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9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0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ink/ink11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2.xml" ContentType="application/inkml+xml"/>
  <Override PartName="/ppt/ink/ink13.xml" ContentType="application/inkml+xml"/>
  <Override PartName="/ppt/notesSlides/notesSlide10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16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7.xml" ContentType="application/inkml+xml"/>
  <Override PartName="/ppt/ink/ink18.xml" ContentType="application/inkml+xml"/>
  <Override PartName="/ppt/tags/tag20.xml" ContentType="application/vnd.openxmlformats-officedocument.presentationml.tags+xml"/>
  <Override PartName="/ppt/ink/ink19.xml" ContentType="application/inkml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ink/ink20.xml" ContentType="application/inkml+xml"/>
  <Override PartName="/ppt/ink/ink21.xml" ContentType="application/inkml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6"/>
  </p:notesMasterIdLst>
  <p:sldIdLst>
    <p:sldId id="1022" r:id="rId3"/>
    <p:sldId id="1026" r:id="rId4"/>
    <p:sldId id="663" r:id="rId5"/>
    <p:sldId id="1024" r:id="rId6"/>
    <p:sldId id="978" r:id="rId7"/>
    <p:sldId id="848" r:id="rId8"/>
    <p:sldId id="849" r:id="rId9"/>
    <p:sldId id="850" r:id="rId10"/>
    <p:sldId id="813" r:id="rId11"/>
    <p:sldId id="838" r:id="rId12"/>
    <p:sldId id="839" r:id="rId13"/>
    <p:sldId id="837" r:id="rId14"/>
    <p:sldId id="815" r:id="rId15"/>
    <p:sldId id="816" r:id="rId16"/>
    <p:sldId id="817" r:id="rId17"/>
    <p:sldId id="818" r:id="rId18"/>
    <p:sldId id="821" r:id="rId19"/>
    <p:sldId id="841" r:id="rId20"/>
    <p:sldId id="842" r:id="rId21"/>
    <p:sldId id="1027" r:id="rId22"/>
    <p:sldId id="1019" r:id="rId23"/>
    <p:sldId id="840" r:id="rId24"/>
    <p:sldId id="829" r:id="rId25"/>
    <p:sldId id="819" r:id="rId26"/>
    <p:sldId id="822" r:id="rId27"/>
    <p:sldId id="1021" r:id="rId28"/>
    <p:sldId id="825" r:id="rId29"/>
    <p:sldId id="823" r:id="rId30"/>
    <p:sldId id="806" r:id="rId31"/>
    <p:sldId id="804" r:id="rId32"/>
    <p:sldId id="827" r:id="rId33"/>
    <p:sldId id="798" r:id="rId34"/>
    <p:sldId id="1020" r:id="rId35"/>
    <p:sldId id="799" r:id="rId36"/>
    <p:sldId id="1018" r:id="rId37"/>
    <p:sldId id="830" r:id="rId38"/>
    <p:sldId id="768" r:id="rId39"/>
    <p:sldId id="792" r:id="rId40"/>
    <p:sldId id="734" r:id="rId41"/>
    <p:sldId id="770" r:id="rId42"/>
    <p:sldId id="1023" r:id="rId43"/>
    <p:sldId id="771" r:id="rId44"/>
    <p:sldId id="1025" r:id="rId45"/>
  </p:sldIdLst>
  <p:sldSz cx="12192000" cy="6858000"/>
  <p:notesSz cx="70104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47990B-6F3B-4E65-A6AD-BAF35F72A593}" v="2" dt="2023-03-14T16:23:53.8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1" autoAdjust="0"/>
    <p:restoredTop sz="74468" autoAdjust="0"/>
  </p:normalViewPr>
  <p:slideViewPr>
    <p:cSldViewPr snapToGrid="0">
      <p:cViewPr varScale="1">
        <p:scale>
          <a:sx n="55" d="100"/>
          <a:sy n="55" d="100"/>
        </p:scale>
        <p:origin x="116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Stephanie" userId="1565e37e99b0f997" providerId="LiveId" clId="{B747990B-6F3B-4E65-A6AD-BAF35F72A593}"/>
    <pc:docChg chg="modSld sldOrd">
      <pc:chgData name="Stephanie Stephanie" userId="1565e37e99b0f997" providerId="LiveId" clId="{B747990B-6F3B-4E65-A6AD-BAF35F72A593}" dt="2023-03-14T16:23:53.785" v="5"/>
      <pc:docMkLst>
        <pc:docMk/>
      </pc:docMkLst>
      <pc:sldChg chg="ord">
        <pc:chgData name="Stephanie Stephanie" userId="1565e37e99b0f997" providerId="LiveId" clId="{B747990B-6F3B-4E65-A6AD-BAF35F72A593}" dt="2023-03-14T16:15:45.075" v="4"/>
        <pc:sldMkLst>
          <pc:docMk/>
          <pc:sldMk cId="0" sldId="768"/>
        </pc:sldMkLst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798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798"/>
            <ac:inkMk id="2" creationId="{80AB9CD4-647F-1A0E-C776-C7B92EC05C73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799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799"/>
            <ac:inkMk id="2" creationId="{FD0B3A4A-3D98-B27C-D5D8-78F3C45AE72B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04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04"/>
            <ac:inkMk id="4" creationId="{88F8AB2F-6023-0EDB-5276-AF87DA87A374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06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06"/>
            <ac:inkMk id="2" creationId="{C13886D1-8FB4-95DE-12EF-E906AB835EF5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13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13"/>
            <ac:inkMk id="2" creationId="{004E4D4F-5FDF-350B-4306-8CB843B96326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18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18"/>
            <ac:inkMk id="2" creationId="{69877ED0-F181-143D-B8DF-843D34B3CD40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19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19"/>
            <ac:inkMk id="2" creationId="{619A85B5-66E1-B2A2-B9EC-1D7F84493F4A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21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21"/>
            <ac:inkMk id="3" creationId="{EB07E3AF-CA9D-BD8A-9CF8-D4065D7425A3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23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23"/>
            <ac:inkMk id="5" creationId="{8A1EAB19-0FE3-B17D-42BE-28D5A675C31B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25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25"/>
            <ac:inkMk id="6" creationId="{257185E5-2475-AE06-1B0E-C452D19A93C3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0" sldId="827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0" sldId="827"/>
            <ac:inkMk id="3" creationId="{17508E81-603E-C619-62D0-A9F3727793B3}"/>
          </ac:inkMkLst>
        </pc:inkChg>
      </pc:sldChg>
      <pc:sldChg chg="ord">
        <pc:chgData name="Stephanie Stephanie" userId="1565e37e99b0f997" providerId="LiveId" clId="{B747990B-6F3B-4E65-A6AD-BAF35F72A593}" dt="2023-03-14T16:15:44.179" v="2"/>
        <pc:sldMkLst>
          <pc:docMk/>
          <pc:sldMk cId="0" sldId="830"/>
        </pc:sldMkLst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205920628" sldId="840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205920628" sldId="840"/>
            <ac:inkMk id="2" creationId="{519564A0-92F0-39A9-7BAF-E5DE11E8254A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3377617579" sldId="842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3377617579" sldId="842"/>
            <ac:inkMk id="2" creationId="{8D546655-EB89-493C-FD0D-C7165774E63B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2381158631" sldId="848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2381158631" sldId="848"/>
            <ac:inkMk id="5" creationId="{C52752E3-9518-B648-7356-2069144D1FCC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695532132" sldId="849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695532132" sldId="849"/>
            <ac:inkMk id="5" creationId="{ED76125B-09CF-ADDA-4AB0-85CA19BE1916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4028159884" sldId="978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4028159884" sldId="978"/>
            <ac:inkMk id="3" creationId="{F5C03A1F-A5B0-0946-CD2E-B0BD5EE86CBC}"/>
          </ac:inkMkLst>
        </pc:inkChg>
      </pc:sldChg>
      <pc:sldChg chg="addSp">
        <pc:chgData name="Stephanie Stephanie" userId="1565e37e99b0f997" providerId="LiveId" clId="{B747990B-6F3B-4E65-A6AD-BAF35F72A593}" dt="2023-03-14T16:23:53.785" v="5"/>
        <pc:sldMkLst>
          <pc:docMk/>
          <pc:sldMk cId="1811192517" sldId="1018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1811192517" sldId="1018"/>
            <ac:inkMk id="3" creationId="{908FE59C-1260-CBCD-4040-0141CDBDE347}"/>
          </ac:inkMkLst>
        </pc:inkChg>
        <pc:inkChg chg="add">
          <ac:chgData name="Stephanie Stephanie" userId="1565e37e99b0f997" providerId="LiveId" clId="{B747990B-6F3B-4E65-A6AD-BAF35F72A593}" dt="2023-03-14T16:23:53.785" v="5"/>
          <ac:inkMkLst>
            <pc:docMk/>
            <pc:sldMk cId="1811192517" sldId="1018"/>
            <ac:inkMk id="4" creationId="{D4509E0C-0CE0-8E83-716C-1163F1DFF7A7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2194703351" sldId="1019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2194703351" sldId="1019"/>
            <ac:inkMk id="3" creationId="{D35C6942-ACFD-7350-F263-C292BC7C3FFD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1393410035" sldId="1020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1393410035" sldId="1020"/>
            <ac:inkMk id="2" creationId="{905FA35B-4A2D-79A2-28E7-7737545355E5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1109387747" sldId="1022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1109387747" sldId="1022"/>
            <ac:inkMk id="3" creationId="{DDB1C05C-7CFB-7F8C-F495-E5BECA927E49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2069427272" sldId="1024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2069427272" sldId="1024"/>
            <ac:inkMk id="3" creationId="{9EF7E1E4-9493-388E-B904-158FCA60ABCC}"/>
          </ac:inkMkLst>
        </pc:inkChg>
      </pc:sldChg>
      <pc:sldChg chg="addSp">
        <pc:chgData name="Stephanie Stephanie" userId="1565e37e99b0f997" providerId="LiveId" clId="{B747990B-6F3B-4E65-A6AD-BAF35F72A593}" dt="2023-03-14T16:15:35.270" v="0"/>
        <pc:sldMkLst>
          <pc:docMk/>
          <pc:sldMk cId="4247087479" sldId="1027"/>
        </pc:sldMkLst>
        <pc:inkChg chg="add">
          <ac:chgData name="Stephanie Stephanie" userId="1565e37e99b0f997" providerId="LiveId" clId="{B747990B-6F3B-4E65-A6AD-BAF35F72A593}" dt="2023-03-14T16:15:35.270" v="0"/>
          <ac:inkMkLst>
            <pc:docMk/>
            <pc:sldMk cId="4247087479" sldId="1027"/>
            <ac:inkMk id="3" creationId="{CAB899B3-5AAD-D260-C7E6-45A84A225002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4:58:49.3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18950 1152 1127 0,'-5'9'1'0,"-2"2"-32"0,-2 2-11 0,-3 3 35 16,3 1 4-16,0 4 3 0,2 5 0 15,-1 4 1-15,-1 11 5 0,1 3 4 16,1 10 1-16,-2 5 3 0,-2 8 7 16,2 11 0-16,-2 13 2 0,-1 13 0 15,1 10-5-15,-2 5-1 0,-2 0-2 16,-2 1-6-16,-2-2-2 0,0-4-1 15,0-11-3-15,0-12 1 0,3-11 2 0,2-9-1 16,2-3 2-16,3-7 1 0,5-8-3 16,1-11-1-16,1-12 0 0,2-5-2 15,2-8 2-15,1-4-5 0,0-5-19 16,1-2-26 0,0-6-19-16,4-2-254 0,10-10 211 0</inkml:trace>
  <inkml:trace contextRef="#ctx0" brushRef="#br0" timeOffset="364.6">19547 1246 1084 0,'0'1'278'0,"-10"15"-297"15,12-20-96-15,-24 40 111 16,12-15 4-16,3 3 0 0,-3 6-2 16,0 3 1-16,0 12 3 0,-2 7 2 15,-1 6 1-15,-1 14 2 0,-3 13-3 16,-2 17-1-1,1 8-1-15,-4 6-1 0,-2 0 0 0,1-2 2 0,-3-5-1 16,4-11 0-16,7-8 2 0,0-15-2 16,7-9 1-16,6-6 2 0,-3-8-2 15,8-5-3-15,5-3-10 16,-3-8-27-16,5-2 57 0,2-9-27 16</inkml:trace>
  <inkml:trace contextRef="#ctx0" brushRef="#br0" timeOffset="586.34">19259 2228 1368 0,'3'29'0'0,"-57"-27"-29"15,-6 3-7-15,-3-3 32 16,-32-26-12-16,57 23 0 0,2-3-13 16,3 0-20-16,2-2-30 0,7-2-153 15,3-2 141-15</inkml:trace>
  <inkml:trace contextRef="#ctx0" brushRef="#br0" timeOffset="1186.84">20290 2464 1426 0,'-15'-12'-72'0,"-6"-7"-22"16,-9-2-37-16,-6-8 39 0,11 10 92 15,0 3 5-15,6-1 6 0,-3 2 5 16,-2 3 6-16,-2-1 0 0,-3 0-6 16,-2 1-3-16,-1 3 0 0,2 4-5 15,0 6 1-15,-1 8 2 0,-1 13-5 16,-8 7 0-16,-9 17-3 0,-7 16-3 15,-4 9-2-15,2 9-13 0,11 4-38 16,13 0-65-16,16-6-168 0,15-7 164 16,35 61-57-16,-39-137 218 0,22 17 224 15,1 1-199-15,1-4 76 0,6 0-83 0,4-6-43 16,14-4-8-16,11-8-4 16,3-9 2-16,4-11 6 0,-9-10-2 0,-2-11-1 15,-7-5-3-15,-4-7-9 16,-2-2-4-16,-6-2 2 0,-4 4 4 0,-6 5 25 15,-4 11 39-15,-9 13 32 0,-2 12 13 16,-2 10-16-16,-2 4-33 0,1 1-34 16,-1 6-15-16,0 0-10 0,0 0-9 0,0 0-6 15,-1 4-8-15,-1 3 4 0,1 8 6 16,1 12 8-16,0 11 7 0,5 8 2 0,5 5-2 16,3-3 0-16,1-2 0 0,3-5-2 15,2-6-2-15,1-2 0 0,0-5-4 16,0-3-2-16,-3-6-4 0,-1-3-8 15,0-5-8-15,-5-6-15 0,3 1-23 16,-1-3 14 0,0-6 22-16</inkml:trace>
  <inkml:trace contextRef="#ctx0" brushRef="#br0" timeOffset="1724.01">20598 2705 1484 0,'-3'22'1'0,"-2"13"35"16,-2 19-116-16,-2 14 30 0,2 5 47 16,-1 7 2-16,-2 10 1 0,-5 7 1 15,-8 6-1-15,2-3 1 0,2-9 1 16,6-11 0-16,6-19-1 0,4-20 2 15,1-15-1-15,1-14 1 0,2-6 3 0,-1-6 0 16,0 0 7-16,0 0 14 0,1-1-9 16,0-6-3-16,2-12-7 0,-1-15-14 15,0-20 5-15,4-22 2 0,-4-16-9 16,2-9-3 0,1-3 1-16,-2-2-9 0,6 6 2 0,0-2 3 0,5 4-2 15,0 14 7-15,0 7 9 0,1 14 0 16,0 13 9-1,1 7 18-15,1 13 7 0,1 5 6 0,3 6-5 0,1 4-19 16,5 4-6-16,5 6-7 0,2 5-4 0,1 5 1 16,-1 5 3-16,-4 5-3 15,-1 5 0-15,-5 5-1 0,-7 6-6 16,-1 5-1-16,-5 2 1 0,-5 4-1 0,-2 1 1 16,-5-1 1-16,-7 0-3 0,-4 3 0 15,-6-6 3-15,-5 2-2 0,-2-6 2 16,-5-6 4-16,0-5-4 0,-1-7 3 15,-4-5 2-15,-3-1 1 0,-5-7 0 0,0-2 0 32,1-5-9-32,0-9-11 0,5-2-16 0,4-7-22 0,5-4-23 0,9 1-19 15,7 0-41-15,4-2-80 0,8 2 128 0</inkml:trace>
  <inkml:trace contextRef="#ctx0" brushRef="#br0" timeOffset="2100.78">21337 2556 1507 0,'49'2'41'0,"-145"103"-194"47,94-85 153-47,0 6-2 0,0 14 2 15,0 7-3-15,-3 20 3 0,1 15 1 16,-2 12 0-16,-2 8 1 0,-2 3 2 0,-2-2-1 15,-1-7 0-15,3-8 1 0,1-15-3 16,1-18 0-16,2-11-1 0,1-8-12 16,2-11-12-16,1-7-17 0,0-8-31 15,2-8-37-15,-1-2-153 0,2-13 157 16</inkml:trace>
  <inkml:trace contextRef="#ctx0" brushRef="#br0" timeOffset="2446.54">21352 2505 1524 0,'0'2'24'0,"0"-1"-28"0,0 3-17 16,0-4 20-16,3 0 3 0,0 0 8 15,-2-2 2-15,4-2 1 0,4 2 2 16,4-1-5-16,7 0-7 0,4-1-3 0,4 4 3 15,0-2 1-15,1 4 5 0,-1 2 5 16,-2 1-4-16,0 4-4 0,-2 1-6 16,1 3-6-16,0 3-1 0,-1 4 2 15,-3 4-1-15,-4 6-4 0,-5 3 1 0,-5 5-7 16,-7 8-2-16,-6 5-3 0,-7 6-8 16,-10-2-6-16,-2-3-3 0,-10-10 0 15,-5-9 4-15,0-11 13 0,-5-6 7 16,4-10 7-16,-3-6 5 0,1-5-1 15,0-6-2-15,3-7-2 0,5-3-13 16,7-6-13-16,10-6-19 0,8-2-28 16,7-5-66-16,6-4 85 0</inkml:trace>
  <inkml:trace contextRef="#ctx0" brushRef="#br0" timeOffset="2969.08">22012 2419 1539 0,'-1'23'-2'16,"1"6"-46"-16,2 15-6 0,7 8 38 0,4 3 15 15,2 4-2-15,4 2 0 0,1 1 0 16,3-7-3-16,1-9 1 0,0-9 4 15,-4-11 0-15,2-7 2 0,0-6 4 16,5-1 2-16,3-5 2 16,1-3 4-16,0-3-1 0,4-2 0 0,-1-6-4 15,-1-6-9-15,0-6-10 0,-3-6-15 16,2-11-12-16,-2-3-7 0,1-9 0 0,-4-4 4 16,-3-1 12-16,-4-2 14 15,-4 3 13-15,-3 7 19 0,-4 8 25 16,-1 11 22-16,-3 11 13 0,-2 6-5 15,-3 9-27-15,0 0-27 0,0 0-25 16,0 6-14-16,-2 17 4 0,-3 16 6 0,2 21 7 16,-4 13 5-16,-1 9 2 0,-3 7-3 0,-2 6 0 15,-5-3 2-15,-1 2-3 0,-3 1 1 16,-1 0 0-16,2 1-1 0,6-3 1 16,1-9 2-16,4-11-1 0,1-15 6 15,1-10 1-15,2-6-1 0,-1-7-1 0,2-1-3 16,1-7-2-16,-1-8 2 0,2-6 0 15,3-4 1-15,-1-6-2 0,1-1-5 16,0-2-13-16,0 0-16 0,-1 0-11 16,0 0-12-16,1 0-5 0,-2 0-5 15,8-11 41-15,8-8 6 16</inkml:trace>
  <inkml:trace contextRef="#ctx0" brushRef="#br0" timeOffset="3929.16">24355 1693 1262 0,'0'1'33'0,"-2"0"55"0,-2 3-137 16,-3 2 5-16,1 3 29 0,-1 5 9 15,1 2 2 1,1 3 3-16,-3 8 0 0,0 5 1 15,-2 9 2-15,-3 9-1 0,1 9 1 16,-3 7 1-16,3 9-3 0,1 9 1 16,-2 14 2-16,4 8-2 0,0 6 2 15,2-6 2-15,1-11 0 0,0-13 1 16,1-10 1-16,0-7-3 0,1-8-1 16,2-1 1-16,-1-5-1 0,2-6 0 15,1-8 1-15,0-11-3 0,0-12-1 0,0-6-7 16,0-4-14-16,0-4-12 0,0 0-19 15,4-3-17-15,2-6-98 0,8-10-84 16,5-12 136-16</inkml:trace>
  <inkml:trace contextRef="#ctx0" brushRef="#br0" timeOffset="4497.83">24131 1594 1011 0,'1'0'21'15,"-1"1"-18"-15,-1-1-13 0,-2 0 5 16,3 0 12-16,0 0 12 0,4 0 11 16,3-1 8-16,-5-2 2 0,6-3 4 15,1-2-4-15,3-2-2 0,6-1-2 16,4-3-10-16,6-2-7 0,3 1-7 16,5-3-10-16,4 3-2 15,2 1 3-15,8 3-1 0,2 2 1 0,3 0 0 0,-2 6-6 16,-4 3-2-16,-6 2-2 0,-2 5 0 15,-3 5-3-15,-1 4 4 16,0 6-3-16,1 4-4 0,2 6 5 0,-2 3-4 16,-2 4 4-16,-7 2 3 0,-8-2-4 0,-11 2 0 15,-10-4-2-15,-10 3 0 0,-12 4 5 16,-14-3 3-16,-8 4 3 0,-9 0 2 16,-6 0 2-16,-6 2 0 0,-10-1 1 15,-5-2 1-15,-13 0-3 16,3-5 0-16,0-5 1 0,11-6-3 0,18-7 0 15,12-6 2-15,15-5-3 0,8-3 2 16,3-3 4-16,5-1-1 0,4-3 2 0,12 0 1 16,1 0-1-16,0 0 3 0,0 0 0 15,0 0-6-15,-2-1-18 0,7 2-5 16,-1-1-12-16,12-3-21 0,8 1-83 16,12-2 84-16</inkml:trace>
  <inkml:trace contextRef="#ctx0" brushRef="#br0" timeOffset="4812.14">24906 2537 1477 0,'3'24'189'16,"-10"30"-321"-16,13-36-68 15,-37 33 200-15,20-9 0 0,8 1 1 16,2 2 0-16,1-2-1 0,0 0 0 16,3-6 0-16,-1-4 0 0,0-1 1 15,0-6 1-15,-1-1-1 0,-1-2 0 16,2-9 2-16,-2-1-3 0,0-7 3 15,1-1-4-15,-1-4-17 0,0-1-29 0,0 0-107 16,4-8 92-16</inkml:trace>
  <inkml:trace contextRef="#ctx0" brushRef="#br0" timeOffset="5000.71">25291 2039 1481 0,'0'0'47'0,"0"2"75"16,-3 2-262-16,-2 1 5 0,0 1 43 16,-1-2 50-16,3 0-3 0,1 0-80 0,-1 0 76 15</inkml:trace>
  <inkml:trace contextRef="#ctx0" brushRef="#br0" timeOffset="6091.95">26808 1721 1440 0,'-3'3'0'0,"-2"3"-46"15,0 6-3-15,-3 8 42 0,2 4 5 0,0 9 2 16,-4 2-1-16,2 12 0 16,-2 8 3-16,0 10 2 0,2 16 2 0,0 11 3 15,3 15-5-15,-3 13 0 0,0 6-2 16,-6 5-1-16,-1-2 0 0,0-7 2 15,-6-10-1-15,6-20-1 0,4-17 3 16,3-21-1-16,6-16 0 16,2-12 4-16,4-10-5 0,-3-7 4 15,0-9-6-15,4 2-14 0,-2-9-30 0,14-13-53 16,6-19 53-16</inkml:trace>
  <inkml:trace contextRef="#ctx0" brushRef="#br0" timeOffset="6501.11">26567 1450 1221 0,'8'8'61'0,"-9"8"-50"16,1 4-14-16,4 11-3 16,-1-1 1-16,16-1 2 0,7 4 1 15,1 5 2 1,2-3 0-16,5 8 0 0,0 5 0 0,7 4 0 15,8 8 0-15,4 4 2 0,11 4 0 0,11 5 2 16,4 7 1-16,-4 6-1 0,-5 1-2 16,-10 1 2-16,-7-5-1 0,-3-6 2 0,-10-4 5 15,-6-2-3 1,-10-5 1-16,-7 4-2 0,-5-4-4 0,-10-3 0 16,-7-2 0-16,-9-6-1 0,-3 0-1 15,-6-3 0-15,-5-2 0 0,-1 2 1 0,-7-3 6 16,-3-2 2-16,1-3 2 15,-2-4 4-15,-7-4 0 0,-11-6 4 0,-13-9 1 0,-7-5-6 16,1-9-3-16,6-5-5 0,13-4-6 16,3-6-1-16,10-5-1 15,-1-1-2-15,7-2-5 16,-1-2-6-16,8 1-13 0,10 4-23 0,7 2-15 0,10-1-17 0,10-3-131 16,8-9 138-16</inkml:trace>
  <inkml:trace contextRef="#ctx0" brushRef="#br0" timeOffset="7052.12">28331 3098 1200 0,'16'-11'326'0,"-5"-146"-531"32,-42 98 247-17,21 35-15-15,-6-1-5 0,-5 0-12 16,-6 2-4-16,-10-2-2 0,-3 5-4 0,-3 2-1 16,-1 8 2-16,4 2-1 15,-1 7 0-15,1 2 3 0,2 11-3 0,-2 10 2 16,0 12 0-16,-3 16-2 0,5 12-1 15,1 11-8-15,10 8-17 0,15 2-9 16,9 3 0-16,15-13 4 0,10-11 20 0,3-12 18 16,2-15 6-16,3-6 3 0,2-6-2 15,1-2-9-15,7-2-5 0,1-5 2 16,5-3-2-16,7-11 0 0,5-5 1 16,2-12-3-16,-5-8-3 0,-5-10 0 15,-7-8 0-15,-4-4 2 0,-4-5 5 16,-2 1 6-16,-6 2 10 0,-7 6 17 15,-2 9 4-15,-7 8-1 0,-4 8-11 0,-4 8-17 16,-2 4-9-16,-1 6-5 0,2-2-4 16,-4 7-3-16,2 5 1 0,0 10-1 15,0 10 5-15,2 11 5 0,3 10 1 16,4 2 0-16,5 4 2 0,0 1-2 16,1-4 0-16,-1-2 0 15,0-3-1-15,2-2-1 0,4-6 0 0,2-7-2 16,-3-10-1-16,-4-10 1 0,-5-8-10 15,-5-4-20-15,-1-3-22 0,6-5-32 16,3-10 45-16</inkml:trace>
  <inkml:trace contextRef="#ctx0" brushRef="#br0" timeOffset="7298.65">28686 2795 1293 0,'24'58'21'0,"0"-3"-27"0,1 10-3 0,-4-5 2 16,5-4 6-16,-4-2 2 0,4 2 1 15,0-6 0 1,2 0 1-16,1-4-3 0,1-5 1 0,1-3 3 16,1-8-3-16,-1-4 1 15,-1-7-2-15,0-7-5 0,0-6-6 0,-2-4-14 0,-3-3-16 0,4-6-18 16,-4-4-49-16,0-10-55 0,0-9-66 15,-1-10 111 1</inkml:trace>
  <inkml:trace contextRef="#ctx0" brushRef="#br0" timeOffset="7552.11">29493 2917 1036 0,'-1'0'59'0,"1"1"18"0,-1 2-38 0,-3 6-39 0,0 6-2 15,-4 12-3 1,-2 13 8-16,-1 10 7 0,-3 13-1 0,2 17 18 0,-4 7-1 15,-1 15-4-15,-1 4 1 0,-4 2-14 32,-3 4-7-32,-10 5 1 0,-4 6 3 0,-4 1-3 15,2-6 1-15,8-14 1 0,10-22-5 0,7-16 1 0,7-17 1 16,2-11-1 0,2-8 1-16,0-6 2 0,3-3-3 15,0-6 2-15,2-2 0 0,0-4-7 16,0-4-9-16,1-1-11 0,-1-4-20 15,1 0-7-15,5-2-17 0,1-10 36 0</inkml:trace>
  <inkml:trace contextRef="#ctx0" brushRef="#br0" timeOffset="7931.39">30323 1605 1526 0,'-4'17'0'0,"-4"11"-46"16,-2 15-6-16,-3 14 39 0,4 10 10 15,-1 3 2-15,0 3 1 0,-2-1-2 16,-4-1 1-16,0 1 1 0,3 2-1 16,0 3 1-16,4 3 2 0,2-3-2 15,2-2 1-15,1-6 1 0,0-3-3 16,3-1 1-16,-1-1 1 0,0-2-2 0,-1-7 1 16,0-5 1-16,0-5-1 0,-1-8 1 15,2-3 1-15,-1-6-2 0,0-3 2 16,2-4 1-16,0-4-11 0,0-6-15 15,1-3-21-15,0 0-33 0,0-6-66 16,0-1-85-16,0 0 124 0</inkml:trace>
  <inkml:trace contextRef="#ctx0" brushRef="#br0" timeOffset="8403.52">30119 3881 1246 0,'0'22'127'16,"-7"-45"-287"15,7 21 194-31,0 2 3 15,0 0 5-15,0 0-7 0,1 0-7 16,1-4-7-16,3 2-10 0,2-2-3 16,2-2-4-16,5 0-4 0,0 1 1 15,1 1 5-15,-2 2 3 0,-3 1 2 16,-2 1-1-16,-2 1-10 0,-1 1-16 16,-2 1-6-16,0 0-8 0,-3-1-2 15,0 3 4-15,0-1-6 0,-5 1 3 16,-2 2 5-16,-3 0 6 0,0 1 4 0,-1-3-2 15,1-3-2-15,0-2-1 16,0 0 10-16,-2-6 4 0,1-2 7 0,2-4 2 16,1-4 0-16,1-2 0 0,3 0 2 15,2-1 0-15,2 1 6 0,0 5 8 16,3-1 5-16,0 6 5 0,1 4-4 16,0 3-16-16,3 1-8 0,2 1-13 0,2 7-8 15,5 4-11-15,0 8-20 0,2 8-43 16,-3 4 52-16</inkml:trace>
  <inkml:trace contextRef="#ctx0" brushRef="#br0" timeOffset="49808">2251 15991 1545 0,'0'0'67'0,"2"0"11"0,-1 0-43 0,0 0-33 16,0 0-1-16,-1 0 0 16,2 0-2-16,-2 0 1 0,0 0 1 0,0 0-3 15,0 0-3-15,0 0-1 0,0 5-1 16,0 4 0-16,1 8 0 0,-1 14-2 16,2 17 1-16,1 13 2 0,2 10 1 0,-1 5 3 15,0 6 2-15,2 10 0 0,3 10 2 16,1 11 3-16,4-1-2 0,1-4 2 15,-1-11 15 1,1-1-11-16,2-2-4 0,-4-4-3 16,1-5-1-16,0-19 29 0,-3-19 21 15,1-14 7-15,-2-15-17 0,-4-13-24 16,1-8-12-16,0-12-4 0,1-11 6 0,-3-12 4 16,3-17-1-16,-2-17-1 0,-4-19-3 0,2-17-2 15,-4-11-7-15,0-4-17 0,-3-4-11 16,1 2-7-16,-1 5-3 0,-1 6 8 0,4 8 8 15,-3 7 3-15,3 10 8 16,0 14 7-16,0 18 4 0,4 14 1 0,-1 15 14 16,0 12 21-16,-3 8 24 0,0 7 28 15,0 0 4-15,0-1-8 0,0 2-19 0,1 1-29 32,0 2-23-32,2 2-17 0,1 4-7 15,2 8 3-15,8 6 4 0,2 9 4 16,4 5 3-16,0 1 0 0,-3 1 0 15,0 2 0-15,-1-3 0 0,0 0 0 16,2-2 0-16,-2-2 1 0,0-7-1 0,-2-7 2 16,-4-5 1-16,-4-8-2 0,-1-1-1 15,-2-3-2-15,1 1-7 0,0-4-3 16,1 1-2-16,1-1 1 0,2 0 4 16,3 0 2-16,4-1 2 0,4-3 0 15,6 0 2-15,-2-3-1 0,2-2 1 16,0-1 0-16,-4-2-2 0,4-5 2 15,-2 0 2-15,-1-2 1 0,1-2 4 16,0-3 1-16,-2-1 1 0,2 0 2 16,-3 0 0-16,-1 2-3 0,-1 4-1 0,-5 2-1 15,-2 4-2-15,-4 1 1 0,0 1 0 16,1 1-2-16,-1 2 1 0,2 1 1 16,-3 0-2-16,2 2 1 0,-1 1 2 15,-1 3-2-15,-1-3 0 0,2 0 1 0,0-2-5 16,3-3-6-16,2-2-9 0,4-2-13 15,4 0-5-15,0-1 5 16,1 1 7-16,-5 0 13 0,-3 0 8 0,-4 3 1 16,-5 0 2-16,1 5 2 0,0 4 3 15,0-1 6-15,-4 2 7 0,0 0 0 0,-4 3-3 16,-2-3-11-16,5 4-21 0,0 5-4 16,1 10-6-16,5 18-3 0,-4 17 16 15,7 18 2-15,5 11 8 0,-3 5 13 16,5 1 2-16,-1 2 0 0,2 5-3 15,8 4-6-15,0-1 7 0,1-5 19 0,-5-11 19 16,-3-11 10-16,-2-8-8 16,-3-6-18-16,1-5-20 0,-2-3-4 0,-2-9 3 15,-2-8-1-15,0-7 2 16,-4-10-4-16,1-5-5 0,-4-6-6 0,-1-3-12 16,0-2-21-16,0 0-14 15,0 0-3-15,0 0-1 0,0 0 11 0,1-2 7 16,0 1 2-16,1-3 1 0,3-2-5 15,-2-2-9-15,5-4-18 0,3-5-18 16,5-4-21-16,4-12 39 0,5 1 22 16</inkml:trace>
  <inkml:trace contextRef="#ctx0" brushRef="#br0" timeOffset="50060.18">4125 16569 1545 0,'0'0'92'16,"0"0"42"-16,-1 0-73 0,1 0-42 16,-1 0-5-16,1 2-6 0,3-2-7 15,-3 2-8-15,0 3-6 0,0 6-1 16,0 11 0-16,3 14 3 0,1 9 3 16,1 3 3-16,3 2 5 0,-2-3-1 15,2-2-11-15,1-1-8 0,-3-3-3 16,2-2 4-16,-3-6 1 0,1-4-11 0,-2-7-21 15,0-5-26-15,1-3-26 16,2-3-12-16,2-3 59 0</inkml:trace>
  <inkml:trace contextRef="#ctx0" brushRef="#br0" timeOffset="50709.54">5086 16878 1693 0,'-1'-2'54'0,"-3"-4"-7"0,-3-2-40 16,0-6-3-1,-8-4-3-15,-3-3 1 0,-6-4-1 0,-7-1-3 0,-6-2-3 0,-4 0-1 16,-1 2-3-16,4 1 0 0,4 6-1 15,-3 3-4-15,2 0-3 0,0 5-3 16,3 2-7-16,7 7 0 0,1 2 3 16,3 7 2-16,4 6 8 0,1 3 1 15,3 7-7-15,2 11-7 16,2 3-12-16,6 9-7 0,7 5-5 0,7 2 7 16,7 1 12-1,1 0 16-15,5-3 18 16,3-5 6-16,1-6 5 0,1-5 3 0,-1-6 3 0,0-5 6 0,-2-6 5 15,-2-5 1-15,-2-6-6 0,-2-6-2 16,0-3-2-16,1-7-1 0,0-3 9 0,3-7 1 16,0-6-1-16,1-8-2 0,-3-11-8 15,0-8-3-15,-6-12 0 0,-4-7-1 16,-5-16-1-16,-8-11-1 0,-6-8-4 16,-6 0-4-16,-3 5-4 0,-4 11-6 0,3 12-8 31,-4 13-7-31,9 21-3 0,3 15 6 15,4 16 9-15,4 9 10 0,1 4 12 16,0 0 4-16,0 0-4 0,0 0-4 16,-1 8-10-16,2 15-10 0,6 21-12 15,5 21 0-15,4 14 1 0,3-3 20 0,0-1 18 16,2 2 3-16,1 6-9 16,2 10-13-16,3 3-8 0,-4-7 6 0,4-5 24 15,0-11 4-15,-4-6 4 0,1-2-8 16,-5-10-15-16,-4-8-1 0,-4-8 0 15,-4-15-1-15,-4-9-7 0,1-8-27 16,-4-7-40-16,1 0-37 0,1-9-2 16,1-10 20-16,4-17 38 0,2-22 13 15,3-18 114-15,3-15-61 0</inkml:trace>
  <inkml:trace contextRef="#ctx0" brushRef="#br0" timeOffset="50961.63">5568 16119 1766 0,'2'15'107'0,"-3"2"64"16,3 9-157-16,-2 14-46 0,0 11 0 16,5 13 17-16,0 0 12 0,3 5-5 15,0 0-11-15,-2-1-13 0,1 3-11 16,-1-5 2-16,3 0 3 0,5-7 5 0,-1-6 8 15,2-7-5-15,0-3-8 0,1-8-15 16,0-4-21-16,0-8-11 0,1-5-8 16,0-9-9-16,3-6 32 0,3-9-213 15,0-12 193-15</inkml:trace>
  <inkml:trace contextRef="#ctx0" brushRef="#br0" timeOffset="51183.82">6272 16365 1676 0,'6'8'130'0,"-304"92"61"31,215-82-183-31,14-7-4 0,8-1-2 16,8-1-2-16,8-3-4 0,10 1-6 15,8-2-5-15,5 0-10 0,2-2-10 16,3 1-14-16,3-1-18 0,0-3-11 15,5 2-12-15,3-2-14 0,3 0-14 0,3 1-76 16,3 2 112-16</inkml:trace>
  <inkml:trace contextRef="#ctx0" brushRef="#br0" timeOffset="51625.15">6264 16886 1812 0,'2'-1'51'0,"0"0"-5"0,3-2-49 0,3-2 1 0,6-2 2 15,7-7 0-15,3-3 0 0,4-6-4 16,0-4-2-16,3-4 1 0,1-6-2 16,0-1 0-16,-2 1 1 0,0 4-3 15,-6 3-4-15,-4 1-1 0,-4 3-3 16,-8 1-2-16,-1 4 0 0,-4 2 0 15,-4 4 4-15,1 0 6 0,-2 2 4 0,-2 2 3 16,1 1 2-16,-7 2-1 0,-4 1 0 16,-3 3-1-1,-2-2-4-15,-1 5-5 0,0 1-2 0,-2 7-6 0,2 2-7 16,-1 4-5-16,0 11-9 0,-1 7 2 0,2 6 11 16,4 5 10-16,3 1 15 0,5 4 7 15,5 0 2-15,4 4 1 0,7-1-1 16,2 1 1-16,3-5 8 0,6-4 7 15,3-3-2 1,2-6-4-16,8 0-9 0,3-4-9 16,-2-3 2-16,1-7 3 0,-6-6 0 0,-4-4-4 0,4-3-10 15,1-6-13-15,2-7-12 0,2-7-12 16,2-8-18-16,1-8-19 0,2-8-174 16,-1-10 165-16</inkml:trace>
  <inkml:trace contextRef="#ctx0" brushRef="#br0" timeOffset="52020.56">7023 16573 2097 0,'2'18'5'0,"2"8"-59"16,0 14-22-16,6 9 22 0,0-1 33 0,1-5 18 0,-5-12 6 15,0-11-20-15,0-4-12 0,-1-5-6 16,0-5-4-16,-2-2 21 16,-3-4 14-16,-3 1 4 0,3-1 2 0,0 0-2 15,0 0-2-15,1 0-5 16,0 0 2-16,-1-1 0 0,1-5 1 0,-1 2 9 16,-1-2 11-16,1-3 12 0,1-4 11 15,1-1-3 1,3-4-8-16,0-1-10 0,3-4-10 0,2-5-4 15,2-3-2-15,1-3-2 0,2-2 1 0,-1 0-1 0,8-3-1 16,1-1-5-16,4-2-7 16,5 2-10-1,1 2-12-15,7 4-7 0,-3 5-2 16,5 5-1-16,3 2 6 0,1 6 5 16,-3 5 6-16,1 6 10 0,-12 5 6 15,-6 0 9-15,-6 4 11 0,-8 1 1 0,-3-1-5 16,-4 3-29-16,1 4-42 0,-3 3 27 15,2 2-1-15</inkml:trace>
  <inkml:trace contextRef="#ctx0" brushRef="#br0" timeOffset="52750.44">7825 16425 1934 0,'6'19'29'0,"-1"9"-31"0,3 16-36 16,0 9 0-16,0 10 22 16,-1 1 13-16,-2-4 3 0,-1-5-1 0,-2-6-3 15,-2-12 0-15,2-5 1 0,-2-12 2 16,0-8 4-16,0-12 0 0,0 2-10 15,1-1-12-15,-1 0-3 0,0-1-9 16,0 0 2-16,1-2 6 0,-2-1-2 16,-1-6 16-16,1-7 15 0,0-8 10 0,1-8 9 15,3-5-5-15,0-9-7 0,5-8-8 16,4-4-1-16,2 0-2 0,5 1-1 16,4 4 0-16,-1 1-6 0,3 4-4 15,1 4-6-15,1 8-13 0,1 9 2 16,-2 7-1-16,-6 10 12 0,-4 4 22 15,-4 6 19-15,-4 2 7 0,4 5-1 16,0 4-13-16,4 9-25 0,4 8-15 0,-4 14-8 16,0 10-1-16,-6 4 18 15,-1 1 20-15,-6 2 7 0,0 3 4 0,-3-4-7 16,-3-1-11-16,3-11 0 0,-1-11 3 16,1-10 0-16,1-7 2 0,-1-9 1 15,0-5-6-15,0-4-4 0,0 1-1 16,0-1-12-16,0 0 0 0,0-3 3 15,0-1 5-15,0-3 18 0,3-8 17 0,1-5 12 16,3-8 0-16,0-11-10 0,-1-11-14 16,3-8-8-16,4-5-4 0,1-3-2 15,4 2 1-15,5 5 0 0,-3 3-3 16,1 7-6-16,-2 9-9 0,-1 9-7 16,0 10-3-16,-1 8 1 0,1 10 13 0,0 3 10 15,0 3 10-15,6 10 5 0,4 10-13 16,4 14-13-1,5 16-10-15,-2 12 4 0,-6 4 27 0,-7 6 24 0,-8 1 12 0,-5 1 0 16,-5 0-18-16,0-4-9 0,-3-11 6 16,-1-12 2-16,0-8 0 0,-1-12-5 15,-1-4-22-15,0-7-18 0,0-6-13 16,2-6-25-16,0-5-32 0,0-2-39 16,0-2 109-16,4-14-25 15</inkml:trace>
  <inkml:trace contextRef="#ctx0" brushRef="#br0" timeOffset="53398.47">9445 16373 1575 0,'-1'0'206'0,"-1"0"301"0,2 0-460 0,0-1-91 0,0 0 2 16,0 1 9-1,2-1 8-15,-1-4 2 0,0-4 8 0,1-6 3 0,5-9 2 0,5-9 5 16,3-6-1-16,3-6 2 0,0-3 1 16,-1 0-1-16,5 4 1 15,4 5 0-15,3 6 0 0,2 3-5 0,1 8-1 16,-1 5-3-16,0 3 0 0,0 5 0 15,-4-2-6 1,5 8 1-16,3 4-1 0,1 6-3 0,4 4 2 0,-7 4-3 0,-4 0-4 16,-6 5-2-16,-3 2 0 0,-5 5 2 15,-3 7 3-15,-4 4 4 0,-6 8 3 16,-4 7 2-16,-8 7 7 0,-8 0 4 16,-7 3 3-16,-6 4 3 15,-11 1-2-15,-8 3-1 0,-9 2 3 16,-8 2-1-1,-9-5 1-15,3-4 2 0,4-10-2 16,12-9 6-16,18-4 2 0,8-11-2 16,11-2-1-16,3 0-4 0,4-6-1 0,5-7-1 15,2-4 5-15,5-8-1 0,2-3 3 16,-1-2 4-16,5 2 5 0,-2-2 5 16,4 0 8-16,3-2 6 0,3-2-1 15,11 1 6-15,9-6-3 0,7-2-4 0,13-1-4 16,9-2-10-16,5-4-7 0,5 2-7 15,0-2-3-15,-2 4 0 0,-1 0-1 16,-3 6 0-16,-5 5 1 0,-9 3 4 16,-11 0 8-16,-11 0 6 0,-13 0 1 15,-4 0-6-15,-8 0-8 0,0 0-5 0,-3 0-8 16,-2 0-11-16,0 0-18 0,-2 0-23 16,2 0-23-16,0 0-32 0,1-2-29 15,-1-3-28-15,4-6 606 0,5-10-355 16</inkml:trace>
  <inkml:trace contextRef="#ctx0" brushRef="#br0" timeOffset="54572.5">12038 16069 1518 0,'0'0'49'0,"0"0"-3"16,-1 0-29-16,-1 1 2 0,2 0 3 0,0-2 5 15,1 1 6-15,0 0-2 0,-1 0 4 16,0 0-1-16,0 0-2 0,0 0 1 15,1 0-4-15,-1-1-3 0,3-3-1 16,2 2-3-16,-1 0-5 0,3-3-7 0,2 1-7 16,5-5-3-16,4 0-2 15,5 0 0-15,2-1-1 0,1 1 0 0,1 2 0 16,1 2-3-16,0 2-3 0,-1 1-3 16,1 2-6-1,-2 1-7-15,-4 5-7 0,2-1-8 0,-10 1 0 0,-1 2 4 16,-3-1 4-1,-7 2 6-15,4-2 3 16,-5 2-7-16,0 2-2 0,-2 3-7 16,-6 9-7-16,-3 2 6 0,-4 6 10 15,-1-6 17-15,-1-6 17 0,-1-3 9 0,0-5 1 16,0-4-1-16,2 1-1 0,1-4-1 16,3 1 1-16,2-1 0 0,2 0-5 15,3 0-2-15,0-3 1 0,3-1-2 16,0 0 2-16,-2 0 2 0,2 0 1 15,0 0 2-15,0 0 6 0,0 0-1 0,0 2 4 16,3-2 6-16,-1 0-4 0,2 0 3 16,-2-2 0-16,4 2-7 0,3 0-3 15,5 0-5-15,8 0-7 0,4-1-1 16,4 1 0-16,2 0-1 0,-1 1-1 16,3 3-5-16,1 1-10 0,1 6-10 15,-1 0-11-15,-2 5-1 0,-4 3 6 16,-4 0 10-16,-2 1 13 0,-9 2 4 0,-1-1-1 15,-6 4-4-15,-7 2-1 16,-4 5 0-16,-8 4 2 0,-11 6 9 0,-4 0 8 16,-8 4 4-16,-10 0 3 0,-5-5-4 15,-11-4-2-15,-7-10 6 0,-2-8 10 16,3-6 3-16,5-6 3 0,7-5 5 16,8-2-11-16,5-4 1 0,6-2-1 15,5-2-6-15,8 3 1 0,5-3-2 0,8 1-5 16,5 4-6-16,-1-2-3 0,6 2-4 15,-1 0-3-15,1 0-9 0,0 0-14 16,1 0-15-16,2-4-14 0,1-7-19 16,8-7-17-16,9-10-21 0,11-10 57 15</inkml:trace>
  <inkml:trace contextRef="#ctx0" brushRef="#br0" timeOffset="54916.96">13232 15561 1945 0,'0'0'100'0,"0"0"24"15,0 0-113-15,0 5-54 16,-5 8-3-16,0 14 22 0,-3 15 13 15,-4 12 2-15,-2 5 5 0,1 7 3 0,1 12 1 16,3 11-5-16,0 20-13 0,0 17-17 16,-1 13-10-16,-2 9 3 15,-3-4 12-15,0-3 14 0,-3-14 12 0,3-17 7 16,3-17 13-16,3-17 2 16,0-10-1-16,3-9-4 0,-2-5-9 0,3-12-2 15,0-7 2-15,0-14-2 0,1-9-19 16,4-9-46-16,0 0-51 0,-1 2-48 0,6-12-216 15,-1-11 235-15</inkml:trace>
  <inkml:trace contextRef="#ctx0" brushRef="#br0" timeOffset="55889.06">13460 16240 1389 0,'1'0'71'0,"-1"-2"31"0,0 2-56 15,-1 0-14-15,-2-1-2 0,3 1-1 16,2 0-1-16,0-1 5 0,1 1 0 16,0-1 2-16,-3 1-4 0,0 0-11 0,3-6-8 15,-2 2-8-15,5-3-4 0,3-3 1 16,0-5 1-16,2 2-1 15,1-2 1-15,-3 1 2 0,6 1-2 0,4 1 0 16,2-1 0-16,7-1-2 0,2 1-5 16,0-2-13-16,8 4-15 0,-2 2-11 15,-1 0-6-15,5 4 1 0,-5 3-1 16,0 0 0-16,-2 3-1 0,-6 3-7 16,-5 7 12-16,-4 4 5 0,0 9 3 15,-8 3 9-15,-3 5-5 0,-5 2 6 0,-8-4 12 16,-3-1 8-16,-7-3 11 0,-7 0 1 15,-4-1 1-15,0-4 9 0,1-5 6 16,2-4 5-16,2-3 0 0,3-3-7 16,6 1-9-16,3-4-3 0,1 1-2 15,2 0-1-15,0-2 1 0,4 1 0 0,3-2-1 16,-1-1 1-16,1 0 12 0,0 0 6 16,0 0 10-16,0 0 8 0,0 0-9 15,0 0-9-15,0 0-9 0,1 0-9 16,0 0-1-16,2 0 2 0,2 0-1 15,5 0-1-15,6 3-1 0,12 2-2 0,10 0 0 16,9 3-5-16,4 3-5 0,-5 2 1 16,-6 0 0-16,-7-1 4 0,-7 0 3 15,-6-3 1-15,-6 0-3 0,-5-2 5 16,-3-1 4-16,-3-3 2 0,-2 1-1 16,-1-2-3-16,0 5-4 0,-4 3-4 15,-5 8 0-15,-9 7 2 0,-3 6 11 16,-7 2 9-16,-7 1 4 0,-11-1 0 15,-17-4-6-15,-6-2-7 0,-7-4 0 16,9-5 6-16,9-4 1 16,5-5 1-16,14-2 0 0,7-5-9 0,9-1-4 15,7-1 0-15,3 0-3 0,7 0-4 16,-2 0-1-16,8 0-9 0,0 0-12 16,-1-1-15-16,2 1-24 0,5-5-11 0,3-6-10 15,10-11-132-15,13-12 144 0</inkml:trace>
  <inkml:trace contextRef="#ctx0" brushRef="#br0" timeOffset="56426.36">14558 16095 1456 0,'-2'0'146'0,"2"0"149"15,4 0-239-15,-4 0-78 0,1 0-6 16,-2 0 8-16,-4 0 8 0,5 3-7 16,-7 6-9-16,-1 6-8 0,-8 9-6 15,-6 11 4-15,1 9 2 0,-5 4 5 16,6 2 7-16,2-3 7 16,8-3 8-16,6-1 3 0,8 3-8 15,9 2-8-15,5 3-1 0,6 3-2 0,2-4 13 0,2-7 13 16,-1-8 11-16,-3-11 4 15,1-8-3-15,-1-4-3 0,3-3 0 0,0-5 4 0,-2-2 4 16,0-5 4-16,-4-5 4 16,4-4 0-16,3-5 0 0,-1-3 2 15,0-7-5-15,0-4 1 0,-2-9 3 0,3 0-2 16,-3-3-1-16,-5-4-4 0,-7 1-6 16,-7-1-10-16,-9-3-3 0,-11 9-1 15,-6-6 2-15,-9 5 3 0,-2 1 2 0,-2 0-3 16,-3 1-3-16,-1 5-4 0,-2-1-5 31,6 2-3-31,0 5-6 0,4 4-3 0,3 5-4 16,3 4-7-16,1 5-1 0,8 3 1 15,0 3 1-15,6 5 3 0,4-1 8 0,3 1 6 0,0 0 9 32,-1 0 6-32,0 1 1 0,2-1 0 0,-2 2-1 0,1-2-2 0,0 0 1 15,0 1-5 1,-1 0-10-16,1-1-10 0,0 1-19 15,0-1-19-15,-3 1-21 0,4-1-66 16,-2 0 86-16</inkml:trace>
  <inkml:trace contextRef="#ctx0" brushRef="#br0" timeOffset="56760.24">15391 15611 1772 0,'11'23'123'0,"-11"-21"-91"15,-1 5-37-15,-1 5-5 0,-13-14 6 16,12 26 1-16,-3 5 3 0,1 7 0 15,1 7 0-15,3 6-2 0,1 7-1 16,2 5-4-16,1 3 1 0,3 4 2 16,-1 0 0-16,-2-4 3 15,0-6 1-15,0-12 0 0,-2-11 0 0,-1-8 0 16,0-8 0-16,0-3 0 0,-1-3 2 16,-1-5-6-16,2-1-19 0,-1-3-28 15,1-4-40-15,0 0-42 0,0 0 70 0</inkml:trace>
  <inkml:trace contextRef="#ctx0" brushRef="#br0" timeOffset="57138.8">15363 17009 1696 0,'0'0'68'0,"0"0"20"16,0 0-80-16,0-1-23 0,0 1 4 15,0-2 1-15,0 2 4 0,0-2 2 16,0 2 1-16,0 0 10 0,0-1 9 16,0 1 6-16,1 0 7 0,0 0 1 15,0 0 1-15,0 0-3 0,0 0-2 16,0 0-8-16,0 0-8 0,1 0-4 0,-1-1-6 15,3-1 0-15,-2 2 0 16,-2 0-2-16,2 0-1 16,-1 0 0-16,0 0-1 0,0 0 0 0,0 0 2 0,0 0-1 15,-1 0-2-15,0 0 1 0,0 0-2 16,0 0-5-16,0 0-8 0,0 0-19 16,0 0-18-16,0 0-33 0,0 0-33 15,0 0 683-15,-4 1-441 0</inkml:trace>
  <inkml:trace contextRef="#ctx0" brushRef="#br0" timeOffset="59904.1">15310 17024 565 0,'0'-5'67'16,"0"3"43"-16,0-2-18 0,0 4-37 0,0-1-2 15,2 0-2-15,-1 0-6 16,1 0-2-16,2 1-9 0,-1-1-10 0,2-1-6 16,-2 2-6-16,2 0-8 0,0 0-4 15,2 2-10 1,3 0-21-16,1 3-23 0,2 1-100 0,-1 3 94 0</inkml:trace>
  <inkml:trace contextRef="#ctx0" brushRef="#br0" timeOffset="60142.09">15486 17128 613 0,'-3'10'80'15,"-6"0"144"-15,-6 0-201 0,-1 4-11 0,-4-6-1 16,3 0-5-16,1-3-6 16,0-3-6-16,0-3-8 0,2-4-2 0,0 1 4 15,3-2 1-15,2-1 6 0,1 1 12 16,2-3 15-16,3 4 9 0,1 0 16 15,1-1-2-15,1 3-3 0,1-1 3 16,1-3-11-16,2 0-6 16,4-4-9-16,1-4-12 0,0-4-3 15,3-1-1-15,-3-1-1 0,-1 4 1 0,1 2-2 0,0 6-3 16,-3 2-2-16,0 5-2 0,-3 0-7 16,-1-1-3-16,3 3-21 15,3 2-29-15,3 0-58 0,5 6 67 16</inkml:trace>
  <inkml:trace contextRef="#ctx0" brushRef="#br0" timeOffset="60573.07">15494 17236 947 0,'-15'25'24'0,"2"-6"-5"15,-5-1-12-15,2-9 2 0,3-6-2 0,-1-1-13 0,3-3-17 0,-1-5-3 16,-1-3 4-16,1-5 22 0,-1-3 17 16,4-3 6-16,0-6 3 0,2 1-3 15,2 1-5-15,4 3 1 0,1 2-1 16,1 5 2-16,0 5 7 15,3 2 10-15,-1 4 8 0,-1 1 1 0,2-1 2 0,-1 1 3 32,1 2-15-32,1 1-10 0,3 1-15 0,3 5-23 0,-1 2-8 0,0-2-7 15,-1 5 4-15,-4 0 3 0,-1 0-1 32,-1 1-4-32,-3 2-9 0,0 1 1 15,0 1 8-15,-3-3 9 0,2-5 5 16,-2-5-8-16,0-3-7 0,-3 3-8 15,-2-4-5-15,0-4 2 0,0 0-7 16,2-2-12-16,0-2 5 0,2-2 7 0,0 2 16 16,2-2 25-16,1-1 8 0,1 1 15 15,1-1 17-15,0 3 11 0,0 5 20 16,1-2 6-16,1 4 3 0,-2 0 5 16,1 1-13-16,1 2-17 0,2 0-15 15,2 1-19-15,0 2-12 0,1 1-4 16,-1-3-7-16,-1 3-17 0,-1-1-19 0,0-2-15 15,2-3-13-15,-3 0 4 0,3 0 11 16,-4-1 11-16,-2-1 13 0,0 2-22 16,-1 0-68-16,0 0 76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40:46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5179 7191 1297 0,'-1'1'27'16,"-4"1"-19"-16,0 0-7 0,-1 0 4 15,2-1 8-15,2 2 1 0,-1-3 0 16,2-1-3-16,-2-1 0 0,0-3 10 15,2 3 15-15,-2-5 9 0,2-2 9 0,-3-4-2 16,3-5-6-16,3-1-6 16,4-2-3-16,4-1-3 0,4-1-1 0,0-2-3 15,3 1-1-15,-1-3-7 0,0 2-7 16,2-4-5-16,1-1-6 0,3 0-2 16,3-5 2-16,0 0 1 0,-1-2 0 0,4-2 1 15,3-3-3-15,5-2-2 0,-3 0-1 16,3-1 3-16,-3 0 2 0,2 1 6 15,3 1 2-15,3-1-3 0,9 1-1 16,4-2-8-16,7 2-2 0,8 0-3 16,2 5-3-16,4 1-1 0,7 4 0 15,3 5-2-15,3 3-2 0,9 3-2 16,2 6-5-16,7 5 0 0,5 6-1 16,5 5-2-16,0 7 6 0,-1 7 4 15,2 4 5-15,-6 3 6 0,-3 1 1 0,-2 1 0 16,-6 0 0-1,-4 0 2-15,-9 1-2 0,-6-2 0 0,-7 5 3 16,-5-3 1-16,-7-1 6 0,-8-3-1 16,-9-5-2-16,-11 0-3 0,-5-3-2 0,-9-3-1 0,-2-1 1 15,-4-3 0-15,-7-2-1 0,0-2 5 16,-5 0-4-16,0-1-6 16,-1 0-7-16,0 0-9 0,0 0 1 0,-1 0-14 15,0-3-1-15,-3-6-8 0,-3-6-12 16,-4-6 6-16,-6-11-7 0,-5-7-4 15,-6-6 1-15,-2-5-3 0,-3-1 4 0,-3 3 9 16,-1-2 9-16,0 5 12 0,3 5 11 16,1 2 4-16,4 3 7 0,2 6 3 15,3 5 2-15,3 4 7 0,4 7 10 16,6 4 6 0,3 4-1-16,2 4-5 0,3 2-8 0,1 0-1 0,1 4 5 0,0 3 4 15,2 2 4-15,3 6 2 16,3 4 2-16,2-1 4 15,4 4 6-15,7 1 0 0,2-2 1 0,4 4-4 0,4-1-4 16,0 3-1 0,4-3 0-16,0 0-2 0,-1-2-4 0,-1 2-5 0,-5 0-3 15,-1-5 5-15,-8-1 1 0,0-5-1 16,-3 1-3-16,-1 1-9 0,-3-4-3 16,-2 0-2-16,-3-3 0 0,-4 0-1 15,3 1 1-15,-5 0 3 0,-1 3 5 0,-1-4 2 16,-5 2 1-16,-3 0-4 15,-4 4-4-15,-5 1 0 0,-6 2 1 16,-2-2 2-16,-5 0 1 0,-8-2-1 0,-8-1 0 16,-2-2-2-16,3-1-1 0,2-1 0 0,6-1-1 15,8-2 0-15,4-2-1 0,7-1 1 16,4 2-1-16,3-1-1 0,2-2 1 16,3 1-2-16,2-2-7 0,3 1-12 31,-1-1-18-31,3-1-21 0,0 0-18 0,0 0-17 0,1 0-12 0,3 3 21 15,0 1-146-15,6 5 153 0</inkml:trace>
  <inkml:trace contextRef="#ctx0" brushRef="#br0" timeOffset="1028.06">8374 10267 1762 0,'7'8'33'0,"-2"-2"-21"0,-2 0-27 0,-2-4 6 15,2-2 9-15,2 1 1 16,4-1-1-16,3 0 2 0,3-1 1 15,2-5 1-15,6-2 0 0,8-5 7 0,7-3 1 16,7-2 7-16,1-3 8 0,0-2 5 16,-1-2 6-16,-6-5 2 0,5-1 0 15,1-6-6-15,-1-7-5 0,3-9-11 16,0-9-7-16,1-6-7 0,8-6-1 16,3-3 2-16,0-7 0 0,1-7 0 15,-3-7-1-15,-3-4-2 0,0 3-2 0,-7 7 0 16,-1 4 1-16,1 2-5 0,-5 1-2 15,-2-3 1-15,-4 5-4 0,-8 2 3 16,-4 5 0-16,-6 4-2 0,-1 5 3 16,-4 1 1-16,-4 7 2 0,-1 3 1 15,-2 3 1-15,-3 6-6 0,-1 0-2 0,2 8 1 16,-5 4-2-16,1 5 5 0,-2 4 1 16,0 4-1-16,1 4 1 0,-1 2 0 15,2 6 1-15,0 1 0 0,0 2 2 16,0 2 0-16,1-2 0 0,0-1 0 15,0 0 0-15,-1-2-1 0,2 1 1 16,0-1-1-16,-2-1 0 0,2 2 1 16,-1 0-1-16,0 1 2 0,0 3 1 15,3 0-1-15,-4 5 1 0,0-1 0 16,1 0-1-16,-1 1 1 0,0 0 0 0,0-2-7 16,0 2 3-16,0 0-1 0,4-2-3 15,0 6 5-15,2 0-8 0,7 8-2 16,2 7 1-16,2 10 0 0,6 3 1 15,0 9 3-15,0 1 2 0,-1 3 1 16,-1 5 1-16,-3-2 1 0,-2-4-1 16,0-4 1-16,-6-8 1 0,-3-9-2 0,-3-7-1 15,-2-7 1-15,-2-4-9 0,0-5-15 16,0 0-10-16,-3 0-10 0,-4-7 7 16,-2-4 16-16,-5-6 12 0,-4-12 11 15,-5-11 5-15,0-9 0 0,-2-8 0 16,-2-4 0-16,2 1-3 0,-2-1 1 0,5 8-1 15,3 2-1-15,1 5 1 0,6 10 0 16,-4 5 0-16,2 7 4 0,3 11 1 16,-1 4 5-16,2 9 2 0,0 0 1 15,-3 2 3-15,-3 5-1 0,-7 3-2 16,-5 4-4-16,-6 4-2 16,3 2-3-16,1-1-1 0,5-4-2 15,1 1 0-15,-1 0-1 0,1-4 0 16,1 3 0-16,6-4 0 0,3-2-2 15,2-1-8-15,4-4-11 0,2-1-9 0,5-3-11 16,1 0-11-16,0 0-11 0,0 0-26 0,-1 2-16 16,6-1 29-16,4-4 26 0</inkml:trace>
  <inkml:trace contextRef="#ctx0" brushRef="#br0" timeOffset="2395.84">6319 5460 1210 0,'23'-3'23'0,"-2"-2"-23"0,2 1-6 0,-1 2 6 32,3-2 4-32,2 1-1 0,1-4 1 15,-1-1 14-15,-4 0 11 0,-2 1 9 16,-5 0 11-16,-6-1-10 0,-1 0-7 0,-4-1-5 16,-2-2-8-16,0-4-4 0,-4-3-3 15,-3-3-4-15,-4 0 1 0,-5-2-1 16,-1 2 1-16,-3 3 0 0,-2 0-2 15,2 5-2-15,5 8-4 0,3 2-3 16,1 1-5-16,1 2-5 0,2 5-7 16,0 2-1-16,-1 9 2 0,2 8 5 0,2 5 5 15,2 7 4-15,3 2 0 0,6 1-1 16,2-2 1-16,6 1 1 0,3-3 3 16,-2-5 1-16,4-4 2 0,-3-7-1 15,-2-3-1-15,-2-2 0 0,0-1-1 16,-2-2-3-16,1-2-3 0,-4-2-6 15,-2-3-6-15,-5-2-9 0,2-1-12 16,1-1-11-16,3-3-13 0,4-1-18 16,-1-8-1-16,3-1 39 0</inkml:trace>
  <inkml:trace contextRef="#ctx0" brushRef="#br0" timeOffset="2615.15">6812 5285 861 0,'4'2'126'15,"-4"0"-63"-15,2 2-22 16,2 5-41-16,-4 0 1 0,6 9 17 16,4 1 12-16,3 4 14 0,3 4 4 15,1-2-9-15,1 2-7 0,-2-2-11 16,0-2-6-16,-1-2-6 0,-3-1-3 0,0-4-3 16,-3-3 2-16,0-3-7 0,-3-2-20 15,1-2-21-15,-2-2-26 16,-2-3-27-16,3-1-20 0,-3-3-96 0,2-8 126 15</inkml:trace>
  <inkml:trace contextRef="#ctx0" brushRef="#br0" timeOffset="2819.36">7087 5247 1133 0,'-9'16'31'0,"-3"1"-14"0,-3 7-2 15,-3 1 5-15,-4-3 1 0,0 5-1 16,-3 0-8-16,1 3-4 0,0 3-1 16,3-1 0-16,1-2-1 0,1-1-1 15,4-5 1-15,4 0-8 0,3-1-10 0,5-6-12 16,3-1-10-16,2-2-8 0,4-5-10 16,3 1 27-16,1-3-159 15,3-4 130-15</inkml:trace>
  <inkml:trace contextRef="#ctx0" brushRef="#br0" timeOffset="3047.95">7276 5444 1430 0,'-2'26'18'0,"-2"0"-37"0,0 8-2 15,0-3 21-15,1 0 1 0,1 7 1 16,-1-3-3-16,0-1-9 0,0-4-16 16,2-6-21-16,-2-9-21 0,5-6-22 0,0-3-18 15,-1-4-37-15,3-9 81 0</inkml:trace>
  <inkml:trace contextRef="#ctx0" brushRef="#br0" timeOffset="3291.33">7544 5125 1379 0,'-1'23'36'16,"-2"4"-25"-16,-2 9-6 0,2 2-2 15,-2-1-1-15,1 1-1 0,-3 0 2 16,-2 3-2-16,0 0 1 0,0-1 1 15,4-1-1-15,-1-5-2 0,5-4-4 16,1-5-4-16,2-2-7 0,3-2-4 16,-2-5-10-16,0-3-17 0,0-9-21 0,-3-4-36 15,0 0-52-15,2-3 85 0</inkml:trace>
  <inkml:trace contextRef="#ctx0" brushRef="#br0" timeOffset="3514.52">7817 5428 1269 0,'-9'0'36'0,"-10"0"-12"0,-8-3-12 0,-4 1 10 0,-7-2 1 16,2-1 3-16,-4 1-14 0,-1-1-7 15,-1 2-2 1,3-4 0-16,4 3-5 0,4-1-11 0,6 3-11 0,1-5-11 15,4 1-9-15,4 1-7 0,6-1-12 16,4 1-15 0,1 0 10-16,4 1 31 0</inkml:trace>
  <inkml:trace contextRef="#ctx0" brushRef="#br0" timeOffset="4320.56">9502 9309 1439 0,'13'7'33'16,"-1"-3"-21"-16,-2 0-6 0,-2-4-3 15,1 0 4-15,3-1 0 0,3-4-6 16,1 2-1-16,4 0 0 0,-4-2 0 0,3 2 2 16,1-5 2-16,-4 0 0 0,2 1 1 15,0-1 1-15,0-1-2 0,3 0 5 16,-1 0 4-16,-3-1 3 0,-2 4 7 16,-2 0 1-16,0-3-3 0,1 3-3 15,-5-4-5-15,-2 0-4 0,4-1-5 0,-6-2-3 16,1-3-4-16,-1-1-1 15,-5 0-2-15,-2 0 0 0,0 3-3 16,-4 2 0-16,1 5 1 0,-2 1 3 16,0 3 2-16,0 0 1 0,-2 1-3 0,2 2-1 15,-1 2-1-15,-2 4 1 16,0 3-1-16,-5 6 2 0,0 4 1 0,-3 2-2 16,0 5-1-16,4-3-4 0,0 3-4 15,6 3-3-15,2 1-1 0,2 3 3 0,1 0 7 16,3-2 6-16,0-1 3 15,3-6 1-15,2 0 2 0,0-6-3 0,1-2 2 16,-1-4 3-16,0-2-1 0,-3-1-1 16,4-1-1-16,-1-4-10 0,-1 1-5 15,3-3-4-15,-2 0-9 0,1-2-3 16,0 0-9-16,5-4-13 0,2-4-11 0,1-2-15 16,4-4-16-16,-2-2 1 0,-2-4-119 15,4 0 133-15</inkml:trace>
  <inkml:trace contextRef="#ctx0" brushRef="#br0" timeOffset="4540.53">9975 9144 1185 0,'5'7'66'0,"0"2"19"16,1 1-38-16,-1 4-45 0,1 0-1 15,0 4 1-15,2 2 0 16,0 1 0-16,0 3 2 0,-1 1 2 0,-2 1-2 15,1 1 0-15,1-2-1 0,2-1-1 16,-1-4-2-16,1-3-7 0,-3-3-15 16,1-7-21-16,-1-3-21 0,-1-2-15 0,2-1-146 15,3-1 144-15</inkml:trace>
  <inkml:trace contextRef="#ctx0" brushRef="#br0" timeOffset="4762.17">10245 9286 1039 0,'49'2'209'16,"155"49"-135"15,-501-79-74-31,280 38 1 0,-4 3 0 0,-1 4 0 16,1 1 0-16,-2 1 1 0,5 1 0 15,1 2-2-15,3-2-5 16,0-3-9-16,3-1-13 0,1-2-19 0,2-2-15 15,3 2-14-15,1-5-18 0,1-4-61 0,3-3-97 16,0-1 142-16</inkml:trace>
  <inkml:trace contextRef="#ctx0" brushRef="#br0" timeOffset="5046.56">10407 9351 1533 0,'4'17'15'0,"-3"-1"-25"0,-1 6-22 16,-5 2 12-1,2-2 16-15,-2-1 2 0,2 0 0 16,0-1 2-16,-4-4-1 0,0-2 1 0,0-1 0 0,1-3 0 15,0-1 0-15,4-3 0 0,1-1-6 0,1-4-11 16,0-1-16-16,0 1-22 16,0 0-11-16,1-2-32 0,3-3-22 15,5-5-59-15,2-5 92 0</inkml:trace>
  <inkml:trace contextRef="#ctx0" brushRef="#br0" timeOffset="5282.85">10801 8993 1392 0,'-1'0'118'16,"0"2"-118"0,-1 2 0-16,-1 7-18 0,-4 8-3 15,-8 11 5-15,0 9 2 0,-3 8 7 16,-3 3 8-16,3 3 0 0,-2 3 2 0,2-1-1 15,4 0-1-15,0-3-6 0,6-8-9 16,3-3-12-16,1-5-7 0,5-5-5 16,0-3-5-16,3-5-9 0,0-5-17 15,0-10-73-15,1 1 84 0</inkml:trace>
  <inkml:trace contextRef="#ctx0" brushRef="#br0" timeOffset="5487.87">11014 9142 1366 0,'1'20'31'0,"-3"2"-16"16,-3 5-18-16,-3 1-3 15,0 5 6-15,1 4 2 0,-4 0-8 0,1 2-15 16,-1 0-17-16,0-4-26 0,2-3-17 15,4-5-7-15,2-5-171 0,5-4 168 16</inkml:trace>
  <inkml:trace contextRef="#ctx0" brushRef="#br0" timeOffset="6105.07">10922 9344 1267 0,'-14'2'31'16,"2"2"-18"-16,-11-3-12 0,-5-1 2 0,0-1 2 16,-9-5 1-16,-1-1-2 0,1 0 0 15,-4 1-1-15,1-3-1 0,6 2 1 16,-1-3 0-16,5 3-1 0,-1-3 0 16,-3 0 0-1,1 0 0-15,6 1 0 0,5 2 0 0,2 0 0 0,6 1-8 16,3 0-15-16,-1 2-27 0,2-4 112 15,1 2-63-15</inkml:trace>
  <inkml:trace contextRef="#ctx0" brushRef="#br0" timeOffset="7319.19">9490 6296 1504 0,'2'3'134'0,"-1"-1"-91"16,-1 2-43-16,-1 3-6 0,-3-1 4 16,2 8 2-16,-1 0 0 0,-3 7 1 15,1 3 0-15,-3 7 1 0,-1 7-1 16,1 3 0-16,0 5 1 0,0 6 0 0,1 4 0 15,0 4 0-15,1-2 0 0,-1 1-1 16,3-7 0-16,-1-6 0 0,1-8 1 16,4-10 0-16,0-4 0 0,0-5-1 0,1-4 0 15,0-5 3-15,-1-3-8 16,0-3-22-16,2-1-36 0,-2-3-42 0,4-2 57 16,0-5 2-16</inkml:trace>
  <inkml:trace contextRef="#ctx0" brushRef="#br0" timeOffset="7713.61">10008 6348 1473 0,'5'1'215'15,"-6"-1"-171"-15,-8 2-69 0,-2-1-30 16,-15-2 52-16,0-1 1 16,-9-3 0-16,-5-3 2 0,-10-2 0 0,-2-4 0 15,-6-2 3-15,-5-4 0 0,5 3 6 16,-4-3 3-16,7 2 1 0,3 0-1 16,1 1-4-16,6-1-2 15,-2 1 2-15,2 0 2 0,0 3 0 0,0 1-1 16,4 1-3-16,6 3-3 0,5 2-1 0,9 3 0 15,6 1 0-15,3 2 0 0,5-1 0 16,4 2 4-16,3 0 1 0,0 0 2 16,0 0 2-16,0 0-3 0,0 0-5 15,0 0-7-15,0 0-10 0,0 0-3 16,0 0-3-16,1 0-4 0,-1 0-10 16,0 0-25-16,0 0-21 0,5-5-76 0,2-2 88 15</inkml:trace>
  <inkml:trace contextRef="#ctx0" brushRef="#br0" timeOffset="17416.24">2801 10071 1119 0,'0'0'42'0,"0"1"2"15,0-1 0-15,0 0 9 0,2 0 4 16,0 0-6-16,-2 0-7 0,0 0-10 16,0 0-10-16,0 0-8 0,0 0-7 15,0 0-6-15,4 0-3 0,5 0 0 16,8-2-1-16,9-2 2 0,5 2 0 16,7 0-1-16,5 2 0 0,3 0-1 15,5 2 1-15,-3-1 2 0,4 0 3 0,-4 1-1 16,6 0 1-16,5 1-4 15,0 1 0-15,2 0 0 0,0 1-1 16,0 1-1-16,2 3-7 0,1 1-6 0,2 4-3 0,0-4-5 16,-1 2 4-16,-7 2 7 15,-7-4 3-15,-7 2 5 0,-7-3 3 0,-4-2 0 16,-9-3 0-16,-4 0 1 0,-7-3-2 16,-6 0-11-16,-6-1-8 0,0 0-9 15,-4-2-9-15,-6-4 9 0,-6-5 6 16,-9-5 9-16,-5-3 10 0,-8-6 2 0,-5-2 0 15,-9-3 2-15,-9 0-2 0,0 0-4 16,-1-2 0-16,4 1 0 0,6 1 0 16,9 7 4-16,5-2 1 0,6 7 0 15,11 6 0-15,9 3-1 0,10 7 8 16,0 0 26-16,-1 1 17 0,1 0 6 16,1 0 2-16,-1-1-21 15,7 4-16-15,2 0-6 0,5 1-10 0,10 4-4 0,5 2-2 16,8 5 0-16,5 2 3 15,4 4 9-15,9 0 6 0,7 4 11 0,2 1 1 16,-2 0 0-16,-3 1 6 0,-9-4 1 16,-2-2 2-16,-4-2-9 0,-4 0-9 15,-6-1-11-15,-3 1-8 0,-4 2 9 16,-6-4 0-16,-5-2 3 0,-6-1 5 0,-7 1-8 16,-6-1-3-16,-10 6-4 0,-7 2 1 15,-7 2 2-15,-7-1 2 0,-6-3 0 16,-5 1-1-16,-2-4-3 0,-3-1 1 15,5-3-2-15,4-5-1 0,7 0-4 16,5-3-9-16,5-3-17 0,8 3-14 16,5-4-22-1,4 1-24-15,4-1-19 0,4 0-6 0,0 0 56 16</inkml:trace>
  <inkml:trace contextRef="#ctx0" brushRef="#br0" timeOffset="18672.48">4060 12725 1336 0,'27'5'84'0,"-5"-3"-48"16,16 3-27-16,-105-15-16 16,48 6 20-16,18 0-3 0,1-1-1 15,4-4-1-15,-4-9-2 0,0-5 5 16,1-5 4-16,-2-5 3 0,-1-7 2 16,2-5-1-1,-1-3 1-15,1-5-3 0,3-4 0 0,0-6-1 0,-2-3-4 0,0-9-1 16,-2-7-3-16,-5-4-5 0,2-4-1 15,-4 1-2-15,3 8 0 0,1 7-1 16,-1 6 1-16,3 11 1 0,1 6 2 16,1 5 1-16,1 8-2 0,3 5 1 15,-1 8 0-15,1 8 2 16,0 4 3-16,2 8 6 0,-3-1 7 0,0 4 5 16,-2 2 4-16,-1-1-5 0,0-1-5 15,4 0-4-15,-3 2-6 0,0 0-3 0,0 0-5 16,-1 0-4-16,0 0-3 0,5 4-3 15,-4-2-1-15,2 0 0 0,3 4 0 16,-1 0 1-16,2 3 1 0,4 2 2 16,3 5 0-1,2 3 2-15,4 4 1 0,2 4 1 0,2 2 1 0,2 4 0 16,-3-1 1-16,2-1-6 0,-4-5-5 0,-2-5-6 16,-3-6-12-16,-7-6-1 0,-3-6-14 15,-6-3-11-15,0 1 0 0,-2-2-9 16,-4-2 13-16,-3-6 18 0,-2-5 7 15,-5-6 20-15,0-4 4 16,1-3 0 0,-1 0 6-16,3 2 5 0,1 2 7 0,3 5 5 15,3 5 1-15,3 5 3 0,1 1 6 16,0 5 9-16,2 2 4 0,0 0 3 16,0-2-12-16,-3 0-13 0,3 2-11 15,-4 4-9-15,-1 1-3 0,-6 1 1 16,-5 4 2-16,-3 4-1 0,-3-3 1 15,1 1-2-15,-1 1-1 0,3-2-1 16,2-2 1-16,3-2 0 0,0-2 6 16,4 0-15-16,2-1-23 0,5-1-14 15,-1 2-24-15,2-1-2 0,0 2-2 16,0 3-6-16,2 1 43 0</inkml:trace>
  <inkml:trace contextRef="#ctx0" brushRef="#br0" timeOffset="23859.01">5052 10014 1022 0,'-2'0'132'0,"1"2"183"16,1-2-263-16,2 0-49 0,-2 0 0 16,0-2 2-16,0 2-5 0,0-4-7 0,3 0-4 15,-3-5-1-15,1-6 3 0,0-6 6 16,-1-9 2-16,3-12 9 16,0-9 4-16,-2-8-6 0,0-4 12 0,0 1-9 15,1 0 5-15,-2 2 9 0,0-6-9 16,-2-6 2-16,0-6-5 0,-2-5-6 15,0-1-3-15,-5-6 1 0,3-1-3 16,-4-1 1-16,2 4-2 0,-2 6-2 16,-4 11 0-16,5 15 1 0,0 13 2 15,8 14 0-15,1 11 4 0,0 9 20 16,0 8 13-16,2-1 13 0,2 2 7 0,0 0-16 16,4 3-14-16,-1 3-16 15,4 4-13-15,8 8-8 0,2 8 0 0,5 9 3 16,2 3 4-16,1 4 1 0,0-1 2 15,-1 0 0-15,-4-2 1 0,1-1 0 16,0-1 0-16,1 1 3 16,-1-2-8-16,2 0-4 0,-5-4-2 0,-7-9-2 0,-3-10 8 15,-7-6-3-15,-4-5-1 0,-1-2-16 16,-3-6-6-16,-4-6 3 0,-4-6 2 16,-1-7 14-16,-7-11 5 0,-4-10 3 15,-4-7 2-15,0-1 1 0,1 0 0 16,3 3 0-16,1 7-1 0,1 7 2 15,1 6 5-15,1 12 6 0,0 6 7 0,-1 4 5 16,2 4 1 0,2 3 4-16,-1 2 1 0,2 2-8 15,-4 5 0-15,-2 1-9 0,1 3-5 0,-5 2-3 0,1 1-1 16,1 1-4-16,-1-1 1 16,4 0-1-16,3-1-11 0,5-3-10 15,1-3-15-15,2 0-15 16,2-4-12-16,4 0-19 0,3-3-18 0,0 2-10 0,0 3 52 0</inkml:trace>
  <inkml:trace contextRef="#ctx0" brushRef="#br0" timeOffset="24610.34">5345 10096 1620 0,'1'0'76'16,"3"9"-464"-16,-2-6 2120 16,-6-6-2774-16,24-6 632 31,-4 8 407-31,11-1 1 0,9 1 3 15,7 1 4-15,1 0 4 0,2 1 11 16,-1 2 11-16,1 0 11 0,6 0 4 16,0 0-11-16,4 0-11 0,4 0-14 15,4 0-8-15,0-3-1 0,1 0-1 16,0 0 0-16,0 0 0 0,3 2 0 0,-1-2-2 16,-2 1-1-16,1 1 3 0,-4-1-5 15,-2 4-2-15,-5-3 0 0,-6 1-2 16,-7 1 6-16,-7-2 2 0,-9-1 1 15,-5 0 0-15,-9-1 1 0,-5 0 0 0,-1-1-1 16,-6 1-3-16,0 0-9 16,0-1-4-16,-4-5-2 0,-4 1 3 0,-5-6 6 15,-8-1 5-15,-7-3 3 0,-4-2 1 16,-4-3 0-16,1-2 0 0,-1 1 0 16,-2-3 0-16,-1 0 0 0,1 0-1 0,1-2 1 15,1 1 0-15,9 3 0 0,3 3 0 16,8 5 0-16,6 7-1 0,6 2 5 15,4 5 6-15,0 0 12 16,-1-1 14-16,1 1 2 0,0 0-4 0,0 0-3 16,2 2-9-16,-1-1-9 0,2 2-3 15,1-1-9-15,4 0-2 0,4 6-2 16,6 3 1-16,6 5 1 0,4 5 0 16,4 1 0-16,2 2 4 0,2-2 6 15,-5 1 4-15,-5-1 4 0,-7-3 0 16,-4-3-1-16,-5-1 0 0,-3-3-4 0,-2-3 2 15,-5-1-3-15,1 0-3 0,-2 2 1 16,-2 3-7-16,-4 1 0 0,-6 5 1 16,-5 4 0-16,-8-3 2 0,-6 2 1 15,-8-2 0-15,-3-1 0 0,1-1-3 0,2-3-1 16,7 0 0-16,0-4-2 16,7-3 1-16,3 1-5 0,1-3-8 0,4 3-7 15,3-3-15-15,2 1-9 0,3 0-19 16,3 2-35-16,2-2 17 0,1 4 31 15</inkml:trace>
  <inkml:trace contextRef="#ctx0" brushRef="#br0" timeOffset="38617.85">15387 8338 979 0,'0'0'27'0,"0"0"-13"0,0 0-8 16,0 0-3-16,-2 0-3 0,-2 0 0 16,-4-4 1-16,-2-1 6 0,-4-2 4 15,0-1 4-15,-3-1 4 0,1 0 3 16,-1 0 4-16,-1 0 1 0,2 3-1 16,0-1-1-16,-2 2-2 0,2 1-2 15,-3-4-1-15,0 3 0 0,-4 1-1 16,-2-2-3-16,2 3-2 0,-7-1-4 15,-3 2-2-15,-7 0 0 0,-6 1 1 16,4 1-1-16,-6 0-1 0,2 1-4 0,0-1-2 16,-4 0 2-16,2 4 2 0,0-4 7 15,-5 1 5-15,-5 1 2 0,-1-2 1 16,-1 1-2-16,0 0-1 0,-3 0 2 16,3 0-1-16,-1 2-2 0,-2-5-3 0,-4 1-3 15,-6-2-5-15,-2-1-2 0,0-1 0 16,4 1-2-16,6 0 1 0,0-1-1 15,1 0-1-15,-4-2 0 0,-1 1 1 16,-2-1-1-16,5 2 2 0,1-1 1 16,3 0-2-16,5 1 0 0,-4 0 0 15,-1-1 0-15,-3 1 0 0,-6-1 0 0,3-1-1 16,5 1 0-16,2-1 2 0,4 2-2 16,1 1 1-16,-3-1 5 15,2 2 2-15,-4 2 4 0,1-1 1 16,3 2-4-16,-2 2-3 0,3-2-3 0,2 1-2 15,1 0 1-15,3 0-1 16,0 3-1-16,-5-2 0 0,-3 0 0 16,-1 3 0-16,1-2 0 0,4 1 1 15,2 1 0-15,3-2 5 0,1 0 6 0,1-2 3 16,-5 1 2-16,-3-1-2 0,-2-1-6 0,-2 0-2 16,8 0-3-16,0 0-2 0,5-1 0 15,3 1-1-15,3 0 0 0,4 0-1 16,1 1 1-16,4 0 0 0,-3-1-1 15,0 1 0-15,-2-1 1 0,-4 0 2 0,2 0 2 16,-2-1 0-16,8-3-2 0,5 0 0 16,7 0-3-16,3-2 0 0,2 3 0 15,3-4 5-15,3 1 3 0,1 3 5 16,0-3 4-16,1-1-7 0,1 0-1 16,0-4-6-16,2 1-3 0,-1-3-1 15,1 1-5-15,-1-4-1 0,3 0-2 16,0-4-1-16,0-1 2 15,2-2 2-15,3-1 2 0,-3 1 1 16,3-3 3-16,-1-2-2 0,-1-3-1 16,3-4-3-16,-2-1-6 0,-1-2-3 15,5 1-5-15,-2-3-9 0,3-2-10 0,0-2-5 16,-2 1 3-16,0 3 10 0,-2 6 14 0,2 2 11 16,-2 5 6-16,2 2 0 0,-1 1-3 15,1 3 1-15,1 3 0 0,-1 3 2 0,0 6 4 16,2 2-1-16,-1 3 0 0,-1 2-3 15,3 1-3-15,0 2-1 0,3 2-1 16,4 3 2-16,3 0 0 0,3 0 2 16,4 3-1-16,2-1 1 0,4-1 0 15,2-1 1-15,1-3 0 0,3-1 0 16,-4-1 0 0,4-1 0-16,3 0 0 0,-1-1 1 0,6-3-1 0,1 1 1 0,3-3 0 15,9 1-1-15,4 0 1 0,7-1 0 16,3 1-1-1,-1 1 0-15,-2 1 0 0,3-1-1 0,4 2 1 0,4 1 1 16,2 1-1-16,-1 0 1 0,0-2 0 16,-3 0-1-1,1 1 0-15,4 1 0 0,1 0 0 0,1 0 0 16,0-2 0-16,-5-2 0 0,1 4 0 16,3-3 0-16,7 3 0 0,2 0 5 15,-1-1 1-15,-4-2 5 0,-8 1 2 0,1-1 4 0,3 2 0 16,-1 0-2-16,-4-3-4 15,-3 3-6 1,-10-3-2-16,1 3-2 0,2 0-1 0,2-1 0 0,4 2 0 0,-5-1 1 16,-6-2-1-1,-9 2 2-15,-8-2-1 0,3-1-1 16,1 1 2-16,-1 1-2 0,1 0 1 16,-1-1 0-16,-2 1 0 0,1 0 0 15,-6-2 1-15,-6 1 0 0,0 1-1 16,-1 0 1-16,-1-2-2 0,1 3 0 0,-2-1 1 15,-1-2-1-15,1 3 0 0,-3 0 1 16,1-1-1-16,-2 1 0 0,2 1 2 16,2 0-2-16,-1 1 1 0,-3 1-1 15,-4 0 0-15,0 2 0 0,-1 3 1 0,-3-2-1 16,1 2 1-16,-3 1-1 0,-3-3 0 16,0 3-1-16,-2 0 1 0,-2 1-2 15,-2 1 0-15,-1-2 0 0,0 2 0 16,-1 0 0-16,0 4 2 0,3-2-1 15,-1 2 1-15,-1 0 0 0,0-3 0 0,-3 2 0 16,-2-4 0-16,2 1-3 16,-2 1 1-16,2 0 0 0,-1 1-1 15,-2 4 2-15,1 4 1 0,-2-1 0 16,-1 5 0-16,0 1 3 0,-2 2-2 16,-2 0 1-16,0 4 2 0,0 3-3 0,-3 2 1 15,1 0-1-15,-1 0-1 0,3 2 1 16,2 0 1-16,0 1-2 0,1-4 2 15,0-1-1-15,3-4-1 0,0 1 1 16,0-6-3-16,0-2 8 0,-3-3 4 16,2-2 3-16,-2-2 2 0,1-6-6 15,-1 1-3-15,0-2-1 0,-1-1-1 0,0 0 0 16,0-1 0-16,0-3-1 0,1 1-1 16,-1-1 0-16,0-3-1 0,0 1 3 15,0-1 0-15,0-1 2 0,0 0-2 0,0 0-14 16,0 0-24-16,0 0-21 0,0-1-23 15,0-10-18-15,1-3 55 0</inkml:trace>
  <inkml:trace contextRef="#ctx0" brushRef="#br0" timeOffset="39756.94">15245 7391 1284 0,'0'0'118'16,"0"0"170"-16,0 0-294 0,-1 0-19 0,1 0-6 16,0 0 6-16,2 0 9 0,0 0 2 15,1-3 5-15,2 0 1 0,2-3 3 16,4-6-1-16,1-1 7 0,2-5 12 15,1-3 11-15,0-2 13 0,0-3 7 0,0-2 0 16,0-2-4-16,1-3-3 16,3-4-8-16,3-3-3 0,4-4-4 0,1-2-6 15,1 1-4-15,0 1-5 0,-3-2-5 16,2-4 1 0,-1-3-2-16,0-2 0 0,2-4 0 0,1-3 0 0,0-1 0 0,-2-1-1 15,4-2 2-15,2 2 0 0,0-2 0 16,2 0-1-16,5-3 1 0,2-1 0 15,1 0 1-15,2 0 0 0,-3 3-2 16,-4 3 1 0,2 1 2-16,-3 1 1 0,0 0 2 0,-2 2-2 15,0 3 0-15,-4 6 3 0,-2 6 1 0,0 5 0 16,-2 5 0-16,-3 1-2 0,0 7 4 16,-6 6 5-16,-3 3 5 15,-3 5-2-15,-3 3-4 0,-1 4-7 0,-1 1-4 0,-1 0-3 16,0 1-1-16,2 2 0 15,-6 1 1-15,-1 1-1 0,0-2 0 0,3-1-1 16,-2 1 0-16,3 2 1 0,-1-1 1 16,-2 0 1-16,-1 1 1 0,-1 0 1 0,0 0 1 15,0-2 2-15,0-4 1 16,0 3 3 0,1-2 2-16,3 1-1 0,-2-2 1 0,2-2-3 15,-1-1-2-15,-1-2-2 16,-1-4-3-16,1-3 2 0,-2-3 2 15,0-6 0-15,4-4 1 0,-2-7-4 0,5-2-1 16,-3-3-1-16,1 2 0 0,4-6 0 16,-3 3 1-16,7-2 3 0,-2-4 3 15,2 0 1-15,2-5-1 0,2-2-2 16,1-1-4-16,0 1-3 0,3 1 0 16,-2 0 0-16,5 5 0 0,1-4-1 15,-4 1 1-15,1-1-1 0,1-2 0 16,0 4-2-16,3-2-2 0,0 6-5 15,-1 1-1-15,-1 8 5 0,-1 1 1 16,-1 5 4-16,1 2 0 0,-3 3 1 16,-3 3-1-16,0 3-1 0,-2 0 2 0,-2 7-1 15,-2 0 1-15,-3 1 0 0,-2 4 2 16,-3-1-1-16,-2 5-1 0,1-1-1 16,-1 1-2-16,2 3 0 0,-1 2-1 15,-1 2 0-15,-1 0 1 0,1 0 0 16,-1 0 0-16,0-2 0 0,0 1 2 0,0 1 1 15,0-1 0-15,2-1 0 0,-2 2-3 16,0 0-1-16,2-1 0 0,-2-5-1 16,1 3 3-16,0-2-1 0,-1-1-1 15,1 0 2-15,-1-2-1 0,0 0-2 0,2-1-3 16,-2-1-3-16,1-2-2 0,-1-2 1 16,0 2 4-16,0 0 3 0,-1-2 4 15,0 2 1-15,2-1-2 0,1-1-2 16,1-2 0-16,-1 2-2 0,0 0-3 15,0 3 0-15,2 0-2 0,2-1 0 16,-2 2 3-16,0 0 0 16,2 1 2-16,-2 1 2 0,3 4-1 0,-3-1 2 15,-3 5-1-15,0-1-3 0,-1 0-4 16,0 1-7-16,0 0-6 0,2 0-1 0,-2 1 2 16,0 1 4-16,1 2 7 0,-1-1 7 15,-1 2 1-15,1-1 4 0,0 1-1 16,0-1-9-16,0 1-7 0,1-2-15 15,-1-2-20-15,0-1-20 0,1 0-20 16,-1 0 679-16,4-1-447 0</inkml:trace>
  <inkml:trace contextRef="#ctx0" brushRef="#br0" timeOffset="40484.15">17872 2827 1386 0,'13'7'188'0,"-3"-2"-207"15,9 6-87-15,-53-30 98 16,22 13 19-16,9 6-8 16,-3 0-4-16,-3 0-4 0,-3 0 2 0,-1 0 2 0,-1 1 3 15,3 2 6-15,2 0 1 0,1 3-1 16,2-1 2-16,1 0-6 0,-3 3-1 16,2 0-2-16,0 3-1 0,1 2 0 15,-1 3-1-15,2 1-3 0,-1-3-2 16,4 3-3-16,2-3-2 0,4-1-2 15,-2-1 1-15,1-3 2 0,-1 0 2 16,2-3 5-16,-2 2 0 0,3-1 2 16,1 2-1-16,0 0 1 15,5-2 0-15,-1 2 1 0,-1-1-1 0,2 0 0 16,0 0 0-16,2 0 0 0,3 1 0 16,2 0 1-16,-1-2 0 0,0 2 0 0,-7-2 2 15,-2 1 0-15,-6 0 1 0,-2 0-2 16,2 0-1-16,-2 3-3 0,-1 1-3 15,0 1-3-15,-2 1 3 0,-6 2 3 16,-5 2 1-16,-7-2 4 0,-2-4 1 0,-4-2 1 16,2-3 2-16,0-2 0 0,1-3-2 15,4-1 2-15,1-1-2 0,2-1-1 16,2-1 1-16,0-1-1 16,8 2 0-16,3 1-2 0,-7-3-1 0,9 3-8 0,-1 0-8 15,1 0-4-15,0 0 0 0,-1-2-7 16,5-5-14-16,0-1-11 15,6-6-74-15,8-2 74 0</inkml:trace>
  <inkml:trace contextRef="#ctx0" brushRef="#br0" timeOffset="41006.87">18660 2905 1535 0,'26'20'94'0,"-27"24"943"16,39-19-2230-1,-170-77 2414-15,87 37-1910 0,-5-15 156 16,27 35 531-16,1 2-2 0,4 5-2 15,5-3-1-15,-1 3 2 0,0 1-2 16,3 1 1-16,-1 3 2 0,2 3 0 0,2 0 2 16,4 4 3-16,-1 2-1 0,4-1-2 15,3 2-7-15,4-1-3 0,3-2 1 16,2-6 1-16,1-6 7 0,-5-4 3 16,0-5-1-16,-2 1-7 0,-2-4-5 15,1 0-3-15,1 0 0 0,-1-5 8 16,3 1 7-16,0-5 1 0,1-6 1 15,0-3-1-15,-3-1 0 0,1-2 2 16,-2-2 0-16,1 1-1 0,1 1 2 0,-2 1 8 16,2 4 12-16,-2 7 8 0,1 0 5 15,0 5-8-15,0 3-14 0,0-1-9 16,3 4-10-16,1 3-6 0,4 8-1 16,-1 7 0-16,7 6 6 0,3 8 4 15,4 3 2-15,3 0 6 0,2 0-5 0,-5-2-6 16,-2-5-15-16,2-1-21 15,-7-5-13-15,1-5-11 0,1-2-6 0,-3-6-99 16,3-6 109-16</inkml:trace>
  <inkml:trace contextRef="#ctx0" brushRef="#br0" timeOffset="41656.25">19111 3163 1378 0,'5'18'32'0,"0"-1"-18"0,0 6-14 15,-1-4-4-15,-1-3 4 0,-2-3 2 16,0-4-2-16,-1-4 2 0,0-1 1 16,0-4 0-16,0 0 2 0,0 0 4 15,0 0 14-15,-1 0 13 0,1-5 5 16,0-4-4-16,-3-6-15 0,-4-7-14 15,1-4-7-15,2-3-1 0,-1 0 1 16,4 0-2-16,1-2-6 0,4 1-5 0,-1 0-5 16,5-2-9-1,1 4 15-15,2 7 11 0,2 6 3 0,1 5 13 16,4 5-14-16,1 4-4 0,3 2-3 0,-3 5 0 16,-3 2 1-16,4 5 1 0,-4-1-1 15,0 3 1-15,-2 3-1 16,-3 1 0-16,-1-1-1 0,-3 4 4 0,-1-4-3 0,0 0 0 15,-1-1 3-15,-2-4-3 0,-3-3 3 16,0-2 1-16,0-2 0 0,-3-4 2 16,5 0 0-16,-2-2 1 0,0 0 1 0,0 0 2 15,1 2-1-15,2-2-3 0,1 0-1 16,-3-2-2-16,-1 2-1 16,0-1 5-16,2-3 0 0,1-3 1 0,4-2-2 15,-4-2-3 1,2-5-1-16,3-1 0 0,-3 2 3 0,6-5 4 0,-2 1 5 0,-3 0 4 15,3 0 7-15,0 3 5 0,1 2 1 32,-1 1-3-32,1 4-5 0,-2 5-6 0,-2 1-8 0,0 3-5 0,-1 2-6 15,-1 1-5 1,2 6-3-16,1 4 0 0,0 5 3 0,-2 5 4 0,1 3 3 16,-2 4 3-16,1 3 2 15,-3-3 2-15,0-1 0 0,-2-2-1 0,0-1-1 16,0-1-1-16,0-3 1 15,0-5 0-15,2-2 0 0,-2-8-6 0,2-4-14 16,-1-2-17 0,1-1-20-16,0 0-10 0,3-2-2 0,5-6 3 0,4-2-149 0,2-8 145 15</inkml:trace>
  <inkml:trace contextRef="#ctx0" brushRef="#br0" timeOffset="42162.49">19939 3205 900 0,'0'44'21'0,"0"3"-11"0,-1 2 16 0,2-3 3 16,-1 0 4-16,0-6-4 0,0 0-17 16,-3-7-5-16,1-3-1 0,-2-4-1 15,3-10-1-15,1-6-4 0,0-4 28 16,0-6 16-16,0 0 20 0,0 0 29 15,0 0-6-15,0 0 1 0,0-1-8 16,-3-4-23-16,1-1-23 0,0-5-17 16,-1-7-12-16,1-7-1 0,0-6-1 15,-2-4-1-15,4-4 0 0,0 0-2 16,3-1 1-16,-1 3 0 0,-1-5-1 16,6 2 0-16,-1-2-4 0,3 0-3 0,-1 2-1 15,-1 0 2-15,1-1 2 0,1 3-1 16,2 1 13-16,4 7 6 0,-2 3 2 15,3 4 3-15,2 9-13 0,0-1-8 16,0 4-4-16,1 3-1 0,0 4-2 0,-1 4 2 16,2 2 0-16,0 2 1 0,-3 2 0 15,0 3-1-15,-3 2-1 0,-4 2-1 16,-1 3 0-16,-4 5 2 0,-4-1 1 16,-3 2 2-16,-7 2-2 0,-9-3 1 0,-5 3-1 15,-7-5 0-15,1-3 3 0,1-5 1 16,0-1 2-16,2-4 0 0,3-3 1 15,2 0 1-15,5 0-2 0,1-1 0 16,3-2-5-16,3 0-12 0,1 0-17 16,3-4-25-16,5 4-14 0,0-5 2 15,1-1-40-15,5-5 71 0</inkml:trace>
  <inkml:trace contextRef="#ctx0" brushRef="#br0" timeOffset="42899.75">20561 2458 1575 0,'0'9'-13'16,"-4"9"-39"-16,2 7-13 0,-1 3 22 0,-1 3 38 15,2-1 3-15,0 2 2 0,-1 2 0 0,-2 0-1 16,-1 7 0-16,1 0 1 0,-3 3-1 16,2 1 1-16,1-2 0 0,0-6 0 15,4-1 2-15,1-6 0 0,3-4-1 16,4-2 6-16,0-6 5 0,2-4 0 16,1-3 2-16,-1-2-3 0,0-1-4 15,-1-2 0-15,1-3 2 0,2-1-1 16,2 0 0-16,2-2 0 0,5-2-4 15,0-1-1-15,3 1 1 0,2-4-1 16,-1-2 2-16,2-1 0 0,2-1 1 16,-4-4 1-16,1 1 0 15,-1-4 0-15,-4-2-1 0,1-2 0 0,-6-1 4 16,-7-2-2-16,1-2-1 0,-1 4-1 16,-1-2-4-16,2 2 2 0,-4 4 1 15,-1 3 0-15,-1 2 0 0,-1 1-5 0,-2 3 0 16,-1 3-4-16,-1 2-2 0,-4 1 0 15,2 3-3-15,-3 0 0 0,-2 3 0 16,-1 3 2-16,-3 3-1 0,-1 3 1 16,3 4 0-16,-5 4-2 0,6 5 3 0,-1 2 2 0,0 2-2 15,5 2 3-15,4 2 0 16,3-3-1-16,2-2 2 0,4-4 1 0,-3-5 0 16,2-2 0-16,1-2 1 0,3-4 0 15,-3-1 0-15,1-3 2 0,-4 2 1 16,2-5 10-16,2-1 3 0,-4 1 6 15,-1-3 6-15,2 1-4 0,-1-2 0 0,3 0-4 32,3 0-7-32,1 0-5 0,4 0-4 0,2-1-1 0,1 0-3 0,1-2 1 15,-2 3 0-15,0-3 0 0,-3 2 1 16,-3-1 1 0,1 1-2-16,-3-1 2 0,-1 2 0 15,-2-3-1-15,-2 2 0 0,-2 1 2 16,-2 0-2-16,1 0 1 15,0 0-1-15,-1-1-2 0,0 1 0 0,0 0-7 16,0 0-12-16,0 0-11 0,0 0-17 16,0 0-28-16,0 0 117 0,4-2-48 15</inkml:trace>
  <inkml:trace contextRef="#ctx0" brushRef="#br0" timeOffset="46521.53">22167 2120 1465 0,'-1'0'31'0,"-2"1"-27"0,1 2-8 16,-2 2 0-16,-1-1 2 0,2 2 2 0,-4 1 2 16,0 5 1-16,-4 3 0 0,-4 3 0 15,-3 4-2-15,-2 6 1 0,-3 7 1 16,-5 5-2-16,-1 6 0 0,-1 4 1 16,0-3-1-16,-5 2 1 0,-3-1 0 15,1-5-1-15,2-4 2 0,10-7 0 16,8-6-2-16,7-2 1 0,5-4-1 15,1-2-1-15,3-1 0 0,1-4 0 16,4 3 0-16,1-3-1 0,5 1 4 16,6 2 2-16,6 3 2 0,7 1 1 15,6 5-5-15,4 3 0 0,-1 3-1 0,-3 2 1 16,-4-2-1-16,-2-2 1 0,2 2 1 16,1-2-1-16,-1-2 1 0,-1-5 0 15,-3 2 3-15,-4-6 5 0,3-1 1 16,-1-1 1-16,0-3-4 0,-4-3-4 0,-5-4-1 15,-6-2-1-15,-2-2-2 0,-2 1 2 16,-2-1-6-16,-3-2-11 16,0 0-19-16,0 0-31 0,0 0 87 0,3-7-36 15</inkml:trace>
  <inkml:trace contextRef="#ctx0" brushRef="#br0" timeOffset="47203.19">22929 2371 1197 0,'-1'0'41'0,"-1"0"-33"16,0 0-3-16,-3-1 17 0,3 0-8 0,-5-1-6 15,-4-1-4-15,-5-3-3 0,-4 0 0 16,0 2-1-16,0 0 1 0,-2 2-1 15,1 2 0-15,1 0-1 0,1 6 1 16,0 5-1-16,-1 1 0 0,-2 2 1 16,-2-1 0-16,4 1 0 0,2-2 0 15,5-2-2-15,6-3-1 16,1 0 0-16,3-5 1 0,3 0 3 0,0-2 3 0,0 0-2 16,0 0 3-16,0 0 0 0,-1 1 0 15,2 1 4-15,4-1-1 0,-2 3-2 16,1 1-2-16,5 2-1 0,5 4-2 15,4 2 0 1,4 5 2-16,4 1-1 0,-2 4-1 16,-1-2 2-16,0-1-1 0,-2 0-1 0,0-3 1 0,1-2-1 15,-4-2 1-15,-3 1-1 0,1-4 0 16,-2-1 0-16,-2-2 1 0,-4-3 1 0,-4-1 0 16,-1-1-2-1,-6 1 1-15,1-1-1 0,-5 0 1 0,-4 2 2 0,-2 1-2 16,-9 1 10-16,-1 1 3 15,-6 0-1-15,2-1 3 16,-2-1-12-16,-1-2-2 0,4-1 1 0,-2 0-2 0,1-1 0 16,6-1 0-16,1 0-1 0,2 0-1 15,1 2-3-15,2-2-7 0,4 0-5 0,3 0-7 16,8 0-8-16,-1 0-9 0,0 0-15 16,1 0-95-16,1-2 94 0</inkml:trace>
  <inkml:trace contextRef="#ctx0" brushRef="#br0" timeOffset="47447.37">23203 2711 1456 0,'0'3'16'0,"-2"3"-16"16,0 1-26-16,-1 4 1 0,-2 1 23 15,2 1 2-15,-1 2 0 16,-2 2 0-16,-1 1 0 0,0 2 1 0,0-1 1 16,2 1 1-16,0-1-1 0,1-1 1 31,-1-2-15-31,3-2-27 0,1-3-26 0,0-2 35 0,1 0-175 0,0-7 148 16</inkml:trace>
  <inkml:trace contextRef="#ctx0" brushRef="#br0" timeOffset="47979.84">23819 2556 1477 0,'1'-5'37'15,"-1"0"-8"-15,0-1-8 0,-1 0 5 16,-1 0 19-16,1 0 1 0,-3-3-11 16,-3-1-12-16,-3-4-11 0,-3 3-9 15,-3 0-2-15,-2 3 0 0,0 4-1 16,1-1-2-16,-1 3 2 0,3 2-10 16,-1 4-2-16,-1 5 3 0,1 2-8 0,1 6 8 15,-3 1-3-15,3 4-15 0,2-2-10 16,0 0-13-16,8 1-5 0,-1 0 8 15,6-1 13-15,3-2 12 0,-3-4 8 16,4-1 2-16,-1-3 1 0,0-1 1 16,10 1 3-16,-1-2 2 0,2-1 2 0,0-1 2 15,3-3 1-15,-1-1 1 0,1-2 3 16,1-6 1-16,-2 1 4 0,-1-4 4 16,0 0 4-16,-4-1 9 0,-1-5-3 15,-2-2-7-15,0-2-7 0,-4 1-4 0,-2 5 8 16,1 2 12-16,-3 6 8 0,0 1-2 15,0 4-8-15,0 0-5 0,0-1-8 16,0 0 0-16,0 1-6 0,1 0-7 16,1 0-6-16,0 6-7 0,4 3 1 15,2 4 5-15,3 9 6 0,5 3 2 16,3 2 2-16,1-3 0 0,0-4 0 16,-4-2 0-16,-4-4 0 0,-3-3-8 15,-1-2-12-15,0-4-15 0,-2 0-15 16,0-2-14-16,1 0 11 0,1-3 24 0</inkml:trace>
  <inkml:trace contextRef="#ctx0" brushRef="#br0" timeOffset="48242.94">24305 2788 1465 0,'-8'25'32'0,"-1"-3"-27"15,-3 6-9-15,0-3 4 0,-1 0 0 16,1-3 0-16,-2 2 2 16,1 1-1-16,-1-3 2 0,1-1 2 0,2-2-1 15,1-1 0-15,4-2-6 0,0-4-19 16,1-1-25-16,1 0-29 0,1-6 1 15,2 2-170-15,1-1 161 0</inkml:trace>
  <inkml:trace contextRef="#ctx0" brushRef="#br0" timeOffset="48731.05">24930 2428 1475 0,'-3'2'2'0,"0"-2"-37"16,-3 1-8-16,-1-1 39 0,-5 1 7 16,-2 0 0-16,-5 1 0 0,-4 2-1 15,1 1-1-15,-2 2 1 0,1 1 0 16,3 3-2-16,2 0 0 0,4 2 1 15,4 1-1-15,1 0-1 0,3-1-2 16,4 3-3-16,1 0 0 0,3-2 2 16,4 3 0-16,0-1 4 0,3-3 1 0,2 0 1 15,-1-3 1-15,1-1 0 0,1-1 0 16,3 1 0-16,-2-2 2 0,4 2-2 16,1-3 3-16,0 3 3 15,3 1 0-15,0 2 2 0,-2-1-2 0,1 1-2 16,-3 1-3-16,-4-3 1 0,-4-3-1 15,-3 0-2-15,-5-3-3 0,-2 0-4 16,-5 1-1-16,-5-1 3 0,-6 3 3 0,-2-4 3 16,-3 1 2-16,-3-2-1 0,-1-1 0 15,-2-2-2-15,1-1-2 0,1-2 0 16,1-1-1-16,4-1-7 0,4 0-6 0,4 0-6 16,3-1-9-16,3 0-12 0,-1 2-2 15,5-3 17-15,5-4 6 0</inkml:trace>
  <inkml:trace contextRef="#ctx0" brushRef="#br0" timeOffset="48951.43">25325 2075 1346 0,'0'1'85'16,"0"1"102"-16,0 2-192 0,-1 1-9 16,1 4 3-16,-1 1 7 0,-1 4 1 15,-1 3 1-15,-1 0 1 0,-1-1 0 16,1 2 1-16,0-2 1 0,1-1 4 0,0-3-5 16,-1-2-24-16,3-1-36 0,-1 0 369 15,1-2-248-15</inkml:trace>
  <inkml:trace contextRef="#ctx0" brushRef="#br0" timeOffset="49218.79">25584 2788 1485 0,'-2'20'50'0,"1"4"12"0,-5 6-61 0,3 5-1 0,1-2 0 16,0 0 2-16,1-2 0 0,-1-4 0 0,0-2-1 15,2-1 0-15,-2-3 0 16,2-3 0-16,1-2-1 0,-1-2 3 0,0-3-14 16,0-4-17-16,-1-2-29 0,2-3-34 15,0 0 99-15,4-2-362 0,2-4 269 16</inkml:trace>
  <inkml:trace contextRef="#ctx0" brushRef="#br0" timeOffset="49644.68">25927 2450 1240 0,'1'5'65'0,"0"2"59"0,2 9-123 0,-1 5-5 16,1 3 2-16,1 3 2 0,-1-1 2 15,0 1-1-15,2-5 0 0,-2 2 1 16,3-5-1-16,0-1 1 0,2-2 1 16,-1-4-1-16,-1-4 1 0,-2-3 3 15,-2-1 1-15,-2-4 3 0,2 0 4 16,0 0-1-16,0-5 0 0,-1 1 3 15,0-5 0-15,-1-3 1 0,0-5 1 0,-1-4-2 16,0-1 4-16,0-5 11 0,2 0 5 16,1 2 9-16,5 1-4 0,2 0-10 15,1 0-2-15,1 1-12 0,4-2-4 0,3 4-4 16,2-3-6-16,3 1-6 0,1 6-4 16,3 2 1-16,0 5-2 0,1 4 3 15,-1 6 1-15,2 0 0 0,3 4 1 16,-4 1 2-16,-2 0 0 0,-7-1 2 15,-3 0-15-15,-4-4-27 0,-3 0-27 16,-3-5-27-16,-4 1-16 0,-1-1-11 16,0-1-10-16,-1-5 67 0</inkml:trace>
  <inkml:trace contextRef="#ctx0" brushRef="#br0" timeOffset="50359.91">26419 1802 1278 0,'-2'6'29'0,"-2"-1"-26"15,0 1-3-15,2-2 9 0,1 0 3 16,-1 0 6-16,2 3-2 0,2 0-4 0,0-2-2 15,0-1-1-15,1-1-2 0,0 0 0 16,0 0-1-16,0 1-2 0,0-1 0 16,0 1 0-16,0 0-1 0,0-1-1 15,0-1 0-15,-1 0-2 0,3 1 1 16,-1 1 0-16,4 5-1 0,1-2 0 16,2 0 0-16,3 3 0 0,1 3 0 15,3 1 0-15,5 4 0 0,4 5 0 16,2-2 0-16,1 3 0 0,7-3-1 15,-3 4 1-15,2 3 0 0,1 2 0 0,-1 1 2 16,5-1-1-16,-2 0 0 0,0-3 0 16,-5-3-1-16,-3-3 1 15,1-3 0-15,-2 1-1 0,-1-2 1 0,-5-3 0 16,-5-2-1-16,-4-3 1 0,-5-2-1 16,-5-1 2-16,-1 2 2 0,-3-1 1 0,-1 2 2 15,-2 1 2-15,-1 0 0 0,-1 0 1 16,-5 3 2-16,-2 0 0 0,-4 3-1 15,-3 2-2-15,-2-2-3 0,-3 1-4 16,-1 6-1-16,-3 1 0 0,2 2-1 16,-3 5 1-16,-2 1-1 0,-3 5 0 0,-3 5 1 15,0 2 0-15,1 3 0 0,2 4 2 16,0-3 0-16,-1-1 0 0,3-1 0 16,-3-4-5-16,4-4 13 0,1-6 14 15,3-5 8-15,8-4 10 0,2-6-11 16,5-2-4-16,2-3-1 0,2-6-2 15,4 0-1-15,1-3-4 0,2-3-2 0,0 1 1 16,0 1 5-16,0-2 1 16,0 2-3-16,0-2-5 0,0 0-7 15,0 0-5-15,0 0-3 0,1 0-1 0,-1 0-1 16,0 0 1-16,0 0-1 0,0 0-2 16,0 0-10-16,0 0-12 15,0 0-19-15,0 0-24 0,0 0-16 0,0 0-26 16,0 0 682-16,0 0-437 0</inkml:trace>
  <inkml:trace contextRef="#ctx0" brushRef="#br0" timeOffset="87550.05">15132 6718 1124 0,'4'2'30'16,"-1"2"-17"-16,-2-4 2 0,-1 1 6 15,2 0 10-15,-2-1 8 0,0 2-1 0,-1 1-1 16,1-1-6-16,-1-1-4 0,-1 2-7 15,-1-2-7-15,-3 4-3 0,-2-2 0 16,-2 1 4-16,2 0 4 0,-4-1 9 0,-3-1 12 16,-3 0 5-16,-10-1 4 0,-6-1-5 15,-5-1-13-15,-2-1-6 0,-2-4-5 32,0 2-5-32,-1-2 1 0,-2-1-2 0,-3 4-1 15,3-3-2-15,-1 3-3 0,-6-4-2 0,-1 0-1 16,-6 1 0-16,-1-1-3 0,-4 1 3 15,-1 3 10-15,0 1 1 0,-3-3 2 0,-1 1-2 16,-14-3-10-16,-5 1-2 16,-3 0-1-16,1 1-1 0,11-1 0 15,-5 1 8-15,-6 0 6 0,1 1 6 0,-4 2 6 16,5 0-5-16,11 1-6 0,-3 1-4 16,-3 0-6-16,-2 0-2 0,-6 3-2 0,-3 0-1 15,11 3 0-15,2-1 1 0,-2 1-1 16,3-4 0-16,-1 3-1 0,3 0 9 0,6 0 7 15,9 4 7-15,4-3 4 16,0-3-6 0,0 2-7-16,-3-3-8 0,-1 2-2 15,4-4 0-15,11 0 1 0,3 0 4 16,5 0 0-16,5 0 1 0,4 0 3 16,0-4 2-16,2 2-2 0,-5 0-1 0,1-1-6 15,-3-1-3-15,1 1-1 0,5-1-1 16,2 4 0-16,4-3-1 0,5 3 0 15,4-1 0-15,3 1 0 0,0 0 1 16,1-1-1-16,-2 1 1 0,4 1 0 16,1 0 1-16,3-1 0 0,2 2 1 15,0-2 0-15,1 0 0 0,3 1 2 16,0-1-1-16,0 0 1 0,0 0 2 0,0 0-2 16,0 0-1-16,0 0-1 15,0 0-2-15,0 0 0 0,0 0 0 16,0 0-2-16,-1-2 1 0,1 2-3 0,0 0-9 15,0-2-8-15,0 2-10 0,0 0-7 16,0 0-1-16,0 0-2 0,0 0-10 16,0 0-7-16,1 0-13 0,-1 0-5 15,2 0 5-15,-1 0 2 0,1-3-7 16,1-3 6-16,4-4-12 0,4-8-314 16,3-6 277-16</inkml:trace>
  <inkml:trace contextRef="#ctx0" brushRef="#br0" timeOffset="118101.01">24741 7484 1035 0,'-12'10'-48'0,"0"-2"-49"0,0-1 24 15</inkml:trace>
  <inkml:trace contextRef="#ctx0" brushRef="#br0" timeOffset="118528.41">24820 7285 1469 0,'-3'3'55'0,"0"0"17"15,0 3-13-15,-1-2 10 0,1 3 5 0,1 0-15 16,-1-1-20-16,1 1-15 0,-1 1-11 16,1 0-7-16,-2 1 6 0,2-2 6 15,0-1 2-15,2 2 4 16,-1 0-3-16,1 2-5 0,0 2 0 0,0 6-3 15,1 7-3-15,2 7-2 0,0 8-3 16,2 8-3-16,2 10-1 0,-2 2-1 0,1 7 0 16,-1-1 0-16,1-2 0 0,0-2 0 15,-1-4 2-15,1-5-1 0,0-7-1 0,-2-8 1 16,1-8 0-16,-3-6 0 16,0-5 0-16,-2-7 0 0,1-4-5 0,-1-1-7 15,0-6-12-15,0-1-16 0,0 0-6 16,0 0-16-16,0 0-14 0,0 0-3 15,0 0-21-15,0 0-5 0,0-4-1 0,2-5-10 16,2-13 122-16,0-8-24 0</inkml:trace>
  <inkml:trace contextRef="#ctx0" brushRef="#br0" timeOffset="118969.75">25373 7182 1119 0,'0'-1'51'15,"-1"0"21"-15,0 1-13 0,1 0-27 16,-1 0 6-16,0 0-15 0,1 0-2 16,-1 0-2-16,1 0-4 0,-1 0-1 15,-1-2 3-15,1 0 3 0,0 1 4 16,0 0 3-16,0 1-1 0,0-1-4 0,0 0-3 16,0 1-8-16,-1-1-4 0,1 1-1 31,0 0 0-31,1 0 2 0,0 0 3 15,0 0-1-15,0 0-2 0,-1 0-2 0,1 0-3 0,0 0 0 0,0 0 0 16,0 0-2-16,0 0 0 0,0 0-1 16,0 0 0-16,0 0-1 0,0 0 1 15,0 0-1-15,-1 0 0 0,0 0 1 32,0 0-2-32,0 0 1 0,-4-2-3 15,3 0-9-15,-1 2-6 0,-2-1-14 0,1 0-14 16,-3-2-15-16,-1-2-20 0,-1-1 412 15,-2-3-260-15</inkml:trace>
  <inkml:trace contextRef="#ctx0" brushRef="#br0" timeOffset="119925.62">25313 7111 851 0,'0'0'71'0,"-3"0"48"16,2 0-59-16,1 1 0 0,-1-1-8 0,0 0 11 15,1 0 3-15,-1 0-3 0,-1 0-11 16,1 2-19-16,-2 0-14 0,-1-1-8 16,-2 2 6-16,-3 1 10 0,-3 1 13 15,-4-1 14-15,-5 2-4 0,-7 2-9 16,-5-1-12-16,-3-1-15 15,-10 1-7-15,-9-1-2 0,-6 1-1 0,-1 2-1 16,4 3 1-16,7 2-1 0,2 2-2 0,2 1 0 16,0 1-1-16,1 3 1 15,-7-4 0-15,-5 1-1 0,0-1 1 0,3-3 0 16,7-2-1-16,5-2 1 0,5-2-1 16,5-1 7-16,3-3 6 15,8 1 3-15,2-3 2 0,4 1-5 16,2 1-4-16,4-3 1 0,5 0 3 0,4-1 0 15,0 1 0-15,1 0-1 0,-2-1-2 0,2 0 0 16,0 0-3-16,0 0-8 0,0 0-17 16,0 0-19-16,0 0-22 0,2 1-16 15,4-2-9 1,10-2 7-16,11-5 40 0</inkml:trace>
  <inkml:trace contextRef="#ctx0" brushRef="#br0" timeOffset="120817.55">25847 6831 1126 0,'0'0'43'16,"-1"0"1"-16,-1 0-28 0,-1 1-1 16,-1 2-3-16,0 0 1 0,-3 2 4 15,-2 2 3-15,-1 2 2 0,-4 2 1 16,0 3-1-16,-4 3-1 0,-1 5-1 15,-4 2-4-15,1 7-5 0,-1 9-3 16,-4 9-3-16,-3 11 0 0,-5 5-1 16,-2 6 1-16,6 1-1 0,3 2 1 15,9 1 0-15,8 4-1 0,7 3 1 16,7-2 0-16,7-2 0 0,7-6 6 16,3-8 6-16,5-4 5 0,2-6 7 15,-1-6 2-15,0-4 2 0,-6-8 7 0,-2-9 3 16,-5-6-4-16,-2-7-7 0,-6-5-13 15,0 2-11-15,-3-4-5 0,-2-2 0 16,2-1 2-16,-2 0 1 0,0-2 1 16,0-2-2-16,0 0-3 0,0 0-1 0,0 0-4 15,0 0-6-15,0 1-12 16,-2 0-15-16,3-1-16 0,-1 0-17 0,1 0-17 16,-1 0-14-16,0 0 7 0,0-3 45 15</inkml:trace>
  <inkml:trace contextRef="#ctx0" brushRef="#br0" timeOffset="122357.11">26182 7361 1070 0,'0'0'52'0,"-1"0"34"0,1 0-12 0,-1 0 1 15,1 0-9-15,1 0-28 16,-1 0-10-16,0 4-10 15,0 1-1 1,-1 8-1-16,-3 6-4 0,2 16-4 16,-2 5-4-16,-3 15-3 15,-1 3-1-15,-3-1 0 16,2 0 2-16,-4-9-10 16,4-5-11-16,1-12-34 15,0-9-19-15,4-11-46 16,3-10-180-16,-3-10 192 0</inkml:trace>
  <inkml:trace contextRef="#ctx0" brushRef="#br0" timeOffset="122989.67">26026 7154 1418 0,'0'-1'50'0,"0"1"13"15,3-2-26-15,1 0-10 16,7-1-6-16,2-4-16 0,3-3-5 0,9 2-1 16,-1-3 1-16,5 0 0 0,1 1 0 31,1-5 0-31,1 5-1 0,3 1 1 16,1 4 2-16,-4 1 4 0,0 3 2 15,-7 1 1-15,-3 1-3 0,-4 3-2 0,-5-1-1 16,-2 3-2-16,0 4-4 0,-4 2-6 15,-3 5-7-15,-3 4-1 0,-3 5 3 16,-7 3 4-16,-5 3 4 0,-2-1 2 16,-5 1 0-16,0-4 2 0,-2-5 2 15,-3-3 0-15,4-3 0 0,2-4 1 16,2-2 0-16,5-6 3 0,6-1 1 16,1-2 0-16,6-2-3 0,-1 0 8 15,1 0 7-15,0 0 12 0,0 0 9 16,0 0 2-16,0 0-8 0,0 0-4 15,0 1 0-15,0-1-2 0,1 0 1 16,3 1-5-16,-1-2-5 0,0 1-1 0,4-1 4 16,-2 1 1-16,4 0-5 0,2 1-6 15,3 3-8-15,2-1-3 0,4 3-4 16,3 5 2-16,-2-2 0 0,4 3 0 16,-2 2 0-16,-1-2 1 0,-5 1 0 0,-2 0-1 15,-4 0 1-15,-2 0-5 0,-3 1-6 16,-4 1-4-16,-2-2-2 0,-7 2 0 15,-4 2 8-15,-3 0 4 0,-7 3 3 16,-1-1 10-16,-3-2 2 0,-3-4 1 0,1 0 2 16,-2-4-6-16,1-2 1 0,3-1 1 15,5-1-2-15,0-3-1 0,4-2 1 16,3 0-2-16,0-4 0 0,3 1 1 16,0 1-1-16,2-2 0 15,2 1 1-15,1-1-2 0,2 1 1 0,-1 2 2 16,0-1-6-16,4 2-8 0,0-1-22 15,0 1-36-15,1 0-41 0,-1 0-28 16,0 0 66-16</inkml:trace>
  <inkml:trace contextRef="#ctx0" brushRef="#br0" timeOffset="123290.3">26874 7750 1817 0,'-1'6'31'0,"-3"6"-40"15,1 5-3-15,-3 7 10 0,1 2 2 16,-1 3 3-16,2 0-3 0,0 0 2 15,2 4 1-15,1-4-3 0,1-1 4 16,-1-3-4-16,-1-6-12 0,0-3-16 16,1-3-24-16,1-4-25 0,0-4-27 0,0-5 422 15,3 2-256-15</inkml:trace>
  <inkml:trace contextRef="#ctx0" brushRef="#br0" timeOffset="123857.09">27283 7555 1569 0,'15'3'35'0,"0"2"-28"16,2-1-3-16,-1-1 3 0,-1-1 1 15,-3-6-1-15,-1 2 4 0,-4-3 3 16,-1-2 9-16,2-2 11 0,1-2-4 16,1-4 2-16,0-2-4 0,-1-1-9 15,-1-1 2-15,-2 0-8 0,-4-1-4 16,-3-3-7-16,-4-1-9 0,-1 3-7 16,-2-1-6-16,0 4 2 0,0 2-7 15,1 7 1-15,3 4-5 0,-2 4-2 16,0 2 1-16,-3 2 2 0,-3 5 4 15,-2 5 1-15,-5 6 6 0,-3 6-1 16,1 4 8-16,3 5 0 0,-1-1-2 0,6 5-4 16,3-3-6-16,1 3 0 0,3-6 4 15,0-2 4-15,4-1 7 0,3-8 3 16,3-1-1-16,1-4 5 0,-1-4 4 16,2-1 4-16,1-4 5 0,1 0 0 0,-1-2-5 15,2 0 0-15,2-2 3 0,0-2-1 16,5-1 2-16,3-3-1 0,1 0-4 15,0 0 4-15,-1-4 5 16,1-1 1-16,1 2-1 0,1 1-5 0,-3-2-6 0,-2 1-3 16,-4 1-1-16,2 0-1 0,3 1 1 15,2-1-1-15,0 2-3 0,0 0-3 16,-4 0 0 0,-2 1-3-16,-4 0-2 0,-2 2-8 0,-3 0-18 0,0 0-23 15,-4 0-16 1,2 0-40-16,-3 0 65 0</inkml:trace>
  <inkml:trace contextRef="#ctx0" brushRef="#br0" timeOffset="124805.4">27885 7685 1243 0,'0'1'45'0,"-1"-1"21"15,1 0-43-15,0 2 7 0,0-2 3 0,0 0-5 16,0 1-11-16,0-1-5 0,0 0-1 16,1 4-2-16,0 1-2 0,-1 2-3 15,2 6-4-15,-2 0-1 0,-1 5-1 16,-1 4 2-16,-1 2 0 0,-2 0 0 15,-2 0 2-15,0-2-2 0,1-1 2 16,-3 1 1-16,1 1-1 0,-1-1 0 16,0-2 2-16,3-1-7 0,2-3-15 15,-1-1-15-15,0 0-21 0,0-3-15 0,3-2-12 16,2-1 166-16,0-3-246 16,1-3 154-16</inkml:trace>
  <inkml:trace contextRef="#ctx0" brushRef="#br0" timeOffset="125655.8">28721 7369 1563 0,'0'0'-1'0,"-2"-2"-1"0,1 1-5 0,-3-1 3 0,-2-1 3 0,-2-3 0 15,-5-3 1-15,-4-2-2 0,-7-7 0 16,0 0 2-16,1-2-1 0,-2 3 0 0,2-1 1 16,-2 3-2-16,0 4 1 0,3 3 1 15,1 6-1-15,-3 0-1 16,0 4 1-1,-3 2-2-15,-2 6 2 0,-1 5 1 16,-5 4 0-16,2 3-5 0,1 1-11 16,3 5-8-16,7 0-6 0,7 3 6 15,6 3 8-15,4 0 8 0,4 2 5 16,3 0 1-16,7-1 0 0,4-4 6 16,2-2 3-16,2-3 6 0,0-4 12 15,3-1-1-15,2-4 4 0,1-1 0 0,3-2-5 16,1-3 4-16,3-2 5 0,1-3 2 15,0-3 2-15,4-3-2 0,-3 0-3 16,3-2 3-16,-3-3 4 0,3 0-8 16,-1-3-6-16,5 1-11 0,1 2-9 15,-6-4 0-15,-5 3 6 0,-11 3 4 0,-2-3 2 16,-4 3 4-16,-5 1-7 0,4-1-3 16,-4 2-2-16,-4 0-2 0,-2 1 1 15,0 0 1-15,3-2-5 0,-3 0-2 16,-1 2-5-16,0 0-9 0,0 0-10 15,0 0-6-15,0 0-12 0,0 0-9 0,0 0-9 16,0 0-10-16,0 0-12 0,0 0-4 16,0 0-5-16,0 0 9 15,0 0 43-15</inkml:trace>
  <inkml:trace contextRef="#ctx0" brushRef="#br0" timeOffset="126711.1">28902 6814 971 0,'0'0'76'16,"-2"0"97"-16,1 0-162 0,1 0-7 16,0 3 3-16,0-1 5 0,2 2 5 15,0 0 2-15,2 0 2 16,-2 1 5-16,1 2 5 0,5 2 4 0,2 0 0 16,3 2-5-16,4 5-5 0,2 4-9 15,1 6-7-15,5 4-3 0,0 7-2 16,0 5-2-16,3 7 0 0,-3 4 0 15,0 4-1-15,-1 5 0 0,-2 0-1 16,-8 5 1-16,-2 3 0 0,-7 4 0 16,-3 3 0-16,-2 3-1 0,-4-5 2 15,-8-6-2-15,-6-6 1 0,-5-11 0 16,-2-6 0-16,0-4 2 0,-2-5 3 0,0-4-2 16,2-3 2-16,0-4 7 0,3-3 1 15,4-3 1-15,-1-4-2 0,3-2-8 0,1-4-1 16,4 0 0-16,1-1-1 15,2-2 2-15,1 0 0 0,2-5-2 0,1 1 2 16,2 1-6-16,2-4 19 0,0 0 8 16,0 0 4-16,0 0 8 15,0 0-19-15,-1 0-6 0,1 0-6 0,-2 0-1 0,4 1-2 16,-2-1-1-16,0 0-11 0,3 1-24 16,-1-1-31-16,-1 0-24 0,7 0 42 15</inkml:trace>
  <inkml:trace contextRef="#ctx0" brushRef="#br0" timeOffset="131473.79">12878 8174 572 0,'5'-7'30'0,"0"0"10"0,0 1-17 16,-1 3-6-16,2 1 6 15,-5-2 6-15,1 0 0 0,-2-1-5 0,0 0-3 16,1 3-4-16,2 1-2 0,-3-1-1 15,0 0 1-15,1 1 3 0,2-2 5 0,-3 3 5 16,0 0 1-16,1 0-4 0,-1 0-4 16,0 0-6-16,-4 3-4 0,-3-3-2 15,-6 1-3-15,-7 3 0 0,-3-2 0 16,-7 0-1-16,-2-1 1 0,-2 2-2 16,0-3 1-16,0 2 0 0,0 0 1 15,-3-1 5-15,-4 0 2 0,-3 1 3 0,-9-1 3 16,-8 1-2-16,-6 1-4 0,-9-2-2 15,-2 1-6-15,-2 1-1 0,2-3-1 16,-5 0 0-16,-10 0-1 0,-4-2 0 0,-3 2 1 16,2-4-1-16,4 2 0 0,-4-1 1 15,-4-2-2-15,0 3 0 0,5-1 0 16,13-1-1 0,5 3 1-16,5 0 0 0,0 1-1 15,4 2 1-15,10 0 0 0,6 3 3 16,9-2 5-16,3 1 2 0,5-1 0 0,8-2-5 0,9 3-3 15,8-3-1-15,7-1 7 16,4 2 9-16,1-2 13 0,0 0 3 0,0 0-2 0,0 0-7 16,3-3-10-16,7 0-4 0,10 1-7 15,9-1-3-15,4 0-1 0,8 1 0 16,7-2 0-16,13 0 2 16,12 1-2-16,6 0 0 0,6-1 2 0,1 3-2 15,1 1 1-15,11 0 1 0,11 2-2 16,5 3 1-16,5 0-1 0,-2 4 0 15,1-2 0-15,2 1 0 0,-3 1-1 16,-7-3 0-16,-4 3-1 0,-2-3-1 0,-8-1-1 31,1 0 1-31,-15-1 0 0,-13-4 2 16,-2 1 0-16,-11-2 0 0,-2-1 1 0,-4-1 0 16,-7 0 0-16,-5 0 1 0,-6-1 0 15,-11 1 0-15,-6 1 0 0,-8 0 0 16,-2 0 0-16,-4 2-1 0,-1 0 0 15,0 0-3-15,0 0-4 0,0 0 5 16,0 0 3-16,0 0 1 0,-1 0 5 16,-7-1-6-16,-4 1-2 0,-12 0 0 15,-17-1-2-15,-18 0 2 0,-13-1 1 16,-6 0-2-16,-9 0 2 0,-3 0 2 16,-8 1 0-16,-9-3 1 0,-1 2 0 15,2-1-2-15,5-3 0 0,1 3 0 0,-1 1-1 16,0 1 0-16,1-1 1 0,8 0-1 15,-3 0 0-15,-4 0 1 0,0 1-1 16,-2 1 0-16,8-2 1 0,7 1-1 16,0 1 0-16,3-1 0 0,1 1 0 0,8 0 0 15,11 0 0-15,7-1 0 0,6 1 0 16,1 0 6-16,3 1 4 0,9 1 3 16,2 0 2-16,7-1-6 0,7 1-1 15,5 0 1-15,4 0 2 0,8 1-2 16,4-3-1-16,-1 0-1 0,0 0-2 15,1 0 6-15,-1 2 1 0,1-2 2 0,4 1 3 16,-4-1-1-16,0 0-1 0,1 0 0 16,1 1-5-16,0-1-3 0,-1 0-3 15,2-1-2-15,-2 1 0 0,-1 0 0 16,1 0-1-16,0 0 0 0,1 0-1 16,-1 0-6-16,-1 0-11 0,1 0-19 15,1-3-27-15,-3 3-25 0,1 0 435 16,2-1-275-16</inkml:trace>
  <inkml:trace contextRef="#ctx0" brushRef="#br0" timeOffset="133053.73">19860 8129 932 0,'1'0'38'16,"0"-1"7"-16,-1-1-34 15,0 0-11-15,0 2-5 0,1 0-5 0,4 0-6 16,-1 0-8-16,-1-1 1 0,4 0 7 0,-1-1 5 15,2 1 7-15,2-4 4 0,-1 1 0 16,2-1 0-16,-1 1 3 0,-1-2 7 16,-1 1 4-16,-2 2 2 0,0-1-4 15,2-1-5-15,-1 1-3 0,0 1 0 16,-1-1 1-16,0 3 1 16,2 0-1-16,1 1-2 0,1 0-2 0,3 1-1 0,4 1-2 15,-1 2 2-15,0 1-1 0,1-1 1 16,-4 2 2-16,3-1 3 0,-2-1 6 15,1-1 7-15,-2-1 6 0,1-1 7 16,-4-1 6-16,-2 0 2 0,-2 0-2 16,-5 0-3-16,2 0-7 0,-3 0-4 0,0 0-3 15,0 0-6-15,0 0-2 0,-2 2-3 16,-7 0-5-16,-7 2 1 0,-6-1 0 16,-8 3-2-1,-6-1 1-15,-2 2-1 0,-7-2-1 16,-5 1 1-16,-4 0 2 0,-6-3 4 0,-13 0 5 0,-6 0 1 15,-5-2 0-15,-2 1-3 16,3-3-1-16,0 1-2 0,-12-2-1 16,0-1-2-16,-3 3-2 0,2 0-2 15,10-1 0-15,-1-2 0 0,-4 1 12 16,2 2 5-16,1 0 0 0,5 0 1 0,11 2-11 16,5 2-6-16,-7 0 1 0,-1 3-2 0,-1-3-1 15,7 5 1-15,10-1 0 16,9 0-2-16,9 1 0 0,4-2 2 0,6 0-1 15,7-1 1-15,3 0 1 0,3-1 1 16,3-1 3 0,3-1 4-16,2-2-2 0,4 0 3 15,1-1 0-15,5 2 3 0,0-2 8 16,1 2 11-16,3-1 2 0,-4-1-3 16,0 0-8-16,6-1-15 0,-2 1-6 15,6-2-3-15,8 2 0 0,11-2 1 0,10 0-1 16,13-1-1-16,10 1 1 0,13 2 0 15,9 0-1-15,6 0 1 0,2 0-1 16,-7 0 1-16,2 2-1 0,7 0 1 16,5 1-1-16,3-1 0 0,-4 2 2 15,-8-2-2-15,-5 1 1 0,5-1-1 16,3-2 0-16,-5-2 0 0,-6-4 0 16,-11 0 0-16,-8 0 1 0,0 1-1 15,3-2 0-15,1 0 0 0,-3-2 1 16,-2-2-1-16,-7 4 0 0,-4-2 1 0,-2 2-1 15,1 1 1-15,-5-1 0 0,-3 2-1 16,-2 0 0-16,-5 2 1 0,-6 2 0 16,-5-2 0-16,-10 1 0 0,-6 1-1 15,-3 0 1-15,-4 1-2 0,-1 0-3 0,-1 1 1 16,-3-1-3-16,4 0-1 0,-5 0 1 16,-4 1-2-16,-8 2 3 0,-11 1 4 15,-7 0 1-15,-8 0 1 0,-6-1 1 16,-11 0 0-16,-5 2-1 0,-7-1 0 15,-13 0-1-15,-3 3 0 0,-4-4 1 16,2 3 0-16,9-4-1 0,-1 1 1 16,-9 1-1-16,-1-4 0 0,-2 2 1 0,2 1-1 15,11-3 0-15,-2 0 0 0,-8 0 0 16,-2-3 0-16,2 3 1 0,5 0-1 16,11 0 1-16,10 0-1 0,1 0 1 15,3 1-1-15,4 1 1 0,1 2 0 0,9-1-1 16,9 1 1-16,11-1 0 15,11-2 0-15,6 1 0 0,6-2 1 16,4 0-2-16,0 0 0 0,0 0 1 0,0 0-1 16,0 0 1-16,0 0-6 0,0 0-15 15,0 0-18-15,0 0-25 0,0 0-28 16,0 0-9-16,-1-3 50 0</inkml:trace>
  <inkml:trace contextRef="#ctx0" brushRef="#br0" timeOffset="150178.19">11642 8075 1369 0,'-2'0'35'0,"1"1"-17"0,1 1-19 15,-2 1-3-15,1 2 2 0,0-1 2 16,1-2 2-16,-1 0-1 0,1-2 2 15,0 1 1-15,0-1-1 0,0 0 1 16,0 0 1-16,0 0-1 0,0 0 0 0,1 0 0 16,-1 0-4-16,1 0 0 0,2-3-3 15,0 1-7-15,2-4-13 0,2 0-15 16,5 0-23-16,8-3 732 0,10 3-502 16</inkml:trace>
  <inkml:trace contextRef="#ctx0" brushRef="#br0" timeOffset="153153.71">19629 8496 1404 0,'0'0'-6'0,"0"0"-63"16,0 1-71-16,0 0-82 0,-3 3 5 16,-3-3 95-16</inkml:trace>
  <inkml:trace contextRef="#ctx0" brushRef="#br0" timeOffset="156691.62">30056 7361 1402 0,'-1'2'22'16,"-2"-1"-32"-16,1-1-5 0,-1 2 12 15,-3-1 2-15,-2 2-2 0,-3 1-2 16,-7-1-1-16,-3-1 1 0,-1 1 0 0,1-3 2 15,2 0 3-15,2 0 2 0,-1 0 1 16,-2 0 0-16,1-1-1 0,-2-1-1 16,-5-1 1-16,3 1 0 0,1-2 0 15,3 1 0-15,3 0 2 0,2 0-4 16,3 2-13-16,5-1-29 0,1 1-25 16,5 1 31-16</inkml:trace>
  <inkml:trace contextRef="#ctx0" brushRef="#br0" timeOffset="156991.38">30105 7609 1268 0,'-18'5'33'0,"-1"1"-16"0,-4-1-11 0,-2 0-1 16,2 1 1-16,3-3-2 0,0 3 1 15,4-4-2-15,0 1 0 0,1 1-1 16,4-2 1-16,-1 1-1 0,3-1 1 16,-1 2 1-16,2-3-1 0,2 1-1 15,0 1 1-15,3-3 0 0,3 0-1 16,-1 0 1-16,-3 3 0 0,4-3-13 0,0 0-27 15,0 0 463-15,0-1-325 0</inkml:trace>
  <inkml:trace contextRef="#ctx0" brushRef="#br0" timeOffset="157672.74">30366 7047 1316 0,'0'0'32'0,"0"0"-19"0,0 1 1 16,1-1 5-16,-1 0 10 0,0 0 4 16,1 0-2-16,-1 0-12 0,0 0-1 15,2-2-4-15,-1-1 7 0,4-4 17 16,2-1-6-16,0 0 0 0,4-3-7 16,-1 0-7-16,2 0-2 0,-3-3 1 15,2 2-5 1,4-2-3-16,2 2-3 0,3 0-8 0,4-1-5 0,-2 4-6 15,2 1-3-15,-3 3 6 16,0 5 2-16,-3 0 4 0,-1 0 2 16,-2 2-1-16,-4 3 1 0,-1-1-1 15,-1 2-3-15,-2 1-9 0,-1 4-5 16,-3 2 0-16,-3 4 1 0,-6 7 8 0,-3 4 6 16,-4 6-1-16,-1 1 2 0,-2 2 1 0,1-4-4 15,-2-1 2-15,0 0 2 0,-2-4-1 16,2 2-1-16,1-5-3 0,1-1-3 15,6-4-1-15,2-4 3 0,2-4 2 0,4-5 3 16,1-2 2-16,0-1-1 16,3-4 4-16,-1 3 13 0,1-3 6 0,3 0 5 15,3 0-1-15,4 0-7 0,3-1-5 0,2-3 1 16,2 1 0-16,0-1 3 0,1-1 6 31,-2 1 5-31,-2 1 1 0,-3 1-5 0,0 0-9 0,-3 1-5 0,-2-3 0 31,0 2 4-31,-2 0 1 0,-2 1 0 0,1-3-8 16,-2 2-6-16,2-1-5 0,2-1-8 16,-2 0-8-16,2-2-8 0,2 0-11 15,-1 0-14-15,6-2-18 16,2-3-26-16,0-4 51 0</inkml:trace>
  <inkml:trace contextRef="#ctx0" brushRef="#br0" timeOffset="158067.12">31158 6857 1335 0,'-2'2'75'0,"0"1"86"0,-2 6-161 16,-2 6-7-16,-1 4 5 0,1 6 2 16,-1 6 1-16,0 9 1 0,0 9 1 15,1 4-2-15,-2 4 2 0,-1 1-2 16,0 0 0-16,-2 1 2 0,-4 0-2 16,0 1 0-16,-4-6 1 0,4-1-2 15,1-4 1-15,1-3 1 0,6-2-1 16,0-3 1-16,0-5 0 0,4-4 0 15,1-6 0-15,1-6 1 0,1-2 1 16,0-7-1-16,1-2-2 0,0-1-8 16,1-2-7-16,-1-3-6 0,-3-1-5 0,2-2-5 15,0 0-8-15,0 0-7 0,0 0-7 16,0 0 2-16,-1 1-2 0,4-3 12 16,1-1-114-16,4-5 103 0</inkml:trace>
  <inkml:trace contextRef="#ctx0" brushRef="#br0" timeOffset="158764.01">31254 7490 1316 0,'-1'0'28'0,"1"0"-26"16,-1 0-1-16,1 1 7 0,1-1 1 0,-1 0 0 15,0 0-1-15,0 0 3 16,0 0 13-16,0 0 0 0,2-1 19 0,1-1 9 15,0-3 2-15,3 1 13 0,0-3-12 16,2-2-10-16,3-2-14 0,2 1-13 16,0-3-7-16,3 1-5 0,2-2-3 0,-2 2-2 15,-1 2 0-15,-1-1-1 0,-1 2-2 16,2 3-4-16,-2 0-5 0,0 1-8 16,1 1-3-16,1 1-1 0,0 2 0 15,-1 1 9-15,-4 1 9 0,-1 1 5 16,-2-1 5-16,-1 4-4 0,-3-1-7 0,-1 2-6 15,4 0-9-15,-4 3-3 0,0 3 4 16,-2 3 1-16,-4 5 4 0,-3 1 2 16,-4 7 1-16,-6 5 2 0,-2 2 4 15,-8 5 6 1,-6 2 0-16,-3 0 4 0,-5 0-2 0,2-3-1 0,2-3 1 16,7-2-3-16,11-8-1 0,8-4 0 15,4-3-2-15,4-4 3 16,2-3 0-16,1-3 1 0,1-4 1 0,0 0 4 0,1-3 9 15,2 0 12-15,0 0 6 16,2-1 1-16,2 1-4 0,4-2-5 16,4 0-1-16,6 0 0 0,5-1-2 15,1-1-7-15,2-2-3 0,1 1-3 16,-6-1-3-16,-2 1 3 0,-4 0 2 0,-3 0 0 16,0-1 2-16,-2 2-6 0,0 1-2 0,0 0-2 15,-1 1 1-15,-1-2-2 0,-2 0 2 16,0 1-3-16,-2 0-6 0,-2 1-9 15,-2-1-11-15,1 0-13 0,-1 1-12 0,1-1-15 16,1-3-20-16,5 0 598 0,1-5-390 16</inkml:trace>
  <inkml:trace contextRef="#ctx0" brushRef="#br0" timeOffset="159079.15">32211 7271 1633 0,'-96'35'-12'15,"107"-35"13"1,-36 3 0-16,-4 6-1 0,1-3 0 16,2 0 0-16,-1-3-2 0,12-1-2 15,-3-1-1-15,6 0-2 0,2-1 0 16,-1 0-5-16,6 0-6 0,4 0-15 0,0 0-22 16,0-1-21-16,0 1 58 0,-2-5-343 15,7 1 263-15</inkml:trace>
  <inkml:trace contextRef="#ctx0" brushRef="#br0" timeOffset="159318.23">32204 7475 1340 0,'-1'6'106'15,"-7"-4"-84"-15,2 0-29 0,-1 3-10 16,1-5 16-16,-2 4 1 15,-1 1-1-15,-4-1 1 0,-2 1 0 0,-3-3 0 16,4-1 4-16,-3 0-1 0,0-1 0 16,4-1 1-16,-1 0 0 0,4 0 0 15,2 0-4-15,3 1-10 0,0-2-9 16,2-1-21-16,3 3-23 0,0 0 7 16,0-1-180-16,0-2 157 0</inkml:trace>
  <inkml:trace contextRef="#ctx0" brushRef="#br0" timeOffset="159649.54">32482 6952 1286 0,'-33'78'207'31,"35"-96"-207"-31,-8 56 0 16,-2 3 2-16,5 5 0 0,-1 2-1 15,5 7 0-15,-6 2 1 16,2-1-1-16,3 2 0 0,-2-1 1 0,8 0 0 0,-1 3 0 16,3-2 1-16,-1-6-1 0,-3-4 1 15,2-11-1-15,-8-8 0 16,5-12 1-16,-1-3 0 0,-4-5-2 15,-3-2 0-15,5-1 1 0,0-1 0 0,-4-4-11 16,11 2-18-16,-7-3-27 0,2 0-28 16,2 2-82-16,-4-2 97 0</inkml:trace>
  <inkml:trace contextRef="#ctx0" brushRef="#br0" timeOffset="160066.19">32657 7705 1389 0,'0'-1'19'0,"0"1"-27"16,0 0-11-16,-1 3 12 0,1-1 7 16,-1-1 2-16,0 0 0 0,1-1-2 15,0 0 0-15,0 0 2 0,0 0 2 16,0 0 7-16,0 0 5 0,1 0 4 15,-1 0 2-15,2-2 0 0,-2 2-4 0,0 0-3 16,0 0-3-16,0 0-6 0,0 0 0 16,0 0-3-16,0 0-4 0,0 0-4 15,0 0-2-15,-2 0-2 0,2 0 2 16,0 0 2-16,-2 0-1 0,2 0 1 16,0 0 0-16,0 0-2 0,0 0 0 15,0 0 2-15,0 0 0 0,-2 0 2 0,0 0 1 16,2 0-1-16,0-2-1 0,1 2 3 15,0 0 4-15,1 0 8 0,-1 2 9 16,-1-2 4-16,0 0 2 0,0 0-2 16,0 0-11-16,0 0-10 0,1 1-13 15,-1-1-13 1,1 0-15-16,-1 0-15 0,0 0-15 0,0 0-150 0,0 0 141 0</inkml:trace>
  <inkml:trace contextRef="#ctx0" brushRef="#br0" timeOffset="160659.76">32839 7288 1401 0,'4'0'101'15,"0"-1"78"1,-1-4-121-16,-2 2-58 0,3-1 5 0,4 0-2 0,1 2-1 31,2-1 0-31,-2 1-9 0,-1 2-4 0,-1-1-2 0,4 1-3 0,-4 3 3 0,7 2 7 16,2-1 5-16,-3 2 4 0,3 0 6 16,-7-1-1-16,-6 3-2 0,7 1-2 15,2 0-3-15,0 2-1 16,-1 4 0-16,-2 1-3 0,-2 5-7 0,2 7-4 0,2 3-7 31,-4 8 0-31,1 2 5 0,-5 2 1 0,-3-3 7 16,5 2 2-16,-5-7 1 0,3-2 3 0,-4-3-2 0,-7-7-4 31,0-4 0-31,-4-4-1 0,5-6 1 16,0 0 2-16,4-5 1 0,-4 0 2 15,-3-2 0-15,8-2 3 0,-14-2 0 16,6-2 5-16,-7 0 1 0,1-5 1 15,4 0 5-15,1-6-2 0,7-4 1 16,-14-2 1-16,6-5-4 0,-1-4-2 0,-3-4-2 16,4-1 0-16,0 1-2 0,1 4 1 15,4 6 6-15,4 2 3 0,3 5 6 16,0 1 3-16,1 3-5 0,5 1-1 16,-4-2-5-16,1 2-3 0,7-2-2 0,-7 1-1 15,6 0-3-15,0 2 1 0,-7 0 1 16,10 0-1-16,-2 0-1 0,5-1 2 15,0 1-3-15,-9 2 3 0,6 1-1 16,-8-1-9-16,5 1-10 0,12 2-20 16,-13-2-17-16,6 2-10 0,3 1-13 0,-8 0-9 15,8-1 45-15</inkml:trace>
  <inkml:trace contextRef="#ctx0" brushRef="#br0" timeOffset="161510.95">32692 7645 936 0,'0'0'38'0,"-1"0"6"0,-2 0-29 16,3 0-2-16,-2 1 12 0,3-1 16 16,-1 0 13-16,1-1 9 0,3 1 0 15,-4 0-2-15,0 0-7 0,1 0-9 16,-1 0-10-16,0 0-14 0,1 0-8 15,0 0-7-15,1 0-4 16,1 0 0-16,0 0-1 0,-2 0 0 0,-1 1 0 0,0-1-1 16,0 1-5-16,0-1-4 0,0 1-6 15,0 0-1-15,-2 5-2 0,-1 2-2 16,-2-4 3-16,-3 5 2 0,-1-1 1 16,0-3 4-16,1-1 2 0,2-2 1 15,1-2 6-15,1 0 0 0,-1-1 0 16,5 1 1-16,-1-1 1 0,0 0 2 15,1 0 4-15,-1-1 7 0,0 2 5 16,1 0 5-16,0 0-2 0,-1 0-5 16,1 0-7-16,0 0-3 0,0 0-2 15,0 0 2-15,0 0 1 0,0-1 2 16,0 1 1-16,0 0-3 16,0 1-3-16,0-1-2 0,0 0-1 15,1 2-2-15,1-4 3 0,-2 2-1 0,1-1 0 0,-3-2 1 16,2 3-1-16,-1 0-7 0,1 3-10 0,1-3-14 15,-1 0-17-15,0 0-17 0,0-2 48 16,-2 0-6-16</inkml:trace>
  <inkml:trace contextRef="#ctx0" brushRef="#br0" timeOffset="176468.72">24321 13656 1243 0,'0'2'51'0,"-3"-3"1577"15,1-1-2403 1,1 2 185-16,0-1 622 16,1 1-4-16,0 0-3 0,0 0-10 0,0 1-7 15,-1 6-6-15,-1 3-6 0,-2 10-1 16,-1 10 1-16,0 9 0 0,-1 10 3 0,-1 7 1 15,0 6 0-15,-1 4 1 0,2 2 0 16,-3-3 0-16,2-7 0 0,0-3-1 16,0-2 1-1,3-5 0-15,-2-3 0 0,2-7 0 0,-1-8-1 0,1-3-4 16,-1-6-9 0,0-4-9-16,0-4-12 0,2-3-24 0,-3-4-20 15,3-2-15-15,-4-6-74 0,-3-8 13 0,-1-11 74 16</inkml:trace>
  <inkml:trace contextRef="#ctx0" brushRef="#br0" timeOffset="177070.07">24139 13464 1650 0,'0'0'33'16,"0"0"-25"-16,0-1-19 0,2 0 7 15,2-3 4-15,5 2 0 0,7-3 1 16,0-4 1-16,8-1-1 0,7-4 1 0,1 3 0 16,4-3-2-16,1 3 1 0,1-2-1 15,3 0 0-15,4 2 0 0,0 1 1 16,-7 2-1-16,-4 1 0 0,-6 1 0 15,-2 2 0-15,-2 1-1 0,-1 1 0 16,2 5-2-16,-2 0-2 0,2 3 1 16,1 3-3-16,-3 2 0 0,-4 4 2 15,-3 1-5-15,-3 0 5 0,-4 3 1 16,-5 6-1-16,-3 4-2 0,-2 4-4 0,-8 3 0 16,-5 2 0-16,-7 1 4 0,-5 2 2 15,-4-3 2-15,-2-2 2 0,-1-5 1 16,-2-3 1-16,-4-3 3 0,-4-5 4 15,-4-4 5-15,-1-2 2 0,4-5-3 16,7-2-2-16,12 1-5 0,10-3-2 16,7-1 0-16,1 1-1 0,4-3-1 15,0 1-2-15,1 2-4 0,2-2 0 16,1 0 2-16,3 3 1 0,0 1 2 0,4 4 2 16,9 6 1-16,11 4 0 0,12 8 1 15,11 4 0-15,6 5-1 0,-2 4 9 0,-2 0 1 16,-4-2 0-16,-4-3 2 0,-3-6-6 15,-5-2-1-15,-9-8-2 0,-8-5-1 16,-5-5-2-16,-7-6-1 0,-5-1 2 16,-2-4 0-16,0 0 1 0,-1 0 3 15,0 0-5-15,0 0-8 0,0 0-16 16,0 0-19-16,0 0-19 0,0 0-14 16,0 0 108-16,-4-8-43 0</inkml:trace>
  <inkml:trace contextRef="#ctx0" brushRef="#br0" timeOffset="177449.64">25684 13201 2034 0,'0'0'7'0,"-1"0"-48"0,-1 3-30 16,0 1 18-16,-5 6 32 0,-5 7 16 16,-3 9 2-16,-8 4 1 0,-7 6 2 15,-1 6 0-15,-8 5 2 0,-3 2 0 16,2 10 0-16,1 4 0 0,2 6 1 16,3 6-1-16,3 3 0 0,8 5-3 15,7 1-1-15,10 1-1 0,7 1-1 16,11 2 2-16,6-1 1 0,6-5 2 15,7-7 3-15,3-9 0 0,4-7 2 16,2-7-4-16,3-4 1 16,-3-5-1-16,-4-6-1 0,-5-8 2 0,-10-9-1 0,-8-7-2 15,-6-7-4 1,-5-3-13-16,0-3-23 0,-2 0-28 0,1 0-21 0,1 0-16 16,-2-9 24-16,3-13 24 15,4-16 30-15</inkml:trace>
  <inkml:trace contextRef="#ctx0" brushRef="#br0" timeOffset="177736.35">25786 13574 2046 0,'0'2'-2'15,"-2"7"-53"1,1 9-13-16,1 8 23 0,1 7 36 16,2 5 9-16,1 1-13 0,-2 3-14 0,0 1-7 0,1 1-6 0,-1-1 10 15,0 0 10-15,2-8 1 0,-3-3-7 16,-1-4-4-16,0-6-5 0,0-2-2 16,0-8 3-16,-1-5-2 0,1-6-14 15,0 0-15 1,0-1 5-16,-5-5-124 15,-1-9-66-15,-3-11 141 0</inkml:trace>
  <inkml:trace contextRef="#ctx0" brushRef="#br0" timeOffset="178319.28">25657 13471 888 0,'-4'22'233'0,"56"127"461"15,-88-354-684 1,31 203 27-16,9-1-11 0,3-1-7 15,5 1-6-15,5-3-4 0,4 3-3 16,8-3-3-16,1 6-3 0,1-1 1 16,2 1-1-16,1 2 0 0,0 3-1 15,2 2-2-15,-5 0 0 0,-4-1 0 16,-3 0-1-16,-7 2 0 0,-3-3-4 16,-3 2-3-16,-3 2-14 0,1 2-8 15,-4 5-9-15,-5 1-14 0,0 7 6 0,-4 4 3 16,-2 1 12-16,-7-3 16 15,-1-1 3-15,-4-6 2 0,-2 0 3 16,-2-1 0-16,0-2 7 0,0-2 3 0,2-3 0 16,4-3 1-16,4 0 3 0,2-4-1 15,3-1 2-15,4-2 0 0,3-1 0 16,-1 0 6-16,1 0 4 0,-3 2 6 16,5-2 4-16,-1 0 1 0,0 0-5 0,2 0-5 15,3 2-3-15,3-1-8 0,7 0 0 16,9 1-2-16,10 3-2 0,11 0 0 15,7 6 0-15,-6 0 0 0,-2 3-1 16,-8 1 1-16,-5 2-1 0,-4 1 0 16,-1 0 1-16,-5 1-1 0,-3 1-1 15,-4 1-1-15,-4-1-1 0,-6-2-2 16,-5 3-1-16,-6 0-7 0,-6 3-1 0,-7 0 3 16,-6-1 4-16,-4-2 11 0,-3 0 5 15,-3-5 5-15,-7 0 6 0,-6-5 1 16,-3-2-5-16,0-3-3 0,5-4-7 15,8-1-2-15,4 0 0 0,10-1 0 16,5 0-2-16,5 0 2 0,7 2-1 16,6-2 1-16,0 0-4 0,0 0-11 15,0 0-16-15,1 0-22 0,0 0-16 0,0 0-23 16,0-4-20-16,7-4 296 0,8-7-164 16</inkml:trace>
  <inkml:trace contextRef="#ctx0" brushRef="#br0" timeOffset="178524.03">26673 14083 1799 0,'1'2'83'0,"0"2"34"0,-1 10-150 0,-7 8-22 16,3 6 10-16,-5 8 35 0,3-3 13 15,2 1-13-15,-3 1-13 0,-1-7-14 16,-1-1-18-16,4-8-1 0,0-7-2 16,4-5-11-16,1-2-19 0,0-5 43 15,0 0 10-15</inkml:trace>
  <inkml:trace contextRef="#ctx0" brushRef="#br0" timeOffset="178998.67">26793 13920 1830 0,'0'0'47'0,"2"0"-13"0,3-1-45 16,0-2-18-16,4 0 18 0,7-3 11 15,4-2-11-15,8-6-12 16,2 1-1-16,0-5-2 0,-2 1 12 0,0 0 10 15,1 0 5-15,3-2-3 0,-4 0-3 0,0-2-3 16,-2-2-4-16,-6 2 2 16,-4 3 2-16,-7 2 1 0,-4 5 3 0,-3 0 1 15,2 3 0-15,-2 0-1 0,-3 2-1 16,0 2-2-16,-3 1-2 0,-1 1-4 16,-4 0-2-16,-3 2 2 0,-6 0 3 15,-4 4 1-15,0 3 1 0,-2 6 1 16,2 0 0-16,0 5 1 0,3 3 1 15,2 2-1-15,4 4 2 16,3 2 4-16,3 4-3 0,1 2-1 0,2 5 0 0,1 2-3 16,3 0 3-1,0-2 1-15,2-7 0 0,1-2 2 16,2-4 1-16,0-2 0 0,3 0 1 0,2-6 1 0,2-4-2 16,2-3 1-16,3-3-4 0,4-1-9 15,4-1-8-15,3-4-10 0,0-3-3 16,-1-1 4-16,-1-6 1 0,0-2-8 15,-3-4 179-15,1-5-113 0</inkml:trace>
  <inkml:trace contextRef="#ctx0" brushRef="#br0" timeOffset="179252.52">27643 14021 1571 0,'-1'0'85'0,"1"0"45"0,-1 1-97 15,0 4-39-15,0-5-4 0,-2 2 0 16,0 3-6-16,0 6 1 0,-5 5 1 16,1 3 2-16,-4 4 9 0,2 1 1 15,1-1 2-15,-1 4 1 0,0 0-1 16,-1-2-3-16,0-4-11 0,0-3-14 15,1-2-15-15,1-1-9 0,3-4-10 16,2-2-12-16,2-5-8 0,1-3-102 16,0-1 114-16</inkml:trace>
  <inkml:trace contextRef="#ctx0" brushRef="#br0" timeOffset="179824.32">28316 13359 1506 0,'31'0'157'16,"-28"24"876"-16,-128-64-1044 16,5-25-1062-1,118 62 1174 1,-58 1-262-16,33 4 249 0,-1 5-25 15,1 4-72-15,1 6 0 0,0 5 2 16,3 5 4-16,-2 4 2 0,3 5 1 0,4 2 0 16,3 3-7-16,4 0-4 15,5 2-5-15,5-1-5 0,4 1 9 0,10-2 5 16,5-4 4-16,4 3 3 0,5-1 2 16,5 2 0-16,3-4 1 0,3-1 1 15,7-5 3-15,0-4 6 0,3-3 5 16,0-6 2-16,-5-4 3 0,-4-2 5 0,-9-3 2 15,-7-3 2-15,-2-3-5 0,-4-3-8 16,-1 0-5-16,2-2-5 0,-4-3-1 16,1-2-3-16,0-1-4 0,-3-3-6 15,-1 0-9-15,2-5-13 0,1-2-21 16,1-4-25-16,-1-4-21 0,-1-3-24 16,-2-3 57-16,0 3 20 0</inkml:trace>
  <inkml:trace contextRef="#ctx0" brushRef="#br0" timeOffset="180315.33">28435 12895 1681 0,'0'0'40'0,"-1"0"-24"16,1 0-45-16,0 2-24 0,0-1 14 16,0-1 15-16,0 2 9 0,1 1 5 0,0-2 2 15,4 4 4-15,3 2 4 0,1 1 0 16,4 3 3-16,3 1 4 0,2 3 1 16,5 3 3-16,0 4 1 0,1 7-2 0,5 4-3 31,8 9-1-31,4 4-3 0,1 9-1 0,-2 8 2 0,-12 4 3 0,-8 10 4 31,-5 7 1-31,-5 1-1 0,-3 8-4 0,-4 5-2 16,1 4 0-16,-7-1-2 15,-1-5 0-15,-4-9-2 0,-7-7 0 0,-6-6 0 16,-4-8-2-16,-6-8 10 0,-2-10 6 0,3-11 2 16,0-4 5-1,6-10-7-15,6-1-2 0,4-6 0 0,3-3 1 16,1-1-3-16,-1-3-2 0,0-2-2 15,1-4-3-15,3 1-1 0,3-3 1 16,4 0-1-16,-2 0 1 0,1-1 0 16,0 0 0-16,1 0-2 0,0 0-6 15,0 0-11-15,0 0-15 0,0 0-21 16,0 0-6-16,0 0-30 0,1 0-5 0,5-3 16 16,7-12 72-16,8-15-262 0,12-12 213 15</inkml:trace>
  <inkml:trace contextRef="#ctx0" brushRef="#br0" timeOffset="180616.74">29536 13549 1653 0,'-1'0'54'0,"0"0"31"16,-1 0-98-16,-1-1-6 0,-4 1 10 16,-3 5 3-16,-10-3 4 0,-5 5 2 15,-4-6-1-15,-1-1 2 0,1 0 2 16,-1 0-1-16,0-1 1 0,-5-1-1 16,1 0-1-16,-4 1 1 0,3 0 0 15,4 0 0-15,4 1 0 0,6 0 4 0,1 0-20 16,3 0-40-16,1 1-37 0,5-1 196 15,3 1-108-15</inkml:trace>
  <inkml:trace contextRef="#ctx0" brushRef="#br0" timeOffset="180821.39">29357 13802 1840 0,'-2'0'36'0,"-4"0"-22"16,-6 1-26-16,-3 4 4 0,-1-2 8 0,-4 1 2 16,1 0-1-16,-4-2 0 0,-3 1-1 15,-1-2-13-15,2-1-11 0,5 0-11 16,1 0-11-16,2 0-8 0,1-1-18 16,0-3-21-16,-4-3 290 0,1 0-167 15</inkml:trace>
  <inkml:trace contextRef="#ctx0" brushRef="#br0" timeOffset="182386.54">15527 8023 1179 0,'36'23'106'16,"-74"-46"-35"31,38 23-76-47,-2 1 0 0,0 4-1 0,-7 4 1 15,-7 8 1-15,-8 5 0 0,-8 11 1 16,-6 2 2-16,-4 10 0 0,0-2 1 16,-7 0 1-16,0-3-1 0,0-6 0 15,1-8 0-15,-1-7 0 16,-5-5 1-16,0-3 1 0,-3-4 1 0,-4-2 0 0,2-3-2 16,-8-3-5-16,-2-3-7 0,-8-5-8 15,-7-6-4-15,1-3 1 0,0-4 7 16,7-5 6-16,10-5 9 0,8 1 5 15,6-5 8-15,5-2 3 0,3 0 10 16,4-1 12-16,12 5 15 0,7 3 11 16,12 2-1-16,6 2-3 0,8-2-14 15,8-5-16-15,7-1-11 0,12-8-12 16,6-1-10-16,5-7-1 0,7-4-11 16,5-1-7-16,10-2-6 0,7-1-4 0,11 2-2 15,5 4 5-15,-3 1 8 16,0 3 2-16,-11 3 13 0,-5 1 3 15,-2 4 2-15,5 2 1 0,-1 3 0 0,-1 4-2 16,0 3 0-16,-8 10 1 0,-5 6-1 16,-3 10 2-16,-7 5 2 0,-1 12-2 15,3 9-1-15,1 9-2 0,0 5-1 16,-4 6 1-16,-11 5-2 0,-8 2 1 0,-9 3 0 16,-8 1 3-16,-5 7 1 0,-6 1-1 15,-10 7 1-15,-4 4-2 0,-10 1 1 16,-11-3 1-16,-14-5 3 0,-4-7-1 15,-5-9 7-15,4-5-2 0,6-9 3 0,1-6 3 16,3-5-5-16,3-4 1 0,0 0 1 16,-2-2-1-16,-8-3 0 0,-5-2-1 15,-1-2-5-15,4-2 0 0,6-3 0 16,7 2-1-16,5-4 0 0,4 1 0 16,5 1-1-16,1-4 0 15,4 1 0-15,2-1 1 0,1-3 0 0,8 2 0 16,3-2-1-16,2 0 1 0,5 0 0 0,1 0-2 15,-2-1-8-15,2 1-17 0,0 0-18 16,1 0-22-16,-1 0 128 0,0 0-62 16</inkml:trace>
  <inkml:trace contextRef="#ctx0" brushRef="#br0" timeOffset="183428.95">22614 7818 1097 0,'5'5'65'16,"-1"2"-47"-16,-3 3-18 15,0 5-1-15,-8-5 1 0,2 9 0 16,-2 4 0-16,-9 0 2 0,-2 5 1 16,-4 1 1-16,-4 3 1 0,-1 0-2 15,-9 2 1-15,-6 0-2 0,-6-4 0 0,-7-1 1 16,5-4 0-16,2-5 0 16,2-2 1-16,5-7 1 0,-2-4 0 0,-2-3 5 15,4-4 2-15,-4-5 0 0,-3-1 0 16,-2-1-4-16,-4-2-3 0,4-1-1 15,3-1-1-15,12 2 0 0,6-1-2 16,5 2 10-16,7-3 10 0,5 2 16 0,0-2 19 16,7-1 1-16,-1-4 1 0,0-7-15 15,2-6-18-15,-3-7-15 0,-2-7-15 16,2-6-12-16,2-2-2 0,0-1 1 16,2 2 8-16,3 3 11 0,2-2 7 15,6 1 1-15,3 0 4 0,4 5 8 16,0 7 14-16,4 4 4 0,2 3 0 15,5 1-27-15,8 0-36 0,3 1-8 0,6 4-6 16,10 7 8-16,2 1 13 0,6 3 1 16,-3 6-3-16,0 3 4 0,-1 0 5 15,-6 3 1-15,5 3 6 0,-5-1 1 16,1 2 2-16,-3 1-1 16,0 2-2-16,-11 5-3 0,-6 3-1 15,3 6-1-15,-5 6-1 0,3 10 1 0,2 8 1 16,-6 10 0-16,-3 7 3 0,-8 4-1 15,-8 1 3-15,-10 0 1 0,-14-6 0 0,-7 0-1 16,-9-4-1-16,-7-5 1 0,-1-5-1 16,-4-9-1-16,-3-5-3 0,-5-10 0 15,-5-5-4-15,-5-5-3 0,6-6-8 16,1-5-18-16,7-6-33 0,5-3-218 16,2-6 190-16</inkml:trace>
  <inkml:trace contextRef="#ctx0" brushRef="#br0" timeOffset="185983.1">30622 13706 1700 0,'1'2'74'0,"-1"-2"-96"15,1 0-38 1,-4 0 65-16,2 0-12 0,-2 0 1 0,-1 0 3 0,-4 0 0 15,-2 0 3-15,-2 0 1 0,-3 0 0 16,-2-4 1-16,-3 2 0 0,0 0-2 16,-3-1 2-16,0-2 0 0,4 1-1 0,-3 0 2 15,4 1-1-15,4 1-1 0,-3 1 0 16,2-1 1-16,3 2-1 16,-3-1 1-16,7 1-2 0,2 0-8 0,-2 1-17 15,2 1-21-15,2-1-22 0,-1-1-11 16,0 0-6-16,2 2-6 0,3-2 50 15</inkml:trace>
  <inkml:trace contextRef="#ctx0" brushRef="#br0" timeOffset="186407.46">31140 13062 1639 0,'0'0'47'16,"0"0"-19"-16,0 0-27 0,-1 1-17 16,1 1 2-16,0 1 4 0,0 2 4 15,-2 5 4-15,0 6 1 0,0 8 1 0,-1 3 0 16,0 11 1-16,2 6-1 15,0 8 2-15,1 11-1 0,0 7-1 0,0 6 0 16,-1 7 1-16,0 5 0 0,0 0 0 31,1-1 0-31,2-4 2 0,1-8 5 0,2-6 3 0,-1-8 5 0,2-13 2 16,-3-3 2-16,1-6 0 0,-3-5-1 16,0-6 0-1,0-5-2-15,-1-9 1 0,0-4 1 16,0-2-3-16,0-4-2 0,-1-1-2 15,1-1-4-15,0 0-1 0,0-2-2 16,0 0-2-16,0 2-1 0,0-2 0 16,0 0 0-16,0 0-5 0,0 0-15 0,0 0-24 15,0 0-37-15,0 0-6 0,0 0 38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44:41.3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24588 7905 1162 0,'-1'0'35'0,"0"0"-19"0,-2 2 5 16,-1-1-2-16,1-1 6 0,0 3 8 15,1-1-3-15,0-1-6 0,2-1 1 16,0 2 6-16,0-2 2 0,0 1 1 15,-3 3-1-15,3-2-9 0,0 5 0 16,0 2 2-16,0 5 0 0,0 6 2 0,0 5 5 16,3 5 2-16,-1 5 0 0,2 6-1 15,0 3-9-15,0 3-6 0,-3 5-6 16,-1 3-6-16,-1 2-3 0,-3 2-1 16,1-4-2-16,0 0 1 0,-5-7-1 15,3-1 1-15,0-3-1 0,-2-4 1 16,2 2 0-16,-4-3 1 0,0-1 1 0,4 1 1 15,-3-5 1-15,1-2 0 0,4-7-1 16,-3-9-5-16,3-3-11 0,-2-9-11 16,2 0-11-16,-2-2-10 0,5-2-13 15,0 0-13-15,-1 0-13 0,-3-5-13 16,0-6-3-16,2-10 288 16,6-12-157-16</inkml:trace>
  <inkml:trace contextRef="#ctx0" brushRef="#br0" timeOffset="381.53">25068 7876 1366 0,'30'4'307'0,"-11"1"-177"16,23 1-139-16,-115-15 7 15,51 4-3-15,19 5-4 0,-6 3-1 16,-3-1 1 0,-8 0 4-16,-5 0 5 0,-6-1 0 0,-2 1 0 0,-4-2 4 15,-4-2 5-15,-2-1 4 0,-6-3 3 0,0 1-6 16,-4-1-3-16,-1 1-4 0,-5-2-1 16,-5 1 0-16,4 1-1 0,2 1-1 15,3 1 1-15,7 1 1 0,2-1 0 16,4 2-1-16,6 0 1 15,3 1 0-15,4 1-1 0,1 2 0 0,1 0-1 0,1 1 0 16,1-1 0-16,6 2-1 16,4-1-4-16,2-1-2 15,3 0-5-15,3 0-3 0,2-1-5 0,5-1-9 0,-1 0-22 16,1-1-31-16,0 1-25 0,-2 0 82 16,11-3 54-16,11-2-13 0</inkml:trace>
  <inkml:trace contextRef="#ctx0" brushRef="#br0" timeOffset="804.24">25634 7698 1884 0,'-1'0'4'0,"-4"0"-50"16,3 5-6-16,0 3 15 15,-4 8 28-15,-2 4 7 0,-7 7 2 0,-10 8-4 16,-3 0 3-16,-6 7 1 0,-3 3 0 16,0 5 0-16,2 6 2 15,0 1-1-15,-1 5-1 0,4 3 1 0,0 4-1 16,5 2 1-16,5 6 1 15,3-1-1-15,5 4-1 0,5 1 0 0,9-3-3 16,9-1 1 0,8-3 2-16,5-2 0 0,5-6 0 0,3-2 0 0,2-7 0 0,7-6-3 15,-1-8 1-15,-1-5-2 0,1-6-1 16,-4-6 3-16,-4-4-1 0,-6-9 2 16,-6-4-1-1,-5-3-1-15,-4-2-1 0,-1-2-1 0,-4-1-3 0,1 1-5 16,-4-2-11-16,-1 0-16 0,0 0-22 15,-1 2-29 1,1-2 108-16,0-4-36 0</inkml:trace>
  <inkml:trace contextRef="#ctx0" brushRef="#br0" timeOffset="3313.36">26235 8252 1095 0,'0'2'65'16,"0"-2"27"-16,1 0-37 0,-1-2-37 15,-1 1-3-15,2 1 4 0,0 0-2 16,-1-1 6-16,-1-4 5 0,-1-1 3 16,-2-1-6-16,1 1-4 0,0 0-5 15,-4-2-8-15,0 0 3 0,-2-1 1 16,1 2 0-16,1 2 5 0,-1 1-3 15,-6 2-2-15,-4 2-3 0,-4 0-4 0,-2 6-2 16,-3 3-2-16,1 2 1 0,-3 7-5 16,1 4-7-16,1 7-7 0,1 2-11 15,4 5-7-15,-1 1-3 16,4 2-1-16,5 3 2 0,3-1 6 0,8 1 8 16,3-4 5-16,8 3 7 0,2-3 5 0,6-3 0 15,3 3 4-15,1-7-1 0,0 0 7 16,2-4 7-16,1-5 2 0,3-4 2 15,-2-7 1-15,0-2-1 0,0-3 6 16,-7-5 15-16,2-1 9 0,-3-1-1 16,-4-5-6-16,7-1-15 0,-2-2-12 0,-5 1 3 15,5-1 2-15,-7 0 2 16,0 2 0-16,2-1-7 0,-3 2-4 0,0 2-2 16,-3-1-3-16,0 3 0 0,-3 0-1 15,2-2-1-15,-1 1 0 0,1 1 0 16,-3 0-1-16,1 2-5 0,-2 0-11 15,-1 0-17-15,2-2-17 0,-1 2-22 16,-1 0-17-16,0 0-14 0,1-4-34 16,-2-1 77-16</inkml:trace>
  <inkml:trace contextRef="#ctx0" brushRef="#br0" timeOffset="3754.42">26604 8765 1178 0,'41'13'217'16,"-114"31"-113"-1,76-56-103-15,-12 37-2 16,1 2 1-16,-2 1 1 16,-2 2-1-16,1-1 0 0,-3-1 2 0,3-3-2 15,-1-2 2-15,-1 1 0 0,3-5 0 16,0-1-1-16,2-4-8 0,5-3-14 0,-1-6-19 16,3 1-20-16,1-6 7 0,0 0-82 15,0 0 87-15</inkml:trace>
  <inkml:trace contextRef="#ctx0" brushRef="#br0" timeOffset="4534.29">26900 8670 1352 0,'0'1'45'15,"1"-1"-10"-15,-1 0-18 0,1 0-20 0,0 0 7 16,2-1 3-16,4-1-3 16,3 0-1-16,2-6-4 0,1 1 0 15,3-2 1-15,2-1 0 0,4 2 0 16,3-3 2-16,4 1-1 0,-1 0 0 0,0-3 1 16,-1 2-1-16,-4 0 2 0,-2-1 3 15,-2-2 0-15,-4-2 0 0,-6 2-3 16,0-6-4-16,0 2 0 0,-3 3 0 15,0 2 0-15,-2 1 2 0,-1 2 1 0,-3 1-2 16,0 1 0-16,-4 2-3 0,-1 2-3 16,-3 3-1-16,2 1 0 0,-4 2 0 15,0 4 1-15,0 2 3 0,-5 3 0 16,4 5 1-16,-5 2-2 0,4 2-6 16,0 4-1-16,-3 0-2 0,6 4-2 0,2-1 4 15,2 5-2-15,5-2 2 0,0 0 2 16,4 0 3-16,4-3 1 0,3-2 2 15,2-1 2-15,0-4 0 0,2-2 4 16,-3-3 9-16,-1-5 4 0,1-1 2 16,-7-6 1-16,1 1-2 0,3 0 1 15,-1-2 0-15,1 0-4 0,2-2-6 16,1-3-4-16,-2 0-6 0,6-2-2 16,-2 2 2-16,-2-3 1 0,0 2 2 0,-3-1 1 15,0 0-2-15,2-3-12 0,0-1-22 16,1-3-16-16,3 1-70 0,2 0 68 15</inkml:trace>
  <inkml:trace contextRef="#ctx0" brushRef="#br0" timeOffset="4796.88">27720 8795 1522 0,'-2'6'31'16,"1"1"-27"-16,-1 6-10 0,1 4 3 16,-2 4 3-16,-2 5 0 0,1 3 1 15,-4 2 0-15,-1 0-1 0,-2-2 0 0,2-1-4 16,-5 0-5-16,1-1-7 0,0-2-11 16,-1-7-11-16,4-2-7 0,2-6 3 15,3-1 10-15,4-3 11 0,1-6 3 16,0 0-8-16,0 0-19 0,0 0 157 15,3-3-267 1,2-7 151-16</inkml:trace>
  <inkml:trace contextRef="#ctx0" brushRef="#br0" timeOffset="5116.28">28289 7973 1109 0,'12'0'280'0,"-12"4"-163"0,-2 9-98 16,2-7-34-16,-17 44 16 0,17-8-1 15,1 10 1-15,2 2-2 0,0 1 1 16,-2 1 0-16,-1 0-1 0,0-2 1 15,-1-1 0-15,0-6 0 0,1-1 0 16,0 0 1-16,2 0 2 0,3 1-5 16,-3-7-9-16,4-6-9 0,-2-11-8 15,-2-8-2-15,-1-14-9 16,1 0-19-16,-2 0-14 0,1-4-130 16,5-13 126-16</inkml:trace>
  <inkml:trace contextRef="#ctx0" brushRef="#br0" timeOffset="5508.07">28133 7792 1228 0,'-3'0'29'16,"0"2"-24"-16,0 4-7 0,2 3-7 15,1 0 2-15,4 7 4 0,6 1 3 0,10 8 0 16,10 6-4-16,9 4-7 0,3 3-2 31,4 3-2-31,1 3 4 0,1 1 5 0,6 1 3 0,-1 0 3 16,5-1 2-16,7 1 5 0,-2-1 5 0,-1-4 4 15,-12 0 4 1,-12-6 1-16,-9-1-2 0,-9-3-1 16,-5-5-4-16,-6-3-5 0,-7 2-5 0,-4-1-4 0,-7 4 0 15,-8 2 0-15,-4 1 0 16,-10 1 2-16,-10-1 4 0,-13-3 0 0,-8-2 1 0,-3-1 1 15,1-7-3-15,10 0 5 16,5-9 1-16,7-2-1 0,6-1 0 16,3-5-4-16,4 1-1 0,2-4 0 15,0-1 0 1,4-1-5-16,5-1-9 0,3-1-5 0,6 2-11 16,2-2-10-16,5 2-4 0,0-3-14 15,5-3-9-15,7-2 34 0</inkml:trace>
  <inkml:trace contextRef="#ctx0" brushRef="#br0" timeOffset="5934.84">28542 7734 1253 0,'1'-2'62'15,"1"2"35"-15,2-1-91 16,2 4-16-16,5 0-2 0,4 5 5 16,10 5 4-16,8 6-1 0,10 6 1 15,5 1-1-15,1 1 1 0,-5 2 5 16,-3 3 1-16,0 3 4 0,2 6 3 16,7 4-3-16,-2 4 2 0,5 7-1 15,-1 6-5-15,-4 4 7 0,-1 4-1 16,-10 6 1-16,-8 4 3 0,-5 11-4 15,-10 9-3-15,-7 5-1 0,-7-1 0 0,-7-7-2 16,-7-9 0-16,-5-12 0 16,-9-8-2-16,-11-9 0 0,-2-8 0 0,-1-6-1 15,4-9 0-15,7-6 2 0,3-7 7 16,2-5 6-16,2-2 3 0,2-3-1 16,4-1-6-16,3-3-4 0,3-1-3 0,2-4-1 15,3 2 0-15,-1-3-1 0,0 0 0 16,4-1 2-16,0 0-2 0,0 0-8 15,3-2-16-15,1 0-19 0,0 0-22 16,2 0-10-16,-1 0 1 0,-1 0-156 0,0 0 153 16</inkml:trace>
  <inkml:trace contextRef="#ctx0" brushRef="#br0" timeOffset="6840.52">24460 14016 1230 0,'2'30'301'16,"0"-27"-174"-16,-2 3-124 0,-2-2-20 16,2-20 9-16,0 28 6 0,-1 4 2 15,1 5 0-15,0 5 1 0,0 3-1 16,3 7 0-16,0 7 1 0,3 5-1 16,-1 6 0-16,4 4 1 0,-2 0-1 15,-3-5 0-15,0-2 0 16,-4-6 0-16,0-6 0 15,0-5 2-15,2-5-2 0,-3-6 0 0,2 0 1 16,-1-4-1-16,0-2 2 0,0-5-13 0,-1-4-25 0,1-2-27 16,0-5-31-16,0-1 122 0,-1 0-41 0</inkml:trace>
  <inkml:trace contextRef="#ctx0" brushRef="#br0" timeOffset="7767.5">24341 14039 1571 0,'0'0'45'0,"0"-1"6"15,0 1-56-15,0 0 1 16,0 1 6-16,2-1 4 0,1-1 4 0,0-1-4 15,5-6 2-15,3-4 1 0,7 0 1 16,9-3 1-16,4-1-1 0,3-3-2 16,3-1-3-16,-4-2-2 0,-3 2-1 15,-4 1 0-15,-2 2 2 0,-3 0-1 16,-2 3 0-16,1-1 1 0,-2 4-3 16,0-3 0-16,3 4 1 0,0 1-2 0,3 1-4 15,3 4-3-15,3 2-6 0,0 4 0 16,0 2 0-16,1 5 1 0,1 1 0 15,-2 4 2-15,2 3 1 0,-4 0 0 16,-8 3 4-16,-2 1 0 0,-8 3 0 0,-5-2-6 16,-5 4-11-16,-8 2-6 0,-9 1 0 15,-7 3 4-15,-11-2 10 0,-13 0 9 16,-4-1 2-16,-6-1 3 0,3-4 2 16,5-1 1-16,5-5 0 15,4-2 0-15,8-4-1 0,5 0-1 0,1-2 2 16,0-2-1-16,3 0 0 0,2-1 0 15,5-2-1-15,4 2 0 0,3-3 1 16,7-1-2-16,-2 0 3 0,5 0 3 16,2-2 6-16,0 1 5 15,3 1 4-15,4 1 0 0,4 3-3 0,6 2-4 0,10 5-6 16,4-1-4-16,9 7-1 0,3 1-1 16,4 2-1-16,6 4 1 15,0-1 0-15,3 1 0 0,0 0-1 0,-3 2 0 16,-4-1-1-16,-6 1 1 0,-10-4 0 15,-4-2 0-15,-6-1 0 0,-3-3 0 0,-3 0 0 16,-3-2 1-16,-3-3-2 0,-8-4 1 16,1-3-1-1,-4-3 1-15,0-2-8 0,-2-2-12 0,0 1-10 0,0-1-14 16,0 0-5-16,0 0-5 0,0 0-5 16,0 0-12-16,-1-3 457 0,-3-1-294 0</inkml:trace>
  <inkml:trace contextRef="#ctx0" brushRef="#br0" timeOffset="8177.46">25737 13343 1619 0,'0'0'52'16,"0"0"-38"-16,-4 2-9 0,-2 5-25 15,-2 6-1-15,-5 4 16 0,0 9 5 0,0 4 0 16,-5 5 0-16,-2 4 0 0,-7 5 0 16,-7 6 2-1,-5 2 0-15,-1 10 1 0,-2 6 0 0,2 10 0 16,7 12-3-16,5 8-8 0,6 10-14 0,12 3-9 15,10-1 1-15,8 2 8 0,10-3 12 16,7-4 8-16,3-11 0 0,4-10 10 0,1-13 9 16,2-13 6-16,-3-7 3 0,-2-11-8 15,-2-5-6-15,-7-7-7 16,0-4 1-16,-5-8-1 0,-5-5 2 0,-3-4 2 16,-4-4-4-16,-3-1-5 0,0-2-13 15,2 0-12 1,-1-1-14-16,4-2-11 0,0-3-19 0,2-5-14 0,1-12 36 15,-2-10 11-15</inkml:trace>
  <inkml:trace contextRef="#ctx0" brushRef="#br0" timeOffset="8668.26">26257 13932 1722 0,'0'2'28'15,"0"-2"-23"-15,3 0-34 0,-3 0-7 16,-3 2 19-16,3-4 6 15,-3 2 10-15,1-4 0 0,-5-4 1 0,-4-2 0 16,-3-3 0-16,-4-2 0 0,-1 1 1 16,1-1-1-16,-4 3 0 0,-4 3-1 15,-1 2-1-15,-3 5-4 0,-1 5-5 16,1 8-2-16,-2 11-1 0,2 16 4 16,-2 10 3-16,0 16-3 0,5 9-4 15,5 7-5-15,9 2-16 0,9 3-9 0,7-4 0 16,7-8 4-16,3-13 27 0,1-13 25 15,5-12 9-15,2-5 4 0,3-2-9 16,7-2-4-16,-1-3-1 0,0-5 6 16,1-6 24-16,-8-3 8 0,-4-5 8 0,0-4-4 15,-3 0-20-15,0-4-14 16,1 0-10-16,-5-1-3 0,0-3-1 0,-4 1-2 16,2-2-3-16,-1 1-6 0,0 0-7 15,1-1-8-15,-4 1-11 0,0 1-7 16,-3 0-9-16,2 0-16 0,1-3-14 15,1-5 566-15,2 1-375 0</inkml:trace>
  <inkml:trace contextRef="#ctx0" brushRef="#br0" timeOffset="9014.18">26719 14641 1591 0,'1'0'87'0,"-1"0"44"15,-1 2-94-15,0 3-41 0,-1 3-1 0,0 6 2 16,0 7 3-16,-3 3-1 0,-1 3-7 16,-2 1-4-16,-2-1-7 0,0-2-4 15,-1-2 2-15,2-4-4 0,0-4-5 16,1 0-11-16,2-3-13 0,-2 0-13 0,5-3-12 16,0-1-11-16,-2-1 268 15,5-1-148-15</inkml:trace>
  <inkml:trace contextRef="#ctx0" brushRef="#br0" timeOffset="9546.7">27036 14499 1485 0,'14'23'206'0,"-14"-23"-128"15,0 0-66-15,0 0-25 16,-13-23 4-16,15 21 2 0,5 0 3 16,7-5-4-16,8 0-7 0,5-9-3 15,3 0 1-15,-2-2 6 0,-1 1 8 0,-5 2 3 16,2-3 2-16,3 1-1 0,-1-3 1 16,2-2-2-1,-3-1-1-15,-4 1-1 0,-3 1-4 0,-2-2-4 0,-2-1-4 16,-3-1-5-16,-3 0 0 0,-5 2 1 0,-6-1 4 15,-2 5 3-15,-3 3 3 16,-1 3 2-16,0 5-2 16,0 6-5-16,0 0-5 0,-3 4-3 15,-3 3 2-15,-2 6 8 0,-3 4 4 16,1 7 4-16,2 5 3 0,1 4 0 0,4 4 0 0,-2-3 0 16,3 3 0-16,2 5 0 0,2-1 0 15,4 0 1-15,3-3 0 16,0-3 2-16,1-4-1 0,5-2 1 15,-1-2 2-15,6 0 2 0,0 1 2 0,4 0 3 0,5 0 1 16,-1-5 1-16,3-3-1 0,-1-4-1 16,2-5 2-16,-4-3 5 0,-1-1 1 15,1-3 0-15,2-2-4 0,-1-1-12 16,-4-2-4-16,1-3-3 0,3-1-5 16,2-1-5-16,2-2-4 0,0 1-4 15,-5-1 2-15,0 0 2 0,0 0-9 0,-1-2-21 16,1-4-18-16,-1-3-240 0,-2-3 200 15</inkml:trace>
  <inkml:trace contextRef="#ctx0" brushRef="#br0" timeOffset="9840.73">27962 14499 1742 0,'0'2'31'16,"-1"2"-26"-16,-1 12-26 0,1 7-5 16,-2 7 17-16,0 5 8 0,-1-1-2 15,-1-2 2-15,-2-2 0 0,-2-2-1 16,3-1 2-16,-1 0 1 0,0-3-1 0,4-6 3 15,-2-2-5-15,2-6-12 16,3-1-10-16,0-4-15 0,-1-1-15 0,1-2-8 16,0-2-13-16,0 0-11 0,0 0 63 15,0 0-4-15,5 0 23 0</inkml:trace>
  <inkml:trace contextRef="#ctx0" brushRef="#br0" timeOffset="10219.07">28526 13657 1622 0,'0'0'99'0,"0"0"71"0,-1 0-133 16,1 5-41-16,-1 3-8 0,0 7 1 16,1 11 1-16,-3 11 1 0,2 8 7 0,-1 8 1 15,-1 7 1-15,-3 1 0 0,-1 8 0 16,-3-1 0-16,-1 3 0 0,-1 0-8 15,2-5-9-15,2-1-10 0,2-7-6 16,4-10 4-16,1-9 7 0,1-12 4 16,0-10-13-16,1-7-21 0,-1-9-39 15,0 0-10-15,2-10-1 0,1-13 48 0</inkml:trace>
  <inkml:trace contextRef="#ctx0" brushRef="#br0" timeOffset="10630.84">28389 13436 1572 0,'0'0'53'15,"0"0"4"-15,-2 0-54 0,2 0-7 16,0 2 4-16,2 1 2 16,3 2 5-16,0 4-2 0,6 5-5 0,4 6-2 15,5 1-1-15,4 5 0 16,8 3 2-16,5 3 1 0,11 0 1 15,10 6 1-15,5 3-1 0,5 3 0 0,-5 7 0 16,-4 4 0-16,-2 7 0 0,-1 1 0 0,3 2 1 16,-3-3-1-16,-4-3 1 0,-4 0 0 15,-8-2-1-15,-11-2-1 0,-10 0 0 16,-7-2-6-16,-11-5-3 0,-8 0-2 16,-8-6-3-16,-13-4 2 0,-10-6 4 15,-8-7 2-15,-11-3 18 0,-5-4 22 16,0-3 5-16,-1-4 8 0,5-8-11 0,4-4-19 15,-5-5-5-15,-6-3-9 0,6-1 0 16,-1 0-7-16,14 0-2 0,12 1-7 16,2 1-8-1,10 2-1-15,5 1-9 0,6 3-9 0,6-2-18 0,5 4-13 16,0 0-10 0,0 0-3-16,0 0-52 0,5-1-66 0,5 4 115 15</inkml:trace>
  <inkml:trace contextRef="#ctx0" brushRef="#br0" timeOffset="11046.45">28933 13301 1480 0,'0'0'75'0,"0"1"22"0,3 2-51 16,-1 1-46-16,7 6-3 0,4 7-1 16,5 6 1-16,3 7 1 0,5 4 1 15,3 5 1-15,6 4 0 0,7 5 0 16,8 1 0-16,3 3 0 0,-4 0 0 16,-4-2 0-16,-8 5 1 0,-1 6-1 15,4 1 0-15,-3 9 1 0,4 6-1 16,-5 3 0-16,-7 6 0 0,-4 5 0 15,-6 3-2-15,-7 5 1 0,-7 0 1 16,-5-8 6-16,-8-8 4 0,-5-12 4 16,-1-12-2-16,-6-7-4 0,-3-5-2 0,1-3-4 15,-5-5 1-15,2-4-3 0,-1-7-2 16,2-4 2-16,2-5-1 0,8-4 0 16,2-2-4-16,2-3-7 0,4-3-9 15,1-4-9-15,1 2-4 0,4-5-8 16,0 0-10-16,1 0-13 0,-1 0-6 15,4-2 10-15,0-5-127 0,3-6 130 0</inkml:trace>
  <inkml:trace contextRef="#ctx0" brushRef="#br0" timeOffset="11341.02">30420 14264 1393 0,'11'0'143'0,"-107"-2"-112"47,55 0 26-47,2-1-25 0,0 1-12 16,5-3-12-16,2 2-6 0,2 0 1 15,3-1 0-15,-1-1-2 0,3 3 2 16,1 0-7-16,4 1-7 0,2 1-8 16,3-1-10-16,0 1-11 0,3-1-13 0,-1-1-18 15,4 2 7-15,3-3 28 0</inkml:trace>
  <inkml:trace contextRef="#ctx0" brushRef="#br0" timeOffset="11609.48">30415 14586 1353 0,'2'0'127'16,"-2"1"111"-16,2-1-214 0,-2 0-61 16,0 0-5-16,-4 1 23 0,-1 3 13 15,-9-4 10-15,-5 1 4 0,-7-2 1 16,-2-4 1-16,-3 1-5 0,-3-2-4 15,0 1 0-15,3 0 0 0,-1-2 0 16,5 1 1-16,2 1 2 0,0 3-2 16,4 0 1-16,-1 2 0 0,1 0-1 0,1 0-7 15,2 0-16-15,0 0-25 0,2 4-24 16,2-3-15-16,3 0 706 16,1-1-467-16</inkml:trace>
  <inkml:trace contextRef="#ctx0" brushRef="#br0" timeOffset="12225.86">30581 8201 2046 0,'-1'0'25'15,"-9"2"-8"-15,-9 7-99 0,-8 6-18 16,-2 1 58 0,3 1 40-16,6-3 2 0,3-5 0 0,-5 1 0 0,-4-3-2 0,-7 2 1 15,-5-5 1-15,-4-4-1 0,2 0 1 16,4-4 0-16,2 0 0 0,10 1 0 15,1-2 0-15,5 1 0 0,4-1 1 16,1 1 1-16,4 1-2 0,4-1-6 16,1 1-18-16,4 3-19 15,0 0-24-15,0 0-29 0,0 0 12 0,4-5 38 16</inkml:trace>
  <inkml:trace contextRef="#ctx0" brushRef="#br0" timeOffset="12477.72">30649 8593 1752 0,'-22'7'28'15,"-6"-2"-37"-15,-10 3-7 0,-2-3 14 16,0-5 2-16,5 0 1 0,0 0-1 15,-2-2 0-15,-3 1 0 0,2-1 0 16,1-1 0-16,7 2 0 0,4-3 1 16,6 1-6-16,6-2-15 0,5 2-14 15,4 2-17-15,4 1-10 0,-1 0-4 0,2 0 0 16,3-6 349-16,7 1-217 16</inkml:trace>
  <inkml:trace contextRef="#ctx0" brushRef="#br0" timeOffset="13078.71">31189 7835 941 0,'-10'-1'131'16,"-13"-120"-143"15,23 117 58-31,-1 0 8 0,1 2 19 16,0 2 10-16,0 0 2 16,0 0-6-16,0 0-5 0,1 0-10 15,1 0-7-15,-2 0-11 0,1-1-8 0,2-1-10 16,0 2-11-16,4-2-8 0,2-1-9 15,4-3-2-15,3 1-3 0,7 1 2 16,5-1 1-16,6 3 0 16,2 0 2-16,0 1-1 0,-2 1 0 0,-2 0 1 15,-4 3-1-15,-1 1-2 0,-2 2 1 16,-2 2-3-16,3 1 1 0,-4 0-1 16,-2 0 1-16,-4 1-4 0,-4 0-5 15,-5 1-9-15,0 2-17 0,-5 0-12 0,-4 4 0 16,-5 3 7-16,-7 3 14 0,-9-1 16 15,-2 1 5-15,-6-2 5 0,0 0 5 16,0-1 1-16,-1 2 0 0,-3-5 0 0,-2 1-1 16,-1 3 1-16,1-1-1 0,5 2-1 15,6-3 1-15,8 2 1 0,7-1 0 16,3-3 2-16,4 2 3 0,3-1 1 16,4-1 2-16,5 4 1 0,3 1 0 15,5 2 0-15,2 2 1 0,4-3-2 16,1-1-1-16,-3-5-2 0,-4-5-2 15,-5-4 1-15,-1-3-8 0,-5-1-15 16,-2-2-11-16,0 1-21 0,-3-3-14 0,1 3 2 16,3 0-82-1,-3 0 89-15</inkml:trace>
  <inkml:trace contextRef="#ctx0" brushRef="#br0" timeOffset="13323.44">31387 8801 1303 0,'0'-4'53'16,"0"4"6"-16,-1 0-10 0,1 0-9 15,0 2 17-15,0-3 7 0,0 1-13 16,0 1-16-16,0-1-15 0,0 0-11 0,1 2-5 16,0-2-2-16,-1 2 2 0,1-2-3 15,0 3 1-15,2 1 0 0,0 0-2 16,-2-2 1-16,-1 3-1 0,-1-4-1 15,1 1 1-15,0-1-10 0,-3 4-18 16,0-1-41 0,-5 3-5-16,0 2 31 0</inkml:trace>
  <inkml:trace contextRef="#ctx0" brushRef="#br0" timeOffset="14152.98">30980 13821 1464 0,'0'0'45'15,"-1"0"-16"-15,1 0-15 0,-2 0-18 16,2 0 12-16,1 0 12 0,-1 0 7 16,0-1-3-16,0 1-7 0,0 0 2 15,-1-1-4-15,3 1 6 0,1-2 3 0,3-2-10 16,4-3-3-16,9-6-8 0,5-3 0 16,7-3-8-16,3 0-6 0,2 4-5 15,5 1-5-15,3 6 8 0,5 5 2 16,-1 3 3-16,0 4-3 0,-5 3-2 15,-9 3 0-15,-8 3 3 0,-8-1 7 16,-6 1 4-16,-2 4-10 0,-1 3-23 16,-1 9-12-16,-2 4-7 0,-2 9 13 15,-7-4 21-15,-7-1 13 0,0-2 2 16,-5-5-2-16,-3 1 0 0,-6-1-2 0,-9-3 1 16,-8-6 3-16,-5 2 2 0,2-3 9 15,2-4 3-15,5-1 2 16,5 0 6-16,4-1-3 0,1 1 0 0,4 1-4 15,4 0-5-15,6-1-8 0,2 3 0 16,2 1 0-16,1 3 0 0,2 3 2 0,6 6 2 16,2 1-1-16,4-2 3 0,1-1 2 15,-2-7 1-15,2-3 3 16,-3-4-2-16,2-3-3 0,-1 0-1 0,-2-5-1 16,0 1 0-16,1-2-1 0,-3-4 1 15,-1 0-1-15,1-2-2 0,-1 0-11 16,0 0-34-16,0 0-22 0,0 0 28 0</inkml:trace>
  <inkml:trace contextRef="#ctx0" brushRef="#br0" timeOffset="14452.22">31149 15116 1837 0,'0'0'89'0,"-2"0"13"0,2 0-93 0,0 0-42 15,-1 0-1-15,1 1 17 0,0 3 9 16,0-6-8-16,0 2-14 0,0 0-7 16,0 0 3-16,0 0 9 0,0 0 14 15,0 0 8-15,0 0 1 0,0 0-1 0,0 0 1 16,0 0-3-16,0 0 1 0,0 0-1 15,-1 0 0-15,-3 2 2 0,2-1 1 16,-1 1 2-16,0 0-1 0,0 2-13 16,-1-2-25-16,0 3-43 0,-2 1 578 0,2 0-387 15</inkml:trace>
  <inkml:trace contextRef="#ctx0" brushRef="#br0" timeOffset="41520.68">24246 9922 1157 0,'-1'0'34'0,"1"0"-4"0,0 0 0 0,-2 0 9 16,2 0 11-16,0-2 0 0,0 2-2 0,0 0-7 0,0 0-2 15,0 0 0-15,0 0 3 0,0 0 5 16,0 0-1-16,0 0-9 0,0 0-9 16,0 0-11-16,0 4-10 0,0-2-7 15,0 4-2-15,2 3-2 0,0 5-1 16,0 6 1-16,1 6-2 0,2 9 3 15,2 11 1-15,-2 15 0 0,4 12 3 16,-1 14 0-16,0 10 0 0,0 5 0 16,-4 4 1-16,2-7 0 0,1-2 0 15,-2-8 1-15,2-11-1 0,-1-5 1 0,-2-10 2 16,1-12-2-16,-2-10 1 0,0-12-2 16,0-13-10-16,-3-7-17 0,1-5-26 15,-1-4-26-15,0 0-25 16,0 0 1-16,4-7 49 0</inkml:trace>
  <inkml:trace contextRef="#ctx0" brushRef="#br0" timeOffset="42025.34">24122 9937 1573 0,'20'8'59'0,"106"44"-39"31,-249-114-16-31,107 56 6 0,23-3-4 16,6-4-5-16,5-3-1 0,5-3 0 16,3 2 1-16,6 4 7 0,0-2 5 15,1 5 0-15,-1 0 1 0,1 2-11 16,7 2-5-16,2 3-1 0,2 4 0 0,-6 3 3 16,-7 3 2-16,-9 2 2 0,-9 0-1 15,0 4-2-15,-6-1-6 0,-3 6-11 16,-2 7-8-16,-3 6-1 0,-4 7 4 15,-4 5 5-15,-5 4 7 0,-6 2 0 16,-5 1 2-16,-7 2 0 0,-8 1 2 16,1-1 4-16,-4-4-1 0,5-6 1 15,3-7 0-15,0-8 0 0,3-7 0 16,2-5 1-16,1-6 2 0,7-2 0 16,2-3 0-16,1-1 0 0,3 1-2 15,1-4 0-15,4 0-7 0,4 0-16 0,6 0-18 16,1 0-23-16,-1 0-11 0,1 0-21 15,6 0 53-15</inkml:trace>
  <inkml:trace contextRef="#ctx0" brushRef="#br0" timeOffset="42467.25">25038 9471 1667 0,'-4'0'32'0,"2"4"-34"0,-5 2-9 15,-2 9 3-15,-3 7 5 0,-6 8 1 16,-5 5 1-16,0 6 1 0,-4 6 0 15,-1 6 0-15,-1 5 1 0,0 10-1 0,0 2 2 16,0 7 0-16,2 7-2 16,4 6 2-16,6 5-1 0,8 6-1 0,11-1-1 15,10 2 1-15,9-3-1 0,8 0 1 16,6-3 1-16,5-6 2 16,5-11-1-16,3-8 9 0,-1-10 1 0,2-10 1 15,-4-6 3-15,-7-6-10 0,-6-5-2 16,-2-6-1-16,-9-6-2 0,-3-4 2 15,-4-7 0-15,-5-2-4 0,-1-1-7 16,-3-5-7-16,-1 1-14 0,-1-4-9 0,-2 3-12 16,0-3-19-16,2-3-23 0,-1-9 717 15,2-13-476-15</inkml:trace>
  <inkml:trace contextRef="#ctx0" brushRef="#br0" timeOffset="42751.95">25337 9916 1903 0,'0'3'37'0,"0"4"-41"0,0 8-7 16,-1 6 6-16,1 7 0 0,0 5 5 15,0 3 0-15,0 3 2 0,-3 4-9 16,0 1-7-16,0 5-10 0,3-3-10 16,3 0 4-16,1 0-4 0,3-3 0 0,-1-5 1 15,2-8 2-15,1-5-3 16,-1-7-3-16,1-4-9 0,-2-6-19 0,1-4-17 16,1-4-156-16,2-7 149 0</inkml:trace>
  <inkml:trace contextRef="#ctx0" brushRef="#br0" timeOffset="43196.05">25233 9576 1249 0,'0'0'48'0,"0"0"17"0,-1 0-49 15,0 0 0-15,1 2 3 16,1-2 3-16,1 1-3 0,0 0-7 15,3 4-3-15,0 1-5 16,6 4-4-16,10 5 0 0,6 5 0 0,8 4-2 0,11 5 1 16,5 6 1-16,9 6 0 0,5 4 0 15,0 6 1-15,-3 4-1 0,-5 2 0 16,-1 2 1-16,-3 1-1 0,-3-4 1 16,-4-4 2-16,-9-2 1 0,-5-8 1 15,-8-4 0-15,-8-2-5 0,-11-8-2 16,-7-1 5-16,-8-3 1 0,-8-4 3 0,-9 2 3 15,-6-1 5-15,-8 0 2 0,-5-1 4 16,0 0 4-16,-3-5-8 0,3-2-1 16,6-4-4-16,-3-3-3 0,1 0-1 0,0-4-1 31,-4 0-1-31,6 0-1 0,5-2-3 16,2 0 0-16,8 0 0 0,6 0-1 0,5 0 0 0,7 0 0 0,4-2-1 15,3 2 1-15,0 0 0 0,0 0-1 16,0 0-3-16,0 0-9 0,0 0-13 15,0 0-14-15,0 0-14 0,0 0-12 16,4 0 12-16,10 0 24 0</inkml:trace>
  <inkml:trace contextRef="#ctx0" brushRef="#br0" timeOffset="43589.1">26380 9382 1363 0,'2'14'340'15,"1"31"-242"1,2-36-100-16,0 35 0 15,1 10 0-15,-1 8 2 0,-4 13-1 16,-1 9 1-16,-1 8 0 0,-4 6 1 16,-1 7 0-16,2 6 1 0,1 8 1 15,-2 4-1-15,3-2 2 0,0-4-1 16,0-9-1-16,4-13 0 0,1-13 0 16,3-13-1-16,-1-18 1 0,1-10 0 15,-1-5 1-15,1-6-1 0,0 0 0 16,-2-3 1-16,-1-2-1 0,0-5 0 0,0-4 0 15,-2-4-2-15,0-5-7 0,0-1-11 16,-1-5-13-16,0-1-12 0,0 0-9 16,0 0-12-16,0 0-18 0,0 0-2 15,4-7 551-15,3-7-358 0</inkml:trace>
  <inkml:trace contextRef="#ctx0" brushRef="#br0" timeOffset="44525.6">27555 9737 1391 0,'20'27'181'0,"-20"-27"-169"0,-1 0-42 15,-2 0-39-15,-22-30 64 0,17 27 2 16,-5 1 1-16,-1-2 2 0,-5 1-2 15,-3 0 2-15,-4 1 0 0,-2 1 1 16,0 2 0-16,-2 4 1 0,0 6-2 16,-3 7 0-16,-2 8 1 0,-3 8-1 15,-7 7 1 1,-4 9-1-16,-5 7-1 0,4 2 0 16,12 2 1-16,10-2-4 0,14 2-7 15,8 3-4-15,6 0-4 0,8-2 5 16,6-6 12-16,8-10 8 0,4-9 7 15,9-5 4-15,5-6-4 0,4 0-4 0,2-4 0 16,-3 0 3-16,-1-4 17 0,-2-4 9 16,-1-5 5-16,-2-3-1 0,1-2-13 15,-6-2-5-15,-2-2 1 0,-10-2 4 16,-3-1 2-16,-5 0-7 0,-2 1-10 16,0-2-11-16,-3-1-8 0,0-1-6 15,-1-1-5-15,2 2-11 0,-1-3-15 16,1-2-24-16,4-6-28 0,0-5 1 15,0-6 42-15</inkml:trace>
  <inkml:trace contextRef="#ctx0" brushRef="#br0" timeOffset="44794.07">27911 10448 1556 0,'0'3'37'0,"0"1"-22"0,0 5-21 16,0 2-1-16,0 7 2 0,0 7 2 0,-3 3 1 15,0 3 2-15,-2 3 0 0,-1 1 0 16,-1 0 0-16,-1 0 1 0,0-4 2 16,0-2-2-16,3-4-5 0,1-7-9 15,1-5-14-15,1-2-14 0,0-7-15 16,0-1-14-16,2-3-15 0,0 2 95 15,6 0-25-15</inkml:trace>
  <inkml:trace contextRef="#ctx0" brushRef="#br0" timeOffset="45299.19">28114 10372 1478 0,'0'0'63'0,"1"1"18"16,0 1-61-16,-1-2-29 0,1 0 10 0,1 0 9 16,1-1 0-16,3-1-5 0,7 1-5 15,6-5-6-15,3-1-2 0,3 0 1 16,-1 0 3-16,-3-1 7 0,0 0 1 16,0-3 1-16,-1 1-2 0,1-7-3 15,0 1 1-15,3-2-1 0,-2 0 0 16,-2 0 2-16,-2 1 1 0,-4 1 0 15,-3 2 0-15,-2 0-3 0,-1-1-5 16,-2 1-5-16,-5 2 0 0,-1-1-3 16,-2 0-2-16,-6 0-4 0,-1-2-4 0,-2 1 3 15,-2 0 4-15,-1 3 7 16,-1 2 5-16,0 4 0 0,0 2-3 16,-2 4 1-16,-1 4-2 0,-1 4 0 15,0 7 2-15,0 6-1 0,-2 3 2 16,5 7 1-16,-1 7 0 0,3 6 3 0,8 4-2 15,1 1 1-15,5-4 0 0,7 0 0 16,1-6 1-16,2-8 1 0,3-6 4 16,2-8 3-16,-4-1 3 0,0-6 2 0,1-1-1 15,-2-2 4-15,5-2 0 0,0 0-2 16,0-1 3-16,-1-3-2 0,0-2-2 16,-1 0-1-16,2-2-6 0,2-3-10 0,-1-1-11 15,7-4-10-15,-2-3-4 0,5 1 0 16,1-2-2-16,-3-1-14 0,4-3 43 15,3-3-10-15</inkml:trace>
  <inkml:trace contextRef="#ctx0" brushRef="#br0" timeOffset="45726.07">28607 9368 1557 0,'0'0'43'0,"0"1"-23"0,0 2-16 16,3 3-16-16,4 9 3 0,8 8 3 16,6 5 6-16,9 10 3 0,7 4-1 15,3 5 1-15,-1 4 0 0,-2 5-2 16,-1 2 2-16,3 1-1 0,3 4-1 0,-3-5 1 15,2 1 0-15,-7-2-2 0,-3 0 0 16,0 4 0-16,-6 7 0 0,-2 7 0 16,-1 5 1-16,-10 1-1 0,-6 0-1 15,-7-5 1-15,-6-2-2 0,-3-5 0 16,-6-7-1 0,-2-3-1-16,-3-7 2 0,-2-8 1 15,2-2 1-15,-1-5 1 0,1-2 2 0,2-6-1 0,6-4 0 0,3-6 1 16,2-4-1-16,1-5 1 0,3-3 0 15,1-3-1 1,3-4 2-16,0 0-3 0,0 0-6 0,0 0-21 0,0 0-28 16,0 0-12-16,5-4-9 0,7-5 151 15,7-12-63-15</inkml:trace>
  <inkml:trace contextRef="#ctx0" brushRef="#br0" timeOffset="45994.91">30213 10349 1549 0,'-3'0'22'0,"0"-1"-31"0,-3 1-16 0,-1 0 15 15,-8 0 8-15,-3 3 2 0,-4 0 0 16,-5-1 1-16,1 4 1 0,-1-4 0 16,-1 0-2-16,3 3 2 0,1-4-1 15,3 1-1-15,6-1 1 0,0 0 1 16,3 3-1-16,2-4-10 0,2 0-17 16,1 1-25-16,0 1-23 0,-1-1 31 15,-1 2 11-15</inkml:trace>
  <inkml:trace contextRef="#ctx0" brushRef="#br0" timeOffset="46310.73">30240 10579 1555 0,'0'0'35'0,"0"0"-27"0,-1 0-29 15,-3 0-12-15,2 0 12 0,-1 0 18 16,-2 2 3-16,-2-1 0 0,-7 0 2 16,-3 0 4-16,-3-1 3 0,-1-1 1 15,0-1 1-15,0-2-2 0,1 2-4 0,1-1 0 16,0 1-3-16,3-1 0 0,0 3 0 16,-2 0 1-16,5 2-1 0,-2-1 0 15,3 3 0-15,2-1 0 0,-3 1 1 16,2 0-3-16,1 1-5 0,1-1-23 15,1 2-36-15,-1-2 690 0,-2 0-479 16</inkml:trace>
  <inkml:trace contextRef="#ctx0" brushRef="#br0" timeOffset="112548.44">15299 9004 1195 0,'13'-2'290'15,"-13"2"-291"1,-1 0 9-16,0 0-5 16,1 0-3-16,0 0-1 0,0 0-1 15,-5 3 1-15,3 0 1 0,-1 0 0 16,-2 0 0-16,0 1 2 0,-1 1 2 16,-1-1 4-16,0 1 5 0,0 1 3 15,-2 0 1-15,0 1 0 0,-3 0-4 16,0 0-2-16,-3 2-3 0,-2 0-3 0,-3 1 0 15,-3-1-2-15,-2 3-1 16,-4-2 1-16,-8-1-1 0,-7 2 0 0,-5-2 0 16,-2 0 1-16,-3 2 0 0,0-3 7 15,-2 1 2-15,-5-2-2 0,1 0 2 0,-5-4-8 16,-9 1 10-16,-4-2 2 0,-5-2 2 16,-1 0 0-16,4-4-9 0,-8-1-3 15,-6-3-1-15,-7-1-1 0,0 1 0 16,2-1-2-16,11 1 1 0,-5 0 1 15,-6 3-1-15,3 0 0 0,-4 2 1 16,10 2-1-16,1 1 1 0,-12 0-1 0,-6 2-1 16,-2-1 1-16,4 1-1 15,4 2-1-15,-3-2 0 0,-1 3-1 16,-2-1 11-16,3 1 8 0,7-2 0 16,-6-1 2-16,1-1-11 0,-2-1-6 0,2-3-2 15,12-3 1-15,-3-3 0 0,-1-2-1 16,0 0 5-16,0-5 3 0,8-1 13 15,2-1 16-15,-5-3-3 16,-2 2-2-16,6-1-15 0,9 4-16 0,10 1-2 16,11 2 0-16,3 0 0 0,2 0-1 15,3 1 1-15,1 3 0 0,1-3-1 16,2 5 0-16,4 0 1 0,6 1-1 0,7 3 0 16,8-1 0-16,6 2 0 0,3 0 0 15,3 1 0-15,6 1-2 0,-1 0-5 16,0 0-10-16,1 0-17 0,0 0-17 0,0 0-15 15,0 0-30-15,0 0-23 0,0-5 5 16,5 1 47-16</inkml:trace>
  <inkml:trace contextRef="#ctx0" brushRef="#br0" timeOffset="113591.53">22299 9113 1165 0,'19'22'57'0,"-196"0"94"47,142-13-115-47,-3-2-9 0,-3 1 5 0,2-1-3 15,-4 0-1-15,-3 2 1 0,-6 0 1 16,-2 0-7-16,0 1 9 0,3 0 7 16,3 0-1-16,1 2-1 0,-3-1-16 15,-2 0-7-15,-7 1-5 0,-10-3 7 16,-2 2 4-16,-9 1 0 0,1-3 1 15,3 2-9-15,-3-6-5 0,-3 1-2 16,-12-5 0-16,-4 0 1 0,-3 2-4 16,2-3 17-16,4 2 3 0,-13-2 0 15,-1 1 3-15,-3 1-17 0,5 2-3 0,6 0 1 16,-9-1 0-16,-1-1-1 0,-5-2 0 16,5-2-1-16,-5-3-2 0,-2-2 0 15,0 0 1-15,2-2-2 0,9 3-1 16,-2-3 20-16,-1 0 4 0,0 2 2 15,4 1 7-15,13 3-21 0,0-3-4 0,-3 2 0 16,2 0-4-16,2 1-2 16,11 3 0-16,8-1-1 0,-1 1 0 0,4 0-1 15,-3 0 0-15,0 0 1 0,11-1 0 16,6 3-1-16,11 0 0 0,6 1 1 16,8 1 0-16,1-3 0 0,5 0 2 0,5-1-1 15,5 0 0-15,2 0 2 0,3 0-1 16,5 0 1-16,-2 0 1 0,7 0-1 15,-3-1 2-15,3 1 0 0,2 1-6 16,-2-1-14-16,1 0-25 0,0 0-29 16,-1 0-30-16,0 0-32 0,3 0 4 15,3-6 241-15,14-5-112 0</inkml:trace>
  <inkml:trace contextRef="#ctx0" brushRef="#br0" timeOffset="115172.94">15518 15171 1455 0,'0'0'64'0,"-3"-1"1"0,2 1-30 0,1 0-31 15,0-1 2-15,5 1 5 0,-3 0 5 16,-2 1 0-16,0-1-6 0,1 0-5 16,-1 0-2-16,0 0 1 0,0 0 3 15,0 0 1-15,-1 0-1 0,0 0-2 0,0 0-5 16,0 0-3-16,-5 0-1 0,0 0-2 16,-7 1 1-16,-11-1 2 0,-3 3 1 15,-5-3 0-15,-1 2 2 0,-5 0-3 16,-5-1 1-16,-5 0 2 0,-5-1 0 15,-1 0 0-15,-9-1 2 0,-10 0-1 16,-6 1 0-16,-8 0 0 0,6 0 0 16,5 0 0-16,-3 2 1 0,-4 1-2 15,-2 1 1-15,-6 3 1 0,3-3-2 16,7 3 0-16,-5 0 1 0,-6 0-2 0,-4-3 1 16,-5 2 1-16,-1-3 0 0,7 0 2 15,-10 0 1-15,-4-3-2 0,4 0 0 16,-1 0 0-16,9 0-3 0,0-1 7 15,-9-1 4-15,2 1-2 0,-4 1 11 16,8 0 3-16,1 0 1 0,-9 0 2 0,3 0-8 16,-3-1-8-16,3 1-2 0,3-2-2 15,-8-3-1-15,-2 1-1 0,1-2-1 16,8 0-2-16,2-1 0 0,1-2 1 16,3-2-1-16,2 2 5 0,12 0 6 15,12-1 0-15,4 1 8 0,-3 2 2 0,1-2 4 16,-3 2 1-16,9 3-2 0,11 0-6 15,9 4-5-15,8 2 0 0,0 2 1 16,6-2 5-16,6 1 5 0,4 1-1 16,7 0 1-16,2 1-1 0,2-4-4 15,2 2-2-15,5-3-4 0,0 0-5 16,0 1-1-16,0-1-2 16,0 0-4-16,-1 4-2 0,2-4-8 0,0 0-8 15,2 0-9-15,-1 0-15 0,-1 0-15 16,0 0-11-16,2 0-21 0,0 0-8 0,-2 0-7 15,1 0-14-15,5-2 5 16,5-2 58-16</inkml:trace>
  <inkml:trace contextRef="#ctx0" brushRef="#br0" timeOffset="116433.95">22569 15152 1595 0,'2'0'63'0,"-2"-1"4"16,0 0-41-16,-2 0-22 15,2 1 5-15,0 1 8 0,0 0 3 0,1-1 4 16,-1 0 1-16,1 0-2 0,-1 0-1 15,0 0-2-15,0 0-5 0,0 0-4 32,0 0-3-32,0 0-4 0,0 0-1 0,0-1-2 0,0 1-3 0,-3-2-1 15,3 2-1-15,0 1-1 0,-6 5 1 0,-3-5 3 16,-4 4 2-16,-5 1 3 0,-3-1 5 16,-1 2 0-16,-8 1 1 0,-4 0-1 31,-9 0-2-31,-4 1-3 0,-2-4-1 0,0 2-1 15,1 1 0-15,2-2 4 0,1 3 1 0,-1-3 3 0,-1 2 0 0,0-2-2 16,-9 1-3-16,-6-1-2 0,-3 1-1 16,-1 0 1-16,6-3-1 15,0 2 1-15,-1-2 9 0,-8-1 3 0,-12-1 0 32,-4-2 1-32,-8-2-9 0,-1-2-2 15,7 0-1-15,-3-3 1 0,-6 0-1 0,0-1 1 0,-1 1-1 0,4 0-1 31,9-1-2-31,-7 0 1 0,-7 0-2 16,-3 0 1-16,-5 2 1 0,12-1-2 16,3 1 0-16,-3 2 0 0,3-1 0 0,-4 3 1 15,6 1 1-15,10 0-2 0,-1 2 0 16,-6 1 0-16,1 2 0 0,-4 1 0 16,2 1 0-16,10 1 1 0,3-2-1 15,-5 0 0-15,-2-2 1 0,-5-1-1 16,0 1 1-16,10-2-1 0,5-1 0 0,10 0 0 15,-6 0 0-15,-3-3 1 0,1 0 0 16,-1 0 6-16,5-1 2 0,8-1 1 16,5 1 1-16,6 2-6 0,4-2 1 15,3 0 0-15,2 2 1 0,-3-1-1 16,4 0-1-16,5 1-1 0,4 1 1 16,5 1-2-16,2 0 2 0,2 0 3 0,6 0 2 15,4 0 5-15,3-1 2 0,2 1 0 16,0 0-1-16,3 0-3 15,-1 0-4-15,0 0-2 0,0 0-2 0,1 0-2 16,-1 0 0-16,0 0-1 16,1 0 0-16,-1 0 0 0,1 0 1 0,0 0-3 15,0 0 0-15,0 0 1 0,0 0-1 16,0 0 0-16,-1 0 0 0,1 0 0 16,0 0 1-16,0 0 0 0,0 0-1 15,0 0-2-15,0 0-4 0,0 0-4 16,0 0-2-16,0 0-6 0,0 0-11 0,0 0-14 15,0 0-17-15,0 0-17 0,0 0-14 16,0 0-16-16,0 0-37 0,0 0 130 16,0 0-24-16</inkml:trace>
  <inkml:trace contextRef="#ctx0" brushRef="#br0" timeOffset="120604.81">13178 9202 1022 0,'-1'0'18'0,"0"2"-20"15,0-2-2-15,1 0 2 0,-1 0 2 16,1-2 3-16,-2 2-2 0,0-3 1 15,-2 2 2-15,0-1 1 0,-1-1 0 16,-1 1 0-16,0 0-3 0,-1 1 0 16,-1 0-1-16,-1 1 0 0,-1-1 0 0,-4 1 0 15,-2 1 0-15,-5 0-1 0,-1 1 1 16,-4 1-1-16,-3-3 1 0,-5 2 0 16,-7 0-1-16,-6 1 0 0,-4 1 0 15,-1 1 0-15,-1 0 0 0,2 1 1 16,-3-2-1-16,-1-1 0 0,-4 0 1 15,-7 2-1-15,-3 1 0 0,-4 1 3 0,-1-2 3 16,2 2 5-16,3 1 3 16,1-4-1-16,-1 3-2 0,-9 1-1 0,1 2-2 15,-5 0 2-15,2 1-1 0,8 1-2 16,2-3 0-16,2 2 1 0,-4-2 3 16,-1-5 2-16,3 1 4 0,4 0 0 0,9 0 1 15,7-3-1-15,4 0-4 0,4-3-2 16,-1-2 0-16,-3-5 2 0,-3-3 1 15,-1 2 2-15,3-7-2 0,5 2 1 16,6-2 2-16,10-1 0 0,4-1 2 16,2 1-1-16,2-3-4 0,2 1 1 15,4 2-4-15,2-1 0 0,2 2-1 16,0 1-1-16,1 0-3 0,1-1-2 16,0 2 3-16,3-2-1 0,-1 0 3 0,2 0 4 15,0 2-1-15,0 0-1 16,2 1-2-16,0-1-4 0,-2 0-2 0,2 0-1 15,0-1-2-15,-1 0 1 16,1 3 2-16,-1-2-1 0,-1 3 3 16,1-1 1-16,1 0-2 0,0 0 0 0,2 0 2 15,1-1-2-15,-1 0-1 0,2-1-1 16,1 1-2-16,1-5-2 0,3-2-2 16,2 1-4-16,3-5-3 0,2 3 2 0,-1-3 1 15,2-2-1-15,2 0 1 0,3-1-3 16,5 4 2-16,9-2-7 0,9 2-2 15,7 0 6-15,3 1-3 0,0 6 10 16,-4 1 3-16,-4 4 0 0,2 0 1 0,-2 0 0 16,3 4 1-16,10-2-3 0,3 3 1 15,10 1-1-15,2 2 0 0,-6 1 2 16,-1 0 1-16,-2 0-2 0,4 2 1 0,5 0 0 16,1 2-1-16,-2 0 1 0,-5-1 1 15,-4 1-1-15,-5-2 0 0,-3 2 1 16,4 0 0-16,0 0-1 0,3 1 1 15,0-1 0 1,-5 3 0-16,-4-1 0 0,-4-1 0 16,-4 1-1-16,-3 1 1 0,-3 1-1 15,-1-1 0-15,4 2 1 0,0 2-1 0,2 0 0 16,-1 1 1-16,-5 0-2 0,-1 1 2 16,-6 3 0-16,-4-3-1 0,1 1 1 15,-2 2 0-15,-1-1-1 0,-1 1 1 0,-2-1 0 16,-1 1 0-16,-5-2 0 0,-2 4 0 15,-1-3 0-15,-1 3-1 0,0 0 1 0,1-3-2 16,-2 2-1-16,0 1 1 0,-1-1-1 0,0 1 2 16,0 0 1-16,2 1-1 15,0 1 1-15,0 2 0 0,1-1 0 0,-3-3-1 32,1 0 1-32,-3 0-2 0,0-1-1 15,-5-4 4-15,1-1 2 0,-2-1 3 16,-1-1 3-16,1 0-1 0,-3-3 0 0,-1 2 7 15,3-1 3-15,-5-3 2 0,2 3 1 16,0-3-8-16,-2 3-2 0,1 1 0 16,-2 0 4-16,-6 4 9 0,-5-1 4 15,-7 5-1-15,-5 0-5 0,-1 2-6 16,0 0-6-16,1 1-3 0,-3 0-1 16,2-2-2-16,-1 2 1 0,2-1 0 15,0-1-1-15,-1 1 0 0,2-4-1 0,-3 2-1 16,-1 0 2-16,3-3 0 15,0-2 0-15,-1-2 1 0,-1-3 0 0,-5 0-1 16,-5-1-1-16,-1 0-1 0,-2-4-2 16,5 0-3-16,6 0-4 0,5 0-15 15,6 0-17-15,2-2-25 0,5-2-26 16,4 1-22-16,4-4 364 0,4 0-208 16</inkml:trace>
  <inkml:trace contextRef="#ctx0" brushRef="#br0" timeOffset="121991.64">20298 9144 985 0,'0'-1'72'16,"0"1"89"-16,-1 0-137 15,1 0-4-15,0 0 7 0,0 0 5 16,1 0 0-16,0 0-1 0,-1 0-8 16,0 0-8-16,-1 1-7 0,1-1-8 15,0 0-2-15,-1 0 0 0,4 1-3 0,-3-1 0 16,0 2-3-16,-7 0 0 16,-5 0 3-16,-5 6 3 0,-8 3 2 0,-6 1 3 15,-4 5 0-15,1 0-2 0,-3 2 0 16,3 1 1-16,-1 2-2 0,-7-1 1 0,3-1 0 15,-5 1 0-15,1-1 2 16,-2-4 3-16,-8-1 1 0,-5-2 3 0,-6-2 0 16,1-2-1-16,5-4-2 0,-2 0 2 15,1-1 2-15,-5 0 4 0,-10-4 4 16,-6-2 0-16,-5-2-4 0,-2-1-4 16,5-2-4-16,1-2-1 0,-5-2 3 0,-4-2 1 15,-3 0 3-15,-1-2 1 0,9-2-1 16,5 2-2-16,-2-3-3 0,-3 1-3 15,2-1-2-15,1-2 0 0,9 4-2 16,10-2 1 0,5-1 2-16,-2-1 0 0,-2 2 1 0,1-3 3 0,-2 2 0 15,1-3 2-15,8-2 1 16,6 0-1-16,6 0 4 0,10 3 4 16,3 2 6-16,6 1 9 0,4 2 4 0,5-1 0 0,6 4-1 15,3 0-1-15,-1 3 3 0,5-1-9 16,1 2-5-16,0-6-11 15,9 0-12-15,-1-5-1 0,5-3-4 16,8-4-2-16,2-5 0 0,6-4 1 0,3 2 1 16,5-5 3-16,2 5-2 0,10 2 1 0,1 2 0 15,6 0-1-15,9 1 0 0,-3 4-3 16,4 2-3-16,2 4 1 0,-5 2 2 16,11 3-8-16,8 4 2 0,4 2-1 31,8 0-5-31,-5 2 11 0,1 3 1 15,2-3 2-15,7 4 0 0,1 2-10 16,-3 1-1-16,2 1-5 0,-5 5-1 16,9 1 9-16,5 5-1 0,-3 1 7 0,-8 0 3 15,-8 3 1-15,-3 1 2 0,2 1-2 16,-1 2 2-16,-4 0 0 0,-11-1-2 16,-8 0 2-16,-4-2 0 0,-5 0-1 15,0 0 1-15,3 3 0 0,-7-2-1 16,-4 1-1-16,-10 0 0 0,-10-1-1 15,-4 1-1-15,-4 3-1 0,-6-1-3 16,0 2-1-16,-5 3 0 0,-6 1-1 16,0 0 2-16,-4 3 4 0,-6 1 2 15,1 2 2-15,-5-2 1 0,0 0-1 0,-1-2 1 16,-5-1 0-16,-4 0-1 0,-2 3 0 16,-6-8 1-16,-3 1 1 0,0-1 1 15,-4-5 1-15,3-1 0 0,4-2 2 0,3-3-1 16,2-2-2-16,2 2 1 0,0-4-2 15,3 2-1-15,1-2 1 16,2-2 0-16,1 0 0 0,1 1-1 0,2-2 1 16,2 2-2-16,1-5 1 0,1 1 1 15,3-3-2-15,0 2-2 0,0-1-11 16,2 1-28-16,2 0-42 0,1 0 216 0,-1 1-126 16</inkml:trace>
  <inkml:trace contextRef="#ctx0" brushRef="#br0" timeOffset="123581.06">20319 15039 1161 0,'2'0'48'0,"1"0"4"0,-1 0-39 0,-1 0-22 0,-1 0-3 16,0 0 1-16,-1 0 1 0,-1 0 2 15,2 0 0-15,0 0 2 0,0 0 6 16,-4 1 1-16,4-1 4 0,-2 1 2 16,2 2-2-16,2 1 1 0,-5 1 0 15,-6 2-1-15,-2 3 4 0,-11 0 5 16,-1 5 1-16,-6 2-1 0,-5 1-1 16,-2 2-2-16,-2-1 1 0,-3 0 2 0,-4 1 1 15,-3 1 2-15,0-3 2 0,-1 0-1 16,0-3-3-16,-7 1 1 0,-8-1 0 15,-2-3 4-15,-4 1 6 0,5 0-3 16,0-2-1 0,0-1-4-16,-10-2-5 0,-11-5-1 15,-10-3 0-15,-5-5-2 0,-1-6-1 16,0-3-1-16,-6-3-4 16,-5-1-1-16,0 0 0 0,4-3-2 15,0 0 0-15,1-3 1 0,3 0-1 0,3 3 0 16,13-1 1-16,9 1-2 0,-4-1 1 15,-1 1 1-15,3-1-1 0,2 2 0 16,15 0 1-16,13 0 1 0,8 2 3 16,8 2 2-16,6 0 3 0,10 4 3 15,1 1 10-15,5 4 6 0,7 2 9 16,5 5 6-16,1-1-6 0,-4-5-3 0,6 0-9 16,3-3-9-16,4-3-5 0,6-6-5 15,6-5-4-15,0-4-3 0,7-3-2 16,2-3-3-16,4 2 1 0,2 0 0 0,4 1 0 15,-1 2 2-15,7-3 1 16,2 1-5-16,4 1-2 0,6-1-4 0,-3 2-4 16,2-4-2-16,1 1-2 0,1 3-3 15,2 2-2-15,13 2 2 0,8 4 1 16,8 3 4-16,5 2 0 0,-6 3 1 0,2 5 4 16,5 1 5-16,4 1 5 0,4 3 2 15,-6 2 0-15,-6 1 0 0,-3 4 0 16,1-3 0-16,3 3 0 0,-8-2 0 15,-8 0 0-15,-8 1 0 0,-6 1 0 16,3-1 1-16,11 2 0 0,1 2-1 16,8 1 0-16,1 2 0 0,-2 2-1 15,5 1 2-15,10 3-1 0,7 7 0 16,7 4 1-16,-3 4-2 0,-8 3 1 16,-1-1-5-16,-12 1 7 0,-9-3 2 0,-12-2 1 15,-19-1 3-15,-9-3-9 0,-9 4-2 16,-7-1-3-16,-8 1-3 0,-5 3 0 15,-6 0-2-15,-7-1 4 16,-7 4 6-16,-9 3 4 0,-8 4 3 16,-5 2 0-16,-7 0 0 0,-7-3-1 0,-8-5 1 0,-10-5-2 15,-8-3 0-15,-2-3 2 16,-2-6-1-16,4-5 0 0,2-6-1 16,-5-4-3-16,-7-3 1 0,1-4 1 0,-3-3 0 15,8-2 1-15,11 1-1 0,0-3-1 16,7 0-1-16,1-2 0 0,-1 1-1 15,6 3 0-15,1-1-3 0,7 3-6 0,13 2-7 16,3 3-12-16,8 0-13 0,3 0-18 16,4 0-28-16,0 2-4 0,1 4 42 15</inkml:trace>
  <inkml:trace contextRef="#ctx0" brushRef="#br0" timeOffset="125482.35">13172 15162 1586 0,'0'0'51'0,"-2"2"-14"0,-3-1-31 0,-6 2-18 0,-4 1 3 16,-1 2 9-16,-1-1-3 0,-1 0-2 16,1-1-1-16,-1 0-2 0,3-2 4 15,2 1 4 1,3-1 0-16,3-2 2 0,2 1 4 0,1 0 2 0,1 0 6 16,3-1 3-16,-2 1 1 0,0-1 3 15,0 1-1-15,-1-1-3 0,3 0-2 16,0 0-4-16,0 0-4 0,0 0-2 15,0 0-1-15,-1 0-1 0,1 0 2 16,0 0 3-16,0 0 2 0,0 0 6 16,0 0 3-16,0 0 1 0,0 0-2 0,0 0-1 15,0 0-7-15,0 0-2 0,-3 0-2 16,3 0-3-16,0-1-2 0,0 1 0 16,0 0-3-16,0 0-4 0,0 0-5 15,0 0-7-15,1 0-8 0,-1 0-7 16,1 0-7-16,-1 0-2 0,0 0 1 15,0 0 3-15,0 0 4 0,0 0 5 0,0 0 6 16,0 1 7-16,2-1 8 0,-2 0 4 16,0 0 4-16,0 0 0 0,0 0 1 15,0 0 0-15,0 0-1 0,-1 0 0 16,-4 2-1-16,1-2 1 0,-3 2-1 16,-1-2 1-16,-4 0 0 0,-1 1 2 15,-9 0 4-15,-2 1 4 16,-6-1 3-16,-3 3 2 0,-1-2 2 0,-3 1-1 15,-1 0 0-15,-3 2-2 16,1-1-6-16,-5 2-2 0,-3-1-3 0,-5-2-2 16,-11-1 1-16,-6 0-1 0,-4-2 0 0,-5 0 0 15,3 0 1-15,2-3 0 16,-1 0 1-16,-13-1 1 0,-2-4-2 0,-5 2 1 16,-3-2-1-16,12-1-1 0,-3 2-1 15,-4 0 1-15,-4 0-1 0,-2-1 0 0,6 2 1 16,6 0-1-16,0 0 0 15,-5-1 0-15,-2 1 0 0,5-1 0 16,4-2 0-16,9-4 0 0,2 1 1 16,-4-3 1-16,0 2-1 0,5-3 1 0,4 1-1 0,11-1-1 31,10-1 1-31,0-4-1 0,7 0-5 0,3-2-2 0,4-1-2 0,6 2-3 16,5-3 2-16,7 0 2 0,3 0 7 15,9 0 8-15,-1 0 5 0,4-1-1 16,2 4-1-16,1-3-4 0,4 3-2 15,2-2-5 1,0 0 1-16,4 1-1 0,4 2-1 0,2-2 7 16,2 3-3-16,1 0-1 0,4-1 1 0,4 3-2 15,8-2-1-15,3-1 1 16,6 0-1-16,10-1 0 0,10 1 1 16,12 1 0-16,8 3 1 0,0-1 0 0,-2 0-1 0,4 2 0 15,5 2 1-15,4 1-1 16,7 2 1-16,-2 2 0 0,-3 0-1 15,5 1 0-15,-1 0 1 16,-5 2-1-16,-7 0 0 0,-7 3 1 16,-4-1 0-16,7 3-1 0,2 0 0 15,-2 1 0-15,1 3-1 0,-8 1 1 16,-2 1 0-16,2 3 0 0,-1-1 1 16,1 0 1-16,-9 2-1 0,-7-2 1 15,-8 0-3-15,-2 1 7 0,2 1 5 0,0 3 1 16,3 2 1-16,-1 0-8 0,-5 1-5 15,-6 1 1-15,-8-2 2 0,-7 3-1 16,-2 2 1-16,-2 4-1 0,0 3-2 16,3 4 1-16,0 7 1 0,-2 2-1 15,-5 0 1-15,-7-5-1 0,-6-2-1 16,-2-4 0-16,-2 0 0 0,-3 2-1 0,0 1 1 16,-4-1 0-16,-3-1 0 0,-1-1 0 15,-2 0 2-15,-1 0-1 0,0 0 1 16,-7 3 1-16,-3-5 0 0,-3 3 1 15,-5-2 2-15,0-4-1 0,-2 0 1 16,-4-5 2-16,3 0 1 0,-1-1 2 16,-2-2 0-16,-3-1-1 0,-4-3-2 15,-4 0 0-15,2-1-1 0,0-1-1 0,6 0 1 16,3-1-4-16,2-1 0 0,4 1 2 16,3-4-1-16,-1 1 3 0,4-1 2 15,-2 1-2-15,0-3 3 0,1 1 3 16,3 1-2-16,3-3 1 0,2 0-3 15,3-1-5-15,4 1-1 0,4-1 0 16,-5 1-2-16,4-1 1 0,0 0-2 16,2 0-6-16,0 0-11 0,-1 0-16 0,5 0-17 15,-4 0-20-15,-2 0-13 0,2 0-29 16,1-2 1-16,4 0 56 0</inkml:trace>
  <inkml:trace contextRef="#ctx0" brushRef="#br0" timeOffset="135767.84">30220 9780 1194 0,'10'2'65'16,"61"43"17"-1,-115-57-73-15,8-20 33 16,36 32-12-16,0 0 0 0,0 0-3 15,0 0 1-15,1 0 6 0,0-1-2 16,0-2 0-16,4 0-1 0,-1-2-3 16,4 1-5-16,2-3-2 0,0-2-6 15,2-4-7-15,1 1-1 0,2-1 0 16,0 1 1-16,1 0 2 0,1-1-3 16,0 0-4-16,2 2-5 0,-1-1-5 15,2 3-3-15,0 2 0 0,-3 2 2 16,-3 2 4-16,-3 1 0 0,-3 2 1 0,-2 0-6 15,0 2-4-15,-3 0-3 0,1 1-7 16,-1 0 4-16,-2 0-5 16,-1 4 0-16,0 3-2 0,-4 4-4 0,-3 6 5 15,-1 0 1-15,-4 1 2 0,-4 2 2 0,-1-2 3 16,-3-4 2-16,-1 0 7 16,2-5 5-16,-4-5 0 0,6-3 0 15,7 1 0-15,1-4 2 0,4 1 1 16,1-1 0-16,-1-2 4 0,5 0 16 0,1 1 15 15,-1 0 16-15,1 0-8 0,2 1-7 16,2-1-10-16,5-1-16 0,7 1 6 0,2-3-8 16,7 1-8-16,4 2 1 0,1 0-3 15,2 5 4-15,-4 2 8 0,-4 1 11 16,-7-3 6-16,-5 2-6 0,-5-2-13 16,-2 3-12-16,-3-1-9 0,-2 0-2 15,0 2 2-15,-1 0-2 0,-2 2-2 16,-6 6-2-16,-3-1-1 0,-5 0 8 15,-5 2 4-15,-4-3 7 0,-2 1 1 16,0-2-1-16,3-2 0 16,0-2 0-16,2-2-2 0,0-5 0 15,1 1 3-15,5-2-2 0,0-1 3 0,4 0-2 0,4 0-8 16,-1-1-7-16,7 0-8 16,2 0-4-16,0 0 0 0,1 1-5 0,3-1-11 15,-4 0-9-15,1 0-50 0,7-4 61 0</inkml:trace>
  <inkml:trace contextRef="#ctx0" brushRef="#br0" timeOffset="136083.68">30936 9557 1110 0,'28'19'373'0,"-116"156"-235"31,51-111-137-15,6 0-1-16,0 7 2 0,-4-2-1 0,-1 2 1 16,5 0-1-1,1-6 1-15,8 0-1 0,6-12 0 16,4-8 1-16,3-12-1 0,2-8 0 0,0-6 1 0,2-4 0 15,1-4 3-15,3-4-4 16,1-3-9-16,0-3-16 0,0 1-24 0,0-2-23 0,0 0-17 16,0 0-24-16,5-2 61 15</inkml:trace>
  <inkml:trace contextRef="#ctx0" brushRef="#br0" timeOffset="136414.47">30932 10096 1325 0,'1'0'56'31,"-1"0"-3"-31,0 2-54 0,0-1-32 16,-2 0 4-16,1 2 17 0,-2 5 4 16,2 9 2-16,0 7 1 0,-3 5 4 15,-2 1 1-15,-1 1 3 0,1-1 2 16,2-1-3-16,-1-2 0 0,3-1 0 15,-1-5-1-15,2-4 1 0,4-3 1 16,1-5 4-16,5 0 10 0,1-2 2 0,3 1 4 16,3-1-2-16,0 0-7 0,3-3 1 15,-1 1-4-15,2-5-2 0,1-4-3 16,1-1-4-16,0 0 0 0,1 1-2 16,-3-4 0-16,-3 3 0 0,-3 0-3 15,-1 1-4-15,-3-1-7 0,-1 0-9 16,0-1-12-16,-3-1-16 0,3-1-18 0,0-3-13 15,0-7-125-15,-1-2 131 0</inkml:trace>
  <inkml:trace contextRef="#ctx0" brushRef="#br0" timeOffset="136713.38">31160 10055 1244 0,'0'6'55'0,"-1"1"13"0,-3 6-46 0,-1 11-24 16,-1 7 5-16,2 10 10 0,-1 7 5 16,2 7 3-16,-3 7-3 0,-1 4-3 15,0 2-3-15,-1 0 1 0,0-4-1 16,2-8-5-16,2-4-2 0,-1-5-1 16,4-9-2-16,-1-8 12 0,1-7 7 0,1-6 4 15,0-4 1-15,-1-4-11 0,-1-2-8 16,2-4-4-16,-1-1 1 0,1-2-5 15,0 2-7-15,-1-2-5 0,1 0-10 16,0 0-5-16,0 2-3 0,0-2-5 16,0 0-1-16,0 0-3 0,0 0-9 15,0 0-8-15,0 0 74 0,0 0-270 16,0 0 197-16</inkml:trace>
  <inkml:trace contextRef="#ctx0" brushRef="#br0" timeOffset="140308.2">32126 7882 1197 0,'0'-2'32'16,"0"2"-18"-16,0 0-4 0,0 0-2 0,0 0 9 16,0 0 7-16,0 0 5 0,0 0 4 15,0-2 1-15,1-1-4 0,0-1 1 16,2-1-1-16,3-2-6 0,1-1-2 15,2-2-8-15,3 1-8 16,4-2-1 0,2 1-4-16,3 1 0 0,2 1-1 15,4 3 0-15,-1 2-2 0,3 3-3 0,-5 1 0 16,-2 5 1-16,-2-1 1 0,-4 1-10 16,0 2-7-16,-4 1-8 15,-7 5-8-15,-3-1 5 0,-2 1 0 0,-2-1 4 16,-4-1 0-16,-9 1 4 0,-5-2 6 15,-4 0 7-15,-1-2 7 0,3 0 3 16,-2-1 0-16,3-1 2 0,2-2 0 16,3 0 0-16,5-2 0 0,2 0 2 15,4-1-2-15,3-1 1 0,2-1 0 0,0 1-2 16,0 0 7-16,6 3 5 0,4-1 1 16,6 4 0-16,8 2-3 0,12 3-7 15,5 1-2-15,3 3 0 0,-11-1-1 16,-1-1 3-16,-11 2 1 0,-13 0-1 15,12 2 0-15,-6-1-2 0,-5 1 4 0,6 0 3 16,-12-4 2-16,-3-3-3 0,-2-2-6 16,-5 2-2-16,-4-1-1 0,-6 1 1 15,-1-2 1-15,-4-2-1 0,3-4 1 16,-8 0 2-16,-3 0-1 0,-1-3 0 16,-1-2 3-16,8-1-2 0,6 1 1 15,8-4 1-15,1 4-3 0,5 1-3 16,4 1-6-16,0 0-10 0,0 0-16 0,0 1-8 15,0-1 49-15,4-1-20 0</inkml:trace>
  <inkml:trace contextRef="#ctx0" brushRef="#br0" timeOffset="140591.07">32886 7875 1247 0,'5'1'60'0,"-5"0"45"0,-3 2-101 0,3-1-16 15,-14 5 6-15,3 4 6 0,-1 5 0 16,-7 6 0-16,4 7 1 0,-3 7-1 16,-2 5 1-16,7 5 1 0,2 4-2 15,1 2 2-15,-2 1 0 0,-3 1-2 16,-2-2 2-16,1 1 0 0,0-2-1 15,1-8 0-15,0-4 1 0,3-7-1 0,4-7 1 16,1-4 2-16,4-5-6 0,-1-4-14 16,2-4-24-16,2-2 279 0,0-6-513 15,5-2 276-15</inkml:trace>
  <inkml:trace contextRef="#ctx0" brushRef="#br0" timeOffset="140860.32">32954 8296 1276 0,'-21'13'112'15,"15"0"-124"-15,-10 4-3 16,2-2 15 0,5 1 1-16,-10 3-1 0,6-1 0 0,2 2 2 0,5-4-2 15,6 1 3-15,4 1 0 0,9-1 2 16,-2 1 1-16,13-1 1 0,8-1 1 15,-3-2 1-15,5-1 2 0,-4-4 1 0,-6 0 1 16,3-2-1-16,-1 0-3 0,-4-2-3 16,3-2-4-16,-3-2-1 15,3-1-6-15,-2-2-11 0,-2-4-23 0,-3-2 10 16,-7-5 8-16</inkml:trace>
  <inkml:trace contextRef="#ctx0" brushRef="#br0" timeOffset="141049.01">33235 8296 944 0,'-86'396'177'31,"87"-422"-157"-31,-4 84-3 16,-5-1-9-16,-2 0-2 0,-4-5 1 15,0-6-2-15,-1-6-1 0,7-9 0 16,4-4-1-16,1-5 5 15,1-6-8-15,-2-4 723 0,0-5-522 0</inkml:trace>
  <inkml:trace contextRef="#ctx0" brushRef="#br0" timeOffset="145702.69">14343 8597 1179 0,'-4'-4'35'0,"0"-4"-7"16,-3 2-22-16,-1 2-3 0,2 0 2 15,0 1 7-15,1 2 7 0,2-2 8 16,-1-1 11-16,1 1 8 0,0-2 3 16,0-1 1-16,1 0 1 0,1-2-5 0,1-2-8 15,1-3-9-15,5-3-13 0,3-4-11 16,3-3-5-16,4 0-3 0,1-1-2 16,4 0 2-16,5 1 0 0,5 1 1 15,1 2 1-15,3 2 0 0,1 3 0 16,-2-1 0-16,-2 2 0 0,4 4 1 15,-2 0 0-15,2 6 0 0,0 0 0 16,0 2 0-16,1 3 0 0,-1 3 0 16,2 1 0-16,2 4 0 0,3 2-1 0,3 3 1 15,-5 0-2-15,-2 1 1 0,-5 2 1 16,-1 1-1-16,0 1-1 0,0 3 0 16,-2 1 0-16,1 2-1 0,-1-1 2 15,-6 3-1-15,-1 1 0 0,-8 0 1 16,-3 2-4-16,0 0 1 0,-2 4-1 15,-1 2-2-15,-1 4 3 0,-4 0 3 0,-3 5 0 16,-4 1 1-16,-2 0 0 0,-4 2 0 16,-2-5 0-16,-1 2 1 0,-4-1-1 15,-3-1 1-15,-3-3 1 0,-8 0 0 16,-10 0 1-16,-5-3 1 0,-6-1 0 16,-4-7 0-16,-17-4 0 0,-8-7 0 0,-8-7-1 15,-2-5 2-15,11-6-1 0,5-6 1 16,8-5 1-16,-3-6-1 0,3 1 4 15,8-4 8-15,1-1 8 0,7-1 7 16,7-4 5-16,0-1-3 0,6-2 1 16,9 0 1-16,7 1 3 0,3-1 7 0,2 0-2 15,4-3-3-15,4 3 2 16,1 0-12-16,3-1-9 0,0 0-3 0,4-1-9 16,6 1-1-16,2 0 2 0,2 0-5 15,1-2-6-15,2-2-6 0,4-2-2 16,1 0-1-16,5 0-1 0,2 1-3 15,1 3-2-15,4 1-6 16,-3 4-5-16,-4 3-5 0,3 0-19 0,-1 4-26 16,6 0-35-16,13-1-10 0,2 1 56 15</inkml:trace>
  <inkml:trace contextRef="#ctx0" brushRef="#br0" timeOffset="146825.04">21574 8742 1346 0,'0'0'34'15,"-1"0"-5"-15,-2 0-37 0,0 1-4 0,1-1 9 16,1 1 4-16,-1-1-1 0,1-1 1 16,-2-1-1-1,0 0 1-15,-2 0 3 0,2-1 2 0,2 0 6 16,-3 2 7-16,2-6 6 0,0-1 12 0,-1-3 3 16,1-2-2-16,2-5-1 0,-1-4-8 15,1-1 2-15,0-3 0 0,2 0 1 16,1-2-2-16,2-2-8 15,2-3-5-15,1-1-7 0,2 3-3 16,0-4-3-16,6 0-1 0,3-2-4 0,3-1-2 0,6-1-1 16,3 4-1-16,6-1 4 15,7 4 1-15,2 3 3 0,3 1 1 0,-3 3 0 16,-3 3 0-16,-4 4-1 0,-2 2-3 16,4 5 0-16,-3 2 0 0,-3 5-1 15,-1 2 0-15,2 6-2 0,4 6-2 0,3 8 0 31,7 10 1-31,-1 9-1 0,-3 10 1 0,-2 9-1 0,-6 6-1 0,-3 4 0 16,-3 3 0-16,-4 3-1 0,-6 1-3 16,-6 3-2-1,-5 1-3-15,-6-1 1 16,-7-1 2-16,-3-4 3 0,-7-5 1 0,-5-3 2 16,-2-3 2-16,-3-9 3 0,0-2 1 0,-3-10 0 15,3-3 1-15,-1-4 0 16,-6-3-1-16,-6-4 2 0,-8-1 1 15,-9-4 1-15,-5-2 2 0,2-2-1 16,-2-5 1-16,2-3 0 0,-3-7 1 16,-5-5 0-16,-5-8-2 0,-5-3 0 15,5-4-2-15,1-5 5 0,14 3 4 16,9-2 4-16,6 2 8 0,7 1 5 16,3-2 4-16,6 2 9 0,6 2 13 0,3 0 3 15,3-1 3-15,-1-2-9 0,4-5-14 16,2-6-12-16,-2 0-8 0,3-6-2 15,1-2-5-15,0 0 3 0,6-5-5 16,0 2-1-16,1-1 1 0,2 1 3 16,2 2-1-16,0-3 3 0,3 3-1 15,1-2-5-15,3 4-1 0,-2 1-7 16,2 4-4-16,-2 1-2 0,3 4 0 0,2 3 2 16,1 1 2-16,1 1-1 0,0 1-1 15,-1 1-3-15,3 2-11 0,3-4-17 16,4 1-23-16,7 2-10 0,3 0-6 0,4 1 3 15,-1 0 15-15,-5 2-7 0,-8 3-5 16,-3 2-11-16,-4-1-11 0,-5 3 29 16,-4 2 24-16</inkml:trace>
  <inkml:trace contextRef="#ctx0" brushRef="#br0" timeOffset="148305.47">14280 14588 1500 0,'0'0'80'0,"0"0"17"0,0-1-45 16,0 0-40-16,0 1 1 0,0-1 6 15,2-3 6-15,0-1 1 0,4-4-8 16,2-2-8-16,1-4-4 16,2-3-5-16,0-1 0 0,4-4 0 0,4-4 0 0,3 1 3 15,7-5 3-15,2 3 1 0,2-1-1 16,-2 0-1-16,2 0-1 0,1 0-1 15,0-2-1-15,4 0 0 0,3-4-3 0,-2 2 1 16,6 2-1-16,0 1-2 0,3 6-2 31,7 2-4-31,1 1-3 0,-1 6 3 0,-3 3-2 0,0 5 2 0,-2 5 2 16,1 2-2-16,-1 5 3 0,-6 3 1 16,-6 0 0-1,-1 4 2-15,-1 3 0 0,4 3-2 0,-1 4-1 16,-4 6 3-16,-3 6-2 15,-5 5 2-15,-4 4-1 0,-5 4 0 0,-6 4 0 16,-4 4 1 0,-5 5 0-16,-5 4-3 0,-2 0 3 0,-8 0-1 0,-3-4 0 0,-4-5 2 15,-7-3-2-15,-3-3 2 0,-7-3 1 16,-6-6 0 0,0-4 1-16,-1-1 2 0,2-3-1 15,2-2 2-15,-4-2 0 0,-1-4 1 16,-1 0-1-16,5-5 0 0,2-5 0 0,-3-4-2 15,0-4 2-15,-4-3 1 0,-1-2 2 16,4-2 3-16,5-2-1 0,0-2-2 16,5-2 4-16,2 2-3 0,2-2 7 15,6-1 5-15,1 0 0 0,-2-4 4 16,1-2 0-16,-1-2-2 0,0-3-2 0,3-1-1 16,6 1-4-16,-3 1 7 0,4 4 4 15,-1-2 3-15,2 1 4 0,5 5-4 16,1 0-2-16,3 1-5 0,1 1-3 15,0-2-6-15,-2 1-2 0,1-2-3 16,-2 0-4-16,3-3-2 0,-1-1-1 16,-1 0-1-16,0-2 1 0,2-1 0 15,-1 1 0-15,1 1 0 0,1 0 0 16,0 1 0-16,-1 1 0 0,2 1 1 16,0 1 0-16,-2-2-1 0,2-2-1 15,-1-2 0-15,1-6-1 0,1-2 1 0,2 1-1 16,-1 0 0-16,-1 1-2 0,-1 4-2 15,1-4 0-15,0 5-1 0,2 0 4 16,-1 2 0-16,-1 3-1 0,0 0 0 16,1 3 0-16,-2 0 2 0,5 1-1 0,-1 1 1 15,-1-2-1-15,3 4-2 16,-3-2-3-16,-1 0-2 0,6 0-2 0,-2-1-4 16,8-1-3-16,-2 1-11 0,2 0-5 15,-1 0-4-15,-6 1-2 0,3 0-1 0,-2 1-7 16,-1 2-15-16,0-2-15 0,0 3-18 15,6-4 647-15,2-3-421 0</inkml:trace>
  <inkml:trace contextRef="#ctx0" brushRef="#br0" timeOffset="151884.03">32418 14299 1072 0,'1'-1'55'16,"6"-2"13"-16,-3-1-21 0,5-1-25 0,-1 1 10 15,-2-1 15-15,-4 2 8 0,0 2 5 16,3-3 6-16,-5 3-6 0,1 1-4 15,1 0 0 1,2-2-5-16,-2 2 0 0,-1 0 0 0,-1 0-4 0,0 0-3 16,0 0-3-16,1 0-7 0,-1 0-8 0,1 0-13 15,-1 0-11-15,-2-1-9 16,2 1-6-16,0 0-4 0,-1 0-2 0,-2 0-3 16,3 0-2-16,0-1 6 0,-6 1 2 15,-1-2 6-15,-3 2 4 16,-10-3 4-16,2 1 1 0,-4 0 1 0,-7-2 1 0,8 2-1 15,0 1 2 1,7 0 0-16,3-2-1 16,4 3 1-16,2 0 1 0,5 0 0 0,0 0-1 15,-1 0 2-15,0 0-3 0,0 0 0 0,0 0-1 0,0 0-1 0,0 0-1 16,0 0-5-16,-1 0-9 16,1 0-7-16,0 0-5 0,-6 3 0 0,1-3 7 31,-2 0 6-31,-2 1 4 15,-2-1 0-15,0 1 2 0,-4 0 1 0,1 0-2 16,-2-1 3-16,0 2 1 0,1-2-1 16,-2 2-10-16,3-2-8 0,-2 0-9 15,3 1-5-15,2-1 2 0,2 0-2 16,2-1-1-16,1 1 0 0,7 0 4 16,0 0 2-16,-1 0-2 0,-1-2-7 15,2 2-13-15,-1-5 144 0,4-4-79 0</inkml:trace>
  <inkml:trace contextRef="#ctx0" brushRef="#br0" timeOffset="152440.1">32794 13662 1333 0,'0'0'76'0,"2"0"35"15,1 0-66-15,-3 0-42 0,2 1-2 16,-3-1-1-16,-3 0 0 0,4 0-1 16,-2 1 3-16,2-1 2 0,0 0 3 15,0 1 0-15,0 3-3 0,1 0 0 0,-1 4 0 16,0 4 0-16,0 5 0 15,0 6 0-15,-1 5-3 0,2 6 0 0,-1 9 1 16,-3 10 0-16,-1 11-1 0,-5 11 2 16,3 13-2-16,1 6 7 0,3 7 3 15,1 5-1-15,1-5 3 0,2-3-3 16,0-7 8-16,2-13 7 0,1-8 5 16,-4-13-1-16,2-12-5 0,-3-9 0 15,0-9-1-15,0-8 0 0,-1-3-2 0,1-6 1 16,0-1 4-16,0-3 9 0,-2-1 4 15,2-4 3-15,0 0-2 0,0-1-7 16,0 0-4-16,0 1-4 0,0-1-8 16,5 2-3-16,-4-2-5 0,-1 0-3 15,0 0-3-15,-1 0 0 0,0 0-2 16,1 0 0-16,-1 0 1 0,1 0-1 16,-1 0-1-16,1 0 0 0,0 0 0 15,0 0 0-15,0 0-1 0,0 0-2 16,0 0-5-16,0 0-9 0,0 0-13 15,0 0-16-15,0 0-19 0,0 0-23 16,0 0-45-16,-3 3-3 0,2 6 63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50:19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6894 13480 1219 0,'0'29'212'15,"0"-28"-66"-15,0 0-93 0,0-1-3 16,0-30-38-16,0 30-5 0,-1-1-4 16,1 1-3-16,0 0-1 15,0 1 1-15,0 0-1 0,-1 0 2 0,0 0 4 16,-5 0 2-16,3-2 3 16,-3 1 2-16,-2-1-2 0,-6 2-1 0,-4 0-2 15,-12 3 2-15,-7-1 1 0,-8 3 2 16,-11-5-2-16,-11 1-1 0,-11-1-3 15,-10 2 3-15,-8 1 0 0,-3-1 0 16,-10 0-1-16,-7-3-5 0,-10 2-1 16,-2-2-2-16,-4 0 1 0,-1-2 0 15,0-3-1-15,3 2 0 0,0-1 0 0,6-1 0 16,6 3 1-16,2 0 0 0,15 2 0 16,5 2 1-16,-1 1 5 0,7-1-2 0,3 4 1 15,10-3-1-15,13 2-4 0,11 0 0 16,11-1 0-16,9 0 0 0,8-2 0 31,11 1-1-31,3-3-13 0,10 0-14 0,-5 2-27 16,6-2-30-16,0 0-29 0,0 0-20 0,10-6-151 0,9-5 174 15</inkml:trace>
  <inkml:trace contextRef="#ctx0" brushRef="#br0" timeOffset="647.26">6214 13079 1764 0,'0'0'39'0,"0"0"-28"0,-1 0-21 15,1 2-3-15,1 0 7 0,1-1 5 16,1 3 1-16,-2-4-1 0,2 3 0 16,1 1 0-16,4 1-1 0,2 3 0 15,2 0 0-15,5 1-1 0,3 3 0 16,6 1 2-16,4 2 0 0,6 0 1 15,4 2 0-15,1-1 2 0,10 5-1 16,-2 1 2-16,4 5-2 0,1 0 0 16,-1 1 1-16,-3 0-2 0,-2-1 1 15,-3-1 1-15,-3 0-2 0,-2-4 0 0,-1 2 0 16,-6-5 0-16,-2-2 0 0,-8-2 1 16,-7-4-1-16,-4-2 5 0,-5-4 3 15,-4-1 1-15,-2-4 2 0,-1 0-5 16,0 0-4-16,0 1 0 0,0 0 6 15,0 0 4-15,-3 5 2 0,-1-1-3 16,-7 6-6-16,-5 4 1 0,-11 4 1 0,-11 5 8 16,-11 1 4-16,-6 2 2 0,-4-2 1 15,-4 0-2-15,-1-2-2 0,-1 0-3 16,-2-4-1-16,4-2-1 0,5 0-1 16,6 0-2-16,7-1 0 0,4-1 0 0,3 2 2 15,2-3 1-15,7-2-2 0,3 0-2 16,4-3-3-16,8 0-2 0,-1-1 1 15,4-3-1-15,5-1-2 0,1 0 0 16,6-1 0-16,-1 1-1 0,0-1 0 16,1 0-3-16,-1-3-12 0,0 1-10 15,0 2-21-15,-1 2-17 0,1-1-15 0,0 3-27 16,0 3-28-16,2 4 34 16,4 8 36-16</inkml:trace>
  <inkml:trace contextRef="#ctx0" brushRef="#br0" timeOffset="60717.55">27844 12019 1203 0,'14'3'74'0,"3"-18"-46"31,-33 0 1-31,16 13-7 16,0 0 1-16,0 2-2 0,0 0-4 15,0 0-8-15,0 1-7 0,0 0-9 16,-1-1-3-16,-3 5 1 0,-2 1 4 16,-4 3 4-16,-5 3 3 0,-4 3 6 15,-6 0 1-15,-7 1 2 0,-13 2 0 16,-10-1-3-16,-11 0-1 0,-2-1 1 15,-2 2-3-15,1 4 1 0,0-5 0 0,-7 1-3 16,-11 2 0-16,-3 0-1 0,-4-1 0 16,6-2-1-16,9-2 1 0,-10-4 6 15,-6-2 4-15,-4 0 2 0,-6-6 1 16,9 3-7-16,0-8-2 0,-9 0-2 16,-4-1 2-16,-1-4 5 0,5 1 0 15,-5-6 3-15,-4-1-4 0,-4-1-4 16,-1-4-2-16,5 2-2 0,0 0-1 0,-3-1 0 15,-2 2 0-15,6 2 1 0,8-1 0 16,-5 0 1-16,0-1-2 0,-2 1 1 16,12-1 0-16,3-2-2 0,-7-1 1 15,2-3 0-15,-4-3 0 0,9 0 0 0,10-5 0 16,-11-2-1-16,3-2 3 0,2-1 0 16,5 0 0-16,20 1 7 0,6-1 14 15,15 0 13-15,2 1 17 0,5 3 8 16,1 0-2-16,3-1 0 0,8 0-7 15,9-2-10-15,8-6-14 0,4-7-13 16,11-5-10-16,5-8-9 0,11-5-14 16,10-2-4-16,4-2 2 0,6 2 3 0,1 3 12 15,-2-1 4-15,3 2-4 0,1 2 0 16,6-1 1-16,0 4 0 0,14 0 4 16,11 4-7-16,9 2-3 0,8 4-3 15,-1 2-10-15,5 6 4 16,15 2-7-16,12 7-4 0,9 6 0 0,9 10 3 0,3 5-2 15,5 4 6-15,8 5 9 16,13 3 1-16,-10 4 9 0,9 5 0 16,8 0 1-16,-12 2 2 0,-3 2-1 0,3 0 0 15,-10 5 1-15,-10 1 0 0,-2 3-1 16,-8-4 0-16,-7 2-2 0,-5 2 1 0,-4 4-4 16,-9 3 8-16,2 5 3 0,-2 7 3 15,-1 3 10-15,0 9-6 0,-9 6 0 16,6 1-1-16,0 4-6 0,-6 0-2 15,-11 3 0-15,-9 5 0 0,-5-2-1 16,-6-3-1-16,-1-5-3 0,-10-6 1 0,-13-8-3 16,-10-2-1-16,-15-10 3 0,-9 0-5 15,-9 2 3-15,-5 0 1 16,-12 2 1-16,-10 5 4 0,-11 2 3 0,-12-3 3 16,-10 4 6-16,-9-3 1 0,-2-2 0 15,-3-1 0 1,-6-8-4-16,-10-3-3 0,-10-4-2 0,-5-3-1 0,3-4-2 15,8-3 2-15,-6-5-1 0,-1-4-1 16,0-3 1-16,6-2-1 16,16-3 0-16,14-3 4 0,4 0 4 15,4 0 9-15,-1 0 4 0,2-1-2 0,7 1-3 0,11 0-8 16,8 0-5-16,5 0-2 16,7 0-1-16,4 0 1 0,5 0-2 0,2 1 0 15,6-1 0-15,0 0-2 0,-1 0 1 16,1 0-2-16,0 0-14 0,0 0-11 0,0 0-19 15,0 0-14-15,0 0-16 0,0 0-18 16,0 0-15-16,1 0 565 0,5 0-354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52:13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5524 2515 1579 0,'-41'8'13'0,"1"-2"-43"0,-12 2-7 0,2-3 35 15,5-3 2-15,0 1 1 0,0-1 1 16,-2-2-2-16,-5 0 2 0,-10 0 6 16,-5-5 2-16,-2 2 8 0,-3-1 6 15,-1 2 1-15,-3 1 3 0,-5 0 5 16,-12 0-2-16,-13 0-2 16,-8-1-5-16,-11-1-7 0,-15-2-4 15,-3-3-4-15,-6-2-2 0,-4 3-3 0,-1-2-1 0,1 0-1 16,5 1-1-16,-4-1 1 15,9 4-1-15,-2-2 0 0,-1 1 1 0,4 2-1 16,5-2 0 0,7 3 1-16,10-1-2 0,8 4 0 0,4 2 1 0,14 1-1 15,9 5 0-15,15-1 0 0,15 0-1 0,11 1 0 16,10 0 0-16,10-3-1 16,10 1-7-16,5 0-7 0,1-3-10 0,8-3-14 15,-4 0-17-15,4 0-16 0,2 0-16 0,-1-2-1 16,11-5-242-1,12-5 223-15</inkml:trace>
  <inkml:trace contextRef="#ctx0" brushRef="#br0" timeOffset="928.73">3783 2543 1124 0,'4'22'101'16,"-14"-37"-49"15,8 17-42-31,2 0 1 0,-2 0 6 16,-1 4 3-16,2 1 1 0,-2 2-1 16,2 3-6-16,1 4-3 0,-1 1 1 15,2 3-1-15,1 0 1 0,4 3-1 16,0-2-4-16,3 3-1 0,5 1-3 15,6 1-2-15,12 5 1 0,9 1 1 16,11 9 1-16,7 0 1 0,11 7 0 16,5 0 0-16,11-2-2 0,5-3 3 15,-5-7 0-15,-3-5-1 0,-5-7 3 16,-3-2-5-16,-5-4 0 0,-3-3 2 0,-1 0-2 16,-3-5-3-16,-7-2 5 0,-4-1-1 15,-11-4 2-15,-10-1 2 0,-5-2-4 16,-5-2-1-16,-5-2-3 0,-2-2-3 15,0 2-5-15,-6-4-6 0,-3-1-8 16,1 0-4-16,-3-3-6 0,-1-2-2 16,0-2 0-16,-5 2 6 0,-2-3 3 0,-5-4 4 15,-3-1 2-15,-4 0-2 16,-3-5 2-16,-2 2 1 0,-2 2 3 0,-2-1 4 16,-2 3 6-16,-1 2 1 0,-6-2 2 15,-2 3 0-15,1 3-2 16,4 1-5-16,7 3 0 0,4 3-2 0,4 1-2 0,4 5 5 15,4 1 1-15,5 0 6 0,4 1 8 16,0 0 10-16,0 0 13 0,0 0 4 16,0 2-3-16,3-1-3 0,20 9 4 15,-3-2-23-15,9 5-3 16,7 2-1-16,7 3-1 0,3 0 3 16,-2 4-4-16,1-1 0 0,-2 0-1 15,0 3-1-15,-4-2 1 0,-6 0 2 16,-7-2 6-16,-5-4 1 0,-4-3 0 15,-2-2-3-15,-8-2-8 0,-1 0 0 16,-4-3 0-16,-2-2 6 0,-2 1 9 0,-5 0 10 16,-5 4 4-16,-6 4 0 0,-3 1-4 15,-5 2-7-15,-6 0 1 0,1 0-5 16,-3-3-4-16,1-2-3 0,2 2-3 16,0-2-2-16,4 1 0 0,3-1-1 0,-1 0 0 15,6 1 0-15,0-2-1 0,4 0 1 16,2-1 0-16,1-4-1 0,3 1 0 15,1-1 1-15,2-2-1 0,3 3 1 16,0-5-5-16,-1 1-14 16,4-2-18-16,-1 0-26 0,0 0-31 0,-3-3 351 0,0-3-211 15</inkml:trace>
  <inkml:trace contextRef="#ctx0" brushRef="#br0" timeOffset="3054.33">6456 2905 1657 0,'-23'8'-8'0,"-3"2"-62"0,-13 4-4 15,-2 2 73-15,-2-3 2 16,-2-1 1-16,2-2 0 0,3 0-2 0,3 1 2 16,4-2-1-16,10-1 0 0,5-4-1 15,7 0 1-15,6-3 0 0,5-1-1 16,-1 1 2-16,2-1 0 0,1 0 0 15,5 3 2-15,4 0-2 0,10 3 0 16,10 7-1-16,9 4-6 0,10 8-2 16,6 6 0-16,2 2-1 0,-3 5 5 15,-6-1 2-15,-9-5 1 0,-8 0-2 16,-7-4-3-16,-5-1-7 0,-6-2-5 0,-6-2-3 16,-8-3 4-16,-8-2 8 15,-10 0 5-15,-5-2 5 0,-8-2 5 0,1-1 2 16,-1-5 0-16,-2-4 1 0,3 0-3 15,0-4-2-15,3-2 0 0,6-1-4 16,2-1-6-16,4-4-6 0,4 1-9 16,3-3-9-16,5-1-13 0,4-5-16 0,8-5-14 15,7-6 101-15,5-2-37 0</inkml:trace>
  <inkml:trace contextRef="#ctx0" brushRef="#br0" timeOffset="4144.06">7180 2998 1482 0,'-7'9'20'0,"-6"3"-27"16,-10 4-8-16,-7 6 5 0,-3 2 11 15,-4 3 0-15,4 4 1 0,0-3-1 16,10 3-1-16,3-1 0 0,5-2-1 15,5-1-4-15,5-4-2 0,5-5-2 16,5-2 1-16,5-3 8 0,5-1 5 16,4 1 6-16,5-5 5 0,5 1 3 15,2-4-2-15,0-5 1 16,-1-2-3-16,-7-5 4 0,-6-1 0 0,-2-1-1 16,-9-1-6-16,0 0-11 0,-6-4-4 15,-1-4-9-15,-5-3-2 0,-4-6 0 0,-4-1 1 16,-4 0 7-16,-4 4 6 0,1 3 5 15,3 6 5-15,0 1-1 0,2 3 4 16,5 4-3-16,2 2 0 0,5 0-3 16,1 4-2-16,3 1 2 0,0-1-2 0,3-3 1 15,1 2-4-15,8-3-1 0,7-4-12 16,13-1-15-16,5-3-6 0,2 3-1 16,-2 4 15-16,-3 4 12 0,-2 2 4 0,-2 1-3 15,2 8-1-15,-2 4-1 0,-1 5 0 16,-1 9 1-16,-6-2 0 0,-4 5 3 31,-6 0-1-31,-3 3 1 0,-4-3-4 0,-1-2-2 0,-3-6 1 0,-1-6 0 16,0-6 3-16,-1-3-1 0,1-6 3 15,0-1 0 1,0 1 3-16,0-1 5 0,0 0 14 0,0 1 10 0,0-1 6 16,1 0-6-16,1-4-14 0,0-5-9 15,5-5-4-15,5-5-1 16,4-5 1-16,4-3-1 0,0-1 0 0,1 1 5 15,-2 2 6-15,-2 4 13 0,-2 5 17 0,-2 7 7 16,-3 3-5-16,1 4-11 0,-5 2-21 16,0 2-12-16,-1 0-5 0,-3 3-5 15,7 6 1-15,0 3 1 0,1 7 1 16,1 1 1-16,-5 1-4 0,0-3-12 16,-3-2-5-16,0-2-1 0,2-7 5 0,-4-5 7 15,-1-3 2-15,0 1-5 0,0-2-7 31,0 0-6-31,1 0 0 0,1-3 9 0,3-3 7 0,4-5 6 0,2-7-5 16,1-4-6-16,3-3-1 0,0 1 5 31,-3 0 10-31,1 4 5 0,0 2 2 0,-2 1 4 16,0 5 7-16,-1 5 11 0,-1 4 4 16,-2 1-7-16,0 4 0 0,-2 2-11 15,1 2-6-15,1 7 2 0,1 4-6 16,0 2-1-16,-1 5 2 15,-1-1 1-15,-1-1 1 0,-2-3 2 16,0-3 1-16,2-1-1 0,1-4-1 0,1-2 0 16,2 0-1-16,1-2-1 0,3 0 0 15,4-2 0-15,4 0-3 0,5-2-1 16,3-2 1-16,3-2 0 0,0-1 3 16,0-1 0-16,1-2 1 0,-5-2 0 0,0 0 0 15,-2-4 1-15,-4-1 0 0,0-3-2 16,-3 1 1-16,-4-1 4 0,-3 3 0 15,-4 2 6-15,-4 1 0 0,-3 0 5 16,-1 2 12-16,0 6 5 0,0 0 0 0,0 1-7 16,0 0-14-16,-5-2-10 0,-2 2-6 15,-2 3-4-15,-8 3-1 0,-1 1 2 16,1 4-13-16,-1 3-12 0,6 4-4 16,1 1-6-16,3 1 1 0,5-3 0 15,1-2-4-15,7-2-3 0,5 2 9 16,6 2 11-16,4-3 9 0,6 1 7 15,3-1 3-15,2-4-5 0,2-3-11 16,3-1-20-16,1-6 344 0,0 0-230 0</inkml:trace>
  <inkml:trace contextRef="#ctx0" brushRef="#br0" timeOffset="5215.89">8934 3050 1199 0,'-15'18'28'15,"-1"-2"-22"-15,-4 5-3 0,2-1-1 0,-2 1 1 16,1 0 1-16,-1 1-2 0,-1 3 0 15,6-3 1-15,2 3-1 0,1-1-1 16,7-4 0-16,-1-7-2 0,3 0-3 16,8-4 4-16,-2 2 3 0,7-2 7 15,4 0 5-15,3-2-1 0,7-3-4 16,8-2-1-16,3-4-5 0,1-7 1 16,-4-2-1-16,0-7-11 0,-2-2-13 15,-3-6-14-15,-5-5-11 0,-8-3-2 16,-8 1 8-16,-8-4 10 0,-7 1 13 0,-5 5 17 15,-5-1 9-15,-3 6 8 16,0 5 1-16,1 2-3 0,3 5-1 0,0 3-3 16,0 3-3-16,0 2-7 15,1 1-4-15,6 5-11 0,3 0-10 0,8 0-2 16,0 0 5-16,3 0 9 0,9 7 12 0,9 0 5 16,6 4-3-16,9-2-1 0,2 1-3 15,1-1 0-15,3-2 3 0,-1 4-3 16,4-1-12-16,1 0-4 0,-2 2-4 15,-7 2 6-15,-2 1 15 0,-4 2 2 16,-5 5 2-16,-2 3-1 0,-6 3-3 0,-6 3-1 16,0 1-1-16,0 0-1 0,-4-2-1 15,-4-2-1-15,-2-4 3 16,-2-3 2-16,-1-1 3 0,-2-7 0 0,3-5 4 16,0-3 6-16,0-1 10 0,0-4 14 15,0 0 13-15,0 0 11 0,1 0 8 16,2-2-10-16,1-4-16 0,2-6-18 15,2-9-18-15,2-8-7 0,2-3 1 16,0-3 1-16,-1-3 1 0,3 4 0 16,0 0 1-16,3 5 3 0,3 5 10 15,2 6 17-15,-3 6 10 0,-1 6-1 16,-3 4-12-16,2 2-19 0,0 4-13 0,0 1-2 16,-1 5-3-16,-2 4 1 0,3 2 0 15,-3 3-1-15,-4-1 1 0,2 2 1 16,-7-2 2-16,0-1 1 0,1 1 2 0,-5-2 1 15,7 0 1-15,0-3-2 0,3-2-3 16,5 0-3-16,0 0-3 0,4-2 0 16,2-1 0-16,-1-3-1 0,2-2-1 15,2-2 1-15,-1-2 3 0,2 0 3 16,-1-6 3-16,-1-1 1 0,3-2 0 16,3-3 1-16,-3-2-1 0,1-2 1 0,-4-3 2 15,-2-1 1-15,-3 4 2 16,-7-3 5-16,-5 5 7 0,-1 3 8 15,-3 2 8-15,-2 2 1 16,0 5-7-16,-1 0-14 0,-3 1-13 0,2 0-8 0,-6-2-5 16,-8 4 3-1,-2 0-1-15,-4 4 0 0,-2 2 0 0,0 3-3 16,3 6-6-16,0-2-1 0,6 1-6 0,4 2 1 16,8-1 1-16,6 2-1 0,8 3 7 15,8 3 5-15,4 0 5 0,8 2 6 16,3 0 2-16,-3-4 0 15,3-2 1-15,-2-2 1 0,0-6-2 0,3-1-1 0,-2-4-2 16,3-1-6-16,-4-3-2 0,-6-2-1 16,-4-2 1-16,-8-2 8 0,-5-1 2 0,-3-2-2 15,-2-2-15-15,3-8-21 0,0-4-17 16,-1-5-13-16,-3-8-6 0,-3-5-60 31,-1-3 82-31</inkml:trace>
  <inkml:trace contextRef="#ctx0" brushRef="#br0" timeOffset="5767.36">11469 3260 1816 0,'6'1'-40'31,"2"0"-66"-31,7-1-9 0,4 0 83 16,4-4 38-16,6-2 6 0,1-4 1 15,1-4-3-15,1-2-6 0,-1-5-3 16,2-4 3-16,-1-2 6 0,-1-4 8 16,-7-1 5-16,-9-3-2 0,-6-4-11 15,-9-3-10-15,-7 3-8 0,-8 0-4 16,-7 8 5-16,-4 5 4 0,-2 6-1 15,-1 4 0-15,-1 5-1 0,-4 5-9 0,1 8-4 16,4 8-9-16,1 11-4 16,6 8 5-16,2 8 4 0,2 6 11 0,6 3 5 15,7 2 2-15,6 1 0 0,11 3 3 16,8 6 0-16,10 5 5 0,6-4 6 16,-1-4 2-16,1-10 2 0,-1-8-5 15,0-5-1-15,3-7-5 0,-3-2-1 0,0-9-1 16,-3-1-1-16,-8-6-1 0,-3-6-3 15,-5-4-7-15,-6-7-18 0,8-11-32 16,2-10-39-16,1-12-15 0,-1-12-161 16,-6-4 172-16</inkml:trace>
  <inkml:trace contextRef="#ctx0" brushRef="#br0" timeOffset="5988.57">12121 2498 864 0,'0'3'159'15,"5"91"1080"-15,-5 3-718 16,2-29-1257 0,-2 3-207-16,2 11 987 0,-1-16-18 15,0 0 16-15,-1-5-11 0,3-7-6 16,0 0 0-16,3-12-14 0,0-4-5 0,2-6 0 16,1-6 3-16,-2-6-8 0,0-6-4 15,-2-5-6-15,1-7-11 0,3-4 0 16,4-5-9-16,6-9 16 0</inkml:trace>
  <inkml:trace contextRef="#ctx0" brushRef="#br0" timeOffset="6714.25">12779 2896 1558 0,'-27'3'17'0,"-4"3"-37"16,-10 3-10-16,1 2 28 0,0 3 2 16,3 2 1-16,-1 0-4 0,8 1-17 15,5-2-12-15,10-2-10 0,6 1-3 16,3-3 8-16,6-2 10 0,1-5 10 16,4 1 12-16,1 2 9 15,5 0 6-15,8 4 0 0,4 2-1 0,8 0 0 0,1 2 0 16,-3 1 1-16,2 0-3 15,-3 3-2-15,-1 2-2 0,-3 3-2 0,-2-2 0 16,-6 0 0-16,-6 0-1 0,-5-6-4 16,-5-3-2-16,-2-1-2 0,-1-3 2 15,-4-3 4-15,0 2 2 0,-1-5 5 16,-3 4 0-16,0-3 0 0,-3 1-1 16,-3-2-1-16,1-2-1 0,-3 3-1 0,3-4 0 15,0 0-1-15,4 0-2 16,-2 0-1-16,6-2-5 0,2 0-4 0,5 2-2 15,1 0-2-15,0 0-2 0,-2-2-2 16,2 2-2-16,0 0-1 0,0 0 1 16,4-1 9-16,8 0 5 0,5 1 2 0,8 0 2 15,5 0-1-15,4 0 0 0,2 0 12 16,4-1 13-16,1-4 5 0,2 1 0 16,2-5-3-16,-5-2 4 0,-2-3 3 15,-5-2 10-15,-1-3 2 0,2-3-10 16,-4-3-10-16,-4-2-13 15,-4 0-7-15,-5 4 9 0,-7 2 16 16,-2 5 10-16,-6 2 3 0,-2 1-11 0,-2 1-18 16,-4 1-9-16,0 2-3 0,-3 1-1 15,-3 2-2-15,-1 2-3 0,-2 4-4 16,1 4-4-16,-3 2-5 0,0 7 0 0,-2 8 1 16,2 6 6-16,1 4 6 0,5 4 1 15,7 1-4-15,6-1-3 0,6 0-3 16,8 0 4-16,1-6 10 0,3-3 5 15,5-4 7-15,-1-3 1 0,0-3 2 0,1-3 1 16,-3-2 2-16,0-4 5 0,2-2 0 16,-3-3-2-16,3-2-8 0,-1-2-14 15,0-3-16-15,5-2-16 0,2-8-25 16,2-4-2-16,4-5 31 0</inkml:trace>
  <inkml:trace contextRef="#ctx0" brushRef="#br0" timeOffset="7330.7">14704 2969 1707 0,'0'1'4'0,"-2"-1"-9"31,-3 0-63-31,-6 2 5 0,-4-1 46 16,-8 3 15-16,-3-2 2 0,-5 0 0 15,-7 3 2-15,-8-4-1 0,-5 2 0 16,0 3 1-16,6 1-2 0,5 4 2 15,4 3-1-15,4 3-1 0,1 6 0 0,6 1 0 16,6 3-2-16,5 0-2 0,7-2-2 16,7 0-10-16,6 2-5 0,11 2 1 15,11 2 1-15,11 2 11 0,5-4 8 16,10-4 4-16,3-6-10 0,11-5 0 0,10-6 2 16</inkml:trace>
  <inkml:trace contextRef="#ctx0" brushRef="#br0" timeOffset="8453.16">14883 2585 1161 0,'0'64'26'0,"1"0"-22"0,4 19-4 15,1-4 2-15,4 3 2 0,-1-5 0 16,-1-2 3-16,-3-4-1 0,-3-6-1 15,1-7 0-15,3-7-3 0,2-8 1 16,2-7 0-16,1-11 0 0,-4-10 8 16,-5-9 11-16,-1-5 8 0,-1 0 2 0,1 0 0 15,3-6-16-15,-1-5-10 0,1-17-8 16,5-14-16-16,4-14-13 0,2-9-12 16,4-2-1-16,-5 2 7 0,0 8 15 15,2 8 12-15,-2 9 3 0,0 10 4 16,-2 10 3-16,0 8 9 0,0 9 8 15,2 7-3-15,3 8-5 0,1 9-5 0,2 9-5 16,3 11 0-16,-1 7 2 0,-1 5-1 16,1 7 2-16,-5-6 1 0,-2-2-1 15,-1-4-2-15,-2-5-6 0,-1-8-11 16,2-8-8-16,1-5 1 0,2-7 2 16,2-7 10-16,1-5 6 15,-1-4 3-15,1-5 3 0,3-4-2 0,2-2-6 16,1-9-6-16,-3-5-1 0,1-2 3 0,-5-6 7 15,-3 1 2-15,-3-6-5 16,-3-1-5-16,-1-1 2 0,-3 4 7 0,-2 3 10 16,-1 7 7-16,-2 3 0 0,0 5 3 15,0 5 12-15,-1 4 12 0,-2 6 7 16,3 3 0-16,0 0-12 0,-1 0-13 16,1 1-14-16,-1 5-10 0,-3 1-3 15,1 6 0-15,-2 5 4 0,-3 4 1 0,2 2 2 16,0 0 0-16,0-2-1 0,4-3 1 15,2-3-2-15,2-1 0 0,-1-6 4 16,5 0 1-16,3-1 2 0,5 3 1 16,7 0-3-16,1-1-1 15,0-2 0-15,1-1 4 0,-1-4 2 0,-1-1 4 0,-1-2-1 16,-1-1 1-16,-2-3 2 0,0-4-4 16,-3-1 5-16,-1-1 7 0,0-1-2 15,-3-2 3-15,-4 0-7 0,-1-7-11 16,-5-2-3-16,-2 1 0 0,-7 2 0 15,-3-3 2-15,-2 6-1 16,-1-2-4-16,-4 4 1 0,-3-2-1 0,0 4 0 16,-3-1-2-16,3 2-2 0,1 4-6 15,7 0-3-15,4 2-4 0,4 3-6 16,6 2-3-16,0 0 3 0,-1 0 1 16,1 0-1-16,0-3 6 0,7 3 1 15,6 1 4-15,5 1 6 0,7 3 1 0,2-2 0 16,0-1 2-16,0 1 1 15,1-5 1-15,1 1 0 0,6-2-1 0,2-2 2 16,-1 2 6-16,0-4 1 0,-6 1 1 0,-2-1-2 16,-3-2-6-16,-7 1 0 0,-4 2 9 15,-5 3 7-15,-4 2 5 0,-5 1 3 16,1 0-14-16,0 0-3 0,-1 0-10 16,-3 1-5-1,-3 2 2-15,-3 0-1 0,-2 4 4 0,-4 4 2 0,-3 1 2 16,-3 3-2-16,2 1 1 0,0 3 0 15,1 3-2-15,7-2-4 0,4 1-14 0,8 2-4 16,9 0 1-16,10 4 4 16,6 5 13-16,2-3 5 0,5-3 2 0,-3-5 2 15,-1-6 3-15,1-5 2 16,-4-4-1-16,-1-5-3 0,-2-1 1 0,-2-3 6 16,-4 0 8-16,-6-1 16 15,-3-1 3-15,-4-3-9 0,-1-1-12 0,-2-8-20 16,-2-7-8-16,-7-6 1 0,-6-4 5 15,-1 2 10-15,-3 4 4 0,0 6 1 0,1 6 0 16,2 2-4-16,-1 3-4 0,4 1-3 31,0 0-6-31,1 3-14 0,2 2-14 0,1-2-17 0,5 4-9 0,2-2-7 16,9-1 145-16,7 1-68 0</inkml:trace>
  <inkml:trace contextRef="#ctx0" brushRef="#br0" timeOffset="9114.48">16871 3025 1276 0,'-2'3'-27'0,"-4"4"-52"16,-3 0-6-16,-3 2 74 0,-3 3 18 15,-3 0 8-15,-3 1 2 16,-3 0 0-16,-3 0-4 0,3-2-4 0,1-1-3 31,5-2-1-31,4-1 0 0,3-3-3 16,6 0 0-16,2-2 0 0,4 0 4 15,1-1 4-15,6 2 2 0,4 1 0 16,5 5-5-16,7 1-2 0,4 4-2 16,4 0-1-16,-4 2 1 0,0 0-2 0,-3 4 1 15,-6-4-1-15,-2 4-1 0,-7-4-5 16,-4 1-7-16,-5 1-7 0,-1 0-9 15,-5 2 5-15,-3-4 5 0,-6 0 8 16,-2-6 10-16,-3-1 0 0,0-2 3 16,1-3 3-16,0-2 1 0,1-2 0 0,4-5 2 15,1-1-1-15,7 3 1 0,-3 1 3 16,6-3 0-16,1 3 2 0,-2 0-1 16,9-5-6-16,-2-3-7 0,5-5-17 15,7-4-27-15,7-3-15 0,7 0 10 16,3 5 28-16,5 3 43 0,3 3 22 15,8-3-3-15,8 1-22 0,8-3-18 16,-2 3 1-16,-2 0 12 0,-8 2 11 16,-9 0 1-16,-4 2-8 0,-4-4-11 15,-5 1-7-15,-7 2 3 0,-6 2 15 0,-9 5 13 16,-6-3 10-16,-2 3-9 0,-1 1-14 16,-1-2-14-16,-4 1-9 0,-2-1 7 15,-8 1 0-15,-4 1 3 0,-5-2 1 16,1 4-1-16,-1 4-2 0,3 0-7 15,1 5-9-15,0 3-6 0,5 1-1 16,1 4 2-16,4-4-2 0,7 2-4 0,3 0-5 16,4 1 3-16,9 2 10 15,2 3 10-15,10-1 5 0,4 0-3 0,5-1-6 16,4-2-9-16,3-2-11 0,0-4-5 16,3-3-2-16,1-4-5 0,0 0-12 0,-4-4-25 15,-1 0-129-15,-7-3-14 0,-2 0 98 16</inkml:trace>
  <inkml:trace contextRef="#ctx0" brushRef="#br0" timeOffset="9476.9">18130 3141 832 0,'30'5'59'0,"-121"38"-33"31,30-40-21-15,39 6-2-16,2 2 2 0,-1 1 2 16,-3 3 1-16,-1 0 1 0,-5 1-1 15,2-3-2-15,3-2-1 0,6-4-1 0,7-1 0 16,4-4-2-16,8-1 12 0,-1-1 17 16,-1 2 13-16,2-2 17 0,0 0-7 15,3 1-14-15,8 2-12 16,5 2-18-16,11 2-4 0,2 1-3 0,1 0-2 15,-3 1 3-15,-6-1-1 0,-3 0 1 0,-6 1 1 16,-1-5 0-16,-3 0 2 0,-6-1-1 16,-1-1-5-16,-2 1 2 15,-4 1 1-15,-4 2-1 0,-4 3 11 0,-4 2-3 16,-7 0 2-16,-4-1 0 0,-5-1-6 16,-3-2-3-16,5-3-10 0,-2-4-23 15,3-3-27-15,6-4 29 0</inkml:trace>
  <inkml:trace contextRef="#ctx0" brushRef="#br0" timeOffset="9855.68">18920 3085 1817 0,'-5'4'67'15,"-6"33"-167"-15,-3-5 5 0,5 8-21 16,4 4 96-16,12-8 8 0,5 2 5 15,3-1 6-15,1-2 1 0,1-1 4 16,2-5-2-16,2-4 1 0,0-6 3 16,-1-6 0-16,-3-3 2 0,-2-3-1 15,-2-3-5-15,3 0-6 0,1-4-10 16,2-7-14-16,1-3-23 0,5-11-26 16,-2-11-32-16,0-7-27 0,-4-7-2 0,1 1-9 15,-2 0-20-15,-2 4 100 0</inkml:trace>
  <inkml:trace contextRef="#ctx0" brushRef="#br0" timeOffset="10044.42">19369 3064 844 0,'2'-4'68'0,"2"3"49"0,-4 1-54 16,-2 2-61-16,-4 9-3 15,-2 11-1-15,-3 11 10 0,-4 13 16 0,4 12 5 0,-6 11-2 16,2 9 2-16,-2 4 2 0,1-1 2 16,0-2-5-16,-4-7-7 0,-3-2-7 15,-2-3-4-15,1 0-4 0,2-7-2 16,8-5 1-16,5-9-10 0,4-7-13 15,4-9-20-15,1-7-27 0,4-8-22 16,-1-9-8-16,5-6 11 0,3-8-11 0,6-15 60 16</inkml:trace>
  <inkml:trace contextRef="#ctx0" brushRef="#br0" timeOffset="10412.37">19455 3264 1578 0,'4'12'96'16,"-3"-12"-71"-16,-1-2-20 0,2 1-12 31,-1-11 2-31,5 9-1 0,1 1-4 16,4 0 0-16,1-1 0 0,3 1 3 0,1-1 5 0,-4 0 2 15,0 0 2 1,1 0 2-16,-2 2 2 0,-1 0-1 0,-4 1-1 15,-4 0-3-15,0 2-4 0,-1 1-8 16,-1 2-8-16,-2 3-7 0,-5 8-3 16,-4 2 8-16,-5 2 6 0,-3 1 8 15,-2-2 5-15,-4-1-1 0,-2-4-1 0,-1-4 0 16,1-4-1-16,1-6-1 0,7 2 2 16,1-4-1-16,9-1 3 0,4 0-1 15,3 2 1-15,-2-4 5 0,4 1 2 16,-1-4-4-16,6-7-8 0,7-7-20 15,6-11-33-15,7-4-30 0,5 0-38 16,-1 2-19-16,3 6 4 0,-1 7 16 16,0 4 12-16,3 2-54 0,-1 1 104 15</inkml:trace>
  <inkml:trace contextRef="#ctx0" brushRef="#br0" timeOffset="10662.44">19765 3059 420 0,'9'0'64'0,"-3"0"40"0,-5 2-72 15,-1 1-20-15,-3 6 2 0,-3 3 1 16,-3 4 38-16,-4 6-6 0,-2 1-15 15,-1 3-6-15,3 5 1 0,3 1-5 16,3 2 10-16,8 2 2 0,10-4 9 0,8 1 6 16,7 1-7-16,5-2-2 0,-3-4 6 15,-1-4 14-15,-2-8 15 0,-3-5 14 16,-1-7-20-16,1-1-27 0,-2-3-10 16,-2-3 0-16,-5 0 16 0,-4 0 14 15,-2-3-11-15,-1-3-18 0,-3-5-23 0,-1-5-15 16,3-6-10-16,-4-6-10 15,-1-5-9-15,-1-2-10 0,-4-1-4 0,2 3 0 16,-1 6-12-16,4 5-16 0,-1 5-16 16,4 4-44-16,3 2 75 0</inkml:trace>
  <inkml:trace contextRef="#ctx0" brushRef="#br0" timeOffset="10930.4">20262 3397 1498 0,'-1'0'12'0,"2"0"-25"15,-3 0-19-15,0 0 13 16,-1 0 23-16,-4-2 6 16,4-2 0-16,-3 1 3 0,-3-5 1 0,4-2 6 0,-3-2 8 15,1-6 3-15,6 3 0 0,2-3-1 16,3 1-1-16,5-1-5 0,4 0-4 15,4 0-8-15,6 1-8 0,8 3-7 16,-4 0-10-16,5 2-17 0,2-1-23 16,-1 1-23-16,8 3-27 0,-4 0 53 15</inkml:trace>
  <inkml:trace contextRef="#ctx0" brushRef="#br0" timeOffset="11450.85">21525 3533 1654 0,'21'25'40'0,"49"154"-476"16,-181-503 444 0,94 292 17-16,-1 14-4 0,-3 1-2 15,1 5-1-15,-3 4 0 0,0 4-1 16,1 3-6-16,-2 2-3 0,-2 8-5 16,1 2-2-16,-1 7-1 0,7 2 1 15,1 7 1-15,3 3-2 0,0 1 0 16,3 1-3-16,1-5-8 0,6-1-6 0,4-5-3 15,2-3-1-15,3-1 5 0,1-7 10 16,0-3 6-16,1-4 6 0,1 0 2 16,0-3-5-1,2 0-2-15,1 0-2 0,1-1-2 0,5-4 3 16,2-2 4-16,2-3 2 0,2-2 1 16,-2-2-2-16,0-3 1 0,-5 4 6 0,-2 0 5 15,-4 1 5-15,-3 8 9 0,0-2 3 16,-2 5 1-16,0 0-2 0,1 0-16 15,-1 2-11-15,1 3-7 0,6 9-6 0,1 4 1 16,5 10 2-16,4 3-1 0,-2-1-9 16,3-2-15-16,-6-6-23 0,-1-5-27 15,3-6-11-15,0-4 45 0</inkml:trace>
  <inkml:trace contextRef="#ctx0" brushRef="#br0" timeOffset="11714.81">22062 3360 1219 0,'19'-4'77'0,"-44"-9"239"32,13 8-388-32,-5 1 20 15,-2 1 59-15,-3 3 0 0,-4 3-3 16,0 5-3-16,4 4-2 15,-2 3-1-15,2 4-3 0,5 1 0 0,0 3 1 16,6-1-4-16,6 1-4 0,5-1-4 16,8 0-1-16,7 2 5 0,8 0 9 15,7-1 4-15,5 1 0 0,5-4-7 0,1-1-21 16,7-3-21-16,0-4-18 16,2-3-32-16,7-5 55 0</inkml:trace>
  <inkml:trace contextRef="#ctx0" brushRef="#br0" timeOffset="11972.35">22656 2779 1479 0,'-20'81'31'0,"3"-11"-33"0,2 15 1 16,7-13 0-16,2-1 1 0,1-1 0 16,2 3 2-16,-5 2 2 0,4 0 3 15,3 0-4-15,1-6-15 0,5-9-17 16,6-10-25-16,1-8-13 0,2-11-4 0,1-10-3 16,0-9 5-16,-2-7 8 0,4-10 210 15,2-10-117-15</inkml:trace>
  <inkml:trace contextRef="#ctx0" brushRef="#br0" timeOffset="12176.78">23025 3212 1298 0,'-42'28'34'0,"-5"-3"-22"15,-14 7-3-15,2-4-3 0,2 0 0 16,3-1-1-16,3-4 0 0,4-4 0 15,7-5-4-15,6-6-9 0,7-3-12 0,3-5-14 16,6-5-10-16,5 3-13 0,3-4-8 16,6 3-5-16,4-8 70 15,6-5-13-15</inkml:trace>
  <inkml:trace contextRef="#ctx0" brushRef="#br0" timeOffset="12319.17">23106 3349 1261 0,'15'48'39'0,"15"88"-40"15,-10-101-78 1,-34 22 126-16,11-46-176 0,15 18 84 16</inkml:trace>
  <inkml:trace contextRef="#ctx0" brushRef="#br0" timeOffset="12992.88">23362 3550 996 0,'35'0'43'0,"-35"-1"-35"16,-2 1-10-16,2 0 1 16,-30 1 27-16,36-2-2 0,3-2 11 15,3-2-1-15,7-3 0 0,3-1-2 0,2-4 1 16,2 3 2-16,2-1 1 15,0 3-2-15,-1 2-8 0,0 1-11 0,-2 4-5 16,4 3-5-16,0 3-3 0,-1 6-2 16,-5-2-2-16,-5 2-2 0,-7 0-3 15,-3 4-7-15,-6 5-6 16,-2 3-8-16,-6 2 0 0,-4 4 0 0,-6-4-16 16,-7-1 3-16,-5-8-10 0,-6-4 0 15,1-6 19-15,0-4 6 0,4-4 16 16,5-2 9-16,3-2 10 0,3-2 9 0,3 2 7 15,1-2 4-15,6 0-1 0,2 0-8 16,3 1-5-16,3-2-6 0,0 0-5 0,7-5-8 16,3-5-14-16,8-5-22 0,4-1-23 15,4 0-12-15,0 0 16 0,0 5 34 16,-1 4 31-16,5 6 21 0,2 2-4 16,0 5-10-16,-3 2-3 0,-2 1 1 15,-4 4 5-15,-5 4 3 0,0 2-4 16,-1 3-2-16,-2 0-7 0,1 4-6 15,-5 0-4-15,-3 3-2 0,-4 2-3 0,0 0 1 16,-4-2 0-16,0-2 2 16,0-3 5-16,0-3 1 15,0-3 3-15,1-1 3 0,1-6 8 0,-2 0 17 0,0-2 12 16,1 0 13-16,2-1 2 16,0-1-14-16,3-4-13 0,3-3-15 0,3-6-10 15,2-3-4-15,4-3 2 0,3-1-1 16,2 1 0-16,-4-2 0 0,4 2 1 15,0-1 2-15,3 3 4 0,2 4 5 0,-3 7 1 16,-2 2-3-16,1 8-4 0,-1 5-7 16,3 7-1-16,-1 6-1 0,-3 5-2 15,-1 5 0-15,-6 4-1 0,-3 3-1 16,-3 1 0-16,-3-4 2 0,-2-2 3 0,-1 0-3 16,-1-7-12-16,1-1-24 0,2-7-27 15,1-4-26-15,2-4 23 0,7-6 29 16</inkml:trace>
  <inkml:trace contextRef="#ctx0" brushRef="#br0" timeOffset="13344.72">25182 3404 1488 0,'18'12'35'0,"-356"103"-94"32,309-96 47-32,4-1-1 15,6-2-8-15,6-2 2 0,5-3-1 0,5-1 4 16,4-1 8-16,3-1 11 0,4 1 9 16,2 0 1-16,5 3 0 0,4 4-5 15,3 1-5-15,3 1 0 0,2 3-2 31,0 2 0-31,-3-2 0 0,-2 2-2 16,-5-1 0-16,-6 2-1 0,-5 3-2 16,-6 2 0-16,-6 1-1 0,-6-1-4 0,-5-3 1 15,-6-4 3-15,-4-8 4 0,-1-4-2 16,-2-4-1-16,-1-4-11 0,-2-3-13 16,-1-7-12-16,1-6-25 0,-2-10-124 15,0-4 119-15</inkml:trace>
  <inkml:trace contextRef="#ctx0" brushRef="#br0" timeOffset="13555.56">23379 2717 1463 0,'-5'1'7'0,"-9"5"108"0,-6 5-444 0,0 3 88 15,2 2 101-15</inkml:trace>
  <inkml:trace contextRef="#ctx0" brushRef="#br0" timeOffset="21027.95">10468 12792 1092 0,'0'0'27'0,"-1"0"-13"15,-2 0-11-15,3 0-1 0,-1 0 3 16,1 0 2-16,3 0 1 0,0-1-2 15,1-2-2-15,3-3-3 0,0 0-10 16,2-5-18-16,7-1 40 0,-1-1-117 16,6 1 78-16</inkml:trace>
  <inkml:trace contextRef="#ctx0" brushRef="#br0" timeOffset="21752.57">11509 12894 1159 0,'-1'0'24'0,"1"0"-13"0,-2-2-12 16,-1 2 4-16,0 0 9 0,0-2 1 0,-4 0 0 15,0 1-2-15,-3-5 2 0,-3 4 1 32,-3-1 7-32,1 0 6 0,-2 0 3 0,-1 2 4 0,-1-1 0 0,-5-2-3 15,-2 3-3-15,-4 0-5 0,-6 0-3 16,-3 1-2-16,-3 0-2 0,-1-5-1 16,-3 5-2-16,-1-1-3 0,-2 1-3 15,-2 0-1 1,-3 0 0-16,-8 2 2 0,-10 0 0 0,-6 0-2 15,-9-2-1-15,-3-6-3 0,-4-3 0 0,-15-2 0 0,-4-1-1 32,-4-2 1-32,0 2-2 0,5-4 0 15,-5 3 2-15,0 1-2 0,0 5 1 0,0-1 17 0,-3 2 8 0,-1 4 10 32,-6-2 4-32,2 4-12 0,6 2-7 0,-4 2-6 0,-2 2-4 0,-2 0 4 15,-10 2 2-15,-3-1-2 0,-2-1-1 16,-4-2-10-1,-1-1-4-15,-1-1 1 0,4-2-1 16,-10-2 1-16,7 0 0 0,2 0 1 16,-3-4-2-16,2 2 0 0,4-2 4 15,2 0 4-15,3 1 12 0,1 1 6 16,2-1 1-16,3 3-3 0,7-2-7 0,6 3-5 16,8 0 0-16,9 1 0 15,7 2 0-15,15 2 0 0,12-2 2 16,9 3-1-16,7-1-3 0,7 1 0 15,7-2-4-15,8 0 0 0,8 1 0 0,6-1-2 16,5-2 1-16,2 0 0 0,2 0-1 16,3-1-1-16,2 0 0 0,0 0-2 15,0 0 0-15,0 0 0 0,-1 0 0 16,2 0 1-16,0 0-1 0,0 0-4 0,0 0-6 16,0 0-8-16,0 0-13 0,0 0-13 15,0 0-10-15,0 0-16 0,0 0-9 16,2 0-3-16,-2 0-8 0,0-1-6 15,1 1-3-15,0-1-4 0,7-3-152 16,5 0 167-16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54:37.0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10585 5954 1699 0,'-1'0'15'16,"-1"0"-46"-16,-1 2-5 0,-1-1 24 16,-1 2 7-16,-2 0 1 0,-3 3-2 0,-4 2 1 15,-5-1 1-15,-8 2 1 0,-6-3 3 16,-1 0 4-16,-6-3 2 0,-4 0 4 16,-2-3 6-16,-7 0 6 0,-4 0-1 15,0 0 1 1,1-2-8-16,0 1-7 0,3 1 0 15,-2-2-3-15,2 0-1 0,3 2 1 0,7 0-2 0,0 0 0 0,4 2 2 16,1 1-1 0,5 3 0-16,8 1-2 0,7 0-1 0,6 0 0 15,4 0 1-15,1 2 0 0,2 1 1 0,0 5 0 16,2-1-1-16,0 4 0 0,2 5 1 16,0 4-2-16,1 4 1 15,1 5 1-15,3 4-1 0,0 2 1 16,2 5 0-16,-2 3-1 0,1 6 1 0,-1 8 0 15,0 8-1-15,1 8 0 0,4 11 0 16,0 4-1 0,5 10 1-16,0 9 1 0,1 6-1 15,2 6 0-15,0 3 1 0,1 4-2 16,-4-4 6-16,2 2 10 0,-3 0 3 16,-3-2 6-16,-1 1-7 0,-3 3-9 0,0 8-3 15,-2 6-1-15,-4 6-4 0,2 1 8 16,-3-8 17-16,-3-7 15 0,0-14 10 15,-2-11-7-15,-2-8-18 0,2-3-17 16,-6 5-5-16,-6 2-2 0,-1 7 2 16,-1-3 4-16,5-11 13 0,3-9 18 0,5-17 5 15,2-13-4-15,3-15-16 0,1-9-17 16,0-5-7-16,1-8 1 0,0-3 3 16,0-6 1-16,2-7 3 0,-1-3-1 15,0-5-6-15,-1-2-4 0,0 1-4 16,0-1-4-16,0-1 3 0,0 0 1 15,2 0-1-15,-2 0 0 0,1 0-2 16,3 2-1-16,2-2 3 0,0 0 0 0,7 2 1 16,0-2 2-16,9 2 1 15,-1 0 1-15,8-1 1 0,-3-1 0 16,3 3 0-16,7-3 0 0,0 0 1 0,10 0 0 16,2 1 0-16,3-1 1 0,3 0-1 15,3 1 1-15,-2-1 1 0,-3 1 0 16,-3 2 2-16,-5-1-1 0,-1 0 0 15,4 0 1-15,-4 1-1 0,-2 1-2 16,-7 1 5-16,-6 0 8 0,-6 1 2 0,-6-4 3 16,-2 0-4-16,-7-1-6 0,0 1-3 15,-3 0 0-15,-2-2-2 0,-1 0 1 16,0 0-1-16,-1 0-3 0,0 0-4 16,0 0-5-16,0 0-5 0,0 0-7 15,0 1-14-15,0-1-19 0,1 0-30 0,5-3-32 16,3-6-21-16,9-9 67 0</inkml:trace>
  <inkml:trace contextRef="#ctx0" brushRef="#br0" timeOffset="16945.12">3422 7109 1097 0,'0'1'29'15,"1"0"-8"-15,-1-1-5 0,0 1-2 16,0-1 7-16,-1 0-2 0,0 0-1 0,2 0 4 16,2 0 1-16,-3 0 5 0,0 0 5 15,0 0 1-15,0 0 1 0,0 0-6 16,0 0-6-16,0 2-8 0,0-2-5 16,-2 4-6-16,2-1 0 0,0 5-1 0,2 4-3 15,-2 1 1-15,2 6 1 0,1 6-1 16,6 5 1-16,1 6 1 0,0 4-1 15,4 3-1-15,-3 7 1 0,1 5-1 16,4 8 0-16,1 7 4 0,0 3 8 16,-3 3 5-16,-1-1 1 0,-3 1-2 15,-1 7 7-15,-4 4 1 0,-1 3 1 16,-2 1-1-16,-2 0-12 0,-1 2 5 16,-1-7 4-16,-1-1 1 15,2-7-2-15,1-8-7 0,0-6-4 0,0-8-4 0,0-2-2 31,-1-6 0-31,1-4-2 0,-3-5 0 16,2-5 1-16,1-6-3 0,0-2 3 16,0-6-2-16,-3-3 0 0,2-5 0 15,0 0 1-15,1-5-1 0,0 0 0 0,0-1 3 16,-1-6-2-16,1 2 2 16,0-2 0-16,0 0-1 0,0 0 0 0,0 0 2 15,0 0 0-15,0 0-2 0,0 0-1 16,1 1-4-16,-1-1-6 0,0-2 1 15,2-3-1-15,1-2 1 0,0-11 2 16,-1-14-3-16,1-16-1 0,-2-18-5 16,-1-13-10-16,0-9-8 0,-4-9 1 15,-2-2 1-15,0-3 6 0,-1 0 8 16,2 3 2-16,0-1 5 0,1-4 1 16,0-1-7-16,0 0-11 0,0-2-8 0,-1 3-7 15,0 3 3-15,2 3 7 0,1 9 3 16,-2 7 4-16,1 5 5 0,1 3 3 15,-3 2 5-15,2 7 11 0,-3 8 5 16,0 11 16-16,0 13 17 0,-2 7 7 16,1 9 10-16,1 7-7 0,1 5-11 15,2 2-11-15,3 3-14 0,0 0-12 16,-1 0-4-16,-3 1-1 0,1 2 1 0,-2-1 3 16,1 1 3-16,3 0-1 0,-3 0 2 15,3-1 2-15,0 0 0 0,-2-1 3 16,3-1 2-16,2 2-1 0,0-2 4 15,-1 0 1-15,0 0-2 0,-1 0-1 16,2 0-4-16,0 0-4 0,2 0-2 0,8 0-1 16,2 2-1-16,10-1-1 0,11 1 0 15,6 0-2-15,11 0 2 0,6 3 1 16,12 1 0-16,6-1 1 0,4 4 0 16,3-1 0-16,-3 2 0 0,1 1 1 15,7-1-1-15,5-1 0 0,0-2 1 0,3 0-1 16,-1-1 0-16,-1-1 1 0,6-1-1 15,2-1 1-15,5 1-1 0,-3-2 0 16,0 2 1-16,-2-1 1 0,-7-1 0 16,-4-1-1-16,-12-2 2 0,-14-1-1 15,-5-3 0-15,-9 3 2 0,-5-4-2 16,-4 3 1-16,-8-2 5 0,-4 2 1 16,-4 2 2-16,-6 1 5 0,-7-2 0 15,-7 2 3-15,-5 0 1 0,0 0-6 0,-1 0-5 16,0 0-5-16,0 0-6 0,0 0 0 15,-1 2-2-15,-3 3 0 0,0 3 0 16,1 4 3-16,-2 4 1 16,2 5 1-16,1 6 3 0,-2 5-3 0,3 6 2 15,1 11-1-15,5 6 0 0,-2 5-1 16,4 9 1-16,2 4-2 0,-2 4 1 16,-1 10 0-16,1 2-1 0,-2 7 1 0,1 5 1 15,4 6-1-15,-1 3-1 0,0 0 2 16,-1-1-2-16,-1-5 2 0,1-2-2 15,0-9 12-15,-1-8 6 0,-3-8 2 16,-1-8 4-16,1-5-11 0,1-5-5 0,-2-4-1 16,0-8 5-16,-3-7 0 0,0-5 1 15,1-7 6-15,-1-9-1 0,0-4 0 16,0-5 1-16,-3-6 0 0,3 0 3 16,0-3 10-16,-1-1 4 15,-2 0-3-15,3 0-2 0,-1 0-9 0,1 0-6 16,0 0-2-16,-2 1-2 15,2-1-3-15,0 0-2 0,-1 0-2 0,-5-1-3 0,-3 0-1 16,0 1-1 0,-1 0 1-16,-2 1-1 0,-5 1 3 15,-5 2-2-15,-9-1 0 0,-6 0-1 0,-2 2 0 16,-5-3 0-16,-3 1 0 0,-6 2 0 16,-4-3 0-16,-3-2 1 0,-5 0-1 15,-11-1 6-15,-13-1 1 0,-9 0 0 0,-4-3 1 16,4-2-5-16,-3 1-3 0,1-1 1 15,0 0 0-15,0 3 0 0,12-2 3 0,-6-1 2 16,-8-1 21-16,-1 2 2 0,-3 0-2 16,11 3-5-16,18-1-20 0,6 3-1 15,-5 2 6-15,2 3 9 0,-2-1-1 16,6 3-1-16,17 0-7 0,11-1-7 0,9 2 0 16,10-3 0-16,3 1 2 0,7-1 0 15,4-1 1-15,3 2-1 0,3-3-1 16,3-2 0-16,0 1 2 0,0-1-2 15,0 0-3-15,0 0-4 0,-1 0-12 16,-2 0-5-16,3 0-10 0,0 0-8 16,0-3-12-16,2 3-5 15,0 0-3-15,1-1-11 0,8 1-7 0,2-6-19 0,5 3-23 16,8-5-8-16,-2-4-9 0,8-1 70 16</inkml:trace>
  <inkml:trace contextRef="#ctx0" brushRef="#br0" timeOffset="23165.26">7631 5798 1675 0,'0'0'23'0,"3"0"-38"15,-6 1-6-15,3-1 7 0,2 3 10 32,-2 3 4-32,10 4 1 0,2 6 0 0,3 6 1 0,5 6-2 0,2 5 0 15,6 6 4-15,8 5-1 0,9 4 2 16,11 6 1-16,4 3-2 0,10 0 0 15,5-1 0-15,-5-3-2 0,0-6 0 0,-13-5-6 16,-11-13-19-16,-6-7-30 0,-9-9-32 16,-8-10 675-1,-4-5-455-15</inkml:trace>
  <inkml:trace contextRef="#ctx0" brushRef="#br0" timeOffset="23401.95">8169 5877 1917 0,'-15'21'3'15,"-8"7"-42"-15,-10 12-9 0,-7 5 14 0,2-2 33 16,-1 0 2-16,2-3 0 0,2 2 0 15,-1-2 5-15,4 0-12 0,1-5-18 16,5-3-28-16,5-5-46 0,6-4-23 16,6-1 719-16,5-3-467 0</inkml:trace>
  <inkml:trace contextRef="#ctx0" brushRef="#br0" timeOffset="24564.87">5110 7242 1593 0,'24'15'46'15,"-72"-219"-11"17,49 160-34-32,4-2 2 15,2-1 2-15,4-5 3 16,5-2 3-16,2-6 5 0,5-1 1 16,2-3 3-16,3-1 3 0,5 1 5 0,5-1 0 15,2 3 0-15,6-2-2 0,7 2-6 16,4 1-3-16,2 0-4 0,6 4-5 15,5 6-5-15,6-1-12 0,14 11-3 16,8 8 1-16,3 8 0 0,-1 12 10 0,-2 4 2 16,-5 9 1-16,-4 0 0 0,-1 5 1 15,-10 1 2-15,-11 1 2 0,-7-2-1 16,-14 1-2-16,-5-1-2 0,-5-2 0 16,-8-2-1-16,-5 0 1 0,-7 0 1 15,-5 0 1-15,-6-1 0 0,-3 0-4 0,-1 0-8 16,-1 0-6-16,0 0-10 0,-1-4-4 15,-7-4 4-15,-7-8 2 0,-7-6 10 16,-10-7 3 0,-4-6 6-16,-3-1 0 0,-4 0 0 0,4 0 3 0,0 3-1 15,0 2 1-15,6 0 1 0,-3 1-1 16,7 3 0-16,5 5 1 0,7 4 0 16,8 6 2-16,6 5 8 0,3 5 5 15,0 2-6-15,1-2 13 0,6-1-7 16,5 3-8-16,8-1 6 0,12 4-17 15,7 5-6-15,8 7 9 0,5 3 4 0,-1 3 12 16,1 2 12-16,-1 0-6 0,-2 2-4 16,-4-2-5-16,-1 2-10 0,-3 1 0 15,-6-2 0-15,-4 0 0 0,-12-6 0 16,-10 0-2-16,-3-1-4 0,-6 0-4 16,-4 3-2-16,-4 3 0 0,-7 1 2 0,-5 1 3 15,-2 3 2-15,-10 1 2 0,-1 3 2 16,-7 0-2-16,-1 0 1 0,-4-6-1 15,-2 1-1-15,1-3 0 0,3 0-4 16,-3-4-3-16,1-1-7 0,-5-2-13 16,1-3-12-16,8-1-32 0,6-1-25 15,11-2-25-15,8-2-2 0,9 2-175 16,7 3 193-16</inkml:trace>
  <inkml:trace contextRef="#ctx0" brushRef="#br0" timeOffset="25515.14">8507 10006 1617 0,'12'17'81'0,"-1"-1"122"15,-4-10-210-15,0-3-6 0,-4-1 14 0,2 0-2 16,1-4-5-16,0-1 2 0,1-3-2 16,3-3 3-1,1-4 3-15,6-7 2 0,4-7 5 0,3-8 5 0,2-7 5 16,1-8 0-16,-3-6-2 0,0-5-4 16,3-5 8-1,2-7 2-15,4-7-2 0,0-8 2 0,-3-5-13 16,-6-3-3-16,-1-2-1 0,-2-4 0 0,-2-8-2 0,1-5 3 15,-4-6 0-15,-5-3-3 0,-3 0 0 16,-3-1-2-16,-4 0-7 0,-2 3 1 16,-6 4-2-16,-2 2-4 0,-4 5 4 15,-3 6-2-15,-2 4 3 0,-1 3 0 16,0 1 4 0,-4 5-1-16,0 1 0 0,-4 7 3 0,-4 8-3 0,3 9 1 0,4 14 2 15,1 10-2-15,9 10 2 0,5 8 2 16,2 10 3-16,5 7 3 0,2 3 4 15,-3 3 2 1,3 2-1-16,0 0 0 16,-4-2-3-16,3 3-2 0,1 0-2 0,4 1-3 15,2-1-2-15,1 3-2 0,-2-2-1 16,1 4 1-16,5 2 1 0,2 0-1 16,2 5 1-16,3-1 0 0,3 3 0 15,4 2-1-15,1 3 0 0,-2 1-4 16,-4-2-2-16,-2 0-1 0,-6-5-2 15,-1-4-1-15,-5-4 1 0,-2-3-7 16,-2-3-8-16,-1 0-11 0,-1 0-8 16,0 0-1-16,0 0 8 0,0 0 6 0,0 0 5 15,0 0 3-15,-4-1-2 0,2-3 3 16,-1-1 8-16,-4-4 5 0,0-5 7 16,-1-2 4-16,-2-5 0 0,-1 1-1 15,-4-2 0-15,-3 3 5 0,-3-1 4 0,-1 2 3 16,-3 2-1-16,-2 1-4 15,2 0-2-15,1 1-2 0,6 3-1 0,3 5-1 16,6 1 6-16,3 4 13 0,5 1 10 16,-6-1 6-16,4 2-3 0,2 0-11 15,1 1-9-15,-1 2-5 0,0-1-1 16,-4 1-2-16,1 3-1 0,0-1-2 0,0 4-1 16,-3 7 0-16,-1 4 0 0,-3 5-1 15,0 6 1-15,-2 4 5 0,0 2-13 16,0 1 2-16,-2 0-18 0,-3-2-25 15,-2 1-30-15,-5-8 641 0,3-4-429 16</inkml:trace>
  <inkml:trace contextRef="#ctx0" brushRef="#br0" timeOffset="41420.06">28454 6200 1089 0,'0'2'75'0,"-1"-2"162"0,-2 3-257 16,-1-1-6-16,0-1 24 0,2 0 6 0,-1-1-2 0,3 0-1 0,0 1 2 15,-1-1 2-15,0 2 4 0,0-2 7 16,0 0 1-16,-5 4 1 0,6-4 3 16,-8 2-3-16,4-1 0 0,-5-1 1 31,-2-1-1-31,-5-1 4 0,-1 0 3 15,-3-3-2-15,-2 3-4 0,1-2-4 16,-5 3-7-16,2-1-3 0,-1-1-1 16,-4 2-2-16,2-1 0 0,-2 2 2 0,-1 0-2 15,6 0 0-15,-1 2 0 0,1-1-1 16,4 1 0-16,3 1 1 0,3 0-1 16,4-1 0-16,-2 1 1 0,0 1-2 15,3-1 2-15,0 1 0 0,0-2-1 16,5 0 0-16,-2 0 0 0,1-1-1 0,2 1 1 15,3-2 1-15,0 0 0 0,-1 0 2 16,1 2-10-16,0-2-13 0,0 0-16 16,0 0-22-16,0 0-6 0,1 0-12 15,4-2-4-15,1-3 357 0,8-2-220 16</inkml:trace>
  <inkml:trace contextRef="#ctx0" brushRef="#br0" timeOffset="41828.15">28826 5687 1601 0,'-3'5'32'16,"-1"2"-28"-16,-1 8-7 0,0 4-3 16,-1 6 6-16,0 0 2 0,1 0-1 15,3 1 2-15,2 2 0 0,0 3-3 0,-2 7 2 16,1 2 1-16,1 7 1 0,0 4 5 16,3 1 5-16,0 7 1 0,-3 2-2 15,3 1-3-15,-3 2-4 0,0-3-3 16,0-4 0-16,1-7 7 0,0-3 6 15,-1-7 2-15,-1-3-2 0,1-3-7 16,0-3-5-16,1-3-2 0,4-6 0 0,-5-3 0 16,4-4-2-16,-4-3 1 0,2-3 1 15,-2-3-13-15,-1-3-19 0,1-3-22 16,0 0-31-16,0 0-6 0,-1-1 5 16,4-8-3-16,2-8-35 0,5-12 76 15</inkml:trace>
  <inkml:trace contextRef="#ctx0" brushRef="#br0" timeOffset="42487.57">29393 5810 1664 0,'1'0'34'0,"0"1"-14"0,-2-1-51 0,0 0-6 16,0 0 22-16,-3 3 11 0,2-1 5 15,-3 2 2-15,-3 1-2 16,1 4 1-16,-3 2-1 0,-1 5 1 0,-3 1-1 16,0 5 1-16,-3 3-2 0,1 6 1 15,3 3 1-15,-2 5 0 0,4 3 0 16,0 5 0-16,5 3 0 0,4 0 0 15,4 3 1-15,9 0 1 0,5-1 0 16,8-2 0-16,1-2-2 16,0-4 1-16,0-2 1 0,0-5 2 0,-2-5 2 0,2-3 3 15,2-5-2-15,-1-5 1 0,-4-3 2 16,-2-7-1-16,-4-2 4 0,-1-7 2 16,-2 0 4-16,2-4 1 0,-2-1 1 15,1-6-3-15,0-5-1 0,2-4-1 16,1-3 0-16,-1-3 0 0,-3-2-3 0,0-3-17 15,-2-7 8 1,-4-2-5-16,1-4 0 0,-4 2 14 0,-3-1-11 0,-3 4 0 16,-7-3-5-16,-2 0-8 0,-2-1-3 15,-6-2-6-15,-5 0 0 0,0 2 10 16,-7 2-16-16,1-2 7 0,-3 2-7 16,-4 0-8-16,1 2 14 0,3 1 0 15,-2 4 6-15,3 0 7 0,3 5 1 16,-4 3 2-16,0 5 0 0,3 6-1 15,-3 1-2-15,6 6 1 0,4 4 0 0,2 2-2 16,8 4 2-16,0 5-1 0,4 1 1 16,2 2 4-16,-2 1 0 0,-1 3 0 15,1 0 2-15,0 1 0 0,1-3 0 16,3 0 1-16,1-3-1 0,1-2-1 16,2-2 1-16,0-2-1 0,1-3-1 15,0 1-7-15,0-1-12 0,0 0-17 0,0 0-17 16,0 0-6-16,2-3-21 0,4-6-201 15,2-4 190-15</inkml:trace>
  <inkml:trace contextRef="#ctx0" brushRef="#br0" timeOffset="56333.33">14610 10082 1178 0,'0'0'66'0,"0"0"63"0,-3 0-90 15,-1 1-5-15,4-1-1 0,0 0-18 16,1 1 7-16,3-1 10 0,-4 0-4 16,0 0 1-16,0 0-2 0,0 0-9 15,1 0-4-15,0 0-16 0,-1 0-16 16,1 0-15-16,-1 0-15 0,0 0-7 16,0 0-8-16,0 0-13 0,0 0-24 0,5-4 54 15</inkml:trace>
  <inkml:trace contextRef="#ctx0" brushRef="#br0" timeOffset="56822.02">22591 10072 1741 0,'-1'0'47'0,"0"0"-40"0,1 0 7 15,0 0 2 1,3 1-12-16,-1-1-3 0,-1 0-2 0,-2 0-6 16,1 0-4-16,0 0-5 0,-2 0-11 0,4 0-14 15,-2 0-14-15,1 0-17 0,0 0-12 16,-1 0-9-16,0-1 117 0,-10-7-35 16</inkml:trace>
  <inkml:trace contextRef="#ctx0" brushRef="#br0" timeOffset="57502.04">15587 16190 1811 0,'0'0'37'0,"-2"-1"-59"16,0 1 30-16,1 0-1 0,-5 1-16 16,6-1-10-16,0 1-16 0,2-1-13 15,-1 0-8-15,0 0-6 0,3 1-3 0,-10-1 2 16,0 0-6-16,-7-2 8 0,0-2-122 15,-11 1 116-15</inkml:trace>
  <inkml:trace contextRef="#ctx0" brushRef="#br0" timeOffset="59648.69">27821 13660 1515 0,'-1'0'61'0,"-2"0"0"16,-1 0-33-16,2 2-33 0,0-2-4 0,1 4 0 16,1 3 0-16,-1 5 2 15,-2 5 3-15,-3 2 1 0,1 4 1 0,0 0 1 16,4 2 0-16,0 2 2 0,-1 3 1 16,2 4-1-16,0 4 1 0,0 2 0 15,2 0-2-15,-1 0 2 0,2-4 0 16,2-2-1-16,-1-5 2 0,1-4 1 15,-1-1-5-15,1-1-10 0,-1 0-22 16,2-3-29-16,2-2-17 0,1-2-17 0,1-3 50 16</inkml:trace>
  <inkml:trace contextRef="#ctx0" brushRef="#br0" timeOffset="60128.43">28373 13569 1735 0,'0'2'27'0,"-1"-2"-22"0,-1 1-32 0,1 1-8 16,-4 4 21-16,-1 4 6 15,-5 8 4-15,-4 4 1 0,-3 5 3 16,2 1 1-16,-4 2 0 0,3 1 0 0,0 5 2 15,1 2-3-15,4 3-3 0,5 2-2 16,7 1-6-16,4 0-3 16,9 0 2-16,3-4-6 0,3 0 1 0,2-3 1 15,0-4-4-15,-1-8 5 0,1-5 4 16,0-7-1-16,1-4 5 0,0-6 2 0,1-3 0 16,4-1 2-16,-2-6 3 15,5-3-1-15,-3-2 2 0,-6-4 6 0,-2-3 2 16,-4-7 4-16,-3-5 0 0,2-8-4 15,-1-7-2-15,-5-5-2 0,-7-6-3 16,-6 0 0-16,-6 2 0 0,-2 3 2 16,-1 8 5-16,0 4 0 0,-4 9 1 0,-1 4-4 15,-2 7-1-15,3 5-1 0,0 4-7 16,3 4-9-16,-1 5-13 0,0 3-11 16,4 5-2-16,-3 1-1 0,1 4 2 15,1-1-2-15,1 1-4 0,5-1-6 16,2-2-8-16,1-3 594 0,3 1-400 0</inkml:trace>
  <inkml:trace contextRef="#ctx0" brushRef="#br0" timeOffset="60397.94">29060 13638 1938 0,'0'0'17'15,"0"2"-38"-15,0 2-26 0,1 5 12 16,2 5 24-16,2 12 8 0,1 9 1 0,2 4 2 16,-1 0 1-16,1 1-1 0,3 0 1 15,0 3 0-15,4 1-6 0,-1-3-7 16,2-3-11-16,-1-6-16 0,-1-5-13 15,0-2-27-15,0-6-25 0,3-1 562 16,1-2-360 0</inkml:trace>
  <inkml:trace contextRef="#ctx0" brushRef="#br0" timeOffset="60617.68">29578 13945 1308 0,'0'0'168'0,"-4"0"228"0,-6 0-391 16,-5 0-50-16,-6 0 5 15,-4 0 36-15,-5-4 4 0,-5 1 1 0,1 1-1 16,0-3 3-16,0 2-1 0,-3-3 0 16,-5 2 1-16,0 1-9 0,1 0-24 15,9 2-30-15,5-1-33 0,6 0-20 16,2-1 215-16,6 2-463 0,3-2 312 0</inkml:trace>
  <inkml:trace contextRef="#ctx0" brushRef="#br0" timeOffset="60887.37">29747 13658 1795 0,'26'4'144'0,"-26"-4"-116"0,0 2-43 16,0 3-12-16,-27 1 5 0,27 16 3 16,-5 9 4-16,5 11 5 15,-2 5 2-15,-1 0 6 0,0-1 3 0,1 0 2 16,0-2-5-16,0-1-8 0,2-6-8 15,-4-4-16-15,2-7-13 0,2-6-13 16,0-3-23-16,1-4-15 0,3-4 39 16,1-5 18-16</inkml:trace>
  <inkml:trace contextRef="#ctx0" brushRef="#br0" timeOffset="61329.21">30167 13593 1904 0,'-1'0'8'0,"0"3"-51"0,-5-2-14 16,-3 5 34-16,-3 6 13 0,-8 6 6 16,-4 6 0-16,-1 10 2 0,-2 6 1 15,3 8-1-15,2 11-2 0,9 3-9 16,6 1-10-16,7-4-8 0,10-1-5 15,7-2 4-15,5-1 8 0,5-5 6 16,1-6 10-16,2-9 10 0,-2-9 8 16,-5-12 4-16,1-6-4 0,0-4 2 15,-1-5-3-15,7-6-1 0,1-6 3 16,2-6-6-16,-1-10-5 0,-3-10-5 0,-3-13-8 16,-10-5-10-16,-3-6 3 0,-7 0 4 15,-6-1 9-15,0 1 7 0,-6 4 2 0,-3 4 0 16,-2 4 2-16,-6 7-4 0,-4 6 0 15,-2 7 0-15,0 6-5 0,0 6-4 16,9 10-4-16,-2 2-9 0,4 5-11 16,4 3 1-16,-4 2-2 0,2 6 5 15,0 5 5-15,1 0-3 0,1 4-5 0,3 3-10 16,3 0 730-16,2 1-508 16</inkml:trace>
  <inkml:trace contextRef="#ctx0" brushRef="#br0" timeOffset="61597.15">30769 13742 1782 0,'7'2'121'15,"-6"-1"-190"-15,-3 5 82 16,-5 4-30-16,6 10 6 0,0 8 5 0,-1 5 4 16,2 2 2-16,0 1 0 0,3 0 0 15,-2-1 3-15,-1-1-3 0,0 2-14 16,1-1-23-16,-1-1-31 0,2 2-35 16,2-3-22-16,0-4 532 0,5-8-326 15</inkml:trace>
  <inkml:trace contextRef="#ctx0" brushRef="#br0" timeOffset="61802.6">31028 13989 1659 0,'-1'0'58'0,"-7"0"32"0,-4 0-88 0,-3 3-27 16,-4-3 20-16,0 0 5 15,-2 0 0-15,-4 0 1 0,-5-3 2 0,-3 2 3 16,1-1-14-16,1-2-24 0,6 2-25 16,2 1-30-16,5-4-16 0,7 3-7 15,4 0-36-15,4-3-114 0,5-1 155 16</inkml:trace>
  <inkml:trace contextRef="#ctx0" brushRef="#br0" timeOffset="62071.53">31326 13685 1797 0,'-1'0'71'16,"1"0"4"-16,-1 0-71 0,1 3-32 15,2 1 2-15,-3 7 15 0,-2 8 5 16,-3 11 2-16,-3 4 4 15,4 5 0-15,2-1 1 0,2 0-1 0,1-1 3 16,-2-3-6-16,-2-4-8 0,2-3-9 16,0-4-14-16,1-4-13 15,1-4-9-15,0-5-19 0,0-2-19 0,1-1-12 0,2-2 399 16,-2-3-236-16</inkml:trace>
  <inkml:trace contextRef="#ctx0" brushRef="#br0" timeOffset="62515.63">31655 13421 1856 0,'-1'0'8'0,"-2"4"-44"16,-4 5-12-16,-4 8 21 0,-6 5 22 15,-2 8 3-15,-1 5-1 0,-2 7 3 16,2-1 0-16,4 3-1 0,3 0 1 16,5-1 0-16,5 0-3 0,1-1-1 15,2 0-2 1,5-3-1-16,1 0-3 0,5-1-1 16,4 1-5-16,6-6-2 0,1-4 3 15,1-3 2-15,2-8 6 0,1-2 7 16,2-5-1-16,7-3 0 0,5-1-5 0,6-5-5 15,2-2-1-15,-5-2 0 0,-9-3 12 16,-13-1 20-16,-9 0 10 0,-2-6 4 16,0-5-9-16,2-12-21 0,-1-13-9 15,-5-11-5-15,-6-9-1 0,-5-5-4 16,-5 4 2-16,-3 9 3 0,-1 12 7 16,-2 10 10-16,-4 5 4 0,-6 1-1 0,-6 0-4 15,-5-3-2-15,-4 0 1 0,2 3-12 16,4 2-11-16,7 2-18 0,3 6-26 15,7 5-16-15,2 6-9 0,5 4-7 16,3 2 50-16,4 5 18 0</inkml:trace>
  <inkml:trace contextRef="#ctx0" brushRef="#br0" timeOffset="63030.96">32022 14618 1610 0,'0'15'216'16,"-4"-6"-203"-1,2-24-124-15,-15 3 98 0,1 12 3 16,-9 0 3-16,-9-2 3 0,-10-2 4 15,-9-3 2-15,-2 0 1 0,2-1 3 16,-1 0 4-16,0 3 1 0,0-4 0 16,-4 2-2-16,-8-2-5 0,-12 0-1 15,-8 1 1-15,-6 2-1 0,3 0-1 16,4 5 1-16,-16-3-2 0,-11 4 1 16,-6 0 0-16,-3 2-2 0,-2 2-5 15,-8 1 25-15,-5 1 5 0,2 4 3 16,-5-2 6-16,4 2-26 0,3 0-5 0,2 3-1 15,3-2 0-15,1 3-1 0,3 0-1 16,-5-2 11-16,2 1 7 16,-2-4 14-16,-1-5 7 0,-1 1-7 0,14-5-4 15,3 0-12-15,5-6-5 0,5 1 2 16,11-2-3-16,18 1 2 16,10 1-2-16,3 0-6 0,5 3-1 0,0 0-1 15,5 0-2-15,13 2 0 0,11 2 0 0,11-2 0 16,7 3-3-16,6-2-8 0,1 1-21 15,2-2-26-15,0 0-22 0,0 0-29 16,0 0-30-16,2 1-2 0,5-1 13 16,18-2 59-16</inkml:trace>
  <inkml:trace contextRef="#ctx0" brushRef="#br0" timeOffset="63700.38">28846 14797 1745 0,'2'0'40'0,"-2"-1"-4"0,0 1-46 16,0 0-1-16,0 0 13 0,2 0 3 0,-1-1-5 15,2 1-9-15,0-2-2 16,3-2-1-16,2 1 5 0,5-3 2 0,5 1 3 15,6-1 2-15,1 1 0 0,-1 0 0 16,-2 3 2-16,-6 1 0 16,-2 1-1-16,-4 0 1 0,2 2 0 0,-1 1-2 15,-1 0-2 1,0 2-3-16,-4 3-10 0,-1 2-20 0,-1 7-15 0,0 8-20 16,-3 1-7-16,-2 10 15 0,-3-2 13 0,-2-4 22 15,0-7 18-15,-1-6 4 16,0-5 0-16,-2-3 1 0,-2 0-2 0,1-1 4 15,1-2 3-15,-2 3 1 0,-1-6 2 16,-3 3 0-16,1-2-1 16,2 1 5-16,1-3 2 15,3 1-1-15,3-1 3 0,0-1 2 0,1-1 2 0,4 0 6 0,0 0 5 16,0 0 3-16,0 0 13 0,0 0 6 16,0 0-1-16,0 0-3 0,1 0-16 15,1 2-15-15,1-1-8 0,2-1-9 16,3 2-3-16,4-1-1 0,8 4 2 31,8 2 1-31,6 4 2 0,3 1 3 16,-2 1-2-16,-1-2 1 0,-9-2 2 15,-4-4-1-15,-8 0 3 0,-6-1 1 16,-1 1-1-16,-3-1 0 0,-2-1 0 0,1 1 3 16,-1 1 0-16,-5 1-2 0,-8 8-3 15,-9 0-6-15,-11 9 4 0,-2-1 3 16,-4-1 6-16,-1-5 2 0,0-4-6 15,-2-1-1-15,3-6 0 0,3-3 0 0,2 0 6 16,5-4 0-16,1 0-2 0,1 0-1 16,1-3-3-16,5 4-1 0,7-2-2 15,3 2 1-15,5 1-3 0,5 0-6 16,0 0-7-16,0 0-20 0,0 0-18 0,0 0-37 16,0 0 186-16,9-5-92 0</inkml:trace>
  <inkml:trace contextRef="#ctx0" brushRef="#br0" timeOffset="64197.47">32058 14687 1234 0,'-1'-1'138'0,"-2"1"148"0,-2 0-224 0,3 0-73 15,-3 0-2-15,-2 1 7 16,-2 3 2-16,-4-2 2 0,1 1-1 15,-1 1-3-15,-5-2 1 0,3 1 2 16,0-1 1-16,-4 0 2 0,4 1 1 0,0-2 0 16,-2 1 1-16,-1-1 3 0,4 1-6 15,-7 0-19-15,2 0-27 16,5 1-37-16,-4 1-21 0,0 1-84 0,4 2 112 16</inkml:trace>
  <inkml:trace contextRef="#ctx0" brushRef="#br0" timeOffset="64457.6">32094 14937 1608 0,'-1'22'238'0,"-68"-3"-273"31,39-53 34-31,1 36 2 16,-6-2-1-16,-3-2 1 0,-1-1 0 16,1 1-1-16,5 0 1 0,6-1 2 15,5 3-4-15,5 0-11 0,3-1-15 16,4 1-25-16,3-1-13 0,2 1-24 0,3 0-10 16,2 0 23-16,0 0 27 0</inkml:trace>
  <inkml:trace contextRef="#ctx0" brushRef="#br0" timeOffset="64797.9">32514 14298 1502 0,'0'0'109'0,"0"1"91"16,-2-1-153-16,8 0-56 0,-6 3-4 16,-2 2-1-16,-1 5 4 0,-8 10 3 15,1 5 1-15,5 3 5 0,1 8 1 16,1-2-2-16,0 5 2 0,-1 4 1 16,0 2-1-16,-3 0 1 0,5-3 1 0,-1-4-2 15,3-5 1-15,5-2 1 16,-8-3-2-16,6-3 1 15,-6-2 1-15,3-2-1 0,5-1 0 0,2-4 5 16,-7-2-8-16,0-3-22 0,-3 1-23 16,-1-1-43-16,6-1-26 0,4-1 710 15,-2-1-460-15</inkml:trace>
  <inkml:trace contextRef="#ctx0" brushRef="#br0" timeOffset="65407.99">33093 14286 1554 0,'-15'22'239'16,"20"-34"-243"-1,-17 37-1-15,-3 5 2 0,-1 2 1 16,3 0 0-16,-2 4 0 0,-4 3 2 16,-7 2 1-16,6 6 2 0,1 0 0 0,-4 0-2 15,18-3 0-15,-10 0 0 0,11 5-1 16,10-1 0-16,1-3 0 0,11-6-2 16,-7-5 1-16,12-5 2 0,-9-2-2 15,-1 0-1-15,8-3-1 0,-10-5-5 16,4-4 2-16,-5-3 0 0,-6-3-1 15,1-4-1-15,1-3-1 0,4-2-1 16,1 0 5-16,-1-2 3 0,-1-3 2 0,7-4 2 16,-1-4-2-16,6-6-3 0,6-3 0 15,1-6-2-15,3-6-3 0,6-2 0 16,-4-3 0-16,-5-2 2 0,1 0 1 16,-5-3 3-16,-2 0-3 0,-1 2-5 0,2 1-1 15,-6-2-8-15,-2-1-11 16,-7 1-2-16,-8 0-9 0,-2 4 4 0,-10 2 10 15,-5 1 7-15,-8 4 10 0,-4 2 6 16,-1-4 1-16,-6 4 1 0,4-1 0 16,2 6 0-16,-4 1 2 0,6 6 5 15,3 7-1-15,3 3 1 0,6 7 4 16,5 1-1-16,-1 4 6 0,3 3-1 0,-9 2-2 16,8 2-1-16,-1 3-2 0,6 0 0 15,0 2 0-15,1 0 1 0,3-2-3 16,-7-1 0-16,12-2-2 0,-4 1-4 15,0 0 0-15,2 1-1 0,0 1-5 16,-1-2-4-16,1 1-8 0,0-1-23 16,2 3 684-16,0 0-477 15</inkml:trace>
  <inkml:trace contextRef="#ctx0" brushRef="#br0" timeOffset="93647.81">28342 11258 1537 0,'0'0'36'0,"-1"0"-13"0,0 0-33 16,1-4-6-16,-3 0 19 0,3 0 10 15,0-3 2-15,0-3-2 0,0 0-7 16,-4-6-1-16,-2 0 3 0,-1 2 7 15,1 0 7-15,-2 1-2 0,-1 2-3 0,1-1-5 16,-5 1-4-16,-4-2-2 0,0 3 1 16,-8-2-1-16,0 3-1 15,2 1-1-15,-3 3-2 0,6 1-3 0,1 3-2 16,1 1-2-16,2 1-4 0,0 3-1 16,1 1-7-16,2 1-9 0,1 2-5 15,3 0-5-15,3 2 0 0,3 1 1 16,3 5 2-16,3 5-3 0,7 3 1 15,5 2 6-15,4-1 5 0,4-3 14 16,-2-5 9-16,0-4 4 0,2-4 11 0,-2-2 0 16,1-4 2-16,1-2 1 0,-3-1 0 15,-1-2 4-15,-2 0 2 0,-5-3 7 16,0-1-5-16,-2 0-4 0,-3-4-4 16,-1 1-4-16,2 1 0 0,-2 1 3 0,-2 3 5 15,0 0 0-15,-4 1-2 16,1 1 0-16,3 2 0 0,-4-2 2 0,0 2 0 15,1 0-6-15,-1 0-7 0,0 0-7 16,-1-2-3-16,1 2-3 0,0 2-5 16,-3 2-2-16,4 5 1 0,-2 7 3 0,0 9 5 15,1 6 2-15,-3 3 1 0,3 2 0 16,0-4 0-16,0 0 0 0,0 1 0 16,0-5 0-16,-3-3 0 0,0-4 0 15,-2-4 0-15,0-2 0 0,1-3 2 16,1-1-2-16,1-3 1 0,2 1 2 15,-1-1-1-15,-2-1 5 0,2 1-20 16,1-1-39-16,0-2 633 0,8 4-447 16</inkml:trace>
  <inkml:trace contextRef="#ctx0" brushRef="#br0" timeOffset="97740.39">6400 16317 1141 0,'1'0'77'0,"0"-1"69"0,2-2-115 0,2-1-28 16,2-1-2-16,-1-2 1 0,1 1-2 16,1-1 0-16,1 2 0 0,2-2-2 15,2 0 0-15,1 0 1 0,4-1-2 16,1 2 1-16,4 0-1 0,0 1-6 16,1 0-5-16,-2 2-11 0,-3 0-11 15,-1-1-3-15,-4 1 7 0,2-2 10 0,0 2 9 16,4 0 7-16,3 0 0 0,3 2-1 15,4 1 1 1,6 2-1-16,7 2 2 0,6 5 2 0,7 0 1 0,3 1 4 16,-3 0 7-16,-5-2 8 0,-10-1 11 15,-8-4 13-15,-7 1 9 0,-3-2 7 0,-6-2 5 16,-4 0-2-16,-4 2 1 0,-4-1-1 31,-4-1-8-31,0 0-4 0,0 0-7 0,-1 0-4 16,0 0-6-16,0 1-7 0,0-1-11 0,-3 2-18 0,-7 1-6 15,-12 1-3-15,-12 4 2 0,-14 2 14 16,-19 0 6-16,-10 0 5 16,-13-1 4-1,-9-1-5-15,-1-1-4 0,-8-2 0 16,-3-1-4-16,-7-1 0 0,-1 1 0 16,1-2-3-16,-2 1 2 0,5-2 0 0,6 4-1 15,12-4-1-15,19 3 2 0,13 0-2 16,8 1 1-16,8 0 0 0,10-1-1 15,10 1 1-15,13-2-1 0,8-3-7 16,7 0-13-16,1 0-8 0,-1 0-11 16,1 0 7-16,0 0 12 0,2 1 4 0,6-1 9 15,10 0 0-15,12-1 0 0,21 0 4 16,12 0 2-16,15-2 0 0,15 2 0 16,10-4 1-16,10-2-1 0,6-1-1 15,5-1-4-15,-3-1-4 0,8-1-2 16,1 0 4-16,-8-1 1 0,-4-1 3 0,-7 2 3 15,-10 1-1-15,-3 1 1 0,-8 1 2 16,-8 2-3-16,-9 3 3 0,-9 3 7 16,-15 0 6-16,-15 1 10 15,-14-1-3-15,-13 1-2 0,-6-1-5 0,-1 0-8 16,0 0-5-16,0 1-8 0,-4 2-10 16,-12 0 1-16,-12 1 0 0,-14 2 12 15,-12 1 15-15,-5-2 7 0,-4-1 6 16,-7-2-4-16,-3 0-3 0,-10-1-2 15,-6 1-4-15,-3 0 0 0,3-2-6 0,2 0-4 16,-3 1 0-16,2 0 0 0,5 0-1 16,8 3 1-16,11-1 2 0,12 0-3 15,9 1-1-15,9 2 2 0,9-1-2 16,5-1 1-16,5 1 1 0,6-2-2 16,2 1 0-16,2-2-1 0,3 0-8 0,1-2-19 15,0 0-15-15,-7 2-24 0,7-2-19 16,-1 0-15-16,4 0 688 0,5 0-447 15</inkml:trace>
  <inkml:trace contextRef="#ctx0" brushRef="#br0" timeOffset="99417.17">28855 11068 1189 0,'3'0'53'0,"-3"0"-2"0,0 0-18 15,0 3-34-15,-3-1-2 0,3 1 0 16,1 3 1-16,0 3 1 0,2 2-1 16,-1 3 0-16,-1 2 1 0,2 3-1 15,0 5 0-15,1 5 2 0,2 6-1 16,-2 3 1-16,1 4 1 0,1-1 0 0,0 0 0 15,-1 0 0-15,-2-4 0 0,-2-4 1 16,0-4 0-16,-1-6 4 0,1-6-9 16,0-7-19-16,-1-5-24 0,0-4 14 15,3 2-222-15,-3-3 177 0</inkml:trace>
  <inkml:trace contextRef="#ctx0" brushRef="#br0" timeOffset="99638.12">29064 11256 1249 0,'-1'0'83'0,"-5"1"77"16,-4 0-149-16,-4 1-23 0,-7 0 1 16,0-1 11-16,1 2 1 0,-2-1 0 15,0 1 1-15,2-2 2 0,-2 1-2 16,4-2 0-16,5 2 2 0,-2-1 1 15,4 1-11-15,4 0-19 0,-3-2-27 16,5 2-30-16,-1-2-54 0,0 0 76 16</inkml:trace>
  <inkml:trace contextRef="#ctx0" brushRef="#br0" timeOffset="100316.44">29917 11038 1451 0,'-5'-3'22'0,"-6"-6"-24"15,-6 1-11-15,-1-5-3 0,-4 3 15 16,0 2-1-16,0 3 1 0,-7-2-2 16,0 3 0-16,1 1 1 0,1 2-3 15,4 2 0-15,1 2 0 0,2 2-1 16,-1 2 1-16,-2 1 2 0,3 2 1 16,-1 5-1-16,2 0-2 0,1 2-6 0,2-1-7 15,4 2-8-15,3-6-4 0,2 2 1 16,4-5 4-16,0-2-2 0,1-2-6 15,2-2 0-15,0 2-4 0,2-2-4 16,5 3 0-16,4-2-6 0,5 2 1 16,1 0 21-16,2-3 15 0,1-1 12 15,0-2 16-15,2-2 6 0,3-4 13 0,-1 2 6 16,1-5-2-16,1 2 1 0,-3-1 0 16,0 0 3-16,-2 2 2 0,-1-3-11 15,-1 3-13-15,-2-1-11 0,1 1-6 16,-4 1-2-16,-4 3 4 0,-2 0 4 15,-3 0 2-15,0 2-1 0,0 0-3 16,-5 0-3-16,0 0-5 0,0 0-2 16,0 0-6-16,0 2-7 0,-1 2-1 15,1 3-1-15,-3 3 5 0,-3 6 6 16,3 9 3-16,-3 6 3 16,0 2 3-16,0 8-1 0,-3-1 2 0,3 5 1 0,0-1-3 15,-3-2 4-15,5-2 11 0,-2-4 3 16,1-5 6-16,1-2-2 15,0-7-10-15,1-3-4 0,-2-3-4 0,3-7-3 0,0 0 0 16,2-5 7-16,1 1 3 16,-1-4 2-16,0 0 0 0,0 2-10 0,0-3-3 15,0 0-1-15,0 2-3 0,0-2-12 16,0 0-19-16,-1 0-28 0,0 0 28 16,0 0 4-16</inkml:trace>
  <inkml:trace contextRef="#ctx0" brushRef="#br0" timeOffset="105714.67">30384 11110 1022 0,'0'0'95'0,"-2"0"122"0,3 0-204 0,5-2-20 0,-3 2 0 0,4-3 7 15,1 2 3-15,-5 0-2 0,3 0 1 16,0 0-2-16,-3 1 1 0,2 0 10 16,-4 0 12-1,0 0 9-15,-1 0 1 16,1 0-6-16,1 0-14 0,0 2-8 15,-1 0-5-15,1 3-4 0,-1 2 0 16,1 4 3-16,1 7-1 0,-3 2 0 0,0 7 1 16,-2 3-2-16,0 0 3 0,1-2 0 15,0 1 2-15,0-7 1 0,0 0-2 16,1-1-4-16,0-2-9 0,1-2-11 0,0-4-12 16,1-1-14-16,-1-7-12 0,-1-1 183 15,0-4-339-15,5 0 207 0</inkml:trace>
  <inkml:trace contextRef="#ctx0" brushRef="#br0" timeOffset="105951.63">30610 11205 956 0,'0'0'90'0,"-4"3"130"0,-1-1-205 0,-4 2-18 16,-4 2 3-16,-1-2 1 0,-2 1 0 15,-1-3 2-15,-2 0 0 0,0 0 1 16,-3-2 2-16,3 0 0 0,-2-3 1 16,2 1 0-16,0 0-3 0,-2 0 1 15,-2-1 5-15,-1 0-2 0,2 2 5 16,5-3-14-16,4 3-24 0,4 0-20 0,3 1 556 16,2 0-384-16</inkml:trace>
  <inkml:trace contextRef="#ctx0" brushRef="#br0" timeOffset="106835.59">31344 10992 1233 0,'0'0'100'0,"-2"-1"111"0,1 1-194 15,0-4-49-15,-2 1 10 0,1 1 11 16,-5-2 7-16,-4 0-2 0,-7-1 1 16,-5 0 2-16,-6 1 3 0,1 0 3 15,3 1 1-15,1 3-3 0,1 0-1 0,2 3-1 16,1-1-2-16,2 2 2 15,-1 1 0-15,3 1 0 0,2 1-7 16,1 2-9-16,3 3-10 0,1 3-12 0,1 4-3 16,4 8-1-16,4 2-4 15,4 1 7-15,4 0-1 0,3-3 7 0,1-6 13 16,-1-7 13-16,-2-5 14 0,1-3 13 16,-2-4 11-16,0-2-4 0,4 0 8 15,-2 0 1-15,1-2 8 0,-1-2 21 0,-3 2-2 16,0-1-5-16,-1-4-16 15,0 0-23-15,1 1-9 0,1 0-3 0,-1 0-3 16,-1 2 1-16,-1 1 0 0,-2-1-1 16,-1 3-1-16,0 1 1 0,-2 0-1 0,1-1 0 15,-1 0 1-15,0 1-1 16,1 0-1-16,-1-2 0 0,1 2 0 0,-1 0-1 16,0 0-1-16,0 0-3 0,0 0 0 15,0 0 0-15,0 0-3 0,1-2-4 16,-1 2-3-16,3-3-3 15,2 1-7-15,4-6-20 0,4-1-21 16,2-3-18-16,2-2 2 0,-3 1 27 16,-6 1 44-16,-2 7 46 0,-6 3 26 0,2-2 9 0,-2 4-8 15,0 0-15-15,0 0-10 0,0 0-6 16,0 0-5-16,0 0-6 0,0 0-6 16,0 0-5-16,0 0-6 15,0 0-5-15,0 0-9 0,0 0-5 0,0 1-2 0,0 0-2 16,0 1 1-16,-2 1 5 0,0 1 1 15,1 7 6-15,-3 4 4 0,0 9 1 16,0 3 3-16,1 5 1 0,-2 5 0 16,3 0-1-16,-2-1 1 0,1-2-3 15,0-5 0-15,-1-1 2 0,-1 2-2 16,1-1 1-16,-1-4 0 0,2-2-1 0,-2-3 1 16,1 1 1-16,-2-2 4 0,2 3 3 15,-1-2 0-15,0 1-2 0,0-2-4 16,-1 2 0-16,2-1-1 0,1-1 0 15,-2-3 2-15,2-6-2 0,2-3 0 16,-2-4 12-16,3-2 5 0,0-1 2 16,0 1 2-1,0-1-11-15,0 2-3 0,0-2 0 0,0 0-1 0,0 0-1 0,0 0-7 16,0 0-18-16,0 0-22 0,0 0-25 16,0 0-23-16,0 0 22 0,0-2 28 15</inkml:trace>
  <inkml:trace contextRef="#ctx0" brushRef="#br0" timeOffset="112865.09">31934 11048 1132 0,'0'2'79'0,"0"-2"-30"15,-1 0-44-15,1 1-1 0,0-2-2 0,0 0-2 16,-2 1 0-16,2 0 0 16,0 0 0-16,0 0 4 0,0 0 4 15,0 0-2-15,-1 2-2 0,1 3-1 0,0 1-3 16,0 1 1-16,0 6 0 0,3 1-1 15,-2 3 1-15,1 1 0 16,-1 1 0-16,0 4 0 16,4 0 0-16,-5 3 0 0,0 2-1 0,-1 3 2 0,-2-1-2 15,4-1 0-15,2 3 1 0,2-3-1 16,-2-1 1-16,-3-1 1 0,2-4-1 0,-6-3-2 16,4-5-5-16,0-5-10 15,-1-3-17-15,4 0-15 0,-1-5-12 0,3 1-116 16,0 1 114-16</inkml:trace>
  <inkml:trace contextRef="#ctx0" brushRef="#br0" timeOffset="113121.43">32162 11299 1359 0,'-1'0'60'0,"1"0"11"16,-3 0-66-16,2 0-30 0,-4 2 4 0,-1-2 15 16,-4 0 0-16,-4 0 0 15,-4 0 0-15,-6 0 2 0,-1-2 4 0,0 2 0 16,-3-3 2-16,2 2 1 0,-3 0-1 16,-5 0 0-16,2 0 0 0,-2-1 0 15,2 2 3-15,5 0-3 0,4 0-7 16,3 0-13-16,3 0-19 0,6 2-23 15,1-1-14-15,3 0-115 0,4 0 118 0</inkml:trace>
  <inkml:trace contextRef="#ctx0" brushRef="#br0" timeOffset="113923.24">32763 11046 1086 0,'-2'0'394'31,"2"0"-395"-31,0 0-3 0,-1 0-3 16,-1 0 1-16,-2 0 0 0,-5 0 3 16,-3 0 4-16,-2-2 0 0,-3 2 0 15,-1-2 1-15,-2 2-2 0,-3-1 2 16,3 1-1-16,2-1 0 0,0 1 0 15,0 0 1-15,-4 0-1 0,5 0 1 16,2 0 0-16,2 1 3 0,5 2-9 16,-6-1-14-16,0 1-25 0,1 1-34 15,0-1 234-15,5 0-135 0</inkml:trace>
  <inkml:trace contextRef="#ctx0" brushRef="#br0" timeOffset="114284.93">33066 10965 1438 0,'-2'0'42'0,"4"0"-12"0,-3 0-25 15,1 0-6-15,0 0-3 0,-4 1-1 16,8 0-1-16,-5 0 0 0,-2 4 2 16,1 2 2-16,-6 5 0 15,2 5 1-15,-3 0 1 0,9 5 0 0,0 3 0 16,-2-2 1-16,11 1-1 0,-19 2 1 16,4-3-1-16,6 2 0 15,-8 0 0-15,7 0 0 0,-5-2 0 0,1 0 0 16,-1 0 4-16,5 0-11 0,7-5-11 0,-11 2-13 15,5-2-15-15,0-5 1 0,-10 2-2 16,11-4-3-16,-1-2-5 0,2-1 8 16,6-2-88-16,-1-4-65 0,-3 0 115 15</inkml:trace>
  <inkml:trace contextRef="#ctx0" brushRef="#br0" timeOffset="114653.55">33379 10827 1378 0,'-1'28'143'15,"2"-40"-143"1,-4 37 0-16,1 7 0 0,-4 4 0 15,1 4 1-15,0 5-1 0,0 1 0 16,1 3 1-16,1-1-1 0,-2-2 0 16,2-2 1-16,-1-1-1 0,2-4 1 15,0-1 0-15,1-4 0 0,-2-3 0 16,3-5 0-16,-1-4 0 0,1-4 0 0,0-2 0 16,1-3 0-16,1 0 0 0,-1-4 0 15,-1-5 0-15,0 0 0 0,1 0 1 16,-1-4-1-16,0 1 0 0,0 0 0 15,0-1-8-15,0 0-14 0,0 2-14 16,0-2-19-16,0 0-12 0,0 0 41 0,0 1-68 16,3-1 67-1</inkml:trace>
  <inkml:trace contextRef="#ctx0" brushRef="#br0" timeOffset="115691.74">33506 11964 1403 0,'-17'-5'27'31,"12"5"-24"-31,14 0 0 0,-12 0 1 0,2 0-4 16,-3-1 4-1,0-1 6-15,3 2 7 0,-2-1 9 0,0 1 4 0,-3-2-1 16,1 2-4-16,2-1-4 0,-5-1-6 15,0 2-1-15,-6-1 2 0,-5 1 0 16,1-1 4-16,-4 1 0 0,2 1-6 31,-8 2-4-31,4-2-2 0,0-1-2 0,-7 2 3 0,8-1 2 0,-13-1 1 16,4 2 0-16,-2-2-1 16,1-2-4-16,3-1-2 0,-11 1-1 0,-6-5-3 15,-11 3 2-15,-5-2 1 0,4 0 0 16,8 2 0-1,2-1 0-15,5 0-2 0,-6-1 0 16,-2 1-1-16,-7-1 0 0,-8 0 0 16,-6 1 1-16,-4-1-2 0,6 1 1 15,1-3 1-15,8-1-2 0,0 0 2 0,-4 1-1 16,-4-1-1-16,-4 1 0 0,1 3 0 16,3-2 0-16,10 1 0 0,5 0 6 15,-5-1 11-15,-3 2 4 0,-4 1 2 16,-7-3-8-16,5 5-11 0,10-4-2 15,4 3-1-15,4-1 0 0,1 1 2 0,-4-1-2 16,-7 1 1-16,-6 1 0 0,-3-2-1 16,5 2 1-16,5 0 1 0,9-1-2 15,-1 1 1-15,0-2 0 0,-3 2 4 16,-10-1 4-16,-3-2 2 0,-5 2 2 16,1-2-3-16,7 1 1 0,2-2-4 15,3 3 0-15,-2-3-2 0,-7 3-3 16,-6-2 0-16,-3 2-1 0,1 2-1 15,7-3 1-15,9 3-1 0,3 0-1 0,-1 1 0 16,-3 0 1-16,-6 1-1 0,1 2 0 16,3-1 1-16,8 1-1 0,3-1 0 15,7 2 0-15,2-2 0 0,-1 1 0 16,-7 1 0-16,-7-1 0 0,0 3 0 16,-1-4 1-16,8 1-1 0,8 1 0 15,-2 0 1-15,4 0-1 0,5-2 0 0,-1 1 1 16,0 1 0-16,0 0 1 0,-8 1 0 15,-1-2 0-15,1-1 1 0,2-1-1 0,6 2 0 16,4-3-1-16,3 0 2 16,4 2 1-16,3-2 3 0,4 0 4 0,2 0 4 15,3 0 2-15,3 1 0 0,2-1-4 16,1 0-3-16,0 0-3 0,1 0-2 16,1-1-1-16,4 1-1 0,3 0-1 0,0 0 1 15,-1 0 1-15,1 0-1 0,-1 0 1 16,0 0 0-16,-1 1 0 0,2-1-1 15,0 1 0-15,0-1-2 0,0 0-1 16,0 0-2-16,0 0-9 0,0 0-10 16,3 1-17-16,-3-1-11 15,0 0-30-15,0 0-6 0,2-2-28 0,0 2-16 16,4 0 22-16,8-1 42 0</inkml:trace>
  <inkml:trace contextRef="#ctx0" brushRef="#br0" timeOffset="117218.53">29293 11944 1015 0,'0'15'70'16,"66"9"1135"-16,-76-24-1404 0,51-2 902 15,-91-17-1618-15,14-6 199 0,36 23 723 16,0 2 3-16,2 0 2 0,-2 0 7 16,0 0 7-16,0 0 9 0,0 0 10 15,0-1 5-15,0 1 2 0,0 0 1 16,0-1-7-1,0 0-3-15,0 1-7 0,2-2-11 0,-1 2-5 0,-2 2-7 0,1-2-7 16,0 0-3-16,0 0-2 0,0 0-6 16,-1 5-1-16,-3 4 1 0,-4 7 0 15,-1 8 3-15,-2 5 1 0,-3 6 0 16,-1 0 1-16,-6 0 0 0,-1-1 1 16,2 0 1-16,-1 0 0 15,3-4-1-15,4-1 1 16,2-3-1-16,4-6 0 0,2-2 0 0,2-6-1 0,3-3 0 0,0-4 2 31,0-3 1-31,1 0 0 0,0-2 2 16,0 0 2-16,0 0-2 0,0 0 10 15,1 0 8-15,0 0-2 0,0 0 8 16,2 0-4-16,2 0-10 0,2-2 1 16,7-1-5-16,6-1-7 0,7-1 0 15,8 0-1-15,4 0-2 0,-4-2 0 16,-2 4 1-16,-4 0-1 0,-3-1 0 0,2 4 0 15,5-1-1-15,-3 0 0 0,-1 0 2 16,-3-1-2-16,-7-1 0 0,0 2 0 16,-3-1-7-16,0 1-4 0,-3-1-6 15,-1-1-5-15,0 2 3 0,-3-1 1 16,-4 1-2-16,-4 1-5 0,0 0-14 0,1 0-18 16,-2 0-13-16,0 0-5 0,1-7 1 15,0 1 12-15,0-5 33 0</inkml:trace>
  <inkml:trace contextRef="#ctx0" brushRef="#br0" timeOffset="117626.04">29645 11955 1235 0,'11'12'116'0,"-40"34"-74"32,20-13-42-17,0-1-1-15,1 5 2 0,-2 2 0 16,-1 3 0-16,-4 2 4 0,1-4 6 16,2 2 4-16,3-7 7 0,1-3 7 15,0-3 1-15,2-4-1 0,-1 0-6 16,2-4-10-16,1-1-6 0,-1-2-1 0,1-2-1 15,2 0 0-15,-1-4 4 0,1-1-2 16,0-2 1-16,1-1-1 0,1-2-5 16,-1-2 0-16,1-1 1 0,0 1-3 15,-3-2 2-15,3-2 0 0,0 1-1 16,0 1 0-16,0 0 1 0,0-2-1 16,0 0 0-16,0 0 0 0,-1 0-1 0,1 0 1 15,0 0 2-15,0 0-8 0,0 1-9 16,0-1-21-16,0 0-28 0,0 1 35 15,0 4-1-15</inkml:trace>
  <inkml:trace contextRef="#ctx0" brushRef="#br0" timeOffset="121703.52">27557 11193 1304 0,'0'0'74'0,"0"1"53"16,0-1-99-16,0 0-25 0,0 0-1 0,0 0 1 16,0 1-3-16,-1-1-4 0,1 0-4 15,-5 1-4-15,0 0 1 0,-4 1 3 16,-3 0 3-16,0 0 3 0,1 0 1 15,-1 1-1-15,-1-1 1 0,-3 2 2 16,-3 1-1-16,-2-2 2 0,2 1 0 16,1-2-2-16,0-1 0 0,2 1 1 15,-2-1 0-15,1-1 0 0,5 0-7 16,-2 0-13-16,4-1-14 0,5-1-12 16,-1 2-9-16,2-1-12 0,-2 1 231 15,4-2-135-15</inkml:trace>
  <inkml:trace contextRef="#ctx0" brushRef="#br0" timeOffset="122018.37">27547 11361 1106 0,'-1'0'87'0,"-1"0"99"0,-2 2-168 16,-2-2-21-16,-2 3 0 0,-2-1 9 16,1 0 3-16,-1 3-1 0,0 3 2 15,-2-5 0-15,-5 3-1 0,-2-3 0 0,0 1 0 16,1-2-4-16,4 0-2 0,0 1 0 16,1 0-2-16,-1-1 1 0,1 0-1 15,1-1 0-15,2-1 1 0,2 1 1 16,0 1 0-16,3-1-1 0,3-1 2 15,1 0 3-15,0 0-12 0,-4 3-17 16,5-3-25-16,0 0-27 0,0 1 12 16,0 0 25-16</inkml:trace>
  <inkml:trace contextRef="#ctx0" brushRef="#br0" timeOffset="122714.26">26602 10661 1435 0,'33'15'144'0,"-63"-25"-69"31,30 10-72-31,3-1-2 16,-3 0-1-16,0 1-1 0,0 0 1 15,0 0 0-15,0 0 3 0,0 0-1 16,0 0 0-16,0 1 0 0,0-1-3 0,0 0 0 16,-6 2-1-16,4 3-3 0,-4 0 1 15,-2 6 1-15,0 4 1 0,-4 2 2 32,-1 3 0-32,-3 3 0 0,0-2 0 0,2 2 0 0,1-3 0 0,3-2 0 15,2 0 0 1,0-4 0-16,3 1 1 0,-1-2-1 15,3 1 0-15,1-3 0 0,2-2 0 16,0 0 0-16,0-4 0 0,3 0 0 0,-2-1 0 16,1-2 4-16,2 1 2 0,-2-1 2 15,0 2 7-15,2-4 4 16,1 2 4-16,2-2 2 0,4 1-6 16,7 1-2-16,6 2-8 0,9-4-3 15,9 2-3-15,4 0-1 0,-3 3-1 16,-2-3-1-16,-5 1 2 0,-4 1 0 15,-2-3-2-15,-3 2 2 0,-1 0-1 0,-2-1-1 16,-2 1 1-16,-5-1 0 0,-2 2-1 16,-2-2 0-16,-3 1 1 0,0 0-1 15,-3-1-1-15,-3-1-6 0,0 0-7 16,-4-1-8-16,1 0-11 0,-1 0-14 16,0 0-15-16,0 0-13 0,0 0 2 0,0 0 2 15,0-7-7-15,-1-3 72 0,-2-5-13 16</inkml:trace>
  <inkml:trace contextRef="#ctx0" brushRef="#br0" timeOffset="123140.86">26958 10611 1127 0,'0'0'84'0,"0"0"53"0,0 0-77 15,0 1-52-15,0-1 1 0,0 0-1 16,0 1-2-16,0 1-4 0,-1 2-2 16,-1 3-2-16,1 5 0 0,-3 5 2 15,1 4-1-15,1 6 1 0,-3 4 1 16,3 5 1-16,-1 1-1 0,-3 4 5 16,0 4 9-16,0-1 1 0,-3 1 2 0,0-5-5 15,-3 3-9-15,1 0 3 0,0-1 6 16,0-2 5-16,3-4 2 0,-1-4 1 15,1-4-7-15,3-2-2 0,-1-5-1 16,0-2 2-16,3-3 3 0,-1-1 1 16,0-6 0-16,3 0 1 0,-2-2-3 0,1-2 0 15,1 0-2-15,-2-3-4 0,2 1-2 16,1-2 2-16,0 1-2 0,0-2 1 16,0 0-2-16,0 0-2 0,0 1-1 15,0-1 0-15,0 0-1 0,-1 0 1 0,2 0-4 16,0 0-10-16,-1 0-15 0,0 0-21 15,0 0-38-15,1 0 666 16,2-7-445-16</inkml:trace>
  <inkml:trace contextRef="#ctx0" brushRef="#br0" timeOffset="130585.87">27184 11512 1125 0,'-1'1'43'0,"-2"1"6"0,-1 4-32 16,0 2-17-16,-3 1 0 0,-2 2 1 15,-2 1-1-15,-10 3 1 16,-1-2 1-16,-10 0-1 0,-2-3 1 0,-2-1 2 16,-4-1 0-16,3-5 1 0,-2 1 1 0,-1-2 1 15,0-2 1-15,3-4 3 0,-2-1 0 16,1-4 0-16,-6 0-1 0,-1-6 2 15,-2-2-2-15,2-2-1 0,6-2 0 16,-1-4-5-16,4-4 3 0,1 0-2 16,0-7-1-16,1 0 1 0,1-3-4 15,2 0 1-15,0-1-2 0,2-2 1 16,5 2 2-16,0 0 1 0,5 1 0 16,3 3 3-16,2 4 8 0,5 2 12 15,2 1 9-15,3 4 5 0,7 2-1 0,1-4-10 16,5 0-6-16,7-4-7 0,-1-9-11 15,10-2-6-15,3-8-8 0,1-2-11 16,5 3-1-16,1 2-10 0,6-1-12 16,7-5-6-16,0 4-6 0,6 0 8 0,1 10 21 15,-2 6 23-15,-1 8 17 16,-4 7 9-16,-4 5-2 0,-4 3-11 0,-1 5-10 16,0 2-6-16,1 3-7 0,0 8 3 15,2 5 0-15,3 8-2 16,2 7 2-16,7 8-2 0,-1 7-1 0,0 3 5 15,-10 1 1-15,-7-1 2 0,-2-3 2 16,-8-6 1-16,-1 4 0 0,-4 0 1 0,-5 2 0 16,-4 3-4-16,-3 0 11 0,-5-1 1 15,-4-1 3-15,-4-2 3 0,-6 4-8 16,-6-2 2-16,-5 5 4 0,-5 2 2 16,-4 1 3-16,-3-2 1 0,-2-3-5 15,-6-5-4 1,-5-5-1-16,-3-4-5 0,-2-3 0 0,8-4 1 15,6-1-3-15,6-3 1 0,4-5 1 0,2-2-2 16,4-1 0-16,1-3 0 16,6-2-1-16,0-4 0 0,1 1-1 0,2-4-2 15,1-1 0-15,1 1 0 16,2-2-3-16,0 0-9 0,1-3-13 0,0 1-18 16,2-1-16-16,0-3 31 0</inkml:trace>
  <inkml:trace contextRef="#ctx0" brushRef="#br0" timeOffset="135335.97">18446 9254 1127 0,'0'0'102'0,"-1"0"124"0,1 1-215 0,0-1-34 15,-2 0 1-15,2 2 12 0,-2-2 1 16,-2 0 1-16,-6 2 3 0,-8 0 1 15,-7 0 4-15,-7 1 2 0,0-3 0 16,-1 0 2-16,2 2 0 0,-1-1 2 16,1 1 1-16,-4-1 2 0,-1-2-2 15,1 1-2-15,1-2-2 0,4 1-2 0,3 3 1 16,6-2 0-16,5 0-1 0,5 1 1 16,5-1 1-16,4 0 0 15,2 1 2-15,0-1 9 0,0 0 10 0,0 0 7 16,0 0 9-16,0 0-2 0,1 0-9 15,3-2-5-15,-1 1-10 0,12 0-5 0,12-4-4 16,14 2-3-16,14-2 0 0,5 1-1 16,-2 1 0-16,-5-4 0 0,-2 1 1 15,-4 1-1-15,0-2-1 0,6 1 2 0,-5 2-2 16,1-2 0-16,-3 3 1 16,-6 1 0-16,-10-1 1 0,-10 2 0 0,-7 1 0 15,-11 0-1-15,-2 0 4 0,1 0-1 16,-1 0-7-16,-1-1-2 15,-2 1-10-15,-5 1-3 0,-8 1 10 0,-12 2 4 16,-8-3 4-16,-17 0 3 0,-2 2 0 0,-6-3-1 16,-6 0 1-16,4-1-2 15,-5-3 1-15,0 4-1 0,0-4 0 0,0 2 1 16,16 2-1-16,5-2-1 16,13 1 2-16,9 1-1 0,4-2 0 0,12 2 1 15,6 2 1 1,3-2 0-16,0 0 6 0,2 0 6 15,2-2 2-15,-2 2 6 0,1 0-5 0,4 0-7 0,7 0-4 16,8 2-3-16,12-2-2 0,12 2 1 16,7-2 0-16,7 1-2 0,-2-1 0 0,-3-1 1 15,-1 1-1-15,-5 0 0 0,3 1 1 16,-5 0-2 0,-2 0 4-16,-5 3-4 0,-9-3-18 0,-9 0-32 0,-10 1-43 15,-7-2 47-15</inkml:trace>
  <inkml:trace contextRef="#ctx0" brushRef="#br0" timeOffset="138969.73">14937 15991 1836 0,'0'0'53'0,"0"0"-7"16,0 0-50-16,1 0-6 0,0-1 8 16,-1 1 4-16,0 1-3 0,-1-1-8 15,1 0-8-15,0 0-5 0,0 0 1 16,0 0-1-16,0 0-1 0,0 0-2 16,0 0-10-16,0 0-10 0,0 0-13 15,0 0-20-15,0 0-10 0,0 1 134 0,-1-2-54 16</inkml:trace>
  <inkml:trace contextRef="#ctx0" brushRef="#br0" timeOffset="139786.7">14799 10035 1475 0,'0'1'392'15,"-1"0"-669"16,1-1 186-31,0 0 5 16,0-1 7-16,0 1 16 0,0 0 19 16,0 0 19-16,-1-4 0 0,-1-5 357 15,-2-8-242-15</inkml:trace>
  <inkml:trace contextRef="#ctx0" brushRef="#br0" timeOffset="140005.99">14604 9080 1560 0,'-1'0'31'0,"1"0"12"0,0 0-235 15,0 0 84-15</inkml:trace>
  <inkml:trace contextRef="#ctx0" brushRef="#br0" timeOffset="140525.34">21847 10412 1674 0,'0'0'24'0,"0"0"-45"0,0 2-27 0,-4-2-18 0,4 0 23 16,1 1 26-16,0-1 11 0,3 0 7 15,-3 0-7 1,-1 0-16-16,0 0-17 0,-2-1-15 0,-3-8 615 16,5-15-418-16</inkml:trace>
  <inkml:trace contextRef="#ctx0" brushRef="#br0" timeOffset="141392.15">21940 15094 1357 0,'7'23'221'15,"8"-8"-262"1,-3 14-214-16,-32-64 293 0</inkml:trace>
  <inkml:trace contextRef="#ctx0" brushRef="#br0" timeOffset="156503.54">10640 7399 1210 0,'-1'0'48'0,"-1"0"19"16,0 1-60-16,-1 3-10 0,-3 2 3 15,1 1 5-15,-2 0-1 0,0 0 0 16,-3 2 0-16,0 2 2 0,0-3 7 16,0 0 9-16,3 0 9 0,1-2 8 15,2-2 1-15,0 1-4 0,2-1-6 0,-1 1-8 16,1-2-5-16,-2-1-3 0,4 0-3 15,-1 0-5-15,0-2-1 16,1 1-2-16,-1 0-3 0,1 0 2 0,-1 0-1 16,0-1 0-16,1 0 1 0,-1 0 0 15,-1 1-2-15,2-1 0 0,0 2 1 16,0-2-1-16,-1 1 1 0,-1 2-1 16,1-1 0-16,0 2-1 0,1 2 1 15,-1 3-2-15,-2 5 1 0,1 4-1 16,-1 4 1-16,-1 9-1 0,0 2 2 0,1 4-1 15,0 8 0-15,1 6 11 16,0 4 1-16,1 10 2 0,-2 9-1 16,1 15-3-16,2 16 22 0,0 20 1 0,2 20 13 15,3 15 0-15,2 4-26 0,-1-4-1 16,3-6-11-16,-1-8-6 0,-2-8-1 0,-2-3 0 16,-3-7 1-16,-1-9-2 0,-1-9 12 15,-1-14 6-15,-1-12 3 0,-4-11 4 16,0-7-9-16,-1-4-4 0,2-6 6 15,0-5 3-15,2-8 1 0,0-7-2 16,0-6-7-16,-1-7-7 0,3-6-3 0,0-5 0 16,-1-4-1-16,2-2 2 0,1-3 0 15,-2-1 0-15,2 0 2 0,0-2 1 16,0 0 1-16,0 0-3 0,0 0-10 16,0 0-15-16,0-2-25 0,1 1-19 15,0 0-14-15,0-1-6 0,3-7 1 16,5-17-11-16,5-29-7 15,7-38 46-15,-1-32 14 0</inkml:trace>
  <inkml:trace contextRef="#ctx0" brushRef="#br0" timeOffset="157506.54">10396 7499 1113 0,'-3'-7'91'0,"-1"0"90"0,1-3-140 16,-1-2-38-16,3 1-3 0,-2-3-2 15,1 4 1-15,0 2 2 0,0 3 13 16,2 1 5 0,0 4 5-16,0-1 1 0,0 0-7 15,-2-5-3-15,4 5-5 0,-2 1-3 0,2 0-4 0,-1-1-2 16,2-5-1-16,1 4 0 0,2-1 0 0,3-1-1 15,5-1 1-15,4-3-3 16,2 0 2-16,-1-1-1 0,-1 0 2 0,0 0 0 16,0 1 0-16,-1 0 0 15,1-2 1-15,-2 2-1 0,4 1 0 0,3-3 0 16,2 2-1-16,2 0 0 16,1-1-10-16,2 3 0 0,2 1 1 0,1-1 0 15,6 3 10-15,-5-2 1 0,6 1 0 16,-3-2-1-16,0 0 0 0,5 0 1 0,-2 2-1 15,1-1 1-15,4 0 0 0,4 2 0 16,6-4-1-16,7 5 1 0,0-5-1 16,-2 0 0-16,0 3-1 0,3-3 0 0,2-1 1 15,14 3 0-15,8-1 0 0,2 3 1 16,8 2 0-16,0-1 1 0,7 4 2 16,8-1-1-16,3 1 0 0,2 2-1 15,-3-1 1-15,5 0-1 0,4-1 0 16,-4-2 0-1,-3-1-1-15,-3-1 1 0,-3-4 0 0,-2 0-2 0,-6-5 3 0,-8-1 0 16,-5 1 0-16,4-4 2 0,4 1-3 16,0 2-2-1,1 1 1-15,-3 1 0 0,8 2 0 16,4 1 0-16,-1 3 2 0,-2 3-1 16,-10 1 0-16,-5 3-1 0,-2 1 0 0,0-1 0 15,-10-1 1 1,-6 0-1-16,-12 2 0 0,-8-3 1 15,-4 0-2-15,-6 0 1 0,-9 1 0 16,-10-2 3-16,-4 2 3 0,-5-1 0 16,0 2 0-16,-1 0-1 0,-3 0-3 0,-2 0-2 15,-1 1-1-15,-1 2-1 0,-1-1-4 16,2 6 1-16,-4-1-1 0,5 3 2 16,2 5 0-16,-2 3 1 0,1 8 1 15,-4-1-1-15,-2 6 2 0,2 6-1 0,2 4 1 16,2 3 0-16,-1 7 2 0,1 9 9 15,-5 10 2-15,0 10 1 0,-3 8-3 16,-3 7 1-16,2 11 2 0,-1 10 0 16,-1 6 2-16,1 5-9 0,-1 0 8 15,2-1 1-15,3-1 5 0,3 0 5 0,5-1-8 16,-1-3-5-16,4 5 5 0,2-6-2 16,1 0 5-16,0-4 0 0,2-3 0 15,3 3 10-15,4 3 10 0,0-1 3 16,-2-9-4-16,-5-24-7 0,-7-20-12 15,-4-17-3-15,-2-11-6 0,0-2-8 16,-2-4-2-16,-2-4 1 0,0-2 13 16,-1-8 4-16,0-6 5 0,-1-7-1 0,0-5-10 15,0 1-5-15,1-2 1 16,-1-1 6-16,1 1 3 0,-1-1 1 0,0 1-5 16,-5 0-7-16,6-1-7 0,-5 0-3 15,5 0-5-15,-1 0-11 0,0 0-14 16,1 0-21-16,0 0-26 0,-1 0-29 15,2-5-47-15,10-6 644 0,14-13-394 16</inkml:trace>
  <inkml:trace contextRef="#ctx0" brushRef="#br0" timeOffset="158686.37">17877 7442 1704 0,'-6'0'36'0,"-7"1"-36"0,-4 4-6 16,-2 3 1-16,-1 4 1 0,0 5-1 16,2 6 1-16,-3 6 0 0,-3 8 4 15,0 11 3-15,0 10 3 0,-1 11 1 16,6 14 2-16,1 16-2 0,6 21 2 15,7 21 1-15,3 17 0 0,4 16-2 16,5 8 0 0,2 0-4-16,2-7 0 0,1-11 1 0,-3-13-2 0,-2-14 1 0,-4-15-2 15,0-14-1-15,-3-11 0 0,-4-15 1 16,3-18-1-16,-7-17 1 0,4-14 2 16,2-14-2-16,-4-10 3 15,5-4-7-15,1-5-13 0,0 0-8 0,0 0-6 16,0 0 4-16,1-1 8 15,-1-4 3-15,2-11 4 0,1-18 2 0,-1-31 2 16,3-34 7-16,1-33-3 16,-2-28-10-16,1-13-20 0,-4-9-24 0,-1 0-8 15,-3 0-3-15,-4 1 10 0,2 3 15 0,-9-2 0 16,2 3-2-16,0 7 0 0,-1 6 0 16,4 10 12-16,0 20 13 0,2 19 15 15,3 20 23-15,5 28 25 0,2 18 26 16,4 14 18-16,0 10-1 0,-1 9-14 15,1 3-18-15,2 4-19 0,1 2-14 16,4 2-7-16,2-1-6 0,8 5-6 0,6-3-1 16,6 4 0-16,9 4-2 0,8-2 3 15,8 5 4-15,11 0 0 0,11 0 4 0,4 0 0 32,10 0-2-32,-1 0-1 0,6-2-3 0,11 1-2 0,7-3-1 0,6-1 0 15,3 0-1-15,5-2 1 0,6 0-1 16,4 0 0-1,6 2-1-15,2-1 0 16,1 1 0-16,10 0 0 0,5 2-1 0,1 0-6 16,-2 3-3-16,10 2-5 0,-6 1-7 15,-2 4 3-15,8 0 3 0,-15 2 7 16,-12 1 4-16,-5-4 7 0,-16 2 4 16,-14-4 7-16,-14-1 5 0,-16-3-4 15,-21-3-2-15,-13 1-6 0,-8-1 3 16,-10 0 6-16,-3 1 5 0,-7 0-1 15,-5 1-7-15,-4 3-8 0,-4 1-5 16,1 3-5-16,4 8 1 0,-1 10-2 16,2 8 2-16,2 12 2 0,-2 14 1 0,2 9 2 15,1 11 0-15,0 10 1 0,-1 5 0 16,3 12 2-16,3 4 0 0,4 2 1 16,9-8 0-16,0-10-1 0,2-15-1 15,-3-12 1-15,-6-16-3 0,-2-6 1 16,2-5 0-16,3-5-1 0,2 5 0 15,4 2 0-15,-3 3 1 0,-2 3-1 0,-7 0 0 16,-9 3-1-16,-1 4-1 0,-7 2 1 16,2 4 1-16,-2 2 0 0,-2 2 3 15,-1 2 1-15,-1 3 1 0,-2 3 1 16,-5 0-2-16,0 3 0 0,-1-1 1 16,-1-2 2-16,3-4 1 0,2-6 1 15,-2-5 7-15,-2-8 2 0,2-9 4 0,0-9-1 16,-2-10-7-16,0-6-2 0,1-8-6 15,-1-5-2-15,2-3-1 0,0-6 0 16,0 1 1-16,0 0 3 0,0-1 0 16,0 0 0-16,0 0-2 0,0 0-5 15,0 0-8-15,0 0-13 0,0 0-26 16,0 0-25-16,-3-4-20 0,1-11 44 16</inkml:trace>
  <inkml:trace contextRef="#ctx0" brushRef="#br0" timeOffset="165345.79">28159 7946 1237 0,'11'0'45'0,"-4"0"-4"0,-1 0-19 0,-6 0-19 16,4 0 12-16,-2 0 13 15,-2 0 10-15,2 0 10 0,-2 0 5 0,0 0-3 16,0 0-9-16,0 0-11 0,-1 1-20 16,0-1-15-16,-3 4-8 0,-2 1 0 15,-5 3 3-15,-5 5 4 0,-5 4 3 16,-2 2 2-16,1 3 1 0,-3 0-1 16,-2 2 1-16,2 3 1 0,-3 1 0 15,4 1 0-15,1 2 2 0,2-4-2 16,3 2 2-16,3-2 0 0,2-2-1 0,5 0 1 15,3-4-1-15,3-1-2 0,2-3-1 16,0-4-1-16,1-4-2 0,-1-3 0 16,5 1 3-16,1 0 1 0,3-2 1 15,3 3 3-15,1 0-2 0,2 0 1 16,1-2-1-16,3-2 2 0,-4-1 3 16,-2-1 3-16,-5-2 4 0,-3 0-2 0,2 0-2 15,2-2-1-15,2 2-1 0,-2-2 2 16,-2 0 3-16,-2-1-2 0,0 0 0 15,2 0-2-15,-2 0-2 0,3-2 1 16,-1 0-1-16,-1 0 2 16,-1 1 4-16,0-1 0 0,-1 1 1 0,-1-2-2 15,1 0-6-15,-1 0-5 0,-2-3-2 16,2 0-4-16,-3-4-1 0,0 0 3 16,-4-4 1-16,1 0 1 0,-3 1 6 15,0 1 1-15,-2-2 1 0,-1 1 0 0,-5-3-5 16,-3 1-2-16,-2-1-1 0,-3-2 0 15,-2-1 0-15,2 3 1 0,-1-1 0 16,3 4 1-16,4 2 1 0,2 2-1 16,5 4 4-16,2 3 5 0,3 2 1 15,4 3 4-15,0-2 0 0,0 2-5 0,0 0 0 16,0 0 0-16,0 0-2 0,0 0 1 16,0 0-1-16,0 0-3 0,1 0-2 15,-1 0-1-15,0-3 0 0,0 3 1 16,0 0 0-16,0 0 1 0,0 0-2 15,-1-1 1-15,1 1-3 0,0 0-1 16,-2 0-2-16,2 0-2 0,0 0 0 16,0 0-1-16,0 0-1 0,0-2 2 15,0 2 1-15,0-1-1 0,0-1 3 16,0 1 2-16,0 0-2 0,-2-7 1 0,2 5-1 16,-1-2 0-16,0 1 2 0,1-2 0 15,-2 2 0-15,1-3 0 0,-3 0-1 16,1 1-1-16,-1 2 0 0,1-1 0 15,1 1-1-15,1 2 0 0,-2-1 1 16,1 0-1-16,2 3 0 0,-1-1 2 16,0 0 0-16,0 0 2 0,0 0 3 15,0-1 1-15,1 2 3 0,0 0 1 0,0 0-1 16,0 0 1-16,-2-4 1 0,2 4-5 16,0 0-1-16,0 0-1 0,0-1 3 15,0 0 4-15,4-6 1 0,-3 5-2 16,2 0-2-16,0-3 0 0,1 1 1 15,1 0 0-15,-1 1 0 0,1 1 1 16,-3-2 2-16,0 2-1 0,1 0-2 16,1-1-4-16,1 3-4 0,0-2-5 15,3 1-2-15,1 1-1 0,-1 0 2 0,3 0-4 16,1 0 3-16,5 1 1 0,3 1 0 16,-1 1 6-16,3-2 0 0,-3 0 0 15,1 1 0-15,1-2 0 0,-4 2 1 16,0 0 0-16,-5-2-1 0,-2 0 1 15,2 0-1-15,-3 0 0 0,4 1-1 16,3 0-5-16,1 2-2 0,2 2-1 0,3-1-1 16,0 3 0-16,-4 0 0 0,1 0 0 15,-6 1 2-15,1-2 2 0,-2 0 3 16,-2-3 3-16,-5-1-4 0,-1 0-9 16,-2-2-30-16,-2 0-28 0,1 0-41 15,-3 0-27-15,0-3 74 0</inkml:trace>
  <inkml:trace contextRef="#ctx0" brushRef="#br0" timeOffset="167432.42">28785 8026 1243 0,'3'0'95'0,"-2"0"102"0,1 2-190 16,-3-2-20-16,1 0-3 0,0 0 11 15,-3 0 2-15,5 1-2 0,-2 0 0 16,0 0-1-16,0 1-3 0,0 3-2 15,0 3 0-15,-2 2 2 0,3 6 2 16,-1 6 5-16,0 3 2 0,0 1 1 0,1 3 3 16,-1-2-2-16,0-4 4 0,0-2-6 15,0-5-9-15,-1-2-12 0,1-2-24 16,0-3-19-16,-1-3 83 0,-2-2-31 16</inkml:trace>
  <inkml:trace contextRef="#ctx0" brushRef="#br0" timeOffset="167653.66">29056 8145 1322 0,'-13'3'29'0,"-8"0"-18"15,-5 0-18-15,-6 0 6 0,3-1 1 16,0-2 2-16,-2 0-2 0,0 1 2 15,-4-2 1-15,-2 0-1 0,-5-1 1 16,1-1 4-16,4 1-12 0,10 0-16 16,10-2-24-16,7 1 25 0,7 0-194 15,0 0 153-15</inkml:trace>
  <inkml:trace contextRef="#ctx0" brushRef="#br0" timeOffset="168335.29">29571 7683 1552 0,'-5'5'-4'0,"-3"2"-32"0,-2 7-9 0,-3 0 0 15,-1 8 41-15,-2 2 0 0,-2 5 2 16,-2 1 2-16,-2 2-1 16,3 1 1-16,1 2 0 0,1-1 0 0,3-1-1 15,2 0-1-15,2-4-2 0,4-2 0 16,5-1-1-16,1-6 2 0,5-2 2 16,1-3 3-16,0-3 3 0,2-2 2 15,1-1 2-15,-3-1 1 16,5 0 1-16,-1-6-2 0,1-1-3 0,0-1-4 15,-4-1-2-15,0 0 0 0,-5 0 1 0,1-4 6 16,-1 3 1-16,0 0 2 16,-1-3 1-16,2 1-1 0,1-2-1 0,0 1 2 15,1-2 1-15,-2 0 2 0,-2-1 5 16,0 0 6-16,0 2 4 0,0 0 1 16,-1-2-4-16,0 0-9 0,-2-3-13 0,-3 0-15 15,-1-5-10-15,-2-4-1 0,-8-3-1 16,-2-2 3-16,-3-5 6 0,-9-1-3 15,-2-2 2-15,-9 1 1 0,-10-2-8 0,0 0 2 16,0 2 2-16,7-1 3 16,11 6 9-16,8 5 3 0,6 5 2 0,5 5-1 15,8 3 1-15,4 8-3 0,0-3 21 16,2 4 24-16,1 0-1 0,4 1 12 16,-2-1-14-16,5-2-13 0,7 0 3 15,7-2-11-15,12 1-11 0,10 3-8 16,6 3-3-16,1 4 3 15,-5-2 5-15,-6 3 2 0,-7-3-1 16,-4 0 2-16,0 2 1 0,-5-3 5 16,-3-2 3-16,-4 0-2 0,-7-1-3 15,-2 3-6-15,-4-3-1 0,-1 0-7 0,-3-1-4 16,1 0-9-16,-1 0-15 0,0 0-13 0,0 0-12 16,1-1-22-16,0 3-2 0,-1-2-112 15,1 0 117-15</inkml:trace>
  <inkml:trace contextRef="#ctx0" brushRef="#br0" timeOffset="168840.12">30155 8650 1468 0,'-12'26'34'0,"-25"29"786"16,-233-136-1688 30,220 79 868-46,-4-5-1 0,-3 3 1 16,-2-2 0-16,-2 1 5 0,-1 2 13 16,0-1 1-16,-6 1 9 0,-14 0-4 0,-9 0-11 15,-8 2-1-15,0-1-6 0,14 2-1 16,-13 0-1-16,-3 2 1 0,0-1-2 16,-2 3-1-16,21 1 0 0,9 0-1 15,2 1 1-15,2 1 0 0,4 2-1 0,2-3-1 16,13 2 0-16,5-1 1 0,8 1 14 15,9-1 4-15,0-1 3 0,6-2 0 16,5 1-7-16,2-2-3 0,5-2-1 16,-1 2-3-16,6-1-3 0,1 0-1 15,2 0 2-15,2-2 1 0,0 0 1 16,1-2-8-16,-1 2-18 0,1 0-26 16,1 0-23-16,0-1-18 0,1 1-2 15,5 0 468-15,10 0-293 0</inkml:trace>
  <inkml:trace contextRef="#ctx0" brushRef="#br0" timeOffset="169396.67">28423 8979 1632 0,'10'0'93'0,"-10"0"-90"16,0 0-10-16,0 0-23 15,-9-1 41-15,8 1-9 0,0 0-2 16,1 0-7-16,1 0-8 0,1-1 7 16,5-2 1-16,6-4 5 0,7-6 3 15,12 0 0-15,2 1-5 0,-2 3 8 16,-3 1 10-16,-4 3 4 0,-4 1 7 0,0 2-9 15,-6 0-8-15,-3 2-4 0,-7-1-6 16,-1 0-4-16,-4 1-13 0,1 1-10 16,-1 4-10-16,-5 6-19 0,-8 10 9 15,-6 11 7-15,-6 7 14 0,-7 4 22 16,-2-2 3-16,-3-4-3 0,-4-3 1 16,2 0-3-16,1-6 2 0,3 0 6 15,4-4-1-15,8-4 1 0,6-8 1 16,6-3-2-16,5-4 2 0,4-2 12 0,2 0 6 15,1 0 22-15,-1-3 2 16,1 0 4-16,5 2 5 0,3-1-15 0,11 1-2 16,10 0-13-16,10 2-11 15,8-2-7-15,6 3-1 0,2-1-1 0,7 1-1 16,-1 0 5-16,-8-1 6 0,-7-1 1 16,-12-1 2-16,-10-1-4 0,-3 0-5 0,-3-1-1 15,-2 2-2-15,-4-2 0 0,0 2-2 16,-2-2 3-16,-3 0-5 0,2-2-15 15,0 0-18-15,1-3-33 0,5-2-18 16,4-6 43-16</inkml:trace>
  <inkml:trace contextRef="#ctx0" brushRef="#br0" timeOffset="169821.91">31251 8578 1697 0,'-10'0'20'15,"-7"4"-35"-15,-4-1-12 0,-5 3 15 16,0 0 11-16,-1 0-1 0,-3-2-1 0,-3-1 2 16,-2 0-1-16,1-2 2 0,1 0 0 15,-1 0 1-15,3 1 0 0,-5-2 1 16,3 0 0-16,4 0-1 0,3-3 1 15,7 2 0 1,3 0 1-16,4 1 0 0,5 0 0 0,3 0 1 0,-1 0 5 16,5 0-9-1,0 0-20-15,0 0-36 0,0 0-36 0,4-1-146 0,7-1 144 16</inkml:trace>
  <inkml:trace contextRef="#ctx0" brushRef="#br0" timeOffset="170074.58">31277 8746 1725 0,'-7'0'13'0,"-3"2"-19"15,-5 0-24-15,-3 3-4 0,3-2 33 16,-5 3 0-16,-2-2 0 0,-4 2 0 15,-3 1 1-15,1 0 0 0,-1-3 1 0,3-1 2 16,4-2-2-16,2-1 2 0,5 2 0 16,1-2-1-16,2 0 1 0,-3-1 0 15,3 0 0-15,-2-1-1 0,1 0 13 16,2 2-17-16,-2 0-23 0,2-2-22 16,1 2 12-16</inkml:trace>
  <inkml:trace contextRef="#ctx0" brushRef="#br0" timeOffset="171132.2">32560 8144 1182 0,'-2'0'168'0,"2"0"274"16,-5 0-450-16,2 1-20 0,3 1-8 15,-1-1 13-15,1 1 11 0,1 2 1 16,-7 3 0-16,-2 7 2 0,-5 4 4 16,-2 7 1-1,-12 5 3-15,-7 5 1 0,-4 3 0 0,-8 2 0 0,3 6 1 16,3 2-1-16,-2 3 1 0,5 3 0 16,2 1-1-16,2-1 1 0,3 0 1 15,4-4-2-15,10-4 1 16,0-3 1-16,5-2-3 0,6-6-1 0,2-3-2 0,6-3 0 15,8-4 2-15,4 0 2 16,4-4 1-16,2-1 1 0,4-2 2 16,1-4-1-16,2-5 3 0,-1-5 6 0,2-1 4 15,-3-3 4-15,0-3 5 0,-1-1 1 16,-1-3 0-16,-1-1 13 0,-3 0-5 16,-4 0 6-16,-7-1 1 0,-4-1-16 15,5-4-8-15,-6-4-17 0,-4-5-11 0,-2-2-2 16,-13-4 4-16,5-1 3 0,-6 0 5 15,-4-5-1-15,-7-2 1 0,-5-5 2 16,-2-7-3-16,-7-8-7 0,0-5-15 0,-3-4-14 16,-1-1-4-16,2 4-2 0,4-1 16 15,1 6 11-15,2 4 9 0,-2 4 7 16,-2 7 1-16,2 4 1 0,8 6 1 16,6 8 0-16,10 7-2 15,5 7 7-15,5 4 5 0,4 7 11 0,0-1 21 16,0 0-15-16,-1-1-1 0,5 2-10 15,0 1-17-15,5 1 7 0,8-1-4 16,10 0-3-16,11 3 0 0,8 1-1 16,3 2 0-16,0 1 3 15,-2 1 8-15,-3-3 3 0,0 3 3 16,0-2-5-16,5 1-7 0,2-1 3 0,-1 1 11 0,-6-4 5 16,-10 2 4-16,-18-3-6 0,-1-3-12 15,-2 2-6-15,-6-4-4 0,15 1-13 16,-15 0-16-16,-1 0-36 15,-3 0-25-15,4-2-144 0,13-3 140 0</inkml:trace>
  <inkml:trace contextRef="#ctx0" brushRef="#br0" timeOffset="176011.6">28114 16299 1498 0,'0'2'111'0,"0"-2"-85"0,0 0-26 16,-1 0-17-16,1-3 32 0,0 3 0 15,0 0 0-15,0 0-2 16,0 0-5-16,0 0-6 0,0 0-2 16,1 0-2-16,-1 0-1 0,0 0-6 0,0 0-6 15,0 2-6-15,-5 2-6 0,-4 2 7 16,-9 6 7-16,-2 0 4 0,-6 2 6 16,2 0 1-16,-1-1 0 0,-2 2 2 0,2 0 0 15,2 1 0-15,0 1 0 16,3 2 0-16,-2 2 2 0,0 0 1 0,4 3-2 15,4 0 0-15,5 1-1 16,4 2-6-16,3-1-10 0,3 2-1 0,4 0 0 16,3-1 4-16,3-6 8 0,0-4 1 0,0-5 1 15,-2-5 2-15,2-1 1 16,-2-2 0-16,4-3 2 0,-1 1 2 16,1-2 0-16,1-2 6 0,-1 0 1 0,-1-1 3 15,0-3 4-15,-1 1-3 0,-1-4-3 16,0-2-2-16,-1 0-5 0,0-3-4 0,2 0-1 15,0-3-4-15,-2 0-1 0,-1-1-1 16,-3 1-2-16,-1 1 0 0,-4-4 3 16,-3-2-1-16,-6-2 3 0,-4-8 3 15,-3-3-2-15,-5-2 0 0,-4-4 1 16,-2-1-1-16,-2-1-2 0,-1-2-4 16,-1-1-4-16,1 1-2 0,-3 3 4 15,1 0 2-15,-2 6 4 0,-2 6 3 16,1 8 0-16,7 6 2 15,6 5 1-15,8 5 3 0,6 5 5 0,7 1 8 16,0 0 5-16,0 0 10 0,1 0 8 0,0 0-2 16,0 0 2-16,0 0-4 0,0 0-4 15,0 0-6-15,1 0 0 16,4 1-2-16,-2 0-3 0,5 0 1 16,7-1-8-16,9 4-4 0,12-2-6 0,9 2-4 0,2 2 0 15,4 2-1-15,-1 2 0 0,2-1 0 16,4 2 1-16,0-1-1 0,4 1 2 15,-1 2-2-15,-5-3 0 0,-6 1 1 16,-16-1 0-16,-8-1 0 0,-6-1 0 16,-6 1-1-16,0 0 0 0,-3-1 0 0,-1 0 0 15,-1-4 1-15,-4 1 2 0,1-1 0 16,-4-3-3-16,0 1-2 0,0-2 0 16,-1 1-4-16,1-1 2 0,-2 0-10 15,1 0-14-15,0 2-23 0,0-2-16 16,-3 3-15-16,1-3-12 0,0 1 7 15,3-1-7 1,0 0 30-16,0 0 31 0</inkml:trace>
  <inkml:trace contextRef="#ctx0" brushRef="#br0" timeOffset="176670.52">28866 16206 1539 0,'8'0'93'0,"-2"3"-61"16,4-2-39-16,-28-3 12 0,13 4-11 16,2 3 2-16,2 0 1 0,-1 4 2 15,-1 2 1-15,1 2 0 0,1 0 1 16,-2 5-1-16,-1 2 1 0,3 5 0 15,-2 12 2-15,1 10-1 0,2 1 1 16,0-4-1-16,1-13 4 0,2-8-12 0,-1-4-20 16,0-3-26-16,2 4-26 0,-3-6-4 15,1 0 3-15,-1-7 112 0,-1-3-35 16</inkml:trace>
  <inkml:trace contextRef="#ctx0" brushRef="#br0" timeOffset="176987.23">29018 16368 1767 0,'-6'2'29'15,"-5"-2"-36"-15,-6 2-10 0,-3 1 17 0,-6 1 2 16,-2-4 2-16,0 0 0 0,-6-5 3 16,-4 1 0-16,-8-3 1 0,-6-1-1 15,-1 0-3-15,2 0 1 0,8 1-1 16,5-2-1-16,6 4-1 0,2 0-2 16,2 0 4-16,6 3-5 0,1-3-17 15,0 3-24-15,3 1-48 16,1 0-325-16,5-1 273 0</inkml:trace>
  <inkml:trace contextRef="#ctx0" brushRef="#br0" timeOffset="177935.9">30089 16434 1368 0,'0'0'46'0,"-1"0"-7"15,1 0-30-15,-1 0-9 0,-1 0-3 0,0 0 3 16,-3 0 1-16,1 0 8 0,-2 0 9 15,1-2 6-15,1 2 7 0,-1 0 7 16,1 0 0-16,1 0 1 0,-4 0-3 16,0 0-8-16,-3 0-6 0,-4 0-4 15,-2 0-3-15,-2 0-1 0,-3 0-3 0,1 0-2 16,-1 0-4-16,-1 0-2 0,-5-2-3 16,-7 2 1-16,-5 0 0 0,-3 0 0 15,1 0-1-15,6 0 1 0,4 0-2 16,10 2 1-16,7-2 0 0,3 0 0 15,6 0 0-15,0 0 1 0,3 0 1 16,2 0 1-16,-1 0 4 0,1 0-6 16,0 0-9-16,0 0-20 0,0 0-26 0,0 0-12 15,0 0-17-15,0 0-8 0,2 0-42 16,5-5 76-16</inkml:trace>
  <inkml:trace contextRef="#ctx0" brushRef="#br0" timeOffset="178283.63">30378 16206 1692 0,'0'0'49'0,"-3"0"-15"0,3 0-28 16,-2 1-6-16,0 0-1 0,4 1-3 15,-2 4 0-15,0 5 1 0,-3 8 0 16,3 9 3-16,1 7 1 0,2 3 0 16,1 3 0-16,0-4 0 15,-2 3-1-15,-1-2 1 0,1 2-1 0,-1-1 1 0,4 0-1 16,-4 2 1-16,3 0-1 0,-1-2 0 15,-2-5 2-15,4-2-2 0,-4-10-6 16,3-3-8-16,-2-5-14 0,-1-7-21 16,1-2-25-16,-2-5-6 0,0 1-33 15,6-2 61-15</inkml:trace>
  <inkml:trace contextRef="#ctx0" brushRef="#br0" timeOffset="178945.4">30704 16259 1711 0,'0'0'61'0,"0"0"5"0,0 0-51 15,0 0-32-15,0 0 12 0,0 0 2 16,0-1-3-16,1-1-4 0,0 1-2 15,2-1 0-15,1-1 5 16,1-1 5-16,3-1 3 0,5-3 6 0,0-1 0 0,5-2 0 16,3 0-1-16,2 0-4 15,3 1-1-15,-3-3-1 0,2 3-1 0,-2-1-2 16,1 6-4-16,3-2-6 0,-1 3-5 16,2 1-2-16,-1 2 2 15,-4 1 5-15,-2 2 6 0,-4 2 3 0,-3-1 3 16,0-1 1-16,-5 3 0 0,-3-2 1 15,-1-3 0-15,-2 3-1 0,0-1-2 0,-2-2-3 16,-1 0-4-16,0 1-9 0,0 1-8 16,-1 6-6-16,-5 7-5 15,-4 9 7-15,-4 8 9 0,-4 5 8 0,-2 0 8 16,-2-3 4-16,-3 2 1 0,-2-3 1 0,-1 2-1 31,3 1 1-31,-2-3-1 0,4 0 3 0,-2-5 1 0,-1-1 2 0,6-4 4 16,2-7 0-16,5-3-1 0,6-3 2 15,1-1 5-15,5-2 3 0,1-7 6 16,0 1 7 0,0 0 1-16,1 0 3 0,4 3 4 0,4-2-4 0,1-1 1 15,7 5-6-15,5-1-8 16,6 2 0-16,5 0-8 0,3-4 5 0,-3 0 9 0,0 2 9 16,-2-2 10-1,-3-1 3-15,-2 2 5 0,-5-3 2 0,-7-1-6 16,-3 0-9-16,-3 0-17 0,-3 0-14 0,-4 0-7 15,0 0-2-15,3 2-2 0,-4-2-9 16,0 0-12 0,0 0-12-16,0 0-15 0,0 0-9 0,0 0-11 0,0 0-15 15,0 0-20-15,0 0-28 0,0 0-17 0,0 0 433 16,-1 0-242-16</inkml:trace>
  <inkml:trace contextRef="#ctx0" brushRef="#br0" timeOffset="179906.8">31315 17112 1413 0,'0'0'48'0,"1"0"10"0,-1 0-50 15,0 0-20-15,0 0 9 0,0 0 2 16,-1 1 0-16,0-1 0 0,1 0 5 16,0 0 12-16,-1 0 14 0,1 0 15 0,0-1 9 15,0 1-3-15,0 0-5 16,0 0-8-16,0 1-11 0,0-1-6 0,0 0-5 15,0 0-7-15,0 0-2 0,0 0-3 16,0 0-3-16,0 0-1 0,0 0 1 16,0 0-1-16,0 0 1 0,0 0 0 15,0 0-1-15,0 0 1 0,0 0 0 0,0 0 2 16,0 0 5-16,0 0 3 0,1 0 6 16,-1 0 0-16,0 2 0 0,0-2-3 15,0-2-4-15,0 2-3 0,0 0-4 16,1 0-1-16,-1 0-1 0,0 0 0 15,0 0-1-15,0 0 0 0,0 0 0 16,0 0 1-16,0 0 0 0,0 0-1 16,0 0 1-16,0 0 0 0,0 0-1 15,0 0 1-15,0 0-1 0,0 0 0 16,0 0 0-16,0 0 0 0,0 0-2 0,0 0 0 16,0 0-1-16,-1-1-1 0,1 1 0 15,0 1 1-15,0 1-1 0,0-2 1 16,0 0-1-16,-1 0-1 0,-1 0 0 15,-3-2-1-15,0 2 0 0,0 0 1 16,-2 0 1-16,-2-1 0 0,-1 1 3 16,-2 0 1-16,-6 0-2 0,-1 3 2 0,-5-2-1 15,-1 1 0-15,-4 0 1 0,-2-1 0 16,-3 3-1-16,-2-4 1 0,0 2 0 16,-1-2-1-16,-5 0 1 0,-4 1 0 15,-10-1 0-15,-8 0 2 0,-2 0 1 16,0 0 4-16,2 1 6 0,6-1-1 15,-6 0 4-15,-13-2 18 0,-7 0-5 16,-6-2 1-16,-1-1-5 0,11-2-23 16,10-1-1-16,0 1 0 0,-11-2 1 15,-4 3 0-15,-7-1 2 0,0-2 0 0,11 0 0 16,2 1 0-16,-9-1-1 0,-2 0-1 16,-2 0-1-16,1-1 0 15,16 0 0-15,1-3 0 0,-10 2 0 0,-4 1 0 16,-4 0 0-16,4 1 1 0,15 0-2 15,7-1 1-15,2 3-1 0,-6 0 0 16,0 3 0-16,-2 3 0 0,2 1 0 16,12 1 0-16,4 2 0 0,5 3 0 15,7-2 2-15,2 3 0 0,4-1 1 0,3-3-2 16,0 2 2-16,3-2-2 0,6-1 1 16,5 1 4-16,6-2 2 0,4 1 4 15,8-2 0-15,-1 0-3 0,1 1-4 16,0-1 2-16,0 0-9 0,1 0-15 0,0 0-18 15,0 0-18-15,0 0-17 0,0 0-14 16,0 0-23-16,0 0-25 0,2-3-1 0,7 2 7 31,13-4 67-31</inkml:trace>
  <inkml:trace contextRef="#ctx0" brushRef="#br0" timeOffset="180590.4">28742 17438 1506 0,'52'13'164'15,"-50"-13"-174"1,-9-1 6-16,-37-14 4 0,47 15-2 16,1 0-5-16,0-2 1 0,0-1 7 15,2-2 8-15,5-1 10 0,1-1 4 16,7-1-4-16,-2 2-3 0,3-1-5 16,1-1-4-16,5 2-2 15,2 2 1-15,5 0-3 0,2 3 1 16,2 2 0-16,-6 3-3 0,-2-2 1 0,-2 3 0 0,-3-2-1 15,1 1 0 1,-3 2-2-16,1 1-5 0,-3-2-4 16,-2 2-3-16,-4 1-1 0,0-2 2 15,-6 0 3-15,-3 2 2 0,1 1-3 16,-5 4-10-16,0 3-8 0,-2 4-6 0,-2 5 1 0,-10 7 9 16,-7 0 7-16,-8 5 8 0,-14 4 2 0,0 0 5 15,-4 5 1-15,-4-1 0 16,4-1 0-16,4-6 2 0,8-8 2 0,7-6 3 15,6-6 0-15,6-5 0 16,4-1 7 0,3-6 6-16,5 0 2 0,-1-5 0 15,2 3-5-15,2-4 1 0,0 0 13 16,0 0 0-16,0 0 5 0,0 0 2 0,3 0-1 16,2 0 7-16,5 0-1 0,9 1-7 15,10 0-14-15,15 0-10 0,12 0-7 16,13 0-4-16,8 1 2 0,0 0-1 15,-7-1 1-15,-12 1 0 0,-16 4 0 0,-4-4-1 16,-5 1 1-16,-4 1-1 0,-5-3 0 16,-6 0-1-16,-7-1 2 0,-4 0-1 15,-1 0 0-15,-1-1-7 0,-1 1-15 16,-1-1-15-16,1 1-22 0,0-4-18 16,0 1-9-16,3-5-19 0,7-10 371 15,9-8-213-15</inkml:trace>
  <inkml:trace contextRef="#ctx0" brushRef="#br0" timeOffset="181017.73">31869 17156 1418 0,'0'7'168'0,"-7"21"-120"16,19-7-79-16,-49-49 32 15,12 0-3-15,0 28 2 0,-1 1-1 0,-1 0 0 16,5 2 1-16,4-1 0 0,3-2 0 16,0 0 1-16,-2 0 0 0,0 3-1 15,1-1 2-15,-1 0-2 0,2 0 4 16,3 0-10-16,-1-2-18 0,4 1-21 15,3-1-30-15,1 1-19 0,3 2 96 0,2 3-24 16</inkml:trace>
  <inkml:trace contextRef="#ctx0" brushRef="#br0" timeOffset="181270.68">31979 17537 1142 0,'45'-4'331'0,"176"40"-167"32,-475-54-167-32,216 5 0 15,23 13 5-15,-10-1 6 0,-6-1 2 0,-5-1-2 16,-4-1-4-16,3 0-3 0,2 0 2 16,7-2 0-16,2 3-1 15,3-2 0-15,1 3 2 0,2 0-1 0,2-1 0 16,2 3 0-16,3-1 0 0,-2 1-1 15,1 1-10-15,1 1-36 0,-5 1-34 16,0 1 70-16,0 0-26 0</inkml:trace>
  <inkml:trace contextRef="#ctx0" brushRef="#br0" timeOffset="184777.63">32779 17058 1282 0,'0'1'232'31,"0"-1"-142"-31,0-1-35 16,0 1-16-16,-1 0-3 0,1 0-10 0,-1 0-16 16,-2 0-13-16,2-1-10 0,-6 0 1 15,-2 1 2-15,-6 0 6 0,-6 0 2 16,-3-2 2-16,0-2 1 0,1 2 1 16,-1-1 0-16,4 1 0 0,3-2 0 15,-3 2-2-15,8-2 2 0,-8 1 1 0,6 2-1 16,5-3 1-16,3 4 2 0,6-1-4 15,-3-1-1-15,8 2-7 0,-6 0-15 16,1 0-13-16,1-1-18 0,-8 1-21 16,8 0-13-16,-1 0-9 0,5-4 49 15</inkml:trace>
  <inkml:trace contextRef="#ctx0" brushRef="#br0" timeOffset="185441.44">32866 16755 1701 0,'-1'1'26'0,"1"-1"-29"0,5 0-17 0,-2 0 8 16,-3 0 10-16,8 0-3 15,-11 0-3-15,4 0-3 0,6-1 1 0,-1-1 5 16,13-5 4-16,9-3 2 0,5 0 2 15,-3-2-1-15,1-1 1 0,1 2 3 16,-4-3-1-16,-3 3 2 0,0 1-1 16,5 0-3-16,5 2 1 0,8 1-1 0,4 3-1 15,2 4-1-15,3 2-1 16,-1 3 0-16,-6 1 1 0,-10 3 5 0,-14-2 4 16,-9 3 2-16,-1-3 1 0,-5 1-2 15,2-3-2-15,-2 0-1 0,-4 3-6 16,-2-1-6-16,-5 5-13 0,0 4-5 0,-9 8 2 15,0 4 5-15,-8 5 11 0,-9 2 3 16,-5-2 1-16,-7 2 0 0,3 1 0 16,-5-1 0-16,14-2 0 0,1-2 1 15,5-3 1-15,7-2 0 0,-7 2 2 16,4-2 0-16,0-2-1 0,9-2 0 16,5-5 1-16,0-1-1 0,6-4 0 15,0-2 0-15,-2-4 0 16,4-1-1-16,-1-1-1 0,0 1 1 0,1-1 0 0,0-2 7 15,1 0 5-15,1 0 2 0,2-1 4 16,0 3-2-16,-3-2 2 0,6 1 2 16,1 1 3-16,7-2 7 0,4 0 2 15,2 1-3-15,0-3-1 0,5 0-7 16,3 0-2-16,3-2 1 0,9 1 5 0,4 0 2 16,-3 1 3-16,2-1 4 0,-13 0-1 15,-12 1-2-15,1 0-6 0,-11 0-8 16,7 0-6-16,-5 0 0 0,3 1 0 15,-7 0 0-15,-4 0 0 0,2 0-4 16,-1 3-2-16,3-4-1 0,1 2-2 16,1 0-1-16,-2 3-2 0,3-4-1 0,4 2 0 15,1 1 0-15,4-1 0 0,5 0-1 16,-2 2 0-16,6-2 1 0</inkml:trace>
  <inkml:trace contextRef="#ctx0" brushRef="#br0" timeOffset="-148954.33">10487 8528 383 0,'-10'-1'-13'0,"1"-3"-15"16,-1 2-5-16,3-1 7 0,1-1-5 15,3 1-21-15,1-2 26 0</inkml:trace>
  <inkml:trace contextRef="#ctx0" brushRef="#br0" timeOffset="-147652.1">10598 8372 904 0,'8'10'74'0,"-8"-10"-46"16,0 4-25-16,1 1-3 0,-6-5 1 16,7 9 5-16,2 6 4 0,0 4 10 15,1 11 21-15,2 6 14 0,0 4-4 16,2 7-8-16,-4 3-21 0,1 4-17 15,-2 7 2-15,-4 4 2 0,0 8 2 0,-3 4 4 16,-1 1 0-16,-3 8-2 0,-1 0 2 16,3 2 0-16,0-5-2 0,3-4 1 15,0-6 1-15,2-3 5 0,4-2 4 16,1-11 0-16,3-3-2 0,1-8-5 16,-2-4-3-16,3-6 1 0,-2-4 2 0,0-5 0 15,2-2-2-15,-2-2-3 0,1-2-5 16,-1 1-4-16,-2-4-1 0,-1-3 0 15,-1-1 2-15,-2-4 2 0,-1-2 0 16,1-1 0-16,-3-3 1 0,1 0 1 16,0-3 0-16,0 0 1 0,0 0 5 0,0-1 9 15,0 0 12-15,0 0 14 0,0 0 8 16,0 0 3-16,0 0-3 0,0 0-12 16,0-3-8-16,1-3-7 0,1 1-12 15,0-7-5-15,2-3-6 16,1-10-6-16,3-11 0 0,2-11 1 0,0-14-2 0,1-14-1 15,-4-10-7-15,-2-6-5 16,-5 3-2-16,-1 5 4 0,-1 1 6 0,-4 1 5 16,0 0 0-16,-3-1 0 0,-1 7 0 15,5 4 0-15,0 12 7 0,3 7 5 16,0 6 4-16,2 4 3 16,0 6-5-16,3 3-2 0,2 3-5 0,-1 7 0 15,0 2-2-15,1 4-2 16,-2 1-1-16,-3 2 0 0,1 4-1 0,2 2 0 0,-3 1 3 15,0 3 1-15,0 3 5 16,0-1 2-16,0 2-4 0,0 0-1 0,0 0-7 16,0 0-7-16,0 0-7 0,0 1-4 15,0 0-4-15,-4 2 0 0,1 4 2 16,0 10 2-16,-5 11 7 0,-2 13 6 16,-3 11 3-16,-4 11 2 0,2 8 0 0,-1 11 0 15,1 5 0-15,4 5 0 16,1 3 1-16,2 1-1 0,4 1 1 0,4-2-1 0,2-2 0 15,4-2 1-15,3-8-1 0,3-6 0 16,0-9 0 0,1-12 0-16,-2-7 1 0,-1-6 0 0,-2-8-1 0,-4-6 0 15,-1-6 2-15,-2-3-2 0,-1-8 1 16,2-4 1-16,-2-2-1 0,1-3 1 16,-1-3 2-1,0 0 7-15,0 0 6 0,0 0 8 0,0 0 9 0,0 0 5 0,0 0 9 16,0 0 3-16,0 0 4 15,0 0-10-15,-1-4-15 0,1-2-9 0,0-4-11 16,0-8 0 0,0-16 1-16,0-14-4 0,3-15-2 15,2-16-8-15,-2-7-6 0,3-5 1 0,-2 0 0 16,2 3 8 0,1 1 0-16,-2-1-1 0,2-4-4 15,-5 0-3-15,-2 2 6 0,2 8 1 0,-4 9 1 16,2 6 2-16,0 5 0 0,0 1 0 15,4 2-1-15,-2 4 0 0,1 4 0 16,1 6-1-16,-3 6 0 0,1 1-4 16,0 3-9-16,0 1-2 0,2 4-1 0,-1 3 4 15,-1 7 8-15,2 4 4 0,-3 5 0 16,2 7 0-16,-2 2-1 0,2 2-4 16,-2 0-6-16,-1 0-9 0,0 2-5 15,0 2-5-15,0 4-2 0,1 6 6 0,-4 11 5 16,-6 14 6-16,-2 14 8 0,-3 14 4 15,-1 14 1-15,1 7 2 0,1 5 0 16,2 1 0-16,-1 3 0 0,5 2 2 16,-1-4-2-16,2 3 0 0,5-5 1 15,4-5-1-15,2-6 0 16,1-6 1-16,1-5 0 0,-3-5 0 0,-1-7 0 16,1-5-1-16,-2-8 1 0,3-7 0 15,-1-8 0-15,1-6 0 0,-1-6 0 16,-3-3 0-16,0-5 1 0,-1-1 0 0,0-2 0 15,0-1 1-15,1-3 0 0,1 1-1 16,-2-4 2-16,0 1 2 0,-2-1-1 16,2-1 2-16,0 0 0 0,2 1-2 15,-2-1 0-15,0 0-2 0,0 0-2 16,0 0 2-16,-3-1-6 0,4 1-9 16,-1 0-20-16,2 0-24 0,-2 0-37 0,1-4-33 15,9-4-5-15,10-13 58 0</inkml:trace>
  <inkml:trace contextRef="#ctx0" brushRef="#br0" timeOffset="-146402.45">17869 8689 1582 0,'0'-1'73'0,"0"1"59"16,0-1-127-16,0 1-13 0,0 1 13 16,-1-2 8-16,1 1 0 0,1 0-7 15,-1-1-5-15,0 1-1 0,0 0 2 16,2 0 4-16,-2 0 4 0,1 1 1 15,-1 0-1-15,0 0-3 0,0-1-3 16,0 0-3-16,0 2-1 0,0-2-5 16,1 3-1-16,0 1 0 0,0 6 0 15,2 10 1-15,3 12 3 0,0 16 0 16,0 15 2-16,-1 13 0 0,-2 12 0 0,0 12 1 16,0 9 2-16,-2 6-2 0,1 1 1 15,3-4 1 1,-1-5-3-16,2-10 2 0,-2-7 1 0,2-12 0 0,-4-15-1 15,0-14 1-15,1-11-3 0,-3-9 2 0,2-6 0 16,-1-11-1-16,-1-4 5 0,0-7 9 16,0 0 11-16,0 0 20 0,0-1 13 15,0 0 11-15,0 0 10 0,0 0 1 16,0 0 0-16,0-1-18 16,1-4-20-16,0 1-15 0,-1-4-17 0,1-4-1 0,-1-8-4 15,2-11-6-15,-2-11-1 0,0-13-4 16,1-15 3-16,-1-10 2 15,0-5 0-15,-1 1 0 16,1 0 2-16,-2 4-1 0,2 0 1 16,0-3 0-16,-1-5-9 0,0 0-2 0,-1 1-2 15,0 7 3 1,-1 10 8-16,2 8-1 0,0 0 0 16,1 12 0-16,-1 0-1 0,0 10 3 15,1 7 1-15,-1 2 1 0,1 8-1 0,0 5 2 16,0 2 0-16,-1 5-1 0,1 3 0 15,0 2 0-15,0 1-2 0,0 1 3 16,0 4 0-16,0 0-1 0,0 0-2 16,0 0-3-16,0 0-6 0,0 0-4 15,0 0-3-15,0 0-4 0,0 2 0 16,1 1 0-16,-1 1-3 0,0 5 3 0,-2 11 4 16,-1 11 4-16,0 20 6 0,1 11 4 15,-2 15 0-15,3 8 1 0,1 8 1 16,1 5-3-16,4 5-7 0,1 3-3 15,-1 1-4-15,2-1 1 0,-3-4 6 0,3-11 3 16,-1-6 5-16,-1-8 0 0,0-10 0 16,0-9 1-16,-1-10 1 0,-1-13-1 15,-1-8 0-15,0-9 1 0,-1-4 0 16,0-7 1-16,-1-1 1 0,0-3 1 16,0-3 1-16,0 0 4 0,0 0 9 15,0 0 10-15,0 0 10 0,0 0 3 16,0 0 2-16,0 0-2 0,0 0-11 15,0-2-3-15,-2-2-11 0,2 1-8 0,-2-3 0 16,1-1-4-16,0-5-1 16,-1-7 0-16,-1-13-2 0,-3-14 0 15,-2-18-8-15,-1-14-10 0,1-11-12 0,-1-5-11 16,-2-2-5-16,0 5-5 0,-4 2-5 16,4 6-10-16,0 4-19 0,-1 0-14 15,4 4-53-15,-3 1 552 0,-1-4-327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58:49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26919 9669 1213 0,'0'0'61'16,"0"0"26"-16,-1 0-64 0,1 0-18 0,-1 0-2 16,1 0 0-16,0 0-3 0,0 0-6 15,0 0 0-15,0 0-3 0,0 0-2 16,1 0 7-16,0 0 5 0,2 0 15 15,-1-2 8-15,0 0 1 0,0 0-5 16,0 0-9-16,0 1-6 0,1 1-3 16,-1-2 0-16,-2 2 0 0,0 0-1 15,1 0 0-15,-1 0 0 0,0-2-6 0,1 2-9 16,0-1-13-16,-1 1-19 16,1 0-14-16,0-9 31 0</inkml:trace>
  <inkml:trace contextRef="#ctx0" brushRef="#br0" timeOffset="1578.78">25487 9690 1068 0,'2'0'138'0,"-2"0"213"0,1 0-316 16,-1 0-31-16,2 1-2 0,0-1 0 15,-2 1 6-15,0-1-1 0,0 0 1 16,0 0 1-16,0 0-1 0,2-1 2 0,1 1 0 15,3 0 2-15,6 0-1 0,6-1-3 16,6-2 2-16,5-2-1 0,3 1 1 16,2 0 1-1,4 2 1-15,4 0 1 0,2-3-4 0,10 3-2 0,10 0-3 16,14 1-2-16,13 2-2 0,4 2 0 16,0 3 1-16,-4 2-1 0,1-1 2 15,5 2 1-15,-5 1-1 16,-3-1 2-16,-3 3-1 0,-11 0 0 0,6 0-1 15,-3 0 0-15,-12-4-1 0,-11-4 1 16,-16 0-1-16,-15-2-1 0,-8 0 1 0,-4-2 1 16,-3 2-1-16,-2-2 0 0,-5 0 2 15,-2 0 0-15,0 0-8 16,2 0-7-16,-2 0-14 0,0 0-6 0,0 0 8 16,0-2 0-16,-4-5 9 0,-7-4 4 15,-2-3 0-15,-8-8 4 0,-5 1 0 0,-8-7-4 31,-10-3-2-31,-2 0-1 0,-2-5 1 16,4 0 4-16,4 0 6 0,2-1 0 0,2-1 0 0,2 2 0 0,4-1 0 16,6 5 1-16,7 9 1 0,5 7 0 0,6 9 2 15,4 4 10-15,2 3 8 0,-1-1 10 32,1 1 1-32,0 0-8 0,0 0-8 0,-1 0-8 15,-2 0-4-15,3 1-2 16,0 1-2-16,3 3-1 0,-1-2 3 15,1 4 4-15,5 6 3 0,3 6 7 16,6 7-1-16,7 4 1 0,5 0-1 16,8 1-1-16,4 0-2 0,3 1-2 15,8-3 0-15,5 3-2 0,0-4 2 16,-6-3 1-16,-9-4-1 0,-14-3 0 0,-9-5-1 16,-8 0-2-16,-3-5-3 0,-6-2-2 15,-2-1-10-15,-1 2 5 0,-3 5 1 16,-6 5 3-16,-11 2 18 0,-6 6 8 15,-15 0 9-15,-13 4 6 0,-6-2-7 16,-3-3-11-16,5 2-7 0,6-2-5 0,6-2-4 16,3 1 0-16,6-3-1 0,4-3-3 15,4 1 0-15,0-4 1 0,8-1 0 16,3-2 5-16,3-4 7 0,8 0 3 16,1-1 1-16,2-2-1 0,4 0-7 15,-3-1-2-15,4-3-4 0,0 1-2 16,0-1 0-16,0 1-1 0,0-1 2 0,0 0-4 15,0 2-17-15,0-2-16 0,0 0-24 16,0 0-27-16,0 0-26 0,0 0-30 16,0-2-3-16,-1 2 181 0,5-2-56 15</inkml:trace>
  <inkml:trace contextRef="#ctx0" brushRef="#br0" timeOffset="3031.28">27118 12103 1255 0,'0'1'199'15,"3"-1"-117"-15,-3 0-70 16,1 1-17-16,-3-2 8 0,1 1 0 15,1 0-3-15,0 0 0 0,1 0 0 16,-1 0 2-16,0 0 8 0,0 0 16 16,0 0 5-16,0-1 11 0,0-1 7 15,1 2 1-15,0-3 7 0,1 2-3 0,-2-1-2 16,0-3-4-16,-1 1-3 0,1-3-5 16,2-3-8-16,1-1-7 0,-2-6-6 15,-1-3-5-15,2-6-5 0,-2-8-3 16,2-6-3-16,-2-11-1 0,-2-6 1 0,-1-7-2 15,-5-10 0-15,0-6 1 0,-4-4 0 16,-5-5 0-16,1 0 0 0,-2 2 0 16,1 1-1-16,2 2 1 0,-1 2-1 15,1 2 0-15,3 7 1 0,-1 4-1 16,6 8 0-16,-1 4 0 0,1 4-1 16,1 7 0-16,2 8-1 0,1 3-2 15,3 6-1-15,0-2-2 0,1 5-4 0,1 1-2 16,1 3 2-1,1 2 0-15,-1 3 2 0,0 1-1 0,1-2-1 0,0 0 2 16,-2 2 1-16,2 1 4 0,-2 5 3 16,0 3 3-16,-1 2 0 0,-1 1 0 15,0 2 2-15,0 2-1 0,0 0-2 16,0 0-3-16,0 0-8 0,0 0-7 16,0 0-4-16,0 0 1 0,0 0 0 15,0 0 2-15,0 0 1 0,2 1-2 0,-2-1 1 16,2 5 1-16,1-3 3 0,2 3 2 15,1 2 4-15,6 4 2 16,2 1 3-16,3 3 2 0,1-2 0 16,-1 0 2-16,-1 0-1 0,-1-3 0 0,-2 1 0 0,-4-3 0 15,-3-2-1-15,0 0 0 0,-3 0 0 32,0-3 0-32,-3-2 0 0,0 1-1 0,0-2 1 0,0 0 0 15,0 2 0-15,3-1 1 0,-3-1-1 0,0 0-2 16,0 0-4-16,0 0-5 0,2 0-8 0,-2 0-6 15,3 1-2-15,-2 0-2 0,-1 1 4 16,3-2 4-16,2 2 3 0,-2-2 7 16,1 2 6-1,3 2 2-15,-2 1 3 16,5 2 0-16,0-1 0 0,-2 1-1 0,-2-1 1 16,0-1-1-16,-3 1 0 0,1 0 0 15,0 0-1-15,2 1 1 0,-2-1 1 0,3 0-1 0,-3-1 0 16,-4-2 1-1,1 1 0-15,-1 0 0 0,5-1 1 0,-4 1-1 16,1 0 0-16,1 1 1 16,-3-1-1-16,0 0 0 0,2 1 0 15,0-1 0-15,-4 0 0 0,4-1 0 16,-2-3-1-16,0 2-1 0,0-2 0 0,0 0 0 16,0 0 1-16,0 0 2 0,0 0-1 15,0 0-2-15,-1-4-3 0,-3 2-2 16,-3-5 1-16,-5-4 6 0,-4-4 2 15,-7-4 4-15,-5-2 1 0,-4-5-4 16,-4-1 0-16,-2-1 0 0,3 2-2 16,5 0 1-16,3 1 1 0,2 1-2 0,1 0 0 15,3 3 0-15,2 3-1 0,4 6-1 16,6-2 3-16,3 6 7 0,2 5 5 16,4 3 11-16,0 0-1 0,0-1-2 15,-1 1-4-15,0 0-10 0,0 0-4 16,-7 0-3-16,5 3-2 0,-4 2 0 0,-3 2 0 15,1 2-1-15,-7 1 2 0,4 3 1 16,-3 1-1-16,0 0 3 0,1 2 1 16,-1 0 0-16,1 2 1 0,-4 0 1 15,5 0-2-15,-1 0 5 0,-1-5 4 16,6-1 1-16,0-3 6 16,0-1 1-16,4-1-3 0,-3-3 1 0,1 1-1 15,4-1-2-15,1 0 0 0,0-1-1 16,1 1-3-16,0-2-2 0,-1 1-2 15,2-3 0-15,-4 2 1 0,4-2 1 16,-1 2-1-16,0-2-1 0,1 1-3 0,0-1-3 16,0 0 0-16,-2 5-1 0,3-2-1 15,-1-3 0-15,-1 1 0 0,0-1 0 16,0 0-1-16,-2 2-1 0,3-2-9 16,0 1-10-16,-2 1-15 0,1-2-18 15,-1 3-14-15,2-2-14 0,0-1-33 0,0 2 27 16,-4 3 36-16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00:22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13015 10617 1746 0,'0'0'31'0,"0"0"-37"0,4 0-1 16,-6 0-1-16,1 0 9 0,1 0 6 0,0 0 3 15,0 0-2-15,-1-2-1 0,-1-1-4 16,0 0-2-16,1 0 3 0,-1-1 2 15,1 1 5-15,1-2 2 0,-1 2-1 16,1 0-1-16,-1 0-4 0,-3 0-5 16,4 0 0-16,-6-1-2 0,-1-1-2 15,-4-2 0-15,-7-2-2 0,-12 0 2 16,-14-1-1-16,-15-3 2 0,-11 1 0 16,-3-1 1-16,-8 0 1 0,1 0 0 15,-6-3 0-15,-8-1 1 0,7 3-1 16,0 2 0-16,5 2 1 0,15 2-2 0,3 3 1 15,2 0 0-15,1 1-1 0,-1 0 0 16,1 2 1-16,3 2-1 16,8 0 1-16,5 1 1 0,7 4-2 0,7-3 0 15,7 5 2-15,4-4-1 0,6-1 0 16,4 1 1-16,3-3-1 0,7 0-1 0,-1 0 2 16,0 0 1-16,1 2-1 0,-1-1 2 15,1-1 0-15,5 0 1 0,-1 0 1 16,6 0-1-16,9-1 0 0,14-4-2 15,20 2-3-15,14 1-6 0,19 0-2 16,10 4-2-16,4-2 3 0,7 1 7 0,-3 1-2 16,6-1-6-16,2 0-9 0,0 1-12 15,-3-2-2-15,-3 3 8 0,0 0 7 16,-5 1 10-16,-2 1 5 16,-7-1 1-16,-11 2-1 0,-3 1 2 0,-3 1-1 15,-6 0 0-15,-9-3 1 0,-14 0 1 16,-16-2 4-16,-16-2 11 0,-7 1 2 15,-7-2-8-15,0 2-14 16,-3 0-14-16,-15 0-7 0,-15 3 19 0,-18-1 19 16,-15 0 7-16,-9 0 5 15,-3-3-12-15,-4-1-5 0,-5-3-4 0,-12-3-1 0,-3 2 2 16,-1-2 1-16,2 1 0 16,7-2 2-16,-8 0-1 0,0-1-2 0,0 3-3 15,0-2 0-15,13-1-2 0,5-2 1 16,0-1 0-16,6 1 0 0,1-3 0 15,9 4 1-15,13 0-2 0,10 1 0 0,9 5 0 16,10 0-1-16,7 1 1 0,6 2 0 16,7 0 0-16,1-1 1 0,5 1 2 15,0 0-4-15,0 0 2 0,0 1-7 16,1-1-13-16,3 2-4 0,-1-4-19 0,8 2-10 16,10 0-40-16,12-1 144 0,13 0-61 15</inkml:trace>
  <inkml:trace contextRef="#ctx0" brushRef="#br0" timeOffset="1137.14">12428 10856 1408 0,'29'14'66'15,"-28"-20"81"1,-7-2-68-16,-1-1-27 16,-7 0-27-16,12 9-14 0,1-2-8 15,0 2-3-15,-3-4-1 0,2 0-2 16,-5-1 1-16,-7 0-2 0,-2-2 2 15,-9-2 1-15,-5 0 1 0,0 0 0 16,-4 2 3-16,2 2 0 0,4 3 0 16,3 0 1-16,3 0-4 0,4 2-1 15,3 0-7-15,3 0-15 0,4 1-13 0,3 0-15 16,1 3 1-16,3-3-3 0,1 7 5 16,6 4 7-16,4 7 5 0,7 14 15 15,8 2 8-15,5 4 7 0,5-3 3 16,1-8 1-16,0-7 2 0,-5-4 5 0,-3-3 2 15,-2-5 4-15,-4 0 5 0,2-3 0 16,-6-1 8-16,-6-5 4 0,-4 0 5 16,-6 0 7-16,1-2-3 0,-1-3 2 15,0 1-5-15,2-3-2 0,-1-2-3 16,-1-5-5-16,4 1-4 0,-3-3-3 16,-3-2-3-16,-1 0-1 15,-1 1-1-15,0 3-5 0,0 1 0 0,2 8 2 16,2 1-1-16,-2 4 2 0,1 0-3 15,0-4-7-15,-1 4-8 0,0 0-5 16,-2-3-4-16,2 5 1 0,1 0 5 0,3 0 0 16,1 1 2-16,1 2 0 0,6 4 0 15,4 6 1-15,5 2 1 0,3 3 2 16,-1 1 3-16,-1 3 1 0,-3-4 1 16,1 0 1-16,-2-4 3 0,-2-3-15 0,-1-2-9 15,-5-4-10-15,1-1-15 0,1-3 5 16,0 0-15-16,2-3-18 0,6 0 693 15,2-6-470-15</inkml:trace>
  <inkml:trace contextRef="#ctx0" brushRef="#br0" timeOffset="1836.63">18379 10282 1601 0,'8'26'178'0,"-8"-26"-135"0,-2 0-64 16,-2 0-8-16,-8-23 8 0,6 25 5 15,-2 2 6-15,-10 3 1 0,-11 2 1 0,-10 2 5 16,-13 1 2-16,-11-2 1 0,-9 1 1 15,-8 3 2-15,-2-1 0 0,2 0 0 16,-1 1 2-16,-7-4-2 16,-6-1 1-16,-2 0 2 0,3-4 0 0,10-1 3 15,4-1 1-15,-3-1-1 0,2 0 0 16,2 0-2-16,5 0-3 0,9-1-2 16,4 1 1-16,4-1-2 0,5 0 1 0,4 1 2 15,2 0-2-15,3-2 0 0,4 1 1 16,6 0-1-16,6 0-1 0,6 0 2 31,5-1-1-31,6 1 2 0,8-1 2 0,1 0 1 0,0 0 3 0,0 0-2 16,0 0-10-16,0 0-20 0,0 2-30 0,5 0-10 15,8-2-20-15,12-2 42 0</inkml:trace>
  <inkml:trace contextRef="#ctx0" brushRef="#br0" timeOffset="2462.92">17804 10956 1733 0,'-1'0'30'0,"1"-1"-18"16,-1-1-32-16,1 2 8 0,-2 0 17 16,1-1-1-16,0-4 0 0,1-4 0 15,-3-4-4-15,-1-7-1 0,-3-5 2 16,-2 1 0-16,1-2 0 0,-1 3 0 16,1 5 5-16,-3-1 5 0,0 3 5 15,0 3 3-15,-2 1-6 0,1 3-2 16,-1 0-9-16,0 2-1 0,-1 4 0 0,3 1-2 15,-3 2-5-15,-2 1-11 0,0 5-19 16,-3 4-6-16,2 6-2 0,-2 7-6 16,1 4 0-16,4 2-15 15,6 5-7-15,8-3 11 0,6 2 16 0,5-6 23 16,0-8 12-16,-1-7 7 0,-1-4 2 16,-2-1 6-16,0-5 9 0,0 1 6 15,1-1 1-15,0-2-1 0,5 0 6 16,0-3-3-16,6-1 5 0,0-5-4 15,4-2-13-15,0-7-7 0,0 1-6 0,4-6-1 16,-8-1 1-16,0 5-1 0,-7 1 4 16,-2 4 10-16,-1 5 6 0,-4 2 6 15,0 4 1-15,-2 2-3 0,-3 1 1 0,1-2-1 16,-1 2-5-16,0 0-6 0,0 0-12 16,0 0-7-16,2 4-7 0,3 6 1 15,2 7 2-15,4 10 3 0,4 8 8 16,5 1 2-16,1 1 1 0,-1-1 3 15,2-4-1-15,0 2 1 0,4 1 0 16,5-1 0-16,-3-3-2 0,1-3 2 16,-3-3-2-16,-5-4 5 0,-3-4-12 15,-1-5-14-15,-1 0-32 0,0-1 297 0,2-6-194 16</inkml:trace>
  <inkml:trace contextRef="#ctx0" brushRef="#br0" timeOffset="14732.81">9413 8765 1501 0,'0'3'25'0,"0"-1"-30"0,-2 1-4 15,1-2 7-15,0 2 5 16,0 1 4-16,-4 1 1 0,4 1 3 15,0 5 5-15,-1-1 2 0,2 7-3 16,1 0 1-16,0 6-5 0,1 6-3 0,5 6-1 16,1 7-2-16,3 8-1 0,8 8 0 15,5 12-1-15,1 9-1 0,2 12 1 16,1 8-1-16,-2 5 0 16,2 12-23-16,3 11 52 0,-2 9 3 0,-2 3 1 15,-1 1 24-15,-5-8-56 0,-3-12 0 16,-2-10-1-16,-5-14-1 0,-2-14 1 15,-1-5-2-15,-3-13 0 0,0-10 1 0,-2-10-1 16,-2-10 1-16,2-9-1 0,-3-6 1 16,0-10-4-16,0-7-7 0,2 0-7 15,-2-2-11-15,0 0 0 0,2-5 0 16,-3-10-23-16,1-24 449 0,-4-34-299 0</inkml:trace>
  <inkml:trace contextRef="#ctx0" brushRef="#br0" timeOffset="15933.27">9475 8719 1817 0,'0'2'-2'16,"1"1"-55"-16,5 5-9 0,4 2 55 0,7 5 10 15,2 1 0-15,9 1 0 0,10 3 1 16,7-2 0-16,11-3 1 0,5-2 2 16,1-4 2-16,6-5 2 0,3-3-1 15,13-1-1-15,7-2-2 0,6-4 0 16,7-4 0-16,-1-2 0 0,11-3 0 15,13 2-2 1,2-2 0-16,5 1 0 0,6 1-1 0,-3 1 1 0,6 0 0 16,3 1-1-16,0 2 0 0,-1 0-4 15,-2 0-2-15,2 2-2 16,-7-2 0-16,-2 4 3 0,-10-3 1 16,-8 0 2-16,-7 3 0 0,-5-6 2 0,-2 2 0 15,-4 0 0-15,-10 0 0 0,1 2 0 16,1 0 0-16,-4 0 1 0,-1 2-1 15,-10 1 1-15,-13 1 1 0,-7 2-2 0,-8 0 2 16,-7 1 0 0,-3 0-1-16,-1 1 0 0,0 2 0 0,0 2-1 0,-1-1 0 0,-4 2 0 15,-3-3 0-15,-6 4 0 0,0-1 0 32,-5 0 0-32,0 3-1 0,-1 0 0 15,0 1-1-15,1 3 1 0,1-2 1 0,3 0-2 16,3 2 1-16,-2 0 0 0,3-1 0 15,-4 1 1-15,-5-4 0 0,-2 1-1 16,-5-1 0-16,-1 0 1 0,1-2-2 16,-1 0 0-16,-3 1-1 0,-1-3-3 15,-3 0 0-15,0 0 1 0,2 3 0 0,-1-1 3 16,0 2 2-16,-1 1 0 0,3-1 0 16,-2 3 0-16,2 3 1 0,-1 1 0 15,-2 5-1-15,3 4 0 0,2 4 0 16,0 3 1-16,2 7-1 0,3 9 1 15,1 7 0-15,3 8 0 0,3 6-1 16,-2 4 17-16,-2 4 1 0,2-1 3 16,-4 0 3-16,0 0-18 0,3 2-1 15,-5-1-2-15,-2-2-1 0,1-2 0 16,-3-9 1-16,1 1-1 0,1-3 0 16,1 2 0-16,-1-2-1 0,0-1 0 0,1 0 1 15,1-6-1-15,3-6 0 0,-4-5 0 16,4-4 2-16,-3-4-2 0,-1-5 0 15,1-2 11-15,-2-4 2 0,-4-4 3 16,-2-3 1-16,-2-3-9 0,-2-6-4 0,0-1-1 16,0 0 2-16,-1-1 2 0,-2-1-2 15,-1-3 0-15,0 2 3 0,-3-3 1 16,-1 3 1-16,0 0-1 0,-1-1-6 16,-1 1-1-16,0 1 0 0,-5-3-1 15,-1 3 1-15,-3-1 2 0,-3 3-2 16,-5 2 1-16,-3 4-1 0,-6-2-2 0,-10 3 1 15,-8-4 0-15,-9 3-1 0,-7-4-1 16,-6 2 2-16,3-3-1 16,2-1 0-16,-1-1 1 0,-5-1 0 15,-8 1-1-15,-8 0 2 0,-4-3-1 0,2 2 1 16,-6-4 0-16,-9-2-1 0,0 0 0 16,-3-2 0-16,4-3-1 15,-5 1 0-15,-7-2 0 0,-4 2 0 0,0-4 1 16,2 0 0-16,1 1-1 0,-2 1-1 15,0-3 0-15,0 2 2 0,-5-2 4 16,-5 1 1-16,3 1 1 0,-2 1-5 0,4 0-3 16,2 3 0-16,6 0 0 0,7 3 0 15,3 0 1-15,-1 3 2 0,2 1 2 16,0 3-2-16,15 2 0 0,9-2 0 16,-2 0 3-16,9 1 5 0,3 0 1 0,13-1-2 15,14 2-4-15,11 0-5 0,5-2-1 16,10-1 1-16,7 0-1 0,4-3 2 15,12-2-6-15,-2 1-12 0,1-2-20 16,-2 2-26-16,3-2-24 16,2-4-17-16,12 0 0 0,15-8 52 15</inkml:trace>
  <inkml:trace contextRef="#ctx0" brushRef="#br0" timeOffset="16514.74">14671 8771 1741 0,'1'2'22'0,"-1"-2"-36"0,0 0-23 0,-1 0 6 16,0-2 14-16,1 5 9 16,1-3-1-16,0 6 2 0,1 6 1 15,0 8 3-15,-1 6 1 0,3 8 1 16,0 8 0-16,1 7 1 0,0 10-1 0,2 14 1 16,2 11 0-16,0 17 0 0,1 12-1 15,1 9 2-15,-2 8-1 0,-1 2 1 16,-1 1 0-16,-1 0-1 0,-2-5 0 15,1-1 1-15,0-5-1 0,2-4 1 16,3-4 0-16,2-9 0 0,3-7 0 16,-3-15-1-16,1-14 0 0,-3-14 1 0,0-13 0 15,0-6-1-15,-1-7 0 0,-2-8 0 16,1-5 0-16,-4-8 1 0,-2-3-1 16,0-5-10-16,-2 0-14 0,0 0-23 15,0 0-11-15,1-11 0 0,2-10 0 16,2-20 35-16</inkml:trace>
  <inkml:trace contextRef="#ctx0" brushRef="#br0" timeOffset="17714.65">14555 8808 1644 0,'5'0'8'0,"-1"-2"-41"0,6 0-15 16,5-3 28-16,9-2 9 0,14 3-5 0,8-1-4 31,11 3-1-31,3 2 5 0,11 2 9 0,1-2 7 0,-1 0 0 0,-3 0 1 16,0-4 0-16,4 1-1 0,1 0 1 15,20-2-1-15,6 1 0 0,3 0 0 16,10-1 1-16,4 1 0 0,12 1 0 16,9 1-1-16,7 0-1 0,5 2-2 15,2-1-5-15,-4 0-3 16,3 1 0-16,-1-1 1 0,-7-1 2 16,3 2-4-16,-1-6-2 0,-5 3-3 0,-2-3 0 0,-4-1 6 15,-3 0 5-15,-4-3 5 16,-2-4 0-16,-5-3 1 0,-8 0 0 15,0-1 1-15,-1 0 0 0,-1 2 0 0,-5 0 1 16,-11-2 5-16,-5 0 3 0,-3 0 2 16,-3-1-1-16,-6-1-4 0,-10-1-4 15,-7 1-1 1,-7 1-1-16,-6 2 8 0,-4 1 6 16,-7 4 1-16,-4 3 0 0,-1 1-3 15,-7 4 0-15,-4 0-2 0,-3 4 0 16,-9 0-5-16,0 4-6 0,1-1-1 15,-2 2 0-15,0 7-3 0,6 3 2 0,-9 7 0 16,3 6 0-16,-1 7 1 0,-3 5 1 16,7 10 0-16,0 5 0 0,4 9 0 15,-2 6 0-15,4 4 1 0,0 4 0 16,-2 5-1-16,4 11-1 0,-3 6 6 16,1 9 1-16,1 3 1 0,-1 2 2 15,-5 2-7-15,0 0 0 0,-3-5 0 16,-1-5 4-16,1-6 1 0,-2-8 3 15,0-2-2-15,-1-3-3 0,1-6 0 16,-1-6-3-16,1-4 0 0,-1-4-1 16,3 3 0-16,0 3 0 0,3 3 0 0,3-3-1 15,1-4 2-15,0-11-1 0,-3-9 1 16,0-7-1-16,-4-8 0 0,1-7-1 16,-2-6 0-16,0-5 2 0,-3-4-2 15,-1-5 2-15,-2-3 0 0,0-4 0 0,0 0 3 16,0 0-1-16,0 0 6 0,0 0 6 15,0 0-1-15,0 0-2 0,-1 0-4 16,-5 0-7-16,2 0-2 0,-2 0 7 16,-2 0-1-16,1-2 1 0,-6 2 5 15,-1-1 1-15,-4 1 0 0,-3 0 1 0,0 3-4 16,-5-2-5-16,-5 3 1 0,-4-1-1 16,-4 1 0-16,1 0-1 0,-9 3 1 15,-12 0-2-15,-8 2 1 0,-13 1 1 16,0-1-3-16,3 1 2 0,-4-2-1 15,-11-3-2-15,-7 2 1 0,-7-3 0 16,2-1-1-16,7-2 0 0,-10-2 1 16,0 1-2-16,-3-1 1 15,-1-1 1-15,12 0-1 0,-10 0 8 0,-4 2 3 16,-6 0 1-16,-2-1 1 0,-5-3-2 0,-9 1 5 16,-1 0-1-16,-2 2-2 0,-6 1-4 15,5 0-8-15,-1-2 2 0,-5 1-1 16,6-2 0-16,-2 0-1 0,4-3-1 15,5 2-1-15,4-3-1 0,9 3 5 16,3 1 6-16,13 2 8 0,4 1 1 0,-1-1 1 16,-1 2-1-16,-3 3-3 0,11-1 5 15,11 1-7-15,-5 0-5 16,5-2-1-16,1 0-2 0,5 2 0 0,19 2-2 16,8 0 0-16,15 0-1 0,7 0 0 15,10-1 1-15,7-2 0 0,5-1 3 0,5-2 7 16,0 0 6-16,0 0 4 0,0 0-2 15,0 0-10-15,-4-1-6 0,4 1-9 16,0-1-7-16,-1 0-11 0,2 2-6 16,-1-1-4-16,1 1-8 0,-1-1-10 15,0 0-21-15,1 0-23 0,-1 0-18 16,0 0-12-16,0 0 23 0,2-3 47 16</inkml:trace>
  <inkml:trace contextRef="#ctx0" brushRef="#br0" timeOffset="27829.65">14870 6736 1746 0,'0'0'40'0,"0"-1"-34"0,-2 1-5 16,2 1-3-16,2 0 0 0,-2 2-2 15,1-2-4-15,0 3 0 0,2 1-3 16,5 4 2-16,5 4 3 16,8 4 3-16,10 7 5 0,10 10 9 0,5 11 7 15,4 15 3-15,4 9 5 0,1 11-3 16,7 11-1-16,2 8-5 0,10 9-5 16,6 9-4-16,-2 7-2 0,0 3 0 15,-14-2-3-15,-6-9 0 0,-5-9-1 0,-2-11 0 16,3-11 0-16,-4-9-1 0,2-8 0 15,-5-8 0-15,-8-12 1 0,-10-11-2 16,-6-12 0-16,-6-10 3 0,-9-7-1 16,0-4 1-16,-2-4 1 0,1 0-4 0,8-6 0 15,4-3-2-15,9-9-7 0,5-8-9 16,7-9-2-16,0-6-2 0,1-10 2 16,-2-3 7-16,-1-5 0 0,0-2 2 15,-4-6 0 1,-4-7-1-16,-4-3-1 0,-10-1-2 0,-6 5 1 0,-1 14 8 0,-5 19 15 15,4 11 12-15,-3 14 10 0,-4 9 0 16,-1 4-10-16,-3 2-10 16,3 0-11-16,-4 5-8 0,1 2-7 0,-8 16 0 15,-10 14 2 1,-1 17 6-16,-7 14 5 0,5 11 2 0,8 5 0 16,1 1 1-16,9-3 4 0,4-7 2 0,2-8 1 15,0-8-2-15,0-11-1 0,-2-9-2 16,-3-8 1-16,1-7 3 0,-3-5 4 15,-2-4 0-15,-5-4 3 0,-7-2 5 0,-7-4 0 16,-9 0 3-16,-10-5 2 0,-8-8-3 16,-8-4-4-16,-8-6 1 0,-12-1-2 15,-2-2 1-15,-6-1 0 0,1 1-2 16,13 0-4-16,1 2-4 0,-6 1-3 0,7 0 0 16,2 3-2-16,8 3-1 0,17 3 0 15,12 4 14-15,11 2 8 0,9 3 8 16,8 0 8-16,5 0-11 0,3 0-6 15,0 0-8-15,0 0-8 0,-1 0-4 16,-1 0-6 0,2 0-11-16,0 0-17 0,0 0-19 0,0 0-21 0,0 0-30 15,0 0-29-15,2 0-8 0,5-5 66 0</inkml:trace>
  <inkml:trace contextRef="#ctx0" brushRef="#br0" timeOffset="30303.78">14026 6513 1392 0,'-2'0'33'0,"1"2"-24"16,0 3-9-1,-1 2-2-15,2 4 0 0,-1 4 1 0,-2 4 2 0,2 7-1 16,-1 2 2-16,2 7 0 0,1 3 0 16,0 1-1-1,3 3 3-15,0-3 0 0,-2-1 4 16,-1-3 5-16,-1-4 2 0,0-7 4 15,0-7 8-15,-1-6 2 0,1-4 3 16,-2-5 3-16,-2 1-4 0,4-3 0 0,1 0 3 16,-1 0-8-16,5 0 3 0,-5 0-2 15,0 0-13-15,1-4-1 0,-1-1-10 16,-1-4-5-16,1-5 2 0,-2-7 2 16,2-8 0-16,1-4 0 0,-1-3 0 15,9-3-2-15,-9-2 6 0,4 3 4 16,2-1 2-16,-2 3 7 0,8 3-1 15,-5 2 1-15,7 4-2 0,3 1-3 16,4 3-5-16,3 1-9 0,5 2-1 0,5 2-3 16,4 3 0-16,3 3 2 0,-4 2 0 15,0 2-1-15,-3 1 2 0,2 3-1 16,0-1 1-16,-4 2 1 0,-6 0 0 16,-6 1 0-16,-7 0 1 0,-5 1 0 15,-1 0 1-15,-4 1-2 0,-1 0-2 16,-2 0-4-16,0 0-8 0,0 0-7 15,0 0-7-15,1 0-14 0,-1 0-16 16,0 0-21-16,0 0-18 0,0 0-6 0,0-1-3 16,0 1 575-16,-2-2-355 0</inkml:trace>
  <inkml:trace contextRef="#ctx0" brushRef="#br0" timeOffset="35506.87">24131 10592 1210 0,'23'7'65'0,"-3"-6"879"16,-20 0-142-16,-22-10-1080 15,4 8-769-15,18 0 1008 0,0 1 102 16,0 0-16-16,0 0-4 0,0 0-11 16,0 0-15-16,0 0-7 0,0 0-6 15,0 0-4-15,0 0 3 0,0 0-2 16,0 0-4-16,0 0-1 0,0 0 1 15,-1 0 0-15,-3 0 2 0,2 0-2 0,-2 0-1 16,-1 0-1-16,-4 2 0 0,-5 0 2 16,-5 1 3-1,-2 1-1-15,-11 1 0 0,-6 0 1 0,-9 1 0 0,-8-1 0 16,-2 3 0-16,-2-1 0 0,3 2 1 16,-3-1 1-16,-8 1-2 0,-8 0 1 15,-7 0 0-15,-3 0 0 0,2-2-1 16,7 0 2-16,7 0-1 0,1 0 1 15,-2 0 0-15,-5-3-2 0,-1 1 1 16,0 1 1-16,1-3-2 0,7 1 0 16,1-2 1-16,-3-2-1 0,-2 1 2 0,-2-1 0 15,2 0-1-15,9 0 2 0,7-2-1 16,5 1-1-16,4-1-1 16,1-2 1-16,-1 2-1 0,-5-1 0 0,-3-1 0 15,3 2 0-15,6-1-1 0,8 1 1 16,9-1 0-16,7 2 0 0,5 0 1 0,3 0-1 15,4 0 2-15,3 1-1 0,-1 0-1 16,3 0 1-16,2 0 1 0,-2 0-3 16,5 0 0-16,-1 0-3 0,1 0-3 15,0 0 1-15,0 0 1 0,0 0 0 0,0 0 1 16,0-2 0-16,0 2-2 0,0-6 0 16,1 3 2-1,0-3-1-15,-1-2 3 0,3-4 1 0,-1-10 1 0,0-4 0 16,2-7 0-16,-1-6 0 0,1-3 0 15,-1-6 1-15,-1-4-1 0,-3-5 0 16,-3-6 0-16,0-1 0 0,-1-2 1 16,0-4 0-16,-2-1-1 0,1-3 0 15,1-3 0-15,-1-5 0 16,2 0 0-16,-2 2-6 0,0 4-10 16,1 1-4-16,1 5-3 0,1 2 3 15,2 5 7-15,2 9 4 0,1 8 4 0,3 12 1 16,-1 9 4-16,1 5 2 0,-1 5 5 0,2 3 2 15,-2 4-2-15,0 0-5 0,-2 1-3 16,0 4-2-16,2-2-4 0,-3 2 1 0,1 2-1 16,0-3 1-1,-1 3 4-15,3 0 0 0,-3 1 2 16,2-2 0-16,1-1 0 0,4 3 0 0,2-2 0 0,3 1-2 16,4-1 0-16,5 1 1 0,8-2-1 0,8 3 1 15,10 0 0-15,8 0 1 0,6 4-6 16,3-2-5-16,3 3-9 0,2 0-8 15,16 3 2 1,8 2 2-16,4 3 5 0,3 0 6 16,-1 0 2-16,-9 0 5 0,5-1 3 15,5-3 1-15,-5-1 1 0,2-1 1 0,-6-2 0 0,-4-2 0 16,8 1-1 0,-2-1-2-16,-2-3 7 0,-3 0 4 0,-9-5 2 15,-3 2 5-15,2-1-4 0,1 0-3 16,1-2-3-16,-4 2-1 0,-5-2-3 0,-4 3-2 15,-6-3 6-15,-6 3 8 0,-1-2 9 16,-10-1 6 0,-3 3-9-16,-5-1-7 0,-9-1-6 15,-2 3-5-15,-6 1-1 0,-3 0 4 16,-6 1 2-16,-5 0 1 0,-5 0-2 16,3 3-10-16,-4 1-5 0,-1 2 0 0,0 8 0 15,-2 4 6-15,-4 5 3 0,1 10-2 16,-3 7 2-16,-1 10 1 0,-3 6 0 15,-2 5 1-15,1 5 0 0,1 2 0 0,5 2-1 16,2 2 3-16,0 1-3 0,0-1 1 16,0-6-1-16,-4-6 5 0,-4-8 3 15,2-4 1-15,-3-3 1 0,3 3-7 16,1-4 1-16,-1 5-2 0,6-3 1 16,-1-3 1-16,2-2-3 0,2-1-1 15,1-7 1-15,2-1-1 0,1-11 1 0,0-3 1 16,0-2-1-16,0-5 1 15,0-1-4-15,-1-3 12 0,2-1 3 16,-1-3 1-16,-1-2 6 0,0 0-13 0,0-1-1 16,0 0 0-16,0 0 1 0,0 0 1 15,0 0-3-15,0 0-1 0,0 0 0 16,0 0-3-16,0 0-1 0,0 0 1 16,0 0-1-16,0 0-2 0,0 0-2 15,0 0-8-15,0 0-14 0,0 0-21 16,0 0-43-16,0 0-2 0,0 0 39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02:00.2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2109 9733 643 0,'0'1'29'0,"0"-1"10"0,0-3-31 0,0 3 0 15,0 0 8-15,0 0 9 0,0 2 12 16,1-4 4-16,-1 2 0 0,0 0-1 16,0 0-5-16,0 0-6 0,0 0-6 15,0 0-8-15,0 0-4 0,0 0-4 16,2 0-6-16,3-2 0 0,2 2-1 16,3 0 0-16,6 2 0 15,4 4 0-15,5 2-1 0,6 0 1 16,4 0 2-16,6 2-2 0,3-2 2 0,2-1 0 15,7 2-1-15,7 0 0 0,5 0 1 16,9 2-2-16,9-2 3 0,5 2 10 16,8 0 5-16,-1-3 6 0,-6 0 5 0,-4-2-5 15,-4-1-3-15,-4-1-1 16,-2 0-10-16,-2-3-3 0,-6 1-2 16,-6-2-4-16,-5 0 1 0,-5-1-1 0,-2-1 0 15,0 1 1-15,-4-2 1 0,-6 1-3 16,-6 0 2-16,-10 1 0 0,-12 0 0 15,-1 0 1-15,-8 1 2 0,0-2 0 0,-2 0-6 16,0 2-7-16,0 0-17 0,2-2-11 16,-1 2 9-16,-6-5-139 0,-10 0 118 31</inkml:trace>
  <inkml:trace contextRef="#ctx0" brushRef="#br0" timeOffset="448.34">3519 9583 1136 0,'3'0'46'0,"-3"0"11"0,6 0-32 0,-6 2-17 16,0-2-2-16,1 0-3 16,-3 0 0-16,2 0 0 0,4 0 1 0,6 3-2 15,6 0 1-15,5 2 0 0,7-1 0 16,7 2 2-16,2 0 3 0,7 0 1 15,8 0 0-15,7 1 3 0,8 2-5 16,2 0-1-16,2 4-1 0,-4 1-4 16,2 0 6-16,2 0 5 0,-4 1 2 15,-4-1 5-15,-6-1 0 0,-11 1-2 0,-8 0 3 16,-12-2 0-16,-12-3-5 0,-10 0 0 16,-9 4-2-16,-13 5 3 0,-18 2 3 15,-19 4 3-15,-23-3-3 0,-18 1-6 16,-12-1-4-16,-11 0-7 0,-6-2-1 15,6 2 0-15,8-2 1 0,16-3 0 0,20 0 2 16,7-1-1-16,6-5 3 0,9 0 2 16,8-1 0-16,7 1 0 0,9 0-1 15,6-1-3-15,7-1 2 0,8-1 1 16,3-5-1-16,3 1 0 0,1 1-1 16,0-3-4-16,0 1-1 0,1-1 3 15,0 2-10-15,0-1-14 0,0-2-20 16,1 0-24-16,0 0-8 0,2 1-4 15,1-1-5-15,6-1 522 0,7-3-334 16</inkml:trace>
  <inkml:trace contextRef="#ctx0" brushRef="#br0" timeOffset="4276.42">13962 10305 881 0,'-1'35'25'0,"-14"-29"-15"0,1 2 3 0,-5 0-4 16,-7-37 15-16,10 32 4 15,3 0 10-15,-2-2 10 0,0 1 5 0,2 0-2 16,1-2-9 0,-1 0-10-16,0 0-10 0,-2 0-7 0,-4 0-6 0,0 0 15 15,0 0 8-15,-3 1 6 0,-1-1 3 16,-5 0-14 0,-3 0-10-16,1 0-1 0,1 0 3 15,-2 1 0-15,-2 0 8 0,-12 0 6 16,-7 2-1-16,-7-3 0 0,-2 0-6 15,4 4-14-15,-2-2-3 0,2 3-3 16,-2-5-4-16,-8 0 2 0,-4 1-1 16,-2-1-2-16,-4 1 0 0,8 1 0 0,-1-1-1 15,4-1 10-15,-4 0 5 0,-4-2 1 16,-3 0 3-16,1 2-7 0,0 0-4 16,0 0-1-16,9 0-1 0,-5 0-4 15,-6 0-1-15,-3-1 1 0,-7-3-2 16,-1 3 1-16,7-1 1 0,2 1-2 0,-2 0 1 15,-5-3 0-15,5 3-1 0,-2 0 0 16,6 1 1-16,11 1-1 0,-2-1 1 16,-5 1-1-16,-5-1 0 0,-5-1 0 15,0 0 2-15,8 1-2 0,7 1 0 16,2-1 1-16,1 3-1 0,-5-3 0 16,0 0 1-16,3 0-1 0,5 0 0 15,4 0 1-15,1 0-1 0,-1 0 0 0,-2 0 2 16,1-2-2-16,0 1 0 15,2 1 1-15,4 0-1 0,5 3 1 0,8-1 1 16,3-1-2-16,6 0 0 0,7 1 1 16,5-2-1-16,5 1 1 0,3 1-4 15,5-2-8-15,4 2-8 0,2-2-12 16,1 0-19-16,0 0-11 0,0 0-21 16,0 0-14-16,0 0-4 0,1 0 14 0,7-6 44 15</inkml:trace>
  <inkml:trace contextRef="#ctx0" brushRef="#br0" timeOffset="5002.22">13058 10460 1308 0,'0'0'43'0,"-1"2"9"16,-2-2-64-16,2 1-7 0,-2 0 9 16,0 0 10-16,-3 1 3 0,-5 2 2 15,-6-2 2-15,-6-1 2 0,-2 0 2 16,-3-1 1-16,-4-2 3 0,0 1 4 15,-4 0 1-15,-3-3 2 0,1 2-3 16,0 0 2-16,-2 1-2 0,-3 1-5 16,-5 0-2-16,-4 0-5 0,-6 0-4 15,-10 2-1-15,-5 0 1 0,-7 1-3 0,1-1 0 16,-3 1 1-16,3 1-1 0,-1-1 0 16,-6-1 2-16,-2-2-2 0,-3 1-3 15,0-1 13-15,9-1 5 16,3 1 2-16,0-2 7 0,-1 0-10 0,3 2-1 15,-2-3 3-15,7 3 0 0,6 0-3 0,-3 2-5 16,2-2-5-16,0 1-2 16,-3-1 0-16,9 0-1 0,12 2 0 0,5 0 2 0,8 0-1 15,6 1 0-15,1 0 0 0,5-1 0 16,7 0-1-16,5 0 3 16,4 0-2-16,2-2 0 0,5 1 1 0,-3-1-2 15,4 0 2 1,0 0-1-16,-1 0 0 0,1 0-1 0,-1 1 2 0,1-1-7 15,0 0-9-15,0 0 0 0,0 0-14 16,1 0-14-16,-1 0-21 0,0 0-26 0,1 0 18 16,4-1-34-16,8-5 69 0</inkml:trace>
  <inkml:trace contextRef="#ctx0" brushRef="#br0" timeOffset="16205.1">18343 10260 1268 0,'0'0'38'0,"-4"3"1"15,-2 0-29-15,-2 3-7 0,-2-2 7 16,0 2 3-16,-2 1-2 0,-3-2 5 16,-4 4 5-16,-5-3 1 0,-3 1 6 15,-8-2-2-15,-7-2 1 0,-4-1-4 16,-6-2-3-16,0 1-1 0,-6 0-8 0,-3-1-1 16,-6-2-3-16,-9 0-2 0,-13-3 0 15,-2 2-4-15,-6-1 1 0,2 0 0 16,0 3-2-16,-10-1 1 0,-6 4 0 15,-7-2-1-15,7 1 0 0,-1 0 2 16,-1-1-2-16,8 0 1 0,0 0 1 16,14 0-2-16,12 2 1 0,4-2 1 15,1 0-2-15,4 0 0 0,7-1 2 0,7 1-2 16,11 2 0-16,10 0 3 0,3 0-3 16,9-2 2-16,5 0-1 0,3 2-1 15,10-2 4-15,0 1-10 0,4-1-15 16,-1-1-23-16,2 1-36 0,0 0-26 15,3-4-11-15,9-3-106 0,10-4 138 16</inkml:trace>
  <inkml:trace contextRef="#ctx0" brushRef="#br0" timeOffset="16675.14">17866 10397 1537 0,'0'0'32'16,"0"0"-24"-16,-1 0-26 0,-1 0-8 16,2 2 9-16,-1-1 11 0,-4 2 1 15,-4 4 2-15,-7 1 4 0,-11 3 8 0,-3 0 2 16,-11 0 5-16,-13-2 3 0,-8-3-2 15,-10-1 1-15,-1-2 0 0,1-1-1 16,1-2-3-16,-1-2 1 0,-6-1-2 16,-3-4-1-16,-3 1 2 0,4 2-1 15,7-2 1-15,5 3-2 0,2 2-5 16,-2-4-3-16,-3 3-1 16,-2 1-3-16,3 0 0 0,10 1 1 0,6 3-1 15,7-1 0-15,5 4 1 0,5-3-1 0,3 3 1 16,3-1 6-16,2-1 3 15,3 3 3-15,1-4 3 0,6 2-7 0,3-3-4 16,5 0-1-16,4 0-2 16,4-2 1-16,0 2 1 0,0-2-1 15,3 0 0-15,0 0-1 0,0 0-2 0,0 0-3 0,0 0-3 16,2 0-6-16,-1 0-10 16,-1 0-8-16,0 0-14 0,0 0-8 0,0 0-13 15,0 0-16-15,0 0-9 0,0 0-4 16,0 0 48-16</inkml:trace>
  <inkml:trace contextRef="#ctx0" brushRef="#br0" timeOffset="20520.02">9408 10424 917 0,'3'4'1099'15,"-5"-10"-1585"1,2 8-584-16,-1-6 1291 16</inkml:trace>
  <inkml:trace contextRef="#ctx0" brushRef="#br0" timeOffset="20857.04">9474 10333 842 0,'-1'-1'52'0,"1"-1"93"0,0 1-163 15</inkml:trace>
  <inkml:trace contextRef="#ctx0" brushRef="#br0" timeOffset="21078.48">9508 10289 1115 0,'1'5'32'0,"-1"-3"-39"15,-1 1 0-15,-2 1-7 0,-1-5 17 16,2 4-5-16,0 2-12 0,0-1-20 15,0 1-24-15,-4 0-54 0,2 0 63 16</inkml:trace>
  <inkml:trace contextRef="#ctx0" brushRef="#br0" timeOffset="32383.43">19982 9777 1328 0,'9'34'1676'47,"-21"-66"-2056"-47,12 32-149 15,0 0-58-15,0 0 587 0,0 0 0 16,0 0 0-16,0 0-3 0,-4 0 0 16,0 0 0-16,-4 1-2 0,-3 2 0 15,-6 2 4-15,-5-1-2 0,-9 1 3 0,-1 0 1 16,-9 0 0-16,-6-2 1 0,-5-2 1 16,-5 3-2-16,4-3 0 0,7 2 1 15,4 2-3-15,4-5 1 0,1 2 0 16,4 0-1-16,2 3 0 0,4-4-1 0,6 3-5 15,-2 0 1-15,1-2 0 0,2 1 0 16,3 0 2-16,3-3 2 0,2 3 1 16,1-1-1-16,-1 1-8 0,0 0-16 15,1 0-18-15,1 0-24 16,-3 0-8-16,1-1 39 0</inkml:trace>
  <inkml:trace contextRef="#ctx0" brushRef="#br0" timeOffset="32766.74">19316 9523 1518 0,'-9'4'32'0,"-5"5"-12"0,-11 4-29 15,-7 1 3-15,-5 2 7 0,0 2 1 16,4 0-2-16,2 1 2 0,8 1 0 16,2-1-2-16,3-1 0 0,3 0 1 15,0-3-2-15,3-1 0 0,2 0 1 16,3-3-4-16,5 0 2 0,-1-2-1 16,3-1-2-16,0-2 2 0,2-1 1 15,0 2-1-15,-1-1 0 0,2-1 1 0,1 2-3 16,1-1 4-16,4-2 1 15,5 4 1-15,1-1 2 0,7 5 1 0,7 1-1 16,8 3 2-16,11 0 0 0,3-1-4 16,-1-2 1-16,-5 0 2 0,-2 2-4 15,-3 0 1-15,-2 3 2 0,-4-2-2 16,-4 2-11-16,-8 0-33 0,-4 2 3 16,-6-1 9-16</inkml:trace>
  <inkml:trace contextRef="#ctx0" brushRef="#br0" timeOffset="39758.28">10234 8742 999 0,'0'1'112'0,"1"2"180"16,-2 0-282-16,1 6-10 0,1 6-1 15,-1 6 0-15,0 2 2 0,3 7-1 16,-3 0 2-16,4 5 1 0,-1-4-2 16,4 0 0-16,-2-3 2 15,-4-3-3-15,4-2 3 0,-6-4 0 0,1-4-2 0,1-4 1 16,-2-6 2-16,2 0-2 0,-1-4 6 16,0-1 6-16,0 0 6 0,-2-1 7 15,2 1 4-15,0 0-7 0,0-1-8 16,-3-7-1-16,1 0 1 0,-1-5 5 15,-2-3 6-15,1-2-6 0,0-3-4 16,3 0-4-16,1 0-2 0,1 1 6 16,3 0 3-16,1 1 8 0,3-1 1 15,2 2-1-15,2 2-3 0,2-2-5 0,2 1 2 16,0-1-3-16,3-2-1 0,3 2-2 16,1 2-7-16,5 2-2 0,0 1-2 15,0 1-3-15,-4 1 0 16,-1 3 1-16,-4-3-2 15,-3 2 0-15,0 0 2 0,-2 0-8 0,0-1-7 0,2 0-11 16,0-2-19-16,2 1-7 0,0-2-9 16,-1 4-9-16,-2 0-2 0,1-1-8 0,-1 0-16 15,-3-5 279-15,-3-1-155 0</inkml:trace>
  <inkml:trace contextRef="#ctx0" brushRef="#br0" timeOffset="55298.48">979 17947 1064 0,'2'0'284'0,"1"0"-92"15,-2 0-178-15,-1 0-12 0,1 0-1 16,-1 0-2-16,0 0-6 0,0 0-5 16,0 0-7-16,0 0-3 0,0 0-4 15,0 0-3-15,0 0-2 16,0 0-5-16,0-2-5 0,1 2-13 0,-3-2 5 16,-4-1 23-16</inkml:trace>
  <inkml:trace contextRef="#ctx0" brushRef="#br0" timeOffset="70689.83">29036 9902 718 0,'0'0'78'16,"-1"0"84"-16,-1 0-115 0,-1 0-34 15,1 0-4-15,1 0-3 0,-1-2 0 16,-4-1-3-16,0 3 0 0,0-6 0 16,-3 5-1-16,0 1-1 0,-4-4 2 15,3 4-2-15,-4 0 2 0,-2 0 0 0,-2 0 1 16,-6 0 2-16,-3 3 1 0,-6-2 0 15,-8-1-2-15,-16-1 0 0,-4-6-2 16,-3 2 0-16,5-1 1 0,13 0-2 16,7 2 0-16,6-2 1 0,4 1-3 15,7 1 1-15,-1 1 1 0,7-2-2 16,5 4 0-16,1-1 0 0,6 2 0 16,2 0 6-16,2 0 8 0,0 0 2 0,0 0-1 15,0 0-10-15,1 0-18 0,3 1-24 16,3-2 369-16,9 1-253 0</inkml:trace>
  <inkml:trace contextRef="#ctx0" brushRef="#br0" timeOffset="70988.23">29079 9884 1034 0,'-13'22'28'16,"-13"-21"-19"-16,-7 2-2 15,-5 3-1-15,-5-20-1 0,7 18-1 16,-3-2-1-16,-1 0 1 0,-9-1-2 16,-7 1 1-16,5-2 0 0,0 0-1 15,10 2 0-15,12-1 1 0,0 0-2 16,6 1 1-16,6-2 0 0,4 1-1 15,4 1 0 1,4 0 2-16,2-2-2 0,3 0 3 0,0 1-4 0,0-1-14 0,0 0-17 16,0 0-23-16,6 1 26 0</inkml:trace>
  <inkml:trace contextRef="#ctx0" brushRef="#br0" timeOffset="71256.53">29018 9989 1286 0,'-1'1'40'15,"-1"-1"-10"-15,-1 0-22 0,-1 1-8 16,-5 0-1 0,-5 2 2-16,-6 0 3 0,-6-1 0 15,-5 2 2-15,-4-4 0 0,-2 0-2 0,-9-2 1 0,-8-1 1 0,-1-1-1 16,1-2 1-16,7-1 0 0,10 2-2 15,3 0-2-15,2 1 2 0,6-1-4 16,-1-1 1-16,4 3 3 0,4 1-12 16,4 0-11-16,3 2-18 0,4 0-35 0,5 0 493 15,2 0-325 1</inkml:trace>
  <inkml:trace contextRef="#ctx0" brushRef="#br0" timeOffset="79102.16">27960 10071 673 0,'0'11'33'0,"0"-22"266"47,-1 11-224-47,0 0-13 0,1 0-2 16,0 0-4-16,0 0-12 0,0 0-12 15,0 0-12-15,0 0-6 0,0 0-7 16,0 0-1-16,0 0-1 0,0 0-3 16,0 0-2-16,0 0 1 0,0 0-1 15,0 0-1-15,0 0 2 0,0 0-1 0,0 0 0 16,0 0 2-16,0 0-1 0,0 0 0 16,0 0 2-16,0 0-3 0,0 0 0 15,0 0 1-15,0 0-2 0,0 0 0 16,0 0 1-16,0 0-1 15,0 0 1-15,0 0 0 0,0 0-1 0,-1 0 0 0,-1 0 1 16,1 0-1-16,0 1 1 0,0 0 0 16,0-1 0-16,0 1 0 0,0 0 1 15,-5 3-1-15,4-3 0 0,-1 0 2 16,0 0-1-16,1 0 3 0,0 0 2 16,-2 1-1-16,3-1 1 0,-1 1 2 15,1-1-4-15,0 1 0 0,0 1 0 16,-3-2-3-16,2 3 0 0,0-1 1 15,-3 2-2-15,2 1 0 0,0-1 1 16,-2 2-1-16,-1 1 0 0,1-1 2 0,-2 0-2 16,0 2 0-16,2-1 2 15,-1 2-1-15,-1-2 1 0,0 0 3 0,0 1-3 16,-1-1 1-16,1 0 0 0,2 1-3 16,-3 0 2-16,3-1 3 0,2 1 2 15,-3-1 3-15,2-1 1 0,-3 0-3 16,-1 4-4-16,6-1 0 0,-3 3-4 0,0-3 1 15,-2-1 1-15,-1 3-2 0,-2 1 0 16,3 0 2-16,-2 1-2 0,-1-3 1 16,4 1 1-16,-8 1-2 0,3-1 2 15,-3 0 0-15,-1-1-1 0,2 2 0 16,0-4 1-16,2 1-1 0,-1 0 0 0,1 0 2 16,1 0-2-16,2-1 0 15,-1 2 2-15,0 2-3 0,0-2 2 0,-1 1 0 16,-1 0-1-16,1-1 1 15,0 1 0-15,1 1-1 0,3 1 1 0,-1 0 1 16,-1-1 8 0,-1 3 4-16,-1-3 3 0,-2 2-3 15,1 0-9-15,-2 0-1 0,3-2-4 0,0 2 0 16,1-1 1-16,2-4-1 0,1 5 1 0,-1-2 2 16,1 0 0-16,-2 0 3 0,1-4 1 0,-2 1-1 15,1 3-1-15,0 1-3 0,0 2 0 16,0-1-1-1,-2 1 0-15,-1-1-1 0,2-2 1 0,0 1 2 0,1-1-4 16,-4 1 2-16,3 0 0 0,-1 2-2 0,-2 0 1 16,9 0 0-16,-7 1-1 15,1-1 2-15,-5-1 0 0,2-2-1 0,0 1 1 16,-1-1 0-16,2 1-2 0,1 0 0 16,-2 0 2-16,-2-1-1 0,2 1-1 15,-3-1 2-15,3 1-2 0,-1 0 1 16,0 0 5-16,1 0 1 0,-1 1 3 0,2-5 1 15,1 3-4-15,-1-1-2 0,3 0-2 16,0 0-3-16,1 0 1 0,-1 1 1 16,2-2-1-16,-1 2-1 0,0-2 2 15,0 0-1-15,2-2 1 16,0 1 0 0,2-1-1-16,-2 0 0 0,3-1 1 0,-1-1-2 0,-1-4 2 0,1 2 0 15,1-2-2-15,0-1 2 0,0 1-1 16,2-2 5-16,0-1 9 0,0 0 4 15,0 2 2-15,0-2-5 0,0 0-7 16,0 0-4-16,0 0-1 0,0 0 0 0,0 0-2 16,0 0 2-16,0 0 2 15,0 0-1-15,0 0 1 0,0 0-2 0,0 0-5 16,2 0-4-16,1-2-3 0,-1 1-3 16,5-2 2-16,-1 1 3 0,4-5 0 0,3-3-2 15,4-2-4-15,4-8-4 0,5 2 0 16,3 0 6-16,3 1 4 0,0 0 5 15,-1 0 1-15,-4-2 0 0,0 1 0 16,-4-1-3-16,1 0-6 0,-1 1-3 16,2 0-3-16,-2 1 0 0,1 2 6 15,-1 3 3-15,-5 1 2 0,-1 3 3 16,-3-1 1-16,2 1-2 0,2 1-2 16,1 2 0-16,-3-1-3 0,-3 3 2 15,-5 1 5-15,-7 2-2 0,0 0 2 16,0 0-4-16,-1 0-3 15,0 0 0-15,0 0-4 0,0 0 1 0,-3 2-3 16,-4 2 2-16,-6 6 3 0,-7 4 3 0,-5 7 5 31,-4 5-1-31,-3 3 1 0,0 0 1 0,-4-3-1 0,2-1 1 0,3-4 1 16,-3 0-2-16,-4-1 0 0,-3-4 0 0,-1-2 0 16,2-2 0-16,7-1 0 15,3 0 0 1,7-2 0-16,0-2 0 0,4-2 1 15,1-1 2-15,5-2 3 0,0-2 0 16,4 0 3-16,3 0 2 0,-2 0-1 16,1-2-1-16,1-1 1 0,3 3 1 15,0-2 4-15,3 2 0 0,-1 0 6 16,-1-1 1-16,-1-4-3 0,2 1 3 16,0 1-8-16,1-1 7 0,0-1-1 15,-1-4 3-15,-2-5-1 0,-1-5-12 16,0-3-3-16,-2-7-6 0,-2 0-1 0,2-2-1 15,0-4 1-15,-2 1-1 0,1 1-1 16,-2 0 2-16,1 5-2 0,1 4 2 16,2 6 1-16,3 6 1 0,-2 2 1 15,3 3 0-15,1 4-2 0,-1-2 0 16,1 2 2-16,0 0-1 0,0 3 1 16,0 0-1-16,0 0-4 0,0 0-1 15,0 0-2-15,0 0 0 0,0 0 0 0,0 0 1 16,0 0-2-16,0 0-4 0,-2-2-5 15,2 2-9-15,0 0-7 0,2 0-9 16,-2 0-9-16,1 0-11 0,-1 2-15 16,-5-2-15-16,3 0 635 0,2 0-416 0</inkml:trace>
  <inkml:trace contextRef="#ctx0" brushRef="#br0" timeOffset="82756.1">26969 12272 982 0,'1'0'36'16,"1"0"-3"-16,-2 0-14 0,1 2-20 0,0-2 1 16,0 0 2-16,1 1-2 0,0-1 1 15,2 2 2-15,0-1 0 0,1 0 4 16,2 1 4-16,3 4 1 0,4 2-1 16,10 2-2-16,8 3-7 15,13 7 0-15,6 4-1 0,11 10 1 0,5 9 2 16,7 5 0-16,14 4-2 0,7-2 1 0,4-2 1 15,0-2-1-15,-10-3 1 0,-6-2-2 16,0-1-2-16,7 2 0 0,1 3 2 16,-4 1-2-1,-5 3 1-15,-5 0-1 0,1 5 0 0,13 0 0 0,5 2 1 16,-2 6-1-16,3 3 0 0,-10 6 1 16,7 0-1-16,1-5 2 15,-6-9 11-15,-17-14 8 0,-20-11 5 0,-16-13 1 16,-10-6-12-16,-3-5-8 0,-3-2-2 15,-4-2-3-15,-4-2 1 0,-4-1 2 16,-3 1-3-16,-1-2 2 0,-4 0-6 0,0 0-20 16,0 0-12-1,1-4-36-15,-3-4-40 0,-4-7-86 0,-6-9 105 16</inkml:trace>
  <inkml:trace contextRef="#ctx0" brushRef="#br0" timeOffset="83072.69">29229 13219 906 0,'41'19'106'0,"6"-7"9"15,18 11-63-15,-170-64-54 0,61 37 4 16,47 12 3-16,8 9 0 0,5 8 5 16,7 6-1-16,2 5 3 15,0 2 3-15,0 2-1 0,-3-3-1 0,-1-1-1 16,4 1-4-16,2-1-3 0,0 0 0 15,-1 1-2-15,-1-4-1 0,-4-2 1 16,-4-8-2-16,-3-3 2 0,-7-5 4 16,-5-5-2-16,-1-3 2 0,-1-2-1 15,-2 0 0-15,-5 1 2 0,-4 0 2 16,-5 1 1-16,-5 1-2 0,-5-1-1 0,-4-2 0 16,-4-1-2-16,-1-1 0 0,3-2-2 15,-1-1-4-15,-2-2-1 0,0-3-7 16,-8-1-10-16,-3-1-11 0,3-3-21 0,-2-3 729 15,6-5-505-15</inkml:trace>
  <inkml:trace contextRef="#ctx0" brushRef="#br0" timeOffset="83847.33">26932 12318 1191 0,'1'-3'67'0,"2"24"-42"16,-2-14-26 0,-3-10 3-16,0-17-3 0,2 20 1 15,0 0 0-15,0 0 7 0,0 2-2 0,0-1 2 16,2 3-2-16,0 5-2 0,3 7 2 16,3 7 0-16,7 10 1 0,6 12-2 15,8 10-1-15,11 15-1 16,5 9 1-16,1 4 2 0,2 8-2 0,-4 0 1 15,-3 4-2-15,0-6 0 0,-4-7-1 0,2-9 4 16,-2-13 3-16,-4 0 4 0,3-6 0 16,-3-6-3-16,0-2-3 0,1-4-2 15,-4-7 0-15,-5-6-1 0,-5-9 0 16,-3-5-1-16,-6-4 0 0,-4-4 2 16,-4-2-1-16,-3-5-3 0,1 2-7 15,-1-2-8-15,1 0-8 0,-1 0-2 16,0 0 2-16,0 0 7 0,0 0 6 15,3-3 5-15,-1-1 2 0,1-2 1 16,4-6-1-16,2-2 2 0,-1-5 1 0,3 0-1 16,-3 0 1-1,0 1 4-15,0 0 2 0,-3 1 4 0,2 1 2 16,0 0-2-16,-2 1 0 0,2 3 5 16,-1 3 2-16,-2 3 7 0,-2 3 1 0,-2 0-4 15,0 3-3-15,0 0-5 0,2 0-7 0,-1 0-2 16,-1 0-3-16,0 0-3 0,0 0-4 15,-4 3-9-15,1 6-1 0,-7 4 2 16,-4 10 5-16,-2 3 8 0,-4 6 2 16,-2-2 0-16,-4-1-1 0,-1-4 0 15,-1-3-2-15,1-6-2 0,0-2 0 0,2-5 2 16,1-2-1-16,2-4 3 0,6-3 2 16,1 0 1-16,4-1 3 0,1-4 5 15,-5-1-1-15,-2-3-2 0,1-4-2 16,-2-2-6-1,5-1-4-15,2-9-11 0,2-6-19 0,2-8 11 0,-1-11 5 16</inkml:trace>
  <inkml:trace contextRef="#ctx0" brushRef="#br0" timeOffset="84337.46">26835 12335 1159 0,'13'-4'190'16,"-13"4"-113"-16,-1 3-72 15,-1 1-12-15,-16 6 6 0,12 1 1 16,-1-1 0-16,-1 5 1 0,-6 3 1 16,0 2 0-16,-2 6 2 0,-7 5 0 15,-6 4 0-15,-7 4 1 0,-10 5 2 16,-9 4 0 0,0 4 1-16,-6 4 0 0,3 3-3 0,0 0 0 0,1 5-1 31,2 0-2-31,-2 3 1 0,-7-1-1 15,-2 0 0-15,-2-2-1 0,6-3 1 0,10-1-1 16,6-6 0-16,6-2 1 0,5-8-1 16,5-4 0-16,2-4 1 0,4-8 3 15,2-7 4-15,3-4 2 0,1-4-1 16,3-1-2-16,4-2-2 0,3-3-5 16,2-2 1-16,-2 0 0 0,2-3-2 0,-2-1-6 15,6-1-7-15,2 0-13 0,-1 0-14 16,1 0-7-16,0 0-3 0,0 0-10 15,2-2 7-15,6-2 8 0,10-5 2 16,8-6 6-16,7-4 372 0,4-5-253 0</inkml:trace>
  <inkml:trace contextRef="#ctx0" brushRef="#br0" timeOffset="84661.78">26175 13472 1150 0,'3'1'55'0,"-2"0"30"0,0 0-26 0,-1-1-18 15,0 0-4-15,-2 0-17 0,-1 0-17 16,-6 5-3-16,-5 0 0 0,-9 8 0 16,-9-1 3-16,-7 2 2 0,-4 2-2 15,1 0 1-15,-2 3 0 0,6-2-3 16,2 1 2-16,1-1-1 0,7-2-2 16,0-2 3-16,2-3-1 0,2-2 0 15,2-2 5-15,1-1 3 0,3-4 1 16,0-1 4-16,-1-1 4 0,3-2 0 15,-4-3 3-15,-1-2-3 0,-1-2-4 0,0-3-1 16,-2-7 10-16,3-4 5 16,1-7 1-16,-4-9 0 0,1-7-14 0,-2-9-6 15,-1-8-10-15,-1-2-11 0,0-2-14 16,3 5-10-16,5 7-14 0,4 6-17 16,2 6-15-16,3 3 436 0,1 3-279 0</inkml:trace>
  <inkml:trace contextRef="#ctx0" brushRef="#br0" timeOffset="87630.18">29970 14946 1229 0,'2'4'56'15,"0"3"47"-15,3 6-107 16,6 11-5-16,4 8 1 0,5 12 4 16,2 8 3-16,1 7 0 0,3 7 1 0,6 11 2 15,5 10-2-15,9 13 0 0,10 19 3 16,5 19-3-1,-3 13-9-15,-3 10-7 0,-4 0-10 0,-9-6-2 0,0-12 6 16,-6-15 7 0,-4-14 4-16,-5-21 6 0,-4-20 4 15,-5-19-5-15,-6-19-15 0,-3-12-132 16,-3-12 102-16</inkml:trace>
  <inkml:trace contextRef="#ctx0" brushRef="#br0" timeOffset="87851.32">29946 15310 961 0,'0'0'8'0</inkml:trace>
  <inkml:trace contextRef="#ctx0" brushRef="#br0" timeOffset="88581.95">27285 14922 1807 0,'0'1'65'0,"0"0"4"0,0 3-83 0,2 2-14 16,-2 8-10 0,2 11 8-16,0 12 8 0,1 13-8 0,4 16 0 0,3 14 0 15,1 13 1-15,4 9 13 0,3 8 10 16,-2 4 3-16,7 3 3 0,2 1-9 16,0 5-14-16,0 1-9 0,1 2-2 15,-1-11 8-15,-1-13 12 0,2-22 12 16,-6-16 1-16,-3-7 10 0,-3-8-18 0,-3-1-39 15,-1-2-32-15,-1-5 30 0</inkml:trace>
  <inkml:trace contextRef="#ctx0" brushRef="#br0" timeOffset="88878.09">27877 16491 1797 0,'-1'16'-24'16,"-5"14"-33"0,-6 20-86-16,-5 17-8 0,-2 0 88 0,1-8 50 15,2-18 12-15,0-13-1 0,-2-8-4 16,-3-5 0-16,-1-2 0 0,-5-2 7 15,-3-9 2-15,-4-2-1 0,-11-10-2 16,-2-8-3-16,-10-9 0 0,1-9 2 0,-2-12-2 31,-2-13-11-31,-5-10-12 0,-9-9 13 0</inkml:trace>
  <inkml:trace contextRef="#ctx0" brushRef="#br0" timeOffset="89273.76">25506 14961 1740 0,'39'27'115'0,"-39"-26"-110"0,0 2-24 16,1 3-17-16,-38-18 23 0,39 35 4 16,1 11 4-16,1 13 3 15,2 11-1 1,2 6 2-16,4 9 1 0,2 3 0 15,0 12 0-15,1 6 0 0,-1 8 0 16,1 7 0-16,0 1 0 0,-1 4-3 16,1 2-7-16,-6-3-7 0,0-5-1 15,-4-10 4-15,-1-18 6 0,1-9 16 16,-2-7-20-16,0-2-37 0,0-3-39 16,0-3-46-16,2-5-21 0,3-8 85 0</inkml:trace>
  <inkml:trace contextRef="#ctx0" brushRef="#br0" timeOffset="89510.84">25883 16862 1120 0,'0'0'85'0,"0"0"42"0,1 0-29 0,-1 0-30 16,0-2-10-16,0 2-12 0,0 0-11 16,0 2-16-16,0-2-7 0,0 0-5 15,0 0 0-15,0 0 1 0,-3 4-1 16,-4 3-5-16,-5 8-11 0,-11 7-4 15,-8 6-1-15,-7 0 5 0,-4-2 7 16,-3-6 3-16,-3-5 2 0,-9-8-1 16,-5-5-3-16,-3-7-1 0,-1-7-3 0,7-8-5 15,4-12-8-15,-1-8-27 0,1-14-17 16,-10-20 30-16</inkml:trace>
  <inkml:trace contextRef="#ctx0" brushRef="#br0" timeOffset="94373.56">29288 12056 1065 0,'32'3'177'0,"-30"-2"-87"15,2-1-49-15,-1 0-34 0,-33-1 11 16,30 0 0-16,-1 1 5 16,1 0-1-16,0 0-4 0,0 0-3 0,0 0-5 15,0 0-1 1,0 0 3-16,0 0-5 0,0 1-3 0,-1-1 1 0,-3 3 0 15,2 0 3-15,-1 4 1 0,-5 4-1 16,-6 0 2-16,-2 3-2 0,-3 2-2 0,-2 2-3 16,-3 2-2-16,-1 3-1 0,-1 1 0 15,2 3-1-15,-1 2 1 0,2 1-1 16,-3 0 0-16,-1 1 1 16,4-1 0-16,-2 2-1 0,-2 0 1 0,0 0-2 15,-1 0 1-15,-1-2 1 0,-1 1 7 0,-3-3 5 16,-16 2 6-1,-3-1 9-15,-8-2-5 0,-3-1 8 16,8-2-1-16,-1-3-5 0,-2 0 0 16,-3 1-5-16,-8-3-5 0,-9 1-1 0,-2-2-5 0,-4-2-3 15,5 0-1-15,10-1-2 0,0-2-2 16,-6 0 6 0,-8-4 0-16,-4 0 2 0,-1 0 4 0,7-2-6 15,7-3 1-15,-6-4 3 0,-10-3-1 16,-1-1 2-16,-3-5 0 0,3-2-3 0,13-4-1 0,-5-4-1 15,-3-1-3-15,-3-1 6 0,-3-4 2 16,11 0 1 0,10 0 4-16,7 1-3 0,-3-2-2 0,-7 0 0 0,-2-4-1 15,-1-4-1-15,7-3-1 0,8-3-3 16,7-3-2 0,0-1-2-16,-1-2 1 0,-3 2-2 15,-2 1-2-15,6 8 1 0,9 1-1 16,12 5 0-16,8 4 3 0,6 5-1 15,2 1 0-15,5 4 0 0,0 4-2 0,5 2-2 16,4 5 1-16,2 0-3 0,2 4-4 16,0 0-7-16,0 0-3 0,0 0-1 15,0 0-7-15,0 0-2 0,0 0 3 16,0 0-2-16,0 0 6 0,0 0 4 16,0 0-2-16,1 0 0 0,1 2-2 15,3 2 5-15,2 5 0 0,6 3 6 16,5 8 5-16,3 5 1 0,6 3 3 15,2 3 2-15,7-1-1 0,5 0 0 16,2 0 2-16,4 1-2 0,-4 1 1 0,0 2 1 16,0 2-2-16,-2 1 1 0,2-1 1 15,3-1-3-15,1 1 1 0,4-6-1 16,5-2 0-16,1-2 1 0,6-4 2 16,1 2-3-16,-1 1 2 0,0-5 1 15,1 0 0-15,11-1 1 0,12-3 1 16,4-2-1-16,1-1 1 0,-5-2 0 15,-4-2-1-15,9 2 0 0,10 0 1 0,-2 0-1 16,1 1-1-16,-9-1 1 0,-5-1-1 16,4-1 0-16,-1-3 1 0,-8-5-1 15,-1 0 1-15,-7-1 0 0,0-3-1 16,9 0 0-16,5-1 3 0,1-3 2 0,-4-3 1 16,-7-3 5-16,-5-4-3 0,0-1-2 15,14-1 0-15,4-2-4 0,-3 0-1 16,-2 0 1-16,-10-1-2 0,-1 0 1 15,8 0 0-15,2 0-1 0,-4 2 0 16,-12-2-5-16,-13-2 8 0,-10-2 4 16,-8 1 3-16,-1-4 6 0,-2 4-8 15,-8-5 3-15,-4 0-2 0,0-2 0 16,-5-6-9-16,-1 0-12 0,-4-7-15 0,-2-2-4 16,-3 1 2-16,-4 0-1 15,-2 8 13-15,0 5 0 0,-2 6 4 0,0 6 5 16,1 4-2-16,-1 5 5 15,1 4-1-15,-1 1-4 0,0 7-4 0,0-1-7 16,0 0-15-16,0 0-10 16,0 1-3-16,0 0-2 0,0 0 1 0,-2-4-10 0,-3 8-1 15,-6 0-15-15,-2 2 37 16</inkml:trace>
  <inkml:trace contextRef="#ctx0" brushRef="#br0" timeOffset="97925.7">14165 10300 759 0,'0'0'113'16,"-1"0"180"-16,0 0-270 0,0 1-33 15,-1 1-1-15,-2 3 2 0,-2 3 4 16,-2 0 1-16,-7 4 2 0,-3 1 5 15,-8 1 2-15,-9 1 11 0,-6-4 7 0,-13-3-2 16,-4 3 0-16,-5-4-10 16,-1 0-3-16,2-1 0 0,-3-3-1 0,3-3-2 15,-6-1-2-15,-10-2 0 0,-3-3-1 16,-2 0-1-16,1 0 3 0,9-3-4 16,3-4-2-16,-7-3-2 15,-4-6-6-15,0-1 2 0,4-3 1 16,13-2 4-16,10 1 4 0,7-2 9 0,8 0 18 15,6-1 14-15,6 2 17 0,12 4 16 16,1-2-4-16,2-1-6 0,4-3-20 0,5-9-22 16,8-9-24-16,10-15-24 0,12-12-8 15,11-7-6-15,7-2 7 0,8 8 18 16,8 6 9-16,4 2 4 0,10 2 4 16,6-3-3-16,4 1-3 0,-1 3-8 0,-4 4 1 15,5 7-3-15,8 7-5 16,3 7 0-16,6 5-7 0,-4 10 2 0,-6 9 8 15,11 8 5-15,2 8-1 0,0 7 1 16,0 8-1-16,-8 7 4 0,-6 9 4 0,1 3 1 16,-9 9 1-16,-7 4 0 0,-10 6-1 15,-15 7-1-15,-7 7 3 0,-11 3 0 16,-12 3 4-16,-10 4 3 0,-13 0 0 16,-15-2 3-16,-10 6 1 0,-11 0 1 15,-8-7 0-15,-7-6 6 0,-8-7 1 0,-6-12-3 16,-3-4-2-16,-3-4-2 0,2-3-2 15,-2-3 0 1,-2-2 0-16,-11-5-3 0,-3-5-4 16,-3-7-3-16,0-3-2 0,13-6-3 15,7-6 1-15,7-2 1 0,1-8 3 0,7 1 0 0,5 0 0 16,10 2 1-16,9 1 0 16,10 0 0-16,7 2-2 0,8 2-14 15,7 1-16-15,0 0-20 0,1 0 701 16,0 0-484-16</inkml:trace>
  <inkml:trace contextRef="#ctx0" brushRef="#br0" timeOffset="98588.27">12309 11126 1333 0,'2'-25'49'0,"0"-3"-2"15,8-8-22-15,6-3-12 0,3-11-9 16,11-6-7-16,6-8-4 0,8-3-3 16,11 3 4-16,3 4 3 0,2 8 3 15,6 7 9-15,6 5 0 16,8 4 1-16,5 1-2 16,4 6-6-16,-1 4-1 0,6 7-1 15,13 8-2-15,-2 5 0 0,3 8-4 16,-6 8 1-16,-11 9 0 0,4 10 2 15,-1 6 2-15,-6 7 1 0,-4 8 0 16,-8 8 0-16,-4 16-3 0,-2 10 3 0,-5 5-2 16,-9 5-1-16,-13-1 3 0,-12-2-5 15,-17-1 4-15,-12-2 1 0,-11-1 0 16,-13-3 2-16,-14 2 4 0,-12-1 2 16,-8-4 4-16,-10-6 1 0,1-10-3 15,-4-10-1-15,1-9-2 0,-10-11-3 16,-5-9 1-16,-7-8-2 0,-2-8-2 15,8-6 0-15,-2-8 1 0,-8-12-1 16,-3-7 0-16,2-8 1 0,4-3-3 16,13-7 2-16,10-3 3 0,6-4 6 0,5 3 9 15,4-1 12-15,6 3 11 0,3 2 5 16,11-1 2-16,7 2-5 0,3 0-10 16,7-2-3-16,2 2-10 0,2-4-7 15,5-2-3-15,5-6-15 0,2-8-14 16,5-3-8-16,8-2-13 0,4 5 1 0,11 3 9 15,7 5 5-15,13 1 1 16,6 1-15-16,6 2-18 0,2 0-29 0,-5 5 5 16,-2 4 38-16</inkml:trace>
  <inkml:trace contextRef="#ctx0" brushRef="#br0" timeOffset="99298.9">12525 13308 1358 0,'3'-21'53'16,"0"-5"11"-16,4-5-52 0,1 1-10 15,6-5-2-15,4 1 5 0,5-4 5 16,1-1 2-16,5 0 2 0,3 1 1 0,9-1 0 15,5 1 2-15,9 2 0 0,-4-3-6 16,7 2 2-16,-3 2-3 0,-5 0-3 16,6 2 2-16,-4 5-5 0,4 1-1 15,7 2 0-15,10 5-2 0,9 3-8 16,1 0-8-16,0 9-3 0,-3 8 0 16,-4 9 6-16,4 9 8 15,1 10 2-15,-7 10 0 0,2 15-1 0,2 14-1 16,-2 17-2-16,3 7 0 15,-3 7 2-15,-14-2 4 0,-14-3 1 0,-14 1 3 0,-15 1-1 16,-10 1-2 0,-10-2 1-16,-14-3 3 0,-16-4 4 0,-13-4 2 15,-11-1 0-15,-10-1-3 0,-5-7-3 0,0-10-3 16,-1-13-2-16,-7-14-3 0,-4-13-4 16,-6-12-1-16,-2-10 0 0,6-9 3 0,6-11 3 15,3-9 0-15,-7-6 2 0,2-7 0 16,4-4 4-16,9-1 6 15,15 1 8-15,8 0 6 0,8 2 5 0,3 1 9 16,6-2-5-16,6-1-3 0,-3-2-8 16,5-2-12-16,1-4-3 15,3 0-3-15,3-1-4 0,8 0-7 0,4 1-5 0,9 4-4 16,9-1-3-16,4-3-13 0,12 1-31 16,9-1-28-16,6 2 20 0,8 6 22 15</inkml:trace>
  <inkml:trace contextRef="#ctx0" brushRef="#br0" timeOffset="101726.34">18368 12187 1467 0,'10'18'266'0,"-10"-5"-204"0,31 10-130 0,-126-60 69 31,33 26 1-31,2 10-8 0,-26-2-8 16,-22-1 2-16,-17-5-6 0,-14 0 10 15,-5-4 9-15,1 1-1 0,2-1 0 16,6 3 1-16,7-1-1 0,7 1-1 16,7 0 2-16,11 1-1 0,7 0 0 0,2-1 0 15,7 3-3-15,12 1-2 16,6 0-12-16,7 2-11 0,3 0-12 0,5 1-15 15,8-2-8-15,12 3-8 16,15 0 0-16,8 2-16 0,13 0-37 0,9 0 176 16,8 1-73-16</inkml:trace>
  <inkml:trace contextRef="#ctx0" brushRef="#br0" timeOffset="102198.7">18456 14171 1477 0,'1'5'370'0,"-134"-5"-550"31,63-3 174-16,-11-2 1-15,-8-5 0 0,-8-1 2 16,3 0 2-16,10-2 1 0,-6 4 0 16,0 2 0-16,-1 1 2 0,2 1 0 0,11 2-1 15,5-1 1-15,-5 1-1 0,-3 0-1 16,-4 0 1-16,9 0 1 0,11 0-2 16,14 2-1-16,12-1-1 0,7 1-5 15,11 1-7-15,6-3-8 0,7 3-23 16,7 0-15-16,0 0-12 0,0 0-20 15,3-2-91-15,7-8 114 0</inkml:trace>
  <inkml:trace contextRef="#ctx0" brushRef="#br0" timeOffset="163811.39">10290 10070 1049 0,'11'5'90'0,"2"-3"24"16,4 3-14-16,-47-15-114 16,13 9 23-16,17 1 1 0,0 0-2 15,-6 0 4-15,-1 0 3 0,-5 0-2 16,-4-1 0-16,1 1 3 0,-3 0 0 16,-2-4 5-16,-1 4 1 0,-2-1-6 15,-1 0-1-15,3 1-4 0,-1-1-6 16,4 1-1-16,-1 0-1 0,2 1-3 0,2 0 1 15,1 0 2-15,5 1-1 0,4 0 1 16,3-2 2-16,1 0 0 16,1 0 1-16,0 0 7 15,0 0-1-15,1 0 3 0,6 0 2 0,8 0-8 0,4 0-4 16,8 0-5-16,5 0-2 16,7 0-1-16,3 2 3 0,3 0-1 0,-3 1 1 15,-1-1 2-15,-4 1-2 0,-2 1 0 0,-2-1-1 16,-9 1 3-16,-3-1 12 0,-10 0 11 15,-10-2 10-15,0-1-1 16,0 0-13-16,0 0-21 0,-4 2-14 0,-9-2-5 16,-7 1 3-16,-7-1 14 0,-7 2 8 0,-1-2 0 15,-4-2 1-15,-1 0-2 0,-1-1-4 16,-1 1 1-16,4 1 2 0,3-2-3 16,7 2 0-16,7 0 3 0,6 0-2 15,2-1 3 1,4 2 1-16,7 0 1 0,0 0 4 15,1 0 3-15,0 0 10 0,2 0 4 0,1 0 0 0,1 0-3 16,4 0-13-16,3 0-4 0,7 0-5 16,6 0-1-16,8 0 0 15,3 0-2-15,-1 0 1 0,0 2 0 0,-12-1 0 16,-4-1 0-16,-7 0 3 0,-5 0-9 16,-6 0-21-16,0 0-25 15,0 0-21-15,0-3-30 0,-5-2-6 0,-7-7 11 0,-5-6 38 16</inkml:trace>
  <inkml:trace contextRef="#ctx0" brushRef="#br0" timeOffset="164737">10277 11716 1340 0,'0'4'63'0,"0"-4"14"0,0 0-39 0,1 0-29 16,-1 0-3-16,1 0-4 0,-2 0-5 15,-6 0-4-15,-4-2 0 0,-2-1 0 16,-6 1 7-16,-3 0 1 0,-1-2 0 16,-4 1 2-16,1 1 1 0,0 2-1 15,3-2 0-15,4 0 2 0,1 1-4 0,0 0 2 16,2 1 0-16,1 0-2 15,3 0 0-15,2 0 2 0,2 0-2 16,2 0 2-16,2 0 3 0,4 0 1 0,0 0 5 16,0 0 12-16,0 0-5 0,1-1 9 15,2 1-2-15,6 0-15 0,9 0 3 16,8-1-17-16,11 0-13 0,12 1-4 16,6-2 1-16,4 2 5 0,-4 0 10 15,-6 2 4-15,-9-1 0 0,-8 0 8 16,-7 0 9-16,-9 0 0 0,-5-1 1 15,-6 0-4-15,-5 0-7 0,0 0 1 0,0 0-11 16,0-1-9-16,-4 0-5 0,-7 0-1 16,-6 0 8-16,-6-3 5 15,-8 1 6-15,2 1-1 0,-5-2 2 0,-3 1 0 16,3-1-2-16,-8 0 0 0,3 1 3 0,5 1-3 16,2-1 0-16,12 1 2 0,3 0-3 15,5 2 2-15,4 0 4 0,7 0 3 16,0 0 7-16,-1 0 4 0,2 0 2 15,-1 0 2-15,4 1-2 0,1 0-4 16,5 1-5-16,3 3-3 0,9-1-7 0,4 3-4 16,8 0 2-16,0-3-6 0,-5 2 12 15,-5-3 11-15,-6 0-1 0,-3-1 4 16,-1-2-8-16,-5 0-7 0,-1 0 0 16,-3 0 1-16,-3 0-4 0,-1 0-4 15,1 0-6-15,-1 0-10 0,0 0-10 16,0 0-8-16,0 0-9 0,-3 0-10 0,3 0-11 15,-1 0-16-15,-9 0 0 0,-4 0 8 16,-10 3 13-16,-11 1 12 16,-4 0-235-16,-2 3 196 0</inkml:trace>
  <inkml:trace contextRef="#ctx0" brushRef="#br0" timeOffset="165684.41">10345 13704 1238 0,'3'0'38'0,"-3"0"-4"0,0 0-34 0,-5 0 4 0,3 0-2 16,0 0 2-16,-3 0 1 0,0 2 1 16,-3-2 5-16,-4 2 6 0,-2 0-2 0,-1 0-3 15,-4 1 0-15,-4-3-4 16,0 0-1-16,-3 0 6 0,-2 2 5 16,0-2 6-16,2 0 6 15,0 1-5-15,7 0-8 16,0-1-5-16,-1 0-7 0,3 0-1 15,2 0 1-15,3 0-3 0,3 0 2 16,4-1 0-16,4 1 2 0,-1 0-6 0,1 0 0 16,1 0 1-16,-1 0-12 0,1 0 10 15,6 0 0-15,-1-1 1 0,4-3 11 16,11 0-5-16,0-1-3 0,7-2-2 16,5 0-1-16,2 0 2 0,6 0 0 15,1 1 1-15,-5 1 2 0,-1 2 4 16,-10-1 5-16,-3 2 11 0,-3 2 11 0,-7 0 2 15,-4 0-6-15,-7 0-6 0,0 0-18 16,-1 0-2-16,0 0-6 0,0 0-8 16,0 0 1-16,-3-1-8 0,-5 3 5 15,-5-1 3-15,-7 3 4 0,1-2 3 16,-6 1 3-16,0 0 0 0,-5 1-3 16,-4 1 2-16,2-1 0 0,2 1-2 15,3-1 2-15,8-1 1 0,4-1-2 16,4 0 1-16,3-2 1 0,4 1-1 0,4-1 1 15,-2 0 1-15,2 0 6 0,1 0-17 16,3 1 5-16,1 0 2 0,7 1-5 16,4 0 16-16,11 0-7 0,9-2-3 15,2 1 0-15,5 2 0 0,-5 2 2 16,-5-3 0-16,-5 1-2 0,-8-1 4 16,-4 0 2-16,-5-2-4 0,-7 1 5 0,-3-1-8 15,6 0-11-15,-6 0-24 16,2-1-45-16,0-6 650 0,-1-6-442 15</inkml:trace>
  <inkml:trace contextRef="#ctx0" brushRef="#br0" timeOffset="166363.78">10269 11516 1117 0,'-2'7'54'0,"-71"-12"-9"32,55 3-42-17,1 1 1-15,-2 0-3 0,3 1 1 16,2-1-1-1,3 0 3-15,4 1 6 0,1 0 9 0,3 1 8 0,3-1 7 16,-2 0 5-16,2 0 0 0,0 0 7 0,0 0-2 16,0 0-4-16,0 0-4 15,3 0-10-15,2 1-5 0,1 0-4 0,4 0-4 16,4 3-5-16,4-3-1 0,1 1-2 16,1 0-1-16,-1 2 1 15,-2-4 2-15,-1 2-3 0,-3-1 4 0,-3 0 4 16,-3 0-1-16,-3 1 1 0,0-2 0 15,-3 0-4-15,1 2-6 0,-2-2-5 0,1 0-16 16,-1 0-23-16,0 0-25 0,-2-2-29 16,-4 0-14-16,-2-2-88 0,-5-5 120 15</inkml:trace>
  <inkml:trace contextRef="#ctx0" brushRef="#br0" timeOffset="167089.88">10079 10014 389 0,'0'-3'97'0,"0"1"72"0,0 0 0 16,1 2-42-16,0 0-27 0,1 0-19 15,-1 0-14-15,2 0-17 0,2 0-12 16,1 1-15-16,7 0-10 0,1 3-3 15,7-1 2-15,0 1 4 0,-1 2 4 16,1 0 2-16,-1-2-4 0,-3 1-6 16,-1-3-1-16,-5 0-1 0,0 0 2 15,-5-1 0-15,1-1 2 0,-2 2 2 0,-4-2 7 16,3 0 2-16,-4 0-8 0,0 0-3 16,0 0-13-16,-4 0-5 0,0 0-3 15,-1 0-5-15,-7 0 4 0,-7-2 7 0,-4 1 1 16,-4 0 3-16,-5-2 1 0,3 1-3 15,1-2 0-15,2 2 1 0,6-1-2 16,4 1 1-16,5 2 2 0,2-1-3 16,6 1 2-16,3 0 4 0,-1 0-3 15,1 0 5-15,0 0 2 0,0 0 5 16,0 0 7-16,0 0-2 0,3 1 1 16,0 1-8-16,4 0-6 0,4-1 0 15,5 1-7-15,8 0-7 0,4 2-4 16,2 0-5-16,0 1 1 0,-5-3-8 0,-4 1-11 15,-5 1-17-15,-2-4-26 0,-8 1 121 16,-2-1-50-16</inkml:trace>
  <inkml:trace contextRef="#ctx0" brushRef="#br0" timeOffset="167912.26">10023 11733 1116 0,'0'0'32'15,"0"0"-3"-15,0 0-27 0,0 0-15 0,0-1-6 16,1 0-3-16,0-2-2 0,3-3 8 16,1-1 12-16,2-2 10 0,2 0 11 15,3 0 5-15,4 0 2 0,8 3-1 16,3 0-3-16,3 3-1 0,6 1-2 16,-2 2-2-16,-4 2 1 0,-2 1 3 0,-8-1 3 15,-4 0 1-15,-3 0-2 0,-4-2-6 16,-1 0-5-16,-5 0-1 0,-3 0-1 15,0 0 4-15,2 0 8 0,-1 0-9 16,1 0-3-16,-2 0-7 0,-7 0-11 16,-3-2 4-16,-5-1 4 0,-5-1 4 15,0 0 3-15,-4-1 3 0,-3-1-2 16,0 0-3-16,-1 1 1 0,-1-1-2 16,4 3 0-16,4-3 2 0,2 3-3 15,8-1 2-15,2 2 0 0,1 1-3 0,5 0 4 16,3 1 3-16,0 0 6 15,0 0 11-15,0 0-3 0,0 0 8 0,2-1 1 16,2 1-3-16,2 0 4 0,2 0-10 16,8 0-9-16,5 0-7 0,8 1-3 15,5 0 4-15,2 0-3 0,-2 3 2 0,-4-1 5 16,-2 1 4-16,-5 1 5 0,-4-2 5 16,-6 2-5-16,-3-4-4 0,-4 2 1 15,-4 0-2-15,0-2-1 0,-2-1-8 16,0 0-20-16,-3 0-11 0,-6 3-1 0,-4-1 3 15,-9 2 15-15,-10-1 9 0,-7-2-2 16,-10-2 2-16,-3-2 0 0,3-1 0 16,1-1 0-16,6-3 2 0,10 2-2 15,0 1 3-15,8 0-2 0,7 3-10 16,-1-3-16 0,11 4-34-16,7 1-33 0,-4 0 687 0,8 1-459 0</inkml:trace>
  <inkml:trace contextRef="#ctx0" brushRef="#br0" timeOffset="197325.17">8959 9150 1492 0,'15'0'45'16,"-3"-1"-1"-16,-1 1-40 15,-5 0-2-15,-2 0 5 0,-3-2 0 16,0 0 3-16,-1 2 0 0,0 0 1 0,0 0-4 15,0 0-1-15,0 0-4 0,0 0-3 16,0 0-2-16,0 0-5 0,0 0-2 16,0 2 2-16,-3 1-1 0,-1 1 3 15,1 4 3-15,-4 5-1 0,0 7 4 16,-1 7 0-16,-1 8-1 0,0 15 1 16,-1 12 1-16,-1 17-1 0,-3 16 0 15,-3 16 2-15,-4 17-1 0,3 12 2 16,-2 8 1-16,-1 7-3 15,2-4 1-15,-3-1 0 0,6-4-2 16,-1-9 0-16,1-2 1 0,1-1-1 0,2-8-3 0,4-2 11 16,1-2 4-16,0-5 4 15,2 3 11-15,-1 0-9 0,2 3-1 16,4 1 3-16,-3 1-7 0,0-2-3 0,-1-1-2 16,-2-5-6-16,4-12 0 0,-1-9 0 15,4-8-1-15,0-3 1 0,0 4 1 0,4-1-1 16,1-3-2-16,4-12 21 15,4-15 11-15,1-7 4 0,2-5 3 0,-4-3-21 16,5 2-13-16,-1 1-2 0,-3-2-1 0,4-3 1 16,-2-2 0-16,0-3-2 15,3 0-1-15,2-4 0 0,-1 0-3 0,-3-6-1 32,1-1-1-32,-1-3-2 0,-1-3 2 0,-1-1 3 0,0-5 1 0,3-1 1 15,3 0 3 1,4-3 0-16,7 1 5 0,4 0 0 0,4 0 0 0,5 2 1 0,0-2-1 15,-2 2-3-15,7 3-1 16,-3-3-2-16,3 4-2 0,5 2 0 16,-5 2 1-16,7-1-2 15,5 1 1-15,-4-2 0 16,1-1-1-16,-7-4 1 0,1 0-1 0,1-4-3 0,-2-2 1 0,3 0 0 16,-3 0 0-16,4 0 3 0,2-3 1 15,2-1-1 1,4 0 1-16,-2-1-3 0,1-1-6 0,-2 0 0 0,-6 1 4 0,-6 1-1 31,-4 0 4-31,-6 2 2 0,-4-3 2 16,-9 0 6-16,-7-1 4 0,-3-1 0 15,-6 0-6-15,-2 0-6 0,-4-1-9 16,-2 1-4-16,-1-1 1 0,2-2-7 0,-2-3 1 16,-2 1 0-16,0-6 0 0,-4-2 8 15,0-6 2-15,0-4 5 0,-4-5 3 16,0-4 0-16,0-8 3 0,-4-2-1 15,4-5 1-15,-2-5-2 0,-1-2 10 16,0-5 2-16,0-6-2 0,2-2 2 16,2-12 1-16,3-1 1 0,1-9 1 0,2-7 4 15,0-2-14-15,2-11-2 0,-1-1-1 16,1-5-2-16,0-4 0 0,0-6 0 16,2-3 0-16,0-3 2 0,1-5 0 15,0 2 0-15,0 1-2 0,-2 2 1 16,0 3-2-16,1 1 12 0,-1 3 0 15,0-2-1-15,0 1 1 0,-1 4-9 16,-2-5 0-16,0 4-3 0,-2 5 1 16,1 6-1-16,-2 11-1 0,3 5 1 15,0 9 1-15,-2-3 0 0,1 3 1 16,-1 4-1-16,-2 3 1 0,-1 5 0 16,0-3-1-16,-1 8 1 0,0-3 1 0,1 7-2 15,0 0 0-15,2 1 0 0,-2 0-1 16,2 0 0-16,-1 3-1 0,2 3 1 15,2 2 2-15,3 6 0 0,0 1-1 16,2 2 1-16,2 5 1 0,1 6-1 16,1 2 2-16,1 5 0 0,-2 2-3 0,0 3 1 15,-1 5-2-15,1 6 1 0,-2-1-2 16,-1 5 2-16,-1 3-1 0,1 0-1 16,-2 3 1-16,0-1-7 0,0 4-6 15,0 0-8-15,0 0-9 0,-2 0 2 16,-4-1 2-16,-1 1 4 0,-3 0 8 15,-7 0 3-15,-8 1 2 0,-5 3 3 16,-6 0 3-16,-4 4-1 0,-4 0 2 0,-8 2 1 16,-7 0-1-16,-5 0 0 0,0 0 0 15,0-2-1-15,-1-3 0 0,3-2 2 16,-1-2 0-16,0-1 1 0,-2-1 4 16,0 0-1-16,-2-1 0 0,5-1-1 15,7 2-4-15,0-1 1 0,8 2 0 16,0-2 0-16,6 2 0 0,1-2 3 15,6 2-3-15,6 0 0 0,4 0 8 0,6 2 5 16,0-1 4-16,7 0 6 0,3 1-9 16,2-1-3-16,4-1 0 0,2 0-2 0,0 2 2 15,0-2 0-15,0 1 0 16,0-1-2-16,0 0 0 0,0 0-2 0,0 2-2 16,0-2 2-16,0 0-4 0,1 1-8 15,0 0-10-15,-1-1-23 0,0 0-24 16,0 0-34-16,1 0-41 0,1 1 92 15,7 0-4-15</inkml:trace>
  <inkml:trace contextRef="#ctx0" brushRef="#br0" timeOffset="200190.91">13362 17168 1846 0,'38'14'76'16,"-38"-14"-54"-16,0 1-30 16,0-1 11-16,-41-11-43 0,35 11 7 15,-6 0 9-15,-7 3 7 16,-10 2 6-16,-3-1 6 0,-5-2 4 0,-8 0-4 15,-2-2 2-15,-9-6 3 0,-7 1-1 16,-10 0 1-16,-11 0 6 0,-7 3 0 0,-7 0 1 16,0-2 1-16,-11 6-7 15,-14 4 8-15,-13 4 1 0,-10 6-2 0,-10 3 3 16,-7 5-7-16,-2 2-3 0,-16 1 0 0,7 2 0 16,8-7 5-16,-7-2 2 0,20-4 1 15,7-6 0-15,6-2-9 0,10-2 5 16,7-4-3-16,11 0 3 0,5 1 2 15,18-2-5-15,4 3-2 0,-1 1 10 16,10 1 0-16,5 1 0 0,13 0 5 0,15 0-14 16,7-1 1-16,9 0 1 0,7-2-3 15,3 0 0 1,6-2 0-16,3 1 0 0,4-1-11 0,2 0-14 0,2-2-31 16,0 0-28-1,3 0-27-15,0 0-12 0,5 0 23 0,16-5 47 0,20 1 29 16</inkml:trace>
  <inkml:trace contextRef="#ctx0" brushRef="#br0" timeOffset="200601.26">12565 17763 1786 0,'0'2'78'0,"0"-2"11"0,-1 0-68 0,1 0-9 16,0 0-12-16,0 0-6 0,0 0 0 15,0 0-9-15,-4-2-5 0,-2 0 3 16,-9 1 2-16,-10-1 6 0,-11-2 7 16,-16 1 0-16,-19 0 2 0,-12 0 2 15,-15 0-2-15,-3 1 1 16,-7 0 1-16,-10 0-2 0,-3 1 0 0,-3 2 2 0,10 2-2 15,-3 3 1-15,7 1 1 0,4 1-2 16,11-1 1 0,18 1 13-16,11 0 1 0,8-1 9 15,-1 0 8-15,2 2-7 16,5-2-1-16,7 0 5 0,11 0-2 16,9-3-4-16,6 1 2 0,5-1-15 0,3-1-6 15,3 1 1-15,3-4-2 0,5 0 6 16,0 0 7-16,0 0-1 15,0 0-3-15,0 0-10 0,0 0-27 0,0 0-29 16,0 0-28-16,0 0-37 0,0 0-34 16,0 0 1-16,0 0 69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05:29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18039 2866 1198 0,'-34'41'173'16,"37"-42"-208"-1,-52 39 31-15,16-23 9 0,-1-3 5 16,-8-2 1-16,-7-2 1 0,-8-3 2 16,-8-2 1-16,-10-3 0 0,-2-3 4 15,-1-3 3-15,3-1 3 16,2 3 6-16,-8-5 2 0,-10 0-2 0,-6-4-3 16,-8 0-9-16,3 0-3 0,-7 0 0 15,-9-1-6-15,-3 0 0 0,-7-1-1 0,-1 2-6 16,-7 0-1-16,-6-2 1 15,-2 0-3-15,-168-13 3 16,159 14-3-16,-11 0 0 0,4 2 9 16,-1-1 8-16,-8 3 6 0,-3 0 5 0,3 1 2 15,-4 1-6-15,-10-1 1 0,9 2 4 16,-6 0-6-16,-4 0 1 0,12 5-3 16,-13-2 0-16,0 4-2 0,5 0-5 15,-10 2 0-15,4 1-2 0,4 0-2 0,-10 2 2 16,1-1-1-16,6 1-1 0,-13-1 2 15,6 0-3-15,1 0 11 0,-9-2 3 16,11 1 0-16,-10-3-2 0,5 0-11 0,7 0-4 16,-13 0-3-16,8 0 2 0,1-4-1 15,-15-1-1-15,13 1 1 0,-4-4-2 16,-6 1-1-16,15-2-1 0,-13-2 3 16,-1 0-2-16,9 0 1 15,-16-2 0-15,13 0-1 0,-11 1 3 0,-11-3 6 16,7 1 2-1,-8 2-3-15,13 6 0 0,9 0-8 0,-2 3 0 0,15 3 1 0,-8 0-2 16,0 4 0-16,12 1 1 16,-10 0-2-16,14 6 0 15,12-2 0-15,-5 4-1 0,11-3 1 0,5 2 1 0,4 1 0 16,-1 3 0-16,6 1 0 0,1-1 0 16,0 0 0-16,13-3 0 15,3 2 0-15,3-3 0 0,9 1 1 0,0-1 0 0,-3 0 3 16,0-2 0-16,4-2-2 0,13-2-1 15,13-2 0-15,11 2-2 16,6-2 1-16,8-2 1 0,10 1-1 0,9-2 0 31,11-1 1-31,5 0-14 0,7 0-20 0,11-2-24 0,9 2-33 0,-2-7-3 0,3-6-47 16,11-11-2-16,15-18-259 0,15-9 241 16</inkml:trace>
  <inkml:trace contextRef="#ctx0" brushRef="#br0" timeOffset="1050.88">16376 2913 1372 0,'27'4'-42'0,"-6"0"-59"15,-3 2 4-15,-8-3 84 0,-4-1 43 16,-4 0 6-16,-1-2-9 0,-1 2-13 15,0-1-3-15,0-1 4 0,0 0 10 0,0 0 8 16,0 0-5-16,0 0-7 0,-6-2-5 16,-1 3-9-16,-6-1-2 0,-6 0 12 15,-8-2-1-15,-7-2 3 0,-8 1 2 16,-9 1-10-16,-6 0 0 0,-8-3-5 16,-14 3-2-16,-5-1 0 0,-5-2-3 15,-5 1 1-15,5-1-1 0,-14 1-1 16,-2-3 1-16,-2 5 1 0,-7-4 7 0,9 1 17 15,-17 0 2-15,-2 1-2 0,-6 0-8 16,-2 1-15-16,2 1 2 0,-9-1 9 16,5 1 3-16,-9-2 2 0,-2 4-2 15,4-1-5-15,-4 1 5 0,-8 0 5 16,2 1 0-16,1 1-4 0,-8 0-9 0,-5 2-2 16,-1-1-1-16,-6 1 4 0,-10 1 1 15,7-2-2-15,-8-1-2 0,-13 0 0 16,10-2-4-16,-10 0 0 15,-5 0 1-15,11-2-3 0,-19 1 1 0,7-5 10 16,2 1 1-16,-12-2 2 0,16 1-2 16,-10-1 4-16,0 1 1 0,9 2 2 15,-11-3 4-15,11 5-11 0,-1-2-1 16,-3 2-5-16,13 2 0 0,-8 0-2 16,-3 1-2-16,7 2 2 0,-14-1 2 0,8-1-4 15,6 0-1-15,-13 0 0 0,17 3-2 16,-2-2 0-16,-5 3 2 0,13-2-1 15,-8 2 0-15,1 2 1 0,11-2-2 16,-12 0 2-16,10 2 0 0,5-2-2 16,-9 2 0-16,9 3 1 0,8-2-1 0,-6 0 0 15,8 1 1-15,4 0-1 0,0 0-1 16,-1 0 2-16,3 0-1 0,8-1 0 16,-5 1 3-16,13 0-3 0,6 0 0 15,6-1 0-15,9 4 0 0,2-2 0 16,9 2 0-16,-1 1 0 0,13-1 0 0,12-1 1 15,5 0-1-15,10-1 0 0,5-3 1 16,10 2-1-16,12 0 0 0,8-1 0 16,8-1 0-16,8 0 0 15,0-3 0-15,2-1 0 0,5 0 0 16,3 0 0-16,2 2-1 0,4-3 0 0,0-1 1 16,2 0 0-16,1-1-10 0,-1 0-6 15,1 0-9-15,0 1-12 0,0-1-9 16,0 0-25-16,0 0-16 0,1 0-12 15,6-5 12-15,6-18 47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05:42.0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19214 5639 1079 0,'7'26'39'0,"-12"-23"-23"0,0-2-4 16,-6 4-2-16,-7-28 9 0,11 27-6 16,-5-1-2-16,0 1 2 0,-1 1 4 15,-1-1 4-15,2 3 5 0,-3-2-1 16,-1 1 5-16,1 1 5 0,-6 1 2 15,-3 0 3-15,-3 0-3 0,-5-2-4 16,-1 0 6-16,-1 0-3 0,-2-2-11 16,0-2 1-16,-2 1-2 0,-4-3-6 15,-4 0 3-15,-5 0-7 0,-1-2-11 16,-2 0-1-16,2 0 1 0,1 1-1 16,-3-1 1-16,2-2 0 0,-6-1-2 0,-4 0 0 15,-7-3 2-15,-2 2-3 16,4-1 2-16,2-1 1 0,6 0-2 15,2 1 1-15,-2 1 0 0,-3-3-2 0,-2 0 1 16,-4 2 0-16,-3-1-1 0,2 2 1 16,2 1 0-16,7-2-1 0,2 1 1 15,-2 2 1-15,-2-1-2 0,-6 3 0 0,3 0 1 16,6-1-1-16,8 1 1 0,4 2 0 16,3-1-1-16,6 1 0 0,1 3 1 15,2-3-1-15,1 0 0 0,-4 0 1 0,0 2-1 16,1-2 0-16,1 1 1 0,3 1-1 15,4-2 1-15,3 0 0 0,2 1-1 16,0-1 1-16,3-2 1 0,-1 0-1 16,1 0 1-16,4-1 2 0,1 3-2 15,3 0-1-15,3 0 2 0,1-1-3 16,1 0 0-16,0 1 1 0,5 0 0 16,3 0 0-16,-1 0 2 0,-3 0-3 0,4 0 2 15,0 0 1-15,-1 0 3 0,1 0 5 16,0 0 2-16,0 0 3 0,0 0-4 15,0 0-1-15,0 0-2 0,0-1-2 16,0-5 2-16,0 0 1 0,1-3 2 16,-1-5 1-16,0-3-5 0,0-4-2 15,0-4-4-15,1-3-2 0,-1-2 0 16,0 0 1-16,0-4-1 0,-1 0 0 16,2 0 1-16,0-1-1 0,2-3 2 15,0 0 3-15,-1-2-1 0,1 2 1 0,-3-2-2 16,3-2-3-16,-1-1 0 0,-2-5 1 15,5-2-1-15,-3 2 0 0,0 3 0 16,4 3-1-16,1 7-1 0,-2 1 0 0,3 2-2 16,-1 1 1-16,-2 1 2 0,4 3-1 15,-3 3 0-15,2 4 1 0,0 0-1 16,-3 5 0-16,2 3 2 0,-1 2-4 16,-2 3 3-16,1 0 0 0,0 5 0 15,-3-5 1-15,1 5 1 0,2 0-2 16,-1-3-1-16,0 5 2 0,2-2-3 0,-1 0 0 15,1-1 1-15,2 2-3 16,-1 0 1-16,1 0 1 16,2 0-2-16,2-1 2 0,4 0 1 15,4 1-1-15,1 0-1 0,3 0 3 0,3 1-3 0,1 0 1 16,8 0 3-16,-1 0-1 0,2 1-1 16,3 1 4-16,2 2-3 15,3-2-1-15,0 0 2 0,3-2-1 0,5 0 1 16,11 0 2-16,9 1-2 0,1 1 0 15,0 0-1-15,-3-2 1 0,-1 0 0 16,7 0 1-16,7 0-1 0,4 1 0 0,-5 0 0 16,-1 1-1-16,-8 1 1 0,-1-1 0 15,2 0 0-15,2-1 1 0,0-1 0 16,-4 0-2 0,-2 0 1-16,-6 0 1 0,2 0-1 15,1 0 0-15,1 1 1 0,8 0-1 16,-5-1 1-16,-2 0 0 0,-7 0-2 0,-5-1 1 15,0 1 1-15,0-2-1 0,6 1 0 16,3 0 1-16,-4-1-1 0,-6 2 0 16,-12-3 1-16,-8 1-1 0,-5 1 0 15,-4 1 0-15,3 0 0 0,-5 0 0 16,-5 0 0-16,-3 1 0 0,-5 0 1 16,-5-1 3-16,-1 0-1 0,-5 1 0 15,1-1-2-15,-2 3-4 0,-1-1-2 16,2-1 0-16,-1 1-3 0,0-1 0 15,-1 4 0-15,0-4-1 0,0 2 4 16,1 3 3-16,0 2 1 0,0 3 1 16,-1 4 0-16,0 3-1 0,2 3 1 0,-2-2 0 15,0 5 0-15,0 3 0 0,0 0 1 16,-2 1-1-16,2-1-1 0,-1-3 1 16,0 2 0-16,0 0 1 0,-1 3 1 15,1 0-2-15,0 3 0 0,0-2 2 16,1 0-2-16,0 3 0 0,0-3 2 0,1 2-1 15,1-1 0-15,0-4 1 16,0 0-2-16,2-2 1 0,-2-3 0 0,1 2-1 16,2 0 1-16,0-3 0 0,1 1-1 15,1 0 1-15,-2-4 1 0,1 0-2 16,-3-4 0-16,-1 1 1 0,-1-4 2 0,0 0 2 16,-2-1 3-16,-2-1 0 0,1 0-2 15,-2-2 1-15,-1 0-4 0,2 0-1 16,-2-2 1-16,1 1-2 0,-1-1-1 0,2 1 2 15,-2 0-2-15,2-2 0 0,0 1 1 16,-1 0-1-16,0-1 1 0,1 1 2 16,-3 1 0-16,1-2 0 0,-1 1 2 15,-1-1-4-15,0 2 0 0,-1 0 2 16,-2-1-3-16,-1 1 1 0,0-3 1 16,-2 4-2-16,1-3 1 0,0 4 1 15,-2-1-2-15,0-3 1 16,0 3 0-16,-4-1-1 0,2 3 0 15,1 0 1-15,-2-5-1 0,1 3 0 16,3-2 2-16,-6 0-2 0,1 2 0 0,-2-3 1 16,-5 2-1-16,0-2 0 0,1 1 0 0,-1-1 0 15,1-2 0-15,4 2 2 16,1-2-4-16,2 1-3 0,1 0-12 0,0-1-14 0,-2 2-21 16,2-1-41-16,0 1 18 15,5 0 27-15</inkml:trace>
  <inkml:trace contextRef="#ctx0" brushRef="#br0" timeOffset="5703.66">28639 4391 614 0,'22'3'-70'16,"-2"3"-34"-16,2 0 6 0,0 0 57 0,-1 2 71 0,4 1 22 16,-2 0 16-16,-1-1 12 0,-3 1-7 15,-3-1-16-15,3 2-19 0,1 1-21 16,2 1-8-16,1 2 2 0,-3 1 8 15,-1 0 9-15,-3 1 7 0,-1 3 3 16,-4 1-3-16,-6 4 4 16,-1 1-5-16,-4 2-7 0,-4 0-7 15,-5 1-8-15,-6 1-6 0,-6-1-2 0,-4-3-4 0,-3-2-11 16,-4-4 0-16,-1-5 11 16,-4-4 17-16,-4-7 18 0,-7-3 5 0,-2-6-3 15,3-8 0-15,1-3-6 16,8-6-3-16,4-2-3 0,1-3-13 0,9-1 0 0,2-2 5 15,6 0 2 1,2-3 5-16,6 0 5 0,5 2-3 0,2-2 1 0,4 4-1 16,4 1-2-16,2 3 0 0,3 2 3 15,1 4-9-15,3 3-6 0,3 1-7 16,4 6-7-16,5 2 2 0,0 4-1 16,4 4-4-16,8 6-3 0,5 5-4 0,2 5 0 15,-1 5 6-15,-7 1 4 16,-6 4 1-16,-5-1 2 0,-5-2 0 0,-3 1-1 15,-6 0-1-15,0 3 0 0,-5 3-3 16,-4 0-2 0,-3 3 1-16,-5-5-1 0,-6 1-1 0,-4-4 2 0,-6-6-2 15,-3-3 0-15,2-3 4 0,-4-6 0 16,-2-3 3-16,-5-3 2 16,-5-3 1-16,2-5 3 15,-3 0 1-15,5-2 2 0,7-1 2 0,9-1 0 0,5 1 1 16,5 0 1-16,2 2 5 0,1-1 6 0,2 0 2 15,0-1 0-15,1 0-6 16,2-2-3-16,0-3-2 0,3-1-5 16,0 0-1-16,4 0-2 0,4 0-4 0,3 0 0 0,6 2-6 15,4 0 2 1,3 4 6-16,0 5 5 0,-1-1 6 0,-2 6-2 16,-4 0-5-1,0 3-7-15,-3 5-1 0,-1 2-1 16,-2 5-3-16,-3 2-2 0,-4 2 1 15,-2 3-6-15,-5 1-2 0,-3 4-1 0,-4-2-2 16,-6 0 2-16,-6-1 2 0,-1-4 1 16,-4-3 2-16,-2-6 4 0,-6-3 1 15,-4-1 2-15,-2-7 2 0,-1-2 1 16,6-3 0-16,3-1 4 0,6-1-2 16,8 0 7-16,1-1 3 0,3-1-1 15,0 0 5-15,1-2-2 0,4 2 3 0,1-5 3 16,4 4 1-16,1-1 1 15,6 1-1-15,2 0 4 0,2-3-5 0,1 3 0 16,-1-3 0-16,2 0-17 0,4 0 2 16,6 2-5-16,5 3-6 0,1 1 4 15,0 5-1-15,-2 1 1 0,-8 1 0 16,-5 2 1-16,-5-1-2 0,-6 3-3 16,1 0 0-16,2 1-5 0,-5 0-21 15,-2 0-8-15,-1 0-9 0,-5 3 0 0,0-1 22 16,-3 0 4-16,-4-2 9 15,-3 1 8-15,-5-5-5 0,0 0 1 0,-2-2 1 16,3-4-3-16,2 2 5 0,5-4 5 16,6 3-1-16,1 2 1 0,7 2 4 0,0 0-1 15,-1 0 5-15,0-3 3 0,4 2 0 16,-2 0 0-16,1-3-2 0,2 4-7 16,-1 0-8-16,5-1 2 15,1-1-2-15,2-1 2 0,3 0 7 0,-1-1-3 16,5 2-1-16,-2 1 1 0,-1 0-2 15,-2 1 1-15,-2-2 1 0,-3 0-4 16,-1 2-1-16,1 0-2 0,-5 0-5 16,0-3-1-16,-3 3-2 0,0-1-2 15,2 0 2-15,-2 1 2 0,2 0 2 16,-1 0 3-16,-1 0 1 0,0-2-1 0,-1 2 2 16,1 0 2-16,0 0 0 0,1 0 2 15,-1 0 2-15,1 2-1 0,-2-2 0 16,1 0 1-16,-4 0-1 0,3 2 2 15,1-2 4-15,1 1 0 0,-1-1 4 16,0 1-1-16,-1 2-4 0,-2 0-1 16,4 3-1-16,-1-1-2 0,-1 2 0 0,-1 0 1 15,-2 2-2-15,1 0 0 0,0 0 7 16,-2 2 3-16,-2 0 2 0,-1 3 3 16,-2-2-10-16,0 1-2 0,-1 3 0 15,0 1-2-15,0-1 0 0,-3 4 0 16,-1-1-3-16,2 2 11 0,-4 3 7 0,1-1-1 15,3 3 3-15,-1 1-8 0,1 0-8 16,-4 4 1-16,-1-3 1 0,-1 4-3 16,0 0 0-16,0 0 11 0,1 4 5 15,0 1 3-15,1-1 4 0,0-1-15 16,-1 0-4-16,-3-4 1 0,2 3-4 16,-3 2 3-16,4-2-1 0,2 4-3 15,-2-1 1-15,0-1 0 0,-3-1-4 0,4 3 17 16,-5-3 3-16,-1 6 0 15,2 2 5-15,-2 3-16 0,-1 0-4 0,2 0 1 16,-1-1 0-16,-3 0-2 0,3 0 1 16,0-6 0-16,0 2-2 15,0-4 0-15,1 2 2 0,-2-1-2 0,2 0 0 16,2-3 3-16,-4 0-3 0,3-1 1 0,3-3 2 16,1-2-3-1,3-1 0-15,3-2 2 0,-1 0-2 0,-1-2 1 0,3 0 1 16,-1-1-2-16,2-3 0 0,0 2 3 15,1 0-3-15,-2-3 0 0,1 1 1 16,0-4-1-16,-2-2 1 0,2 1 0 16,0-4-1-16,1 1 0 0,1-2 1 0,2-1-1 15,-3 0 0-15,0-2 2 16,5 0-2-16,-3-1 2 0,4-2 1 0,0 1 0 16,0-2 1-16,1-3 0 0,-2 2 0 15,3-2 0-15,-3 4 0 0,3-3-2 16,0 1 9-16,0-1 2 0,0 0-1 0,0 1 0 15,0-2-8-15,0 1-3 16,-2 2 0-16,2-1 1 0,0 1-1 16,0 0 0-16,0-1 1 0,2 0-1 0,-2 1-1 15,1 1 2-15,-1-1-2 0,1 2-1 16,1-3 1-16,-2 2 0 0,0-4 3 16,1 2 1-16,-1-2 1 0,1 1 1 15,-1 0 3-15,0-1-2 0,1 0 1 16,2 0 1-16,-2-1-5 15,0 1 0-15,3 0 2 0,2-1-2 16,2 1 5-16,3-5 1 0,0 3-5 0,5-2-1 0,3 0-2 16,0-1-2-16,2-1 1 0,-1-2 7 15,-3-1 3-15,-2 0 5 0,0 0 2 0,-5-1-3 16,0 1 1-16,-1 0-2 0,0 0-4 16,1 1-3-16,0-2-3 0,0 0-4 15,-2-1-1-15,-1-3 2 16,-1 1-2-16,-2 0 1 0,3 1 2 0,-2 1-1 31,2 3 1-31,0 0 0 0,-3 1-2 0,0 2-1 16,0-3-1-16,1 1-2 0,0 0 1 15,3 0 1-15,-1 1 0 0,2 0 2 16,0-1 0-16,2 0 0 0,0-1 0 0,0-1 1 0,-1 1-1 16,0 0 0-1,1 0 2-15,0 2-1 0,-1 0 2 0,-2 0 1 0,-2 4-2 16,-3 0 1-1,-1 0 1-15,0 2-1 0,-1 0 2 16,-1 0-1-16,1 0-5 0,-1 0-3 16,0 0-5-16,0 0-6 0,0 0-3 15,-1 0-6-15,0 0-6 0,-1 0-2 16,-4 3 6-16,0 0 4 0,-5 4 8 0,-3 5 9 16,-7 5 1-16,-6 7 4 0,-2 3 1 15,-3 1 0-15,2-1 2 0,4-2-1 16,2-2-1-16,2-3 0 0,4-3 1 15,1-4-1-15,2 0 0 0,-3-3 2 16,2-2-2-16,-1-1 0 0,3-2 2 0,1-1-2 16,-1-3 1-16,3-1 0 0,0 0-2 15,1-1 0-15,-1-3 5 0,0 0 3 16,-1-2 5-16,0-2 2 0,1-1-2 16,0-2 1-16,-2 0 3 0,1 0 0 15,0-6 2-15,0 2-3 0,4-2-5 16,1 0-4-16,0 1-3 0,-2-1-2 15,-3 0 0-15,-1 2 0 0,0-1-2 0,-2-1 1 16,2-3 0-16,-1-2-1 16,3 1 1-16,0 3 0 0,-2-1 0 0,2 2 2 15,0 1-1-15,1 4-2 0,3 0 2 16,0 3-1-16,4 0 1 0,0 2 1 16,-1 1 1-16,3 1-1 0,-2 3 2 15,0 1 2-15,3 1-1 0,0 0-1 16,0-1 1-16,0 1-4 0,0 0 1 0,0 0 1 15,0 0 0-15,0 0-1 0,0 0-1 16,0 0-9-16,0 0-11 0,0-1-17 16,2 1-18-16,-1 0-19 0,0 0-26 15,-1 0-49-15,1 0-334 0,7 0 308 16</inkml:trace>
  <inkml:trace contextRef="#ctx0" brushRef="#br0" timeOffset="9131.93">27416 7503 959 0,'0'0'56'0,"0"1"52"0,0-1-97 15,0 0-8-15,0 0 0 0,1 0 0 16,-1 2 1-16,0-2 2 0,0 0 0 16,0 0 2-16,0 0 6 0,0 0 4 15,0 0 11-15,0 0 10 0,0 0 0 16,0 0 0-16,0 0-2 0,0 0-9 16,0 0-6-16,0 0-4 0,0 0-6 15,0 0-3-15,0 0 1 0,0 0-3 0,0 0 0 16,0 0 1-16,0 0-3 15,0 2-1-15,2-1 0 0,0 2-2 0,1 1 0 16,2 1-1-16,1 4-1 0,1 1-2 16,2 7 2-16,1 5-1 0,2 0 0 15,-2 6 1-15,0-1-3 0,2 2 3 16,4 6 1-16,4 3-2 0,6 5 8 0,1 2 6 16,3 3-1-16,3 2 16 0,-2 0-3 15,1 6-3-15,-1 4 7 16,-2 0-6-16,2 6-3 0,1 2 3 0,1 5 4 15,8 4-3-15,4 6 0 0,5 5 0 16,4-3-9-16,2 1 0 0,-2-4 1 0,-3-7-5 16,-7-3-2-16,-8-8-1 0,-5-6-6 15,-5-8 0-15,-1-8-1 0,-5-8 7 16,-3-3 10-16,-3-8 3 0,-1 1 0 16,-1-4-6-16,1-2-8 0,-2-2-3 15,-2-4 3-15,-1-2-1 0,-1 0-2 16,-1-1-1-16,0-1 0 15,1 0-3-15,-1-1 0 0,1-1 1 16,1-1-1-16,-1 0 0 0,-3 0 1 16,1-1 0-16,-3-1 1 0,0-2 1 0,0 0 0 0,-2-1-1 15,0 0 3 1,2 0-2-16,-2 0 2 0,0 0-1 0,0 0-4 0,0 0-1 16,0 0-4-16,0 0-3 0,0 0-1 15,0 0 1-15,0-1 0 0,0 0 4 16,0 0 4-16,0-5 4 0,2 4 3 15,-2-3 0-15,2 1-2 0,0-4-2 0,1-4 0 16,-1-3-3 0,2-3 0-16,3-3 2 0,3-3-1 0,4-4 0 0,4-4 2 15,1 1-3-15,0-4 0 0,-1 5 2 16,-3 4-2-16,-1 4 3 0,-5 6 0 0,-1 4 0 16,-5 1 0-16,1 4 0 0,-2 1-2 15,-1 3-2-15,0-2 2 16,-1 5-1-16,0-1 0 0,0 0 0 15,0 1-4-15,0-1-2 0,-1 1-3 0,1 0-5 16,-1-1 0-16,2 1 3 0,-1 0-1 16,-1 1 5-16,1-1-5 15,-5 1-3-15,3 2 2 0,-2 3-3 0,-5 3 5 16,-4 3 3-16,-1 8 4 0,-3 3 0 16,-2 5 4-16,1 2 0 0,-1 3 0 0,3 2 0 15,5 1 2 1,2-1-1-16,0-1 0 0,0-3 2 0,-1-3-3 15,-4-5 1-15,4-3 0 0,-1-5-1 16,3-2 1-16,2-5 0 0,2-2-2 0,-2-2-1 16,1-1-2-16,-1-2-4 0,-2 0 0 15,0-1 1-15,-2 0 0 0,-1-3 5 0,0 1 4 16,-1-3 4-16,0 0 6 16,-1-3 0-1,-3-1-3-15,-2-1 0 0,-3-3-2 16,3 1-2-16,1-2-1 0,1 3 0 0,1-2-2 15,-4 0 0-15,1 0 2 0,-1-1-2 16,0 2 2-16,6 3-1 0,4 2 4 16,1 2 5-16,6 2 5 0,-3 0 0 15,-1 2-3-15,2-1-6 0,0 1-5 16,4 1 0-16,-2-2 1 0,1 1 1 16,1 1 2-16,-1 0 0 0,1 0-2 15,0 0-1-15,-1 0-1 0,1 0-2 16,0 0 1-16,0 0 1 0,0 0-2 15,0 0 1-15,0 0 2 0,0 0-2 16,0 0 2-16,0 0-1 0,0 0-2 16,0-2 2-16,0 2 0 0,0 0-2 0,0 0 1 15,0 1-2-15,0-1-3 0,1 0-6 16,-1 0-5-16,0 0-11 0,1 1-5 16,-1-1-6-16,1 0-14 0,1 0-9 15,-2 0-12-15,1 1-18 0,-4-1-14 0,1 0 273 16,3 3-149-16</inkml:trace>
  <inkml:trace contextRef="#ctx0" brushRef="#br0" timeOffset="14499.07">30426 8922 1499 0,'9'1'88'0,"-3"0"-82"31,3-2-48-31,-26 6 49 0,16-1-11 0,-1 2 2 0,2 6 1 16,1 1 1-16,-1 4-1 0,3 2 0 15,0 0 1-15,0 3 0 0,-1-2 1 16,2 0 2-16,-1-3-3 0,-2-5 2 15,2-4 0-15,-3-3-1 0,0-4 1 0,0-1-1 16,0 0-9-16,2 0-6 16,-2 0-3-16,0 0-4 0,0 0 9 0,0-1 6 15,0 1 4-15,0-6 4 0,0 3 7 16,0-3 3-16,3-2 2 0,-1 0 4 16,1-3-4-16,3-1 0 0,0-3 1 0,0 0-3 15,5-3-1-15,-1-1-2 0,2-6-5 16,4-4 0-16,1-3-1 15,2 2-4-15,0 0 7 16,1 5 4-16,0 1 0 0,9 5 2 0,8 2-6 0,11 4-12 16,7 4-11-16,1 4 1 0,2 6-9 15,-3 7 11-15,-2 7 8 16,2 4-1-16,-2 5-1 0,-3 0-27 0,-1-2-5 16,-5-7 15-16</inkml:trace>
  <inkml:trace contextRef="#ctx0" brushRef="#br0" timeOffset="34600.8">28507 10220 1178 0,'0'1'40'0,"0"-1"-9"16,-1 2-15-16,0-2-16 0,1 0 0 16,0 0 7-16,0 0 7 0,1 0 0 15,-1 0 3-15,0 0 0 0,0 0-3 16,0 0 4-16,0 0 3 15,0 0 0-15,0 0 1 0,0 0 1 0,0 0-5 16,0 0-1-16,0 0-1 0,0 0-4 0,0 0 1 16,0 0 0-16,0 2-4 0,0-2-4 15,1 0 0-15,-1 1-4 0,1 0 1 16,1 6 1-16,-1-5-3 0,3 4-1 16,0 7 1-16,5 4-2 0,5 7 1 15,3 7 1-15,2 6 0 0,4 7 1 16,4 2-1-16,6 2 4 0,5 1 3 0,2 1 1 15,-2 6-1-15,-4 3-4 0,-1 8-1 16,-3 4-2-16,5 3 1 0,2 1 1 16,4 5-1-16,2 2-8 0,2 1 20 15,8 4 5-15,3-2 5 0,-1-2 18 16,1-4-14 0,-12-3-1-16,-7-6-2 0,-4-3-9 0,-1 0-8 0,3-1-4 0,1-2-1 15,1-2 0-15,-4-5 1 16,-3-6-3-16,-2-7 2 15,-3-8 0-15,-1-6-2 0,-3-5 1 0,-3-5 1 16,-1-3-2-16,0-3 4 0,-5-3 8 0,-2-2 2 16,-2-4 2-16,-5-1-3 0,-2 0-9 15,2-1-2-15,-3-1 1 16,0-2-3-16,1 0 1 0,2 2 1 0,-1-1-2 16,-2-1 2-16,0 1 0 0,0-1-1 15,0 0 1-15,0 0 1 0,0 0-5 0,0 0-6 16,0 0-17-16,-2-2-21 0,2 2-19 15,0-2-6-15,-2 2 2 0,-2 0 6 16,4 0 12-16,0 0 10 0,0 0 13 16,0 0 10-16,0 0 7 0,0 0-4 15,0-2-9-15,0 0-13 0,0 1-9 0,-2-7-7 16,0 1-12 0,0-7 58-16,1-4-237 0,1-1 178 0</inkml:trace>
  <inkml:trace contextRef="#ctx0" brushRef="#br0" timeOffset="37367.23">30089 12917 930 0,'3'37'445'15,"-2"-38"-360"-15,-1-1-101 16,0-27 31-16,3 33-4 16,3 8-5-16,4 8-3 0,5 11 0 0,3 9-3 15,5 13-1-15,4 8 0 0,5 6 4 16,7 10 6-16,-2 5 1 0,2 11 3 16,-1 3 2-16,-8 3 3 0,3 5 2 15,0 3 0-15,-2 5-6 0,3 0-6 16,-1 3 2-16,-2-1-2 0,3 2-6 15,2-2 4-15,2-4 6 0,0-11 1 16,0-8 5-16,-2-8-1 0,-4-7-9 0,-4-6-5 16,-5-2 1-16,-5-12-4 15,-3-10 1-15,-1-9 3 0,-5-13-3 0,-1-10 4 16,-1-6-4-16,-4-3-6 0,1-3-7 16,-2 0-9-16,-1-2-4 0,0 0-6 15,3 0-3-15,-1-1-12 0,1-2-7 0,3-4-4 16,3-11-8-16,4-10 5 0,3-14 2 15,0-6 2-15,-3-12-1 0,-2 1 10 16,0-4 9-16,-2 0 12 16,-2 4 15-16,2 2 4 0,-3 7 2 0,-3 7 6 0,-1 11 5 15,-3 11 16-15,0 8 12 0,0 6 10 16,0 6 15-16,0 0 10 0,0 1 2 16,0 0 3-16,0 0-7 0,0 0-19 15,0 0-14-15,0 0-19 0,-1 3-12 16,-1 5-5-16,-2 11-1 15,-4 15 0-15,-4 15 3 0,-1 12 0 0,1 8 0 16,0 2 1-16,3 2 2 0,-1-3-1 16,1-5 7-16,0-10 5 15,0-13-1-15,4-14-1 0,0-10-6 0,0-9-9 0,-2-6-4 16,-2-1 1-16,-6-2 0 0,1-4 6 16,-3-5 3-16,-3-3 1 15,2-3 4-15,-4-4 3 0,-4-2 2 0,-1-2 6 16,-2 2-1-16,-1-2-5 0,3 3-4 15,0 0-5-15,-2-1-4 0,2 0 1 0,2 2 2 16,2 0-3-16,5 3 1 16,1 2 0-16,-2 1 0 0,1 1-9 0,-3 1-11 15,0-3-19-15,-4 0-22 0,1-3-15 16,-7-2 694-16,-6-2-466 16</inkml:trace>
  <inkml:trace contextRef="#ctx0" brushRef="#br0" timeOffset="38620.35">29800 12577 1355 0,'4'-4'163'32,"-4"0"-149"-17,4-2-6 1,-1 0-4-16,1-5 0 0,3 1 6 0,1-1 3 0,6-2-1 15,-3 1-2-15,2-2-8 0,3-6-8 16,1-2-8-16,4 0-4 0,-1 2-7 0,4 4 2 16,-2 3 5-16,1 3 3 0,0 4 0 15,-1 1-2 1,-2 1-4-16,-1 4-3 0,0 2 6 0,0 1 1 0,2 7 0 16,0 2-1-16,0 1-9 0,5 6-3 15,0 3-2-15,2 8-2 0,-1 2 7 0,-2 2 8 16,-4 1 8-16,-5-6 9 0,-2-1 2 15,-4 5 2-15,-3-3 0 0,-2 5 2 16,-3 3-2-16,-2-1 0 16,-2 1-2-16,-5-1-1 15,-3-1-1-15,-7-1 2 0,-4-1-3 0,-9-3 1 0,-6-1 0 16,-3-8 2-16,-4-5 4 0,2-8 3 16,-1-8-1-16,-1-7-1 15,0-5 0-15,-2-9-1 0,4-7 1 16,2-6 2-16,-1-8 0 0,-1-7 1 0,-1-2 1 0,-1 0-4 15,8-2-2-15,6 0-2 16,4-3-5-16,6-2-1 16,6-2-2-16,5 1-4 0,6 3 2 0,2 5 0 0,6 8 5 15,2 11 14-15,4 7 15 0,5 8 6 16,4 6 0-16,5 0-10 0,9 5-30 16,6 4-27-16,7 9-273 0,1 10 205 0</inkml:trace>
  <inkml:trace contextRef="#ctx0" brushRef="#br0" timeOffset="39662.24">30818 15737 1129 0,'5'0'61'15,"-3"-2"19"-15,0 0-31 0,1 1-17 16,-2-1 2-16,3-1 2 0,-3 2 1 15,-1 0-7-15,0 1-6 0,0 0-7 16,0 0-8-16,0 0-3 0,0 0-2 16,0-2 0-16,2 2 2 0,0 0 1 15,-2 0-2-15,0 0-3 0,0 0-2 16,-4 3-7-16,3 1-2 0,-5 5 1 16,-6 11 1-16,-6 9 5 0,-8 13 3 15,-2 7-1-15,-1 2 1 0,0 0 2 0,3 1-2 16,4-2 1-16,0 0 0 0,8-10-1 15,1-7 1-15,4-10-1 0,3-9-6 16,2-7-10-16,4-5-10 0,0-2-7 16,0 0 5-16,0 0 13 0,0 0 10 15,0 0 8-15,0-2 12 0,-2-2-2 16,4-1 6-16,4-3 7 0,2-10-6 0,3-7-3 16,5-10-4-16,5-7-9 0,9-11-3 15,5-7 1-15,5-4-3 16,6-9 0-16,-5 1-1 0,-2-3-8 0,-3-4-4 15,-8-1-9-15,-1 0-13 0,-2 2-6 0,-6 5 1 16,-2 12 7-16,-6 13 12 0,-5 16 13 16,-3 15 4-16,-3 14 5 0,0 2 17 15,0-1 1-15,1 1 6 0,-1 0-1 16,4 1-15-16,-2 8-2 0,-1 12-3 16,4 15-4-16,-2 12-1 0,4 9-6 15,2 2 14-15,0 0 10 0,3 0 3 16,3 5 5-16,-1 8-13 0,5 7-8 15,3 4-4-15,2 0 13 0,1-6 17 16,2-9 19-16,-1-10 12 0,-5-13-8 0,-2-3-20 16,-1-7-19-16,-3-3-10 15,0-3-3-15,-1-3 1 0,-7-9 1 0,-4-5-2 16,-3-7 4-16,-1-3-4 0,1 1-7 16,-1 0-6-16,-8-1-7 0,-1 1 1 15,-11 2 3-15,-4-3 8 0,-8 3 3 16,-6-2 2-16,-1 0 3 0,-5-1 0 0,-3 2 0 15,-3-1 2-15,-4 0-2 0,-6 3 0 16,-7-3-2-16,-8-1-2 16,2 2-2-16,6-3-1 0,13 0-1 0,10 3 1 15,5-2 2-15,8 0 3 0,6 1 1 16,5 0 1-16,3 0-1 0,2-2 0 0,-1 0 0 16,6 0 0-16,3 0 1 0,7 0 1 15,1 0 0-15,0 0-2 0,0 0-5 16,-1 0-17-16,0 0-27 0,-3 0-23 15,10 0-24-15,-5 0 47 0</inkml:trace>
  <inkml:trace contextRef="#ctx0" brushRef="#br0" timeOffset="40467.78">32163 16265 1322 0,'0'0'68'0,"-1"0"31"16,-3 0-83-16,-1 0-29 0,-4 1 3 0,-2 1 10 15,-3 2 1-15,-2 3-1 0,-4 0 1 16,-1 2-1-16,-2 2-1 0,2 0 2 16,2 4-2-16,-1-1 1 0,-5 2-1 15,5 1-3-15,2-1-2 0,5-1-1 16,9 1-2-16,-1-1 1 0,5-3 4 15,-1 0 1-15,1 0 3 0,5-2 5 16,-1 3 1-16,5 1 0 0,0 0-1 16,2 3-3-16,4 2 0 0,4 4 0 15,0 8-2-15,4 6 1 0,-1 9 0 16,1 2-2-16,-1 0-1 0,-2-8 2 16,-6-7 19-16,-3-6 6 0,-3-7 3 15,-4-4-2-15,0-6-18 0,-3-1-6 0,-1-3-2 16,-1 0-4-16,-3 0-4 0,-3-1-5 15,-5 1-2-15,-5-3 4 0,-5 1 5 16,-3-2-1-16,1-2 4 0,-3-6-2 0,-1 3-2 16,-4-6 5-16,-4 1-5 0,-1-1-4 15,-1 0-5-15,1-1-15 0,2 0-15 16,6-3-19-16,2 1-17 0,4 1-130 16,5-1 134-16</inkml:trace>
  <inkml:trace contextRef="#ctx0" brushRef="#br0" timeOffset="40784.16">32608 16005 1988 0,'3'0'23'0,"-3"0"-39"15,3 7-38-15,-3 5-2 0,-2 4 27 0,-1 8 16 16,0 2 8-16,-3-1 2 0,0-3-5 16,-1 1-1-16,1-6-3 0,0 1-5 0,-3 2-3 15,5-7-7-15,2 0-9 16,1-4-9-16,1 0-4 0,-2-3-13 0,2 0-13 15,0-2-14-15,-1 0 0 0,0-4 44 16</inkml:trace>
  <inkml:trace contextRef="#ctx0" brushRef="#br0" timeOffset="41021.32">32938 15948 1689 0,'-1'0'47'0,"-5"3"-18"0,-2 4-38 0,4 8-7 15,-6 9 2-15,-2 5 11 0,1 1 0 16,-2 0 2-16,3-3 2 0,4 0-1 16,-5-2 0-16,2-1-6 0,-1-4-12 15,2-4-11-15,3-3-19 0,1-4-23 16,-1 0-21-16,1-1 16 0,-4 1 30 15</inkml:trace>
  <inkml:trace contextRef="#ctx0" brushRef="#br0" timeOffset="43473.71">31142 12397 1161 0,'0'1'59'0,"0"-1"10"0,0 0-23 0,0 0-32 16,0 0 8-16,0 1 7 0,0-1 2 16,0 0-2-16,0 0-11 15,0 0-9-15,0 0-6 0,0 5-10 0,0 0-1 16,-1 8 0-16,-3 4-1 0,0 15 5 15,-3 12 4-15,-2 9-1 0,0 9 2 16,-1-3 4-16,-2-4-4 0,3-3 2 16,-1-6 0-16,-3-3-1 0,4-4 2 15,0-3-1-15,3-7-9 0,1-3-21 16,-1-6-25-16,4-5-29 0,0-6 169 0,2-3-84 16</inkml:trace>
  <inkml:trace contextRef="#ctx0" brushRef="#br0" timeOffset="43731.8">31286 12551 1345 0,'41'1'131'0,"-25"0"-41"16,37 0-91-1,-149-3 7-15,81 3-13 0,15 1-3 0,-2 4 0 16,0 6 3-16,0 9-1 0,0 10 6 15,-3 7 2 1,-3 4 0-16,0 1 0 0,1 0 3 0,-2 0-3 0,0 1 3 16,-1 0-1-16,-1-2-5 0,1-2-14 15,0-2-19-15,2-7-20 0,3-7-20 16,1-13 182 0,3-3-95-16</inkml:trace>
  <inkml:trace contextRef="#ctx0" brushRef="#br0" timeOffset="44026">31674 12505 1382 0,'-1'0'127'0,"0"1"114"31,1-1-215-31,-1 0-58 0,0 1-11 0,0-1 15 0,-5 1 15 0,-5-1 6 16,-8 0 4-16,-9-2 5 0,-7-2 1 15,-5-5 1-15,-4-4 3 0,-13-1-4 16,-8-2 0-16,-8 0 2 0,-1-2-4 16,2 1 3-16,10 0-1 0,6 1-2 0,5 2 1 31,1 2 1-31,2-2-3 0,-1 4-1 0,-1 1-2 0,4-1-10 0,4 2-12 16,10 0-9-16,6-1-17 15,9 3-13-15,5-2-12 0,4 3-23 0,5 1-36 16,2 0 75-16</inkml:trace>
  <inkml:trace contextRef="#ctx0" brushRef="#br0" timeOffset="44373.49">32065 12466 1322 0,'2'6'400'0,"-3"17"-308"15,7-7-253 1,-20-34 177-16,7 3-27 0,-5 24 5 16,-7 7 6-16,-6 6 0 0,-5 6 0 15,-7 4 0-15,-9 7 3 0,-3 4-2 16,-1 2 0-16,6 3 1 0,12 1-2 15,7 4-1-15,9 2 1 0,6 1-1 16,4-3 1-16,3-5 3 0,3-4-2 16,6-6 2-16,1-4 2 0,2-3-4 15,1-2-1-15,-1-4 0 0,1-2-6 0,0-5-6 16,5 0-20-16,1 0-27 0,3-4-18 16,5 1-12-16,1-5 3 0,3-3 22 15,1-9 34-15</inkml:trace>
  <inkml:trace contextRef="#ctx0" brushRef="#br0" timeOffset="44797.96">32493 12709 1408 0,'-8'0'110'0,"3"0"124"0,5-1-242 16,-2 1-37-16,4-1 9 0,-13 1 18 16,-12 0 15-16,-14 1 4 0,-11 1 2 15,-1 4-7-15,4 1-13 0,7 2-23 16,8 2-19-16,10 1-5 0,4 0 1 0,7-1 14 16,3-4 19-16,4-2 12 15,2-3 13-15,0 2 8 0,3-2 1 0,2 3 1 16,0 4 2-16,8 3-5 0,3 7-2 15,4 3 0-15,6 3-2 0,-4-4 1 16,1-1 3-16,-1-5 0 0,-2 0 1 16,2-2 2-16,-3 2-4 0,-6-3-2 15,-4-3 7-15,-4-2 8 0,-5-4 6 0,3-3 7 16,-3 0-13-16,0 0-9 0,-1 0-8 16,-3 0-5-16,4 0 0 0,-7 0 4 15,-9 4 2-15,-10-4 1 0,-9 0 1 16,-1-4 0-16,4 0 0 0,-2-3-10 15,1-1-12-15,1 0-16 0,3 0-11 16,1 0 25-16</inkml:trace>
  <inkml:trace contextRef="#ctx0" brushRef="#br0" timeOffset="45098.48">32749 12446 1372 0,'0'0'49'0,"0"2"-9"0,0-2-33 0,-1 2-20 15,1-1-1-15,0 2 7 16,0 4 3-16,0 1-2 0,-1 9 3 0,0 0 2 15,-3 5-2-15,1-1 2 0,1-1 1 16,-2-1 1-16,0-1-4 0,-1 2-14 16,-1-2-17-1,1-4-23-15,2 2-19 0,2-2 530 0,0-2-347 0</inkml:trace>
  <inkml:trace contextRef="#ctx0" brushRef="#br0" timeOffset="45413.23">32830 12047 1705 0,'0'0'24'0,"0"0"-26"15,-1 2-29-15,4 5 1 0,11 5 20 16,-1 6 6-16,14 7 1 0,0 5 0 15,-3 3 2-15,-3 6-1 0,0 2 0 16,-4 7 2-16,-4 7-3 0,3 8 2 16,-9 8 1-16,-1 9-3 0,-6 4 2 15,-5 6-1-15,-8 1-1 0,-11-2 2 16,-6-3 1-16,-11-8-1 0,1-11 1 0,2-12-1 16,2-9-1-1,7-10-2-15,2-4 2 0,3-5-2 0,2-6-4 0,-2-2-7 16,2 0-13-16,-1-2-20 0,6 0-22 15,-1 3-1-15,2-1 31 0</inkml:trace>
  <inkml:trace contextRef="#ctx0" brushRef="#br0" timeOffset="50494.56">27990 3331 801 0,'-44'33'19'15,"5"-3"-16"-15,-2 3-2 0,8-4 3 16,0-2 1-16,0 1 21 0,-1 2 15 0,-3 3-1 15,-5 8 3-15,2 1-21 0,-3 8-15 16,6 8 1-16,5 11 2 0,-2 13-3 16,4 12-2-16,-4 14 15 15,-3 13 6-15,1 21 2 0,-1 13 4 16,-1 14-19-16,1 18-8 0,-9 6 0 0,-7 18-2 16,-1 10 1-16,-1 4 0 0,8 14-2 15,3-2 3-15,5 9-5 0,3 1-5 16,4 8-3-16,9-2-7 0,6 1 3 0,7-9 3 15,1-15-4-15,4-4-4 0,2-12 0 16,1-2 1-16,2-15 6 0,1-8 8 16,2-12 6-16,4-16 3 0,5-10 3 15,8-5 7-15,6-9-3 0,8-4 5 16,5-5 11-16,4-12 16 0,10-10 10 16,4-11 12-16,5-13 4 0,-3-13-8 15,-1-14-3-15,-5-9-13 0,4-7-16 0,7-3-16 16,12-5-11-16,13-5-7 0,1-6 4 15,-3-6 11 1,-8-5 12-16,-11-9 6 0,9-5-6 0,14-10-12 0,17-13-24 16,11-10-29-16,7-9-11 0,9-4-27 0,-8-6 4 15,-9 2 24-15,-16-1 10 0,-23 1 34 16,-11 6 10-16,4-7 7 0,4-5-7 16,1-9-1-16,-2-9-10 0,-7-9-7 15,-10-3 8-15,-2 0 3 16,-4 3 11-16,-3 4 4 0,1-1 0 0,1-11-7 15,0-10-2-15,-2-9 4 0,-4-12 0 16,-3-10 6-16,-4-10 0 0,0-6-1 16,-1-10 1-16,-1-7-4 0,-1-2 2 15,-2-12-2-15,-3-10 0 0,-2 2 1 16,-2-9-4-16,-5 1 1 16,-4 2-6-16,-8-9 1 0,-3-1-6 0,-9-6-15 0,-9-10 1 15,-6-5-5-15,-9-5-1 0,-7 6 7 16,-4 4-6-16,-4 12 2 0,-4 15-3 15,-4 4-2-15,-2 17-7 0,-4 6-20 0,-7 9-1 16,-4 14 8-16,-1 10 20 0,1 18 22 16,5 17 11-16,4 15 1 0,2 13 1 15,-5 14-1 1,-8 13 6-16,-9 10-2 0,-9 10-3 0,-4 9-2 0,4 9 4 16,-2 7-1-16,-9 9 1 0,-1 7 3 15,-2 10-12-15,8 6 0 0,14 6 0 16,2 6 0-16,0 5 1 0,-2 1 2 0,2 4-2 15,4-2 1-15,9 0 0 0,6 0-4 16,6 0 3-16,6-1-1 16,0-4-1-16,4-1 0 0,0 0 0 15,1-4 0-15,7 2 1 16,-2-4 0-16,7-3 2 0,8-5-10 0,3-2-9 0,5-3-18 16,4-4-22-16,-1-3-16 15,5-2 35-15</inkml:trace>
  <inkml:trace contextRef="#ctx0" brushRef="#br0" timeOffset="52510.77">27803 9407 1163 0,'20'5'289'0,"-20"-2"-270"0,0 0-99 15,-3 7-45-15,-24 3 89 0,19 13 13 16,-2 12 13-16,0 6 5 0,-1 10-1 15,1 10 2-15,-2 11 3 0,-2 7-2 16,2 10 1-16,0 6 2 0,3 14-1 16,3 13 0-16,3 13 2 0,3 17-1 15,3 12-1-15,5 11 1 0,2 15 0 16,1 8-1-16,4 6 6 16,2 14 3-16,0-8 2 0,3 1 5 0,-1 2-7 15,2-4-1-15,2 4-1 0,3 0-1 16,4-1-2-16,5-2 2 0,9-4-3 0,6-4 6 15,13-9 7-15,9-6 5 0,3-6 9 16,4-6 3-16,-3 1-2 0,4 2 0 16,11-3 2-16,9-5 3 0,-2-6 15 15,-3-12 5-15,-7-15-6 0,-6-13-8 16,9-10-15-16,6-11-13 0,1-2-4 0,6-4-7 16,9-2-6-16,18 5-18 0,14 2 0 15,8 2-7-15,7-4 0 0,-2-8 18 16,0-4-13-16,18-8-3 0,-4-3-4 15,-4-11-17-15,8-9 6 16,-18-18 11-16,-8-9 11 0,-7-13 24 0,-12-11 23 16,-10-10 14-16,-12-11 3 0,-8-8 9 0,-10-9-14 15,0-6 0-15,6-10 3 0,-6-6-12 16,-2-8 5-16,-4-10-5 0,-13-5-5 16,-2-5-1-16,-2-6-4 0,0-14-7 15,1-18-3-15,1-22-5 0,-14-28-4 16,-15-21-13-16,-16-13-11 15,-17-9-4-15,-3 3-2 0,-6 5 7 0,-3-1 1 16,-9-3-3-16,0 0 3 0,-11-7-9 16,2-1 8-16,-12-6-1 15,-19 1 0-15,-4 0 9 0,-10 0-4 0,4 2-1 16,7-4-5-16,-5-3-5 0,-5 4-7 16,-13-4 3-16,-11 4 6 0,-9 9 9 15,-5 4 11-15,-1 9 3 0,-2 12 3 0,-12 8 2 16,-3 13 2-16,-2 7 1 0,-3 13-2 15,-1 6 3-15,-5 4-2 0,-1 12 3 0,-3 3 2 16,-2 10-4-16,-1 12 1 0,0 5 0 16,-9 7 1-16,6 10 1 0,-3 7 0 15,-10 11-1-15,-4 6-3 0,-3 5 0 16,-1 6 0 0,-9 2-4-16,12 8-1 0,13 6-4 0,-7 8-3 0,21 8 7 0,13 7-3 15,8 7 1-15,23 7 0 0,10 5 0 16,0 4 1-16,5 5 3 0,2 3-3 15,7 5 3-15,13 2 0 0,8-1-3 0,10 3 3 32,5-3-1-32,5-1 0 0,5-3 1 0,3-5 2 15,7-4-7-15,3-4-8 0,4-4-4 16,3-1-8-16,0-3 6 0,3-2 5 16,1-2 4-16,0-2 4 0,3 3-1 15,6 2-10-15,4 5 241 0,9 4-168 0</inkml:trace>
  <inkml:trace contextRef="#ctx0" brushRef="#br0" timeOffset="61048.15">27776 9982 1148 0,'-25'56'31'0,"-1"6"-13"0,-10 27-12 15,0 12-3-15,3 15 0 16,0 13-1-16,4 11 0 0,6 13 2 0,4 15-2 16,6 17 0-16,7 9 2 0,6 12-2 15,10 14 2-15,11 4 2 0,12 16-20 16,17 4-11-16,11 17-23 0,10 5-6 15,10-1 20-15,10 7-117 0,16-7-39 16,17-1 98-16</inkml:trace>
  <inkml:trace contextRef="#ctx0" brushRef="#br0" timeOffset="61489.87">28962 15582 1160 0,'185'271'134'0,"-39"-51"79"16,0-30-54-16,-34-64-90 0,8-22-21 16,1-15-9-16,1-11-13 0,3-12-6 15,16-11-2-15,13-12-20 0,31-10-4 16,20-5-28-16,4-4-28 0,19-4 1 15,-8-2-13-15,1-2 18 0,-4-4 27 16,-24-3 11-16,2-5 14 0,-28-7 4 16,-20-6 3-16,-19-7-1 0,-26-6 7 15,-11-4 10-15,-13-3 2 0,-5-1 7 16,-25-8-2-16,-11-6-12 0,-6-19-7 0,-13-12-6 16,1-15-5-16,-4-10 0 15,-6-12 1-15,-3-13-1 0,-6-10 2 0,-6-10 3 16,-4-10 0-16,-3-8 1 0,-9-5 1 0,4-16-3 15,-3-5 1-15,-6-8 2 0,6-8-7 16,-24-9 0-16,-6-2-1 16,-6-6-9-16,-7 0 7 0,12-2-9 15,-7 2-10-15,7-3-7 0,-10 0-17 0,-15-4 2 16,-14-4-11-16,-15 1 7 16,-6 0 4-16,-1 13 0 0,-10 12 23 0,-6 24 7 0,-5 20 14 15,0 16 12-15,-5 15-4 0,-2 3 2 16,3 14-1-16,-8 7-2 0,2 9 2 15,5 14 3-15,1 8 1 0,-1 13 4 16,9 15 3-16,0 12 0 0,1 12 2 16,3 9-1-16,-2 7-6 0,-4 4 0 15,-1 3-3-15,-2 0 3 0,0 2-9 16,6 2-13-16,3 3-19 0,16 4-21 16,3 6-5-16,12 4 28 15</inkml:trace>
  <inkml:trace contextRef="#ctx0" brushRef="#br0" timeOffset="62512.27">26494 8513 950 0,'0'7'101'0,"-1"5"160"0,-3 9-275 15,-1 13-9-15,-2 11 4 0,4 9 16 0,3 6 3 16,5 2-1-16,6 6 1 0,6 3 0 0,3 4-1 15,9 5 2-15,4 8 1 0,3 4-2 16,4 7 0-16,0 0 0 0,1-7-1 16,3-3 0-16,4-8 1 15,4-6 2-15,8-3 2 0,17-6 3 0,7-4-9 16,11 0-17 0,10-5-14-16,4-1-9 0,11-4 15 0,-8-11 30 0,-2-9 33 15,-8-11 18-15,-9-13-3 0,11-8-16 16,1-14-18-16,-1-18-15 0,-3-14-5 15,-4-16-1-15,5-12 4 0,-4-12 6 16,0-17 7 0,-4-11 1-16,-16-14-2 0,4-19-5 0,1-9-5 0,2-17-4 0,-7-13-2 15,-7-7 3-15,-10-7-2 0,-6 0 3 16,1-8 1-16,-7-1-4 0,0-1 2 16,-1-4 1-16,-1 0-2 0,-3 4 3 15,-4 2 3-15,-7 2-2 0,-11 2 2 0,-3-3-2 16,-7 1-1-1,-5 2 1-15,-1 1 0 0,-8 5-1 0,-2 4-3 0,-3 4 5 16,-7 9-2-16,-5 8 8 0,-14 5 8 16,-11 15-4-16,-12 5 2 0,-10 8-3 15,-8 9-6-15,-6 4-1 0,-10 8 1 16,-18 7-9-16,-13 9-5 0,-8 6-5 16,-8 10-10-16,-9 12-6 0,-2 14-1 31,-7 16-1-31,-11 14 0 0,7 17 8 0,3 14-7 0,-7 19 1 15,8 19 0-15,9 19-12 0,5 18-2 16,7 21-5-16,15 20-6 0,6 21 16 0,10 24-104 0,26 18-44 16,15 19-4-16,17 18-2 0,12 13 117 15,7 15 54-15,13 3 63 0,12 1 57 16,10-10 51 0,10-5 34-16,4-16-22 15,2-6-38-15,1-5-42 0,0-6-31 16,5 8-24-16,1 1-6 0,3 0 6 0,1 1 10 15,-1-8 15-15,0-3-2 0,-1-9-5 16,1-8-11-16,2-7-13 0,-4-11-8 16,2-13-8-16,-6-14-1 0,-1-18-2 15,-1-13 1-15,-6-9-2 0,3-13 1 0,-4-12 1 16,3-15-1-16,0-14-2 0,-3-13-4 16,-3-7-9-16,-1-11-15 0,1-3-17 15,5-7 380-15,2-3-257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08:00.3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4333 3664 1421 0,'-14'0'27'0,"-1"0"-30"0,-3 1-4 16,-2 2 7-16,0-1 1 0,-5-1-1 16,-4 2 1-16,-6 2 1 0,-4 0 0 15,-5 1-1-15,0 0 2 0,-1 2-3 16,-1-2 0-16,-5 0 2 0,5 1-2 16,1 2 1-16,7 2 0 0,8 1-1 15,2 4 0-15,3 0 0 0,3-1 0 0,6 1-7 16,5-2-9-16,5-1-9 15,4-1-7-15,2-1 7 0,3-1 4 0,3-3 6 16,2 2 5-16,4 0-5 0,4 0-4 16,6 0-1-16,5 2 0 0,6-4 7 15,8 1 6-15,8-1 4 0,5-1 1 0,2 0 2 16,0 2-1-16,2 1 0 0,3 6 1 16,4-1-1-16,6 7 0 0,1 2 8 15,2 2 9-15,-6 2 16 0,-12 1 13 16,-8 0-3-16,-11 2-10 0,-4 2-14 15,-1 5-14-15,-4 2-5 0,-7 6 1 16,-5-1 1-16,-9-1 2 0,-11-3 2 16,-10-2-1-16,-10 0-1 0,-11-1 1 15,-8-4-2-15,-5-4 1 0,-6-11-1 16,-3-5-2-16,-6-7-3 0,-3-5 1 0,2-3-2 16,-2-8 1-16,1-7 1 0,2-3-1 15,0-5 1-15,-2-2 0 0,0-1 0 16,-1-1 2-16,5 3 0 0,9 2 0 15,9 1 0-15,11 6 0 0,5 5-1 16,9 5-4-16,8 5-1 0,9 2-2 16,-2 0 0-16,2 0 3 0,-2-2-5 0,6 4-6 15,6 2-19-15,1 1-30 16,8 2 36-16</inkml:trace>
  <inkml:trace contextRef="#ctx0" brushRef="#br0" timeOffset="639.35">5233 4458 1030 0,'-1'5'34'16,"0"-3"6"-16,-2 3-37 0,0 0 5 0,0 3 7 15,-1 4 4-15,0 0 1 16,-1 6-6-16,2 2-3 0,-1 2-3 0,3 7-1 15,0 4 2-15,-2 3-2 16,1 2-1-16,-3 3 1 0,-3 2-1 0,-2 2 1 16,-3-1 0-16,-2-1-2 0,-2-3-2 15,2-4-1-15,2-4-2 0,1-9-16 16,5-6-23 0,3-8-40-16,4-2 41 0</inkml:trace>
  <inkml:trace contextRef="#ctx0" brushRef="#br0" timeOffset="1271.11">5826 4585 1541 0,'0'20'49'15,"-5"115"-33"1,12-304-14-16,-6 159 2 16,0-6-3-16,3-10 0 0,0-8 1 15,1-10 0-15,0-7 2 0,1-6-2 16,1-3-1-16,1-1 0 0,3 0 2 16,2 1-2-16,3-2 1 0,3 0 3 15,0 2 0-15,1 1 0 0,3 4 0 16,-1 5-3-16,1 3 0 0,-5 1 0 15,1 9-4-15,1 4-4 0,-5 6-4 16,3 7-10-16,-2 3 1 0,-2 2 4 0,5 4-3 16,2 3 6-16,2 3 0 0,3 4-3 15,-3 4 6-15,2 2 2 0,0 6 0 16,-1 7 0-16,1 3-3 0,-1 8-2 16,-3 8 0-16,0 4 6 0,-2 6 6 15,-2 2 3-15,-4 7 5 0,-7 4-2 0,-1 6-1 16,-5 4 1-16,-2 3-2 15,-2-2-2-15,1-4-1 0,0-7-2 0,1-9-2 16,4-5 1-16,0-5 0 0,0-3 1 16,2-8 0-16,1-4-5 0,1-7-1 15,-2-3-4-15,1-6-7 0,0-2-4 0,-3-6-12 16,2 0-12-16,-4-2-9 16,0 0-5-16,0 0-1 0,2-4-22 0,6-5 50 15</inkml:trace>
  <inkml:trace contextRef="#ctx0" brushRef="#br0" timeOffset="1539.12">6648 4121 899 0,'-61'12'56'15,"-7"-1"31"-15,-3-1-42 0,-1-1-2 16,19-3-20-16,4 0-10 0,5 0 3 15,8 1 7-15,5-2 8 0,7 1 0 16,8-1-7-16,3 1-8 0,0-3-8 0,2 1-5 16,-1-2 1-16,2 0-1 15,8 1 1-15,-2-1 0 0,4-2-2 0,0 1 1 16,0-1 1-16,0 0-1 0,0 0-1 16,0 0-7-16,0 0-15 0,0 0-14 15,0 0-20-15,-2 0-27 0,4 0 7 16,-3 0 33-16</inkml:trace>
  <inkml:trace contextRef="#ctx0" brushRef="#br0" timeOffset="1933.36">7223 4419 1584 0,'18'18'49'0,"-20"-9"-70"16,0 4 4 0,-1 8-15-16,-20-15 32 0,22 13 1 0,-3 3-1 0,0-1 0 0,-1 2 0 15,-2 1-2-15,0 1 2 0,1-1 0 16,0-3-3-16,0-2-8 0,1-2-10 16,-2-4-17-16,3-1-14 0,-1 2-14 15,0 1-25-15,0-3 189 0,1 3-93 16</inkml:trace>
  <inkml:trace contextRef="#ctx0" brushRef="#br0" timeOffset="2757.73">8269 3726 1597 0,'6'0'259'0,"16"37"658"32,-41-13-1228-32,24 8 157 0,1 6-190 15,4 8 84-15,-1 6 260 0,1 4 0 16,4 5 1-16,-2-2-1 0,1 0 1 15,0-4 1-15,-3 0 0 0,1-3 1 16,-2-6-1-16,-1-5 0 0,-1-12-2 16,-3-11 0-16,1-6-4 0,-3-7-10 15,-1-3-21-15,-1-2-32 0,0 0-29 16,0 0-36-16,1-3-92 0,1-5 132 0</inkml:trace>
  <inkml:trace contextRef="#ctx0" brushRef="#br0" timeOffset="3200.59">8993 3455 1557 0,'-7'3'-5'0,"-4"3"-45"16,-6 7-3-16,-6-1 35 0,-10 3 18 16,-6 0 3-16,-8 1 2 0,-9 1 3 15,-11-1 2-15,-7-1 0 0,-1-1-2 16,-3-3-1-16,5-1-2 0,6-2 2 16,2-2 3-16,2-1 3 15,0 2 5-15,2-3 0 0,-1 2-4 16,4 1-4-16,4-2-4 0,3 2-4 0,1-1 0 15,3-1 1-15,1-1-2 0,4-1 1 0,3-2 0 16,1 3-1-16,3-1 0 0,1-1 0 16,6 2 0-16,6 0 0 0,5 0 1 15,6-3-1-15,2 2-1 0,2 1 1 0,3-2-1 16,1 2 0 0,3-4 0-16,-1 1 0 0,1-1 0 0,-1 0 2 0,1 0-1 15,0 1-1-15,0-1-6 0,0 0-18 16,0 0-19-16,0 0-20 0,0 0-17 15,0 0-15-15,3 0 218 0,3-3-108 16</inkml:trace>
  <inkml:trace contextRef="#ctx0" brushRef="#br0" timeOffset="6235.61">8972 4293 943 0,'2'16'23'0,"1"-3"-17"16,1 3-4-16,-1-2 1 16,-1-2-2-16,1-1 0 0,-1 4 1 15,-1-7 0-15,1 1 1 0,-2-3 0 16,1-3 0-16,-1-3 0 0,0 2 1 15,0-1-1-15,0-1 4 0,0 0 10 16,0 0 9-16,0 0 8 0,2 0 4 16,-1-7-11-16,-1-1-10 0,-1-6-6 15,-2-2-5-15,0-3 3 0,-3 0 2 0,2 0-2 16,0 2-1-16,1 1-2 16,2 2-3-16,0 2 2 0,1-3 1 0,4 2 6 15,2 0 7-15,2-4 6 0,2 2-2 16,-1 0-4-16,4 1-1 0,1 3-7 15,3 2-2-15,4 2-5 0,3 0-4 0,0 5-2 16,2 1 0-16,-3 1-4 0,0 1-9 16,-3 3-17-16,4 0-37 0,3 6-210 15,3 5 180-15</inkml:trace>
  <inkml:trace contextRef="#ctx0" brushRef="#br0" timeOffset="6536.51">9829 4088 1038 0,'2'-1'106'0,"-3"-1"165"0,-2-1-262 15,-3 1-11-15,-2-3 2 0,0 2 1 16,0 3 1-16,-5-1-4 0,-1 2-9 15,-5 2-2-15,-3 3-3 0,2 3-3 16,1 2 5-16,2 3 3 0,0 4 2 16,2 2-1-16,3 2-4 0,3 0-10 15,6 5-8-15,6 0-6 0,8-1-5 16,6 0 5-16,0-5 11 0,0-8 20 0,-2-5 19 16,-6-5 10-16,3-2 1 0,1-2-18 15,3-4-34-15,10-4-48 0,3-4 42 16</inkml:trace>
  <inkml:trace contextRef="#ctx0" brushRef="#br0" timeOffset="6678.91">9959 4087 1098 0,'0'13'23'0,"2"4"-23"0,2 6 0 16,0 1-3-16,3 2-15 0,0 1-25 15,2-4-32-15,0 1-80 0,2-5-51 16,-1-3 106-16</inkml:trace>
  <inkml:trace contextRef="#ctx0" brushRef="#br0" timeOffset="6961.84">10323 4251 722 0,'0'-3'94'0,"0"2"72"0,0-1-40 15,0-1-44-15,4-2-12 0,-1-1-16 16,3-3-13-16,0-1-14 0,0 1-2 16,3-2 0-16,-3 1-2 0,2 1-5 15,2 1-9-15,0 3-11 0,6 1-4 16,-1 3-2-16,-1 1-2 0,1 1 2 16,-3 5 0-16,1 1-4 0,-2 3-8 15,1 5-1-15,-2 3-2 0,2 0-4 16,-3 3-6-16,-2-2-17 0,0-3-14 15,0 0-10-15,-1-1 0 0,-1-7-94 0,3 1 108 16</inkml:trace>
  <inkml:trace contextRef="#ctx0" brushRef="#br0" timeOffset="7378.57">10996 4049 921 0,'-56'27'23'15,"3"-4"-15"-15,2 2-1 0,10-7-9 16,3 2-15-16,11-3-12 0,4-1-6 0,12-3 2 31,6-6 5-31,5-3 23 0,4-1 21 0,2 2 17 0,9 1 17 0,6-1-4 16,9 0-8-16,1 3-3 0,4-4-4 15,0 1-9-15,-2 0-7 16,0 0-5-16,-2 4-5 0,-6 0 1 16,-2-2 4-16,-3 2 2 0,-4 0 0 0,-2 2-1 15,-3-1-9-15,-4 2-5 16,-5 1-7-16,-2 0-3 0,-4 1 2 0,-5 2 4 15,-3 1 5-15,-6 0-1 0,-2 1 2 16,0-6-2 0,0-1-1-16,-1-3 0 0,-1-2-10 0,2-4-26 0,2-1-26 0,1-2-89 15,3-4-47-15,1-4 104 0</inkml:trace>
  <inkml:trace contextRef="#ctx0" brushRef="#br0" timeOffset="7611.5">11490 4182 1164 0,'7'18'221'16,"5"67"-199"-1,-4-86-112-15,-5 115 92 0,2-64-2 16,0-7 1-16,-1 0-2 0,1-3-12 16,1-5-17-16,-2-9-19 0,1-11-23 15,-2-7-8-15,-2-6-25 0,3-5-84 0,3-11 118 16</inkml:trace>
  <inkml:trace contextRef="#ctx0" brushRef="#br0" timeOffset="7880.26">11816 3643 1311 0,'3'9'63'0,"0"9"58"0,2 4-121 0,-1 12-2 15,3 5-1-15,0 7 2 0,-2 9 0 16,3 9-2-16,-1 9 2 0,-4 8 1 15,4 0 2-15,-3 0-2 0,0-2-25 16,8-1-31-16,0 1-32 0,4-5-29 16,6-8-41-16,-2-12-76 0,5-14-3 15,-5-18 51-15,-5-13 142 0,-3-10 134 16,-2-10 34-16,5-5-57 0,4-11-49 16</inkml:trace>
  <inkml:trace contextRef="#ctx0" brushRef="#br0" timeOffset="8084.75">12277 4188 1285 0,'-1'2'40'0,"-2"-1"-8"0,-7 2-31 0,-8 4-15 15,-7 2 2-15,-6 2 3 16,-8 3 0-16,-7-3 5 0,-5 0 1 0,-2-2 3 16,-2-3 5-16,1-3-3 0,4-2 2 15,2-2 2-15,8-1-2 0,6-3 1 16,7-2 0-16,8 1-10 0,3-1-13 15,3-2-18-15,-2-3-34 0,3-5-113 16,2-5 112-16</inkml:trace>
  <inkml:trace contextRef="#ctx0" brushRef="#br0" timeOffset="8274.89">12367 4311 1374 0,'51'70'47'0,"-23"250"-228"47,-16-293 75-47,-9-15-133 16,3-8 161-16</inkml:trace>
  <inkml:trace contextRef="#ctx0" brushRef="#br0" timeOffset="8955.53">12676 4252 1223 0,'12'3'24'15,"2"-1"-21"-15,4 2-5 0,1 1-3 0,0 1 13 0,0-2 13 16,-1 3 3-16,-2 0 3 0,-2-3-8 15,3 4-11-15,-3-1-4 0,0 2-1 16,-1 1-4-16,-4 2-1 0,-3 0 2 16,-3 3-3-16,-6 1-1 0,-4 3-1 15,-7-1-8-15,-3 0 0 16,-4-2 1-16,-4-6 1 0,-3-1 6 0,-1-6 4 16,2-3 0-16,-1-3 0 0,2-3 1 0,5 0-3 15,2-3 0-15,4-2-3 0,4-2-4 16,-1 0-3-16,6-4-2 15,1 0-8-15,4-1-7 0,2-6-11 16,4 0 0-16,4-1-14 0,2-1 8 0,5 5 15 16,5 4 20-16,2 4 33 0,3 8 8 15,5-2 3-15,0 7-11 0,6 0-10 0,1 5-1 16,2 4 1-16,-2 2-1 0,-4 2 3 16,-5 4-1-16,-1 2-2 0,-1 5-2 15,-6 1 0-15,1 1-5 0,-6 5-5 0,-3-3-6 16,-1 3-7-16,-4 1-1 0,-2-8 6 31,-2-2 3-31,-3-9 5 0,0-5 3 16,-1-7 2-16,0 0 5 0,0 1 8 15,1-2 7-15,-1 0 9 0,0 0 8 16,2 0 1-16,-1 0 1 0,0 0-4 0,1-7-16 16,1-7-15-16,2-10-13 0,-1-8-11 15,2-5 3-15,-3 0 8 16,3 6 6-16,1 3 4 0,2 5 1 15,3 3 1-15,-2 0 1 0,1 2 1 0,2 2 4 16,1 2 1-16,2 3 0 0,2 2-1 16,-2 4-5-16,0 3-2 0,2 4-5 15,0 5-2-15,3 2-5 0,2 6-2 16,-1 0-1-16,-1 5 1 0,-3 0 3 16,-3 0-1-16,-2 2-3 0,-2-2-3 15,0 1-2-15,-2 3 1 0,1-3 4 0,0 0 3 16,-1-3-3-16,0-4-7 0,-3-2-7 15,1-4-10-15,0-1-10 0,-1-4-14 16,-1-1-24-16,1-2-92 0,-2-4 106 16</inkml:trace>
  <inkml:trace contextRef="#ctx0" brushRef="#br0" timeOffset="9292.91">14155 4091 1313 0,'-10'6'-1'16,"-7"1"-36"-16,-9 4-13 0,-6 3 35 15,-7 1 10-15,-5-2 3 0,-5 0 1 16,-1 2 1-16,5 0 3 0,8 0 1 16,8-1 1-16,6 0-5 0,8-2-7 15,4-1-4-15,8-2-6 0,4-2 1 16,6-1 16-16,5-1 14 0,5 1 8 15,4 3 5-15,3-2-8 0,1 3-7 16,5-1-3-16,5 2 0 0,1 2-3 0,0 4 0 16,-1 6-1-16,-7 1-3 0,-8 3-2 15,-4-2-1-15,-10-3-2 0,-2 0 0 16,-2-3-2-16,-7-3-5 0,-1 1-5 16,-6-3-7-16,-4-2-8 0,-5 1-3 0,-7-9-2 15,-5-3 0-15,-6-4-97 0,0-10 89 16</inkml:trace>
  <inkml:trace contextRef="#ctx0" brushRef="#br0" timeOffset="9445.74">12855 3951 1388 0,'1'0'65'0,"-1"7"-30"0</inkml:trace>
  <inkml:trace contextRef="#ctx0" brushRef="#br0" timeOffset="9665.16">11408 3887 1895 0,'-6'0'-107'0,"-2"5"-117"16,-1-1-2-16,0 0 171 0,7-2 30 16,2-2-7-16,0 0-28 0,0 1-113 0,-5-3 109 15</inkml:trace>
  <inkml:trace contextRef="#ctx0" brushRef="#br0" timeOffset="9777.28">11079 3623 990 0,'-2'2'28'0,"0"-2"-19"16,1 3-80-16,0 0 48 0</inkml:trace>
  <inkml:trace contextRef="#ctx0" brushRef="#br0" timeOffset="11733.98">9968 4102 486 0,'9'24'42'16,"-3"-6"73"0,6 11 32-16,-33-81-175 0,15 40 64 15,5 11-13-15,1 1-8 0,0 0-6 0,0 0-2 16,0 0 3-16,0 0 13 0,0 0 12 16,0 0 8-16,-1-2 6 0,1 2-5 15,0 0-6-15,0 0-6 0,0 0-8 16,0 0-11-16,0 0-7 0,0 0-3 15,0 0-4-15,-5-2 1 0,3 0 0 16,-1 0 0-16,-1-1-1 0,0-2 1 0,-3 1-1 16,-1 0 0-16,1 3 0 0,1 0-1 15,-2-1 0-15,-1 0 1 0,-3 0 0 16,-2 1 0-16,1 6 1 0,0-3 0 16,1 3 0-16,-2 1 1 0,1 1-1 15,-1 1 0-15,1 3 0 0,-2 0-2 16,2 4-1-16,2 2 1 15,2-1-1-15,2 0-2 0,5 3 0 0,2 3-6 16,3-2 0-16,6 4 2 0,0-2 3 16,1 1 3-16,1-1 2 0,1-1 0 0,-5-5 1 15,1-2 0-15,-2-7 0 0,-4-1 2 16,4-3 2-16,-5 0 0 0,1-1 1 16,-1-2-1-16,3 1 4 0,0-1 10 15,3 0 6-15,8-3 2 0,-1-1 2 0,5-1-8 16,3-4-5-16,-3 1-3 0,1-5-7 15,0 1-4-15,-1-3-1 0,0-1-1 16,-3 1 3-16,0 0 9 16,-5 2 11-16,-2-1 9 0,-3 1-2 0,-2 0-7 15,-2-3-13 1,-1-2-9-16,-1 0-1 0,-2 2 1 16,0 3 5-16,0 0 3 0,-2 3 0 0,2 2-1 15,1 0-1-15,-1 3 0 0,1 1 0 0,1 4 1 16,0-1 4-16,0 1-2 15,0 0-1-15,-2 0-7 0,2 0-9 0,0 1-5 0,0 3-5 16,0 5 2-16,2 2 7 0,0 6 2 16,0 3 4-16,0 0 3 15,2-1-1-15,0 2 0 0,2-1 1 0,-1-1-2 16,2 2 1-16,0-2 0 0,1-1 1 16,-2 0 0-16,5-1 4 0,-1-2-2 0,1-2 0 15,1 0 1-15,-2-2 0 0,2 0 1 16,-1-2 1-16,-1 0 0 0,1 0-2 15,-1-1 0-15,-4-2-1 0,-2-5 1 32,-4-1 1-32,3 3-4 0,-3-3-3 0,0 1-7 15,0-1-20-15,0 0 26 0,0-1-7 16</inkml:trace>
  <inkml:trace contextRef="#ctx0" brushRef="#br0" timeOffset="13398.7">10340 4174 703 0,'-14'12'105'0,"18"1"61"31,-7-6-163-31,0-1 0 16,1 1-1-16,-3 1 4 0,5 1 11 16,1 0 2-16,-1 0 1 0,2 1-4 15,-1 0-10-15,-1 2-3 0,0 3 0 16,0 1-2-16,-3 0 1 0,3 1 0 15,-1 1-1-15,1 0 1 0,0 0 1 16,-3-3-1-16,1-4 0 0,-2-2 1 0,2-3 0 16,3-1 1-16,-1-1 2 0,1-4 0 15,-1 2 6-15,0-2 11 0,0 0 10 16,0 0 15-16,3-1 10 0,-3 1-1 16,0 0-8-16,1 0-13 0,-1 0-15 0,2-5-8 15,-1 3 0-15,-1-3 0 0,8-2 0 16,-4-2-3-16,2-5-4 0,4-2-3 15,-5-4-1-15,5 2-1 0,0 0 0 16,-1 2 1-16,1-1 0 0,-1 2 5 16,2 3 2-16,2 1-1 0,0 1-1 15,4-1-8-15,0 0-4 0,0-1 0 16,-3 3-2-16,0-2 3 0,0 2 1 16,-3 4-1-16,0-1-1 0,-4 3-2 15,-1-1 5-15,0 1-2 0,-1 1 1 0,1 1 2 16,-2 1-4-16,0 0 3 0,-2 0 1 15,-1 0-4-15,-1 0-2 0,2 5-3 16,0-1-4-16,-1 4 1 0,1 4 5 16,0 3 2-16,0 3 4 0,2-1 1 0,-1 3-1 15,-1-1 1-15,-1 1 1 16,1-1-1-16,-1-1 1 0,1 0 0 0,-1-2 0 16,0-3 0-16,-1 1-1 0,0-5-1 15,0 1 0-15,-1 0 2 0,1-1 0 16,0-1 1-16,-1-2 3 0,1-2-2 15,0-3 1-15,0-1 0 0,0 1-2 0,0-1 0 16,0 1-1-16,0 1 0 0,1-2 1 16,0 2 0-16,-1-2 0 0,1 0 2 15,0 0 0-15,-1 0-5 0,0 0-13 16,2 0-28-16,1-2 15 0,5-5 4 16</inkml:trace>
  <inkml:trace contextRef="#ctx0" brushRef="#br0" timeOffset="15253.29">9910 5103 1731 0,'-3'0'20'0,"2"0"-44"0,0 3-6 16,-1 3 15-16,1 6 7 0,-1 5 3 16,-1 9 1-16,1 10 2 0,0 9 1 15,1 9-1-15,-2 10 1 0,5 11 0 16,2 10 0-16,5 10 1 0,0-2 2 15,1 1-1-15,-3-6 1 0,-3-4 0 16,0-11 0-16,-3-14 0 0,-1-14 1 16,2-14-2-16,-1-11-10 0,-1-7-17 0,0-9-30 15,0-3-34-15,0-1-16 0,-2-3-66 16,4-13 99-16</inkml:trace>
  <inkml:trace contextRef="#ctx0" brushRef="#br0" timeOffset="15677.35">9815 5093 1288 0,'6'30'215'15,"-6"-30"-125"-15,0 1-78 16,0 0-19-16,-5-31 40 0,9 27-9 15,6-8-5-15,6-2-5 0,6-5-16 16,11-1-8-16,4-1-9 0,7-3-9 0,3 3 5 16,8 1 4-16,8 7 10 0,2 3 9 15,0 5 5-15,-3 6 0 0,-3 2 0 16,-3 3 0-16,-5 6-1 0,-7 5 1 16,-8 4 0-16,-4 7-4 0,0 6-2 15,-5 6-8-15,-9 6-6 0,-11-1-5 0,-10-2-8 16,-17-3 1-16,-13-1 3 0,-10-3 4 15,-14 1 9-15,-10-1 6 0,-11-2-4 16,-2-1 3-16,-7-7 2 0,8-6-2 16,11-8 5-16,8-7 0 0,18-5 0 15,5-1 1-15,5-1 5 0,3-1 1 16,4-4 0-16,3 1 1 0,7-2-4 16,2 0-2-16,7 4-3 0,3 2-6 15,-3-4-6-15,4 5-11 0,-1-3-16 16,6-2-24-16,7-6 16 0,8-9 17 15</inkml:trace>
  <inkml:trace contextRef="#ctx0" brushRef="#br0" timeOffset="16089.09">11329 4937 1783 0,'-6'2'12'16,"-3"6"-48"-16,-10 6-6 0,-7 9 37 16,-4 6 5-16,-3 3 0 0,-1 6 0 15,0 3 0-15,-4 10 0 16,0 6 1-16,0 6-1 0,-1 8 0 0,3 6 1 0,3 6-1 15,4 5 1-15,10-1-1 0,5-3-4 16,6-2-4-16,11-4-2 0,7 2-2 16,9-5 3-16,9-5 8 15,0-8 1-15,2-10 4 0,3-9 4 16,-1-7-3-16,1-5 1 0,3-6-3 0,-1-2-6 16,0-4-15-16,2-4-12 0,-4-4-8 15,1-4 2-15,-4-3 8 0,-6-2 10 16,-6 1 6-16,1-2 1 0,-6 1-2 15,2-2-3-15,-3 0-6 0,-3-2-13 0,0 1-20 16,2-3-57-16,3-7 64 0</inkml:trace>
  <inkml:trace contextRef="#ctx0" brushRef="#br0" timeOffset="16561">12149 5480 1742 0,'-2'0'0'0,"-3"0"-41"15,-2 0-16-15,-8 4 16 0,-4-1 32 16,-8 2 9-16,-7 1 0 0,-3 1 0 15,-3 1 2-15,-4 1 0 0,0 0-6 0,-3 1-9 16,1 0-4-16,6-1-8 0,7 1 1 16,13-2 4-16,9-3-2 0,4 2 6 15,5-3 4-15,2-2 0 0,0 3 6 16,2-3 2-16,1-1 2 0,4 1 2 16,2 0 4-16,3 3-1 0,7 1-1 0,7 0-6 31,8 4-10-31,4 2-6 0,4 6 0 0,-3 2 3 0,0 1 8 0,1 4 5 15,-3 2 0-15,-3-2 1 0,-4-2 1 16,-8-3 2-16,-6-4 7 0,-6-4 5 16,-6-4 1-1,-1-2-6-15,-4-2-7 0,-5 2-2 0,-1 0 0 0,-3 5 4 16,-3 0 3 0,-5 1 0-16,-6 1-1 0,-1-1 0 0,-5-1-2 15,-1 1-1-15,0-3-4 0,-2-3-13 16,-1 0-13-16,-1-4-25 0,2-2-97 0,5-3 92 0</inkml:trace>
  <inkml:trace contextRef="#ctx0" brushRef="#br0" timeOffset="16846.41">12549 5121 1678 0,'18'29'68'16,"-25"-18"50"-16,-5 7-32 0,-81 92-523 31,77-79 437-31,4-1 1 0,-6 2 0 16,5-1-1-16,1-5-12 15,0-5-15-15,7-5-13 0,0-4-11 0,3-8-1 16,2-2 5-16,0-1 10 0,0-4 5 16,4-2 0-16,5-7-105 0,3-13 90 15</inkml:trace>
  <inkml:trace contextRef="#ctx0" brushRef="#br0" timeOffset="17198.31">12977 4915 1346 0,'1'2'103'0,"0"1"140"0,-2 6-245 0,2 9-8 16,-5 9 3-16,-3 9 4 0,7 6 3 16,-8 5 0-16,5 4 0 0,-4 5 0 15,-1 7 0-15,0 8 1 0,0 8-1 16,3 10 0-16,-2 2 0 0,0 5 2 15,2-3-2-15,-2-2 1 0,1 2 0 16,1-8-1-16,-2-5 1 0,1-10 0 0,-1-13-1 16,1-7 1-16,1-10 0 15,3-6 0-15,-1-6 0 16,2-5 1-16,1-6 0 0,0-2-1 0,2-4-3 16,-2-2-10-16,1-2-12 0,0-2-16 0,-1-5-12 15,0 1-10-15,0-1-8 16,0 0-2-16,0 0 1 0,0 0-1 0,1-3 2 0,5-2-28 15,5-9-83-15,5-5 109 0</inkml:trace>
  <inkml:trace contextRef="#ctx0" brushRef="#br0" timeOffset="17666.14">13865 5586 1525 0,'6'1'39'0,"0"-1"-7"16,-5 0-72-16,-2 0-9 0,-3 0 13 0,-5 0 17 16,-5 1 15-16,-7 0 6 0,-1 4-1 15,-9-1 0-15,-2 3 1 16,-3 0-1-16,-1 2 0 0,3 0 2 0,4 1 0 15,4 2-1-15,4-2-2 0,7-1-7 16,6-1-5-16,3 0-2 16,6-5 1-16,0 3 4 0,0-5 5 0,2 0-1 15,0 2 2-15,5 1 0 0,3 3-5 16,4 0 0-16,5 2-2 16,4 1 2-16,3 2 3 0,0 3 3 15,-3 0 2-15,3 2-1 0,2 3 0 0,0 3 0 0,1-3 0 16,-5 3 1-16,-4-1 2 0,-1-2 6 15,-3-4 3-15,-3-3 1 16,-5-4-2-16,-5-2-4 0,-3-2-6 0,-2 0-4 0,-3 2-2 16,-2 1-2-16,-5-1 4 0,-5 4 2 15,-2-2 2 1,-5 2 1-16,-6-1 0 0,-2-2-1 0,-4-2-7 0,-4-1-5 16,4-1-13-16,0-4-23 0,2-2-22 15,7-1 34-15</inkml:trace>
  <inkml:trace contextRef="#ctx0" brushRef="#br0" timeOffset="17950.87">14314 5977 1705 0,'1'2'0'0,"0"5"-50"0,-1 6-14 15,-2 6-3-15,-3 7 41 0,-1 5 21 16,-1 0 4-16,-2 2-2 0,-4 7 0 0,-2-2 2 16,-6 5 0-16,-2-4 2 0,1-2 0 15,2-4-1-15,4-8-8 0,6-9-7 16,4-5-8-16,4-10-5 0,1-1 5 15,1 2-3-15,0-2 9 0,-1-5 21 16,8-9-7-16</inkml:trace>
  <inkml:trace contextRef="#ctx0" brushRef="#br0" timeOffset="18514.04">14883 5796 1370 0,'10'-1'98'0,"-1"0"105"0,-3-1-216 16,-5-1-17-16,-1 1 0 15,-2 0 14-15,-2-5 12 0,0-1 4 0,-6-3 0 16,-3-4 0-16,-4-3 1 0,-7-2 0 16,-1 2 1-16,-3-1-1 0,0 5 1 15,7 2 0-15,3 6-2 0,0 4 0 16,3 4-2-16,-3 1-2 0,-2 4 1 15,1-1 1-15,0 6-1 0,2 3 1 16,7 1-10-16,2 3-11 0,3 1-4 0,4 1-2 16,3 3 6-16,5 1 11 0,3-3 5 15,5 1 2-15,1-3 3 0,2-1 1 16,2-1-1-16,-2-3 1 0,-1-4 1 16,-6-3 1-16,-1-5 3 0,0 0 2 15,-2-3 0-15,3-3 0 0,0-1 0 16,-1-3 2-16,1-1 2 0,0-3-1 15,2-3-1-15,2-2-2 0,-2-1-3 16,0-3-2-16,-3-2 0 0,-2 4 8 16,-2 3 14-16,0 3 13 0,-1 4 0 15,-2 4-2-15,0 1-14 0,2 1-13 0,-3 2-4 16,2 0-8-16,1 4-4 0,1 0-2 16,6 4 1-16,4 5 4 0,5 1-1 15,6 6 2-15,0 3 1 0,-1-1 1 16,-5 3 1-16,0-1 2 0,-6-4 0 0,1-1 0 15,-4-3 2-15,-2-4-4 0,0-1-3 16,-2-2-2-16,1 0-1 0,-1-2 2 16,0 1 2-16,2-6-5 0,-4 0-7 15,0 1-9-15,1-2-10 0,-4-5-12 16,5-2-28-16,-2-10-47 0,1-10 67 16</inkml:trace>
  <inkml:trace contextRef="#ctx0" brushRef="#br0" timeOffset="18944.5">14932 4884 1280 0,'11'10'54'0,"-10"-9"-45"15,-1 0-9-15,0 0-6 16,-6-5-1-16,13 10 2 0,7 6 2 15,7 5-1-15,2 4 4 0,4 5 0 0,2 3 2 16,2 5 4-16,0 3 1 0,3 2 1 16,2 5 2-16,1 1 3 0,3 3 3 15,1 5 3-15,-5 3 0 0,-2 9-1 16,1 5-3-16,-2 4-3 0,2 4-5 16,-6-1-1-16,-8 1 1 0,-3 4-2 0,-12-4 0 15,-3 1-1-15,-5-8-4 0,-12-8 0 16,-4-10-1-16,-4-8-2 0,-7-4 3 15,2-10 1-15,3-2 1 16,4-6 1-16,4-3 0 0,1-3 0 0,2-5 1 0,2 0 0 16,3-5 0-16,1-1 0 0,2-1 2 15,0-2-1-15,1-1-1 16,0-1 2-16,1 0-2 0,1-1 0 0,2 0 1 16,-1 0-1-16,1 0 1 0,0 0-1 15,0 0 0-15,0 0 1 0,0 0 0 16,0 0-5-16,0 0-9 0,0 0-17 15,0 0-32-15,1 0 688 0,3-4-476 16</inkml:trace>
  <inkml:trace contextRef="#ctx0" brushRef="#br0" timeOffset="27554.63">17254 3447 1475 0,'0'0'36'0,"-1"2"-16"0,2 0-27 0,-2 1-6 16,1 1 7-16,-1 3 4 0,-3 2 1 31,1 3 0-31,-1 8-2 0,0 7 1 16,0 10 1-16,3 10-1 0,-2 10 2 15,1 10 0-15,2 9 0 0,0 7 0 16,1 8 2-16,0 5-2 0,-1-4 2 15,0-1-1-15,-1-9 0 0,-3-5 0 16,0-10 1-16,1-6 0 0,1-9 0 0,2-14 0 16,0-3-1-16,-1-14 1 0,1-5-1 15,0-6-5-15,0-6-8 0,0-4-12 16,1 0-10-16,2-1 4 0,0-6 6 16,0-8 22-16,-1-10 15 0,0-11 18 15,0-10 9-15,3-11-1 0,-2-12 0 0,0-6-9 16,-2-9-6-16,-1-8-6 0,-1-8-7 15,-2-6-5-15,1-3 0 0,0 3-2 16,0 6-2-16,3 10 2 0,1 2-4 16,1 10 7-16,3 10 5 0,0 12 1 15,2 7 5-15,4 9-3 0,1 7 2 0,4 1 5 16,1 9 1-16,0 1-3 16,4 2-7-16,7 2-11 0,4 3-9 0,12 6-1 15,6 5-2-15,7 7-11 0,8 7 4 16,0 6-1-16,-4 7 0 0,-5 4 13 15,-14 1 1-15,-8 2-3 0,-11-1-7 16,-12-1-10-16,-7 5-8 0,-5 1-6 16,-6 5 4-16,-12 4 8 0,-9 3 9 0,-11 0 9 15,-13 2 3-15,-6-3 5 0,-11-1 1 16,-10-5-1-16,-7-2 2 0,5-4 1 16,7-8 0-16,12-4 2 0,13-7-1 15,3-3 0-15,10 0 0 0,9 0-4 16,5-2-9-16,13 1-6 0,1 0-10 15,7 1 3-15,12 5 8 0,7 5 8 16,9 10 9-16,8 7 2 0,5 0-2 16,4 7-1-16,2 0 1 0,5 0-1 0,1-3 0 15,-1 0 0-15,-6-4 0 16,-6-1-2-16,-5-1 1 0,-4-2 0 0,-3-1 0 16,-2-3 0-16,-4-3 0 0,-8-4 0 15,1-5-2-15,-4-2-9 0,-3-6-23 0,4-4-27 16,1-6-42-1,1-4-198-15,4-6 189 0</inkml:trace>
  <inkml:trace contextRef="#ctx0" brushRef="#br0" timeOffset="27960.96">18059 4285 1532 0,'3'0'36'0,"0"0"-25"0,-1 0-5 0,3 0 7 16,-1 0 11-16,3-3 10 16,2-2 6-16,2 0 6 0,5-4-1 0,3-2-10 15,0-3-8-15,1-3-3 0,-3 0 5 16,-6-2 7-16,-1 3-1 16,-3 0-9-16,-6-4-14 0,0 2-10 0,-2-3-6 15,-3 5-5-15,-1 0-1 16,-1 2-5-16,-6 4-5 0,1 0-3 15,-8 0-11-15,-2 2-1 16,-2 4-3-16,-2 0-13 0,5 7-8 0,0 1-4 0,0 5-6 0,3 6 12 16,1 8 17-16,3 9 6 15,5 7 5-15,7 4-6 0,4 5-5 0,13-1 3 16,9-1 10-16,5-5 14 0,5-3 13 16,-4-8 5-16,-2-3 2 0,-1-2-1 0,-2-1-5 15,-1-1-5-15,-3-4-3 0,0-4-3 16,-5-6-2-16,-2-6-7 0,2-4-17 15,1-10-31-15,5-6-151 0,1-9 136 16</inkml:trace>
  <inkml:trace contextRef="#ctx0" brushRef="#br0" timeOffset="28448.17">18630 4024 797 0,'-5'42'20'0,"3"-5"-15"0,-1 6-1 0,3-6-3 16,1-1 5-16,3 0 14 15,3-1 14-15,3-3 18 0,5-2 5 0,-1-3-11 16,3-4-9-16,-1-3-13 0,-1-4-5 16,-2-2 7-16,-3-3 14 15,-1-10 9 1,-2 0 0-16,0-2-12 0,3-7-18 15,4-5-17-15,3-12-16 0,2-10-12 16,2-8-2-16,-1-4 1 0,0-3 12 0,-3-1 11 16,-3 3 3-16,-3 1 4 0,-4 13 2 15,-1 10 6-15,-2 11 10 0,-2 5 12 16,-2 5 3-16,0 3-9 0,1 0-9 16,0 2-18-16,0 4-8 0,1 4-2 15,3 14-1-15,5 18 3 0,2 8 5 16,4 9 3-16,4-6 1 0,-2-6 0 15,2-7-1-15,1-4-1 0,-1-7 0 16,3-5 0-16,1-7 0 0,-4-6 12 16,-3-4 1-16,-2-7 9 0,-3-2 3 15,1-5 2-15,1-2 3 0,0-6-2 0,1-5 4 16,-5-7-11-16,1-2-3 0,-5-9-10 16,-5-4-8-16,-1-4-9 0,-4-5-3 15,-2 7 1-15,3 6 6 0,3 12 3 16,-3 12 3-16,5 5-1 0,-2 8-5 0,0 1-19 15,0 0-33-15,0-1 37 16,4-3-7-16</inkml:trace>
  <inkml:trace contextRef="#ctx0" brushRef="#br0" timeOffset="28716.07">19801 4243 1653 0,'6'-7'-12'0,"0"-5"-40"0,-2-2-18 0,1-1 35 16,-1 3 56-16,-3 2 22 0,0 1 0 15,-2-1-14-15,-4-2-12 0,0 0-6 16,-3 0-7-16,-2 0-1 0,0 0-2 16,-2 0-2-16,-3 4-1 0,2-1-1 15,-1 6 1-15,-1-2-12 0,3 5-14 16,-4 5-10-16,-3 4-18 0,1 4 7 15,-3 6 8-15,2 11 1 0,2 4-13 16,9 7-37-16,9 6-7 0,12-1 38 16</inkml:trace>
  <inkml:trace contextRef="#ctx0" brushRef="#br0" timeOffset="28757.74">19731 4441 865 0,'11'-5'-33'0,"2"-9"41"16</inkml:trace>
  <inkml:trace contextRef="#ctx0" brushRef="#br0" timeOffset="28868.26">19820 4242 124 0,'3'-49'6'0,"-2"16"23"0,1 6 82 15,3 20 25-15,-3 1 19 0,2 6-20 0,4 4-93 16,4 2-92-16,13 11-78 0,6 9-1 16,2 2-6-16,1 2 90 0,0-1 68 15,-2-4 12-15,2 1-29 0,2 1-67 16,4 1 38-16</inkml:trace>
  <inkml:trace contextRef="#ctx0" brushRef="#br0" timeOffset="29056.47">20337 4447 664 0,'87'57'1318'0,"-103"-60"-360"16,12-6-921-16,4 6-831 15,-33-30-243-15,32 14 1068 0,-4 2-12 0,-4-9-8 16,-1-2-4-16,-3-1 5 0,1 1 4 16,3 3 6-16,2 4 14 0,4 5 10 15,3 5 18-15,1 3 10 0,2 2-8 16,2 1-18-16,5-2-23 0,4 0-20 16,4 1-12-16,3-3-14 0,4 2-16 15,5-1-11-15,5 1-7 0,0 1-3 0,0-1-14 16,2-2 42-16</inkml:trace>
  <inkml:trace contextRef="#ctx0" brushRef="#br0" timeOffset="29550.65">21279 4308 1240 0,'-2'-2'45'15,"-2"-2"56"-15,-6-1-113 0,-4-4 4 0,-2 0 18 16,-3-2 0-16,-5 4-3 0,-6-2-4 16,-4 6-5-16,-2 1 0 0,-1 2 1 15,1 5 0-15,2 3-1 0,2 4-4 16,3 1-5-16,3 3-1 16,2 1-4-16,6-2-11 0,5-2-18 0,9-2-10 0,4-3 1 15,2-1 22-15,0-5 33 0,5 0 20 16,4-1 5-16,7-1-7 15,9-1-15-15,2-3-4 0,1-3 5 16,-1-1 10-16,-2-2 12 0,0-3 11 0,-1-4-7 16,-2-7-8-16,-1-4-5 0,-2-7-2 15,-1-4 8-15,-3-6 6 0,-1-4-2 0,-5-8-8 16,-3-3-7-16,-1-3 4 0,-3 1-1 16,1 6 8-16,-1 9 7 0,0 6 9 15,-1 12 14-15,-2 11 0 0,-1 8-5 0,0 9-23 16,0 0-25-16,0-1-29 0,1 2-14 15,-1 4-7-15,0 3-5 0,0 3 18 16,0 14 11-16,0 13 10 0,1 20 12 16,5 11 2-1,3 11-3-15,6 4-9 0,7 1-14 0,5-3-6 0,4-11 1 16,3-14 10-16,-4-16 13 0,-3-9 8 16,-4-9-1-1,-3-4-30-15,1-3-98 0,2-5 82 0</inkml:trace>
  <inkml:trace contextRef="#ctx0" brushRef="#br0" timeOffset="29877.93">22190 3856 1050 0,'-12'8'49'0,"-9"4"58"0,-10 3-124 15,-5 4 10-15,-3-1 3 0,0 2 4 16,-1 1 1-16,2-1 1 0,2 0 0 16,4-3 1-16,8-1-3 0,4-2 0 15,9-3-2-15,7-2-1 0,2-2 2 0,5 0 5 16,3-1 5-16,2 1 3 0,8 3-1 16,3 3-4-16,8 5-1 0,3 0-1 15,0 1-2-15,-4-1 0 0,0 0 0 16,-5-2-2-16,-4-1 2 0,-2 2 1 15,-7-1 2-15,-4-3-3 0,-4 1-3 16,-3-2-7-16,-10 2-5 0,-2 1 5 16,-6 2 3-16,-1 0 3 0,-2-2-2 0,-4-1-14 15,-2-1-20-15,-5-1-74 0,-1-1 66 16</inkml:trace>
  <inkml:trace contextRef="#ctx0" brushRef="#br0" timeOffset="30732.8">19805 4085 588 0,'0'0'69'0,"2"-1"102"0,0 1-116 0,0 0-7 0,0 0-4 16,-2 0-14-16,-2 0-14 0,0 0-10 15,2 0-3-15,1-1 4 0,0 1 1 16,1 1 4-16,-2 3-1 0,0-2-4 16,0 0-3-16,1 3-2 0,4-2-2 15,-1 3 0-15,-1 5 0 0,2-1 0 0,-2 5 0 16,-1-1 2-16,3 3-2 15,-2 0 0-15,-2 1 1 0,6-2 0 0,-8 0 0 16,2 1 1-16,2 1-1 0,-3 0 1 16,2 0-1-16,2 0 1 0,-3-4-1 15,1 0 1-15,2-3-2 0,-3 0 1 16,1-5 1-16,-1 0 3 0,-1-2 7 0,0-1 5 16,-1 0 0-16,-1-2-2 0,1 1-5 15,-5 1-6-15,1-3 0 0,1 4-2 16,-3-3-2-16,2 2 1 0,-2-2-1 15,-1-1 0-15,-2 0-3 0,-1 0 3 0,-1-4-8 16,-2-2-8-16,0-6-2 16,-2-3-124-16,-4-7 98 0</inkml:trace>
  <inkml:trace contextRef="#ctx0" brushRef="#br0" timeOffset="33339.51">19612 4227 755 0,'3'0'24'0,"-1"0"-5"16,-1 1-14-16,0-1-8 0,-1 0-4 16,0 1 1-16,-1-1-1 0,1 1 3 15,-3 0 4-15,1 1 1 0,1 0 4 16,-3 0 5-16,2 0 5 0,0 1 4 16,-1-2 0-16,1 1 2 0,2 0 0 15,-1 0-1 1,1 1 9-16,0 0-3 0,1 0 3 0,1 3 1 0,2-2-10 15,-2 1-2-15,1 1-5 0,2 0-4 16,0 1 3-16,0 0 3 0,-1-3 3 16,0 1 1-16,-1-3-2 0,1 1-5 0,0 1-4 15,3-2 2-15,3 3 2 0,0 0 1 16,4 0 1-16,1 1-4 16,2 0-3-16,0 0-1 0,0 0-3 15,0 0 0-15,-3 2-2 0,3-1-1 16,-3 0 0-16,-5 1 0 0,0 1-1 0,-3-1-2 15,0 1-2-15,-2-2-2 0,0-2-2 16,-3 1-7-16,2-3-15 0,1 1 104 0,-3-3-62 16</inkml:trace>
  <inkml:trace contextRef="#ctx0" brushRef="#br0" timeOffset="49262.58">18291 5168 1338 0,'-1'6'-4'0,"-4"-2"-29"0,2 3-17 0,-2 1 22 15,2-1 27-15,2-1 2 0,-2 1 1 16,1 0-1-16,0 2 0 0,0 0 1 16,-1 0 1-16,2 1 3 15,-1 2 2-15,1 3-1 0,0 4-2 0,-4 7-1 0,3-2-4 16,-1 9 1-16,-3 2 0 15,1 6-1-15,-3 7 1 0,-1-1 1 0,1 1-1 16,2-2 0-16,2-3 0 16,3-5-5-16,3-3-5 15,1-7-5-15,3-6-13 0,-2-5-20 16,0-4 10-16,-1-4 10 0</inkml:trace>
  <inkml:trace contextRef="#ctx0" brushRef="#br0" timeOffset="49514.98">18464 5455 1389 0,'0'25'129'0,"-1"-13"-143"15,-1 6-20-15,0 6-35 0,0-18 68 16,2 23 1-16,0 0 0 0,0 3 1 15,0 3 0-15,1-2 0 16,-1 0 1-16,1-4-2 0,0-4 1 0,0-8 1 0,1-2 0 16,-1-3-1-16,0-6 3 0,0-1-5 15,-1-4-9-15,0 0-15 0,0-1-25 16,0 0-16-16,1 0-18 0,4-4 101 16,-1-5-28-16</inkml:trace>
  <inkml:trace contextRef="#ctx0" brushRef="#br0" timeOffset="49893.33">18746 5517 1547 0,'-3'2'1'0,"3"4"-36"0,-2 9-15 16,1 2 10-16,1 4 30 15,0 2 10-15,0 2 0 0,2 4 0 0,-1 1 2 16,4 4-1-16,2-1 0 0,0 0 1 16,5-5-1-16,-3-3 1 0,-3-5 2 15,-1-7-1-15,-1-3 7 0,0-4 4 16,-2-3 0-16,-1-3 1 0,0 0-6 16,-1 0-6-16,5 0 2 0,-2-2 1 0,2-3-3 15,1-2-2-15,3-7-1 0,4-1-2 16,1-6 0-16,3-1 0 0,0-2-1 15,-4 0 1-15,1 1-1 0,-3 2 1 16,-2 1 1-16,0 4 1 0,-1 2 0 16,-2 4 1-16,-1 5 2 0,0-1-3 15,-2 4-6-15,0 0-11 0,1-1-17 16,0 2-20-16,1-1-22 0,4-1 634 16,1 0-424-16</inkml:trace>
  <inkml:trace contextRef="#ctx0" brushRef="#br0" timeOffset="50113.88">19215 5607 1093 0,'30'28'333'0,"12"22"-255"15,15-16-162 1,-161-41 82-16,48 10 2 0,50 23 1 15,-1 0-1-15,-1-5 1 0,2-1 1 16,2-4-7-16,0-2-7 0,4-3-9 0,0-2-11 16,0-6-12-16,1 1-18 0,0-4-16 15,4 2 39-15</inkml:trace>
  <inkml:trace contextRef="#ctx0" brushRef="#br0" timeOffset="51049.7">19412 5880 1584 0,'19'4'53'16,"-19"-4"-104"-16,0 0-11 16,0 0 4-16,-18-7 64 0,18 7 0 15,1-3 2-15,0-1-6 0,-1-1-3 16,3-2-1-16,0-2 2 0,0 0 2 15,3-2 5-15,0-1-1 0,3 0 2 0,0 1 0 16,1-3-4-16,-1 2 0 0,-1 2-2 16,3-1-2-16,-3 2-4 0,2 0-2 15,-1 0-2-15,-1 2-4 0,1 1 1 16,-3 2-5-16,-1 0-3 0,0 0 1 16,-2 3-6-16,3-4-6 0,0 3-10 15,0 0-13-15,0-4-5 0,-2-1 3 16,1 2 9-16,-3-2 16 0,0 3 16 0,0 0 11 15,0-1 13-15,-2 5 8 0,0 0-1 16,0 0-3-16,1 0-4 0,0 0-9 16,2 6-2-16,2 4-7 0,1 10-11 15,-1 4 1-15,1 2 3 0,0-1 5 16,3-2 8-16,3-3 2 0,2-4 0 16,3 1-2-16,3 0-4 0,3-1-3 15,-2-3-3-15,2 0 8 0,-4-4 6 0,-1-2 9 16,0-1 4-16,-1-1-4 15,-1-2-4-15,3-1 0 0,-2-2 0 0,2 0 4 16,2 0 8-16,-3-3-1 0,0-2-2 16,0-3-4-16,-4-3-9 0,1-3-3 15,-1-2 0-15,2-3-6 0,2-4-2 0,-3-1-2 16,-5 0 1-16,-5 0 4 0,-4 4 5 16,-1 1 4-16,0 3 2 0,0 4-1 15,-4 1-1-15,-1 0-1 0,-6 2 0 16,-3 2-1-16,-2 0-1 0,-4 6-1 15,-1 1-5-15,0 5-11 0,-4 5-3 16,-2 4 1-16,5 6 3 0,2 4 12 16,2 2 3-16,3 1 0 0,5-2 0 15,3-6-1-15,5-1 1 0,3-5 5 16,-1-5 3-16,4-2 3 0,-1-4 1 16,-3-2-2-16,0 0-1 0,-1 0 3 0,0 0-1 15,1 0 0-15,0-2-2 0,3-4-5 16,4-1-4-16,0-4 3 0,0-4-1 15,1 2 1-15,-1 1 0 0,1 1-1 16,-2 6 6-16,-2-1 6 0,-4 6 4 16,0-1-1-16,3-1-6 0,2 3-9 15,2 2-6-15,3 9-9 0,2 6-11 0,5 10-7 16,3 15 2-16,2 10 6 0,1 11 12 16,2 9 8-16,-3 7 0 0,-3 5 2 15,-1 2 6-15,-5-11 10 0,-3-6 7 16,-5-12 4-16,-6-7-11 0,-8-7-10 15,-4-8-6-15,-11-1-5 0,-2-1 2 16,-4-6 4-16,-1-3 0 0,-3-7 2 16,1-8 3-16,1-3 1 0,-3-4 8 15,2-4 3-15,1-3-2 0,-5-7-2 0,-1-3-5 16,1-6-8-16,1-2-4 16,4-7-6-16,5 0-9 0,6-4-7 0,3-3-9 15,4-3-16-15,3-3 34 0,0 0-2 16</inkml:trace>
  <inkml:trace contextRef="#ctx0" brushRef="#br0" timeOffset="51340.06">19120 5188 1573 0,'1'2'79'16,"0"-1"83"-16,-2 3-302 0,-5 4-35 0,-2 5 28 15,-2 3 63-15,3-1 45 16,2-7-8-16,1-2 104 0,1-3-56 0</inkml:trace>
  <inkml:trace contextRef="#ctx0" brushRef="#br0" timeOffset="51512.64">18767 5125 1947 0,'7'29'-1'0</inkml:trace>
  <inkml:trace contextRef="#ctx0" brushRef="#br0" timeOffset="61677.1">21623 5346 1800 0,'2'11'53'0,"-3"10"449"0,-4-4-621 16,-6 7 398-16,-3 3-705 0,3 2 93 15,-1 15 333-15,2 8 0 0,-3 12 0 16,-5 9 1-16,-1 11-1 0,0 13 1 16,-3 9 1-16,2 7-1 15,4 0 0-15,0-8 1 0,0-14-2 0,7-21 1 32,2-19 1-32,0-16-1 0,7-9 1 15,-3-9-2-15,0-7-14 0,3-3-32 0,-1-5-39 16,2-2-47-16,6-7-45 0,4-12 94 15</inkml:trace>
  <inkml:trace contextRef="#ctx0" brushRef="#br0" timeOffset="62128.98">21531 5610 1314 0,'0'0'43'0,"0"-3"-2"0,1 0-25 0,-1 2 10 16,0-1 19-16,1 0 16 0,-1-2-2 15,0 1-3-15,1-1-6 0,2-1-5 16,0-1 6-16,1-4-8 0,2-5-6 16,3-5-4-16,5-2-3 0,1-3-1 15,4-1 2-15,4 0-6 0,4 3-5 16,2 0-6-16,6 0-8 0,5 5-3 16,5 1-3-16,6 1-5 0,-2 5-4 15,-2 3-3-15,-2 5-1 0,-3 5 0 16,4 2 0-16,-1 6-3 0,-5 5-4 0,-3 3 0 15,-8-1-9-15,-6-1-6 0,-7-4-11 16,-11-2-18-16,-8 0-7 0,-13 4 4 16,-10 7 15-16,-8 1 19 0,-13 2 22 15,-8-2 10-15,-6-2 1 0,-15 0 5 16,-7-6-2-16,-2 2 0 0,0-2 0 16,10-1-1-16,17-1 0 0,7-1 2 0,12 0-3 15,9-6 1-15,3 2 0 0,7 0-1 16,7 0-1-16,2 0 1 0,8-1-2 15,6-1-1-15,-3-3-1 0,1-2-1 16,-1 0 3-16,-1 0 2 0,1 0 1 16,-2 0-2-16,0 0-16 0,5 1-16 0,-1-1-19 15,7 0-18-15,4 0 194 0,0 0-107 16</inkml:trace>
  <inkml:trace contextRef="#ctx0" brushRef="#br0" timeOffset="62605.19">21538 5558 1478 0,'0'0'35'0,"0"0"-22"16,0 0-12-16,-1 1-4 0,-1 0 6 16,2-1 3-16,0 1-1 0,0-1 2 15,0 0-4-15,0 1 4 0,2 1 4 16,0 2 6-16,3 1 5 0,2 1-3 15,4 5-1-15,9 4-6 0,2 10-4 16,9 6-4-16,5 12-2 0,5 9 0 16,12 7 0-16,-3 9-1 0,7 8-1 15,-6 4 1-15,-7 6-1 16,-3 1 1-16,-6-5 1 0,-2-9-2 0,-3-7 2 0,-4-9-1 16,-3-4-1-16,-1-6 1 15,-6-6 0-15,0-7-1 16,-2-8 2-16,-3-7 0 0,-2-5-1 0,-3-7-1 0,-3-4-2 15,-2-2-12-15,0 0-12 0,-1 0-20 16,0 0-26-16,1-1-22 16,4-3-127-16,3-12 134 0</inkml:trace>
  <inkml:trace contextRef="#ctx0" brushRef="#br0" timeOffset="63001.38">23230 5255 1661 0,'3'8'124'0,"-10"-5"-256"31,-6 4 0-31,-3 2-53 0,-7-4 184 0,4 10 3 0,-2 3 3 0,-5 2 3 16,-4 4-6-1,-7 5-1-15,-6 6 2 0,-8 10-2 0,-7 12 1 0,-1 5 1 16,2 16-3-16,2 8 2 0,4 14 2 16,3 9 0-16,5 6 0 0,9 4 1 15,11-1-4-15,12-9-1 0,10-11 1 0,11-12 2 31,6-12 12-31,4-8 11 0,5-10 1 16,1-6-3-16,3-4-10 0,2-4-10 16,1-8-3-16,-8-7-1 0,-4-7-3 15,-8-6-14-15,-4-5-22 0,-2-6-29 0,1-3 31 16,-1-1-208-16,4-6 173 0</inkml:trace>
  <inkml:trace contextRef="#ctx0" brushRef="#br0" timeOffset="63458.98">23637 5747 1918 0,'-14'0'-6'16,"-6"3"-58"-16,-12 3-9 0,-13-1 56 16,-9 1 17-16,-8 1 0 0,-1 2 3 0,-1 2-1 15,6-3-10-15,7 3-19 0,4-1-23 16,13-2-9-16,10 1 8 0,8-4 15 16,9 0 22-16,4-3 13 0,3-2 9 15,0 1 14-15,0 4 5 0,3-3-1 0,7 5-5 16,5 2-8-16,6 5-8 15,4 4-1-15,5 1-2 0,3 5-2 0,0 0 1 16,0 1 1-16,-7 1-2 0,-3 5 0 16,-1 2 0-16,-3 0-3 0,1-2-3 15,-5-3 0-15,-9-2-2 0,-6-2 5 16,-9-2 2-16,-5-1 0 0,-5-4 1 16,1 0-1-16,0-3-2 0,1-3 0 0,-2-2 0 15,-2-3-1-15,-2-3 3 0,2-2 2 16,1-1-4-16,-1-4-11 15,3-2-22-15,3-3-24 0,2-6-15 0,3-1-137 16,2-6 136-16</inkml:trace>
  <inkml:trace contextRef="#ctx0" brushRef="#br0" timeOffset="63687.88">23621 6262 1745 0,'-2'5'-1'16,"-5"8"13"-16,-2 8-71 0,-1 6-5 15,0 3 63-15,1 1 1 0,0-1 0 16,-3 3 1-16,-2 0-1 0,0-1 0 16,-3-2 1-16,0 1-1 0,1-5-13 15,0-3-22-15,7-3-35 16,0-8-35-16,6-6-47 0,3-4-123 15,2-1 162-15</inkml:trace>
  <inkml:trace contextRef="#ctx0" brushRef="#br0" timeOffset="64171.3">24337 6129 1815 0,'0'-4'5'16,"0"-5"-37"-16,-3-2-20 0,-1-6 29 16,-2 0 25-1,0-2 6-15,-5 0-2 0,-3 3-2 0,-5-1-3 0,-4 4-4 16,1 1-1-16,2 5-5 0,1 1-3 0,2 6-1 16,-2 1-3-16,-1 4-2 0,-1 5-4 15,-2 5 1-15,0 5-4 0,-3 3 0 16,0 2-5-1,6 3-10-15,3-3-2 0,7 0 3 0,9 4 1 0,2-4 9 16,6 1 9-16,9 0 6 0,1-2 9 0,-2-5 5 16,7-4 2-16,-3-2 2 0,0-3-3 15,1-4-3-15,-2-6-5 0,1-4-5 16,2-5-1-16,3-7 4 0,0-6 4 31,0-4 4-31,0-3 10 0,-3 5 15 0,-6 2 15 0,-4 6 11 0,-6 5-1 16,-2 4-12-1,-1 5-8-15,-2 2-1 0,0 0 2 0,1 0-6 16,-1 0-5-16,1-2-14 0,1 5-18 0,1 4-1 16,3 9-4-16,4 12-7 15,3 12 8-15,4 8 1 0,5 2 4 0,4-4 10 0,0-5 2 32,-1-6 0-32,-5-4 2 0,-3-5-18 0,-4-3-18 0,2-4-18 0,-3-5-19 31,-4-5-4-31,2-7 130 0,0-2-55 0</inkml:trace>
  <inkml:trace contextRef="#ctx0" brushRef="#br0" timeOffset="64392.15">24970 6485 1637 0,'-11'34'-1'16,"-6"7"-32"-16,-3 10-17 0,-2 0 6 16,5-5 40-16,1-4 3 0,0-6 1 15,-1-3 0-15,0-2 0 0,4-8 0 16,2-4-13-16,4-6-15 0,4-6-19 16,0-3-32-16,3-4-17 0,0 1 50 15</inkml:trace>
  <inkml:trace contextRef="#ctx0" brushRef="#br0" timeOffset="64831.47">25698 6144 1485 0,'8'6'257'0,"-249"28"-472"47,199-25 215-47,8 1 1 15,7-1-11-15,9-2-6 0,8 0 0 16,3-3-1-16,4-2 14 16,3-1 7-16,0-1 9 0,0 0 4 0,3 2 3 15,2 4-1-15,3 3-7 0,3 3-4 16,5 4-5-16,5 4 0 0,4 1-1 0,2 3-1 15,1 0 1-15,-1 0-1 16,-3 1-1-16,-2-2 0 0,-4-2 0 16,-4 0-1-16,-4-2-1 0,-3-3-2 15,-5-3-3-15,-3-4 1 0,-3 2 0 0,-2-2 2 16,-5 0 1-16,-4-3 2 0,-2 0-2 16,-2 1-1-16,0-5 2 0,-1 2 1 15,1-1-4-15,-1-3-12 0,2 0-15 16,1 0-14-16,3 0-11 0,2-4-2 0,2-1-8 15,2-1-6-15,1-3-34 0,-2-1-73 16,-1-4 105-16</inkml:trace>
  <inkml:trace contextRef="#ctx0" brushRef="#br0" timeOffset="65126.92">26103 5643 1356 0,'0'4'71'0,"-3"1"53"0,0 8-147 15,-3 5-12-15,2 5 8 0,-2 2 24 16,1 0 3-16,2-3 0 0,-3-1-1 15,1 0 1-15,-3 0 0 0,2 0 0 16,-3 1 0-16,7 0 2 0,-1-4-2 16,0-2 1-16,1-4-1 0,0-5-16 0,2-3-18 15,0-4-21-15,0 0-29 0,0 0 3 16,2-1 38 0</inkml:trace>
  <inkml:trace contextRef="#ctx0" brushRef="#br0" timeOffset="65546.13">26153 5074 1010 0,'8'1'138'0,"-5"-1"240"0,0 1-371 15,0 1-16-15,1 3-9 0,8 6-2 16,8 7 6-16,2 8 6 15,5 3 6-15,0 2 2 0,3 3 0 0,3 2 0 16,1 7 0-16,-2-1 1 0,1 8-1 16,-1 5 0-16,5 6 0 15,0 7-1-15,-4 6 0 0,-5 5 1 0,-10 6-1 16,-8 5 0-16,-5 6 0 0,-7 5 0 16,-8 2-1-16,-6-4 1 0,-9-8-2 15,-4-9 4-15,-5-8 3 0,-2-8-2 0,1-4 1 16,-1-8-3-1,4-9-2-15,0-7 0 0,4-9 2 0,3-3 1 0,3-7 1 16,5-3 0-16,0-3 0 0,4-4 0 16,4-1 2-16,2-1-2 0,1-3 2 0,4 0 0 15,0-2-1-15,2-1 2 0,0 0 2 16,0-1-1-16,0 0 2 0,0 1-10 16,0-1-9-16,0 0-12 15,0 0-21-15,0 0-23 0,0 0-108 0,4-1 106 16</inkml:trace>
  <inkml:trace contextRef="#ctx0" brushRef="#br0" timeOffset="87155.12">2474 8081 1269 0,'0'2'86'0,"0"-2"69"16,-1 0-107-16,-2 1-34 15,3-1 4-15,-1 0 4 0,0-1 2 0,1 1-6 16,0 0-3-16,0 1-6 0,0 0-9 15,2 1-5-15,-2 5-2 0,-4 7-2 16,3 11 3-16,-2 16 4 0,2 12 2 16,1 10 0-16,0 5 4 0,0 6 0 0,0 3-6 15,-2 2-7-15,-2 6-14 0,-1-3-6 16,-2-6 3-16,0-11 7 0,3-16 10 16,1-13 6-16,3-12 2 0,-1-9 1 15,1-9-1-15,0-5-7 0,0 1-8 0,0-2 2 16,-1 0-6-16,-2 0 6 0,3-5 12 15,0-5 1-15,0-9 12 0,0-9 7 16,-4-16-4-16,1-10-1 0,-3-12-7 16,5-7-5-1,0-6 1-15,-1-4 0 0,2 0 8 0,-2 1 3 0,2 2 10 16,1 2 5-16,-2 5-5 0,1 4-1 16,-1 8-6-16,1 9-4 0,0 11 3 15,-2 9 5-15,1 11 7 16,-1 9 2-16,2 6-3 0,0 6-13 0,0 0-14 15,1-2-12-15,1 3-9 0,3 4 0 16,2 4-3-16,4 8 3 0,12 16 5 16,9 16 4-16,8 12 5 0,9 8 2 0,-1 3-4 15,3 1-5-15,1-8-6 0,3-7-4 16,1-6 4-16,-5-13 6 0,-11-12 6 16,-8-8 4-16,-11-10 1 0,-4-6 0 0,-2-3 1 15,-2-4 2-15,1-6 5 0,3-6 5 16,-1-9 5-16,2-6 0 0,1-9-5 15,-3-8-2-15,1-6-5 0,-5-5-2 16,0 1 1-16,-2-3 0 0,-1 6-1 16,0 5 7-16,2 5 9 0,-2 12 15 15,1 8 18-15,-2 10 7 0,-3 8-2 0,0 6-1 16,-5 1-18-16,1 0-10 0,0 0-8 16,0 7-17-1,0 9-3-15,3 16-7 0,0 14 1 16,1 16 4-16,-1 11 4 0,0 6-7 0,-2 6-6 0,0 0-10 15,3-2-16-15,3-5-5 16,5-5-2-16,6-10 5 0,6-10 15 0,3-8 11 16,-2-9 9-16,-6-9 4 0,-5-9 1 15,-5-9-2-15,-3-5-6 0,0-4-8 16,1 0-15-16,0-6-17 0,1-7-19 16,8-10-38-16,1-12 59 0</inkml:trace>
  <inkml:trace contextRef="#ctx0" brushRef="#br0" timeOffset="87597.95">3878 8436 1135 0,'4'-3'39'0,"-3"-1"0"16,1-3-11-16,-5-2-1 0,-3-2 4 15,-2-5 0-15,-5-2-8 0,-1-2-4 0,-2-1 4 16,2 6-1-16,-1 2 2 0,4 4 6 15,1 7-3-15,-2 0-1 0,-2 3-1 16,0 7-11-16,-6 2-5 0,0 8-3 16,-5 7-6-16,0 8-5 15,1 6-8-15,0 2-11 0,7 3-7 0,4-6-8 16,9-2-4-16,6-6 0 0,7-4-1 16,4 0 3-16,6-4 11 0,1-1 12 0,0-8 8 15,0-2 8-15,-2-7 3 0,-2-4 0 16,-2-6 1-16,-1-4 2 15,-2-6-1-15,1-5 0 0,-1-1 3 0,-2-9-1 16,-2 5 3-16,-1-4 3 0,-4 3 4 16,0 2 7-16,-1 0 6 0,-1 5 7 15,2 6 7-15,-2 5 14 0,0 8 6 0,0 0-5 16,1 1-7-16,-1 0-23 0,1 0-15 16,0 0-7-16,2 3-9 0,3 4 0 15,6 4-3-15,6 8-3 0,7 6 0 16,2 2 2-16,0-1-1 0,1-3-7 15,-2-2-21-15,-3-1-31 0,4-1-28 0,-2-1-21 16,4-3 0-16,6-6-132 0,-4-8 158 16</inkml:trace>
  <inkml:trace contextRef="#ctx0" brushRef="#br0" timeOffset="87845.65">4212 8239 1325 0,'0'15'33'0,"1"0"-24"0,1 6 8 15,3 0 7-15,5-2 3 0,3 5 3 16,6 3-13-16,8 4-5 0,7 5-4 16,4 0-3-16,5 0 1 0,-2-3-4 15,-1-2-2-15,-5-1-4 0,-3-4-10 0,-2-5-7 16,-1 0-5-16,-2-8-3 15,-3-1-1-15,0-2-6 0,-4-2-12 0,-1-2-15 16,-1-2-20-16,-3-2-27 16,-3-2 59-16</inkml:trace>
  <inkml:trace contextRef="#ctx0" brushRef="#br0" timeOffset="88105.62">4748 8224 1394 0,'-15'12'32'0,"-2"2"-23"0,-6 6-8 0,-3 7 2 16,1 1-1-16,-2 4 1 0,0 4-2 16,4 2 0-16,-4 2 1 15,0 2-2-15,0 0 1 0,0-4 0 0,1-5-2 16,7-4-4-16,6-7-2 0,2-7-2 0,7-7 2 15,1-2 6-15,1-5-4 0,2-1-5 16,0 1-10-16,0-1-17 0,0 0-43 16,0 0-43-16,6-5-60 0,6-7 88 15</inkml:trace>
  <inkml:trace contextRef="#ctx0" brushRef="#br0" timeOffset="88310.2">4910 8351 1287 0,'0'0'55'16,"2"3"28"-16,-2-1-83 15,0 1-5-15,0 4-2 0,0 4 4 0,0 8 5 0,2 8 0 16,-1 4 0-16,0 0 1 0,2-1-1 16,1-2-2-16,0-3-11 0,0-2-24 15,0-4-27-15,5 1-30 0,4-1-17 16,9-4 54-1</inkml:trace>
  <inkml:trace contextRef="#ctx0" brushRef="#br0" timeOffset="88912.25">5348 8698 965 0,'0'-1'62'0,"0"0"57"15,-1 1-74-15,1 0 9 16,0 1 16-16,0-1 13 0,-1 0-13 0,0-2-9 16,1-1-12-16,-1-1-14 0,0-5 2 15,0-3 1-15,0-6-4 0,1-5-4 0,1 1-8 16,2-2-11-16,2 2-6 0,0 1-5 16,3-1-2-16,2 3-3 0,0 0 4 15,4 2-1-15,0 0 0 0,1 3 0 16,1 0-3-16,1 3-1 0,-4 2 1 0,2 3-4 15,-5 2-2-15,0 1-5 0,-2 0-8 16,-2 2-11-16,1 1-1 0,0 1-6 16,4 4-2-16,-2 2 2 0,4 4-4 15,-2 7 8-15,0 0 11 0,1 4 12 16,-3 0 9-16,3-1 5 0,-3-3 0 16,-2-2 1-16,3-2 0 0,-4 1 0 15,0-4 0-15,-3 0 0 0,2-1 0 16,0-1 0-16,-1-3 1 0,-3-5-1 0,-1 0 3 15,1-1 0-15,-1 0 2 0,1 0 3 16,-1 0 2-16,1-5 2 0,1 0-1 16,-1-6-1-16,5-5-4 0,-1-4-1 15,1-6-1-15,3 1-1 0,-3 2 0 16,3 0 7-16,-1 4 2 0,1 2 2 16,3 3 3-16,2-1-7 0,-2 6-4 0,1 3 0 15,1 1 2-15,-1 5 1 0,1 0 1 16,0 5-5-16,2 2-6 15,5 8-7-15,2 5-4 0,2 7 2 0,3 5 2 16,-6 4 2-16,1-1 0 0,-6-2 0 16,-7-1-2-16,1-6-4 0,-4-2-2 0,0-3-2 15,1-4 2-15,-2-7 5 0,-3-2-2 16,-3-7-6-16,5 2-14 0,-2-1-18 16,5-2-18-16,3-4 534 0,2-3-356 15</inkml:trace>
  <inkml:trace contextRef="#ctx0" brushRef="#br0" timeOffset="89124.79">6307 8347 1209 0,'2'7'54'0,"-1"-5"-28"31,9 17-20-31,-8 9-11 0,-1-13 7 0,8 14 0 15,1 3-1-15,1 2 1 0,-1-1 1 16,-1-1-2-16,-1-3 1 0,-2-2 0 16,1-2 0-16,1-5-5 0,1-1-11 15,1-3-22-15,1-2-36 0,3-3 22 0,-1-2 13 16</inkml:trace>
  <inkml:trace contextRef="#ctx0" brushRef="#br0" timeOffset="89649.33">6628 8445 1410 0,'0'0'53'0,"0"0"-16"0,1 0-12 16,0 0-26-16,2-3-4 0,4 1 5 15,5 0 0-15,8-5-10 0,7 1-2 16,2 1-1-16,2-3 0 0,-2 1 9 16,1 2 4-16,-2 0 0 0,1-1 0 0,-1 1 1 15,-1 0-1-15,0 2 4 16,-4 0 6-16,-1 2 2 0,-5 1 2 0,-2-2-2 16,-5 2-7-16,-5 0-3 0,-4 0-1 15,1 0-8-15,-3 3-16 0,-2 2-12 16,-6 8-6-16,-8 7 8 15,-7 7 16-15,-3 5 10 0,-4 3 5 0,-3 1 1 16,3 2-1-16,3 1 0 0,5-4 1 0,9-2-3 16,6-5 2-16,8-3 1 0,1-6 3 15,7 0 8-15,1-2 11 0,0-3 4 16,2-1 1-16,4-2-2 0,-2-2-6 0,4-1-1 16,1-1-1-16,1-5-3 15,0-1-4-15,2-1 0 0,2-4-1 0,1-2 0 16,1-2 1-1,2-1-2-15,0-1 0 0,-1-4-2 16,0 0-5-16,-4-3-3 0,-1-2-3 0,-3 0-8 0,-3-1-7 16,6-4-14-16,-4-1-16 0,3-4-17 15,-4-2-19-15,-3 1-22 0,-2 0-12 16,-4 2-7 0,-2 3 6-16,0 5-75 0,-3 4 121 0</inkml:trace>
  <inkml:trace contextRef="#ctx0" brushRef="#br0" timeOffset="90064.59">7392 8432 606 0,'14'6'53'0,"1"-1"46"16,-2 2-27-16,-3-2-9 0,0-1 24 16,1 0 13-16,-1-3-10 15,0-1-15-15,1 0-15 16,-1 0-9-16,1 0-5 0,-1-3-8 16,-1 0-3-16,-2-1 1 0,0 0-2 15,-1 1 1-15,-2-4-5 0,0 1-9 16,-2-1-8-16,-1 0-6 0,1 0-5 15,-2-3-2-15,-1-2-4 0,-4 0-5 16,-2-1-2-16,-5-1-2 0,-1 0-2 16,-4-1-3-16,-2 3 1 0,2 1-2 15,2 3 1-15,4 0 4 0,2 2-1 16,2 2 5-16,0 2 2 0,0 0-2 16,1 6-2-16,-1-1-3 0,0 5-1 0,-2 4 4 15,-3 5 3-15,3 7 1 0,0 3 2 16,4 5 0-16,5 3-1 0,3 4 5 15,8 2 1-15,7-1-1 0,3 1 3 16,-1-4 12-16,-2-5 4 0,3-6 4 16,3-4 2-16,2-2-8 0,3-6-3 0,-1 3-2 15,1-4-2-15,-1 0 4 0,-2-4 6 16,-5-2 3-16,-2-6 4 0,-3-1-2 16,-1-3-5-16,0-4-5 0,2 0-6 15,-1-6-7-15,3 3-3 0,-1-5-2 16,1-4-4-16,-1-1-1 0,-2-2-2 15,0-2-12-15,-2-1-16 0,1 0-22 0,2-2-28 16,-2 2 47-16</inkml:trace>
  <inkml:trace contextRef="#ctx0" brushRef="#br0" timeOffset="90327.52">6460 7840 1956 0,'0'0'-21'0,"-1"1"-78"0,1-1-25 16,0 2 8-16,-1-1 43 15,1 1 22-15,0-1 0 0,-1-1-20 0,1 0-35 16,0 0 54-16</inkml:trace>
  <inkml:trace contextRef="#ctx0" brushRef="#br0" timeOffset="90781.34">5226 7741 1814 0,'0'2'-40'0,"0"0"-95"15,-3-2-21-15,0 3 36 0,-1-1 55 16,1 3 43-16,0-1 19 0,1-1-8 0,2-3-24 16,0 0-20-16,0 2 23 15</inkml:trace>
  <inkml:trace contextRef="#ctx0" brushRef="#br0" timeOffset="91197.17">3931 7736 1341 0,'0'0'50'15,"0"0"45"-15,-3 0 482 0,2 0-473 16</inkml:trace>
  <inkml:trace contextRef="#ctx0" brushRef="#br0" timeOffset="92971.85">10010 7740 1336 0,'-3'5'43'0,"-4"3"120"16,-8 4-209-16,-6 6 1 0,-10 0 44 16,-5 1 1-16,-3 2 2 0,-7-2 0 15,-7 3-1-15,-10-1 1 0,-8-1-1 16,-4 1 0-16,1-1 1 0,4-4 0 0,3-3-1 16,4-3 1-16,1 0-1 15,7-1 0-15,4-2 0 0,9 2 0 16,5-1 1-16,8 1-1 0,5-1-1 0,3 1 1 15,6 0 2-15,2 3-3 0,1-1-1 16,3 0 0-16,1 3-2 0,2 2-1 16,2 7 2-1,4 5-2-15,3 7 3 0,6 10 1 0,2 4 0 0,-1 10 2 0,-1 6 0 32,0 7-2-32,-1 4 1 0,1 7 1 15,-2 2-1-15,0-3 0 0,-2-4 1 0,-1-10-2 16,-1-12 1-16,-1-15 1 0,-1-9-1 15,0-11 0-15,2-5 2 0,-2-5-3 16,0-6 7-16,-1-3 2 0,1-1-4 16,0-1 1-16,4 0-9 0,1-3-6 15,8-4 1-15,12-4 1 0,12-6 2 16,11-6 5-16,9-1 0 0,0-2 9 16,-1 3 10-16,-5 4 8 0,-2 5 8 15,-1 1-7-15,-7 4-8 0,2 1-10 16,-1 3-5-16,-3 1 0 0,2 3-3 15,-10 0 1-15,0 1 1 0,-5 1-3 0,-5 0-5 16,0 3-14-16,-5-4-19 0,-4 1-25 16,1-1-24-16,3-1 191 0,-2-6-99 15</inkml:trace>
  <inkml:trace contextRef="#ctx0" brushRef="#br0" timeOffset="93208.06">9638 8461 1557 0,'-26'8'52'15,"-7"3"24"-15,-15 4-81 0,-4 1-4 16,0-2 8-16,2-2 2 0,4-4 1 16,1-2 0-16,3-2 1 0,-6 2-2 15,4-1 0-15,-1-3-1 0,5 0-10 16,5-2-5-16,5 0-7 0,9-2-13 15,4 0-7-15,6 0-13 0,7-1-16 16,4 3-16-16,-2-3 150 0,10-2-66 0</inkml:trace>
  <inkml:trace contextRef="#ctx0" brushRef="#br0" timeOffset="93534.17">10096 8947 1480 0,'-1'23'-13'16,"1"-1"-55"-16,0 0 7 0,1-7 75 0,1-4 13 16,-2-8 4-16,1-1-13 0,-1-2-12 15,0 0-6-15,0 0-6 0,0 0-7 16,0 0-4-16,0 0 4 0,0 0-4 15,0 0 6-15,0 0 4 0,0 0 7 16,0 0 17-16,0 0 6 0,0 0-1 16,0 0-8-16,0 0-10 0,0 0-13 15,0 0-9-15,0 0-8 0,0-1-7 16,0 1-3-16,0-1-6 0,0 1-9 16,0-1-22-16,0 0-46 0,2-4-104 15,0 0 128-15</inkml:trace>
  <inkml:trace contextRef="#ctx0" brushRef="#br0" timeOffset="93952.67">9828 8594 1619 0,'0'0'34'0,"1"0"-24"0,-1 1-14 0,2 0-13 0,-2 1 9 16,-2 2 3-16,2-2 0 0,2 4 4 15,4 2 1-15,6 4-2 16,4 1 0-16,5 6 1 0,4 4-1 0,4 0 3 15,4 6 2-15,1-1-2 0,2 3 3 16,4 1-1 0,0-1 2-16,4-2 1 0,0 0 1 0,-5-2-2 15,-2-1-3-15,-3-3 2 0,-5-1-3 0,1-3 0 16,-1-2-1-16,-2-1-6 0,-2-3-6 0,-7-3-6 16,-3-2-6-16,-6-2-10 0,1-2-11 15,-2-1-8-15,0 1 2 16,0-1 10-16,-1 2 12 0,-2-3 8 0,-2 0-5 15,-3-2-23-15,0 2-152 0,1-4 130 32</inkml:trace>
  <inkml:trace contextRef="#ctx0" brushRef="#br0" timeOffset="94254.98">10423 8447 1421 0,'0'1'61'0,"-2"1"24"0,-3 3-70 0,-3 4-23 15,-4 5 6-15,0 3 3 0,-1 3 2 16,-2 4 1-16,1 6-2 0,-2 3-1 16,-2 2 2-16,-1 6-3 0,-7-2 0 15,-5 2-1-15,-7 4-3 0,-5-2 1 16,3 1 2-16,4 1 0 0,8-8 2 15,5-3 1-15,9-7-2 0,0-6 0 16,6-1 2-16,3-5-2 0,1-4 0 0,3-2 0 16,0-3-9-16,1-1-13 0,1-2-19 15,-1-2-18-15,2 1-16 0,2-1-15 16,1-1 77-16,4-4-10 0</inkml:trace>
  <inkml:trace contextRef="#ctx0" brushRef="#br0" timeOffset="94777.17">10868 8996 1526 0,'3'85'-11'0,"0"0"-52"16,3 17 2-16,-1-18 49 0,2-13 19 16,0-19 4-16,-1-10-7 0,-1-7-6 15,0-6-1-15,-2-5-3 0,3-12 6 0,-4-7 2 16,-2-5-2-16,0 2-3 0,-3-5-5 16,-1-4-3-16,1-7 9 0,-1-10 15 15,-3-12 7-15,-3-15 5 16,-6-17-6-16,-2-14-10 0,-3-12-4 0,-5-4-1 15,3-2-3-15,1 2 2 0,4 8-1 16,6 5-3-16,4 12-4 0,4 7-1 16,4 7-9-16,7 6-1 0,3 6 2 15,4 7 1-15,4 8 8 0,3 6 10 0,6 8 7 16,1 6 6-16,2 5 2 0,2 6-6 16,-1 6-2-16,4 6-3 0,3 5-3 0,-4 5 1 15,0 6-1-15,-6 1-4 0,-8 4-2 16,-7 2-8-16,-8 2-7 0,-9 5-4 15,-8 2 0-15,-5 3 3 0,-7 2 3 16,-8-2 1-16,-2 1-5 0,-7-3-3 0,2-1-1 16,0-8-5-16,3-9-1 0,7-10-8 15,6-11-9-15,2-2-7 0,2-4-6 16,1-4-45-16,5-3-100 0,3-2 122 16</inkml:trace>
  <inkml:trace contextRef="#ctx0" brushRef="#br0" timeOffset="95170.66">11363 8725 1419 0,'16'-3'81'0,"2"-3"65"0,3-3-185 16,-1-1-31-16,0 0 23 0,-2-2 42 15,2 1 19-15,-6-4 5 0,3 1-3 16,0-2-4-16,-1-1-3 0,-2-1-4 0,0-4 1 15,0 2 2-15,-3-1 0 0,2 0 1 16,-2-1-2-16,-3 1-4 0,-4 2-1 16,-1-3-1-1,-3 4-2-15,-5 1 0 0,-5-1-5 0,-3 0-8 0,-5 0 1 0,-5 0 1 16,2 4-5-16,-4 5-1 0,-1 6-3 16,0 5-9-16,1 10 5 0,1 7 6 15,-2 8 0-15,-2 8 6 0,2 7 0 16,2 5-2-1,3 2-2-15,10 5 1 0,8 2-2 0,7 0 5 0,12-1 6 16,5-3 4-16,3-7 10 0,-1-5 14 16,-1-7 9-16,0-8 2 0,0-5-5 15,1-5-9-15,0-3-8 0,0-3-3 16,3-2-2-16,2-5-2 0,2-2-5 16,1-5-12-16,-1-6-15 0,-1-3-20 15,2-9-21-15,1-4-138 0,1-5 132 16</inkml:trace>
  <inkml:trace contextRef="#ctx0" brushRef="#br0" timeOffset="95485.76">12353 8395 1393 0,'-9'8'68'0,"-8"-9"-71"15,-6-1-8-15,-7-1-13 0,-5-6 51 0,3 9-7 16,-4 5-4-16,1 0-4 16,2 6-4-16,-2 2-3 0,2 3-3 0,0 3 1 15,3 6-2-15,2 4 2 16,3 1 1-16,7 0-8 0,5 1-9 16,8 0-10-16,8 3-7 0,6 2 4 0,8 0 8 15,8-1 8-15,3-6 6 0,3-2 4 16,3-7 4-16,-3-5 3 0,-1-4-1 15,0-4-7-15,2-4-7 0,4-3-8 16,3-5-10-16,2-4-7 0,7-8-14 16,-3-6-25-16,2-6-32 0,-4-9-136 0,0-3-41 15,0-5 134-15</inkml:trace>
  <inkml:trace contextRef="#ctx0" brushRef="#br0" timeOffset="95691.08">12873 7938 972 0,'-4'22'33'16,"2"12"0"-16,2 18-20 15,1 8 8-15,7 3 6 0,1 4 8 16,-1-3 4-16,2 4-1 0,-3-2-5 16,-1 3-6-16,2-2-13 0,0-2-6 15,-1-2-3-15,1-3-2 0,3-4-6 16,-3-8-12-16,2-7-19 0,-3-13-32 15,-4-12-22-15,0-10 44 0</inkml:trace>
  <inkml:trace contextRef="#ctx0" brushRef="#br0" timeOffset="95880.62">13207 8248 1289 0,'-2'1'108'16,"-24"38"-89"-1,-47 9-40-15,18-26 23 16,7-2-1-16,-8-1 2 0,-7 0-1 16,-5-1 0-16,4-3 2 0,5-3-9 15,12-3-22-15,5-2-46 0,6-2-58 16,5 0-150-16,5-1 161 0</inkml:trace>
  <inkml:trace contextRef="#ctx0" brushRef="#br0" timeOffset="96322.99">13336 8662 1512 0,'45'-11'54'0,"4"-3"28"0,0 0-86 15,-7-2-4-15,-18 7 6 0,-1 2 5 16,-9-2 4-16,1 2 1 0,-4-6 1 15,0 2-4-15,-2 0-4 0,-1-2 1 16,-1-2-1-16,-6-1 0 0,-1-1-2 0,-1-2-5 16,-3-1-4-16,-4 0 2 0,-2 0 3 15,-1 4 4-15,0 1 2 0,0 5-2 16,-1 2-4-16,-2 2-14 0,-2 2-11 16,0 4-13-16,-8 4-11 0,-4 7-6 15,-5 6 2-15,-6 7 10 0,2 8 3 16,2 6-1-16,7 0-3 0,9 0-3 0,10-2 9 15,9-3 23-15,6-3 20 0,6-1 20 16,4 0 13-16,3-5 5 0,4 0 4 16,2-7-4-16,0 1-6 0,-2 2-5 15,3-6-5-15,0 2-1 0,-3-5-2 16,0-3-3-16,2-4-12 16,3-4-10-16,7 0-8 0,1-7-3 0,0-4 2 15,2-4 7-15,-2-1 5 16,1 1 1-16,5-3-14 0,3 3-27 15,0-2-24-15,6 0-124 0,-5 0-99 0,-8 5 158 0</inkml:trace>
  <inkml:trace contextRef="#ctx0" brushRef="#br0" timeOffset="96779.38">14358 8640 1001 0,'0'-5'85'0,"3"1"94"15,-3-1-132-15,-1-2-8 0,-2 1-11 16,-2-3 0-16,-1-1-3 0,-3-2-5 15,-5 0 0-15,-6 3-3 0,-4 0-7 16,-5 3-2 0,0 3-5-16,3 3-3 0,1 5 0 0,1 2 1 0,0 7-2 0,-5 4-3 15,-1 7-3-15,2 7-5 0,-3 1-5 16,0 0-20-16,7-2-26 0,7-5-8 16,13-3 4-16,10-1 24 0,5-6 34 15,4-4 16-15,0-3 6 0,5 0-2 16,0-2-3-16,-2-3-5 15,3-2 3-15,-1-2 11 0,1-6 8 0,0-3 10 16,0-5 2-16,1-3-9 16,3-5-8-16,3-7-9 0,2-5-7 0,-1-10-4 0,-1-6 0 15,-9-9-4-15,-4-4 0 0,-10-4 2 16,-4-5-1-16,-1 2 3 16,-4-2 7-16,-3 7 6 0,-3 7 12 0,-2 9 7 15,-2 11-5-15,2 11-3 0,2 10-9 16,2 8-19-16,1 4-8 0,0 5-20 15,0 5-9-15,-1 5 7 0,-1 13 6 0,3 13 14 16,4 16 7-16,6 13 5 0,11 8 0 16,10 4 2-16,5 3 1 0,4-5 0 15,3-3 6-15,-2-8 2 0,0-10-1 16,-2-5 1 0,-4-8-12-16,-5-5-26 0,-4-2-25 0,-1-6 24 0</inkml:trace>
  <inkml:trace contextRef="#ctx0" brushRef="#br0" timeOffset="97158.91">14611 9571 1447 0,'-83'-1'37'0,"2"-2"-26"15,-21-2-3-15,7 1-3 0,1-1 0 16,-9 1-2-16,-5 3 1 0,-14-1 0 16,-11 0-2-16,-17 0 1 0,-11-1-1 15,-5-4 1-15,-24-2-1 0,5-4 2 16,-2 1-3-16,-15 1 1 0,9 0 1 0,-2 2-2 16,-11 3 1-16,16 0 0 0,-8 2-1 15,2-1 1-15,15 0 1 0,-15-4-1 16,16 0 0-16,1-6 0 0,-8 1-2 15,15 1-1-15,2 1-1 0,-2 4-1 16,15 4 2-16,13 4-2 0,11 6-2 0,13 4 0 16,12 2-1-16,11 5 0 0,16-1-4 15,22 2-8-15,16 0-4 0,14-3-13 16,13-4-8-16,15-2-23 16,17 1-21-16,13 0-2 0,19 4-15 0,19-3-20 15,13-5 77-15</inkml:trace>
  <inkml:trace contextRef="#ctx0" brushRef="#br0" timeOffset="97569.5">13674 9986 1979 0,'0'0'7'0,"0"2"-58"0,0-2-24 16,-2 0 11-16,-3 0 37 0,-8 0 25 15,-10-4 5-15,-17-1 3 0,-15-4-1 16,-27-6 0-16,-18-3 0 0,-11-4-3 0,-10-2 0 16,-12-3 1-16,-10 3-2 0,-11 0 1 15,-16 0 0-15,1 5-2 16,-2-1 1-16,-9 4 0 0,-1 4 0 15,11 2 0-15,-10 4 1 0,1 3-2 0,10 1 1 16,-13 4 1-16,10 1-2 16,12 1 1-16,7 2 0 0,9 2 0 0,13 1-1 15,11 2 1-15,6 4 0 0,18-1-5 16,1-1 2-16,5 4-3 0,8-1 1 16,10-1 2-16,16 2-5 0,11-3-3 15,10-2-7-15,12-4-6 0,6-4-15 0,9 1-24 16,8-5-17-16,10-2 1 15,11-4 3-15,13-6 5 0,12-2 42 0,15-7 5 16</inkml:trace>
  <inkml:trace contextRef="#ctx0" brushRef="#br0" timeOffset="98390.71">16187 7778 1931 0,'10'5'63'16,"-20"22"801"15,10 7-1410-31,-2 20 136 16,-2 19 409-16,1 19 0 0,0 17 2 15,-2 7-1-15,1 9 2 0,-3 2-2 0,-3-3-7 16,-3-5-3-16,-2-13 0 0,-2-19 2 15,0-19 4-15,5-19 5 0,3-16-6 16,1-10-5 0,3-12-8-16,2-5-25 0,3-4-16 0,-5-2-10 0,2-7-5 15,-1-9 20-15,-6-13 26 0,2-15 15 16,-2-17 13-16,-2-18 4 0,4-13-2 16,1-15 0-16,-1-7 0 0,1-2-2 15,2-3 2-15,5 3 1 16,2 6 0-16,7 7 1 0,3 5 2 0,6 12-2 15,4 6-2-15,6 7 9 0,1 4 0 0,0 14 6 16,3 13 13-16,-1 9-2 16,6 13 1-16,1 3-1 0,5 7-14 0,0 6-6 15,6 6-4-15,-1 7-3 0,4 4 0 16,-3 6 0-16,-3 4 1 0,-7 0 1 0,-9 4 0 16,-10 3 0-16,-8 4-8 15,-7 6-5-15,-3 4-2 16,-3 7-3-16,-5 1 4 0,-5 4-1 0,-12-3-1 0,-5-1 1 15,-9 2 0-15,-4-5 3 0,-2-4 4 16,2-6-2-16,5-11-1 0,4-5 2 0,6-3-3 16,6-8 3-1,1-1 4-15,6-4-4 0,2-3-2 0,5 1-4 0,1-3-12 16,3 0-11 0,2 0-1-16,0 1 2 15,6 4 10-15,8 7 15 0,10 10 4 16,13 10 4-16,13 10 1 0,11 6 3 0,8 6 9 15,-3 0 4-15,-3 0 1 16,-8 1-5-16,-8 0-6 0,-2-4-4 0,-7-5-1 16,-2-3 1-16,-3-12-1 0,-5-6 2 15,-1-7 1-15,-8-7-2 16,-4-4-6-16,4-3-14 0,1-4-22 0,8-4-29 16,3-7-11-16,1-6 38 0</inkml:trace>
  <inkml:trace contextRef="#ctx0" brushRef="#br0" timeOffset="98705.7">17411 8576 995 0,'28'-28'67'16,"-5"0"32"-16,4-5-51 0,-6 1-41 15,-1 6-3-15,-2 0-1 0,-7 5 7 16,-2 5 3-16,-3 1 10 0,-1 3 14 16,-3 2 3-16,-2-1 6 0,0 4 1 15,-1 1-11-15,-5 1-3 0,-1-2-1 0,-6-3-9 16,-10-1-3-16,-4 0-5 0,-7 2-12 15,-5 5-3-15,6 4-8 0,-3 8-7 16,1 3-8-16,4 10-13 0,-1 6-3 16,3 8-2-16,1 6-1 0,5 6 3 15,3-3 1-15,13 2 2 0,11 2 6 16,8-2 10-16,8-1 17 0,1-4 14 16,-1-7 12-16,2-7 9 0,1-7-4 15,-1-5-4-15,1 2-4 0,-1-7-7 16,2 0-3-16,-2-2-3 0,1-6-6 15,-3-2-1-15,0-2-6 0,5-5-18 0,4-4-24 16,6-8 26-16</inkml:trace>
  <inkml:trace contextRef="#ctx0" brushRef="#br0" timeOffset="99227.1">17950 8257 1337 0,'-3'40'20'0,"-5"4"-16"0,-2 13-25 16,1 0 9-16,-1-1 12 0,7-6 0 15,-1-1 0-15,4 0 2 16,4-5-1-16,1-4 1 0,4-4 5 0,0-5 2 16,1-3 4-16,4-5 2 0,-1-3-4 15,4-6 2-15,2-4 1 0,0-3-4 0,4-6 0 16,5-2-4-16,3-6-4 15,3-4 0-15,1-4 5 0,-2-6-2 0,-2-11-3 16,-4-7-8-16,-6-13-19 0,-3-12-14 16,-2-5 1-16,-7-5 5 0,-7 4 12 15,-3 7 14-15,-5 15 5 0,4 13 8 16,1 15 18-16,2 13 15 0,-1 7 2 16,0-1-3-16,0-2-17 0,-2 3-15 15,2 4-6-15,3 11-3 0,5 17-10 16,5 17-1-16,7 15-2 0,5 7 0 15,5 0 5-15,3-5 0 0,5-5 1 0,1-7 3 16,2-8 2-16,0-8 4 0,-1-9 5 16,-1-6 9-16,-5-8 8 0,-5-8 8 15,-5-4 4-15,-6-3 2 0,-2-6 11 16,-3-5 2-16,2-5-1 0,-1-6-5 0,1-5-16 16,-1-10-14-16,-2-9-7 0,-2-13-14 15,-1-6-7-15,-6-2-5 16,-3 1-2-16,-1 10 6 0,-1 10 7 0,0 13 6 15,2 9 4-15,0 9-9 0,0 6-13 16,0 5-16-16,1-1-37 0,2 3-12 16,3 0 43-16</inkml:trace>
  <inkml:trace contextRef="#ctx0" brushRef="#br0" timeOffset="99811.82">19398 8657 1365 0,'2'-7'119'0,"2"-11"151"0,0-11-304 16,2-14-37-16,-6-5 17 15,0 0 42-15,0 6 19 16,-2 7 8-16,-4 5-1 0,-2 5-6 0,-2 2 1 0,-3 6 4 16,1 1-3-16,-2 1-2 0,-1 5-4 15,-2 2-8-15,-4 3-14 0,-2 5-5 16,-4 5-13-16,1 11-8 0,-6 10 12 15,0 9 0-15,-1 10 1 0,4 3-4 0,9 7-12 16,6-1-15-16,12-1-9 16,5-7 8-16,10-8 14 0,0-6 27 0,2-13 25 15,-1-7 13-15,-1-4 3 0,3-6-9 16,2-2-10-16,5-1-3 0,0-5-3 16,1-5 5-16,-2-6 6 0,1-5 2 15,1-9 0 1,-3-3-1-16,2-1-5 0,-3-1 0 15,-1 8 1-15,0 2 0 0,-4 10 9 0,-1 7 8 0,-2 6 0 0,3 3 1 16,3 4-12-16,5 10-11 0,7 7-5 16,2 7-2-16,4 6 3 15,2 1 3-15,3 0 4 0,-2-1 1 0,-4-1 0 16,-6-6 1-16,-4-1-3 16,-6-14-2-16,-6-3 12 0,-4-4 16 0,-8-5 15 15,1 0 19-15,-1 0 1 16,-1 0 3-16,1-5-5 0,1-2-7 0,-1-6-4 0,1-3-13 15,-3-5-8-15,-3-8-9 16,-2-4-10-16,1-4-5 0,2-3 0 0,2-2-2 16,5 2-7-16,0 1-1 0,3 5 1 15,1 4 1-15,0 7 3 0,5 0 5 16,1 6-2-16,7 5-1 0,4 1-9 16,2 4-18-1,5 4-16-15,5 3-25 0,1 2-22 0,5 9 717 0,2 7-476 0</inkml:trace>
  <inkml:trace contextRef="#ctx0" brushRef="#br0" timeOffset="100300.45">20664 8555 1730 0,'0'-7'6'16,"0"-4"-42"-16,-3-6-19 0,-1-3 30 15,-1 2 19-15,-4 2 3 0,-2 2 7 16,-2 3-1-16,-3 0-1 0,-2 2 1 16,0 2-4-16,-5 4-4 0,-2 4-2 0,-3 5-6 15,-1 6-12-15,3 7-2 0,0 8-4 16,1 6-2-16,0 6-6 0,7 2-10 16,3 3-25-16,12 2-19 0,13-6 8 15,1-6 20-15,4-11 50 0,-1-9 42 16,-2-6 16-16,2-3 4 0,8-4-16 0,3-2-8 15,2-4 16-15,3-1 18 0,-4-7 18 16,-1 2 5-16,-1-8-15 0,0-8-27 16,4-10-23-16,3-14-15 15,-2-13-8-15,-1-4-3 0,-6-14 0 0,-6-7 5 16,-6-4 1-16,-8-4 4 0,-2 6 2 16,-2 10 4-16,1 20 8 0,-2 18 8 15,-1 17 2-15,3 10-1 0,-5 6-8 16,1 6-18-16,1 2-12 0,-4 2-24 0,0 5-9 15,-2 8 8-15,0 10 4 16,1 14 22-16,1 20 10 0,7 15 1 0,3 13 4 16,10 8 0-16,10 2 1 0,7-3 4 15,3-5 1-15,4-10 8 0,0-7 8 16,-7-17 10-16,-3-11 3 0,-3-9-8 16,-9-10-7-16,2-4-11 0,-1-5-5 0,-5-3-7 15,3 0-9-15,-4-7-10 0,-2-1-22 16,0-3-25-16,-3-2 38 0</inkml:trace>
  <inkml:trace contextRef="#ctx0" brushRef="#br0" timeOffset="101331.39">17558 8516 87 0,'-2'-4'25'0,"0"-1"31"15,0 2 3-15,-1 1-8 0,1-2-11 16,-2 2-21-16,-1 0-13 0,1 1 11 0,-1-1 33 16,1 0 31-16,0 2 28 0,4 0 9 15,-1 0-13-15,0 0-17 0,-5 2-16 16,4 0-20-16,-2-2-19 0,-1 2-9 16,0 1-7-16,-3 1-2 0,1 1 2 15,-1 2-2-15,-5 0-3 0,-4 0-1 16,-1 2-5-16,-2-1-2 0,2-2 2 0,1 3 8 15,1-3 7-15,-1 1 4 16,3-1-2-16,-2 1-10 0,0 1-6 16,2 0-4-16,-2 0 0 0,2 1 0 15,2-3-1-15,1 1 1 0,1 1 1 0,2 0-1 16,-3 1-1-16,-2-2 1 0,5-2-3 16,-11 1 0-16,7-1 0 0,0 1 0 15,-8-3 0-15,9 2 2 0,-2-3 2 16,2 0 2-16,4 0 2 0,1-2-1 0,4 1 0 15,2-1 0-15,0 0-9 0,0 0-14 16,0 0-18-16,0 0 543 0,1 2-381 16</inkml:trace>
  <inkml:trace contextRef="#ctx0" brushRef="#br0" timeOffset="117622.56">3011 11406 1301 0,'5'0'93'0,"-2"0"64"16,-3-1-98-16,0-1-50 0,1 1 4 15,-1-2 5-15,4-1 1 0,-1-4-2 16,0-2-4-16,1-2-4 0,2-4 0 16,2-5 3-16,1-4 0 0,2-4 0 15,-2-6-1-15,4-3 3 0,0-6 3 16,3-8 2-16,2-4 4 0,0-9-3 16,2-3 3-16,5-7 3 15,0-2-4-15,2 1-3 0,0-1-10 0,-3 1-5 0,3 1-1 16,2 0-2-16,-1 4 0 0,-4 3 2 15,1 5-2-15,-6 7 1 0,-3 8 0 16,0 10-2-16,-1 11-1 0,-3 8-1 16,2 6 7-1,-3 5 9-15,-1 4 6 0,0 2 7 0,-1 2-8 0,4 2-8 16,0 5-13-16,3 6-19 0,5 11-7 0,2 16-8 16,0 15 1-16,0 19 10 0,-6 16-2 15,-7 13 3-15,-7 11-5 0,-3 6-14 16,-4 4-10-16,-3 3-8 0,-1-8-3 15,1-12 10 1,3-14 14-16,3-17 12 0,4-13 8 0,1-8 1 0,3-7-2 0,-2-7 2 31,-1-9 6-31,0-12 6 0,-2-8-15 0,-2-10-38 16,3-9 32-16,-2-13-5 0</inkml:trace>
  <inkml:trace contextRef="#ctx0" brushRef="#br0" timeOffset="117828.38">3850 10757 1221 0,'0'0'116'0,"0"0"69"0,-7 1-102 0,-9 5-94 0,-15 2-6 0,-10 1 5 15,-11-1 12-15,-6 0 4 0,-4-5 2 16,1-1-2-16,-1-1-2 0,1-1 0 0,3 0-2 16,6 1 2-16,7-2-1 0,11 1-3 15,9-1-10-15,8 1-11 16,8 0-18-1,4 0-18-15,5 0 0 0,2 3 48 16,10 5-5-16</inkml:trace>
  <inkml:trace contextRef="#ctx0" brushRef="#br0" timeOffset="118595.66">4354 10854 1557 0,'2'0'77'0,"1"-2"18"0,-1 0-42 16,-2 0-38-16,0 1 4 0,-2-1 2 15,0-3 0-15,-1 2-11 16,-3-2 0-16,-5 0-5 0,-7-3 1 0,-4 0-1 16,-1-1-1-16,-3 4-3 0,1 1-2 15,-1 4-5-15,3 4-2 0,1 3-6 16,4 5-18-16,3 3-13 0,2 10-12 15,3 6-15-15,6 9-7 0,8 2-7 16,15 3-11-16,16 5-5 0,14 0 18 0,12 0 31 16,2-6 66-16,-1-6 74 15,-7-12 21-15,-11-8-7 0,-7-7-39 0,-1-10-47 16,1-2-15-16,2-8-3 0,5-5-8 0,-4-2-4 16,-2-7-9-16,-4-8-9 0,-8-1-8 15,-8-4-7-15,-6-2 2 0,-4 0 2 16,1-7 4-16,1-5-3 0,0-5-5 15,2-2-10-15,-6-2-3 0,-1 2 2 16,0 2 8-16,-2 3 10 0,2 2 13 16,1 1 11-16,1-2 10 0,2 3 12 15,-6 1 25-15,0 2 26 0,-1 10 27 0,-2 7 17 16,1 10-5-16,-1 10-6 16,1 4-1-16,-1 4-12 0,0 4-5 0,1 5-13 15,-1 8-26-15,0 11-4 0,3 12 0 16,1 12 0-16,3 11 4 0,5 8 2 15,1 7-2-15,3 6 4 16,3 4 2-16,-2 2-6 0,-3-3-8 16,0-5-9-16,-2-7-10 0,2-7-3 0,2-8-5 15,-1-10-13-15,3-8-17 0,1-9-20 16,-3-9-19-16,0-7-11 0,-4-9 0 0,-2-8-8 16,1-12 11-16,2-13 12 15,-1-12 5-15,2-11 16 0,0-10 1 0,3-3-6 0,-1-7-7 16,0 2 6-16,-1-2 8 0,0 8 18 15,1 6 20-15,0 8 16 0,1 14 23 16,-2 9 31-16,-4 9 30 0,-4 8 31 16,-4 3 19-16,-2 3-2 0,-1 0-15 15,0 1-33-15,-6 4-36 0,-12 1-25 16,-7 5-15-16,-13 1-4 0,-8 2-2 0,-6-1-1 16,-8-3-4-16,3-2 1 0,-5-3 1 15,-3-5-2-15,-1-2 1 16,0-3-9-16,8-4-13 0,9 0-8 0,6-2-13 15,6 1-20-15,6 3-26 16,6-4-30-16,11 4-26 0,7 2 201 0,3 3-75 16</inkml:trace>
  <inkml:trace contextRef="#ctx0" brushRef="#br0" timeOffset="127651.49">7435 10791 1387 0,'-2'13'104'0,"-2"8"151"16,-2 3-244-16,-1 9-7 15,0 1-2-15,1 2 2 0,-1 3 2 0,3 2-2 16,-1 5 0-16,2 8-2 0,-2 8-2 15,2 7 0-15,-1 12 0 0,2 8 0 16,0 7-1-16,1-2 1 0,2-3 0 16,3-14 1-16,3-18 1 0,0-12 2 15,0-12 0-15,-2-11-1 0,-2-2-6 16,0-8-15-16,-1-7-29 0,-1-3-38 0,4-4-40 16,3-7 576-16,2-6-360 15</inkml:trace>
  <inkml:trace contextRef="#ctx0" brushRef="#br0" timeOffset="127922.36">7889 10971 1693 0,'0'9'39'0,"0"3"-22"16,-2 5-21-16,-2 5 3 0,0 6 1 15,-1 4 4-15,1 3-2 16,-1 5-1-16,0 5 1 0,-1 4 0 16,2 6-1-16,3 0 1 0,1 4 1 0,2-3-2 15,1-2-1-15,2-4-2 0,1-1-4 16,-1-10 1-16,1-4 2 0,-1-10 3 0,-3-7 2 16,1-4-10-16,-2-7-27 15,-1-6-46-15,0 0-47 0,1-1 64 16</inkml:trace>
  <inkml:trace contextRef="#ctx0" brushRef="#br0" timeOffset="128268.66">8427 10969 1685 0,'3'13'58'0,"-138"-21"-90"31,86-1 31-31,1-6 1 16,-14-5 0-16,-6-5 1 0,-5 0-1 16,-8 2 3-16,4 0 2 15,-7-2 0-15,-8 0 1 0,-3 0 0 0,-6 4-3 16,2 4 0-16,11 3 0 0,8 4-2 15,5 3 0-15,7 3 1 0,4 3-2 16,9 1 2-16,10 3 0 0,6 0-2 16,9 0 1-16,5 2 0 0,3-3-1 0,6 1 0 15,4 2 1-15,4-4-10 0,5 0-11 16,3-1-17-16,0 0-20 0,-2 0-10 16,2 0-9-16,0 0-5 0,7-1 12 15,11-2 34-15</inkml:trace>
  <inkml:trace contextRef="#ctx0" brushRef="#br0" timeOffset="133641.9">9020 10482 1597 0,'0'-1'39'0,"0"-1"-21"0,-1 1-8 0,1-1-9 0,-1 1 7 15,-3 1-3-15,0 0-7 0,-6 3-2 16,-6 3-1-16,-3 7 3 0,-7 5 4 15,-4 4 0-15,-5 6 1 0,-4 6 1 16,-1 1-2-16,1 7 1 0,2 4 7 16,0 7-1-16,-2 2 0 15,4 7 1 1,-1 3-5-16,3 4-1 0,8 1-1 0,4 0-1 16,10-1-1-16,10-3-1 0,7-1 0 15,10 1 1-15,9 2-1 0,7 1 0 16,6-5 0-16,-2-4 3 0,0-13 0 15,-4-7 0-15,-5-6 1 0,-5-6-2 16,-2-4 1-16,-9-10 1 0,-3-3-1 0,0-5 1 16,-6-2 1-16,4 0-4 0,-5-1 2 15,0-1-1-15,0-2-1 0,-1 0 2 16,0 0-16-16,0 0-28 0,0 0-48 16,0 0 170-16,3-7-89 0</inkml:trace>
  <inkml:trace contextRef="#ctx0" brushRef="#br0" timeOffset="134261.82">9633 10982 1326 0,'-1'0'26'0,"1"0"-22"16,-1 0-10-16,1 0 5 0,0 0 1 16,0 0 8-16,1 1 5 0,-1-1-1 0,-3-1 3 15,-5 1-3-15,-4-6-1 16,-5 4 7-16,-1-1 7 0,-4-2 5 0,0 4 0 15,-4-2-5-15,-1 3-9 16,-2 2-6-16,-2 1-4 0,1 3-5 0,1 1-1 16,-2 0 1-16,2 6-4 0,0 0-7 15,6 5-5-15,-2 2-16 0,8 6-8 16,3 0-7-16,4 3-5 0,8-1 10 16,10-1 9-16,6-4 13 0,2-5 11 15,-1-6 5-15,-2-2 6 0,-1-3 5 16,-1-1 4-16,6-3 3 0,-1-3 6 0,3-1-1 15,6-4-1-15,-1-1-3 0,7 0-7 16,2-1-3-16,43-3 2 16,-35 10-6-16,2 2 5 0,1 5 6 15,-3 3 0-15,-5 3 3 0,-7 2 0 0,-6 4-8 16,-5 3-5-16,-4-2-5 0,-4 2-4 16,-6 2 2-16,-9 0 7 0,-6-1 2 15,-9 1 3-15,-7-3 5 0,-9-1-2 16,-10-2 3-16,-5-3 2 0,-4-5-4 15,0-2-2-15,0-4-3 0,1-2-2 16,3-2-4-16,4-5-1 0,3 1-3 16,6-3-4-16,9 1-1 0,8 1-5 0,12 1-7 15,5 3-9-15,3 1-24 16,2-6-17-16,6-4 452 0,15-10-299 0</inkml:trace>
  <inkml:trace contextRef="#ctx0" brushRef="#br0" timeOffset="134651.32">9939 10501 1492 0,'11'3'252'0,"50"2"-172"15,-117 13-79 1,65 3-4-16,5 5 3 0,3 6-2 16,3 2 2-16,4 7 0 0,1 5 0 15,4 4 1-15,2 9 0 0,-1 5-1 16,1 3-2-16,-8 7 2 0,-2 7-3 16,-8 5 2-16,-4 5 1 0,-6-4 0 15,-7-5 1-15,-6-8 1 0,-5-7-2 0,-3-7 0 16,0-9-1-16,-2-5-2 0,-5-11 1 15,2-1 3-15,1-7-1 16,2-6 2-16,6-1 1 16,2-7-2-16,2 2 2 0,4-4 1 0,-1-4-4 0,2-3-3 15,5-4-4-15,-1 0-7 16,1 0-7-16,0 0-20 0,0 0-21 0,5-4 5 16,3-6-18-16,7-19-12 0,13-11 61 15</inkml:trace>
  <inkml:trace contextRef="#ctx0" brushRef="#br0" timeOffset="135061.93">10794 11195 1240 0,'0'0'153'0,"1"0"218"15,-1 0-316-15,3 1-54 0,-2-1 1 16,-1 0-2-16,0 0-3 0,-1 0-8 16,1 0-2-16,3 0-1 0,5 0 2 15,6-1 8-15,7 1 0 0,8-2 2 16,6-1 1 0,4 0 0-16,2 0 1 0,4-1 0 0,2-2 0 0,6 0 0 15,2-2 2-15,3 3-1 16,-5-2 0-16,-5 0 1 0,-5 3-2 0,-8-3 0 15,3 0 1-15,-4 1-1 0,-3 1 0 0,-4 1 1 16,-3 1-1-16,-7 2 0 16,-4 0 0-16,-4 1 0 0,-3 0-2 15,-3 0-7-15,0 0-14 0,-3 0-17 0,1 0-15 16,-1 0-12-16,0 0-7 0,0 0 4 16,0 0 4-16,0 0 12 0,-1 0 14 0,0 0 6 15,1 0 2-15,-1 0 3 0,1 0-1 31,0 0-4-31,0 0 34 0,0 0-7 0</inkml:trace>
  <inkml:trace contextRef="#ctx0" brushRef="#br0" timeOffset="135567.95">11429 10848 1501 0,'-3'0'79'16,"2"0"54"-16,1 0-118 0,-1 2-26 15,1 2 4-15,-3-2 7 0,2 3 0 16,1 0-3-16,3 0-4 0,3 4 1 0,1 0 0 16,2-2 3-16,2 1 5 0,2 2 0 15,5 4 0-15,2-1 2 0,7 2-1 16,2-3-1-16,6 3 2 0,7 3-2 16,6 0 0-16,4 3 0 0,1-2-1 15,-6-1 0-15,-5 0 1 0,-11-2-2 16,-9-3 0-16,-8 0 0 0,-2-4-1 15,-7 0-3-15,-3-2-7 0,-2 0-7 0,-2 4-2 16,-7-1 2-16,-4 5 7 0,-8 1 9 16,-7-2 5-16,-1-3 3 0,-5-3 4 15,-3 0 4-15,3-2-2 0,0-2-2 16,5 1-2-16,6-1-5 0,5-1 1 16,3-2 1-16,4 0-2 0,4 1-3 15,2 0-8-15,5-2-14 0,0 0-15 16,0 0-15-16,0 0-11 0,3 0-12 0,3 3-7 15,3-2 39-15,6 1 12 0</inkml:trace>
  <inkml:trace contextRef="#ctx0" brushRef="#br0" timeOffset="136564.32">12850 11178 1285 0,'0'0'42'0,"0"2"4"16,0-2-37-16,0 0-10 0,0 0 12 15,0 0 11-15,1-2-4 0,-1 1-2 16,0-1-5-16,1 0-3 0,-2-6 6 15,1-1 6-15,-3-1 5 0,-1-5 3 16,-3-3-2-16,-5-2-6 16,-2-4-5-16,-2-1 0 0,-1 3-3 0,-2 1 0 15,0 3-2-15,-1 4-6 0,-2 2-3 16,1 2-3-16,-1 2-4 16,-4 3-5-16,-2 2-1 0,-4 4-7 0,-5 4-3 0,0 5 0 15,-2 5-3-15,1 8 8 16,-1 10 4-16,-1 5 6 0,3 8-4 15,2 2 2-15,9 1-3 0,12-4-6 0,9-5 6 16,11-3 1-16,7-4 3 0,5-3 7 0,4-5 2 16,1-2 2-16,4-3 4 15,2-3-1-15,2-2-1 0,0-5 3 16,-1-4-2-16,1-6 2 0,1-1 1 0,1-5-1 31,0-6 3-31,-4-2 3 0,-1-2 6 16,-2-1 7-16,-2 1 2 0,3-6-6 0,0-2-8 15,1-8-13-15,4-7-12 0,-3-5-7 16,0-2-1-16,-7 3 1 0,-4 1 8 16,-6 8 6-16,-8 6 3 0,1 6 6 15,-3 6 4-15,-2 8 3 0,2 1-1 16,1 6 0-16,-3 1-9 0,0 0-9 16,1 0-8-16,0-1-9 0,-1 8 1 15,-1 5 10-15,-4 9 4 0,3 12 8 16,1 2 2-16,4 4-2 0,3 0 0 15,6 3-2-15,5-3 1 0,4-2 1 0,2-3 3 16,-2-7 7-16,2-5 8 0,0 0 7 16,2-4 3-16,-1-2-2 0,-3-1-6 15,-3-4-9-15,-4-2-3 0,0-2-4 16,-4-2-2-16,-3-2 0 0,-2 0 0 16,-1 1-2-16,-1-2 0 0,-1 1 1 0,2-1-1 15,0 0 1-15,3 2-3 0,1-2-11 16,1 3-13-16,-1-4-26 0,-2 0-30 15,1 1 541-15,1 3-357 0</inkml:trace>
  <inkml:trace contextRef="#ctx0" brushRef="#br0" timeOffset="150941.68">3179 12519 1520 0,'0'0'48'16,"-2"0"-8"-16,2 0-64 0,0 0-21 16,-1 2 13-16,1-2 24 0,-1 5 4 0,1-1 2 15,0 3 1-15,0 2-1 0,1 4 0 16,3 5 1-16,1 3-1 0,7 9 2 16,7 9 0-1,3 9-1-15,6 10 1 0,6 11 0 0,3 14 0 0,-1 10 0 16,4 7 2-16,-5 2-3 0,-1 3-7 15,3-9-2-15,-6-2-9 0,2-12-2 16,-3-15 4-16,-5-14 1 0,-4-13 9 0,1-7 1 16,-4-6 1-16,-2-8 0 0,-3-7 0 15,-3-4 1-15,-1-5 1 16,-1-3 9-16,-2 0 4 0,1-4 10 0,2-5 9 16,1-6-1-16,5-8 2 0,3-12-3 15,5-10-6-15,1-13-4 0,1-15-6 0,-1-13-4 31,-4-13-4-31,1-6-6 0,-5-7-12 16,-2-4-12-16,1-2-8 0,-6 6-4 0,-1 11 5 0,-2 13 11 0,0 18 9 16,-1 14 9-16,0 20 12 0,0 13 10 15,0 14 13-15,-4 7 8 0,0 1-3 16,1-3-10-16,-4 4-14 0,2 4-18 16,0 10-25-16,3 8-6 0,-3 12 0 15,-5 10 11-15,-1 4 20 0,-3-2-7 0,-4-1-25 16,1 0-294-16,-2-3 223 15</inkml:trace>
  <inkml:trace contextRef="#ctx0" brushRef="#br0" timeOffset="151553.6">4508 13376 1247 0,'0'-1'164'0,"3"-2"223"16,-2-5-319-16,4 3-64 0,-2-6-4 16,-2-2 3-16,0 3 0 0,0-6-3 15,0-1-2-15,0 2-3 0,-1-1 0 16,-3-1 1-16,1 1 2 0,-1 2 1 15,-2-1 1-15,1 0 0 0,-5 1 0 16,-3-3 0-16,0 2-2 0,-3 2-1 0,4 3-1 16,1 1 0-16,-1 3-3 0,0 3-3 15,-3 3-7-15,-2-2-13 0,-2 2-13 16,-3 3-13-16,-1 3-11 0,2 5-3 16,2-3-1-16,6 7-9 0,5 2 10 15,5 1 17-15,3 6 16 0,7 2 28 16,6 8 9-16,10 5 3 0,5 2 9 15,5-4 8-15,-3-3 7 0,-4-7 1 0,-4-11-7 16,-5-3-9-16,-5-6-7 0,-1-3-1 16,-4 1-2-16,-1-4 2 0,-3-1 3 15,-2-3 1-15,1-4 2 0,-1-4-2 16,3-7-2-16,-3-6 0 0,-2-7 1 0,0-2 0 16,-4-1 1-16,1 5 1 0,1 3-2 15,-3 8 1-15,5 7 10 0,-2 5 10 16,4 4 3-16,-2 2 4 0,1 0-15 15,0 0-10-15,0 2-2 0,3 2-8 16,1 3 2-16,6 4-2 0,6 7-3 16,5 4 2-16,4 4 1 0,2 3-1 15,-1 0 3-15,0-2-1 0,1 4-6 16,-1-5-4-16,3 1-3 0,-2-6-5 16,-4-3-9-16,0-6-12 0,-7-5-19 0,-4-6-15 15,0-5-6-15,-2-9 747 0,-1-11-499 16</inkml:trace>
  <inkml:trace contextRef="#ctx0" brushRef="#br0" timeOffset="152126.68">4945 12407 1832 0,'0'0'24'0,"-2"1"-34"0,0 0-24 0,1 3 18 16,-4 5 9-16,2 5 2 0,-4 10-1 15,3 7 3-15,0 8 1 0,8 8 0 16,5 3 1-16,5 5 1 0,3 7-1 16,3 7 1-16,2 6 0 0,3 11 0 15,-2 3 0-15,0 1 2 0,-3-9-2 16,-4-13 1-16,1-8 0 0,-3-11 0 0,-1-3-1 15,-2-7 2-15,1-6-5 0,-2-4-7 32,-2-5-14-32,-2-7-26 0,-2-6-32 15,-2-4-30-15,1-6-23 0,3-2-11 16,2-11-93-16,2-12 146 0</inkml:trace>
  <inkml:trace contextRef="#ctx0" brushRef="#br0" timeOffset="152443.16">5426 12904 1317 0,'0'0'54'15,"-1"3"17"-15,0 5-52 0,0 4-25 0,-2 7 6 16,1 6 1-16,2 3 2 16,0 2-1-16,6 4 1 0,3 1 4 0,6-2 5 15,7-2 6-15,3-2 7 0,4-2 0 16,1 1-1-16,-1-2-5 0,-2-6-5 15,0-4-3-15,-4-6 2 0,-4-7 1 16,1-1-1-16,-4-2 2 0,-1-5-3 16,0-2-3-16,-2-4 2 0,2-3-3 15,1-6 0-15,-2-3 1 0,0-6-5 0,-3-5-2 16,-4-3-1-16,-3-5-5 0,-4 0-3 16,0 2-4-16,-2 6-4 0,-1 7 1 15,-1 7 1-15,2 6 1 0,0 6 2 16,1 2-3-16,0 2-12 0,-1 2-16 15,2 2-24-15,0 0-27 0,0-1 659 16,0 1-434-16</inkml:trace>
  <inkml:trace contextRef="#ctx0" brushRef="#br0" timeOffset="152847.04">6229 13232 1975 0,'1'0'46'0,"1"-2"-23"0,1 0-28 16,0 0 4-16,0-4 2 0,3 0-3 15,2-6 0-15,2-2-4 0,-1-9-1 16,1-1 2-16,-3-1 1 0,-2-1 2 16,0 4 2-16,-3 1 0 0,-2 0-3 15,-4-3-4-15,-1 2-5 0,-4 2-7 0,0 3-3 16,0 2-3-16,-5 3-5 0,-2 0-4 15,-1 2-2-15,-3 4-12 0,3 1-10 16,0 7-3-16,3 2 2 0,1 7 8 16,2 6 12-16,3 8 11 0,2 3 5 15,3 6 8-15,3 4 8 0,6-1 5 0,2 1 3 16,5-2 5 0,6-3 7-16,3-3 6 0,4-2 8 0,5-1 7 0,-1-3 1 15,0-3-6-15,0-3-9 0,-3-4-6 16,-4-5-7-16,-1-2 0 15,-7-2-1-15,0-3-3 0,-3-1-2 0,-1-1-8 16,1-1-20-16,0-6-24 16,4-3-17-16,6-8 31 0</inkml:trace>
  <inkml:trace contextRef="#ctx0" brushRef="#br0" timeOffset="153308.69">7789 12344 1709 0,'0'6'79'0,"-1"6"39"0,0 14-151 0,1 16-15 0,1 10 9 16,1 9 33-16,3 6 6 0,1 5 0 15,1 8 1-15,2 7-1 0,1 2-2 16,2 0-2-16,-1-9-14 0,1-10-17 0,-2-12-15 16,0-11-7-16,-2-9 12 0,-2-10 19 15,-4-12 15-15,0-7-10 0,-2-8-30 16,1 0 106-16,3-5-61 0</inkml:trace>
  <inkml:trace contextRef="#ctx0" brushRef="#br0" timeOffset="153546.37">8476 12302 1940 0,'-1'5'130'0,"-20"17"-926"16,-77-19 364 0,11-8 882-16,-20 0 132 0,-17 5-582 15,5-5-10-15,0 1-5 0,-4-2-11 16,4-1-4-16,9 4-3 0,3 1-7 0,16 2-9 16,1 5-14-16,4 4-15 0,3 4-16 15,10 8-8-15,14 2 8 0,18 6 48 16</inkml:trace>
  <inkml:trace contextRef="#ctx0" brushRef="#br0" timeOffset="153814.91">8399 13359 1414 0,'0'1'160'0,"0"-1"247"0,-2 0-419 0,-3 0-39 16,-1 0 7-16,-12 0 24 0,-11 2 6 15,-11 0 9-15,-17 0 4 0,-21 0 1 16,-10-1-1-16,-7 1 1 0,2 0 2 16,11 0-1-16,3 1-5 0,0-1-7 0,1 0-13 15,3 1-14-15,5-1-14 0,12 1-14 16,11-3-10-16,6-1-12 0,14-1-11 15,9-2-14-15,5-1 58 0</inkml:trace>
  <inkml:trace contextRef="#ctx0" brushRef="#br0" timeOffset="154067.25">8232 12460 1638 0,'0'1'64'0,"0"0"-3"16,0 0-57-16,1 6-24 0,-1 7-2 15,1 10 8-15,0 16 9 0,-1 15 3 16,2 6 2-16,3 14 0 0,5 7 0 16,2 5-3-16,3 6-4 15,2-4-3-15,2-8-12 0,1-9-12 0,1-13-16 16,4-6-18-16,-3-10-10 15,0-9-4-15,-4-13-9 0,-4-9-17 0,-1-11 60 16</inkml:trace>
  <inkml:trace contextRef="#ctx0" brushRef="#br0" timeOffset="154256.6">8569 12825 1677 0,'0'1'53'0,"0"0"4"0,-6 2-74 0,-7 1-15 15,-8 4 11-15,-9 1 14 0,-8 1 11 16,-7-1 2-16,-1 0 0 0,-3-1-5 16,7-3-5-16,3-2-17 0,5-1-20 15,6-2-29-15,2 1-23 0,8 1-21 16,1-1 4-16,6 4 57 0</inkml:trace>
  <inkml:trace contextRef="#ctx0" brushRef="#br0" timeOffset="154857.5">8682 13155 1467 0,'11'2'137'0,"26"-7"-76"16,-23 10-58-16,8-37-6 0,-13 13 7 16,13 1 0-16,-2 1 6 0,-4-1 5 15,-1 1 6-15,2-1 2 0,-5 0-4 16,1 0-4-16,-2-2-5 0,-3 0-4 15,1 0-4-15,-1-3-2 0,-3 2-6 16,-1-1-4-16,-3 1-4 0,-1 1-7 16,-2 1-6-16,-1 1-11 0,-1 3-10 15,-1 3-1-15,0 1-4 0,-3 5 4 0,-2 0 7 16,-4 2 2-16,0 3-1 0,0 1-2 16,0 4-2-16,0 4 0 0,2 6 6 15,-3 6 7-15,4 7 6 0,4 8 6 16,4 6 8-1,5 7 4-15,9 5 6 0,4 3 2 0,6 3 0 0,3-6 3 16,1-5 5-16,-4-10 6 0,-4-12 13 0,-7-8 8 16,-3-6 0-1,-2-6-3-15,0 0-9 0,-1-3-8 0,0-3-3 16,1 0 1-16,4-2 0 0,7-5 0 0,9-5-3 16,11-6-7-16,6-7-5 15,7-1-4-15,-1-1-2 0,-5 1 2 0,-4 2 3 16,-4 0 1-16,-5 5 2 0,-3-1 0 0,-2 6 0 15,-7 2-2-15,-5 3 10 0,-3 1 10 16,-5 2 12-16,-4 5 12 0,-1 0-4 16,0 0-4-16,1-5-2 0,-3 2-8 15,-1-4-4-15,-1-2 5 0,-3-2 5 16,-3-2 8-16,2 1 6 0,3-1-8 0,-2 3-6 16,7 0-3-16,0 2 1 0,-1 4 0 15,1-3-2-15,4 4-8 0,3-4-11 16,1 0-6-16,2 1-7 0,1-2-8 15,6-2-12-15,8 1-25 0,3 0-22 16,1 1-27 0,6 2-23-16,4 0 66 0</inkml:trace>
  <inkml:trace contextRef="#ctx0" brushRef="#br0" timeOffset="155315.59">10198 12955 1521 0,'0'0'61'0,"0"-1"11"0,0-1-40 0,0 1-19 16,-1-3 7-16,-1-1 0 0,-4-4-10 16,-6-5-8-16,-11-2-6 0,-5-4-3 15,-3 4-3-15,-3-2-6 0,5 3-12 16,0 5-13-16,2 4-12 0,-1 5 1 15,4 6 6-15,1 4 12 0,-2 7 12 0,6 6 1 16,-5 4-1-16,5 6-8 0,5 2 0 16,5 0-4-16,9 4 1 0,5-3 8 15,3-5 8-15,0-6 19 0,0-10 14 16,-5-6 5-16,1-6-2 0,-3-1-12 16,0 0-5-16,2-1-1 0,2-1 4 15,4-2 4-15,0-6-1 0,5-7-1 16,4-5-3-16,-3-6-3 0,5-2 1 15,-3 0 1-15,-4 2-2 0,2 6-1 16,-5 7-1-16,0 5 1 0,-2 2 3 0,2 5 5 16,1 2 4-16,-1 0-4 0,4 5-3 15,1 6-5-15,1 5-4 0,7 10-3 16,5 7 0-16,2 1 2 0,3-2 3 16,-2-4 1-16,-5-5 1 0,3-1 0 15,-4-4-2-15,-4-2 0 0,3-5-2 16,-7-3-10-16,5-4-12 0,3-3-21 0,1-4-31 15,2-7-114-15,-5-7 117 0</inkml:trace>
  <inkml:trace contextRef="#ctx0" brushRef="#br0" timeOffset="155552.38">10534 12297 1541 0,'3'66'119'0,"3"-3"-77"16,1 11-38-16,1 8-3 0,3-29 3 16,0 15-1-16,2 5-2 0,-2-2 2 15,0-1-1-15,0-5-1 0,3-4 0 16,3-4-15-16,-1-7-30 0,5-2-25 16,-2-9-12-16,-5-11 13 0,-5-10 29 0,-3-10 25 15,-4-7 8-15,2-1-6 0,2-5-11 16,4-8-16-16,6-11-20 0,4-12 34 15</inkml:trace>
  <inkml:trace contextRef="#ctx0" brushRef="#br0" timeOffset="155758.81">10955 12676 1145 0,'6'20'120'0,"-182"55"1944"31,90-61-2255-31,26 6-508 0,0-3 375 15,5-3 215-15,6 1-417 0,4-8 524 16,8-3-11-16,9-2-17 0,7-1-17 16,8-1-12-16,5-1-9 0,6 1-3 15,3 0 6-15,2 0-122 0,5-4 125 16</inkml:trace>
  <inkml:trace contextRef="#ctx0" brushRef="#br0" timeOffset="155932.51">11106 12825 1791 0,'5'9'16'0,"2"8"-27"0,3 8-43 0,2 3 5 16,-1 2 32-16,-2-1 21 0,1-3-26 15,-1 1-33-15,2 0-29 0,3-2-32 16,1 2-2-16,4-6 66 0</inkml:trace>
  <inkml:trace contextRef="#ctx0" brushRef="#br0" timeOffset="156659.13">11412 12949 1145 0,'30'24'136'15,"3"7"1003"-15,-30-31-192 0,3-3-901 0,-25-30-856 16,1-7-235-16,35 29 1048 0,3 1-1 0,3 1 6 16,-1 3 0-16,4 3 0 0,3 2 4 15,2 1-12-15,3 3-7 0,3 4-5 16,3 4-10-16,2 6 0 16,-2 2 2-16,-5 6 2 0,-8 3 5 15,-6 2 2-15,-8 0 0 0,-3-4 1 0,-7-4-1 16,-3-5-8-16,-6 0-3 0,-6-3-2 15,-3-2-4-15,-7-3 9 0,-8-3 6 16,-1-5 6-16,0-2 7 0,4-3 4 0,9-2 4 16,5-1 3-16,7 0 10 0,1 0 9 15,1 0 7-15,0-1 11 0,2-2-4 16,1 1-8 0,1-1-8-16,1 1-13 0,1-6-7 0,3-2-7 0,3-6-12 0,3-6-12 15,2-4-20-15,4 0-12 0,4 6 2 31,3 5 8-31,-4 6 18 0,-1 7 20 0,-1 1 10 0,-2 4 5 0,4-1 0 16,3 3-3 0,-2 2-3-16,-1 0-6 0,3 6 0 15,-4-1-4-15,6 6-2 0,-3 3 5 0,-2 4-2 0,2 3 3 16,-2 6 2-16,0 2 0 0,0 3 1 16,-3 0 1-1,-3-7 0-15,-2-2 1 0,1-5 0 0,2-2-3 0,2-2 0 0,-1-4 10 16,-4-3 11-16,-4-4 10 15,-3-2 5 1,-1-1-8-16,-1 0 0 0,-1-1 0 16,1-2-1-16,-1-3-1 0,1-7-11 15,3-7-10-15,1-6-3 0,-2-8-2 16,2-1 0-16,0 2 2 0,2 5 1 0,0 3-1 16,1 0 0-16,-2 2 2 0,0 1-2 15,0 2-3-15,3 4-2 0,3 6-3 16,-3 3 8-16,2 5 0 0,3 4 3 15,0 6-2-15,9 7-8 0,8 6-3 16,3 8-1-16,1 4 6 0,-1-2 8 0,-5-1 9 16,-3-6 4-16,-2-3-3 0,1-2-4 15,1-1-4-15,3-2-4 0,1-2 1 16,-4-4 3-16,-1-2-15 0,-3-4-22 16,-3-4-34-16,-2-3-25 0,-1-7-130 15,-2-7 135-15</inkml:trace>
  <inkml:trace contextRef="#ctx0" brushRef="#br0" timeOffset="156833.34">11755 12279 1813 0,'0'2'44'0,"0"0"-16"0,0-2-95 15,0 0-38-15,0 0 3 0,0 0 8 16,0 0 708-16,0 0-474 0</inkml:trace>
  <inkml:trace contextRef="#ctx0" brushRef="#br0" timeOffset="158018.35">14065 11853 1612 0,'0'0'70'16,"0"0"6"-16,0 2-36 0,-1 0-33 15,0-2 4-15,1 0 3 0,0 0 5 16,0-2 0-16,0 2-7 0,0 0-7 16,0 0-5-16,-4 2-5 0,2 7 1 15,-3 1 2-15,-7 10 0 0,-6 14 2 0,-11 13 0 16,-5 13 0-16,-7 14 0 0,-3 11 0 16,2 12-1-16,-2 16 0 0,5 11 0 15,-1 6 0-15,3 7-7 0,5 4-9 16,-1-2-13-16,4 1-8 0,1-5 7 15,3-13 10-15,4-14 13 0,1-18 8 16,5-18 0-16,3-17 0 0,1-7 2 16,4-3-2-16,-5-6 0 0,5-5 1 15,0-8 3-15,2-12-15 0,2-6-30 0,3-5-46 16,0-3-30-16,1-9-1 0,16-9 25 16,8-23 37-16,11-21 34 15</inkml:trace>
  <inkml:trace contextRef="#ctx0" brushRef="#br0" timeOffset="158271.17">14610 12293 1431 0,'0'0'174'0,"-3"2"247"16,3 2-401-16,-3 6-48 0,-1 8-2 15,2 11 12-15,-5 10 14 0,1 10 3 16,5 13 0-16,0 9-11 0,3 5-9 16,3 5-11-16,3 1-13 0,5 0-2 15,2-3-5-15,2-6-9 0,-2-14-4 16,1-14-2-16,-5-18 1 0,1-11 2 16,-3-11-15-16,-2-6 539 0,5-12-349 15</inkml:trace>
  <inkml:trace contextRef="#ctx0" brushRef="#br0" timeOffset="158664.29">14647 12181 1444 0,'-2'0'132'0,"0"0"110"0,2 0-142 0,-1-1-77 16,2 1-10-16,-1-1-11 0,0 1-1 15,3-1 3-15,-3-1 1 0,2 0 2 16,1-4 1-16,0-2-4 0,4-5-2 15,5-2-2-15,1-3-2 0,5-2 0 16,3-4 0-16,1 1-3 16,5 2 6-16,5 1 4 0,2 0 2 0,10 3 3 15,7 4-4-15,3 3-3 0,-3 4-4 0,-1 5-1 16,-12 1-1-16,-4 5-2 16,-2 7 0-16,-3 6-1 0,-1 2-2 0,-4 7-2 15,-5 4-4-15,-4 5-9 16,-7 7-3-16,-8 4-1 0,-14 2 2 0,-10-1 8 15,-10 0 2-15,-10-5 4 0,-6-4 3 16,-8-2 1-16,-8-2 4 0,-3-9 7 16,2-3 4-16,11-6 0 0,10-6 2 15,7-1-7-15,10-3 0 0,3-1-2 16,7-1-4-16,4-2-9 0,1 1-18 0,5-2-17 16,4 0-18-16,3-2-18 0,2 0-21 15,0 0-59-15,6-2-49 0,8 5 109 16</inkml:trace>
  <inkml:trace contextRef="#ctx0" brushRef="#br0" timeOffset="159108.57">15329 12718 1667 0,'1'0'53'0,"0"-1"-6"0,-1 0-38 0,2 0-7 16,1-2-2-16,1-2 2 0,5-3-2 15,5-3-1-15,1-1 1 0,6-2 1 16,4 2-1-16,6 3-1 0,4 2 1 16,-1 3-2-16,0 0 2 0,-6 3-4 15,-1 2-9-15,-2 5-3 0,-3 3-7 16,0 4-5-16,0 9-7 0,-4 7-7 15,1 6-6-15,-5 7-2 0,-7 2 11 0,-4 0 6 16,-7-6 8 0,-7-8 5-16,-7-1-1 0,-2-7-1 0,-6-5 3 0,1-5 6 15,0-5 4-15,-4-6 13 0,6-2 7 16,-2-5 11-16,2-3 8 0,0-1 2 0,2 0 6 16,1-1 0-16,4 0-1 0,6-1 4 15,2 1 1-15,2-1-8 16,5-6-5-16,1-2-9 15,6-2-12-15,2-2-5 0,3-1-7 0,2 0-12 16,3 0-15-16,2 4-9 0,1 0-18 0,2-5-15 16,0-2 1-16,1-4 33 0</inkml:trace>
  <inkml:trace contextRef="#ctx0" brushRef="#br0" timeOffset="159389.21">16154 11928 1707 0,'-1'2'89'16,"1"7"55"-16,-3 11-154 0,1 16-32 16,-7 11 12-16,2 9 23 0,1 4 7 0,-2 4 0 15,8 7 0-15,-3 6 1 0,3 4-8 16,3 1-10-16,-1-3-9 0,3-4-9 15,-1-8-2-15,6-3 2 0,1-9 4 16,-1-2 10-16,5-8 9 0,-5-9 7 16,-1-9 5-1,0-11-3-15,-6-5-11 0,2-6-19 16,-2-3-29-16,1-2-28 0,5-10 45 0</inkml:trace>
  <inkml:trace contextRef="#ctx0" brushRef="#br0" timeOffset="159578.6">16581 12460 1642 0,'7'56'25'0,"1"-1"-27"16,0 10-18-16,1-10 9 0,4-6 11 0,-3-4 2 15,0-3-9-15,0 1-4 0,-4-7-2 16,1-6-3-16,4-6-1 0,-6-13-13 15,-2-2-25-15,-1-4-35 0,-2-5-31 0,6-4 120 16,4-7-30-16</inkml:trace>
  <inkml:trace contextRef="#ctx0" brushRef="#br0" timeOffset="159910">17293 12554 1638 0,'0'0'55'0,"-2"0"6"16,2 0-65-16,-3-1-21 0,-2 0 4 15,0-1 5-15,-10-2 5 0,4 2 5 16,-4 1 4-16,-4 0-1 0,0 1 1 16,-5 3 2-16,-3 4-2 0,3 4 0 15,-5 7-3-15,-2 2-7 0,2 6-6 16,1 1-7-16,9 0-2 0,6-1 0 0,8-1-1 15,5-5 4-15,7 2 3 0,3 1 10 16,5-3 11-16,5-1 10 0,5-3 3 16,6-1-2-16,3 0-3 0,6-2-4 15,-4 0-2-15,-1-3-1 0,-3-6 0 0,-4-2-6 16,3-2-7-16,-2-5-6 0,-2-3-5 16,3-3-4-16,-2-6-8 0,5-6-16 15,3-11 28-15</inkml:trace>
  <inkml:trace contextRef="#ctx0" brushRef="#br0" timeOffset="160321.79">17735 12618 1703 0,'11'53'37'0,"2"0"4"15,5 10-58-15,0-10-3 0,1-10 20 16,3-7 4-16,-1-6-7 0,3-6-6 15,-3-4-3-15,-3-6-3 0,-6-6 10 16,2-7 4-16,3-2 0 0,4-7-2 16,8-4-4-16,5-3-3 0,1-2 3 0,2-4 3 15,-3-5 1-15,-3-3-4 0,-4-9-8 16,-6-2-15-16,-3-4-8 0,-4 2-1 16,-4 0 5-16,-2 7 12 0,-5 8 13 15,-2 13 8-15,-1 6 12 0,0 7 8 16,1 1 3-16,-1 0-2 0,1-2-8 0,-2 7-9 15,-3 5-3-15,-1 11 0 0,-3 11 0 16,1 11 2-16,-2 10 4 0,2 7 1 16,-3 7-1-16,1 6 1 0,-4 6-4 15,-3 3-1-15,3 1-1 0,-1-1-2 16,6-6 12-16,3-2 1 0,4-8 1 16,2-2 2-16,4-9-11 0,0-5-2 15,0-9-2-15,-2-7-7 0,-2-8-14 0,-1-5-18 16,0-9-21-16,1-6-32 0,-4-7 16 15,0-10 33-15</inkml:trace>
  <inkml:trace contextRef="#ctx0" brushRef="#br0" timeOffset="160495.69">17238 12021 1853 0,'10'2'244'16,"-11"1"-253"-16,1 1-75 16,-1 1-39-16,-11-2 17 0,12 1 11 0,-1-3-21 15,1 0-4-15,6 1-275 0,10-2 256 16</inkml:trace>
  <inkml:trace contextRef="#ctx0" brushRef="#br0" timeOffset="161003.69">19403 12021 1869 0,'2'0'53'15,"-2"0"-21"-15,1 1-70 0,-2-1-31 16,-1 1 11-16,0 0 14 0,-7 5 11 16,-3 2 2-16,-9 1 5 0,-5 2 13 15,-8-4 6-15,-4-1 4 0,-5-1 3 16,-3-2 1-16,6 3 1 0,4-3 0 16,8 4-3-16,4 2 0 0,3 3-2 0,1 7 0 15,1 7 1-15,3 9-2 0,2 13-13 16,5 13-9-16,2 18-14 0,3 14-11 15,3 7-1-15,0-1 0 0,0-3 7 16,-2-10 14-16,3-11 13 0,0-13 8 16,2-14 11-1,1-14 10-15,0-9 10 16,2-8 14-16,-3-4 7 0,2-4 3 0,-1-5 2 16,-2-2-6-16,4-1-5 0,-1 1-5 15,2-2-1-15,5-4-4 0,8-2-5 16,3-3-5-16,9-5-11 0,6-2-1 15,6-2-1-15,3 1-1 0,2 1 1 16,-5 1 0-16,-9 2-1 0,0 2 0 16,-1 2 2-16,-1 5-3 0,1 1 1 0,-4 0 2 15,-4 2-4-15,-5 0-12 0,-2 0-36 16,-1 0-25-16,3-4 32 0</inkml:trace>
  <inkml:trace contextRef="#ctx0" brushRef="#br0" timeOffset="161222.35">19453 12384 1863 0,'6'9'79'0,"-52"40"-91"15,79-43-8-15,-195 45 17 16,81-34 1-16,29 3-7 0,5-2-15 0,6-2-12 15,9-2-15-15,5-4-15 0,6-1-8 16,5-3-14-16,7-1-4 0,3-4-10 16,6-1-12-16,0 0-8 0,2-1 63 15</inkml:trace>
  <inkml:trace contextRef="#ctx0" brushRef="#br0" timeOffset="161474.12">19811 12409 1710 0,'3'4'42'0,"-1"0"-14"0,6 6-42 16,8 11-10-16,-1 9 8 0,10 8 5 0,3 7 1 16,0 3 6-16,7 1 3 0,1-1-1 15,2-1 2-15,-1-1 0 0,2-3-5 16,1-4 0-16,-5-7 0 0,-5-9 0 15,-4-5-9-15,-7-5-20 0,-2-3-34 16,-3-4-33-16,0-4 0 0,-1-5 46 16</inkml:trace>
  <inkml:trace contextRef="#ctx0" brushRef="#br0" timeOffset="161679.69">20157 12366 1782 0,'-21'39'35'0,"-3"2"-24"0,-10 15-25 15,0-1 8-15,-3 2 6 0,-1-4 0 0,2 3 3 16,-4-5-5-16,1 1-4 0,3 0-6 16,-1-6-9-16,6-3-1 0,3-11-1 15,4-6-9-15,12-6-7 0,4-6-16 16,3-5-10-16,5-3-3 0,-1-3-3 15,1-1 0-15,13-4 39 0</inkml:trace>
  <inkml:trace contextRef="#ctx0" brushRef="#br0" timeOffset="162345.5">20545 12033 1677 0,'0'4'28'0,"0"1"-24"0,-1 2-27 15,1 2-1-15,0 4 16 0,0 2 8 16,1 4-1-16,0 7 1 0,-1 10 0 16,2 8-1-16,2 13 1 0,-1 6 0 0,1 5 0 15,2 6 0-15,0 6 0 0,2 4-12 16,-1-2-4-16,0-5-1 0,0-9 0 15,-1-8 11-15,-1-12 5 0,1-12 1 16,-1-11 0-16,-1-8 0 0,-1-8-15 0,-3-9-30 16,1 2-30-16,7-10 542 0,4-16-363 15</inkml:trace>
  <inkml:trace contextRef="#ctx0" brushRef="#br0" timeOffset="162533.51">20942 12293 1604 0,'27'12'158'16,"-36"-8"-118"-16,-9 4-47 0,-10 6-16 16,-44-12 24-16,20 13 1 0,-8-3 2 15,-3-2-4-15,7 0 0 16,8-1 1-16,5-2-8 0,6-1-3 0,6-3-15 16,3-2-20-16,10 2-17 0,2 1-24 15,2-2-16-15,5 5-6 0,4 1-263 16,5 13 246-16</inkml:trace>
  <inkml:trace contextRef="#ctx0" brushRef="#br0" timeOffset="162807.31">20942 12958 1185 0,'-1'0'88'0,"0"0"60"0,-1-2-85 15,2 2-44-15,0-2 10 0,1 1 3 16,1-1-4-16,2-6-10 0,-1-4-11 15,-2-9-2-15,3-2-2 0,-2-9 2 16,2-1 0-16,5 1 0 0,-2 2-1 16,2 5 8-16,0 4 3 0,2-3 2 15,2 3-1-15,0-4-9 0,4-2-2 16,2-2-13-16,3-2-19 0,5 0-20 16,-1 1-22-16,0 5-8 0,-2 5-1 15,-3 3-2-15,3 6-11 0,3 5-22 16,3 6 3-16,1 8-112 0,-1 5 136 0</inkml:trace>
  <inkml:trace contextRef="#ctx0" brushRef="#br0" timeOffset="163325.25">21958 12787 1334 0,'8'-5'60'0,"2"-3"8"16,0-4-60-16,2-1-43 0,-1-3 11 16,1 2 23-16,-2 1 12 0,0-3 7 15,-2-2 3-15,-1 0-3 0,-5-3-6 16,-2 0-2-16,-1-3-3 0,-5 0-4 16,-4 1 0-16,-2 1-2 0,-6 3 1 15,-2 3 7-15,-2 2 1 0,-5 1 3 16,-6 4 2-16,-4 3-5 0,-4 3-6 15,-1 9-3-15,4 4-11 16,1 12-9-16,6 4-6 0,5 10-11 0,4 4 7 0,9 4 4 16,8-1 1-16,5-2 12 0,8-2 2 15,2-7 10-15,3-5 27 0,-2-7 14 16,1-8 5-16,0-2-5 16,0-1-13-16,-2-4-10 0,0-1 1 0,-1 0 4 15,-2-4 1-15,0 2 1 0,-2-3-6 16,2 1-7-16,-1-3-5 0,0-2-4 0,2-3-2 15,0-6-1-15,2-4-2 0,3-3 1 16,-3 0 0-16,-4-1 4 0,0 7 1 16,-4 4 0-16,1 3 3 0,-1 3-1 0,0 4 1 15,-1 1 0-15,1 0-4 0,1 0-4 16,1 0-2-16,4 1-3 0,4 3-3 16,4 3-10-16,4 6-15 0,7 5-16 15,0 3-3-15,1 4 8 0,-2-4 15 16,-3-2 5-16,2-4-20 0,7-1 182 15,0-5-117 1</inkml:trace>
  <inkml:trace contextRef="#ctx0" brushRef="#br0" timeOffset="163609.68">22734 12415 1168 0,'0'-1'134'0,"-2"1"167"0,-2-1-264 15,-5 1-66-15,-4 0 8 0,-6-4 17 16,-6 4 6-16,-3 0 1 16,0 6-1-16,-2 4-1 0,3 6-1 0,3 5-1 15,-3 5-1-15,1 5 2 0,-1 7 0 32,-4 1-1-32,0 2-6 0,7-2-11 15,5-1-14-15,9-4-15 0,10-3-7 0,6 3 3 16,12-1 15-16,0-7 26 0,6-1 14 15,2-6 9-15,-2-2-2 0,7 2-10 16,0-3-6-16,-1 1-6 0,3-7-2 16,2-1-4-16,0-11-18 0,2-7 154 15,0-11-96-15</inkml:trace>
  <inkml:trace contextRef="#ctx0" brushRef="#br0" timeOffset="163843.79">23108 11773 1386 0,'-6'31'45'0,"1"5"-4"16,1 18-31-16,4 8-8 0,1 10 1 16,4 6-1-16,1 5 1 0,0 3 0 15,4 0 0-15,0-1-1 0,2-1 2 0,0-2-2 16,0-7 0-16,3-1 2 0,0-5-4 15,-1-9-11-15,0-7-12 0,-3-16-14 16,1-11-14-16,-3-13-4 0,3-8-8 16,-1-9 35-16</inkml:trace>
  <inkml:trace contextRef="#ctx0" brushRef="#br0" timeOffset="164035.21">23534 12340 1581 0,'-5'55'121'16,"-29"10"74"-16,-333 5-443 31,320-55 213-31,5-1-11 16,2-7-18-16,2-3-19 0,4-3-19 15,5-1 668-15,8-5-433 0</inkml:trace>
  <inkml:trace contextRef="#ctx0" brushRef="#br0" timeOffset="164214.13">23698 12579 1537 0,'5'19'156'16,"55"235"-474"15,-50-226 274-31,1-2 33 0</inkml:trace>
  <inkml:trace contextRef="#ctx0" brushRef="#br0" timeOffset="164934.66">23988 12612 1293 0,'27'3'106'0,"153"17"122"16,-321-68-228 0,132 38-3-16,25 1 2 15,8 1-1-15,0 2 2 0,-2 3 3 16,5 3-1-16,-4 0 2 0,-1 3-1 0,4 3-1 16,1 2-4-16,1 1-3 0,0 3-15 15,-3 4-4-15,-5 4 0 0,-3 3 0 16,-5 1 11-16,-4 3-1 0,-6 2-10 15,-3 1-7-15,-6 2-2 0,-4 0-12 16,-5-3 5-16,-3-2 3 0,-7-10 1 16,-3-2 5-16,-1-5 3 0,1-6 2 0,5-4 6 15,5-2 9-15,3-3 9 0,2-3 8 16,4-1 5-16,1-1 9 0,2-1 4 16,2-3 2-16,2 0 4 0,3-6 1 15,1-2-2-15,7 0-9 0,2-7-9 16,4-3-13-16,4 2-7 0,2-3 0 15,2 5 3-15,6 5 3 16,5 4 1-16,2 1-10 0,4 4-17 0,3 6-8 0,4 7 3 16,2 6 13-16,-3 4 19 15,-4 4 11-15,-9 2 4 0,-9 3 0 16,0 6 0-16,-6 1-5 0,-2 2-1 16,3 2-1-16,-4-2-3 0,-2 0 0 0,-3-1 0 15,0-2-1-15,-1-5 0 0,-1-3 0 16,0-5 0-16,-4-6 4 0,-3-5 3 15,0 0 8-15,1 0 13 0,1 1 19 0,-2-1 10 16,0 0 5-16,1 0-10 0,1-2-20 16,0-6-14-16,0-9-16 0,0-7-8 15,2-7-6-15,-2-5-6 0,4-4-4 16,-2-2-3-16,4 1 2 0,1 0 2 16,-1 14 16-1,2 8 16-15,-2 9 15 0,0 5 13 0,1 5-5 0,0 0-10 0,1 4-14 16,5 5-12-16,8 7-5 0,6 7-3 15,7 7 5-15,7 8 0 0,0-1 1 16,1 0 9-16,-1-1 3 0,-3-4 11 16,0-5 12-16,-2-3 0 0,0-4-1 15,1-5-8-15,4-2-9 16,0-3-9-16,5-2 1 0,-2-2-5 16,0-4 1-16,-3-1-7 0,-4-1-10 0,-6-3-7 0,-3-4-15 15,-1-3-16-15,-3-1-19 0,0-7 6 16,-5-6 26-16</inkml:trace>
  <inkml:trace contextRef="#ctx0" brushRef="#br0" timeOffset="165156.04">24325 11715 2081 0,'2'1'265'0,"-4"3"-389"16,0-2-15-16,-2 4-121 16,-4 0 269-16,3 2-31 0,1 0-44 15,0-3-45-15,3-1-43 0,1-3 75 16</inkml:trace>
  <inkml:trace contextRef="#ctx0" brushRef="#br0" timeOffset="173390.41">3164 14914 1568 0,'2'4'137'0,"-3"-3"-62"47,1 1-74-47,-1 5-1 0,-1 13-1 0,1 8-1 31,-3 13 0-31,3 16 0 0,0 11 1 16,0 11-2-16,1 6 2 0,0 2-1 16,0 1 1-16,0 3 0 0,-4-4 1 15,1-7 0-15,-1-5 0 0,-1-7-12 16,2-5-19-16,3-2-22 0,0-5-28 16,3-2-23-16,4-6 2 0,0-5 47 15</inkml:trace>
  <inkml:trace contextRef="#ctx0" brushRef="#br0" timeOffset="173864.44">2925 14868 1807 0,'0'0'75'16,"0"0"13"-16,-1 0-53 0,-3-1-35 0,5 0 2 15,2-1-2-15,2 0 0 16,5-2 0-16,0-4-1 0,6-3 1 0,4-4 0 16,5-2 0-16,5-3 2 0,4-1-2 15,1 2 0-15,2-4 0 0,1 5-1 16,-3 2 0-16,-1 1-1 0,4 1 1 16,-1 1 0-16,2 1-1 0,3 3-1 15,-5 0-1-15,-3 5-2 0,3 4 1 0,-1 4-4 16,-1 5-1-16,4 7-4 0,-3 4-1 15,-3 3 1-15,0 7-2 0,-3 4-11 16,-2 3-4-16,-2 1-3 16,-5-3 4-16,-4-2 14 0,-9-7 11 0,-8-2 5 15,-11 6 0-15,-15 1 0 0,-11 11-5 16,-12 4 4-16,-8 1 2 0,-8-1 5 16,-4-2 7-16,-8-6-1 0,-2-6-2 15,-1-4 2-15,3-5-3 0,12-4-4 16,13-5-1-16,11-4-2 0,12-4-1 15,8 0 0-15,7-3 1 0,6-2-1 0,7-1-3 16,0 0-4-16,-2 0-11 0,4 0-10 16,0 0-1-16,0 0-10 0,2 0-10 15,2-2-22-15,11-1-20 0,12-4 46 16</inkml:trace>
  <inkml:trace contextRef="#ctx0" brushRef="#br0" timeOffset="174419.04">4062 15678 1678 0,'-1'-1'38'0,"-1"-5"-24"16,-1-1-21-16,-3-3 1 15,-2-2 4-15,-3-5 0 0,-4 0 0 0,3 2-1 16,-3 3 1-16,2 4 0 0,0 5 0 16,-5 1 0-16,-2 2 0 0,-3 4-1 15,-9 6-2-15,-1 6-5 0,-7 6-13 16,6 6-8-16,2 5-10 0,4 5-13 15,3 2-4-15,6 0 0 0,6 2 6 0,8-5 16 16,9-3 15 0,7-2 5-16,7-2 7 0,9 3 7 0,4-4 7 0,10-4 9 15,5 0 5-15,3-7 4 0,-2-2 5 16,-5-3 3-16,-8-12 2 0,-7-2 1 16,-5-8-6-16,0-6-3 0,2-3 0 15,1-4-7-15,-2-7-5 0,-2-5 2 16,-5-3-5-16,-5-2-1 0,-6-2 2 15,-6 2-3-15,-6-2 0 0,-4 3-2 16,-4 2-3-16,-4 0-3 0,-4 3 0 0,-3 2-5 16,-4 5-2-16,-1 6-3 15,-5 4-5-15,-5 3 0 0,-5 1-11 0,-1 0-15 16,6 3-9-16,7 4-6 16,12 0 0-16,7 4 3 0,10 1-7 0,4 0 4 15,-2 2-99-15,5 3 99 0</inkml:trace>
  <inkml:trace contextRef="#ctx0" brushRef="#br0" timeOffset="174732.16">4308 14729 1968 0,'-1'0'59'0,"1"3"-10"0,-3 6-48 0,1 10-13 0,-2 10 6 15,-1 11 5-15,0 6 1 0,1 9-6 16,3 9-6-16,1 9-2 0,1 9 0 0,3 4 8 16,2 8-7-16,2 6-4 0,3 3-2 15,1-3-2-15,3-13 15 0,-1-15 6 16,2-13 3-16,1-11 0 0,2-3-2 15,-2-5-1-15,-1-6-3 0,-4-7-8 16,-2-9-27 0,-1-2-44-16,2-8-47 0,2-5-33 0,5-3 77 0</inkml:trace>
  <inkml:trace contextRef="#ctx0" brushRef="#br0" timeOffset="174953.04">4709 15440 1654 0,'0'0'50'0,"0"0"-4"16,-1 0-42-16,1 1-4 0,-1 2 0 15,1 4-2-15,2 7 0 0,2 9 0 16,3 6-1-16,2 4 2 0,1 3 0 16,2 1 1-16,-1-1 0 0,-1 1 0 15,0 0 0-15,1-6-9 0,0-1-14 16,0-6-27-16,-1-1-35 0,-2-6-24 15,-2 3 719-15,-2-4-470 0</inkml:trace>
  <inkml:trace contextRef="#ctx0" brushRef="#br0" timeOffset="175323.56">5317 15504 1454 0,'2'40'449'32,"-2"-37"-461"-32,-2-11 14 0,-5-31-15 15,2 36 7-15,-3-1 2 0,-3-1 4 0,-3-1 6 16,1 5 0-16,-4-2 1 0,-2 0 0 16,-3 5-3-16,-2-1-4 0,-1 3-4 15,-1 3-7-15,5 1-4 16,4 6-4-16,2 2-6 0,5 7-17 0,2 6 2 15,2 5 2-15,3 4 9 0,8 5 20 16,4 4 1-16,5-4 0 0,10 0 5 16,2-6 14-16,2-5 17 0,3-12 6 15,-3-5-3-15,3-3-14 0,5-6-10 16,1-1-4-16,2-4-1 0,4-1 2 16,-4-3 0-16,-2-3 0 0,-3-3-1 15,-8-2-5-15,-7-1-7 0,-5-2-4 0,0-5-11 16,-2-4-16-16,2-3-11 0,-1-12-29 15,-2-5-22-15,-2-10 224 0,-2-6-116 16</inkml:trace>
  <inkml:trace contextRef="#ctx0" brushRef="#br0" timeOffset="175756.61">5844 15441 1602 0,'16'31'226'0,"4"4"-132"15,2 2-92-15,6 5-4 0,-3-7-1 16,3 1-1-16,-1-5-17 0,-6-7-14 16,0-4-13-16,-3-8 2 15,-2-3 18-15,1-5 14 0,1-4 11 0,1-4-4 16,4-5-9-16,4-5-9 0,0-7-8 16,2-6 2-16,-4-2 3 0,-3-4 7 15,-1-1 5-15,-4 1 0 0,-3 2 3 16,-3 2 1-16,-3 6 5 0,-5 5 4 15,-1 6 3-15,0 4 4 0,-2 2 5 16,0 6 6-16,0-1 9 0,0 1 7 0,0 0 1 16,0 0-3-16,0 0-5 0,0 0-9 15,-2 0-2-15,-3 2 0 0,3 2-5 16,-4 6-1-16,-1 11-6 0,-3 16-3 16,1 21-2-16,0 19 3 0,1 13 1 0,2 9 2 15,-1 6 0-15,-3 5-2 16,0 5 0-16,1-5 1 0,1-11 2 0,5-15 3 15,3-10 2-15,5-4-1 0,1 0-3 16,-1-3-2-16,0-10-1 16,-2-11 3-16,-2-14 1 0,1-9-10 0,0-6-29 15,-2-7-40-15,0-4-43 0,-2-6 9 16,-5-9 45-16</inkml:trace>
  <inkml:trace contextRef="#ctx0" brushRef="#br0" timeOffset="175960.5">5169 14813 2169 0,'0'0'20'0,"0"0"-42"16,0 1-48-16,0-1 2 0,1 1 7 0,-1-1-23 15,0 0-39-15,-2-3-201 0,-1-3 237 16</inkml:trace>
  <inkml:trace contextRef="#ctx0" brushRef="#br0" timeOffset="176232.31">7052 14980 2258 0,'0'0'44'0,"0"0"-32"0,0 0-50 0,3 0-10 16,-3 2-7-16,-2-2-14 0,4 0-15 15,-4 0-9-15,2 0-2 0,-2 2 0 16,0-2-3 0,-1 2-4-16,-1-1-9 0,-3 3-169 0,-4 1 178 0</inkml:trace>
  <inkml:trace contextRef="#ctx0" brushRef="#br0" timeOffset="176438.49">6850 15699 1637 0,'1'4'144'16,"2"-2"-75"-1,-2 5-58-15,-2-20-14 0,-3 13-12 16,4 0-18-16,0 0-34 0,0 0-33 15,0 0-19-15,0-5-18 0,0-3-3 16,4-12 76-16</inkml:trace>
  <inkml:trace contextRef="#ctx0" brushRef="#br0" timeOffset="178661.6">8875 14567 1365 0,'2'1'79'0,"-2"-1"27"16,-1 0-42-16,0-1-40 0,0 1 1 16,2 0 4-16,0 0 6 0,0 0 2 15,-1 0-2-15,0 0 0 0,0 0 2 16,0 0 2-16,-1 0-3 0,1 0-1 16,-1 0-12-16,0 0-14 0,1 0-9 15,-1-1-17-15,2 9-6 0,0 6 3 16,-3 15 5-16,-3 13 8 0,1 12 5 15,-2 8 2-15,2 2-1 0,2 3 1 16,-1 2 0-16,2 5-7 0,0 2-2 0,-2 2-1 16,-1-5 0-16,1-8 4 0,1-7-2 15,2-8-3-15,1-8-9 0,1-6-8 16,-2-3-10-16,0-6-6 0,0-3-3 0,-1-5-3 16,0-7-1-16,1-2-9 0,1-7-21 15,-1 1 121-15,0-4-49 0</inkml:trace>
  <inkml:trace contextRef="#ctx0" brushRef="#br0" timeOffset="179103.06">8706 14676 1596 0,'0'0'75'16,"-3"0"17"-16,0 0-44 0,2-1-29 15,2 1-3-15,1-1-3 16,3 1-4-16,-2-2-6 0,-1-3-5 0,4-3-3 16,3-4 0-16,2-8 0 0,7-5 2 15,6-5 0-15,4-3 0 0,9-4 0 16,3-2 2-16,5 2-4 0,2-2-8 16,3 3-9-16,7 2-11 0,4 6-3 15,1 3 0-15,0 5 0 0,-3 5 0 0,-2 6-1 16,2 6-1-16,-8 3 8 0,3 9 10 0,-4 2 6 15,-9 3 9-15,-5 3 3 0,-14 4 1 16,-5 3 5-16,-8 7 0 0,-5 6-1 16,-10 8 0-16,-13 4 1 0,-16 5 5 15,-10 0 3-15,-10-4-1 0,-5 1 0 16,-1-5-2-16,-2-3 5 0,-2-7 1 0,2-5 1 16,-2-5-1-16,1-6-5 0,3-3-3 15,7-4-3-15,7-2-4 0,3-3-7 16,6 0-6-16,4-2-8 0,9-3-7 15,9 0-5-15,8-3-6 0,8 0-2 16,-1 0 6-16,0 0-2 0,1 0-3 16,0 0 1-16,2-2 493 0,11 6-340 15</inkml:trace>
  <inkml:trace contextRef="#ctx0" brushRef="#br0" timeOffset="179561.49">9795 14769 1736 0,'2'0'55'16,"1"1"-1"-16,-5-1-49 0,-4 2-18 15,-8-1 5-15,-10 5 2 0,-8 4 0 16,-14 5 1-16,-7 4-2 0,3 4-1 15,-1 2-2 1,10 0-4-16,6 2-3 0,1 2-12 0,4 5-5 0,3 2-2 16,5 1 4-1,9-4 12-15,11-4 8 0,8-1 5 0,6-3 3 16,7 4 1-16,1-4 4 0,-4-6 10 16,-2-5 8-16,-2-7 5 0,-3-5 3 0,-2-2-8 0,5-3-2 15,1-4-4-15,3-2-4 16,3-4 3-16,0-6-4 0,-1-5 0 15,0-7-2-15,0-5-2 0,1-3-2 16,-1-1-1-16,-2 1 0 0,-4 4-1 0,-4 1 1 16,-4 9-1-16,-1 5 0 0,-2 6 0 0,-1 2-1 15,-1 1-6-15,-5-2-4 16,-1-1-4-16,-3-3-6 0,-1-2-6 0,0 0-7 16,1 1-6-16,2 2-1 0,0 3 2 15,2 4 0-15,2 1-4 0,-2 0-10 0,2 0-18 16,-3-2 406-16,-1 0-261 0</inkml:trace>
  <inkml:trace contextRef="#ctx0" brushRef="#br0" timeOffset="179988.79">10008 14080 1820 0,'0'14'49'0,"-2"12"-16"0,0 14-39 16,0 14 1-16,1 12 1 0,1 7 6 15,1 9-6-15,-1 10-14 0,0 10-4 16,-2 2-6-16,-1-1 10 0,1-6 9 0,2-5 4 15,2-9 4-15,5-5-1 16,2-12 2-16,0-12 1 0,0-11 0 0,-2-14 1 16,-2-6-5-16,-1-11-24 15,-2-3-44-15,-2-9-38 0,2 1-41 0,6-8 72 16</inkml:trace>
  <inkml:trace contextRef="#ctx0" brushRef="#br0" timeOffset="180209.88">10388 14793 1791 0,'1'1'44'0,"-1"3"-22"0,0 5-27 16,-3 5 0-16,2 8 1 0,1 4 2 16,0 7-3-16,0-1 0 0,0 4-1 0,0 0-2 15,2 0 2-15,4 1-7 0,1-1-19 16,2-1-30-16,4-2-31 0,-1 3-28 15,3-5 45-15,2-3 28 0</inkml:trace>
  <inkml:trace contextRef="#ctx0" brushRef="#br0" timeOffset="180716.61">10991 14696 1741 0,'15'4'94'0,"-34"-8"-212"31,18 4 92-31,-2 1 8 16,2-1 8-16,1 0 10 0,0 0 1 15,0 0 2-15,0 0 4 0,0 0 4 16,0 0 4-16,0 0 4 0,0 0-3 15,0 0-2-15,0 0-3 0,0 0-3 16,0 0-3-16,0 0-2 0,0 0 0 0,0 0-2 16,0 0 2-16,0 0-1 0,0 0-2 15,0 0 0-15,0 0-1 0,0 0-1 16,0 0 0-16,-2-1-1 0,-1 1 0 16,-2-1-1-1,-3-1 0-15,-4 0 0 0,-4-2 1 0,-2-1-1 0,-3 4-3 0,1-2-3 16,-2 3-6-16,3 3-12 15,-2 2-5-15,1 4-4 0,-4 7-1 16,-4 7 4-16,-1 9 2 0,-3 9-6 0,3 6-5 16,6 2-4-16,7 0 3 0,10-1 9 15,12 0 11-15,7-4 11 16,6 3 10-16,5-8 14 0,1-4 15 16,-2-8 10-16,1-5 5 0,-2-4-8 0,-3-4-8 15,-1-7-8-15,-2-1-9 0,3-2-8 16,-1-2-4-16,5-2-9 0,1-5-4 15,1-4-1-15,4-5-6 0,2-10-12 0,5-6-16 16,2-13 665-16,-2-11-460 0</inkml:trace>
  <inkml:trace contextRef="#ctx0" brushRef="#br0" timeOffset="181141.34">11252 14721 1347 0,'-2'11'48'15,"-2"6"9"1,-1 10-47-16,0 8-4 0,5 3 1 0,3 6-1 0,11 0-3 0,4 3-3 16,7-1 0-16,4-2-7 0,0-5-2 15,1-4-2-15,4-4-3 0,0-7 3 16,-2-6 3-16,1-8 6 0,-4-6 2 16,4-5-1-16,-2-4-5 0,2-7-4 15,0-2-8 1,-3-6-6-16,2-7-7 0,3-8-7 0,-4-9-1 0,-5-7 3 15,-6-2 6-15,-6-1 7 0,-3-1 6 16,-2 9 6-16,-1 8 11 0,-5 15 20 16,-3 13 30-16,0 4 30 0,0 6 20 0,-1 0 4 15,1 0-18-15,0 0-25 0,1 0-22 16,-1 2-25-16,-1 3-11 16,1 11-4-1,-4 18-4-15,-2 23 3 0,-1 21 2 16,1 14 3-16,-2 6 4 0,2 3 1 0,-1 0 2 15,1 5-5-15,-1 1-2 0,1 1-1 16,4-6 12-16,0-14 3 0,2-12 0 16,-1-15 0-16,0-6-10 0,-2-5-9 15,2-3-3-15,0-10-3 0,1-11-18 16,1-8-33-16,-1-13-41 0,-2-1 17 16,-5-9 25-16</inkml:trace>
  <inkml:trace contextRef="#ctx0" brushRef="#br0" timeOffset="181331.27">10859 14255 1943 0,'-1'0'46'0,"1"0"-17"0,1 0-64 16,-2 0-15-16,1 1 1 0,0-1-13 15,0 0-38-15,1 1-31 0,-1-1-20 16,2-1-20-16,6 0 96 0</inkml:trace>
  <inkml:trace contextRef="#ctx0" brushRef="#br0" timeOffset="181853.71">13479 14129 1960 0,'0'1'40'0,"0"-1"-29"16,0 0-50-16,-1 0-15 0,1 0-2 15,-2 0-7-15,-3-1 1 0,-4-1 8 16,-16-3 15-16,-10 2 18 0,-8-2 13 0,-5 3 8 16,6 2 0-16,6 1 5 0,2 6 2 15,6 3-1-15,-2 4-3 0,-1 6-6 16,-1 7-8-16,1 8-7 0,-2 12-9 16,4 10-12-16,2 14-11 0,4 11-5 15,7 4 8-15,3 1 10 0,5-13 25 0,2-8 16 16,-1-10 4-16,1 1 6 0,1-4-8 15,2 4-6-15,-1-2 7 0,1-5 1 16,0-7 1-16,3-7 3 0,4-7-6 16,1-8 3-16,0-5 11 15,-1-6 9-15,-1-4 2 0,1-2 4 0,5 1-8 0,-1-2-4 16,8-1-1-16,4 2-5 16,7-4-4-16,11-2-4 0,8-2-3 15,6-4-1-15,2 0-1 0,3-2-2 16,-2-1 0-16,1 2 0 0,-2 1-1 0,-3 0 0 15,-8 2 1-15,-7-1 1 0,-1 0-6 16,-5 0-13-16,-2 2-22 16,1-6-34-16,-5-2-27 0,-1-7-134 15,-3-7 141-15</inkml:trace>
  <inkml:trace contextRef="#ctx0" brushRef="#br0" timeOffset="182074.57">13397 14588 1600 0,'-30'9'57'15,"-12"2"27"-15,-7 3-84 0,-10 3 3 0,17-6-1 16,5 0 0-16,2 0 1 0,4-4-3 16,7 0-4-16,5-2-4 15,5-2-7-15,4 0-5 0,7 0-5 0,3-3-8 0,-1 0-11 16,-1 0-22-16,1 0-18 0,-1 0-20 15,9-1 479-15,10-3-291 0</inkml:trace>
  <inkml:trace contextRef="#ctx0" brushRef="#br0" timeOffset="182375.19">13832 14107 1514 0,'8'13'125'0,"54"22"-155"16,-112-23 29 0,20 33-7-16,27 11 3 0,3 9 1 15,0 12 3-15,3 8 1 0,1 4 0 16,-1 9 1-16,0 5 1 0,-2-1-1 15,-2-3 0-15,1-14 0 16,2-14-1-16,1-15 1 0,1-14 2 0,-1-10 1 0,0-6-12 31,0-8-20-31,-1-7-33 0,2-5-36 16,5-5 50-16</inkml:trace>
  <inkml:trace contextRef="#ctx0" brushRef="#br0" timeOffset="182596.19">14218 14572 1540 0,'0'0'22'0,"-1"2"2"16,1-2-65-16,-1 1 6 0,1-1 32 15,1 0-14-15,-1-1-29 0,0 1-30 16,0 0-37-16,0 0 4 0,0 0 19 0,0 0 17 15,0 0 24-15,0 0 15 0,1 0 8 16,-1 0 11-16,0 0 7 0,3-4-15 16,4 1 656-16,4-1-462 0</inkml:trace>
  <inkml:trace contextRef="#ctx0" brushRef="#br0" timeOffset="183391.09">14210 14200 1577 0,'5'2'198'0,"3"1"791"16,-3-1-1964 0,-15 1 2013-16,0 3-1635 0,3 6 132 15,1 4 454-15,-2 7 4 0,1 5 6 16,-2 7 1-16,0 9 2 0,-3 5-2 15,1 4 0-15,0 3 2 0,-2 4-2 16,-1-1 0-16,-1 5 0 0,-5 3 0 16,0-1 0-16,1-5 0 15,-4-8 0-15,1-5 1 16,-1-8 1-16,-2 0 0 0,2-4 1 0,1-4 0 0,3-5-1 0,7-6-1 16,1-4 1-1,4-3-2-15,2-2 0 0,1-3 2 16,-1-4 0-16,3 0-1 0,2-4 1 15,0 0 1-15,0 0 0 0,0-1 3 16,0 0-1-16,0 0 1 0,0 0 1 16,0 0-4-16,0 0-4 0,0 0-9 0,0 0-12 15,0 0-15-15,0 0-16 0,0 0-15 16,0 0-9-16,0 0-7 0,4-6-2 16,10-5 6-16,9-5 42 0</inkml:trace>
  <inkml:trace contextRef="#ctx0" brushRef="#br0" timeOffset="184023.22">14540 14630 1145 0,'3'1'143'0,"-6"-1"182"15,-1-1-264-15,2-2-70 0,1 1-1 16,3-2 1-16,0-3 3 0,4-6 3 16,-5-2 0-16,-1-3 3 0,0-2 1 15,-5 4-1-15,5 3 1 0,-2 2 2 16,-2 4-1-16,2-1 0 0,-1 1 1 16,3 2-4-16,-1-1-4 0,-1 3 0 15,-2 1-9-15,-2 2-3 0,-3 2-6 0,-5 3-5 16,-4 4 2-16,-9 6 0 0,-4 7 1 15,-2 9-2-15,6 5 1 0,7 1-2 16,8 3 1-16,4 2 5 0,3 0 5 16,5 2 10-16,5 0 7 0,2-5 8 15,-1-8 13-15,0-8 8 0,-3-6 0 16,1-4-7-16,-1-2-10 0,0-4-4 16,1 0 2-16,-2-3 3 0,-2-3 3 15,0-1-7-15,1 0-2 0,0 0-3 0,1 0-1 16,2-5 2-16,4-3 3 0,4-5 0 15,5-11 0-15,5-6 0 0,2-9-4 16,0-4 0-16,-2 2-2 0,-3 8 0 16,-4 8 1-16,-5 10 0 0,-3 8 6 15,-4 2 3-15,0 3-1 0,2 0 5 16,-1 2-6-16,2 0-3 0,1 0-1 0,-2 0-7 16,3 2-1-16,0 1-1 0,1 1 2 15,3 2 5-15,3 0 6 0,0 2 6 16,0 1 3-16,0 1-3 15,1 1-6-15,0 3-6 0,6 2-3 0,0 4 0 0,4 0-1 16,0-3 1-16,-6-3 0 0,-1-1 0 16,-6-2-1-16,-3-2-4 0,-1 0-10 15,2-4-14-15,1 2-17 0,5 2-19 16,3-2-17-16,3 0-10 0,5-3-94 16,-3-4 114-16</inkml:trace>
  <inkml:trace contextRef="#ctx0" brushRef="#br0" timeOffset="184434.58">14995 13822 1799 0,'0'0'57'0,"1"2"1"0,-1-1-58 16,4 4-21-16,-2 4 8 15,4 9 4-15,-2 11 2 0,5 14 3 0,5 11 3 0,-4 9 0 16,2 3 1-16,-2-1 2 0,1 2-2 16,1 0 1-16,-1-2-1 0,-2-1 0 15,1-3 2-15,-3-3-1 0,-1-4 0 16,0-8 0-16,-1-5 1 0,-1-5 0 15,1-4 0-15,0-3 1 0,0-3-2 16,1-3 1-16,-2-5 0 0,0-2-1 16,2-2 1-16,-4-4 1 15,5 0-2-15,-3 0 0 0,0 0 1 0,1 0-5 0,-2-1-4 16,-1-2-8-16,-1-3-13 16,-1-2-8-16,0-2-12 0,0 0-8 0,0 0-8 15,0 0-6-15,0 0-5 0,0 0-5 16,0 0-2-1,2-2 241-15,-1-5-131 0</inkml:trace>
  <inkml:trace contextRef="#ctx0" brushRef="#br0" timeOffset="185639.79">15621 14447 1419 0,'0'0'56'0,"1"0"11"0,1 0-50 0,-1 1-9 0,-1 0 2 15,0-1 5-15,-1-1 2 0,1 0 3 16,0 0 6-16,0 1 11 0,0 0 3 16,-1 0 2-16,1 0-3 0,-2 1-14 15,1-1-25-15,3 0-5 0,0 0-11 16,-1 0-6-1,1 0 10-15,-2 1-8 0,-2 4-5 0,2 5-10 0,2 12-5 16,3 7 3-16,4 7 10 0,3-1 13 0,5-2 8 16,4-2 2-16,1-6 0 0,4-2 0 15,-1-5 3-15,2-3 2 0,-2-5 4 16,1-3 2-16,-2-7-2 0,2-4-3 16,4-1-2-16,0-6 0 15,3-2 1-15,-6 1 9 0,-4-4 8 0,-4-3 2 0,-2-3 5 16,-4-9-6-16,-4-8-8 0,-3-5-4 15,-3-8-6-15,-3-3-3 0,-4 0-2 16,1 5-2-16,-5 6-2 0,2 8-6 31,3 9-12-31,0 7-22 0,3 4-19 16,2 4-19-16,6 1 5 0,8 5 40 0</inkml:trace>
  <inkml:trace contextRef="#ctx0" brushRef="#br0" timeOffset="186156.99">16741 14592 1595 0,'8'1'136'0,"-79"-170"-129"47,49 132-26-47,-4 5-1 0,-3 0-2 16,-2 7 0-16,3 7 3 0,4 5 0 15,4 5 4-15,6 5-2 0,-1 2-10 16,-2 4-23-16,1 7-18 0,1 13-28 16,1 8-12-16,5 14-21 0,5 8 3 15,4 3 26-15,6-1 28 0,7-5 71 16,1-11 56-16,1-12 37 0,-2-9 17 15,-2-9-15-15,-1-2-31 0,3 0-24 0,2-1-10 16,3 0-4-16,5-3 3 0,1-4-4 16,1-5-4-16,-1-5-8 0,-2-7-9 15,-1-4 1-15,-4-5 3 0,-4-3 4 16,-3-1 7-16,1-2-2 0,-1 1-2 16,-1 3-3-16,-4 5-2 0,-1 8 4 15,-2 8 6-15,-2 3 5 0,1 1 0 16,0 4-5-16,0-2-2 0,0 2-13 15,0 0-5-15,2 2-7 0,-1 2-9 16,7 6 8-16,10 10-14 0,11 18-18 16,6 11 0-16,1 7 2 0,-4-14 48 0,-12-13 35 15,-3-13 6-15,-1-4-3 0,4 6-50 16,9 6-16-16,2 0-2 16,-1-5 1-16,-10-9 16 0,-4-7-29 0,-3-6 679 0,5-10-480 15</inkml:trace>
  <inkml:trace contextRef="#ctx0" brushRef="#br0" timeOffset="186383.41">17219 13613 1164 0,'29'4'200'0,"1"363"-86"46,-5-258-109-46,-3-19-2 16,-4-6-1-16,0-1 1 0,-1-4-1 16,2 0-1-16,1-2-13 15,2-1-22-15,1 1-29 0,4-9-33 0,1-3 4 16,0-9 41-16</inkml:trace>
  <inkml:trace contextRef="#ctx0" brushRef="#br0" timeOffset="186589.43">17750 14100 1782 0,'-5'19'117'0,"-321"84"-198"31,240-81 91-31,-1-6-19 16,12-8-45-16,0-3-11 15,-1-5-19-15,17-2-14 0,14-4-12 0,12-1-15 16,12 0-81-16,9 2 127 0</inkml:trace>
  <inkml:trace contextRef="#ctx0" brushRef="#br0" timeOffset="186778.84">17913 14353 1962 0,'6'11'6'0,"1"9"-60"0,4 15-15 0,5 9 16 0,3 10 11 16,0-3-12-16,0-7-21 0,-5-9-27 16,0-10 2-16,1-3 46 0</inkml:trace>
  <inkml:trace contextRef="#ctx0" brushRef="#br0" timeOffset="187538.48">18334 14384 1286 0,'5'-4'68'15,"2"-4"24"-15,7-6-50 0,7-7-38 31,5-5-7-31,4 0-10 0,8 5-13 0,-3 4-6 0,0 7 6 0,-1 4 14 16,-6 6 15-16,9 4 6 0,3 3-4 16,0 7-11-1,1 6-9-15,-8 8-8 0,-2 8 1 16,-7 7 3-16,-3 5 2 0,-5 2 5 16,-5 2 6-16,-8-2 1 0,-4-10 5 15,-6-9 7-15,-2-10-1 0,-2-9 4 16,-6-3 0-16,-2-5-3 0,-1-1-1 0,-1-6 11 15,2-3-1-15,0-4-1 0,1-2 0 16,-2-4-5-16,1-8 4 0,2 1 5 16,-1-7 4-16,5 0-3 0,3 0-4 15,2-4-6-15,3 2-5 0,4 2-2 0,2 6-2 16,4 1 0-16,4 4-1 16,5-1-2-16,7 0-6 0,3-2-6 0,9 1-12 15,1 3-11-15,4 3-6 0,9 6-3 16,2 8 1-16,6 7 13 0,-3 7 15 15,-7 3 15-15,-4 0 16 0,-7-2 3 16,-4 0-4-16,-3-1-7 0,-6 1-6 16,-4-1-1-16,-4 4-4 0,-4 1 0 15,-1 1 1-15,-1 5 4 0,-5-2 1 0,-2 3 0 16,0-4-1-16,-7-5-3 0,6-5-1 16,-1-4 0-16,2-5 2 0,0-2 2 15,0 0 9-15,0-1 5 0,0 1 1 16,0-1-2-16,0 1-12 0,1-1-7 15,-1-2 0-15,-1-4 5 0,4-11 6 16,3-11 7-16,0-13-4 0,6-11-4 16,2-2-1-16,0 6-3 0,4 6 0 15,-4 14 12-15,-2 10 20 0,0 10 19 0,-3 5 14 16,1 3-6-16,1 2-17 0,3 4-18 16,4 3-18-16,4 4-9 0,3 7-4 15,2 6-3-15,-1 6 3 0,3 4 2 0,-1 5 1 16,-2 0 3-16,2-1 8 15,-1-2 1-15,-4-3 8 0,-4-8 7 0,-4-6-7 16,-7-3 1-16,-1-4-8 0,1 3-7 16,1 0-1-16,-2 0 1 0,2-1 0 15,-1-1-6-15,-1-2-8 0,1-4-16 16,0 0-17-16,3-1-8 0,2-2-15 16,6 2-8-16,5-2-3 0,3-4-120 15,-1-1 128-15</inkml:trace>
  <inkml:trace contextRef="#ctx0" brushRef="#br0" timeOffset="188710.86">20882 13432 1635 0,'0'0'48'0,"0"0"-14"0,1 2-20 0,-2-2 3 16,1 0 7-16,-1 0 7 0,0 0 6 15,3 0 6-15,0 0 8 0,-2 0-2 16,0 0-2-16,-3 0-15 0,3 0-24 15,-3 2-10-15,2 6-13 0,-5 19-1 16,-10 26 8-16,-10 25 6 0,-7 31 2 16,1 18-1-16,-1 8 1 0,4 10 0 0,2-1 0 15,4 6-6-15,-1 3-12 16,0 0-7-16,2-1-2 0,1-15 9 16,1-14 10-16,5-30 7 0,4-22 2 0,-2-20-1 15,5-12 2-15,0-7-2 0,-1-4 0 16,3-9 1-16,1-7-2 0,2-5-10 0,2-5-24 15,1-2-28-15,2 2-45 0,0-4-36 16,8-11-5-16,7-18 66 0</inkml:trace>
  <inkml:trace contextRef="#ctx0" brushRef="#br0" timeOffset="188996.57">21267 13843 1888 0,'0'2'48'0,"0"3"-26"15,0 4-28-15,-2 13 2 16,-4 15 2-16,-1 13 1 16,0 13 0-16,0 8 0 0,1 3 1 0,1 6 0 15,1 5 2-15,2 2-4 16,2 0-5-16,1-7-1 0,4-8-1 15,-1-10-1-15,1-13-5 0,-2-7-8 0,1-7-11 16,1-4-8-16,-2-6 0 0,2-5-1 16,-3-9-5-16,-1-4-12 0,-1-6-25 15,0 0-25-15,2 0 3 0,4-2 49 0</inkml:trace>
  <inkml:trace contextRef="#ctx0" brushRef="#br0" timeOffset="189825.32">21193 13779 1699 0,'0'0'62'0,"0"0"1"15,0-2-44-15,1 2-17 0,-1 0-3 16,1 2 0-16,-1-2-2 0,1 0 1 15,2-3-2-15,-1-1-1 0,5-3 0 16,2-4 2-16,5-4 4 0,7-4 3 16,11-2 2-16,3-2-2 0,5-2-1 15,2-2 0-15,-3 2-2 0,4 1 0 0,0 3-3 16,5 4 1-16,3 1-2 0,7 7-5 16,7 7-2-16,0 3-11 0,-6 11-6 15,-7 1 2-15,-16 4-1 0,-8 2 7 16,-7 6 1-16,-4 2-5 0,-1 11-7 15,-7-3 2-15,-7 7 3 0,-4 2 7 16,-9 0 11-16,-8 2 4 0,-11 0 2 16,-13-2 2-16,-16-4-1 0,-14-6 3 15,-6-7 1-15,1-5 1 0,8-7 2 0,10-6 4 16,0-6-1-16,3-3 1 0,0-2-3 16,3 0-4-16,10-3-2 0,9 1-4 15,12 0-8-15,7 3-12 0,6-1-10 16,4 1-12-16,6 1-5 0,0-1-5 15,0 1-8-15,2-2-27 0,10 2-229 16,8 0 208-16</inkml:trace>
  <inkml:trace contextRef="#ctx0" brushRef="#br0" timeOffset="190212.28">22277 13985 1274 0,'0'0'137'0,"-1"1"188"0,-6 1-300 16,-7-1-55-16,-5 2 9 0,-5 3 12 15,-6 3 7-15,-3 6 1 0,-5 4-1 16,-4 6-5-16,2 3-7 0,4 5-14 16,3 2-18-16,3 4-17 0,7 6-5 0,8 5 0 15,11 2 10-15,17 6 12 0,9-1 6 16,4-3 9-16,2-6 18 0,-1-14 20 15,-5-9 19-15,1-8 13 0,0-7 2 16,1-3-5-16,4-5-1 0,1-2 5 16,-1-4-4-16,-1-7 1 15,0-4-5-15,0-7-13 0,5-5-3 0,-3-9-9 16,1-7-7-16,-4-5-3 0,-10-3-1 16,-6-1 0-16,-9 6 6 0,-6 1 4 15,-2 4 2-15,-9 2 2 0,-5-1-3 16,-5 3-3-16,-6 1-4 0,0 5-7 0,2 0-10 0,5 6-13 15,8 6-12-15,8 5-18 0,3 7-14 16,6 7-7-16,0-1 1 0,0-1 41 16</inkml:trace>
  <inkml:trace contextRef="#ctx0" brushRef="#br0" timeOffset="190481.81">22752 13372 1600 0,'0'3'60'0,"0"9"26"0,-2 12-87 0,-1 15-13 16,1 19 6-16,0 15 8 0,1 12 0 16,1 12 0-16,0 6 2 0,0 1-2 15,1-4-4-15,-1-8-5 0,0-6-17 16,0-8-12-16,1-7-6 15,1-11 5-15,0-16 12 0,2-14 18 16,-2-14 3-16,-2-9-13 0,0-5-18 16,0-1-23-16,1 0-23 0,8-7-5 0,5-13 44 0</inkml:trace>
  <inkml:trace contextRef="#ctx0" brushRef="#br0" timeOffset="190675.91">23105 14010 1222 0,'0'6'101'16,"-2"12"86"-16,2 13-125 0,0 17-61 16,3 13 1-16,1 11 1 0,1 3 3 15,-1-2-9-15,4-5-12 0,-1-11-11 16,1-9-13 0,1-10 0-16,-2-9-1 0,0-6-2 0,2-8-4 0,2-6-6 15,4-4-21-15,7-4 367 16,3-4-230-16</inkml:trace>
  <inkml:trace contextRef="#ctx0" brushRef="#br0" timeOffset="190986.45">23810 14169 1210 0,'0'0'143'0,"0"0"152"0,0 0-213 0,0 0-90 16,0-1-5-16,-1 0 1 0,0 1 3 15,0-2 2-15,-3-1 1 0,-1 1 3 16,-3 0 5-16,-1 1 4 0,-1 1 0 16,-2 2-3-16,1 4-8 0,-2 4-7 15,-4 6-4-15,0 7-2 0,-2 10 0 16,0 7 1-16,6 6-2 0,4 2 3 0,9 1-1 16,8-4-3-16,5 1 4 0,6-6 4 15,0-6 9-15,0-6 11 0,1-6 8 16,1-6 0-16,2-1-3 0,6-1-10 15,8-4-7-15,3-3-7 0,1-2-6 16,-1-6-10-16,-2-5-16 0,-1-8-17 16,-1-9-18-16,-3-11-17 0,1-13-85 15,-7-13 110-15</inkml:trace>
  <inkml:trace contextRef="#ctx0" brushRef="#br0" timeOffset="191384.34">24307 14102 1237 0,'3'26'46'0,"0"3"6"0,3 10-43 16,2 3-4-16,3 5 0 0,4 0-3 15,6 4-5-15,5-2-11 0,3-9-8 16,3-7 0-16,-4-9 5 0,-2-9 12 16,-4-7 6-16,-3-6 2 0,3-2-3 15,-1-9-5-15,5-4-11 0,2-2-8 16,2-6-11-16,-1-7-7 0,-1-3 1 0,-5-10 9 15,-2 0 14-15,-4 3 14 0,-6 3 8 16,-5 3 5-16,1 11 15 0,-5 9 20 16,-2 11 15-16,2-1 7 0,-2 1-9 15,0 0-18-15,0 0-16 16,0 1-15-16,-5 6-8 0,-1 7-2 0,-4 15 2 16,-4 16 4-16,-3 16 6 0,0 13 1 15,2 5 0-15,1 1 1 0,4-2 2 16,-1 1 0-16,-1-2-1 0,0 10-3 15,0 6-5-15,1 3-2 0,3-2-1 0,3-10 0 16,2-13 1-16,3-17 0 16,0-13-2-16,-3-10 1 0,3-9 0 0,-2-9 1 15,1-5-10-15,1-6-27 0,1 4-46 16,0-7-155-16,-2-10 140 0</inkml:trace>
  <inkml:trace contextRef="#ctx0" brushRef="#br0" timeOffset="191554.87">23768 13539 2000 0,'0'3'-27'0,"-1"-3"-79"15,1 2-30-15,0-2 21 16,0 0 700-16,0 1-445 0</inkml:trace>
  <inkml:trace contextRef="#ctx0" brushRef="#br0" timeOffset="191919.33">26200 13998 2031 0,'-2'0'22'15,"1"0"-46"-15,1 3-25 0,1 3 16 16,0 7 13-16,1 15 4 0,4 15 3 15,-5 16 0-15,7 13 5 0,-4 5 4 16,2-1 3-16,3-4 1 16,-4-7 2-16,2-3-2 0,-2-7-13 0,-4 1-9 0,0-3-4 15,-1-13 0-15,0-7 14 0,0-15-4 16,0-10-20-16,0-8-37 0,0 0-35 16,1 2-26-16,4-11 67 0,6-14 21 15</inkml:trace>
  <inkml:trace contextRef="#ctx0" brushRef="#br0" timeOffset="192173.96">27038 13639 1821 0,'23'3'235'0,"105"8"-463"31,-325-15 230-31,161 12-2 0,-12 2 1 16,-9 2-1-16,-8 2 2 0,-14 1-1 16,-11 3-1-16,-6 0 1 0,-6-1 1 15,11 4-2-15,5-1 1 0,-8 0 1 16,3 1-1-16,1-1-3 0,12-2-10 16,18 0-15-16,14-4-9 0,11 0-9 0,7 0-10 15,8-1-8-15,4-2-16 0,6 1-19 16,7 3 55-16,3 7 9 0</inkml:trace>
  <inkml:trace contextRef="#ctx0" brushRef="#br0" timeOffset="192434.57">26845 14697 1882 0,'0'0'45'15,"-1"0"-4"-15,-2 2-69 0,-5-1-21 16,-5 5 26-16,-12 4 13 0,-8 7 8 16,-21 7 1-16,-20 5 1 0,-8 5 0 0,-11-2 0 15,9 2-5-15,11-2-3 0,1-4-4 16,2-1-6-16,-3-5-6 0,4-3-4 16,8-2-4-16,15-5 5 0,15-3 3 15,10-3-6-15,8-2-18 0,12-4-30 16,0 2-38-16,0-2 502 0,3-3-308 0</inkml:trace>
  <inkml:trace contextRef="#ctx0" brushRef="#br0" timeOffset="193116.84">26873 14233 1475 0,'0'0'129'0,"0"2"150"0,0 3-288 0,1 6-37 16,-1 15 4-16,2 10 25 0,-2 10 15 16,-2 7-8-16,0-2-13 0,-2-4-10 15,1-12-5-15,2-6 8 0,0-9 13 16,1-10 13-16,0-3 4 0,0-6 2 16,0-1 2-16,0 0-1 0,0 0 0 15,0 0-2-15,0 0-3 0,0 0-4 0,0-1 3 16,0 1 0-16,0-2-1 0,1-4-5 15,1 0-6-15,2-6 1 0,3-12 2 16,6-10 6-16,3-9 4 0,2-10 3 16,2-3 1-16,-3 1 1 0,1 10-1 15,-3 14-3-15,-1 13 11 16,-3 8 8-16,-1 5 2 0,4 1 4 0,4-1-14 16,5 3-12-16,5 0-4 0,0 0 0 15,-2 2 1-15,-3 5 5 0,-3 3-1 16,-4 2-1-16,4 6-5 0,-1 9-9 0,1 13-12 15,-1 8-9-15,-3 6-2 0,-3 0 6 16,-4-5 10-16,-3-7 12 16,-2-8 5-16,0-5 5 0,-3-6 1 0,2-4 0 15,-1-8 1-15,-1-3 1 0,-1-6-1 16,0 0 1-16,0 0 3 0,0 0 2 16,0 0 9-16,0 0 14 0,0 0-2 15,0 0 5-15,0-7 1 0,0 3-1 16,3-2 12-16,-1-4 3 0,2-5-8 0,3-5-11 15,1-4-10-15,2 2-9 0,1 2-5 16,3 2 6-16,-3 4 10 0,0 6 13 16,-3 3 9-16,0 3-5 0,-2 0-10 15,-2 0-12-15,1 1-10 0,-2 1-4 16,0 0-4-16,1 2-8 0,-1-1-7 0,-1 1-11 16,1 1-3-16,0 0-6 15,3 0-6-15,1 3-2 0,4 0-2 16,1 3 11-16,0 2 11 0,-3-3 13 0,-1 2 4 15,-2-2-7-15,-2-2-7 0,0-2-7 16,-2-1-4-16,-1-1 6 0,-1-2 2 16,1 0-6-16,4 0-9 0,2 0-7 15,14 0-179-15,6-7 153 0</inkml:trace>
  <inkml:trace contextRef="#ctx0" brushRef="#br0" timeOffset="193369.31">27856 14417 851 0,'14'0'246'0,"-14"2"-133"15,0 0-102-15,0 0-11 16,-13 14-2-16,14-1 0 0,1 7 2 0,0 3 1 0,2 1 9 16,-1 3 8-16,-1 1 8 0,0 4 4 15,0-2-3-15,0 1-7 0,-1-2-7 16,-1-2-5-16,0-7 6 0,0-5 4 15,-1-6 1-15,1-3-1 0,0-2-10 16,-1-3-2-16,0-1-3 0,1-1 1 16,0-1 1-16,0 0-13 15,0 0-22-15,0 0-22 0,0 0-36 0,1 0 116 16,0-1-41-16</inkml:trace>
  <inkml:trace contextRef="#ctx0" brushRef="#br0" timeOffset="194107.16">27380 14540 1204 0,'-1'0'58'0,"1"-1"17"15,0 1-46-15,-1 0-30 0,1-3-1 0,0 3 1 16,0 0 3-16,0-1 7 0,1-1 7 15,0 0 8-15,-1-2 5 0,3 1 4 16,0-2 2-16,0-1 0 16,5-2-6-16,3-1-9 0,5-4-8 0,4-2-8 15,0 1-3-15,-5 1 6 0,-2 3 9 16,-3 2 8-16,0 0 4 0,3 3-7 16,2-1-9-16,1 1-7 0,0 0-3 15,0 1-1-15,1 0 1 0,-3 1-2 16,-2 1 0-16,-1 2 0 0,1 0-7 15,4 3-11 1,2-2-6-16,-2 3-3 0,-2-1 5 0,-1 0 12 0,-3 1 5 0,-3-2 3 16,2 2 1-16,-1 2 0 0,-5-2 0 15,6 3-4-15,-2 2-2 0,2 0 1 16,4 5-3-16,-3 2 2 0,3 1-1 16,-2 0-1-16,-1-1 0 0,1 2 1 0,-2-4 2 15,0 1 1 1,-2-4 2-16,-3-5 3 0,0 0 1 0,-3-2-5 0,1 1-13 15,-1-1-13-15,1 1-17 0,0 2-13 16,-1 2-11-16,0 5-12 0,-1-2 25 16,0 1-90-16,0-4 100 0</inkml:trace>
  <inkml:trace contextRef="#ctx0" brushRef="#br0" timeOffset="195006.35">28058 14583 1172 0,'1'1'142'0,"-1"-1"197"0,1 1-284 0,-1-1-55 16,0 0 0-16,0 0-7 0,0 0-15 15,0 0-15-15,0 1-12 0,0 0 2 16,1 7 14-16,1 8 16 0,5 12 12 15,3 18 4-15,2 16 1 0,6 14 0 16,4 14 0-16,-3 7 2 0,0 3-1 16,-6-6 0-16,-2-3 2 0,-5-9-3 0,0-8 2 15,-2-3-1-15,-1-12 0 0,0-7 1 16,-4-17 0-16,0-15-1 0,1-10 2 16,0-9-6-16,0-1-15 0,1 0-18 15,-1 0-12-15,2-2-10 0,-3-8 1 16,-1-17 17-16,-2-17 8 0,1-19 18 15,0-15 13-15,-2-11 0 0,0-9 1 16,-1-3 2-16,-2 2-3 0,-1 6 5 16,5 12 5-16,-2 10 8 0,4 12 9 15,0 8 2-15,-1 8-1 0,2 0-8 16,0 4-5-16,2 1-7 0,3 6-3 16,-3 4 4-16,4 8 9 0,-1 4 18 0,-2 5 23 15,3 6 12-15,-1 1 1 0,-1 0-12 16,6 0-24-16,2-3-17 0,6-3-10 15,4 0-7-15,-1-4 1 0,0 2 0 16,-5 3 3-16,0 1 2 0,0 4 5 0,-2 0-2 16,3 2-5-16,0 1 1 0,-2 1-7 15,3 3-10-15,-2 4-7 0,-3 3-11 16,1 6-5-16,-4 4 5 0,-4 8-9 16,-1 1 6-16,-6 3-1 0,-2-1 5 15,-5-2 11-15,-1 2 4 0,-6-7 7 0,-1-2 1 16,0-6 3-16,-4-5 1 0,2-3 1 15,-1-5 1-15,-6-1 0 16,2-2 1-16,1-2-1 0,-2-2-4 0,4-3-9 0,3 0-14 16,4-2-18-16,8 1-13 0,3-3-4 15,7-1-3-15,8-6 145 0,7 1-68 16</inkml:trace>
  <inkml:trace contextRef="#ctx0" brushRef="#br0" timeOffset="195274.98">28800 14855 1596 0,'-1'0'42'0,"1"0"-11"0,0-4-36 16,-1-1-5-16,0-8 3 0,-6-8 0 15,1-9 4-15,-5-9 2 0,1-4 1 16,1 0 2-16,2-1 2 0,6 1 4 15,0 3 1-15,1 2 2 0,3 0-2 0,0 6-2 16,1 3-2-16,-2 3-2 0,5 5-5 16,-2 1-4-16,0 4-5 0,3 4-4 15,-3 0 2-15,2 1-8 0,1 1-7 16,1 0-11-16,4-1-27 0,2-1-16 0,9 2 60 16,6 2-7-16</inkml:trace>
  <inkml:trace contextRef="#ctx0" brushRef="#br0" timeOffset="195672.75">29072 14244 467 0,'4'2'132'16,"2"-2"120"-16,-3 1-103 0,1-1-100 16,-1 0-8-16,-2 0 0 0,3 0 1 15,-3 0-10-15,2 1-10 0,3-1-11 16,0 1-7-16,3-1-2 0,0 0 4 0,3 0 5 16,-1 0 6-16,1 0 4 0,1 0-3 15,1 0-5-15,4 0-6 0,1 2-2 16,1 2-2-16,1-3 4 15,-1 3 5-15,-3 1 5 16,-3-1 6-16,1 4-4 0,-3 0-4 0,2 5-7 0,0 2-8 16,0 7-4-16,-1 3-2 0,-1 5-4 15,-5 2 1-15,-1 3-1 0,-6 0 2 0,-2 0 1 16,-5 1 4-16,-2-2 2 0,0-2-1 16,0-5 5-16,0-9 0 0,-2-7 1 15,2-5 3-15,-3-3-3 0,0-1 5 16,0-2 10-16,-2-3 7 0,3 0 11 15,0-3 2-15,-1-1-5 0,-1-2-3 0,4-1-1 16,-3-3-7-16,3-2-5 0,1-3-5 16,4-2-10-16,0-4-2 0,1-3-6 15,2-4-12 1,-1-7-11-16,4-5-12 0,6-1-10 16,1 5-3-16,0 4 5 15,2 8-1-15,-1 7 0 0,3 3-13 0,4 1 32 0,0 2 6 0</inkml:trace>
  <inkml:trace contextRef="#ctx0" brushRef="#br0" timeOffset="195985.51">29494 14228 1273 0,'1'1'87'0,"-1"0"50"15,0 2-86-15,3 4-55 0,2 9-2 16,2 12 3-16,3 11 2 0,-1 10 1 15,1 7 3-15,2-8-2 0,2-4 2 16,-3-12-2-16,-2-9 0 0,-3-10 2 16,-3-4 8-16,1-5 5 0,-3-2 13 15,2 0 9-15,-2-2 5 0,1 0 2 0,2 0-5 16,0-2-8-16,5 0-12 0,4-5-8 16,0-1-11-16,6-3 0 0,3-6-2 15,0 0-3-15,4-5 1 0,1-5 1 16,-1 0 1-16,-5-3 1 0,-1 5 1 15,-7 2-1-15,-6 4 0 0,3 6-5 16,-2-3-10-16,0 3-16 0,1 0-12 16,-3 3-16-16,-1 2-6 0,1 4-5 15,0-3-17-15,2 1 4 0,0 1 40 16</inkml:trace>
  <inkml:trace contextRef="#ctx0" brushRef="#br0" timeOffset="197333.34">30067 14302 885 0,'20'1'88'15,"2"-1"102"-15,-1-4-125 0,6-2-9 16,4-5-42-16,5-4 4 0,-2-1-5 0,0-3-1 16,-3-3 13-16,-5-6-21 0,0-1-9 15,-5 3-4-15,-9 4 25 0,-5 9 18 16,-3 3 6-16,-4-1-8 0,-3 1-22 16,-1-5-17-16,-7-2-4 0,-6 0-9 15,-6 0 2-15,-1 5-3 0,-6 4-11 16,0 5 7-16,-1 7 2 0,-4 9 7 0,2 7 9 15,-2 10 5-15,3 8 4 16,3 5 1-16,4 4 0 0,9 2-3 16,6 3-4-16,4 3-2 0,8 0 4 0,5-2 2 15,4-10 12-15,1-7 11 0,1-13 8 16,2-2 5-16,2-5-1 0,3 2-8 16,4-1-5-16,3-2-5 0,3-2-2 15,5-3-4-15,2-4-4 0,3-3-8 16,-2-3-12-16,-3-2-7 0,-3-1-1 15,-6-6 1-15,-3 2 8 0,-4-1 8 0,-1 0 6 16,-4 2 12-16,-4-1 6 0,-1 1 9 16,-3 2-1-16,0-3-1 0,-1 0-6 15,0-4-10-15,0-5-3 0,-2-2-9 16,2-5 4-16,-2-2 6 0,0-2 2 16,1 0 7-16,-1 4 0 0,2 0 1 0,-2 2 0 15,3 3 0-15,0-2-9 0,2 2-3 16,2 1-5-16,-1 1-2 0,2 5 7 15,0 2 4-15,1 2 1 0,5 1 1 16,3 2-6-16,2 3-6 0,3 1-2 0,3 4-6 16,0 5-5-16,3 5-4 0,-2 7-2 15,-4 7 1-15,-2 5 3 0,-6-1 5 16,-2 0 2-16,-5-4 3 0,-6-3 3 16,0-7 0-16,-1-5 2 0,-1-4 2 15,0-6 0-15,0-3 2 0,-2 0 2 16,0 0-1-16,1 2 3 0,0-2 3 0,-1 0 2 15,0 0 8-15,0 0-2 16,3-3 0-16,2 2 1 0,-3-6-1 16,6-3 1-16,0-5-5 0,4-7-7 0,7-7-7 15,2-9-8-15,4-4-4 0,0 5-3 16,-6 9 14-16,-4 11 30 16,-8 11 11-16,0 2 8 0,0 3-16 15,1 0-26-15,3 3-19 0,4 4-11 0,3 5-13 16,2 8-12-16,3 10 3 0,3 7 5 15,-2 4 11-15,-4-2 15 0,-5-10 7 0,-6-3 2 16,-2-7 3-16,-3-7 1 0,-2-1 0 16,0-4 3-16,-1-2-1 0,3-3 0 15,-1 1 1-15,0 1-2 0,0-3 1 16,1 0 2-16,1 0-1 0,0 0 1 16,5-1-2-16,3-4-2 0,4-1-1 0,2 2 1 15,-1-3 3-15,0-1 6 0,-1-1 3 16,-1-2 2-16,3-2 0 0,4 0-5 15,2 0 3-15,2-7-3 0,3-3-8 16,-2-2-2-16,-1-2-13 0,-6 2 1 16,-4 4 5-16,-4 5 3 0,-7 1 1 15,-1 3-5-15,-4-3-8 0,-2-1 4 16,-3 1-13-16,-2-1 6 16,-3 1-2-16,0 3-10 0,-1 3 0 15,1 3-15-15,0 4-4 0,-3 4-3 0,-3 4 6 16,-4 6 7-16,-5 5 8 0,1 4 7 0,4 6 2 15,4 5 6-15,5 2 2 16,4 1 2-16,4 0 7 0,3-1 5 0,2-4 2 16,6-2 6-16,1-4 4 0,3-3 4 15,3-2 2-15,0-3 2 0,3 0-4 0,0-3-3 32,7 4-4-32,8 1-5 0,10 0-6 0,7-1-2 0,1-2-1 15,-1-4 7-15,-13-6 6 16,-6 0 0-16,0-4-1 0,-9-1 6 0,-1 0 22 0,-7-1 21 15,-7-1 18 1,-2-2-4-16,2 1-12 0,-3-3-18 16,2 0-12-16,2-3-6 0,-2-4-11 15,2-4-3-15,-1-6-8 0,-2-4 0 16,0-7 1-16,0 4 1 0,-1-2 5 0,2 5-3 16,-1 5-1-16,0 3 0 0,2 2-1 15,-1 1 1-15,2-1 1 0,3 1-1 16,3-5-6-16,0 2-5 0,3 1 1 15,-4 6 6-15,3 4 13 0,-1 4 7 16,-2 0-4-16,3 3-7 0,-9 1-6 0,11 2-8 16,-4 5-9-16,4 7-15 0,3 13-10 15,-5 13-2-15,2 10 6 0,-3 7 16 16,-1-3 11-16,-12-6 6 0,4-3 3 16,-5-10 2-16,-1-5 1 0,7-6 0 15,-8-9 1-15,0-4 0 0,3-5-2 0,3-3-7 16,-6-3-17-16,-4 0-18 0,-1 0-11 15,0-3 4-15,19-7 37 16,9-12 4-16</inkml:trace>
  <inkml:trace contextRef="#ctx0" brushRef="#br0" timeOffset="197571.8">32873 13502 1356 0,'8'51'49'0,"1"6"12"0,2 27-59 16,8 10-5-16,-5 1 5 0,-7 2 1 0,0-2 4 15,-12-1 2 1,4 1-4-16,-1-4 0 0,2-4 2 0,0 0-2 0,1-13 1 16,12-9-1-16,-9-10 0 0,7-14-8 15,-10-10-15-15,-1-12-17 0,4-11-27 16,-10-6-9-16,17-6 731 0,2-12-496 15</inkml:trace>
  <inkml:trace contextRef="#ctx0" brushRef="#br0" timeOffset="197793.84">33250 14239 1670 0,'-21'1'39'0,"-2"0"-23"15,-5 0-17-15,-6 1 4 0,5-2 2 0,-9-2 1 0,-10-1-2 16,-11-1 0-16,-16-5 2 0,3 0-3 16,3-1 0-16,10-2 1 0,10 2-2 15,8 1 1-15,10 1-1 0,8 2 0 16,2 2-1-16,7 3 2 0,2 0-2 16,10 1-8-16,-13 0-18 0,4 1-30 0,-8 0-48 15,-2 3 47-15,-2 5 10 0</inkml:trace>
  <inkml:trace contextRef="#ctx0" brushRef="#br0" timeOffset="208564.2">3490 16939 1664 0,'-3'0'49'0,"2"0"-15"0,-1 0-18 16,2 0-9-16,0 0-3 0,2 0-6 16,1 3-5-16,-1 0 0 0,0 6 2 15,1 7 1-15,1 15 2 0,6 14 0 16,4 20-3 0,7 15 1-16,2 13 2 0,3 8 0 0,-1 6 2 0,1 6 6 31,1 8-6-31,0 4-6 0,2 6-5 0,1-1-7 0,2-5 10 0,0-15 16 0,1-17 14 31,-5-22 9-31,-5-22-3 0,-5-16-10 16,-6-12-7-16,-3-10-7 0,-8-10-1 0,-1 2-22 0,0-8-4 15,-1-8-1 1,3-9 7-16,6-9 33 0,-2-16 12 16,4-10 8-16,2-14-4 0,-1-11-9 15,4-11-5-15,-3-8-4 0,6-4-2 0,1-15-2 16,0-5-2-16,4-4-5 0,-8 0-2 15,1 8-1-15,-3 9-3 0,1 12 3 16,2 13-1-16,-1 14 1 0,-1 18-1 16,-3 16 1-16,-3 15 4 0,-2 15 28 15,-4 5 15-15,-1 4 8 0,0 0-5 16,-1 0-29-16,1 1-21 0,0 1-21 16,0 2-17-16,1-2-15 0,-2 0-2 15,1 0 3-15,-1 2-4 0,0-1-7 0,1 2-17 16,1-1-24-16,0 2-9 0,3 2 271 15,2 0-141-15</inkml:trace>
  <inkml:trace contextRef="#ctx0" brushRef="#br0" timeOffset="208799.98">4607 16699 1177 0,'15'10'212'16,"-11"-8"75"-1,11 16-111-15,-44-49-197 0,25 32 35 16,2 2-12-16,3 10-8 0,0 7-4 16,5 11 4-16,3 9 4 0,2 8 4 15,4 2 3-15,5 9 2 0,1 3 0 0,0-2-4 16,0 3-1-16,-2-6 0 16,-4-6 5-16,-3-7-12 0,-1-10-22 0,-2-8-34 15,-1-8-39-15,-2-7-19 0,1-11 706 16,2-13-449-16</inkml:trace>
  <inkml:trace contextRef="#ctx0" brushRef="#br0" timeOffset="209021.81">4944 16614 1625 0,'-2'33'153'16,"17"5"-66"-1,4-3-76-15,-89-49-17 0,4 29 23 16,34 15-6-16,1-1-1 0,-4-4-5 15,4 0-1-15,-3 0 0 0,1 3 0 0,5-1-2 16,5 2 0-16,4-2-15 16,4-1-14-16,1-1-19 0,4-2-38 0,4 1-21 15,4-5-21-15,2-4-5 0,0-7 0 16,2-8 19-16,-2-8-69 0,0-9-49 16,-2-16 131-16</inkml:trace>
  <inkml:trace contextRef="#ctx0" brushRef="#br0" timeOffset="209210.85">4256 16511 1712 0,'14'27'67'0,"4"-3"3"16,7 4-39-16,3 0-28 0,11 8 0 16,6 12 0-16,6 6-6 0,6 5-3 15,6 5-1-15,1 3-2 0,-1-2 6 0,-6-8 3 16,-6-9-1-16,-12-10 5 15,-9-15 3-15,-5-9-2 0,-9-9-17 0,-4-6-44 16,0-10-55-16,0-14 195 0,0-18-98 16</inkml:trace>
  <inkml:trace contextRef="#ctx0" brushRef="#br0" timeOffset="209367.99">4828 16505 1381 0,'-21'41'120'0,"-5"-4"97"0,-11 5-116 15,-7-9-76-15,-9-4-3 0,-4-6-10 16,-1-9-4-16,0-7-3 0,-1-7-21 16,0-7-26-16,6-7-40 0,8-3-31 15,11-3 374-15,8 1-219 0</inkml:trace>
  <inkml:trace contextRef="#ctx0" brushRef="#br0" timeOffset="209799.94">7152 17037 2039 0,'0'2'67'0,"0"-1"-11"0,1 0-43 0,-2 1-25 15,5 4-4-15,-2 8-1 0,-1 13-10 16,1 17 5-16,-3 16 0 0,1 13 3 16,0 4 15-16,4 4 4 0,-1-4 0 15,1 2 2-15,1 3-17 0,-3 2-21 16,1 0-27-16,1-6-33 16,0-5-8-16,3-9-1 0,0-13 7 0,1-11 14 0,-3-19 15 15,5-10 131-15,6-14-54 0</inkml:trace>
  <inkml:trace contextRef="#ctx0" brushRef="#br0" timeOffset="210017.88">7549 16806 1671 0,'0'9'104'16,"-2"4"65"-16,-4 10-111 0,0 9-58 0,0 11 2 15,2 12 1-15,4 7-1 0,2 10 0 16,4 5 0-16,0 5-1 16,3 2 1-16,-3-4-1 0,7-3 0 0,-1-6 1 15,-1-9 1-15,1-9-5 0,-6-9-15 16,2-8-18-16,3-11-28 0,-4-8-24 16,-1-6-19-16,0-11 658 0,2-7-423 15</inkml:trace>
  <inkml:trace contextRef="#ctx0" brushRef="#br0" timeOffset="210270.64">7940 16929 1430 0,'0'0'137'0,"-4"0"101"0,-5 0-147 0,-6 0-104 16,-11-1 1-16,-10-1 13 0,-9-6 1 15,-9-2 2-15,-12-6 1 16,-10 0-1-16,-6-2 1 0,-9 4-2 0,2-1-1 15,1 6 1-15,-9 2 0 0,0 4-2 16,-4 3 1-16,0 2 0 0,11 1-1 0,13-1-3 16,14-2-6-16,12-4-1 0,8 1-3 15,10-1-4-15,10 0-10 0,8 2-27 16,10 1-29-16,4 1-23 16,-1-3-16-16,15-1-69 0,11-4 114 0</inkml:trace>
  <inkml:trace contextRef="#ctx0" brushRef="#br0" timeOffset="210570.93">8163 16392 1617 0,'-2'4'66'16,"-1"5"8"-16,-1 6-46 0,-3 10-28 0,0 8 0 15,-2 6 1-15,0 4 0 0,1 4 0 16,3 1 0-16,5 3 1 0,1-2-1 0,5-5 1 16,1-7 0-16,-2-3 0 15,2-5-5-15,-2-2-13 0,1-7-26 16,1-5-23-16,1-4-27 0,1-6-23 0,4-1 59 15,2-9 13-15</inkml:trace>
  <inkml:trace contextRef="#ctx0" brushRef="#br0" timeOffset="210776.43">8319 16435 1209 0,'5'31'280'15,"-6"-29"-104"1,-4 2-84-16,-4 5-57 0,-11-20-40 0,0 32 1 15,-5 7 3-15,-2 4 1 0,-6 4 1 16,-4 2 0-16,-2 3 1 0,-4-1 0 16,6 1 3-16,5-5-7 0,4-4-16 0,4-3-24 15,3-3-21-15,5-2-11 16,7-3-5-16,2-5 6 0,4-5 0 16,1-7-11-16,1-4 7 0,1-8-191 0,-3-10 176 15</inkml:trace>
  <inkml:trace contextRef="#ctx0" brushRef="#br0" timeOffset="211016.72">7844 16336 1315 0,'1'3'89'0,"3"1"33"0,2 3-57 16,4 5-46-16,6 9-15 0,10 7-4 16,6 6 2-16,2 3-1 0,7-1 1 15,-2 0 1-15,0 1-1 0,5 2 1 16,-3 5 0-16,-4 3-3 0,4 3-14 15,-1-3-20-15,1 1-24 0,1-3-24 16,-6-2-13-16,-7-4-16 16,-2-7-32-16,-5-3-113 0,-2-11 34 0,-3-8 111 0,-4-8 64 15,-4-9 139-15,-5-9-17 0,-1-15-85 16,-3-8-70-16,-1-9 47 0</inkml:trace>
  <inkml:trace contextRef="#ctx0" brushRef="#br0" timeOffset="211186.78">8418 16610 1255 0,'-29'32'95'16,"1"-3"61"-16,-6-2-38 0,2-4-56 16,-1-5-2-16,-3-4-16 0,-2-4-23 0,-5-4-10 15,-7-6-2-15,1-3-3 0,0-3 2 16,4-6 0-16,8-1-4 0,1-5-9 16,6-1-19-16,3-1-32 0,2 0-29 31,3 0-24-31,1 2 170 0,7 5-67 15</inkml:trace>
  <inkml:trace contextRef="#ctx0" brushRef="#br0" timeOffset="-209422.35">10591 16649 1127 0,'0'0'72'0,"0"0"35"0,2-2-16 16,-2 1-12-16,0 0 6 0,0 1-6 15,0 0-17-15,0 0-18 0,0 0-19 16,0 0-10-16,0 0-5 0,0 0-4 15,0 0-3-15,0-1-5 0,0 6-10 16,-3 3-6-16,-1 19-12 0,-3 16-4 0,-2 18 0 16,2 14 7-1,1 2 12-15,2 4 11 0,3-2 4 0,0-2 2 0,1-2 0 16,-1-6 0-16,0-7 1 0,1-7-1 16,0-10 1-1,0-9 1-15,-1-8-2 0,-2-10 4 0,2-7-7 0,0-6-35 0,1-2-31 16,0-2-12-16,0-1 26 0</inkml:trace>
  <inkml:trace contextRef="#ctx0" brushRef="#br0" timeOffset="-208774.15">10329 16598 1389 0,'0'0'123'15,"0"2"75"-15,0-2-77 0,0 1-53 16,0-1-10-16,-2 1-1 0,0-1-16 16,2 0-22-16,0-1-10 0,6 0-9 15,-2-1-4-15,1-4-3 0,5-4 0 0,5-7 2 16,8-5 1-16,7-5 4 0,5-2-6 16,2 1-6-16,-2 1-1 15,-2 5-3-15,4 3 3 0,-1 3 6 0,4 5 0 16,5 2-1-16,0 4-4 0,1 2-3 15,1 4-4 1,-7 4-1-16,-6 4 0 0,-1 4 2 0,-3 7 1 0,3 3 3 16,-3 7 2-16,-2 6-1 0,-4 6 1 0,-7 6 0 15,-5 7 1-15,-7 0 3 0,-9-3 2 32,-7-7 4-32,-3-9-3 0,-10-4 0 15,-9-2 1-15,-3-3-2 0,-4-5 2 16,4-4 2-16,3-6 1 0,-2-5 1 15,2-2 3-15,-1-5-3 0,-3 0 3 16,4-2 0-16,4-1-3 0,5-1 1 16,4 0-3-16,9 1-3 0,4 1-2 0,6 2 5 15,0 0 5-15,1 0 11 0,0 0 9 16,0 0 2-16,1 0-2 0,3-3-1 16,-1 5-5-16,3-2-3 0,4 0-3 15,9 1-7-15,10 3 0 0,12 3-7 16,9 3-12-16,1 3-9 0,-1 7-8 0,0 1 6 15,-6 4 8-15,-3-2 12 0,-6 0 8 16,-7 0 3-16,-9-3 4 0,-2 2 0 16,-7-3-6-16,-5 2-4 0,-5 3-11 15,-5-1-3-15,-10 3-3 0,-4 5 4 16,-12 0 9-16,-3 0 5 0,-5 1 5 0,-8-5-1 16,0-4 0-16,-5 0-2 15,-4-4 0-15,2-4-2 0,3-2-4 0,7-5-6 16,9-2-11-16,10-3-12 0,7-3-19 15,5 0-18-15,5-1-13 0,5-3-5 16,2-1 7-16,2-4 15 0,7-6 14 0,5-6 624 16,11-7-420-16</inkml:trace>
  <inkml:trace contextRef="#ctx0" brushRef="#br0" timeOffset="-208377.82">11443 17264 1312 0,'5'0'123'0,"3"-2"100"16,2-4-128-16,4-3-87 15,3-2-1-15,1-4 0 0,-3-2-1 16,2 1-3-16,-2-5-3 0,1-1 0 0,-1-5-4 16,2 1-1-16,0-2-1 0,-5 0-4 15,-2 2-3-15,-5-2-3 0,-3-2-3 16,-2 2-2-16,-2-1 1 0,-3 4-2 15,-1 6 0-15,-6 4-4 0,1 5-1 0,-1 1-4 16,2 5-1-16,1 4 1 0,-1 5 4 16,-4 7 6-16,-2 9 5 0,-3 9 9 15,0 6 2-15,2 4 3 0,3 4 2 16,0-2 0-16,8 3-1 0,0-3 1 16,-2-2 3-16,6-6 9 15,1-2 0-15,2-2 3 0,8-2 0 0,1-1-2 16,1-4 10-16,2-1 1 0,0-5-5 15,4-2-3-15,2-3-11 0,5-1-5 0,7 0-3 16,2-2-7-16,4-2-10 0,4-2-8 16,1-3-15-16,0-6-9 0,2-5-12 15,-3-3-20-15,-6-6 372 0,-3-2-230 16</inkml:trace>
  <inkml:trace contextRef="#ctx0" brushRef="#br0" timeOffset="-208111.57">12178 16293 1246 0,'7'6'365'16,"18"-92"-186"-16,-60 389-179 15,35-236 4-15,0 3-3 16,0 1 2-16,1 2-1 0,-1 0-2 15,2-5 0-15,2-3-6 0,1-3-5 16,2-5-2-16,2-4-6 0,0-7-9 0,0-5-18 16,2-8-23-16,-1-3-19 15,1-7-7-15,-4-7 1 0,0-7 19 0,1-9 0 16,3-11 43-16</inkml:trace>
  <inkml:trace contextRef="#ctx0" brushRef="#br0" timeOffset="-207858.71">12505 16361 1282 0,'-1'2'95'0,"1"5"56"16,0 5-82-16,-2 11-69 0,2 15 0 16,-3 5 0-16,3 7 5 15,2 6 2-15,-1 5 2 0,1 5 2 0,3 2-3 16,-2-2-2-16,4-2-1 0,-1-6-1 0,-1-3-2 15,1-3 0-15,-2-5-2 0,3-2-4 16,0-6 0-16,-1-3-4 0,0-8-5 16,-3-4-10-16,4-6-17 0,-2-3-21 15,-1-6-21-15,1-4 718 0,1-3-482 16</inkml:trace>
  <inkml:trace contextRef="#ctx0" brushRef="#br0" timeOffset="-207101.85">12943 16888 1689 0,'0'6'196'16,"0"2"-195"-16,0 5-3 0,-1 7-7 0,0 9-2 15,0 9-1-15,-1 5-1 0,2 0 5 16,-3-3 5-16,3-3 2 0,3-7 1 16,-2-2 0-16,2-6 0 0,-2-6 2 15,-1-9 0-15,0-5 1 0,0-1 0 16,5 3 0-16,-5-4-1 0,-5 0-2 15,5 0-8-15,-1 0-10 0,-1 0-6 16,3 0-4-16,4-5-4 0,-3-7 7 16,2-8 8-16,2-13 5 0,2-9 12 0,4-14-14 15,2-8-21-15,0 2-18 16,2 0-11-16,0 10 5 0,-2 11 16 0,1 8 13 16,-4 12 16-16,-3 9 14 15,3 6 19-15,-3 5 13 0,0 1 6 0,3 3-3 16,3 3-7-16,4 6-11 0,3 4-7 15,-1 7-5-15,0 8-2 0,1 6 5 16,-3 4 3-16,0 7 3 0,-4 2 3 0,-4 2-5 16,-1-4-1-16,-2-1-3 0,-1-7-3 15,-3-6-2-15,0-11 2 0,1-10 0 16,-3-6 1-16,-1-6 1 0,0-1-2 16,0 0 0-16,0 0 0 0,0 0 3 15,0 0 2-15,0 0 1 0,3-2-4 16,1-1-1-16,0-4 3 0,4-4 1 0,3-8 4 15,6-6-2-15,3-8-7 0,5-3-2 16,1-3-3-16,0-5-7 0,-4 2-10 16,-2 0-8-16,-3 6-4 15,-5 7 3-15,0 6 6 0,-1 8 3 0,-3 6 6 16,0 4 7-16,-2 3 0 0,1 1 1 16,0 1-1-16,2 0-3 0,0 1 0 15,1 1 1-15,-2 3-3 0,0 4 1 0,1 4-1 16,-2 10-5-16,1 5 0 15,-2 11 1-15,-2 4 4 0,-1-2 8 0,-2-4 6 16,0-3 1-16,0-5 0 0,0-1-3 16,-1 0-4-16,0-3 1 0,2-1-2 15,1-4-1-15,0-2-3 0,2-5-2 16,2 0-8-16,5-4-8 0,6-3-15 16,5-3 134-16,6-3-80 0</inkml:trace>
  <inkml:trace contextRef="#ctx0" brushRef="#br0" timeOffset="-206574.36">14392 16909 1789 0,'0'0'103'0,"0"-1"40"15,0 1-85-15,0 0-74 0,0-4 3 16,-2 3 6-16,-3-1 2 0,0-2-1 15,-4 1-5-15,-1-1-4 0,-1 2 0 16,-2-1 0-16,-4 2 3 0,-1 2 2 16,-5 4 0-16,-3 2-6 0,-2 6-9 15,0 1-6-15,2 2-8 0,2 2-4 0,6 3-1 16,3 3-4-16,0 6 3 0,4 3 8 16,2 3 10-16,4-1 13 0,4-6 8 15,1-6 7-15,1-7 8 16,0-7 4-16,1-3-1 0,-2-6-1 0,0 0 1 15,0 0 3-15,0 0 7 0,2 1 4 16,-2-1-3-16,1-3-5 0,-1-3-7 0,2-4-6 16,7-4 0-16,4-9 1 15,0 1-2-15,3-5 1 0,-3 3-2 0,-2 5-1 16,0 2-1-16,-4 7 3 0,-2 5-1 16,-1 1 2-16,0 1-2 0,0 2-3 0,1 1-2 15,1 0-4-15,2 1-2 16,1 3-2-16,4 1-4 0,2 7-5 0,5 5 0 15,0 2 1-15,0 5 4 16,-4 1 11-16,-2 0 9 0,-4-2 3 0,2-4 4 16,-1-1-4-16,3-2-6 15,4 4-25-15,6-1-30 0,4 5-37 0,-2-1-13 16,-1-6 19-16,-10-6 29 16,-1-6 35-16,-4-3 10 0,1-6-14 0,4-6-253 15,3-4 189-15</inkml:trace>
  <inkml:trace contextRef="#ctx0" brushRef="#br0" timeOffset="-206173.58">14709 16881 1492 0,'1'7'49'0,"0"7"0"15,-1 8-42-15,1 6-4 0,0 8 0 0,2 1-2 16,0-1 1-16,-2-4 0 0,1-5-1 15,0-2 1-15,-1-5 1 0,1-3-2 0,-2-5 2 16,3-6 1-16,-3-5 0 0,1 0 2 16,1 0 6-16,-2-1 7 15,0 0 5-15,0 0 12 0,0 0-9 16,0 0-11-16,1-5-6 0,2-1-12 16,1-6 2-16,4-5 4 0,5-8 2 0,2-10-1 15,5-5-9-15,2-6-14 0,2-4-20 16,0 2-15-16,-1 7-3 0,-2 7 11 15,-1 8 15-15,-2 11 19 0,-4 6 12 16,-1 5 13-16,1 2 8 0,1 2 0 16,3 5-1-16,3 3-9 15,0 8-11-15,-2 9-4 0,6 12-5 0,-3 12 0 16,2 9 9-16,2 6 7 0,-3 1 7 0,5-3 3 16,4-3-2-16,1-6-5 0,1-3-5 15,-2-7-3-15,-1-8 0 0,6-8 4 16,6-4 2-16,5-6-28 0,5-9-16 0,4-8 16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07:09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26274 15037 1366 0,'0'0'120'0,"-8"0"154"0,-9-2-267 0,-7 2-31 16,-12-2 6-16,-11 0 17 0,-6-3 0 15,-7-2-1-15,-5-2-3 16,2 0 0-16,4-4-1 16,0 0 4-16,3-1 2 15,-3 1 0-15,-12-2 1 0,-7 4-1 16,-4 2 0-16,1 2 2 0,6 3-2 15,4-3 2-15,-7 5 0 0,-12-3-2 16,-4 4 0-16,-2 1 1 0,10 0-1 0,9-1 0 16,3 2 1-16,-7 0-1 0,4 4 1 15,-1-2 0-15,5 1-1 0,14 0 0 16,7-2 1-16,6 1-1 0,10-1 1 16,7 0 1-16,-1-1-2 0,5 3 0 15,2-3 1-15,-2 2-1 0,6-1 0 0,2-1 2 16,4 2-2-16,5-3-12 0,4 0-18 15,4 0-34-15,-1 0-31 0,0 0-15 16,-2-1 29-16,12 1 36 0</inkml:trace>
  <inkml:trace contextRef="#ctx0" brushRef="#br0" timeOffset="473.51">26192 15186 1516 0,'35'10'152'0,"124"19"-140"15,-360-73-12 1,190 40 3-16,-8-2 0 0,-7 0 2 15,-11-3 7-15,-8 3-1 0,-4-1 6 16,-7 3 1-16,1-3-6 0,1 1 0 0,-5 2-5 16,2-3-5-16,-13 4 1 0,-12-4 2 15,-7-1 3-15,-4 1 2 0,7-1 1 16,7 0-5-16,-3 0-4 0,-9-1 1 16,-4 0-3-16,1 1 0 0,6 2 8 15,12 0 6-15,3 1 4 0,-4 1 4 16,5 1-7-16,6 2-2 0,10 1 5 15,10 0 3-15,10 2 7 0,8 0 0 16,6 0-6-16,10 1 0 0,4-2 3 0,2 0 0 16,2 1 2-16,4-2-2 15,-1 0-9-15,1 0-4 0,0 0-3 0,0 0-4 16,0 0-4-16,0 0-7 0,0 0-8 16,0 0-17-16,0 0-19 0,0 0-26 15,0 0-25-15,1 0-17 0,-1 0-16 16,0 0 4-16,2 0 18 0,-2 0 56 15</inkml:trace>
  <inkml:trace contextRef="#ctx0" brushRef="#br0" timeOffset="78714.53">22027 864 1549 0,'-1'1'11'0,"0"1"24"0,-1 3-119 16,1-3 27-16,1 4 39 0,-1-2 14 15,1 1 3-15,-1 3 0 0,-1 1-1 16,2 3 0-16,0 5 1 0,0 4 1 15,2 6 2-15,-2 8 2 0,0 8 1 0,0 9-2 16,-2 21-1-16,2 15-2 0,-2 18 4 16,2 14 12-16,0 8 3 0,0 12 1 15,0 7-2-15,0 8-21 0,-2 9 27 16,1 3 4-16,0 3 1 0,-3 4 12 16,0-6-30-16,-3-5-4 0,4-6-1 15,-1-11-2-15,3-15 0 0,0-16-2 16,1-20 1-16,0-15-3 0,0-9 0 15,1-5 2-15,1 0-1 0,1-3 0 16,0-3 2-16,-2-12-3 0,-1-5 0 0,0-6 3 16,-2-6-2-16,0-3 0 0,2-1 3 15,-1-3-3-15,1-2 1 0,1-5 1 16,-1-5 1-16,-1-6-4 0,1-6-7 16,0 0-24-16,0 0-36 0,0 0-20 15,0 0-29-15,0-3 8 0,2-4 77 16,5-12-1-16</inkml:trace>
  <inkml:trace contextRef="#ctx0" brushRef="#br0" timeOffset="79227.53">21054 4133 1809 0,'1'2'-8'16,"-1"-2"-64"-16,1 0-7 0,-1 0 70 15,0-2 3-15,1 2 0 0,1 2 3 16,6-1-4-16,7-1 5 0,14 3 3 16,15 2-1-16,23-3 0 0,20 5 2 15,5-5-1-15,7 0 4 0,-1 1 3 16,11 0-2-16,7-2 2 15,9-1-2-15,6 1-4 0,7-1 1 0,7-1 0 0,6-1-2 16,11-3 0-16,-1-1 2 0,4-1-1 16,12-4-2-16,0-4-4 0,0 1-6 15,14 1-1-15,-4 3 2 0,-3 1 3 16,14 8 4-16,-12 1 2 0,8 4 0 16,14 9 1-16,-12 0 0 15,14 8-1-15,0 4 2 0,-11 1 0 0,12-2-2 16,-19-1-1-16,-1-6 2 0,0-3-1 0,-20-5 0 15,1-3 3-15,-7-2-4 0,-15 1 2 16,-5-1 1-16,-12-1 0 0,-8 0 5 16,-14 2 2-16,-9-1 0 0,-15 2 0 15,-20 2-3-15,-2-3-5 0,-10 4 0 16,-1 2 1-16,-5-3-2 0,-11 1 2 16,-8-1-1-16,-8 0-6 0,-9-2-16 0,-2-3-32 15,-6 1-29-15,-2-2-26 16,-6-1-143-16,-10 1 158 0</inkml:trace>
  <inkml:trace contextRef="#ctx0" brushRef="#br0" timeOffset="80078.92">22161 963 1528 0,'2'7'39'15,"4"8"-106"1,0 2 10-16,1 3-13 0,0 0 69 0,-1-2 0 16,1 3 1-16,0 4 0 0,3 3-1 0,4 5 2 15,3 4 2-15,2 4-1 0,1 3 3 16,3 5 3-16,0-2 1 0,1 2 2 15,3-1 0 1,2-1-4-16,-1 2-5 0,2 4 12 0,2 5-2 0,3 3 3 16,5 8 3-1,8 2-13-15,3 2 0 0,11-2-1 0,13 2-1 0,7 4 1 16,5 3-1-16,3 4 0 16,-2 2 0-1,11 4 2-15,6-3-3 0,7-3 0 0,-1-4 1 16,-9-4-1-16,9-2 2 0,3-5 2 15,1-3 2-15,8-2-3 0,-5-3 9 16,5-4 0-16,3-3 2 0,-2-6 6 16,2-3-10-16,5-1-3 0,2-5-1 15,4 0-7-15,8 0 1 0,2-1 1 16,1-3-2-16,2 3 2 0,4-6 1 16,-2 3-1-16,0-1-1 0,11 2 1 0,-3 0-3 15,-6-1 2-15,6 3 0 0,-10-3-2 16,-15 1 1-16,-2-8 1 0,-13-1-2 15,-6-5 2-15,-5-2-2 0,-16-3 0 0,-8-3-1 16,-16-3 2-16,-15-2-1 0,-4 0 2 16,-11-4-1-16,-8-1-1 0,-4-4 1 15,-6-4 2-15,-4 1-7 0,-3 1-7 16,0-3-11-16,-4 1-19 0,1-5-18 16,1-6-22-16,-5-3-25 0,1-9 52 15,-8-7-207-15,-9-6 184 0</inkml:trace>
  <inkml:trace contextRef="#ctx0" brushRef="#br0" timeOffset="80411.02">27470 3360 932 0,'-15'13'45'16,"2"4"14"-16,6 6-23 0,5 0 6 15,8 5 9-15,7 3 10 0,4-1-1 16,11 7-9-16,8 3-5 0,16 4 5 0,8 1-2 15,5 0 1-15,-3 0-3 0,-3-1-13 16,0 0-9-16,4-1-9 16,3 1-5-16,3-4-4 0,-2-3 0 15,-6-3-3-15,-14-4-1 0,-12-6 1 0,-17-7-3 0,-10-6 4 16,-5-5 3-16,-3-4-4 16,0 3-2-16,-3 0-5 0,-6 2-4 0,-9 3 4 15,-3-1 5-15,-14 0 7 0,-10-1 2 16,-8-1 0-16,-9 0-4 0,0-3-4 15,2 1-1-15,3-3-2 0,0-2-4 16,3-2-13-16,1-2-21 0,-9 1-29 16,0-4-26-16,5 0-11 0,1-2 50 15</inkml:trace>
  <inkml:trace contextRef="#ctx0" brushRef="#br0" timeOffset="81012.22">22920 605 1600 0,'0'0'-36'0,"-4"3"-51"16,-2 1-4-16,1 2 33 0,-4 3 52 15,3 3 6-15,-1 3 0 0,-2 4 0 16,0 4 1-16,-1 1-1 0,0 1 0 16,-1 2 0-16,2 0 0 0,2 1 0 15,-1 0 0-15,3-2 0 0,0 1 0 16,1-4 2-16,-1 1-2 0,3-1 2 0,0-6 2 15,-1-1-2-15,1-3-7 0,2-4-26 16,0-5-29-16,0-3 29 0</inkml:trace>
  <inkml:trace contextRef="#ctx0" brushRef="#br0" timeOffset="81312.77">23263 857 1579 0,'-9'12'24'0,"-9"9"16"15,-5 11-85-15,-3 8 18 0,-1 1 24 16,3 0 3-16,0 3 0 0,1 1 0 15,1 6 3-15,-1 5-2 0,0 5 1 16,3-3 1-16,0-6-3 0,4-8-2 16,5-10-3-16,4-7-4 0,7-8 2 15,-2-6 1-15,2-3-8 0,0-4-12 0,1-5-17 16,-1 0-19-16,0-1-19 0,4 1-24 16,0-3 56-16</inkml:trace>
  <inkml:trace contextRef="#ctx0" brushRef="#br0" timeOffset="81575.73">23309 1230 1810 0,'-1'1'-29'0,"0"5"-55"0,0 3-7 15,-1 6 32-15,1 3 50 16,-1 6 7-16,0 9 2 0,1 2-1 0,-2 6 1 16,3-1 3-16,0-3-1 0,0-5-2 15,3-7-6-15,-1-4-13 0,1-6-11 16,1-5-16-16,1-3-15 0,2-4-7 16,1-1-13-16,3-2 766 0,3-3-510 15</inkml:trace>
  <inkml:trace contextRef="#ctx0" brushRef="#br0" timeOffset="82008.5">24425 2075 1579 0,'2'-7'11'16,"1"2"-20"-16,-2-1-8 0,-1 0 4 16,0 6 27-16,0-1 0 0,0 1-11 15,0 0-3-15,0 0-5 0,0 1-4 16,0 2-1-16,0-3 0 0,0 0 1 16,0 2 0-16,-3 3 1 0,-1 4 4 15,2 5 0-15,-1 4 3 0,-1 0 1 16,0 1 0-16,-1 0 1 15,2 0 5-15,-2-1-10 0,3-1-23 0,1-1-23 16,1-1-34-16,2 2 516 0,4 0-332 0</inkml:trace>
  <inkml:trace contextRef="#ctx0" brushRef="#br0" timeOffset="82309.28">24817 2222 1242 0,'-4'11'47'0,"-6"9"55"16,-4 14-116-16,-5 9 1 0,-1 7 14 15,1 2 0-15,-1 2 2 0,-1 3-1 16,0-1-2-16,-1 1 1 0,0-2 1 15,1-4-1-15,5 0 1 0,3-7 1 16,5-5-2 0,8-5-1-16,-1-10 2 0,1-5-5 0,0-6-2 15,-1-9-4-15,3 0-15 0,0-2-12 16,2 0-16-16,0-6 739 0,4-3-511 0</inkml:trace>
  <inkml:trace contextRef="#ctx0" brushRef="#br0" timeOffset="82751.95">24821 2714 1335 0,'3'0'65'0,"-1"-1"70"16,3-1-156-16,0 2-16 0,2 0 19 15,2-3 18-15,2 1-1 0,5 0-1 0,3 2-8 16,5 0-4-16,3 0-1 0,2 3 2 16,1 1 7-16,-3-1 5 0,-2 1 1 15,-5 0 0-15,-3-3 2 0,-5 0 0 16,0 0-1-16,-5 0-1 0,-4 0 0 16,0 3-2-16,-1-3-13 0,1 3-5 15,0 4-8-15,-2 2-5 0,-1 6 6 16,-8 3 2-16,-4 5 6 0,-12-2 4 15,-6 5 3-15,-6 1 2 0,-7-1 3 16,5 0 2-16,3-3 3 0,9-5 2 0,10-3 0 16,6-4 1-16,5-1 3 0,2-2 7 15,3-2 8-15,1 1 7 0,3-3-1 16,4 2-5-16,5 3-5 0,4 0-7 16,9 2-1-16,9 0-1 0,6-1 2 0,0-3 0 15,0-3 0-15,-3-2-2 0,-6-3-3 16,-2-1 0-16,-5-3-1 0,-3-1-1 15,-2-4-6-15,2-2-20 0,1-3-27 16,2-3 371-16,0-3-250 0</inkml:trace>
  <inkml:trace contextRef="#ctx0" brushRef="#br0" timeOffset="83049.86">26295 2586 1565 0,'6'43'-24'0,"-4"-3"-61"16,1 8-16-16,-3-5 100 0,1-5 2 15,2 2 4-15,-2-1-3 0,0 2-2 0,2 0 1 16,-3-6 0-16,2-3 1 0,1-5-3 16,2-8-5-16,-1-6-16 0,1-4-19 15,-1-7-17-15,2-2-5 0,3-5-97 16,1-7 105-16</inkml:trace>
  <inkml:trace contextRef="#ctx0" brushRef="#br0" timeOffset="83320.56">26712 2822 1664 0,'-20'40'18'0,"-4"4"-41"0,-10 11-7 16,-5-1 25-16,2-1 6 0,0-2-1 15,2 6 4-15,6-2-4 0,0 4-20 16,3 3-19-16,6-3-21 0,4-2-12 16,6-6 8-16,4-6 16 0,5-8 13 15,2-6 11-15,3-7 5 16,0-6-3-16,1-6-5 0,-2-5-7 0,-1-2-15 16,2-4-14-16,-1-2-16 0,3-5 39 0</inkml:trace>
  <inkml:trace contextRef="#ctx0" brushRef="#br0" timeOffset="83809.81">26796 3219 1364 0,'19'-2'187'0,"121"16"-359"47,-112-2 169-47,2 1 0 16,3 0 1-16,0-2 2 0,-7-2 0 15,-4-1-2-15,-9-2 2 0,-2-2-2 0,-4-1-2 16,-2 2-2-16,-2-1-1 0,-4 3-4 16,-5 2 2-16,2 2 2 15,-11 4-3-15,0 2 1 0,-4-4-1 0,-2 0-5 16,0 0 2-16,0-4 5 0,5 2 1 15,1-3 7-15,5 2 0 0,3-3-1 0,3 1-2 16,1-2 1-16,3-1-2 0,5 4 2 16,3 1 6-16,3 0 2 0,7 4 7 15,2 2 8-15,3-1 2 0,4 4 5 16,-3-1 0-16,3 3-6 0,0-2-2 0,-3-1-1 16,-5 2 0-16,-4-4 0 0,-6-2-4 15,-4-3-7-15,0-1-6 0,-3-1-2 16,-3 0-6-16,-5 0 2 0,-7 2 3 15,-5-2 6-15,-10-3 6 0,-8-3 0 16,-6-6-2 0,-5-3-8-16,3-5-1 0,5-2-5 0,3-2-6 15,7 0-18-15,3-3-28 16,3 1 5-16,10-1-224 0,3-2 185 0</inkml:trace>
  <inkml:trace contextRef="#ctx0" brushRef="#br0" timeOffset="84126.18">28440 2747 1664 0,'3'27'-51'0,"-1"8"-46"15,-1 7-15-15,0 7 57 0,-1-8 60 16,0-3 1-16,0 2-4 0,-3-2-1 16,-3-1-2-16,1-3 1 0,-1-4 0 0,-1-3 0 15,3-9 1-15,-1-6 2 0,0-3-2 16,3-5 3-16,0-1-4 15,2-3-8-15,0 0-15 0,0 0-17 16,0 0-12-16,2 0-5 0,4-6-12 0,1-5 39 16</inkml:trace>
  <inkml:trace contextRef="#ctx0" brushRef="#br0" timeOffset="84394.53">28752 3050 1378 0,'-8'26'29'16,"-4"8"-22"-16,-4 9-11 0,-3 9 4 15,2-8 2-15,-2 5-1 0,-4 4 0 0,2 0 0 16,-1 3-1-16,-3 0 2 0,0 1 1 16,0-1-1-16,1-4 0 0,6-5 3 15,4-7-6-15,6-9-4 0,4-4-3 16,3-7-10-16,0-6-3 0,1-3-9 15,0-7-12-15,0-4-9 0,0 1-7 16,0-1 5-16,5-2 40 0,5-7 0 16</inkml:trace>
  <inkml:trace contextRef="#ctx0" brushRef="#br0" timeOffset="84678.46">28876 3369 1356 0,'-1'2'-5'0,"0"5"-36"0,-2 0-6 0,-1 3 20 15,0 3 27-15,1 3 0 0,-3 3 0 16,-4 2 1-16,1 1-2 0,1 0 1 16,1 1 1-16,6-5 1 0,-1-2-1 15,2-2 1-15,2-3 0 0,3 0 1 16,4 1 4-16,0 0 1 0,1-2 1 0,3-1 1 15,3 0-3-15,0-3-3 0,2 1 0 16,0-1-4-16,-2-3-3 0,1 2-3 16,-1-5-9-16,1 0-8 0,-4-1-9 15,1-3-15-15,0-1 139 0,0-8-78 16</inkml:trace>
  <inkml:trace contextRef="#ctx0" brushRef="#br0" timeOffset="84852.41">29143 3392 659 0,'-1'0'56'0,"-1"5"55"0,-3 4-88 16,0 5-34-16,-3 8 23 0,1 6 14 15,-1 6 7-15,2 5 12 0,-1 4-14 16,2 2-4-16,0 3 2 0,-3-4-5 16,2 3-5-16,-1-5-4 0,-2-3-7 15,3-3-3-15,2-3 2 16,0-4-9-16,4-4-14 0,3-3-19 0,2-6 11 0,2-5 4 15</inkml:trace>
  <inkml:trace contextRef="#ctx0" brushRef="#br0" timeOffset="85324.61">30574 2994 1123 0,'-5'22'44'0,"-4"8"21"16,-2 16-61-16,-3 8-4 0,2 7 0 0,3-1 2 15,0 4 0-15,2 5 1 0,2-1 0 16,1-1-1-16,2-4 1 16,2-6 1-1,5-4-2-15,0-6 2 0,2-8-3 0,2-7-6 0,0-7-8 0,0-11-11 16,0-5-13-16,-2-5-3 0,3-8 451 16,1-8-306-1</inkml:trace>
  <inkml:trace contextRef="#ctx0" brushRef="#br0" timeOffset="85578.25">30967 3343 1423 0,'-1'3'5'0,"-4"7"-19"0,-4 7-18 15,-4 10-5-15,-7 6 32 0,1 2 3 16,-6 7 2-16,-7 3 0 0,-4 6 0 16,-9 2 3-16,-2 2-1 0,3 4 3 0,7 0-3 15,6 0-15-15,7-1-16 0,6-4-16 16,4-2-7-16,5-7 5 0,3-7 2 16,3-7-9-16,3-8 8 0,3-5 19 15</inkml:trace>
  <inkml:trace contextRef="#ctx0" brushRef="#br0" timeOffset="86116.96">31314 3606 1209 0,'-26'4'-64'0,"-1"2"-78"0,-9 0 0 0,3-2 139 15,3-2 13-15,1 2 8 0,2-1-8 16,1 0 2-16,3 0 3 0,1-1 0 16,2 1-2-16,4-1-3 0,6 2 2 0,1-3 6 15,5 1 2-15,1-1 2 0,3-1-4 16,-1 1-8-16,0 1-4 0,1-2-2 15,0 0-2-15,-1 2 1 16,0-2 3-16,0 0-3 0,1 0 1 16,0 0 2-16,-2 2-2 0,2 5-3 0,0 3-2 15,2 6-4-15,0 2-1 0,3 4 4 16,-1-2-2-16,-1-3 0 0,3-3 1 16,-3-7-1-16,3 0 6 0,2-3 6 15,3 0 3-15,1 1 1 0,3-1 1 16,3 1 3-16,0-2 8 0,1 0 7 15,1 2 3-15,1-3-4 0,-1 0-8 16,1 3-12-16,2-1-6 0,-2 2 0 0,2 3-2 16,-1 1 1-16,0 2 0 0,-3 2-3 15,-3-1 5-15,-4 4 1 0,-4 1-4 16,-4 1 0-16,-7-1-6 0,-7 0-6 0,-7 0 3 16,-6 1 3-16,-5-3 3 0,-4-3 5 15,-1-4 1-15,1-4-2 0,-3-5 0 16,3-3-3-16,1-3-8 0,3-2-17 15,3 0 256-15,2-2-177 0</inkml:trace>
  <inkml:trace contextRef="#ctx0" brushRef="#br0" timeOffset="118900.62">21561 11782 1173 0,'3'0'141'0,"-2"-2"235"0,1 2-357 16,-1-2-11-16,0 1 2 0,-1 1 6 15,0-1 9-15,2 1 4 0,-2 0 5 16,0 0-4-16,0 0-8 0,0 0-5 15,0 0-10-15,0 0-1 0,0 0 2 16,0 0-3-16,0 0 0 0,0 0-4 16,0 0-5-16,-1 0-4 0,-4-5-2 15,-2 2-1-15,-4 1 3 0,-4-6 4 16,-4 0 0-16,-1-1 4 0,-3-4 1 0,0 3-1 16,-2-2 0-16,0 0 1 0,0 2-1 15,-1-4 1-15,1 3 0 0,1 1-1 16,2-1 0-16,3 0 0 0,2-1 0 15,2 1 1-15,2 0 1 0,-2-1-2 16,-3-2 1-16,-4-3 0 0,-3-1-1 0,-3-1 1 16,-1-3 0-16,-1 0 0 15,-2-2 2-15,3 3-1 0,2 3 0 0,2 2-1 16,5 1-1-16,0 3-2 0,0 5 0 16,3 1 1-16,1 3 0 0,3 1 0 15,-1 2-2-15,-3 2-5 0,-3 5 1 0,-6 5 2 16,-5 3 2-16,-4 5 2 0,-4 3 1 15,-2 5-1-15,-5 3 1 0,-3-2 1 16,-5-2-1-16,-9 0 0 16,-10-2 3-16,-7-4-2 0,-6-4 1 0,-2-8 0 15,7-1-3-15,1-2 0 0,0-3 2 16,-6-3 4-16,-4-3 2 0,0-3 5 16,2-2-1-16,5-3-1 0,-8-4 2 15,-4-2-1-15,-5-2 1 0,0-3-4 16,9-3-4-16,2-2-1 0,-5-3-1 0,-1-6 1 15,4 2 1-15,6-2-1 0,14 2-1 16,12 1 1-16,5-1 1 0,12 0 4 16,2 4 2-16,6 3 2 0,9 6 3 15,4 3 3-15,9 4 4 0,6 1 1 16,1 4 4-16,4 2-4 0,0-1-5 16,1 4-5-16,-1-1-7 0,1 1-7 0,0 1-3 15,1 1-4-15,0 0 0 0,1 0 5 16,-2 2 3-16,0 0 3 0,0 0 1 15,0 0-2-15,1 0-2 0,3-3-5 16,-4 3-2-16,0 0-4 0,0 0-1 16,0 0-1-16,0 1-5 0,0 3-4 0,3-2 0 15,2 5 1-15,0 2 5 0,2 0 8 16,1 5 2-16,0 1 3 16,0 2 1-16,1-1-3 0,-4 4 2 15,2-3 0-15,-3 4-1 0,-1 0 0 16,-2 1-1-16,0-1 0 0,1-1-1 0,-2 2 1 15,-1-3 0-15,-3-1 2 16,-2 2-2-16,-2-4 1 0,0 3 0 0,1-1 2 16,-3 0 0-16,4 2 1 0,-2-2 1 15,1-1-4-15,-2-2 4 0,0 0 2 0,-1 0-1 16,-2-2 2-16,-3 1-2 16,-2-4-1-16,-1 1-2 0,-3-2 2 0,-1-4-1 15,-1 0 2-15,-5-4 2 16,-3-2-1-16,-6-2 3 0,0-6-1 0,-2 0 1 15,-5-3 0-15,-5-3 0 0,-6 1-2 0,-7-2 0 16,-2 0 2-16,0 1-4 0,1 0 1 16,1 2 0-16,3 1-3 0,-8 1 1 15,-3 4 0-15,-4 2 0 0,3 4 3 16,7 2 4-16,4 4-2 0,8 6 2 16,0-1-1-16,2 5-3 0,-2 4 0 0,-3 4 1 15,-4 5-2-15,1 5-1 0,5 3 1 16,5 2-1-16,7 1 0 0,5 1 1 15,9 0-1 1,2 2 1-16,5-1 1 0,5 0-2 0,2 2 2 0,4 2 1 16,3 1 0-16,0-2 4 0,4-3 3 15,1-3 0-15,0-3 0 16,2-2 0-16,0-1-2 0,1-2 1 0,3-4 0 16,-3 0-3-16,0-9-1 0,1-1 2 15,0-2-4-15,0-6 0 0,-1 1 1 16,3-2-4-16,-4-3 1 0,-1 1 1 0,3-2-2 15,-3-1-6-15,0-1-14 0,1 0-29 16,-1-1-25-16,0 0-32 16,3-1-31-16,4-3 11 0,8-11 55 15</inkml:trace>
  <inkml:trace contextRef="#ctx0" brushRef="#br0" timeOffset="119478.1">18582 10904 1494 0,'0'1'30'0,"1"1"-20"0,-1 0-19 16,0-2 2-16,0 1 6 0,0-1-5 15,-1 1-5-15,-1 2 1 0,1 2 2 16,-1 3 6-16,1 2 5 16,1 0 3-1,-1 2 4-15,0 0 3 0,1-1-2 16,0 0-3-16,0 1-2 0,2 1-2 0,-1-2-1 15,0 1 0-15,0-2-1 0,0-3 0 16,-1-1 2-16,2-4-3 0,-2-1 1 16,0-1 2-16,0 0-3 0,0 0-2 15,0 0 1-15,0 0-2 0,0 0 4 16,-3-3 7-16,0-4 4 0,0-4 10 0,-2-6 3 16,-1-3 0-16,4-6-4 15,0 2-3-15,1 1 4 0,2-1 7 0,3 3 7 16,5 0 1-16,5 0-6 0,7 1-9 15,7-2-7-15,7 3-5 0,6-2-2 16,0 4-1-16,1 1-1 0,0 4 0 16,1 3-3-16,0 2 0 0,3 2-1 15,-2-1-1-15,-5 1 0 0,-2-1 0 16,-8 1-1-16,-5 0 0 0,-5 3 1 16,-7-3-1-16,-2 1-1 0,0 2-4 0,-4-1-8 15,0 1-12-15,-3 1-26 0,-1 0-28 16,2-1-15-16,1-3 40 0</inkml:trace>
  <inkml:trace contextRef="#ctx0" brushRef="#br0" timeOffset="120793.84">30844 4614 1798 0,'1'-7'-9'0,"3"-8"-59"0,-3-6 13 16,-3-2-34-16,-2 0 65 0,-2 5 29 15,2 2 9-15,4 5 11 0,0 3 12 16,1-1 4-16,2 2 8 0,0 1 3 16,-1 1-8-16,0 1-5 0,3 2-10 0,-5 2-15 15,3-1-3-15,-2 1-7 0,3 0-4 16,1 0 0-16,-2 1 0 0,-2 1-2 16,0 2-1-16,0-1 0 0,1 4-2 15,4 4 1-15,2 8 0 16,4 10 1-16,2 10 0 0,1 11 2 0,2 9-2 15,0 7 1-15,3 7 1 0,-1 9-1 16,1 7 1-16,2 5 0 0,-4 1-1 0,1 2 1 16,1 4 1-16,-1 7 0 0,0 3 0 15,0 3 1-15,-3-2-1 0,-1 0 0 16,0 3 0-16,-2-1-1 0,-2 4-1 16,-2 4 3-16,-3 2-1 0,-4 2 0 0,-2 3 0 15,-5 8 9-15,-1 1 3 0,-3 3 1 16,-4 3 2-16,1-5-13 0,-3-2 0 15,0-6-2-15,-1-6 1 16,-1-4 2-16,-3-6-1 0,-2-2 0 0,0-2 7 16,0-4 2-16,0-3 3 0,0-7-3 15,-2-8-3 1,4-6-4-16,-1-7-2 0,-2-6 4 0,0-2 6 0,-2-6 2 16,0-3 3-16,5-9-3 0,4-7-4 15,3-8-3-15,4-4-2 0,0-4-1 16,2 0-1-16,1-2 0 0,1-5 0 15,4-4-1-15,0-6 1 0,-1-2 1 0,2-5-1 16,0-1 2-16,0-2 2 16,0 0 0-16,0 0 3 0,4 2 3 0,-3-2 3 15,0 0 6-15,3-2-3 0,2 0-6 16,3-1-7-16,11-10-11 0,14-10-19 0,11-16-34 16,12-21-29-16,6-12-21 0,-1-8 12 15,-4 4 36-15,-5 9 38 0,-8 10 36 16,-1 13 11-16,0 5-1 0,-3 3-6 15,-2 4-16-15,-8 6 0 0,-12 7 24 16,-8 11 14-16,-10 7 5 0,0 0-10 16,1 1-29-16,0-2-30 0,-2 2-8 15,0 2-8-15,-5 1-5 0,-1 6 15 16,-8 8 7-16,-10 10 12 0,-6 6 11 0,-9 7 1 16,-3 6-1-16,-4 7 1 15,0 4 0-15,-2 2 0 16,1 0 4-16,1-3 1 0,2-6-1 0,5-3 0 0,0-8 1 15,0-3 0-15,-5-3 3 0,-3-4 3 16,1-7-3-16,3-6-1 0,6-5-1 16,7-5-2-16,4-5 2 0,7-1 1 15,1-4-1-15,2-4 3 0,1 0 5 0,1-1 4 16,2-5 9-16,1 1 6 16,0-1 1-16,2 1 0 0,3-3-3 0,-2 2-8 15,2-1-7-15,1 0-5 0,-2 2-5 16,1-1-2-16,2 2-1 0,0 2-2 15,3 2 1-15,1 1-3 0,-1 3-3 0,0-2-6 16,1 4-17-16,0 2-14 0,0 0-20 16,3-6-14-16,12-5-16 0,10-10 44 31,15-13 15-31</inkml:trace>
  <inkml:trace contextRef="#ctx0" brushRef="#br0" timeOffset="121311.97">31563 7393 1421 0,'1'1'37'0,"-1"2"-22"0,0-1-20 15,0 2-8-15,-1 6 3 0,1 4 7 16,-1 5 2-16,1 2 1 0,-5 5-1 15,2 2 0-15,-3 3 1 0,2 1 0 16,-1 0 0-16,0-2 2 0,4-6-2 16,-2-6 0-16,3-8 1 0,-1-5 1 15,1-1 0-15,0-4 3 0,-4 2 0 0,5-2 16 16,-1-4 19-16,0 3 6 0,3 0 7 16,-2-4-10-16,2-4-16 0,2-10-8 15,7-12-6-15,4-6-9 0,4-6-4 16,3 2 2-16,2 5 7 0,-3 3 17 0,1 6 7 15,3 0-2-15,4 2-8 16,8 1-13-16,6 0-10 0,2 4-1 0,0 3 0 16,-4 6-1-16,-3 8 2 0,-4-2 4 15,-3 6-2-15,-3 4-1 0,-3 2-5 16,-2-1-34-16,-3 2-36 0,2 1 632 16,-2 1-435-16</inkml:trace>
  <inkml:trace contextRef="#ctx0" brushRef="#br0" timeOffset="124159.44">25898 13393 722 0,'0'0'103'0,"0"-1"104"16,0 1-125-16,-2-1-33 0,-1 0-6 16,1 1 8-16,0-3-7 0,-2 3-7 15,1 0-6-15,0-2-8 16,-4 0-9-16,0 0-6 0,-1-1-4 0,-1 0-4 16,-2-1-1-16,-3-1-1 0,-8-1-2 15,-6-2 5-15,-6 0 8 0,-7-2 1 16,-13 1 6-16,-15-6 0 0,-11 1-4 15,-11 0 2-15,3 0-1 0,0-2-6 16,-10-1-3-16,-9 2 1 0,-11 0-3 16,-2 5 1-16,2-2 1 0,-9 3-3 15,-3-1 2-15,-1 2-1 0,4 2-1 0,1 0 2 16,9 3-2-16,1 3 2 0,13 0 6 16,23 5 8-16,4-1 2 15,6 1 3-15,4 1-2 0,6-1-1 0,8 0-3 16,10 1 0-16,6-3-8 0,4-1-4 15,10 0-2-15,4 0-2 16,5 0 1-16,2 0 3 0,4-1-7 0,1 1-16 0,6-2-26 16,0 0-43-16,0 0-26 0,9-1 55 15</inkml:trace>
  <inkml:trace contextRef="#ctx0" brushRef="#br0" timeOffset="124677.27">25405 13369 1200 0,'2'3'129'0,"-1"-2"132"0,0-1-231 0,-1 0-56 0,0 0-4 15,0 0 19-15,0 0 16 16,0 0 6-16,0 0 0 0,0 0 1 16,0 0 3-16,0 0 2 0,0 0 1 0,-1 0-6 15,-4-1 0 1,-3 1-6-16,-9-3-5 0,-11-3 12 0,-10-3 0 0,-13-2 3 16,-3-3 2-1,-3 2-9-15,-13 0-4 0,-4 2-5 0,-6 1 0 0,-2 3 2 0,1 0-2 31,5 3 1-31,-9 2 0 0,-5 1-1 0,0 2 1 0,-3 1 0 0,14 2-1 16,13-2-1-16,9 1 2 16,6-1-4-1,1 0 7-15,-3 0 10 0,-1-3 6 16,8 2 8-16,6-1 3 0,10-1-8 16,9 1-3-16,3-1 0 0,1 0-5 15,4 0 1-15,1 1-3 0,3-1-6 16,4 1-2-16,0 0-1 0,3-1-1 0,2 0 4 15,-1 2 1-15,1-2-2 0,0 0 0 16,0 0-2-16,0 0-5 0,0 0-4 16,0 0-6-16,0 0-10 0,0 0-6 15,1 0-10-15,-1 0-16 0,0 0-23 16,1 0-21-16,2 0-16 0,5 5 55 16</inkml:trace>
  <inkml:trace contextRef="#ctx0" brushRef="#br0" timeOffset="142943.48">11962 14355 1699 0,'0'0'72'15,"0"0"53"-15,-1 0-122 0,1 0-5 16,2 0 5-16,-3 0 2 0,3-2 0 16,-2 2 3-16,-5 0-3 0,5 0-2 15,-1 0-3-15,1 0 0 0,0 0 0 16,0 2-1-16,-6-1 0 0,-3 3-1 16,-9 5-1-16,-7 6 1 0,-13 5 2 15,-13 6-1-15,-4 3 1 0,-9 4 0 16,3 5 0-16,5 7 0 0,0 5 1 15,6 7-4-15,-3 9-4 0,3 4-4 16,0 6-5-16,0 5-1 0,8 6-3 16,9 6-5-16,13 2 2 0,10 0 6 0,11-5 6 15,7 1 7-15,9 1 4 0,6 2-1 16,6 1 2-16,5-6 8 16,3-12 4-16,1 1 6 0,-1-9 2 0,-1-1-7 15,-1-3-3-15,1-7-3 0,-2-6-3 0,-2-10 8 16,1-4 6-16,-5-10-3 15,0-5 0-15,0-3-6 0,-3-5-9 0,-1-1-1 16,-3-4 0-16,-4-4 0 0,-5-2 0 16,-3-5 0-16,-2 1-4 0,1 2-9 15,-2-3-11-15,1 2-15 0,-3-2-13 16,0-2-20-16,1-1-23 0,3-9-28 0,3-14-271 16,-1-11 256-16</inkml:trace>
  <inkml:trace contextRef="#ctx0" brushRef="#br0" timeOffset="143260.04">11816 15964 1479 0,'0'1'73'0,"0"1"58"0,-1 2-121 16,-2 3-10-16,1 3-2 0,-1 7-1 16,-1 3 0-16,2 7 2 0,2 3 0 15,1 8 2-15,8 5 4 0,5 5 2 16,4 3 3-16,1-4 4 0,-1-3 1 15,-3-5 4-15,0-6 1 16,-3-1-6-16,0-2-3 0,-5-5-5 0,0-3-1 0,-5-5 2 16,0-3 2-16,-7 1-8 15,-4 1-5-15,-7 2-3 0,-8 1-3 0,-10 1 5 16,-14-2 5-16,-7-4-1 0,-8-1 2 16,1-5 4-16,4-4-1 0,1-4 0 15,7-2-1-15,6-5-4 0,2-1-4 0,7 0-6 16,2-2-13-16,2 1-15 0,6 0-29 15,3-2-24-15,7-2-14 0,4-6 52 16,6-11 17-16</inkml:trace>
  <inkml:trace contextRef="#ctx0" brushRef="#br0" timeOffset="143782.14">11137 14251 1670 0,'18'9'135'0,"-12"-2"722"16,-4-5-155-16,-1 0-717 15,-17-11-652-15,13 3-181 0,4 5 807 16,9 1 13-16,7 0 4 0,9-4 11 16,9 2 8-16,5-1 2 0,7-2 2 0,0-1 1 15,-1 1 0-15,0 0 1 16,0-1 2 0,6 3-2-16,5-1 3 0,4 3-1 0,7 1-3 0,-2 1 1 0,-3 1 0 15,-8 3-1 1,-9-2 0-16,-4 4 2 0,-4-1-2 15,-2-1 0-15,-4 1 0 16,-6-1 0-16,-1 1 0 0,-3 1 0 16,-4-3-2-16,-3 1 1 0,-6-2 3 15,-6 1 1-15,-3-2 2 0,-1 5 0 0,-8 5-5 16,-4 7-1-16,-4 9 1 0,-3 5 2 16,-3 0 2-16,0 4 1 0,-2-1-3 15,1 4 1-15,0-1 0 0,3 0-3 16,2-1 2-16,2-4-1 0,4 1-1 15,1-5 0-15,3-2 3 0,1-2-3 0,2-6 0 16,4 0 2-16,-2-5-2 0,2-2 2 16,0 0 4-16,0-4-22 0,2-1-43 15,0 0 637-15,2-5-448 0</inkml:trace>
  <inkml:trace contextRef="#ctx0" brushRef="#br0" timeOffset="148276.47">29589 14356 1703 0,'0'0'46'0,"-5"-1"-25"0,-3 1-21 0,-4 0-29 16,-6 0 13-16,-5 0 14 0,-5 0 0 16,-2 0 2-16,-5-2 0 0,-1-2-1 15,-1 1 1-15,-3-3 0 0,-9 3 0 16,-6-3 0-16,2 3 2 0,-5 1-2 15,4 2 0-15,3 0 1 16,-3 0-1-16,-2 0-1 0,-11 3 2 0,-10 0-1 0,-9 3 0 16,0 0 2-16,8 0-2 15,9 2 0-15,5 1 1 16,0-1 0-16,-1-2 1 0,2 0 0 0,3-1-2 0,7 0 0 16,9 0 1-16,4-2-2 0,7 2 1 15,4-3 2-15,2 0 0 0,6-2-4 0,2 1-9 16,1-2-14-16,6 0-24 0,2-2-10 15,1-2-19-15,3-1-10 0,0 0 1 16,2-6 619-16,1-5-402 16</inkml:trace>
  <inkml:trace contextRef="#ctx0" brushRef="#br0" timeOffset="148639.14">28117 14045 1583 0,'0'0'72'0,"1"0"15"0,0 0-52 0,-1 1-43 16,-3 1 0-16,-9 4 4 0,-6 5 1 15,-7 4 3-15,-4 5 1 0,-7 2-1 0,-3 3 2 16,-3-1 1-16,-3 3-1 0,2-2 1 16,-1 0 1-16,-4 1-3 0,-2-1 1 15,-3 0 0 1,0-1-2-16,8-1 2 0,7-2 0 0,4-1-2 0,6 0 1 15,5-1 2-15,5-1-3 0,7-4 2 16,5-1 1-16,4 1-3 0,2-5 0 16,0-1-2-1,3 1 2-15,2-1 2 0,2 2 12 16,5 1 7-16,2-1 5 0,5 0 6 16,0-2-3-16,-1-2 4 0,-2-1 0 0,0 0-7 0,1 0-8 0,3 1-9 15,3-2-7 1,2 2-2-16,-1 0 2 15,0 0-8-15,-1 0-18 0,-4 2-23 16,-4-3-49-16,0 2-37 0,-1 3 671 0,2 5-428 16</inkml:trace>
  <inkml:trace contextRef="#ctx0" brushRef="#br0" timeOffset="155074.92">26423 17483 1376 0,'0'0'67'0,"0"0"26"16,0 0-65-16,-1-1-34 0,1 1-1 0,-1 0 4 16,1 0-1-16,-1 0 1 0,-2 0 0 15,-5-2-2-15,-1-1 1 0,-2 2 3 16,-4-1-2-16,0 1 2 0,-4 1 3 15,-2-2-2-15,-6 0 4 0,-4 2 3 16,-5 0-3-16,-7 4 3 0,-11-2 0 16,-12 1-5-16,-6 1 1 0,-6 0 1 15,2 0-2-15,3 0 1 16,-11 1 2-16,-13-3-1 0,-6 2 1 0,-6-1 0 0,6 1-2 16,-2 1 6-16,-5-2 4 0,-6 1 3 15,-3 1 4-15,6-2 0 0,-11 2 0 16,-4-2 7-16,-4 3 1 15,-4-5-4-15,-3 0-2 0,-1-1-7 0,0-2-8 16,-14-3-1-16,6 1-1 0,-5-5-4 16,-4-2 3-16,-6 2 0 0,6 0-3 0,7 0 1 15,-9 1 2-15,5 1 7 0,3 1 7 16,-7 2 3-16,-1 1-3 0,5-1-9 16,1 2-3-16,-11 1-6 0,8-1 1 15,2 0 0-15,-11 2-2 0,8 2 1 16,4 0 1-16,-3 0-1 0,1 3 0 0,0 0 1 15,5 1-2-15,-7 3 4 0,10-5 3 16,7 3 0-16,3-1 2 0,-1-1-2 16,0-1-4-16,5 1-1 0,1-3 1 15,5 0 1-15,3 1 3 0,4-2 8 0,5 0 4 32,16 1 2-32,-1 0 2 0,-1 0-8 0,2 0-3 0,6 0-2 15,16 3-3-15,9-5-1 0,-6 2-1 16,-4 0-4-16,-6-1 0 0,-1 3 1 0,12-2-1 15,6 0-1 1,3 1 2-16,-3 1-1 0,-5-2-1 0,-3 3 2 0,6-2-2 16,5 2 1-16,9-1 1 15,10 0-1-15,0 0 0 0,5 0 1 0,2 0-1 16,2-1 0-16,3-1 1 0,-2 0-1 16,7 2 0-16,1-2 0 0,6 3 0 15,9-5 0-15,2 1 1 0,4 0-1 0,1-1 1 16,0 0 1-16,5 0-2 0,-1 0 0 15,0 0 0-15,1 0-3 0,0 0-3 16,0 1-5-16,-1-1-7 0,1 0-8 0,0 0-5 16,0 0-5-16,0 0-5 0,0 0-2 15,0 0-4-15,0 0-2 0,0 0-1 16,0 0-13-16,0 0-14 0,0 0-16 16,0 0 537-16,0 0-341 0</inkml:trace>
  <inkml:trace contextRef="#ctx0" brushRef="#br0" timeOffset="156903.91">28474 16598 1136 0,'14'3'39'16,"12"-6"-121"-16,-5-5 13 16,3-1-27-16,-8-8 69 0,-2 7 10 15,1 0 10-15,1-2 2 0,7-1 3 16,2-1 2-16,0 2 0 16,1 1 7-16,-3 1 7 0,-3 3 5 0,-8 1 7 0,-1 0 8 15,-2 1 11-15,-2 1 11 16,-1 1 8-16,-3-2 0 0,-1 1-4 0,2-1-4 15,-1-3-7-15,4 0-2 0,-4-2-4 16,-3-3-6-16,0-5-5 0,-3-6-5 16,-5 0-7-16,-3-1-7 15,-4 3-3-15,-3 6-7 0,-4 3-2 0,-4 7 0 16,-8 2-2-16,-2 5 0 0,3 3 0 0,-3 5-1 16,2 5-3-16,-2 5-1 0,-2 4-7 15,2 2-2-15,2 1-2 0,5 0-9 16,4 1-5-16,5 6 1 0,4-1-1 15,7 5 8-15,4 4 8 0,5 2 1 16,5 2 6 0,9 1 6-16,7-3-1 0,5-4 3 0,4-7 2 0,1-9 2 15,1-10 2-15,9-8 3 16,4-7-8-16,11-8-10 0,7-7-5 0,-6-3-4 0,-4-7 3 16,-13-3 10-16,-9-5 3 0,-7-4 2 15,-4 2 0-15,-3-4 0 0,-2 5 0 16,-6 5 2-16,-2 3 2 0,-4 7 7 15,-2 6 10-15,0 6 3 0,-1 6 8 16,0 3 2-16,0 0-10 0,0 0-4 16,0 0-11-16,-2 2-9 0,-4 1 0 15,2 6 0-15,-7 4 3 16,-2 3 3-16,7 3 3 0,-1 4-4 0,3 4 2 0,4 3 0 16,-2 5-1-16,1 5 3 0,1 8 3 15,3 1-3-15,4 6 1 0,3 4-2 16,3 2-7-16,2 8 6 0,3 0 1 0,4 0 2 15,-3-3 6-15,1-3-7 0,-2-4-2 16,-1-7-3-16,-3-6-1 0,-1-5-3 16,-4-6 0-16,-6-5 1 0,-1 0-3 15,-3-1-3-15,-4-3 0 0,-7 1-3 16,-4-3 4 0,-8-2 4-16,-5 1 2 0,-6-6 3 15,-5-2 1-15,0-6-2 0,-1-6-1 16,0-6 1-16,-12-6-4 0,-6-6 0 0,0-4 0 0,1-3-7 15,14-2-6-15,8-5-13 0,7 4-24 0,8-6-24 16,6-2-15-16,7-5 6 0,8-4-239 16,5-3 224-16</inkml:trace>
  <inkml:trace contextRef="#ctx0" brushRef="#br0" timeOffset="157301.41">29361 16535 1805 0,'-2'-1'52'0,"0"1"-15"0,2 1-40 16,0 2-10-16,0 6-2 0,2 7-12 15,2 8-9-15,0 7-4 0,1 4 5 16,-1-3 16-16,-4-2 15 0,1-3 3 15,-2-7 1-15,0-2 0 0,1-5-2 16,0-5 2-16,1-7-4 0,0 0-10 16,-1 1-12-16,2-1-4 0,-2-1-2 0,1 0 10 15,0-1 8-15,-1-5 2 16,-1-6 8-16,1-9 6 0,1-10 2 0,2-6 3 16,2-6 1-16,-1-2-9 0,2 3-2 15,2 3 1-15,2 6-4 16,2 7 5-16,0 2 3 0,3 5 2 0,1 3 6 15,3 3 3-15,2 1-5 0,3 3-3 16,2 2-6-16,-1 1-5 0,6 5 2 16,-2 2-2-16,0 5-4 0,1-2-3 0,-3 6-6 15,-1 1-8-15,-3-1-21 0,-5 4-17 16,-3 3 30-16</inkml:trace>
  <inkml:trace contextRef="#ctx0" brushRef="#br0" timeOffset="157772.24">30063 16526 1212 0,'-3'-12'60'0,"-1"-2"6"0,-5-2-26 16,-5-2-30-16,-1 4-2 0,-6-3 2 15,0 5 4-15,-4 5-7 0,3 4-3 16,-1 6-4-16,1 6-6 16,1 7 2-16,-2 6 3 0,0 5 1 0,-1 3 1 15,2 1 2-15,2 0-1 0,5-3 1 0,7-1 2 16,3 1 0-16,4-3 2 0,2-4 3 16,3-2 1-16,1-5 1 0,1-4 1 15,3 0-4-15,4-3-2 0,1-3-1 16,3 1-4-16,5-5-2 0,1-2-1 15,1-5-4-15,2-1 3 0,-4-6 3 16,0 0 1-16,0-2 3 0,1-2 2 16,-3 1-2-16,-2 4 7 0,-3 0 10 0,-6 6 5 15,-1 0 4-15,-4 2-5 0,-4 2-9 16,0 3-6-16,1 0-1 0,-1 0-5 16,0 0-4-16,1 0-2 0,-1 0-4 15,0 0 2 1,0 0 2-16,1 0-4 0,-1 0-3 0,3 2 0 0,-1 5 1 15,1 4-2-15,3 6-8 16,2 4-13-16,3 4-12 0,1 1-2 0,1-2-1 16,4-5-8-16,1-1-18 0,3-2 39 0</inkml:trace>
  <inkml:trace contextRef="#ctx0" brushRef="#br0" timeOffset="158325.07">30648 16912 1041 0,'9'-2'307'0,"21"-164"-44"31,-37 134-187-15,-3 4-19-16,-2 1-56 0,-2 6-1 16,-1 4-2-16,-3-1-1 0,-3 4-1 0,-2 2-5 15,-2 2-5-15,-1 5-2 0,4 4-6 16,0-1-3-16,3 5-2 0,3 6 0 15,-2 0 5-15,0 5 3 0,2 4-3 16,0 5-8 0,4 4-11-16,6 11-17 0,7 1-2 0,7 4 3 0,3-6 12 15,7-8 24-15,-5-8 29 0,1-6 13 16,1-5 11-16,1-2-1 16,2-4-11-16,2 0 1 0,1-4 3 15,3-6-1-15,2-4 0 0,-2-3-3 16,3-4-11-16,-2-7 1 0,2-8 1 0,2-10-4 15,-1-10 1-15,0-7-4 0,-5-9-4 0,-6-3-1 16,-2-6-1-16,-2-8-2 0,-3-8-21 16,-3-3 1-16,-9 4-1 0,-2 12 0 15,-4 20 23-15,1 21 0 0,5 17 0 16,-1 12 0-16,3 8-3 0,0 4-1 0,-5 8 1 16,1 11-3-1,-4 13 4-15,0 19 5 0,0 14 6 16,-1 12 7-16,4 8 3 0,-6 0-3 0,2-1-2 0,0-4-3 15,-2-3-5-15,4 1 0 0,4-5 14 0,3-4 6 16,3-12 9-16,3-10 2 0,0-16-15 16,-2-6-3-16,2-5-18 0,-1-8-17 15,2-3-20-15,-1-4-22 0,-1-5-7 16,5-2 3 0,7-7-37-16,8-8 63 0</inkml:trace>
  <inkml:trace contextRef="#ctx0" brushRef="#br0" timeOffset="158483.04">31055 16452 1260 0,'7'31'96'0,"-2"24"-58"16,0-31-33-1,-13 8-6-15,8 7 4 0,3-1 0 16,0 0 3-16,3 0-7 0,-1-5-6 0,3-8-11 15,2-4-25-15,4-3-16 16,3-5 29-16</inkml:trace>
  <inkml:trace contextRef="#ctx0" brushRef="#br0" timeOffset="159067.91">31383 16872 1020 0,'7'-2'119'0,"1"2"94"0,1-5-102 16,4-2-81-16,4-2-11 0,0-2-7 15,3-1-1-15,-1-4-1 0,2-2-3 16,-1-3 3-16,5-6-1 0,-2-3-2 16,2-3-1-16,-2-2-1 0,-1 3-1 15,-5 1 2-15,-5 4 4 0,-4 6-1 16,-4 2 1-16,0 1-4 0,-3 1-4 16,-1 2-6-16,0 5-11 0,-2 2-11 15,-2 4-10-15,-3 1 2 0,0 3 0 0,-6 3 8 16,-4 6 8-16,-3 2 4 0,-1 7 7 15,-2 2 5-15,2 5 0 0,3 3 0 16,3 1 1-16,8 6-3 0,-2 3 0 16,6 3 1-16,3-3 0 0,0-3 3 15,11-5 7-15,-1-5 2 0,4-4 4 0,5 1 0 16,4 1-12-16,4 2-5 16,4-2-7-16,0-2-1 0,0-6 10 0,-1-3 6 15,3-5 2-15,3-2-1 0,-1-3-4 16,-1-1-1-16,-4-2-2 0,-9-2 4 0,0-6 5 15,-5-4 7-15,1 0 1 0,0-8-3 16,-6-4-4-16,1-8-3 0,-2-1-3 16,4-4 0-16,-3 0 3 0,-2 0-2 15,1 0 1-15,-4 3 0 16,2 6-4-16,2 3 1 0,-1 9 2 0,0 3 3 16,0 1 8-16,-1 7 13 0,-3-2 6 15,2 5 7-15,1 1 1 0,-1 0-10 16,-1 1-10-16,4 2-11 0,1 5-11 0,0 4-8 15,-1 8-7-15,0 6-5 16,1 11 0-16,-1 10 7 0,3 2 5 0,-3-1 6 16,-2-4 3-16,-2-5 1 0,-2 0 1 15,3 1-6-15,0 0-7 16,1-4-1-16,5-5-10 0,-1-7-15 0,3-2-24 16,-1-7 684-16,4-1-471 15</inkml:trace>
  <inkml:trace contextRef="#ctx0" brushRef="#br0" timeOffset="159382.68">32888 15899 909 0,'3'4'101'0,"-3"5"132"16,-3 9-196-16,-6 8-36 0,7 17-3 16,-8 11 3-16,8 10 9 0,0 7 3 15,-5 0 12-15,2 1 6 0,1 2-3 16,-1-1 1-16,-1 3-8 0,4 3-12 0,2-3-2 16,4-2-2-16,0-4-2 0,0-11 1 15,0-5 0-15,-3-5-1 16,5-8 3-16,3-7-6 0,-2-8-9 0,1-11-16 15,-2-6-17-15,-3-3-13 0,1-6-8 16,7-6 718-16,6-9-489 0</inkml:trace>
  <inkml:trace contextRef="#ctx0" brushRef="#br0" timeOffset="159555.7">33077 16532 1099 0,'-16'3'54'0,"1"1"13"15,-16 2-16-15,-4 0-6 0,-14-1-15 16,-8-1-11-16,4 4-9 16,-2-4-6-16,9-3 0 0,3-1 3 0,-2-4-10 15,-2 0-19-15,8-1-26 0,-5-1-25 16,-5 2 34-16</inkml:trace>
  <inkml:trace contextRef="#ctx0" brushRef="#br0" timeOffset="159713.56">31508 15736 1479 0,'-12'1'47'16,"-2"3"-192"-16,-4-4 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10:19.7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13417 10144 1284 0,'35'22'61'0,"-116"-26"-51"47,63 11 0-47,6-3 0 16,-4 1 2-16,0-2 3 0,2 0-2 15,-2 0 1-15,-2 0 0 0,1-1-3 16,-1 0 2-16,-2 2 2 0,-1-2-3 16,-4 1-1-16,-3 2-2 0,-6-2-3 15,-3 3-1-15,-2 0 0 16,-4 0-1-16,-5 0 0 0,-8 0 0 0,-7 0-3 16,-4 1 1-16,-1 1 2 0,-4-1 4 15,-1-1 3-15,-12-1 5 16,-14-3-2-16,-3 3-3 0,-10-3 1 0,3-2-6 15,-6 0 1-15,-4-2 0 0,1 2-3 16,1 2 2-16,3 1 4 0,-7 3 3 0,-3-1 1 16,-4 1 1-16,1 1-6 0,-3 0-4 15,0 0-1-15,0 2-3 0,2 1 1 16,1-1 2-16,5 2 0 0,4 0 2 16,4 2 3-16,10 2 9 0,-4-1 5 15,7 0 1-15,4 1 1 0,11-2-10 0,11-1-3 16,-1-1-4-16,5-4 0 0,1 0 4 15,4-2-1 1,8-1 4-16,9-1 3 0,10 1-1 0,5-2 1 0,6-1 0 0,4 0-5 16,10-1-2-16,5 0 3 0,8 0 2 15,-5 1 2-15,6-1 3 0,-1 0-3 16,0 0-2-16,0 0-3 0,1 0-5 16,0-1-7-16,2 1-2 0,-2 0-7 15,1 0-4-15,-1 0-2 16,3 0-34-16,0-1 13 0,-3 1-11 15,1 0-4-15,-1 0-3 0,0 0-7 16,2-2-6-16,-2 2-1 0,3-1-7 16,1 1 0-16,1-2 4 0,5-2-7 0,7-1 41 15</inkml:trace>
  <inkml:trace contextRef="#ctx0" brushRef="#br0" timeOffset="1855.06">20451 10280 1055 0,'2'2'94'0,"0"-1"150"0,-3-1-236 16,1 1-7-16,0-1-4 0,1 0 2 16,-1 0 1-16,0 0 1 0,-2-1 2 15,2 1 0-15,0 1-2 0,0-1 1 16,0 0 1-16,0 0-2 0,-1 1 2 0,-5-2 2 15,-2 1-3-15,-5 3 2 0,-8 0-3 16,-10 1 6-16,-13 0 4 0,-11-1-3 16,-9-2 5-16,0 4-7 0,0-3 0 15,-3 3 0-15,-3-2-4 0,-5 0 1 0,-15 1-2 16,-9-4 0-16,-8 0 2 0,-4 0-2 16,-3-4 0-1,-6 0 1-15,-3-2-2 0,-3-1 6 0,7 2 5 0,-3-2-1 16,-1 5 5-16,-1-2 0 0,-2 1 5 15,-3 3 1-15,-2 0-2 0,0 5-7 16,-3 1-6-16,-5 1-3 0,-6 2 0 16,0 0-1-16,-10-1 0 0,9 1-2 15,5 2 1-15,2-2 1 0,4 1-2 16,2-1 0-16,3-3 9 0,1-4 4 16,2-1 8-16,-1-2 9 0,5-1-6 15,2-7-1-15,9 0-1 0,-2-5-6 16,8 1-1-16,0-1 1 0,12 1 1 0,16 1 2 15,6-1 2-15,3 1 1 0,4 4-2 16,6 1-1-16,12 2-7 0,16 0-5 16,10 1-1-16,8 1-3 0,5 3 0 15,2 0 2-15,6 0-4 0,0 0 2 16,0 0-1-16,0 0-7 0,0 0-1 0,0 0-2 16,0 0-9-16,0 0 2 0,0 0-2 15,2 0-4-15,-1 0-1 0,-1 0 1 16,1-1-2-16,0 1-6 0,3-2 1 15,0 2-5-15,-1 0-6 16,2-1-2-16,2 0-17 0,4 1-18 16,4-2-16-16,10 2 716 0,6 0-473 0</inkml:trace>
  <inkml:trace contextRef="#ctx0" brushRef="#br0" timeOffset="37529.93">25447 15548 875 0,'8'31'86'0,"39"4"1295"16,-44-83-1192 0,-29 27-1454-1,25-8 1221-15,4 27 110 0,-2 1-12 16,3-4-7-16,-3 5-3 0,2-2-5 0,-2 2-8 15,0-2-8-15,-1 2-7 16,0-2-7-16,0 0-4 0,2 2-2 0,-2 0-2 16,0 0 0-16,0 0-1 0,0 0-2 15,-3 0-3-15,-1 5 0 0,-5 3-2 16,-4 4 4-16,-1 4 3 0,-2 0-1 16,-2 5 1-16,0 1 2 0,0 3-1 15,0 2-1-15,2-2 1 0,-1-3-2 0,-5 0 0 16,1-1 1-16,-2-2-3 0,1-2 1 15,1-1 0-15,-2-3-2 0,2-1 1 16,-3-1 2-16,-1-4-2 0,1 1 2 16,-7-2 1-16,-2-3 0 0,-5 0 0 15,-3-3 4-15,0-5 0 0,-1-2 1 16,-4-5 3-16,-1-5-3 0,-3-5 1 0,0-4 0 16,-1-7-2-16,-7-3 0 15,-10-3 1-15,0 0-2 0,-1 4 3 16,3 1 0-16,10 4-3 0,1 5 7 0,6 3 3 15,5 6-1-15,1 2 1 0,-3 5 1 16,-3 4-3-16,-3 0 2 0,3 5 4 16,5 1-5-16,4 4-4 0,4 1-1 15,-3 0-3-15,0 4 0 0,-2-1-1 16,0 2-2-16,2-1 0 0,-5 2 1 0,-3 3-3 16,-4 0 1-16,3 0 1 0,3 1-1 15,2 2 1-15,5 0 1 16,-5 2-2-16,1-4 0 0,0 0 2 0,3 0-2 15,2 1 0-15,-6-2 1 0,-4-2-1 16,-5-1-1-16,-5-3 1 0,5-1-2 16,1-4 1-16,0-4 2 0,-1-5-1 0,-2-5 1 15,1-5 2-15,-5-4-3 0,-6-3 2 16,-5-3 1-16,2-3-2 0,3 2 1 16,6-1 1-16,4-1-2 0,0 3 1 15,2 0 0-15,-2 2-1 0,1 4 0 0,0 8 2 16,6 2 1-16,6 4 4 15,9 5 5-15,5 5-2 0,3 0 0 0,2 8-3 16,-2-2-3-16,0 4-1 16,0 1-1-16,-1-1-2 0,0 1 0 0,1-2 1 15,-2-2-2-15,2 1 0 0,-2-3 1 16,-3-2-1-16,0 0 0 0,-3 0 0 16,1-5 0-16,3-1 0 0,0-2 1 15,0-1 0-15,-1-1 1 0,-5 0 2 16,0-4-1-16,1 1 1 0,-1-1 3 0,-1-2 1 15,-1-3 3-15,2 0 2 16,-5-4-4-16,-5-2-3 0,-7 3-2 0,-8-2-3 16,3 0 2-16,4 2 2 0,5-2 1 15,0 0 2-15,1 0 2 0,-1 0-3 16,2 1-2-16,0 5-2 0,-2 1-2 16,-2 4-1-16,2 4 4 0,2 1 2 0,2 4 1 15,1 1 3-15,4 3-5 0,0 2-3 16,1 3 2-16,1 1-4 0,0 3 1 15,-1 0 1-15,1-1-2 0,-6-1 0 0,-5 2 1 16,-2 1-1-16,-2-2 0 0,3 2 2 16,3-5-2-16,1 2 0 0,2-4 0 15,1-1 0-15,4 0-1 16,0-2 1-16,-4-1 0 0,-3-1 1 0,-7-2 0 16,-3-3-1-1,-4-1 0-15,-1-3 2 0,1-5-2 0,-2-4 2 0,3-6 1 16,-3-1-3-16,-7-3 2 0,0 1-1 15,-8 1-1-15,7-2 0 0,7 3 2 16,6 3-2-16,8 4 0 0,4 4 0 16,2 3-1-16,3 5 1 0,-4 4 1 0,-4 3 0 15,-1 3 1-15,0 3 1 16,4 1-2-16,5 2 0 0,-1 0 1 16,-2 0-2-16,0 1 0 0,-2-2 1 0,5-1-2 15,-4-3 1-15,-6 0 0 16,0-4 0-16,-10 1 1 0,3-1 1 0,2 0-2 0,-1-3 1 15,3-3 1-15,-1-3-1 0,-5-3 0 16,-8-4 2-16,-7-3-1 0,-9 0 1 16,1-1 0-16,4-1 0 0,3-3 2 15,4 0 5-15,-6 0 1 0,-4 1 2 16,2-1 1-16,-4 2-2 0,10 3 1 16,3-4 3-16,6 3-3 0,0 3-1 15,-1 1-3-15,-2 4-5 0,0 4 1 16,7 3 7-1,3 3 0-15,10 6 3 0,0 1-4 0,3 3-6 16,2 1-3-16,-3 0 0 0,0 2-2 16,-6 3-1-16,-4 0 0 0,3-1-1 15,0-2 2-15,4-1 0 0,0 1-1 0,-2 1 0 0,1 0 1 16,0-1 0-16,-3 0 0 0,-7-1 0 16,-9-2-1-16,-4 0 0 15,-2-2 1-15,4 0-3 0,0-4 2 0,3-1 1 16,-5-5-2-16,-7-3 0 0,-3-2-1 15,-9-6-4-15,6-3-1 0,7-3 2 0,-3-2 0 16,-4-5 3-16,-3-2 3 0,-4-1-1 16,2 0 1-16,12 0 2 0,3 0-1 0,2 0 1 15,-4 0 0-15,-5 2-2 0,4 1 0 16,4 3 1-16,9 2-1 0,7 0 0 31,0 3 0-31,-1 3 0 0,0 4 0 0,-3 6 0 0,-3 0 0 0,0 5-1 16,4 1 1-1,3 1-3-15,2 4 1 0,2-1 1 16,-7 1-2-16,-3 2 3 0,-4 1-3 0,-2 2-3 0,4 2 1 0,1 1 0 16,3 0 2-16,4 0 2 0,0 0 1 15,-5-2-1-15,-6-3 1 32,-3 2 0-32,-7-2 0 0,5-1 0 0,8 2 0 15,0-6-1-15,3-1 0 0,-6-3 1 16,-11 1 0-16,1-1 0 0,-5-5 0 15,6 0-1-15,8-6 1 0,-5-1 0 16,-3-3 0-16,-10-5 0 0,-3-1 1 16,4-5-3-16,2-1 1 0,9-1 1 0,-6-2-1 15,-5 0 1-15,3 1 3 0,-1 2-2 16,6 2 1-16,12 5 0 0,2 4-2 16,4 2 1-16,3 3 2 0,-1 4 4 0,3 3 6 15,5 6 3-15,4 0-2 16,2 4-5-16,6 0-6 0,0 3-3 0,-1 0 0 15,3 2 0-15,-2-3-2 0,-3 1 1 16,-3-2 1-16,-6-1 0 0,-2 1 0 16,-3-5 0-16,1 4 0 0,4-6 0 15,-2 1 2-15,0-2-2 0,0-1 3 16,-4-3 2-16,-5 0-1 0,-7-6 1 16,-7 0-1-16,-3 2-3 0,1-5 0 15,2 1 1-15,5-1-2 0,-7-3 0 16,-3 2 2-16,1-1-2 0,1-1 1 15,5 1 2-15,8 0 1 0,5-2 2 0,3 3 1 16,-1-1-4-16,4 3 0 0,-5 1-1 16,4 3 0-16,8 2 4 0,2 2 1 15,7 2-1-15,1 2 3 0,0 3-3 16,1 2-4-16,0 3-2 0,-1 4-5 16,-5 2-7-16,-7 0 2 0,-6 1-1 15,-2-1-1-15,1 0 1 0,1 1 1 0,-1-2-2 16,1-2 3-16,0 0 1 0,-2-3 1 15,-7 0 2-15,-7-2 2 0,-3-1-1 16,-4-1 1-16,-1-1 0 0,4-3-2 0,-6-2 3 16,-5 0 1-16,-4-1-1 0,-6-1 2 15,-3-3-2-15,1-3-7 0,-7-3-6 16,-11 1-1-16,-2-7-7 0,-5-2 2 16,4 0 6-16,2-3-2 0,10 2 9 0,5 1 8 15,11 3 7-15,12-1 9 0,0 0 7 16,0-1-3-16,-3-1-5 0,4 2-5 15,6 3-6-15,8 2-1 0,9 1 0 16,7 3-1-16,3 2 5 0,4 0 6 16,1 4 3-16,-3 0 2 0,-2 4-3 15,3 0-8-15,0 4-2 0,4 2-3 16,2 3-3-16,-4 1-1 0,-1 2 0 16,-5 3-1-16,-1 2 1 0,-3 3-1 15,-6-2-1-15,-2-1 0 0,-5 1 2 0,-1-2 0 16,3-1 1-16,-2 1 1 0,2-4 0 15,4 0 0-15,-2-2 0 16,-4-2-4-16,-4-3-1 0,-10-2 0 0,1-4-5 16,-5-2 3-16,3-3 1 0,-6-5-2 15,-10-4 0-15,-6-4 3 0,-12-2-11 16,-4-3-2-16,-2 0 4 0,2-2-3 0,12 2 17 16,17 4 17-16,18 6 13 15,15-2 12-15,5 2-2 0,2 1-10 0,-1 0-6 16,2 4-2-16,4 2-2 0,5 3 1 0,5 3-5 15,6 0-9-15,1 5-4 16,0 1-3-16,3 0-4 0,1 0-1 0,1 1 0 16,4 0 0-16,2-2 2 0,4-3 2 15,1 2 0-15,0-1 1 0,2-3 0 16,1 1 0-16,0-2 0 0,3-2 0 16,0 2-1-1,2-1-2-15,0-1-2 0,0 0-5 0,0 0-5 0,-1 0-3 16,0 1-7-16,1-1-3 0,0 0-4 15,0 0 1-15,0 0 3 0,0 0 4 16,0 0 3-16,0 0 3 0,0 0 0 0,0 0-2 16,0 0-2-16,0 1-4 0,0-1-7 15,0 0-12-15,0 0-4 16,0 0-14-16,0 0-17 0,0 0-5 0,1 0-8 16,-1 0 4-16,2 2 6 0,0 0 40 15,3-2 17-15</inkml:trace>
  <inkml:trace contextRef="#ctx0" brushRef="#br0" timeOffset="84963.94">27092 15237 1913 0,'3'0'59'0,"-1"-2"-13"0,1 1-63 0,-2 1-7 16,-1-1 2-16,-1 0 16 16,-2 0 0-16,2-4-6 0,1 0-2 0,5-9 7 15,0-6 1-15,3-15 5 16,5-16 7-16,9-10-6 0,-3-15 2 16,5-9 1-16,-1-7-3 15,-6-10 0-15,8-2 2 0,0 0-1 0,-1 3 1 0,4 7 0 16,2 5-2-16,1 5 0 0,0 6 2 15,0 3-2-15,-1 9 2 16,0 7 4-16,-1 9 6 0,3 7 2 0,-3 8 13 0,-4 7 7 16,-3 8 8-1,-7 9 14-15,-4 2-1 0,-3 3-8 0,-1 5-12 0,-1 1-20 16,4 2-17-16,2 3-16 0,3 5-16 16,6 9-15-16,5 12-11 0,4 16-3 15,5 11 13-15,2 8 19 0,1 0 17 0,3 0 14 16,1 3 9-16,7 3-32 0,4 6-29 15,9 8-24-15,-1 1-13 0,-4-1 31 16,-6-8 33-16,-11-14 30 0,-2-8 5 16,-3-15 2-1,-2-2-5-15,-1-8-7 0,0-4-1 0,-4-5 3 0,1-6 19 16,-4-5 11-16,2-4 16 0,-1-4 1 16,-1-3-12-1,3-4-11-15,-1-8-17 0,3-9-6 0,-1-11-11 0,2-19-2 16,7-15 1-16,1-13-5 0,-1-4 7 0,-4 0 3 15,-5 5 1-15,-5 5 6 16,0 0 5 0,-2 1 1-16,-1 6 5 0,0 4 2 15,1 5-4-15,1 8 0 0,-3 7-5 16,-3 10-7-16,-2 7 0 0,-4 11 2 16,-3 3 11-16,-4 8 9 0,2 2 4 0,-1 0-11 15,3 1-15-15,6 5-17 0,4 8-21 16,8 8-15-16,5 16-3 0,4 9 9 15,4 9 18-15,-1 1 20 0,-1-6 12 16,-3-4 1-16,-7-4 2 0,3-1-3 16,1 3-3-16,1 2 0 0,4 0 0 15,-2-7 0-15,-3-6 2 0,-3-6-1 0,-4-6 1 16,-3 0 0-16,-3-1-4 0,1-2-1 16,-3-6 1-16,0-1-3 0,2-2 2 15,0-5 1-15,2-1-3 0,1-6 0 16,1-3-1-16,-1-6 1 0,4-4 3 15,-1-4 6-15,2-7 5 0,4-4 0 16,1-8 2-16,5-8-5 0,4-13-1 16,8-9-6-16,-4-9-3 0,-2-2-2 15,-9 3 0-15,-8 10 6 0,-1 6-1 0,0 7 1 16,4 3 0-16,-3 4-1 0,2 2 2 16,-3 6-3-16,-5 8-2 0,-4 8 2 15,-3 10 6-15,-3 4 12 0,-1 9 7 16,0 0-1-16,2 2-9 0,2 2-9 15,4 6-12-15,6 8-11 0,7 12-3 16,4 9-8-16,2 11 5 0,2 9 12 16,-1 2 6-16,-3 0 5 0,-1-1 3 15,-3-1-2-15,3 1 1 0,-2-1 1 16,3-2-2-16,-2-3 10 0,2-4 1 0,2-4-1 16,-1-2 1-16,5-4-7 0,3 1-3 0,2-2 0 15,-4-4 0-15,-6-6 12 0,-8-6 18 16,-8-8 8-16,-5-5 0 0,0-2-11 15,-6-4 1-15,0-4 0 0,1 2 5 16,-3-2-1-16,2-3-16 0,0-3-8 16,1-4-4-16,3-8-5 0,6-2-1 15,1-7 1-15,3-3 1 0,-1-5 1 16,1-6 3-16,-1-8-2 0,0-1-2 16,1-4 0-16,-1-3 0 0,4-4 4 15,2-3-9-15,6-1-12 0,3-1-8 0,-2 1-14 16,1 4 1-16,-5 4 6 15,-4 12 5-15,-3 10 4 0,-6 13 21 0,-6 9 17 16,2 3 10-16,-2 3 9 16,1 2-10-16,4-3-15 0,-2 3-5 0,0 2 0 15,2 1-4-15,-4 2 3 0,-1 1 0 0,1 3-4 16,-4 2 1-16,1 1-1 0,1 3-4 16,-2 1-2-16,5 6 0 15,1 7-2-15,0 9 2 0,5 10 3 16,1 8-1-16,1 2 3 0,6 4 2 0,1-2 0 15,2 1 1-15,3-3 1 0,2-2-1 0,-2 0 0 16,-2-5-5-16,-1-3 13 0,-5-8 7 16,-5-4 6-16,-1-9 5 0,-5-2-16 15,2-3-4-15,4 0-6 0,1 0-1 16,2 0 2 0,-3-1-2-16,0-2 1 0,1-1 1 0,-2-2-1 0,-4-3-1 15,-2 1 1-15,-1 0-2 0,0-2 1 16,0 0 3-16,1-5-9 0,-2 2-18 15,4-3-28-15,6 0-36 0,5-1-226 16,11-2 203-16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12:13.5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5">
        <inkml:traceFormat>
          <inkml:channel name="X" type="integer" max="12060" units="cm"/>
          <inkml:channel name="Y" type="integer" max="7540" units="cm"/>
          <inkml:channel name="T" type="integer" max="2.14748E9" units="dev"/>
        </inkml:traceFormat>
        <inkml:channelProperties>
          <inkml:channelProperty channel="X" name="resolution" value="400" units="1/cm"/>
          <inkml:channelProperty channel="Y" name="resolution" value="400" units="1/cm"/>
          <inkml:channelProperty channel="T" name="resolution" value="1" units="1/dev"/>
        </inkml:channelProperties>
      </inkml:inkSource>
      <inkml:timestamp xml:id="ts1" timeString="2023-03-14T16:12:54.851"/>
    </inkml:context>
  </inkml:definitions>
  <inkml:trace contextRef="#ctx0" brushRef="#br0">12176 7329 1581 0,'-8'7'29'0,"-1"-1"-36"0,1-1-5 0,3-1 14 15,3-2 2-15,2-2-6 0,0 0-2 16,0 0-6-16,0 0-1 0,1 0 13 15,-1 0 1-15,3 0 12 0,0-2 13 16,4-3 0-16,1 1 8 0,2-3-3 16,5-1-10-16,2-2-2 0,4 1-3 0,4-5-3 15,1 2-1-15,3-3-5 16,6-3-7-16,-2-3-2 0,2-1 0 0,1-4-1 16,-2-6 2-16,7 1 0 0,2-6 0 15,3 0 1-15,3-3 0 0,4 1 0 16,9 0 1-16,1-2 0 0,1 2-1 0,-6 0-1 15,-5-2 2-15,0 4-3 0,-3 2 1 16,3 6 1-16,4 3-2 0,11 6 0 16,4 2-1-16,7 4-5 0,-1 4 0 15,-7 4 3-15,2 5-2 0,-2 2 4 16,5 5 2-16,1 0-2 0,-5 1 1 16,-4 4 0-16,-14-2-1 0,-6 1 2 15,-3-1 0-15,-7-4-1 0,-5-1 2 16,-9-3 0-16,-8 3 0 0,-7-4 3 15,-5 0-2-15,-2 0-7 0,-2 0-2 0,0 0-12 16,-3-2-3-16,-3-1 3 0,-6-3 3 16,-9-5 6-16,-9-3 7 0,-5-7 2 15,-6-3-1-15,1-3 1 0,-4-3 0 16,-6-3-1-16,-3 2 1 0,-1-1 0 16,3 4-1-16,10 1 1 0,3 2 1 0,4 3-2 15,5-2-4-15,2 4-5 16,9 2-3-16,3 6 0 0,5 3 8 0,3 4 2 15,6 5 3-15,-1-4 9 0,1 2 0 16,1 2 7-16,1-2-3 0,1 6-5 0,-2-3-3 16,1 0-5-16,5 0-2 0,2 0-1 15,4 6 3-15,4 0-3 0,9 4 3 16,4 5 5-16,5 0 2 0,7 5 7 16,4 1 2-16,6 2-4 0,3 4-1 15,-5 0-2-15,-4 0-4 0,-6 2 3 0,-4-1 8 16,-5-1 3-16,-4-5 3 0,-9-3 0 15,-5-5-10 1,-6-5-6-16,-5-1-6 0,-2 0 4 0,-7 3 4 0,-4 3 7 16,-8 2 9-1,-6 3-4-15,-4 3 1 0,-4 1-6 16,-8 0-6-16,-4-3-3 0,-11-3-4 0,-3-2 0 0,6-3 0 16,-1-1-4-16,14-3-5 15,6-1-6-15,7-2-11 0,8-2-11 0,5-2-14 0,4-1-17 16,10-1-28-16,0 0-27 0,2 0 8 15,11-5 48-15</inkml:trace>
  <inkml:trace contextRef="#ctx0" brushRef="#br0" timeOffset="1089.9">19680 6662 1455 0,'8'33'67'15,"-8"-31"-47"-15,0-2-16 16,3 1-2-16,-11-32 12 0,8 29-4 16,2 2 0-16,-2 0 0 0,0 0 8 15,0 0 11-15,0 0 11 0,0-1 8 16,4 1-5-16,4 1-11 0,2-2-11 0,6 1-11 15,3-2-4-15,2 1-1 16,6-1 2-16,1 2 1 0,-1 3 2 0,2-1 0 16,2 2-3-16,2 3-2 15,4 1-3-15,5 7-2 0,0 2-2 0,-1 3 0 16,10 6-2-16,0 3 2 0,5 4 2 16,-1 5-2-16,-8 1 1 0,-6 4 1 15,-2 4-3-15,0 2 2 0,-3 2 1 0,-5-4-2 16,-7-4 2-16,-6-8 0 15,-4-5 0-15,-2-2 1 0,-1-7 1 0,-4 0-2 16,-2-5 0-16,1-2 2 0,-3-4-2 16,0-4 0-16,0 0 2 0,-1-3-7 15,-2-3-5-15,0 2-4 0,1-2-11 0,-1 0-3 16,0 0 6-16,0 0 5 0,0 0 3 16,1-3 9-16,-1 0-7 0,1-2 0 15,-1-3 6-15,1-3 0 0,2-5 6 16,-2-4 2-16,1-3-2 0,-1 2 0 15,1-2 1-15,1 4 3 0,0 4 7 0,-1 1 4 16,2 4 3-16,-2 4-2 0,0 2 1 16,-1-1-1-16,-1 5 0 0,0-1 2 15,1 0-7-15,-1 1-2 0,1 0 1 16,4-2-2-16,-4 0 3 0,0 2 1 16,0 0-5-16,3 0-1 0,0 2-4 15,1-1-2-15,0 1-4 0,1 0 6 16,-1 2-2-16,0-3 4 0,-2 2 1 15,1 0-9-15,-3-1-4 0,1 2-4 16,-2 1-7-16,0 7-2 0,-6 4 3 16,-4 7 3-16,-3 3 8 0,-4 0 6 0,0 0 1 15,1-4 1-15,1-1 3 0,-1-5-1 16,1-2 3-16,3-2 3 0,-1 2-1 16,0-4 0-16,2-1 0 0,-1-2-3 15,1 1-2-15,0-4 2 0,-1 0-3 16,0 0 1-16,1-2 1 0,2-1-1 15,3-1 1-15,1 0 2 0,-2 0-3 0,2-1 1 16,0 0-1-16,4 1-3 0,0-1 0 16,0-1-2-16,1 2-8 0,0-2-4 15,0 1-5-15,0 1-11 0,0-1-13 0,0 0-16 16,0-7-17-16,6-1-8 16,7-10 350-16,6-7-209 15</inkml:trace>
  <inkml:trace contextRef="#ctx0" brushRef="#br0" timeOffset="2035.75">21532 7393 1518 0,'0'0'127'0,"0"0"191"0,-2 0-341 0,1 0-17 16,0-1 12-16,1 1 30 16,1 0 10-16,-1-1-1 0,0-2 4 15,0 1-6-15,-1-1-3 0,1-4 2 0,0-4 3 16,0-5-1-16,1-7 3 0,1-7-1 16,1-6 5-16,3-6-1 15,3-1 3-15,1-3-2 0,1-1-5 16,3 0 2-16,2-1-5 0,-1-1-2 15,4-1 2-15,2-2-5 0,1-4-2 0,4 0 1 16,1-3-1-16,3 3-3 0,0 3 0 0,4 5-6 16,1 3-2-16,-5 4 3 15,4 6-4-15,-6 1 3 0,-1 5 1 0,2 2 0 16,0 3-1-16,8 4-1 0,2 1-6 16,0 3 0-16,3 3 6 0,2 5 1 0,5 4 6 15,2 5 1-15,-3 2-1 0,-10 3-1 31,-7 0 1-31,-8 1-1 0,-10-2 2 0,-4-2-7 0,-4-1-17 0,-5-2-2 16,0 0-7-16,1 0-1 0,0-1 9 16,0 1-7-1,-1 0 3-15,0 0-2 0,0 0 2 0,-2-4 9 0,-4-3 2 0,-5-4 11 16,-4-6 3-16,-4-7 2 16,-5-4 3-16,-7-4-2 15,-1-2 2-15,-5-2 1 0,2 1-2 0,6 6 1 0,2 3 0 16,9 4-1-16,2 2 0 15,5 4 2 1,3 0-2-16,-1 4 1 0,2 1 1 0,3 4-2 0,0 3 1 16,4 4 9-1,0-1 12-15,0 1 5 0,0 0-1 16,1 0-5-16,3-1-13 0,-1 2-6 0,4 0-3 16,2 3-4-16,5 1 1 0,9 4 2 15,6 2 2-15,6 3 1 0,2 2-2 16,-2 2 1-16,-3 2 1 0,-5-1-1 15,-2 2 0-15,-8-2 0 0,-5 4-5 0,-3-4-1 16,-5-1 1-16,-4 1-6 0,-2 0 6 16,-1 1 5-16,-6-1 0 15,-6 0 8-15,-6 1-2 0,-5-4 3 0,-5 5 4 16,1-1 2-16,-5-1-1 0,-2 2-5 16,4-2-1-16,3-1-5 0,6-1-2 15,4-2 2-15,1-1-3 0,2 0 1 16,0-3 4-16,5-1-6 0,3-1-6 15,2-3-12-15,4-3-35 0,3-3-30 16,0 0-35-16,0 0-22 0,2-2 175 16,5-7-52-16</inkml:trace>
  <inkml:trace contextRef="#ctx0" brushRef="#br0" timeOffset="3080.02">27634 6328 1034 0,'10'0'33'0,"0"0"-11"16,2 0-9-16,-6 0-3 0,2 0 15 0,-2 2 10 16,-3-2 10-16,2 0 5 0,-3 0-3 15,-1 0 3-15,3 0 5 0,-2 0 1 16,0 0 5-16,3 0 4 0,-5 0-1 15,0 0-3-15,1 0-9 0,1 0-15 0,3 0-13 16,0 0-9-16,2 0-9 0,5 2-4 16,2-2 1-16,1 1-3 0,5 1 0 15,5 0 2-15,4 2-3 0,10 1 0 16,4 2 1 0,9 2-1-16,9 1 1 0,6 1 1 0,5 2-1 0,-6 1 1 15,1 2 0-15,-8 2-1 0,-1 1 0 16,4 3-1-16,0 0-2 0,9 6 1 15,2 2 2-15,-6 5-2 0,-2 7 2 16,-9 0 0-16,-3 7-4 0,-1 0 0 0,-5 3 2 16,-1 2-3-16,-2-4 3 15,-1 3 0-15,-5-3-1 0,-8-7 0 0,-9-3 0 16,-10-13-3-16,-6-5 1 16,-3-3 0-16,-2-5-1 0,0-1 2 0,3-5 4 15,-4-4-1-15,-2-2 3 0,3 1 5 0,-1-3-3 16,1 0-2-16,2 0-1 0,-2-3-9 15,0 3-8-15,3-2-3 0,0 2-6 16,-2-5 2-16,1-7 11 0,3-10 5 16,2-8 4-16,-1-8 3 0,2-4-2 15,0-4 0-15,0 1 1 0,1 1-3 16,-1 4 2-16,1 3 2 0,0-1 1 16,-1 5 0-16,1 4 0 0,-4 6 3 0,0 11 15 15,0 3 10-15,-2 7 3 0,-2 2-6 16,-1 0-20-1,0 0-9-15,1 0-11 0,-2 1-3 0,2 5-1 0,-1 4-2 0,2 10 5 16,0 9 3-16,1 8 7 0,-2 4 3 16,0 0 1-1,-1 0 2-15,0-2 1 0,-1-2-1 16,-4-3-1-16,3-2 1 0,-1-5-2 16,-3-4-1-16,2-5 2 0,-2-4-1 0,-2-4 1 15,0-2 1-15,-2-1-3 0,-3 0 2 16,-4 1 1-16,-3-2 4 0,-4-2 3 0,-4-1 1 15,-5 0-1-15,-2-2-1 0,-2-1 1 16,1-1-1-16,4-1 1 0,2-2-1 16,0 1-5-16,2-1 2 0,0-3 0 15,2 0-4-15,3 2-2 0,1 0-11 0,3 1-25 32,0-4-33-32,1 2 651 0,1-5-444 0</inkml:trace>
  <inkml:trace contextRef="#ctx0" brushRef="#br0" timeOffset="5167.18">8789 10488 1254 0,'0'0'69'16,"0"0"56"-16,0 0-111 0,0 2-13 16,0-2 0-16,-1 1-1 0,1-1 0 0,0 1 0 0,0-1 0 0,0 0-1 15,0 1-2-15,1 0-3 0,2 2 0 16,2-1 6-16,0 1 5 0,4 1 5 16,4 1 3-16,2 2-6 0,7 3-2 15,1 0-1-15,1 4-4 0,0-1 1 16,5-1 0-1,1 4-1-15,6-1 1 0,5 1 0 16,5 3-1-16,6-1 1 0,-4 0 1 16,-2 0-2-16,-5-2 0 0,-3-1 2 0,-4 0-2 0,-6-4 1 0,-3 0 1 15,-3-1-2 1,2 0 0-16,-2-1 1 0,-1-1-1 16,-4-3 1-16,-2 1 0 0,5 2-1 0,5-1 0 0,4 1 1 31,8 1-1-31,-5-2 1 0,1 4 0 15,-1-3-1-15,-5 3 0 0,3-2 1 0,-3-2-1 16,-1-2 0-16,-3-1 2 0,-1 0-2 16,-7-1 1-16,-2-3 1 0,-4 0-2 15,-6 0 1-15,-1-3 1 0,-2 3-2 16,0 0 3-16,0 0 5 0,0 0 5 16,0 0 6-16,0-1-1 0,-1-6-4 0,1 4-4 15,-4-4 3-15,-3-3 3 0,1 0 2 16,-4-6-1-16,0-1-8 0,-6-2-5 15,2-2-1-15,1 2-3 0,0 1 0 16,4-5 2-16,-3 1-2 0,-1-2-2 16,0 2 0-16,0-2-4 0,2 5 2 0,2 1 3 15,1 4 0-15,2 1 1 16,-2 4 1-16,0 3 0 0,3 0 0 0,1 3 2 16,2-1-2-16,2 4-2 0,0-1-2 15,-1 0-1-15,-1 1 3 0,1-2 4 16,1 2-1-16,1 0-1 0,1 0-1 15,-2 0-5-15,0 0-1 0,0 2 0 0,4 0-2 16,-3 0 0-16,0 3 2 16,7 2 0-16,-1 5 2 0,6 5 2 0,3 3 0 15,-1 4 2-15,0 1 0 0,2 1 0 16,-3-2 0-16,-3-4 1 0,-1-3-1 16,-1 0 1-16,-2-4 0 0,1 0-1 15,-3 0 0-15,-1-3 1 0,1 0-1 16,-2-1 0-16,-1 1 0 0,0-2 0 15,0 1 0-15,-1-2 1 0,1-2-1 0,-2 1 0 16,0 0 3-16,0-2-3 16,-3 2 5-16,2 0 4 0,-3-1-4 0,0 4 6 15,-4 0-4-15,-6 1-2 0,-3 2 12 16,-7 1 6-16,-7-2 0 0,-4 0-1 16,-5 2-7-16,-5-4-11 0,-4 1 1 0,3-3-1 15,1-1-1-15,3 0 1 16,6-2 6-16,2 1 5 0,5-1 3 0,4 0 5 15,5-2 0-15,4 1 2 0,3-1 5 16,4 0 4-16,2 0 1 0,5-1 2 0,1-1-4 16,-4 2-5-16,4-2-4 0,0 2-4 15,1-2-1-15,0 0-2 0,0 0-4 16,0 0-3-16,2 0-1 0,-2 0-2 16,0 0 0-16,0 0-2 0,0 0-1 15,1 0-2-15,-1 0 1 0,0 0-3 16,0 0 0-16,0 0 1 0,1 0-7 15,-1 0-13-15,2 0-15 0,-2 0-19 16,0 0-25-16,0 0-20 0,0 0-30 16,1-2 415-16,2 2-237 0</inkml:trace>
  <inkml:trace contextRef="#ctx0" brushRef="#br0" timeOffset="7817.36">2707 10913 932 0,'-33'9'21'0,"2"-1"-9"0,-6 3 0 0,-1-4 3 0,-1 0-1 0,-2-4-8 16,0-2-1-16,5 0-2 0,4-1 2 15,2-1 4-15,3-1-2 0,5 0 5 16,3-3 12-16,2 2 0 0,6-3 3 16,1 3 2-16,2 1-10 0,4-3 1 15,-1 3 1-15,1 1-7 0,1 0-2 16,1 1 0-16,2 0-4 0,0 0 5 16,0 0 3-16,0 0-3 0,0 0-8 15,0 0-4-15,3-2-7 16,-1 0-4-16,-1 2 2 0,2 0-8 0,2-1-1 0,1 0 2 15,6 0 2-15,3-1 6 0,6-3 5 16,3 3 2-16,2-2 1 0,1 1 2 16,-1 0-2-16,-5 0 0 15,-2 1 2-15,-2 1-1 0,-6 1 3 16,-2-1 1-16,-2 1-2 0,-2-2-4 0,-3 2-2 16,0 0-7-16,-2 0-2 0,0 0 0 15,0 1-2 1,0 0-1-16,0-1 1 0,0 1 4 15,-1 0 5-15,-2 1 3 0,-1 0 0 16,-6-2-3-16,-5 4 2 0,-7 1 2 16,-11-1 4-16,-6 3 0 0,-6 0 0 0,0-4-3 15,4 3 1-15,8-2-2 0,12 0 1 16,6-4 1-16,14 0-1 0,0 0 16 16,0 0 16-16,0 0 3 0,1 0 3 15,0 0-12-15,0 0-20 0,3 0-6 16,-1 0-4-16,5 0-7 0,5 0 4 15,8 3 3-15,10 0 0 0,8 0 3 16,1-3 1-16,0 0-1 0,-7 2 1 16,-8-2 1-16,-4 1 0 0,-5-1-5 0,-4 0-15 15,-5 0-25-15,1 2-71 0,-3-2 67 16</inkml:trace>
  <inkml:trace contextRef="#ctx0" brushRef="#br0" timeOffset="8826.02">20507 11284 1314 0,'0'0'41'0,"-1"0"5"16,-2 2-48-16,2-2-8 0,1 1 7 0,0-1 0 15,0 0-2-15,-4 0-1 0,-6 0-3 16,-3-3 2-16,-5-2 2 0,-1-2 2 16,0-2 2-16,-3 0 2 0,3 1-1 15,-1-3 0-15,0 2 1 0,-1 0-1 0,4 0 1 16,-1 4 0 0,5-1-1-16,4 3 1 0,-4-1 0 0,3 4-1 0,3-3 2 15,1 3 1-15,2-1-4 0,4 1-5 16,0 0-6-16,0 0-5 0,0 0 4 0,1 1 9 15,1-1 2-15,2 2 2 0,2-2 4 16,3 0-3-16,6 0 5 0,9-2 3 16,6 1-3-16,1 0-4 0,1-1 4 15,-4 0 4 1,-1-2 5-16,3 1 3 0,1 2-6 16,-2-3-5-16,-3 1-7 0,-6 1 7 15,-5 2 12-15,-4-2 7 0,-4 2 4 16,-4 0-5-16,-2 0-9 0,-1 0-4 0,0 0-6 0,0 0-8 15,0 0-10-15,-1 0-3 0,-3-4 4 16,0 4 2 0,0 0 7-16,-3 0 0 0,-2 1-2 0,-3 0 3 0,-4 1 1 15,-2 0 1 1,-2-1-1-16,-3 1-10 0,4 2-29 16,1-2 24-16</inkml:trace>
  <inkml:trace contextRef="#ctx0" brushRef="#br0" timeOffset="9794.01">4505 10850 1314 0,'1'0'54'16,"-1"0"-2"-16,0 0 1 0,1 2-23 0,-1-2 4 15,1 0-7-15,-2-2-8 16,0 1-7-16,1 1-7 0,0-2-3 0,2 1 1 16,-2 1-3-16,1 0-1 0,-1 0-2 15,0 0-5-15,0 0 0 0,2 0 0 16,-1 0-5-16,2-1 2 0,2 1 0 16,4 0-1-1,3 0 4-15,3-2 2 0,6 4 1 0,5-2 2 0,11 2 3 16,9 3 0-16,5 0 1 0,6 2 4 15,1 0-1-15,-4-1 0 0,-6-3 1 16,-10 0-2-16,-12-3 0 16,-9-3-3-16,-6 2-5 0,-5-3-2 0,-2 3 1 0,-2 1 3 15,-2 0 6 1,1-1 2-16,-1 1-2 0,0-2-2 0,-6-4-2 0,-9 2-4 16,-14-2 2-16,-21 0 2 0,-14 2 1 15,-16 0-9-15,-9 2 0 0,10 2-6 16,2 0-2-16,12 0 13 0,12 4-2 15,7-1 6-15,8 1 1 0,7 2-1 16,7-4 0-16,10 1 0 0,7-1-16 0,7-2-17 16,0 0-17-16,5 0-20 0,18 2 745 15,16-2-502-15</inkml:trace>
  <inkml:trace contextRef="#ctx0" brushRef="#br0" timeOffset="10914.2">30844 11352 1089 0,'37'25'40'16,"-72"-37"-69"-1,42 53 58 1,-9-54 1-16,0 12 2 16,-4-31 11-16,6 31-9 0,0 1-9 15,0 0-9-15,0 0-7 0,-1 0-11 0,1 0-3 16,-1 0 0-16,-10 1-1 0,-2-1 4 16,-7 3 2-16,-4-3-2 0,2 3 2 15,-3-1 0-15,-1 0-1 0,3 2 1 16,4-2 0-16,5 3 0 0,5-1 0 15,3 1 1-15,1-3-1 0,5-1 0 16,-3 1 0-16,3-1 0 0,0-1-3 16,0 0 10-16,0 0 15 15,1 1 20-15,0 1 6 0,0-2-6 0,0 0-11 0,0 0-12 16,4 2-1-16,2-1-2 16,12 2-1-16,17 4-6 0,11 4-3 0,12 0-3 15,2 4-3-15,-6 1 1 0,-1-4 2 16,-6-1-3-16,-2 1 1 0,1-1 1 15,-2 0-2-15,-1 0 0 0,-6 1 2 16,-2-1 6-16,-8-4-9 0,-6-1-39 16,-1 1 70-16,-9-1-43 0</inkml:trace>
  <inkml:trace contextRef="#ctx0" brushRef="#br0" timeOffset="11927.2">6349 10800 848 0,'-2'2'25'0,"-17"15"38"47,19-17-30-31,-1 0 3-16,1 0 3 0,0 0-6 15,2 1-12-15,-1 0-13 0,1-1-7 16,2 1-4-16,2 0-2 0,6 1 2 15,1 1-1-15,6 0 2 0,7 0 0 16,3 2 0-16,8 1 1 0,6-2 1 16,2 4-1-16,1-6 0 0,-3 4 0 15,-2-1-2-15,-1-4 2 0,-2 1 1 0,-3-1-1 16,-4-1 1-16,-5 0 0 0,-4 1 1 16,-6-1 2-16,-7 0 2 0,-4 0 2 15,-4 0 9-15,-1 0 9 0,0 0 4 16,0 0 1-16,-3 1-4 0,-3-1-10 15,-7 0-8-15,-6-2-2 0,-7-2-5 16,-3-1 1-16,-4 1 0 0,-3 1-2 0,0 3 0 16,2 0 1-16,0 0-6 0,2 1-9 15,-1-1 153-15,-2 0-106 0</inkml:trace>
  <inkml:trace contextRef="#ctx0" brushRef="#br0" timeOffset="15933.14">15348 5081 1000 0,'-6'2'111'15,"-3"2"186"-15,-7 2-285 0,-4 3-11 0,-5 1 4 16,-3-2 0-16,-2 1-2 15,-2-2 2-15,-2 0 1 0,-2 0-2 0,-2-1 1 16,0-2 0-16,-2 1-3 0,2-2 1 16,8 3 0-16,5-2-2 0,8 0 0 15,7-1 2-15,4-1-2 0,2-1 2 16,4 1 3-16,-2-1 1 0,3 1 9 16,0 0 1-16,3-1 0 0,3 3-3 15,7 0-6-15,9 3-4 0,10 2-1 16,3 0 1-16,1 0-3 0,-3 0 1 0,-6 1 0 15,-2 1-1-15,-4 0-1 0,-4 3 2 16,0-3-4-16,-4 1-2 0,-4 2 0 16,-5-1-5-16,-5 1 3 0,1-1 2 0,-3 1 0 15,-1-3 5-15,-5 4 3 0,-3-1 0 16,-6 2 3-16,-1-1 3 0,-2-2-1 16,-3-1 0-16,0 0 1 0,-9-3-5 15,-5 0 0-15,-2-5 1 0,-2-2-5 16,6-1-1-16,4-1-3 0,3-3-6 15,3-1-5-15,5-2-5 0,3-2-12 16,6 0-6-16,3 2-5 0,2 0-12 16,3 0 1-16,3 2-5 0,2-9-69 15,7 0 82-15</inkml:trace>
  <inkml:trace contextRef="#ctx0" brushRef="#br0" timeOffset="16645.06">16744 5323 973 0,'7'-1'326'0,"-59"-37"54"16,38 26-223-1,-6-2 297-15,2 1-970 0,-4 0 132 16,0 2 385-16,-2 3-1 0,-2 1 0 16,1 1 3-16,4 1-3 0,5 3 1 0,1 0 5 15,-1 2 4-15,2 0 3 16,2 2 1-16,1 2-7 0,4 2-6 0,2 2-2 16,0 2-7-16,1 2 0 0,1 4 0 15,1 2-5-15,1 1-4 0,2 0-2 16,4 1-4-16,0 0 3 15,4-4 6-15,2-2 2 0,3-3 4 0,0-3 4 0,1 0 1 32,0-3 3-32,1-2 5 0,7 0-2 15,4-2 4-15,5-2 0 0,7-2-1 0,-5-1 0 0,-2-2 1 0,0 0-4 16,-3-1 1-16,-1-2 0 0,-3 1-2 16,-5-2 5-16,-5 1 5 0,-2 1 5 15,-5 2 4-15,-3 0-1 0,1 4-5 16,-4-2 5-16,-2 4 2 15,1 0 1 1,-1 0-4-16,0 0-13 0,-1 2-11 0,-2 2-5 16,-2 4 2-16,3 5 3 0,-4 4 4 15,4 3 2-15,2 4-1 16,1 3-1-16,7 2 0 0,4 3-2 0,2 0 3 16,4-1 1-16,5-3 0 0,3-3 1 15,0-3 2-15,-2-8-3 0,-5 1 3 16,-4-6-2-16,-1-1-8 0,-5-5-7 0,-5-3-14 15,-2 0-15-15,3 1 6 0,0-7-232 16,5-10 186-16</inkml:trace>
  <inkml:trace contextRef="#ctx0" brushRef="#br0" timeOffset="17118.71">18126 5198 1412 0,'-20'8'13'0,"-1"-1"-36"0,-8 3-12 16,1 0 36-16,2 0-1 0,1 1 1 15,5-1 1-15,-1 3-1 0,2-3 0 16,2-2 1-16,1-1-1 0,3-2 0 16,5-1 0-16,8-4-3 0,-4 1 2 0,4-1 6 15,0 0 4-15,2 1 7 0,1 0 2 16,0 0-1-16,5 2-5 0,4 1-2 16,6 3-6-16,4 4-2 0,4 2 0 15,3 2-2-15,1 1 1 16,2-3 0-16,-3 2-2 0,-7-2 0 0,-6 1-3 15,-7-3-5-15,-6-1-4 0,-3 0 0 0,-2 2 0 16,-5 0 5-16,-3 1 6 0,-4 2 1 16,-5-2 4-16,-2 0 1 0,2-4 0 15,2-6 0-15,1 2 2 0,1-3-3 16,1-1 0-16,3-1 0 0,3-1-4 16,5 1-5-16,3 0-5 0,0 0-12 15,0 0-9-15,0-2-6 0,-1-6 1 16,6-10 19-16</inkml:trace>
  <inkml:trace contextRef="#ctx0" brushRef="#br0" timeOffset="17344.15">18416 5081 1313 0,'7'32'183'0,"-78"113"589"47,65-127-1204-31,0-3-36-16,0-4 386 0,4-4-8 0,2-5 47 0</inkml:trace>
  <inkml:trace contextRef="#ctx0" brushRef="#br0" timeOffset="17797.82">19063 5378 1378 0,'-4'13'16'0,"1"5"-27"0,-1 6-11 16,3 9 8-16,1-5 13 0,0 4 2 15,1 1 0-15,0-3 1 0,2-5 0 0,-1-6-1 16,0-6 1-1,-1-6 1-15,1-1 0 0,0-5 11 0,-2-1 12 0,1 0 8 16,-1 0 12-16,0-1 5 0,0 1-6 16,0-1-2-16,0-1-13 0,0-4-19 15,0-5-9-15,-1-5-6 0,-2-9-1 16,1-4 4-16,0-5-5 0,1 0-5 16,1 3-2-16,1 4-1 0,3 6 3 15,4 4 9-15,3 3 4 16,5 0 0-16,4 3 3 0,7-2-1 15,9 2-4-15,5 3 1 0,2 4-1 0,4 3-1 0,-7 2-2 16,-1 3 2-16,-2 1 0 16,-4-1 4-16,-2-4-9 0,-6-1-30 15,3-4-180-15,0-5 138 0</inkml:trace>
  <inkml:trace contextRef="#ctx0" brushRef="#br0" timeOffset="18763.62">23796 5154 1037 0,'0'0'69'16,"-1"0"76"-16,1-2-113 15,-2 4-13-15,1-2-3 0,0 2-8 0,-4-2-6 16,0 1-4-16,-7 1 1 0,-2 2 2 0,-4 0 0 15,-2 1 2-15,-4 0 2 0,-2 0-3 16,2-2 0 0,-1 2 1-16,3-1-2 0,3 2 1 0,5-1 1 0,0-1-1 15,2 2-1-15,4-1 1 0,4-2-2 16,2 1 0-16,2-4 0 0,0 0 0 16,0 0 1-16,0 2 2 0,6 0-2 0,3 5-1 15,8 0 3-15,7 3-3 0,2 3 1 16,4-1 1-16,0 2-2 15,-4-2 1-15,-1 3 1 0,-3 0-3 0,-5-1 0 16,-5-2 5-16,-4-1 4 0,-2-4 1 16,-5 0 2-16,-1 2-8 0,-4 1-1 15,-2 3 1-15,-3 1 0 0,-4 1 4 16,-3-2 1-16,-6 1-3 16,-4-4-1-16,-1-3 0 0,-1-5-5 0,0-2 1 0,6-2 0 15,-2-3-3-15,5 0-1 0,0-2-2 16,0 0-11-16,3 1-9 0,3 1-17 15,7 5-27-15,5 0-11 16,-1-7 39-16</inkml:trace>
  <inkml:trace contextRef="#ctx0" brushRef="#br0" timeOffset="19301.84">25021 5277 1208 0,'-31'-13'21'0,"1"4"-25"0,-7-3-5 0,5 7 9 15,1 3 3-15,2 2-3 0,-1 4 1 16,-1 3 2 0,3 3-1-16,1 1 1 0,0 3 0 0,0 1-3 0,4 2 2 0,-1 1 0 15,4 1-2-15,5-2-2 0,5-1-3 16,3-3-6-16,7 0 0 0,5 0 1 16,1-1 2-1,7-1 4-15,-1 1 3 0,3-3-1 0,3-5-1 0,-2-2 1 16,4-4-6-16,2-5-4 15,1-4-2-15,-3-2-2 16,2-5 2-16,-2 1 6 0,-1-3 3 16,-1-1 4-16,-4 2 8 0,-1-1 9 15,-4 4 11-15,-2 3 11 0,-2 4 5 0,-2 2 4 16,1 4-6-16,-2 2-7 0,-2 1-11 16,0 0-11-16,1 2-7 0,1 2-7 15,1 2-2-15,-1 8-4 0,2 8 3 16,1 4 4-16,0 6 0 0,3 0 1 15,-2-2 2-15,1 3-2 0,3-4 2 16,2 0-3-16,2-5-10 0,-2-3-3 16,0-5-7-16,1-5-3 0,-2-2-1 15,0-3-11-15,-1-3 4 0,0-2 15 16</inkml:trace>
  <inkml:trace contextRef="#ctx0" brushRef="#br0" timeOffset="19841.4">26403 5148 1395 0,'-8'8'153'16,"-50"23"-121"-16,94-18-64 16,-157-10 28-16,67-11 5 0,19 17 2 15,3 0-2-15,-1 1-11 16,4 1-8-16,6-3-8 0,2-1-2 0,8-1 12 15,7-4 5-15,5-1 7 0,1 0 1 16,0-1 0-16,0 0 3 0,0 2 7 16,3-2 1-16,5 3 2 0,6-1-3 15,5 2-9-15,7 3-2 0,8 2-4 16,0 3-3-16,-4 2 4 0,-2 3 1 0,-7 0 0 16,0 1 3-16,0 0 0 0,-2-2-2 15,-5 0-1-15,-4-2-1 0,-6 1-3 16,-2-1 5-16,-2-3 4 0,-3 1 2 15,-3 0 5-15,-3-1 0 0,-2-1 0 16,-2 0 4-16,-3 0 0 0,-2-2-1 0,-2-5 0 16,0-1-2-16,-5-2-5 0,0-3 1 15,2 2-4-15,-4-2-10 0,3-3-8 16,3-1-19-16,5 0-19 16,5 3-23-16,4-3-24 0,4 0 55 0</inkml:trace>
  <inkml:trace contextRef="#ctx0" brushRef="#br0" timeOffset="20134.95">26483 4680 1422 0,'5'11'-2'0,"-3"-1"-34"15,2 6-9-15,-2 5 8 0,3 3 32 16,2 0 5-16,-2 1 1 0,1-1-1 0,2 1 0 16,-5-1 1-16,1 0-1 0,0-4 3 15,-2-3-6-15,3 1-20 0,0-4-27 16,0 1-44-16,-2-5 18 15,2-4 28-15</inkml:trace>
  <inkml:trace contextRef="#ctx0" brushRef="#br0" timeOffset="20629.41">27396 5336 983 0,'2'19'98'0,"0"4"148"16,-2 6-236-16,-3 1-11 0,2 2 0 15,0-1 4-15,1-5-2 0,0 0 2 32,-1-5 0-32,1-7-2 0,-1-4 2 0,1-6 1 0,0-2 0 15,0-1 3 1,0 0 3-16,0 0 1 0,0-1 12 16,0 0 10-16,0 0 8 0,0 0 4 0,0-1-12 15,1-6-13-15,-2-1-13 0,0-4-7 16,0-6 0-16,-1-8 0 0,1-3 2 15,0-3-1-15,1-1 2 0,1 5 1 16,2 3-3-16,1 2 4 16,2 0 0-16,1 2-1 0,6-2 5 0,4 1-2 15,2 2 7-15,3 3 4 0,6 2 2 16,7 7 1-16,8 5-12 0,7 3-3 16,4 3-6-16,-3 4-2 0,-4 2 2 15,-2 0-3-15,-6 0-6 0,2-3-11 0,-5 2-25 16,-2-4-26-16,-1-1-15 0,-3 0 100 15,2-3-30-15</inkml:trace>
  <inkml:trace contextRef="#ctx0" brushRef="#br0" timeOffset="28915.23">6938 15563 929 0,'-7'-7'33'16,"-1"-2"-3"-16,-2-3-17 0,-1 0-9 16,1 2-1-16,-3-3 2 0,0 4-2 15,2 0 4-15,-1 1 7 0,1 0 7 16,2 0 9-16,-1 2 2 0,-1 1 0 0,2 0-2 16,-2 1 0-16,-2 1-3 0,-4 1-2 15,-5 0-4-15,-6 2-8 0,-11-5-5 16,-11 3-3-16,-9 0-4 0,-11-5 0 15,-6 3 1-15,-5-3-1 0,-2-1 0 16,-6 0 1-16,-8 0-2 0,0 4 0 0,-2-2 1 16,2 4-1-16,10 1 0 0,-1 1 1 15,1 0 2-15,4 2 3 0,5 3 6 16,9 0 8-16,7 0 4 0,9 1 4 16,3 0 0-16,6 0-1 0,5-3-2 15,4 0-8-15,7 2-6 0,5-4-6 16,9 1-3-16,7-1-2 0,6-1-3 15,1 0-8-15,0 0-6 0,0 0-3 16,4 0-6-16,7 0-2 0,11-2-14 0,14-4 4 16,16 1-110-16,12-1 96 15</inkml:trace>
  <inkml:trace contextRef="#ctx0" brushRef="#br0" timeOffset="29341.91">7208 15629 1319 0,'3'0'51'16,"-3"0"9"-16,-3 0-50 0,2 0-26 16,-2-2 4-16,-2-1-2 0,-5-5-3 0,-11-4 3 15,-10-6 1-15,-15-2 4 0,-11-4 3 16,-3 2 0-1,-7-1 0-15,1 3 5 0,-3 3-2 0,-9 1 2 0,-8 3 2 16,-8 2 1-16,-6-1 2 0,0 5 0 16,5-1-2-16,-2 3-1 0,1 3 2 15,6 2-2-15,0 1 4 16,5 2 5-16,9 2 1 0,0-1 3 0,-1 1-1 16,5-2-3-16,0 1-2 15,10-1-1-15,15 0 1 0,8 2 8 0,5-3 8 16,8 3 7-16,1-2 6 0,5-1 0 15,9-1-5-15,4 0 0 0,7-1 0 16,0 0-4-16,0 0-1 0,0 0-5 0,0 0-11 16,0 0-5-16,0 0-7 0,0 4-6 15,0-4-4-15,0 0-5 0,0 0-7 0,0 0-15 16,6-2-16-16,3 2-22 0,6 2-18 16,11 0 338-16,5-2-200 0</inkml:trace>
  <inkml:trace contextRef="#ctx0" brushRef="#br0" timeOffset="30238.28">5857 16692 1528 0,'0'0'70'0,"0"0"30"0,-1 0-93 0,-2 0-23 15,-6 0 0-15,-8-1 9 16,-7 1 5-16,-8 0-4 0,-11-4-5 16,-5-3 1-16,-7-2-2 0,-6-4 4 0,-7 2 8 15,-2 1 0-15,-1 1 0 16,5 2 2-16,8 5-1 0,0-1 0 0,4 3 3 15,-1 0-3-15,-3 0 3 0,0 3 5 16,-4 4-3-16,3-3 2 0,5 3-4 16,7-2-3-16,2 0-1 0,5 2 1 0,6-1-1 15,8-1-2-15,7 1 0 0,7-4-5 16,6 1-3-16,3 1-6 0,3-4-17 16,-1 1-12-16,-1-1-16 0,0 0-21 15,1-1-3-15,7 2-50 0,7 1-73 16,18 2 122-16</inkml:trace>
  <inkml:trace contextRef="#ctx0" brushRef="#br0" timeOffset="30586.54">6063 16891 1317 0,'-1'0'43'0,"1"0"-3"0,0-1-24 16,-4-1-10-16,-2 0 1 16,-8-3-3-16,-7-2-3 0,-14-3 1 15,-11-1 1-15,-14 0 0 0,-6-2 2 0,-4 3 2 16,0 2-3-16,-1 0 0 0,-4 2 0 16,-2 1-4-16,0 0 1 0,4 1 1 15,7 1-2-15,2 1 2 0,7-1 1 16,0 3 1-16,2-1 3 0,3 2 3 0,5 2-2 15,8-1-1-15,9 2 0 0,7 0-3 16,9-1 1-16,2 2 0 0,7-2-4 16,2 0-1-16,1 0-5 0,2-3-10 15,0 1-3-15,0-1-7 0,0 2-9 16,0-2-7-16,0 0-9 0,0 1-17 16,1 1 747-16,5 0-507 0</inkml:trace>
  <inkml:trace contextRef="#ctx0" brushRef="#br0" timeOffset="38504.79">19294 10889 981 0,'-1'0'25'0,"1"0"-7"0,0 0 0 0,1 2 7 0,-1-2 8 16,1 1 1-16,-2 0-11 0,0-1-6 16,1 2-5-16,-4-2-7 0,3 0-1 0,1 3 0 15,0-3-4-15,0 4-1 0,0-2 0 16,-3 1-3-16,-1 0 2 0,1 1 2 15,-6 1 6-15,-3 3 7 0,-6-1 9 16,-8-2 2-16,-5 0-3 0,-4 0-3 16,-3-5-9-16,-1 0-2 15,-1-3-1-15,0-3-4 0,2-2 1 0,-2-2 0 16,3-1-2-16,2 0 1 0,-1-4 1 16,2 1 1-16,-3-2 9 15,-2-1 2-15,-4-1 1 0,2-1 2 16,6-1-3-16,-1-5 2 0,7 1-2 15,1 1 0-15,1-3-7 0,5-1 1 0,2 0 0 16,0-3-1-16,2-3 0 0,2 0-2 16,3-6 0-16,3-2 2 0,1-3 4 0,4-3 2 15,5-3 4-15,5 0-1 0,2-4-4 16,5 1-1-16,2 1-5 0,2 2-3 16,6-1-2-16,2-1 0 0,6 4-4 0,7 1 3 15,4 3 1-15,13 4-1 0,5 4 3 16,1 5 0-1,2 6-3-15,-6 8 0 0,-7 4 4 0,2 6-3 0,-2 3 4 16,-2 4 2-16,3 5-3 0,-3 5 1 0,0 4 0 16,3 6-3-16,-7 2 0 0,-6 7-1 15,-5 5-3-15,-1 7 1 0,0 5-1 32,-1 4-1-32,1 5 1 0,-6 1 2 0,-4 3 1 0,0 3 1 15,-7-1 1-15,-4 6-2 16,-4 0 1-16,-5 0 2 0,-3-1 0 0,-9-4 1 0,-5-5 3 15,-5-7-2-15,-5-3 1 16,-1-4-1-16,-2-6-2 0,-2-2 1 0,1-4 5 16,-3-4-1-16,-1-2 0 15,-5-6 2-15,-9-3-5 16,1-4-3-16,0-5 7 0,1-1-4 16,5-5-1-16,4-4 3 0,1 0-4 15,6-3 4-15,2-1 6 0,3 1 3 16,4-2-1-16,3 2 5 0,8 3 0 0,2-1 2 15,2 4 8-15,6 0-2 0,-1 0 6 16,0 0 3-16,0 0-4 0,1 0-6 16,-2-2-6-16,3 2-10 0,1 2-5 15,-2-2-3-15,0 0-8 0,0 0-5 16,0 0-3-16,0 0-5 0,0 0-4 16,0 0-2-16,0 0-8 0,0 0-7 0,0 0-14 15,-2 0-15-15,2 2-9 0,1-2-14 16,-1 0-7-16,-1-4-11 0,-2-6 4 15,-6-6 52-15</inkml:trace>
  <inkml:trace contextRef="#ctx1" brushRef="#br0">19781 10780 0,'0'0'0,"0"0"0,0 0 0,0 0 15,-39 0-15,-34 0 16,-31-3-16,19-2 15,32 5 1,25-3-16,5 0 0,7-2 16</inkml:trace>
  <inkml:trace contextRef="#ctx0" brushRef="#br0" timeOffset="51524.89">25563 9873 787 0,'-7'-3'41'0,"4"0"14"0,-4 0-11 15,7 1-12-15,0 2 10 0,0-3 5 16,0 3 6-16,0 0 1 0,3 0-4 16,-3 0-13-16,0 0-10 0,1 0-9 15,-1 0-9-15,0 3 0 0,3 3-3 0,0 3-4 16,4 4-2-16,3 5 2 0,0 6-1 15,3 5 1-15,-2 3 2 0,-1 2-3 16,1 3 0-16,1 4 2 0,-4 0-1 16,3 4 0-16,-5 0 2 0,1 0-2 0,1 0-1 15,-2-4 3-15,0-5-3 0,1-6 1 16,-5-8 1-16,-2-6-1 0,1-8 0 16,1-4-4-16,-2 0 17 0,0-4 22 15,1 0 14-15,-1 0 22 16,0 0-11-16,1-4-10 0,1 2-12 0,1-6-16 15,4-3-10-15,3-7-7 0,3-12-2 16,2-6 2-16,1-7-1 0,0-3-1 16,-1-2-1-16,0-1-3 0,1 2 1 15,1 4 0-15,0 3-2 0,-1 8 0 0,-1 8 0 16,-4 4 6-16,-2 7 5 0,-1 4 1 16,1 0-2-16,-2 1-6 15,0-1-3-15,-1 2-3 0,1 1 2 16,-1 1 0-16,-2 3-3 0,-1 0-5 0,2 1 1 15,-1-1-7-15,-2-1-3 0,-1 3-10 16,0 0-19-16,0 0-22 0,2-2-18 0,1-6-13 16,0-3 51-16</inkml:trace>
  <inkml:trace contextRef="#ctx0" brushRef="#br0" timeOffset="51856.23">26289 9760 1628 0,'15'0'54'16,"-16"3"-72"-16,-4 7-2 0,-3 5-12 15,-20 7 32-15,17 6-1 16,-2 6 2-16,1 9-1 0,-3-2 2 0,1 4 1 15,-1 0-2-15,2 1 2 0,2 1-1 16,2 1-1-16,7 2 0 0,3 0 0 16,5-2-2-16,4-1 0 0,2-3 1 15,0-6-1-15,-1-7 2 0,0-4 2 16,-3-5-1-16,0-8 2 0,0 0 0 16,-4-5-7-16,1-2-14 0,-1-3-16 0,1-1-26 15,0 1-16 1,5-4-5-16,-1 0-107 0,6-5 120 0</inkml:trace>
  <inkml:trace contextRef="#ctx0" brushRef="#br0" timeOffset="52614.14">26484 9789 1457 0,'5'2'67'0,"-20"90"-85"31,13-44 20-31,0-6-1 0,0-1 0 16,2 0-1-16,0-4 0 0,4-2 2 15,-1-5-2-15,2 0 1 0,-1-9 1 16,0-3-2-16,-1-7-2 0,-2-6-6 15,-1-3-9-15,0-2-2 0,0 0 2 0,1 0 2 16,-1 0 5 0,2-3 0-16,-1-9-2 0,2-9 1 0,0-15-2 0,2-8-1 15,-2-4 0-15,-1 0 4 0,2 7 3 16,-1 3 4-16,3 7 4 0,0 0 0 16,4 1 0-16,1 2 2 0,-1-1-2 15,3 2 4 1,-1 10 14-16,0 2 14 0,-1 4 15 0,-1 5 5 0,0 0-12 15,2 2-13-15,4 3-10 16,2 1-11-16,-3 2-1 0,-1 1-1 16,-3 2-5-16,-4 1 1 0,2 3 1 0,-2 0-4 15,-2-2-1-15,-4 2-8 0,1 1-10 16,-3 1-2-16,-4 3 2 0,0 3 6 0,-10 0 8 16,-1 2 3-16,-6 0-5 0,-4-2 1 15,-2-2 3 1,1-3-1-16,7-3 6 0,3-2 1 0,6-1 0 0,3-3 0 15,2-2 3 1,5-1-3-16,0 0 0 0,0 1 0 16,0-1-6-16,1 0 5 0,0 1 1 15,3 1-2-15,4 0 1 0,3 0-4 0,7 1-3 16,3 3 3-16,8 3 2 0,-1 0 0 16,1 0 1-16,-3 1 1 0,-6 1-1 15,1 2 1-15,-4 0 1 0,-5-1-1 16,-1 2 1-16,-2-4-1 0,-3 1-3 15,-1 3 0-15,-3 2 0 0,-2 2 3 0,-7 4 3 16,-2-3 4-16,-6 2-1 0,-2-2 0 16,-4-2-1-16,-5-3-2 15,-1-5 0-15,1 2 1 0,-1-7-2 0,0-1-2 16,1-1 2-16,1-4-3 16,8 2-2-16,5-3-3 0,5 1-13 0,2 1-10 15,4 1-18-15,2 0-4 0,0 0-95 16,1-7 93-16</inkml:trace>
  <inkml:trace contextRef="#ctx0" brushRef="#br0" timeOffset="52949.16">26842 9562 1747 0,'6'9'11'0,"2"5"-42"0,5 6-6 16,4 5 16-16,5 6 17 0,-1 3 1 15,-1 6 0-15,-1 5-1 0,-2 4-1 0,2 4 1 16,-2 1 2-16,-1 1-1 0,-3 1 2 16,0 4 2-16,-3 2 0 0,-7-1 1 15,-3 0 2-15,-4-5 0 16,-7-4 1-16,0-7-1 0,-5-2 1 0,-1-4 0 15,0-4 0-15,0-4-1 0,2-3 1 16,5-5-1-16,0-2-1 0,2-4-2 16,0-3-5-16,2 0-15 0,0-3-11 15,3-1-19-15,-1-2-20 0,2-3-15 16,2 1-46-16,3-1 74 0</inkml:trace>
  <inkml:trace contextRef="#ctx0" brushRef="#br0" timeOffset="53578.11">28315 9842 1278 0,'-2'0'11'0,"1"0"-29"0,-1 0-9 0,1 0 19 16,1 0 8-16,1 0 2 16,-2 0-1-16,2 0 1 0,-1 0 9 0,0 0 11 15,2 1 10-15,-2 0 8 16,0 1 0-16,-3-4-4 0,3 2-4 15,0 0-9-15,1-2-10 0,-1 4-7 0,0-2-4 16,0 0-4-16,0 0-2 0,0 1-1 16,-1 4-3-16,7 3 1 0,-3 2 3 15,5 8 0-15,3 4 2 0,3 5 3 16,3 3-1-16,2 4 0 0,-1-1 2 16,1 1-2-16,-2-1 0 0,-2-3 5 0,1-2 0 15,-4-2 1 1,0-2 4-16,-2-2-6 0,-2-1-1 0,-3-5 0 0,0-2-2 15,-2-10 3-15,-3-3 3 0,1 1-1 16,-1 0 4-16,0-2 11 0,1 0 12 16,-1 0 16-16,0 0 16 0,0-2-20 0,0-2-13 15,0 1-13-15,0-4-20 0,2-3 12 16,2-5 5-16,3-6-2 16,1-6-2-16,2-7-4 15,-1-4-6-15,0-1-1 0,0 0 1 0,-3 3-1 0,2 1 0 16,-1 6 1-1,0 6 0-15,-2 3 2 0,1 5 1 0,-2 4-1 0,-1 4-1 16,-1 3 2-16,-2 2-2 0,0 2-2 16,3-3-3-16,-3 3-11 0,0 0-12 15,0-1-9 1,3-2-15-16,0 1-8 0,-2-2 3 0,6-5-5 0,2-10 34 0</inkml:trace>
  <inkml:trace contextRef="#ctx0" brushRef="#br0" timeOffset="53986.74">28827 9653 1216 0,'0'0'71'0,"-1"0"48"15,1 0-90-15,-1 0-27 0,1 0 2 16,0 0 0-16,0 2-3 15,0-2-2 1,-4 5-3-16,3-2-3 0,-2 5 1 16,-2 8 3-16,3 4 0 0,-3 8 2 15,-2 4 1-15,0 3 0 0,-4 5 0 16,2 1 1-16,0 2-1 0,-1 2 0 16,2-2 2-16,0 0-3 0,4-1 1 15,1-4 0-15,4-1 0 0,4-3 11 16,2-5 2-16,2-1 1 0,-1-2-1 15,3-3-6-15,-1-1-3 0,1-5-2 0,-4-5 8 16,-4-3 3-16,2-3 4 0,-5-3 6 16,0-3-6-16,0 1 0 0,1 0 0 15,0-1-6-15,-1 0-2 0,0 0-2 16,0 0-2-16,0 0 1 0,-1 0-3 0,1 0-7 16,0 0-9-16,1-1-18 0,-1 1-15 15,0 0-24-15,0 0 50 0,0-6 223 16,3-8-149-16</inkml:trace>
  <inkml:trace contextRef="#ctx0" brushRef="#br0" timeOffset="55168.14">29175 10025 1040 0,'2'0'49'0,"0"0"34"0,-1-2-93 0,1 1-17 15,1-2 14 1,2 1 25-16,0-1 7 0,-1-1 2 0,-1 1-4 0,-1-2-4 15,2 3 4-15,-2-1 13 0,0 1 12 16,1-1 7-16,-3 3 4 0,0 0-8 0,0-1-9 16,0 0-11-16,0 0-12 0,0 1-6 15,0 0-2-15,0-1-5 0,-2 1-1 16,1 0-5-16,-5-2-3 0,-1 2 0 16,-6 0-3-16,-2 0 1 0,-3 2 5 15,0 2-3-15,0 2-1 0,1 2-3 16,1 3-2-1,1 1-5-15,3 3 0 0,2 2 3 0,3 1-5 0,6 2 7 16,1 2 2 0,5 2 0-16,3 0 5 0,3 0 6 0,1-1 0 15,2-2 3-15,0-1 4 16,3-3-2-16,1-2 3 0,0-4 3 16,1-2-2-16,-1-2 3 0,-2 0 3 15,-1-2 1-15,-4-1 3 0,1-3 1 16,-3 1-5-16,-2-2-2 0,2 1-2 15,-6-1-4-15,5-1-1 0,-1-1-2 16,1-3-4-16,4 1-3 0,-3-2-6 0,7-4-15 16,-3 0-17-16,0-7 711 0,0-2-499 15</inkml:trace>
  <inkml:trace contextRef="#ctx0" brushRef="#br0" timeOffset="55572.33">29402 9631 1568 0,'0'0'30'15,"0"0"-30"-15,2 0-22 0,-3 0 9 16,1 2-1-16,1 0 2 0,2 3 6 15,4 7 1-15,4 7 3 0,2 5 2 16,6 6 0-16,2 5 0 0,3 0 1 16,-1 5-1-16,-2 2 1 0,-1-1 2 15,-1 4 3-15,1 5 3 0,-4 1 3 0,0 4-3 16,-4 1-1-16,-5-1-3 0,-4-2-3 16,-4-3 0-16,-4-2 0 0,-4-5-2 15,-4-2 0-15,0-4 1 0,-2-3-2 16,-1-5 1-16,1-2 0 0,-1-4-1 15,2-5 1-15,4-4 1 0,1-2 0 16,2-4 2-16,0-2 1 0,1-3-1 0,2 0 2 16,1-1 1-16,3-2-1 0,0 1 0 15,0-1 3-15,0 0-10 0,0 0-9 16,0 0-10-16,0 0-28 0,0 0-14 0,0 1 33 16</inkml:trace>
  <inkml:trace contextRef="#ctx0" brushRef="#br0" timeOffset="57134.77">17029 9646 1035 0,'0'0'52'0,"1"0"15"0,-1 0-40 0,2 0-14 16,-2 0 0-16,0-1 4 0,2 1 1 15,-2 1-9-15,0 0-5 0,0-1-6 0,1 4 0 16,0-1-1-16,6 4 3 0,1 5 3 16,3 5-1-16,7 8 5 0,-1 2-1 15,3 4 1-15,0 6 2 16,-3 3-4-16,1 7-1 0,1 0 0 0,-4 0-3 15,-2-2 0-15,1 0 2 0,-6-1-2 0,-2-5 1 16,2-3 1-16,-1-7-3 0,0-7 1 16,-1-7 2-16,-1-7-2 0,-4-2 0 15,-1-6 18-15,0 0 11 0,0 0 19 16,0 0 13-16,0 0-6 0,0-6-11 16,1-1-17-16,6-4-12 0,-2-9-11 15,3-9 1-15,4-9-4 0,-2-3 1 16,0-1 0-16,1-3-2 15,2-4 1-15,0-8-2 0,1-4-7 0,2-3 2 16,-1 5-2-16,2 6 3 16,-2 6 2-16,0 6 2 0,0 4-3 0,0 4 1 15,1 9 2-15,1 6-2 0,-1 5 2 16,-7 4 0-16,-3 3-5 0,-2 2-5 0,-2 1 0 16,-1 2-7-16,-1 1-6 0,1 0-3 15,0 0-17-15,0 0-8 0,-1 0-9 0,1 4-20 16,-1 2-14-16,0 5 61 0,0 7-2 15</inkml:trace>
  <inkml:trace contextRef="#ctx0" brushRef="#br0" timeOffset="57487.13">17873 9526 1528 0,'-1'4'31'0,"-3"0"-31"0,-2 2-9 0,-2 7 5 16,-5 5 2-16,-1 7 2 15,-3 1 1-15,0 7-1 0,1 4-1 0,0 4 2 16,0 3-1-16,3 5 0 0,-5 2 2 15,4 4-2-15,4 3 1 0,1-1 1 16,7-1-3-16,3 0 0 0,4-4 0 16,5-3-2-16,6-2 2 0,-1-10 8 15,-2-1 0-15,1-7 4 0,-3-5 0 0,1-4-8 16,2-2 1-16,-5-7-2 0,1-3-10 16,-2-3-11-16,-4-1-14 0,0-4-21 15,0 0-11-15,3-5-4 0,4-5-86 16,4-5-140-16,1-10 175 0</inkml:trace>
  <inkml:trace contextRef="#ctx0" brushRef="#br0" timeOffset="58261.95">18091 9879 1051 0,'22'22'238'0,"-44"131"-124"31,16-124-106-31,1-10-1 16,1-7-7-16,1-5-4 0,3-5-11 16,-1-2-18-16,1 0-4 0,-1 0 5 15,-5-6 7-15,-1-8 17 0,-2-7 10 16,-4-9 0-16,-1-11 4 0,2-5 0 15,0-3-3-15,3 4 4 0,2 5 7 16,1 6 8-16,3 9 7 0,3 4 4 0,1 4-5 16,2 5-5-16,0 2-2 0,0 2-6 15,0 2 2-15,2 0-2 0,2 1-4 16,-1 1-1-16,4 1-1 0,4 1-6 16,3-2 0-16,3 2 1 0,2 0-4 15,1 1 6-15,-1 1 0 0,0 0 1 0,0 1 4 16,-5 0-3-16,-2 1-1 15,-4 1-1-15,-6 0-2 0,3 1 0 0,-2 3-5 16,1 2-8-16,-1 1-12 0,-5 3-13 16,1 7 1-16,-4 0 5 0,-1 4 9 15,-5 1 10-15,-6-3 2 0,-7-2 1 16,-6-3-2-16,2-1-3 0,0-1 3 16,2-1 2-16,4-4 2 0,6-3 4 15,2-4 0-15,2 2 0 0,3-2 1 0,2-1 0 16,0 0 0-16,3-2 1 0,1 0 1 15,0 0-3-15,0 0 1 0,0 0 2 16,0 0 6-16,0 0 7 0,3 1-2 0,0 1-3 16,2 0-7-16,4-1-3 0,6 3-2 15,6 2 1-15,7 1 1 0,4 2-1 16,3 0 0-16,-5 0 1 0,-1-2-1 16,-5 0 0-16,-4 0 1 0,1 2-1 15,-4-1 0-15,-1-2 0 0,-5 0 0 0,-5-1 0 16,-1-1 1-16,-4 2-4 0,-3-2-2 15,0 4 1-15,-4 4 1 0,-4 3 4 16,-6 5 6-16,-4 3 4 0,-8-3 2 16,-6 0 0-16,-1-5-2 0,-8-3-3 15,0-2-2-15,3-3-3 0,2-1-1 16,7-5 2-16,5-1-1 0,6-1 2 16,6 1-1-16,2-2-2 15,7 0-3-15,5 2-3 0,-1 0-12 0,1 0-8 16,0-1-14-16,0 0-30 0,-2-9 54 15,8-3 216-15,4-11-149 0</inkml:trace>
  <inkml:trace contextRef="#ctx0" brushRef="#br0" timeOffset="58734.78">18072 9387 1329 0,'1'0'43'0,"2"0"-6"0,4 3-37 15,3 1-5-15,3 4-2 16,7 2 2-16,3 3 4 0,4 5-2 0,3 2 2 16,0 2 1-1,-3 0-1-15,2 1 1 0,-3 2 0 0,4 3-1 0,3 3 0 16,-1 4 1-16,4 4 2 0,2 4 7 15,-3 3 5-15,2-1 2 16,-2 1 1-16,-3 4-3 0,1 0-7 16,-3 1-2-16,-7 1-3 0,-6-2-1 0,-7 0 5 15,-8 0 7-15,-2 0-1 0,-9-2 2 16,-8-1 0-16,-6-4-6 0,-7-3 1 0,1-6 1 16,2-5-2-16,6-6 4 0,4-6 6 15,5-2 2-15,2-3 5 0,0-3 2 16,2-2-4-16,0 0-5 0,2-1-2 15,3-4-8-15,1 0-1 0,2-2 1 0,-2 1-4 16,1-1 2-16,1 0-1 0,0 2-2 31,0-2 0-31,0 0 3 0,0 0-3 0,0 0-4 0,0 0-8 0,0 0-15 16,0 0-14-16,0 0-11 0,0 0-17 16,0 0-14-16,0 0 122 0,6-4-50 15</inkml:trace>
  <inkml:trace contextRef="#ctx0" brushRef="#br0" timeOffset="74325.83">10964 17550 1453 0,'1'1'73'0,"-3"1"-11"0,2-2-3 16,0 0-44-16,1 0-12 0,3-2-1 16,-3 2-4-16,0-2-4 0,-1 2 0 15,3-1 2-15,3-1 1 0,3-3 3 0,1 1 1 16,2-2-1-16,5 1 2 0,5 0-1 15,1 1-1-15,7 0 1 0,5 1 1 16,12-1-2-16,14 2 1 0,6-1 1 16,9 1-1-16,2 2 1 0,8 0 0 15,18 0 0-15,14 2 0 0,15 2 3 16,9 3-3-16,8 1 0 0,2 1 2 0,-3 1-3 16,-2 1 2-16,-14 1 1 15,-16-3-4-15,-17-3 0 0,-26-2 2 0,-24-1-2 16,-19-1 0-16,-11-1 3 0,-9 2-1 15,-8-3 4-15,-3 0 5 0,0 0-11 16,0 0-4-16,0 0-18 0,-1 0-26 16,-6-4 2-16,-8-7-2 0,-10-9 12 15,-10-11 14-15,-12-6 2 0,-10-1-7 16,-11-3-11-16,-7-2-10 0,-2 3-8 16,8-1 0-16,9 3 9 0,8 4 14 15,6 2 12-15,5 7 13 0,9 6 7 16,13 3 8-16,7 8 17 0,5 3 17 0,3 2 6 15,4 3 17-15,-1 0 1 0,0 0-2 16,2 0 0-16,-1 0-27 0,0 0-15 0,4 3-16 16,3 1-8-16,7 6 0 15,10 5 3-15,12 6 0 0,9 8 4 0,10 4 5 16,12 1 4-16,12 4 8 0,9-2 6 16,3-1 4-16,-5 3 9 0,-10-7 7 15,-6 0-1-15,-8-4 3 0,-6-5-4 0,-3-2-9 16,-7-4-8-16,-6 1-10 0,-6-4-9 15,-13-2-5-15,-6 0-3 0,-6-6 10 16,-7 1 1-16,-1-6 2 0,-1 0-4 16,0 4-11-16,-8 2-7 15,-4 4-4-15,-14 7 2 0,-20 8 4 0,-18 4 17 16,-11 3 12-16,-5 1 10 16,4-2 2-16,5-1-15 0,2-6-1 0,-2-1-5 15,2-4 1-15,4-1 3 16,5 0-4-16,15-5 0 0,10 2-1 15,6-3-1-15,8-2 2 0,3-2-1 0,2-2-4 0,5-1-2 16,2 1-3-16,4-1-2 0,-1-1-3 16,0 1-1-16,1-3-9 15,0 1-8-15,2-1-8 0,2-2-16 0,1 4-10 16,-4-2-17-16,4 1-26 0,-2 3-26 0,-2 0-19 16,-1 1 69-16</inkml:trace>
  <inkml:trace contextRef="#ctx0" brushRef="#br0" timeOffset="76136.28">11578 16069 1608 0,'0'-2'68'0,"-2"0"13"0,2 1-64 16,0 0 0-16,0 1-9 15,2 0 6-15,-1 1 1 0,-1-1 3 0,0 0-2 16,0 0-2-16,1 0 5 0,-1 0 3 16,1 0-1-16,-1 0-5 0,1 0-9 15,-1 0-10-15,1 0-8 0,6 0-2 0,2-1-2 16,9 1 5-16,8-1 7 0,15 0 1 16,19 0 2-1,13 1 2-15,17 0-2 0,12 1 2 0,12 3 3 0,14 2-3 16,4 3 2-1,-2 1-3-15,-1 1-1 0,3 3 0 0,-1 0 3 16,-1 4-3-16,-8-1 0 0,-11-1 2 16,-11-1-2-16,-15-4 1 0,-16-2 0 0,-24-2-1 15,-17-3 0-15,-7-3 2 0,-7-1-2 16,-4 0 0-16,-6-2 3 16,1 2-1-16,-3-1 3 0,-1 1-10 0,-1 0-21 15,0 0-21 1,0 0-19-16,-2-9-17 0,-5-6-5 0,-6-15-1 0,-12-13-10 15,-10-12 729 1,-14-4-474-16</inkml:trace>
  <inkml:trace contextRef="#ctx0" brushRef="#br0" timeOffset="76524.17">12949 15675 1309 0,'10'13'65'0,"4"2"29"0,8 8-65 15,6 5-25-15,8 5 1 0,7 3 3 16,4 1 5-16,8 1 9 0,9-1 3 16,10 1 10-16,2-1 6 0,-5-1-3 0,-8 1 5 15,-12-3-7-15,-9-2-12 0,-2-1-4 16,-2-5-10-16,-6 1-5 0,-1-7-1 16,-10-5 0-16,-9-2 1 0,-6-6 1 15,-3-3 4-15,-3-1-3 0,0-1-3 16,-2 0-1-16,-1 3-6 0,-7 1-4 15,-13 6-1-15,-16 2-3 0,-22 3 6 16,-21 1 10-16,-26-1 5 0,-15-6 5 16,-5-2-2-16,2-3-9 0,10 0-1 0,6 1-1 15,9 0-1-15,10 2 1 16,19 0 1-16,20 0-2 0,10 0 0 0,9-2 1 16,11-1-2-16,8 0 1 0,8-1 3 15,1-1-2-15,2 3 2 0,-2-3-4 16,3 3-6-16,-2-2-10 0,-3 4-18 15,2-1-23-15,1 4-19 0,1 2-19 0,-1 0-12 16,0 6 545-16,-1-1-339 0</inkml:trace>
  <inkml:trace contextRef="#ctx0" brushRef="#br0" timeOffset="130406.7">23366 15763 535 0,'-1'0'17'0,"1"0"7"0,0 0-37 0,0 0-3 15,2 3 16-15,1-1 20 16,-1-1 25-16,-1 1 26 0,1 0 17 0,-2 0 14 15,1-2 6-15,0 1-7 0,2 1-14 16,-1 0-18-16,-1 0-13 0,-1 1-16 16,1-1-10-16,0 1-11 0,2 3-9 15,-1 3-5 1,1 4-1-16,3 6-3 0,-1 7 4 0,2 5 6 0,-1 0 4 0,-2 2 2 16,3 5 2-1,0 1-5-15,1 5-3 0,-1 2 1 0,-1 3-2 0,1 3 1 16,1 4-2-16,1 6-3 0,2 1 1 15,2 0 8-15,-1 1 6 0,0 1 4 16,1-4 0 0,-7-3-7-16,2-5-4 0,-2-9-4 15,-3-5-2-15,4-7-3 0,-4-6-2 0,-1-7-1 16,2-4 0-16,-2-6 0 0,-1-3-1 16,0-3 0-16,-1-2 2 0,0-1-2 0,0 0 4 0,0 0-5 15,0 0-15-15,0 0-17 0,0 0-19 16,0 0-12-16,0 0-1 0,0 0-3 15,0-1-3-15,-1-7 10 0,2 4 13 16,0-10 11-16,3-9-18 0,1-14 37 16</inkml:trace>
  <inkml:trace contextRef="#ctx0" brushRef="#br0" timeOffset="132652.92">23410 15596 1303 0,'0'27'308'16,"91"92"-166"-16,-140-265-143 31,4 146-5-31,44-1-1 0,1 1 0 0,-3 1 1 0,1 1 2 15,-2-1 2-15,-3 0-1 0,-3 3 1 16,-5-2 1-16,-3 3 1 0,0-2 2 16,-1 0 2-16,-2 0 1 0,-4 2 1 0,-5 0 1 31,-6-1-1-31,-4-1-2 0,-1-1 1 16,-1 2-2-16,-4-2 1 0,-10-2-1 15,-5 0 0-15,-5-1-1 0,-1-1 0 0,1 2-1 16,4-3-1-16,2 1 2 0,1 0 8 15,1-1 3-15,-8 1 2 0,-7-2 0 16,1 3-8-16,2 0 2 0,7 1 1 16,5 2 2-16,-1 1 0 0,-2-2-3 15,-6 1-3-15,-2-1-4 0,0 0-1 16,0 4 0-16,8-2 0 0,4 3-1 0,2-2 0 16,2 1 1-16,-8 0-1 0,-2 1-2 15,-2-3 15-15,-3 3 3 0,4-2 1 16,3 1 5-16,0 2-16 0,3-1-3 15,-2 0-1-15,-8 0 1 16,-5-2 9-16,-2-1 2 0,3 0 2 0,6 2 1 16,5-3-9-16,3 0-4 0,-6-2-2 15,-6 0 1-15,0-2-3 0,-7 0 9 16,5 0 7-16,6-1 1 0,6 1 4 0,3 0-10 16,3-1-7-16,0 0-2 0,-7-1-1 15,-1 2 0-15,1 0 0 0,4-1 1 16,6 2 1-16,2-1 4 0,3-1 2 15,3 2 1-15,-2-1 0 0,3 1-2 16,-7 1-2-16,1 0 0 0,3-1-1 0,2 1-2 16,6 0-1-16,6 0-1 0,1 1 0 15,1-1 0-15,6 0 0 0,-3 0 0 16,1 3-1-16,1-2 1 0,1 2-1 16,3 0 0-16,-1 0 0 0,2-1 0 15,-4 1 0-15,-2 0 0 0,-2-2 0 0,-3 2 1 16,-1-1-1-16,1 0 0 0,5 2 0 15,-2-2 1-15,0 0-1 0,1 1 0 16,0-1 1-16,1 0-1 0,4 0 1 16,-5-2 0-16,3 0-1 0,-2 1 1 15,0-1 0-15,5 2 0 16,3 0 0-16,4-2 1 0,1 0-1 0,3 0 0 16,2 1 0-16,1 0-1 0,1 0 2 15,5-1 0-15,-4 1 0 0,1 0 1 16,3-1-1-16,0 0-1 0,-2 0 0 0,0 2 5 15,0 0-1-15,2-2 1 16,-1 0-1-16,0 1-4 0,-4 2-1 0,5 0 0 16,-1-1 0-16,1 0 0 0,0 1-1 15,-2 2-1-15,0 1 0 0,-1 1 0 16,-1 3 0-16,0 3 0 0,-1 0 0 16,-2 4 0-16,-1 2-1 0,0 3 2 0,-1 0 0 15,0 1 0-15,0-1 1 0,2 0-1 16,0 2 1-16,-2 0 0 0,1 1-1 15,-1 2 1 1,-1 2 1-16,0 1-1 0,1-1 1 0,0-2 0 0,1-1-1 0,1-4 0 16,0 3 1-16,1 1-1 0,1 1 0 15,1-4 0-15,0 0 0 0,2-2 0 16,1-1 0-16,-1 0-1 0,1-1 1 16,1 2 0-16,-1-4 0 0,1-1 0 0,0-2 0 15,0-3-1 1,0 1 1-16,1-3-1 0,-1-2-2 0,0 2 2 0,1-3-1 15,0 0 1-15,-1-1 0 0,1-2-2 16,0 2-2-16,0-3 1 0,0 1 0 16,0-1 0-16,1 0 2 15,0 0-1-15,-2-2-2 0,1 1 2 0,2 1 1 16,-2 0-1-16,2 1 1 0,0 1 1 16,-1-1-1-16,2-1 1 0,-1 4 0 0,0-5-1 15,1 3-1-15,0 1 0 16,1-2-1-16,3 2-1 15,1 0-1-15,3 3-3 0,3 0-1 0,-2-1 3 0,3 0 1 16,-2 2 2-16,2 0 3 0,2 2-2 16,1-2 2-16,-2-1 0 0,1 3 1 15,-2-4 0 1,1 4 0-16,-4-2 0 0,3 1 0 0,4 0-1 0,2 0 0 0,4 0 1 16,0-1 0-16,-2-1-1 0,-1 1 1 15,8 0 0-15,0 0-1 0,4-1 0 16,2 0 1-16,1 1-1 0,5-2 1 15,1-1 0-15,-6 1 0 0,-1-1 0 0,-5 0 1 32,-1 0-1-32,7 0 1 0,-3-2 0 15,4 3-1-15,2-3 0 0,-6 1 1 16,4-2-1-16,-2 3 0 0,3-5 1 16,4 2-1-16,1 2 2 0,-1-3-1 15,-7 1-1-15,0 0 0 0,-2-1 1 16,-1 0 0-16,4 0 0 0,-1 0 0 15,4-2-1-15,1 1 0 0,4-1 1 0,2-1-1 16,-2-2 1-16,0 2 0 0,-2-1-1 16,-4 0 1-16,2-1 0 0,3 2-1 15,-2 0 0-15,1 1 1 0,0-1-1 16,-1-1 0-16,4-2 0 0,1 2 0 16,6 0 1-16,-2 1-1 0,-3-3 0 15,-1 3 1-15,-3 0-1 0,1 1 0 16,0 1 1-16,1 0-1 0,2 3 0 0,6-3 0 15,3 1 1-15,-1 2-1 0,-3-1 0 16,-3 0 0-16,-1 1 0 0,-4-1 0 16,4 2 0-16,1-2 0 0,-1 0 0 15,3 1 0-15,2-1 0 0,-1-1 0 0,-3 2 0 16,-2-1 0-16,-6 0 0 0,-3 2 1 16,1-3-1-16,0 1 0 0,2 1 0 15,2-3 0-15,3 1 0 0,5 0 0 16,-1 2 0-16,-1-4 0 0,-5 2 1 15,-7-2-1-15,-4-1 0 0,0 0 0 0,1-1 0 16,1 2 0-16,-1-3 0 16,-4 1 1-16,-1 1-1 0,-1-2 0 0,1 0 0 15,1 0 1-15,0 0 1 16,-2 0-1-16,-1 0 1 0,3 0-1 0,-4-1 0 16,-1-1 0-16,-1 1-1 0,-2 1 1 15,1-2-1-15,1 3 1 0,1-2-1 16,2 3 0-16,0-2 0 0,0 1 0 15,0 0 0-15,-1-3 0 16,4 2 0-16,2 0 0 0,5 0 1 0,2 1-1 0,-2 0 0 16,-3-2 0-16,-5 2 0 15,-1 0 0-15,-2 1 0 0,3-1 0 0,-2 0 0 16,0 0 0-16,0 1 0 0,-2 0 0 16,2 1 0-16,-2 0 0 0,-5-1 0 0,-1 1 0 15,2-2 0-15,-1 2 0 0,4 0 1 16,-1 0-1-16,-5 0 0 0,0 0 0 15,-3 0 0 1,-2 0 0-16,-1 0 0 0,0 0 0 0,-1 0 0 0,1 0 0 16,-1 0-1-16,-4 0 1 0,1-2 1 15,-2 1-1-15,0 0 1 0,0-1 0 0,-1 1-1 16,-2-1 0-16,2 2 1 16,1 0-1-16,-4 0 1 0,2-2 0 0,-1 1-1 15,-1 1 0-15,1-1 0 16,0 0 0-16,1 1 0 0,-2 0 1 0,1-1 0 15,-3 1-1-15,-2 0 2 16,1 0 0-16,0-1 1 0,2 2 2 0,-3-1-1 16,0 0 3-16,0 0 1 0,0 0 3 15,0 0 3-15,0 0 3 0,0 0 2 16,0 0 1-16,0 0 1 0,0 0-3 16,0 0-3-16,-2 0-3 0,1 0-4 0,0 0-4 15,1 0-1-15,0 0-3 0,-1 0-2 16,1 0-1-16,-2 1-3 0,2-1-3 15,0 0-8-15,0 0-16 0,0 0-20 16,1 0-28-16,-1 0-35 0,1 0-44 0,-4 1 85 16</inkml:trace>
  <inkml:trace contextRef="#ctx0" brushRef="#br0" timeOffset="135589.09">20157 15177 1210 0,'7'10'70'16,"4"-3"-23"0,1 6-4-16,-28-37-57 15,6 19 32-15,10 5-6 0,0 0-3 0,0 0 0 16,0 0 1-16,0 0 0 0,0 0-4 0,0 0-3 15,0 0-3-15,0 0-4 0,0 3-1 16,0-1 0-16,0 2-1 0,0 1 2 31,1 0 1-31,-1 2 0 0,1 1 2 16,-1 2 0-16,0 1 0 0,1 2 1 16,-1 1 0-16,0 0 0 0,1-2 1 15,-1-1 0-15,0-2-1 0,0-4 0 0,0 1 2 16,0-1-2-16,-1-3 2 0,1-2 1 15,0 0 0-15,0 0 4 0,0 0 8 16,0 0 9-16,0 0 10 0,0 0 10 16,0 0 5-16,0 0 0 0,0 0-10 15,0 0-12-15,0 0-2 0,0 0-1 16,0-1 6-16,2-5 4 0,-2 4-4 0,3-2-3 16,-1 3-1-16,-1-4 0 15,2 1-5-15,3-1-2 0,-3-2-3 16,3 1-3-16,2-3-3 0,1-3 3 15,0 0-4-15,4-1 1 0,0-1-2 16,1-1-2-16,2 1 1 0,2-3-2 0,4-1-1 16,1-1-1-16,0 1-2 0,1 1-1 15,2 0-1-15,-1 2-2 0,6 0-3 16,2 3-2-16,-4 0 0 0,-1 3 0 16,-5 0 4-16,-3 3 3 0,-3 0-1 0,1 3 0 15,2-2 0-15,0 1-3 0,4 0-2 16,3 1-1-16,-2 3-3 0,-4-1 3 15,-1 1-1-15,-7 0-2 0,-1-2-2 16,-1 4-1-16,-6-2 0 0,1 0 1 0,-5 0-1 16,-1 0-1-16,0 0-4 0,1 1-7 15,-1-1-8-15,1 0-2 0,-1 0-5 16,0 0-4-16,1 0-3 0,-1 0-14 16,0 0-11-16,1 1-7 0,-4-1 367 15,3 0-224-15</inkml:trace>
  <inkml:trace contextRef="#ctx0" brushRef="#br0" timeOffset="137492.66">20301 14933 812 0,'35'24'283'16,"-13"-8"-22"-1,29 15-109-15,-136-86-186 0,63 41 81 16,22 14-18-16,0 0-9 0,1 0-11 16,1-1-5-16,-2 1-2 0,0 1-2 15,0-1-3-15,1 4 1 0,-1-4-2 0,-3 1 1 16,3-1-1-16,-1 2 0 0,1 2 0 15,1 2 1-15,-2 8 0 0,-1 4 0 16,0 8 3-16,1 5 0 0,0 6 0 16,-1 2 0-16,1 2 1 0,-2-2-1 15,0 2 2-15,3-5-2 0,0-6 0 16,0-1 1-16,0-4-1 16,0-3 0-16,-2-1 1 0,1-5-1 0,0-2 0 15,1-4 1-15,0-1 4 0,-2-1 3 16,2-4 2-16,-1 0 2 0,0-1-1 15,0-1 3-15,1-2-1 0,0 0 2 16,-2 1 0-16,2-1 0 0,0 0 2 0,0 0-2 16,0 0-5-16,0 0 3 0,0-1-3 15,0 1-4-15,0 0-2 0,0-1-9 0,0 1-5 16,0 0-4-16,0-1-1 16,0 1 4-16,-1-1 3 0,0-1 5 0,1-2 3 15,0 3 6-15,1-2 3 0,0-1 7 16,-2 1 6-16,2-3 1 0,1 2 1 15,-1-2-3-15,0 2-4 0,0-4-7 16,1 1-3-16,-2-2-4 0,2 1-1 16,0 1 0-16,-1-2-1 0,0 2-1 15,-1-2 1-15,0 0 1 0,0 1-2 16,0 1 1-16,2 0 0 0,-2 0 0 16,0 2 0-16,0-2 0 0,0 0-1 15,-1 0 0-15,1-4-1 0,1-2-1 16,-1-3 0-16,-1-3 1 0,-2-3-1 0,-1-4 1 15,1 1-1-15,-1 2-2 0,3-1 0 0,-1 6 0 16,0 0 1-16,1 6 3 16,-4-2 0-16,3 3 0 0,2 8 1 0,-1-5 1 15,1 8 0-15,0-3 2 0,0 3 1 16,0 0 1-16,1-4-1 0,-1 4-2 16,0 0 0-16,1 0-7 0,0-1 0 15,-1 1 0-15,0 0-4 0,2 2 1 16,-2-2-6-16,0 0-3 0,0 0-1 0,-2 1 3 15,1 3 2-15,1-3 1 0,0 5 3 16,-1 5 0-16,-1 6 3 0,-2 15 1 16,2 10 3-16,0 2 1 0,2-2 0 15,2-5 2-15,-2-4-1 0,1-4-1 0,-1-1 1 32,-1-1-1-32,1-4 0 0,0-3 0 0,-1-4 1 0,1-5-1 0,-1-3 0 15,1 0 0-15,-1-7-1 0,1-1 2 16,0 0 4-1,0 0 2-15,0 0 0 0,0 0 1 0,-3 0 0 0,5 0-5 16,-2 0-1-16,0 0-4 0,0 0-6 16,-2-3 4-16,-1 0-1 15,2-4 4-15,-1-1 1 0,1-5 0 0,-2-6-1 16,1-8 1-16,-1-7 0 16,-3-7 0-16,-1-3 0 0,2-3-7 0,-3-3-5 0,0 3-3 15,0 4-2-15,0 6 8 0,3 8 5 16,0 7 2-16,3 7 2 15,1 6 1-15,-1 3-1 0,2 6 7 16,0 0 3-16,0-1 1 0,0 1 3 0,-2-4-11 16,2 4-2-16,0 0-14 0,0 0-3 0,0 0-4 15,0 0-8-15,0 3 10 0,0 3-3 16,-2 8 5 0,0 12 10-16,-1 10 1 0,0 12 5 0,2 4 1 0,1 0 0 15,2-4 0-15,1-2 1 0,-1-1-2 16,0-4 1-1,0-7 0-15,3-4-1 0,-2-7 0 0,3-3 1 0,-2-3-1 0,0-4 0 32,-2-2 1-32,-2-4 0 0,2-3 0 0,-2-3 3 15,0 0 0-15,0-1 2 16,0 0 3-16,0 0 4 0,0 0 6 16,0 0 4-16,0 0 1 0,0 0-7 15,1-2-10-15,-1-1-8 0,-1 0-1 16,1-1 2-16,0-3 4 0,3-2 3 15,-2-3-2-15,1-5-2 0,2-4-2 16,0 2 1-16,1-2-1 0,0 1 0 16,-2 3 3-16,3 4 4 0,-1 0 6 0,1 2 1 15,2 0-4-15,2 1-4 0,1-2-4 16,2-2-2-16,-1 3-1 0,-1-5 0 16,-1 0 1-16,3 1-1 0,-1 1 1 15,-2 2-1-15,1-3 0 0,-2 1 1 0,0-4-1 16,1 3 0-16,-3 0-1 0,3 3 3 15,-3 1 4-15,1 2 4 0,0 0 2 16,0 0-5-16,3-2-2 0,-2 2-4 16,4-1-2-16,4-1-2 0,1 2-2 0,1 2 0 15,-1-2 1-15,-2 2 2 0,0 1 1 16,-1 0 1-16,1 1-1 0,1-1 1 16,1 2 0-16,1-1-1 0,2 3 1 15,3 1-2-15,1 0 1 0,2 1-1 16,0 1-1-16,-5 0-1 0,-3 0 0 15,-4-1 1-15,-4 4 0 0,-1-1 2 0,-2 0 0 16,3 0-1-16,-5-1 1 0,-1 0 1 16,-3-2 0-16,-1 0-1 0,0 0 0 15,1 2-1-15,-3 0-2 0,2-2-3 16,-1 1-5-16,0-1-4 0,0 0 1 16,0 0-1-16,0 0-3 0,1 0-3 15,3-1-9-15,-4 1-8 0,0 0-14 16,0 0-9-16,0 0-11 0,0 0 708 15,0 0-470-15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6:16:20.8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9949 13154 678 0,'-138'-221'37'0,"24"30"10"0,12-5 9 15,33 36 8-15,15-4 2 16,10 1 5-16,10-2-4 0,9 1-4 0,5-3 0 16,11 3-11-16,7 2-8 0,6-2-10 15,14 0-14-15,7-2-5 0,5-7-8 16,13-3-4-16,4-4 21 0,14-9 2 16,6 2-2-16,4-2 1 0,3 9-25 0,-4 11 0 15,1 10 16-15,-1 10 13 0,8 10 17 16,7 9 3-16,11 1-3 0,9 2-10 15,0 1-15-15,12-2-9 0,7 8-11 16,1 12-1-16,9 9 7 0,5 16 5 16,8 11 0-16,15 7-3 0,10 8-6 15,5 11-4-15,0 11 0 16,13 13 3-16,3 15 3 0,-2 8 1 0,9 15 3 16,-3 11-5-16,3 13-3 0,11 11-1 0,-7 13-3 15,14 12-1 1,-7 10 0-16,-2 14 0 0,5 5 1 0,-20 8 1 15,-1 4 0-15,-12 0 2 0,-18 5 3 16,-11 3-3-16,-10 2 1 0,-12 2-3 0,-10 1 0 16,-8 7 0-16,-12 4 2 0,-6 0 1 15,-5 7 4-15,-9-4 0 0,-11 2-1 16,-13 5-2-16,-10 3-1 0,-7 1-1 16,-15 5 9-16,-8 17 11 0,-15-2-2 0,-11 7 2 15,-11 4-12-15,-10-10-5 0,-9 2-8 16,-11 2 0-16,-10-6 0 0,-19-2-3 0,-7-1 8 15,-9-5-3-15,-7-6 0 0,-3 0 2 16,-16-6 2-16,-11-7 7 0,-3-6 0 16,-16-7-1-16,0-8 1 0,-6-8-2 15,-4-8-4-15,-6-9-1 0,2-5 2 16,-7-10-2 0,-12-3 1-16,5-9 4 0,-6-13-4 15,-2-9-1-15,11-11-2 0,-14-7-6 0,6-9-2 16,7-9 1-16,-11-4-2 0,11-9 4 0,3-6 3 0,-8-3-2 15,7-7 3 1,9-8 1-16,-11-6-2 0,9-7 1 0,10-11-2 0,3-8-2 16,8-15 0-16,13-10 0 15,6-10 0-15,7-8-1 0,13-5 2 16,1-12-2-16,10-2 3 0,7-8 0 16,12-2 0-16,12-3 3 0,3-4-1 0,6-2 2 15,0-4-1-15,4-2 0 0,10-1-3 0,5-5 0 16,11 1-1-16,9 2-5 15,1 5-5 1,5 10-15-16,4 12-17 0,3 10-20 0,7 15-11 16,5 7-7-16,5 9 8 0,4 8 42 15</inkml:trace>
  <inkml:trace contextRef="#ctx0" brushRef="#br0" timeOffset="6192.63">9431 2927 1425 0,'4'23'15'0,"0"-1"-34"0,3 6-6 16,3 0 22-16,2 3 5 0,4 0 0 15,0 3-1-15,-1 3 1 0,0 1-1 16,-2 2-1-1,2 2 1-15,3 6 0 0,6 6 0 0,3 9-1 0,2 7 1 16,-1 3-1-16,-3-1 1 0,-3-7 1 0,-1-7 0 16,0-8-1-16,-2-10 5 0,-1-7 5 15,-7-11 3-15,-2-9 3 0,-5-4 2 16,-4-9-9-16,0 2-4 0,0-4-7 16,5-2-7-16,1-8 3 0,5-7 1 15,-1-10 5-15,2-7 2 0,6-6-1 16,0-3-1-16,1-3 3 0,1-4 2 15,-2-3 3-15,-1-2 2 0,1-6-2 16,-1-2-2-16,-1-3 0 0,-2 1-1 16,-1 6-3-16,-1 3 0 0,-1 9-5 15,-3 8-1-15,0 9 2 0,-1 9 0 16,0 6 0-16,-1 6-5 0,0 3-11 0,-2-1-14 16,1 6-13-16,1-6-15 0,0 2-13 15,2-1-104-15,1 0 110 0</inkml:trace>
  <inkml:trace contextRef="#ctx0" brushRef="#br0" timeOffset="6524.36">10537 2720 1695 0,'-1'16'195'0,"33"-3"-399"31,-134 137 205-15,78-113-1-16,0 16 1 0,0 8-1 0,-1 4 0 16,0 10 3-16,2 6-2 0,1 6 0 15,6 6 2-15,1 1-3 0,9-1 4 16,11-4 0-16,4-8 0 0,12-9 3 15,4-10 13-15,-3-12 8 0,5-4 10 16,-2-10 2-16,0-6-14 0,-2-4-6 16,-1-7-18-16,-3-2-13 0,1-4-14 0,-1-4-17 15,-1-3-11-15,1-3-11 0,-2-3-10 16,2-2-14-16,2-7 6 0,3-5 39 16</inkml:trace>
  <inkml:trace contextRef="#ctx0" brushRef="#br0" timeOffset="7092.19">10851 3158 1613 0,'37'18'164'0,"-39"12"-148"15,-5 6-36-15,1 1-33 0,-36-1 54 16,41-11 1-16,1-4-1 0,-2 0-1 16,0-5 1-16,-2-3 0 0,3 0 0 15,-3-9 1-15,1 2 0 0,4-4 1 16,-1-1 2-16,0-1 0 0,1 0 0 16,0 0 2-16,0 0-2 0,-1 0 1 15,0 1-1-15,0-1-1 0,-1 0 1 16,1 0-3-16,2 0 1 0,0 0-2 0,-2 0-5 15,0 0-3-15,0 0-5 0,0 0 3 16,4 0 2-16,-3 0 4 0,0 0-1 16,-3 0-4-16,1 0-4 0,-5 4-6 0,4-2-1 15,0 8 4-15,-3 7 3 0,2 9 9 16,1 10 3-16,-1 2 2 0,2 1-1 16,2-2 1-16,-1-5 0 0,3-6-1 15,-2-2 0-15,-1-1 0 0,1-5-1 16,-1-1 1-16,0-5-1 0,-1-4 0 15,1-4-1-15,0 1-6 0,0-5-7 0,0 0-17 16,0 0-7-16,0 0-4 0,-1 0 7 16,1 0 18-16,-1-4 12 0,1 1 14 15,2 1 6-15,0-3-2 0,1-1-3 16,0 0-7-16,0-6-9 0,0-2-9 16,1 0-6-16,4-1-3 0,0 3 3 15,-5 3 5-15,0 0 5 0,1 2-2 16,1-1-12-16,4-1-18 0,-1-1-16 15,0 0 215-15,-4-4-129 0</inkml:trace>
  <inkml:trace contextRef="#ctx0" brushRef="#br0" timeOffset="7756.14">10733 3137 1202 0,'0'0'30'0,"-1"-1"-20"0,1 1 3 0,0-1 13 15,1 1 9-15,-1 0 5 16,0 0-4-16,-1 0-6 0,1 0 6 0,0 0-3 16,0 0 1-16,0 0 5 0,0 0-6 15,1 0-2-15,0 0-1 0,-1 1-9 16,0-1-6-16,0 0 0 15,0 0-3-15,3 1-1 0,2 1-2 0,1 0 0 16,0 0-4-16,5 3-1 0,4-1-2 0,3 4-2 16,6 1 1-16,-1 1-1 0,3 1 0 15,1 2 0-15,0 1 0 0,1 2 0 16,-1 3-2-16,6 0 1 0,-1 1-1 16,0 1 0-1,1 0 1-15,-3 2-1 0,2 2 1 16,1 2 0-16,-2 1-1 0,-2 0 0 0,-8-1 1 0,-2-2-2 0,-10-3-1 31,-4-1-2-31,-1 1-3 0,-8-2 1 0,-1 2 1 16,-8 2-1-16,-8 2 1 0,-4-1 0 0,-10 0 0 15,-6-4 7-15,-1-2 3 16,-4-4 2-16,2-1 1 0,5-5-1 16,-1-2-1-16,8-1-1 0,3-3 0 0,3 0 0 0,3 0-1 15,4-1 1-15,2-2-1 0,7 0 1 0,-1 0 0 31,6 1-3-31,0-1-3 0,4 0-8 16,0 0-10-16,-1 0-8 0,4 0-5 16,-2 0-25-16,1 0 7 0,9-1-7 15,3 1 488-15,9 0-309 0</inkml:trace>
  <inkml:trace contextRef="#ctx0" brushRef="#br0" timeOffset="8117">11134 2815 1632 0,'0'3'19'0,"1"5"-32"16,4 8-10-16,2 8 4 0,6 5 15 15,6 3 4-15,6 5 0 0,3 2 0 16,3 1 1-16,2 2 1 0,3 5 0 16,1 1 2-16,-1 3-2 0,-2-1 0 15,-4-2 6-15,-5 1 0 0,-4-7 1 0,-6 5 1 16,-2 1-9-16,-4 5 0 0,-4 2-1 16,-1-3 0-16,-4-2 0 0,-5-10 5 15,-4-6 0-15,-2-1-1 0,-6-3 0 16,0 0-5-16,0-4-5 0,2-6-1 15,1-4-10-15,5-5-13 0,4-2-15 0,2-5-19 16,3-2-16-16,0-2-23 0,0 0-249 16,9-6 231-16</inkml:trace>
  <inkml:trace contextRef="#ctx0" brushRef="#br0" timeOffset="8357.6">12217 3361 1698 0,'-24'11'-2'0,"-1"0"-60"0,-6 3-6 16,-1-2 66-16,1-3 1 0,2-1 1 15,1-1 1-15,2-2 2 0,5 0-1 16,0-4-10-16,9 0-16 0,-2-2-17 15,9-1-21-15,5 2-9 0,-4 0-2 16,8 0 28-16,-1-6 50 16,3 1-5-16</inkml:trace>
  <inkml:trace contextRef="#ctx0" brushRef="#br0" timeOffset="8563.2">12255 3473 1038 0,'-27'16'29'16,"4"-5"-9"-16,-4 4-3 0,6-8 1 16,2 4 1-16,0-3 0 0,-1 1 0 15,-2 0-2-15,3 0-3 0,-1-3-2 16,1 3-5-16,1-3-2 0,3-2 2 16,4 0-5-16,7-3-19 0,4-1-31 15,0 0-8-15,1-1 20 0,7-4 9 0</inkml:trace>
  <inkml:trace contextRef="#ctx0" brushRef="#br0" timeOffset="9197.37">12783 3035 1747 0,'-5'6'-11'16,"-2"1"-51"-16,-6 8-1 0,-3 7 24 15,-3 1 33-15,-2 8 5 0,-4-3 0 0,2 8 0 16,-4 0 1-16,-4-1-1 0,2 4 1 16,-4-1 0-16,1 2 0 0,5 4 1 15,4 0 0-15,6 1-1 16,4-1 2-16,9 3 0 15,3-5 0-15,6-3-1 0,3-6 4 0,2-8 8 16,4-6 6-16,-2-6 6 16,3-5-3-16,0-1-9 0,1-3-5 0,2-2-8 0,3-4-6 0,0-2-2 15,-1-3-3-15,-2-1 3 16,-5-5 5-16,-2-3 4 0,0 0 3 16,-1-8-1-16,-4-2-4 0,-1-4-2 0,-5-6 2 15,-7 1 1-15,-1 1 5 0,-4 2 2 16,0-2-1-16,-3 4 1 15,-3-1-2-15,-1 3-1 0,-4 3 1 0,-2 0-2 16,1-4 0-16,-2 3 1 0,3-1-1 0,0-3 1 16,3 1-4-16,-4 0-6 0,4-1-6 31,0-3-3-31,1 0 2 0,5 1 4 16,1 3 6-16,3 3 3 0,3 1 0 0,0 4 2 15,5 2 1-15,1 2 2 0,1 5 5 16,1 3 6-16,1 1 4 0,4 2-7 15,2 3 3-15,2-2-6 0,7 4-7 16,6 1 4-16,6 3-10 0,6 6 0 16,6 2 0-16,-1 5 3 0,5 0 5 0,-2 0 3 15,-4-2 0-15,-3-2-1 0,-7-3-2 16,-2-3-3-16,-5-2 0 0,-3-2 0 16,-6-3 3-16,-2 0-4 0,-4-1-17 15,-1-3-25-15,-2 1-17 0,-4-14 220 16,-4-8-134-16</inkml:trace>
  <inkml:trace contextRef="#ctx0" brushRef="#br0" timeOffset="10229.32">9723 4491 1256 0,'10'-5'56'0,"36"21"307"0,-74-72-612 32,31 55 300-17,-3 1 13-15,0 0 10 0,0 0 4 16,1-2-17-16,-1 4-18 0,3 0-15 16,-3 1-19-16,3 5-6 0,-1 6-4 0,-1 9-1 15,3 13 1-15,-2 11 1 16,1 10 1-16,-1 8 1 0,0 1-2 0,3 1 1 15,-4 2 0-15,4-2 1 0,0-1-1 16,0-7 0-16,4-6 0 0,-2-9 2 16,-3-10 0-1,0-7-1-15,-1-9 0 0,1-6 1 0,1-1 0 0,-2-9 3 0,-3-2-2 32,0 0-3-32,0 0 2 0,3-1-2 0,2-5 1 0,6-6 3 0,4-9-1 31,1-11-1-31,7-9 2 0,0-7-3 0,1-3-2 15,1-3 5-15,-1-1 3 0,-1-4 6 0,0 2 4 0,-1 1-5 16,-1 1-3-16,4 3-5 16,-3 1-1-16,1 7 0 0,-4 6 0 0,-6 8 3 15,-2 10 0-15,-4 6 0 16,0 5 1-16,-3 2-1 0,0 4-3 16,0 1-4-16,-4 2-6 0,0-1-10 0,1 0-4 0,0-2-1 31,-1 3-5-31,2 0-4 0,-2 0-7 0,0 0-15 0,0 0-7 0,0 0-12 31,-3-2-8-31,4 2-2 0,6 0 506 0,2 0-321 16</inkml:trace>
  <inkml:trace contextRef="#ctx0" brushRef="#br0" timeOffset="10636.35">10712 4247 1472 0,'-8'2'166'15,"-1"5"-179"-15,-5 4-14 16,-5 4 30-16,-4 7-2 0,-3 7 1 0,1 3-1 15,0 6-1-15,1 2 1 0,0 6 0 16,-2 2 0-16,1 7 1 0,2 4 0 16,2 6 2-16,6 4-1 0,3 3 0 15,8 2 1-15,4-1 0 0,8-3 2 16,10-8 1-16,3-10 9 0,3-7 9 16,-2-8 1-16,0-5-1 0,-3-3-9 0,0-3-11 15,0-3-2-15,-1-1-3 16,-1-6 0-16,0-3-1 0,-6-3-4 0,-2-3-1 15,-2-3-2-15,-5-1-5 0,-1-1-2 16,0-2-4-16,-1 0-4 0,0 0 0 0,0 0-1 16,0 0-16-16,0 0-13 0,0 0-13 15,0 0-18-15,0 0 201 0,0 0-457 16,0 0 294-16</inkml:trace>
  <inkml:trace contextRef="#ctx0" brushRef="#br0" timeOffset="11336.58">11348 4115 1679 0,'4'4'44'0,"-3"5"25"16,1 7-105-16,4 7-5 0,-1 7 25 16,9 6 15-16,0-1 1 0,6 5 1 0,-1-3 1 15,0 0 0-15,3 2 0 0,-4 1-1 16,0 1 1-16,-1 3-2 0,0 4 1 15,-3 4 1-15,-3 3-2 0,-5 4 6 0,-2 1 6 16,-4 1-1-16,-5 2 2 0,-4-1-5 16,-4-1-7-16,-4 1 0 0,-4-3 0 15,-1-5 1-15,-3-3-6 0,3-10-4 16,3-8-10 0,1-6-9-16,4-6 0 0,3-4-5 0,2-3-1 0,1-3-7 0,7-4-8 15,0-5-14-15,1 0-7 16,5-2-1-16,2-7 61 0,13-4-5 0</inkml:trace>
  <inkml:trace contextRef="#ctx0" brushRef="#br0" timeOffset="11584.99">12227 4723 1702 0,'-8'2'33'0,"-6"1"11"16,-8 2-68-16,-6 1-8 0,-2 1 30 31,-3 0 2-31,0-1 2 0,1 1 0 16,0 0-1-16,5-2 2 0,5 0-1 15,4-2-10-15,2 0-9 0,7-2-22 16,0-1-25-16,5 0-19 0,2 2-22 15,-5-2 23-15,7 0-101 0,4 1-30 0,6 0 124 16</inkml:trace>
  <inkml:trace contextRef="#ctx0" brushRef="#br0" timeOffset="11789.7">12121 4886 1150 0,'-23'13'31'0,"-2"-2"-14"0,-2 0 8 16,1 1 1-16,2-1 0 0,1-1-5 16,4-1-12-16,0 0-5 0,2 0-1 15,2-2 1-15,1 0 1 0,2-5-4 16,5 2-14-16,1-3-23 0,6-1-36 16,-3 0 37-16,1-1 4 0</inkml:trace>
  <inkml:trace contextRef="#ctx0" brushRef="#br0" timeOffset="12344.49">12773 4403 1750 0,'-3'0'3'0,"-6"6"7"16,-6 4-108-16,-7 7-2 0,-2 1 67 15,-2 3 33-15,2 4 1 0,1 0 0 0,-3 3 0 16,1 5 1-16,-4 1-2 0,1 4 1 16,1 4 0-16,4-3-1 0,8 5 2 15,4 3 1-15,8 1-1 16,6 2-1-16,4-2 1 0,3-2-2 15,2-5 9-15,0-8 19 0,0-11 7 0,1-6 11 0,-1-7-5 16,-3-5-19-16,-1-3-10 0,5-2-14 16,4-6-10-16,3-6-5 15,2-5 0-15,1-7 0 0,1-3 5 0,2-6 5 16,3-2 4-16,-2 1 5 0,1-1 6 16,3 4 4-16,-3 2 7 0,2 0 8 15,-6 6 10-15,-7 3 6 0,-4 3 3 0,-4 4-2 16,-5-1-15-16,-1 1-10 0,-5-1-7 15,-3-1-7-15,1 1 0 0,-3-1-4 16,0 1-4-16,-6-2 0 0,-1 1 0 16,-4-4 3-16,-1 4 0 0,2 2-1 15,1 2 1-15,4 4 0 0,4-1-1 0,1 2 0 16,4 2-4-16,2 3-2 0,1 2-3 16,0-1-1-16,0 1-1 0,0 0-9 15,0 0-9-15,0 0-10 0,0 0-7 16,0 0-15-16,0 0-22 0,0 0-9 15,0 0-17-15,2-1 56 0</inkml:trace>
  <inkml:trace contextRef="#ctx0" brushRef="#br0" timeOffset="57728.16">18387 18578 1791 0,'16'1'188'16,"-3"9"384"-16,-20-38-563 31,7 36-588-31,9-15 583 0,-6 5-16 0,-2 2 5 16,0-1 2-16,-1 1 2 0,1-1 5 15,-1 1-1-15,0 0-2 0,0 0-10 16,0-2-2-16,0 0 2 0,0 2-3 15,0 0 1-15,0 0-6 0,0 0-7 16,0-1 1-16,0 1 4 0,0-1 4 0,0 0-3 16,0 0 6-16,-3-4 4 0,2 3 5 15,1 2 7-15,0-1 0 0,-1 1 0 16,1 0 4-16,0 0 2 0,0 0 6 16,0 0 8-16,0 0 0 0,0 0-7 15,0 0-6-15,1 0-9 0,2-2-4 0,-1 2-7 16,2 0-14-16,1 1-19 0,-1-1-26 15,3 0-8-15,-2-1-16 16,6-8 478-16,8-6-294 0</inkml:trace>
  <inkml:trace contextRef="#ctx0" brushRef="#br0" timeOffset="58331.61">19111 18039 1635 0,'1'0'124'0,"1"0"73"16,-2 0-108-16,2 0-82 0,-2 0-12 15,0 1-6-15,0-1-11 0,-2 1-5 16,0 1-16-16,-3 1-9 0,-7 9 10 0,-6 8 4 16,-9 8 20-16,-7 8 13 0,-1 1 3 15,-3 1 2-15,0 3 1 0,1 0 1 16,4 1 0-16,5-3-2 15,4 0-5-15,2-2-3 0,3-1-1 0,3-3-2 0,7-4 3 16,4-6 5-16,3-7-1 0,5-5-2 16,1-1-3-16,4-2-7 0,1-3 2 15,5 3 5-15,4-1-2 0,4-2-1 16,6 0-7-16,-2-5-7 0,3-2 5 16,-3-3 7-16,-1-4 14 0,-4-5 16 15,-2-6 4-15,0-8 0 0,1-8-8 16,-6-6-8-16,-3-2-4 15,-8-2 0-15,-10 1 0 0,-6-1 3 16,-7 0-1-16,-2 2 1 0,-4 1-3 16,-2 1 0-16,-1 2 0 0,-3 0 0 0,4 4-2 15,1 3 1-15,4 1-2 0,0 5 0 16,2 6 3-16,4 4-1 0,1 4 1 16,6 2 0-16,3 6-3 0,5 1 7 0,2 4 12 15,0 0 22-15,0 0 27 0,0 0 16 0,1-2-7 16,5 2-16-16,1 1-18 0,3 0-20 15,5 3-5-15,9-4-6 0,5 3-12 16,6 3-11-16,3 1-7 0,0 2-4 16,2 1 0-16,5 3-5 15,0 4-10-15,1 4-17 0,0 4-10 0,-2 5 3 0,-4 0 8 16,-6-2 20-16,-9-3 17 0,-7-7 10 16,-2-4 0-16,-5-5-14 0,-2-4-18 15,-6-1-24-15,-2-4-18 0,0 1-9 16,1 0-59-16,6-2 90 0</inkml:trace>
  <inkml:trace contextRef="#ctx0" brushRef="#br0" timeOffset="58629.72">19664 17778 1648 0,'32'7'169'15,"-32"-6"-90"-15,0-1-73 0,-1 2 6 0,-34-2-62 16,26 12 16-16,-6 12 11 0,-4 11 13 0,-6 10 5 16,1 8 5-16,-4 4 2 0,0 5-2 15,1 2 0-15,1 2 2 0,1 4 0 16,6 1 1-16,1 6-1 0,3-2-2 16,8-3 0-16,4-3 2 15,3-11-1-15,7-6 3 0,3-7 0 0,-1-10-3 0,5-6-1 16,-3-9-1-16,-1-5-5 0,0-6-1 15,0-4-11-15,1-3-17 0,3-2-27 16,2-7-31-16,4-7-15 0,3-14 52 16</inkml:trace>
  <inkml:trace contextRef="#ctx0" brushRef="#br0" timeOffset="58977.73">19868 18157 1463 0,'-2'0'133'15,"4"0"94"-15,-1-4-130 16,5 2-91-16,2-1-6 0,2-2 2 16,6-1-1-16,3-3-6 0,4 4-10 15,3-2-15-15,-1 4-9 0,2 0-6 16,-1 3-6-16,0 4-7 0,-2 4 2 0,-2 1-1 15,-2 6 12-15,-1-1 13 0,-3 5 3 16,-4 3 16-16,-6 1 3 0,-5 3 6 16,-6 2-5-16,-9 1-4 0,-4 1 0 15,-4-5 3-15,-2-2 4 0,-3-5 0 16,-3-8 1-16,-1-4 2 0,-2-5 0 0,2-4 3 16,1-7 2-16,3-5-1 15,1-5 2-15,6-5 1 0,2-1-1 16,4-7 0-16,2-3 5 0,3-3-2 0,5-3 1 15,2-2-1-15,2-3-5 0,5 0-5 16,4-1-11-16,7 1-10 0,1 2 13 16</inkml:trace>
  <inkml:trace contextRef="#ctx0" brushRef="#br0" timeOffset="59281.04">20345 17993 1599 0,'9'9'148'0,"0"-2"153"0,2 2-237 0,-1 2-76 16,-1-3-1-16,0 4-2 16,-4-1-9-16,0-1-16 0,3 5-21 0,0 4-16 15,2 7 6-15,-1 6 15 0,-3 6 18 16,-3 3 19-16,-1 6 12 0,-2 4 2 15,0 4 2-15,-3 7 0 0,-3 2-2 0,0 2 1 16,-7-3 1-16,3-7 1 0,-1-7-6 16,-3-5-11-16,4-5-16 0,-8-6-15 15,-1-6-4-15,-3-6-2 0,-2-2-5 16,3-5 301-16,1-4-186 0</inkml:trace>
  <inkml:trace contextRef="#ctx0" brushRef="#br0" timeOffset="59578.79">20901 17979 1876 0,'1'0'290'16,"1"1"-161"-16,-2 1-131 16,5-2-9-16,-1 5-10 0,0 1-9 0,2 3-18 15,-2 3-18-15,1 10-7 0,0 6 6 16,-3 4 19-16,3 7 19 0,-3-1 17 16,0-1 14-16,0-5-6 0,1 0-24 15,-1-1-34-15,1-1-43 0,-2 0-28 0,2-6 219 16,1-3-90-16</inkml:trace>
  <inkml:trace contextRef="#ctx0" brushRef="#br0" timeOffset="59768.66">21176 18301 1740 0,'-1'0'129'15,"-7"22"697"-15,-13-29-983 16,-6 19 621-16,-7-39-1105 0,-1 4 134 16,5 15 485-16,-3 0-31 0,3-1-41 15,-1 2-27-15,3 3 78 0,4 2 0 0</inkml:trace>
  <inkml:trace contextRef="#ctx0" brushRef="#br0" timeOffset="65026.76">21895 18543 1602 0,'2'0'116'0,"3"1"71"0,-5 0-107 15,0-1-70-15,0 2-5 0,-1 0-5 16,3-2 1-16,-1 0-1 0,-1 0-12 0,0 0-9 15,2 0-10-15,-1 0-3 0,-1 0 4 16,0 0 3-16,0 0 1 0,0 0-10 16,-1 0-6-16,1 0-9 0,0 0-10 15,0 0-4-15,0 0-15 0,-2 0 700 16,-3-5-463-16</inkml:trace>
  <inkml:trace contextRef="#ctx0" brushRef="#br0" timeOffset="65597.72">22344 18146 1498 0,'1'0'91'0,"-1"-2"46"0,0 2-97 16,0-1-47-16,0 0-3 0,0 1 5 15,0 0 6-15,0 0 4 0,0 0 0 16,0 0 0-16,1 0 2 0,6-1-1 0,0-1-4 16,5-3 2-16,2-4-4 0,4-1-1 15,0-1 1-15,2 1 5 0,-3 0 10 16,-4 3 10-16,0 0 6 0,-1 3 0 16,1 2-5-16,4-1-6 0,-1 3-7 15,0 0-3 1,1 0-5-16,-2 3-2 0,0 1-2 0,-4 1-2 15,0 0-3-15,-3 1 0 0,-3-3-3 0,-1 3-2 16,-3-3-11-16,-1 4-12 16,-2 4-13-16,-7 7-10 0,-7 14 10 15,-5 5 13-15,-6 4 15 0,1 2 11 0,3-7 3 16,0-1 0-16,2-6 0 0,-4-7 1 0,0 0 2 16,4-4-1-16,2 0 1 15,5-2 0-15,4-1 0 0,3-1 0 16,3-4 1-16,2-1-1 0,2 0 0 0,3-5 2 15,1 3 4-15,2-4 9 0,1 3 5 0,1-2 3 16,7 2 2-16,-2-2-5 0,8 3-3 16,2-2-4-16,-1 0 8 0,-1-1 7 15,-5 0 13-15,0-2 12 0,-2-1-1 16,-2-1-5-16,-1 0-14 0,0 0-14 0,1 0-11 16,0 0-4-16,-4-1-6 0,0 0-8 15,0 0-13-15,-4-1-22 0,1 2-19 16,-2-2-28-16,1-1-17 0,4 0-21 15,4-1 681 1,1-3-423-16</inkml:trace>
  <inkml:trace contextRef="#ctx0" brushRef="#br0" timeOffset="65977.55">23080 18037 1277 0,'7'0'153'0,"0"-1"142"16,-1-1-181-16,1 1-93 0,0 0-13 16,-2 0-1-16,1 0 8 0,-3 1-1 15,-3 0 3-15,0 0-5 0,0 0-11 16,0 0-7-16,0 1-13 0,-1 1-13 16,-1 2-6-16,-5 4 6 0,-5 7 10 31,-4 9 12-31,-7 6 7 0,0 6 3 15,-4 2 0-15,-5 4 3 0,4 2-5 0,4 5-7 16,0-1-3-16,10 1-5 0,0-1 3 16,3-2 4-16,11 3 2 0,8-1 6 15,6-2-1-15,8 5 1 0,0-2 1 16,3 0 0-16,-1-9 0 0,1-5 1 16,-1-8 0-16,-1-7 2 0,-4-5 6 0,-3-5 16 15,-5-3 12-15,-6-5 6 16,-4-2-6-16,0 0-23 0,0 0-32 0,0 0-40 15,-1 0-46-15,2 0 2 16,-4-9 43-16</inkml:trace>
  <inkml:trace contextRef="#ctx0" brushRef="#br0" timeOffset="71772.42">23543 18403 1579 0,'3'0'50'15,"1"0"3"-15,-2 0-51 0,0 0-6 0,-2 0 3 16,-1 0 1-16,1 0 1 0,-1 0-3 16,-1 0 0-16,2 0 2 15,0 0-1-15,0 0 7 0,0 0 5 0,0 0 7 16,2 0 7-16,-2 0 1 0,0 0-4 31,0 0-9-31,0 0-6 0,0 0-7 0,-2 0-4 0,1 0-3 0,0 0-4 0,-7-5 0 16,2 5 3-16,-7 1 2 0,-6 3 4 15,-8-2 2-15,-7 1 0 16,-1 1-1-16,-4-2 1 16,7-1 0-16,7 3 0 0,3-3 2 0,4 2-1 0,1-1 1 15,-2 1 0 1,3 0 0-16,1-1 0 15,3 0 0-15,3 0-2 0,2-1 2 16,6-1-1-16,0 0-1 0,0 0 1 0,0 0 1 16,0 0-2-16,1 0-7 15,0 0-11-15,0 0-22 0,0 0-25 16,0 0-20-16,0 0-19 0,0 0 284 0,0 2-151 16</inkml:trace>
  <inkml:trace contextRef="#ctx0" brushRef="#br0" timeOffset="72986.77">24010 18356 769 0,'34'6'129'0,"-33"-6"28"16,-14-2-156-16,9 1-1 16,-13-5 0-16,16 6-1 0,1 0 1 15,0 0 1-15,0 0 1 0,0 0 4 16,0-1 2-16,0 1 3 0,1-2 5 16,-1 2 1-16,0 0 1 0,0 0 2 15,0 0-2-15,-1 0 0 0,2 0-1 0,-1 0-1 16,1 0 1-16,-1 0 3 15,0 0 2-15,1-4 1 0,-1 4 1 0,1-5 0 16,3 3 0-16,-1-5 2 0,4-1-4 16,-3-2-1-16,3-1-3 0,2 0-4 15,-1-2-3-15,1 1-1 0,1 2-1 16,-3-4 1-16,-1 4 3 0,0 0 3 0,0 1-2 16,3 0-1-16,1 0-6 15,3-1-3-15,3 0-4 0,0 0-3 0,-1 1-1 16,-2 0 1-16,-2 3 1 0,1 1 1 15,1 1 0-15,1 2-4 0,2-1 2 16,-1 3 3-16,-3 3 6 0,-3-3 6 16,-3 1 2-16,-3 1-5 0,-1-2-3 15,-2 0-4-15,1 0-5 0,-1 0-3 16,0 1-6-16,1 4-5 16,-1 1-14-16,-3 5-6 0,-7 12 1 0,-6 14 6 15,-5 8 16-15,-2 5 7 0,1-4 4 0,0-6 0 16,-2 0-2-16,-2 0-2 0,3-2 1 15,-1-1 0-15,-1-6 3 0,8 1 2 16,1-5 0-16,1-5 0 0,7-7 0 16,-1-8 0-16,6-4 1 0,3-2 0 15,1 1 0-15,-1 0 5 0,1-1 11 0,0 0 7 16,0 0 11-16,3 0 11 0,-1-1 4 16,5 0 1-16,5-1-7 0,4-4-20 15,7-1-14-15,4-2-8 0,4-2-5 16,2 2 3-16,0-1 19 0,-2 2 25 15,-4 0 30-15,-1 2 15 0,-2 1-10 16,-1-2-22-16,-3 3-28 0,3-2-18 16,1-2-9-16,1 4 0 0,-4 0-1 15,-4 1 4-15,-7 2 4 0,-2-1 0 16,-1 0 0-16,-2 1-6 0,-1 0-2 16,-2 1 0-16,-3-1 0 0,5-1-4 0,-5-1-5 15,0 2-8-15,-1 0-6 0,-1 0-7 16,2 0-5-16,-1 1-10 15,2-1-6-15,1 0-13 0,-2 0-10 0,1-1-15 16,-5 0-14-16,2-1 699 0,2 2-456 0</inkml:trace>
  <inkml:trace contextRef="#ctx0" brushRef="#br0" timeOffset="73397.11">24962 18170 976 0,'2'0'149'0,"0"0"210"0,-1 0-290 0,-1 0-67 0,-1 0-2 16,1 1 0-16,0 1-2 0,0-2 0 16,0 2 0-16,0 2-1 15,0 1 2-15,1 5 0 0,-1 2 0 0,2 4 1 16,-1 5 0-16,0 4 0 0,3 1 0 16,-2 1 1-16,0-4-1 0,-1 2 0 15,3 0 1-15,-3-5-1 0,0-1 0 0,0 1 1 16,-3 3-1-16,1 0 0 0,-3 0 2 31,3-3-3-31,-1-3-2 0,1-2-5 16,0-3-9-16,-2-5-9 0,3 2-11 15,-3-6-19-15,1 0-14 0,2-2-6 0,0 3-49 16,0-2-69-16,1 0 114 0</inkml:trace>
  <inkml:trace contextRef="#ctx0" brushRef="#br0" timeOffset="73822.87">25123 18456 943 0,'0'0'45'16,"0"-2"9"-16,-1 1-25 0,-2 0-30 15,3 1 4-15,2 0 0 0,-2 0 2 16,0 1-1-16,0-1-6 0,0 0-9 15,0 0-12-15,0 0-5 0,-3 1 2 16,-2-1 8-16,-4 2 13 0,-4 0 7 0,-5-1 5 16,-2 2 0-16,-4-2-1 0,-5 3 12 15,0-1 6-15,0-2 2 0,0-1 4 16,3 0-12-16,1-2-6 0,1 1 3 16,0-4 4-16,2 2 3 0,0-1 3 15,5-1-2-15,3 1-2 0,1 2-4 16,3 0-3-16,1 1-4 0,3 1 3 0,0 0 3 15,5 0 6-15,1 0 6 0,-1 0 1 16,1 0 0-16,-1 0-1 0,-1 0-4 16,2 0-4-16,0 0-3 0,0 0-5 15,0 0-3-15,0 0-1 0,0 0-4 16,-2 1 1-16,2-1-1 0,0 0-4 16,0 0-12-16,0 0-11 0,1 0-24 15,-1 0-20-15,0 0-16 0,1 0 35 16,-1 0-202-16,3 0 176 0</inkml:trace>
  <inkml:trace contextRef="#ctx0" brushRef="#br0" timeOffset="76421.62">25862 17695 763 0,'4'0'230'0,"-2"0"-41"0,-1 0-95 16,1 0-13-16,-4 0-31 16,3 1-12-16,2 0-4 0,1 3-7 0,0-3-4 15,0 1-6-15,2 2-8 0,1 0-3 16,1 3-3-16,2 1-2 0,2 3-1 16,1 1 0-16,1 4 0 0,3 1-1 15,3 4 1-15,6 4 0 0,3 5-1 0,3 4 1 16,-1 5-1-16,4 5 1 0,-4 5-1 15,0 5 0-15,-2 2 0 0,-5 4 1 16,0 2-1-16,-1 2 1 0,-5-6 2 16,0 0 6-16,-7-6 6 0,-3 0 3 15,-4 2-3-15,-4 3-4 0,-4 6-5 16,-8 6-1-16,-3-3-2 0,-4-4 1 16,-2-5-2-16,0-12-1 0,0-5 0 15,-1-6 0-15,2-8-1 0,1-1 0 16,0-6-1-16,-1-5 2 0,2-1-1 0,2-6-2 15,3 0 1-15,5-2 0 16,-1-1 2-16,1-2 0 0,5-2 2 16,1 0 0-16,1 0 0 0,-1 3 1 0,2-3-2 15,0 0 2-15,0 2-2 0,0-2-7 16,0 0-14-16,0 0-23 0,0 0-26 16,-1 0-19-16,-6 2 43 0</inkml:trace>
  <inkml:trace contextRef="#ctx0" brushRef="#br0" timeOffset="-128803.31">20374 18777 811 0,'-1'0'41'0,"-1"0"20"0,-4-5-45 0,1 4-16 16,-6 1-1-16,2 0 1 0,4 1 1 0,-1-1-1 16,2 0 0-16,0-1 1 0,0 2-1 15,-1 0 2-15,0 1 3 0,-3 0-2 0,0-2 2 16,-3 1 1-16,0 3-1 0,-6 2 0 15,-1-1 0-15,-5-1-2 0,0 3-2 16,-2-3 0-16,0 3 0 0,4-1 1 16,-5 0 5-16,-1-1 3 0,-2-1 3 15,-7 1 1-15,0-2-5 0,-2-1-2 16,-3 2-2 0,0-3-1-16,-6-1 0 0,-9 0 0 0,-3 0-1 0,-3 0 1 0,3-1 0 15,6-1-2 1,3-1 2-16,1 2 0 0,3 1-1 0,0 0 2 0,-2 0-2 15,-5 0-1 1,0 1-1-16,4 2 0 0,4-1 0 0,4 1-1 0,7-2 1 31,0 4-1-31,1-2 1 0,6 1 0 0,2 0-1 0,2-2 1 0,6 1 0 16,4-1-1-16,3 0 0 0,1 0 0 16,1 1-3-16,-1-1-12 0,1-2-20 15,2 1-25-15,5-1-159 0,0 1 140 16</inkml:trace>
  <inkml:trace contextRef="#ctx0" brushRef="#br0" timeOffset="-128030.02">20404 18602 1384 0,'2'0'69'0,"-5"-2"22"0,3 2-65 15,0 0-36-15,1 0-9 16,2 2-3-16,-3-2 1 0,0 0 7 0,0 0 6 16,0 0 6-16,0 0 2 0,0 0 1 15,-1 2-1-15,-3-1 0 0,-1 1-1 16,-6 2-1-16,-4-1 0 0,-10 3 0 16,-6-2 1-16,-5 3 1 0,-6-2 0 0,1 3 0 15,1-2 0-15,2 0 0 0,0 0 0 16,-1 0 0-16,-3 0 1 0,-1-1 0 15,3 0 2-15,-2 0-2 0,0 3 0 16,-7 0 0-16,-7 0-1 0,-2 1 1 16,3 1 0-16,2 0 0 0,7 0 0 0,2 0 1 15,-3 0 1-15,3 2 3 0,3 0 5 16,0-2 2-16,1-1 1 0,-1 0-3 16,1-1-5-16,-1-1-1 0,9 0 0 15,6-3 0-15,5 0 2 0,4 1 1 16,2-3-3-16,2 1 0 0,0 1-1 15,6-3-1-15,2 1 0 0,2-2 1 16,3 0 5-16,0 0 4 0,0 0 5 16,0 0 4-16,0 0 2 0,0 0-3 15,0 0-1-15,0 0-4 0,0 0-4 0,0 0-2 16,0 0-3-16,0 0-4 16,0 0-1-16,0 0-2 0,0 0 0 0,0 0-2 15,0 0 0-15,0 0 0 0,0 0-3 16,0 0-2-16,0 0-2 0,0 0-2 15,0 0 0-15,0 0 3 0,0 0 1 16,0 0 3-16,0 0 0 0,0 0 1 0,0 0 1 16,0 0 1-16,0 0-2 0,0 1-1 15,0-1-5-15,0 0-10 0,0 0-5 16,0 0-6-16,0 0-2 0,0 0 0 16,0 0-2-16,0 0-4 0,0 0-1 15,0 0-2-15,1 0-3 0,-1 0 0 0,0 1-1 16,0-1-2-16,0 0-1 15,0 0-9-15,0 0 9 0,0 0-196 16,0 0 166-16</inkml:trace>
  <inkml:trace contextRef="#ctx0" brushRef="#br0" timeOffset="-125137.49">10590 10761 804 0,'0'0'57'15,"0"0"37"-15,0 0-67 0,1 0-31 0,-1 0-3 16,0-2 6-16,0 1 5 0,3 1 3 16,-2-1 1-16,3 0-3 0,3 0-2 0,5 0-1 15,6-3-1-15,8 3 0 16,8 1-1-1,7 0 0-15,4 5 1 0,4-3-1 16,1 6 1-16,-4 0 0 0,-2-1-1 16,-4 2 2-16,-2 0-1 0,-1-1 0 15,-1 1 0-15,-4 2 0 0,0-2 0 0,-4-2 0 16,-3 2 2-16,-4-2-2 0,-4-1 2 16,-8-3 0-16,-3-3 0 0,-6 0 5 15,0 0 5-15,0 0 19 0,-6 1 17 16,-3-1-2-16,-7-2-7 0,-12 1-25 15,-7 0-16-15,-6-6-4 0,-7 5 1 0,4-3 4 16,3 2 0-16,-1 2 0 0,5-5 1 16,0 5-1-16,1-1 0 0,0 2 1 15,1 2-4-15,-3-1-4 0,3 3 0 16,6-2-1-16,7 1 2 0,11-2 2 16,5 2-4-16,3-1-5 0,3-2-3 15,0 0-3-15,1 3 0 0,1 1 7 16,1 0 5-16,5 2 4 0,3 2 3 15,6-2 0-15,8 1 2 0,5-1 2 16,7-3 1-16,5-1 1 0,-2-1 0 0,2-1-2 16,-2 0 0-16,1 0-1 15,-1-2-2-15,1 1 0 0,-2-2 0 0,0 3-1 16,-3 0 1-16,-5 0 1 0,-5 0-1 16,-10 0 0-16,-6 0 8 0,-7 0 11 15,-2 0 16-15,0 0 14 0,0 0 4 0,0 0-1 16,-5-4-2-16,-2 2-14 0,-10-3-16 15,-11 1-21-15,-8 1-19 0,-10 2-1 16,-5-2 5-16,1 2 9 0,0 1 6 16,2-2 0-16,7 2 1 0,-3-2 0 15,6 2 0-15,0-1 0 0,1-2-1 0,9 3 1 16,4-1-1-16,10 1-1 0,7 1-1 16,6-1-7-16,0 0-10 0,0 0-4 15,0 1-1-15,5 2 4 0,4 1 8 16,9 1 6-16,7 1 2 0,8-1 4 15,8-3 2-15,2-1 1 0,6-3-1 16,-1-4-1-16,4 0 0 0,-1-1 1 16,-2 4-2-16,1-2 1 0,-5 3 0 15,-3-3-1-15,-6 3 0 0,-12 1 1 16,-10 0 0-16,-13 1 0 0,1 0 1 16,-1 0 1-16,0 0 1 0,1 0 9 15,-8 0-1-15,-6 0-2 0,-10 0-10 0,-16 1-13 16,-8 2-1-16,-1 2 2 0,-1 0 5 15,7-2-1-15,7 0-8 0,3-1-9 16,7 2-16-16,3 0 7 0,3 3-190 0,3-3 152 16</inkml:trace>
  <inkml:trace contextRef="#ctx0" brushRef="#br0" timeOffset="-122431.64">22780 18733 1198 0,'0'0'76'0,"1"0"31"0,-1-1-48 16,0 0-42-16,0 1-8 0,-1 0-2 16,1 0-4-16,0 0 1 0,0 0 0 15,0 0 1-15,0 0 2 0,0 0 1 16,0 0 1-16,-1 2-1 0,1-2 1 15,0 0-3-15,-2 2-4 0,-5-2-2 0,-1 4-6 16,-1 0 0-16,-2 1 2 0,-2 1 2 16,0-1 1-16,-3-2 1 0,-4 1 0 15,-2 0 0-15,1-2 1 0,2 3-1 16,0-2 0-16,2 1 1 0,-1 1 0 0,-2-1-1 16,3 1 0-16,2 1 1 0,0-3-1 15,6-1 0-15,0 1 0 0,1 0 1 16,4-2-1-1,-1 0 0-15,2-1 1 0,3 0 0 0,0 0-1 0,0 0 0 16,-3 1-3-16,3-1-5 0,0 0-10 0,-2 0-10 16,4 0-6-16,1 0 5 15,-3 0 13-15,1 0 11 0,0 0 7 0,-1 0 3 16,0 0 3-16,1 0 1 0,0 0 1 16,4 0-1-16,-1 0-3 0,1-1 1 15,0 0-2-15,1 1-1 16,-5 0-1-16,2 0-3 0,-1 0 6 15,-2 0 6-15,1-1 3 0,-1 1 8 0,0 0-2 16,0 0-2-16,0 0 0 0,1 0 0 16,-1 0-5-16,0 0-2 0,0-1-4 15,0 1-5-15,0 0 0 0,1 0 0 0,-1 0-3 16,0 0 0 0,0 0-5-16,0 0-6 0,-6 0 0 0,0-2-6 0,-8-2-3 15,-8 2 4-15,-10 1 0 0,-8 0 2 16,-5-3 1-16,-2 3 1 0,4 0 2 0,9 1 7 15,10-1 2-15,9 0 1 0,5 1 0 16,5 0 1-16,4 0-1 0,0 0 3 16,1 0 2-16,-2-1 3 15,2 1 4-15,0 0 2 0,0 0-2 0,0 0-4 16,0 0-4-16,0 0-5 0,0 0-3 0,0 0-5 16,0 0-6-16,0 1-9 15,0-1-16-15,0 0-18 0,2 0 443 0,3-9-293 16</inkml:trace>
  <inkml:trace contextRef="#ctx0" brushRef="#br0" timeOffset="-121563.17">24380 18884 713 0,'0'0'38'15,"0"0"20"-15,0 0-41 0,-1 0-17 0,-1 0 0 16,-1 0 0-16,-1 2 0 15,-1-2 1-15,-2 1-1 0,-2-1 0 0,-3 0 0 16,-4 0 0-16,-5 0 2 0,-5 0 3 16,-3 0 0-16,-1 0 0 0,1 0-1 15,-1 0-2-15,1-1 0 0,-4-1 0 16,-6-1-1-16,-5 1 0 0,-4 0 1 16,-6-3 1-16,8 1 1 0,6-1 0 15,6 1-1-15,9-1 0 0,0 2-1 0,2-2-1 16,1 2 1-16,3-1 2 0,3 4 1 15,6-2 2-15,5 4 1 0,-1-2-2 16,4 0-2-16,2 0-1 0,-1 0 0 16,1 0 0-16,0 0-2 0,0 0-2 15,0 0 0-15,0 0 7 0,0 0-6 0,0 0 4 16,0 0-1-16,3 0-9 16,5 0 8-16,5-3 1 0,11 2-3 15,5-2 93-15,8 1-67 0</inkml:trace>
  <inkml:trace contextRef="#ctx0" brushRef="#br0" timeOffset="-121233.04">24493 18914 910 0,'0'0'39'0,"0"0"8"16,1-2-39-16,1 2-16 0,-1 0-8 15,-2 0-11-15,0 0-36 0,-6 0-13 16,-6-4 1-16,-6-1 7 0,-8 0 43 15,-5-2 23-15,-1 2 4 0,-3-3 7 16,-6 0-3-16,-1 2-5 16,-2 1 0-16,1-1 0 0,2 3 1 0,-3-4 0 0,0 3-1 15,-2-1 0-15,0 1-3 0,5 1 9 16,7 0 8-16,11 2 18 0,8-1 20 16,6 2 3-16,4 0 2 0,3 0-9 15,3 0-4-15,0 0-2 0,0 0-1 0,0 0 3 16,0 0-7-16,0 0-4 15,0 0-4-15,0 0-9 0,0 0-10 0,0 0-7 16,0 0-4-16,0 0-6 0,0 0-3 16,0 0-7-16,0 0-14 0,0 0-15 15,3 2-23-15,2-1 35 0</inkml:trace>
  <inkml:trace contextRef="#ctx0" brushRef="#br0" timeOffset="-115765.21">21338 10919 294 0,'-5'-1'-32'0,"4"-4"59"16</inkml:trace>
  <inkml:trace contextRef="#ctx0" brushRef="#br0" timeOffset="-114590.43">21407 10820 852 0,'5'-2'58'0,"-3"0"30"0,-2-1-30 16,2 3-25-16,-4-1-7 15,3 1-11-15,0 0-5 0,-1 0-5 16,0 0-1-16,0 0-1 0,0 0-1 0,2 1-2 16,-1 0-5-16,-1 3-8 0,-3 0-3 15,-1 4 3-15,-4 2 6 0,-3 4 7 16,-7 0 3-16,-7 1 2 0,-4 0-4 0,-4-2 2 16,-1-1-1-16,-1 1 0 0,-7-3 0 15,1-1 1-15,-2-2-3 0,-3-4-1 16,3 0 0-16,-1-3-2 0,-3-4 1 15,-1-3 2-15,-8-3 2 0,0-6 4 16,2-1 6-16,3-5-2 0,11 0 10 0,2-2 6 16,5-2 7-16,4-2 11 0,1 0 5 15,5-2 1-15,4 0 6 0,2 0-1 16,5-1-8 0,2-3-12-16,2-3-16 0,2-4-17 15,5-7-4-15,1-7-8 0,7-4-2 16,6-5 5-16,3-2-4 0,2 5 8 15,1 8 2-15,3 1 2 0,3 6 1 0,0 1-4 16,1 0-2-16,-1 5-7 0,-2 2 2 0,4 5 4 16,1 8-3-1,2 6 5-15,3 6-3 0,7 4-4 0,3 3-1 0,1 7 0 16,3 9 0-16,2 2 4 0,1 8 2 16,5 5 1-16,6 2 1 0,-1 4 1 15,9 0-2-15,1 1 0 16,-6 0-1-16,-1 1 0 0,-13 0 0 0,-7 1 1 0,-4 2-2 15,-5 5-1-15,-3 3 0 0,0 5-2 16,-6 4 0 0,-6 0 3-16,-6 4-3 0,-8-2 3 15,-5 3 2-15,-10 2 0 0,-7 2 2 0,-6 6 2 16,-7-4-2-16,-4-3 0 0,-2-8-3 16,-1-6-1-16,-2-10-1 0,-3-7 1 15,-3-7 1-15,-5-3 1 0,0-6 4 16,2-1 0-16,-2-6 0 0,3-3 2 15,-3-3 0-15,-1-2-2 0,-1-5 2 16,2-1-1-16,-7-6-1 0,-7-3 1 0,-5-3-1 16,-5-3-2-16,7-3-2 0,3-7-4 15,3-3 1-15,5-8 0 16,-2-2 7-16,5 0 6 0,2 0 14 0,2 4 2 16,6-1 0-16,6 2-3 0,8-3-16 15,6-2-7-15,3-4-11 0,3-5-23 16,5-7-2-16,5-3 10 0,8 2 8 15,10 3 27-15,6 5 11 0,8 7-3 16,6 0-5-16,13 4-6 0,9-2-2 0,5 2-2 16,2 1 1-16,-5 5-2 0,-1 1-1 15,-7 6 4-15,1 5-2 0,4 3 0 16,5 9 0-16,8 4-2 0,2 5 2 16,-1 6 1-16,-5 4-1 0,-3 7 0 15,-1 4 2-15,4 5-1 0,1 4 0 16,8 3 1-16,5 6-1 0,-4-4 0 15,-1 5 1-15,-11 0-3 0,-10 2 1 0,-1 3-1 16,-1 3-2-16,-3 5 1 0,1 8 0 16,-2 8 2-16,-2 7 2 0,-2 4 0 15,-10-1 0-15,-9-4 0 0,-12-3 0 0,-10-1 0 16,-13-1 1-16,-12-5-1 0,-10-4 0 16,-2-8 0-16,-4-7 2 0,0-8 2 15,4-4 2-15,-4-7 3 0,2-1 0 16,-6-5-1-16,-8-4 0 0,-12-6-3 15,-8-7-1-15,-2-4-2 0,-1-6-1 16,11-5-1-16,4-2 2 0,2-4 0 16,5-1 0-16,0-5 6 0,1-1 3 15,-4-3 1-15,2 0 5 0,2-2-5 0,8 1-6 16,6-3 3-16,5-1 3 16,6 2 13-16,2 2 13 0,4 3 8 15,7 3 11-15,4 2-7 0,2 1-17 16,6 0-13-16,5-2-20 0,0-3-10 15,8-4-1-15,4-6 2 0,3-1-2 0,7-2 1 16,3-2 3-16,1 5-3 0,-6 4 5 16,-3 8 1-16,-7 10 4 0,-3 4-4 0,-2 7-11 15,-1 0-18-15,-2 4-19 0,-2 1-21 16,2 0 192-16,0 1-103 0</inkml:trace>
  <inkml:trace contextRef="#ctx0" brushRef="#br0" timeOffset="-96994.36">27492 11246 1156 0,'1'17'64'0,"-12"17"-166"15,15 7-31 1,-38-114 133-16,21 27 2 0,5 40-3 0,1 1-1 16,3 2-1-16,-2-1 0 0,2-1 4 15,-1 2 1-15,2-1 2 0,-3 0-1 16,2 0 1-16,-2 1 0 0,-4 1 0 15,-2-1 4-15,-8 1 0 0,-4 0-1 16,-7 2 0-16,-3 0-4 0,-11 2-1 16,-8 0 0-16,-3-1 0 0,-2-1 0 0,9 1 0 15,4 0 0-15,8-1 0 0,2-1 0 16,4 0 0-16,3-2 0 0,3-2 1 16,5 1 0-16,1-1 0 0,3 1-1 15,4 0 0-15,3 1 1 0,4-1-1 16,4 4-1-16,1 0-1 0,-1 0-5 15,1 0-12-15,2-3 5 0,2 2 1 16,-1-2 5-16,7-2 11 0,1-2-4 16,11 0-3-16,8-2-1 0,1 1-3 0,3 2 4 15,-1 0 2-15,-4 2 3 0,-2-1 4 16,-4 1 7-16,0 1 8 0,-2-2 1 16,2 3 3-16,-2-3-3 0,-1 1-4 15,0 0-4-15,2 1-6 0,-3-1-3 16,0 1-1-16,-2 0 1 0,-4 0 1 15,0 0 0-15,-6 0 2 0,-1 0 5 0,-1 0 5 16,-2 1 2-16,3 0-5 0,-1 1-5 16,-1-1-7-16,-1 0-2 0,-3 2 1 15,0-1-1-15,0 0 6 0,1-1 0 16,1 1 3-16,-2 1-2 0,0 0-1 0,0 0-2 16,-4 0-5-16,-9 0 1 0,-7 0-4 15,-19-5 1-15,-9 2 2 0,-5 0 0 16,2-1 2-16,10 1-1 15,6 1-1-15,6-2 0 0,4 3 0 0,4 0-1 16,5 1 0-16,5 0 1 0,2 1-1 16,3-1 1-16,-1 0-1 0,5 0-5 15,2 0-3-15,0 0-8 0,0 0-3 16,0 0-1-16,0 0 6 0,0 0 5 16,1-1 5-16,3 1 5 0,-1-1 0 0,5-1 1 15,6-1 0-15,8-1-2 16,8-1 1-16,6 3 0 0,2 0-1 15,6 2 0-15,-2 0 1 0,-3-2-1 16,-4 4 0-16,-8-2 1 0,-4 0-1 0,-4 1 1 16,-3-1 0-16,-2 0-1 0,-4 1 1 0,-2-1 1 15,-4 0-1-15,-4 0 3 0,0 0 3 16,0 0-1-16,2-2 1 0,-2 3 0 16,0-1-4-16,0 0 0 0,-1 0-3 15,-3 0-6-15,0 1-1 0,-7 1-2 16,-5-1 4-16,-12 3 4 0,-12-3 2 15,-10-1-1-15,-2 0 1 0,4-1 0 0,7 1-1 16,6 0 1-16,7 0 1 0,3 2-2 16,4-1 0-16,7 1 0 15,3 2-1-15,2-3-1 0,6 2-8 0,-1-2-10 16,4-1-8-16,0 0 0 0,3 2 7 16,-1 0 14-16,4-2 11 0,3 2 4 15,5-1-1-15,10 1 0 0,8 2-4 16,8-2 0-16,9 5 0 15,9-3-2-15,2 3 2 0,-5-1 6 16,-4-1 1-16,-13-1 2 0,-5 0-2 0,-1-1-6 16,-6-1-2-16,-4 1 0 0,-5-1 0 15,-3 0-1-15,-4 0 3 0,-4-2 6 0,0 0 3 16,-3 0 5-16,-3 0-1 0,0 0-5 16,1 0-3-16,-1 0-3 0,0 0-1 15,0 0-2-15,0 0-1 0,0 0 0 0,0 0-1 16,0 0-3-1,0 2-3-15,0-2-3 0,-1 0-6 0,1 0-5 0,0 0-4 16,0 0-9-16,0 0-10 0,0 0-16 16,0 1-14-16,-2 2 37 0</inkml:trace>
  <inkml:trace contextRef="#ctx0" brushRef="#br0" timeOffset="-92337.11">27389 11018 536 0,'40'0'15'0,"-12"-4"-5"0,-3 4-8 0,-14-1 2 15,-5 1 7-15,-1 1 12 0,-2-1 21 16,-2 0 19-16,-1 0 9 0,0 0-2 15,0 0-18-15,0 0-20 0,0 0-14 16,0 0-7-16,0 0-2 0,0 0 0 16,0 0-3-16,0 0-2 0,0 0-1 0,0 0-1 15,0 0-3-15,0 0-11 0,-1 0 3 16,1 0-202 0,0 0 148-16</inkml:trace>
  <inkml:trace contextRef="#ctx0" brushRef="#br0" timeOffset="-92116.47">27715 11314 1358 0,'37'31'113'15</inkml:trace>
  <inkml:trace contextRef="#ctx0" brushRef="#br0" timeOffset="-91437.69">27510 11358 1145 0,'5'35'174'0,"4"-17"-81"16,0 22-139-16,-22-113 86 15,5 58-104-15,8 13 15 0,0 2 6 16,0 0 11-16,0 0 10 0,0 0 11 15,1 0 8-15,-1 0 3 0,0 0 5 16,0 0 5-16,0 0 1 0,0-1-1 16,0 0-4-16,0 0-3 0,0 0-1 15,0 0-1-15,0 1-1 0,0 0 1 0,0 0-1 16,0 0-3-16,0 0 0 16,0 0-1-16,0 0-1 0,0 0 0 15,0 0 2-15,0 0 0 0,0 0 2 0,0 0 1 16,0 0 0-16,0 0 0 0,0 0 0 15,0 0 0-15,0 0-1 0,0 0 1 16,0 0 2-16,0 0 1 0,0 0 1 16,0 0-1-16,0 0-1 0,0 0-1 15,0 0-1-15,0 0 0 0,0 0 0 16,0 0 0-16,0 0 0 0,0 0 1 0,0 0-1 16,0 0 1-16,0 0-1 0,0 0 0 15,0 0 0-15,-1-2 2 0,1 2-2 16,0 0 2-16,0 2 0 0,0-2-1 15,0 0 1-15,0 0 0 0,0 0-2 16,0 0 0-16,0 0 0 0,0 0 0 0,0 0-1 16,0 0 1-16,0 0 0 0,1 0 0 15,-1 0 0-15,0 0 0 0,0 0 0 16,0 0 0-16,0 0 0 0,0 0 0 16,0 0 1-16,0 0-1 0,0 0 0 15,0 0-1-15,0 0 0 0,0 0 1 16,0 0 0-16,0 0 0 0,0 0 0 15,0 0 0-15,0 0 1 0,0 0 0 16,0 0 0-16,0 0 0 0,0 0-1 0,0 0 0 16,0 0-1-16,0 0-1 0,0 0-3 15,0 0-3-15,0 0 0 0,0 0-3 16,0 0-3-16,0 0-5 0,0 0-10 16,0 1-10-16,0-1-12 0,0 0-34 15,0 0-47-15,0 0-43 0,0 0-36 16,0 0 105-16</inkml:trace>
  <inkml:trace contextRef="#ctx0" brushRef="#br0" timeOffset="-88634.21">23286 6953 1102 0,'0'0'17'0,"0"1"-19"0,-1-1-32 0,0 0-4 16,0 0 16-16,-3 1 20 0,-3 0 6 15,-4-1 1-15,-5 0-1 16,-4 0 4-16,-5-1 0 0,1 0 2 0,1 1 1 16,-2-1-4-16,2 0-3 0,1-1-2 15,-1 0 0-15,0 0-1 0,2 1 0 16,-7-1 1-16,-1 0-1 0,-3 0 1 15,1 0-1-15,4 0 0 0,5 1 2 16,7-1-1-16,5 0 2 0,2 2 0 16,2 0-1-16,6 0-5 0,-1 0-9 0,1 0-14 15,0 0-17-15,0 2-14 0,7 0-3 16,5-1 9-16,13 1 20 0,13 2 18 16,12-1 12-16,5 1 4 0,4 0-2 0,-2-2 1 15,-1-1-1-15,0-1-1 0,-3 0-1 16,3-1-1-16,-1-1-2 0,-2 2 1 15,-9-4 2-15,-8 4-2 0,-16 0 2 16,-9-1 4-16,-8 1 13 0,-2 0 12 16,0 0 8-16,0 0 3 0,-1 0-11 0,-1 0-10 15,-13 3-7-15,-5-1-7 0,-13-2 1 16,-17 0-1-16,-3 0 1 0,0 0 0 16,1-2-1-16,8-1-1 0,3 0 2 15,1 0-2 1,5-1 1-16,4 1 1 0,4-2-2 15,6 2-1-15,3 0 1 0,7 3 0 0,9 0 9 0,-4-2 2 16,7 2-5-16,-2 0 0 0,0 0-10 0,1 0-7 16,2-1 2-16,3 1-2 0,3-1 0 15,7 0 5-15,8 1 2 0,6 0-1 16,6 0 1-16,1 2 0 0,2 1 0 16,-7-1 0-16,-3 0 0 15,-1-1 0-15,-4 1 1 0,-1-2 0 0,-6 0-1 16,-4 0 1-16,-6 2 3 0,-6-2 3 15,-1 0 4-15,0 0 1 0,-3 0 2 0,0 0 0 16,-5-2-1-16,-8 2-2 0,-7-1-4 16,-10-1-3-16,-7-2-2 0,-4-1 0 15,-2-1 0 1,4 1-1-16,9-1 1 0,7 3 1 0,11 1-2 0,6 1 2 16,8 1 1-1,1 0-2-15,0 0-2 0,-1 0-14 0,1 0-7 0,1 0-5 16,5 0 4-16,11 0 11 15,9 1 8-15,13 2-4 0,13 3-12 0,-1-1-28 16,4 4-65-16,0 0-21 16,-5-2 60-16</inkml:trace>
  <inkml:trace contextRef="#ctx0" brushRef="#br0" timeOffset="-68958.03">29412 11117 940 0,'0'0'45'0,"-2"0"11"16,0-1-42-16,-2-3-23 0,-1 0-20 15,-1-2-3-15,-2-3-5 0,0 0-1 16,2-1 16-16,1 2 9 0,2 1 9 16,1 3 17-16,0 2 9 0,2 2 4 15,0-2 0-15,0 1 5 0,0 0 4 16,0 0 7-16,0-3 6 15,2 4-11-15,-1 0-9 0,0-2-7 0,0 1-9 0,-1 0-4 16,0 1-2-16,1-1-2 0,0 1-1 16,3-2-1-16,-4 2-1 0,0 0 0 15,0 0 0-15,1 0 1 0,-1 0 2 16,1 0 3-16,-1 0 3 0,0 0-2 16,-1-2-2-16,-7 4-5 0,-8-2-1 15,-10 0 1-15,-10-2 1 0,-9-2 0 16,-3 1 0-16,4-2 0 0,2 1-1 15,7 1 0-15,6-1 0 16,0 1 0-16,6-1 1 0,2 2-1 16,3 1 0-16,4 0 0 0,3 0 0 0,3 1-1 0,5 0 1 15,3 0 4-15,-1 0 2 16,1 0 4-16,-2 0 0 0,2 0-2 16,0 0 1-16,0 0-3 0,0 0 1 0,2-2-1 15,1 2-4-15,1 0 0 0,2 0 1 0,7-3-1 16,4 2-1-16,8 0 0 0,10 0-2 15,3 1 1-15,9 0-1 0,12 2-3 16,-2 2 0-16,0-1 1 0,-6 1 1 16,-14 1 1-16,-5-1 0 0,-1 2 0 15,-5-1 0-15,-1 0 0 0,-4 0 0 0,-9-1 0 16,-11-3-4-16,0 0-6 0,0-1-1 16,0 0-1-16,-1 0 4 0,0 0 3 15,-1 3 4-15,-7-3 0 0,-10 2 1 16,-10-2 2-16,-11-2-1 0,-16-4-1 15,-15-4 1 1,-9-5-1-16,-6 2 0 0,9-2 0 16,10 1 0-16,12 3 0 0,9 0 1 0,9 1-1 0,7 2 1 15,6 4 0 1,6-1-1-16,7 4 2 0,9 1 12 0,0-2 3 0,3 1 7 0,0 1 1 16,0 0-9-16,-2 0-2 0,0 0-6 15,1 0-2-15,9 0-2 0,8 2 0 16,7-2-3-16,13 0 1 15,10 1-2 1,12 5 0-16,12 3 0 0,6 2 0 16,2-1 0-16,-6 0 1 0,-9-1-1 0,-11 0 1 15,-7 0-1-15,-6 0-4 0,-4 1-14 16,-7-1-17-16,-5 1-22 0,-2-1-45 16,-1 1-54-16,-4-1 86 0</inkml:trace>
  <inkml:trace contextRef="#ctx0" brushRef="#br0" timeOffset="-68372.29">21236 11039 1154 0,'0'0'5'16,"-2"1"-20"-16,-1 3-49 0,-1 2-183 15,-3 1 167-15</inkml:trace>
  <inkml:trace contextRef="#ctx0" brushRef="#br0" timeOffset="-65955.55">19961 18606 423 0,'0'0'109'0,"0"0"112"0,0 1-112 0,-1-1-79 15,1 0-16-15,-1 1-9 0,1-1-11 16,0 0-14-16,0 0-18 0,0 0 13 16,0 1-159-16,-2 1 128 0</inkml:trace>
  <inkml:trace contextRef="#ctx0" brushRef="#br0" timeOffset="-62279.03">27025 6969 921 0,'0'0'37'0,"0"0"3"15,2 0-27-15,-2 0-8 0,0 0 8 16,0 0 7-16,0 0 3 0,0 0-2 15,0 0-4-15,0 0-5 0,-2 0-1 16,-4 3 0-16,-3-2 5 0,-4 0 1 0,-2-1 0 16,-4 0 0-16,-3-2-7 0,-1-1-2 15,-1-2-2-15,-2 2-2 0,5-2-1 16,2 1 1-16,3-1-2 0,3 3 1 16,0 0-1-16,4-2-1 0,-1 2 1 0,3 1 0 15,6 1 0-15,0 0-1 16,0 0 1-16,1 0 0 0,-2-2-2 0,2 2 3 15,0 0 0-15,2 0 3 0,-2 0 2 16,5-2-1-16,0-1-1 0,3 0-3 16,8 0-1-16,2-2-1 0,3 1-1 15,5-2 0-15,2 0 0 0,2 2 1 0,3-1-1 16,2 3-1-16,2 0 0 0,7 1-1 16,3 2 2-16,-2 1 0 0,-5 3-1 15,-8-1 1-15,-11 1 0 0,-9-2 0 16,-5-1-1-16,-7-1 1 0,0 0-4 15,0-1-3-15,0 0-3 16,0 0-1-16,0 2 3 0,0-2 5 0,-7 3 4 16,-4-1 3-16,-9 0 2 0,-8 0 0 15,-8-2 2-15,-8 0 0 0,0-2-3 0,1-1-1 16,8 2-1-16,6-2-2 0,7 3 1 16,2-2 0-16,3 2-1 0,3 0 0 15,4-1 1-15,5 1-2 0,5 0 0 16,0 0 3-16,0 0 2 0,0 0-1 15,0 0 2-15,0 0-1 0,2 0-3 0,0 0 1 16,4 1 1-16,1 1-2 0,4-2 1 16,2 2 0-16,6-1-2 15,5 2 1-15,4 0-2 0,8 0 1 0,3 1 0 16,2 0 0-16,-3-1-1 0,-6-1 1 16,-7 2-1-16,-3-3 1 0,-8 0 1 15,-4 0-2-15,-4-1 2 0,-5 0 0 0,-1 0-1 16,3 1-1-16,-3-1-1 0,0 0-19 15,1 0-19-15,-1 0-31 0,-10 5-88 16,-2 0 96-16</inkml:trace>
  <inkml:trace contextRef="#ctx0" brushRef="#br0" timeOffset="-57140.61">25369 17684 1002 0,'1'0'74'0,"0"0"57"0,0 0-92 15,-1 0-42-15,1 1-1 0,-1-1 4 16,0 0 0-16,0 1 2 0,-1-2 3 16,1 1 5-16,0-1 9 0,0 2 8 15,0-1 1-15,0 1 0 0,0-1-5 16,0 1-6-16,0 5-4 0,0 2-5 15,0 8-6-15,1 9-2 0,2 10 0 0,0 6 1 16,0 7-1-16,3 2 1 0,0 4 0 16,0 5-1-16,2 0 0 0,-2 3 0 15,-1 5-1-15,1 2 1 16,-3-3 0-16,2-1 0 0,-3-6 0 0,0-15 3 16,-1-5 2-16,-1-11 3 0,2-8-2 15,-2-5-3-15,-2-5-2 0,0-1-2 16,0-3 1-16,1-4-3 0,1-1-11 15,0-1-16-15,0 0-20 0,0 0-14 16,0 0-15-16,-1-1 312 0,4-8-183 16</inkml:trace>
  <inkml:trace contextRef="#ctx0" brushRef="#br0" timeOffset="-56921.04">25739 18210 1814 0,'0'0'59'16,"-2"0"-6"-16,2 0-52 0,0 0-25 16,-1 0-22-16,1 0-24 0,1 0-26 15,-1 0-21-15,0 0-13 0,1 0-5 16,-1 0-3-16,1 0 168 0,-1 0-45 0</inkml:trace>
  <inkml:trace contextRef="#ctx0" brushRef="#br0" timeOffset="-56254.69">26074 18046 1385 0,'0'0'47'0,"2"0"4"15,-2 0-39-15,0 0-14 0,0 2-1 16,-2-1-4-16,2-1-1 0,-3 1-1 16,2 2-1-16,-4 5 2 15,-3 6 3-15,0 4 1 0,-5 8 2 0,-2 3 1 16,0 3 0-16,-3 7 1 0,1 1 0 15,2 5 0-15,2 0 0 0,2-5 0 16,0-1 0-16,2-5-1 16,3-2 0-16,2-6-3 0,2-2-4 15,3-1-4-15,4-7-6 0,0 0-2 0,3-2-1 16,-1-2 2-16,1-4 4 0,1-1 6 16,0-3 5-16,0-3 7 0,2 3 6 0,1-4 3 15,2-2 1-15,-1 2 0 0,-1-3 1 16,-2 0 2-16,-3 0 7 0,0-3 2 15,-3 5-3-15,0-6-6 0,2-1-11 0,-4-2-6 16,2-7-1-16,1 0-2 0,-3-4-3 16,0-3 0-16,-4-2-3 0,-8-3 1 15,-1 0 3-15,-7 0 0 0,0 0 1 16,-3-5 0-16,-3-5-2 0,-1-3-4 16,-2 0-5-16,-2-2-7 0,0 2-2 0,0 2 1 15,2 0 3-15,3 2 8 0,1 5 5 31,2 2 4-31,2 5 3 0,6 5 0 0,3 4-3 16,3 7 4-16,5 3 16 0,2 6 27 16,0-2 30-16,1 3 16 0,2-1-5 0,2 1-21 0,3-2-24 15,2 0-21-15,4 0-11 0,4 1-5 16,2 0-2-16,3 1 1 0,-1 0 0 16,0 0-1-16,1 1 2 15,2 1 0-15,1 1-1 0,-1 0-1 0,-1 0 0 16,-1 1 0-16,-3 0 0 0,-4-2 2 15,-7 0-6-15,-3-1-11 0,-2-1-27 16,-3 0-29 0,0 0-15-16,-1 0 36 0</inkml:trace>
  <inkml:trace contextRef="#ctx0" brushRef="#br0" timeOffset="-52055.23">27289 18148 1080 0,'-2'-2'43'0,"-2"-2"18"16,0 3-39-16,1 0 2 0,-2-2 3 15,2 3-1-15,-1 0 0 0,-2 0-2 16,0 2-7-16,-3-1-5 0,-2 2-4 15,-5-2-2 1,1 1 0-16,-6 2-2 0,-5-2-1 0,-4 4-1 0,-4 0-1 16,-4-2 0-16,5 3-1 0,-1-3 1 15,5 1-1-15,-1 3 0 16,1-2 3-16,0-1-7 0,5 2-8 16,1-3-9-16,5-1-16 0,5 3-9 15,1-1-12-15,1-1 64 0,2-1-18 0</inkml:trace>
  <inkml:trace contextRef="#ctx0" brushRef="#br0" timeOffset="-51770.58">27433 18395 1403 0,'6'0'197'0,"-16"-5"-191"15,-8 0-46-15,-9-2-46 16,-17-4 84-16,8 0 0 0,-3-1-12 16,-3 1-12-16,-3-1-9 0,-5-1-1 0,-1 4 11 15,4 4 12-15,4 3 7 16,10 2-2-16,0 3-5 0,4 1-3 15,2 3-8-15,2 1-6 0,6 3-12 16,3 1-17-16,-2 1-17 0,5 4 14 0,1 1 27 16</inkml:trace>
  <inkml:trace contextRef="#ctx0" brushRef="#br0" timeOffset="-41035.34">28738 17623 1238 0,'1'0'204'0,"-1"-1"-180"16,4 1-13-16,-4 0-6 0,2 0-2 16,-1 1-2-1,-1-2-2-15,1 1-1 16,2 4-2-16,-1 0-3 0,-1 7 3 15,0 5-1-15,-1 8 2 0,0 14 3 0,-1 8 0 16,-2 10 0-16,-3 4 1 0,1 0 0 16,0 1-1-16,0-4 1 0,0-3 1 15,-1-1-2-15,-1-5 1 0,2 0 0 16,1 2 0-16,-1-4 0 0,3-5 0 16,0-5 0-16,1-6 0 0,-1-9 2 15,1-5-1-15,1-7 3 0,0-4-4 16,0-1-13-16,0-4-31 0,0 0-31 15,8-1-285-15,5-7 234 0</inkml:trace>
  <inkml:trace contextRef="#ctx0" brushRef="#br0" timeOffset="-40815.69">29371 18424 1691 0,'4'0'484'16,"20"0"-336"-1,-7 0-338-15,-40 1 263 0,1-1-206 0,22 0 16 16,0 0-17-16,0 0-6 0,0 0 3 16,0 0 6-16,0 0 8 0,0 0 11 15,0 0 58-15</inkml:trace>
  <inkml:trace contextRef="#ctx0" brushRef="#br0" timeOffset="-40215.09">29567 17869 1606 0,'0'0'143'0,"0"0"145"16,2-1-222-16,0 0-77 0,2 0 2 16,3-4 3-16,3 0 2 0,9-4-16 15,8-6-29-15,16-3-21 0,13-1-20 0,1-1-8 16,3 2 19-16,-5 4 18 0,-5 4 23 16,-3 7 24-16,-2 3 12 15,-4 3 8-15,-3 3 2 0,-2 0 2 0,0 3-2 16,2 3-3-16,-2 3-4 0,-1 3 0 15,-5 1-1-15,-9 5-2 0,-5 4-2 0,-4 6 1 16,-6 9-1-16,-6 6 2 0,-1 7 2 16,-8 4-2-16,-6-1 2 15,-5 1 1-15,-8-3-1 0,-7-4 0 0,-2-7 0 16,2-7-1-16,4-6 1 0,5-6 0 16,7-3-1-16,0-5 1 0,5-1 1 15,4-5-1-15,1-3 0 0,5-2 1 16,2-3-1-16,0 0-1 0,2-3-1 15,0-2 0-15,0 2 2 0,3-1 16 16,-1-1 12-16,1 0 7 0,3 0 8 0,2 0-6 16,2 0 1-16,6 0 1 15,2 0-5-15,3-1-5 0,5-3-6 16,2 2-7-16,6-3-3 0,6 0-3 0,0-3-4 16,-2-1-3-16,-3 2 0 0,-4 0-2 0,-7 3 1 15,-2 3 0-15,-8-1 1 16,-3 2 0-16,-2 0 1 15,0 2-1-15,-4-2-1 0,1 0-1 0,-1 0-1 0,-4 0-3 16,1 0-8-16,-1 0-7 0,3 2-6 16,-4-2-7-16,1 0-7 0,0 0-11 0,1 0-27 15,2 1-25-15,1 1-159 0,5 2 158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12:09.0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8785 4876 1638 0,'10'0'55'0,"-31"7"-507"31,18-6 689-15,-3 2-60-16,-4 2-177 0,-3-1 0 16,-2 2-1-16,-3 0 2 0,0-2-1 15,1-1 7-15,-2 1 2 0,-1-3 0 0,0-1 5 16,-5 1-5-16,-1-1-1 0,-4-1-1 16,-3 0-3-16,-3-4-1 0,-4 2-2 15,-5-3 1-15,-5 2-2 0,-5-1 0 16,-6-1 1-16,-9 3-1 0,-6 0 0 15,-10 0 0-15,1 0 0 0,1 2 0 16,-6 0 1-16,-7 1-1 0,-5-1 0 0,-4 0 1 16,-1-1-1-16,0 1 0 0,-8-2 1 15,1 2-1-15,-5 0 0 0,2 0 0 16,0 1 0-16,-4 1 2 0,-5 1 4 16,0 2 1-16,-2 1 1 0,-4 1-2 15,-3-3-3-15,0 4 0 0,-4-1-2 16,2 1 1-16,-1 0-1 0,-6-1 2 15,-1-4-1-15,-3-2 0 0,4 0 1 0,-2-2-2 16,7-3 0-16,4 2 1 0,1-3-2 16,3 3 0-16,2-2 1 15,3 0-1-15,0 0 1 0,7 1 0 0,6-1-2 16,1 3 2-16,4 1-1 0,4 1 0 16,9 0 0-16,4 3 0 0,5 0-1 15,5 1 1-15,5 1 0 0,8 1 0 16,4 1 0-16,7 0 0 0,7-3 0 15,7 1 0-15,10-2 0 0,2 3 0 16,5-4 0-16,6 1 1 0,4 1-1 16,4-3 2-16,3 0 1 0,2 0-1 15,1-1 1-15,0 1-1 0,0 0-1 16,2 1 0-16,1-1 1 0,0-1-2 0,1 0 2 16,2 0-1-16,-1 0 1 0,0 2-1 15,0-2 1-15,1 0 0 0,0 0 0 16,0 0-5-16,0 0-6 0,0 0-7 15,0 0-7-15,0 0-10 0,0 0-7 0,0 0-5 16,0 0-8-16,0 0-5 0,0 0-13 16,0 0-12-16,0-2-136 0,1-5 138 15</inkml:trace>
  <inkml:trace contextRef="#ctx0" brushRef="#br0" timeOffset="8523.58">8064 6883 1005 0,'0'1'34'0,"-2"-1"-6"16,0 0-12-16,-3-1-6 0,1 1 3 15,-1 0 5-15,-1 0 4 0,-1-1 1 16,-1 1 4-16,-1 0 2 0,0 0 1 16,-1 0-1-1,-6 1-3-15,-4 0-6 0,-7-1-4 0,-6 2-4 0,-5-2 2 16,-6-2 4-16,-2 0 5 0,-8-1 0 16,-7-1 0-16,-8 1-6 0,-7-1-6 15,-5-1-2-15,-2 1-5 0,-1-3-1 16,-10-1-1-16,-6-2 1 0,-3-1-1 15,-6 2-1-15,-1-1 0 0,-4-1-1 0,-3 1 1 16,-3 1 0-16,2 1-1 0,0 1 0 16,-4 1 2-16,1 0-1 15,-6 4 0-15,-1 1 0 0,-2 1-1 0,-3 1 0 16,-3 1 0-16,-2 1 0 0,-1 1 0 16,-1-2 0-16,1 1-2 0,0-1 11 15,0 0 8-15,3 0 6 0,3 1 9 0,3 0-10 16,2 1-4-1,5 1-7-15,-2 1-5 0,9 1-3 0,2 0-1 0,5-1-1 16,1 2-1-16,5 1 1 0,9 0 0 16,6 0-1-16,4 2 11 0,2-2 6 0,8-2 0 15,4 2 1-15,7-2-9 0,9 1-7 16,7-1-1-16,6-1 1 0,6-1-2 16,5-1 2-1,3-2 1-15,5-1-1 0,8 0 1 0,3 0 1 0,2-1 0 16,7 0 0-1,1 0 1-15,-1 0 0 0,-1 0 2 0,3 0-7 0,-1-1-8 16,2 1-15-16,-1 0-16 0,1 0-20 16,-1 0-21-16,4-4-16 0,2-5-38 15,6-7 75 1</inkml:trace>
  <inkml:trace contextRef="#ctx0" brushRef="#br0" timeOffset="10550.53">24677 6831 1247 0,'-2'0'26'16,"1"0"-22"-16,-2 0-4 0,3 0-2 15,-1 0 8-15,-1 0 6 0,2-2 2 16,0 2 9-16,-3 0 5 0,4 0 4 16,-1 0 11-16,0 0 3 0,1 0-2 15,-1 0-7-15,0 0-11 0,0-1-14 16,0 1-8-16,-1 0-3 0,-7-1-3 0,2 0 0 15,-2 0 1-15,-3-1 1 0,-2 2 1 16,-4 0 2-16,-8 0-1 0,-2 0 1 16,-8 0-1-16,-8 2-1 0,0 0 0 15,-4-1 0-15,-5 0-1 0,1 2 0 0,-4-1 0 16,0-1 0-16,3 0 0 0,-7-1 1 16,-3 0-1-16,-7 0 1 0,0 0-1 15,4-2 14-15,7 0 2 0,4 2 1 16,3-3 0-16,1 1-6 0,-2-2 6 15,2 3 0-15,-10-4 2 0,7 2-8 16,5 3-9-16,4-3-1 0,8 3 1 16,-1 0-1-16,3 0 1 0,5 2 0 15,6-1-4-15,1-1 15 0,4 2 4 0,0-1 2 16,4 0 5-16,3-1-10 0,0 1 3 16,4-1 5-1,-2 0 4-15,4 1-4 0,1-1-5 0,2 0-4 16,-1 2-4-16,2-2-2 0,0 0-3 0,1 0-1 15,0 0-1-15,1 0 0 0,-1 0 0 16,1 0 1-16,1 1 0 0,1-1-1 16,-3 0-1-16,0 0 0 0,-3 0-1 15,3 0-3-15,-1 0-9 0,3 0-13 0,0 0-18 16,-1 0-23-16,-1 0-17 16,0 0-21-16,0 0-16 0,0 2 335 0,6-1-183 15</inkml:trace>
  <inkml:trace contextRef="#ctx0" brushRef="#br0" timeOffset="27668.59">12083 9026 1223 0,'0'0'46'15,"0"1"7"-15,0-1-19 0,-2 0-7 16,1 0-8-16,-2 0-13 0,-1 0-9 16,-3 0-6-16,-2 0 4 0,-4 0 7 15,0-1 7-15,-2 0 9 0,-2 0 8 0,0-1 3 16,-2 0 3-16,-3-1 6 0,-3 0 4 15,-7-1-3-15,-11-1-4 0,-6-2-14 16,-5 1-9-16,-4-1-6 0,2 0-2 16,-2 0 0-16,3 1 1 0,2 0 0 15,-3-1 0-15,-1 2 0 0,-6-1-1 16,1 1 0-16,6 2 1 0,3-1-1 16,5 1 1-16,3 0 0 0,3 0-2 15,2 2 0-15,5-2 10 0,2 0 6 16,4 2 4-16,0-3 4 0,7 3-10 15,2 0-6-15,3 0-3 0,5 1-4 0,3 0-1 16,4 0 2-16,5 0 1 0,0 1 2 16,0-1 1-16,0 0-4 0,0 0-3 15,0 0-12-15,0 0-14 0,-2 0-22 16,2 0-28-16,0 0-31 0,0 0-19 16,0 0 6-16,1 0 54 0</inkml:trace>
  <inkml:trace contextRef="#ctx0" brushRef="#br0" timeOffset="28656.55">11710 10982 1082 0,'1'-2'45'0,"3"-1"-5"0,-2 1 3 0,1 1-9 15,-2-2-6-15,-1 3 3 0,0 0 2 16,0-2 0-16,0 2 3 0,0 0-4 16,0 0-5-16,1 0-6 0,1 0-2 0,-1 0 0 15,0 0 2-15,-1 0 8 16,1 0 8-16,0 0 3 0,-1 0-7 0,0 0-11 15,0 0-9-15,-1 0-8 0,0 0-1 16,0-1-4-16,-5-1 2 0,3 1 1 16,-5 1 2-16,-3-3 4 0,-3 3-5 15,-3-2 2 1,-5 0 0-16,-2 1-1 0,-4 0-1 0,-3 0-1 16,-1-1-2-16,-5 1 1 15,2-2-1-15,-2-2-1 0,0 4 1 16,1-4 0-16,-3-2-1 0,1 4 1 15,4-3 1-15,3 4-1 0,3 0 1 0,1 0-1 16,3 0-1-16,3 0 0 0,0-1 1 16,2 3-1-16,0-4 1 0,2 4 0 15,4 0-1-15,2 0 0 0,2-2 2 16,0 1-2-16,3 1 1 0,2-1 2 16,4 1-2-16,-1 0 3 0,-1 0 2 15,2 0 1-15,0 0 2 0,0 0 3 16,0 0 1-16,0 0-4 0,0 0 4 15,0-1-6-15,2 2-2 0,1-1 0 0,-3 0-5 16,2 2 0-16,0-2 1 0,0 0-2 16,1 0-5-16,-3-1-4 0,1 1-12 15,0 0-12-15,-1 0-14 0,1 0-24 16,0 0-16-16,4-4 19 0,-1-1 26 16</inkml:trace>
  <inkml:trace contextRef="#ctx0" brushRef="#br0" timeOffset="30027.65">11657 15215 798 0,'111'-36'159'47,"-82"21"-193"-47,-7-1-9 0,-1-2-21 0,2 0-63 16,-5 0-22-16,0 2 18 0,-8 6 66 15,-5 2 125-15,-3 7 72 0,-1 0 33 16,-1 1-15-16,2-1-37 0,-1 1-20 15,-1 0-17-15,0 0-12 0,-1 0-10 16,1 0-12-16,1 1-7 0,0 0-8 0,-1-1-8 16,0 0-4-16,0 0-1 15,0-1 7-15,1 1 9 0,-1 0 6 16,0-1 0-16,0 1-10 0,0-2-9 0,-2 4-12 16,2-2-7-16,0 0-4 0,-1 0-3 15,-5 1 4-15,-3-1 3 0,-9 4 1 16,-5 1 4-16,-9 2 3 15,-8-2-1-15,0 1-1 0,-4-4 0 0,-3 1-1 16,3 2 0-16,-1-4 0 0,-1 1-1 16,5-2 0-16,1-1 1 0,3 1-2 15,1 0 1-15,-1-1 0 0,2 1-1 0,2 0 0 16,5-1 0-16,6 1 0 0,5 1-1 16,5-1 6-16,2 3 7 0,5-1 4 15,1-2 8-15,4 0-6 0,0 0-5 16,-4 0-3-16,4 0-6 0,0 0-2 0,0 2 1 15,0-2-2-15,0 0 1 0,0 0 1 16,0 0-1-16,0 0-1 0,0 0 1 16,0 0-3-16,0 0-4 0,0 0-12 15,0 0-14-15,0 0-20 0,0 0-35 16,0 0 479-16,0 0-310 0</inkml:trace>
  <inkml:trace contextRef="#ctx0" brushRef="#br0" timeOffset="39329.76">25162 11026 817 0,'14'0'83'0,"-2"0"163"16,-2-3-241-16,-1 1-6 0,-1-1 21 16,2 3 15-16,-1-2 11 0,-1 0 10 15,-4 1-4-15,-1 0 0 0,-1 0-5 0,-1 0-10 16,1 0 1-16,1 1-8 0,-3 0-12 16,0-2-8-16,0 0-9 0,0 1-4 15,0 0 1-15,0 0 2 0,-2-8 4 16,1 7 2-16,-1-2 0 0,-4 1-4 15,2 1-2-15,-5-4 0 0,-1 3 0 16,-3-1 0-16,-2 2 0 0,-4 1 0 0,-4 1-1 16,-3 0 1-16,-6 2 0 0,-3-1 0 15,-9 1 2-15,-1-2-1 0,5 0 0 16,0-3 0-16,11 1-1 0,5 0 1 16,3 0 0-16,6-1-1 15,5 2 2-15,3 0-1 0,3 0 1 0,4 1 1 16,-1 0 4-16,1 0 5 0,0 0 5 0,0 0 3 15,0 0 3-15,4-1-5 16,6 1-2-16,9 2-15 0,7-1-19 0,14 3-15 16,8-2-8-16,9 1 8 0,3 1 15 15,-7 1 12-15,-4-1 6 0,-8-1 2 16,-9-1 0-16,-1-1 8 0,-7 0 13 16,-6-1 12-16,-3 0 8 0,-4-1-4 15,-5 0-12-15,-4 1-12 16,-1 0-6-16,-1 0-8 0,0 0-6 0,0 0-10 0,0 0-7 15,-4-1-1-15,-4 1 4 16,-2 2 8-16,-8 1 5 0,-3 0 6 0,-3 1 0 16,-6 1 0-16,-3-2 1 15,-1 0-1-15,-4-3 0 0,1 0 2 0,2-4-1 16,-2 1 0-16,3-2 0 0,4 2-1 16,3-2-3-16,7 1-3 0,2-1-9 0,6 1-10 15,2 1-15-15,3 3-22 0,6 0-22 16,0 0-15-16,1 0-93 0,0 0 115 15</inkml:trace>
  <inkml:trace contextRef="#ctx0" brushRef="#br0" timeOffset="40361.43">24132 8867 1193 0,'0'0'62'0,"0"-2"12"15,0 2-18-15,0 0-30 0,0 0 6 16,1 0 5-16,-1 0-1 0,0 0-5 16,0 0-6-16,0 0-9 0,0 0-6 15,0 0 2-15,0 0-3 0,0 0-3 16,0 0-2-16,-1 0-7 0,-7-4-4 0,3 3 2 15,-4 0 1-15,-4 0 4 0,-5-1 0 16,-3 2 0-16,-4 0 0 0,-4 2 1 16,1 1-1-16,0 1 0 0,2-1 1 15,1-1-1-15,5-1 1 0,3 2 0 16,4 0-1-16,4-2 1 0,2 1-1 0,4 1 0 16,-1-1 0-16,4-2 1 0,0 0-1 15,0 0 0-15,0 0 3 0,0 0 0 16,0 0 0-16,2 0 1 0,-1 0 2 15,0 0 4-15,4 1 2 0,7-2-2 16,3-5-5-16,9 1-4 0,5-1-1 16,6 1-3-16,3 1 2 0,2 1-2 15,-2-1 1-15,-3 1 2 0,-1 3-3 0,3 1 3 16,2 2 0-16,-3 3 4 16,-6-3 12-16,-9 0 7 0,-8 0 3 0,-12-3-6 15,0 0-13-15,0 0-15 16,-1 1-4-16,-5 0 2 0,-2 0 3 0,-7 0 6 15,-4 4 0-15,-3-3 0 0,-2 4 1 16,1-4 0-16,-3 1 1 0,-1 1 0 16,-1-3 0-16,-2 0-1 0,1 0 1 15,-1-1 0-15,-4 0-1 0,2-1 1 0,-1 0 0 16,2 0 0-16,2-4 1 0,2 2 1 16,5-3-1-16,6 3-1 0,6 0 1 0,3 1-2 15,-1 1 0-15,2 0 0 0,0 1-3 16,1-1-1-16,4 1-4 0,-1 0-8 15,1 0-9-15,0 0-13 0,0 0-20 16,0 0-25-16,0 0 699 0,0 0-469 16</inkml:trace>
  <inkml:trace contextRef="#ctx0" brushRef="#br0" timeOffset="42132.29">24844 15010 1207 0,'7'3'53'0,"-1"-2"-3"0,-2 0-14 15,0 0-30-15,-2 2 7 0,-1-3 10 16,0 2 12-16,0-2 12 16,-1 0 1-16,0 0-5 0,0-2-13 15,0 2-13-15,0 0-9 0,0 0-10 0,0 0-2 16,-3 0-5-16,-2 0 2 0,-4 0 1 15,-3 2 2-15,-3 1 2 0,-5-2 0 16,-3 2-1-16,-2-3 1 0,-3 0 1 16,0 2-2-16,0 1 1 15,1-3 1-15,-1 0 1 0,3 0 0 0,0-1 0 16,-1 2 0-16,2 3 1 0,1-2 0 16,4-2-1-16,3 2 1 0,5-1 0 0,2 0 0 15,5 0 2-15,4-1 0 0,0 2 0 16,0 0 0-16,0-2 10 0,0 0 4 15,0 0 6-15,0 0 8 0,0 0-7 16,0 0 2-16,1 0 0 0,0 0-1 16,1 0 1-16,0 0-1 0,1 0-5 0,0 0-4 15,4-2-5-15,5 0-6 0,5 1-2 16,1 1-3-16,8-2-5 0,1 1-4 16,2-2-1-16,2-1-1 0,-6 1 5 15,3-1 3-15,-4 3 3 0,-2-1 0 16,1 2 2-1,-4-1-1-15,-2 1 5 0,-3 1 10 0,-5 0 5 0,-3-1 5 16,-6 0-3-16,0 0-11 0,0 0-7 16,0 0-4-16,0 0-9 0,0 0-5 15,0 0-4-15,0 0-5 0,-6-2 4 16,1 2 4-16,-6 0 4 0,-2 0 5 0,-3 1 3 16,-5 0 1-16,2 0 1 15,-3 0 0-15,0 1 0 0,2 1 0 16,-3-1 1-16,3 2-1 0,-1-1 1 0,-2-2-1 15,0 1 0-15,-2-1 1 0,-1-1 0 0,0 2-7 16,0-2-15-16,2-3-21 0,1 2-25 16,1-2-23-16,1-2 270 0,-1-3-151 15</inkml:trace>
  <inkml:trace contextRef="#ctx0" brushRef="#br0" timeOffset="82305.89">12467 12790 1104 0,'2'0'41'0,"-1"0"-15"0,-1-2-2 0,-2 1-19 16,1-3-2-16,-2 3 6 16,2 1 5-16,-2-1 10 0,3 1 11 0,0 0 9 15,0 0 8-15,0 0 3 0,0 0-7 16,0 0-14-16,0 0-15 0,0 0-14 16,0 2-7-16,-1 4-2 0,-4 4-2 15,-6 8 3-15,-2 5 1 0,-9 7 1 16,-4 6 1-16,-10 2 0 15,-11 3-1-15,-6 0 1 0,-7-1 1 0,-4-2-1 0,-1-8 0 32,-2-5 1-32,-10-5-1 0,-5-10 0 0,-9-1 1 0,-3-6-1 0,6 0 0 15,6-3 2-15,-3-3-1 0,-5-1 1 16,-2-5 3-16,0-5-2 0,8-4 3 0,5-6 6 16,-5-7-2-16,-1-4 4 0,-5-6 0 15,4-2-4-15,9-4-1 0,8-1 3 16,9-3 1-1,8 3 7-15,13 5 21 0,11 6 21 0,11 5 20 0,6 6 16 16,6-3-14 0,4-1-13-16,2-4-21 0,9-11-24 15,6-7-13-15,6-10-18 0,13-7-15 0,10-4-9 16,8-4-2-16,6 2-1 0,8 5 6 0,8 5 9 16,6 1 5-16,3 3 7 15,-2 1-3-15,1-2-11 0,-2 4-8 0,6 3-3 16,11 6 4-16,-1 7 10 0,1 9 1 15,4 11 0-15,0 13-1 0,12 13-3 0,5 17 5 16,2 18 4-16,0 13 3 0,0 17 2 16,1 15 2-16,-8 7 1 0,-11 7-2 15,-12 2 2-15,-12-4-1 0,-9-2 0 16,-9-6-2 0,-20-7 7-16,-15-6 3 0,-15-7 5 0,-18-5 7 0,-12-3 3 0,-14-3 4 15,-17-5 4-15,-4 0-2 0,-5-6-4 16,-2-2-1-16,-3-5-3 0,-1-5 0 0,-6-5-4 15,-6-4-5-15,-2-5-3 0,-3-3-5 16,3-3-5-16,9-1-8 0,6-3-11 16,5-2-10-1,5-3-9-15,-1 1-3 16,5 1 1-16,3-3-3 0,5 2-4 16,6 1-16-16,2-1-18 0,5 2 130 15,5 1-54-15</inkml:trace>
  <inkml:trace contextRef="#ctx0" brushRef="#br0" timeOffset="83527.57">12977 16888 1497 0,'8'6'303'16,"-7"-6"-185"0,-1 1-121-16,0-1-21 0,-8-4 18 0,7 4 2 15,1 0 2-15,0 0-7 0,0 1-6 16,0 4-3-16,-4-1 2 0,-4 5 6 0,-4 7 6 16,-4 3 4-16,-8 6-1 0,-6 9 1 15,-11 5 0-15,-6 8 0 0,-9 9 1 16,-3 5 4-16,-8 5-1 15,-3 1 8-15,-6-2 5 0,-13 1 1 0,-3-6 4 16,-8-1-6-16,-3 0-4 0,-3-4-4 16,-9-2 0-16,-3-7-4 0,3-11-1 15,9-8-1-15,8-13-1 0,-2-5-1 16,0-6 1-16,0-6 1 0,6-6 2 16,10-5 3-16,-2-10-2 15,-1-5 2-15,2-6-2 0,2-4 0 0,7-5 5 0,7-5 5 16,6-1 3-16,6-1 1 0,4 0-3 15,8 4-5-15,7 1-2 16,2 3 0-16,10 7 3 0,8 4 1 0,8 2-2 16,7 2 3-16,5-2 1 0,5-3 3 0,6 2 3 15,4-5-1-15,8-6 1 16,4-5-4 0,6-8-3-16,4-5-3 0,5-9-6 15,5-12-1-15,5-6 1 0,5-7-18 16,5 0-13-16,5 2-23 0,4 1-13 15,3 6 5-15,-4 8 7 0,-4 8 14 0,1 9 7 16,8 7 1-16,12 4-1 0,12 7 1 16,-2 5 0-16,-2 10 6 0,-6 10 7 15,-4 8 6-15,9 9 3 0,2 8 0 16,0 8-1-16,0 8 8 0,-3 9 6 16,-1 5 10-16,0 5 13 0,-14 0-3 15,-8-5-3-15,-9 2-8 0,-7 5-9 16,3 6-5-16,1 4-2 0,0 0-2 15,-5-4 12-15,-8-8 5 0,-11-2 1 16,-7 0 3-16,-3 8-12 0,-7 14-6 0,0 12-1 16,-6 5 1-16,-7 2 3 0,-2-5 6 15,-10-6 0-15,-5-7-2 0,-6-6-4 16,-4-3-4-16,-1-6 2 0,2-8 4 16,-1-5 3-16,-2-7 3 0,3-5-2 15,-2-4-2-15,3-2-3 0,5-3-4 16,1-3 0-16,4-3-1 0,2-3 0 0,1-3-2 15,2-1-3-15,2-1-3 0,2-1-2 16,0 1-2-16,0-1 0 0,0 0-5 16,0 0-4-16,0 0-5 0,0 0-11 15,0 0-11-15,0 0-14 0,0 0-24 16,0 0-22-16,0 0 38 0,-6-1 22 0</inkml:trace>
  <inkml:trace contextRef="#ctx0" brushRef="#br0" timeOffset="91429.78">15018 17512 1089 0,'22'14'51'0,"164"125"-1155"16</inkml:trace>
  <inkml:trace contextRef="#ctx0" brushRef="#br0" timeOffset="92171">15016 17414 426 0,'2'0'129'16,"-1"0"91"-16,2 0-32 0,-2 0-114 15,-3 0-14-15,2 0-5 0,-1 0 1 16,0 0 2-16,1 0-4 0,0 0-2 16,3 0-3-16,-2 0-2 0,-1 0-3 15,0 2-7-15,0-2-8 0,-2 0-7 16,2 0-11-16,0 0-5 0,0 0-4 15,0 0-5-15,1 0-3 0,-5 0 0 0,-1 0-1 16,-5 1 1-16,-2-1 4 0,-2 3 0 16,-5-1 2-16,1 2 0 0,-1 0 0 15,3 1 0-15,4-2 1 0,0-1-1 16,4 0 1-16,2 0 1 0,2 0-1 16,2-2 0-16,2 0 3 0,0 0-6 15,0 0-6-15,0 0-1 0,0 0-17 0,0 0 6 16,0 0 2-16,2 1-3 0,1-1 14 15,4 0-2-15,4 0 3 0,13 0 3 16,11 2 2-16,11 0-1 0,3 3 2 16,-3 3 0-16,-7-1 9 0,-8-1 9 15,-10 0 15-15,-6-3 9 0,-8 1-3 0,-3-4-7 16,-3 2-11-16,0-1-7 0,0-1 0 16,0 0 0-16,-1 0-4 0,0 0-10 15,-1 0-6-15,1 0-5 0,-5 0-1 16,2 0 2-16,0 0-1 0,-5 0 5 15,-2 0 3-15,-7 0 2 0,-3 1 2 16,-1-1-1-16,-1 0 0 0,2 0 1 16,1 1-1-16,4 0 1 0,3 2 1 15,3-3-2-15,6 2-4 0,-3-1-3 0,5-1-2 16,1 0 0-16,0 1 4 0,2-1-3 16,-2 0-6-16,0 0 2 0,0 0-3 15,1-1 0-15,5 2 2 0,2-1-3 16,3 1 3-16,6-1 6 0,8 0 0 0,8 0-6 15,11 2-8-15,1 4-3 16,-3 1 0-16,-11-2 20 0,-13 0 18 0,-9-4 6 16,-5 0 5-16,-2-1-11 0,-2 0-5 15,1 1-6-15,-1-1-1 0,0 0-10 16,-7 0-11-16,-7-1 4 0,-10 0-3 16,-9-3 21-16,-5-1 19 0,-5-3 3 15,3 0 6-15,-5-2-11 0,-3 1-9 0,2 0-3 16,2-1-4-16,9 1 0 0,9 1-1 15,9 4-2-15,7 0 1 0,7 3 3 16,3 1 2-16,0 0 14 0,0 0 4 16,0 0 2-16,0 0-5 0,0 0-15 15,0 0-6-15,1 0-9 0,-1 0-7 16,1 0-21-16,-1 0-21 0,1 0-17 16,6 1-6-16,5 1 41 0</inkml:trace>
  <inkml:trace contextRef="#ctx0" brushRef="#br0" timeOffset="93180.94">14224 13391 1439 0,'-40'9'-64'47,"37"-9"61"-47,2-1 11 15,1 0 20-15,0 1 7 16,0 0 0-16,0 0-9 0,0 0-14 0,1 0-8 15,2 0-4-15,5 0-4 0,5 0-2 16,7 1 1 0,6 1 4-16,3 4 0 0,-1 1 1 0,-7-2 0 0,-4-1 0 15,-3-2 1-15,-3-1 1 0,0 2 1 0,-2-2 2 16,0 3 3-16,-2-3 2 0,-3-1 1 16,0 1 1-16,-3-1 0 0,-1 0-1 15,1 0-2-15,-1 0-4 0,1-2 0 16,-1 2-1-16,0 0-1 0,0 0 1 15,0 0-1-15,0 0 1 0,0 0 1 16,0 0-1-16,-1-2 1 0,1 2 0 16,-1 2 1-16,1-2-3 0,0 0-3 0,-1 0-5 15,-4 0-5-15,-2 0 0 16,-3-5 4-16,-3 3 2 0,-3 0 4 0,3-2 5 16,0 2-1-1,4 0 3-15,4 1 4 16,1 1 3-16,4 0 5 0,-1 0 1 0,0 0-4 0,1 0-2 0,0 0 0 15,0 0-3-15,0 0 1 0,0 0-4 16,1 0-7-16,3-2-3 0,-1 4-2 16,3-2 1-16,6 1 3 0,13 2 3 15,7-2-6-15,6 1-4 0,-3 0 0 16,-8-2-3-16,-13 0 3 16,-7 1-10-16,-5-1-25 15,-6 0-36-15,4 1 10 0,-4-2 23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14:48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2542 15978 1315 0,'0'0'42'0,"-1"0"-8"0,1 0-25 15,0 0-19-15,0 1 6 0,0-1 3 16,1 1 0-16,-1-1 1 0,0 0 0 16,0 0 1-16,0 0 1 0,0 0 0 15,0-1 2-15,0 1-3 0,0-1 1 16,0 1 1-16,0 0-3 0,0-2 2 0,0 0 0 16,0 2 1-16,-1-2 2 15,3 2 2-15,-2 0 4 0,1 0 6 16,-1 0 6-16,0 0 0 0,-6-3-4 15,-2 3-7-15,-7 2-8 0,-9 1 0 16,-5 2 1-16,-8-1-1 0,-8 3 1 0,-10-1-1 16,-8-2-3-16,-3 1 1 0,2-4 1 15,6 0-1-15,8-1 7 0,5 0 10 16,7-2 13-16,9-2 15 0,10 3 7 16,7-1 3-16,11 2 3 0,0 0 3 15,0 0-6-15,0 0-8 0,0 0-13 16,0 0-17-16,1 0-8 15,-2 0-2-15,1 0-6 0,0 0-1 0,-1 0-2 0,2 0-9 16,0 0 0-16,1 0-3 0,0 0-1 16,-1 1 2-16,1 1-2 0,0 4-3 0,2 4 1 15,0 8 2-15,0 9 3 16,0 6 4-16,0 6 4 0,0 4 1 0,2-1 1 16,-4 5 0-1,1 2-1-15,-2 0 1 0,0 1 0 0,1-2 0 0,-1 1 2 16,3 0 0-1,0-4 0-15,1 1 0 0,1-6 1 0,-1-4-1 0,1-6 0 16,-1-6-2-16,2-5 0 0,0-4-2 16,-2-2 2-16,2-2-5 0,-2-2-10 15,1 0-12-15,-2-3-14 0,1-2-18 16,-1-2-13 0,-3-2-16-16,0 0-12 0,1 0-3 0,1-3-7 0,1-3 0 0,3-8 26 15,3-6-160-15,1-7 163 0</inkml:trace>
  <inkml:trace contextRef="#ctx0" brushRef="#br0" timeOffset="268.7">2273 16391 1103 0,'3'5'152'0,"-2"-5"2"16,0 0-47-16,-1 0-19 0,-1-3-17 0,1 2-17 15,-4 0-13-15,-1 1-8 0,-7 0-6 16,-4 0-8-16,-5 0-6 16,-8 4-5-16,-3-3-5 0,-5 3-1 0,-7 1-1 15,-7-1 1-15,1 3-1 0,-7 0 0 16,2 0 1-16,4 2-2 0,-2-1 2 16,7 0-3-16,11-2-2 0,13-4 0 15,10 1-1-15,11-3 1 0,0 0-3 16,1 0-6-16,-1 0-22 0,1 0-24 15,0 0-24-15,0 0-34 0,0-3 400 16,6 1-229-16</inkml:trace>
  <inkml:trace contextRef="#ctx0" brushRef="#br0" timeOffset="835.94">2535 16869 1468 0,'7'1'109'0,"-15"-2"96"32,8 1-357-17,0-2 38-15,1 2 113 0,-1 0 4 16,0 0 5-16,0 0 2 0,-2-4 3 15,2 1 3-15,0 0-1 0,3-1 1 16,-1 0-2-16,-2 0-3 0,4-2-1 16,-1 2-2-16,2-2-4 0,0-1-2 15,2 0-1-15,1 1-1 0,0 0 4 0,1 0 2 16,-1 2-1-16,-3 1 1 0,2 1-3 16,-3 2-2-16,0 0 0 0,-1 3-6 15,-1-1-5-15,-1-1-10 0,1 2-10 16,-2 1-3-16,0 0-9 0,0-1 5 15,-2 0 8-15,1 1 8 0,-1-2 15 0,2-1 7 16,0-1 8 0,0 0 11-16,0 0 6 0,0 0 7 0,-1 0-1 0,1 0-6 15,0 0-3-15,0 0-1 0,0 0 2 16,0 0 2-16,0 0 0 0,0 0 1 16,0 0-1-16,0 0 4 0,0 0-1 15,0 0-3-15,0 0-4 0,0 0-7 16,0 0-7-16,0 0-2 0,0 0-3 15,0 0-3-15,0 1-3 0,0-1-9 0,0 1-5 16,0-1-4-16,0 0-4 0,0 0 2 16,0 0-4-16,0 0-8 0,0 0-7 15,0 0-14-15,0 0-17 0,0 0-16 16,0 0 35-16,0 0 17 0</inkml:trace>
  <inkml:trace contextRef="#ctx0" brushRef="#br0" timeOffset="2340.89">3545 15607 1235 0,'0'2'78'15,"-6"2"39"-15,5 3-73 0,1 7-44 16,-5 9-4-16,8 8 3 0,-6 9 1 16,0 4-1-16,3 8 1 0,-2 4 1 15,3 4-1-15,2 7 2 0,4 5 0 16,3 5-2-16,-1 1 1 0,2-3 0 0,2-5 0 15,-1-8 1-15,-1-12 0 0,-1-7-1 16,-3-11 2-16,-2-6-2 0,-1-2 0 16,-2-7-1-16,2-2 2 0,-3-6 1 15,0-2 0-15,-1-7-9 0,0 0-16 16,0 0-15-16,0 0-3 0,0 0 8 16,-1-6 14-16,-1-3 13 0,-1-7 8 15,0-5 10-15,-3-6 9 0,4-4 5 16,0-4 2-16,0-4-2 0,-2-3-8 0,1-1-4 15,1-7-5-15,-1 0-5 0,0-5 0 16,-1-1-2-16,-1 5-3 16,-2-2 3-16,3 10-1 0,-1 7-1 0,3 7 2 0,0 10-1 15,2 5 0-15,0 5-2 0,-1 2 7 16,1 1 4-16,0 3 4 16,0-1 4-16,0 1-7 0,2 1-4 0,-1-3-3 15,-1 1-2-15,1 0-1 0,2 2 1 16,-3 2-2-16,0-1 1 0,0 0 1 15,2-5-5-15,-1 4-4 0,1 0 0 16,0 0-4-16,-2-3 4 0,3 3 2 16,-3-1 1-16,-2-1 1 0,2 2 2 15,0 2 1-15,0-2 2 0,0 2 0 16,2-1-1-16,-1 1 1 0,-1 0 0 16,0 0-2-16,0 0 4 0,0 0 2 0,0 0 0 15,0 0 1-15,0 0-3 0,0 0-4 16,0 0-1-16,0 0 0 0,-1 0 0 15,1 0-4-15,0 0 1 0,0 0-4 0,0 0 0 16,0 0 2-16,0 0 0 0,0-2 3 16,0 1 2-16,1-2 0 0,-4 2 4 15,3 1 2-15,-1-2-2 0,1 2-1 16,0 0 2-16,0 0-2 16,-1-2 1-16,2 2 1 0,2 2-1 0,-3-2 4 0,0 0 4 15,0 0 0-15,0 2-1 0,0-2-3 16,3 3-7-16,1 1-1 0,3 3-2 15,7 8-4-15,5 5 2 16,7 4 1-16,5 5 1 0,5 6 2 0,7 0 0 16,8 10 1-16,7 3-1 0,-1 2 1 15,-3 0-1-15,-7-3 0 16,-1-3 1-16,1-9-1 0,3 3 1 0,-5-4 0 16,-5-6-1-16,-4-4 0 15,-8-6 0-15,-2-5 2 0,-9-4-1 16,-7-6 1-16,-5 0 0 0,-1-2-1 0,-4-1-1 0,0 0-1 15,0 0-1-15,0 0-1 0,0-1 3 16,0-5 1 0,0 0 2-16,1-6 5 0,-1-2 1 0,-2-7 3 0,-1-5-3 15,-2-4-3-15,-3-12-2 0,1-5-3 0,-3-10 1 16,-2-7 0-16,-2-2-3 0,0-1-5 16,0 3-8-16,2 0-16 0,1-1-15 15,2 1-17-15,3 0-12 0,0 5-5 16,3 9 4-16,1 13 15 0,1 17 11 15,1 8 39-15,0 12 32 0,0-1 30 0,0 0 23 16,0 0-13-16,0 1-21 0,0-1-26 16,0 5-33-16,-1 5-22 0,-3 8-22 15,0 8-13-15,-2 4 7 0,-1 1 21 16,2-4 24-16</inkml:trace>
  <inkml:trace contextRef="#ctx0" brushRef="#br0" timeOffset="2834.52">4855 16271 1233 0,'0'0'41'0,"-1"-1"-1"0,1-1-53 15,-1 2-17-15,0-4 11 0,-2 1 15 16,-4-2 4-16,-3-1-1 0,-1 2-2 16,-3-1 2-16,1 2 0 0,0 3 0 15,3 0-2 1,2 2-3-16,2 2 0 0,-2 2 1 16,0 7-1-16,-1 6-4 0,0 7-4 15,1 4-6-15,2 3 1 0,3 1 5 16,4-3 3-16,5 1-1 0,4-4-4 15,4-1-1-15,2-2 6 0,3-4 12 16,4 0 11-16,0-2 8 0,1-3 4 16,0-5-2-16,-3-3-5 0,1-4-5 0,0-4-8 15,-1-6-2-15,-2-3 1 16,-1-5 3-16,-3-2 4 0,-2-4 4 0,-4-4-1 16,-1-6-1-16,-6-1-2 0,-4-2-4 15,-2 0 0-15,-8 2 2 0,-2 0-1 16,-5 0 0-16,-6 1-1 0,-4 0-3 15,-1 4-3-15,5 6-6 0,1 2-4 16,5 4-3-16,2 5-2 0,5 6-4 0,2 0-3 16,4 3 1-16,2 0 0 0,0-2 3 15,4 2 1-15,0 0-5 0,0 2-7 16,-2 0-8-16,2 2 168 0,2 2-104 16</inkml:trace>
  <inkml:trace contextRef="#ctx0" brushRef="#br0" timeOffset="3306.59">5994 15841 1339 0,'26'13'172'0,"-26"-13"-143"0,0-1-41 16,-5-1-36-16,-29-16 48 0,20 13 1 15,-7 0 2-15,-6-4 0 0,-2 1 3 16,-3 0 0-16,-1 1-1 0,2 3-2 16,0 1 0-16,4 3-3 0,2 1-4 15,3 4-2-15,3 5-4 0,1 5-2 16,1 6-2-16,-1 9-5 0,-2 7-2 15,3 11-8-15,3 9-5 0,3 6 4 16,9 2 5-16,4-3 2 16,5-4-5-16,9-4-2 0,4-3 3 0,3-7 27 0,4-8 33 15,-2-5 13-15,3-4 0 0,-1-3-17 16,1-2-21-16,3-3 2 0,-6-5 4 16,-2-3 2-16,-4-6 2 0,-2 0-10 0,0-4-8 15,1-1-4-15,1-2-1 0,-1-5 1 16,1-2 0-16,0-4 1 0,0-5-5 15,2-6-5-15,-2-7-12 0,2-4-20 16,-2-7-22-16,1 2 91 0,1-3-37 16</inkml:trace>
  <inkml:trace contextRef="#ctx0" brushRef="#br0" timeOffset="3576.29">6250 15873 1385 0,'0'0'89'0,"0"0"37"0,0 3-68 16,-1-3-55-16,1 0-14 0,0 0-9 15,0 3-2-15,3 3-12 0,-3 7-2 16,1 8 6-16,0 9 6 0,2 6 11 16,2 4 10-16,1 2 1 0,3 1 2 0,-1 1 0 15,5-3 0-15,-2-3 0 0,2-8 3 16,2-5-1-16,-2-5-1 0,2-2 2 15,1-1-7-15,1-3-12 0,3 0-14 16,2-2-21-16,0-3-15 0,-2-3-22 16,-3-3 0-16,-1-4-3 0,1-4-52 15,0-7-63 1,7-1 112-16</inkml:trace>
  <inkml:trace contextRef="#ctx0" brushRef="#br0" timeOffset="3924.41">6690 16012 1227 0,'-2'26'37'0,"2"5"-9"16,2 4-22-16,0-1-4 0,6-2 1 16,0-4 2-16,1-2-6 0,4-4-4 15,0 0-1-15,3 1-3 0,1-4 11 16,2-3 10-1,0-3 1-15,1-4 4 0,2 0-4 16,-2-4-1-16,2-1 3 0,-1 0 5 16,-1-4-4-16,-4 0-2 0,-3 0-3 0,-3-5-4 0,-3 2 3 0,-1-2 2 15,-1 1-1 1,1-3-3-16,-1-1-3 0,2-2-5 16,-1-1-3-16,-2 0-3 0,0-3-4 15,-3-1 0-15,-1-1-1 0,0 1-4 16,-3-3-2-16,2-2-3 0,-3-4-6 15,-3-2-7-15,3-4-9 0,-5 0-15 0,1 1 13 0,-1-7-104 0,-1 4 98 16</inkml:trace>
  <inkml:trace contextRef="#ctx0" brushRef="#br0" timeOffset="4434.93">7186 16236 1226 0,'34'8'149'0,"-22"-5"-101"15,-2 0-55-15,5 0-6 0,-25-7-27 16,22 4 13-16,5 0 6 0,-4-4 9 16,1 0 14-16,-2 1 8 0,-2-1 7 15,3-3 2-15,-1 0-2 0,1 2-4 16,2-3-4-16,-3 0-2 0,0-1-1 15,-1-4-1-15,-1 1-1 0,0-1-2 0,0-2-3 16,-2 2-2-16,1-4-4 0,0-1-3 16,0 0-3-16,0 0-3 0,-3 0-3 15,-2 2 0-15,-3 0 1 0,-1 0 2 16,-2 0 3-16,-5 3 3 0,-1 1 0 16,-1 3 4-16,2 2-1 0,2 1 0 15,2 1 0-15,-1 3 3 0,1 0 3 16,0 2 0-16,-1 0-1 0,1 2-5 0,-3 2-3 15,1 2-1-15,-4 7-5 0,-2 5 0 16,-1 11-2-16,2 1 3 0,3 0 7 16,5 1 7-16,2-2 2 0,6 2 0 15,-1 2 4-15,4 0 5 0,-1-6 11 16,1-6 14-16,0-1-1 0,0-1-4 0,1-1-10 16,3-1-12-16,1-2 2 15,3-3 3-15,1-3 1 0,1-1 2 16,-4-3-1-16,-1-1-5 0,2-1-2 0,-3-1-3 15,4 0-3-15,2-2-1 0,7-3-5 16,-2-1-10-16,-1-3-6 0,0-1-11 16,-3-2-15-16,3-3 37 0,2-5-6 15</inkml:trace>
  <inkml:trace contextRef="#ctx0" brushRef="#br0" timeOffset="4731.79">7846 15557 1605 0,'0'0'44'0,"-1"3"-10"0,1-1-42 0,0 5-13 16,0 4 3-16,0 5-1 0,1 6 0 15,1 1 4-15,0 0 4 0,1-1 7 0,2-1-1 16,0-1-16-16,0 3-21 0,0-1-31 16,0 4-25-16,2 3 119 0,2 6-177 15,1 2 134-15</inkml:trace>
  <inkml:trace contextRef="#ctx0" brushRef="#br0" timeOffset="4949.89">7960 16396 1365 0,'0'0'97'0,"0"2"59"0,0-2-87 0,0 0-60 15,0 0-5-15,0 0-2 0,0 0-5 0,0 0-14 0,0 0-12 16,0 0-9-16,0 0-8 0,0 0-7 16,0 0-6-16,0 0-13 0,0 0-15 15,0 0-86-15,0 0 106 0</inkml:trace>
  <inkml:trace contextRef="#ctx0" brushRef="#br0" timeOffset="65321.53">8871 12585 1140 0,'0'0'85'0,"0"0"32"0,0 2-14 0,0-2-53 16,0 0 1-16,0 0-7 0,0 0-4 15,0 1-7-15,0-1-9 0,0 0 0 16,0 0-3-16,-1 1-2 0,-2 0 0 15,0 0 1-15,-2 1-4 0,0 1-2 16,-5 0 0-16,-3 3 1 0,-2-1 0 16,-6 2 1-16,-1 0-1 0,-5 1-2 15,-6-1-1-15,-5 0-2 0,-6 1-3 0,-5 2-2 16,-4 1-1-16,-2-3-1 0,-7 3 0 16,-2 0 1-16,-6-4-1 0,-15 0 2 15,-12-1 0-15,-7-3 0 0,-6 1 0 16,1-4-1-16,-6 0-3 0,-4-2 1 15,1-1-1-15,3 1 0 0,4 1 1 16,0 1-1-16,-4-1 1 16,-3 1-1-16,1 0 2 0,-5 0 1 0,-9 0 1 15,-8 0 1-15,-9 0 0 0,-11-4-2 0,-2 0 0 16,-2-1-4-16,-5 0 1 0,8-1-1 16,8 3-1-16,-7-3 1 0,12 1-1 15,3 1 0-15,-3-2 1 0,3 0 0 16,3 0 0-16,2 1 1 0,5 0 0 15,4 2-1-15,4 1 0 0,10 2 0 16,7 2 1-16,15 0 0 0,3 3 2 0,4 0 3 16,7 2 7-16,10 0 4 0,13-1 2 15,12 0 2-15,10-2-1 0,11 0-1 16,6-2 3-16,6 0-2 0,4-1-1 16,1-1-2-16,4 2-2 0,3-2-3 15,0 0-4-15,0 0-3 0,0 0-2 0,-1 0-2 16,-1 0-4-16,3 0-9 0,-1 0-8 15,0 0-6-15,0 0-10 0,0 0-7 16,0 0-11-16,0 0-15 0,0 0-16 16,0 0-14-16,0 0-24 0,1-3-6 15,5 2 17-15,4-2 50 0</inkml:trace>
  <inkml:trace contextRef="#ctx0" brushRef="#br0" timeOffset="66438.92">9448 14660 1423 0,'0'0'65'0,"-1"0"0"15,0 1-28-15,1-1-36 0,-1 0-3 0,1 0 2 16,-1 0 0-16,1 2-1 15,0-2 0-15,-5 2 1 0,1-2 0 0,-3 3 1 16,-1-1 4-16,-1 2 2 0,0-2 3 16,-4 0 2-16,-3 1 1 0,-4 0 2 15,-4 0-3-15,-3 1-3 0,-3 1-3 16,-6-1-3-16,-8 3 0 0,-5 0 1 16,-7 1 0-16,-1 0-2 0,1 0 0 15,-5 2 0-15,1-1-2 0,-10 2 0 16,-3-1 1-16,-4 1-1 0,-4-2 0 15,0 2 1-15,-2-2-1 0,2-2 1 0,-6 1 3 16,-8-1 1 0,-4-1 2-16,-3-3 5 0,-4-1-2 0,-3-2 3 0,-7 0 5 0,-8-2 0 15,-1-1-1-15,-6 0-1 0,-3 0-6 16,-2-1-2-16,-4 0 2 0,0 2-1 16,-2 1 0-16,-1 1-2 0,1-2-4 15,-8-1-1-15,-2 0-1 0,-3-3-1 16,-16 0 0-1,1-5 0-15,1 0 0 0,-14-1-8 0,1-3-5 0,4 0-5 16,-8-1-6-16,9-2 2 0,9 2 4 16,-8 0 3-16,13 5 6 0,7 1 4 15,2 3 1-15,8 4 4 0,8 3 0 16,7 2 1-16,12 4 0 0,11 1-1 16,5-1 1-16,8 1-1 15,6 2 3-15,16 0 7 16,13 0 9-16,13-1 10 0,12-1 8 0,10-2 4 0,7 1 4 0,5-5 2 15,4 1 1-15,6-1-3 0,2-1-5 16,0 1-10-16,0-1-8 0,-1 0-7 16,1 2-5-16,0-2-5 0,0 0-2 0,1 0-1 15,0 0-1-15,0 0 0 0,0 0 0 16,0 0-1 0,0 0-4-16,0 0-3 15,-1 0-9-15,1 0-2 0,-2 2 0 16,3-2-5-16,1 0 0 0,-2 0-8 15,0 0-8-15,0 0-2 0,0 0-1 0,0 0-4 16,0 0-7-16,0 0-5 0,0 0-19 16,0 0-12-16,0 0-9 0,5-2-14 15,10 0 726-15,9 0-465 0</inkml:trace>
  <inkml:trace contextRef="#ctx0" brushRef="#br0" timeOffset="78218.3">10558 11276 792 0,'-1'-2'35'0,"-2"0"4"16,1 1 9-16,0-2 12 0,-2 2 5 16,1-1-1-16,-1 0-14 0,-1 1-13 15,1-2-7-15,0 1 1 0,4 2-1 16,-1 0-4-16,0 0 0 0,0 0 2 15,1 0 1-15,-1 0 4 0,1 0-1 16,0 0-5-16,0 0-3 0,0 0-3 0,0 0-6 16,0 0-4-16,0 0-5 0,3-1-5 15,1 2 0-15,2 2-1 0,2 0 0 16,3 3-1-16,4 1 1 0,4 1-2 16,5 4 2-16,4 2 0 0,2 2-1 15,6 3 1-15,1-1 0 0,3 2 0 16,0 3 0-16,1 4-1 0,1 5-2 0,-3 0 0 15,4 2 0-15,-2-1 1 0,-1-1 2 16,-1 1 1-16,0-2-1 0,1-3 2 16,0-1-1-16,-4-5-1 0,-2-4 1 15,-6-2-1-15,-10-7 0 0,-4 0-4 16,-5-4-1-16,-4-3-5 16,-3 0-3-16,-2-2-1 0,1 0-1 0,0 2 2 0,-1-2 2 15,1-4 1-15,-5 1 2 16,3-6 3-16,-4-2 1 0,-2-3 2 0,3-4 1 15,-7 0 0-15,3-3 1 0,2 1 0 16,1-1-1-16,3 2 0 0,0 2 0 16,2 4 1-16,-2 1 4 15,2 5 7-15,-1 0 5 0,0 3 7 0,2 3 1 0,1-2-3 16,1 3-2-16,-3 0-5 16,0 0-4-16,0 0 0 0,0 0 2 0,1 0 0 15,0 0 3-15,-1 0 0 0,0 0-1 16,0 0 1-16,0 0-1 0,1-1-3 15,-1 1-1-15,0 0-5 0,0 1-4 16,0-1-5-16,0 0-3 0,-1 4-3 0,2 0 3 16,-1 1 2-16,0 4-3 0,1 2 2 15,2 0 0-15,2 3 0 0,-1 0 3 16,2-2 3-16,-5-1 0 0,1 1 2 16,2-3 0-16,-5-1-2 0,2 1 0 15,0-4 0-15,-2 0-1 0,1-1 0 16,-1 1 1-16,-2-3-1 0,2 3 1 15,0-3 0-15,-2-1 0 0,1 2 1 16,2 0 0-16,0 1 0 0,3-2 0 16,-4 1 0-16,0-3-1 0,-2 3 0 0,0 0 0 15,3 2 0-15,1-3 0 0,-1 3 1 16,0-2 1-16,0-2-1 0,1 2 0 16,0-1-1-16,-1 1 0 15,-1-2 3-15,-1 0 3 0,2-1 5 0,-2 1 3 16,0 2-4-16,0-1-4 0,-3-2-4 15,-2 1-2-15,-3-1 0 0,-7-1 3 16,-1 1-1-16,-3-6 1 0,-1 4 0 0,0-4-2 16,-2 2 1-16,2-2 0 0,-2-1 0 15,3 2 1-15,0-3-1 0,-2 1-1 16,0-1 0-16,-1 2 0 0,2 1-1 0,1-2 0 16,3 3 1-16,0-2-1 0,2 3 0 15,0 2 1 1,5-1-1-16,3 0 0 0,2 1 3 15,3 1-2-15,3 0 2 0,-1 0 0 0,0 0 0 0,1 0 1 16,0 0-2-16,0 0-4 0,0 0-5 16,0 0-6-16,0 0-5 0,0 0-4 15,0 0-7-15,-3 0-19 0,3 0-18 0,0 0 675 16,0 0-462 0</inkml:trace>
  <inkml:trace contextRef="#ctx0" brushRef="#br0" timeOffset="88286.01">15549 6773 880 0,'-18'6'18'15,"-1"-4"-18"-15,-2 3 1 0,2-1 3 0,-3 1 1 16,2-1-2-16,1 1-2 0,-1 0 1 15,-1 2 2-15,-5 2 0 0,-7 1 1 16,-6 2-1-16,-4 2-2 0,-3-1-1 16,-5 3 2-16,-8 1-2 0,-11 1 3 15,-2 0 0-15,-4 0-2 0,6-2 0 16,3-2 1-16,1-4-2 0,0-2 2 16,-3-1 0-16,-1-4-21 0,1-2 30 0,1-1 2 15,5-1-1-15,3-4 29 0,2-4-24 16,1-2 6-16,-2-3 3 0,-3-3 2 15,1-1-1-15,8-2 5 0,10-1 13 16,10-1 11-16,9 1 10 16,4-2 6-16,8 2-7 0,4-6-17 0,0-4-19 15,1-8-24-15,1-4-16 0,0-8-8 16,4-4 1-16,1 1 1 0,1-3 8 16,2 4 3-16,1 1 4 0,3 3 7 0,-1 2 1 15,1-3 2-15,0 3-5 16,-1 0-7-16,5 0-3 0,6 1-1 0,4-1-5 15,5 6 2-15,3 2-3 16,8 3-3-16,9 3 1 0,9 4 1 0,4 4 1 0,2 3-1 16,-1 3 4-16,7 3-1 0,2 5-1 15,7 4 3-15,6 5 0 0,-6 1 4 16,-5-1 3-16,-6 2 2 0,-12-3 0 16,-6 3 0-16,-2 3-1 0,-5 1 0 0,2 3 0 15,1 3-1-15,2 2 0 16,2 3-1-16,-1 1-2 15,-3 4 1-15,-1 1 0 0,-3 5-3 16,0 1-6-16,2 3 0 0,-3 4-1 16,0 2 4-16,-4 2 7 0,-3 3 1 15,-6-2 1-15,-6-2 1 0,-1-6-2 0,-3-1 2 16,0-6-1-16,0 1 1 0,-2-1 0 16,-4-4 0-16,0 0-1 0,0-1 1 0,-4 0 0 0,2 1 0 15,-6 1 0-15,0 0 2 0,-7 1 0 16,-4 5 0-16,-4 3 2 15,-4 2-2-15,2 3 0 0,2 1 0 16,-1 0-1-16,2 0 0 16,0 1 2-16,-2-1-2 15,0-4 1-15,2-2 0 0,-2-5-2 0,-1-1 1 16,0-4 9-16,-1-1 1 0,1-1 5 16,2-1 3-16,-2-3-5 0,-1 0 0 15,0 1 5-15,-1-5 3 0,-1 1 0 16,-1 0 1-16,2 0-7 0,0-2-6 0,2-2-4 15,-1 0-3-15,2-2 0 0,1 0 1 16,0 1-1-16,5-4 1 0,2 0 1 16,2 1 1-16,3-1 7 0,2-1 4 15,1-1 1-15,0 0-1 0,0 0-3 0,0 0-2 16,0 0-1-16,0 0-2 0,0 0-3 16,0 0-1-16,0 0-2 0,1 1-1 15,3-1 0-15,-4 0-1 0,0 0-1 16,0 0 0-16,0 0-2 0,0 0-7 15,-1-2-9-15,1 2-16 0,0 0-18 16,0 0-16-16,0 0-18 0,-1 0 227 16,1 0-121-16</inkml:trace>
  <inkml:trace contextRef="#ctx0" brushRef="#br0" timeOffset="95368.23">29022 11522 1493 0,'0'0'51'0,"-1"0"10"16,-1 1-60-16,1-1-4 0,0 0-2 15,1 1 0-15,0-1 2 16,0 1-1-16,-4-1 1 0,-2 2 2 0,-2 1-1 15,-3-1 1-15,-2 0 1 0,0 2 0 16,-3-1 0-16,-3 3 0 0,-3-1 0 0,-2 3 0 16,-5 2 0-16,-12 2 0 15,-13 0 0-15,-10 5 1 0,-7 2-1 16,-1 6 0-16,4 4 1 0,0 0-1 0,-2 4 0 16,-11 3 2-16,-8-1-1 0,-1-2 0 15,2-4 0-15,13-2-1 0,7-3 0 0,8-2 1 16,-4-3-1-16,-4-3 1 0,1-2 1 15,3-2-2-15,8-1 3 0,8-1 2 16,8-2-1-16,1 0 1 0,6-2 0 16,3 0-3-16,3 0 0 0,3-3-1 15,4 2-1-15,3-4 1 0,5 1 0 16,3 2-1-16,3-2-8 0,4-1-19 16,2-1-27-16,-1 0-23 0,0 0-28 15,0 0-18-15,4-1 16 0,8-5 48 0</inkml:trace>
  <inkml:trace contextRef="#ctx0" brushRef="#br0" timeOffset="95763.61">27329 11675 1275 0,'-1'0'46'15,"1"0"3"-15,-1 1-38 0,-2 0-11 16,1 2 0-16,-4 3-1 0,0 2 1 15,-4 3 2-15,-4 4-1 0,-3 2 0 16,-3 1 1-16,0 4-1 0,-3 2 0 16,-5 1 1-16,-3 1-1 0,-4 2 0 0,-1-3 1 15,5-2 0-15,5-2-1 16,6-3 0-16,3-2-1 0,5 4 1 0,5-2-1 16,1-1 0-16,4 1 0 0,1-3-2 15,2 0 1-15,2-4 1 16,2 0 7-16,1-2 9 0,1-1 3 0,4 0 5 15,3-1 0-15,3-2-2 0,2 1 2 0,-1-3 2 16,0 1 2-16,-3-1 1 0,1-2-2 16,-1 2 0-1,-1-1-6-15,2-2-7 0,1 1-5 0,1 0-5 16,-2 0-3-16,-1 1 0 0,-1 2 1 16,-1-3-2-16,2 2-5 0,1 3-14 0,4 1-21 15,3 2-20-15,5 4-17 0,4 1-13 16,6 4 519-16,-4 0-330 15</inkml:trace>
  <inkml:trace contextRef="#ctx0" brushRef="#br0" timeOffset="118243.12">15878 15479 1719 0,'0'0'26'0,"0"0"-34"0,0 0-18 0,-1 0-3 16,1 0 10-16,-2-1 5 0,-4-2 2 16,-2 2 4-16,-4-2 5 0,-4-2 0 15,-6 1 3-15,-3-2 0 0,-5 1 0 16,-10 3 2-16,-3 2 1 0,-16 0 2 16,-16 0 1-16,-5 2 0 15,-9 5-3-15,2-3 0 0,8 3-1 0,-1 2 1 16,-4-1 1-16,0 1 2 0,1 2 1 15,0 0-2-15,8-2-1 0,3-1-3 16,3 0 1-16,-1-3-1 0,8-1-1 16,5 1 2-16,8-1-1 0,7-1 0 15,7 2 1-15,2-3 0 0,7-1-2 16,7 3-9-16,8-4-12 0,5 3-20 0,3-3-20 16,1 0-17-16,2 0-19 0,2-1-28 15,10 1 15-15,17-2 50 0</inkml:trace>
  <inkml:trace contextRef="#ctx0" brushRef="#br0" timeOffset="118653.81">15875 15799 1349 0,'0'0'153'0,"0"0"194"16,0 0-314-16,0 0-87 0,0 0 7 15,0-1 14-15,-2 1 21 16,-1-1 6-16,-3-2 1 0,-6-1 3 0,-5-2-2 16,-6-2 2-16,-9-2 2 0,-10-2-1 15,-7-1 1-15,-16-3 0 0,-18 2 0 16,-9-3 8-16,-9 5 1 0,7 3-2 16,11 4 1-16,4 0-8 0,1 4 2 0,4 1 4 15,4 6 2-15,9-2 0 0,8 5-1 16,5-1-2-16,6 2-1 0,4 0 1 15,4 0 2-15,9-1 0 0,7-1 2 16,6-1 3-16,4-2 1 0,3-2 1 16,0-1 2-16,4-2-1 0,0 1 0 15,1 0 2-15,0-1-3 0,0 2-1 0,0-2-3 16,0 0-3-16,0 0-5 0,0 0-4 16,0 0-10-1,0 0-10-15,0 0-7 0,0 0-9 0,0 0-7 0,0 0-9 16,0 0-19-16,0 0-24 0,0 0-19 0,0 0 319 15,3 2-175-15</inkml:trace>
  <inkml:trace contextRef="#ctx0" brushRef="#br0" timeOffset="126786.05">10586 14260 1368 0,'-1'0'49'0,"0"2"-3"0,-1-2-28 0,-1 0-22 0,-1 0 1 16,-1-2 1-16,-3 0-1 0,-3-1 0 15,-4-3 2-15,-4-2 1 0,-4-3 0 32,-2-2 0-32,-1-2 0 0,-1-2-2 0,0-3 2 0,-1-1 0 0,0-3 2 15,-1-3 3-15,-1-1 0 0,1-1 1 16,-3-6 2 0,-6-2 3-16,-3-7 3 15,0-6 1-15,-3-5-3 0,3-4-5 16,1 0-5-16,-4-3-2 0,0-2 0 15,1-2 1-15,-2-4-1 0,-1-2 2 16,-3 2-1-16,-2-2-1 0,7 1 0 0,6-2-3 16,9 3-1-16,9 5 1 0,6 1 4 15,5 8 9-15,2 5 9 0,7 1 8 16,1 5 1-16,4-1-1 0,4-2-3 16,0-1-8-16,3-4-6 0,4-2-9 15,6-1-3-15,7 0-8 0,12-1-5 16,7 3-6-16,7 4-11 0,2 1-1 0,6 6 0 15,5 4 7-15,4 5 11 0,11 9 7 16,2 7 3-16,0 11 5 0,1 3 1 16,-10 4 2-16,-6 7 0 0,-3 4-3 15,-1 6-1-15,-1 2-2 0,-3 4 1 16,-5-1 0-16,-11-2 2 0,-14-2 0 0,-9-3 0 16,-10-6 3-16,-3-5-4 0,-5 1-4 15,-1-5-10-15,-3 0-13 0,0 0-12 16,1 0-6-16,0-2 0 0,-2-5 3 15,-4-9-7-15,-3-10-17 0,-8-9-159 0,-2-2 143 16</inkml:trace>
  <inkml:trace contextRef="#ctx0" brushRef="#br0" timeOffset="127196.73">10334 11602 1167 0,'-3'0'83'0,"5"1"38"0,-4-1-50 15,2 0-55-15,1 1-6 0,-1 0-3 16,3 3-2-16,5 1 0 0,5 4-1 16,6 4 6-16,3 0 7 0,7 4 5 15,5 2 6-15,1 2-3 0,1 3-7 16,2 1-5-16,3 4-7 16,4-3-3-16,1 1-1 0,-2-3 1 0,-8-2-1 15,-4-1 1-15,-11-2 0 0,-5-3-1 16,-6-3 1-16,-8-4 3 0,-2 1 0 15,-1 0 2-15,-1 1 5 0,-4 0-2 0,-2 1 1 16,-5 3 3-16,-7-1-2 0,-6 2 1 16,-7 0 3-16,-4-4 2 0,-2 1 1 15,1-1 1-15,4-1-2 0,2-1-4 16,7 1-4-16,2 0-5 0,3 0-2 0,5-4-2 16,3 2 0-16,3-3 0 0,1 0 4 15,1 1 3-15,2-2 3 0,1 2 0 16,0-1-4-16,1 0-4 15,0 0-3-15,-1 2-1 0,2-4 0 0,-1 3-3 16,-1-2-5-16,4 0-3 16,-2 0-9-16,-2-2-15 0,2 2-20 0,1-1-33 15,0-1-25-15,-2 0 690 0,2-3-449 16</inkml:trace>
  <inkml:trace contextRef="#ctx0" brushRef="#br0" timeOffset="133080.71">27131 12521 1526 0,'-1'0'34'16,"1"0"-22"-16,1 0-10 0,-1 0-6 16,1 0 14-16,1 0 13 0,-2 0 9 15,2 0 11-15,-2 0-2 0,0 0-4 0,0 0-7 16,0 0-7-16,0 0-7 0,4-2-6 16,2 0-5-16,2-3-5 0,5-2 2 15,4-3-2-15,6 1 0 0,4-2 3 16,6-1-7-16,7 2-6 0,5 3-3 15,8 5-2-15,6 3 5 0,6 7 5 16,9 3 4-16,1 6-3 16,-2 2-3-16,-3 2-3 0,-7 8-6 0,-2 0 2 15,3 10 1-15,7 4 3 0,0 4 4 0,1 8 3 16,-4 8 0-16,-6 5 0 16,0 8 1-16,-2 4-1 0,-2 1-1 15,4 2 5-15,-1 2 1 0,-6 3 3 0,-4 5 2 16,-13-1-5-16,-14 0-2 0,-11-2 0 15,-6-1-4-15,-6-4 2 0,-5-6 2 16,-7-8 3-16,-3-11 3 0,-5-7-1 0,-1-13 0 16,-4-6-2-1,-2-7 0-15,0-6-2 0,0-5-1 0,7-5 0 0,2-4-3 16,4-3 2-16,4 0-1 0,2-4-1 0,2 0 1 16,1 0-2-16,2-4-2 0,0 2 0 15,-2-1 1-15,3-3-1 0,0-1 0 16,1-2 0-16,1-5-3 0,3-5 0 15,2-8-5-15,5-6-6 0,3-4-7 16,7-1-1 0,5 0 1-16,3 3 5 0,0 6 10 0,-6 3 5 0,-1 7 12 15,-7 3 14-15,-2 5 11 0,1 2 8 16,-5 4 2-16,-1 1-6 16,0 1-8-16,-6 0-6 0,-1 0-7 15,0 3-6-15,-1 0-3 0,0 0-3 0,2 0-1 0,-2 0 1 16,1 0-6-16,0 0-7 0,-3 1-5 15,-5 4-3-15,-6 1 7 0,-9 4 8 16,-13 5 4-16,-17 2 1 0,-8 1 1 16,-5 0-1-16,-3-4 0 0,8 1 2 15,2-4-2-15,6-2 1 0,2-3 0 0,6-3 0 16,-3-3-1-16,7 1 2 0,7-1-1 16,11 3-1-16,10-1 1 0,11-2 4 15,0 1 15-15,0-1 15 0,1 0 15 16,0 1 3-16,3 0-3 0,3 1-11 15,4 2-13 1,7-1-8-16,8 4-10 0,6 3-4 16,9 5-2-16,2 1-2 0,2 6 0 15,1-1 0-15,-2 5 0 0,2 4-1 16,3 4 1-16,-1 3 0 0,9 4 0 16,1-2 0-16,-6 0 0 0,-4-4 0 15,-15-6 2-15,-10-6-1 0,-6-2 0 0,-3-2 0 16,-3-3 1-16,0 0-2 0,-2-4 2 15,-1-2 0-15,-1-2 2 0,-4-6 1 16,-1-2 0-16,-1 0 1 0,0 0-5 16,1 1-6-16,-1-1-13 0,0 0-15 15,0 0-25-15,0 0-25 0,1 0-32 16,0-2 57-16</inkml:trace>
  <inkml:trace contextRef="#ctx0" brushRef="#br0" timeOffset="136699.07">10077 6036 1226 0,'13'5'214'0,"-25"-7"-177"31,12 2-29-15,0 0-2-16,-1 0-1 0,1 0-3 16,0 0-1-16,-4 6-1 0,0 6-2 15,0 11 2-15,0 14 6 0,1 14 4 0,2 9 2 16,1 17-1-16,4 12-5 16,3 13-2-16,2 10-1 0,1 13-1 0,2 12-1 15,6 10 2-15,4 8-2 0,2 6 1 16,2 3 1-16,2-4-2 0,-2-8 1 15,-3-12 0-15,0-17 3 0,-7-12 0 16,-1-20 2-16,-3-15 14 0,-9-15-3 16,1-17 3-16,-3-8-3 0,-1-12-14 15,0-11 2-15,3-5 0 0,-3-8-6 0,2-2 5 16,-2-5-2-16,-2-11-2 0,1-14 9 16,0-16-7-16,0-20-2 0,2-17 0 15,-1-22 1-15,-2-14-1 0,1-13 1 16,-4-9-2-16,-1-3 0 0,5-2 0 15,-8-8 0-15,-2-2 0 0,-1 0 1 16,-3-6-3-16,4 2-4 0,2 9-1 0,0 9 0 16,3 17 4-16,3 20 3 15,3 16 5-15,6 23 15 0,-2 20 22 0,-1 21 22 16,1 12 10-16,-3 11-11 0,0 2-20 16,0 2-22-16,-1 0-20 0,1 4-10 15,0 4-8-15,-2 9-3 0,-1 12 3 16,1 15 8-16,-6 16 7 0,4 12 1 0,-1 11 2 15,0 10 1-15,1 13-2 0,4 18 2 16,1 13 0-16,0 16 0 0,4 14 1 16,-4-1 0-16,3 2 0 0,1-9 1 15,1-21 0-15,2-14-1 0,-1-20-1 16,2-14 0-16,-1-12-1 0,-3-5 1 16,-1-9 3-16,0-5-1 0,-2-11 1 15,0-12 1-15,-3-15 0 0,0-12-11 16,0-7-9-16,0 0-4 0,5-2 2 0,-5 0 3 15,0-4 9-15,1-2 6 16,-1-7 1-16,0-7 13 0,1-10 9 0,-1-13 0 16,0-15-6-16,-1-18-4 15,-6-19-7-15,-2-15-5 0,-4-11 0 0,2-9-1 16,-4-5-2-16,-2-2 1 0,-2-7-1 0,-4 7 0 16,1 2 0-16,1 5 0 0,1 4 0 15,-2 6-1-15,3 8 1 16,5 12 0-16,3 18 0 0,5 17 2 0,0 15 0 15,3 15 1-15,2 13 2 0,0 5-2 16,1 9-3-16,0 2-2 0,0 6-17 16,0 0 3-16,0 0 2 0,0 4-4 0,0-1 7 15,0 6-5-15,-2 8-2 0,2 15 5 16,0 14 8-16,0 15 2 0,4 18 3 16,1 15 0-16,4 16 0 0,5 13 0 15,5 3 2-15,3 11-2 0,4 3 1 0,-1 4 2 16,4-3-4-16,-1 1-2 0,1-10-4 15,2-9-4-15,-8-21 2 0,-4-23 0 16,-5-21-7-16,-6-20-30 0,-5-14-42 16,-2-11-40-16,-1-5 177 0,0-2-69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17:41.1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29079 4459 1330 0,'0'2'17'0,"0"0"-23"0,0-2-21 16,0 0-4-16,0 0 20 0,0 0 14 15,0 0 6-15,0 0 0 0,0 0 2 16,0 0-6-16,0 0-3 0,0 0 0 0,0 0 6 15,0 0 1-15,0 0 2 0,0 0 1 16,0 0-5-16,-1 0-4 0,-5 0-1 16,1 0-2-16,-1-2-2 0,-3 0 0 15,-3 2-1-15,0-1 2 0,-4 1 1 16,-3 1 0-16,-3 1 0 0,-4 0 1 16,-3-1 0-16,0 0 0 0,-6 0 1 15,-3 0-2-15,-8 0 1 0,-11-1 0 16,3 2-1-16,-2-2 2 0,7 0 11 15,4 0 1-15,0 2 2 0,1-2 1 16,-5 0-11-16,-3 0 3 0,-10 1 2 0,-5-1-1 16,-6 1 0-16,0 0-5 0,7 0-3 15,2 0 0-15,4 1 1 0,-1-2-2 16,-7 1 0-16,-7 1 0 0,-1 0-1 16,-1-1 16-16,4-1 1 0,9 0 1 0,0 0 0 15,-6 0-9-15,-4-1 4 0,-7 0 7 16,0 1 6-16,4 0-4 0,8 0-7 15,4-1-6-15,-1 1-5 0,-7 0 0 16,-4 1 1-16,-1 2 1 0,2 2 4 16,7-2 1-16,5 3-1 0,-3-3-3 15,-5 1-1-15,-7 2-5 0,-3-1 0 0,2 0 0 16,10 1-1-16,1-3 1 16,2 1 0-16,-13-3-1 0,-6 1 1 15,-2 0 5-15,0 2 4 0,10-2 4 0,2-2 4 16,-5 0-5-16,-8 0-3 0,-6 0-1 15,2 0-3-15,6 0-1 0,6 0-1 16,-5 1-2-16,-3-2-1 0,-5 1 1 16,1 1-2-16,10-1 0 0,4 2 1 15,-2-3-1-15,-8-1 1 0,-1 2 2 16,-3-2-2-16,3-2 2 0,10-1 0 16,-11-3-1-16,-2-2 2 0,-3-1 0 0,-1 2 0 15,10 0 2-15,2-1 1 16,-5-1-1-16,-3 0 0 0,-6-1-1 0,0 3-3 15,12-2-2-15,-2-1 2 0,-8 1-2 16,0 0 1-16,-5 1 1 0,3-3-1 0,10 2 0 16,-9 0 0-16,-3-1 0 0,0 2-1 15,1-1 2-15,13 1-2 0,-3 2 2 16,-1 1-1-16,-5 0 0 0,-2 1 0 16,7 3 0-16,5 1-1 0,-2-1 1 15,-4 3 0-15,-1 0-1 0,1 3 1 16,6-1-1-16,8 2-1 0,-1 1 0 15,-6 0 1-15,0 1 0 0,-1 1 1 16,5-2 0-16,9 0-1 0,7-1 0 16,0 1 4-16,-6-2 7 0,0 1 9 0,-1-2 5 15,7-1-5-15,15 1-4 0,4-1-5 16,4 1-3-16,5-1 1 16,6 1 2-16,3-1-1 0,4 0 0 0,7 0 0 15,-1 0-2-15,5-1 2 16,8 0 2-16,4 0 1 0,0 0 2 0,0 0 0 15,-1 0-4-15,0 0-1 0,1 0-3 0,0 0-3 16,0 0-1-16,-2 1 1 0,8-1-4 16,-4 0-1-16,-1 0-7 0,0 0-10 15,-3-1-6-15,3 1-14 0,0 0-21 16,0-1-7-16,2 1-12 0,3-3-11 16,6-13 631-16,6-12-412 0</inkml:trace>
  <inkml:trace contextRef="#ctx0" brushRef="#br0" timeOffset="725.01">21436 2310 1517 0,'35'-1'40'0,"-63"-4"-70"47,28 4 34-47,0-1-6 0,-2 2-6 15,-5-3-1-15,-4 0-3 0,-10 0 9 16,-12 0 4-16,-13 3 6 0,-5 2 4 15,-6 3-2-15,1 5 0 0,6 3-6 16,0-1-1-16,10 3-1 0,5-4-1 0,8 0 0 16,8 1-2-1,4-3-3-15,5-2-3 0,5 0-7 0,1 0-7 16,3-2-4-16,2 1-1 0,3-2-1 0,6 2 7 16,7 2 6-16,13 3 5 0,13 1 8 15,11 0 0-15,11 2 1 0,11 1 1 16,11 1 0-16,-7 0 0 0,-4-1 1 0,-16 2-1 15,-11-1 0-15,-9 4 0 0,-6 0 0 32,-5 4-1-32,-8-1-3 0,-5 0-5 0,-4 4 11 0,-6 0 7 0,-7 1 4 15,-7 2 7-15,-8 1-9 0,-4 1-3 16,-5-1 2-16,-3-1 0 0,-2-6-2 16,-2-4 0-1,0-4-2-15,-2-5-1 0,-1 0 0 0,-1-5 0 0,-4-2-2 0,-2-4 2 16,2-4 4-1,3-4-3-15,7 1 1 0,6-2 0 0,7-2-6 0,4 4-2 16,4-2-5-16,3 2-3 0,4 2 0 16,2 1-5-16,1-4-22 15,6-4-17-15,6-7 27 0</inkml:trace>
  <inkml:trace contextRef="#ctx0" brushRef="#br0" timeOffset="1387.48">23824 2374 1459 0,'-31'-34'-6'16,"-8"3"-46"-16,-12-7-9 0,0 11 47 15,1 10 12-15,4 4 2 0,2 6 2 16,-3 4 3-16,-5 3 2 0,3 7 1 0,4 1 1 16,5 5-5-16,5 6-4 15,2 5 0-15,2 2-2 0,4 7 0 0,8 2 1 16,5 3-7-16,6-1-6 0,7-1-5 16,4-6-4-16,3-5 5 0,4-4 5 15,0-7 1-15,6-1 7 0,3-4 4 0,5 0 3 16,7-4 5-16,-1-3 0 0,3-2 0 15,7-5 2-15,1-4 5 0,4-5 2 16,1 1 2-16,-8-7-1 0,-6-1-7 16,-2 0-2-16,-7-6-1 0,-3 0 1 15,0-1 4-15,-4 1 8 0,-1 4 6 16,-2 3-1-16,-3 6 3 0,-2 1-5 16,-3 4 7-16,0 4 0 0,-3 2-5 15,-1 3-12-15,-1 0-14 0,0 1-13 16,0-1-10-16,0 7 5 0,2 4 1 0,2 9 7 15,1 6 9-15,7 10-1 16,1 2-1-16,7-1 0 0,2 1 0 0,6-3 1 16,7-3 3-16,2-2-1 0,4-5 1 15,-1-3 3-15,-9-6-2 0,-4-4 2 16,-7-1 1-16,-3-3-3 0,-5 0-9 0,-3-4-11 16,-2-1-7-16,0-3-6 0,5-3-50 15,6-5 56-15</inkml:trace>
  <inkml:trace contextRef="#ctx0" brushRef="#br0" timeOffset="1939.82">26975 2114 1502 0,'-40'6'1'0,"-2"-1"-50"0,-12 1-6 16,-1 0 55-16,-3 3 0 0,-5 0 1 15,-2 6 0-15,-3 2-1 0,9 2 0 16,7 3 0-16,9 0 0 0,8-2-1 16,10 1 2-16,6-3-1 0,5-3 1 0,8-2 0 15,3-2 4-15,1-6 2 0,3 1 5 16,1-1 8-16,6 0 6 0,6 2 2 16,7 0-7-16,8 0-9 0,6 2-9 15,6 2-3-15,9 0 2 0,7 0 1 0,6 3-2 16,0 1 0-16,-7 4 0 0,-6 0-1 15,-8 3 0-15,-2-3 1 0,-3 1-1 16,-5-1 1-16,-3 1-1 0,-6-4-1 16,-6 0 2-16,-5-2 3 0,-5-1 10 15,-5-3 6-15,-6 1-1 0,-5 0-4 16,-7 1-9-16,-4 1-5 0,-8-1-1 16,-6 2 1-16,-5-2 1 0,-4 0-1 15,-1-5 2-15,-4-2-5 0,-5-5-7 0,1-3-8 16,4-5-8-16,9 0-7 0,13-3-8 15,9 2 1-15,8 2-2 0,5-2 13 16,4-2 2-16,6-4 504 16,11-5-348-16</inkml:trace>
  <inkml:trace contextRef="#ctx0" brushRef="#br0" timeOffset="2191.86">27374 1730 1279 0,'0'1'89'0,"0"9"174"0,-4 9-337 0,-1 11-22 16,0 6 51-16,0 1 43 0,2-1 1 15,2-1 1-15,-1 0 0 0,0 0 0 16,-1 0 2-16,1-4-4 15,2 1-22-15,1-3-23 0,3 0-32 0,5 2-119 16,-3-6 123-16</inkml:trace>
  <inkml:trace contextRef="#ctx0" brushRef="#br0" timeOffset="2510.75">25117 2731 1697 0,'13'30'15'0,"-40"-7"-56"16,-7 6-11-16,-5 6 32 16,-25-17 18-16,38 16 3 0,6 5-10 15,3-1-10-15,4 0-8 0,3-1-16 0,2-1-5 16,2-6-13-16,-1-4-17 0,0-3-29 16,-1-5-67-16,0-5 99 0</inkml:trace>
  <inkml:trace contextRef="#ctx0" brushRef="#br0" timeOffset="2763.03">22606 2732 1687 0,'-4'4'75'0,"-8"20"170"16,-6 12-314-16,-5 15 11 0,-1 9 18 16,2 2-19-16,-1 1-31 0,-1 1-40 0,-2 0-3 15,-6 0 645-15,2-10-396 16</inkml:trace>
  <inkml:trace contextRef="#ctx0" brushRef="#br0" timeOffset="110376.36">19498 12894 694 0,'8'1'87'16,"-4"-1"122"-16,1 2-174 0,-2-2-12 15,0-2 16-15,-1 2 17 0,0 0 10 16,0-1-3-16,-2 1-8 0,0 0-8 16,0 0-4-16,0 1 1 0,0-1 2 15,0 0-2-15,0 0-6 0,0 0-9 16,1 0-10-16,1 0-7 0,-1 0-6 0,0 0-4 16,2 0 1-16,-1 0 3 0,0-3 3 15,1 2 3-15,1-1 5 0,3 0 0 16,3 0 1-16,5-2 1 0,1 1-6 15,3-2-6-15,1 3-4 0,5-2-3 16,4 1 0-16,0-1 0 0,-1-2 0 16,-1 3 2-16,-2-3 0 0,-1 3-1 15,-3-1 5-15,-7 2 8 0,-3 0 5 16,-3-1 3-16,-2 3 0 0,-2 0-6 16,-1 0-2-16,0 0 2 0,2 0 3 0,-3 0-1 15,-2 0-1-15,0 0-7 0,0 0-6 16,0 0-4-16,0 0-1 0,0 0-3 15,1 0-1-15,-1 4 0 0,0-1-1 16,-1 4 0-16,-1 6-1 0,2 3 1 16,-2 7 1-16,0 2 0 0,0 4 2 15,0 5 1-15,-3-1-1 0,2 4 1 0,1 5 2 16,-3-3-1-16,2 2 0 0,-2-1 2 16,1 0-1-16,1 3 0 0,2 3 0 15,1-1-1-15,0 2 1 0,0-2 1 16,0-1-1-16,1 0 1 15,3-6 0-15,0-1-1 0,2-2 0 0,-3-3 0 0,2 1 0 16,-3-4 0-16,4-3 1 0,-3-5 0 16,-2-6 0-16,3-4 1 0,-4-3-2 15,1-3 2-15,1-1-1 0,-2-3 0 16,0-1 0-16,0 1 0 0,0-1 1 16,0 0 2-16,0 1 0 0,-1 1 1 15,1-2-1-15,0 0 0 0,-2 0-3 16,2 0-1-16,0 0-5 0,1 0-4 15,-1 0-1-15,0-3 0 0,-3 3-1 16,0 0 2-16,-4 0 3 0,2 0 1 0,-9 0 3 16,0-1 2-16,-1 1 0 0,-5 0 0 15,3 0 1-15,-4 1 0 0,-1 2 0 16,-2-1 1-16,-5 0-1 0,5 3 1 16,-2-2 0-16,5 0 0 0,2 2 0 15,-1-2 0-15,4 3 0 0,0-1 0 0,5 0 1 16,1 1-2-16,-1-3 1 0,1-1-1 15,0 3-2-15,-1-3 1 0,0 1 0 16,-1 1-1-16,1-4 1 0,3 3 1 16,1-2-1-16,0 1 2 15,0 1-1-15,3-1 0 0,4-2 1 0,-6 2-3 0,3-2-12 16,0 1-26-16,3 0-40 0,0 2-38 16,1-3 56-16</inkml:trace>
  <inkml:trace contextRef="#ctx0" brushRef="#br0" timeOffset="-106966.98">1103 7395 1410 0,'0'0'52'0,"0"0"-9"16,0 4-13-16,0-2-25 0,0 5 1 15,1 2-1-15,-1 2-1 0,0 6-2 16,-2 4-2 0,0 6 0-16,-4 8 1 0,1 7-1 0,0 4 0 0,-2 9 0 0,-1 8 0 15,-3 3 1-15,-1 3 0 16,-1 3-1-16,1 0 1 0,-2 0 1 0,-1-4-2 15,-4-8 1-15,1-7 1 0,2-7 0 16,0-9 0-16,6-7 1 0,-1-4-2 16,4-6 0-16,-1-3 1 15,0-4-2-15,5-2 1 0,-1-4 0 0,4-1-1 16,0-1-2-16,0-3-1 0,1 1-2 16,2 1 0-16,6 0 5 0,7 2 2 0,7 2 3 15,8-1 3-15,6-1 0 0,7 2 5 16,6 0 5-16,7 1 5 15,5-1 8-15,0 1 3 0,-4-4 1 16,-4 3-2-16,-2-3-9 16,2-1-7-16,1 1-9 0,1-4-4 0,4 1-3 0,1-2 0 15,0 1 0-15,-2-1-1 0,-2 0 0 0,-7-2 1 16,0 0 0-16,-5-4-1 0,-5 3-5 16,-3-4-6-16,-2 0-7 0,-1-1-3 15,-5-1-4-15,-3-1-3 0,-5-2-2 16,-2-1-9-1,-6-3-4-15,-4-1-2 0,-3-2 0 0,-6-2 6 0,-2-2 9 16,-6-2 6-16,-7 0 8 0,-1-2 7 0,-7 0 1 16,-4 1 5-16,-3 3 1 0,-3 3-1 15,-2 2-1-15,-1 1-2 0,1-1-1 16,0 5 0-16,1 2 3 0,7 6 1 16,5 4 2-16,8 1 5 0,5 1 9 15,4-1 6-15,2 3 7 0,0-1 1 16,2 3-2-1,0 3-2-15,4 1-5 0,2 1-4 0,6 4-2 16,7 4-2-16,6 2-2 0,11 1 1 0,2 2 1 0,6 4 0 16,3-4 9-16,1 0 1 0,5 1 3 15,0-1 3-15,-6-4 0 0,-4 1 4 32,-8-3 2-32,-12-2-3 0,-7-3-6 0,-6-3-5 0,-3-1-1 15,-5-5-2 1,-1 2-2-16,-1 4-4 0,-5 0-6 15,-3 5 1-15,-2 5 2 0,-11 4 5 0,-2-1 4 16,-11 5-1-16,-10-2-3 0,-1 0-3 16,-7-2-4-16,6-1-1 0,1 0 0 15,1-3-1-15,5-2 0 0,3 0 0 16,4-3 0-16,6 0 0 0,1-2 1 0,5-2-1 16,-1 0 1-16,3-1-1 0,5 0 0 15,-1 0-1-15,3-1 3 0,4-1 0 16,-1-1 1-16,2-3 3 0,2 0 0 15,1 0 2-15,4 0 2 0,0-3-1 16,0 1 6-16,0-1 0 16,0 1 1-16,0-1-1 0,0 1-7 0,0-1-5 15,0 0-2-15,0 0-1 0,0 0-2 16,0 0-1-16,0 0-4 0,0 0-5 0,0 0-10 16,0 0-12-16,-1 0-22 0,1 0-17 15,-1 0-19-15,1 0-24 16,0 0-3-16,1-6 614 0,9-1-388 0</inkml:trace>
  <inkml:trace contextRef="#ctx0" brushRef="#br0" timeOffset="-69194.33">9349 9234 1600 0,'-1'-2'5'0,"-3"0"-67"15,-7-2-25 1,-4 0 9-16,-4-4 24 0,-2 1 34 0,7 2 19 0,1-2 3 16,4 3 1-16,-2 2 0 0,-3 1-3 15,-5-1 0-15,-6 0 0 0,0 0 0 16,-5 1 0-16,-1 0 1 0,1 1-1 15,-5 0 0-15,4 0 0 0,-1 0 0 16,-2-1-1-16,-3 1 1 16,-4 0 0-16,-5 0 0 0,-2 0 0 15,-2 1 0-15,0-1 0 0,2 0 1 16,3 2-1-16,8 0 1 0,5-2 0 0,6 2-1 16,7 0 0-16,3 0 1 0,5-1-1 0,3 3 0 15,3-4 2-15,5 0 1 0,0 0 1 16,0 0-4-16,0 0-16 0,0 0-16 15,1 1-24 1,2-2-46-16,5-1-76 0,6-2 100 0</inkml:trace>
  <inkml:trace contextRef="#ctx0" brushRef="#br0" timeOffset="-68768.25">9456 9444 932 0,'0'0'15'0,"-2"0"-15"0,-3 0-6 0,-2-2-2 15,-3-1 10-15,0 0 3 16,-2 0 5-16,-4 0 4 0,-2-1 3 0,-8 1 4 15,-4-3 2-15,-6 1-3 0,-10 1-5 16,-6-1-6-16,-7 0-5 0,-5-2-2 16,5 3 0-16,2-3 3 0,0 2 6 31,5-2 6-31,2 1 4 0,-1 3 2 0,5-3-3 16,-1 4-5-16,0-1-5 0,3-1-4 15,7 3-4-15,4 1-1 0,5 2 0 16,8-1-1-16,3 3 1 0,4-3 0 15,5 1-1-15,7-1 0 0,0 0-7 16,-1-1-5-16,2 2 0 0,-2 1 3 16,2-3 3-16,0 0-2 0,0 0-7 15,0-1-13-15,1 1-12 0,5-4-4 0,-1 2-24 16,2 2-97-16,4-3 106 16</inkml:trace>
  <inkml:trace contextRef="#ctx0" brushRef="#br0" timeOffset="-61429.88">8036 9557 1237 0,'0'0'39'0,"0"0"-8"0,0 0-15 0,0 0-7 16,-2 0-2-16,-1 0-4 16,-2 0-3-16,-3 0-1 0,0 0 1 0,-2 1 3 15,-4 1 3-15,-10 0 8 0,-4 1 0 16,-8 1 2-16,-10-2-2 0,-2 0-6 15,-10-1-2-15,-8-1 0 16,-6-1 3-16,0 0 5 0,2-1 3 0,6-1-1 0,10 3-5 16,1-3-3-16,5 3-6 15,-1-1 0-15,-3 1-1 0,-3-1-1 16,2 0 0-16,3 0 1 0,8 1-1 0,9 0 0 16,5 0 0-16,6 1 0 0,2 0 0 15,7-1 1-15,3 2-1 0,2-1-1 16,5-1-7-16,3 0-13 0,0 0-16 15,0 0-18-15,0 0-19 0,-2-1-18 0,7-1 17 16,8-5-158 0,10-4 155-16</inkml:trace>
  <inkml:trace contextRef="#ctx0" brushRef="#br0" timeOffset="-60970.69">7840 9579 812 0,'14'1'105'0,"-8"0"-101"16,1 0-2-16,-2 0 1 0,-3 1-1 16,0-2 0-16,-2 0-1 0,0 0 0 31,0 0 6-31,0 0 11 0,0 0 15 0,0 0 11 0,0 0 3 0,0 0-11 15,-5 0-12-15,-3 0-12 0,-6-2-8 16,-9 0 0-16,-7 0-1 0,-4-1 5 16,-3 3 3-16,-4 0-1 15,-1 0-2-15,-1 2-2 16,2 3-3-16,1 1 0 0,3 2 1 16,1 0-3-16,0 1 1 0,4-2 0 15,-2 0-2-15,-1-1 2 0,6 0 0 16,0-1 0-16,-1-1 1 0,4-1 0 0,0-2 2 15,4 0 8-15,1 0 5 0,4-1 4 16,2 0 0-16,4 1-5 0,0 1-6 16,0-2-4-16,3 0-3 0,0 0-1 15,4 0 1-15,4 0 0 0,0 0 1 16,-1 0 2-16,1 0 0 0,0 0-7 0,0 0-8 16,0 0-12-16,0 0-12 0,0 0-7 15,0 0-5-15,0-2-1 0,0-2-2 16,8-2-49-16,6-3 61 0</inkml:trace>
  <inkml:trace contextRef="#ctx0" brushRef="#br0" timeOffset="-60464.32">7839 9683 1390 0,'0'2'32'0,"0"0"-24"0,-3-2-13 16,-3 0-2-16,-2 0 3 0,-2 0 4 15,-2 0 2-15,1 0-2 16,-3 0 1-16,-2 0 0 0,-3 0-1 0,2-4 1 16,-2 1 0-16,-4 1-1 0,-5-3 0 15,-9 1 1-15,-11-1 0 0,-2 1 0 16,-2-4 1-16,-1 1-2 0,2 2 1 15,3 1 0-15,-1 1-2 0,5 1 1 16,2 2 1-16,3-1-1 0,3 1 0 16,-1 1 1-16,5-1-1 0,2 2 0 0,4 0 1 15,5 0-1-15,3 1 0 0,3 0 0 16,4-1 0-16,2-1 0 0,4 2 0 0,0-3 1 16,2 0-4-16,3 0-10 0,-1 0-17 15,1 0-16-15,0 0-10 0,0 0-12 16,0 0-15-16,0 0-105 0,3 0 116 15</inkml:trace>
  <inkml:trace contextRef="#ctx0" brushRef="#br0" timeOffset="-26431.45">8492 11589 1151 0,'-1'0'160'16,"0"0"272"-16,1 0-413 0,-1 0-16 0,0 0-6 15,0 0-1-15,-1 0 0 0,-1 2-2 16,0-2 2-16,-2 0 2 0,-1 3-1 16,-1-2 0-16,-2 1 3 0,-4 1 6 15,-3-1 3-15,-2 0 3 0,-3 0-3 16,-4 3-4-16,0-4-1 16,-7 2-1-16,-2 2-1 0,-5-3 1 0,-11 1-2 15,-9 1 1-15,-3-2 0 0,-6 1-2 16,4-1 1-16,0 1 0 15,2 0-1-15,3 1 0 0,-1 0 2 0,0 1-2 16,-2-1 1-16,5 1 1 0,2-1-2 16,4 1 0-16,8 1 1 0,2-1-1 0,5-1 2 15,6 1-1-15,3-3-1 0,4 1 0 16,5-1 1-16,5 0-1 0,0-1 1 16,5 1 1-16,4-1 0 0,3 0 0 15,0 1 1-15,1-2 0 0,-4 2-1 0,3-2-8 16,0 0-11-16,-1-2-10 0,2 2-20 15,0 0-17-15,1 0-17 0,2-2-19 16,-2 2-13-16,6-1-24 16,8-1-88-16,9 0 130 0</inkml:trace>
  <inkml:trace contextRef="#ctx0" brushRef="#br0" timeOffset="-25910.74">8253 11958 1602 0,'18'0'116'0,"21"43"619"0,-59-37-786 16,9-35-1353-16,-23 10 1421 15,33 19 679-15,-8 1-694 0,-4 0-5 16,-4 0 1-16,-9 2 1 0,-7-3 1 15,-6 0 5-15,-3 0-1 0,2 0 1 0,-2 0 2 16,4 0-5-16,-1 0 0 0,-4 0 2 16,1 0-2-16,-3 0 0 0,-1 0 0 15,-3 3-2-15,-1-2 1 0,-5 1 1 16,2 1-2 0,5 1 2-16,0 1 0 0,8 0-1 0,2 1-1 0,0-2 6 15,5 1 2-15,5-1 2 0,-1 1 2 0,4-4-1 16,3 3 2-16,3 0 4 0,3-2 3 15,3-1 2-15,3 0 3 0,5 0 2 16,5-1 2-16,-1 0 0 0,-6 2-1 16,7-2-2-1,-1 0-1-15,0 0-6 0,-1 0-6 0,1 0-5 0,5 0-6 16,-4 0 0 0,1 2-1-16,-1-2-1 0,0 0-3 0,0 0-3 0,0 0-6 15,0 0-1-15,0 0-1 0,1 0-3 0,0 0-4 16,0 0-5-16,-1 0-6 0,0 0-4 15,0 0-4-15,0 0-6 0,0 0-5 32,0 0-10-32,0 0-9 0,0 0-14 15,0 0-13-15,0 0 241 0,-3 0-127 16</inkml:trace>
  <inkml:trace contextRef="#ctx0" brushRef="#br0" timeOffset="-15586.2">17807 9182 374 0,'1'0'2'15,"-2"0"-8"-15,1 2-8 0,-2-2 3 16,0 0 9-16,4 0 4 0,-2 0 10 16,0 0 19-16,0 0 20 0,0 0 20 15,0 0 9-15,0 0-3 0,0 0-13 16,2 2-14-16,-2-2-11 0,0 0-11 0,0 0-9 15,0 0-8-15,0 0-3 0,0 0-2 16,0 0-1-16,0 0 3 0,0 0 6 16,0 1 8-16,0-1 8 0,0 0 7 15,0 0-1-15,0 0-3 0,0 0-1 16,1 0-5-16,-1 0-1 0,0 0-2 16,0 0-5-16,-1 1-1 0,1-1-4 15,0 0-2-15,0 0 1 0,0 0 0 0,1 0-1 16,0 0-1-16,0 0 0 15,3 0-5-15,1 1 0 0,2 0 0 0,2 0-2 16,1 1-1-16,2 0 0 0,2-1-2 16,1-1 1-16,3 1 1 0,-1 0 0 15,0-1 1-15,3 2 1 0,3-2-1 16,9 0-1-16,6 2-1 0,6 0-1 0,7-1 0 16,-3 1 1-16,3 0 0 0,-4 2 0 15,-2-4 2-15,2 3 0 0,0-1 1 16,4 2 2-16,6-1-2 0,10 1 0 15,4 0 0-15,3 1-3 0,0 0 0 16,-5 2 0-16,0 0-2 0,7-2 2 16,6 2 1-16,1 1-1 0,3-1 2 15,-3 2 0-15,-4-2-2 0,0 2 0 16,4 0 1-16,-1-1-1 0,-4-1 6 0,-7-4 3 16,-11-2 2-16,-8-1 0 15,1 2-2-15,-6-2-6 0,-1 0 0 0,3 2 0 16,-1-1 1-16,0 0 2 0,-3 0 3 15,-4 3 0-15,-9-2-3 16,-3-1-1-16,1 1-5 0,-2-2-1 0,2 4 1 16,-2-1-2-16,-3-2 1 0,-8 0 2 15,-4 1 1-15,-5 0 4 0,-2 0 1 16,-1-1-1-16,-4-1-2 0,3 0 0 0,-4 0-1 16,2 0-1-16,-2 0 2 0,0 0-4 15,0 0 1-15,0 0 0 0,0 0 0 16,0 0 2-16,0 0 1 0,0 0-3 0,-1 2-1 15,1-2 1-15,0 0-2 0,0 0 1 16,0 0 1-16,0 0-3 0,0 0 1 16,0 0 0-16,0 0-1 0,0 0 0 15,0 0 2-15,0 0-2 0,0 0 1 0,0 0 0 16,0 0-1-16,0 0 1 16,0 0 0-16,0 0-1 0,0 0 0 0,0 0 1 15,0 0-1-15,0 0-1 0,0 0 1 16,0-1 0-16,0 1 0 0,0 0 1 15,-1-1-1-15,1 1 0 0,0 1 0 16,0-1-1-16,0 0 1 0,0 0 1 16,0 0-1-16,0 0 0 0,0 0 0 15,0 0-1-15,1 0 1 16,-1 0 0-16,0 0-1 0,0 0 0 0,0 0 0 16,0 0-2-16,0-1 1 0,0 1 0 15,1 0 0-15,-1 0 1 0,0 0 1 0,0 0-1 16,0 0 1-16,0 0 0 0,0 1-3 15,1 0-1-15,-1-1 0 0,0 0-1 16,0 0 2-16,0 0 2 0,0 0 0 16,0 0 1-16,0 0 0 0,0 0-1 0,0 0 0 15,0 0-1-15,0 0-1 0,0 0 0 16,0 0 1-16,0 0 0 0,0 0 2 16,0 0 0-16,0 0-2 0,0 0 2 15,0 0-1-15,0 0-2 0,0 0 2 16,0 0 0-16,0 0-1 0,0 0 0 15,0 0 2 1,0 0-3-16,0 0 0 0,0 0-2 0,0 0-1 0,0 0 1 16,0 0 2-16,0 0 1 0,0 0 1 15,0 0 1-15,0 0 0 0,1 0-1 16,-1 0 1-16,0 0 0 0,0 0 0 0,0 0 0 16,0 1 0-16,0-1 0 0,0 0 0 15,0 0 0-15,0 0 0 16,0 0 1-16,0 0-1 0,0 0 0 0,0 0 0 15,0 0-1-15,0 0 1 0,0 0 0 16,0 0 0-16,0 0-1 0,0 0 2 0,0 0-2 16,0 0 1-16,0 0 0 0,0 0 0 15,0 0 0-15,0 0 0 0,0 0 0 16,0 0-3-16,0 0 2 0,0 0-4 16,0 0-2-16,0 0-4 0,0 0-8 15,0 0-4-15,0 0-6 0,0 0-6 0,0 0-8 16,0 0-12-16,0 0-17 0,0 0-24 15,-3 0 51-15</inkml:trace>
  <inkml:trace contextRef="#ctx0" brushRef="#br0" timeOffset="-13163.17">13007 9159 997 0,'0'0'52'0,"0"0"15"0,1 0-28 15,-1 0-24-15,-1 0-1 0,-1 0 0 16,0 0 1-16,1 0-2 0,-4 1 0 16,-6-1-1-16,-5 0-1 0,-4 0 0 15,-2 0 3-15,-4 0 0 0,-3 0 3 16,-4 0 6-16,-1 0 4 0,-2 0 1 15,2 0-2-15,-4 1-9 0,0-1-5 0,-2 0-4 16,-5 1-3-16,-2-1 2 0,-7 1-1 16,-9-1-2-1,-8-1 0-15,-6 0 0 0,-5 0-2 0,-1 0 2 0,2-1 1 16,-8 2 1-16,-9-3 2 0,-2 2-1 0,-4-1-3 16,2 1-1-16,-3 0-1 0,-6 1-2 15,-7-2 0-15,-2 2 2 0,-7-2 5 16,-9 1 2-1,5-1 0-15,0 1-2 0,12 0-6 0,14-1 1 16,3-1-1-16,12 1 4 16,12 1 6-16,16 1 4 0,12 1 6 15,4-1 2-15,11 0-1 0,9 0-3 0,9 0-2 0,12 0 0 0,4 0 1 16,1 0 2-16,4 0-5 16,-3 0-5-16,-1 0-5 0,-1 1-4 0,1-1 0 15,0 0-1-15,0 0-3 0,0 0-2 16,0 0-5-16,0 0-3 0,0 0-2 15,1-1-6-15,0 1-5 0,-1 0-10 16,1 0-14-16,5-1-15 0,4 0-26 16,15 1 24-16,12 0 26 0</inkml:trace>
  <inkml:trace contextRef="#ctx0" brushRef="#br0" timeOffset="4183.8">17991 9277 771 0,'-8'-2'26'0,"0"2"-4"0,-1-2-13 15,1 2-7-15,4 0 0 0,0 0-1 16,3 0-2-16,0-1-9 0,1 0-12 15,0 1-15-15,-1-1-20 0,1 1-44 0,0 1-53 16,0 0 83-16</inkml:trace>
  <inkml:trace contextRef="#ctx0" brushRef="#br0" timeOffset="5244.23">18274 9278 986 0,'11'9'69'16,"-28"-10"-45"15,15 1-19-31,-5 0 0 16,-1 0 2-16,-3 0-1 0,0 0-1 15,-1 0-2-15,-4 0-2 0,-4 0 1 16,-7-2 0-16,-4-1-2 0,-2 3 1 0,-2-1 1 15,2 1-1-15,1-1 0 0,5 0 2 16,0 1-3-16,0-1 1 0,-1-3 0 16,2 3 0-16,1-2 0 0,4 2 0 15,3-1 0-15,1-3 0 0,6 1 0 0,2 2 6 16,4 0 17-16,5 2 19 0,0 0 14 16,0 0 7-16,0 0-10 0,1-3-18 15,5 1-16-15,3-2-11 0,9 1-8 16,2-3 0-16,7 4 1 0,7-2-1 15,-4-1 0-15,4 3 0 0,-3-5-1 16,1 0 1-16,1 3 0 0,3-1-1 16,0 2 0-16,-1 0 1 0,-1-1-1 15,-2 1 1-15,0 1 1 0,-5 2-1 16,-1 0-1-16,-6 4 2 0,-3-2-2 0,-3 3 0 16,-4-4 1-16,-3 0-1 0,-7-1-6 15,0 1-2-15,0 0-4 0,0-1 1 16,-7 5 6-16,-5-2 1 0,-7 3 6 15,-8 1 4-15,-7 0 2 0,-5-4 3 16,-5 1-4-16,-4-3-3 0,1-1-2 16,2 1 0-16,9-1-1 0,7 3 0 0,6-1 0 15,2 0-1-15,1 1 0 16,1 1 1-16,4-2-1 0,5 1 0 0,9-3 1 16,1 0 0-16,-2 0 3 0,2 0 1 15,0 0 1-15,1 0 1 0,2 0 2 16,2 2-2-16,6-2 0 0,6 0 0 0,3 0-5 15,8-2 1-15,2 2-1 0,7 4-1 16,5-6-1-16,-1 2 2 0,3 0-1 16,-2 0 1-1,-5-2 1-15,-1 2-1 0,-8 0 0 0,-9 0 0 0,-6 0 4 16,-6-1 2-16,-3 1 3 0,-4 0-5 0,0 0-6 16,1 3-1-16,-2-1-8 0,-3-1 1 15,-1 0 1-15,-8 1 2 0,-6 4 5 16,-12 2 6-16,-14-6 0 0,-16 0 0 15,-7-2 2-15,4 0-5 16,2-2 0-16,9 1 0 0,7 1-1 0,3-1-1 16,10-1 0-16,8 2-1 15,6-2 1-15,3 2 1 0,5 2-1 0,5-2 1 16,5 0 1-16,0 0 5 0,-2-2 3 0,3 2 1 16,1 0-2-16,1 2-3 15,5-2-3-15,-1-2-1 0,8 1 0 0,6 0 0 16,5-1-2-16,10-1 1 0,6 0 1 15,3 0-2-15,1 0 1 0,1 3 0 16,-1-3-2-16,2 2 1 0,1 2 1 16,-3-1-1-16,-4 1 1 0,-11 1 0 0,-6-2-1 15,-9 2 0-15,-6 0-1 0,-3 0-1 16,-6-2-5-16,1 0-1 0,-1 0-3 16,-1 0-3-16,-1 0 1 15,-4 3-1-15,-1 1 4 0,-4 3 6 0,-11-4 4 16,-11 3 2-16,-8-2 1 0,-9-3-2 15,1-1 1-15,2-1-1 0,7-1-1 16,9 1 1-16,5 1 0 16,7 0-2-16,4 1 1 0,5 1 1 0,7-1 0 0,3-1-6 15,0 2-13-15,0-2-33 16,-1 2-37-16,6 2 572 0,4 6-381 0</inkml:trace>
  <inkml:trace contextRef="#ctx0" brushRef="#br0" timeOffset="10773.43">10799 9102 1011 0,'0'0'29'0,"-1"0"-5"0,0 0-12 16,1 0 5-16,1 0 9 0,0 0 6 16,-1-2 5-16,0 2 4 15,0 0-3-15,0 0-4 0,1-1-7 0,0 1-9 16,1 1-8-16,-2-1-3 0,-2 0-3 16,2 0 2-16,0 0 4 0,2 0-3 15,-1 0 1-15,-1 0 3 0,0 0-2 16,0 0 2-16,1 2 0 0,1-2-3 15,-2 0-2-15,0 0 2 0,0 0-2 16,-1 0 2 0,0 0-1-16,1 0-2 0,0 0-2 0,0 0-1 0,-4 0-1 0,4 0 1 15,-1 0 0-15,2 0-1 0,-1 0 1 16,0-2-1-16,0 2-1 0,-2 0 1 16,3 0 1-16,-1 0-2 0,0 0 0 0,0 0 1 15,0 0-1-15,0 0-1 0,0 0 0 16,0 0-3-1,1 0 1-15,-1 0 2 0,2 0-1 0,-2 0-2 0,0 0-6 16,0 0-11-16,0 0-13 0,0 0-5 16,1 0 0-16,-1 0 6 0,0 0 11 15,0 0 8-15,-1-1 5 0,1 1 2 16,0 0-4-16,0 0-6 0,0 0-8 16,0 0-12-16,0 0 9 0,0 0-102 15,0 0-117-15,1-1 150 0</inkml:trace>
  <inkml:trace contextRef="#ctx0" brushRef="#br0" timeOffset="11490.85">19348 9382 1104 0,'-2'0'33'0,"4"0"-18"0,-2 0-4 16,0 2-11-16,1-2-2 0,-2 0 0 16,1 0 1-16,1 0 1 0,-1 0 2 15,0 0-2-15,0 0 1 0,0 0 6 16,0 0 6-16,0 0 7 0,0 0 7 15,0 0-3-15,0 0-5 0,0 0-3 16,0 0-9-16,0-2-1 0,-3 0-3 0,3 2-3 16,0 0 0-16,-1 1-3 0,1-1-6 15,0 0-9-15,0 0-7 0,0 0-11 16,0 0-11-16,0 0-33 0,0 1 46 0</inkml:trace>
  <inkml:trace contextRef="#ctx0" brushRef="#br0" timeOffset="14605.49">9720 11457 841 0,'-2'0'46'0,"0"0"25"15,2 0-39-15,-3 0-23 0,1 0 2 16,-3 2-2-16,-5-1 8 0,-1 2 1 0,-4-1 2 16,-1-1 4-16,0 1-1 0,0-2 5 15,4 0-1-15,-1-1-4 0,3 0-5 16,0 1-7-16,2 0-4 0,2 1-2 15,2 0-2-15,1 3 0 0,-1-4 0 16,2 2-2-16,0 0 0 0,0-1 0 16,2 0-1-16,-1 0 0 0,-4 3 1 15,4-3-1-15,1-1 0 0,0 1 0 0,0 0-1 16,-1 0 1-16,1-1 0 16,0 0-1-16,0 0-4 0,0 0 0 0,0 0-2 15,1 0 2 1,0 0 2-16,2 3-3 0,2-2 1 0,6 2-1 0,7 0 1 15,8 0 1-15,9 2 2 0,2-3-1 16,1 2 1-16,-1-1 2 16,-5-1-2-16,-2 0 0 0,-2 0 2 0,-2-1-1 15,1 1 1-15,-2 0 1 0,-6 2-1 16,-5-4 1-16,-6 1 2 0,-5-1 0 0,-1 0 4 16,-2 0 13-16,0 0 4 0,0 1 2 15,0-1 3 1,0 1-13-16,-6 0-4 0,-2 0-2 0,-9 3-7 0,-9-3 0 15,-8 0-2-15,-9 0-1 0,-2-2 1 16,2-1 1-16,2 0-1 0,1-1 1 0,6 2 0 16,3 1-1-16,7 0 0 0,7 0 1 31,4 0-2-31,4 1 0 0,4-1 3 16,1 0-3-16,4 0 0 0,0 0 2 15,0 0 0-15,0 0-2 0,0 0 0 16,0 0-3-16,0 0 0 0,0 0 2 15,0 0-3-15,0 0-3 0,0 0-4 0,0 0-5 16,2 0 0-16,-2 0 1 0,1 0-3 16,2 1-3-16,2-1-12 0,1 0-9 15,9 2-14-15,11-2-41 0,9 0-44 16,6 0-69-16,7 0 104 0</inkml:trace>
  <inkml:trace contextRef="#ctx0" brushRef="#br0" timeOffset="14983.3">10003 11633 1030 0,'-5'5'27'0,"1"-3"-9"16,-3 4-2-16,-1-2 8 0,-2 0 7 15,-1 0 2-15,-3-1-1 0,0 2-1 16,-2-2-1-16,0-1 0 0,1 0-3 16,-2 1-6-16,0-1-6 0,1 0-2 15,-2 0-1-15,6 0 5 0,-2-1 2 16,0 0-1-16,-1 1-5 0,3 1-4 0,3-1-4 16,-1-1-3-16,6 1-1 0,-5 0 1 15,2 0-2-15,2 0 1 0,-4-2-3 16,6 1-12-16,3-1-12 0,-1 1-19 15,-5 0-15-15,3 1-9 0,0 0-4 16,2 0 1-16,1-2-28 0,0 0-50 16,-1 1-14-16,1 0 10 0,0 0 15 15,-1 3 43-15,7-1 7 0,4-1 1 16,8 3 25-16,6 0 34 0</inkml:trace>
  <inkml:trace contextRef="#ctx0" brushRef="#br0" timeOffset="15187.83">10060 11787 570 0,'2'0'127'0,"0"1"103"16,-2 0-54-16,0-1-82 0,-2 2-9 16,2-2-5-16,-1 0-10 0,-1 0-16 15,1 0-15-15,-2-2-19 0,-4 1-10 16,-6 0-5-16,-3 0-3 0,-8-1 2 16,-6-2-2-16,-2 2 1 0,-1-1 0 15,-2-1-1-15,6 2-1 0,3 0 1 16,5 1-2-16,6-1 2 0,6 2-8 15,1-2-13-15,1 2-16 0,3-1-19 16,3 1-24-16,1 0-10 0,-2 0 44 16</inkml:trace>
  <inkml:trace contextRef="#ctx0" brushRef="#br0" timeOffset="24942.53">12934 11286 789 0,'0'0'46'0,"0"0"11"15,0 0-21-15,0 1-31 16,0-1-2-16,0 0-2 0,-1 0-1 0,1 1 0 16,0-1 0-16,1 0 0 0,-1 2-1 15,1 2-1-15,-1 1 0 0,-1 0 0 16,1 2 2-16,-1-3 0 0,-2 0 0 16,3 3 2-16,0-3-1 0,0 2 2 15,2-1 3-15,-1-1 0 0,-1 0 0 16,0 1-1-16,2 1-3 0,-2 1-1 15,0 1 1-15,0 0-2 0,-1 1 0 0,-2-2 1 16,3 3-1-16,2-1 0 0,-2 3 0 16,5 1 0-16,-3 0 1 0,-2-1-1 15,3 3 0-15,-3-3 0 0,0 4 1 16,0-2-1-16,1 2 0 0,1-1 0 16,1-3 0-16,1 1 0 15,-1-5 0-15,-2-1-2 0,-1-3 1 0,1 1 0 0,0-1 1 16,2-1 1-16,2-1 2 0,-4-2 4 15,0 1 3-15,5 4 6 0,-2-5 10 16,2 2 6-16,-1 0 0 0,0 1-5 16,4-3-9-16,2 2-4 0,6-2-3 15,3 0 1-15,4 0-1 0,3-2-3 16,1 2-1-16,2-2-1 0,3 1-2 0,6 0 1 16,5 0 2-16,9-1 0 0,5 2 1 15,-1-4 0-15,1 3 0 0,-3 0-1 16,-4-1-1-16,4 1-2 0,3-1-1 15,7-1-1-15,15 2 16 0,4 1 2 16,1 0 1-16,1 1 0 0,-6 2-17 16,6-1-2-1,9 1-1-15,3 3-1 0,1-3 2 0,4 3-2 16,4-2 1-16,11 1 1 0,5 2-2 0,1-1 1 0,-3 1 0 16,0-1-1-1,1 0 0-15,-5 0 1 0,-4 0-1 16,2-2 1-16,-1 1 1 0,2-1 1 0,3 1 6 0,-7 1 4 15,4 0 0-15,1 0-2 16,-4 0-4-16,-4 1-6 0,-5-1 0 0,7 3 1 0,-1-5-1 16,-4 1 0-16,-6-2 0 0,-5-2 0 15,0-1-1-15,5 0 2 16,1-4 0-16,-3 1 0 0,-6-3 2 0,1 1-4 16,2-3 1-16,-6-1 1 0,-6-1-1 15,-8-2 1-15,-12-1 1 0,-1 1-1 16,4-3 0-1,2 2 1-15,6-2-1 0,-9 3-2 16,-6 2 1-16,-14 1-1 0,-11 0 1 16,-1 2 0-16,-3 1 0 0,2-2-1 15,-2 3 1-15,-5 1-1 0,-5 0 0 16,-5 2 1-16,-9 0-1 0,-2 2 0 0,-3 0 5 16,0 0 1-16,0 0 4 0,-1 0 5 15,0 0 0-15,0 0 6 0,0 0 4 16,0 0-5-16,0 0-1 0,-1 0 0 15,1 0-1-15,-1 0 2 0,1 0 1 16,0 0-6-16,-1 0-1 0,0 0-2 16,1 0-2-16,0-2 5 0,0 0 0 15,0 2 1-15,0-1 4 0,-1 0-6 16,1 0-2-16,-2 0-5 0,-1-6-1 0,3 4-1 16,-1-4 2-16,0 1 2 15,0-1-3-15,0-2-1 0,-1-1 0 0,1-2-3 16,0 3-2-16,1-1-4 0,-1 0-8 15,1 1-11-15,1 1-11 0,1-1-12 16,1 3-17-16,-1-5-17 0,5-2 43 16</inkml:trace>
  <inkml:trace contextRef="#ctx0" brushRef="#br0" timeOffset="52981.49">2324 4341 697 0,'0'2'50'16,"-9"9"1100"-16,-2-9-172 0,-6-2-958 15,-3 0-927-15,8-9-264 16,1 8 1213-16,5 1-7 0,3 0-2 0,3 0-5 15,-1 0 0-15,0 0-2 0,1 0 0 16,0 0 3 0,0 0-3-16,0 0-4 0,0 0-4 15,0 0-2-15,0 0-3 0,1 0-3 0,0 0-1 0,2-1-5 0,4-1 0 16,2 2 0-16,4 0-3 0,6 0 0 16,1 0 0-16,3 0-1 15,6 0 0-15,-1 0 1 0,4 0 0 16,6 0 0-1,4 0 1-15,6 0-1 0,3 0 1 16,4 2 0-16,3-2-1 0,7 0 1 16,6 0 1-16,0-2-2 0,4 2 2 15,-1-3 1-15,3 0-2 0,-1 0 0 16,6 0 0-16,-1 0-1 0,-3 0 0 16,3-1 0-16,-7 0 0 0,5 0 1 0,4 2 1 15,0 1-1-15,-1-1 2 0,0 2-2 16,-6 0 2-16,1 0 0 0,7 0 1 15,6 0 0-15,4 2-3 0,5 1 2 16,-3-1-1-16,-3 0 5 0,6-1 4 16,0-1 2-16,2 0 0 0,-5-1-1 0,-5-4-5 15,0 2 0-15,1-3 1 0,-1 0-2 16,-4-1 3-16,-6-1 2 0,-7 0 2 16,3 0 2-16,4 0-2 0,2 2-5 15,-3-1-1-15,-1-1-3 0,-5 1-2 0,-1 1 1 16,3 0-2-16,7 1-1 0,5 1 0 15,2 1 2-15,-3 0-2 0,-1 1 0 16,0 1 1-16,4 0 1 0,4 1 4 16,-4 0 3-16,-2 0 2 0,-7 0-1 15,-3 1-4-15,8 0-5 0,4 1 1 0,-2 3-1 16,1-4-2-16,-4 1 1 0,-3 0 0 16,5 2-1-16,-2-4 1 15,1 1 1-15,-3 0-2 0,-5-1 1 0,-1 0 0 16,2-1-1-16,7 1 2 0,-1-1-1 15,4 1 0-15,-5 1 2 0,-2 0 1 16,6 1-1-16,3 3 0 0,1-2 1 16,1 3-2-16,-2-2 0 0,-2 0 0 15,6 5-1-15,5-3 1 0,-1 2 1 16,0 0 3-16,-7 0 4 0,-1 0 3 16,3-1 1-16,1-2-1 0,0 1-3 15,-4-2-3-15,-3 1-1 0,2-1-1 0,5-1-2 16,0-2 2-16,0 2 0 0,-5-2-1 15,0 1 1-15,5 0-2 0,3-1 0 16,-1-1-1-16,-3 0 2 0,-5 0 0 0,6 2 1 16,5-1 0-16,1 1-3 0,-2 0 1 15,-4 0-1-15,-2 1-1 0,3 0 0 16,2-2 1-16,-2 1-2 0,-3 1 0 16,-5 0 1-16,1 2-1 0,4-4 0 15,-1 1 2-15,4 0-2 0,-5 2 0 0,-8-1 1 16,5 1-1-1,8-1 0-15,-2 0 2 0,2 2-2 0,-8-3 0 16,-3 1 1-16,6 0-1 0,7 2 0 0,6 1 2 16,-5 1-2-16,3 2 0 0,-8 0 0 15,6 2 0-15,-1-2 0 0,-5 0 0 16,1 2 0-16,-6 0 0 0,9 0 1 16,0-2-1-16,1 2 0 0,-2-4 3 15,-4 2-2-15,-4 2 4 0,11-5 1 16,0 3-2-16,-2-2 1 0,-1-2-1 15,-10 1-3-15,10 0 1 0,2-1 0 0,0 2-2 16,-2-1 1-16,-8-3 1 0,-3 3-1 16,7-3 0-16,-2 1 1 0,-5-1-1 15,-6-1 3-15,-7-2 3 0,-6 1 1 16,4 0 3 0,4 1 0-16,3 1-2 0,-6-1-1 0,-2-1 0 0,-6 0-3 0,-4-1-1 15,3 3 0-15,2-3-1 0,3 3-1 16,3 2 1-16,-2-1-2 0,-8 0 2 15,-7-2 0-15,-1 2 3 0,-7-2 4 16,-1 1 6-16,-1-1 0 0,-3-1 0 16,7 1-4-16,-5-2-5 15,-2 0-3-15,-5 0 1 0,-5-1-2 0,-7-1 1 16,-1 0 1-16,-3-3-2 0,1 1 0 0,1-1-1 16,3 1-1-1,-1-1 0-15,-2 0 1 0,-1-1-2 0,-4 0 2 0,4 2 0 16,-1-2-1-16,2 3 1 0,2-3 0 15,-4-1-2-15,0 2 1 0,-1-1 0 16,3 1-1-16,2 2 1 16,-1 0 0-16,-2-3-1 0,1 2 1 0,-5-1-1 0,4 1 1 15,-6-2-1-15,-1 2 2 16,-1-3-2-16,-1 1 1 0,2 1 0 16,2-4-1-16,2 2 0 0,0-1 1 0,1 3-1 15,1-2 0-15,0 1 0 0,4-2 0 16,2 1 0-1,2 0 0-15,0-2-1 0,2 1 1 0,1 0 1 0,-1 1-1 0,1 1 0 16,1 0 0-16,-1 2 0 16,-2-1 0-16,-2 1 0 0,0-2 0 0,-3 0 0 15,-4 2 0-15,2-2-1 0,-2 3 1 16,1-2 0 0,4 2 0-16,-3 0 0 0,1-1 0 0,0 2 0 15,-1 1 0-15,-3-3 0 16,-1 2-1-16,-3 0 1 15,0-1 1-15,0 1-1 0,-4 0 0 16,-2 2 1-16,-2-1-1 0,-3 1 0 0,1 0 0 16,-2 0 0-16,-3 0 0 0,1 0 1 15,0 0 0-15,-1 0 1 0,0 0 0 16,0 0 0-16,0 0 0 0,0 0 1 16,0 0-2-16,0 0-1 0,1 0 0 15,-1 0 0-15,0 0 0 0,0 0 1 16,0 0-1-16,0 0 0 0,0 0 1 0,0 0-1 15,0 0-1-15,0 0-3 0,0 0-8 16,0 0-8-16,0 0-6 0,0 0-7 16,0 0 1-16,0 0 4 0,0 0 1 15,0 0 3-15,0 0 3 0,0 0-5 16,0 0-7-16,1-1-14 0,1 1-15 0,-1-1-2 16,3-10 31-16</inkml:trace>
  <inkml:trace contextRef="#ctx0" brushRef="#br0" timeOffset="136973.08">1186 10077 1578 0,'-1'3'52'0,"0"4"3"15,-6 6-48-15,-3 8-8 0,-4 10 3 16,-2 4 1-16,-1 6 0 0,-1 4 1 16,-1 3-3-16,0 5 1 0,-3 1 1 15,-1 1-2-15,-2 2 2 0,0 0 0 0,-3 2-1 16,3 1 1-16,3-4 0 0,5-10-2 15,7-10 1-15,3-10 1 0,3-6-2 16,3-4 1-16,-2-2 1 0,3-5-2 16,0-2 1-16,0-6 2 0,0 0 4 15,3 4 4-15,0-5 1 0,5 3-3 16,2-2-5-16,9 0-2 0,11-1-3 16,8-2 0-16,13 1 1 0,8-4-1 15,7 2 2-15,6 0 0 0,-1 0-1 16,-2 3 3-16,-3 3 0 0,-2 0 0 15,-3 2 1-15,-8 1 5 0,-9 0 6 16,-12-1 4-16,-10-1 0 0,-8-2-6 16,-8-1-7-16,-5 0-5 0,-1-1-6 0,0 0-9 15,0 0-11-15,0 0-3 0,-1 0-13 0,-4-2-17 16,-1-2-1-16,-5-8-15 16,-6-4 9-16,-5-11 12 0,1-6-2 0,-5-3 4 15,2 0-1-15,-1-1 3 0,-1 0 14 16,3 1 11-16,4 0 8 0,6 5 9 15,1 6 6-15,9 4 10 0,3 8 18 16,-2 5 17-16,2 7 15 0,1 0 8 16,-1-1-8-16,1 2-16 0,4 1-16 0,0 4-16 15,5 2-6-15,6 5-1 0,2 6-3 16,6 3-1-16,5 4 10 0,-1 0 6 16,6 0 11-16,3 1 10 0,1 0-4 15,6-1-2 1,2-1-3-16,-3 1-6 0,0-1 3 15,-4-3 3-15,-6-5-2 0,-7-2-3 0,-6-4-7 16,-5-2-9-16,-7-2-3 0,-3-2 10 0,-4 1 2 16,-1-3 2-16,-3 4 0 0,-6 3-13 0,-3 0-2 15,-12 4-2-15,-5 3 1 0,-7 2 4 16,-3-1 0-16,-1 1 0 16,-2-3-3-16,-1-1-1 0,0-2 0 15,6 1 0-15,7-1 2 0,5-1-2 0,6 0 1 16,0-1 0-16,3 1-2 0,3-2 0 0,5 0-4 15,3-3-8-15,0 1-9 0,2-2-13 16,1-1-16-16,0 0-20 0,-1 0-23 16,2-2-28-16,-2 0-13 0,-2 1-44 15,0 1 96-15</inkml:trace>
  <inkml:trace contextRef="#ctx0" brushRef="#br0" timeOffset="138778.84">808 12070 1761 0,'-2'0'44'0,"2"1"-35"16,0 0-10-16,-1-1-7 0,1 2-1 0,0-2 1 0,0 2 3 16,1 3 2-16,-2 8 1 0,-4 4 2 15,-3 13 0-15,-3 9 0 0,-2 14 3 16,1 11-1-16,-3 16 1 0,-3 12-1 16,-1 8 0-16,-4 7 1 0,0-1-1 0,2-5 0 15,3-7 0-15,7-9 0 16,4-15-1-16,4-11 0 0,0-11 1 0,3-9-2 15,-1-3 0-15,0-11 2 0,1-4-1 16,-1-8 1-16,1-4 1 0,0-4-1 16,0-2-1-16,0-1-1 0,0 0-2 15,0 0 1-15,4 0 5 16,4-2 3-16,11 0 0 0,15-2 2 0,13-2-7 16,12-3 1-16,4-2-1 0,4 2-1 15,-2 0 0-15,-3-1 7 0,-5-1 2 0,-7 0 0 16,-3 0 2-1,-6 1-8-15,0 1-1 0,-9 0 0 0,-5 2-3 16,-2 0 2-16,-7 0-1 0,-1 2 0 0,-2-1 0 16,1-1 2-16,-1 4-6 0,-4-2-7 0,0 1-8 15,-1 1-16-15,2 0-13 16,1-3-10-16,1 2-12 0,0-1 0 16,-1-2 6-16,-2 2 1 0,-3-3 5 0,-2-2 5 15,1-1 1-15,-2-3 1 0,-2-4-7 16,-1-5-7-16,-2-5 6 0,-2-1 15 15,-1 1 26-15,-2 5 28 0,-1 3 23 16,2 5 18-16,2 3 12 0,-1 3 4 16,1-1 0-16,2 5-1 0,0 1 7 0,0 1-2 15,0 0 0-15,0 1-11 0,-1-1-19 16,1 1-15-16,0 0-13 0,-1-2-10 16,1 2-3-16,0 0 1 0,0 0 5 0,0 0 7 15,0 0 5 1,0 0 2-16,0 0-1 0,0 0-5 0,0 0-6 0,1-5-3 15,-1 5-2-15,0-1-4 0,3-2 0 16,-1 1 0-16,-2 2-2 0,1 0 2 16,-1 0-3-16,0 0-6 0,1-2-4 15,-1 2-4-15,0 0-1 0,0 0 2 16,0 0 1-16,0 0-1 0,0 0 3 16,0 0 2-16,0 0 3 0,-1 0 4 15,0 0 4-15,-1 0-2 0,1 0-2 16,0 0-2-16,-4-3-5 0,0 1 2 15,2-2 3 1,-3 0 2-16,1-2 3 0,-1 0 3 0,4 5 1 0,2-1 5 0,0 1 7 16,0 0 6-16,0 0 5 0,0 1-2 15,0 0-11 1,0-1-7-16,0 1-7 0,0 0-6 0,-3-2-2 0,5 5-4 0,-1-2-2 16,1-1 1-16,0 1 1 0,5 3 2 15,7 5 5-15,12 4 4 0,8 7 1 16,12 4 0-16,5 1 1 0,-1 0-2 15,4-1 4-15,-6-4 4 0,-4-2 0 32,-2 0 3-32,-1-2-4 0,1 0-4 0,-2 2 2 0,-2 0-1 0,-6 0-1 15,-6-3 0-15,-5-2 0 0,-9-5-1 16,-4-2-2-16,-4 0-1 0,-5-2-1 16,-3 1 1-16,-3 0 2 15,-6 4 1-15,-4 4 3 0,-4 1 4 0,-10 1 1 16,-4-2 4-16,-7 0 0 0,-4-2-5 0,3 3-1 31,4-2-3-31,2-1-1 0,-1-1-1 16,-1 1 2-16,0 2-3 0,3 1 1 15,6 1 0-15,6 0-1 0,5 0 0 16,5 1 0-16,-2 1-3 0,1 1 3 0,1-2-1 16,1-1-1-16,3 0-3 0,2-3-5 15,2 0-10-15,0-2-12 0,0-1-21 16,3-3-29-16,1 2-26 0,0 0 91 15,2-1-16-15</inkml:trace>
  <inkml:trace contextRef="#ctx0" brushRef="#br0" timeOffset="139682.9">10886 13752 1278 0,'0'20'191'15,"47"-11"612"-15,-36-6-172 0,14-3-632 16,-68-20-573-16,9 10-166 16,11 7 744-16,15 1 0 0,-6 2-1 0,-7-1 0 15,-7 1 0-15,-10 1-2 16,-6 2 1-16,-8 1 0 0,-4 0-2 0,-3-1 2 16,-8 0 4-1,-2-2 0-15,-12 0 3 0,-8 1-1 0,-3 0-4 0,-3 0 0 0,0 0 0 16,5 1-2-16,-4 0 0 0,-6 0 1 31,0 2-2-31,2-2 2 0,6 1 0 0,1-1-3 0,-1 0 1 0,-1 2 0 16,10-3-1-1,5-1 1-15,13 1 0 0,13 0-1 16,-3 0-2-16,10 0 9 0,5 1 5 16,5 0 4-16,12 2 7 0,5-1-8 0,7 0-4 0,5-3-2 0,5-1-5 15,0 1-6-15,1-1-11 0,-1 0-21 16,0 0-32-16,1 0-25 0,2-3-16 31,17-5 51-31</inkml:trace>
  <inkml:trace contextRef="#ctx0" brushRef="#br0" timeOffset="140125.15">10610 14037 1525 0,'0'0'58'0,"-1"0"-1"0,1 0-28 16,0 0-21-16,-1 1-2 0,1-1 0 16,-2 0-2-16,0-2-1 15,-2 2-1-15,-6-5-2 0,-2 1-2 0,-8-1 2 16,-12-1 1-16,-6 2 6 0,-12 2 5 15,-11-1 1-15,-17 0-3 0,-16-3-2 16,-15 0 13-16,-8-1 4 0,2-1 0 16,-4 1-1-16,5-2-18 0,7 2-5 0,10 1 1 15,10 3 5-15,-3-2 1 0,-7 1 1 16,2-1-2-16,0 4-3 0,8-4-3 16,9 2 1-16,1 0 1 0,7 2 2 15,3 1 4-15,10 3 7 0,11 1-1 16,9 0 0-16,9-1 0 0,5 2 0 15,5 1 2-15,4-1 3 0,4 1-4 16,2-5-4-16,4 2-4 0,3-3-6 0,1 1-2 16,-1-1-2-16,1 0-5 0,0 2-4 15,-1 0-8-15,1-2-10 0,0 0-16 16,0 0-19-16,2 0-19 0,-1 0-25 16,1 0-16-16,5-5 465 0,8 1-277 0</inkml:trace>
  <inkml:trace contextRef="#ctx0" brushRef="#br0" timeOffset="157984.78">8170 14114 590 0,'-5'4'24'0,"-1"0"11"16,-6 3-31-16,-6 2 6 0,-5 0 6 0,-7 1 3 31,-5 2-1-31,-8 2-5 0,-2 3-6 0,-7 0-1 0,-5 4-2 0,-1 0-1 16,-9 2 0-16,-3-4-1 0,-6-1 0 15,2-2 7 1,1-5 12-16,4-4 8 0,2-3 4 0,0-4-4 0,-4-1-9 16,-4-4-5-16,-2-4-4 0,-1-2-5 15,2-6-2-15,-1-3-1 16,4-5 6-16,-4-3 2 0,4-1 13 0,4-5 16 15,4 0 2 1,10-1 8-16,1-3-2 0,5-1-9 0,3-4 3 0,5-1-3 0,11-6-4 31,2-2 1-31,4 1-6 0,5-3-6 16,7-5-7-16,8-5-7 0,12-4-15 16,7-10-8-16,2-6-10 0,7-1-15 15,3-2 2-15,12 2-4 0,6 2 5 16,7 1 10-16,8 6 5 0,7 7 13 0,7 14 10 15,5 10 6-15,4 9 5 0,0 8-1 16,4 6-6-16,7 2-6 0,9 11-1 16,5 5-6-16,11 8-1 0,1 10 2 15,7 6-1-15,5 7 3 0,-5 7 1 16,-3 5-1-16,-3 6 1 0,-7 4 0 0,-5 3-2 16,-8 2 3-16,-12 4 2 0,-4 6 1 15,-7-3 0-15,-9 7 2 0,-9-3-4 16,-16 1 0-16,-13 9 1 0,-12 3-2 15,-11-1 2-15,-7 4 2 0,-9 0 1 16,-11 5 4-16,-8 1 1 0,-16 2 1 16,-15-7 0-16,-9-10-1 0,-12-8-3 15,-3-11-3-15,-2-6 1 0,-6-12-3 16,-5-6 2-16,-2-10 4 0,-3-7 1 16,4-4 4-16,1-5 2 0,-5-4 0 0,1-3 0 15,-2-5 1-15,5-2-2 0,11-1-2 16,3 0 2-16,6 1 1 0,6-3 2 15,8 4 4-15,9 0-1 0,11 2 1 16,12 4-1-16,9-1-1 0,9 4 3 0,7 1 3 16,5 0 1-16,-1 0-1 15,1 0 1-15,0 0-7 0,0 0-6 0,0 0-1 16,0 0-6-16,0 0 1 0,0 0 3 16,0 0-4-16,1 0-1 0,-1 0 1 15,1 0-2-15,-1 0 0 0,0 0 2 0,0 0-3 16,0 0 1-16,0 0 2 0,0 0-2 15,0 0 1-15,0 0-1 0,0 0-8 16,0 0-11-16,0 0-12 0,0 0-13 16,0 0-8-16,0 0-2 0,0 0-2 15,0 0-1-15,0 0 1 0,0 0-8 16,0 0-10-16,0 0-150 0,0 0 141 16</inkml:trace>
  <inkml:trace contextRef="#ctx0" brushRef="#br0" timeOffset="173321.55">13581 14077 1272 0,'24'17'49'0,"-117"-46"-178"31,72 23 129-31,-4-1 0 16,-4-4-3-16,0 2-1 0,-1 0 1 15,1 2-2-15,0-2-1 0,0 0 3 16,3 0-1-16,2 0 2 0,0 2 3 16,4 6 2-16,0-5 3 0,-4 4 4 0,1-1-1 15,-2 1-1-15,-1 0-1 0,0 2-4 16,-2 0 0-16,-1-1-1 0,-2 0-2 16,-4 1 1-16,1-1 1 0,-1 1 0 15,6-2 3-15,8 0 2 0,5 1 2 16,8 0 5-16,7 1 6 0,0 0 4 0,0 0 3 15,1 0 3-15,0 0-4 0,1 0-4 16,1 0-3 0,3 0-8-16,1 0-2 0,5-2 0 0,4 1-3 0,8-4-1 15,4 3-2-15,4-2-2 0,5 4 0 16,-2-3 0 0,6 0-1-16,3 0 1 0,2 1 0 0,5 2-1 15,3 5-1-15,6 1-1 0,1 0-1 0,4 2 1 16,-8 1 2-1,-11-2 0-15,-11-1 0 0,-8-4 1 0,-7-2 0 0,-4 2 0 16,-5-1 1-16,-6-1 1 0,-4 0 0 16,0 0 2-16,0 0-2 0,0 0 9 0,0 0 1 15,-1 0-1-15,-7-1 0 0,-2 1-9 16,-8 0-3-16,-10 0 0 0,-10 0 2 16,-17-4 0-16,-10-3 2 0,-3-1 0 15,1-2 0 1,11-1 2-16,3 2 2 0,0-3 0 0,3 3 1 0,-3 2-3 0,0 0-3 15,-3 0-2-15,1 1 0 0,8 2-1 16,8 3 2-16,14 1-1 0,8 0-1 31,7 0 0-31,4 0 1 0,6 0 0 0,0 0-1 0,0 0 1 0,0 0 3 16,0 0 1-16,0 0 5 16,3 0-1-16,1 0-2 0,1 0 2 0,4 0-5 0,6-5 1 15,5 1-1-15,6 0-4 16,7 0 0-16,5-1 2 15,2 3-2-15,3 0 0 16,-2 1 0-16,-2 1-1 0,-2-2 0 16,-1 2 1-16,-3 0 0 0,0 0 0 15,-3 0 2-15,-3 2-2 0,-4-2 0 16,-5 1 1-16,-4 0-1 0,-4-1 1 16,-3 1 2-16,-4-1 1 0,-3 0 2 15,0 0 0-15,-1 0-6 0,-1 0 4 0,-1-1 0 16,0 1-3-16,-2 1 3 0,-3-1-10 15,-7 2-6-15,-8 0-4 0,-8-2-2 16,-6-2-16-16,-4-1-20 0,-1-2-26 16,-6-3 39-16</inkml:trace>
  <inkml:trace contextRef="#ctx0" brushRef="#br0" timeOffset="183047.5">711 14125 1471 0,'-2'0'64'15,"2"2"28"-15,1-2-75 16,-1 0-16-16,0 0-1 0,-1 0-3 16,-2 2-1-16,1 0-1 0,0 5 1 15,-4 4 2-15,-5 7 2 0,-1 7 1 16,-6 6 0-16,-1 10 2 0,2 7-2 0,1 11 0 16,-3 10 1-16,-6 11-2 0,-2 9 2 15,-6 6-1-15,3 4-1 0,5-2 1 16,-2-6 0-16,5-11-1 0,7-11 1 15,6-6 0-15,5-12-1 0,3-2 1 16,1-3 0-16,0-6-1 0,1-5 1 0,3-8 1 16,-3-7-2-16,3-4-1 0,1-5-1 15,-4-4-2-15,3 1 4 0,-1-6 6 16,-1-2 4-16,1 0 6 0,-2 0 3 16,3-1-5-16,2-2-2 0,7-1-2 15,9-5-8-15,12 0 0 0,10-2 0 0,11-2-2 16,10 2 0-16,3 2 1 0,7 6-2 15,5 3 1-15,2 5 1 0,8 2-1 16,8 5 0-16,-1 2 2 0,1 3-2 16,-4 0 0-16,-7 0 2 0,0-3-2 15,-4-2 2-15,1-3-2 0,-2 0-8 16,-6-5-7-16,-7 1-8 0,-14-3 1 16,-13-4 2-16,-18-1 3 0,-10-1-6 15,-10-2-12-15,-5-5-14 0,-7-7-13 16,-4-9-8-16,-5-6-4 0,-4-2-6 0,-6-4-8 15,-6 1 47-15,-5 1-201 0,2-1 172 16</inkml:trace>
  <inkml:trace contextRef="#ctx0" brushRef="#br0" timeOffset="183441.31">1426 15035 953 0,'-18'7'71'0,"3"-1"38"0,6 1-22 15,4 0-28-15,3-1 1 0,3 3-6 16,6 4-6-16,1 4-5 0,6 4-5 15,4 4-7-15,7 3-3 0,6 5-3 16,8 0-6-16,2 1-3 0,7 1 1 16,8 0-4-16,-1-2-1 0,6 1 0 0,-1-2-2 15,-2-1 3-15,1 1 2 16,-5-2 7-16,1 2 3 0,-4 1 3 0,-7 0 0 16,-7-3-5-16,-11-5-3 0,-11-6-4 15,-10-4 5-15,-6 0-3 0,-8 2-3 16,-9 3-4-16,-10 3-10 15,-8 0-1-15,-8 2 3 0,-7-2 0 0,-7-1 3 16,-3-4 5-16,-6-4 2 16,1-2 1-16,-1-1-1 0,6-1 0 15,1 0-1-15,9 0 1 0,5 1 1 0,3 0-3 16,7-1-1-16,5-1-4 0,9-2-3 16,6 0-1-16,3 0 0 0,5-1-1 0,2-2 1 15,1 1 0-15,3-4-1 0,1 0-4 16,1 0-4-16,0-1-10 0,0 0-12 0,0 0-18 15,0 0-28-15,0 0-33 0,0 0-18 16,1-3 285-16,10-3-147 0</inkml:trace>
  <inkml:trace contextRef="#ctx0" brushRef="#br0" timeOffset="194240.04">4787 16564 1477 0,'0'2'61'0,"-2"-2"-4"16,-1 2-20-16,0-2-35 0,-4 1-2 0,-1 3 0 15,-5 1 0-15,-5 0 0 0,-4 1 0 16,-5 3-2-16,-4 4-1 0,1 6 1 15,-3 6-3-15,0 9 3 0,-2 3 0 16,-8 4-7-16,2 7-8 0,-1 2-13 16,5 5-8-16,9 6-2 0,7 1-4 15,12 6 5-15,11 3 4 0,15 3 9 16,13-1 15-16,8-2 11 0,9-2 9 0,7-1 5 16,5-2 2-16,6-3 7 0,0-7-3 15,3-9 3-15,1-11 0 0,2-11-6 16,0-13 5-16,-2-12 0 0,-6-13-1 15,-5-14-1-15,-6-14-6 0,-2-9-4 16,-3-11-3-16,-9-8 0 16,-4-2 0-16,-5-10 3 0,-7-4 1 0,-4-3-1 15,-7-7-1-15,-11-2-5 0,-9-1-5 0,-11-4-7 16,-8 2-16-16,-11 3-15 0,-5 6-9 16,-8 11-5-16,-8 16 11 0,-2 11 12 15,-7 8 14-15,-1 10 9 0,2 8 5 16,3 7 4-16,7 8 0 0,6 6 1 15,7 7 2-15,6 5 2 0,6 6 5 0,7 3 2 16,7 0-2-16,6 4-8 0,3 4-10 16,1-1-17-16,3 5-17 0,-1 3-21 15,7 2 67-15,0 2-20 0</inkml:trace>
  <inkml:trace contextRef="#ctx0" brushRef="#br0" timeOffset="194568.5">5023 17149 2003 0,'1'0'46'0,"1"1"-31"15,-1-1-37-15,-1 0-24 0,-1 2 2 16,1 0 5-16,5 7-18 0,6 1-12 16,9 9 4-16,8 7 11 0,8 3 21 15,8 4 21-15,4 8 12 0,8 4 8 0,3 6 9 16,7 6 6-16,3 4 2 0,-7 3 7 16,-8-1 7-16,-12-5 5 0,-8-11-3 15,-11-12-12-15,-5-10-13 0,-7-10-13 16,-5-8-20-16,-3-4-30 0,-3-3-37 15,2 0-49-15,1-5-56 0,2-18-56 16,4-18 127 0</inkml:trace>
  <inkml:trace contextRef="#ctx0" brushRef="#br0" timeOffset="194820.87">5742 16466 1495 0,'3'28'381'0,"34"76"-482"47,-28-83 98-31,-1 1 3-16,-1 0-4 0,-1-1-13 15,-1-2-19-15,2-1-23 0,-2-4-17 0,-1-4-9 16,-1-2-10-16,-3-8 156 0,3 0-64 16</inkml:trace>
  <inkml:trace contextRef="#ctx0" brushRef="#br0" timeOffset="195057.55">6046 16348 1726 0,'-30'22'45'0,"-1"-1"-14"15,-10 6-32 1,3 0 1-16,-1 0 3 0,1-3-2 16,0 5 1-16,0-7 1 0,3 0-5 15,8 0-11-15,5-3-13 0,5 1-16 0,6-3-12 16,2-4-4-16,2-2-11 0,3-7-12 15,2 1-17-15,2-5 134 0,0 0-351 16,2 1 251-16</inkml:trace>
  <inkml:trace contextRef="#ctx0" brushRef="#br0" timeOffset="195309.95">5545 16307 1341 0,'-1'8'115'15,"139"121"1361"17,-105-98-2253-32,-1-1 194 0,3 2 593 15,0 0-6-15,0 0-2 0,-4-1 1 16,-4-5-1-16,-7-2 2 0,-4-8-2 0,-7-8-16 16,-8-6-22-16,0-1-16 0,-1 0-10 15,0-1 5-15,1-1 18 0,2-2 9 16,-2-3 12-16,2-3 10 0,0-7-4 15,2-8-15-15,-1-2-44 0,3-9-103 16,-2-4 98-16</inkml:trace>
  <inkml:trace contextRef="#ctx0" brushRef="#br0" timeOffset="195450.83">6068 16487 1390 0,'20'49'233'31,"-286"-11"-234"-16,213-57 10-15,19 15-9 0,9-2-11 16,4 2-20-16,6 0-25 0,6 1-22 16,8 3-21-16,0 0-108 0,-2-5 126 0</inkml:trace>
  <inkml:trace contextRef="#ctx0" brushRef="#br0" timeOffset="195799.92">6670 16391 1811 0,'0'0'48'0,"-1"1"-17"16,-4 6-48-16,-8 3-10 0,-10 6 11 15,-10 4 14-15,-4 1 1 0,-1 2 1 16,1 4 0-16,0 0 0 0,2 6 1 15,0 9 0-15,1 9-1 0,2 9-1 16,0 8-2-16,6 9-5 0,5 4-1 16,12 5-6-16,12 7-4 0,12 2 3 15,11-1 3-15,8-6 9 0,2-7 15 0,2-13 13 16,-1-7 4-16,-3-8-1 16,-3-10-10-16,-3-8-10 0,-3-8-11 0,-6-7-5 15,-5-10-14 1,-4-2-30-16,1-7-29 0,6-6-31 0,2-8 86 0,2-13-8 15</inkml:trace>
  <inkml:trace contextRef="#ctx0" brushRef="#br0" timeOffset="196210.91">7254 16847 1923 0,'-4'0'68'0,"-5"2"18"0,-8 3-71 0,-10 3-30 16,-3-1 13-16,-6 0 2 0,-4-2 0 15,0 0-18-15,0-3-13 0,4 1-7 16,9-1-5-16,9-1 10 0,4 2 3 16,8-1-5-16,6-2-8 0,-1 1 2 15,-2 3 7-15,6 0 12 0,2 1 14 0,5 8 7 16,7 1-3-16,8 9-2 0,10 4 0 15,6 4-4 1,1 0 7-16,-2 0 5 0,-3 2 0 16,-4-3 4-16,3 4-2 0,-4-1-4 0,0-1 1 0,-6-3 6 15,-7-7 3-15,-6-5 1 0,-6-5 2 16,-6-6-5-16,-3 1-7 16,-8 1-2-16,-5 2-4 0,-8 1-1 15,-7-1 15-15,-2-3 5 0,-4-5 6 0,-6-2-3 16,-2-3-8-16,-4-4-4 0,1-2-4 15,4-1-8-15,4-3-22 0,5 1-20 16,7 0-23-16,7 1-26 0,6 2-11 0,6 0-157 16,8 0 167-16</inkml:trace>
  <inkml:trace contextRef="#ctx0" brushRef="#br0" timeOffset="196415.79">7798 17300 1847 0,'18'12'145'15,"-13"24"-133"-15,27-34-53 16,-110 53 39 0,44-23-2-16,20-2-19 0,0 2-13 0,1 1-6 0,-1 1 11 15,0-4 10-15,1-5-3 0,3-5-26 16,5-4-36-16,2-7-33 0,5-3 11 15,1-1 49-15</inkml:trace>
  <inkml:trace contextRef="#ctx0" brushRef="#br0" timeOffset="196968.06">8546 16922 1490 0,'0'0'142'15,"-3"-1"233"-15,-7 0-353 0,-8-2-32 16,-5-4 7-16,-5 1 2 0,-3 1-5 16,-5 1-14-16,-4 4-7 0,-3 2-5 15,3 2 4-15,1 4 6 0,-1 1 4 16,3 1 0-16,-1 0-1 0,6 0 0 15,4 0-5-15,9 2-3 0,2-1-1 16,7 2 0-16,4 3-2 0,5 2-3 0,4 6-6 16,7 0 0-16,11 4 7 0,5 4 12 15,3-4 8-15,2-3 9 0,-3-3 5 16,-2-6 2-16,1-5 5 0,-4-4 2 16,-3-4-2-16,2-3 3 0,-3 0-1 15,3-9-3-15,-1-1-3 0,-2-6-4 16,1-5-4-16,2 1 0 0,-3-6 0 0,-1-2-1 15,-5 3 3-15,-4 0 1 0,-3 3 0 16,-1 3 1-16,-1 7 1 0,-2 1-2 16,-1 10 12-16,-1 1 13 0,0-1 10 15,0 1-2-15,0 0-6 0,1 0-14 16,0 2-16-16,2 5 2 0,0 9-8 0,3 7 2 16,3 8 3-16,2 4 20 0,2 1 16 15,2-4 5-15,0-2 2 0,-4-5-18 16,-2-3-12-16,-1-6-8 0,-2-4 2 15,-1-3 2-15,-1-4-5 0,-1-3-14 16,-3-2-21-16,1 2-29 0,3 0-14 0,-2-6-4 16,4-1-3-16,1-10 4 0,3-9-12 15,1-10-125-15,-1-13 138 0</inkml:trace>
  <inkml:trace contextRef="#ctx0" brushRef="#br0" timeOffset="197299.88">8582 16354 1760 0,'5'7'54'0,"1"4"-4"0,8 7-46 0,2 6-4 16,5 8-1-16,5 9 1 0,2 6 1 15,7 9 1-15,1 9 0 0,4 7 2 0,3 7 0 16,-2-1-4-16,-3-1 18 15,-7-4 6-15,-7-1 2 0,-4-1 3 16,-6 2-18-16,-4 4-8 0,-5-4-3 0,-5-2 1 16,-6-5 4-16,-7-4-1 0,-6-4 1 15,-3-7 0-15,0-10-4 0,-1-7 2 16,3-11 0-16,-2-2-2 0,0-6-2 16,4-3 0-16,3-5-7 0,4-1-5 15,4-1-2-15,0-3-18 0,3 0-12 16,4-2-20-16,0 0-22 0,0 0-18 0,0 0-11 15,3 0-10-15,3-2 67 0</inkml:trace>
  <inkml:trace contextRef="#ctx0" brushRef="#br0" timeOffset="199279.24">1059 16990 1258 0,'0'0'92'0,"1"0"80"16,-1 0-127-16,0-2-38 0,1 2 1 16,-1 0 5-16,2-2 5 0,-2 2 7 15,0 0 13-15,0 0 10 0,0 0 9 16,0 0-1-16,0 0-13 0,0 2-20 16,0-2-16-16,1 2-7 0,-1-2-6 15,2 2-6-15,0 5-4 0,1 9-18 0,5 15-23 16,0 16-9-16,0 10 6 15,-2 2 17-15,-4-7 28 16,-1-11 18-16,0-5-4 0,0-5-10 0,2-2 0 0,-1-6-5 16,1-6 4-16,-1-6 11 0,1-5-7 15,-2-5-13 1,-1 0-22-16,0-1-28 0,2-2-16 0,3-7-7 0,1-9 20 16,6-14 29-16,4-13 23 0,2-17 23 15,4-15 5-15,1-8 5 0,1-4-5 16,4 6-4-16,1 10-5 0,0 11-8 0,5 11 0 15,0 6 4 1,2 10 0-16,0 6 1 0,-6 11 31 0,-7 9 28 0,-3 4 28 16,-6 5 14-16,0 2-12 15,-3 5-19-15,-1 4-20 0,-1 13-18 16,0 14-16-16,-1 12-10 0,-3 5-2 0,0 3 2 16,-3-4 2-1,-1-4 0-15,-1 0-1 0,0-5 1 16,0-8-2-16,0-5 2 0,0-7 1 15,0-6-1-15,1-4 3 0,-1-8 2 16,0-5 0-16,0-2-5 0,0 0-4 16,0 0-7-16,2 0-1 0,-1 0 4 0,2-7 3 15,0-3 8-15,5-6 5 0,6-6 4 16,1-7-1-16,3-6-3 0,3-7-6 16,-2 2 0-16,0-2 0 0,0 6 0 15,1 6 1-15,-1 4 2 0,1 5-2 16,2 3-2-16,-5 4 0 0,0 4-3 15,-1 1 0-15,1 3 0 0,-2-2-2 16,-2 4 0-16,-3 2 1 0,-3 2 1 0,-2 0 0 16,-1 2-2-16,0 5-14 0,2 7-9 15,5 12-12-15,1 16-13 0,1 11 4 16,-5 5 9-16,-5-2 14 0,-3-2 7 16,-4-3-5-16,-3-3-11 0,0-5-2 15,3-5 8-15,-1-5 11 0,3-9 1 16,2-4-11-16,0-6-112 0,1-8 89 0</inkml:trace>
  <inkml:trace contextRef="#ctx0" brushRef="#br0" timeOffset="199767.88">2446 16783 1657 0,'-1'-1'70'16,"0"0"56"-16,-1 1-141 0,0-1-20 16,-5-4 5-16,0 1-6 0,-6-5-6 15,-3-2-1-15,-1-1 13 0,-3 3 16 16,4 3 12-16,1 3 1 0,1 3-1 16,-2 3-1-16,-4 6-2 0,-4 4-5 15,-2 7-5-15,-2 10-20 0,1 4-20 0,4 6-10 16,6 2-5-16,11-2 11 0,6-1 17 15,9-5 11-15,6 2 9 0,0-5 13 16,1-5 14-16,-1-4 10 0,0-4 7 16,-1-2-3-16,3-5-8 15,3-4-6-15,1-4-4 0,0-9-2 0,1-8 0 16,-1-12 1-16,1-10 0 0,-2-5-3 16,-4-6-2-16,0 5-5 0,-6-1 0 0,-2 3 7 15,-2 0 4-15,-1 2 8 0,-2 4 3 16,-1 1-2-16,1 8-5 0,-2 6 6 15,-1 10 17-15,0 8 25 0,0 0 6 16,0 1-2-16,2 1-18 0,1 8-27 16,0 10-6-16,0 10-7 0,3 7 0 0,-2 3 3 15,2-5 4-15,2 1 1 0,1-1 1 16,-1-2-2-16,2 0 0 0,1-4-2 16,-1-4-3-16,3-3-13 0,1-4-34 15,-2-6 274-15,5-5-183 0</inkml:trace>
  <inkml:trace contextRef="#ctx0" brushRef="#br0" timeOffset="200004.18">2629 16662 1485 0,'9'18'289'0,"7"25"-164"0,5-8-119 16,9 7-6-16,3 5-4 0,4-6-7 15,2 1-3-15,1 0 0 0,-2-4 9 16,-2 0 7-16,6 4-6 0,4-1-21 16,3 5-8-16,-1-4-2 0,-9-9 9 15,-11-14 23-15,-7-7-22 0,-3-8-27 16,-1-4-44-16,-3-5-40 0,-1-9-45 16,-2-7 96-16</inkml:trace>
  <inkml:trace contextRef="#ctx0" brushRef="#br0" timeOffset="200177.62">3119 16603 1275 0,'2'30'192'15,"-13"-18"-67"-15,-6 3-60 16,-5 9-24-16,-12-23-18 0,9 29-11 16,1 2-8-16,1-1-2 0,1-1-2 15,-1-1 0-15,0 3 2 0,-2 0-6 0,-3 4-11 16,3 1-8-16,3-1-22 0,-1-1-25 15,4 1-14-15,1-1 40 16</inkml:trace>
  <inkml:trace contextRef="#ctx0" brushRef="#br0" timeOffset="200717.2">2461 17969 1339 0,'1'-12'57'0,"0"-6"37"16,0-14-87-16,-2-9-16 0,-6-13 3 16,-5-10-2-1,-5-1-7-15,-6 2-6 0,-4 8-1 0,-4 12 7 0,-2 11 8 16,-2 8 11-16,1 8 11 0,-1 5 2 15,2 4 0-15,1 6-6 0,3 5-11 16,5 10-4 0,1 8-6-16,5 9-4 0,2 13 1 0,4 9 1 0,8 13 1 15,4 2 4 1,7 2 8-16,7-7 5 0,1-6 1 0,3-7 7 0,5-7 2 0,-1-6 3 16,6-8 7-1,1-7-4-15,4-8-5 0,3-10-6 0,1-7-6 0,1-10 1 16,-1-11 1-1,-1-10-1-15,-3-11 1 0,-2-8-2 16,-3-6-4-16,-5-8-1 0,-5 2 0 16,-8 2-1-16,-5 6 1 0,-5 8 0 15,-2 10 0-15,-2 12 1 0,-1 11 8 0,3 7 11 16,-1 8 11-16,-3 5 1 0,-2 9-4 16,-2 12-11-16,1 13-11 0,2 13-5 15,5 8-1-15,2 9 1 0,6-2 10 16,3 0 13-16,2-4 11 0,1-3 3 15,3-4-7-15,3-3-9 0,0-2-11 16,1-8-10-16,-2-2-6 0,-3-10-13 16,-1-5-19-16,-2-9-26 0,2-7-36 15,3-7-15-15,4-6 55 0</inkml:trace>
  <inkml:trace contextRef="#ctx0" brushRef="#br0" timeOffset="201349.18">10860 16984 2020 0,'-8'-2'48'16,"-11"1"-18"-16,-13-4-40 0,-12 2 6 16,-12 0 2-16,-1-3 0 0,-8 0-1 15,-3 0 1-15,-1-3 0 0,-2 1 1 16,3 0 0-16,1 2 1 0,3 3 0 15,8 2-1-15,9 1-5 0,12 2-8 16,13 3-11-16,5-1-9 0,9 1-16 16,4-3-25-16,3 1-21 0,2 1-24 0,9 5 682 15,8 4-432-15</inkml:trace>
  <inkml:trace contextRef="#ctx0" brushRef="#br0" timeOffset="201552.81">10943 17201 1413 0,'0'0'142'0,"-3"2"157"16,-6 0-237-16,-8 4-88 0,-10 1 13 15,-10 0 11-15,-12-3 3 0,-9-3 2 16,-7-1 0-16,-3-2 3 0,6-4 4 16,-1 3 0-16,9-2 0 15,0 0-2-15,9-1-10 0,10 1-27 0,6 2-23 0,10 3-42 16,6 0-29-16,7 1 21 0,7 3 42 15</inkml:trace>
  <inkml:trace contextRef="#ctx0" brushRef="#br0" timeOffset="202012.93">12194 16389 2178 0,'6'3'170'0,"9"64"638"32,-4-28-1223-32,2 14-39 0,3 12 447 15,-2 6 0-15,1 4 6 0,0 7 0 16,0 4-2-16,2 6 2 0,0 2 0 15,0-6-1-15,1-5 2 16,1-8 0-16,0-11 0 16,-1-5 1-16,-2-13 0 0,-2-11 0 15,-5-11 1-15,0-9-1 0,-2-3-3 16,-5-7-8-16,4 1-3 0,-2-5-2 16,1-1 3-16,6-5 6 0,1-2 5 15,6-5 3-15,6-7 3 0,2-8 0 0,2-10-1 16,5-9-1-16,0-8-1 0,4-8 2 15,5-5 0-15,2-6 0 0,-3 0-1 16,-5 2 0-16,-7 8-2 0,-4 10 1 16,-4 8 1-16,-5 9-2 0,-2 8 2 15,-5 7-1-15,-2 6-2 0,2 3 0 16,-1 5-1-16,-2-1-6 0,0 4-9 16,-3 2-12-16,-1 1-13 0,-1 1-27 15,5-1-26-15,3-3-46 0,8-1 73 0</inkml:trace>
  <inkml:trace contextRef="#ctx0" brushRef="#br0" timeOffset="202265.45">13453 16359 2204 0,'1'2'29'15,"0"-2"-41"-15,-1 4-35 0,-2 6 12 0,2 11 3 16,0 9-3-16,2 9-4 0,3 5 5 16,1 0 13-16,0 1 15 0,1-4-9 15,1 3-19-15,0-3-26 0,-3-3-34 16,4-4-21-16,0-8-21 0,-2-6 2 16,2-7-89-16,-3-8-54 0,3-8 156 15</inkml:trace>
  <inkml:trace contextRef="#ctx0" brushRef="#br0" timeOffset="202424.04">13682 16273 1626 0,'3'44'745'16,"-38"-9"-836"-16,2 4 378 15,0 2-670-15,-24-1 69 0,17-2 289 16,-6-5-23-16,-5-3-23 0,6-3-20 15,7-4-26-15,8-1 227 0,10-1-401 0,6-5 258 16</inkml:trace>
  <inkml:trace contextRef="#ctx0" brushRef="#br0" timeOffset="202602.8">13235 16301 1331 0,'23'1'125'0,"-3"17"-86"15,0-23-76 1,-12 65 51-16,29-18-46 0,8 3 9 16,1 0 4-16,-3-2 3 0,-7-4 7 15,-4-2-9-15,3 1-17 0,3 0-137 16,2 2 114-16</inkml:trace>
  <inkml:trace contextRef="#ctx0" brushRef="#br0" timeOffset="202796.28">13824 16389 1319 0,'-18'10'78'0,"-11"0"35"0,-8 2-57 16,-5 2-50-16,-6-2 1 0,3 2-1 16,0-3-1-16,-2-2 1 0,-4 0-4 15,2-6-7-15,-1 0-25 0,11 0-36 16,12-4-31-16,10 1-130 0,8-2 135 15</inkml:trace>
  <inkml:trace contextRef="#ctx0" brushRef="#br0" timeOffset="203117.8">14371 16328 1830 0,'22'0'196'0,"-25"4"-191"16,-6 8-48-16,-7 7-35 0,-33 11 71 15,14 6 2-15,-7 7 5 0,-1 4 0 16,2 5 0-16,5 9 1 0,5 5-1 16,0 5 0-16,1 7 0 0,-1 8-1 15,0 8-1-15,6 8-1 0,5-2 1 0,13-7 1 16,12-8 0-16,9-10 5 0,10-11 3 15,-3-8 6-15,-2-8 3 0,1-5-5 16,-8-9-4-16,3-5-8 0,-1-8-16 16,-5-5-21-16,2-5-29 0,0-4-27 15,2-7-23-15,8-8-9 0,4-10-116 16,8-10 149-16</inkml:trace>
  <inkml:trace contextRef="#ctx0" brushRef="#br0" timeOffset="203464.44">14914 16992 1744 0,'0'0'51'0,"0"0"-6"0,0 0-77 16,-3-2-17-16,-6-2 7 0,-7 1 18 16,-8-1 11-16,-9-1 10 0,-4 1 2 15,-1 4-7-15,4 0-10 0,4 5-7 16,5 2-5-16,4 2 3 0,2 3-1 15,3 2-5-15,5 2-5 0,6 7 3 16,5 2 6-16,9 5 11 0,5 4 9 16,5 3 4-16,4 0 5 0,1-1 9 0,0-2 7 15,0-5 8-15,-2-1 4 0,3-1-1 16,1 0 4-16,-4-5 8 0,-4 0 1 31,-7-2 0-31,-4-2-9 0,-3-5-15 0,-2 0-10 16,-2 1-6-16,-2 1-6 0,-6 3-3 15,-4-4-2-15,-6 3-1 16,-5-1-3-16,-4-5 2 0,-2-3 0 16,-1-5 4-16,-2-3 5 0,0-3-14 0,3-3-13 15,1-6-32-15,5-5 690 16,2-4-470-16</inkml:trace>
  <inkml:trace contextRef="#ctx0" brushRef="#br0" timeOffset="203749.17">15215 16379 2003 0,'38'32'27'0,"-1"10"-38"0,8 17-45 0,-4 14-4 16,1 11 28-16,-1 2 25 0,-3 4 4 15,-5 2 1-15,-9 10 5 16,-9 9 4-16,-5 10 7 0,-7 8 4 0,-5-1-4 16,-12 0-2-16,-13-7-8 0,-15-7-20 15,-9-12-14-15,-11-17-20 0,-3-15-36 16,-7-18-17-16,-10-20-208 0,-9-16 192 16</inkml:trace>
  <inkml:trace contextRef="#ctx0" brushRef="#br0" timeOffset="213344.92">9328 12179 1501 0,'-1'0'37'16,"-2"0"-14"-16,-1 0-23 0,2 0-4 15,1 0 7-15,-1 0 2 0,1 0-2 16,-8 0 0-16,-4-1-1 0,-4 0 1 15,-5 0 4-15,-5-1 6 0,-6 2 4 16,-3 0 0-16,-4 2-2 0,-3 1-5 16,-2 3-2-16,2-1-2 15,0 3-2-15,-6 1-1 0,2 2-2 16,0 2-1-16,-1 1 0 0,3 3 1 0,1-1 0 0,0-1 0 16,4 0 1-16,3-1-1 0,5-2-1 15,5-2 1-15,7-1-1 0,4-1 0 16,4-1 1-16,0 0-1 0,0 2 0 15,4-3 1-15,1 1-1 0,3 1 1 16,2-2 2-16,0 0 1 0,1 1 3 16,0 2 3-16,1 3-1 0,0 2-1 15,0 5-2-15,0 0-4 0,0 3-1 0,0 7 1 16,-2 3-2-16,1 7 0 0,-1 6 1 16,-1 7-2-16,-2 10 9 0,2 11 6 15,-2 7 0-15,1 9 3 0,0 0-8 0,-2 2-7 31,-1 2-2-31,-2 3 1 0,1 4-1 0,0 1 1 0,-1-3 0 0,0 4-1 16,-1-2 1-16,1-1 0 0,1-3-1 16,-1-10 1-16,-1-11 1 0,0-11-3 15,0-10 1 1,3-5 2-16,1-8 6 0,0-3 8 0,3-8 7 0,0-3 2 16,3-6-5-16,0-3-3 0,0-5-4 15,0-6 2-15,0-4 7 16,-4-3 11-16,3 0 10 0,1 0 10 0,0 1-4 0,5-1-5 15,-2 0-8-15,0-3-7 0,7-2 2 16,7-3-9-16,11-5-3 0,16-5-9 16,12-7-5-16,14 0-4 0,8 2 0 15,4-1 0-15,4 5-1 16,-3 1 0-16,-4 6 2 0,0-1-1 0,-3 6 1 16,-3 2 5-16,-11 3 1 0,-10 0 2 0,-15 2-1 15,-7 0-5-15,1 0-2 16,-8 0-2-16,-2 3-1 0,-6-2 0 0,-7-1-11 15,-7 0-16-15,0 0-25 0,0 0-22 16,0 0-15-16,1 0-14 16,-1 0-15-16,-1 0-28 0,5-4-78 15,5 0 127-15</inkml:trace>
  <inkml:trace contextRef="#ctx0" brushRef="#br0" timeOffset="214432.08">19257 12012 1863 0,'0'0'43'0,"-2"0"-23"16,1 0-27-16,-1 1 1 0,2-1 8 15,1 0 2-15,1 0 3 0,1 0 0 16,-3 0 2-16,2 0 1 0,2 1 4 16,7-1-1-16,9-1-2 0,12 0-2 15,14-4-7-15,9 1-2 0,8-3 1 16,4 0 3-16,2-3 5 0,3-1 4 15,0-2-1-15,2-3-3 0,0-1-4 0,2 0-4 16,0 1 0-16,-2 4 1 0,-5 1 1 16,-7 2 0-16,-9 1 0 0,-10 1 0 15,-6 4-3-15,-7 3 1 0,-2 2-2 16,-4 5 0-16,-5-4 1 0,-9 4-3 16,-3-5-2-16,-1 4-1 0,-5-3-4 15,2 4 3-15,-1 3 0 0,-2 0 1 16,0 6 0-16,-1 3 3 0,-2 9 0 15,-1 12 2-15,-1 8 2 0,1 12-1 16,2 11 3-16,0 11-1 0,3 15-1 0,2 16 1 16,4 14 1-16,1 12-2 0,3 14 1 15,0 5 0-15,2 2-2 0,4-2 1 16,1-9 2-16,2-14-3 0,2-8 2 16,-1-11 0-16,-1-13-1 15,-2-6 0-15,-4-14-1 0,-5-12 5 0,-2-12 3 0,-5-9 3 16,-1-9 0-16,-1-8-9 0,-2-5 4 15,-2-7-2-15,-3-6 4 0,2-3 2 16,-1-3-5-16,-1-2-3 0,-1-1-2 16,-1-1-1-16,-2 2-1 0,-1-1 1 15,-5 0 0-15,-1 0 0 0,-5 2 1 0,1-1-1 16,-6-2 1 0,-5 3 1-16,-5 0 1 0,-7 1 1 0,-4-2 0 0,-5 1-1 15,-6-3 0-15,0 0 1 0,2 2-1 16,7-1-1-16,6 2 3 0,6-2-2 15,5-1 4-15,6 2 9 0,2-1 6 16,7-2 8-16,5 1 6 0,5-1 2 16,2-2 2-16,4-1 3 0,3 1-3 15,-1-1-1-15,0-1-2 0,1 2-3 16,0-2-1-16,-1 1-3 0,1-1-2 16,0 0-5-16,0 1-6 0,1 0-8 15,-1-1-4-15,1 0-4 0,-1 0-13 0,0 0-15 16,0 0-25-16,0 0-40 0,0 0-41 15,0 0-54-15,6 4 97 0</inkml:trace>
  <inkml:trace contextRef="#ctx0" brushRef="#br0" timeOffset="-211675.24">8073 14574 995 0,'1'0'121'0,"1"0"130"0,-1 0-168 0,-1 0-62 16,0 0-2-16,-1 0 6 0,-1 0 2 15,2 0-1-15,0 0 1 0,0 0-4 16,0 0-4-16,-1 0-3 0,-3 0-6 16,-3 1-6-16,-4 1-4 0,-7 4-4 0,-9-3-2 15,-12 3 4-15,-7-2-1 0,-11-1 2 16,-6-3 2-16,1-3 1 0,-7-1 1 16,-1-4 1-16,4 1-2 0,6 2 0 15,7-2 1-15,8 5-2 0,8-1 1 16,3 3 0-16,10 3-3 0,9-1-2 15,6 1-3-15,5 3-9 16,3 1 1-16,0 2 1 0,0 2 4 0,2 6 7 0,0 6 2 16,-1 8 1-16,1 4 0 15,3 9 1-15,-2 8-1 0,1 4-1 0,0 7 1 16,-3 7 0 0,0 6 3-16,0 8 2 0,-5 6-2 0,3 4 1 15,-2 1 0-15,2-4-3 0,2-4 1 16,1-5 4-16,5-5 1 0,0-8 2 0,1-1 0 15,0-10-4-15,-2-4-1 0,-1-6-3 0,1-4-1 16,-2-7-1-16,0-7 6 0,0-8 6 16,-2-9 6-16,0-4 7 0,0-3-2 15,-1-3 1-15,0-3 6 0,0 0 2 16,0 0 3-16,0 0 1 0,0 0-5 16,0 0 0-1,0 0-7-15,0 0-6 0,1 0-5 0,6-1-7 0,1 0-4 0,5 0 0 16,6 0-1-16,5 0-1 0,1 1 1 15,-2 0 4-15,-3 0-13 0,0 0-18 16,2 0-24-16,7-5-46 0,14-1 610 0,7-8-397 16</inkml:trace>
  <inkml:trace contextRef="#ctx0" brushRef="#br0" timeOffset="-210805.9">20693 14663 1908 0,'5'9'114'0,"-7"-18"-127"47,5 9-5-47,2-2 6 16,3 1 3-16,8-1 4 0,11 0-2 0,9-3-11 15,11 3-7-15,1 0-5 16,5 0 4-16,-1 0 15 0,1-1 7 0,6-3 4 16,1-1 0-16,11 0 1 0,13-4-4 15,0-3-21-15,8 2-14 0,-6-2-9 16,-5 5 6-16,4 3 20 0,-8-3 13 0,-7 2 8 15,-12 1 3-15,-9 1 3 0,-9 0 2 16,-5 2 12-16,-10 1 20 0,-9 2 6 16,-7 0-1-16,-7 2-15 0,2-2-28 15,-3 3-18-15,1 6-10 0,0 9 0 16,0 11 4-16,-1 11 10 0,-4 9 11 0,0 11 1 16,0 7 1-16,0 9 2 15,3 7-2-15,4 5 2 0,4 10-1 0,2 1-1 16,4 8 1-16,5 9 1 15,8 1-2-15,8-1 1 0,5-2-1 16,2-8 3-16,-2-15 9 0,-12-14 8 0,-9-10 2 16,-7-15-3-16,-10-4-9 0,-3-4-10 15,-10-5-3-15,-6-1-4 0,-9-6-1 16,-9-2 2-16,-8 0 1 0,-5-2 1 16,-3-2 2-16,-1-7 0 0,4-3 1 15,-3-3 1-15,4-4 3 0,1 0 0 0,-3-4 0 16,-5-1-1-16,-1 1 1 0,2-2-2 15,7 1 7-15,7 1-15 0,3 3-34 16,4 1-55-16,3 2-13 0,-1 1 41 16</inkml:trace>
  <inkml:trace contextRef="#ctx0" brushRef="#br0" timeOffset="-118877.16">9651 9007 1136 0,'25'-1'137'15,"163"2"-73"1,-379 2-65-16,168-3 1 16,23 0-1-16,0 0 0 0,1 1-2 15,-1 2 1-15,0 5-1 0,0 3 0 16,0 6 1-16,-1 7 0 0,-1 4 0 16,-3 5 1-16,0 7 1 0,-3 3 0 15,0 7 0-15,1-2 1 0,-3 0-1 16,5-3 1-16,-1-6 0 0,-1-6-1 15,4-4 2-15,-2-4 0 0,3-5-2 16,1-2 2-16,1-4 0 0,-2-5-1 0,2 0 1 16,0-5 1-16,2 1-3 0,1-1 3 15,3 0 2-15,2-2 1 0,2 0 7 16,6 0 4-16,2 0 4 0,3-1 3 16,5-1-1-16,3 0 0 0,1 0-3 0,6-1-3 15,-3-1-3-15,3 0-6 0,3 2 0 16,2-1-5-16,7 0-1 0,5 1 0 15,13 0-2-15,11 1 0 0,9 1 1 16,4-1-1-16,-5 2 1 0,-1 0 0 16,5-1-1-16,6 0 2 0,3 0-1 15,-5-2-1-15,-3 0 1 0,-3 0 0 0,9 0 0 16,4 0 0-16,1 0 1 0,-5 3-2 16,-6-1 0-16,4 0 1 0,5 2-1 15,1-1 0-15,0 3 1 0,-5-1-1 16,5 1 0-16,10 3 0 0,2 0 0 15,2 2 0-15,1 4 0 0,0-2 0 0,3 1 1 16,-2-2-1-16,-5-2 0 16,-9 2 1-16,3-2-1 0,3-1 1 15,-5-2 0-15,-2-1 0 0,-8-3-1 0,2 3 0 16,2-3 8-16,3 1 12 0,-7-3 3 16,-4-1 4-16,-8-1-8 0,0-1-11 15,7 0-2-15,-3 2-3 0,1-2-1 16,1-1 0-16,-2 1-1 0,7-1-1 0,9 3 2 15,-2 0-2-15,-6 0 1 16,-3-1 1-16,-11 1-2 0,9-1 1 0,0-3 1 16,-2 2-2-16,0-2 1 0,-13-2 0 15,-1 2 0-15,1-3-1 0,7-1 2 16,-2-1-2-16,0 3 17 0,-6-1 5 16,-5-2 1-16,3 2 0 0,2-2-16 0,5 2-6 15,4 1 0-15,-2 1 0 0,-1 1-1 16,0 0 0-16,-3 1 1 0,10 1-1 15,10 1 1-15,-4-1-1 0,-1-1 0 16,-11-1 1-16,-5-2 1 0,4 3-1 16,3-1 0-16,6 3 1 0,-3-1-2 15,-4 2 0-15,-3-2 0 0,-4-1 0 16,7 3 0-16,6 1 0 0,4 3 0 16,1-2 0-16,-7 3 1 0,-2 0-2 15,-1 2 1-15,2-3 1 0,4 2-1 0,-11-3 0 16,-2 0 0-16,-10 0-1 15,-3 0 1-15,2-1 0 0,4-2 0 0,8 3 0 16,1-1 1-16,2 0-1 16,-7 1 0-16,-4-1 1 0,0 1-1 0,0 1 0 15,6 0 1-15,0 3-1 0,-1-4 0 0,-4 4 1 16,-3 1-2-16,3 1 1 0,2-1 0 16,6 3 0-16,0-2 1 0,-5 1 0 15,-4-2-1-15,-9-1 0 0,-8-1 0 16,-3 1 0-16,-2 0 0 0,3 1 0 15,-1 1 0-15,4-3 0 0,-2 1 0 0,-3-2 0 16,-7-3 0-16,-3 0 1 0,-9-2 0 16,-2 0 0-16,-3-1 0 0,-4-2-1 15,3 1 1-15,1 1 1 0,-3 0-2 16,0 0 1-16,-2 0 0 0,-4 0-1 16,-2-1 3-16,1-3 0 0,-2 3-1 15,-1-1 2-15,0-1 0 16,0 2 0-16,-1-3 1 0,-2 0-1 0,-1-2 6 15,-1 1 6-15,0 2 5 0,-2-1 5 16,0 2-6-16,2-5 2 0,-2 1-3 16,2-2-1-16,0 2 1 0,-1-5-4 15,0 0 1-15,2-1 1 0,1-1-2 0,-1 1 0 16,-1-3 0-16,0-1-4 0,-1-2-3 16,2 0-2-16,0-1-4 0,3-4-2 15,0-1 0-15,2-4-4 0,0-1-2 16,1-3-2-16,0-2 1 0,0 1 0 15,-1-3 3-15,0-1 1 0,1 1 3 16,-3-1 0-16,-2 3 1 0,0 4 1 0,-4 3 1 16,0 4-1-16,0 3-1 0,2 3-1 15,-1 0-1-15,2 2-2 0,-1 4 3 16,-1 4 1-16,1 4 0 0,-3-1 1 0,1 4-5 16,-1 0-5-16,-1 1-2 0,-1 0-1 15,0 0 1-15,0 0 0 0,1 0-1 16,3 1 0-16,-3-1-2 0,0 0-1 15,0 0 1-15,1 0 1 0,-1 2 0 16,0-2-8 0,-2 2-6-16,1 3-7 0,-1 4 1 0,2 7 12 0,1 6 8 15,-4 10 9-15,0 8 3 0,-2 4 0 16,-2 2-6-16,7 4-3 0,-3 0-5 16,0-4 0-16,3-1 5 15,-2-10 3-15,0-1 3 0,1-4 2 0,-2-6 0 0,0-3 0 16,2-3 1-16,1-3 0 15,-1-2 0-15,1-4 0 0,-1-4 0 0,1-1 0 16,0-1 0-16,-1-1 0 0,1 0 0 16,0 0 1-16,0-2-1 0,0 2 0 15,1-2 1-15,-1 0-1 0,0 0 0 16,2 3 2-16,-2-3-2 0,-2 0 0 0,2 0 0 16,0 0 0-1,-1-1-1-15,1 1 0 0,0 0-1 16,0 0 0-16,0 0-1 15,-2 1-2-15,1 3 1 0,-2 0 1 0,1 1 0 16,-3 2 2-16,1 2 1 0,-2 0-2 16,-2 3 2-16,0 0 0 0,-1-2 0 15,0 1-1-15,2-2 1 0,-2 0-1 16,2-1 0-16,-1-1 1 0,1 0-2 16,0-2 1-16,1 3 1 0,0-1-2 15,-1 2 1-15,2-2 1 0,-2-1-1 16,1 1 0-16,-1-2 1 0,-1-1-2 15,0-1 1-15,-2 0 1 0,-3 0 0 16,-1-1 0-16,-2 0 2 0,0 2-2 16,1-2 1-16,-2 0 1 0,-1 1-2 0,0-3 2 15,-1 0 0-15,-2 0-1 16,5 0 2-16,-1 0-1 0,1-2-1 0,3 1 1 16,-3-1-1-16,-1 0 0 0,2 0 0 15,-1 0 0-15,0 2 0 0,-1 0-1 16,-7-1 1-16,2-1-1 0,-7 1 0 0,-2-2 1 15,1 3-1-15,-2 0-1 0,-1 0 1 16,0 0 0-16,0 2 0 0,-3-2 0 16,-4 0-1-16,-1 0 1 0,-2-2 1 0,-3-1 0 15,-6 1 0-15,-5-3 1 0,-5-3-1 16,4 3 1-16,2 0 0 0,1 0-1 16,2 3 0-16,1-2 2 0,-2 0-2 15,3-3 1-15,-12-1 1 0,-3 0-1 16,0 3 0-16,1 0 0 0,7-1-1 15,2 3 0-15,1 0 0 0,-1 0-1 16,-5-1 1-16,-3 2 0 0,-3 0 0 16,1-2-1-16,6 3 7 0,5 1 7 15,2 0 3-15,2 0 3 0,0 0-9 16,-5 0-4-16,-6-1 0 0,-1 1-1 16,-3 0 0-16,3 1-1 0,3 4-3 0,-3-5 2 15,0 0 1-15,-6 0 1 0,-6-5 1 16,-5 4 1-16,3-2-4 0,4-1-1 15,9 2-1-15,6-1-1 0,-3-1 0 16,-2 1 1-16,-4 1-1 0,-5-3 2 0,3 4 3 16,4 0 0-16,6-1 1 0,4 2-2 15,0 0-3-15,-4 0-1 16,-5 1 0-16,-3 1 0 0,0 0 0 0,3 2 1 16,4-1-2-16,3-2 0 0,3 0 1 15,1 1-1-15,-6 0 0 0,-2-2 1 0,-6 3-1 16,-3-3 0-16,6 4 1 0,-1-4-1 15,2 0 2-15,2 0 2 0,-3-4 4 16,-3 4 3-16,-2-1 1 0,3 1-3 16,4 1-5-16,8 0-1 0,3 2-3 15,1-1 0-15,4-1 1 16,-4 1-1-16,-5 0 0 0,-5 2 2 0,-1-3-2 16,4 0 0-16,3 2 1 0,4 0-1 15,-1-1 0-15,3 1 1 0,2 0-1 0,-7 0 0 16,-5-3 1-16,-5 0-1 15,-4 1 1-15,5-1 1 0,1 1-2 16,4 0 2-16,1 0 0 0,-1-1-1 0,-2 0 1 16,-9-1 1-16,2-1-2 0,-3 2 1 15,1 0 0-15,9 0-2 0,0 3 1 16,5-2 1-16,-3 1-1 0,-10 0 0 16,-4-1 1-16,-6 1-2 0,1-1 1 15,3 2 1-15,3 1-2 0,1-3 1 0,-10 1 0 16,-2-2 0-16,0 0-1 0,5 0 0 15,9 2 7-15,6 1 4 0,-2-3 2 16,-5 2 1-16,-5-2-8 0,-4 2-2 0,1 2-4 16,4-2 2-16,5 5-1 0,1-7-1 15,1 3 0-15,-8-3 1 0,-4 1-1 16,0 2 1-16,0-1 0 0,5-1-1 16,8-1 0-1,-4 0 0-15,-3 0 0 0,0-1 1 16,-2-1 0-16,1-2-1 0,7 3 0 15,3 1 1-15,3-2-1 0,4 2 0 0,-5-2 1 0,-4-2-1 16,-4 2 1-16,-1 1-1 0,4-1 0 0,7 2 0 16,3-2 0-16,-1 1 0 15,-1-3 0-15,-5 2 2 0,-3-4-2 0,-2 3 0 16,5 0 1-16,7 1-1 0,5 1 0 16,1 0 1-16,4-1-1 0,2 0-1 15,-1 1 1-15,1 0 0 0,-3 1 0 16,-1 1 0-16,1-1 0 0,5 0 0 15,7 0 1-15,5-1-1 0,6-1 0 0,5 1 0 16,1-1 0-16,5 2 0 0,0 0 1 16,2 0-2-16,1 0 1 0,0 0 0 15,3 0-3 1,1 0 2-16,1 0 0 0,1 0-1 0,3 0 1 0,0 0-1 16,0 0-2-16,0 0 0 0,0 0 1 0,0 0-1 15,0 0 1-15,0 0 3 0,-1 0-1 16,1 0 1-16,0 0 2 0,0 0 3 15,-2-3 4-15,2 3 3 0,-1-3 0 16,-1-1-2-16,2-3 0 16,-1-4-4-16,-3-2-1 15,4-1-2-15,-7-2-1 0,3 0 2 16,-1 0 1-16,-4-2 0 0,0-1-2 0,-2-1 2 0,0-1 1 16,2 1 3-16,-2 0 3 15,2 3-3-15,1-3-1 0,-3 1-3 0,3 1-4 0,-1 0 1 16,-1 0 1-16,3-2-2 0,1-3 1 15,1 0-2-15,-1-2-2 16,1 0-2-16,-3 0 0 0,2-1 0 16,6 1 1-16,-6-2 0 0,5 0 0 0,-1 2 1 15,-2-2 1-15,2 1-1 0,0 1 2 0,-1 0-1 16,2 4 0-16,-2 3 1 0,3 3 2 16,0 6 1-16,0 4 0 0,0 2 0 15,0-1-3 1,-1 2-3-16,1 2 0 0,0 0-5 0,0 0-3 0,0 0-3 15,0 0-4-15,0 0-3 0,0 1-5 16,0-1 0-16,0 1-1 0,0 3 0 16,0-1 3-16,-3 6 4 0,-2 7 7 15,0 7 6-15,-2 11 5 0,2 4 1 16,1 7 0-16,0 3 0 0,-1 4 1 16,2 4 0-1,-2-2 0-15,4 0 0 16,0-2 0-16,1-6-2 0,3 1 1 0,1-7 0 15,0-2 0-15,2-3 1 0,-3-4 0 16,2-2 0-16,-2-10 2 0,-3-3-1 16,1-4 1-16,-1-4 0 0,1-1-1 15,-1-3 2-15,0-4-1 0,5 2-1 16,-5-2 3-16,0 0 7 0,1 0 5 0,0-3 4 16,2 2 1-16,1-4-7 0,0 2-3 15,-1 0-2-15,0-1-5 0,1-1 0 16,1 1-1-16,-1-1-1 0,0-4 1 15,0 3-1-15,3-1 0 0,-1 1 0 0,-2-3 1 16,3-2-2-16,-4 1 1 0,3-1 1 16,1 0-2-16,-4-1-1 0,0 0 1 15,2 1-1-15,-3 2 0 0,-1 1 5 16,3 1-4-16,-6 0 0 0,2 0-1 16,0 0-1-16,-2 0 0 0,1 1 1 15,0-1-4-15,0 0-3 0,-3 0-2 16,1 2-7-16,0-3 4 0,-1 3 1 0,1-2 2 15,1 2 4-15,1 1 2 16,-2-1 1-16,1 1 1 0,2 4 1 0,-2-3-2 16,0 1 1-16,-1 1 0 0,3 1-2 15,0 0-2-15,0 0-1 0,0 0-4 16,-1 0-2-16,1 0-2 0,0 0-1 16,-1 2 3-16,1-2 2 0,0 4 3 15,0-1 3-15,-1 3 1 0,1 0 1 16,2 1 1-16,-1 1 1 0,4 0-2 15,-1 1 2-15,1-2-2 0,3 0-1 0,-3 0 0 16,2 1 0-16,3 0-1 0,0-1-2 16,3 2 0-16,2-2-1 0,6 1 2 15,0 0 1-15,6-1 1 0,0-3-1 16,-1 1 3-16,6-2-1 0,-5 1 2 0,5-4 3 16,2 0-1-16,4-3-1 0,3-1 1 15,2-2-2-15,-2 2 1 0,1-1 0 16,-4 1-1-16,-4-2 0 0,3 3 1 15,-2-4-1-15,3 1 1 0,3 2-1 16,2-2 0-16,4 2 0 0,9 0 0 16,11 2 0-16,2 0 0 0,-4 1 1 15,-5-1-1-15,-9 2 1 0,-3 0 0 16,-1 0-1-16,-2 0 0 0,-1 3 1 16,-4-1-1-16,1 2 0 0,-4-2 1 15,-6 0-1-15,-6 0 1 0,-4 1 0 0,-5-3-1 16,-4 0 1-16,-2 0 1 0,-4 0 0 15,-6 0 0-15,1 0 3 0,-1 0 0 16,0 0-1-16,0 0 0 0,0 0-3 16,0 0 0-16,0 0-2 0,0 0-4 15,-1 2 0-15,-2-2-3 0,-5 0-3 0,-7 3-1 16,-16 3 0-16,-19-2-2 0,-7 3 4 16,-8-2-1-16,0-2-1 0,5-1 0 15,0-1 1-15,-3 0 2 0,-6-1 3 16,-4 0 2-16,1 2 0 0,6-2 2 0,8 2 2 15,9-2-1 1,2 0 1-16,2 1 0 0,8 2 0 0,1 0 0 0,5 1 0 16,9 1 0-16,3-4-1 0,8 3-1 15,7-3-3-15,0 2 0 0,4-3 1 16,-2 0-5-16,5 1 0 0,-2-1-1 16,3 0-3-16,-1 0 5 0,3 0 3 15,4-1 3-15,9-1 3 0,8 0 2 16,8-2-1-16,10 3-1 0,3-5 1 0,5 3-1 15,9 1-1 1,8 1 0-16,10 2 0 0,4 1 0 0,-1 1 0 16,-2 1 0-16,-1 1 0 0,10 2 1 0,6-3-1 15,-1 1 0-15,-4-1 1 16,-2-1-1-16,-4 2 0 0,9-2 0 0,4 3 0 0,-4-4 1 16,1-2 0-16,-8 1-1 15,5-1 1-15,6 0 1 0,-6 0-2 0,-2 0 1 16,-10-1 0-16,-12-2-1 0,0 1 1 15,-1-3 1-15,2 1-1 0,-4 1 1 16,-9-1 0-16,-12-2-1 0,-14 1-1 16,-10 1 1-16,-3 2-1 0,-6-1 1 15,-2 2 2-15,-2-1-2 16,-4 2 2-16,-3 0 1 0,1 0-2 0,-1 0 2 0,0-1 2 16,2-1-2-16,-2 2-1 0,-5 0 0 15,5 0-1-15,0 0 1 0,-1-1 1 16,0 1-3-16,-1 0-2 0,-6-2-1 15,-7-1 0-15,-7-1 1 0,-13-1 1 16,-20 0-1 0,-11 0-2-16,-11 1-5 0,0-2-6 15,5 1-5-15,2 0-3 0,3 1 3 0,-3 0 3 16,2 3 7-16,0 0 4 0,10 1 3 16,8 0 2-16,10 2-1 0,10 0 1 0,3 3 0 0,5-2-2 15,6 2 0-15,5-1-1 16,5-1-7-16,2 0-1 15,3-1-2-15,1-2-2 0,1 1 4 16,3 4 1-16,0-3-1 0,6 5 4 16,6 1 2-16,9 4 2 0,10 1 3 0,17 1 2 0,17-1-2 0,15 1 2 15,7 1 0-15,0-2-7 0,0 2-20 16,4 0-22-16,11 1 23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32:50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9068 7426 1276 0,'0'0'25'0,"0"0"-25"0,0 0-4 16,-2 2 3-16,0 0 5 0,-1 2 3 16,-3-1 1-16,-1 0 1 0,-1 2 1 15,0-1 3-15,-2 1 2 0,-1 0 4 16,-6 0 8-16,0 1 3 0,-3-2 3 16,-3 1-1-16,-7-2-8 0,-9 0-4 15,-6 2 1-15,-9-2 0 0,-10 1 3 16,-7-2 1-16,-4 0-6 15,-1 0-3-15,2-1-4 0,3 3 1 0,-4-1 2 0,-7 1 2 16,-4-1 1-16,-5 0-4 0,-3 1-5 16,1-4-4-16,-6 0-2 0,-7-3 0 15,0 0 0-15,4-1 3 0,8-2 5 16,9 0 2-16,-2 0 0 0,-1-1-1 0,-1 0-5 16,5-1-3-1,8 1-2-15,7 0 0 0,4 1-2 0,0 0 1 16,4 3 0-16,6 0-1 0,9 3 0 15,8 2 0-15,6 1-1 0,5 3 0 16,4-1 0-16,2 2-2 0,7-1 1 0,3-1-5 16,2 1-4-16,5-3-7 0,4-1-14 15,0 0-13-15,0-2-19 0,0 0-8 16,0 0 1-16,5 0 14 0,8-4 15 16,11 0-6-16,12-3-11 0,11 2-21 0,7 2-7 15,6 3 12-15,5 3 18 0,-4 1 8 16,1 3-98-16,-4-4 99 15</inkml:trace>
  <inkml:trace contextRef="#ctx0" brushRef="#br0" timeOffset="599.66">9081 7695 840 0,'4'32'77'16,"-33"-58"176"30,16 26-206-46,-5 0-13 0,-4 0-9 0,-2 0-3 0,-6-1-1 0,-3 1-1 16,-8-2-1-16,-3 0-2 0,-5 0 0 16,-11 0 1-16,-7 1 6 0,-10-1 1 15,-9 2-2-15,-3-4-5 0,0 1-8 16,-9-2-5-16,-1 1-2 0,0-2-1 16,0 3 4-16,10-2 2 15,1 1 1-15,-8 3 5 0,-1-5-1 0,-2 1-4 0,2-1-1 16,13-1-5-16,0 2-1 0,-2 0-1 15,3 1 3-15,3 0-1 0,7 1 0 16,8 1 2-16,8 2-2 0,3 0 2 16,4 0 3-16,5 2 1 0,2 0 2 15,5 3 1-15,5 0-4 0,5-1-1 16,6 0-3-16,5 1-2 16,5-2-1-1,3 0-1-15,4 2 0 0,4-5 1 16,0 0 3-16,1 0 4 0,0 0 3 15,0 0 2-15,0 0 0 0,0 0-5 0,0 0-1 16,0 0-3-16,0 0-4 0,0 0-6 16,0 0-4-16,0 0-3 0,1 0-10 15,0 0-2-15,3-4-9 0,0 1-11 16,3-3-8-16,3-1-6 0,1-2-3 0,1 2 0 16,0-4 1-16,0 3-15 0,-1-3 131 15,3-2-56-15</inkml:trace>
  <inkml:trace contextRef="#ctx0" brushRef="#br0" timeOffset="5476.05">14211 10251 1016 0,'-1'3'37'0,"-2"-2"-8"16,-1 1-13-16,-3 1-3 0,-1 2 9 0,-2-1 4 15,0 3 4-15,-5 0-8 0,-2 1-11 16,-5 0 1-16,-3 2 0 0,-1-2 3 0,-2-1 1 16,-3 1-4-16,-8-2 0 0,-6-2 4 15,-1 3 5 1,1 1-2-16,-1-2 6 0,4 2 1 16,-1 1-4-16,-4-6 1 0,4 5-3 0,-6 0 1 0,-8-2 5 15,-8 0 2-15,-6 0-1 0,-5-2-6 16,4 3-3-16,1-4 0 0,1-1-3 15,-6-2-2-15,-11-3-7 0,-2-1 3 0,1-2 2 16,5 1 3 0,8-2 3-16,7 0-2 0,-3-3 0 0,1 0 2 0,-3 0 0 15,5-4-2-15,5 5-2 0,2 0 0 16,12 0-1-16,-3 2 3 0,5-2-1 16,3 0 0-16,-6-3-1 0,-4 1-5 15,-1-2-1-15,-6 0-1 16,6 1-1-16,7-2 0 0,1 0-2 0,5-4-1 0,1-2-1 15,1 3 1-15,-1-5-1 0,-3 2 0 16,0 0 2-16,-4 2-1 0,4-2 2 16,4 0 0-16,1-2-3 0,3 0 1 15,3-2-2-15,-3 1 1 0,-2-5 0 16,3-2 0-16,-3-1 0 16,-2-1 0-16,1 1-1 0,-4 0-3 0,-3-1 0 0,0 1 0 15,0 0 1-15,5-2 2 0,4 2 1 16,5 1-1-16,1-1 0 0,-1 2 0 15,3 0-1-15,0-2-1 0,2-2 0 16,2-2 0-16,-2-3-1 0,1 0 2 16,-4-4-1-16,-1 1 1 0,-1-3 1 15,-4 0-1-15,5 2 1 0,2 1 0 16,2 2 1-16,5-2 2 0,3 5 0 0,1 3-1 31,4-1 2-31,0 5 1 0,1-1 3 0,1-2 3 0,3 4 1 0,0-1 2 16,5 0 0-1,-1-1 2-15,1-4-4 0,2-3-3 16,2-8-4-16,-1-5-5 0,1-1 0 16,-2-3-2-16,1 3 0 0,1 2 2 0,0-1-1 0,4-3 0 0,-2 1 0 15,1-3-1-15,2-2 1 0,-1 4 0 16,0 1 0 0,1 6 0-16,1-1 1 15,0 4 0-15,-2-1 0 0,3 0 2 16,-2-1 0-16,2-1-1 0,3 0 1 15,-1 1 0-15,1 2 0 0,-1-2 1 16,1 2 0-16,3-1 0 0,-1-1 0 16,2-1 2-16,1 0 2 0,2 2 4 0,1-2 4 15,1-1 0-15,1-1 0 0,0 0-4 16,1 1-2-16,1 5 1 0,0-2 2 16,-1 1 1-16,-3 1 0 0,-2 0-1 15,2-4-4-15,0 0-2 0,1-1-3 16,4 0-1-16,-1-1-1 0,1 1 0 0,1 2-1 15,-1 0 0-15,1 2-1 0,-3 2 1 16,3-3 0-16,0 3 1 0,2-1-1 16,5 2 0-16,0-1 0 0,5 2 0 15,-2 1 0-15,0 3-1 0,-1 1 1 16,-3 2 0-16,-2 1 1 0,-3 3-1 16,-1 0 0-16,1 2 1 0,-1 0 0 15,1-1 1-15,2 2 2 0,1 0-3 16,0 0 0-16,3 3 0 0,-2-3 0 15,2 2 2-15,4-1-2 0,0 0-1 16,2 1 0-16,1 2 0 0,-4-2 0 0,1 3 0 16,-3 0 0-16,-5 5-2 0,5 2 0 15,-4-2 2-15,2-1-1 0,7-1 1 16,-1 3 0-16,4-1-1 0,2 3 0 16,3 1 0-16,2 1 1 0,3 1 0 15,-1 0-2-15,-2 2 0 0,-1-2-1 0,1 1 2 16,2 1-1-16,0 0 0 0,3 3 1 15,2-3-1-15,4 4 1 0,4-1 1 16,1 1-1-16,-5 1 1 0,-1 0 0 16,-3 2-1-16,0-1 0 0,6 2 1 15,4-1 0-15,8 2-1 0,1 1 1 16,-3-1 0-16,-4 2-1 0,-5-1 1 0,-3 1 0 16,2 1 0-16,3 1 0 0,7 3-1 15,3-4 0-15,-5 3 1 0,-5-1 0 16,-6-1 0-16,0 3 0 0,0-1 0 15,0-1-1-15,0 2 1 0,2 0 0 0,-4-1 0 16,-3-1 1-16,-11-1-1 0,-7-1 0 16,-7 1 16-16,-7-5-33 0,-1 2 2 15,-5 0 1-15,-7-2-15 0,-1-1 30 16,-5 0 2-16,-1 0-1 0,1 0-1 16,-1-1 2-16,0-1-3 0,0 1-2 15,0 0-4-15,0 0-3 0,1-6-1 16,-3 3 0-16,0-1 1 0,-4-4 1 15,-3-4 0-15,-4-7 2 0,-7-3 1 16,-3-3 1-16,-5-4-1 0,-7-3 2 16,-7 1-1-16,-9-2 0 0,-1-2 1 0,5 4 0 15,2-3-1-15,7 1-2 0,6 5 0 16,3 2-1-16,9 3 2 16,6 6 4-16,0 4 0 0,5 1 1 15,2 8 1-15,4-2-1 0,2 3 0 0,0 2-2 16,1-1-3-16,0 2-3 0,0 1-1 15,0 0-3-15,0-1 0 0,0 1 4 0,-1-2 0 16,4 0 2-16,-1 2 3 0,1 0-2 16,-3 0 1-16,3-1 1 0,-1 1 0 15,0 0 3-15,0 0 0 0,-2 0 1 16,1 0-1-16,0 0-1 0,-1 0-3 16,1 1-3-16,2 3 0 0,2-2-1 15,0 1-1-15,1 3 3 0,4 2 0 0,0 3 3 16,5 4 1-16,7 5 1 0,5 4 0 15,4 5 1-15,2 0 0 0,3 1 0 16,5 2 0-16,4-2-1 16,1 2 1-16,-4-4 0 0,0 3 0 0,-2-2 1 15,0 0-1-15,2-2 0 16,-2-4 1-16,-1-2 0 0,-5-2 0 16,-7-2-1-16,-6-1 1 0,-4-1-1 15,-2-3 0-15,1-1 1 0,-2-3-1 0,-3 0 0 0,-5-5-1 16,-3 1-2-1,-1-2-3-15,-2-2 1 0,-3 2 2 0,-2-1 2 0,1 1 2 0,-4 3 0 16,-8 3 1-16,-3 3 1 0,-9 3 0 16,-9 1 2-16,-6 2 1 0,-2 2-2 15,-2-1 0-15,6-1-1 16,6 0-1-16,-5-3 0 0,10 2 1 16,-6-2-2-16,0 1 0 0,7 0 0 0,-8-3-1 15,10 3 2-15,3-2-1 0,6-1 1 0,6-1-1 16,3-4 1-16,4-2 0 15,1 1 2-15,2-3 2 0,1 1 3 0,1-2 0 16,0-2 1-16,-1 0-3 0,1 1-4 16,0 0-1-1,-4 1-1-15,3-1-1 0,1 1 1 16,0 0 0-16,0-2-8 0,0 0-13 16,0 0-28-16,0 0-56 0,0 4 340 15,6 3-205-15</inkml:trace>
  <inkml:trace contextRef="#ctx0" brushRef="#br0" timeOffset="9054.61">18493 5460 1001 0,'0'0'33'0,"-1"0"-9"16,1 0-14-16,-1 0-6 0,-1 0 6 0,2 0 12 16,0 1 9-16,0-1 10 0,0 0 2 15,0 0 1-15,0 0-4 0,0 0-2 16,0 0-2-16,3 0-1 0,-3 0 2 15,0 0 1-15,1 0-1 0,-1 0-3 16,0 0-4-16,1 0-4 0,0 0 0 16,2-1-1-16,2-1-1 0,1 1-3 15,0-1-4-15,2-1-5 0,1 0-4 0,0-2-3 0,0 2-3 16,1-1-2 0,6-1-1-16,2 0-1 0,8-3 0 0,2-1 0 0,4 2 0 15,0 0 1-15,-5 0 3 16,3 2 4-16,-5-4 5 0,3 1 4 15,5-1 0-15,-4 0 2 0,2 0-3 16,1 1-2-16,0-1-4 0,1 2-1 0,-1 2-3 16,0-3 0-16,-1 1-2 0,5 2 0 15,0 0 1-15,-1 1 3 0,-1-1 4 0,-2 1 1 16,-3 1 1-16,-1 0-2 16,-3 0 1-16,-2-1 0 0,0 2-3 15,3-1 0-15,0 2-5 0,0-1-2 16,1 0 0-16,3 1-1 0,3 1 1 0,0 0-1 15,10 1 0-15,2 0-2 16,-1 2 4-16,-3-2 4 0,-4 2-1 16,-2-1 2-16,2 1-3 0,0-2-4 0,-2 2 1 0,-1-1 0 15,2 2 0-15,-1-1 2 0,3 1 0 16,4 3-1 0,8 1-2-16,7 1 0 0,0 3-1 0,2 2 0 15,-6 2 0-15,-3-2 1 0,0 1 0 16,1-2 0-16,2 2 1 0,2 0-1 15,2 0 0-15,-1 1 0 0,-6-4 0 0,-5 2 1 16,-6-4 1-16,-3 0-1 0,0 0 0 16,-2 0-1-16,4-1 1 15,-1-2-1-15,2 2 0 0,-1 0 0 16,3 0 0-16,-2 1 0 0,7 0 0 0,5 2-1 0,-3 2 1 16,4 3 0-16,-3 1 0 0,-1 2 0 15,6 4 0-15,-4 0 0 0,-2-2 0 0,4 2 0 31,-4-1 0-31,-1-3 0 0,-3 0 0 0,-8-1 0 16,-2 0 0-16,-3 1 0 0,1 1 0 16,0 0 0-16,1 1 0 0,-2 1 0 15,-2 2 0-15,1 2-2 0,0 2 1 16,6 4-1-16,3 1 1 0,4 5 0 16,-5-1-1-16,-1 0 2 0,-4 0-1 15,-12-2 0-15,3 1 0 0,-5-2 0 0,1 2-1 0,1-1 1 0,-1 0 0 16,1 1 0-16,-3 1-1 15,0 0 1-15,0 3-1 0,-3-1 0 0,1 3 1 0,1 2-1 16,-4 0 0-16,0 1 1 0,-3 3-1 16,-1 5 2-16,-1 7 0 0,-1-2-1 15,4 4 1-15,-2 1 1 16,1-3-1 0,-4-4 0-16,1-1 2 0,-3-2-1 0,-2-2 0 15,-1 0 0-15,-1-2-1 0,0-4 0 16,-1-1 0-16,-1-2 1 0,-2 1-1 0,-1 1 1 0,-1-2-1 15,-1 1 1 1,-1 0 0-16,2-1 0 0,-2 2 0 16,3 0 1-16,0-2-1 0,0 1 0 15,2-1 1-15,-2-1-1 0,1 1 0 16,-1-2 1-16,1-3-2 0,-1-3 2 16,1-1 0-16,-1 0-1 0,0-4 0 15,1 0-1-15,0-5 1 0,0 2-1 0,1 0 1 16,0 0-1-16,-2 0 1 0,2 0 0 15,-2-1-1-15,2-1 0 0,-1 1 0 16,-1 1 0-16,-1 2 0 0,0 1 1 16,-1-1-1-16,-1 4 0 0,0-1 0 15,1 0 0-15,-2 1 0 0,3-1 0 0,-2 1-1 16,-2-1 0-16,1 1 0 0,-4-2 1 16,6 2 0-16,-2-1 0 0,-3 3 0 15,4-2 0-15,-5-5 0 0,1 0 4 16,2 0 4-16,-4-4 0 0,1 1-1 15,-3-3-5-15,-2-2-1 0,-3 0-1 16,-2 0 0-16,1 1 1 0,-3 1-1 16,1-3 0-16,0 1 0 0,-2 1 0 0,1-1 0 15,1 1 1-15,3 3-1 0,0-2 1 16,-3 2 0-16,-2 3-1 0,-1-2 0 16,-2 0 0-16,-2 3 0 0,-3-1 0 15,-2 0 3-15,-4-1 0 0,-5-1 0 16,-6-3 1-16,-3 1-3 0,-1-3 0 0,5-1-1 15,5-1 1-15,1-2-1 16,-2-3 1-16,1 0 1 0,-1 2-1 0,-5 0 0 16,0 2 0-16,-4-3 0 15,-5 2 1-15,2 1-1 0,1-2 0 16,-2 1 1-16,5 1-2 0,0-2 1 0,0 1 0 16,-2 0 0-16,-9-3 0 0,-2 3 2 15,0-4 2-15,2 0-1 0,2-2 0 0,4-1 1 16,-6-2 0-16,-4-5-1 0,-4-2 2 15,1-2-4-15,5-2-1 16,3-1 0-16,6 1-1 0,1-2 1 16,7-1-1-16,7 2 0 0,7 2 1 15,1-1-1-15,4 3 0 0,-1 1 1 16,6-4-1-16,4 6 1 0,6 0-1 16,5-2 1-16,3 3-1 0,3-2 1 15,0 3-1-15,4-4-1 0,0 0-4 0,1 0-9 16,-2 3-9-16,2-3-13 0,0 1-16 15,-1-3-11-15,1 2-9 0,0 0-6 16,0 0-6-16,0 0 1 0,1 0 2 16,-1 0 8-16,4-3 20 0,4-8 8 15,9-10-3-15,12-14-124 0,6-14 111 0</inkml:trace>
  <inkml:trace contextRef="#ctx0" brushRef="#br0" timeOffset="9574.41">20102 9907 1303 0,'1'0'81'0,"-1"0"31"16,2 1-73-16,-2-1-47 0,0 1 1 16,0-1 8-16,0-1 8 0,0 1-1 15,0 0-3-15,0 0-2 0,0 1-3 16,0-1-1-16,-2 1-4 16,-3 2-4-16,-3 0 0 0,-8 3 4 15,-8 4 2-15,-12 6 3 0,-9 6 2 16,-5 1 0-16,-8 4 0 0,-4-1 0 0,-5 0 0 0,-3-2 1 15,6 0-1 1,2-1 0-16,9-2-1 0,5-1 1 0,4-2-2 0,5-1 1 16,1 0 1-16,5-3-5 0,1 0 16 15,8-3 6 1,6-2 7-16,6-3 15 0,7-2-4 0,4 0 10 0,1-1 2 0,1 1 4 16,2 1-9-16,0 1-12 0,3 1-2 15,1 2-6 1,5 4 0-16,4 6-2 0,4 9-7 0,9 4-4 0,2 4-2 15,5 1 2-15,6-3 2 16,-3 1 1-16,4 0-3 0,-1-2 0 0,2 1 4 16,0-2 6-1,-2-5 12-15,-2-5 9 0,-9-3 3 16,-6-5-6-16,-6-2-11 0,-4-1-10 16,-4-3-7-16,0 0-2 0,-3-2 0 15,-2-2-1-15,-2 1-1 0,1-3-4 0,-1 1 0 0,-4 1-3 0,-1-3 0 16,1-1 0-16,1 3-3 15,3-2-4-15,-3 1-5 0,-1 0-5 16,0-2-5-16,1 0-6 0,-1 0-7 0,0 0-9 0,0 0-13 31,-1 0-13-31,1 0-20 0,-2 0-20 16,3 0-26-16,-1 0 669 0,1-9-416 16</inkml:trace>
  <inkml:trace contextRef="#ctx0" brushRef="#br0" timeOffset="14100.83">9227 8532 1129 0,'3'0'36'16,"-2"0"-14"-1,3 0-3-15,-4 0-12 0,0 0 5 16,-3 0 7-16,2 0 4 0,-1 0 0 15,-1 0-3-15,3 0-5 0,-1 0-4 16,-8 0-1-16,1-1 0 0,-1-2 2 0,-4 2 1 16,0-2-1-16,-6-1 2 0,-6-1 0 15,-3 1 1-15,-3-3 2 0,-5 3 1 16,-1-1 0-16,-3 1 0 0,-4 1-1 0,-4 0-3 16,-4 0-4-1,-9 3-4-15,-6-2-4 0,-7 0-1 0,-5 1 0 0,-2-1 0 16,-2 0 0-16,4 0 0 0,-3 2-1 15,-5-1 1-15,2 1 0 0,-3-1-1 16,5 1 0-16,7-1 6 0,2 0 9 0,-8 0 3 16,2-1 4-1,-4-2-9-15,6-1-8 0,12 2-2 16,5-1-1-16,5 1 0 0,0-1 1 16,-1 1 1-16,2 1 4 0,3-1 2 15,6 2 0-15,8 1-2 0,5 0-3 0,8 2-3 16,2 2-1-16,5-1 1 0,2 1-2 15,3-2 0-15,3 1 0 0,3-2 1 16,1 0 0-16,6-1 2 0,0 0-1 16,0 0-2-16,0 0-3 0,0 0-4 15,0 0-7-15,2 0-3 0,-2 0-8 16,2-2-8-16,3 0-4 0,4-4-8 0,9-4-29 16,7-2-11-16,9-8-224 0,5 4 196 15</inkml:trace>
  <inkml:trace contextRef="#ctx0" brushRef="#br0" timeOffset="14768.15">8454 8585 675 0,'1'0'30'16,"0"0"20"-16,0 0-39 0,-1 0 8 16,0 1 20-16,0-1 21 0,0 0 1 15,0 0-5-15,0 0-17 0,0 0-12 16,0 0 0-16,-1 0 2 0,0 0 4 16,0 0-2-16,-5 1-3 0,2 0-1 15,-7 2 4-15,-6-1 7 0,-8 0 5 0,-5-1 2 16,-8 1-3-1,-3 0-6-15,-7 0-8 0,-13-2-7 0,-4 1-7 16,-12 0 0-16,0 1 1 0,3-2 0 0,4 1-1 16,4-1-1-16,0 3-1 0,-5-3 0 15,0 2 1-15,2 0-2 0,1-2-3 0,9 2-1 16,2-2 2 0,7 0 1-16,5 2 3 0,4-2 3 0,-2 1-2 15,1-1-2-15,3 0-3 0,2 3-3 16,7-1 2-16,2-1 1 0,4 2 1 0,4-1 0 15,4-1-3-15,4 0-3 0,5 1 1 0,1-2 2 16,2 3 3-16,4-3 1 16,0 0 2-16,-1 0 2 0,0 0 2 15,1 0-1-15,0 0-2 0,0 0-5 0,0 0-5 16,-1 2-3-16,1-2-1 0,0 1 0 16,0-1-2-16,0 0 2 0,0 0 0 15,0 0 0-15,0 0 2 0,0 0-2 16,0 0 1-16,0 0 0 15,0 0-1-15,0 0 0 0,0 0 1 0,0 0-1 0,1 0 0 16,-1 0 0-16,0 0-2 16,0 0 1-16,0 0-1 15,0 0-1-15,0 0-1 0,0 0 1 0,0 0-2 0,0-1-1 16,0 1-3-16,0 0-5 16,1 0-5-16,-1 0-4 15,0 0-3-15,0 0-2 0,0 0-5 0,0 0-3 16,0-2-4-16,0 2-5 0,1-2-4 15,-1 2 0-15,0 0-5 0,0 0-5 0,0 0-10 16,1-1-49-16,4-5 69 0</inkml:trace>
  <inkml:trace contextRef="#ctx0" brushRef="#br0" timeOffset="32592.49">24885 16762 1040 0,'8'9'199'0,"-8"-9"-88"0,0 0-75 16,0-2-20-16,-8-10-11 0,8 11-1 15,0 0-1-15,0 1 1 0,0 0-1 16,0 0 3-16,0 0 6 0,0 0 8 16,0 0 7-16,0 0 4 0,0 0-1 0,0 0-7 15,0 0-9-15,0 0-9 0,0 0-6 16,0 0-3-16,0 0-1 0,-1 0 0 16,-6-1 1-16,0 2 2 0,-1 0 1 15,-2 1 0-15,-3 2 1 16,-2-3 0-16,-3 1 2 0,-2 0 1 0,-1 2 2 15,-3-3 1-15,0 0 1 0,-4 1 1 16,0-1 1-16,-3 1 2 16,-5-2-1-16,-5 0-1 0,-5 0-1 0,-3 0-2 15,1 0-2-15,3-2-1 0,-1 1 0 0,2 0 0 16,1 0 2-16,-1 0-1 16,5-2 0-16,0-1 2 0,-2 1 2 0,-4-1 2 15,-4 2-2-15,-5-1-2 0,5 1-3 16,6 2-3-16,4-2 3 0,5 4-2 15,0 0 2-15,1 0 1 0,-2 1 0 0,3 4 0 16,1-1 0-16,-2-1-3 16,-2 3 2-16,-6-2-1 0,-8 0 0 0,-2-2 0 15,2-1 0 1,1 2-2-16,6-2 1 0,0 1 0 0,-1-1 1 0,2-2 0 0,3 1 3 16,-4-1 0-16,-6-1 0 0,-6 0 1 15,-9 0-3-15,2-2-1 0,0 1-1 16,0-1 0-16,6 2-1 0,-1-2 1 15,2 0-1-15,-1 1 1 0,-6 0 0 16,-6 1 0-16,1 1 1 16,2 0-1-16,2 3 0 0,6-2 0 0,2 0 0 0,-4 1 1 15,-1-1 3-15,-7-1 5 0,-5 1 2 16,3-1 4-16,3 0-1 0,7 1-1 16,1 0-3-16,2-2 0 0,-5 1-2 15,-5 0 0-15,0 1 0 0,-2 1-4 16,6-1 0-1,7 1-2-15,1 1-1 0,1-1 1 16,5 0 0-16,-2 0-1 0,-6-1 1 0,-5-2-1 16,-6 0-1-16,0 0-1 0,5-4 1 15,3 2 1 1,4-1 1-16,1-1 0 0,-1 0 1 0,-7-1 0 16,-7 1 2-16,-2-1-1 0,-2 2 0 15,7-1-2-15,3-1-1 0,2 1-1 16,0 0 0-16,-2 1-1 0,-4 0 2 15,-6-1-1-15,3 0-1 0,4 0 1 0,2 1-1 16,8 1 0-16,-4-2 0 0,0 1 1 16,-8-2-1-16,-2 1 1 0,-1 1 3 15,4-2 4-15,6 3 4 0,3 0 4 16,3-2-2-16,-2 2-1 0,-4-1-2 16,-5-1-2-16,0 2-2 0,1 1-1 15,3 1-3-15,6-2-1 0,-3 0 1 16,2-1 4-16,-1 1 4 0,-5 2 0 0,-1-2-1 15,-1-1-5-15,2 1-2 0,5 1-1 16,5 0 1-16,4 1 3 16,-2-2 1-16,6 1 2 0,-2-2 2 0,-2 2-3 15,2 1-1-15,-2 0 0 0,3 1-3 16,1-1 0-16,3-1-1 0,5 1-1 16,-1 0-1-16,5 1 1 0,2 2-1 15,0-2 1-15,2 1-1 0,-6-2-1 16,-3 1 1-16,-6-1 0 0,-4 0 0 15,-3 0 0-15,0 0 0 0,5-1-1 0,1-1 0 16,6 2 0-16,3-1 0 0,0 1 0 16,2-3 0-16,1 2 0 0,5 1 0 15,-2 0 1-15,-3 0-1 0,-1 1 1 16,-5-1-1-16,5 1 0 0,-1-1 0 16,1 2 1-16,1-1-1 0,1-1 0 0,-3 3 0 15,3-2-1-15,-3 0 1 0,0 1 0 16,3 0-1-16,1 0 1 0,0-2 0 15,6 1 0-15,-4-1 1 16,0 0 0-16,-2 0 1 0,-4 0 5 0,-1 0 2 0,0 0 1 16,0 0-1-16,6 1-4 0,2-1-3 15,-1 0-1-15,3 0 1 0,2 0-1 16,1 0 0-16,5 0 1 0,3 1-1 16,-3 0-1-16,5 0 2 0,-3 1-1 15,1-2 0-15,4 3 2 0,-2-2 0 16,5 0 2-16,1 0 3 0,-1 0-1 15,2 1 0-15,0 0-1 0,-1-2-3 0,2 1 0 16,-2-1-1-16,1 2-1 0,1-2 0 16,2 0 0-16,-3 0-1 0,1 0 1 15,1 0-1-15,1 1 0 0,1 2 0 16,-1-3 0-16,-2 0 0 0,4 0 0 16,-4 0-1-16,3 0 0 0,-2 0-1 15,-1 0-2-15,3 0-3 0,0 0-4 16,0 0-2-16,-5 2-5 0,3-2-3 0,-2 1-6 15,2-1-6-15,-2 2-7 16,0-1-7-16,-2 2-6 0,-8-1-4 0,0 0 2 16,-5-1 3-16,-3 3 2 0,3-2 6 15,2-1-2-15,4 1-2 0,4-1-2 16,4 0-9-16,-3 2-7 0,0-3-4 0,-4 2 2 16,0-1 35-16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36:20.1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12932 13363 1365 0,'1'0'94'0,"-1"0"67"0,1 0-103 0,2 1-41 16,-2 0-3-16,1 0-3 0,-2-1-4 0,-1 0-5 16,1 0 2-16,0 0 0 0,-1-3 3 15,2 0 6-15,3-1-1 0,-3 1 1 16,2 0 3-16,-2 3 2 0,0-4 6 16,-1 4 5-16,0 0-9 0,-1-3-8 15,1 3-9-15,0 0-11 0,-8 0-4 16,5-2 2-1,-8-2 0-15,-1 2 5 16,-7 1 1-16,-10-4 2 0,-11 3 1 0,-7 0 1 16,-4-3-1-16,-4-1-1 0,-7 1 0 15,-4-1 0-15,-7-2 2 0,-15-1 0 16,-6-3 1-16,-9 0 0 0,-1-3 0 16,3 0-1-16,-4 2 0 0,0-1 0 15,-1 4 0-15,5-1 0 0,7 6 0 16,-3-3 0-16,-6 3 0 0,-4 2 0 0,-1 3 2 15,7-1 3-15,-3 3-1 0,-5 2 1 16,-1 0-2-16,-4 3 0 0,8-2 0 16,-5 2-1-16,-3 0 0 0,4 0-3 15,0 1 8-15,12-1 2 0,-6-1 0 16,-1-3 7-16,2 0-1 0,-3-3 9 16,12-2 8-16,-4-1 3 0,-1-1-3 15,5 0 0-15,1-1-4 0,9 0-2 16,5 1 1-16,-6-2-5 0,-13 0 9 15,-9 1 0-15,-8-4-5 0,0 0-5 0,4-2-15 16,3 2-7-16,7 3-1 0,10 0-1 16,11 2 2-16,2-1 1 0,-7 1 0 15,-2-1 0-15,-4 3 1 0,4-1-1 16,9 3 0-16,5 0-3 0,1-2 3 0,0 2 4 16,-4 0-2-16,-4 0 4 0,0 0-4 15,4 2-2-15,0-2 0 0,-2 0 0 16,0 0 0-16,1 0 0 0,0-2 1 15,7 2-1-15,5 0 2 0,1 0-1 16,2 2-1-16,-1-2 2 0,-3 0-1 16,2 1 1-16,0 1-1 0,5 0 1 15,6 1-1-15,3 0-1 0,5 0 1 16,4 0 0-16,8 0 1 0,1 0 4 16,8 0 4-16,-1-1 3 0,7 0 2 0,4 0 1 15,2-2-2-15,5 1-3 0,1-1-1 16,2 0-2-16,4 0 0 0,0 0-2 15,0 0-6-15,0 2-6 0,0-2-10 16,0 0-14-16,0 0-12 0,0 0-16 16,0 0-17-16,0 0-9 0,0 0-19 15,0 0-18-15,0 0-9 0,2 0-3 16,9 0-37-16,12 4 101 0</inkml:trace>
  <inkml:trace contextRef="#ctx0" brushRef="#br0" timeOffset="3757.92">14048 15405 1407 0,'0'0'132'0,"0"0"-125"15,-1 0-1-15,1 0-2 0,-2 0 0 16,1 0 3-16,1 0 4 0,0 0 5 16,0 0 3-16,0 0 0 0,0 0 4 15,0 0 0-15,0 0 3 0,-1 0 1 16,4 0-4-16,-2 0-6 0,-1 0-3 16,-2 0-5-16,1 0-4 15,-7 0 0-15,3-1-3 0,-9 1-1 0,-2 0-1 16,-2 3 2-16,-5-2-1 0,-3 0 3 15,-4 1 2-15,-3 1-2 0,3-1 1 0,-1 0 1 16,-3 2-2-16,0-2 1 0,-3 1-1 16,-5 1-3-16,3-3 1 0,-3 1 0 15,-3-1-1-15,-2 0 1 16,-6 1 0-16,-6-2-1 0,-4 0 2 0,1 0 1 16,6-3 0-16,3 2 1 0,1-2 1 0,-2 1-1 15,-3-2 2-15,-9 1 0 0,-1-3 0 16,-6 1-2-16,2 1 0 0,6-1-2 15,0 0 1-15,3 1 0 0,-4-1 2 16,-5 1 3-16,-3 1 0 0,-7 1-1 0,-3 0 6 16,-3 1 12-16,-4-4 3 0,-8 3 1 15,-1 0-8-15,2-3-16 0,3 1-3 16,10 0-1-16,1 0-2 0,-7 1 1 16,-1-1-1-16,-4 1 1 0,9 1 0 15,7-2 1-15,-4 2 0 0,-5-1-1 16,-2 0 3-16,-3 0-1 0,3 0 1 15,5 2 1-15,-6-3-3 16,-7 0 0-16,2 0 2 0,-5 0 2 0,5 0 4 16,7 2 5-16,-8 0 2 0,5 1-5 0,-4 1 3 15,0 0-3-15,6 0 1 16,-9 0 1-16,2 0-8 0,4 2-2 0,2 0-2 16,6 1-2-16,5-1 1 0,-4 0-1 15,-4-1 0-15,3-1 0 0,-3 0 0 16,8 0 0-16,7-2 1 0,3 1-1 15,-5 1 1-15,-2-4 0 0,0 3 0 0,-2-1 0 16,12 2 0-16,5-1 0 0,5 1 0 16,1 0 0-16,-2 0 1 0,-7 1 0 15,3-1-2-15,3 1 2 0,8 1-2 16,6 2-1-16,1-2 1 0,6 1 0 0,3 0 1 31,3 0 0-31,2 2-1 0,-1-2 0 0,0 0 0 0,0 1 0 0,3 0 1 16,3-1 0-16,6 1-1 0,4-2 1 15,3 0-1-15,3 1-4 0,2-1-5 16,1-1-10 0,3 0-14-16,4-1-11 0,0 0-16 0,0 0-14 0,0 0-25 15,0 0-15-15,0 0-15 16,2-2-2-16,7 2 10 0,16-2 62 16</inkml:trace>
  <inkml:trace contextRef="#ctx0" brushRef="#br0" timeOffset="4659.14">13098 15513 1400 0,'0'0'70'0,"-1"0"14"16,1 0-43-16,0 1-34 0,0 0 1 15,0-1 8-15,0 0 3 0,0 0-1 16,1-1 4-16,-1 1-6 0,0 0-5 15,0 0-4-15,0 0-7 0,-1 0-1 16,1 0-1-16,-7 0 0 0,1 0-1 16,-6 3-2-16,-6 0 2 0,-2 6 1 15,-7-5 1-15,-4 2-1 0,-4 3 1 16,-12-6 1-16,-9 2 0 0,-7-2 0 16,-2-1 0-16,-3 0 0 0,1-2 0 0,0-1 0 15,-8-4 1-15,-3 2-1 0,-2 0 0 16,-3 2 3-16,1-2 5 0,6 0 5 0,-3 0 11 15,-5 1 0-15,-3 1-2 0,-6 1-3 16,0 0-9-16,9 1-2 0,-4-1-5 16,-5 0 0-16,-4 3-1 15,-8 0 0-15,3-1-2 0,6-1 0 0,-7 1 1 16,-2-2-1-16,-1 0 1 0,0 1 0 16,5-1 0-16,-8 0 4 0,-2 0 1 15,-2 0-1-15,-2-1-1 0,7-2-2 16,-9-2-1-16,-2-2-1 0,4 1 1 15,4-1-1-15,3-2 0 0,-2 2 2 0,0-2-1 16,-1 1 0-16,11 0 1 0,5 1-1 16,-1 1 3-16,6 1 5 0,-1 2 5 15,8 1 4-15,7 2 0 0,5 0-5 16,-1 0-3-16,1 3-4 0,4 1-3 16,1 1 1-16,8 0-2 0,9 0-1 15,4 2 0-15,6-3-1 0,1 2 0 0,0 1 0 16,3-5 1-16,1 3-1 0,-2-3 1 15,1 1 0-15,-2-1-1 0,1 0 1 16,9 0 0-16,5-2 0 0,6 0 1 16,1 0-1-16,1 1 2 0,0 0 3 0,1-1 1 15,3 0-1-15,1 0 0 0,2 0-2 16,4 1-1-16,-2-2-3 0,5 1-13 16,-1 0-12-16,1 0-26 15,0 0-29-15,0 0-34 0,0 0-11 0,0 2 59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38:14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28963 16389 1821 0,'1'-1'49'0,"-1"-1"-20"0,1 0-27 0,1 1-9 16,0-2 5-16,1 2 2 0,-2-3 2 16,1 2 5-16,-1 2 5 0,-1 0 5 15,0-1 2-15,0 1-3 0,0 0-9 16,0 0-13-16,0-1-9 0,-5 0-7 0,-13 1 1 15,-14-2 8-15,-18-1 7 0,-34-1 6 16,-16-10 1-16,-15-2 0 0,-8-8-1 16,-4-3-4-16,-8-3 1 0,-4 4-1 15,-4-1 0-15,-11 4 2 0,1 3-2 16,-3 0 0-16,-16 8 0 0,11 3 0 16,3 3 2-16,-13 6-1 0,1 6 1 15,6 1 0-15,-21 6 3 0,0 5 1 16,5 1 1-16,-27 3 0 15,3 1-2-15,-11-3-1 0,-15-1 1 0,12-3-1 0,-21-5 0 16,13-3 0-16,-11-6-1 0,3-2 1 16,4-3 0-16,-6-1 0 15,14 2 0-15,-8 2-2 0,22 0 2 0,-12 2 0 16,13 3 1-16,15-1 1 16,-13 1 3-16,31-1 2 0,8 0-1 15,4-2 3-15,23 0-3 0,10 1-2 0,16-1-1 16,20 0 0-16,15 0-1 0,4 2 0 0,5-1 1 15,6 0-2-15,14-1 1 16,12-1 0-16,9 1 1 0,6-2 0 0,2 0 0 16,0 0-1-16,2-2-2 0,1 1-1 0,3-3-9 15,0 0-8-15,-1-3-9 0,1-3-7 32,0-4 0-32,0-5 1 0,-3-5-2 0,-2-7 4 0,1-3 4 0,0-5 6 15,4 0 11-15,2-3 4 0,2 0 6 16,3 2 6-1,0-2 10-15,3 1 5 0,1-1 7 0,1-5 2 0,2-4-4 0,4-6-6 16,1-4-8-16,0-2-7 16,1-1-3-16,-1 1-1 0,2 4-1 15,0 2 0-15,2 5 5 16,-1 7 3-16,-1 3 4 0,5 5 5 16,-5 4-4-16,4 6-1 0,-1 2-2 15,-1 4-2-15,1 3-4 0,-1 0 1 0,2 2-2 16,-3 2-3-16,4 4 0 0,-3 3 0 0,-1 3 0 15,3-1 1-15,-1 1 1 0,3 0 0 16,1 1 0-16,3 1-2 0,1-2 1 16,4 2-1-1,-2-3 0-15,7 2-1 0,7-1 1 16,11-1 0-16,13-1-1 0,7 0 1 16,6-2 0-16,2 0 0 0,3-1 0 0,9 1 0 15,14-1 0-15,11 0 0 0,5 2 0 16,2 0 0-16,6 1 0 0,5 3-2 15,6 1 0-15,5 1 0 0,7 1-1 16,-2 1 3-16,3 1 0 0,2 0-1 16,-1 0 1-16,-1 1 1 0,2-3 2 15,12 3 1-15,-7-1 1 0,4 1 0 0,9-2 2 16,-3-1 3-16,1 2 1 0,6-2 2 16,-1 0 0-16,-10-2 0 0,1-2 1 15,3-1-2-15,-12 0-4 0,7-2-3 16,6 0-1-16,-9 1-4 0,4 0 1 15,3 2 0-15,-4-2-1 0,-4 3 0 16,6-2 1-16,2 3-1 0,-11 0 0 0,13 0-2 16,7 4-5-16,-10 0-1 15,-1 1 0-15,5 1 2 0,-16-1 3 0,-8-1 2 16,-2 0 1-16,-15-2 0 16,-9-4 0-16,-10 1 0 0,-16-4 0 0,-24 3 0 15,-16-2 1-15,-13 1 6 0,-12 1 5 16,-7 1 2-16,-8 2 0 0,-1-2-2 15,-3 3-2-15,-1 0 5 0,-4 0 3 0,0 0 2 16,0 0-4-16,-1 0-7 0,1 1-7 16,-1 1-7-16,3 2-7 0,-1 4-6 15,1 4-2-15,4 8 2 0,1 6 5 16,1 5 6-16,0 3 5 0,3 2 0 0,5 0 0 16,4 0 2-16,4 2 0 0,5 5-1 15,1 2 1-15,-3 6 0 0,-3-2 0 16,-8 0 0-16,-1-3 0 0,-6-1 0 15,-1-4-1-15,-2-1 0 0,-4-3-1 16,-1-2 1-16,0 0 0 0,-1-2 1 16,1-5 0-16,-1-1 1 0,2-3 0 0,-2-2 1 15,-1 0 0-15,2 1-1 16,-2-3 1-16,3-3-1 0,-1 1 0 0,0-4 1 16,1 1-2-16,-2-3 1 15,2-1-1-15,0 1 0 0,0 0 1 16,0-4 0-16,1 1 0 0,-2-4 0 15,-1 2 0-15,0-1-1 0,0 1 0 16,-1-3 0-16,3 1 0 0,-2 0 0 0,0-1 1 16,1 0-1-16,-2-2 0 0,0-1 0 15,0 1 5-15,0 1-16 0,-1 0-11 0,0 5-28 16,-1 8-42 0,-2 11-34-16,-1 15 64 0</inkml:trace>
  <inkml:trace contextRef="#ctx0" brushRef="#br0" timeOffset="7622.94">12113 16571 677 0,'0'-2'57'0,"0"2"39"15,0 0-42-15,-1 0-26 16,1 0-1-16,0 0 0 0,0 0 7 0,0-1 8 16,0-1 3-16,0 2 5 0,0 0-5 15,0 0-8-15,0 0-8 0,0 0-8 16,-2-1-9-16,2 1-6 0,0 0-5 0,-5 0-1 15,2 3 0-15,-6-2 2 0,-2 1 3 16,-5-1 4-16,-4 1 2 0,-4 2 2 16,-4 0 3-16,-2-1-1 0,-6 2-1 15,-8-2 1-15,-10 0-2 0,-9 0 0 16,-7-2 0-16,-2 1-5 0,-2-1-2 16,2-2-3-16,-9 0-3 0,-10-4 1 15,-7 0 0-15,-6-2-1 0,6-2 0 16,-4-2 1-16,-11-2 2 0,1 1-2 15,-6-1 2-15,7-1-3 0,3 2 0 0,-5 1 0 16,3 0 0-16,-4 1 0 16,5 1 0-16,-6-2-1 0,-6 4 1 0,0 0 1 15,-6 1-1-15,-3 1 0 16,-5 1 0-16,-2 1 0 0,-12 1 0 0,-7 1 24 16,-13-1 12-16,-14 2 6 0,-8-1 0 0,9-1-29 15,4 1-12-15,2-1-7 0,16 2-2 16,7 3 3-16,-2-1 1 0,6 2 3 15,3 0 0-15,-10 1 1 0,3-1 0 16,-2 1 0-16,-1 1 0 0,-3 2-1 16,1 1-1-16,7 2-1 0,-9 3-3 15,10 2 0-15,6 0-1 0,1 4 2 16,8-1 2-16,6 1 2 0,8 0 1 0,7-1 0 16,16-3 0-16,4-5 0 15,7-1-3-15,7-6 1 0,11-1-1 0,16-2 2 16,16-1 6-16,10-2 5 15,11-3 9-15,6 3 10 0,4 0 6 0,6 2 2 16,-1 0 0-16,0-2-9 16,-4-4-11-16,5 6-5 0,-1-6-11 15,0-5-1-15,1-6-4 0,-3-13-8 0,-1-12-12 0,3-10-12 16,-3-10-21-16,4-9-14 0,-2-8-2 16,1-3-1-16,6-1 18 15,0 4 22-15,7 6 16 0,1 5 14 16,1 1 6-16,2-1-1 0,2-1 3 0,0-4-2 15,3 0-1-15,1 0 3 0,-1 3 3 0,2 5 7 16,4 4 7-16,-2 9 14 0,-2 2 10 16,1 7 9-16,-6 5 2 0,2 2-10 15,-3 5-9-15,-2 1-11 0,1 3-6 16,-7 3 2-16,1 7 4 0,-3 5 0 16,0 3 0-16,1 3-5 0,-4 3-12 0,-3 3-9 15,10-5-4-15,-2 5-4 0,11 5 0 16,8-1 5-1,8 5-2-15,11 5 2 0,3 3 2 0,8-1 1 0,2 2 0 16,12 0 0 0,4 0 0-16,8 0 0 0,4 5 1 0,2-5-1 0,14 1-2 15,8 0-4 1,1-2-4-16,3-4-3 0,-4-3 2 0,3-3 3 16,5-1 3-16,-1-3 3 0,0-2 0 15,5-1 1-15,3-2 1 0,4 0 0 0,5-6 0 16,3 2 0-16,0-2-3 0,2-1 3 0,3 0 0 15,0-1-2-15,6-1 3 0,4 1 1 16,11-1-4-16,0 0 2 16,9 0 1-16,10 4-2 0,-3 1 1 0,6 3 1 15,5 3-2-15,-3 0 1 0,8 3 1 16,7 3 3-16,-6 5-9 0,11 2-1 16,-1 2-10-16,-5 3-10 0,7 0 9 0,-15-2-6 31,3 0 7-31,-8 0 1 0,-9 1 1 15,5 1-1-15,-13 0 4 0,-4 2 1 0,1-1 4 16,-12-2 5-16,-13-1 1 0,-12-6 0 16,-17-1 1-16,-11-2-1 0,-11-2-2 15,-17-1 4-15,-14 0 7 0,-18-2 7 16,-15-1 9-16,-4 1 2 0,-11-2-4 16,-6 0-3-16,-4 0-8 0,-2 0-3 15,-1-2 2-15,-2 2-2 0,0 0-1 16,0 0-1-16,0 0-4 0,0 0-1 15,0 0 1-15,0 0-2 0,0 0 0 0,-1 0 0 16,0 2-1-16,-4 1 0 0,3 1 0 16,0 5 0-16,-3 6-2 0,-2 6 2 15,-2 7 0-15,-4 7 0 0,1 9 1 16,-4 7-1-16,-1 7-1 0,0 5 1 16,-5 2-1-16,-1 4 1 0,-4-3 1 15,-5 0 2-15,-6-1 0 0,-4-1 1 16,2 5-3-16,1-7 2 0,7 2-2 0,4-6 0 15,4-5 0-15,3-4 0 0,4-5-3 16,2-6 12-16,6-7 3 0,3-10 0 16,0-3 6-16,1-6-14 0,1-2-1 15,1-1 1-15,1-3 5 0,2-2 4 16,0 1 6-16,-1-2 4 0,1-3 0 0,-2 1-1 16,1-1-4-16,-1 0-7 0,-5 0-4 15,-3 0-2-15,-2 0 3 0,-8-1 5 16,-3 0 7-16,-4-1 1 0,-8 1-3 15,-11-3-5-15,-10 3-8 0,-15 1-4 0,-10 1-1 16,-7-1-1-16,0 2 0 0,-5 0 0 16,-10 0-7-16,-2 1-15 0,-2-1-17 15,7 0-27-15,3-2-20 0,-3-5-31 16,-4-3 170-16,-1-5-64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3" units="cm"/>
          <inkml:channel name="Y" type="integer" max="18845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09949" units="1/cm"/>
          <inkml:channelProperty channel="Y" name="resolution" value="1000.265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14T15:39:57.8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20154 10105 1407 0,'-1'0'43'0,"0"-2"3"0,-5 0-39 0,-2-1-7 16,-3 0 4-16,-1-1-2 16,-3 0-1-16,-6 1 0 0,-3-1-1 15,-5-1 0-15,-7 0 0 0,-2-4 0 0,-4 0 0 16,-3-2 1-16,-5-3-1 0,-10 1 0 15,-6 0 1-15,-8 1-1 0,-1 0 1 16,-4-2-1-16,-3-1 0 0,-13 1 1 16,-4-1 0-16,-2 2 0 0,0 4 0 15,6-2 0-15,-5 2-1 0,0 0 1 16,-1 5 0-16,1 3-1 0,9 1 2 16,3 0 3-16,-1 0 1 0,1-1 2 0,6 2 4 15,5 1 4-15,10 1 6 0,10 1 2 16,3-1-2-16,7-1-5 0,4 2-4 15,1-2-4-15,2 1-2 0,8 0-2 16,1-1-2-16,9 0-2 0,3-2 1 16,2 2-1-16,6-2 4 0,4 0-7 0,7 0-22 15,0 0-24-15,0 0-45 0,-2-3 114 16,7-10-39-16</inkml:trace>
  <inkml:trace contextRef="#ctx0" brushRef="#br0" timeOffset="430.62">17840 9394 1672 0,'0'0'85'0,"-1"0"58"0,-1 2-160 16,-3 0-25-16,0 6 7 0,-4 3 21 15,-4 4 10 1,-3-1 2-16,-3 4 2 0,-8 5-2 0,-5 2 2 0,-8 2 0 16,-6 3 0-16,-3 0 0 0,3-1 1 15,4 1 0-15,2-3-1 0,8-2 2 16,4 0-2-16,4 0 0 0,4-5 1 0,4-2-1 16,2-1 0-16,3-5 1 0,1 3-1 15,5-4 0-15,-1 0-1 0,2-2-3 16,4-1-2-16,0 3-2 0,4 3-3 0,4-2-1 15,4 4 3-15,6 3 4 16,5 0 4-16,14 2 4 0,4 2 3 0,11-1 0 16,1-1 1-16,-4-3-2 0,-2-3 1 15,-10-2 0-15,-6-1-2 0,-12-2 0 16,-2-2-1-16,-6 0-1 0,-4-6 1 16,-6-2 0-1,0 1 0-15,0-1 0 0,1 1 0 0,-2 0 0 0,0 1-4 0,0 0-22 16,0-2-34-16,0 0-42 0,1 0 48 15</inkml:trace>
  <inkml:trace contextRef="#ctx0" brushRef="#br0" timeOffset="4151">11128 11739 1568 0,'0'0'29'0,"-1"0"-30"0,0 0-12 0,0 0-3 0,0 0 11 15,0 0 7-15,-4 0 1 0,0-2-1 16,-4-1 0-16,-6 0-2 0,-6-3 1 16,-4 1 0-16,-3-2 0 0,-6-1 1 15,2 0-1-15,-7 2-1 0,-10-1 1 16,-11 0-1-16,-15 0 1 15,-7 1 0-15,-10-3 0 0,-4 0-1 0,-8-1 2 0,-10 1 0 16,1-2-1 0,-4 1-1-16,2 2 1 0,-5 1-1 0,-10 1 6 0,2 3 4 15,-6 0 0 1,-6 2 1-16,1 1-5 0,-4 0-3 0,0-1-2 0,8 1 0 16,8 0 2-16,7 1 10 0,18 2 5 15,8-2 6 1,2 3 2-16,7-1-5 0,3 3-3 0,12-1-4 0,9 1-4 0,5 0-4 15,12 0-3 1,2-2-1-16,7 3 0 0,8-3-2 0,3 1 1 0,3-1-1 16,8 0 1-16,2-2-3 0,4-1-12 0,6-1-17 15,0 1-19-15,-1-1-17 0,2 0-13 32,2-1-12-32,11-2 10 0,15-5-105 15,16-5 119-15</inkml:trace>
  <inkml:trace contextRef="#ctx0" brushRef="#br0" timeOffset="4624.53">10539 11743 1245 0,'2'-2'86'0,"1"19"-81"15,1-11-30 1,-11-9 20-16,3-14 18 0,2 17-3 16,2 0 4-16,-3 0 4 0,-3 2 3 15,-3 1 7-15,-5 0 9 0,-12 0 4 16,-9 0 3-16,-13-1 2 0,-15-2-11 0,-17-1-8 15,-11-3-6-15,-8 1-8 0,-6-3-1 16,4 1-3-16,-9 0-3 0,4 2-1 16,4 1-2-16,-3 2 1 0,5 0 2 15,-9 0 2-15,0 3 0 0,2 0-1 16,3 0-3-16,12 0-2 0,-1 0 1 16,3 3 9-16,10-1 5 0,5 0 8 15,11 1 5-15,10 1-5 0,5-3-3 0,7 1-5 16,5 0-5-16,3-1-2 0,6-1-1 15,3 1-2-15,4-3-3 0,6 1-1 16,2-1-2-16,7 0 1 0,2 0 0 16,4-1-1-16,0 0-5 0,0 0-17 15,0 0-14-15,0 0-20 0,0 0-34 16,0 0-27-16,7-3 685 0,11 4-448 16</inkml:trace>
  <inkml:trace contextRef="#ctx0" brushRef="#br0" timeOffset="23140.26">15744 8765 1495 0,'0'0'54'0,"-1"2"18"15,0-2-81-15,1 2-14 0,-1 0 0 16,1-2 6-16,-4 3 6 0,-2-3 4 16,-4 3 6-16,-4 3 0 0,-1 1 1 15,-7 1 3-15,-2 0 7 0,-6-1 5 16,-4 1 3-16,-8 1-3 0,-8 2-4 16,-2 1-3-16,-1 3-5 0,-3 3 0 15,3 4 0-15,-5 6-3 0,-1 5 1 0,-4 5 0 16,-8 7-1-16,-1 5 1 0,-4 2 2 15,5 2-1-15,11 0 0 0,8-4 0 16,7-3-2-16,8-6 1 0,7-7 1 16,4-5-2-16,5-1 1 0,1-3 0 0,4-4 1 15,-2 0-4-15,1-6-12 0,4-1-21 16,-2-4-21-16,5-2-17 0,4-5-15 16,5-3-19-16,-4-8-80 0,2-7 110 15</inkml:trace>
  <inkml:trace contextRef="#ctx0" brushRef="#br0" timeOffset="23470.13">14635 9113 1304 0,'11'22'58'0,"-11"-21"-45"16,-2 1-11-16,0 0-2 0,-20-18 9 15,14 21-2-15,-2 0-2 0,1 4 0 16,-2 1-3-16,0 3 1 0,0 5 2 15,-2 3-1-15,-3 1 1 0,1 4 0 16,-2 2-3-16,1 2 1 0,-1-2-2 16,3-3 0-16,1-2-2 0,2-7 10 15,4-2 4-15,4-1 2 0,1-2 3 16,2-1-11-16,4 1-3 0,6 0-2 16,6 5 1-16,9 4 4 0,4 3 0 15,9 3 1-15,7-1 1 0,-3-2-2 0,0-4 2 16,-7-4 0-16,-7-6 4 0,-3-2 0 15,0-1 0-15,-1-1-1 0,-1-3-4 16,-1-1-2-16,-4-1-1 0,4 0-5 16,3-5-23-16,7-2-41 0,7-11 36 15</inkml:trace>
  <inkml:trace contextRef="#ctx0" brushRef="#br0" timeOffset="24133.72">16185 8863 1224 0,'30'14'82'0,"-22"-22"-68"0,1-3-22 16,7-4-7-16,-30-20 15 0,23 21 4 16,1-1 6-16,-4 0 11 0,-2 0 12 15,-3-3 5-15,-1-3 4 0,-3 0-1 0,0 0-5 16,-2 1-1-16,-1 0-6 0,-2 5-6 15,0 4-8-15,-5 0-9 0,0 4-5 16,-3 0-1-16,-2 3-3 0,0 2-2 16,-1 6-1-16,-2-1-7 0,-2 5-4 15,4 1-9-15,2 3-9 0,4 0-1 16,4 3-1-16,0-1 8 0,6-4 10 16,3-1 4-16,1-1 8 0,4-1 4 15,8 0 2-15,-2 1 0 0,4 1 1 16,0-2 2-16,-2-1-2 0,-2-2 1 15,-3-3 1-15,-4-1 1 16,-2 0 1-16,2-2 2 0,-1 2-1 0,1-1 0 0,-4 1 0 16,1 0-1-16,0 0 0 0,-1 0 0 15,1-7 1-15,-1 6-1 16,1-2 1-16,0 1-3 0,1 1 0 16,-2 1 0-16,3-1-1 0,-1 2-2 0,2 0-2 0,3-1-3 15,-1 2 0-15,4 0 5 0,1 2 1 16,5 3 3-16,2 2 2 0,2 0-4 15,1 2 0-15,2-1 1 0,-1 2-1 16,4 0 0-16,0-1 1 0,0 4-1 0,6-2-9 16,0 2-9-16,2 0-10 0,5-1-12 15,-5-2-7-15,3-1-6 0,-3-2-226 16,-3-4 189-16</inkml:trace>
  <inkml:trace contextRef="#ctx0" brushRef="#br0" timeOffset="24875.8">16680 8670 1301 0,'0'3'74'16,"-2"-1"97"-16,-6 6-180 0,5 1-14 0,-5 4 14 15,5 5 5-15,6 2 0 0,-6 5 2 16,7 3-1-16,0 2 3 0,3 3 0 15,1 0 0-15,1 0 0 0,-1 0 1 16,3-2-1-16,1-2 1 0,0-2 0 16,-1-2 0-16,-2-4 0 0,-1-1 1 15,-3-7-1-15,-2-4 1 0,-2-4-2 16,-1-5-5-16,0 0-7 0,0 0-3 0,0 0 4 16,0-4 2-16,-5-5 6 0,-2-10 1 15,-5-10-7-15,-4-8 0 0,-3-7-4 16,4 2 1-16,3 4 2 0,4 7 9 15,4 4 8-15,-2 2 10 0,6 4 5 16,-1-4 0-16,3 3-6 0,5-2-7 0,-1 2-8 16,2-2-1-16,3 4-2 0,1 2 1 15,4 1 2-15,9 3-1 0,3 2-3 16,3 3 0-16,3 6-2 0,-6-1 1 16,0 4 4-16,-1 2-7 0,-3 1 0 15,-3 0-4-15,-5 1-10 0,-7 1-6 16,-6-1-11-16,-3 5-4 0,-1-2 7 15,-7 7 12-15,-3 1 12 0,-8 1 10 16,-3 2 2-16,1-2 1 0,1 0 1 16,0-4 1-16,1-1-1 0,-2-2-1 0,1 3-5 15,1 1-19-15,2-3-33 0,0 1-76 16,3-3 73-16</inkml:trace>
  <inkml:trace contextRef="#ctx0" brushRef="#br0" timeOffset="25379.57">17218 8943 1046 0,'0'27'28'0,"0"-4"-15"0,-1 7-5 15,0-4-2-15,1 0-1 0,-1 3 0 16,1-6 0-16,0 1-1 0,-3-7 1 15,2-6 0-15,-1-2 1 0,-1-6 1 16,0 1 2-16,3-4 3 16,0 0 22-16,-1 1 17 0,4-1 19 0,-6-1 3 15,1-10-13-15,-7-4-16 0,-4-11-20 16,0-8-9-16,-1-3-13 0,0-1-6 16,3 1-4-16,5 3 1 0,1 0 2 15,2 6 6-15,3-2 6 0,2 5 7 16,2 1 5-16,2 1-4 0,0 1-4 0,0 2-6 15,3-3-4-15,1 3-2 0,-1 1 0 16,7 0 0-16,-5 1 0 0,1 0 1 0,0 3-1 16,-3 3-1-16,5 2 1 0,-2 1-4 15,1 0 0-15,-1 2 1 0,-2 4-2 16,-2 1 2-16,-1 0-8 0,-1 2-10 16,0 4-11-16,2 0-3 0,-1 5-2 15,1 5 2-15,-3 3 10 0,-2 5-1 16,-3 3 9-16,-3 1 7 0,-4-1-1 15,-3 1 4-15,-2-4 2 0,-1-4-3 0,-2-3 0 16,-2-1-2-16,2-5-4 0,1-4-9 16,1 0-5-16,0-4-13 0,0-1-13 15,-3-2-79-15,5-4-60 0,3 1 102 16</inkml:trace>
  <inkml:trace contextRef="#ctx0" brushRef="#br0" timeOffset="25962.72">17543 8657 869 0,'6'3'260'0,"34"52"-23"16,-59-78-230-1,-3-14 13-15,23 33-8 16,3 1-4-16,6-3-4 0,1-1-2 16,6 2-2-16,3 0 1 0,-3 1-1 15,1 2 1-15,-2 1 1 0,-5-1 0 16,-3 2 2-16,2 0-2 0,-9 2-2 0,-1-2 0 16,1 1 2-16,1 2-2 0,0-1-3 15,2 2-3-15,-1 0-6 0,2 1 0 16,-2-1 3-16,-4 3 1 0,-1-4 3 15,-1 3 2-15,1 1 0 16,2-1-2-16,3 1 1 0,-2 1 1 0,-3-1 1 16,-1 1 2-16,0-2 0 0,2 1 1 15,1-1 1-15,0 0-1 16,1 1-1-16,-1-4 2 0,0 3-2 16,-2-3 1-16,1-1 1 0,1-2-2 0,2 2 2 0,-2-2 0 15,-1-2 1-15,0 2 2 0,-4 0 3 16,7 2 7-16,2-2 10 0,-3 0 12 15,0 0 7-15,0 0 3 0,0 0-5 16,0-4-10-16,-3 4-3 0,0-3-5 0,0-3-2 16,2 1 0-16,2-8-7 0,0 1-6 15,0-1-4-15,-2 0-3 0,5-2 0 16,0 0 2-16,5-1 2 16,3-1-3-16,-4 3-2 15,3-3-1-15,2 1 0 0,0 2-1 16,4 2 1-16,-2 2-6 0,0 0-4 15,-3 2-9-15,1 0-18 0,-3 3-13 16,0-2-13-16,3-1-22 0,0 0 93 0,1 0-24 0</inkml:trace>
  <inkml:trace contextRef="#ctx0" brushRef="#br0" timeOffset="26391.54">18108 8612 1329 0,'-2'-5'71'15,"2"5"-65"-15,-1 0-15 16,1 0-6-16,0 2-5 0,3-5 11 0,3-3-2 15,3-3-1-15,7-4-2 0,4-1 0 16,-1 0 5-16,-1 3 19 0,1 2 4 16,2 1 0-16,0 1-3 0,4 3-8 15,-2 0-3-15,-1 3 2 0,2 2 1 16,-5 3 2-16,-2 3 0 0,-2 0-4 0,-5 4-6 16,1 2-9-16,-3 4-5 0,-5-1 1 15,0 2 1-15,-3-2 4 0,-5 2 3 16,-2-3 0-16,0 2 5 0,-5-6 1 15,-1-2 2-15,-1-3 2 0,0-2 0 16,-1-3 4-16,-1-1 1 0,3-1 1 16,1-3 0-16,0 1-1 0,6-3 1 15,2 5 4-15,3-2 1 0,1 3-2 16,0 0-12-16,1-6-20 0,3-3-14 0,2-7-69 16,9-4 67-16</inkml:trace>
  <inkml:trace contextRef="#ctx0" brushRef="#br0" timeOffset="26633.14">18816 8575 1200 0,'7'11'26'0,"2"5"-24"0,7 6-1 15,7 5 2-15,5 5 0 0,6 0 0 16,5 1 0-16,-2-4-1 0,3-2 2 16,0-3 1-16,2-5-4 15,0-4-3-15,-3-5-10 0,-7-5-15 0,-6-5-24 16,-3-5-101-16,-4-2 93 0</inkml:trace>
  <inkml:trace contextRef="#ctx0" brushRef="#br0" timeOffset="26897.49">19382 8502 1486 0,'-6'4'8'0,"-2"3"-44"0,-5 4-6 0,0 1 39 0,-8 2 2 16,-4 3 0-16,-4 3 1 0,-8 3 0 0,0 1 0 15,-6 3 3-15,0 1-2 0,5 0 0 16,1 4 2-16,3-3-1 0,3 0-8 16,3-3-14-16,9-3-17 0,3-5-14 15,5-2-3-15,3-2 0 0,1-3 1 16,4-4-22-16,-1-1-106 0,3-3 113 16</inkml:trace>
  <inkml:trace contextRef="#ctx0" brushRef="#br0" timeOffset="27799.32">17670 8466 555 0,'-4'0'17'0,"1"0"-1"0,2 0-12 15,-3 0 2-15,3 0 6 0,0 0 25 16,0 0 26-16,1 0 19 0,0 0 9 16,0 0-12-16,0 0-21 0,0 0-18 0,0 1-18 15,0 0-14-15,-1 1-8 0,-1 1-7 16,2 3 0-16,0 2 1 0,0 2 1 16,0 2 1-16,0 0 2 0,0 0 0 15,-2 1 2-15,1-1 0 0,1 3 1 16,0-1 2-16,0 2 1 0,1 0 1 0,2 2-1 15,-1 2 1-15,0 1-3 0,-1-2 0 16,-1-1 2-16,0-3-1 0,-1-3 1 16,0-3 2-16,1 1-2 0,-2-2 0 15,3-1-1-15,-1 2-2 0,-2-5 1 16,1 2 1-16,-4 0 0 0,4-4 2 0,1-1 1 16,0 0 3-16,0-1 0 15,0 0 15-15,0 0 14 0,0 0 14 0,0 0 17 16,0 0 1-16,0-1-6 0,0 0-15 15,1-4-16-15,-3-1-13 0,1-3-6 16,-3-5-1-16,2-3-2 16,0 2-2-16,0-5-2 0,-1 0 0 0,0 1-1 15,-1-2-3-15,2-2-1 0,1 2-2 16,-1-1-4-16,2 0-2 0,-2 3-1 16,-2 1 2-16,1 4 3 0,0 1 2 15,-1 4 1-15,2 2-1 0,1 3 0 16,1-1-6-16,0 3-2 0,0 1-2 0,0 0-3 15,0 1-1-15,0 0 0 0,0 0-5 16,0 0-1-16,0 0-3 0,-1-1-2 16,0 4 2-16,1 1 1 0,0 7 3 0,1 3 6 15,3 9 6-15,4 6 2 0,5 5 2 16,-1-1 2-16,2 3-2 0,1-3-4 16,-4-4-7-16,1-5-12 0,-7-4-11 15,2-3-12-15,-4-1 40 0,3-4-211 16,-1-2 161-16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= -10</a:t>
            </a:r>
          </a:p>
          <a:p>
            <a:r>
              <a:rPr lang="en-US" dirty="0"/>
              <a:t>D = +10</a:t>
            </a:r>
          </a:p>
          <a:p>
            <a:r>
              <a:rPr lang="en-US" dirty="0"/>
              <a:t>C = (10-1)+(10-1)+(10-1)+(-10-1)/4 = 16/4 = 4</a:t>
            </a:r>
          </a:p>
          <a:p>
            <a:r>
              <a:rPr lang="en-US" dirty="0"/>
              <a:t>B = (8 + 8)/2 = 8</a:t>
            </a:r>
          </a:p>
          <a:p>
            <a:r>
              <a:rPr lang="en-US" dirty="0"/>
              <a:t>E = 8+-12/2 = 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1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 = 0.8*0 + 0.2*(-2) = -0.4</a:t>
            </a:r>
          </a:p>
          <a:p>
            <a:r>
              <a:rPr lang="en-US" dirty="0"/>
              <a:t>ii = -0.4 (doesn’t change)</a:t>
            </a:r>
          </a:p>
          <a:p>
            <a:r>
              <a:rPr lang="en-US" dirty="0"/>
              <a:t>iii = 0.8*0 + 0.2*(-2+8) = 1.2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5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episode 1:</a:t>
            </a:r>
          </a:p>
          <a:p>
            <a:r>
              <a:rPr lang="en-US" dirty="0"/>
              <a:t>Initialize all Qs to 0</a:t>
            </a:r>
          </a:p>
          <a:p>
            <a:r>
              <a:rPr lang="en-US" dirty="0"/>
              <a:t>Q(</a:t>
            </a:r>
            <a:r>
              <a:rPr lang="en-US" dirty="0" err="1"/>
              <a:t>B,East</a:t>
            </a:r>
            <a:r>
              <a:rPr lang="en-US" dirty="0"/>
              <a:t>) = -.5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-.5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2:</a:t>
            </a:r>
          </a:p>
          <a:p>
            <a:r>
              <a:rPr lang="en-US" dirty="0"/>
              <a:t>Q(</a:t>
            </a:r>
            <a:r>
              <a:rPr lang="en-US" dirty="0" err="1"/>
              <a:t>B,East</a:t>
            </a:r>
            <a:r>
              <a:rPr lang="en-US" dirty="0"/>
              <a:t>) = -.75 = (.5*-.5)+(.5*(-1+0))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4.25 = (.5*-.5)+(.5*(-1+10))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3:</a:t>
            </a:r>
          </a:p>
          <a:p>
            <a:r>
              <a:rPr lang="en-US" dirty="0"/>
              <a:t>Q(</a:t>
            </a:r>
            <a:r>
              <a:rPr lang="en-US" dirty="0" err="1"/>
              <a:t>E,North</a:t>
            </a:r>
            <a:r>
              <a:rPr lang="en-US" dirty="0"/>
              <a:t>) = 1.625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6.625</a:t>
            </a:r>
          </a:p>
          <a:p>
            <a:r>
              <a:rPr lang="en-US" dirty="0"/>
              <a:t>Q(</a:t>
            </a:r>
            <a:r>
              <a:rPr lang="en-US" dirty="0" err="1"/>
              <a:t>D,exit</a:t>
            </a:r>
            <a:r>
              <a:rPr lang="en-US" dirty="0"/>
              <a:t>) = 10</a:t>
            </a:r>
          </a:p>
          <a:p>
            <a:endParaRPr lang="en-US" dirty="0"/>
          </a:p>
          <a:p>
            <a:r>
              <a:rPr lang="en-US" dirty="0"/>
              <a:t>Episode 4:</a:t>
            </a:r>
          </a:p>
          <a:p>
            <a:r>
              <a:rPr lang="en-US" dirty="0"/>
              <a:t>Q(</a:t>
            </a:r>
            <a:r>
              <a:rPr lang="en-US" dirty="0" err="1"/>
              <a:t>E,North</a:t>
            </a:r>
            <a:r>
              <a:rPr lang="en-US" dirty="0"/>
              <a:t>) = 3.625</a:t>
            </a:r>
          </a:p>
          <a:p>
            <a:r>
              <a:rPr lang="en-US" dirty="0"/>
              <a:t>Q(</a:t>
            </a:r>
            <a:r>
              <a:rPr lang="en-US" dirty="0" err="1"/>
              <a:t>C,East</a:t>
            </a:r>
            <a:r>
              <a:rPr lang="en-US" dirty="0"/>
              <a:t>) = 2.8125</a:t>
            </a:r>
          </a:p>
          <a:p>
            <a:r>
              <a:rPr lang="en-US" dirty="0"/>
              <a:t>Q(</a:t>
            </a:r>
            <a:r>
              <a:rPr lang="en-US" dirty="0" err="1"/>
              <a:t>A,exit</a:t>
            </a:r>
            <a:r>
              <a:rPr lang="en-US" dirty="0"/>
              <a:t>) = -10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11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D&amp;E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6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A, B, C,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0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3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l"/>
            <a:endParaRPr lang="en-US" sz="100" dirty="0">
              <a:latin typeface="Calibri"/>
              <a:cs typeface="Calibri"/>
            </a:endParaRPr>
          </a:p>
          <a:p>
            <a:pPr algn="l"/>
            <a:r>
              <a:rPr lang="en-US" sz="1200" dirty="0">
                <a:latin typeface="Calibri"/>
                <a:cs typeface="Calibri"/>
              </a:rPr>
              <a:t>T(B, east, C) = 1.00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D) = 0.75</a:t>
            </a:r>
          </a:p>
          <a:p>
            <a:pPr algn="l"/>
            <a:r>
              <a:rPr lang="en-US" sz="1200" dirty="0">
                <a:latin typeface="Calibri"/>
                <a:cs typeface="Calibri"/>
              </a:rPr>
              <a:t>T(C, east, A) = 0.25</a:t>
            </a:r>
          </a:p>
          <a:p>
            <a:pPr algn="l"/>
            <a:endParaRPr lang="en-US" sz="1200" dirty="0">
              <a:latin typeface="Calibri"/>
              <a:cs typeface="Calibri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1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R(B, east, C) = -1</a:t>
            </a:r>
          </a:p>
          <a:p>
            <a:r>
              <a:rPr lang="en-US" sz="1200" dirty="0">
                <a:latin typeface="Calibri"/>
                <a:cs typeface="Calibri"/>
              </a:rPr>
              <a:t>R(C, east, D) = -1</a:t>
            </a:r>
          </a:p>
          <a:p>
            <a:r>
              <a:rPr lang="en-US" sz="12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1200" dirty="0">
                <a:latin typeface="Calibri"/>
                <a:cs typeface="Calibri"/>
              </a:rPr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35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7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4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4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1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customXml" Target="../ink/ink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27.png"/><Relationship Id="rId12" Type="http://schemas.openxmlformats.org/officeDocument/2006/relationships/customXml" Target="../ink/ink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1.png"/><Relationship Id="rId5" Type="http://schemas.openxmlformats.org/officeDocument/2006/relationships/tags" Target="../tags/tag11.xml"/><Relationship Id="rId10" Type="http://schemas.openxmlformats.org/officeDocument/2006/relationships/image" Target="../media/image30.png"/><Relationship Id="rId4" Type="http://schemas.openxmlformats.org/officeDocument/2006/relationships/tags" Target="../tags/tag10.xml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customXml" Target="../ink/ink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44.png"/><Relationship Id="rId5" Type="http://schemas.openxmlformats.org/officeDocument/2006/relationships/tags" Target="../tags/tag18.xml"/><Relationship Id="rId1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tags" Target="../tags/tag17.xml"/><Relationship Id="rId9" Type="http://schemas.openxmlformats.org/officeDocument/2006/relationships/image" Target="../media/image42.png"/><Relationship Id="rId14" Type="http://schemas.openxmlformats.org/officeDocument/2006/relationships/customXml" Target="../ink/ink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0.png"/><Relationship Id="rId4" Type="http://schemas.openxmlformats.org/officeDocument/2006/relationships/customXml" Target="../ink/ink1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tags" Target="../tags/tag23.xml"/><Relationship Id="rId7" Type="http://schemas.openxmlformats.org/officeDocument/2006/relationships/image" Target="../media/image52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customXml" Target="../ink/ink2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1.xml"/><Relationship Id="rId9" Type="http://schemas.openxmlformats.org/officeDocument/2006/relationships/customXml" Target="../ink/ink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32.xml"/><Relationship Id="rId7" Type="http://schemas.openxmlformats.org/officeDocument/2006/relationships/image" Target="../media/image6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3.xml"/><Relationship Id="rId9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6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70.png"/><Relationship Id="rId4" Type="http://schemas.openxmlformats.org/officeDocument/2006/relationships/image" Target="../media/image5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C6CE7-AEEF-4290-8474-62E27CCC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20626"/>
          </a:xfrm>
        </p:spPr>
        <p:txBody>
          <a:bodyPr/>
          <a:lstStyle/>
          <a:p>
            <a:r>
              <a:rPr lang="en-US" dirty="0"/>
              <a:t>Assignments before 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HW6 (online)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FF0000"/>
                </a:solidFill>
              </a:rPr>
              <a:t>Tonight</a:t>
            </a:r>
            <a:r>
              <a:rPr lang="en-US" sz="2800" dirty="0"/>
              <a:t>, 3/14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P3: Logic/Classical Planning</a:t>
            </a:r>
          </a:p>
          <a:p>
            <a:pPr marL="917575" lvl="2" indent="-457200"/>
            <a:r>
              <a:rPr lang="en-US" sz="2800" dirty="0"/>
              <a:t>Due Friday, 3/17 10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 (written) out tonight, due 3/21 10pm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HW8 (online) due 3/28 10pm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P4: Reinforcement Learning</a:t>
            </a:r>
          </a:p>
          <a:p>
            <a:pPr marL="917575" lvl="2" indent="-457200"/>
            <a:r>
              <a:rPr lang="en-US" sz="2800" dirty="0"/>
              <a:t>Due </a:t>
            </a:r>
            <a:r>
              <a:rPr lang="en-US" sz="2800" dirty="0">
                <a:solidFill>
                  <a:srgbClr val="FF0000"/>
                </a:solidFill>
              </a:rPr>
              <a:t>Thursday, 4/6 10 pm (after midterm 2)</a:t>
            </a:r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  <a:p>
            <a:pPr lvl="2" indent="0">
              <a:buNone/>
            </a:pPr>
            <a:endParaRPr lang="en-US" sz="2800" dirty="0"/>
          </a:p>
          <a:p>
            <a:pPr marL="457200" indent="-457200"/>
            <a:endParaRPr lang="en-US" sz="3600" dirty="0"/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DB1C05C-7CFB-7F8C-F495-E5BECA927E49}"/>
                  </a:ext>
                </a:extLst>
              </p14:cNvPr>
              <p14:cNvContentPartPr/>
              <p14:nvPr/>
            </p14:nvContentPartPr>
            <p14:xfrm>
              <a:off x="810360" y="414720"/>
              <a:ext cx="10106280" cy="5903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DB1C05C-7CFB-7F8C-F495-E5BECA927E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1000" y="405360"/>
                <a:ext cx="10125000" cy="592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9387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0357972" y="6488668"/>
            <a:ext cx="1834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[You, in Project 4]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877ED0-F181-143D-B8DF-843D34B3CD40}"/>
                  </a:ext>
                </a:extLst>
              </p14:cNvPr>
              <p14:cNvContentPartPr/>
              <p14:nvPr/>
            </p14:nvContentPartPr>
            <p14:xfrm>
              <a:off x="1957320" y="4720680"/>
              <a:ext cx="3100320" cy="882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877ED0-F181-143D-B8DF-843D34B3CD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7960" y="4711320"/>
                <a:ext cx="3119040" cy="901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07E3AF-CA9D-BD8A-9CF8-D4065D7425A3}"/>
                  </a:ext>
                </a:extLst>
              </p14:cNvPr>
              <p14:cNvContentPartPr/>
              <p14:nvPr/>
            </p14:nvContentPartPr>
            <p14:xfrm>
              <a:off x="1468440" y="5316840"/>
              <a:ext cx="8963280" cy="679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07E3AF-CA9D-BD8A-9CF8-D4065D7425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9080" y="5307480"/>
                <a:ext cx="8982000" cy="698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546655-EB89-493C-FD0D-C7165774E63B}"/>
                  </a:ext>
                </a:extLst>
              </p14:cNvPr>
              <p14:cNvContentPartPr/>
              <p14:nvPr/>
            </p14:nvContentPartPr>
            <p14:xfrm>
              <a:off x="2723040" y="3047760"/>
              <a:ext cx="4532760" cy="1202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546655-EB89-493C-FD0D-C7165774E6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13680" y="3038400"/>
                <a:ext cx="4551480" cy="122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C6CE7-AEEF-4290-8474-62E27CCC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20626"/>
          </a:xfrm>
        </p:spPr>
        <p:txBody>
          <a:bodyPr/>
          <a:lstStyle/>
          <a:p>
            <a:r>
              <a:rPr lang="en-US" dirty="0"/>
              <a:t>Midterm 2</a:t>
            </a:r>
          </a:p>
          <a:p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Covers material from 2/17 (recitation) through 3/28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Logic/Logical Agents, Classical Planning, MDPs, RL, Bayes Nets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Calculators allowed - Lots of computation</a:t>
            </a:r>
          </a:p>
          <a:p>
            <a:pPr marL="687388" lvl="1" indent="-457200"/>
            <a:r>
              <a:rPr lang="en-US" dirty="0">
                <a:solidFill>
                  <a:schemeClr val="tx1"/>
                </a:solidFill>
              </a:rPr>
              <a:t>Device must be only a calculator (no phones, </a:t>
            </a:r>
            <a:r>
              <a:rPr lang="en-US" dirty="0" err="1">
                <a:solidFill>
                  <a:schemeClr val="tx1"/>
                </a:solidFill>
              </a:rPr>
              <a:t>ipads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One 8.5”x11” handwritten </a:t>
            </a:r>
            <a:r>
              <a:rPr lang="en-US" dirty="0" err="1">
                <a:solidFill>
                  <a:schemeClr val="tx1"/>
                </a:solidFill>
              </a:rPr>
              <a:t>cheatsheet</a:t>
            </a:r>
            <a:r>
              <a:rPr lang="en-US" dirty="0">
                <a:solidFill>
                  <a:schemeClr val="tx1"/>
                </a:solidFill>
              </a:rPr>
              <a:t> is also allowed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687388" lvl="1" indent="-457200"/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lvl="2" indent="0">
              <a:buNone/>
            </a:pPr>
            <a:endParaRPr lang="en-US" sz="2800" dirty="0"/>
          </a:p>
          <a:p>
            <a:pPr lvl="2" indent="0">
              <a:buNone/>
            </a:pPr>
            <a:endParaRPr lang="en-US" sz="2800" dirty="0"/>
          </a:p>
          <a:p>
            <a:pPr marL="457200" indent="-457200"/>
            <a:endParaRPr lang="en-US" sz="3600" dirty="0"/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86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Learning an Empirical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B899B3-5AAD-D260-C7E6-45A84A225002}"/>
                  </a:ext>
                </a:extLst>
              </p14:cNvPr>
              <p14:cNvContentPartPr/>
              <p14:nvPr/>
            </p14:nvContentPartPr>
            <p14:xfrm>
              <a:off x="1008360" y="648720"/>
              <a:ext cx="10909080" cy="4699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B899B3-5AAD-D260-C7E6-45A84A2250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000" y="639360"/>
                <a:ext cx="10927800" cy="47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70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 + Poll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35C6942-ACFD-7350-F263-C292BC7C3FFD}"/>
                  </a:ext>
                </a:extLst>
              </p14:cNvPr>
              <p14:cNvContentPartPr/>
              <p14:nvPr/>
            </p14:nvContentPartPr>
            <p14:xfrm>
              <a:off x="3496680" y="2761200"/>
              <a:ext cx="8477280" cy="2776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35C6942-ACFD-7350-F263-C292BC7C3F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7320" y="2751840"/>
                <a:ext cx="8496000" cy="279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9564A0-92F0-39A9-7BAF-E5DE11E8254A}"/>
                  </a:ext>
                </a:extLst>
              </p14:cNvPr>
              <p14:cNvContentPartPr/>
              <p14:nvPr/>
            </p14:nvContentPartPr>
            <p14:xfrm>
              <a:off x="1421280" y="3716280"/>
              <a:ext cx="8759880" cy="135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9564A0-92F0-39A9-7BAF-E5DE11E825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1920" y="3706920"/>
                <a:ext cx="8778600" cy="137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23F81-54F7-4DF2-A040-6A9645E85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Passive Reinforcement Learning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E37C2B-0CD1-4C03-A105-D050A2F28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8231" y="2421774"/>
            <a:ext cx="6423336" cy="3755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9A85B5-66E1-B2A2-B9EC-1D7F84493F4A}"/>
                  </a:ext>
                </a:extLst>
              </p14:cNvPr>
              <p14:cNvContentPartPr/>
              <p14:nvPr/>
            </p14:nvContentPartPr>
            <p14:xfrm>
              <a:off x="487080" y="873360"/>
              <a:ext cx="8585280" cy="376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9A85B5-66E1-B2A2-B9EC-1D7F84493F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720" y="864000"/>
                <a:ext cx="8604000" cy="3787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0393"/>
              </p:ext>
            </p:extLst>
          </p:nvPr>
        </p:nvGraphicFramePr>
        <p:xfrm>
          <a:off x="6866312" y="3696393"/>
          <a:ext cx="5000499" cy="2984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13284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232C93-F8C6-3440-BD68-B7A826000819}"/>
              </a:ext>
            </a:extLst>
          </p:cNvPr>
          <p:cNvSpPr txBox="1"/>
          <p:nvPr/>
        </p:nvSpPr>
        <p:spPr>
          <a:xfrm>
            <a:off x="2891848" y="6307555"/>
            <a:ext cx="639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Algorithm: Average all total/future rewards that start at each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4728-2B6C-0A3F-246C-369316453EB1}"/>
              </a:ext>
            </a:extLst>
          </p:cNvPr>
          <p:cNvSpPr txBox="1"/>
          <p:nvPr/>
        </p:nvSpPr>
        <p:spPr>
          <a:xfrm>
            <a:off x="9296400" y="1981200"/>
            <a:ext cx="2286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/>
                <a:cs typeface="Calibri"/>
              </a:rPr>
              <a:t>A: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B: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C: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D:</a:t>
            </a:r>
          </a:p>
          <a:p>
            <a:endParaRPr lang="en-US" sz="3200" dirty="0">
              <a:latin typeface="Calibri"/>
              <a:cs typeface="Calibri"/>
            </a:endParaRPr>
          </a:p>
          <a:p>
            <a:r>
              <a:rPr lang="en-US" sz="3200" dirty="0">
                <a:latin typeface="Calibri"/>
                <a:cs typeface="Calibri"/>
              </a:rPr>
              <a:t>E:</a:t>
            </a:r>
            <a:endParaRPr lang="en-US" sz="2000" dirty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7185E5-2475-AE06-1B0E-C452D19A93C3}"/>
                  </a:ext>
                </a:extLst>
              </p14:cNvPr>
              <p14:cNvContentPartPr/>
              <p14:nvPr/>
            </p14:nvContentPartPr>
            <p14:xfrm>
              <a:off x="1231560" y="1958400"/>
              <a:ext cx="10953360" cy="4529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7185E5-2475-AE06-1B0E-C452D19A93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2200" y="1949040"/>
                <a:ext cx="10972080" cy="4548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eventually computes the correct average values, using just sample transitions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3153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A1EAB19-0FE3-B17D-42BE-28D5A675C31B}"/>
                  </a:ext>
                </a:extLst>
              </p14:cNvPr>
              <p14:cNvContentPartPr/>
              <p14:nvPr/>
            </p14:nvContentPartPr>
            <p14:xfrm>
              <a:off x="9175320" y="3340080"/>
              <a:ext cx="645480" cy="1018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A1EAB19-0FE3-B17D-42BE-28D5A675C3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5960" y="3330720"/>
                <a:ext cx="664200" cy="103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other words, how to we take a weighted average without knowing the weights?</a:t>
            </a: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3886D1-8FB4-95DE-12EF-E906AB835EF5}"/>
                  </a:ext>
                </a:extLst>
              </p14:cNvPr>
              <p14:cNvContentPartPr/>
              <p14:nvPr/>
            </p14:nvContentPartPr>
            <p14:xfrm>
              <a:off x="3383640" y="2292120"/>
              <a:ext cx="5485320" cy="180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3886D1-8FB4-95DE-12EF-E906AB835E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4280" y="2282760"/>
                <a:ext cx="5504040" cy="1820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Stephanie Rosenthal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F8AB2F-6023-0EDB-5276-AF87DA87A374}"/>
                  </a:ext>
                </a:extLst>
              </p14:cNvPr>
              <p14:cNvContentPartPr/>
              <p14:nvPr/>
            </p14:nvContentPartPr>
            <p14:xfrm>
              <a:off x="352440" y="3073320"/>
              <a:ext cx="10713960" cy="3387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F8AB2F-6023-0EDB-5276-AF87DA87A37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3080" y="3063960"/>
                <a:ext cx="10732680" cy="3406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508E81-603E-C619-62D0-A9F3727793B3}"/>
                  </a:ext>
                </a:extLst>
              </p14:cNvPr>
              <p14:cNvContentPartPr/>
              <p14:nvPr/>
            </p14:nvContentPartPr>
            <p14:xfrm>
              <a:off x="711720" y="910440"/>
              <a:ext cx="5782680" cy="225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508E81-603E-C619-62D0-A9F3727793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360" y="901080"/>
                <a:ext cx="5801400" cy="244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0AB9CD4-647F-1A0E-C776-C7B92EC05C73}"/>
                  </a:ext>
                </a:extLst>
              </p14:cNvPr>
              <p14:cNvContentPartPr/>
              <p14:nvPr/>
            </p14:nvContentPartPr>
            <p14:xfrm>
              <a:off x="5834160" y="1145520"/>
              <a:ext cx="6109560" cy="5123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0AB9CD4-647F-1A0E-C776-C7B92EC05C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4800" y="1136160"/>
                <a:ext cx="6128280" cy="514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5FA35B-4A2D-79A2-28E7-7737545355E5}"/>
                  </a:ext>
                </a:extLst>
              </p14:cNvPr>
              <p14:cNvContentPartPr/>
              <p14:nvPr/>
            </p14:nvContentPartPr>
            <p14:xfrm>
              <a:off x="4009320" y="217800"/>
              <a:ext cx="7898760" cy="617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5FA35B-4A2D-79A2-28E7-7737545355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9960" y="208440"/>
                <a:ext cx="7917480" cy="619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4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0B3A4A-3D98-B27C-D5D8-78F3C45AE72B}"/>
                  </a:ext>
                </a:extLst>
              </p14:cNvPr>
              <p14:cNvContentPartPr/>
              <p14:nvPr/>
            </p14:nvContentPartPr>
            <p14:xfrm>
              <a:off x="353160" y="3651840"/>
              <a:ext cx="11491200" cy="2057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0B3A4A-3D98-B27C-D5D8-78F3C45AE7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800" y="3642480"/>
                <a:ext cx="11509920" cy="2075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Temporal Difference Learning: Poll 4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0.2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6813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i</a:t>
                      </a: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3568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ii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iii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285847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6" name="Picture 25" descr="txp_fig">
            <a:extLst>
              <a:ext uri="{FF2B5EF4-FFF2-40B4-BE49-F238E27FC236}">
                <a16:creationId xmlns:a16="http://schemas.microsoft.com/office/drawing/2014/main" id="{CA8A6BC1-3467-1540-AE47-6FFB651E81E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979977" y="6220061"/>
            <a:ext cx="5181610" cy="300083"/>
          </a:xfrm>
          <a:prstGeom prst="rect">
            <a:avLst/>
          </a:prstGeom>
          <a:noFill/>
          <a:ln/>
          <a:effectLst/>
        </p:spPr>
      </p:pic>
      <p:pic>
        <p:nvPicPr>
          <p:cNvPr id="27" name="Picture 26" descr="txp_fig">
            <a:extLst>
              <a:ext uri="{FF2B5EF4-FFF2-40B4-BE49-F238E27FC236}">
                <a16:creationId xmlns:a16="http://schemas.microsoft.com/office/drawing/2014/main" id="{8650C760-E647-084A-B700-F4AB9CB8F7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40568" y="5728896"/>
            <a:ext cx="4789797" cy="330611"/>
          </a:xfrm>
          <a:prstGeom prst="rect">
            <a:avLst/>
          </a:prstGeom>
          <a:noFill/>
          <a:ln/>
          <a:effectLst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8FE59C-1260-CBCD-4040-0141CDBDE347}"/>
                  </a:ext>
                </a:extLst>
              </p14:cNvPr>
              <p14:cNvContentPartPr/>
              <p14:nvPr/>
            </p14:nvContentPartPr>
            <p14:xfrm>
              <a:off x="774000" y="1684800"/>
              <a:ext cx="10514520" cy="4814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8FE59C-1260-CBCD-4040-0141CDBDE3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4640" y="1675440"/>
                <a:ext cx="10533240" cy="48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4509E0C-0CE0-8E83-716C-1163F1DFF7A7}"/>
                  </a:ext>
                </a:extLst>
              </p14:cNvPr>
              <p14:cNvContentPartPr/>
              <p14:nvPr/>
            </p14:nvContentPartPr>
            <p14:xfrm>
              <a:off x="3361680" y="979200"/>
              <a:ext cx="7645680" cy="5939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4509E0C-0CE0-8E83-716C-1163F1DFF7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52320" y="969840"/>
                <a:ext cx="7664400" cy="59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cs typeface="Calibri"/>
              </a:rPr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3DCB-C93F-A34A-89F3-F209A73A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remember about MDPs?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F7E1E4-9493-388E-B904-158FCA60ABCC}"/>
                  </a:ext>
                </a:extLst>
              </p14:cNvPr>
              <p14:cNvContentPartPr/>
              <p14:nvPr/>
            </p14:nvContentPartPr>
            <p14:xfrm>
              <a:off x="863640" y="1101600"/>
              <a:ext cx="11106720" cy="5605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F7E1E4-9493-388E-B904-158FCA60AB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4280" y="1092240"/>
                <a:ext cx="11125440" cy="562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9427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800" dirty="0"/>
              <a:t>Receive a sample (</a:t>
            </a:r>
            <a:r>
              <a:rPr lang="en-US" sz="2800" dirty="0" err="1"/>
              <a:t>s,a,s’,r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Consider your old estimate:</a:t>
            </a:r>
          </a:p>
          <a:p>
            <a:pPr lvl="1"/>
            <a:r>
              <a:rPr lang="en-US" sz="2800" dirty="0"/>
              <a:t>Consider your new sample estimate: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3557" y="3496574"/>
            <a:ext cx="953924" cy="29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566249"/>
            <a:ext cx="5372493" cy="52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15829"/>
              </p:ext>
            </p:extLst>
          </p:nvPr>
        </p:nvGraphicFramePr>
        <p:xfrm>
          <a:off x="8558842" y="2853206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8842" y="2853206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321279"/>
            <a:ext cx="8229600" cy="4525963"/>
          </a:xfrm>
        </p:spPr>
        <p:txBody>
          <a:bodyPr/>
          <a:lstStyle/>
          <a:p>
            <a:r>
              <a:rPr lang="en-US" dirty="0"/>
              <a:t>We’d like to do Q-value updates to each Q-state: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But can’t compute this update without knowing T, R</a:t>
            </a:r>
          </a:p>
          <a:p>
            <a:pPr lvl="4"/>
            <a:endParaRPr lang="en-US" sz="1400" dirty="0"/>
          </a:p>
          <a:p>
            <a:r>
              <a:rPr lang="en-US" dirty="0"/>
              <a:t>Instead, compute average as we go</a:t>
            </a:r>
          </a:p>
          <a:p>
            <a:pPr lvl="1"/>
            <a:r>
              <a:rPr lang="en-US" dirty="0"/>
              <a:t>Receive a sample transition (</a:t>
            </a:r>
            <a:r>
              <a:rPr lang="en-US" dirty="0" err="1"/>
              <a:t>s,a,r,s</a:t>
            </a:r>
            <a:r>
              <a:rPr lang="en-US" dirty="0"/>
              <a:t>’)</a:t>
            </a:r>
          </a:p>
          <a:p>
            <a:pPr lvl="1"/>
            <a:r>
              <a:rPr lang="en-US" dirty="0"/>
              <a:t>This sample suggests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r>
              <a:rPr lang="en-US" dirty="0"/>
              <a:t>But we want to average over results from (</a:t>
            </a:r>
            <a:r>
              <a:rPr lang="en-US" dirty="0" err="1"/>
              <a:t>s,a</a:t>
            </a:r>
            <a:r>
              <a:rPr lang="en-US" dirty="0"/>
              <a:t>)  (Why?)</a:t>
            </a:r>
          </a:p>
          <a:p>
            <a:pPr lvl="1"/>
            <a:r>
              <a:rPr lang="en-US" dirty="0"/>
              <a:t>So keep a running average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7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9924" y="593483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9924" y="4639572"/>
            <a:ext cx="4245511" cy="53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0493" y="1760529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693879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597" y="2327695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Q-Learning + Poll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474784" y="5141486"/>
                <a:ext cx="24384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800" i="1" dirty="0">
                    <a:latin typeface="Calibri"/>
                    <a:cs typeface="Calibri"/>
                    <a:sym typeface="Symbol" pitchFamily="18" charset="2"/>
                  </a:rPr>
                  <a:t>Assume: </a:t>
                </a:r>
                <a:r>
                  <a:rPr lang="en-US" sz="2800" dirty="0">
                    <a:latin typeface="Calibri"/>
                    <a:cs typeface="Calibri"/>
                    <a:sym typeface="Symbol" pitchFamily="18" charset="2"/>
                  </a:rPr>
                  <a:t> = 1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/>
                      </a:rPr>
                      <m:t>𝛼</m:t>
                    </m:r>
                  </m:oMath>
                </a14:m>
                <a:r>
                  <a:rPr lang="en-US" sz="2800" dirty="0">
                    <a:latin typeface="Calibri"/>
                    <a:cs typeface="Calibri"/>
                  </a:rPr>
                  <a:t> = 0.5</a:t>
                </a:r>
              </a:p>
            </p:txBody>
          </p:sp>
        </mc:Choice>
        <mc:Fallback xmlns="">
          <p:sp>
            <p:nvSpPr>
              <p:cNvPr id="1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784" y="5141486"/>
                <a:ext cx="2438400" cy="954107"/>
              </a:xfrm>
              <a:prstGeom prst="rect">
                <a:avLst/>
              </a:prstGeom>
              <a:blipFill>
                <a:blip r:embed="rId4"/>
                <a:stretch>
                  <a:fillRect t="-7792" b="-1558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/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" name="Picture 26" descr="txp_fig">
            <a:extLst>
              <a:ext uri="{FF2B5EF4-FFF2-40B4-BE49-F238E27FC236}">
                <a16:creationId xmlns:a16="http://schemas.microsoft.com/office/drawing/2014/main" id="{4505550B-3255-A046-A901-2FB0E4DF0B3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7" y="6117085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933EF1-79D5-6248-BD67-D50514A64C75}"/>
              </a:ext>
            </a:extLst>
          </p:cNvPr>
          <p:cNvCxnSpPr/>
          <p:nvPr/>
        </p:nvCxnSpPr>
        <p:spPr>
          <a:xfrm>
            <a:off x="9986963" y="2543176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F9E8ED-6D5A-0C4E-BAAD-A0561BA1F87E}"/>
              </a:ext>
            </a:extLst>
          </p:cNvPr>
          <p:cNvCxnSpPr>
            <a:cxnSpLocks/>
          </p:cNvCxnSpPr>
          <p:nvPr/>
        </p:nvCxnSpPr>
        <p:spPr>
          <a:xfrm flipV="1">
            <a:off x="9986963" y="2514600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C423ECA-C3BB-2742-969A-E1D141471170}"/>
              </a:ext>
            </a:extLst>
          </p:cNvPr>
          <p:cNvCxnSpPr/>
          <p:nvPr/>
        </p:nvCxnSpPr>
        <p:spPr>
          <a:xfrm>
            <a:off x="9082088" y="3393464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3D5C79-562A-F24B-8E73-7B78C8B82128}"/>
              </a:ext>
            </a:extLst>
          </p:cNvPr>
          <p:cNvCxnSpPr>
            <a:cxnSpLocks/>
          </p:cNvCxnSpPr>
          <p:nvPr/>
        </p:nvCxnSpPr>
        <p:spPr>
          <a:xfrm flipV="1">
            <a:off x="9082088" y="3364888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108F53-C5CF-A24B-9D4B-98AEC71DA3F2}"/>
              </a:ext>
            </a:extLst>
          </p:cNvPr>
          <p:cNvCxnSpPr/>
          <p:nvPr/>
        </p:nvCxnSpPr>
        <p:spPr>
          <a:xfrm>
            <a:off x="9967912" y="3395664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400519E-FE82-204B-B437-1E410D10D997}"/>
              </a:ext>
            </a:extLst>
          </p:cNvPr>
          <p:cNvCxnSpPr>
            <a:cxnSpLocks/>
          </p:cNvCxnSpPr>
          <p:nvPr/>
        </p:nvCxnSpPr>
        <p:spPr>
          <a:xfrm flipV="1">
            <a:off x="9967912" y="3367088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29747D-31FC-AD40-BCA3-29FF78F6D55B}"/>
              </a:ext>
            </a:extLst>
          </p:cNvPr>
          <p:cNvCxnSpPr/>
          <p:nvPr/>
        </p:nvCxnSpPr>
        <p:spPr>
          <a:xfrm>
            <a:off x="10851356" y="3401179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C29B23C-5A19-9843-AC1D-CD10C6728470}"/>
              </a:ext>
            </a:extLst>
          </p:cNvPr>
          <p:cNvCxnSpPr>
            <a:cxnSpLocks/>
          </p:cNvCxnSpPr>
          <p:nvPr/>
        </p:nvCxnSpPr>
        <p:spPr>
          <a:xfrm flipV="1">
            <a:off x="10851356" y="3372603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91686BB-F788-CE4C-B01D-A7EE57A825B7}"/>
              </a:ext>
            </a:extLst>
          </p:cNvPr>
          <p:cNvCxnSpPr/>
          <p:nvPr/>
        </p:nvCxnSpPr>
        <p:spPr>
          <a:xfrm>
            <a:off x="9985771" y="4257493"/>
            <a:ext cx="842962" cy="7356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5C2E621-9CF6-354D-9769-C1268A911315}"/>
              </a:ext>
            </a:extLst>
          </p:cNvPr>
          <p:cNvCxnSpPr>
            <a:cxnSpLocks/>
          </p:cNvCxnSpPr>
          <p:nvPr/>
        </p:nvCxnSpPr>
        <p:spPr>
          <a:xfrm flipV="1">
            <a:off x="9985771" y="4228917"/>
            <a:ext cx="842962" cy="76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C03A1F-A5B0-0946-CD2E-B0BD5EE86CBC}"/>
                  </a:ext>
                </a:extLst>
              </p14:cNvPr>
              <p14:cNvContentPartPr/>
              <p14:nvPr/>
            </p14:nvContentPartPr>
            <p14:xfrm>
              <a:off x="793440" y="1751400"/>
              <a:ext cx="8324640" cy="4689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C03A1F-A5B0-0946-CD2E-B0BD5EE86C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080" y="1742040"/>
                <a:ext cx="8343360" cy="470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2752E3-9518-B648-7356-2069144D1FCC}"/>
                  </a:ext>
                </a:extLst>
              </p14:cNvPr>
              <p14:cNvContentPartPr/>
              <p14:nvPr/>
            </p14:nvContentPartPr>
            <p14:xfrm>
              <a:off x="591120" y="2048040"/>
              <a:ext cx="9857160" cy="4025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2752E3-9518-B648-7356-2069144D1F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760" y="2038680"/>
                <a:ext cx="9875880" cy="40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  <a:p>
            <a:r>
              <a:rPr lang="en-US" dirty="0"/>
              <a:t>Hint: what can you pull out or redistribute based on the parameters of 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856266"/>
                <a:ext cx="7668491" cy="351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856266"/>
                <a:ext cx="7668491" cy="3514937"/>
              </a:xfrm>
              <a:prstGeom prst="rect">
                <a:avLst/>
              </a:prstGeom>
              <a:blipFill>
                <a:blip r:embed="rId3"/>
                <a:stretch>
                  <a:fillRect l="-826" t="-16968" b="-10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76125B-09CF-ADDA-4AB0-85CA19BE1916}"/>
                  </a:ext>
                </a:extLst>
              </p14:cNvPr>
              <p14:cNvContentPartPr/>
              <p14:nvPr/>
            </p14:nvContentPartPr>
            <p14:xfrm>
              <a:off x="131760" y="622800"/>
              <a:ext cx="10337040" cy="5976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76125B-09CF-ADDA-4AB0-85CA19BE19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400" y="613440"/>
                <a:ext cx="10355760" cy="599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400415" cy="2039539"/>
              </a:xfrm>
            </p:spPr>
            <p:txBody>
              <a:bodyPr/>
              <a:lstStyle/>
              <a:p>
                <a:r>
                  <a:rPr lang="en-US" dirty="0"/>
                  <a:t>What if we knew we had an MDP but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400415" cy="2039539"/>
              </a:xfrm>
              <a:blipFill>
                <a:blip r:embed="rId2"/>
                <a:stretch>
                  <a:fillRect l="-1112" t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0100" y="2514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300" y="22932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4E4D4F-5FDF-350B-4306-8CB843B96326}"/>
                  </a:ext>
                </a:extLst>
              </p14:cNvPr>
              <p14:cNvContentPartPr/>
              <p14:nvPr/>
            </p14:nvContentPartPr>
            <p14:xfrm>
              <a:off x="2252880" y="1729800"/>
              <a:ext cx="6708960" cy="4340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4E4D4F-5FDF-350B-4306-8CB843B963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3520" y="1720440"/>
                <a:ext cx="6727680" cy="4359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approx r + \gamma \max_{a'}Q(s',a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9"/>
  <p:tag name="PICTUREFILESIZE" val="2694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11209</TotalTime>
  <Words>3013</Words>
  <Application>Microsoft Office PowerPoint</Application>
  <PresentationFormat>Widescreen</PresentationFormat>
  <Paragraphs>616</Paragraphs>
  <Slides>43</Slides>
  <Notes>12</Notes>
  <HiddenSlides>1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Calibri Light</vt:lpstr>
      <vt:lpstr>Wingdings</vt:lpstr>
      <vt:lpstr>Office Theme</vt:lpstr>
      <vt:lpstr>1_Office Theme</vt:lpstr>
      <vt:lpstr>Photo Editor Photo</vt:lpstr>
      <vt:lpstr>Announcements</vt:lpstr>
      <vt:lpstr>Announcements</vt:lpstr>
      <vt:lpstr>AI: Representation and Problem Solving </vt:lpstr>
      <vt:lpstr>What do you remember about MDPs?</vt:lpstr>
      <vt:lpstr>MDP Notation</vt:lpstr>
      <vt:lpstr>Poll 1</vt:lpstr>
      <vt:lpstr>Poll 2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Reinforcement Learning</vt:lpstr>
      <vt:lpstr>Offline (MDPs) vs. Online (RL)</vt:lpstr>
      <vt:lpstr>Model-Based Learning</vt:lpstr>
      <vt:lpstr>Model-Based Learning</vt:lpstr>
      <vt:lpstr>Learning an Empirical Model</vt:lpstr>
      <vt:lpstr>Example: Model-Based Learning + Poll 3</vt:lpstr>
      <vt:lpstr>Example: Expected Age</vt:lpstr>
      <vt:lpstr>Model-free Learning</vt:lpstr>
      <vt:lpstr>Passive Reinforcement Learning</vt:lpstr>
      <vt:lpstr>Direct Evaluation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Temporal Difference Learning</vt:lpstr>
      <vt:lpstr>Exponential Moving Average</vt:lpstr>
      <vt:lpstr>Example: Temporal Difference Learning: Poll 4</vt:lpstr>
      <vt:lpstr>Active Reinforcement Learning</vt:lpstr>
      <vt:lpstr>Problems with TD Value Learning</vt:lpstr>
      <vt:lpstr>Active Reinforcement Learning</vt:lpstr>
      <vt:lpstr>Detour: Q-Value Iteration</vt:lpstr>
      <vt:lpstr>Q-Learning</vt:lpstr>
      <vt:lpstr>Q-Learning</vt:lpstr>
      <vt:lpstr>Q-Learning Properties</vt:lpstr>
      <vt:lpstr>Example: Q-Learning + Poll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Stephanie Stephanie</cp:lastModifiedBy>
  <cp:revision>1002</cp:revision>
  <cp:lastPrinted>2023-03-13T17:49:51Z</cp:lastPrinted>
  <dcterms:created xsi:type="dcterms:W3CDTF">2018-10-11T11:39:27Z</dcterms:created>
  <dcterms:modified xsi:type="dcterms:W3CDTF">2023-03-14T16:23:57Z</dcterms:modified>
</cp:coreProperties>
</file>