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ink/ink7.xml" ContentType="application/inkml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5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6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7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ink/ink18.xml" ContentType="application/inkml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ink/ink19.xml" ContentType="application/inkml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6"/>
  </p:notesMasterIdLst>
  <p:sldIdLst>
    <p:sldId id="988" r:id="rId3"/>
    <p:sldId id="1022" r:id="rId4"/>
    <p:sldId id="663" r:id="rId5"/>
    <p:sldId id="756" r:id="rId6"/>
    <p:sldId id="766" r:id="rId7"/>
    <p:sldId id="982" r:id="rId8"/>
    <p:sldId id="990" r:id="rId9"/>
    <p:sldId id="984" r:id="rId10"/>
    <p:sldId id="991" r:id="rId11"/>
    <p:sldId id="848" r:id="rId12"/>
    <p:sldId id="980" r:id="rId13"/>
    <p:sldId id="770" r:id="rId14"/>
    <p:sldId id="1025" r:id="rId15"/>
    <p:sldId id="795" r:id="rId16"/>
    <p:sldId id="799" r:id="rId17"/>
    <p:sldId id="796" r:id="rId18"/>
    <p:sldId id="797" r:id="rId19"/>
    <p:sldId id="2289" r:id="rId20"/>
    <p:sldId id="2287" r:id="rId21"/>
    <p:sldId id="800" r:id="rId22"/>
    <p:sldId id="810" r:id="rId23"/>
    <p:sldId id="827" r:id="rId24"/>
    <p:sldId id="775" r:id="rId25"/>
    <p:sldId id="777" r:id="rId26"/>
    <p:sldId id="778" r:id="rId27"/>
    <p:sldId id="2290" r:id="rId28"/>
    <p:sldId id="807" r:id="rId29"/>
    <p:sldId id="782" r:id="rId30"/>
    <p:sldId id="783" r:id="rId31"/>
    <p:sldId id="995" r:id="rId32"/>
    <p:sldId id="2291" r:id="rId33"/>
    <p:sldId id="2293" r:id="rId34"/>
    <p:sldId id="844" r:id="rId35"/>
    <p:sldId id="779" r:id="rId36"/>
    <p:sldId id="780" r:id="rId37"/>
    <p:sldId id="2292" r:id="rId38"/>
    <p:sldId id="983" r:id="rId39"/>
    <p:sldId id="1023" r:id="rId40"/>
    <p:sldId id="1024" r:id="rId41"/>
    <p:sldId id="2283" r:id="rId42"/>
    <p:sldId id="2284" r:id="rId43"/>
    <p:sldId id="2285" r:id="rId44"/>
    <p:sldId id="2286" r:id="rId45"/>
  </p:sldIdLst>
  <p:sldSz cx="12192000" cy="6858000"/>
  <p:notesSz cx="7010400" cy="92964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libri Light" panose="020F0302020204030204" pitchFamily="34" charset="0"/>
      <p:regular r:id="rId51"/>
      <p:italic r:id="rId52"/>
    </p:embeddedFont>
    <p:embeddedFont>
      <p:font typeface="Cambria Math" panose="02040503050406030204" pitchFamily="18" charset="0"/>
      <p:regular r:id="rId53"/>
    </p:embeddedFont>
    <p:embeddedFont>
      <p:font typeface="Helvetica" panose="020B0604020202020204" pitchFamily="34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4A"/>
    <a:srgbClr val="00863D"/>
    <a:srgbClr val="0000FF"/>
    <a:srgbClr val="104F9C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A5B070-5EDB-4A65-A221-8CAF88482471}" v="1" dt="2023-03-16T16:23:25.3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5" autoAdjust="0"/>
    <p:restoredTop sz="92279" autoAdjust="0"/>
  </p:normalViewPr>
  <p:slideViewPr>
    <p:cSldViewPr snapToGrid="0">
      <p:cViewPr varScale="1">
        <p:scale>
          <a:sx n="71" d="100"/>
          <a:sy n="71" d="100"/>
        </p:scale>
        <p:origin x="42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7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font" Target="fonts/font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8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6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Stephanie" userId="1565e37e99b0f997" providerId="LiveId" clId="{2BA5B070-5EDB-4A65-A221-8CAF88482471}"/>
    <pc:docChg chg="modSld">
      <pc:chgData name="Stephanie Stephanie" userId="1565e37e99b0f997" providerId="LiveId" clId="{2BA5B070-5EDB-4A65-A221-8CAF88482471}" dt="2023-03-16T16:23:25.286" v="0"/>
      <pc:docMkLst>
        <pc:docMk/>
      </pc:docMkLst>
      <pc:sldChg chg="addSp">
        <pc:chgData name="Stephanie Stephanie" userId="1565e37e99b0f997" providerId="LiveId" clId="{2BA5B070-5EDB-4A65-A221-8CAF88482471}" dt="2023-03-16T16:23:25.286" v="0"/>
        <pc:sldMkLst>
          <pc:docMk/>
          <pc:sldMk cId="0" sldId="766"/>
        </pc:sldMkLst>
        <pc:inkChg chg="add">
          <ac:chgData name="Stephanie Stephanie" userId="1565e37e99b0f997" providerId="LiveId" clId="{2BA5B070-5EDB-4A65-A221-8CAF88482471}" dt="2023-03-16T16:23:25.286" v="0"/>
          <ac:inkMkLst>
            <pc:docMk/>
            <pc:sldMk cId="0" sldId="766"/>
            <ac:inkMk id="2" creationId="{8EDE2AAB-DE5C-B428-3DFD-DCB525B39174}"/>
          </ac:inkMkLst>
        </pc:inkChg>
      </pc:sldChg>
      <pc:sldChg chg="addSp">
        <pc:chgData name="Stephanie Stephanie" userId="1565e37e99b0f997" providerId="LiveId" clId="{2BA5B070-5EDB-4A65-A221-8CAF88482471}" dt="2023-03-16T16:23:25.286" v="0"/>
        <pc:sldMkLst>
          <pc:docMk/>
          <pc:sldMk cId="0" sldId="770"/>
        </pc:sldMkLst>
        <pc:inkChg chg="add">
          <ac:chgData name="Stephanie Stephanie" userId="1565e37e99b0f997" providerId="LiveId" clId="{2BA5B070-5EDB-4A65-A221-8CAF88482471}" dt="2023-03-16T16:23:25.286" v="0"/>
          <ac:inkMkLst>
            <pc:docMk/>
            <pc:sldMk cId="0" sldId="770"/>
            <ac:inkMk id="2" creationId="{E29272D7-3DBE-4EB6-878F-60B9153EE16D}"/>
          </ac:inkMkLst>
        </pc:inkChg>
      </pc:sldChg>
      <pc:sldChg chg="addSp">
        <pc:chgData name="Stephanie Stephanie" userId="1565e37e99b0f997" providerId="LiveId" clId="{2BA5B070-5EDB-4A65-A221-8CAF88482471}" dt="2023-03-16T16:23:25.286" v="0"/>
        <pc:sldMkLst>
          <pc:docMk/>
          <pc:sldMk cId="0" sldId="775"/>
        </pc:sldMkLst>
        <pc:inkChg chg="add">
          <ac:chgData name="Stephanie Stephanie" userId="1565e37e99b0f997" providerId="LiveId" clId="{2BA5B070-5EDB-4A65-A221-8CAF88482471}" dt="2023-03-16T16:23:25.286" v="0"/>
          <ac:inkMkLst>
            <pc:docMk/>
            <pc:sldMk cId="0" sldId="775"/>
            <ac:inkMk id="2" creationId="{D61FC59D-B449-418A-5E03-4F4D92F0A6E0}"/>
          </ac:inkMkLst>
        </pc:inkChg>
      </pc:sldChg>
      <pc:sldChg chg="addSp">
        <pc:chgData name="Stephanie Stephanie" userId="1565e37e99b0f997" providerId="LiveId" clId="{2BA5B070-5EDB-4A65-A221-8CAF88482471}" dt="2023-03-16T16:23:25.286" v="0"/>
        <pc:sldMkLst>
          <pc:docMk/>
          <pc:sldMk cId="0" sldId="777"/>
        </pc:sldMkLst>
        <pc:inkChg chg="add">
          <ac:chgData name="Stephanie Stephanie" userId="1565e37e99b0f997" providerId="LiveId" clId="{2BA5B070-5EDB-4A65-A221-8CAF88482471}" dt="2023-03-16T16:23:25.286" v="0"/>
          <ac:inkMkLst>
            <pc:docMk/>
            <pc:sldMk cId="0" sldId="777"/>
            <ac:inkMk id="2" creationId="{94454C2E-8F10-B599-D0CF-E83F71EFE277}"/>
          </ac:inkMkLst>
        </pc:inkChg>
      </pc:sldChg>
      <pc:sldChg chg="addSp">
        <pc:chgData name="Stephanie Stephanie" userId="1565e37e99b0f997" providerId="LiveId" clId="{2BA5B070-5EDB-4A65-A221-8CAF88482471}" dt="2023-03-16T16:23:25.286" v="0"/>
        <pc:sldMkLst>
          <pc:docMk/>
          <pc:sldMk cId="0" sldId="778"/>
        </pc:sldMkLst>
        <pc:inkChg chg="add">
          <ac:chgData name="Stephanie Stephanie" userId="1565e37e99b0f997" providerId="LiveId" clId="{2BA5B070-5EDB-4A65-A221-8CAF88482471}" dt="2023-03-16T16:23:25.286" v="0"/>
          <ac:inkMkLst>
            <pc:docMk/>
            <pc:sldMk cId="0" sldId="778"/>
            <ac:inkMk id="2" creationId="{306759E1-49E7-2F7B-7C2D-4E80FA2FDF3A}"/>
          </ac:inkMkLst>
        </pc:inkChg>
      </pc:sldChg>
      <pc:sldChg chg="addSp">
        <pc:chgData name="Stephanie Stephanie" userId="1565e37e99b0f997" providerId="LiveId" clId="{2BA5B070-5EDB-4A65-A221-8CAF88482471}" dt="2023-03-16T16:23:25.286" v="0"/>
        <pc:sldMkLst>
          <pc:docMk/>
          <pc:sldMk cId="4045785208" sldId="783"/>
        </pc:sldMkLst>
        <pc:inkChg chg="add">
          <ac:chgData name="Stephanie Stephanie" userId="1565e37e99b0f997" providerId="LiveId" clId="{2BA5B070-5EDB-4A65-A221-8CAF88482471}" dt="2023-03-16T16:23:25.286" v="0"/>
          <ac:inkMkLst>
            <pc:docMk/>
            <pc:sldMk cId="4045785208" sldId="783"/>
            <ac:inkMk id="2" creationId="{07B902C2-F9D9-F716-1FD0-494C63400C10}"/>
          </ac:inkMkLst>
        </pc:inkChg>
      </pc:sldChg>
      <pc:sldChg chg="addSp">
        <pc:chgData name="Stephanie Stephanie" userId="1565e37e99b0f997" providerId="LiveId" clId="{2BA5B070-5EDB-4A65-A221-8CAF88482471}" dt="2023-03-16T16:23:25.286" v="0"/>
        <pc:sldMkLst>
          <pc:docMk/>
          <pc:sldMk cId="0" sldId="795"/>
        </pc:sldMkLst>
        <pc:inkChg chg="add">
          <ac:chgData name="Stephanie Stephanie" userId="1565e37e99b0f997" providerId="LiveId" clId="{2BA5B070-5EDB-4A65-A221-8CAF88482471}" dt="2023-03-16T16:23:25.286" v="0"/>
          <ac:inkMkLst>
            <pc:docMk/>
            <pc:sldMk cId="0" sldId="795"/>
            <ac:inkMk id="2" creationId="{3B08625B-ECA9-7912-DB85-4D15A53824CC}"/>
          </ac:inkMkLst>
        </pc:inkChg>
      </pc:sldChg>
      <pc:sldChg chg="addSp">
        <pc:chgData name="Stephanie Stephanie" userId="1565e37e99b0f997" providerId="LiveId" clId="{2BA5B070-5EDB-4A65-A221-8CAF88482471}" dt="2023-03-16T16:23:25.286" v="0"/>
        <pc:sldMkLst>
          <pc:docMk/>
          <pc:sldMk cId="0" sldId="796"/>
        </pc:sldMkLst>
        <pc:inkChg chg="add">
          <ac:chgData name="Stephanie Stephanie" userId="1565e37e99b0f997" providerId="LiveId" clId="{2BA5B070-5EDB-4A65-A221-8CAF88482471}" dt="2023-03-16T16:23:25.286" v="0"/>
          <ac:inkMkLst>
            <pc:docMk/>
            <pc:sldMk cId="0" sldId="796"/>
            <ac:inkMk id="4" creationId="{09216B0D-7942-428C-9819-8F610500F25C}"/>
          </ac:inkMkLst>
        </pc:inkChg>
      </pc:sldChg>
      <pc:sldChg chg="addSp">
        <pc:chgData name="Stephanie Stephanie" userId="1565e37e99b0f997" providerId="LiveId" clId="{2BA5B070-5EDB-4A65-A221-8CAF88482471}" dt="2023-03-16T16:23:25.286" v="0"/>
        <pc:sldMkLst>
          <pc:docMk/>
          <pc:sldMk cId="0" sldId="827"/>
        </pc:sldMkLst>
        <pc:inkChg chg="add">
          <ac:chgData name="Stephanie Stephanie" userId="1565e37e99b0f997" providerId="LiveId" clId="{2BA5B070-5EDB-4A65-A221-8CAF88482471}" dt="2023-03-16T16:23:25.286" v="0"/>
          <ac:inkMkLst>
            <pc:docMk/>
            <pc:sldMk cId="0" sldId="827"/>
            <ac:inkMk id="2" creationId="{67EEC0FF-B366-17D6-8FC8-2A95125B675C}"/>
          </ac:inkMkLst>
        </pc:inkChg>
      </pc:sldChg>
      <pc:sldChg chg="addSp">
        <pc:chgData name="Stephanie Stephanie" userId="1565e37e99b0f997" providerId="LiveId" clId="{2BA5B070-5EDB-4A65-A221-8CAF88482471}" dt="2023-03-16T16:23:25.286" v="0"/>
        <pc:sldMkLst>
          <pc:docMk/>
          <pc:sldMk cId="2381158631" sldId="848"/>
        </pc:sldMkLst>
        <pc:inkChg chg="add">
          <ac:chgData name="Stephanie Stephanie" userId="1565e37e99b0f997" providerId="LiveId" clId="{2BA5B070-5EDB-4A65-A221-8CAF88482471}" dt="2023-03-16T16:23:25.286" v="0"/>
          <ac:inkMkLst>
            <pc:docMk/>
            <pc:sldMk cId="2381158631" sldId="848"/>
            <ac:inkMk id="11" creationId="{755D23E5-5EF6-BA53-EC0F-20A581050E00}"/>
          </ac:inkMkLst>
        </pc:inkChg>
      </pc:sldChg>
      <pc:sldChg chg="addSp">
        <pc:chgData name="Stephanie Stephanie" userId="1565e37e99b0f997" providerId="LiveId" clId="{2BA5B070-5EDB-4A65-A221-8CAF88482471}" dt="2023-03-16T16:23:25.286" v="0"/>
        <pc:sldMkLst>
          <pc:docMk/>
          <pc:sldMk cId="0" sldId="982"/>
        </pc:sldMkLst>
        <pc:inkChg chg="add">
          <ac:chgData name="Stephanie Stephanie" userId="1565e37e99b0f997" providerId="LiveId" clId="{2BA5B070-5EDB-4A65-A221-8CAF88482471}" dt="2023-03-16T16:23:25.286" v="0"/>
          <ac:inkMkLst>
            <pc:docMk/>
            <pc:sldMk cId="0" sldId="982"/>
            <ac:inkMk id="4" creationId="{340718B8-C977-6E98-049E-9A74D35F0D14}"/>
          </ac:inkMkLst>
        </pc:inkChg>
      </pc:sldChg>
      <pc:sldChg chg="addSp">
        <pc:chgData name="Stephanie Stephanie" userId="1565e37e99b0f997" providerId="LiveId" clId="{2BA5B070-5EDB-4A65-A221-8CAF88482471}" dt="2023-03-16T16:23:25.286" v="0"/>
        <pc:sldMkLst>
          <pc:docMk/>
          <pc:sldMk cId="1477521058" sldId="984"/>
        </pc:sldMkLst>
        <pc:inkChg chg="add">
          <ac:chgData name="Stephanie Stephanie" userId="1565e37e99b0f997" providerId="LiveId" clId="{2BA5B070-5EDB-4A65-A221-8CAF88482471}" dt="2023-03-16T16:23:25.286" v="0"/>
          <ac:inkMkLst>
            <pc:docMk/>
            <pc:sldMk cId="1477521058" sldId="984"/>
            <ac:inkMk id="5" creationId="{5071305E-973E-446B-CF92-5B93C29F860A}"/>
          </ac:inkMkLst>
        </pc:inkChg>
      </pc:sldChg>
      <pc:sldChg chg="addSp">
        <pc:chgData name="Stephanie Stephanie" userId="1565e37e99b0f997" providerId="LiveId" clId="{2BA5B070-5EDB-4A65-A221-8CAF88482471}" dt="2023-03-16T16:23:25.286" v="0"/>
        <pc:sldMkLst>
          <pc:docMk/>
          <pc:sldMk cId="58177400" sldId="990"/>
        </pc:sldMkLst>
        <pc:inkChg chg="add">
          <ac:chgData name="Stephanie Stephanie" userId="1565e37e99b0f997" providerId="LiveId" clId="{2BA5B070-5EDB-4A65-A221-8CAF88482471}" dt="2023-03-16T16:23:25.286" v="0"/>
          <ac:inkMkLst>
            <pc:docMk/>
            <pc:sldMk cId="58177400" sldId="990"/>
            <ac:inkMk id="4" creationId="{E5CDCE57-D54A-C959-4C73-FF2CA7388E8A}"/>
          </ac:inkMkLst>
        </pc:inkChg>
      </pc:sldChg>
      <pc:sldChg chg="addSp">
        <pc:chgData name="Stephanie Stephanie" userId="1565e37e99b0f997" providerId="LiveId" clId="{2BA5B070-5EDB-4A65-A221-8CAF88482471}" dt="2023-03-16T16:23:25.286" v="0"/>
        <pc:sldMkLst>
          <pc:docMk/>
          <pc:sldMk cId="1109387747" sldId="1022"/>
        </pc:sldMkLst>
        <pc:inkChg chg="add">
          <ac:chgData name="Stephanie Stephanie" userId="1565e37e99b0f997" providerId="LiveId" clId="{2BA5B070-5EDB-4A65-A221-8CAF88482471}" dt="2023-03-16T16:23:25.286" v="0"/>
          <ac:inkMkLst>
            <pc:docMk/>
            <pc:sldMk cId="1109387747" sldId="1022"/>
            <ac:inkMk id="3" creationId="{9448169A-79AB-0784-5926-AEF2B526040B}"/>
          </ac:inkMkLst>
        </pc:inkChg>
      </pc:sldChg>
      <pc:sldChg chg="addSp">
        <pc:chgData name="Stephanie Stephanie" userId="1565e37e99b0f997" providerId="LiveId" clId="{2BA5B070-5EDB-4A65-A221-8CAF88482471}" dt="2023-03-16T16:23:25.286" v="0"/>
        <pc:sldMkLst>
          <pc:docMk/>
          <pc:sldMk cId="2336122103" sldId="1025"/>
        </pc:sldMkLst>
        <pc:inkChg chg="add">
          <ac:chgData name="Stephanie Stephanie" userId="1565e37e99b0f997" providerId="LiveId" clId="{2BA5B070-5EDB-4A65-A221-8CAF88482471}" dt="2023-03-16T16:23:25.286" v="0"/>
          <ac:inkMkLst>
            <pc:docMk/>
            <pc:sldMk cId="2336122103" sldId="1025"/>
            <ac:inkMk id="8" creationId="{0B88D923-C5BA-F1FB-364F-20B6A14C2C97}"/>
          </ac:inkMkLst>
        </pc:inkChg>
      </pc:sldChg>
      <pc:sldChg chg="addSp">
        <pc:chgData name="Stephanie Stephanie" userId="1565e37e99b0f997" providerId="LiveId" clId="{2BA5B070-5EDB-4A65-A221-8CAF88482471}" dt="2023-03-16T16:23:25.286" v="0"/>
        <pc:sldMkLst>
          <pc:docMk/>
          <pc:sldMk cId="2264007992" sldId="2287"/>
        </pc:sldMkLst>
        <pc:inkChg chg="add">
          <ac:chgData name="Stephanie Stephanie" userId="1565e37e99b0f997" providerId="LiveId" clId="{2BA5B070-5EDB-4A65-A221-8CAF88482471}" dt="2023-03-16T16:23:25.286" v="0"/>
          <ac:inkMkLst>
            <pc:docMk/>
            <pc:sldMk cId="2264007992" sldId="2287"/>
            <ac:inkMk id="2" creationId="{B960E066-C57C-9979-D8CE-E991F14509B1}"/>
          </ac:inkMkLst>
        </pc:inkChg>
      </pc:sldChg>
      <pc:sldChg chg="addSp">
        <pc:chgData name="Stephanie Stephanie" userId="1565e37e99b0f997" providerId="LiveId" clId="{2BA5B070-5EDB-4A65-A221-8CAF88482471}" dt="2023-03-16T16:23:25.286" v="0"/>
        <pc:sldMkLst>
          <pc:docMk/>
          <pc:sldMk cId="2590272504" sldId="2289"/>
        </pc:sldMkLst>
        <pc:inkChg chg="add">
          <ac:chgData name="Stephanie Stephanie" userId="1565e37e99b0f997" providerId="LiveId" clId="{2BA5B070-5EDB-4A65-A221-8CAF88482471}" dt="2023-03-16T16:23:25.286" v="0"/>
          <ac:inkMkLst>
            <pc:docMk/>
            <pc:sldMk cId="2590272504" sldId="2289"/>
            <ac:inkMk id="2" creationId="{D11C67D4-F72E-6C67-2F26-2B6E75AC3D47}"/>
          </ac:inkMkLst>
        </pc:inkChg>
      </pc:sldChg>
      <pc:sldChg chg="addSp">
        <pc:chgData name="Stephanie Stephanie" userId="1565e37e99b0f997" providerId="LiveId" clId="{2BA5B070-5EDB-4A65-A221-8CAF88482471}" dt="2023-03-16T16:23:25.286" v="0"/>
        <pc:sldMkLst>
          <pc:docMk/>
          <pc:sldMk cId="2182583653" sldId="2290"/>
        </pc:sldMkLst>
        <pc:inkChg chg="add">
          <ac:chgData name="Stephanie Stephanie" userId="1565e37e99b0f997" providerId="LiveId" clId="{2BA5B070-5EDB-4A65-A221-8CAF88482471}" dt="2023-03-16T16:23:25.286" v="0"/>
          <ac:inkMkLst>
            <pc:docMk/>
            <pc:sldMk cId="2182583653" sldId="2290"/>
            <ac:inkMk id="4" creationId="{EE832173-585C-9281-A77D-6BB3218D3145}"/>
          </ac:inkMkLst>
        </pc:inkChg>
      </pc:sldChg>
      <pc:sldChg chg="addSp">
        <pc:chgData name="Stephanie Stephanie" userId="1565e37e99b0f997" providerId="LiveId" clId="{2BA5B070-5EDB-4A65-A221-8CAF88482471}" dt="2023-03-16T16:23:25.286" v="0"/>
        <pc:sldMkLst>
          <pc:docMk/>
          <pc:sldMk cId="1223941926" sldId="2291"/>
        </pc:sldMkLst>
        <pc:inkChg chg="add">
          <ac:chgData name="Stephanie Stephanie" userId="1565e37e99b0f997" providerId="LiveId" clId="{2BA5B070-5EDB-4A65-A221-8CAF88482471}" dt="2023-03-16T16:23:25.286" v="0"/>
          <ac:inkMkLst>
            <pc:docMk/>
            <pc:sldMk cId="1223941926" sldId="2291"/>
            <ac:inkMk id="2" creationId="{015E2011-1261-5E30-A40D-BFCB9C7A0C41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6T15:02:26.5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2747 17191 859 0,'0'1'128'0,"1"0"156"0,-1-1-199 0,0-1-51 15,0 0-15-15,0 1-8 0,0 0-1 16,-1 0-3-16,1 0 1 0,0 0 0 16,-2 3-5-16,-1-1 1 0,-1 3-3 0,-1-1 0 15,-1 2 0-15,-1 1 0 0,1 2 2 16,-3 0 3-16,0 0 2 0,-2 2 5 15,0 1 9-15,1 3 2 0,1 4 1 16,-1 7-2-16,2 4-8 0,-1 7-4 16,1 3-3-16,4 8-2 0,-1 6 1 0,3 2 1 15,1 8 2-15,-1 2 0 0,1 3 1 16,-2 2-3-16,2-2-2 0,1 2 0 16,-1-1-1-16,1-2 3 0,0-2 3 15,0-6 3-15,-2-6 1 0,0-13 1 16,-2-9-3-16,0-13-3 0,0-8-5 15,-1-6-5-15,0-3-6 0,1-2-2 16,-2-5-1-16,-1-1 2 0,2-10 5 16,-1-7 2-16,1-11 3 0,0-8 1 15,1-8-2-15,-1-4-1 0,1-7 0 0,-1-3-2 16,-3-5-8-16,4-5-10 0,-5-3-15 16,-1-5-14-16,1-2-8 15,-3 0-5-15,3 9 0 0,5 8 10 0,-1 7 12 16,4 9 16-16,0 8 13 0,2 4 11 15,7 8 8-15,3 4 9 0,5 5 9 0,0 5 8 16,2 4 4-16,1 1-3 0,1 4-6 16,2 3-8-16,-2-2-9 0,-1 5-5 15,-1-2-1-15,-5 4-2 0,1-2 3 16,-4 2 2-16,-2 0 0 0,-2 1 3 16,1 2-1-16,0-3-2 0,3 3-2 0,2-1 0 15,2 4-2-15,4-2 1 0,1 2 2 16,7 0-1-16,4-2 2 0,5 3-1 15,2-3-1-15,-1 3 1 0,3-1 1 16,4-1 0-16,6 2-1 0,6-1 0 16,5 1-4-1,7 4 0-15,6-4 3 0,-1 4 1 0,0-6 3 0,-3 1 0 16,-3-5-5-16,3 0-1 16,4 0-3-16,1-1-3 0,-3 0 0 0,-4-1 2 15,-9-1 0-15,-2 2 3 0,-1-2 0 0,4 0-3 16,6 0-2-16,6-1 0 15,4-4 0-15,2 0-1 16,1-1 1-16,-2-1-2 0,2-1 1 0,0 0-2 0,4 4 0 16,-3-3 2-16,-6 2 2 0,-6-2 1 15,-6 0 3-15,-6-2-3 0,2 2-1 0,-3 0-1 32,-1 0 0-32,3 2 0 0,-5 0 0 15,-2-1 0-15,-2 0-1 0,-4 1-1 16,4 0 2-16,7-2 0 0,8 1 1 15,9-1-5-15,6 2-6 0,-3 2 0 0,-6 0-1 16,-10 4 7-16,-10 0 3 16,-8 0 1-16,-3 1-1 0,-7-2 0 0,-2-2 1 15,2 3-1-15,0-1 1 0,4 0 0 16,3-1-1-16,6 1-3 0,5 1 0 16,0 1-2-16,-6 0 0 0,-8 0 6 15,-7 1-1-15,-1-1 1 0,2 1 1 16,2-1-1-16,3 0 1 0,2 1-1 15,-1 0 0-15,2 1 0 0,0 1 0 16,1-1 0-16,4 0 0 0,-2 2 0 16,4-3 0-16,1 2-4 0,-3 1-5 0,4 2-4 15,-1 0-3-15,1 0 6 0,0 0 3 16,-5 2 4-16,3 1 2 0,-2 0 0 16,1 1 1-16,2 0-1 0,-3 2 0 15,-4-3 0-15,-2 3 0 0,-6-2 0 16,1 2 0-16,-5 1 0 0,-1-1-2 15,2 1 1-15,-7-1 0 0,0 1-1 0,-2 2 1 16,-3-2-1-16,1 3-2 0,1 1-1 16,1-2 0-16,-1 5 2 0,1 1 2 15,-3 2 2-15,-2-2 3 0,-2 1 1 16,-1-1 1-16,2 2 0 0,1 2-2 16,0 2 0-16,0 1-1 0,1 0 0 0,-3 0-1 15,1 2 0-15,-3 2-1 0,1 2 0 16,1 5 0-16,-2 4-2 0,3-1 2 15,-1 1 0-15,-3-4 0 0,1-2 1 16,-2 0 0-16,0 0 1 0,2-2-2 16,-1-1 5-16,-4-6 2 0,3-4 2 15,-3 0 0-15,-2-6-6 0,2-1 1 16,-5-4-1-16,-1-4 1 0,1-2 0 16,2 0-4-16,0-2 0 0,1 4-4 0,-1-4-1 15,-2 1 0-15,1-2-1 0,-4 1 2 16,1 0 1-16,-2 3 2 0,-3-1 1 15,1 1 0-15,-1 1 2 0,-4 0-2 16,-1 4 2-16,-4 1 0 0,-4 0-1 16,-2 2 1-16,-1 1-1 0,1 0-1 15,-3 1 0-15,1 0 1 0,-2-1-1 0,-2 4 0 16,0 1 1-16,1 2-1 0,0-3 0 16,-1 0 1-16,0-1-1 0,1-2 1 15,-3-1 0-15,-1 1 0 0,-7 0-1 16,-3-2 2-16,-5 0-1 0,-3-2-1 15,-2-1 1-15,-1-2 0 0,2 1 0 0,-6-1 0 16,4-2 0-16,-5-2 0 0,-7-2-1 16,-2 2 0-16,-2-3 0 15,0-1 1-15,1 1-1 0,2-4 0 0,-4 1 1 16,-2-1-1-16,0 1 1 0,-1-1 0 16,2-1-1-16,0 1 0 0,4-2 0 15,2-1 1-15,-3 0-1 0,-2-3 1 16,-2-1 3-16,-3 0 0 0,-1-1 2 15,6 4 0-15,1-4-5 0,-1-1 3 16,-3 0 0-16,-7-3 1 0,-2 3 1 16,0-3-2-16,4 0 1 0,4-1 0 0,-5-2-2 15,-2 1-1-15,0 1 0 0,-1 3-2 16,4 0 1-16,4 1-1 0,4 0 0 16,-6 2 0-16,0 1 0 0,-3 3 0 15,-1 1 1-15,7-3 0 0,0 2-1 16,0-2 0-16,-11 3 1 0,-4 1 0 0,-8 1-1 15,-10-2 1-15,-5 0 2 0,-14-2 1 16,1-4 1-16,1-2-5 0,7-3-6 16,7-4-3-16,-3-1-1 0,2 2 2 15,2 2 5-15,5 6 2 0,1-1 0 16,-1 2 1-16,2 5 3 0,3 2 3 0,11 2 3 16,6 5 3-16,2 2 2 15,3-1-1-15,10 1-4 0,8-1-4 0,13-2-6 16,13-2-8-16,5-4-11 0,7 0-12 15,0 0-14-15,2-2-15 0,0 1-16 16,-1-2-15-16,-1-4-12 16,-4-2 53-16</inkml:trace>
  <inkml:trace contextRef="#ctx0" brushRef="#br0" timeOffset="138692.76">8165 10497 1102 0,'0'0'49'15,"2"0"17"-15,-4 0-48 0,4 0-15 16,-2 0-1-16,-3 0-1 0,6-2-1 0,-2-3 1 15,2-4 1-15,1-5 2 0,3-2 1 16,3-4-2-16,4-1 1 0,3 0-1 16,4-3-1-16,7 1 2 15,5 0-1-15,4 3 8 0,3 1 0 0,-3 3 1 16,1 3-2-16,-1 4-8 0,-2 3 0 16,0 4-1-16,-2 2 0 0,-6 1 0 15,-4 5 1-15,-5 1-1 16,-5 2-3-16,-6 3-7 0,-3 9-7 0,-6 3 0 15,-10 6 3-15,-7 4 8 16,-7 0 8-16,-4-1 3 0,-3-2 3 0,1-6 1 16,0-4 0-16,5-1 2 0,5-5 0 15,3-2-2-15,1-2 3 0,3-4 0 16,2-2 3-16,5-1 0 0,4-2 2 0,1-1 2 16,3-1 4-16,0 0 4 0,0 0-3 15,0 0-1-15,0 0-4 0,1 0-8 0,4 1-3 16,3-1-5-1,6 0-3-15,7 1 0 0,4 1 0 0,7 2 0 0,0 1 0 16,1 1 0-16,0 1 0 0,-1 0-1 16,-2-1 1-16,1 2-1 0,-3 0 0 0,-6 0 0 15,-4 1 0-15,-6-2-3 0,-5-2-1 16,-2 1-7-16,-3-1-4 0,-2 4 0 16,-2 3 2-16,-5 6 3 15,-2 2 10-15,-3 2 4 0,-10 2 4 0,-7 1 3 16,-3-1 0-16,-8 1-1 0,-1-1 0 15,2-2-2 1,0-3-2-16,6-2-2 0,3-4-1 0,5 0-1 0,0-4-1 16,2 0-1-16,5-4 0 15,6 0 0-15,2-3-2 0,4-1-2 16,5-1-4-16,1 1-13 16,-1-1-17-16,1 2-22 0,0-2-25 0,0-2-144 0,5-3 145 0</inkml:trace>
  <inkml:trace contextRef="#ctx0" brushRef="#br0" timeOffset="139057.75">9274 9875 1863 0,'40'22'110'16,"-15"-4"-133"-1,28 7-68-15,-160-45 102 0,68 40-18 0,18 23 3 16,-3 10 4-16,-5 7 0 0,1 9 0 16,-3 4 0-16,-2 8-1 0,-2 8 0 15,-1 5-2-15,4 10 1 0,1 3 2 16,1 2 0-16,4-3 3 0,1-8 3 15,5-10 4-15,3-10 4 0,4-12-1 16,2-10-2-16,1-10-1 0,2-5-4 16,1-6-1-16,-1-4-1 0,3-4 0 15,1-7-4-15,3-4-11 0,-2-7-25 0,5-3-33 16,-2-4-35-16,0-2-30 0,0 0-14 16,-2-2 84-16,10-10 17 0</inkml:trace>
  <inkml:trace contextRef="#ctx0" brushRef="#br0" timeOffset="139815.97">9426 10547 1502 0,'4'0'129'16,"-4"0"-136"0,-1 0-28-16,0 0-24 0,-5 0 40 0,5 0 3 15,1-1 4-15,-1 0 6 0,1 1 13 16,0 0 17-16,-1-1 12 0,1 1 8 16,0 0-2-16,0-2-7 0,0 0-8 0,1-2-9 15,1-1-1-15,3 1-5 0,0-3-4 16,3-2-2-16,6-2-4 0,4-1 0 15,2-2-1-15,1 0 0 0,-1 1 0 16,2-1 0-16,-1 2-1 0,4 3 1 16,-2 0 0-16,-1 3-1 0,-4 5 0 15,-3-1-1-15,-1 2-4 0,-3 0-3 0,-2 3-11 16,-1 2-7-16,-2 4-4 0,-1 1 1 16,-3 4 8-16,0 4 6 0,-2 0 6 15,-3 1 3-15,2-1 2 0,-2-4 2 16,1 1 1-16,-5-3 1 0,-1 0 3 15,-2-1-1-15,-1-1 2 0,-2-2 1 0,1-1-2 16,0-1 1-16,1 0-2 0,5-2-1 16,0 1 1-16,3-1 0 0,0-2-2 15,2 0 0-15,1-2 0 0,0 1-3 16,0 0-2-16,0 0-1 0,0 0-1 16,1 3 1-16,3-1 4 0,3 0 2 15,4 2 0-15,7 2 4 0,5-1-1 16,9 4 0-16,2 3 0 0,3-3-1 15,1 2 1-15,0 1-1 0,-1 0-1 16,-4-4 0-16,-8 1 1 0,-4-3-2 0,-6-1 2 16,-2-1-1-16,-5-1-1 15,-2-1-2-15,-3-1-5 0,-2 2-4 16,-2-1 1-16,-4 6 4 0,-5 2 4 16,-5 3 6-16,-4 6 4 0,-5 1 2 15,-8 2 1-15,0 1 0 0,-3-1-2 0,1-6-3 0,4-3 0 16,2-1-3-16,2-2-1 0,1-2 1 15,6-2-2-15,-1-1 1 0,3 0 1 16,5-3-1-16,4 0 0 0,4-1 1 16,0-2 0-16,4 0 0 15,0 0-3-15,0 0-5 0,0 0-7 0,0 0-9 0,0 0-10 16,0 0-12-16,0 0-17 0,0 0-25 16,0 0-104-16,3-4 116 0</inkml:trace>
  <inkml:trace contextRef="#ctx0" brushRef="#br0" timeOffset="140431.66">10469 10458 1788 0,'15'13'74'16,"-8"-6"-116"-1,-25-19-27-15,5 6 35 16,4 6 13-16,-2 0 8 0,-2 2 9 16,3 0 3-16,0 3 1 0,5-1-2 15,-2 1-3-15,-1 0 0 0,1 2 0 16,1 2-2-16,1 1-3 0,2 1-2 0,-1 4-2 15,2 2 1-15,3 1 3 0,-1 0-8 16,7 4-1-16,4-1 1 0,4 3 0 16,7 0 9-16,2 0 2 0,2 1-3 15,3-1-3-15,-2-3-5 0,1-1-8 16,-2-4-6-16,0-3-3 0,0-4-4 16,4-3-1-16,4-5 1 0,1 0 6 15,1-1 8-15,-3-5 12 0,-10-1 11 16,4-4 5-16,-8-3 11 0,3-4 1 0,-1-5 0 15,-4-1 5-15,0-7-5 16,-3 0 7-16,-2-1 6 0,-7 0 2 0,0 4 5 16,-5 2 5-16,-1 1-4 0,-2 1-6 15,-3 2-2-15,-4-1-13 0,-3 1-4 16,-4 1-5-16,-1 2-2 0,-1 4-4 16,-3 0-1-16,-2 6-3 0,0 4-1 15,-1 0 3-15,-1 6 0 0,0 2 2 0,3 3 2 16,-2 0 0-16,4 3 0 0,0-1 0 15,2 4-2-15,2-1 1 0,1 1 0 16,2-2-1-16,2-2 1 0,2 0 0 16,1-1-6-16,4-3-3 0,-1 1-9 15,2-1-12-15,-1-2-7 0,0-1-13 0,0-1-9 16,-2 2 151-16,-2-3-80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6T15:59:48.0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11497 7931 1232 0,'-28'28'30'0,"2"-3"-24"15,-8 4-2-15,0-2-1 16,-3 0-1-16,-6 2 1 0,-8 1-1 0,-2-2 0 16,-2 1 2-16,-3 0 0 0,-2 2 0 15,-4 0 1-15,-4 0-2 0,-8 2 0 16,-4-6-1-16,2-1 0 0,1-6 0 15,6-6-1-15,5-7-1 0,-6-7 2 16,-1-8 1-16,-6-7 3 0,-1-10 1 16,4-11-1-16,-2-8 0 0,8-11-3 15,-2-9 0-15,-1-4 0 0,4-5-3 0,4 2 2 16,10 0 0-16,8 0-1 0,10 1 3 16,4-3-1-16,9 1 11 0,9 5-1 15,6 6 6-15,9 9 11 0,6 1-7 16,4 1-7-16,10 0 5 0,7-2-7 15,9-1-3-15,15 0 9 0,8 1-14 16,13 4-6-16,10 4-4 0,4 7 0 16,5 5 2-16,9 8-1 0,10 5 2 0,9 5 1 15,3 9-5-15,2 5 0 0,2 9 0 16,-4 7-1-16,3 5 1 0,-9 4 1 16,0 8-5-16,-3 7-1 15,-3 7 0-15,-6 6 0 0,-11 5 4 0,-10 6 1 16,-1 1 2-16,-8 3 0 0,-10 1 3 15,-14 4 1-15,-15 8 0 0,-8 6 2 16,-11 1-2-16,-11-2 0 0,-8 1 1 0,-14 1 0 16,-13 1 3-16,-18-1 2 15,-17-1 0-15,-14-10 1 0,-8-6-3 0,4-7-2 16,4-8-1-16,2-7-1 0,3-9-1 16,1-9-1-16,3-8 0 0,5-7 0 0,5-5 3 15,3-6 1-15,4-3 0 0,0-8 0 16,0-3-4-16,-2-6-11 0,-1-1-15 15,-2-5-20-15,6-3-16 16,2 0-11-16,9-2 38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6T16:04:43.3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18546 16801 1012 0,'6'1'73'15,"0"0"-26"-15,3 1-12 16,-25-5-48-16,12 2 32 0,4 1-4 15,0 0-2-15,0 0 0 0,0 0 6 16,0 0 9-16,0 0 6 0,0 0 4 16,0 0-1-16,0 0-8 0,0 0-8 15,0 0-10-15,0 0-6 0,0 0-3 16,0 0-2-16,0 0-1 0,-1 0 0 16,-3 0 1-16,0 0-1 0,-1 1 0 15,-3 0 1-15,-2 2 0 0,-1-3 0 0,-2 3 1 16,-1-1 1-16,2-2 2 0,1 1 1 15,-2-1 1-15,0 0 1 0,-4 0 1 16,-1 0-2-16,-1 0 0 0,0 0-2 16,-3 0-2-16,-1 0-1 0,-1 0 0 15,-2 1 4-15,2-1 4 0,-4 2 3 16,-5-2 3-16,-3 2 2 0,-3-2 0 0,-1 0-1 16,2 1 0-16,3 0-1 0,4 0-3 15,-3 1 1-15,3 2-2 0,-3-2-2 16,-2 1 0-16,5 1-1 0,-1 0-2 15,-4 1 0-15,-4-2 0 0,-5 1-1 0,-9-1 2 16,4-1 4-16,-3 0 0 0,3 2-2 16,4-4-1-16,1 1-4 0,2 0-1 15,-1 0 0-15,-2-1-2 0,-7 1 0 16,-3 0 0-16,-6-1 0 0,2 2-1 16,3-1 1-16,1-1-1 0,4 3 0 15,0-2 1-15,2 1-1 0,-7 1 0 16,-6-1 2-16,-4-1-1 0,-5 1 2 15,5 0 1-15,2 0-1 0,4-2 0 16,1 2 0-16,-5-1-1 0,-5 0 0 0,-2 1-1 16,-2 1 1-16,5-1 6 0,5-1 5 15,2 1 2-15,-1 0 2 16,-6 2 0-16,-5-2-1 0,-2 1 1 0,-2 2 0 16,8-1-3-16,4 1 0 15,4-1 0-15,0 2-2 0,-7 0-1 0,-1 2-3 16,-6-1 2-16,7 1 3 0,5 1 3 15,2 1 0-15,6-2-1 0,3 0-3 16,0-1-5-16,-1 2-2 0,-1-1-1 0,-1 1-3 16,-1 0 1-16,4-3-1 0,0 1 2 0,4-2 2 15,0-1 5-15,2 1-1 0,-4-2 1 16,-11 0-2-16,-1 2-4 0,-6-5 0 16,3 1-1-16,8 1-1 0,0-1-1 15,6-1 0-15,-5 0-1 0,-4 0 1 16,-7 0 0-16,-2 0-1 0,4 3 0 15,6-1 1-15,6-2-1 0,2 1 0 16,1-1 0-16,0-1 0 0,-6 1 1 16,-3 0 0-16,-4-2 1 0,4 2-1 15,6 0 2-15,8 2 2 0,3-2 4 0,1 0 5 16,4-2 0-16,3-1-2 16,4 0-2-16,2 2-4 15,-1 1 1-15,-1-2-1 0,0 2 1 0,0 0 1 0,2 0 0 16,-1-2 0-16,2 2-2 0,1 0 2 15,0 2-1-15,5-2 0 0,-2 0 0 16,0 0-3-16,3 0 0 0,-1 0-2 16,3 0-1-16,1 0 0 0,3 2 0 15,0-2-1-15,3 0 2 0,0 0-1 0,2 0-1 16,4 0 1-16,-1 0-1 0,1 0 0 16,1 0 1-16,0 0-1 0,-1 0 0 15,2 0 0-15,0 0 0 0,-3 1-2 16,2-1 1-16,-4 0-3 0,0 0-4 0,-2 0-6 15,-4 1-11-15,1 0-16 0,-5 1-22 16,-4-2-19-16,-4 0-30 0,-1 2-26 16,0-4-16-16,-1-3 19 0,2-4 63 15</inkml:trace>
  <inkml:trace contextRef="#ctx0" brushRef="#br0" timeOffset="3301.91">15459 15374 1236 0,'0'0'123'0,"1"0"84"0,0 0-108 16,2 0-75-16,-3 0-19 0,0 0-4 15,0 0-1-15,-1 2-1 0,1-2 1 16,0 0 1-16,0 0 6 0,0 0 9 15,0 0 8-15,0 0 8 0,0 0 2 16,0 0-4-16,-2 0 0 0,2 0-8 16,0 0-13-16,0 0-7 0,0 0-11 15,-1 0-6-15,0 0 1 0,-3 0 2 0,-5 1 2 16,-1 2 3-16,-6 1 3 0,0 1 0 16,-3-1 0-16,-2 1 1 0,-7 1 0 15,-6-1 0-15,-3 1 2 0,-5 1-1 16,2-3 1-16,1 1-1 0,-3-1 0 15,-9 1 0-15,-8-2 1 0,-5 1 0 0,-6-1 0 16,6 1 1-16,1 0 0 0,-1-1 0 16,-1 1 0-16,-9-3-1 15,-1 1 0-15,-12 0 1 0,-4-2 0 0,6 4 0 16,-3-3 2-16,-5-1-2 0,0 0 0 16,-5 2 0-16,-3 0 1 0,11 1 0 0,-1 1 0 15,-5 1-1-15,4 2 0 16,-2 1 0-16,6 1 0 0,8 1 2 0,-5 1 1 15,-9 3-1-15,-2-2 1 0,-2 4-1 16,5-3-2-16,9 1 0 0,-2-2-1 16,-6-4-1-16,1 2 1 0,-1-1 2 15,2 0 1-15,8 2 7 0,-7-4 7 16,-4 1-1-16,1-1 0 16,-1-3-5-16,12 0-7 0,6 0 1 0,2-2-1 0,-6 1 0 15,-6-3 2-15,-4 3 0 16,8-1-2-16,6 1 0 0,4-2-2 0,-2-1-1 15,-5 0 0-15,-1 0 0 0,0 0 1 16,7 0-1-16,5 2 2 16,1-1-1-16,-4 0 0 0,-1 1 1 0,0 1-1 15,1-1 0-15,7-1 0 0,6 1-1 0,4-1 0 16,-1 0 1-16,2-1-1 0,-4 0 1 16,1-3-1-16,-5-1 0 0,1 0 1 15,6 1-1-15,6-2 0 0,8 1 0 16,2-3-1-16,1 2 1 0,1-2 0 15,-2-2-3-15,-5 3 0 0,-1-2 0 0,-5 2-1 32,0-1 1-32,1 1 0 0,4-1 1 0,6 3 1 0,6 0 0 0,6 0 1 15,0 0-1-15,4 3-1 0,0-3-3 16,-1 2-2-16,4-1 0 0,2-1 0 16,1 1 1-1,3-1 2-15,1 2 1 0,4-1 3 16,1-2 5-16,1 1 2 0,1-2 0 15,-3 1 0-15,3 0-1 0,-2-2-1 0,3 1 1 0,-1 0 1 0,2-1-1 16,-1 2 1-16,1-3 0 0,-3 0-1 16,4-4 2-16,0-1 2 0,-3-1 1 15,4-2 4-15,-4 0-2 0,2-4-3 16,-1-1-4-16,1-4-5 16,1-2 0-16,-1-1-1 0,1 0 1 0,-2-5-1 15,-1-3 0-15,1-1 0 0,-2 0 0 16,2 0 0-16,3 2 0 0,-4 2 0 0,3 1 0 15,-1 3 0-15,-1 1 0 0,0-1 0 16,2-2 0-16,0 0 0 0,0-3-1 16,0 2 1-16,0-2 0 0,2 2-1 15,-1 4-1-15,2 3 3 0,0 1 3 0,1 1 1 32,-1 0 2-32,1 0-5 0,1 4-2 15,-2 1 0-15,3 3 0 0,2 3 0 16,-2 2 0-16,0 2 0 0,-1 1-3 15,-2 0-3-15,1 0 0 0,1 0-1 16,0 1 2-16,1 0 1 0,0-1 1 16,1 2-5-16,0 1 0 0,-1-1 0 15,1 2-3-15,0-1 6 0,2-2 0 16,4 2 1-16,0-3-1 0,0 0-1 0,6 3-2 16,-2-3 1-16,2 0 2 0,2 1 2 15,-4 0 2-15,1 0-8 0,3 0-2 16,4 0-1-16,5 2 1 0,6-2 7 15,2 1 4-15,4 2-1 0,4 1-1 16,1-3 2-16,2 4 0 0,3 0 0 16,0 1 1-16,5 1 0 0,-4-1-1 0,5 1 0 15,3 0 1-15,2-1-1 0,3 2 1 16,-1-2 1-16,1 0-1 0,-2 0 3 16,0 0 0-16,3-2 0 0,4 1 0 15,8 1 5-15,1-1 0 0,2 1-1 16,-3 0 0-16,-8 0-7 0,7 0 1 15,0 0-1-15,1 0 0 0,4 0 1 0,-7 1 0 16,1 0-1-16,2 3 0 0,7-4 1 16,10 2-2-16,1 0 2 0,0 3-1 0,-6-4 0 15,-7 2-1-15,2 0 0 0,1-2 0 16,0 1 1-16,-1-2 2 0,-3 1-1 16,0 0 1-16,4 0-1 0,2 0-2 15,-1-1 0-15,-2 0 0 0,-6 0 1 16,-6 0 0-16,2 0 1 0,5-1-2 15,3 0 0-15,-1-1 0 0,-7 0 3 16,-8-1 7-16,-6 2 3 0,1-1 1 0,5 1-4 16,7 0-5-16,4-1-4 0,-5 0 0 15,-11 1-1-15,-8 1 2 0,-7-2 1 16,2 2 2-16,3-2-1 16,0-2-2-16,7 2 1 0,1 1-2 0,-2-1 0 15,-5 2 1-15,-9-2-2 0,-6 0 2 16,-2 0-1-16,5 1 1 15,1-1-2-15,4-2 1 0,-2 2-1 0,1-1 0 16,3-2 1-16,2 1-1 0,5-1 1 16,-3 1-1-16,-5 1 0 0,-4-1 0 0,2 0 1 15,0 4-1-15,2-3 0 0,1 2 0 16,7 1 0-16,3-1 0 0,-1 1 1 16,-4 0-1-16,-11 1 0 0,-3 3 1 15,-7-2-1-15,3 0 0 0,0 2-4 0,0-1-3 16,-4 1 1-16,-2-1 0 0,-6 2 5 15,-5-1 1-15,-6-2 0 0,-2 0-1 16,-1 3 0 0,0-2-1-16,0 1-2 0,2 2-4 0,-1 1-2 0,2 2-5 15,3 3 0-15,3 7 2 0,3 6 2 0,0 2 3 16,-4 0 5-16,1 0 0 16,-3-2 2-16,1 0 1 0,1 0 0 0,-3 2 0 15,-2 1 0 1,0-1 1-16,1 3-1 0,0 0 1 0,-2-1-1 15,3 3 1-15,-4 0 0 0,-1-1-1 16,1 0 1-16,-1 3 0 0,1 3-1 16,-2 3 0-16,3 4 1 0,-2 5-1 0,0-4 0 15,0-2 1-15,-3-7 2 0,-5-8 1 0,0-4 2 16,-1-1-4-16,-1-5 1 0,0-4 2 16,0 0-1-16,0-4 2 0,-3-2 0 15,2-1-2-15,-3-3 0 0,1 3 0 16,-1-4-2-16,-1 1 0 0,-2 0-1 15,-2-1 3-15,-2 1 0 0,-1 0 1 0,-7 0-1 16,-3 2-2-16,-3-3 0 0,-5 3-1 31,0-1-4-31,-6-1-1 0,-11 1-9 16,1 0-6-16,-6 1-8 0,-4-3-13 0,1 2-15 16,-7-3-12-16,-3 2-25 0,-11-1-19 15,-12 3-71-15,-6-1 102 0</inkml:trace>
  <inkml:trace contextRef="#ctx0" brushRef="#br0" timeOffset="4634.1">9239 14319 1107 0,'0'0'41'0,"-2"0"3"0,1 0-32 15,1 0-1-15,0 0 5 0,3 0 11 16,-3 0 10-16,1 0 53 15,-1 0-45-15,0 0-10 0,0 0-9 16,0 0-11-16,0 1-5 0,-3 0-1 0,-6 1-1 16,-7 1 0-16,-2 2-6 15,-8 1 0-15,-1-3 0 0,-4 3 2 16,-3-3 2-16,1 3-3 0,0-3 1 0,4 3-1 16,3-3-1-16,0 2 1 0,0-2-1 15,-3 2-1-15,-2-2 0 0,-2 0-1 16,-1 1 0-16,0 0 1 0,-6-2 1 15,0 1-1-15,2-1 1 0,1-1 5 16,4 0-1-16,5-1 1 0,2 1 0 16,6-1-5-16,6 0 0 0,7 0 0 15,3 0 1-15,4 0 5 0,-1 0 2 0,1 0-1 16,-1 0-1-16,1 0-2 0,0 0 5 16,0 0 0-16,0 0 0 0,0 0-1 15,-2 0-9-15,2 2-1 0,0-2-4 16,0 7-3-16,-1 3-2 0,-1 9 0 15,-1 5 1-15,0 3 4 0,-1 1 3 0,1-1 1 16,0 6 0-16,-1-1 0 0,-1 2 0 16,0-2 0-16,-1 0 0 0,2 2 0 15,-2 1 0-15,3 6 0 16,-3 2 0-16,0 4 0 0,-1 0 0 0,-1 2 0 16,-2 3 0-16,0 1 0 0,0-3 0 15,1-2 0-15,1-7 0 0,4-3 0 16,1-1 1-16,0-2-1 0,4-1-1 15,-1-4 1-15,1-5-1 0,2-4 0 16,-2-3 0-16,4-3 0 0,-3-5 1 16,0-2 1-16,1-4 1 0,-1 1 1 15,0-3 2-15,0 0-1 0,1-1-1 0,-1 1 7 16,0-2-2-16,0 0 0 0,1-3 1 16,3 2-4-16,3-1 2 0,7-1 1 15,5-2-1-15,6-3-2 0,8-1-1 16,9-1-2-16,7 0-1 0,8 2 1 0,3 1-1 15,0 3 1-15,-3 1-1 0,-2 3-1 16,-6 1-2-16,2 5-6 0,1 2-8 16,3 2-7-16,6 4-6 0,-4-2-7 15,-6 3-5-15,-7-3-13 0,-8 1-18 16,-3-1 124-16,-1-1-56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6T16:05:56.3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17613 6651 788 0,'2'1'52'16,"-2"1"57"-16,-4-2-99 0,1 0-5 0,-7 5-2 0,1-2 1 16,0 3 2-16,-3 0 1 15,-1 0 4-15,-2-2 4 16,-1 3 2-16,-4-1 4 0,2-1 0 0,-3 2-1 0,0-1 0 16,-1-2 0-16,-3 1-1 0,0 0-1 15,-2 0 7-15,-7-2 5 0,1 1 4 16,-8 4-1-1,-4-4-10-15,-3 2-12 0,-8 0-6 0,-3-3-4 0,4 3 0 16,0-1 2-16,3-1-2 0,-5 2 0 16,3 0 0-16,-5-1 0 0,-6 2-1 0,-4-3 4 15,-5 2 4-15,-3-1 2 0,2-2 3 32,1 1-2-32,-5-1-2 0,-6-3 0 0,-6 0 2 0,-1-1 2 0,1-1 3 0,6 1-1 31,-3 0-3-31,-6 0-2 0,1-2 0 15,-5 3 1-15,7-1 5 0,7-1-3 16,-7 2-1-16,-3-2 0 0,-6 1-1 16,-1 0 0-16,3-1-1 0,-2-1-4 15,-4 0-3-15,-3-1-1 0,-1-1 0 16,10 3-1-16,0-2 2 0,-6 0 0 16,-2 3 1-16,-3-5 2 0,6 4 0 15,9 1 0-15,-6-3 1 0,-2 3-2 16,-1 0-1-16,2 0 0 0,11 1-3 15,-4 0 1-15,-7 0 0 0,1 0-2 0,-4 1 0 16,6 1 2-16,2 0 1 0,-6 1 11 16,1 0 0-16,-2 0-1 0,5 1-2 15,8 1-8-15,-4-1-2 0,1 3 0 16,-6-3 1-16,2 3-2 0,4-1 2 16,-1 0 4-16,-3 0 1 0,2-2 1 0,-2 1 0 15,7-2-4-15,6 2-2 0,-6-3 3 16,-5 0-2-16,-2-1 1 0,2 3-1 15,1-3-3-15,10 0 1 0,-7 0 1 16,-4 0-2-16,0-1 1 0,1 0 0 16,2 0-1-16,2-2 0 0,-11 0 2 0,1-3-2 15,1 1 1-15,1-2 0 0,9 1 0 16,-5-2 0-16,-1 0 0 0,4 0-1 16,2 1 0-16,5 1 1 0,6 0-1 15,-6-1 1-15,0 1 0 0,1 3-1 16,1 0 0-16,5 1 0 0,6-3 0 15,1 3 0-15,-3-2 0 0,-3 2-1 0,1 1 1 16,2-2 0-16,6 2-1 0,3-2 1 16,1 1 0-16,1-1 0 0,-3 0 0 15,-1-2 0-15,1 1 0 0,0 1 1 16,3-2 0-16,6 2 0 0,-2-1 0 16,2-2 1-16,1-1-2 0,-5-1 0 15,-1-1 0-15,1 1 0 0,4 3 0 16,5-2 1-16,5 3-2 0,1-3 1 15,1-1 0-15,1 3 0 0,2-2 1 16,-3 3-1-16,2 0 0 0,2-1 0 0,3 1 1 16,3 1 0-16,1-2 0 0,6 3 0 15,3 1-1-15,2 0 1 0,4 2-1 16,1 0 1-16,2-2-1 0,1 1 4 16,4-1 5-16,1 2 3 0,4 0 5 0,-1-2-2 15,4 2-3-15,-2-2-2 0,4 0-3 16,-1 0-2-16,-3 0-2 0,4 0-3 15,-4 1 0-15,2-1 1 0,2 0-1 16,-1 0 1-16,1 0 0 0,0 0-1 16,-1 0 0-16,1 0 2 0,0 0-10 15,0 0-15-15,0 0-18 0,0 0-25 0,0 0-17 16,0-1-13-16,0 1-3 0,0-3 51 16</inkml:trace>
  <inkml:trace contextRef="#ctx0" brushRef="#br0" timeOffset="1736.2">7158 7625 1153 0,'-1'0'40'0,"1"2"-6"16,0-2-41-16,-2 1-16 0,-1 1 7 15,-2-1 13-15,-4 4 3 0,3-5 1 16,2 2 0-16,-1 0-1 0,-1-2 0 15,0 1 5-15,-1 3 7 0,0-4 11 16,-2 2 6-16,1-2 2 0,-1-1-1 16,-2 1-1-16,-3 0-2 0,-4 0-2 15,-4-1-2-15,-1 1-5 0,-4-5-4 16,-4 4-2-16,-2 1-4 0,-3 0-1 16,-5 1-2-16,-2-1-1 0,-5 0 0 15,-1 0 0-15,-6 3-2 0,-6 2 1 0,-5 1 1 16,-6 1-1-16,-3 0 3 0,1 0 3 15,1 1-2-15,-1-2 0 16,-5-2-1-16,-3-1-2 0,-8 1 7 0,-1-3 3 16,7 1 0-16,-3-3-1 0,1 0-4 15,-3-2-3-15,0 3 3 0,1-2 3 0,5 0 0 16,3 1 0-16,-9-3-2 0,4 1-4 16,-2 2-3-16,0 1 0 0,5 3-2 15,0-3 0-15,-8 1 1 0,0 2-1 16,-4-2 0-16,-2 2 0 0,9 2-1 15,2-2 1-15,-2 2 4 0,1-2 6 16,3 3 2-16,2 1 5 0,11-1 2 0,2 0 1 16,0-3 2-16,-3 0-4 0,2-1-3 15,-2 2-7-15,4 0-3 0,2-1-1 16,2 0 0-16,3-3-2 0,1 0-1 16,-1-1 1-16,-7-2-3 0,-2 1 2 15,-4-3 0-15,-1 3 0 0,1 1-1 16,4-1 2-16,1 2-1 0,-3 0-1 15,-2 3 1-15,0-1-2 0,0 2 2 16,6 1-1-16,7 0-1 16,3 4 2-16,3-2-2 0,1 1 1 0,8-2 0 0,2-2-1 15,4 1 1-15,10-1 0 16,4 0 0-16,9-3 0 0,7 1 1 16,5-1 1-16,2 2-1 0,2-1 1 0,0-2 0 15,0 0-2-15,0 0-1 0,0 0-4 16,0 0-5-16,0 0-1 0,0 0-1 15,0 0-3-15,0 0-1 0,0 0-8 0,0 0-8 16,0 0-13-16,0 0-4 0,0 0-7 16,0 0-13-16,0 0-11 0,1 0-16 15,5-4-78-15,10-1 102 0</inkml:trace>
  <inkml:trace contextRef="#ctx0" brushRef="#br0" timeOffset="58392.85">15959 12233 1055 0,'6'3'138'16,"-9"-21"56"15,6 13-177-31,1-3 0 16,3-1 0-16,1-2-4 0,1 0-3 15,2-4-4-15,1 1-2 0,2 0 1 16,1-1 3-16,2 2 2 0,1-3 4 16,3-2-1-16,1 0-3 0,-1-1-4 15,3 2 0-15,3 5-1 0,0-2-2 16,0 4 0-16,1 0-3 0,-2 2 0 15,1 2-1-15,0 2-4 0,-2 4-2 0,5 0-4 16,-1 5-6-16,5 7 0 0,3 3-2 16,1 8 0-16,3 6 4 0,1 4 2 15,-3 5 3-15,-2 3 3 0,-2 5 3 16,-3 3 1-16,-1 2 1 0,-1 4 1 16,-5 2 2-16,-5 2 7 0,-7 0 5 15,-8-1 1-15,-4 0 0 0,-2-5-5 0,-9 4-2 16,-6 0-1-16,-7-2 3 15,-5-3-1-15,-8-2 1 0,-2-2-1 16,-6-5-3-16,-6-6-2 0,-2-3 2 0,-6-9 0 16,0-7 3-16,-1-7 1 0,6-8-2 15,0-4 1-15,2-6-2 0,5-6 0 16,1-7 3-16,5-2 2 0,1-4 5 16,-3-3 5-16,4 0 2 0,0-2 4 15,5-1 4-15,5 2 1 0,7-1-6 0,4-1-3 16,3-3-10-16,2-2-5 0,1-1 2 15,-1-4-2-15,3 0-2 16,3-2 0-16,0-3-2 0,4 5-2 0,0 2 0 16,2 3 0-16,0 6-1 0,1 5 3 15,1 4 2-15,1 1 4 0,2 2 0 16,3-4 0-16,2 1-3 0,2-2-3 0,3-3-3 31,3 0-1-31,3-4-5 0,7-1-3 0,6 0-4 0,2-1-3 0,0 4-1 16,-1 0 1-16,-2 4 2 0,-1 1 4 15,-2 3 2-15,0 3 3 0,0 0-2 16,0 1-4-16,1 5 3 0,1-1-4 16,-2 6 1-16,2 0-1 0,2 0-2 15,-2 5-1-15,2 1 1 16,3 3 0-16,-1 4-5 0,3 3-4 0,1 7-5 0,-3 4-5 16,2 5 5-16,-2 7 7 0,-1 2 6 15,-2 5 8-15,-1-1 3 0,-3 6-1 16,4 4 1-16,0 4 2 0,0 1 0 15,4-2 2-15,-6 0 3 0,-3-5 1 16,-4 1-3-16,-10-1 6 0,-10 0-1 16,-3 1 0-16,-5-3 8 0,-6-1-5 15,-8-3 3-15,-7 2 1 0,-9 0-4 0,-11 3 0 16,-1-1 0-16,-6-3-1 0,-3-2 1 16,2-4-2-16,-4-5 0 0,-3-5 7 15,-6-11 3-15,-9-3 1 0,-1-10 1 16,-4-4-6-16,3-8-1 0,2-8-2 0,-4-9-1 31,-5-5-2-31,2-4-2 0,4 0 2 0,7-2-3 0,15 1 0 0,9 0 0 16,9-1-1-16,6 2 5 0,6-2 1 15,1-3-1-15,6-6-3 0,3-6-8 16,8-6-26-16,7-9-32 0,10-13 619 16,15-8-429-16</inkml:trace>
  <inkml:trace contextRef="#ctx0" brushRef="#br0" timeOffset="60522.37">18281 11108 1734 0,'0'0'41'15,"-2"2"-33"-15,1-2-12 0,-1 0-5 0,2 1 0 0,0 0 3 0,-1 1-2 32,-1 1-4-32,-5 0 1 0,-4 3 2 0,-3 1 2 0,-13 4 4 0,-8 1 2 15,-8 5 1-15,-12-3 0 0,1 3 0 16,-2 0 1-16,-2 0-1 0,0 1 2 16,-2 0-1-16,-5 3 1 0,-8 1 1 15,-8 0-2 1,-3 0 1-16,5 1 1 0,11-2-2 0,12 4 1 15,2 1 0-15,3-3 0 0,0 5-1 0,-1-1 0 16,6 3 0-16,2 0-1 0,7 1-1 16,10-1-2-1,7-1 0-15,6-2 2 0,5-4-1 0,2-2 2 0,-2-1 1 0,1-4-4 16,2-6-11-16,1-1-15 0,1-5-23 0,4-4-21 16,0 1-16-16,0 0-22 15,0 0-128 1,5-3 149-16</inkml:trace>
  <inkml:trace contextRef="#ctx0" brushRef="#br0" timeOffset="60849.61">17020 11247 1422 0,'0'0'55'0,"-1"0"-1"15,-2 1-33-15,-2 4-21 0,-2 2 1 16,-9 8 2-16,-7 6 1 0,-4 6-3 16,0 4-1-16,-1 9-1 0,4 5 1 15,0 6 0-15,0 0 1 0,7 2 1 0,1-2 0 16,5-8 7-16,0-6 5 0,5-7 2 16,3-8 2-16,0-4-5 0,4-3 2 15,4-1 1-15,-5-3 3 0,5 2-2 16,0-4-5-16,0-2-1 0,4-2-5 15,2 1-2-15,-2-6 0 0,1 1-3 0,0-1 1 16,0 0-2-16,1 0-1 0,3-1-4 16,4-4-1-16,1-1-8 15,11-3-12-15,8-3-23 0,17-5-42 0,16 0 9 16,4-3 32-16</inkml:trace>
  <inkml:trace contextRef="#ctx0" brushRef="#br0" timeOffset="61482.25">18823 10504 1443 0,'-1'2'51'16,"0"-2"8"-16,2 0-45 0,-1 0-14 15,0 0 6-15,0 0 0 0,0 0-3 16,0 0-4-16,1 0-5 0,5 0-1 15,6-3 2-15,5 1 1 0,5 0 2 0,5 0 2 16,2 2 0-16,7 0 4 0,-2 0 6 16,-1 2 4-16,-2 2 2 0,-3 1-4 15,5 4-4-15,-3 0-4 0,2 4-2 16,-5 4-2-16,-7 2-4 0,0 7-11 16,-8 7-11-16,0 8-5 0,-3 8 2 0,-7 6 9 15,1 2 9-15,-8-2 7 0,-7-3 2 16,1-4 0-16,-8-8 1 0,-2-3-1 15,-3-4 0-15,-7-5 0 0,-3-4 0 16,-1-4 1-16,0-4 1 16,-1-6 0-16,-1-3 1 0,-1-5 1 15,0-6-2-15,4-5 2 0,1-5 0 0,6-3 2 16,3-1 4-16,5-6 2 0,3 1 2 16,0-3-1-16,1-7 2 0,0 0-3 15,3-5 0-15,4 0 0 0,6-1-4 0,2 1-2 16,0-3-2-16,1 4-4 15,2 4-5-15,3 5 0 0,2 3-1 16,-1 7 1-16,2 0-2 0,0 3-7 0,2 3-8 16,2 2-11-16,-3-3-9 0,1 4-13 15,2 2-13-15,1 1-42 0,4 0 64 0</inkml:trace>
  <inkml:trace contextRef="#ctx0" brushRef="#br0" timeOffset="61813.88">18929 10793 1424 0,'0'1'92'0,"0"-1"138"16,0 1-234-16,4 4-1 0,6 5-13 15,9 8-21-15,8 8-13 0,2 6-5 16,2 2 18-16,-3-2 24 0,0-4 13 16,5-1 2-16,0 1 1 0,4 3-1 15,-4 1 2-15,-6-4 8 0,-7-5 4 16,-6-5 2-16,-3-2 0 0,-2-3-10 16,-1-1-4-16,1 0 0 0,-4-4 0 0,2 1-10 15,-1-2-15-15,-1-3-31 0,3-1-34 16,2-1 104-16,4-5-38 0</inkml:trace>
  <inkml:trace contextRef="#ctx0" brushRef="#br0" timeOffset="62502.8">19615 10620 1479 0,'-3'8'3'16,"-3"2"-42"0,-3 2-9-16,2 2 42 15,-1-1 6-15,2 0-3 0,1-3-2 0,1-3-1 0,0 1-2 0,2-3 6 16,1 0 1-16,0-2 5 0,1 0 6 16,1 3 4-16,1 0 3 0,1 0 1 15,2 2-3-15,2 3-1 0,3 2-2 16,2 3-5-16,5 5-2 0,3 6-2 0,7 2-1 15,0 1-1-15,1 3 0 0,-1-5-1 16,-7-1-1 0,-2-5-2-16,-1-2-2 0,-4-5 1 0,-1 0 1 0,-1-3 2 31,-4-4 1-31,-3-1 0 0,-4-7 3 16,0 1 1-16,1-1 3 0,-1 0 4 0,5 0 5 0,-1-6 1 0,0-7-2 0,6-11-3 31,-3-16-9-31,1-20-13 15,3-19-38-15,-4-15-30 0,0-1-37 0,1 8-12 16,0 17 35-16,1 17 41 0,1 10 51 16,3 11 30-16,-1 3 2 0,1 7-13 15,0 3-17-15,-3 3-12 0,-1 8-11 16,-2 0-6-16,-1 7-9 0,-1 2 1 16,0 8-106-16,2 9 93 0</inkml:trace>
  <inkml:trace contextRef="#ctx0" brushRef="#br0" timeOffset="63052.59">20448 10745 844 0,'-6'-38'68'0,"-5"3"76"16,-4-6-117-16,1 10-20 0,-5 1 0 15,1 7 1-15,1 5 2 0,-5 2 2 16,-2 5 3-16,1 2 2 0,-3 4-1 16,0 2-4-16,-2 3-2 0,2 6-3 15,-1 2-3-15,5 3-2 0,1 6-3 0,-2 3-2 16,0 7 0-16,3 3-6 0,3 3-7 15,8 2-3-15,7 2-1 0,2 1 4 16,6-2 12-16,5-1 4 0,6-4 5 16,2-3 4-16,2-4 0 0,1-3 1 0,-1-5-1 15,4-4-2-15,3-4-1 0,2-4-3 16,3-4-3-16,0-3-2 0,-2-6-5 16,-6-4-5-16,-2-4 3 0,-8-5 3 15,-1-1 6-15,-3-3 7 0,-3-1 4 16,1 2 6-16,-7 2 5 0,2 3 2 15,-3 4 0-15,-1 6 0 0,0 3-2 16,0 6-4-16,0 0-6 0,0 1-11 16,0-1-17-16,0 1-4 0,0 0-1 0,1 4 1 15,2 8 13-15,6 12-9 0,6 11 0 16,3 2 3-16,3 4 1 0,1-5 9 16,-1-6 3-16,-3-1 1 0,1-2-2 15,-1-2-2-15,0-6-1 0,0-3-1 16,-2-5-1-16,-2-6-20 0,1-1-48 15,-2-6-60-15,2-3-84 0,1-5 108 16</inkml:trace>
  <inkml:trace contextRef="#ctx0" brushRef="#br0" timeOffset="63323.31">20785 10163 1197 0,'1'53'32'0,"5"-3"-17"0,0 11-11 0,-1-3-1 15,3 2-2-15,-5 1 1 16,4 5 0-16,2-4-1 0,3 3 1 0,4-3 0 16,0-2-1-16,0-2 1 0,1-5 0 15,-3-9-2-15,1-11 4 0,-5-12 8 16,-1-7 1-16,-2-5 2 0,-2-5-2 15,3-2-15-15,0-3-13 0,2-8-25 16,6-10 31-16,2-11-6 0</inkml:trace>
  <inkml:trace contextRef="#ctx0" brushRef="#br0" timeOffset="63601.96">21105 10531 954 0,'4'30'46'0,"-3"52"-21"15,3-70-7-15,-1 63-22 0,7-35 7 16,2 0 1-16,4-4 2 0,-1-3 6 16,1-3 7-16,0-9 8 0,-1-2 22 15,-3-6 7-15,-1-6 13 0,0-3 12 16,1-3-5-16,-1-1-1 0,2-3-8 16,2-2-3-16,-2-2-8 0,1 0-1 15,-1-5-8-15,-1-1-20 0,-2-7-14 16,2-4-16-16,-4-4-10 0,-1-4-3 15,2 1-2-15,-5 0-1 0,1 4 2 0,-1 5 0 16,-2 5-3-16,2 4-8 0,-4 1-13 16,0 1-13-16,0-1-22 0,2 2-17 15,4-3 9-15,5 0-154 0,-1 3 157 16</inkml:trace>
  <inkml:trace contextRef="#ctx0" brushRef="#br0" timeOffset="64058.81">21720 10836 1195 0,'10'29'158'15,"94"-96"149"17,-89 53-263-32,1-3-7 15,-4-2 2-15,-4-4-9 0,-1 0-7 16,-4 2-3-16,-1-3-11 0,-1 1-6 15,-2 1-3-15,-7 0-3 0,-1 1-5 16,-1 1-3-16,-1 4-6 0,-3 2-3 16,3 5-3-16,3 3-6 0,7 6-6 15,0-1-11-15,-6-1-12 0,5 4-3 16,-1 3 2-16,-3 5 9 0,2 8 18 16,-1 7 11-16,5 7 10 0,4 2 7 15,3 0 3-15,2-1 1 0,7-2 1 0,-5-6 6 16,4-1 0-16,-3-3 6 0,-3-3 4 15,5-1 4 1,-5-4 0-16,2-1 0 0,0-1 0 0,-2 0 5 0,2-2 9 16,-4-2 2-16,-1-2 2 0,2-1-4 0,-4-2-3 15,4-1-5-15,3-1-7 0,0-1-9 16,7-1-11-16,4-4-4 0,-1-1-7 16,5 0 2-16,0-4-1 0,0 3-8 15,-2-1-9-15,1 1-17 16,0 1-23-16,-1-1-15 0,5 4 699 0,-1-5-470 15</inkml:trace>
  <inkml:trace contextRef="#ctx0" brushRef="#br0" timeOffset="69874.38">21540 12534 1004 0,'6'0'343'0,"6"20"-252"16,0 11-176-16,-36-64 84 15,6 25 1-15,12 12 0 0,-3-1 0 16,1 1 0 0,-2 0 0-16,1-1 2 0,1 3-1 0,1-5 5 0,3 3 1 15,-1 1 4-15,2 1 4 0,-1-1-2 16,-4 3-2-16,-2 0-3 0,-3 3-2 15,-4 3-2-15,-4 1-1 0,-5 4-2 16,-2-1 0-16,-4 3 1 16,1-3-2-16,0-2 0 0,3 1 3 0,-3 1 6 15,0-1 4-15,-2 1 4 0,1 0-4 16,-1 0-4-16,0 1-1 0,-3-1 2 0,0 0 1 16,0-1 1-16,-1-1-4 0,-1 2-2 15,-9-4-3-15,-2 2-1 0,1 0 0 16,2-2 0-16,8 3-2 0,0-3 2 15,1-2 0-15,1 1 0 0,-5-3 1 16,-2 3 0-16,-2-3-1 0,-9 0 0 0,-2 0 0 16,-4-1-2-16,-1-1 2 0,4 0 0 15,3-1-1-15,2-2 0 0,4 1 3 16,-3-2-3-16,2 1 1 0,-5-1 0 16,-5 1-2-16,1-3 0 0,3 1 1 15,6 1-1-15,3-2 1 0,1 0 0 0,-1 1 0 16,0-1 1-1,-4-2 1-15,-4 0 1 0,-4-2 2 0,-1-1 1 0,4-1 2 16,4-1 2-16,6 1 2 0,2-2 2 16,-1 1-1-16,9-2-1 0,1 0-5 15,-1-1-4 1,2 0-1-16,-9-1-3 0,-7 2 1 0,0-2 0 0,-2 2-1 16,3-2 1-16,5 1 0 0,2 0-4 15,4-2 0-15,3 0-1 0,0-1 0 16,1 1 2-16,0 1 2 0,1-2-2 15,-4 1 1-15,-3-2-3 0,1 0 0 0,-3-1 0 16,1 0 1-16,4 2-1 0,4-3 2 16,5 1 1-16,0-3-2 0,1-3 3 15,-1 1 0-15,0-5 0 0,0 3 0 16,6-1 0 0,0-1 0-16,1 4-3 0,5 2 7 0,1 1 1 0,3 4 4 0,2-3 9 15,2 2-2-15,2 0 3 0,1-2-1 16,-4 1-7-16,2 0-2 0,-2 0-4 15,1-1-3-15,1-1-1 0,1-3 0 16,1 3 1-16,-1 0 5 0,4 2 1 16,-2 1 1-1,0-1-2-15,2 1-2 0,-2 0-2 0,3-3-1 0,-1 3-1 0,1-3-1 16,0-3 0-16,-2 1 0 0,1-6 0 16,-1 1 0-16,0 1 0 0,1 2 0 15,1-3 0-15,0 1 0 0,0-1 0 16,0 3 1-1,0-2 0-15,1 3 0 0,0 3-1 0,-1 0 1 0,0 4-1 16,0-3 0-16,2 2 1 16,0 0 0-16,-2-2-1 0,0 0 1 0,0-1-1 15,-2-2 0-15,4 1 0 0,-2 0-1 0,0-2 0 16,2 0-3-16,0-3-1 16,2 2 3-16,1-3-5 0,1-7-1 0,-3-4-4 15,1-4-5-15,2 3 3 0,-1 7 4 31,3 8 6-31,0 5 1 0,-2 2 2 0,2-1 1 16,2-1-1-16,2 0-1 0,3 0-2 0,-1 1-1 0,1 1 2 0,-2-2 2 31,4 3 0-31,3 0 1 0,3 0 0 16,5 1-1-16,1 0-4 0,0 0 2 16,3 1-1-16,3 1 1 0,3 0 3 15,7 3-3-15,1-3 1 0,2 2 1 0,-6 0-1 16,-3 0 1-16,0 1 1 15,-3-2-1-15,5 3-1 0,-2-1 2 16,1-4-2-16,4 2 2 0,7-1 0 0,5 0 0 16,0 1 0-16,-1 2 0 0,-3-1 0 15,-5 1 0-15,-3 0 2 0,0-1 2 16,-1 2 2-16,2 1-1 0,1 0-1 16,5 2-3-16,5-1-1 0,-1 2 0 15,3 0 0-15,-7 0 1 0,-5 0-1 0,-2-1 0 16,-4 1 0-16,0 0 0 0,-6-2 1 15,4 2 0-15,-1-3 0 0,12 3 2 16,7 2-1-16,-1-1-1 0,1-1 1 16,-7 2 0-16,-6 0-2 0,0-1 1 15,-2 2 0-15,1-2-1 0,2 2 0 16,-1 0 1-16,6 3-1 0,-2 0 0 0,4-1 5 16,-1 1 0-16,-6 1 1 0,-3-2-2 15,-4 3-2-15,-4-3-1 0,4 0 0 16,-3 0 0-16,0 1 0 0,2 1 0 15,0-2 0-15,5 4-1 0,3-2 2 0,1 1-2 16,-2 2 2 0,-6-1-1-16,-4-1 0 0,-4 1 0 0,-4-1-1 0,3 0 0 15,3 1 1-15,-3-1-1 0,2 1 0 16,-3 0 1-16,-1-4 0 0,1 2 0 16,-1 1 0-16,-2 0 1 0,-1 1-1 15,-1 2 0-15,3 1 1 0,3 3-2 16,4 1 0-16,-4 1 1 0,1-2-1 15,-4 0 0-15,-4 2 2 0,-2-5-2 0,-4 2 1 16,-2 0 4-16,2 1-2 0,-2 3 3 16,2-2 4-16,-1 0-5 0,-3 1 3 15,-3-1-1-15,0 2-3 16,-1 3 0-16,0 1-2 0,1 2-1 0,0 2-1 16,-2 0 1-16,0 0-1 0,1-1 1 0,-2-3 1 15,2 0-2-15,0 0 1 16,-1-2 0-16,2 1-1 0,-1 0 1 0,0 0 0 15,0-2-1-15,-3-1-5 0,1-3 15 16,-1-3 1-16,-1-3 1 0,1-1 9 0,-2-1-18 16,0 2 0-16,1 0-2 0,-1-1 0 15,0 0 1-15,-1 0 0 0,-1-1-1 16,1-1 7 0,-1-2 1-16,0-1-1 0,0 2 4 0,0-3-4 0,0 2 1 15,0-1 1-15,0-1-1 16,0 4-3-16,0-6-4 0,0 0 0 0,0 0-2 0,-2 3 0 15,2-2 1-15,0 0 0 0,0-1-1 16,0 0 2-16,0 2-4 0,0-1-4 16,0-1-6-16,0 0-14 15,0 0-10-15,0 0-18 0,0 0-17 0,0 0-14 16,0 0-19-16,0 0-4 0,-2 0 55 16</inkml:trace>
  <inkml:trace contextRef="#ctx0" brushRef="#br0" timeOffset="184582.66">18241 11649 1067 0,'0'-3'42'0,"-1"2"0"16,-1-4-24-16,2 3-14 0,0-2-3 15,2 0 1-15,3 3-1 0,-1-3 1 16,-3 1 7-16,-1 2 11 16,0 1 18-16,0 0 16 0,0 0 11 0,0 0-2 0,0 0-9 15,0 0-7-15,-1-1-8 0,0 1-3 16,2 0-4-16,1 0-10 0,1 1-10 16,-6 1-9-16,2 2-4 0,1 1-3 15,-1 2-1-15,1 2 3 0,-1 1 2 16,0 2 3-16,0 2 3 0,-1-1-5 15,-2 3 2-15,-3-2-2 0,2-1-1 16,0-1 4-16,1-2 0 0,-2 1 1 16,3 0 2-16,1-2-5 0,-2-1 0 15,4-2-2-15,-1 0-2 0,1 0-3 16,0 0 1 0,2 1-1-16,-2 0 1 0,5-2 4 15,-4 1-2-15,0-3 1 0,1 1 1 16,1-1-1-16,1-1 2 0,2 3 3 0,-1-3 0 15,-2-1 0-15,0 0 0 0,0-1 0 16,1 2 2-16,0-2-1 0,-3-3 0 16,8 0-3-16,0-2 1 0,5 1-1 15,8-2-1-15,4 0 1 0,5-3-1 16,3 0-1-16,3 0 0 0,4 3 0 0,-1 3-1 16,3-2 0-16,-1 3 0 15,-7-1 1-15,1 1 0 0,-8 2-2 0,-4 0-6 16,-6 0-2-16,-4 0-6 15,0 0 1-15,0 0-1 0,-5 0-5 0,-2 2-4 16,-6-1-4-16,-1-1-11 0,0 0-13 16,1 0-13-16,-1 2-23 0,0-2 334 15,0 0-196-15</inkml:trace>
  <inkml:trace contextRef="#ctx0" brushRef="#br0" timeOffset="185384.06">18168 11784 1033 0,'-3'0'38'0,"2"0"4"0,1 1-39 16,0 0-19-16,0-1 5 0,1 0 4 15,-1 0 8-15,1 0 11 0,0 0 9 16,-1 0 11-16,1-1 10 0,-1 1 8 16,0 0 1-16,0 0-6 0,1-3-15 0,3 1-12 15,-1-1-10-15,2 1-5 0,-1-3-2 16,3 1 1-16,1-2-1 0,1-1 0 15,-1-2 0-15,2-2 0 0,4 1-1 16,-1-2 1-16,3-1-1 0,0 0 0 0,1-1 2 16,4-2 3-16,6-1 1 0,5-1 1 15,3-4-1-15,7 1-2 0,3 0 0 16,10-2 2-16,6 1 2 0,-2 2 2 16,2-1 0-16,-7 0-3 0,-6-1-1 15,1 1-3-15,2 0 1 0,4 1 1 16,6 0 1-16,6 3 5 0,4-3 5 15,0-1 2-15,2-1-1 0,1 1-3 16,8-1-6-16,18 2-4 0,8-1 0 16,6 2-2-16,3 1 1 0,-3 3 0 15,5 2-3-15,-6 0 1 0,0 2 0 16,2 1 1-16,6-1-1 0,9 2 2 0,2 0-2 16,5 4 0-16,-1 1 3 0,2 2 5 15,-3 1 4-15,-6 1 2 0,2 0-5 16,1 0-5-16,2 0-3 0,4 1-2 15,-1 3 2-15,-7 0-1 0,-3 3-2 16,-10 0 10-16,-11 0 7 0,1-1 3 16,-7 2 6-16,-8 0-11 0,-14 0-4 0,-17 1 2 15,-8-3 5-15,-11 0 2 0,-13-2 0 16,-10 0-5-16,-3-1-7 0,0 1-4 16,0-3-2-16,-1-1-1 0,-2 1 1 15,-1 1 2-15,-4-2-2 0,-2 1 1 16,-2-1 0-16,-4 0-2 0,0 0 1 0,1 0 0 15,1 0-1 1,-2 0-3-16,0 0-5 0,0 0-10 0,0 0-8 0,0 0-8 16,0 0-10-16,0 0-4 0,0 0 0 15,0 0-3-15,0 0 0 0,0 0-1 16,0 0-6-16,-1 0 0 0,1 0 0 16,0 0-12-16,-1-2-104 0,1 2 109 15</inkml:trace>
  <inkml:trace contextRef="#ctx0" brushRef="#br0" timeOffset="-142430.98">20813 14843 992 0,'-4'0'393'31,"4"0"-342"-31,1 0-16 16,0 0-9-16,-1 0-5 0,0 0-1 15,0 0-1-15,0 0 1 0,0 3 1 16,2-1 4-16,-2 0 1 0,0 2 0 16,1-1 1-16,-1 0-3 0,2 1-2 15,-1 1-4-15,-1 1-5 0,0 1-2 16,-1 0 0-16,-1 1-1 0,2 4 1 16,0 1 1-16,0 2-1 0,0 5 1 15,-1-1-2-15,-1 1-1 0,0 3 4 0,0 0 4 16,2 2 3-16,-2 3 1 0,2 2-5 15,2 3-4-15,-2 3-4 0,3-1 1 16,1 4-2-16,-1-1 0 0,-1 1 0 16,1 0-2-16,2 0 0 0,-1 3-3 15,2 1-1-15,-3 2-1 0,-1 2 8 16,0 1 6-16,0 1 5 0,-2-1 2 0,0 1-2 16,-1-1-4-16,-4-2 0 0,1-3-2 15,-2 2-3-15,-5-4-1 0,-1 2-4 16,-3 1 1-16,-2 1-1 0,5-3 3 0,2-2 4 15,2-3 1-15,1-6-3 0,0-2-3 16,3-3 1-16,-2-6 5 0,4-3 6 16,-1-3 6-16,1-2-3 0,1-2-5 15,1-3-2-15,0 0-2 0,0-4-2 16,1 0-1-16,-1 2-4 0,0-4 0 16,0-1-3-16,0 1-1 0,2 1-1 15,-2-2 0-15,0 0 0 0,0 0 0 0,0 0 1 16,0 0-2-16,0 0-3 0,0 0-2 15,0 0-3-15,0 0 0 0,-2 0-2 16,2 0-1-16,-1 0 1 16,1 0-3-16,0 0-5 0,0 0-4 0,-1-1-8 15,1 1-2-15,0 0 2 0,0 0 5 16,0 0 4-16,0 0 4 0,0 0 2 16,0 0 0-16,0 0-1 0,0 0 2 15,0 0-1-15,1 0-1 0,0 0 2 16,-1 0 0-16,2 0 1 0,-1 0 4 0,1-3-1 15,2 3 3-15,0 0 3 0,1-2 1 16,1 2 5-16,1-3 1 16,2 2 0-16,-1 0 1 0,2 0 0 0,2 0-1 15,0 1 2-15,3 0-1 0,1 0 1 0,1 0 1 16,-1-2 2-16,0 2 2 0,2 0 1 16,-1 0-1-16,3 0-3 0,6 0-3 15,0 0 0-15,3 0-4 0,5 0 1 16,-1 0 0-16,6 0-1 0,0 0 0 15,1 0-3-15,5 0 10 0,1 0 4 16,6 0 1-16,1 0 3 0,-5 0-11 16,-3 0 0-16,-2-3-2 0,-3 2-1 15,7 0 1-15,2 0-2 0,7-2 0 16,7 1 0-16,4 0 0 0,-1 1 1 16,-5-1-1-16,-1 0 0 0,-2-2 0 15,7 2 1-15,9-1-1 0,7-1 0 0,-2 2 0 16,-4-1 1-16,-5 2 0 0,-6-1 1 15,-3 2-2-15,6 0 0 0,6 0 1 16,3 0 0-16,2 0 1 0,-7-1 0 16,-4 1-2-16,-4 1 12 0,-3-1 6 15,9 0 1-15,3 0 3 0,-2 0-11 0,0-1-4 16,-9 1-1-16,-6-1 3 0,-3-1 0 16,4 0 0-16,4 1-1 0,6-2-6 15,3 0-1-15,-2 2 0 0,-4-3-1 16,-8 2 1-16,-1 0 0 0,5 1-1 0,5-3 0 15,6 3 0-15,9-1 0 0,-7 1 0 16,-1 0 1 0,-10 1-1-16,-9 0 0 0,0 0 0 0,-1-4 0 0,4 3 0 15,9-2 2-15,6 2-2 0,-1-3 0 16,-5 1 1-16,-9 1-1 0,-6 0 1 16,1-1 1-16,3 1-2 0,7 0 1 15,5 0-1-15,4 0 0 0,-3 0 0 16,-8 1 1-16,-6-1-2 15,-9 0 1-15,-3 2 0 0,6-1 0 0,2-1 1 16,4 1-1-16,5 0 0 0,3 0 0 16,-4 1 0-16,-3-1 0 0,-9 1 0 0,-6-2 0 15,-1 2-1-15,0-1 1 0,6-2 0 16,3 0 0-16,4 0 0 0,6-1 2 16,3 1-2-16,-1 1 1 0,-6-1 0 15,-11 1-1-15,-2 0 1 0,-3 0-1 0,2-1 0 16,10 2 1-16,-3-1-1 0,3 1 0 15,1 1 0-15,-3 0 0 0,4 0 0 16,-2 0 0-16,-3-2 0 0,-3 0 0 16,-3 1 0-16,-1-1 0 0,1 1 0 15,2 0 1-15,-2-1 0 0,3 0 0 16,3 0 0-16,2 0 0 16,4-1-1-16,-3 1 0 0,-2 0 0 15,-6 0 0-15,-3-1 0 0,-2 2 0 0,-1-3 0 16,3 0 0-16,-1 0 0 15,3 1 0-15,2 1 1 0,0-1 0 0,8 0 1 0,2 1-1 16,1 0-4-16,-5 0-1 0,-6 2-2 16,-11 0 2-16,-5 0 2 0,-6 2 2 15,-1 0 1-15,-3-2 0 0,0 0-1 16,-2 0 1-16,-1 0-1 0,-3 0 0 0,-1 1 2 16,-2-1-1-16,-1 0 1 15,-2 0 2-15,-1-1-1 0,1 1 1 0,-2 0-1 16,-1 0-2-16,1 0 1 0,-1 0 0 31,0 0 0-31,0 0 0 0,0 0-1 0,1 0-1 16,0 0-3-16,0 0-1 0,-1 0 0 0,0 0-1 0,0-2 3 0,0 2-1 15,0 0 0-15,0-2 0 0,0 1-2 16,0 0 0-16,0 0 0 0,1-5 0 16,0 4-4-16,1-1 0 0,-2-1-1 15,0 1 0-15,0-1 5 0,0 0 1 16,0-1 1-1,1-2 0-15,0-2 0 0,0-2-1 0,0-1 3 0,0-2-1 0,-1-3 1 16,2 2 0-16,1 0 0 16,-1 2 1-16,0 1 0 15,0-2-1 1,1-2 1-16,-2 0-1 0,1-2 1 0,1-3-1 16,-1 0 1-16,1 2-1 0,0 1 0 15,1-2 7-15,-1 1 3 0,2-2 1 16,-2 0 4-16,0 3-9 0,2-2 1 15,-2-3 0-15,2-3-1 0,-2-3-1 16,0-4-1-16,1 0-2 0,-2-1 0 0,-1 1 0 16,0 2-1-16,3-2 1 0,-3 2 0 15,2-2-1-15,0-1 0 0,1 1 0 16,0 1 0-16,-1 3 0 0,0 3 1 16,-1 3-1-16,0 1 0 0,2 2 1 15,-3 2-1-15,2 0 1 0,-2 1 0 0,1 3-1 16,-1-4 0-16,1 2 0 0,2-3 0 15,2 1 0-15,-1-6 0 0,0 2-1 16,0-3 1-16,-2 0 0 0,0 1-1 16,1 2 3-16,-2-4-8 0,0 1-2 15,2-3-3-15,-4-4-6 0,0 2 7 16,0-2-2-16,0 3 2 0,-2 3 1 16,1 2 3-16,-1 5 3 0,-1 2 1 15,0 4 0-15,2 3 1 0,-1 5-1 0,1-1-1 16,0 5-1-16,1 1-3 0,-1-2 1 15,1 2 0-15,0-2 3 0,0 2 0 16,0 0 2-16,-3-2-1 0,3 3 1 16,0-1 2-16,0 0-1 0,0 0 3 15,0 0-2-15,0 0-1 0,-1 0 0 16,0 0 0-16,0 0-1 0,0 1 1 16,0 1 0-16,0-2 0 0,0 0 0 0,0 2 0 15,-7-2-1-15,4 1 0 0,0-1 1 16,-2 1-2-16,2-1 1 0,-1 1 1 15,0 0 0-15,-2-1 0 0,-4 1 1 16,-4 1-1-16,0 0 0 0,0-2 1 0,-2 1-1 16,1 1 0-16,-2-1 0 0,-2 4 0 15,0-3 0-15,-3 1 0 0,0 1-1 16,-3-2 1-16,0 1 0 0,-1 0 0 16,-2-1 0-16,0 1 0 0,-4 0 4 15,-4 1 3-15,-1-1 3 16,-2 2 0-16,0-3-2 0,1 1-2 0,-2 1 0 15,4-3-1-15,0 0 2 0,2 1 3 16,3-2-1-16,0 0 1 0,2 1-3 16,-6 1-3-16,-5-2 7 0,-7 0 4 0,-2 0 0 15,3 0 0-15,6 0-8 0,1 0-4 16,3 2 0-16,-1 0 0 0,-2-1 2 16,7 0 0-16,-1 2 0 0,5-1 0 15,1-1-3-15,-7 2 0 0,-3 0 0 16,-6 0 0-16,-5 0 1 0,4 2 1 15,6-2 1-15,-3-1 0 0,3 2 3 0,-1-1-1 16,-1-1-1-16,6 1-1 0,-3 0-2 16,1 0 0-16,-11 0 0 0,-5-1 1 15,-5 0 0-15,-3 1 0 0,4-1 2 16,1 2 0-16,6-2 1 0,1 1 0 0,2 1-4 16,0-1-1-16,-7 1-1 0,-6 0 1 15,-2 2 3-15,-2-2 5 0,6 1 3 16,2-2 1-16,5 2-2 0,5-2-4 15,-1 2-1-15,0-1-2 0,-13 1-1 16,-5-1 0-16,-3 0 0 16,-1-1-1-16,7-1-1 0,4-1 1 0,4 0-1 15,4 0 0-15,-7-1 1 0,-3 2 0 16,-5 0 0-16,-4-2 0 16,4 2 0-16,9-2 0 0,2 0 3 0,4 1-2 0,-2 0 1 15,-6 0-1-15,-8 1-2 0,-4-2-1 16,2 0 0-16,-3 2-1 15,12-1 1-15,1 1-1 0,7 0 0 0,-5 2 0 16,-6-2 0-16,-9 0 0 0,-3 3 0 16,5-3 0-16,4 1 1 0,8 1-1 0,2-2 1 15,-2 0-1-15,-5-1 0 16,-7 1 0-16,-1 0 0 0,-3-2 0 0,4 1 1 16,6-1-1-16,0 0 0 0,0 0 2 15,-7 0-2 1,-6-1 1-16,0-1-1 0,3 0-1 0,9 1 1 0,9 0 0 0,-2 0 0 15,3-1 0-15,-8 0 0 0,-7 0 0 16,-2 0 1-16,-1 0 0 0,3 1-1 16,7-3 1-16,6 2-1 0,-1 1 1 15,-3-1 1 1,-6 2-1-16,-5-2-1 0,4 0 0 0,4 1 1 16,9 1-1-16,4-1 0 15,4 0 2-15,3 0-2 0,-3-2 2 0,1 1 1 16,-7 0 1-16,2-1 3 0,4 1 2 0,0-1-1 15,5 1-2-15,4 0 0 0,3 0-4 0,8-1 2 16,2 1-2-16,1 1 0 0,6 0 0 16,-1 1 0-16,3-2 0 0,0 2-1 15,2 0 1-15,2 2-2 16,-2-1 1-16,4 0 1 0,0 0 0 0,-4-1 0 16,0 0 1-16,0 1-2 0,0 1 1 0,0-1 0 15,-1 1 0-15,0-2 0 16,-1 0 2-16,1 0-1 0,3 0 1 15,1 0 0-15,-1 0 0 0,2 1 1 0,4-1 0 16,-2 0 0 0,4 0 2-16,3 0 0 0,-1 0 2 0,-1 0 1 0,1 0 2 0,1 0-1 15,0 0-2-15,0 0-2 0,0 0-4 32,-1 0-4-32,1 0-2 0,0 0-6 15,0 0-7-15,0 0-12 0,0 0-22 16,0 0-24-16,0 0-28 0,0 0-29 15,0 0-14-15,0 0-17 0,0 0-21 16,-3-7-339-16,-2 2 337 0</inkml:trace>
  <inkml:trace contextRef="#ctx0" brushRef="#br0" timeOffset="-126778.89">13313 11116 1211 0,'7'4'141'16,"-7"-3"-80"-16,0 0-57 0,0 0-2 15,-8-3-2-15,5 3-1 0,1 3 0 16,1-1-2-16,-1 1 1 0,1 3-2 15,1 2-2-15,1 4 1 0,3 6 2 16,4 4 0-16,5 6 2 0,5 5 1 16,3 3 0-16,6 6 1 0,-1 2 2 15,-3-1-2-15,2 5 1 0,-3-3-1 16,-2 0-1-16,0-3 0 0,-2 1 0 16,0-5-1-16,1-2-1 0,-2-6 1 0,-1-4 0 15,-2-6 1-15,-4-6 0 0,-1-1-2 16,-1-5-4-16,-1-4-3 15,-4 0-3-15,0-1 2 0,0 0 2 0,-3-4 1 0,0 1-5 16,0-1-3-16,0 0 1 0,0 0 1 16,1 0 11-16,-1 0 5 0,0-1 3 15,2-6 1-15,0-4-3 16,3-3-1-16,-1-5-1 0,2-4-1 0,-1 1-1 16,4-4 1-16,3 4-1 0,1 0 1 0,2 0 1 15,-3 3-2-15,-1 3 2 0,-3 2 0 16,-3 5 2-16,-3 3 6 0,-1 3 7 15,-1 3 4-15,0 0 1 0,0 0-3 16,0 0-5 0,0 0-2-16,0 0-6 0,0 0-4 0,0 0-2 0,0 0 0 15,0 0 0-15,0 0-2 0,0 0-1 16,0 2-1-16,0 3 1 0,0 1 1 16,0 6 0-16,1 1 2 0,-1 5 0 15,0-1-1-15,0 1 0 0,0-6 0 0,-1-2-2 16,-2-1 3-16,2-2 3 15,-3-1 3-15,0 0 8 0,-1-1 4 16,-4-2 2-16,-1-1-1 0,-3 2-2 16,-1-2-2-16,3-2-1 0,0 0 1 15,1 0-3-15,1-2-4 0,-2 2 1 0,0-4 2 0,1 2 0 16,-2 0 0-16,1 1-1 16,-1-4-5-16,2 2-1 0,2 0-1 0,0 0-2 15,3 0 2-15,-1 0-1 16,1 0 0-16,0 1 0 0,1-2-4 0,-1 3-4 15,3-2-7-15,-3 0-11 0,1 0-10 0,-2-2-9 16,0-3-13-16,1 0-14 0,-1-5 716 16,-1-4-486-16</inkml:trace>
  <inkml:trace contextRef="#ctx0" brushRef="#br0" timeOffset="-126003.52">14160 10948 1236 0,'0'4'30'16,"1"2"-21"-16,1 3-7 0,0 2-1 16,2 2 1-16,-1 0 0 0,2 3 1 15,0 2-1-15,4 2-1 0,0 4 2 16,5 2-3-16,0 3 2 0,1 5 0 15,2 3-2-15,-1 3 2 0,1 2 0 16,-1 3-2-16,-2-1 2 0,-2 4-1 0,-1-1 0 16,0-1-1-16,2-3 2 0,0-3-1 15,2-3 0-15,-1 0 1 0,3-3-1 16,1-4-1-16,-2-2 2 0,0-3-2 16,-6-6 1-16,-5-4 1 0,1-4-2 15,-3-7-5-15,1-1-3 0,-4-3-4 16,0 0 2-16,0 0 4 0,0 0 6 0,3 2 6 15,-2-2 3-15,0-4-1 0,2 1-3 16,-1-4-3-16,2-4 0 16,2-3 1-16,3-6 0 0,3-3-5 0,-3-9-10 15,4 1-10-15,-1-2-9 0,-4 1-4 16,3 3 4-16,4-1 2 0,-2 5 3 16,-2 2 9-16,2 4 3 0,-4 6 6 0,-5 5 10 15,1 3 13-15,-4 3 15 0,-1 2 13 16,0 0-2-16,0 0-5 0,0 0-8 15,1-1-11-15,-3 3-9 0,-2 4-6 16,-2 8-6-16,-6 6 1 0,0 5 4 16,-4 3-1-16,3 0 1 0,3 0 0 15,0 0-1-15,3-1 0 0,1-2 1 16,-2-2-1-16,4-3 0 0,1-6 0 0,-3 0 7 16,1-6 4-16,-1-1 13 0,0-2 12 15,4-1-2-15,-5-3 4 0,-2-1-11 16,-2 0-5-16,-7-5-2 0,-2-5-3 15,-7-1 2-15,-5-4-6 0,2-1-4 16,3 0-2-16,0-1-3 0,1 0-1 16,3 1 1-16,-3 2-7 0,6 2-16 15,4 2-20-15,1 2-24 0,5-3-20 0,2 2 44 16</inkml:trace>
  <inkml:trace contextRef="#ctx0" brushRef="#br0" timeOffset="-121650.7">24642 15943 931 0,'-1'0'60'0,"0"0"27"0,1 1-36 16,1-1-29-16,0 0-7 0,-1 0-5 15,0 0-4-15,-1 0 0 0,1 0 3 16,0 0 6-16,0 0 7 0,0 0 9 0,0 0 2 16,0 0 4-16,0 0 0 0,0 0-4 15,0 0-3-15,2 1-4 0,-2 0-3 16,0-1-4-16,1 0-2 0,-1 0-6 16,0 0-4-16,0 0-3 0,-2 0-3 15,2 0-1-15,0 0 3 0,-1 2 4 16,1-2 1-16,0 0 4 0,0 0 4 15,0 0-1-15,-3 1 1 0,3-1-4 16,-1 0-7-16,-1 0-2 0,-4 0-1 16,1 0 0-16,1 2 0 0,-2-2 0 0,3 0-2 15,-3 0 7-15,-3 1 1 0,2 0 2 16,-2 0 2-16,0 0-4 0,4-1-2 16,-5 1 3-16,0 1 0 0,2 0-1 15,-2-1 0-15,2 0-3 0,-4-1-2 16,0 1 0-16,-1 1-2 0,-4 2 0 15,2-3 0-15,-1 0-1 0,0 0 0 16,-1 1 0-16,1 2 4 0,-2-3 5 0,-1 0 2 16,-1 0 4-16,-5-1-4 15,-3 0-3-15,-1 0-3 0,-2-2-2 0,1 2 0 16,0-1-2-16,-1-3 1 0,-2 2 0 0,-2 1-1 16,-3-1 0-16,-7 0 1 0,-2 0-2 15,-2 0 0-15,4 0 1 0,5-1-1 16,3-1 0-16,1 1 0 0,0 1-1 15,0-2 8-15,2-1 5 0,6 2-1 16,-1-1 6-16,-2-2-8 0,-2 2-3 16,-5-2-1-16,-2 1 5 0,-2 0 0 15,6-1 3-15,6 2 3 0,3-1-5 16,5 1-2-16,-3 1-2 0,-1-1-1 16,3 1-2-16,3 1-1 15,0 2-1-15,6-4 0 0,0 4 0 0,0-1-2 16,2-1 0-16,0 0 2 0,-3 1 4 15,2-1 2-15,-2 0 2 0,1 1-3 16,1-2-3-16,-1 3-2 0,-2-3-1 0,-1 1 0 16,-2 0 0-16,1 1-1 0,-1 1 1 15,0-4 0-15,-1 3-1 0,2 0 0 0,3 0 1 16,-2 1-1-16,-3-1 1 0,1 0 0 16,2 1-1-16,2-2 2 15,2 0-2-15,-2 1 0 0,-2 0 1 0,-2 1 4 16,0-1 2-16,0 0 0 0,0 0 2 15,0 1-6-15,1 0-1 0,0 0 0 0,3 0-1 16,2-2 1-16,0 2-1 0,2 0 0 16,1 0 0-16,-1 0 1 0,3 0-2 15,-2 0 0-15,0 0 1 0,-3 0-1 16,0 0 4-16,-2 0 2 0,-2 0-1 16,-2 0 2-16,-1 2-3 0,0-2-3 15,-1 0 0-15,-1 0 0 0,1 0-1 16,0 0 0-16,-1 0 0 15,4 0 0-15,3 0 0 0,2 0 8 0,3 0 3 0,-1 0 3 16,2 0 3-16,0 0-9 0,0 0-4 16,0 0 0-1,-1 0-3-15,1 0 0 0,-1 0 0 0,2 0-1 0,0 0 0 16,0 0 1-16,0 0-1 0,-1 0 0 16,0 0 0-16,1 0-1 0,1 1 1 15,-1-1 1-15,-1 0-1 0,0 0 2 0,1-1 0 16,1 1 0-16,3 0 1 0,-1 0-2 15,1 0 0-15,-1 0-1 16,0 0 1-16,-1 0-1 0,3 0 1 0,-4 0 1 16,0 0-2-1,3 0 7-15,-3 0 4 0,5 1 4 0,-1-1 5 0,2 0 1 0,-3 1-3 16,4-1 1-16,0 0-1 0,0 0-1 16,-3 0 2-16,3 0-1 0,0 0-3 15,2 1-2-15,-2-1-3 0,1 0-5 16,-1 0-3-16,0 0-3 0,0 0-9 15,-4 0-14-15,4 0-18 16,0 0-23-16,-1-1-16 0,1 1-24 0,0 0-28 16,-2 0-28-16,2 0 81 0</inkml:trace>
  <inkml:trace contextRef="#ctx0" brushRef="#br0" timeOffset="-119779.43">16216 12845 1399 0,'1'0'35'0,"-2"0"-11"16,-2-1-33-16,-3 0-2 0,1 0 7 15,5 1 4-15,0 0 3 0,0 0 0 16,0-2 7-16,0 2 12 0,0 0 6 16,-5-2-1-16,5 2-8 0,1 0-14 15,-1 0-8-15,6 2-2 0,-4-2-2 16,3 0-1-16,0 0 3 0,0 0 2 15,1 0 2-15,0-2 3 0,8 0 3 16,0-3-1-16,6-2 0 0,3-1 1 16,-1 0-1-16,2 1 0 15,-2 0 1-15,2 0-3 0,-1-1 1 0,1 1 0 0,-1 2-1 16,-5 0 2-16,-5 1 4 16,-3 2 0-16,-4 0 2 0,-1 1 0 0,0 0-3 15,-4 1 0-15,-1 0 0 0,1 0 0 16,-1 0 2-16,0 0 1 0,0 0 1 0,0 0 6 15,0 0-1-15,0 0 4 16,0 0-7-16,-3 0-11 0,-2 0-6 0,-3 0-7 16,-4 0 3-16,-12-3 8 0,-5 3 8 15,-6-3 5-15,-2 0 1 0,1 0-3 0,0-1-5 16,3 1-3-16,1 0-1 0,1 0 0 16,3 1-1-16,2 0 0 0,3 0 2 31,5 0-1-31,5 2 2 0,5-1 2 15,8 1-1-15,-1 0 7 0,1 0 1 16,-6 0-1-16,6 0-3 0,2 0-9 0,-4 0-7 0,4 0-4 0,-1 0 1 16,2 0 4-1,2-1 6-15,-2 1 5 16,7 0 3-16,6 0-1 0,6 0-1 16,10 0-3-16,2-1-1 0,6 0 1 0,5 0-3 15,-2 1 2-15,2 0-1 0,-3 0 0 16,-6 0 0-16,-4 0 0 0,0 0-1 15,-3 1 1-15,-3 0 0 0,-1 0 0 16,-11-1 0-16,-1 1 1 0,-4-1-1 16,-7 0 2-16,-1 0 1 0,0 0 1 0,0 0 5 15,-1 0 3-15,0 0 3 0,0 0 2 16,0 0 0-16,-1 0-12 0,-2 1-14 16,-5-1-6-16,-9 0-5 0,-10-2 7 15,-11 0 11-15,-10-1 4 0,-3-1 3 16,1 1-1-16,0-4 0 0,6 1-2 0,2 1 0 15,3 1-2-15,6 1 1 0,4 1 0 16,0 0-1-16,5 2 0 0,1 0 0 16,5 0 1-16,5 2 2 0,5-1 1 15,6-1 1-15,2 0 1 0,0 0 2 0,0 0 0 16,2 1-7-16,-2-1-2 0,1 0-3 16,0 0-3-16,1 0 5 0,3 0 2 15,1 1 1-15,8 0 2 16,9 2-2-16,9 1 0 0,12 1 0 0,4 0-2 15,12 1 1-15,6 1 1 0,0-1-1 16,5 0 0-16,-5 0 2 0,-8 0-3 16,-9 0 1-16,-10 0 0 0,-7 0-1 15,-6 0 0-15,-5-1 2 0,-5 0-2 0,-6-2 2 16,-6-2 1-16,-3-1 1 16,1 0 4-16,-1 0 0 0,-1 0-3 0,0 0 0 15,0 0-4-15,-1 0-2 0,-1 0-5 16,-4 2-3-16,-1 0-2 15,-6-2 4-15,-9 2 5 0,-7 0 3 0,-11-1 5 16,-8 3 1-16,-8-4 0 0,-7 0-2 16,3 0-2-16,-1 0-1 0,6 0 0 0,3-2-1 15,3 0 0-15,5 1 0 0,6 0 0 16,8 1-1-16,6 0 2 0,11 0 0 16,2 0 1-16,6 1 2 0,3-1 1 15,0 0 0-15,2 0 4 0,-1 0-2 16,0 0-4-16,1 0-4 0,1-1-10 15,-1 1-5-15,1 0-1 0,1 0 3 16,2-1 5-16,2 1 3 0,2-1 5 16,6 1 1-16,7-1 1 0,14-1 0 0,5 0-1 15,7 1 0-15,3 0 1 0,-7 1-1 16,0 0 0-16,-6 0 0 0,-2 1 0 16,2 0-1-16,1 3 1 0,-3-3-1 15,-2 1 1-15,-8-1 0 0,-10 2 0 16,-5-1 1-16,-6-2 1 0,-2 1 0 15,2 0 1-15,-4 0 1 0,0-1-3 16,-1 0-4-16,0 0-4 0,1 0-4 0,0 0-4 16,-2 0-4-16,-4 1-2 15,-1 0 3-15,-10 1 7 0,-9 0 6 0,-7-1 6 16,-12 0 2-16,-1-1 0 0,4 0-1 16,4 0 0-16,5 0-1 0,9 0 0 15,0 0-4-15,8 0-6 0,5 0-6 0,3 1-9 16,8-1-2-16,-1 0-9 0,1 0-7 15,0 0-6-15,0 0-23 0,0 0-18 16,0 0 95-16,5-3-32 0</inkml:trace>
  <inkml:trace contextRef="#ctx0" brushRef="#br0" timeOffset="-111100.95">27963 16071 1211 0,'0'0'34'0,"0"0"-9"0,-1 0-25 15,0-1-9-15,1 1 3 0,0 0 3 16,0 0 2-16,0 0 1 0,0 0 2 15,0 0-1-15,0 0 0 0,0 0 2 0,0 0-2 16,0 0 0-16,0 0 1 0,0 0-2 16,-2-1 0-1,1 2 0-15,0-1-1 0,-3 0 0 0,1 0 1 0,-1 0 0 16,2 0 0-16,-1 0 0 0,-2 0 0 16,-1 0 1-16,-1 0 0 0,0 1 0 0,-3-1-1 15,-2-1 2-15,-3 0-1 0,-4-3 2 16,0 4 1-16,1 0 3 0,-1-2 1 15,1 1 0-15,0 0-2 0,-5 0 0 16,-1-3 5-16,-4 3 7 0,-4-2 9 16,1 2 1-16,-2-4-2 0,-1 2-6 15,4 0-4-15,4 0-2 0,1 0-3 16,1-2 1-16,-1 3-1 0,0-3 0 16,3 4 0-16,0-2-3 0,0 1-2 0,2 1 0 15,1 1 2-15,3 0 4 0,-1 1 1 16,-2-1-3-16,-1 1-3 0,-4 1-4 15,-4-2-1-15,-4 2-1 0,-6-2 0 16,-4 0-1-16,2 1 1 0,1-1 1 16,3 0-2-16,3 0 0 0,-1 0 1 15,0-1-1-15,3 1 7 0,2 0 4 16,2 0 1-16,1 0 5 0,-1 3-1 0,0-2 1 16,-4 1 0-16,-4-1 0 15,-2 0-4-15,1 4-4 0,0-2-1 0,6 0-2 16,4 2 0-16,1-3 1 0,3 3-3 0,0-1 0 15,-1 1-2-15,2-3-1 0,-1 0-1 16,4 0 5-16,0 0 5 0,1-1 3 16,4 1 6-16,-4-1-4 0,3 2-4 15,0-1-2-15,-1-2-3 0,1 1-2 16,-2 2 0-16,-6-3-1 0,4 3-1 16,-2-2 1-16,-4-1-1 0,1 2 0 0,-2-2 1 15,-3-2 0-15,4 2-1 16,-1 0 1-16,0 0-2 0,0 0 1 15,1 0-1-15,-1 0 0 16,1 0-1-16,2 0 1 0,1 0 1 16,-2 0 1-16,3-1 4 0,0-1 2 15,1 2 2-15,3 0 1 0,-1 0-4 0,-1 0-1 0,-5-2-1 16,-6 0-2-16,-2 1-1 0,-3-1 0 16,1 2-3-16,1-2 2 0,1 2-2 15,3 0 1-15,4 0 2 0,2 0 4 16,1-1 2-16,3 0 2 0,0 0-1 0,2 1-3 15,2 1-1-15,3 0 0 16,0-1 3-16,4 1 0 0,-1-1 3 0,0 0 2 16,4 2 0-16,-2-2 2 0,3 0-3 15,-1 0 0-15,4 0-1 0,-1 0-2 0,0 0 0 32,-3 0-3-32,4 0-1 0,-2 0-1 0,1 0-2 0,-4 2-2 0,5-2 0 15,-3 0 0-15,3 0-1 0,0 0 0 31,0 0 1-31,-1 0 2 0,0 1 1 0,-1 0 0 16,2-1 0-16,-1 1-3 0,2-1 0 16,-1 0-3-16,0 0-3 0,0-1-3 15,-2 0-8-15,2 0-6 0,0 1-4 16,0 0-7-16,0 0-4 0,0 0-8 16,0 1-18-16,0-1-15 0,0 0-18 15,0 0-17-15,1-1-6 0,0 1 366 16,0 0-204-16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6T16:14:32.7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12050 5339 2090 0,'0'0'23'0,"-1"0"-54"0,2 0-15 15,-1 0 12-15,-1 2 13 0,1 3 12 16,1 4-1 0,1 5 1-16,2 12 2 0,-2 12 0 0,5 16 2 0,4 16 4 15,6 12 1-15,6 10 2 0,2 11 1 16,7 7 1-16,6 6 1 0,5 5 3 15,5 1 4-15,4 0 1 0,2 4 1 16,5 0-4-16,4 4-3 0,4 4-1 16,11-2-2-16,6-5-1 15,6-10 6-15,-4-17 3 0,-8-17 6 16,-13-16 4-16,-8-9-4 0,-8-15-4 0,-6-13-5 0,-2-7-2 16,-6-8 2-16,0-13 1 15,-6-2-7-15,1-4-4 0,-1-11-3 16,-2-8-5-16,4-10 8 0,-1-17 4 0,-1-9 1 15,6-10 10-15,-4-7 4 0,-1-4 1 16,-5 7 10 0,-6 6 6-16,-4 8 9 0,-3 18 11 0,-1 6 5 0,-2 13-1 0,-2 9-6 15,-1 6-6-15,-4 5-15 0,-2 2-12 16,0 0-16 0,0 1-16-16,1 4-6 0,-1 4-7 0,0 7 5 0,0 19 5 0,-2 22 6 15,0 18 4-15,-1 11 5 16,0 8 0-16,1-1 0 15,-2-2 3-15,-1-8 0 0,-2-6-3 0,-1-9 0 0,-1-13-8 32,2-10-9-32,-1-17-11 0,-2-9-7 0,-1-10-15 15,-3-5-5-15,-5-5 8 16,-6-5 6-16,-5-8 22 0,-8-9 12 0,-7-9 6 16,-15-8 4-16,-6-9 3 0,-4-1 0 15,-1-4-2-15,9 2 1 16,1 6-2-16,3 5 0 0,0 7-1 0,-2 7-2 15,-1 6-2-15,0 8 1 0,5 5-1 16,8 5 2-16,9 3 1 0,7 1 2 16,7 3 8-16,7 0 5 0,3 2 3 15,2-1 6-15,5 1-4 0,2-3-2 16,2 1-3-16,3-2-4 0,-1-1-2 0,2 1-2 16,0-2-6-16,0 1-12 0,0-1-17 15,0 0-26-15,0 0-22 0,-2 1-35 16,2-1-34-16,0 0-31 0,-1 0-12 15,-6-5 519-15,-7-2-278 0</inkml:trace>
  <inkml:trace contextRef="#ctx0" brushRef="#br0" timeOffset="790.91">11183 5462 1619 0,'-4'8'-1'0,"-2"4"-58"16,-3 4-3-16,-1 5 69 0,-1 8 15 0,-1 1 8 0,-4 14 9 15,-32 90 25-15,17-36-36 16,-3 20 1-16,-1 19 4 0,0 21 4 16,-2 15 0-16,-6 14-3 0,-6 9-7 15,-8 6-12 1,-5-6-6-16,-1-7-2 0,3-13 4 0,3-22 4 0,4-12 1 0,5-21-3 15,5-18-5-15,7-13-1 0,8-16-1 16,3-15 4-16,6-13 0 0,8-16-1 16,3-14-2-16,5-8 0 0,4-5-6 15,1-2-1-15,-1-1-2 0,8 0-6 16,0-2-1-16,11-4 3 0,13-4-1 16,6-8 2-16,11-6 4 0,5-7-1 15,2-7 2-15,6-1 0 0,8-9 4 16,6-8 0-16,-2 0-1 0,-5 4-2 0,-19 10 14 15,-13 11 21 1,-8 10 18-16,-9 8 14 0,-3 2-8 16,-5 4-8-16,-4 3 0 0,-5 2-3 0,-4 2-9 0,1 0-17 15,-1 0-24-15,-1 4-19 0,-4 2-6 16,-8 11 1-16,-8 15 7 16,-12 16 6-16,-8 13 7 0,-13 6 4 15,-15 3 0-15,-8-4 1 0,-1-8-4 0,9-11-4 16,15-15-3-16,10-11-4 0,4-8 2 0,4-7 4 15,0-5 4-15,1-4 4 0,1-8-2 16,-4-6-2-16,-1-5 1 16,-3-8 3-16,-2-7-2 0,5-8 2 0,1-5 0 15,4-10-1-15,3-8 2 0,-4-10 0 0,-2-8 0 16,1-7 1-16,0-2 0 0,1 4 1 16,3 7 1-16,2 13 0 0,1 15 0 15,10 18 4-15,4 15 7 0,7 11 6 16,3 10 10-16,5 2-4 0,0 0-9 15,-1 0-16-15,1 0-19 0,-1 0-16 0,-3 1-16 16,2 2-12-16,1 5-18 0,-5 3-47 16,0 7-52-16,1 5 94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6T16:16:54.3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5038 16407 1091 0,'-1'1'81'16,"0"0"66"-16,1-1-135 0,-1 0-45 0,1 0-3 0,-1 0 11 16,-2-2 14-16,3-1 11 0,-1-2 4 15,-1-2 2-15,1 1 2 0,-1-1 0 0,0 0-1 16,1 1 0-16,0 2 1 0,1 3 3 16,0 1 3-1,0-2 0-15,0 2-3 0,0-2-4 0,0 2-5 0,-2-2-3 16,2 2-3-16,0 0-3 0,0 0-9 15,-3 0-8-15,3 0-4 0,1 0-7 16,1 1-2-16,-2-1 0 0,2 0-2 16,4 1 6-16,-6-1 11 0,1 0 9 15,1 2 10-15,0 0 3 0,0-2 1 0,-2 0 1 16,0 0 2-16,0 0-1 16,1 0 1-16,2 2-1 0,2-1-1 0,-2 0 1 15,3 2 1-15,3-1 3 0,2-1 4 16,4 1 9-16,3-1 3 0,0 0 4 15,6-1 0-15,2 2-4 0,0-2-3 16,0 0-4-16,0 0-2 0,2-2 1 16,2 1 0-1,3-2-1-15,0 2 0 0,5-3-1 0,1 2-2 0,1 0 4 0,1 1 1 16,-6-3-1-16,-4 3 1 16,3-1-4-16,0 1-5 0,6-2-3 0,4 3-1 15,1-2-3-15,3 1 0 0,2-1 1 16,3 1-1-16,3 0 2 0,-1-3 13 0,1 2 3 15,1 0 4 1,0-1 2-16,5 2-13 16,-2-2-3-16,2 1-1 0,6-1-3 15,-2 0-1-15,2 1 0 0,2 0-2 16,-5-1 0-16,2 0 2 0,4 1-3 16,6 0 2-16,-1-2-1 0,3 2-2 15,-3 0 12-15,-4-1 6 0,2 0 0 16,0 0 2-16,4 0-11 0,-1-1-5 15,1 1-1-15,-5-2 1 0,-5 1-2 16,-2-2 1-16,0 1 0 0,7 1 6 0,4-1 8 16,5 2 3-16,7 1 1 0,-2 1-5 15,9 1-7-15,7 3-2 0,4 3-1 16,0 2-3-16,-13 2-1 0,-11-2-1 16,-10-1 0-16,-1-1-1 0,3-1 1 15,-2-3 0-15,1 0 0 0,-5 1-2 0,-3-3 11 16,-1 2 5-16,3-2 11 0,0 0 7 15,-4-4-12-15,0 1 0 0,-8 1-7 16,-1-5-2-16,-2 1-1 0,-2 1-3 16,-1-3-4-16,4 2 0 0,5-1 1 15,2-1-3-15,2 3 0 0,0-2 1 16,-2 2-2-16,-1-1 2 0,1 1-1 16,3 1 0-16,10 1 0 0,6-1 2 15,-1 3-2-15,-3 1 0 0,-11 3 0 16,-3-1-1-16,-4-1 0 0,0 2 1 15,1 0-1-15,4 0 0 0,3 0 1 16,-1 2-1-16,1-3 0 0,-9 1 0 0,5 0 0 16,-3 2 0-16,5-2 0 0,6 1 0 15,-6-1 0-15,1 0 0 0,-3 0 13 16,-3-1 2-16,0 2-1 0,-4-4 1 16,0 3-13-16,-3-2-1 0,1 0-1 15,3 1 1-15,-2-2 0 0,-3 0 0 0,5 0 0 16,0 0 1-16,7 0 0 0,7 0-2 15,4 4 2-15,2-3-2 0,-3 2 0 16,-9 0 1-16,-8 0-1 0,-2-1 1 0,-2 2-1 16,9-1 0-16,7 1 0 0,11 2 0 15,2 1 0-15,-3 0 0 0,-4-1 0 16,-7 3 0-16,-1-1 0 0,4-1 1 16,5 2-1-16,5-4 0 0,-4 2 1 15,-4 2-1-15,-3-1 0 0,3 2 1 16,0 0-1-16,8 0 0 15,-5 0 0-15,-4-1 0 0,-1 0 1 0,-5-1-1 16,-1 1 0-16,1-1 0 0,3-1 1 16,2 0-1-16,-1-2 0 0,-7 1 0 15,-5-2 0-15,-9-1 0 0,-5-3-1 16,3 2 5-16,0-2 10 0,-1 0 1 0,1 1 2 16,3-2-4-16,3-1-8 15,1 0 0-15,-1 0-3 0,-7 0 1 0,-4-1-2 16,-4 0-1-16,-1 1 0 0,-1 1 0 15,3-2 0-15,-2 3 0 0,3-4 0 0,5 2 0 16,1-1 1-16,3 3-1 0,-4-1 0 16,-5-1 1-16,-3 1-1 0,-2 0 0 15,-1 1 0-15,6-1 0 0,1 0 1 16,2 1-1-16,1 0 0 0,3 0 0 16,-1 0 0-16,6 2 1 0,-2-1-1 0,-3-1 2 15,-4 1-2-15,-7-1 1 0,-5 0 1 16,3 2-2-16,-1-2 0 0,2 1 1 15,0 1-1-15,-7-1 0 0,1-1 0 16,1 0-1-16,-1 0 1 0,5 0 1 16,-4 0-1-16,2 0 0 15,0 1 0-15,0 0 0 0,-4-1 0 0,-3 1 1 16,-5-1-1-16,-4 2 1 16,-2-2 1-16,-2-2-2 0,0 2 0 0,-1-1 0 0,1 1 0 15,0 0 0-15,-1 0 1 0,-4 0-1 16,2 0 1-16,-1 1 0 0,1 1-1 15,0-2 0-15,-1 0 1 0,0-3-1 16,0 3 0-16,-1-1 1 0,0 1-1 16,3 0 0-16,2 0 0 0,-1 0 0 15,0 0 0-15,-1 1 0 0,0-1-1 0,3 1 1 16,2 1 0-16,-2-2 0 0,0 1 0 16,-4-1 1-16,-1-1-1 0,-1 2 1 15,-2-1-1-15,0 2 0 0,2-2-1 16,0 0 1-16,-2 0-2 15,1 0 1-15,-3 1-1 0,0-1-6 0,-2 0-5 0,1 0-11 16,0 1-15-16,-1-1-21 0,2 0-32 16,-1 0-41-16,7 0 69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6T16:17:17.5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22942 1127 1263 0,'14'1'35'0,"-2"1"-18"0,-5 1-10 15,-2-2-5-15,0-1 1 0,-1 0 8 16,-3 0 20-16,-1 2 17 0,0-2 24 15,0 0 17-15,0 0-5 0,0 0-2 16,0-2-18-16,-1-3-20 0,-4 0-13 0,-6-6-17 16,-7-3-9-16,-10-6-8 0,-7-2-1 15,-7-4 2-15,-3 1 5 0,-1-2 5 16,-4 3-1-16,2 2-3 0,-4 4-3 16,3 2-1-1,7 4-2-15,2 5 0 0,3 1-1 0,-3 7-7 0,2 4-5 0,3 4-3 16,3 3-16-16,8 6-8 15,4 10-8-15,7 9 0 0,8 8 14 0,8 9 17 32,12 8 10-32,12 12 5 0,9 14 2 0,8 6 0 0,1 5 2 0,-6-4 0 15,-5 2 0 1,-13-5 0-16,-7-2 0 0,-2-8 0 0,-5-11 0 16,-2-11 0-16,-1-5-1 0,-6-11 0 15,2-6 1-15,-4-5-1 0,1-6 1 0,-1-6 0 16,1-4 4-16,1-7-15 0,2-3-30 15,0-5-27 1,1-1-35-16,2-1-18 0,4-8 67 0</inkml:trace>
  <inkml:trace contextRef="#ctx0" brushRef="#br0" timeOffset="236.26">22822 1678 1487 0,'-9'3'80'0,"-12"3"140"0,-10 4-247 0,-13 5-1 15,-5 1 25-15,-2 3 3 0,-5 0 0 16,1 1 2-16,-7 0-1 16,-5 0 0-16,-1-5 1 0,9-2-1 15,11-2-6-15,9-6-12 0,12 3-18 0,4-3-14 16,5-3-21-16,9-1-20 0,3 0 179 15,6-1-89-15</inkml:trace>
  <inkml:trace contextRef="#ctx0" brushRef="#br0" timeOffset="442.34">22854 2115 1838 0,'-37'152'-248'47,"33"-118"326"-47,0 2-21 0,3-5-73 16,2-1-23-16,5-2-33 0,3-3-41 16,6-2-7-16,11-3 56 0</inkml:trace>
  <inkml:trace contextRef="#ctx0" brushRef="#br0" timeOffset="901.72">25271 1139 2074 0,'0'0'-25'0,"-3"-1"-93"0,-4-1 5 15,-3-1 34-15,-5-1 49 0,-6-3 30 16,-6 0 0-16,-7-2 1 0,-9-4 0 16,-11-1 0-16,-10-1 0 0,-2-1 0 15,4 1 0-15,2 1 0 0,8 3 1 16,2-2 0-16,0 3-1 0,-2 3 4 15,-2 1-2-15,-5 4 0 0,5 2 0 0,7 4-3 16,3 7 1-16,7 4-8 0,3 7-4 16,1 8-7-16,7 8-8 0,7 9 6 15,6 16 4-15,5 16 6 0,2 10 4 16,5 5 3-16,1-1 3 0,6-9-1 16,-3-8 1-16,3-5 0 15,0-9 0-15,-2-6 0 0,2-6 0 0,-2-7 0 16,-1-4 0-16,0-7 1 0,3 0 1 15,1-7-16-15,0-2-28 0,2-5-27 16,1-6-24-16,3-3-13 0,3-5-32 0,1-4-82 16,2-7 126-16</inkml:trace>
  <inkml:trace contextRef="#ctx0" brushRef="#br0" timeOffset="1108.86">24761 1701 1588 0,'-19'3'29'0,"-10"1"-25"31,-13 2-18-31,-15 1 5 0,-11 2 9 0,-5 0 0 0,-6 1 0 0,-1 0 2 0,9-1-1 16,4-3 1-16,5-2 0 0,7-4-1 16,2 0-3-16,5-2-7 0,2-2-9 15,8 0-13-15,9-1-17 0,8 1-27 16,11-1 63-16,5 1-13 0</inkml:trace>
  <inkml:trace contextRef="#ctx0" brushRef="#br0" timeOffset="1581.45">24741 2246 1591 0,'0'0'-7'15,"0"0"-47"-15,0 0-8 16,0 0 71-16,0 0 7 0,0 0 1 16,2 0 3-1,0-2 5-15,3-1 1 16,5-4-8-16,6-2-6 0,9-4-6 0,5-4-3 15,8 1 0-15,4 1-1 0,1 2-2 16,1 5 0-16,-8 4 0 0,-6 2-2 16,-8 1-2-16,-5 2 2 0,-2 3-12 15,-5 1-6-15,-1 6-19 0,-5 3-12 16,-6 8 9-16,-7 4 9 0,-9 6 18 16,-12 4 13-16,-6 5 2 0,-11-3 1 15,-1-1 2-15,1-6 0 0,9-6-1 16,11-4 1-16,9-5 0 0,7-4-1 0,5 1 0 15,3-6 0-15,3-1-2 0,2 1 4 16,2-2 7-16,7 0 3 0,6 0 4 16,6 1 0-16,8 2-6 0,7-1-3 15,5-1-2-15,3-4-3 0,-2 0 1 16,-2 0-1-16,-9-2-2 0,-4 1 1 0,-7-2 2 16,-3-2-16-16,-3-2-21 0,-1-2 86 15,3-4-56-15</inkml:trace>
  <inkml:trace contextRef="#ctx0" brushRef="#br0" timeOffset="2102.21">27706 1300 1680 0,'2'3'21'0,"-2"-1"-45"15,0-2-53-15,0 0 3 16,-2-3 39-16,-1-2 50 0,-8-6 3 15,-5-3-1-15,-10-9-7 0,-10-6-6 0,-8-5-3 16,-6-2 0-16,-2-1-1 0,-2 0 0 16,1 5 0-16,2-1-1 0,-1 1 1 15,-2 6-2-15,-10 3 0 0,-4 3 1 16,-2 9-1-16,1 3 1 0,13 7-5 16,2 4-7-16,7 9-6 0,6 9-5 0,-3 8 1 15,2 9 6-15,-2 9 5 0,4 10 3 16,7 10 4-16,11 14 2 0,11 12 0 15,8 7 2-15,15 3 0 0,6-2 0 16,8-1 1-16,0-4 0 0,-5-9 1 16,-7-10 0-16,-7-11 1 15,0-4 0-15,-4-4-1 0,-1 0 1 0,3-3-1 16,-2-4 0-16,2-4 0 0,1-7 1 16,-1-9-1-16,-1-7 1 0,1-11-2 15,-1-4-7-15,-1-4-14 16,0-4-18-16,6-4 45 0,5-8-16 0</inkml:trace>
  <inkml:trace contextRef="#ctx0" brushRef="#br0" timeOffset="2323.54">27101 1820 1525 0,'-15'3'34'15,"-10"3"-1"-15,-8 1-48 16,-10 4 4-1,-3-2 9-15,-5 0 1 0,-1 1 0 0,-4-1 2 0,-6 1 3 16,-9-3-2-16,-8-4 2 0,2-1-1 0,9-3 0 16,15-1 2-16,12-2-3 0,7-3-8 15,9 1-18-15,4 1-21 0,8-1-24 16,5 1-26-16,2 3-32 0,6 2 69 16</inkml:trace>
  <inkml:trace contextRef="#ctx0" brushRef="#br0" timeOffset="2908.65">27268 2379 1420 0,'0'0'59'16,"-1"-1"98"-16,0 1-204 0,0 0-7 0,1-1 50 16,1 1 26-1,-1-3 7-15,0 2-14 0,0-5-6 0,3-3-7 0,6-5-3 0,1-2 4 16,6-3-1-16,5-3 6 0,3 1-5 31,4-1 2-31,3 6-1 0,1 6-2 0,-3 4 1 0,-2 1-2 0,-3 3-1 16,-3 2 0-1,-1 2-2-15,-3 2-7 0,-2 1-4 0,-3 3-7 16,-4 3-10-16,-2 6 2 16,-6 6 4-16,-7 2 5 0,-3 5 9 15,-5-1 1-15,-1 0-6 0,-2-3 1 16,-1-7 0-16,2-2 4 0,3-8 8 16,5-3 3-16,3-1 2 0,3-3 0 15,1 0 2-15,2-2-2 0,0 0 2 16,0 0 0-16,0 0-1 0,2 2 3 15,1-1-2-15,2 2 0 0,7 2 1 0,8 4-2 16,7 2-2-16,9 5 0 0,0 0 0 16,-2 3-2-16,1 2 0 0,-7 5-1 15,-2-2-1-15,-6 5 8 0,-6-4 3 16,-6-2-1-16,-4-3 0 0,-4-1-5 16,-6-3-3-16,-4 0 4 0,-5-1 6 15,-4-3 4-15,-8-1 8 0,-8-2 3 0,-5-2-3 16,-7-5-4-16,3-2-8 0,4-4-5 15,5-1-1-15,7 0-4 0,3-1-12 16,8-1-11-16,7-1-19 0,6 0-15 16,4-3 306-16,3-6-196 0</inkml:trace>
  <inkml:trace contextRef="#ctx0" brushRef="#br0" timeOffset="3422.44">30253 1272 1763 0,'0'1'0'0,"-2"-9"-24"0,-7-1-34 0,-5-4-9 15,-5 1 4-15,-5-3 26 0,0-1 39 16,-1 0 3-16,-6-2 3 0,-6 0 0 16,-6-2-1-16,-1 1-1 0,-5 0-4 15,-4-1-1-15,-6 2 1 0,-6 3-2 16,-1 2 1-16,-1 2 0 15,9 4-1-15,2 2 0 0,4 4 1 0,3 2-1 16,-1 2 0-16,-1 6 3 0,-6 5-9 16,3 3-3-16,6 5-1 0,7 7-5 15,8 7 6-15,9 9 3 0,4 13 1 0,6 10 2 16,2 10 2-16,5 4 0 0,1 5 1 16,3 1 1-16,1 1-1 0,1-2 1 15,1-1 0-15,0-7-1 0,0-7 1 16,0-6-1-16,3-5 1 15,-1-6 0-15,1-3-1 0,1-8 1 0,-3-6 0 0,1-6 0 16,-1-8 0-16,0-6-1 16,1-6-17-16,0-5-14 0,-1-2-17 15,2-4-11-15,0-5 19 0,5-7 21 0,7-11 10 16</inkml:trace>
  <inkml:trace contextRef="#ctx0" brushRef="#br0" timeOffset="3636.16">29414 1845 1330 0,'-3'0'46'16,"-5"3"43"-16,-4 0-95 0,-11 4-9 15,-5 2 14-15,-12 2 1 0,-16 3 0 0,-5 0 2 16,-5-2 1-16,3 1 1 0,9-2 0 16,3-4 1-16,9-4 0 0,6-1 2 15,9-4 1-15,4 1 2 0,7-2-5 16,4 2-7-16,2-1-13 0,10 2-23 15,-1 0-30-15,0 0-41 0,2-3 138 16,7 2-52-16</inkml:trace>
  <inkml:trace contextRef="#ctx0" brushRef="#br0" timeOffset="3923.14">29458 2219 1648 0,'-3'21'-10'0,"-3"7"-61"15,1 5-3-15,-1-4 65 16,4-7 9-16,2-8 0 0,0-4 0 16,1-3 0-1,0-4 0-15,1-2 6 0,-1-1 7 0,5 1 6 16,0 0 6-16,6-1 0 0,6-2-4 15,1-3-5-15,5 0-5 0,0-1-5 16,1 1-3-16,2-3-1 0,1 2 2 0,-3 0-6 0,2 1-12 16,-3-2-22-1,2-1-35-15,-2 1 20 0,-5-2-170 16,-2 0 147-16</inkml:trace>
  <inkml:trace contextRef="#ctx0" brushRef="#br0" timeOffset="4111.57">29747 2034 1081 0,'-3'14'21'0,"0"13"-23"15,-2 10-5-15,2 6 7 16,2 11 0-16,-1-6 0 0,0 5 1 16,-6 1 0-16,0-4 1 0,0-3-1 15,0-5 1-15,5-7 2 0,3-2 2 16,2-5-10-16,7-4 11 0,4-5-118 15,6-5-100-15,7-7 126 0</inkml:trace>
  <inkml:trace contextRef="#ctx0" brushRef="#br0" timeOffset="4637.47">32274 1079 1624 0,'-2'0'124'0,"0"0"-113"0,-6-5 31 0,-5-3-85 0,-7-6-18 0,-5-2 23 16,0-1 27-16,-5-2 9 0,0 1 2 15,-5 0 0-15,-2-2 0 0,-7-3 0 16,-2-1 0-16,-8 1 0 16,-3 2 0-16,1-2 0 0,1 5-1 0,5 4 1 15,3 3 0-15,2 4-1 0,-1 7-2 0,4 2-3 16,-1 15-2-16,-3 7-3 0,-2 9 0 15,-3 11 2-15,5 9 1 0,7 4 1 16,8 10 0-16,10 8 1 0,6 10 1 16,8 9 1-16,5 3 1 15,4-3 2-15,2-6 0 0,3-8 1 0,-3-4 1 16,1-4-1-16,-3-7 1 0,-2-5 0 16,-1-5 0-16,-1-4 0 15,-2-4 0-15,1-5-1 0,1-7 1 16,1-5 0-16,-1-7 0 0,2-2-1 0,2-6-14 0,-1-8-13 15,0-2-21-15,-1-4-26 0,1-1-11 16,2 0-5-16,3-7-80 0,5-6 108 16</inkml:trace>
  <inkml:trace contextRef="#ctx0" brushRef="#br0" timeOffset="4873.1">31683 1784 1470 0,'-3'0'14'0,"-8"1"7"0,-6 0-56 0,-11 1 0 0,-8 3 33 16,-6-2 2-16,-5 3 2 0,-8-2 2 15,-11 1 7-15,-6 3 1 0,0-4 0 16,3 3-1-16,13-1-9 0,8-1 1 16,8-2 0-16,6-2 1 0,6-1 2 15,5 0-1-15,5 3 2 0,5-2-7 0,6 0-12 16,6-1-16-16,-6-2-25 0,7 1-26 31,0 1 148-31,5 2-71 0</inkml:trace>
  <inkml:trace contextRef="#ctx0" brushRef="#br0" timeOffset="5680.25">32149 2271 1185 0,'0'0'46'15,"-2"-1"60"-15,-4 1-124 0,-5 0-18 0,-6-1 25 16,-7 1 11-16,-5-1 1 0,-6-1 2 16,-6-2 2-16,0 0 4 0,-3-1 0 15,1 3 2-15,6-1 1 0,7 1 2 16,4-1 3-16,7 1 1 0,4 0-1 15,3 0-5-15,3 2-3 0,3 0-3 16,3 0 0-16,2 0 0 0,1 0-3 16,0 0-3-16,0 0-1 0,0 0-2 15,0 0 0-15,-2 3 0 0,2 0-3 0,0 0 0 16,-2 1 2-16,1 3 1 0,0-3 1 16,1 2 1-16,-1 2-1 0,1-4 0 15,0 1 1-15,0-3-2 0,0-1 0 16,0 0-2-16,0 0 0 0,0 1 1 15,0-1 3-15,1-1 1 0,4 3-1 0,-1-1 1 16,4 2 0-16,3 0 0 0,5 5 1 16,3 0-1-16,6 5 0 0,0-1 1 15,0 1-1-15,3 1 0 0,1 0 0 16,-5 3 0-16,2 0 0 0,-3-2 1 16,-3 0-1-16,-1 0 0 0,-5 0 1 0,0-4-1 15,-4-1 0-15,-2-2 0 0,0-1-1 16,-1 0-1-16,-4-3 1 0,2 4-2 15,-3 0 0-15,-1-3-2 0,0 2 0 16,-2 0-2-16,1 0 1 0,-5-2 2 16,0 0 1-16,-3 0 2 0,-3-3-2 15,-1 1 2-15,-2 0 1 0,0-2 4 16,-8-1 5-16,-1-1 4 0,-5-2 3 16,-4 0-1-16,-3-1 1 0,-4-1-3 15,3 2 0-15,2-2 0 0,6 0 0 0,6 2 1 16,2-3-1-16,3 3 1 0,2-1 3 15,2 3-1-15,3-5 3 16,5 5 2-16,3 0 4 0,1 0 2 0,1 0-1 0,-1 0-6 16,1 0-9-16,-1-2-11 0,3 2-12 15,2 1-13-15,-2-1-21 0,1 0-6 16,5 0-4-16,8-2-266 0,8-1 226 16</inkml:trace>
  <inkml:trace contextRef="#ctx0" brushRef="#br0" timeOffset="11808.4">5719 6943 1335 0,'5'18'25'0,"-18"14"853"15,39-18-1827 1,-203-22 1968-16,87 14-1593 0,-36-15 128 16,44 12 447-16,2-3 0 0,-3-3 1 15,-7-2 2-15,2-2 1 0,-1 0 5 0,0-2 3 16,3-2 3-16,-8 2-1 0,-12-1-3 15,-8 2-4-15,-10 1-3 0,-13 1-3 16,-13-1 2-16,-12 2-3 0,-8-1 2 16,-5 3 0-16,6 0-1 0,6 3 1 15,5 0-2-15,16 3-1 0,12 1 0 16,13 1 0-16,16 1 1 0,8 0-1 0,12 0 3 16,10 0 6-16,14 1 6 15,18 0 6-15,11-2 5 0,13-1 0 0,5-1-1 16,9-2-1-16,0 0-4 0,0-1-6 0,-1 0-6 15,2 0-5-15,0 0-9 0,0 0-1 16,0 0-12-16,0 0-7 0,0 0 2 16,2 0-5-16,-1 0 1 0,3-4-8 15,2 1-6-15,3-4-153 0,6-7 131 16</inkml:trace>
  <inkml:trace contextRef="#ctx0" brushRef="#br0" timeOffset="27939.21">22556 11484 590 0,'33'19'1644'15,"-18"-27"-2235"1,-14 8 185 0,1 0 104-16,0 0 358 0,-2 0-6 15,1 0-8-15,-1 0-11 0,0 0-10 16,4 0-7-16,-2 0-8 0,-1 1-3 0,0-1-3 15,0 0 3-15,0 0 3 0,-1 0 7 16,0 0 3-16,2 0 0 16,-2 0-2-16,0 1-5 0,1 2-4 0,-4 0-3 15,2 3-2-15,-4 3 0 0,-2 3 0 0,-1 3-1 16,-5 1 1-16,-5-1 1 0,-1-3-1 16,1 0-2-16,-1-3 0 15,-2-3 0-15,1 0 1 0,-6-3 1 0,-2 0 0 16,-1-1 1-16,-7-2 1 0,1 0-1 15,-3 0-2-15,2-4 0 0,4-1-4 16,0-6 0-16,3-5 5 0,-1-4 0 16,1-2 1-16,0-4 3 15,3-2-1-15,2-1 3 0,2-3 1 16,2 2-2-16,3 2 4 0,3-2 0 0,-3 3 5 0,8 1 7 16,1 0-1-16,2 1 4 0,8 0 1 15,1 1 1 1,5 2 6-16,3 2 0 15,2-2 0-15,3-1-3 0,6 1-5 0,3-2-6 16,7-3-7-16,3 3-2 0,3 2-4 0,1-1-3 0,4 3 0 16,4 1 1-16,2-3-3 0,6 3 1 0,-3 3 1 15,-4 0-1-15,-6 2 1 0,-9 6 5 16,-3 3 1-16,-3 5 1 16,1 0 1-16,0 3-8 0,0 7-7 0,0 6-4 15,-1 8-6-15,-4 7-1 0,-3 5 3 0,-2 3 1 31,-1 5 3-31,-4 2-1 0,-3 1-2 16,-6-2 0-16,-4-2 1 0,0-6 1 16,-5-4 2-16,-3-4 1 0,-4-6-2 15,-4 1 1-15,1-2 1 0,-1 2-9 16,-3-5-10-16,-2 1-13 0,-5-1-20 0,-2-1 1 16,0-1 29-16</inkml:trace>
  <inkml:trace contextRef="#ctx0" brushRef="#br0" timeOffset="28319.33">22419 11798 1266 0,'-1'0'21'15,"1"0"-26"-15,-1 0-26 0,1 0-9 16,-3 5-1-16,-1-3-4 0,1 0-26 16,-4 1 30-16,7-1-212 0,-1-2 174 0</inkml:trace>
  <inkml:trace contextRef="#ctx0" brushRef="#br0" timeOffset="28968.81">22404 11696 542 0,'-1'2'18'0,"-3"3"6"0,2 5-27 0,-3 5-10 15,4 5 10-15,-2 3 15 16,0 4 21-16,-1 5 25 0,-1 6 28 0,1 6 6 15,-2 6-8-15,1 9-9 0,-2-1-28 16,1 7-14-16,0 4-5 0,-2 2-13 16,0 9-6-16,-4 10-2 0,-2 10-2 0,1 4-2 15,-3 5 1-15,6 2-2 0,2 0 0 16,5 0 1-16,3-2 2 0,5-6 12 16,4-3 11-16,4-1 12 0,0-9 14 15,1-10 1-15,-2-16-7 0,-1-14-10 16,-3-11-15-16,-1-12-14 0,-3-6-5 15,0-9-1-15,-2-3-3 0,-2-6-1 16,0-3-5-16,0 0-11 0,0 0 3 0,0 0 1 16,2 1 4-16,2-5 8 0,0 0 1 15,4-4 0-15,2-2 2 0,5-6 2 16,3-1-3-16,0 0 0 16,1-1 1-16,-2-1-1 0,-2 1 0 15,0-2 1-15,-2 0-1 0,3 1 0 16,-4 1 0-16,3 0-1 0,2 3 1 0,-2 2 0 0,-3 0-1 15,-2 1 0-15,0 4 0 0,-3 0 1 16,2 2 1-16,-2 3 2 0,-5 1 2 16,-1 2 6-16,-1 0-2 0,0 0-3 15,0 0-3-15,0 0-6 0,0 0-8 16,-2 7-5-16,-6 7-2 0,-5 8 1 16,-2 7 6-16,-3 1 6 0,1 2 2 15,0-6 1-15,0-4 0 0,0-3 0 16,3-6-1-16,-1-6-2 0,3-2-2 15,-3-3-1-15,-1-2 3 0,-4-4 2 16,-2 0 1-16,-3-5 3 0,-3-4 1 0,0-5-1 16,-1-3 1-1,0-4-3-15,2-1 1 0,4-2 2 16,4 1-1-16,4-3 1 0,1 0 3 0,-2 1-4 0,2-3 0 16,-1 7-6-1,3 1-14-15,3 6-12 0,2 5-23 0,2 2-201 0,1 3 168 0</inkml:trace>
  <inkml:trace contextRef="#ctx0" brushRef="#br0" timeOffset="41356.44">3640 10783 1388 0,'0'5'40'0,"-1"-2"-13"0,-2 0-18 0,-4 4-9 16,-7 5 4-16,-5 7 1 15,-13 8 1-15,-5 5 0 0,-10-1 1 0,-8-1 0 16,-1-2-1-16,0-3-1 0,2-2-1 15,11-1-1-15,3-3 0 0,9-2 1 16,11-4-2-16,6-1 0 16,6-3-3-16,7-3-4 0,1 1-5 0,5 4-3 15,9 3-1-15,11 11 2 0,17 7 5 16,20 12 6-16,18 7 1 0,13 5 3 16,5 5-2-16,-4 3 3 0,-3-1 7 0,-7-5 2 15,-14-4 3-15,-12-7-3 0,-20-5-6 16,-16-4-4-16,-12 0-2 0,-10-2-3 15,-12 0-5-15,-12-2 1 0,-12-4 3 16,-12-2 6-16,-3 0 11 0,-5-2 6 16,1-1 4-16,3-2 3 0,0 0-2 0,1-1-6 15,7 1-4-15,1 0-7 0,7-2-4 16,7 2-1-16,6-2-3 0,9 1-4 16,5 2 2-16,4 0-4 0,6 4-1 15,9 3 1 1,11 10-1-16,7 7 0 0,6 8 3 0,8 7 6 0,7 2 3 0,8 4 6 15,4 3 11-15,3-3 4 0,4 3 3 16,-9-2-3-16,-4-5-8 0,-15-8-7 16,-18-7-7-1,-10-6-1-15,-12-2 0 0,-11-2-2 0,-7 1 2 0,-11-2-1 16,-12-1-2 0,-9-4 5-16,-8 1 3 0,-4-3 3 0,2-3 3 15,0-4 3-15,0-2 1 0,1-3-1 16,1 1-1-16,6-3-7 0,6-2-2 0,7-1-3 0,8 0-2 31,10-3 0-31,4 0-2 0,8 0-3 0,5-2 3 0,4 5-1 0,6 1 2 16,8 3 3-16,6 8-4 15,10 8 0-15,16 8 1 0,8 8 1 0,10 5 6 16,3 3 6-16,-3-1 6 0,-3-2 3 0,-6-2 0 16,-7-2-4-16,-4-3-5 0,-8-2-7 15,-4-1-4-15,-11-6-4 0,-11-2 1 16,-10 1-2-16,-12 2-6 0,-10 0-2 15,-8 2-3-15,-6-2 3 0,-3-2 8 16,-6-2 4 0,-1 0 0-16,-5-2 1 0,3-1 0 15,-1-3-1-15,3-1 0 0,1 0 1 0,4-4-3 0,6 0 2 0,8-2-2 16,12-1-1-16,3 2-4 0,8-1 2 16,3-4 1-1,1 1 2-15,4 2 5 16,4 0-2-16,5 3 1 0,2 0 1 15,5 0-1-15,2-3 1 0,-2 1-1 16,1 1 0-16,-3-4-2 0,-4 0 0 16,-2-1 0-16,-5 0-2 0,-1-1 0 15,-4 2 0-15,-3 3 1 0,-4 2 0 0,-5 1-3 16,-1 6-5-16,-3 2 0 0,-1-1 0 16,-5 1 3-16,1-3 3 0,-1 0-2 15,2-1-4-15,2 3-8 0,4-5-15 16,3 1-27-16,2-3-43 0,4-1 627 15,1 1-413-15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6T16:18:12.1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4731 8765 838 0,'0'0'76'0,"0"0"98"16,-2 0-157-16,-2 3-16 0,-1-1-2 15,-6 1 1-15,-3 0 10 0,-8 0 4 0,-7 1 8 16,-9-1 7-16,-5-1 0 0,-7-2 2 16,-7-1 0-16,-7 0-5 0,-4 1-1 15,-3 0 3-15,-5 2 4 0,4-2 3 16,-6 1-2-16,-12-1-12 0,0 1-7 15,-10-1-9-15,-2-1 0 0,6-1 0 16,-6-2 1-16,3 1-2 0,3 2-1 16,0-2 0-16,10 1-2 0,9-1 0 15,3 0 1-15,6 0-1 0,7 2 1 16,4-3 0-16,9 3-1 0,13 0 0 0,9 0 0 16,9 1 0-16,6 0 0 15,4 0-1-15,7 0-9 0,-1 0-13 0,0 0-18 16,1 0-19-16,0 0-14 0,3-2-14 15,9 0-28-15,12 0 64 0</inkml:trace>
  <inkml:trace contextRef="#ctx0" brushRef="#br0" timeOffset="362.34">4668 8959 1456 0,'-1'0'28'0,"-2"0"-28"15,-5 0-10-15,-6 2-1 0,-8 4 9 16,-9-3 5-16,-5 3 1 0,-14-1-1 16,-17 1 3-16,-18-1 14 0,-16-4 0 15,-7-2 1-15,-4-5-4 0,-6-1-15 16,2 0 0-16,3 2-1 0,4-4 0 15,8 2 1-15,2 0-1 0,1 1 0 16,5 0 1-16,1 0-2 0,7 0 1 0,-4 0 0 16,1 0 0-16,5 1 0 0,1 1-1 15,9 1-4-15,10 2-4 0,8 0-2 16,9 1-2-16,10 0 3 0,10 1-2 16,6 0-4-16,8 1-5 0,6-1-6 15,1 3-7-15,1-4-7 0,2 0-4 0,2 0-12 16,0 0 42-16,0 0-247 0,2 2 188 15</inkml:trace>
  <inkml:trace contextRef="#ctx0" brushRef="#br0" timeOffset="1660.54">6473 11858 1332 0,'-1'0'26'0,"-3"0"-21"0,-5 1-13 0,-8 2 1 16,-7 2 6-16,-14 3 1 0,-11 0 0 15,-13 3-1-15,-7-1 0 0,-14-4 1 16,-16-1 0-16,-7-3 0 0,-12-2 3 15,-1-3 1-15,-9-4-1 0,-4-1 2 16,-5 0-3-16,-12 0 0 0,1 2-1 16,-8-1 2-16,-5 3 0 0,-9-2 1 15,-2 1 0-15,8 1-2 0,-8 4 0 0,14 1-1 16,11 5 0-16,2 2 1 0,13 1-1 16,13-2 1-16,9 2-1 0,16 1 0 15,21 1-1-15,12 1 0 0,16-1 0 16,10 0-4-16,8-2-4 0,10-4-8 0,8 0-25 15,9 0-24-15,9-2-87 16,13 0-24-16,17-3 17 0,22 0 49 0</inkml:trace>
  <inkml:trace contextRef="#ctx0" brushRef="#br0" timeOffset="2056.13">6065 12293 1731 0,'1'0'73'16,"0"2"8"-16,-1-1-82 0,0 0-41 15,-2 0-10-15,-1 1 3 0,-6 3 24 16,-12 3 16-16,-12 1 10 0,-14 1 15 0,-13-2 2 16,-11-1 6-16,-7-4 3 0,-4-1-9 15,-13-2-2-15,-10-2-4 16,-9-3-2-16,-7 0-3 0,-5-4-2 0,-6 0 6 15,-8-4-3-15,-4 2-2 0,-8 1-1 16,5 0-7-16,5 4 0 0,3 5-3 16,5 4 0-16,3 2 0 0,3 4 2 15,5 3 3-15,11 2 0 0,7 1-2 16,8-1 1-16,7 0-1 0,13 2 0 0,10-1 2 16,13 1 0-16,5-2 0 0,9 1-1 15,4-2 1-15,4 1-2 0,8-2 0 16,4 0 1-16,7-5-2 0,3 0 3 0,4-2-1 15,4 0-2-15,1-5-7 16,0 0-8-16,1 1-13 0,-1-1-11 0,1 0-7 16,0 0-13-16,0 0-11 0,0 0-8 15,0 0-12-15,0 0 0 0,2 0-20 16,2-4 63-16</inkml:trace>
  <inkml:trace contextRef="#ctx0" brushRef="#br0" timeOffset="60810.91">13048 11625 967 0,'0'0'43'0,"-2"0"1"0,2 0-13 0,-8-1-14 15,-2 0 0-15,2-1 5 0,-8 1 2 0,5-3 1 16,-2 3 4-16,-7-1-1 0,-3 0 2 16,-10 0-3-16,-9-2-2 0,-2 3-5 15,-7-1-3-15,-5 0-1 0,-8-1-2 0,-5 0 6 16,-10-2 0-16,-12 1-4 0,-9 0-2 16,-7-2-8-16,-2-1-6 15,1 0 2-15,-6-2 0 0,-5 0-1 0,-1 0 2 16,-1-2 0-1,-5 1-2-15,1-3 1 0,-2 3-1 0,1-1 0 0,5 0 1 16,-3-1 0-16,6 1-1 16,1 0 0-16,15 3-1 0,7 0 6 0,-4 1 6 15,6 1 5-15,3 5 4 16,5-1-4-16,15 2-2 0,5 0-4 16,1 1-3-16,5 2-2 0,3 0-2 0,9 2-2 0,11-1 1 15,11 0-2-15,9 1 1 0,3-2 0 16,3 0-1-16,4 0 0 0,5-3-2 15,0 0-2-15,0 0-7 0,0 0-6 16,1 2-15-16,0-1-19 0,0-1-7 31,1 0-8-31,2 0-9 0,3 0 0 0,8 1-12 0,17 1-6 0,18 1 53 0</inkml:trace>
  <inkml:trace contextRef="#ctx0" brushRef="#br0" timeOffset="61443.52">12777 11841 696 0,'0'0'99'0,"1"0"89"15,-1 1-94-15,1 0-56 0,-1-1-12 16,-3 1-3-16,-4 1-4 0,-6-2 0 16,-6 2 12-16,-6-2 13 0,-7 1 10 15,-5 1 0-15,-4-2-7 0,-9-2-12 0,2 2-8 16,-9-1-5-16,-8-1 4 0,-9 0 2 15,-7 0-1-15,-6 2 0 0,1-3-5 16,-1-3-5-16,-12 1 0 0,-2-1-1 16,-4 3-3-16,1-2 3 0,4 1-3 15,-7-2 0-15,-9-1 4 0,-1-1-3 16,3-1-1-16,5 0-3 0,-1 2-6 0,4-2-1 16,-1 2 0-16,10-1-1 0,6 1 8 15,-5 2 1-15,6-1-1 0,7 2-1 16,8-1-6-16,14 3-3 0,8-2 2 15,6 3 4-15,1 0 0 0,5 1 2 16,4 0-2-16,1 0-3 0,3 1 0 16,4 2-1-16,3-1 0 0,6-2 0 0,3 1 1 15,6 0-2-15,3 0 1 0,5 0 0 16,3-1 1-16,0 0-6 0,-2 0-3 16,2 0-4-16,0 0-4 0,0 0 5 15,0 0-3-15,0 0-2 0,0 0-2 16,0 0-4-16,0 0-2 0,0 0 5 15,0 0-1-15,0 0 2 0,0 0-2 16,0 0-5-16,0 0-4 0,0 0-6 16,2 0-5-16,-2 0 3 0,0 0 1 0,0 0-1 15,0 0 0-15,0 0-9 0,0 0-9 16,0 0-9-16,0 0-9 0,2-1 43 16,2 3 5-16</inkml:trace>
  <inkml:trace contextRef="#ctx0" brushRef="#br0" timeOffset="63506.02">9108 11572 1612 0,'5'4'69'0,"-7"-7"-180"46,-16 3 96-46,1-1 6 0,-5-2 13 0,-12 0 7 16,-2-2 8-16,-4 1 8 0,-6-2-7 16,-1 0-3-16,-2 0-7 0,-1-1-5 15,-1 4-3-15,2-3 0 0,-5 3-1 0,0 1-1 16,6 0 0-16,-1 1-2 0,7 1 1 16,7 0-2-16,7 0-6 0,9 0-5 15,10 3-9-15,3-3-13 0,5 0-12 16,1 0-19-16,0 0-18 0,-2 0 84 15,6 3-255-15,5 5 198 0</inkml:trace>
  <inkml:trace contextRef="#ctx0" brushRef="#br0" timeOffset="63787.94">9435 11793 1233 0,'5'0'367'16,"-12"3"-209"-16,-12 2-148 16,-11 0-20-16,-22 3 9 0,2-1 0 15,-11 0-1-15,-6 0 0 0,-2-1-1 16,4-1 1-16,15-3 1 0,10-2 3 16,9 0 1-16,4 0 1 0,4 1 0 15,3 0-1-15,3 1 0 0,4-2-1 16,0 0 0-16,3 0 1 0,4 0-3 0,2-2 2 15,3 2-6-15,-3 0-13 0,-1 0-22 16,4 0-27-16,1 0-31 0,-1 0-16 16,-1 0 38-16,-4-1 27 0</inkml:trace>
  <inkml:trace contextRef="#ctx0" brushRef="#br0" timeOffset="93246.01">8165 16939 1299 0,'0'0'68'15,"4"0"18"-15,-4 0-40 0,0 0-35 16,0 0-3-16,-2 0 0 0,0 0-2 15,2 0-2-15,0 0 2 0,0 0 4 0,0 0 7 16,2 0 8-16,-1 0 6 0,-1 0 1 16,1 0-1-16,0 1-4 0,-1-1-7 15,1 0-4-15,-1 0-5 0,2 0-5 16,-2 0-2-16,0 0-2 0,0 0 0 16,0 0-2-16,0 0 5 0,-1 0 0 15,6 0-2-15,-1 0 1 0,2 0-5 16,4 0-4-16,0 0 0 0,6-1 1 0,3 1 0 15,2 0 4-15,6 0-2 0,2 0 1 16,4 1 1-16,3 1 0 0,3 1 0 16,7 0 1-16,2 1-1 0,6 1-1 15,7 2 1-15,-5 1 0 0,3 1 0 16,-2 0 0-16,-2 0-1 0,2 2 1 16,4 4-1-16,4-3 0 0,7 1-1 0,1 0 2 15,-1-2-3-15,-6 1 1 16,-1 0 1-16,-1 0-1 0,7-2 2 0,5 2-1 15,5 1 0-15,4-2 0 0,-3 0 1 16,-2-2 0-16,2 1 0 0,8 0 1 16,4 4-1-16,5-1 0 0,-4 0 1 15,-10-4-1-15,4 2 0 0,6-1 1 16,1 0-1-16,0 1 1 0,-3-3 0 16,-6 2-1-16,6-1 1 0,6-1 0 0,-5 1-1 15,1-2 1-15,-7-1 0 0,-3-1-1 16,8-1 0-16,2-1 0 0,-3-2 0 15,1 0 0-15,-6-1 1 0,0 0-1 16,5-1 1-16,2 0 0 0,-2 0 0 16,-3-1 0-16,-4 0 0 0,4 2-1 0,9-1 0 15,5 1 0-15,-4 3 0 0,-6-1 1 16,-5 1 0-16,-1 1-1 0,10 0 0 16,-3-1 1-16,-2 1-1 0,-9-1 0 15,-3-1 1-15,3 2-1 0,6-2 1 16,2 0 0-16,-4 1-1 0,-8-1 0 15,0 0 1-15,-2-1-1 0,6 0 0 16,5 2 1-16,-7-1-1 0,-4-2 0 16,-6 1 0-16,0-1 0 0,1 1 0 0,11-1 1 15,3 2 0-15,-6 1 0 16,2 0 0-16,-8 3-1 0,-4-2 0 0,5 2-4 16,2-2 16-16,-4 1 2 0,-2-1 4 15,-7-1 6-15,-6 1-18 0,0 0-1 16,1-1-4-16,7 0 0 0,3-2 0 0,0 0-1 15,-3 0 0-15,-7 0 1 0,-5 1-1 16,-5 0 0-16,3-2 0 16,2 0 0-16,4 0 0 0,6-2 1 15,5 2-1-15,-2-2 1 0,-1 2 0 0,-3 0-1 16,-7 0 1-16,-1 2-1 0,1 0 0 16,1-2 1-16,0 0-1 0,2 0 0 15,-6 0 1-15,-2 0-1 0,-4-2 0 0,-4 2 0 16,-1-2 0-16,2 2 0 0,0 0 0 15,4 0 0 1,2-1 0-16,0 0 1 0,2 0 0 0,-4 0-1 0,-1 1 0 0,-10 0 1 16,-2-1 0-16,-5 1-1 0,-5 0 2 15,0 0-1-15,-3 0 0 0,-1-2 0 16,-6 2-1-16,-2-2 1 0,-7 1 1 16,0 1-1-16,0-1 0 0,0 1 0 15,1 0 0-15,0 1 0 16,-3-1 0-16,0 0 0 15,-1 0 0-15,-1-1 0 0,-2 1 0 0,1 0 1 0,-1 0 0 0,0 0-1 16,0 0 2-16,2 0-1 0,-2 0 0 16,0 0 1-16,0 0-1 0,0 0-1 15,0 0 0-15,0 0 1 0,0 0-2 16,0 0 1-16,0 0-1 0,0 0-6 16,0 0-5-16,0 0-10 0,0 0-11 15,0 0-11-15,0 0-14 0,0 0-21 16,0 0-12-16,0 0-9 0,-4-5 49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6T16:20:45.0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1107 4832 819 0,'0'-2'30'0,"-1"1"-1"15,1 0-15-15,-1 1-4 0,1 1 5 16,0-1 4-16,-1 1 2 0,0 1 1 16,0 3 4-16,-1 4 0 0,-3 0-2 15,-1 3-3-15,1 4-7 0,-3 5-4 0,1 8 5 16,-1 12 4-16,-1 8 7 0,3 11 1 15,-2 5-6-15,2 5-8 0,3 3-7 16,1 2-2-16,0 0-1 0,2-6-1 16,0-5 1-16,3-13-2 0,-2-9 0 15,2-6 1-15,2-7-1 0,-2-5 2 16,2-6 2-16,0-6-2 0,0-2 1 16,-1-4-4-16,2-1-2 0,-1-1-1 15,4-1-1-15,0-1 4 0,0 0 3 0,5 0 5 16,4 0 1-16,10-2 0 0,9 0-1 15,11-2-2-15,9 0-1 0,5 0-1 16,6-1-3-16,7 0 1 0,6-1 1 0,8 0-1 16,4 4-1-16,0-3 2 0,-2 3-2 15,-1 0 0-15,-3 2 2 16,1 1-2-16,-3 1 2 0,-3 1 0 0,-4 0-1 0,-13-1-1 16,-10-1 1-16,-12-2-2 0,-13-1 0 15,-5 0 2-15,-8-2-1 0,-6 0 2 16,-2 0 5-16,-5-1 3 0,0-1 3 15,-3-2 1-15,-1-4-12 0,-4-6-20 16,-3-9-32-16,-11-11-31 0,-7-8 39 16,-74-100-268-16</inkml:trace>
  <inkml:trace contextRef="#ctx0" brushRef="#br0" timeOffset="385.75">2460 5444 300 0,'-60'-37'185'0,"5"5"-105"16,0-1 108-16,15 11-96 16,2 0-15-16,6 8 0 0,6 3 5 0,8 6-10 15,10 4-23-15,7 1-23 0,-1 1-19 16,3 4-13-16,3 4-2 0,2 4 3 15,8 7 1 1,7 6 3-16,11 3 3 0,10 3 2 0,9-1 5 0,7 2 4 16,6-3 7-16,6-1 6 0,-1-1 1 0,6-1-4 15,-5-4-8-15,2 0-4 0,-1 0-5 16,-9-3-1-16,-6 1-1 0,-11-1-2 16,-10-5-1-16,-11 0 2 0,-8-5-2 15,-10-4 4-15,-4-1 1 16,-5 2 1-16,-5 4 1 0,-8 6 1 0,-10 3 2 15,-5 4 10-15,-6-3 7 0,-3 2 2 0,-3 1-2 16,-7 1-9-16,-6-1-4 16,0 1-2-16,1 0-1 15,1 0-2-15,2 0-2 0,2-1 1 0,2-1 2 16,7-1 3-16,6-3 5 0,5 0-1 0,1-2 1 16,6-1 1-1,4-3-4-15,3-2-1 0,6-4-2 0,2-2-5 0,4-1-2 16,0 1-3-16,3-4-2 0,-1 1 0 0,2-2-1 15,0 0-13-15,0 0-20 0,0 0-27 16,0 0-24-16,0 0-12 16,0 0-4-16,1-2-94 0,7-5 121 0</inkml:trace>
  <inkml:trace contextRef="#ctx0" brushRef="#br0" timeOffset="1997.48">992 9324 1437 0,'0'0'93'0,"-4"0"74"15,3 1-144-15,0-1-53 0,1 0-10 16,1 1 2-16,-1-1-3 0,1 1 9 16,1 2 6-16,-2 3 1 0,2 8 8 15,-1 6 9-15,1 9 3 0,0 6 1 16,-2 4 3-16,0 4 0 0,-2 4 0 15,-3 9 2-15,-6 5 0 0,-2 6 1 16,-1 3 2-16,-1-1-1 0,0-7 0 0,5-4 1 16,1-10 0-16,3-2-1 0,4-1 2 15,2-3-2-15,0 0 0 0,1-4-1 16,6-5-2-16,3-4-4 0,2-5 0 16,6-5-3-16,4-2 2 0,-1-1 1 15,2-2 1-15,5 2 1 0,2-3 1 0,14 1 0 16,10-5 0-16,7-1 1 0,5-5 2 15,0-3 0-15,4 0 1 0,1-4-1 16,7-3 1-16,3-1 0 0,6-2 0 16,5-1-1-16,8-2 3 0,8 2 0 15,9 2 1-15,3 2 2 0,2 2-3 16,-13 2-2-16,-14 3-1 0,-14-1-2 16,-15 1 0-16,-7 0 0 0,-9 1 0 15,-7 1 0-15,-8-1 1 0,-10-1-3 16,-6 0-4-16,-6 0-9 0,-8 0-10 0,-3 0-9 15,-1 0-5-15,0-1-3 0,-1 1 6 16,-1-4 2-16,-5-5-4 0,-2-7-10 16,-8-9-79-16,-7-6 78 0</inkml:trace>
  <inkml:trace contextRef="#ctx0" brushRef="#br0" timeOffset="2409.44">2126 10025 1006 0,'16'19'37'0,"7"5"7"16,13 9-34-16,10 4-4 0,9 6 10 15,5 1 6-15,4-5 3 0,0 0-2 16,0-3-10-16,2-1-1 0,-1-3 6 16,2-1 4-16,-2-2 5 0,-3-4-1 15,-8-6-9-15,-10-3-1 0,-3-4-7 16,-11-3-4-16,-7-1 10 0,-6-2 6 15,-7-2 3-15,-7-3 12 0,0 2-6 0,-3-2-5 16,0 1-2-16,-1 2-11 0,-3 1-4 16,-6 4-1-1,-8 5-3-15,-9 3 11 0,-9 5 2 16,-10 0 0-16,-5 3 4 0,-9-3-6 0,-7 0-4 0,0 0 0 16,0-1-1-16,3-1-2 15,3-3-2-15,7 0 0 0,7-3-3 0,7 0-1 0,7 0 1 16,2-3-2-16,7-1-1 15,4-2 5-15,7-1 2 0,6-4 3 16,6-2 2-16,-2 4-7 0,2-5-2 0,1 0-5 16,0 0-11-16,0 0-21 0,0 0-14 15,0 0-18-15,0 0-13 0,0 0-7 16,0 0 97-16,2 0-26 0</inkml:trace>
  <inkml:trace contextRef="#ctx0" brushRef="#br0" timeOffset="5101.06">6034 11370 1749 0,'0'0'33'0,"-7"2"-32"0,0 0-10 15,-11 2-5-15,-10 4 10 0,-4 5 3 16,-9 5 0-16,-5 4 1 0,0 5-1 16,-3 6 0-16,-8 6-1 15,3 7 1-15,-6 12-1 0,-8 11-4 0,2 8-7 16,-3 11-6-1,7 7-5-15,13 3-4 0,11 0-3 0,14-7 1 0,15-8 3 0,13-6 6 16,15-4 5-16,18 0-1 0,16 2-6 16,16-5-1-1,9-3 2-15,1-10 5 0,3-8 9 0,-6-9 0 16,-2-11 9-16,0-12 6 0,-5-6 8 0,-7-10 17 0,-5-7 4 16,-5-6 1-16,-6-7-5 0,2-9-3 15,-1-7 1-15,1-8 1 16,0-4 8-1,-8-6 3-15,-5-6-7 0,-7-4 1 16,-7-7-1-16,-6 2-2 0,-7-4 3 16,-8-4-6-16,-7-3-6 0,-9-6-7 0,-5-1-7 15,-8 6-2-15,-6 7-2 0,-4 13-4 16,-3 9 0-16,-1 11 0 0,3 7-3 16,1 11-1-16,0 2-2 0,-2 5-4 15,-4 3-2-15,-4 3-5 0,-3-1-4 16,5 2-12-16,4 0-16 0,8-1-23 15,8 0-20-15,8 0-13 0,6 1-6 16,5 0 3-16,1-1 221 0,5-1-100 16</inkml:trace>
  <inkml:trace contextRef="#ctx0" brushRef="#br0" timeOffset="5432.64">5892 12425 1583 0,'1'1'125'0,"0"-1"147"16,2 4-283-16,2 1-14 0,10 5-17 15,8 13 2-15,11 6 8 0,10 9-3 16,-1 6 7-16,3 0 13 0,-3-4 4 16,0-2 6-16,0-2 5 0,-2-4 0 15,-2-2 0-15,-5 1 0 0,0 1 0 16,0 1 0-16,-4 1 0 16,-1-1-2-16,-4-7 6 0,-8-10-17 0,-6-3-38 0,-5-6-27 15,-5-7 30-15</inkml:trace>
  <inkml:trace contextRef="#ctx0" brushRef="#br0" timeOffset="6340.06">7297 11645 1191 0,'11'-9'75'0,"-2"2"26"0,0 0-18 16,-4 1-33-16,0 2 14 0,-1 3 14 16,-4 1 2-16,2 0-1 0,-2 0-10 15,0 0-13-15,0 0-16 0,0 0-15 0,0 0-18 16,-4 2-18-16,-4 5-8 0,-5 7-1 15,-8 9 6-15,-9 7 10 0,-3 5 4 16,1 4 0-16,-1 3 1 0,0 3 2 16,0 2 1-16,-5 4-1 0,4 2-1 15,6 1-4-15,10 1-14 0,8 0-12 16,10 0-10-16,11 7-10 0,13 3 4 16,10 5 1-16,9 4 6 0,4-3 10 15,3 1 9-15,0-7 8 0,-3-13 6 0,-6-5 4 16,-5-13 1-16,-9-10-11 0,-8-5-27 15,-2-5-33-15,-4-6 278 0,2-5-176 16</inkml:trace>
  <inkml:trace contextRef="#ctx0" brushRef="#br0" timeOffset="6799.63">8178 11643 2010 0,'-8'3'22'0,"-9"6"-50"0,-12 9-10 0,-13 11 0 15,-6 2 26-15,-4 4 10 0,6-3 2 16,4-4 2-16,1 1-11 0,6-9-3 16,5-1-3-16,8-5-7 0,5-3 4 15,8-2-4-15,3-7-13 0,6-1-9 16,0 0-4-16,0 0 5 0,-1 3 13 15,4-4 17-15,5 2 9 0,5 3 5 0,6-2 5 16,9 3 0 0,3-2-1-16,4 2 0 0,3 3-2 0,-2 0-1 15,2 2 1-15,3 2-3 0,-2 4 0 0,3 5 0 16,-3 2-5-16,-7 3 0 0,-7 0-1 0,-8-1-2 16,-9 1 3-16,-6 1 2 0,-5 1 2 15,-8 3-1-15,-7 0 12 0,-6-1 8 16,-10-3 8-16,-7-4 7 15,-6-1-8-15,-6-4-6 0,3-3-5 0,4-4 0 16,-1-2-3-16,4-5-3 0,2-5-2 16,2-2-6-16,6-5-4 0,4 1-11 15,5-2-12-15,4 0-18 16,4-1-12-16,2 0-23 0,5 0-20 0,3-1 50 16,9-2 9-16</inkml:trace>
  <inkml:trace contextRef="#ctx0" brushRef="#br0" timeOffset="7067.56">8836 12229 1447 0,'-2'2'50'0,"-3"1"1"0,2 4-36 0,-4 6-16 16,1 5 5-16,-3 5 4 0,-1 5 1 16,0 3 0-16,-2 4-3 15,0 3-3-15,-3 4-1 0,1-4 0 0,1-3-1 16,3-6 2 0,1-9-5-16,3-4-13 0,3-5-16 15,-2-3-21-15,5-2-21 0,-2-5 14 0,2-1-197 0,6 0 173 16</inkml:trace>
  <inkml:trace contextRef="#ctx0" brushRef="#br0" timeOffset="7601.27">9409 12053 1620 0,'-1'-2'66'15,"1"-2"8"-15,-2-1-42 0,1 1-16 16,0-2-2-16,-1 0 1 0,1 2-1 16,-3-1-8-16,-1 2-5 0,-3 3-2 15,-4-1-7-15,-3 2-1 0,-4 6-1 0,-6 2-4 16,-1 7-3-16,-4 1-3 0,3 1-2 16,2 0 2-16,6-3 1 0,6-4-10 15,4-1-6-15,3 0 2 0,1 3-1 16,4-1 8-16,-2 3 2 0,3-1-2 15,4 1 5-15,1-2 4 0,2 0 6 16,-3-6 5-16,-1-2 3 0,0 1 1 16,0-4 0-16,3 0 2 0,1 1-1 15,0-2 2-15,-1-1 0 0,-1 0 0 0,5 0-1 16,-2-3 0-16,3-1-1 0,2-2-1 16,0-2 2-16,0 1 0 0,-4 0 2 15,-1 1 6-15,-2 1-1 0,1 1 1 16,-2 1 0-16,1-2-1 0,2 1-1 15,-1 1 1-15,8-2-3 0,3 2-3 16,0 0-1-16,4 3-2 0,3 0 0 0,3 5-1 16,4 2-1-16,-2 4 3 0,0 2 3 15,4 4 1-15,-1 0 11 0,5 3-1 16,-1 2-4-16,-1 2 3 0,-2 2-9 16,-6-1-1-16,0-3 0 0,-2-1-1 15,-5-5 2-15,0-4-4 0,-4-3-7 0,-2-3-10 16,-2-1-18-16,-3-2-15 0,-2-3-22 15,1-2 723-15,-1-7-487 0</inkml:trace>
  <inkml:trace contextRef="#ctx0" brushRef="#br0" timeOffset="7963.27">9391 11219 1920 0,'9'9'36'0,"2"3"-37"16,9 10-16-16,7 4-3 0,7 9 12 16,4 0 6-16,7 3 1 0,3 6 1 15,6 3 0-15,2 6 0 0,0 7 1 16,4 6-1-16,-3 5-2 0,-1 6 0 15,-6 1 0-15,-9 4 1 16,-2 4 1-16,-2 5 0 0,-5 3 0 0,-6 1 1 0,-11-8 3 16,-13-6 1-16,-10-5-1 0,-8-10 0 15,-8-6-4-15,-2-5 1 0,0-7 0 16,1-5 1-16,7-7-2 16,1-8-12-16,3-3-13 15,0-7-17-15,2-2-14 0,4-6-16 0,4-6-18 0,4-2-7 0,-1-2-17 16,-2 0-23-16,6-7-161 0,4-9 183 15</inkml:trace>
  <inkml:trace contextRef="#ctx0" brushRef="#br0" timeOffset="8207.99">11534 11962 1926 0,'8'23'74'0,"-308"23"-123"32,230-39 46-32,17-4-16 0,7-2-24 15,7-1-23-15,4-2-16 0,3 0-16 16,6-2-6-16,5 2 39 15,5 0 23-15</inkml:trace>
  <inkml:trace contextRef="#ctx0" brushRef="#br0" timeOffset="8416.62">11500 12344 1764 0,'-24'12'32'0,"-1"0"-35"0,-11 2-12 0,-1 1 17 15,-2 1 1-15,-7-6 4 0,-4 0-7 16,-3-1-21-16,4-5-35 0,3-4-39 16,9-4 444-16,6-8-282 0</inkml:trace>
  <inkml:trace contextRef="#ctx0" brushRef="#br0" timeOffset="9366.31">13458 11504 1653 0,'0'0'173'0,"1"0"242"0,1 0-388 0,-2 0-67 15,1-1 3-15,1 0 5 16,1-4 18-16,7-1 4 15,0-7 2-15,1-5 2 0,5-6 2 0,0-6 4 0,3-4 4 16,2-3 4-16,3-4 4 0,-1-4 3 16,2-3 0-16,-4-7-2 0,-2 0-4 15,0-2-4-15,-1 1-4 0,0 5-3 16,-3 4-1-16,-4 8 2 0,-4 14 0 16,-4 7 1-16,-3 8-1 0,1 5-10 0,-1 5-11 15,0 0-16-15,-6-2-10 16,-8 2-6-16,-6 4 7 0,-11 8 17 0,-12 4 12 15,-8 7 15-15,-12 4 2 0,-15 2 1 16,-9 4 1-16,-1-2 0 0,1 0 1 16,7 0-1-16,11-2-1 0,-7 0 0 15,-2-3 1-15,-1 1-1 0,-2-3 1 0,13-2 0 16,7 0-1-16,10 0 1 0,7-4 0 16,10-2-1-16,12-3 3 0,6-3 1 15,9-3-3-15,3-2-1 0,3-1-4 16,-1-1-7-16,2-2 1 0,3 4 2 15,2-4 3-15,8 2 4 0,2 2 1 16,10 2-1-16,10-2 1 0,4 3 0 16,9 0 0-16,0 1 1 15,1 1 1-15,2 1-1 0,-3 0 1 16,-1 2 0-16,-4-1-1 0,-8 2 0 0,-8 0 0 0,-4 1-1 16,-6-2 0-16,-2-1 0 0,-3-1-2 15,-2-3-1-15,-5-2-2 16,1 2-2-16,-2-1-3 0,-6-1 1 15,2 5-1-15,-10 2 2 0,-2 5 4 0,-5 6 0 16,-8 3 4 0,-6 2 3-16,-11 4 2 0,-13 0 0 0,-10 4 1 0,-4 4 0 0,-5 0 0 15,-1 4 0-15,6-1-3 0,-4 3 1 16,8-1-2-16,5-1-1 0,6-3 2 16,16-2-1-16,9-3-1 0,7-1 0 0,7 2 0 15,6 0-1-15,3-1 1 0,6 0 2 16,7-5-3-16,4-1 2 0,6-3 5 31,8-4 0-31,5-1 8 0,9-4 1 0,6-6-2 0,4 1-1 0,1-7-6 0,3-2-2 16,3-3-2-16,2-3 0 0,6-1-1 31,6-4 0-31,4 1 0 0,3-2 0 16,-3 0 0-16,-7 1 1 0,-4-1-2 15,-5 2 0-15,-3 4 1 0,0 2-2 16,-4 2 1-16,-3 4-1 0,-6 1 0 15,-10-1-12-15,-12 0-20 0,-9-2-23 16,-5-1-29-16,-2-1-35 0,-4 3-9 0,-9 5-138 16,-12 6 158-16</inkml:trace>
  <inkml:trace contextRef="#ctx0" brushRef="#br0" timeOffset="9684.16">12673 13108 1923 0,'-1'5'12'0,"-7"1"-62"0,-1 7-33 16,-4 5 14-16,0 2 28 0,4 1 34 15,1-1-9-15,3 1-8 0,1-1-6 0,2 0-6 16,3-1 24-16,3 0 12 0,4 0 14 16,3 0 12-16,3 1-4 15,4-1 2-15,0-3-3 0,3 1 1 0,-2-3 0 16,0-6-5-16,2 1-9 0,-2-5-16 16,4-1-25-16,4-3-28 0,5-4-39 15,8-8-93-15,-1-7 113 0</inkml:trace>
  <inkml:trace contextRef="#ctx0" brushRef="#br0" timeOffset="9922.56">12802 12594 1789 0,'1'0'64'0,"-1"-1"3"0,0 1-54 0,0 0-16 0,1 0-4 16,-1 1-5-16,0-1-9 0,0 0-9 15,0 3-8-15,0-1-1 0,1 2 3 0,-1 2-2 16,1 1-4-16,-1 1-21 0,0 0-22 16,-1-1 201-16,-1-1-110 0</inkml:trace>
  <inkml:trace contextRef="#ctx0" brushRef="#br0" timeOffset="10670.96">14314 11638 1772 0,'0'0'77'16,"0"0"12"-16,0 1-71 0,-3 2-37 0,-2 4-1 0,-5 6 8 0,-4 10 6 15,-4 10 2-15,-2 4 1 0,1 9-2 16,1 1-6-16,4-3-3 0,5 4-3 16,4-7-1-16,5 3 0 0,3-4 2 15,5-2 1 1,8-9 3-16,-2-7 5 0,2-5 6 0,0-7 6 0,-6-4 4 15,0-4-1-15,-2-2-2 0,3-1-4 16,3-4-3 0,0-2-6-16,5-7-4 15,3-1-6-15,2-6-8 0,4-2 0 16,-2-4-2-16,-1-3 5 0,-7-2 8 16,-5 1 5-16,-1 3 5 0,-8-1 4 0,2 4 2 15,-4 4 2-15,1 7 1 0,0 5-2 16,0 4 2-16,-3 5-1 0,0 0-6 15,0 0-18-15,1-2-6 0,4 4-13 16,9 7-21-16,4 8-11 0,9 13-27 0,10 14-5 16,-4 5 20-16,2-1 36 0,-4-9 48 15,-5-8 24-15,4-9 9 0,0-4-8 16,0-1-6-16,3-6 7 0,-6-2 17 16,0-6 21-16,-4-3 11 0,-8-3 6 15,1-4-9-15,-3-4-11 0,-4-2-8 16,-2-3-10-16,-1-2 2 0,-5 0-6 15,-2-5-8-15,1-2-10 0,-6-3-11 16,1 1-7-16,1 3-3 0,-3 5-1 16,0 2-1-16,-1 2 0 0,0 4 1 0,5 1-1 15,-3 2-6-15,5 0-12 0,-2-1-12 16,2 0-12-16,2-2-15 0,3-6-11 16,10-7-25-16,6-7 155 0,7-5-65 15</inkml:trace>
  <inkml:trace contextRef="#ctx0" brushRef="#br0" timeOffset="11122.75">15237 12196 1555 0,'11'0'259'16,"-3"8"-117"0,6-7-155-16,-37-2 23 0,15-2-28 0,7 4 0 15,0 3-2-15,-3 5 2 16,0 7 3-16,-2 3 7 0,2 8 4 0,0 3 0 16,4 1 2-16,2-3 1 0,3 2-2 15,4 0 0-15,4-2 0 0,0 4 2 16,3-4 0-16,2-1 0 0,0 0-10 15,-1-5-9-15,-2-4-9 0,-5-3-9 0,-1-8-8 16,-2-3-17-16,-1-2-24 0,0-1 33 16,0-3-220-16,2-3 189 0</inkml:trace>
  <inkml:trace contextRef="#ctx0" brushRef="#br0" timeOffset="11312.24">15409 11901 1918 0,'22'15'105'0,"-22"-15"-175"0,-2 1-12 16,2 3-30-16,-26-19-25 15,25 15 550-15,1 1-328 0</inkml:trace>
  <inkml:trace contextRef="#ctx0" brushRef="#br0" timeOffset="11675.4">16698 10812 1603 0,'9'6'328'0,"-36"-38"-208"0,43 43-156 15,-116-86 37 1,54 50-14-16,-8 2-7 0,0 4-10 0,2 1-7 0,4 7-3 16,6 4-7-1,5 7 3-15,5 5 5 0,5 7-3 0,3 8 12 0,0 14 6 16,0 10 5-16,-2 16 11 15,-2 17 7-15,-1 17 0 0,-1 12-9 0,0 8-15 16,7 7-12-16,5 3-10 0,7-3 5 16,3-3 14-16,3-14 8 0,2-17 14 0,-2-14 6 15,0-10 4-15,-2-9 4 0,0-1-2 16,2-4-4-16,1-5 0 0,3-6-7 16,1-6-18-16,1-10-27 0,1-6 613 15,3-5-425-15</inkml:trace>
  <inkml:trace contextRef="#ctx0" brushRef="#br0" timeOffset="11912.47">16413 11750 1509 0,'-24'5'43'0,"-5"2"-5"0,-13 2-34 15,-3-1 0-15,-1-2 0 0,5-2-1 16,-2 0 0-16,2-4-1 0,-3-2 2 16,-3-2-2-16,4 2 0 0,4-1 0 15,11-1 0-15,7 1 1 0,8 1-3 16,5-1-9-16,7 3-17 0,0 0-27 16,0-1-30-16,1 0-93 0,3-1 104 0</inkml:trace>
  <inkml:trace contextRef="#ctx0" brushRef="#br0" timeOffset="12133.51">16395 12272 1381 0,'-1'19'354'0,"-3"65"-236"15,2-57-176-15,1-3 59 16,-1-35 0-16,1 29-1 0,1-1 0 15,1 1-4-15,1-2-3 0,0-3-6 16,2-1-1-16,-2-4-6 0,0-1-19 16,0-4-17-16,-2-3-29 0,1 1-29 0,1-1-11 15,1-4-100-15,-1-8-13 0,3-10 119 16</inkml:trace>
  <inkml:trace contextRef="#ctx0" brushRef="#br0" timeOffset="12291.71">16523 11793 1742 0,'0'-6'131'0</inkml:trace>
  <inkml:trace contextRef="#ctx0" brushRef="#br0" timeOffset="12987.87">17737 10774 1957 0,'-7'14'29'0,"-2"7"-41"16,-13 15-15-16,-13 11 1 0,-3 11 18 0,-13 5 6 15,2 6 2-15,-3 4-3 0,-1 4-7 16,5 5-2-16,1 6-2 16,4 0-3-16,6 3 1 0,0 3-1 0,3 0 0 15,5-5 5-15,6-4 6 0,10-7 3 16,10-12 0-16,7-3 3 0,10-4-1 16,4 1 0-16,3-3 1 0,5-1 0 0,0-4 0 31,2-5 2-31,3-3-4 0,0-7-9 0,0-5-9 15,-5-9-20-15,-1-5-12 0,-3-3-12 16,-1-8-19-16,0-4-2 0,1-5-113 16,5-10 122-16</inkml:trace>
  <inkml:trace contextRef="#ctx0" brushRef="#br0" timeOffset="13385.95">18174 11579 1669 0,'-1'0'49'0,"-3"0"-10"15,-8 0-58-15,-10 0-7 0,-9 3 6 16,-7 3 14-16,-4 3 3 0,7 5 1 16,-3-3 2-16,7 0 1 0,4 2-1 0,1-2 1 15,7-2 1-15,6-2-2 0,7-3-1 16,3-1-6-16,2 1-4 0,1-3-1 15,3 3-1-15,3 4 0 0,6 6-1 16,10 3-2-16,5 5-2 0,7 3 3 16,0-3 7-16,-3 2 4 0,2-6 4 0,-4-4 0 15,-2 2 0-15,-4-2-2 16,0 4-1-16,-5 2-3 0,-3 1 0 16,-7 1 1-16,-4 1 1 0,-6 3 1 0,-7 2 0 15,-9 2 1-15,-10-2-1 0,-8-1 0 16,-6-4 1-16,-1-4 0 0,0-2 3 0,-1-9-1 15,0-4 1-15,-1-4-1 0,2-4-4 16,3-6-6-16,3-4-11 0,2-4-24 16,4-2-25-16,7-4 74 0,7-3-23 15</inkml:trace>
  <inkml:trace contextRef="#ctx0" brushRef="#br0" timeOffset="13587.76">18475 12214 1649 0,'1'15'95'0,"-2"6"83"16,-5 12-220-16,-2 6-48 0,-1 2 26 0,0 0 40 16,2-9 29-16,-5 2-19 0,-3-4-19 0,0-2-8 15,-2-6-17-15,6-11 5 0,5-4-6 16,5-7 154-16,-4-2-332 0,2-12 206 15</inkml:trace>
  <inkml:trace contextRef="#ctx0" brushRef="#br0" timeOffset="14054.23">19074 11779 1668 0,'0'-2'48'0,"-3"0"-8"0,-1-3-45 0,-2 1-7 16,-5-2 4-16,-8-1 3 0,-7 0 4 15,-5 3-2-15,-4 1-2 0,3 3-4 16,3 3-3-16,2 4-8 0,4 2-1 16,0 4 2-16,-1 3-2 0,3 2 6 15,3 3-7-15,1-4-7 0,11 2-2 16,3 2 1-1,7 2 8-15,7 10 9 0,2-1 4 0,4 2 0 16,0-4 2-16,-5-7 4 0,-1-10 8 0,-1-4 6 0,-2-4 3 16,3-4-4-16,2-2-6 0,2-5-3 15,4-3-1-15,3-3 1 0,-1-3 4 16,0 0 0-16,-2 0 0 0,-2 0-1 16,-1 4-2-1,-1 2-1-15,-3 2 4 0,-3 3-1 0,-2 2 2 0,-2-1-1 0,-2 3-3 16,2 0 1-16,-2 3 2 0,2 3-3 15,0 2-2-15,3 7-1 0,2 5-5 16,3 7 2-16,-1 2 2 0,0 0 2 0,1-4 2 31,-2-4 1-31,2 1-1 0,1-2 0 16,-2-1-3-16,1-2-7 0,-4-4-4 16,1-4-9-16,-2-2-15 0,-1-1-20 15,5-6-10-15,0-7 30 0</inkml:trace>
  <inkml:trace contextRef="#ctx0" brushRef="#br0" timeOffset="14354.49">19278 10953 1496 0,'9'4'102'0,"1"5"86"15,6 11-150-15,7 16-46 0,8 11-2 16,3 12-2-16,7 6 11 0,-3 1 0 16,3 7 1-16,1 8 0 0,2 9 5 15,3 10 7-15,3 10 9 0,-9 2 7 16,-6 4-5-16,-15 2-5 0,-11 1-9 16,-2 1-8-16,-8-7 0 0,-5-12 0 0,-5-15 0 15,-10-14 1-15,-11-10-2 0,-7-7-11 16,-7-6-15-16,-4-2-25 0,0-4-45 15,-3-2-2-15,-3-7 43 0</inkml:trace>
  <inkml:trace contextRef="#ctx0" brushRef="#br0" timeOffset="17977.57">14590 12895 674 0,'13'8'64'0,"3"-2"51"0,9 1-68 0,3 1-49 16,9 5-5-16,9-1-4 15,3 2 0-15,14 0 5 0,7-5 3 16,0 3 3-16,-3-4 4 0,-8-4 17 0,-8 1 10 16,-6-4 7-1,-1 1 3-15,-9-2-16 0,-7-1-9 16,-6 1-7-16,-10-1-5 0,-4 1 0 15,-7 0 5-15,1 0-2 0,-2 0 6 0,-6-1-3 0,-10 1-6 16,-13 2-2-16,-16-3-3 0,-7 1 1 0,-5-1 0 16,-4-3 3-16,-8 3-1 0,-6-2-1 15,-4 3 2-15,0 0-2 0,13 0 0 16,4 3 0-16,6 2-1 0,2-1 0 16,0 3 0-16,6 0 0 15,4 2-1-15,13-4-2 0,9 1-11 0,13-3-7 16,6 3-8-16,5 2 1 0,6 3 4 0,9 6 1 15,13 5 40-15,13 3-17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6T16:21:31.6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18341 6713 1480 0,'-7'6'231'0,"-106"9"-225"16,143-15-67-16,-286 25 59 16,128-5 4-16,0-17 0 0,-19-2 1 15,-6-2-1-15,-24-9 1 0,-4-3 0 16,-3-6 0-16,-19-5-1 15,5 0-1-15,-9-5 1 0,-8 0 1 0,8-1-1 16,-11 4 2-16,2 1 0 0,0 3 0 0,-10 4 4 16,7 2 0-16,-8 4-2 0,14 3 0 15,-3 3-2-15,9 5-2 0,20 1-1 16,-5 4 1-16,23 3-2 0,17 4 0 16,11 2 1-16,15 2-1 0,10 0 0 15,13 0 0-15,12-2-1 0,20-1 0 16,20 2-1-16,6-4-4 0,12-1-4 15,13-1-12-15,7-7-23 0,11-1-28 0,-2 2-18 16,16-2 4-16,23-5 8 0,22-2 47 16</inkml:trace>
  <inkml:trace contextRef="#ctx0" brushRef="#br0" timeOffset="494.61">18140 7160 1689 0,'44'27'222'0,"-573"-43"-432"47,371 16 210-47,-8-7 0 0,-13 0 0 16,-5-6 2-16,-17-5-1 0,-6-1-1 15,10-6 3-15,-13 2-3 0,9 0 5 0,2 3 12 16,-9 0 6-16,11 2 5 0,-10 3 1 16,2 0-12-16,3 3-4 0,-7 2-3 15,19 1-5-15,8 3 0 0,4 3-2 16,20 0-1-16,10 3 1 15,7 2-1-15,17 0-2 0,13 3 1 0,11 1 0 16,20 0-1-16,19 2 1 0,6-4 0 16,10 3 0-16,9 0-1 0,3-2 2 15,12 1 0-15,6-3 6 0,6 0 5 0,5-1 4 16,4-2 4-16,0 1-3 0,1-1-6 16,1 0-3-16,-1 0-7 0,-1 0-9 15,1 0-5-15,0 0-8 0,3-3-22 16,7 0 6-16,7-2-19 15,9-8-28-15,12-1-19 0,7-6-35 0,2-1 68 16</inkml:trace>
  <inkml:trace contextRef="#ctx0" brushRef="#br0" timeOffset="5824.02">17809 5867 1226 0,'-6'11'15'0,"-2"7"-31"0,0 8-3 16,-4 8 18-16,-2 3 1 0,-8 4 1 15,-6 3 0-15,-10 1 0 16,-9 2 1-16,-11-1 0 0,-4-1 0 0,-4-3 1 15,2-3 0-15,3-5 4 0,-1-7 0 16,-3-8-1-16,-2-5 2 0,1-6 0 16,2-3 10-16,9-7 5 0,2-2 1 0,1-5 5 15,2-6-9-15,-3-3 8 0,-1-5 1 16,-6-4-4-16,-3-7 3 0,-1-4-10 16,2-5-4-16,6-4-3 0,1-5-5 15,7-3-1-15,0-3-1 0,6-6 0 0,1 0 9 16,4-3-1-16,4 0 0 0,6 0 3 15,3-3-4-15,6-2 4 0,5 3 2 16,6-2 1-16,7 7 4 0,10 4 4 16,6 2 4-16,8 1-3 0,12-4-7 15,7-2-16-15,10 0-11 0,7 4-5 16,9 2-3-16,13 7-1 0,10 7-12 16,8 5 2-16,3 6 0 0,-4 6 6 15,0 4 17-15,4 6 0 16,2 7 1-16,-4 6 1 0,-11 3 0 0,-9 6-1 0,-6 4-2 15,1 8-6-15,10 7-5 0,-4 4-6 16,-2 9-1-16,-1 8-3 16,-9 12 1-16,0 11 3 0,1 11 3 0,-5 8 7 15,0 4 3-15,-15 4 4 0,-9 8 1 16,-12 6-2-16,-11 6 0 0,-11-1 0 16,-8-3 0-16,-13-3 2 0,-14-3 3 0,-13-3 0 15,-16-6 1-15,-12-8 2 0,-3-10-1 16,-2-6 1-16,1-10 3 0,6-13 1 15,-7-8 3-15,-8-11 4 0,-7-10-3 16,-7-4 0-16,-2-13-2 0,3-5 0 16,-8-13 4-16,-6-8 3 0,0-8-2 15,1-9-4 1,14-4-7-16,6-7 3 0,-1-3-1 0,3-5-1 16,0-5 9-16,7-3-5 0,9-4 2 0,11-4 1 0,-1-2-5 15,5 0-1 1,4 1 1-16,-3 6-2 0,8-3 5 15,9 1-1-15,8-1-3 0,9-2 8 0,8 1-2 0,8 4 3 16,3 1 3-16,10 5-3 0,9 0 0 16,11 4-1-16,13-3-2 0,8 1-1 15,6 2-5-15,1-2-3 0,4 7-4 16,5 5-3 0,6 5 3-16,3 7 2 0,9 4 4 0,0 6 0 0,4 5 0 0,0 4-4 15,-2 5-1-15,4 6-1 16,7 7 1-16,0 5-1 0,-7 7 0 0,-7 3 0 15,-8 6-3-15,-4 3-1 0,7 7-6 32,-3 5-3-32,-3 8-3 0,-6 12-6 0,-5 11-2 15,-8 8 0-15,0 13 3 0,-1 2 4 16,-5 7 6-16,-2 8 0 0,-9-2 0 16,-14-1-4-16,-15-4 1 0,-13-6 2 15,-12-2 4-15,-11 0 6 0,-6-1 3 16,-6-3 1-16,-2-5 0 0,-4-11 2 15,-6-7 0-15,-6-6 2 0,-10-9 0 16,-10-4 0-16,-7-5 1 0,-11-6 0 16,1-8 1-16,2-6 1 0,-7-12-1 15,-2-5-3-15,-3-9 0 0,0-11-1 0,11-7-2 16,1-9-1-16,2-3-4 0,1-6-8 16,3-1-6-16,15-8-14 0,4-4-20 15,12-5-12-15,7-3 31 0</inkml:trace>
  <inkml:trace contextRef="#ctx0" brushRef="#br0" timeOffset="12628.42">27464 6206 783 0,'-2'-3'73'16,"1"3"83"-16,1 0-127 0,-2 0-26 0,2 0-1 0,-1 0 1 0,1 0-1 16,1 0 0-16,-1 0 2 0,0 0 3 15,1 0 8-15,-1 0 5 0,0 0 4 16,0 0 1-16,0 0 4 0,0 0-4 16,0 0-4-16,0 0-1 0,-7 0-4 15,2 0 1 1,-4 0 1-16,-4 2-3 0,-1-2-2 0,-4 1-2 0,-3 2-2 0,-5-2-2 15,-2 3-1-15,-5-3-3 0,-3-1 1 16,-2 0-1-16,-10 0 0 0,-7 0 1 16,-5 0-1-16,3 0 0 0,3 0 0 15,0 0 4-15,3 1 3 0,0-1 3 16,-2 0 1-16,-9 0-2 0,-7 0 2 16,-7-1 1-1,3 1 0-15,3-1-3 0,4-1-4 16,4 0-2-16,-8-2-2 0,-5-2 1 0,-4 0 3 15,-6-1 4-15,6 1 2 0,6 0 0 0,1 0-4 0,-6-2-4 16,-7 1-3-16,0-1 1 0,0-1-1 16,12 5-1-16,7-2-1 15,9 4 0 1,3 0 0-16,-2 0-1 0,-1-2 2 16,1 3-1-16,5 2 0 0,11 2 1 15,9 1-1-15,8-1 0 0,5 0-1 0,4 0 0 16,3-1 1-16,4 2 0 0,2-4-3 15,5 0-10-15,0 2-20 0,-1-2-21 16,3 0-17-16,3-2-11 0,7-5 28 16,11-5 23-16</inkml:trace>
  <inkml:trace contextRef="#ctx0" brushRef="#br0" timeOffset="13174.85">27213 6309 1328 0,'-33'6'30'16,"7"2"-71"-16,-13-4-22 0,-4 3 65 16,-4 0 0-16,-2-5 0 0,3 1-2 15,-2-3 4-15,-1 0 5 0,6-1 7 16,-5-2 16-16,-2 2 12 0,-7-3 6 16,-11 2 5-16,1 0-7 0,1-1-11 0,2 0-9 15,4 1-8-15,5 0-7 0,-9 0-3 16,-5-1-3-16,-2 1-4 0,-9 1-1 15,8 0 0-15,7 1-1 0,2 0 1 16,3 0-1-16,-5 0 0 0,-7-4 0 16,-3 2-1-16,3-1 1 0,8 1-1 0,10-1 2 15,12 2-2-15,3 1 1 16,5 0 8-16,4 2 5 0,2 0 5 0,4 1 1 16,3-1-7-16,0 2-5 0,3-2-3 15,7-1-2-15,1 1 0 0,9-2 0 16,-4 2 1-16,5-2-1 0,0 0 3 0,-1 0-2 15,1 0 1-15,0 0 1 0,1 0 0 16,3 0 1-16,-4 0-2 0,0 0-6 16,0 0-10-16,0 0-17 0,0 0-19 15,0 0-29-15,2-2-22 0,5 0-35 16,10-7 68-16</inkml:trace>
  <inkml:trace contextRef="#ctx0" brushRef="#br0" timeOffset="21078.85">22681 5387 529 0,'0'0'17'0,"2"0"16"0,1 0 20 16,-1-1 14-16,0 0 10 0,3 0-13 15,-2-3-13-15,1 2-10 0,2-1-2 16,-1-3-1-16,-1 1-7 0,1-4 0 15,0 2 7-15,1-2 12 16,-1 1 11-16,0-1 3 0,-2 0-11 0,2-1-15 16,0 0-16-16,4-4-12 0,3-1-5 0,1-2-1 15,1-3-1-15,0-2 1 16,0-1-1-16,1 2-1 0,4-2 0 0,4-2 0 16,0 2-2-16,4-4 1 0,0 0 0 15,0 1 1-15,3 0 2 0,-1 3 5 16,3 4 0-16,2 5 0 0,5 1-7 0,4 8-6 15,0 0-6-15,7 5-7 0,8 8-1 16,2 7-3-16,5 4 1 0,-7 8 3 16,-9 5 5-16,-5 5 0 0,-7 4 1 15,-6 4 1-15,-9 3 0 0,-11 6 0 0,-9 6 2 16,-7 0-2-16,-11 7-1 0,-8 4 2 31,-9 0 1-31,-3 1 2 0,-8-6 1 0,-2-8 0 0,-4-7-2 0,-7-9 0 16,8-13 0-1,5-5 3-15,9-4 3 0,9-8 1 0,-2-2 5 0,0-5 6 16,1-2 8-16,2-3 4 16,5-2 4-16,1-3 1 0,0-2-5 0,2-4 3 0,1 0 5 15,2-1-2 1,1-2-1-16,3-2-4 16,-4-4-11-16,0-3-4 0,0-3-2 15,-3-3-3-15,4-5-2 0,-1-1-1 16,0-1-4-16,6 4 1 0,3-2 2 15,0 6 1-15,5 3 8 0,3 3 4 0,1 0 1 16,4 1 0-16,-1-2-5 0,2-1-7 16,3 0-4-16,2 2-6 0,5-2-7 15,1-1-9-15,1-2-2 0,5-2-1 16,2 4 4-16,4 0 9 0,-1 1 2 16,2 0-4-16,1 2-2 0,-1 0-4 0,-4 2-1 15,0 1 3-15,-1 3-2 0,5 0-2 16,2 1-2-16,-1 4-2 0,-3 1-11 15,-5 2-2-15,3 5 5 0,-3 1 4 16,-3 6 18-16,5 4 1 0,-3 4-4 16,2 2-3-16,1 4-6 0,-3 3 4 15,-3 2 1-15,-1 8 0 0,-3 2 2 16,-4 5 3-16,-1 2 4 0,-6 3 5 16,-3 2 1-16,-6 3 0 0,-6 4-2 15,-5-1-2-15,-7 5-1 0,-8 1 5 0,-7 1 6 16,-6 0 5-16,-4-3 7 0,-4-6-2 15,-3-7-1-15,-9-10 2 0,-1-7 1 16,2-8 5-16,-3-6 9 0,5-7 5 16,1-4 2-16,4-6 2 0,4-6-1 15,-3-2-3-15,-1-4 4 0,2-2 6 16,-3-2 9-16,12-2 8 0,10-3 1 0,3-1 3 16,8-4-7-16,3-3-9 15,-1-2-9-15,6-4-12 0,-1-9-9 0,2-5-8 16,3-5-6-16,2-3-2 0,4 3-3 15,4 4-5-15,7 4-1 0,5 5 2 16,5 1 2-16,6 6 7 0,1 1 2 0,5 5 2 16,7-1-8-16,11 3-7 0,16 4-16 15,3 6-7-15,2 6-4 0,4 6-8 16,-2 9 11-16,1 2 0 0,5 10 5 16,-6 2 6-16,-7 6-17 0,-2 4 496 15,-10 8-341-15</inkml:trace>
  <inkml:trace contextRef="#ctx0" brushRef="#br0" timeOffset="24893.75">30457 5699 1636 0,'23'20'92'16,"-40"-1"-121"-1,61 6-46-15,-194-48 78 0,78 23-4 16,12 9 0-16,-3 0 1 0,3 0 0 16,3-5 1-16,2 2 1 0,6-4-1 15,3 0 1-15,2 0 1 0,-2-2-2 16,0-2 1-16,4 1 0 0,3-1 0 15,9 0-1-15,6 0 3 0,7-1-3 16,1 0-8-16,5 0-15 0,3 0-31 0,0 1-25 16,6-4 44-16,5-3 0 0</inkml:trace>
  <inkml:trace contextRef="#ctx0" brushRef="#br0" timeOffset="25316.59">31588 4977 1275 0,'0'-10'155'15,"-5"-7"256"-15,-6-11-493 0,-8-8-7 0,-7-1 4 16,-6 1 45-16,-11 5 26 0,-10 4 4 15,-5 5 3-15,-5 6 2 0,6 3-1 16,6 3 5-16,8 5 1 0,7 1 0 16,7 4 4-16,2 2 0 0,2 3-1 15,4 3 1-15,1 0-1 0,-1 5-1 16,1 5 1-16,1 3 1 0,-1 9-3 0,2 8 0 16,-1 10 0-16,5 16 2 0,5 17 1 15,5 13-1-15,8 14-2 0,9 11-1 16,6 8-3-16,5 2-2 0,6-3 2 15,-3-10 2-15,-2-18 0 16,-3-11 1-16,-7-10 2 0,-3-11-2 0,-5-8 0 0,-2-5 0 16,0-6 0-1,-3-8 2-15,0-7-3 0,3-11-14 0,-3-8-8 0,0-8-10 16,-2-4-19-16,2-1-8 0,3-6-6 16,4-8 236-16,6-14-135 0</inkml:trace>
  <inkml:trace contextRef="#ctx0" brushRef="#br0" timeOffset="25535.9">31442 5722 1027 0,'2'11'262'0,"-227"50"-156"32,168-47-103-17,4 1 5-15,2-2 2 0,6 0 0 16,1-2 5-16,0-2-3 0,-4 1-2 15,-7-2-1-15,0-2-2 16,3-2 0-16,13-3 2 0,11-1-3 0,11-2-6 0,9 1-10 16,7 1-18-16,0-2-11 0,-2-3-23 15,9-2-11-15,10-7-160 0,12-8 147 16</inkml:trace>
  <inkml:trace contextRef="#ctx0" brushRef="#br0" timeOffset="25868.54">31569 5229 1673 0,'0'13'52'16,"20"12"885"-16,-32 13-136 0,-45 239-2910 31,52-209 2109-31,1 4 1 0,0 1 1 0,2 2-1 0,-1 0 0 32,3 2 2-32,0-4-2 0,5-8 1 0,2-13 0 0,1-13 0 0,-3-14 0 15,-2-12 3-15,0-6-1 0,-3-6 2 16,0 0 2-16,2 1-3 0,1-2-3 15,2-6-8-15,4-9-5 16,5-18 4-16</inkml:trace>
  <inkml:trace contextRef="#ctx0" brushRef="#br0" timeOffset="26184.16">31972 5639 1211 0,'-7'29'54'0,"-240"119"-22"32,200-122-27-17,2-3-1-15,3-4 1 0,6-3 0 16,7-3 2-16,7-4-1 0,8-2-2 16,6-4 0-16,7-2-2 0,0-1 7 15,1 1 14-15,-1 0 10 0,4-1 11 0,1 1 0 16,-1 1-11-16,5 1-11 0,7 5-11 15,6 3-6-15,10 6-5 0,7 4 0 16,2 4 1-16,3 0-1 0,-1 4 0 16,-4-6 0-16,3 1-1 0,-6-4-1 15,-7-1-5-15,-6-4-9 0,-9-3-8 16,-2-3-13-16,-3-2-18 0,-2-5-18 16,-4-2 147-16,0 1-74 0</inkml:trace>
  <inkml:trace contextRef="#ctx0" brushRef="#br0" timeOffset="26994.55">32566 4942 1391 0,'0'0'-21'0,"-4"3"-37"0,-7 5-9 15,4 0 29-15,-2 5 38 0,3-2 0 16,1 0 0-16,1-1-2 0,0-1 0 16,-3 0 4-16,-1 0 4 0,-3 1 1 15,2 1 2-15,-1 0-5 0,-4 0-1 0,-1 6-3 16,-9 4 12-16,-9 7 3 0,-6 7 0 16,-5 8 3-16,4 6-13 0,-1 11-1 15,3 8 0-15,2 10-1 0,5 4 1 16,3 5-1-16,10-2-2 0,10-3 1 0,8-7 0 15,11-7 1-15,8-6 3 0,4-7-1 16,3-5 6-16,4-9 7 0,3-6 1 16,4-2 1-16,6-4-2 0,4-4-7 15,-1-4 4-15,-3-3 2 0,-6-7-3 16,-8-1 0-16,-8-5-4 0,-6-1-3 16,-10 0-2-1,-3-3-1-15,0-1-2 0,-1 2 0 0,3-2-2 0,-4 0-11 0,-1 0-18 16,1 0-16-1,0 0-23-15,1-2-12 0,-1 2-18 0,-6 0 50 0</inkml:trace>
  <inkml:trace contextRef="#ctx0" brushRef="#br0" timeOffset="27755.57">32606 5485 1347 0,'0'15'169'16,"3"-24"-173"-16,-7 28-2 15,4 4 2-15,3 4 1 0,2 5 1 16,4 2 3-16,6 2 0 0,5 1-1 16,6 5 1-16,3 0 0 0,8-1-1 15,2-2 1-15,1-5 1 0,-2-6-2 16,-7-8 1-16,-4-4 0 0,1-3-5 15,-6-6-17-15,-3 0-25 0,1-2-30 16,-9-5 199-16,5-5-112 0</inkml:trace>
  <inkml:trace contextRef="#ctx0" brushRef="#br0" timeOffset="28007">32973 5452 1375 0,'-1'0'89'0,"-5"5"69"16,-1 2-168-1,-13 8-17-15,3 9-2 0,-6 5 24 0,-3 4 5 0,3 3 2 16,-4 5-2-16,0 2 1 0,3 1 1 16,2 1-2-16,0-4 1 0,2-3 0 15,-2 1-1-15,3-6-6 0,1-1-15 0,4-8-14 31,6-8-17-31,3-6 0 0,2-4 4 0,3-5 7 16,-4-1 7-16,2 0 1 0,7-1 11 0,3-5 10 0</inkml:trace>
  <inkml:trace contextRef="#ctx0" brushRef="#br0" timeOffset="28181.15">33124 5905 1433 0,'-5'2'34'16,"5"7"-33"-16,-3 8-20 0,1 7-12 0,2 6 14 0,-2 0 6 0,-4-3-19 15,0-5-31-15,4-2-46 0,-3-9-162 0,4-3 166 32</inkml:trace>
  <inkml:trace contextRef="#ctx0" brushRef="#br0" timeOffset="28340.57">33120 5298 930 0,'0'2'30'0,"-1"-2"1"0,-2 0-101 16,3 0-11-16,2 0 35 0,-4-5 126 0,5-5-46 15</inkml:trace>
  <inkml:trace contextRef="#ctx0" brushRef="#br0" timeOffset="28717.82">33148 4682 888 0,'-2'2'3'0,"2"5"-34"0,-2 0-1 15,4 5 19-15,1 1 15 0,3 4 24 16,0 1 15-16,1 0 16 0,5 2 11 16,1 3 7-16,2 2-13 0,1 2-15 15,0 4-10-15,-3 5-10 0,9 7-1 16,0 6-4-16,4 9-3 0,6 10-9 16,0 7-3-16,3 9-1 0,3 7 1 15,-4 3 2-15,-13-2 3 0,-10 1-1 16,-12-11-1-16,-7-8-2 0,-7-8-2 15,-7-7-2-15,-1-7-2 0,-2-7 0 0,5-6-2 16,3-7 3-16,1-5 1 0,0-2 2 16,2-3 1-16,0-2-2 0,-7 2 0 15,3-5-2-15,5 0 2 0,1-4 0 16,10-1-1-16,-1 0 0 0,-4-1-2 16,0-2-2-16,2-4 0 0,-1 1-7 15,3-3-8-15,0 0-11 0,3-3-19 0,-5 2-17 16,0-2 31-16,0-3 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6T16:22:12.3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19628 13335 1322 0,'7'8'97'16,"-20"-8"-60"-16,-8 3-33 15,-9-1-3 1,-22-4 2-16,9 2-4 0,-8-1-3 0,-4-1 0 0,-8-3-2 16,-7 2 4-16,-3-2 2 0,-3 2 1 15,8 1-1-15,1-2 3 16,4 1 6-16,-3 1 1 0,-10 0 6 0,-6 0 2 0,-9 2-1 15,-1 0 3-15,3 0-1 0,-6-1 0 16,-12 1-2-16,-4 0-3 16,-10 0-2-16,5 1-3 0,-8 1-2 0,-10 2 0 15,2 1 4-15,-8 0 4 0,-3 2 3 16,1 1 1-16,1 1-2 0,-11-5-4 16,3 0 3-1,-6-1 1-15,-9-3 1 0,-8-1-2 16,-1-8-3-16,-8-1-1 0,-12-6 0 0,14-2-2 15,-16 0-1-15,-2-2-2 0,7-1-1 0,-22-1 0 0,11 1 1 16,-9 0-3-16,-4-1 0 0,9-1 0 16,-11 0-3-16,11 2 1 0,-4 1-1 15,-4 5 0-15,13 2 0 0,-12 4 1 16,5 3 0-16,3 1 0 0,-11 5 0 16,19 0 2-16,-11 4 5 0,4 3 2 15,12-2 4-15,-16 5 2 16,15-1 4-16,4 1 2 0,-6 2-1 0,14 0-2 15,3 1-2-15,-4 1 1 0,14 1 1 16,2-1-1-16,-10-2-1 0,13 1-2 0,1-2 1 31,-6-1-3-31,7 1-1 0,-2 1-5 0,-12 0 0 0,7-1-1 0,10-3-2 0,2 0 0 32,7 0-2-32,4-4-2 0,3 0 0 15,-7 2 1-15,3-1-1 0,1-2 0 16,-4 0 0-16,4 0-1 0,5-2 1 15,8 0-1-15,4 0 0 0,7-1 1 16,4 0 1-16,0-1 0 0,6-1 0 16,7-1 1-16,0 0-2 0,1 0 0 15,6 1-1-15,5-1 1 0,11 1-1 16,11 0 1-16,-2 0-1 0,-3 1 1 16,1 1 0-16,-8-3 1 0,-1 1-1 0,5 0 0 15,1-3 0-15,1 3-1 0,0 0 1 16,5 2-1-16,4-4 0 0,7 2 1 15,10-1-1-15,4 1 0 0,2-1 0 16,4 1 0-16,0 0-6 0,0 0-3 16,-2 0-4-16,-3-1-5 0,2 1 2 0,8-2 2 15,7 1 4-15,8-1 2 16,5-1 3-16,3 1 0 0,4-2 1 0,2 2 0 16,0-2 0-16,1-1 1 0,1 0 1 15,1-2 2-15,1-4 1 0,0-4 4 16,1-5 2-16,0-4 4 0,1-8-2 15,1-4-1-15,2-6-2 0,1-8-5 16,3-8 1-16,2-11 0 0,4-11-1 0,-2-8 0 16,3-4-1-16,-1 1-5 0,1 2 0 15,0 8 0-15,0 3 1 0,-3-2 4 16,3-4 1-16,-3-1-1 0,2-4 4 0,-2-2-6 16,-1 4-3-16,1 1 1 0,-1 10-5 15,2 4 8-15,-5 2 1 16,0 3-5-16,1 1-7 0,-2-1-11 0,2 3-12 15,1 5-5-15,1 4 1 0,-2 11 10 16,0 7 9-16,-2 12 11 0,-2 9 7 16,3 5-1-16,-1 3 0 0,0 3-4 15,2-2-7-15,1 4-4 0,3 0-2 16,9 1 0-16,5 0 4 0,6 4 4 0,8 0 3 16,10 7 4-16,10 0 2 0,11 0 0 15,6 2 1-15,7-2 2 16,11 1 4-16,16 1 3 0,11 1 0 0,4-2 0 15,-3-1-6-15,-13-2-2 0,-2-3-1 16,-7 0-1-16,-2-2 2 0,2 0-1 16,2-1 1-16,12 0 1 0,8-6-1 0,4 0 1 15,3-2 0-15,3-1-1 16,3 2 1-16,0-1 0 0,6 0-2 0,-1 0 2 16,4 2-1-16,8 0 0 0,9 2 1 15,-2 1 0-15,6-2 0 0,12 1-1 16,-12-4 1-16,7 4-1 0,5-3 0 0,-8-1 1 15,-1 4-1-15,11-2 0 0,-7-1 1 16,0 1-1-16,14-1 1 0,-11 3 0 16,2-3 0-16,3-1 0 0,-8 0 0 15,-4 0 4-15,10-3 3 0,-11 4 2 16,-2-3-1-16,10 0-6 0,-11 1-1 16,4 1-1-16,13-1 3 0,-3 2 1 15,8 2-1-15,10 0-1 16,-15 3 0-16,4 0-2 0,3 2 0 0,-13 1 1 15,13 0-1-15,1 0 0 16,-9 1 0-16,12 1 0 0,-11-1 0 0,-13-1 0 0,-2 0-2 16,-10 0 1-16,-9-3 1 0,1 0-1 15,5-1 1-15,-8-2 0 0,1 0 0 16,-1 2-6-16,-4-2 16 0,-1 3 4 16,1-4 3-16,8 3 9 0,-1 0-17 0,3 3-5 15,4 1 0-15,-4 2-4 16,-9 1 0-16,-9 0 0 0,2 0-1 0,-1 2 1 15,-6-3 0-15,7 3 0 0,-3-1 0 16,-2 3 0-16,-4-3 0 0,-5 3 0 16,-4-2 1-16,-3 1-1 0,-2 1 0 0,-2-1 0 15,-11-1 0-15,-8 1 0 0,8-2 0 16,-2 1 0-16,0 0 0 0,-5 1 0 16,-10 1 0-1,2-3 0-15,1 1 0 0,6-1 0 0,-4-1 1 0,-6 1 2 16,-9-2-3-16,-2 2 1 0,4-2-1 15,12 0 5-15,9 0 3 0,3 4 0 16,-1 2 1 0,-18-1-8-16,-12 4 11 0,-15-6 4 0,-11 2 1 0,-2-1 2 15,-7-1-13-15,-1 2-6 16,-5 2-2-16,-6 1-2 0,-3 0-2 0,-5 2-3 0,-3-1-2 16,-3 3 3-16,0 4 2 15,-4 7 3-15,1 4 1 0,-2 6 0 0,-3 1 2 16,1 5 0-1,-3 3 1-15,-4 6 0 0,0 6 0 16,-1 7 0-16,0 4 0 0,0 7-1 16,2 5 1-16,-1 5-1 0,0 7 1 15,0 4 0-15,2 5 0 0,1-4 0 16,1 3 0-16,1-2 0 0,0-2-1 0,-1 3 0 16,0-3 1-16,1 4 0 0,-2 0 0 15,0-2 0-15,0-6-1 0,0-7 4 16,-2-8 2-16,2 1 2 0,-2-4 3 15,2-6-2-15,-5-9 1 0,-3-9 1 16,1-10-2-16,-3-5 5 0,4-5 0 16,6-7 0-16,-4-6 0 0,2-7-4 0,-2-3-2 15,0-2 3-15,2 0 8 0,0-3 4 16,2-1 5-16,-2 0-2 0,0 0-6 16,-2 0-5-16,-5 0-8 0,-6 2-2 15,-4-1-4-15,-4-2-1 0,1 1 0 16,-6-2 0-16,-2 2 0 0,-3 0-2 15,-7-1 1-15,2 1 1 0,-6 0-1 16,-5 0-6-16,-17 0-10 0,-14-3-21 16,-7-2-25-16,-8-3-30 0,4-7-53 15,-17-5 78-15,4-5 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6T15:07:36.99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9736 8828 995 0,'0'-2'27'0,"-3"2"-5"16,3 0-16-16,-1 2-4 0,1 0 4 15,-2-2 3-15,-1 0 6 0,-2 0 8 16,1 0 10-16,0 0 6 0,0-2 5 16,1 2 4-16,2 0-2 0,1 0-5 15,-1 0-6-15,-6 2-9 0,3-4-4 16,-2 0-3-16,0 2-3 0,-1 0-1 0,-2 2-4 15,-2 0-5-15,-4-2-3 0,-2 1 0 16,-1-1-3-16,-2 2 1 0,2-1 2 16,-1 3-1-16,-2-1 1 0,-3 2 1 15,-2-1-3-15,0-1 1 0,-3 0 2 16,1 0 1-16,-1-1 2 0,-4 0 2 16,2 2-2-16,-2-1 1 0,-5 1 0 0,-3-2 1 15,-5 0 0-15,-3 0 0 0,-1-1-3 16,4 3 1-16,0-3 4 0,0 1-1 15,-1 0 2-15,-4 2-4 0,-2-4-6 16,-3 1-1-16,-4 0 1 0,-3-1-1 16,4 0 0-16,-4-1 0 15,5 0 0-15,1 1 0 0,-1-2 1 0,4 0-2 16,-5 1 0-16,-3 1 1 0,0 0-1 16,-2 0 0-16,6 1 1 0,3 1-1 15,1 0 0-15,2-1 2 0,-2 0-2 0,-2 1 0 16,-7 1 1-16,0-1-1 0,3 0 1 15,-6 1 1-15,9 1-1 0,-1-2 0 16,0 1 1-16,5 0-2 0,-5-1 1 16,-1-1 0-16,0 0-1 15,1 1 1-15,6 1 0 0,5-1-1 0,2 1 0 16,2-1 1-16,3 2-1 0,0-1 0 16,-2-1 1-16,-1 0-1 0,-3 0 2 15,2-1-1-15,5 0-1 0,3-1 1 0,5 1 1 16,-1 1 0-1,3 2 6-15,-1-3 2 0,-2 1 0 0,2 0 0 0,4 2-6 16,0-3-1-16,7 2-1 0,1 0 2 0,0-1 1 16,4 1 2-16,-4-1 0 0,0 2-4 15,-1-3-1-15,0 1 0 0,0-1-1 16,1 0 1-16,3 1 2 0,-1-2 2 16,4 0 1-16,-2 0 3 15,2 0-3-15,0 0 0 0,-1-2 0 0,2 1-2 0,1 0-1 16,1 0-1-16,2 0-2 15,1 0 0-15,0-1 1 16,0 0-1-16,2 1 2 0,-1 1 1 16,2-2-1-16,3 2 1 0,-1 0 0 0,0 0-1 0,0 0 0 15,1-1 1-15,0 1-3 0,0 0-1 16,0 0-3 0,0 0-2-16,0 0-2 0,0-1-1 0,0 1-1 0,0 0 0 0,0 0 1 15,0 0-2-15,0 0 4 0,0 0 3 16,0 0 2-16,0 0 1 0,0 0 0 15,0 0 0-15,0 0-3 0,0 0 0 16,0 0-3-16,0 0-3 0,0 0-4 16,0 0-8-1,0 0-8-15,0 0-4 0,0 0-4 0,0 0 0 0,0 0-6 16,0 0-12-16,0 0-13 0,2-2-20 0,3 4-36 16,6-1 69-1</inkml:trace>
  <inkml:trace contextRef="#ctx0" brushRef="#br1" timeOffset="12945.06">9132 9052 419 0,'0'-1'350'47,"0"1"-253"-47,0 0-36 0,0 0-19 16,0 0-3-16,2 0-9 15,-4 0-4-15,2 0-3 16,0 0-4-16,0 0-3 0,0 0-3 0,0 0-3 0,2 1-2 15,-2-1-1-15,1 1-1 0,-1 0 1 16,3 3 3-16,-2-2 4 0,0 0 3 16,0-2 2-16,1 1-1 0,1 3-1 0,-1-3 2 15,-1 0 0-15,0-1 1 0,2 1 2 16,-2-1 0-16,2 1 1 0,-1 0 3 16,1 1 0-16,-3-2 2 0,2 1 1 15,0 1-2-15,-1-1 2 0,3 0 0 16,-3-1-3-16,1 1-1 0,-2-1 0 15,0 0-5-15,1 1-4 0,-1-1-4 16,1 2-8-16,3-1-1 0,-3 1-2 16,1-2 0-16,1 2 7 15,-2-1 6-15,3 0 4 0,-4-1 6 0,0 0-1 0,1 0-2 16,2 1-1-16,-3-1-5 0,1 0-5 16,5 2-4-16,-3-2-3 0,-1 0-2 15,-1 0 0-15,4 0 0 0,-1 2-1 16,-1-1 0-16,-2-1 0 0,0 0 0 15,4 1 1-15,-1-1 0 0,-3 1 0 16,5 0 1-16,-3-1 0 0,2 3-2 0,4-3 0 16,-2 0 1-16,3 2-1 0,0-2 0 15,2 1 1-15,1 0-1 0,0 0 0 16,-2 0 1-16,0 0-1 0,-2 1 0 16,3-2 2-16,1 2-2 0,2-2 0 0,-2 0 1 15,1 0-1-15,-2 0 0 0,2 0 0 31,4 1 0-31,-1-1 0 0,3 1 2 0,-2 0-2 0,-3 0 0 0,0 0 0 16,2-1 0-16,1 2 0 0,3 0 0 16,3-2 0-16,1 0 0 0,2 0 1 15,0 0-1-15,0 0 0 0,0 0 1 16,0-2-1-16,-1 2 0 0,2-2 1 16,1 2-1-16,2 0 0 15,0 0 1-15,-2 0-1 0,-1-1 0 0,-2 1 0 0,-1-1 0 16,-1 0 0-16,-2 1 1 15,6 0 0 1,2 0-1-16,3 0 1 0,0 0 0 16,-3 0-1-16,-3 0 1 0,-4 0-1 15,2 0 1-15,-1 0 2 0,-2 0-1 16,4 0 0-16,2 0 0 0,2 0-1 16,2-1 0-16,-2 1 0 0,-1 0 6 0,-2-1 2 15,1 1 3-15,0 0 2 0,6 0-5 16,0 0 1-16,1-2 0 0,0 0 3 15,-4 1 3-15,-1 0-3 0,-3 0-1 16,-1 1-3-16,-3-2-3 0,-1 0-1 0,-2 0-2 16,3 1-2-16,-1-1 1 0,1 1-1 15,2-2 0-15,0 1 0 0,1 0 0 16,1 1-1-16,-3-3 0 0,1 4 1 16,2-4 0-16,-1 2 0 0,4-1 0 15,-1 0-1-15,0 0 1 0,0 1 0 0,-1-2 0 16,-3 1 2-16,-1 1 2 0,-2-2-1 15,-3 2 1-15,2-1-1 0,1 1-2 16,-1-1-1-16,2 1 1 0,1 1-1 16,0 0-1-16,1-1 0 0,1 0 0 15,2 0 1-15,-1 1 0 0,0 0 0 16,4 0-1-16,-3-1 1 0,2 2 1 16,-1-2 3-16,-2 2 2 0,2-1 1 15,-5 1 0-15,1-1-2 0,-2 0-3 16,3 1 0-16,3-1-1 0,2 1-1 15,-1 0 1-15,-1 0 1 0,-2 0-1 16,-3 0 1-16,-1 0 0 0,3 0 1 0,3 0 0 16,3 0-1-16,1 0-2 0,0 0 0 15,2 1 0-15,-1 0-1 0,-4-1 1 16,-2 1 0-16,-4-1-1 0,-3 0 2 16,4 0 0-16,0 0-1 0,4 1 1 0,-5-1-1 15,4 2-1-15,-3-2 0 0,1 0 2 16,3 0 0-16,-1 0 0 0,2 2 1 0,5-2-2 15,0 1 0-15,1-1 0 0,-2 1-1 16,-4 0 0-16,-2 0 0 0,-3 0 0 16,4 1 0-16,-1 0 1 0,0-2 0 15,1 0 2-15,-4 1 2 0,2-1-2 16,-3 1 1 0,-1 0-2-16,2 0 0 0,-1-1-1 0,-1 1 3 0,1-1 2 15,-3 0 4-15,0 2 1 0,2-2-1 16,-1 0-2-16,-5 0-3 15,1 0 1-15,-3 0 2 0,-5 0 1 16,0 0 0-16,-1 0-2 0,-1-2-1 0,0 2-4 0,1 0 0 16,-5-1 1-16,0 1-1 15,1 0 2-15,0 0 0 0,1 0-2 16,0 0 0-16,-2 0 0 0,2 0-2 16,-1-1 1-16,1 0 0 0,2 1-1 0,-1 0 0 15,2-1 0-15,-1 1 0 0,0-1 0 0,2 1 1 16,0 0-1-16,3 0 0 0,-1-2 0 15,0 2 0-15,1-2 0 0,-3 2 1 16,1 0-1-16,-1-1 0 0,-2 1 0 16,4 0-1-16,3-1 1 0,4 1 0 0,0-1 0 15,-1 1 0-15,-3 0 0 16,-2 0-1-16,-1 0 1 0,-1 0 1 0,-1 0-1 16,1 0 0-16,-4-1 1 0,1 1-1 15,1 0 1-15,-2 0-1 0,1 0 0 16,0 0 1-1,-3 0 1-15,1 0 2 0,0 0 1 0,-3 0 2 0,3 0-2 0,1 0-2 16,-2 0-1-16,-2 0-1 16,-2 0 1-16,6 0 1 15,-3 0 1-15,-1 0 0 0,-2 0 1 0,0 0 0 0,0 2 1 16,4-2 2-16,-5 0-1 0,0 0-1 16,1 0-2-16,-1 0-4 15,0 0 1-15,0 0-1 0,0 0-1 0,0 0 0 16,0 0 0-16,0 0-3 0,0 0-8 15,0 0-12-15,0 0-21 0,1 0-26 16,-1 0-21-16,0 0-26 0,0 0-44 0,2-5 93 16</inkml:trace>
  <inkml:trace contextRef="#ctx0" brushRef="#br2" timeOffset="28777.86">13098 9117 712 0,'0'1'30'16,"0"-1"14"-16,0 2 7 0,-1-2 7 15,1 0 6-15,0 0-6 0,0 0-12 16,0-2-4-16,0 2-5 0,0 0-3 15,0 0-2-15,0 0-8 0,0 2-7 16,0-2-7-16,0 0-6 0,0 0 0 16,0 2 2-16,0-2 3 0,0 0 7 0,0 0 11 15,1 0 11-15,-1 0 9 0,0 0 1 16,0 0-5-16,0 0-8 0,1 0-4 16,1 0-2-16,1 0-4 0,-1 0-3 15,3 0-7-15,-1-4-5 0,2 3-4 16,2 1-2-16,-1-2-2 0,2 2 0 15,3-2 0-15,-2 2 3 0,1-2 2 16,1 0 1-16,0 0 1 0,-1 1 0 0,5-3-2 16,0 2 0-16,5 0-1 0,2-3-3 15,4 2-1-15,1-1 0 0,6-2 0 16,0 1 0-16,0-2 1 0,1 0-1 16,-2 4 0-16,1-4 0 0,-5 3-1 0,-1 0 0 15,0 1 1-15,-2-2-2 0,-3 3 0 16,5 0 1-16,-1 0-1 0,0 0 1 15,-1 0 2-15,-2 0 2 0,-1 1 7 16,8-1 2-16,1-1-1 0,3 2-4 16,1-1-4-16,-3 1-4 0,-5-1 0 15,-1 2 1-15,1-1-2 0,1 1 0 16,2 0 0-16,4 0 0 0,-2 0 0 16,2 0 0-16,-3 1 0 0,-2-1 1 15,1 0 0-15,-1 0-1 0,6 0 1 0,2 2 5 16,-2-2 3-16,1 0 4 0,-3 0 0 15,-2 0-4-15,2 0-2 0,-1-2-2 16,0 2-1-16,5-3 0 0,5 2-1 16,1 0-1-16,2 0 1 0,5 0 1 15,-4 1 2-15,0-2 4 0,-3 2 1 16,-6 0-2-16,0 0-3 0,2 2-3 0,1-1-3 16,5 0 0-16,-1 0 1 0,-1 0-1 15,1 1 1-15,2-1 1 0,2-1-1 16,5 0 2-16,-2 0-1 0,-6 0-1 15,-1 0 2-15,-2 0-1 16,3 0-1-16,2 0 1 0,9 0 0 0,8 2-2 0,3-1 2 16,3 2-1-16,-7 0-1 0,-4 0 2 15,-5 0 0-15,0 0 0 0,-1 1 1 16,-2-1-1-16,-3 1-1 0,1-2 1 16,-3 1 1-16,0 1-2 0,-1-1 1 15,-4 1 2-15,-1-1-1 0,0 1 1 16,1 0 1-16,-2-1-3 0,5 1 5 15,-2-3 2-15,3 3 2 0,9-3 0 0,-1 2-1 16,-2-3-3-16,-3 1-1 16,-2-1 1-16,-7 2 0 0,-1-2 4 0,-5 1 6 15,1-1 2-15,-3-1-1 16,3-1-3-16,1 2-6 0,-1-3-4 0,1 2 0 16,0 0-3-1,1-1 0-15,1 2-1 0,0-2-1 0,-2 2 0 0,-2 0 0 0,3 3 0 16,4-3 0-16,2 2 1 0,3-1-1 15,-1 1 1-15,2-1-1 0,4-1 0 16,-3 0 0-16,-5 2 0 0,-7-2 1 16,-9-2 0-16,-3 2 0 0,1-1 0 15,-4-1 0-15,4 1 1 16,-2 0-1-16,-3 0 1 0,1 0 1 0,-2-1-2 0,2 1 1 16,2-1-1-16,3 2-1 0,0-1 0 15,2 0 0-15,0 0 0 0,0 0 0 16,5 0 2-16,-3-3-2 0,-3 3 0 15,-5 0 1-15,-1-1-1 0,-2 1 1 16,-3-1 0-16,2-1-1 0,-3 2 0 16,-4 0 2-1,3-1 1-15,-1 2 1 0,-4-2 2 16,1 0-1-16,-3 2 1 0,-1-1 2 0,2 1-2 16,-1 0 2-16,1 0 1 0,-2 0 0 0,-2 0 1 15,-1 0-2-15,-2 0-1 16,2 1-1-16,-2-1 0 0,3 2-1 0,-2-2-1 0,0 0 0 15,0 0-3 1,1 0-1-16,-1 2 1 0,1-2 0 0,-2 0 1 0,2 1 3 16,0-1 3-16,-1 0 4 0,2 1 5 15,-2-1-2 1,-2 0-2-16,3 1-3 0,-2-1-6 0,2 1 0 0,-1-1-3 0,0 0-1 16,1 0 0-16,0 1 1 15,-2-1-1-15,2 0 1 16,1 2 1-16,-3-2-2 0,2 2 1 15,0-2 1-15,1 0-1 0,-1 0 0 16,1 0 1-16,-2 1-2 0,2-1 1 16,2 0 0-16,-1 1-1 0,0 0 1 15,-1-1 0-15,1 1-1 0,-2 0 1 16,0-1 0-16,-1 2-1 0,0-2 1 0,0 0-1 16,1 0 1-16,-3 0-1 15,1 0 1-15,1 0-1 0,-1 0 0 0,1 0 0 16,-1 0 0-16,2 0 0 0,-2 0 1 15,2 0-1-15,-2 0 0 0,2 0 0 16,-2 0 0-16,-1 0 0 0,0 0 0 16,0 0 0-16,0 0 0 0,0 0 0 15,0 0 0-15,0 0-2 0,0 0 1 16,0 0-2-16,0 0-1 0,0 0-3 0,1 0-15 16,-1 0-18-16,0 0-26 0,1 0-21 15,0 0-20-15,2-4-16 0,1 3-24 16,4-1 87-16,6-4 11 0</inkml:trace>
  <inkml:trace contextRef="#ctx0" brushRef="#br0" timeOffset="47545.43">30324 3816 1185 0,'0'0'32'16,"-4"0"-18"-16,1 2-7 15,-2 1-7-15,-3 2 1 0,4-1 1 0,-3 0 0 16,5-1 2-16,-1 1 2 0,3-2 4 0,0-1 10 16,0-1 10-16,0 0 6 0,0 1 4 15,0-1 0-15,-1 2 2 0,5-1-4 16,2 2-4-16,3 0-8 0,2-1-7 16,3 2 0-16,2-2-1 0,2 0 2 15,0 0 0-15,3-2-4 0,0 2-2 16,4-2-5-16,4 1-5 0,5-1-1 15,3 0-1-15,7 0-2 0,9 0 0 0,3 0 0 16,8 3 0-16,-1-2 1 16,-4 0-1-16,-4 0 0 0,-9 0 0 0,-5-1 4 15,-2 0 3-15,-6 0 4 0,-2-1 2 16,-2 0-3-16,-2 0 2 0,-2 0 1 16,-3 0-1-16,-1-1-1 0,-1 2-4 0,-2 0-4 15,-3 0-1-15,0-1-1 16,-4 1-1-16,-2 0 1 0,1 0 1 0,-3 0-1 15,-1 0 3-15,-1 1 4 16,-2-1 0-16,0 0 3 0,-3 0-2 16,1 0-4-16,0 0-2 0,-1 0-3 15,1 2-3-15,2-1-3 0,-2 1-2 0,-1 0-1 16,1 4 1-16,3 1 0 0,-1 5 0 16,1 6 0-16,-2 5 2 0,-2 10 1 0,1 6 1 15,-1 10 2-15,2 5-1 0,0 5 1 16,0 7 0-16,1 2 0 15,1 7 1-15,0 7 1 0,-3 4 0 16,1 0-1-16,-2 1 2 0,0-1-1 0,-2-1 0 16,2 1 0-16,2-3-1 15,1-1-1-15,-1-1 1 0,-3 1-2 0,-5 1 3 0,-3 7 3 16,5-1 0 0,-1-2 1-16,2 0-1 0,-1-2 12 0,1 3 2 0,0-1 1 15,3-3 1-15,2 0-14 0,-5-6 0 16,3-1-2-1,1-2-1-15,0 0 11 0,5-1 3 0,-4 0 1 0,1-1 3 16,-3-4-13-16,6-3-3 16,-5-6-1-16,1 5-2 15,2 1 2-15,-4 5 0 0,4 3-3 0,1 2 1 0,-2 2 1 0,-2-3 11 16,1 6 5-16,1 1 0 0,0-1 0 16,4-1-12-16,-5-5-3 15,-2-2-2-15,1-2 1 0,-1 2 0 0,4 6 0 0,1 3-1 16,1 3 0-16,2-1-1 0,-2-2 1 31,1-5 0-31,2 2 0 0,-1 2-1 16,1-1 14-16,1 2 5 0,-3-4 4 0,2-1 7 0,1-6-15 0,-3-3-3 15,2-6-4 1,-2-1-5-16,-1 0-1 0,2-1-1 16,-2-3-1-16,-4-2 1 0,1-5-1 15,-1-5 1-15,1-4-1 0,1-2 1 0,-2-2-1 16,3 1 0-16,-1 1 1 0,0-2-1 0,0 2 1 0,0-2 0 15,0-1 0 1,1-2 0-16,-2-3 0 16,0-3 0-16,1-5 2 0,-3-3-1 15,1-6-1-15,-1-1 1 0,0-6-1 0,0-2 0 16,-1 0 2-16,0-3-1 0,0-1 5 16,0 0 2-16,0-1 2 0,0 0 0 15,0 0-8-15,0 0 5 0,-1 0-2 16,1 0 1-16,0 0 4 0,0 0-8 15,0 0 3-15,0 0 1 0,0 0-1 16,-1 0-1-16,-2 1-4 0,1 0-2 0,-3-1 0 16,1 0-1-16,-3 0 1 0,-2 0-1 15,-2 1 0-15,-4 1 0 0,-1-2 0 16,-1 3 1-16,-1-1-1 0,-3 2 1 16,0 1 1-16,-3 1-1 0,0-1 1 15,-1 3 0-15,-7-1 0 0,-1 0 0 16,-2 0 0-16,0-2 0 0,7 0 0 15,2 1 0-15,4 0 0 0,1-2 0 0,3 1 1 16,4-2-1-16,0 0 1 0,2-3 0 16,4 2-1-16,1-1 3 0,6-1-2 15,0 0 8-15,0 0 7 0,1 0 11 16,0 1 8-16,0-1-1 0,0 0-6 16,0 0-10-16,0 0-7 0,0 0-7 0,0 0-1 15,0 1-9-15,0-1-17 0,0 0-21 16,0 1-36-16,0-1-37 0,0 0-38 15,0 0-42-15,6-2 103 0</inkml:trace>
  <inkml:trace contextRef="#ctx0" brushRef="#br3" timeOffset="55208.3">28511 9443 1455 0,'0'0'44'16,"0"-1"-15"-16,0 1-25 0,0 0-21 16,0 0 8-16,0 0 6 0,-1 0 4 0,1 0 0 15,0 0 2-15,0 0 7 0,0 0 9 16,0 0 13-16,0 0 11 0,0 0 1 0,0 0-9 15,0 0-12-15,0 0-17 0,0 0-6 16,-5 2-5-16,-1-1 1 0,-5 4 0 16,-3-3 0-16,-4 1-1 0,-1 2 2 0,-3-1-1 15,-4 1 1-15,-2-1 0 0,-4-1 1 16,4 1 0-16,0-2 0 0,-5 1 1 16,-1-1-1-16,-3 0 1 15,1 0 1-15,3-1 0 0,5 1 0 16,1 0 1-16,4-1-1 0,4 1 0 0,3 0 1 15,4 2-1-15,0-2 1 0,0 3 0 0,1-1-1 16,0 3 0 0,0-3 1-16,5 3-1 0,-1-1 0 0,0 0 0 0,0 1 0 15,1-2 0-15,-1 2 0 0,1-1 0 16,2-1 0-16,-2 1 1 0,1 1 0 16,-1 0-1-1,0 2 1-15,2 0-1 0,-1-1 0 0,0 1 0 0,-1-2-1 0,-1 4 1 16,2 0 3-16,0 0 1 15,0 5 0-15,2 1 1 0,-1 4-2 16,-2 5 0-16,2 2 1 0,-3 4-2 16,0 7 1-16,4 2-1 0,-1 6 1 15,-1 4 0-15,3 1 1 0,-3 7 0 16,2 6-1-16,-2 6 0 16,-2 4 1-16,3 4 1 0,-1-3 2 15,1 2-2-15,3-1 0 0,-1 6-1 0,2 7-2 0,3 5 2 0,-2 5 4 16,-1 3 2-1,1 4 6-15,3 4 4 0,1 0 3 0,0-2 2 0,3-1 2 0,-3 0-4 32,1-3-4-32,1 3-4 0,-6 2-6 15,1 1-3-15,3 2 0 0,3-2-1 16,-4 0 1-16,-1-3 3 0,0-4-1 16,-6-1 2-16,1 0 1 0,1 0-1 0,-2 1 0 15,-1-1-1-15,1 0 0 0,0 2 1 16,-5-1 1-16,-1 1 0 0,0-7-1 15,-3-4-2-15,2-3-3 0,4-6-1 16,-4-3-1-16,-2-3-2 0,3-3 0 16,-1 1 0-16,0-4 0 0,3-2 0 0,-3-3 1 15,-1-7-1-15,4-4 0 0,-1-4 3 16,3-3 0-16,3-2 1 0,-4 2-1 16,-1-4-3-16,3 1 0 0,-3-6 0 15,2 0-1-15,1-3 1 0,-3 0-1 16,0-1 1-16,2 3-1 0,-1-1 1 15,1-3-1-15,-1 1-1 0,0 0 1 0,1-3 0 16,0 0 0-16,3-2 1 16,-1-7 1-16,-1-4 0 0,3-3 1 0,1-3 0 15,0-3-1-15,2 1 2 0,-2-5-2 16,4 1 0-16,-3-2 1 0,0-1-1 16,2 1 2-16,-3-1 3 15,3-1 6-15,-2-2 7 0,0 0 7 0,0 0 5 16,0-1 2-16,0-2 0 0,2 0 1 15,-1 2-2-15,-2-2-1 0,1 0-4 0,1 2-5 16,2-2-2-16,-1 1-5 16,1 2-3-16,2-3-3 0,0 3-4 15,5-1-1-15,5 2-1 0,5-2-3 0,11 2-1 16,10 3-1-16,3 0-1 16,7 2 0-16,0 0 0 0,2 0 1 0,10 2 1 0,7 1 0 15,7 3 0 1,0-3 0-16,-6 2 1 0,-9-3 0 0,-9 0 0 15,-7-2 0-15,-4-2 0 0,-4-1 0 0,-3 0 1 16,-6-3-1-16,-3 2 3 0,-8-3 1 0,3 0 1 16,-5 0 0-16,2 0-1 15,-4 0-3-15,-1 1 0 0,-4-1-1 0,-2-2 0 16,1 1 2-16,-6-1 4 16,-2 0 4-16,5 1-1 15,-6-1-1-15,0 0-5 0,6 0-4 0,-6 0-3 0,0 0-6 16,1 1-7-16,-7-1-8 15,6 0-7-15,0 0-11 0,0 0-15 16,0 0-24-16,0 0-24 0,-1 0-31 0,0 0-21 16,1 0-16-16,-1 0 112 0,-8-5 11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6T15:09:40.8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19294 5549 1111 0,'21'0'126'0,"12"46"-85"16,10 55-53-16,-137-215 10 15,39 80 3-15,45 35 1 0,1 0 0 0,1 1-1 16,-3-2 2-16,5 1 6 0,1 3 6 16,-2-4 6-16,6 0 5 0,-4 0 2 0,1 0 2 15,0 0-1-15,-1 0-3 0,-1 0-4 16,-1 0-6-16,-2 0-3 0,-2 1 0 15,0 1-2-15,-1 0-2 0,-3 0-3 32,-1-1-3-32,2-1-1 0,-4 2 0 15,-5-1-1-15,1 1 0 0,-5 2 1 16,-1-2-2-16,1 2 2 0,-4-2 0 0,-2-2-2 16,2 1 1-16,-2-1 0 0,-4 3-1 15,0-1 1-15,-9 2 1 0,-1-2 0 16,1 0 0-16,-2 1 2 0,3-1-2 15,-2 1 1-15,-2-2 1 0,1-1-1 16,-1 0-1-16,1 1 0 0,-5-1-1 0,-2 0 1 16,-1 0 0-16,0 0 0 0,10 2-2 15,1 2 10-15,2-3 2 0,0 2 1 16,-1 2 2-16,4-2-9 0,-5 3-4 16,-1-3-1-16,-6 1 0 0,-4 0 0 15,0-1 7-15,2-1 3 0,4-1 2 16,4 2 2-16,4 0-7 0,3 0-4 15,-1 1 4-15,2-1 1 0,-3 1 2 16,-8-1-1-16,1 1-5 0,1 0-1 0,0 3-3 16,11-2 0-16,0 1-1 0,2 1 1 15,5 0-1-15,-1 0 1 0,0 0 0 16,2 1-1-16,4 1 1 0,2-1 0 16,-1-1-1-16,-1 0 1 0,-2-3 1 15,-2-1-1-15,5 1 0 0,1-2 1 0,3-2 3 16,1 0 9-16,7-2 5 15,2-1 6-15,3 1 1 0,3 1 1 16,0 0-1-16,-1-1-2 0,1-1 0 0,1 0-5 16,-1 0-2-16,1-1-2 0,1-1-5 15,-2-1 0-15,0 0-1 0,1-1-2 0,0-4 1 16,-3 0-3-16,1-1-4 0,-4-6 2 16,0 2-3-16,1-1 0 0,0 0 0 15,2 1-1-15,1-2 3 0,-1-3 2 16,2 0 1-16,-1-1 0 0,2-5-2 15,0-3-1-15,-1-4-1 0,-1-5-2 16,0-1-4-16,-1-4-2 16,0-1 0-16,-1-1 2 0,-3 0 0 0,-1-1-5 0,-1 0-6 15,-3-3-4-15,1-4-5 0,0-1-1 16,0 3 7-16,-2 2 3 0,3 5 8 16,-2 8 7-16,3 2 0 0,1 3 0 15,1-1-7-15,-1 2-2 0,2 2 1 16,2 5 1-16,2 5 8 0,1 9-1 15,3-1-4-15,-1 2 1 0,-1 4-1 0,4-2 2 16,-1 5 1-16,0 0-1 0,3 2-6 16,0 0-1-16,-1-2-1 0,1 2 1 15,4-3 2-15,2 2 2 0,3-2-2 16,5 1 3-16,2 1 0 0,4-3 2 16,6 1 2-16,1-2 0 0,8 1 1 0,3-2 0 15,9 1 0 1,12 0 0-16,3 1 1 0,6-1 0 0,-4-1-1 0,-5 3 1 15,2-1 0-15,5-2-1 0,7 0 2 16,10 2 0-16,-1 1-2 0,0 0 3 16,-1 2-2-16,7 1-1 0,7 0 0 0,1 1 0 15,-7 0-1-15,-8-1 1 16,-3-1 0-16,6-1 0 16,5 1 0-16,2-1 0 0,-10-3-2 0,-10 2 1 0,-4-5 1 15,-3 2-1 1,2 2 1-16,1-2-1 0,-6 4 0 0,-7 1 0 0,-11 1 1 15,-6 0 0 1,-6 2 0-16,2 5 0 0,-1 0-1 0,0 0 0 16,3 5 1-16,2 1 0 0,3-2 0 0,-1 3 2 15,3-4-2-15,-6-1 2 0,-7-1-2 16,-8 1 1-16,-7-7-1 0,-2 1 1 16,-4 0-1-16,-2-3 1 0,-4 2 1 0,-5-2-2 15,0 0-1-15,3 1-3 0,-3-1 0 0,-1 1 0 16,0 3 1-16,0 0 0 15,1 2 0 1,0 7 1-16,-1 3 0 0,-1 4 1 16,1 8 1-16,0 2 0 0,-1 8 0 0,4 1 0 0,0 0 1 0,1 4-1 15,1 1 1-15,0 4-1 0,0 2 1 16,-1 1 0 0,1 2-1-16,1-5 0 0,-1-3 1 15,1 0-5-15,-1-3 11 0,-2-3 3 16,2-1 0-16,-2-2 6 0,-2-5-12 15,0-1 2-15,-1-5 1 0,0-1 1 16,1 0-1-16,1-2-1 0,0 3-2 16,-1-4-2-16,0-3 2 0,1 0 1 15,-1-4 0-15,1-2 3 0,1 1 0 16,-1-1-2-16,0-3-1 0,1 0 0 16,-3-4-3-16,0-3 1 0,0 3 4 0,0-2 4 15,-1 0 3-15,-1 1 3 16,4-3-4-16,-2 0-4 0,0-1-2 0,0 1-2 15,0-1-2-15,0 2-1 0,0 0-1 16,1-1 1-16,-1-1 1 0,0 0-1 16,0 0-1-16,0 0 1 0,0 0-2 15,1 0-9-15,-1 0-12 0,1-1-22 16,-1 1-26-16,0-2-22 0,0 2-20 0,1 0 12 16,5-11 48-16</inkml:trace>
  <inkml:trace contextRef="#ctx0" brushRef="#br0" timeOffset="2356.57">13516 12519 1229 0,'-1'0'19'0,"1"0"-21"15,-1 2-38-15,1-2-6 0,0 0 18 0,-2 0 14 16,1-2 16-16,-1 1 13 0,2 1 10 15,0 0 19-15,0 0 14 0,-1 0 9 16,-3-1 3-16,4 1-7 16,0-1-11-16,0 1-13 0,0 0-5 0,0 0-4 0,1 1-8 15,-1-1-4-15,0 0-9 0,-2 0-8 16,-4 0-1-16,0 1-1 0,-1-1 1 16,-1 0 2-16,-1 0-1 0,1 0 1 15,2 0-1-15,-1 0 1 0,3-1 0 16,-1-1-1-16,0 1 0 0,5 1 1 15,-1 0 0-15,-4 0-1 0,5 0 2 16,0 0-1-16,0 0-4 0,3 0 0 16,-3 0-3-16,0 0-2 0,0 0 4 15,0 0-3-15,0 0 4 0,0-2 1 0,2 2 1 16,-1 0 1-16,4 0 0 16,1 0-1-16,6-3 0 0,5 1 0 0,6-2 0 31,0-3-1-31,5 2 0 0,2 0 1 0,-2-1-1 0,0 3 1 15,-7 1 0-15,-1-1 0 0,-6 1 1 0,-5 0 0 16,-1 2 0-16,-2 0 1 0,-1 0 0 0,-1 0 1 16,-1 0-1-16,-2 0 3 0,-1 0-3 15,0 0 5-15,0 0 0 0,0-2-2 16,0 0 4-16,-2 6-6 16,-1-4-1-1,0 0-3-15,-2 0-2 0,-1 0-1 16,-7 0 3-16,-2 0 1 0,-7 2 0 0,-1 0 1 15,-3 1 0-15,0-1-1 0,0-2 1 16,4 0 0-16,0 0-1 0,3 0 1 16,1 0 0-16,0-2 0 0,3 2-1 15,2-2 2-15,2 2-1 0,1 0 0 16,4 0 3-16,1-1-1 0,4 1 2 16,1 0 1-16,0 0-2 0,0 0 3 15,1 0-1-15,-4 0-1 0,3 0-2 16,0 0-2-16,3 0 2 0,-1 0-1 0,-2 0 3 15,1 0-6-15,-1 0 0 0,1 0 0 16,4-1-2-16,-2-1 3 0,4 2 0 16,3-1-1-16,2 1 0 0,5 0 1 15,0-6 0-15,-1 1 0 0,3 1 0 16,-4-1 0-16,1 1 0 0,1 1 0 0,-1 0 0 16,-2-1 0-16,1 2 0 15,-4-1 0-15,-1 1 1 0,-1 1 0 0,-3 0 0 16,0 0 0-16,-2 0 0 0,-4 1 3 15,1 0-1-15,-1 0-2 0,0 0-1 0,-1 0 2 16,-1 0 0-16,-2 1 1 0,-1-1-3 16,-3 0-3-16,-6 1-2 0,-5 1 3 15,-4 1 3-15,-5-3 0 0,-7 0 2 16,3 0 1-16,-6 0-2 0,0 0 0 16,4 4-1-16,-2-4 0 0,7 0 1 15,3 1-1-15,4-1 0 0,5 3 0 16,6-2 1-16,5 1-1 0,4 0 1 15,2-2 2-15,-1 0-2 0,0 0 2 16,0 0 1-16,1 0-2 0,0 0 1 0,0 1 0 16,0-1-1-16,0 0-1 15,0 0 0-15,0 0-2 0,1 0-2 0,2 1 2 16,2 0-1-16,4 1-1 0,9 1 1 16,7-2-1-16,12 2 0 15,8-3 2-15,5 4-1 0,-2-2 1 0,-5-1 1 16,-7 1-1-16,-6-2 0 0,-4 0 1 15,-1-2-1-15,-3-1 1 0,-3 1-1 0,-2 0 0 16,-4 1 0-16,-4 1 1 16,-4 0 1-16,-2 0 0 0,-3 0 1 0,0 0 0 15,0 0 0-15,0 0-5 16,0 0-1-16,0 0 1 0,0 0-2 0,-6-1 3 16,-5 3 0-16,-9 0-3 0,-9 1 3 0,-11-1 5 15,-4-2 1-15,-7 1 0 0,-5-1-1 16,-2-1-2-16,-4 1-1 0,9-2 0 15,9 2 1-15,8 0 2 0,8 1 1 16,2-1 3-16,6 0 2 0,5 0 2 16,2 1 2-16,5 0 2 0,4 2 0 15,2-1 0-15,2-2 0 0,0 0 1 16,0 0 3-16,0 0-1 0,0 0-2 16,0 0-2-16,0 0-7 0,0 0-1 15,0 0-1-15,0 0-4 0,0 0 0 0,0 0-2 16,0 0-1-16,0 0-2 0,0 0 2 15,0 0-3-15,0 0-1 0,0 0-6 16,0 0-15-16,0 0-11 0,0 0-16 16,0 0-16-16,0 0-11 0,0 0-13 15,0 0-7-15,0 0-6 0,0 0-144 16,1 0 161-16</inkml:trace>
  <inkml:trace contextRef="#ctx0" brushRef="#br0" timeOffset="4298.63">18051 5494 518 0,'-4'23'25'0,"-101"-1"132"31,88-22-73-31,-3 0-19 16,0-5-7-16,-2-1-3 16,0-3-2-16,4 0-6 0,-1-4-3 0,0 0 0 15,1-5-3-15,4 0-4 0,-4-2-4 16,0 1-8-16,1 1-2 0,-1-2 1 0,3 1-2 16,3-1 3-16,2-1 3 0,0 1-1 15,4-1-2-15,-1-1-3 0,1-2-9 16,2-2-5-16,3-3 1 0,2-2-5 31,5-7-1-31,4-1-1 0,0-7 0 0,5-1 1 16,-1-1 3-16,1 3 2 15,2 5 2-15,2 0 1 0,0 3-3 16,-1 1-4-16,2 1-7 0,-1-2-3 16,1 1-1-16,2 4 1 0,-3 2 4 0,6 6 0 15,-3 3 2-15,-1 2 0 0,4 4-2 16,-4 0-1-16,5 7-4 0,7 3 0 15,1 1 2-15,3 4 1 0,-1 2 1 16,1 1 1-16,-4 1-1 0,-2 2 0 16,-1 3 0-16,-6-1-1 0,-1 2 0 0,0 1 0 15,-2 2-3-15,0 3 0 0,-2 0 1 16,-2 4-2-16,-3 4 2 0,-3-3 2 16,-1 9 0-16,0-4 2 0,4 3 1 15,2 4-1-15,4 2 1 0,-2 2 0 16,-4 0 0-16,-4-2-1 0,-5-4 1 15,-2-2-1-15,-2 1 1 0,-1 0 2 16,-1 1-1-16,-3 1 3 0,-2-4 1 0,-1 1-2 16,-2 1 2-16,-1 0-2 0,-3 1-1 15,-2 1 3-15,0-3 1 0,2 0 0 16,1 2 0-16,2-3-2 0,-2-3-2 16,0 4 1-16,-2-6 1 0,1-2-1 15,-3-1 2-15,1-4 5 0,-2 0-1 0,-4-2 2 16,1 2 0-16,-1-3-5 0,-4-3 0 15,3 0 1-15,-3-4-1 0,-4-1 0 16,1-1 1-16,-4 0-4 0,1 0 3 16,-2-3-1-16,5-1 0 0,2 0-1 15,3-1 0-15,8-2-2 0,3 3 0 16,4-1 1-16,7 1-1 0,0 0 1 0,0 0 0 16,-1 0-2-16,1 0 1 15,1 0-7-15,0 0-13 0,0 0-15 0,-2-1-18 16,2 1-18-16,0 0-20 0,0 0-28 15,-3 3 63-15</inkml:trace>
  <inkml:trace contextRef="#ctx0" brushRef="#br0" timeOffset="6228.87">17908 5528 1252 0,'6'6'31'0,"-53"119"-190"31,38-94 160-16,0-2 4-15,0-1 3 0,3 1 3 16,-3-1 4-16,1 2 6 0,1 3 4 16,-1 0 0-16,4 5-3 0,-4 1 0 15,0 4-1-15,2 1-2 0,-2 3-2 16,3 1-1-16,0 0 0 0,0 4 0 16,-2-1-1-16,-1 6-2 0,0 1-2 15,-4 4-2-15,2 5 1 0,1 6-5 0,-5 2-2 16,2 4 0-16,0-4 0 15,-4 1-1-15,0 1 0 0,4 1 4 0,-1-1 6 16,2-2 3-16,1-8 2 0,1 0-4 0,0-2-6 16,1 0 1-16,3 4 3 0,-1-3 7 15,2-2 2-15,0-4-3 0,1-4-6 16,3-5-8-16,0-1-1 0,0-3 9 16,0 0 5-1,2-2 1-15,1-2 3 0,2-2-7 16,-1 1-2-16,4 1-1 0,0 0-1 15,2 0-2-15,1 0-3 0,2-4 0 16,1-1-2-16,1 2 0 0,0-1-1 0,-3 0 0 0,-1 3 0 0,0-2 1 16,4 4-1-16,-1 0 0 0,-4 2 1 15,-3 1 3-15,-1 1 0 0,1 3 3 16,-3 1-2-16,4 3-1 16,-1 0-1-16,-1 3-2 0,4 4 1 15,-4-3 10-15,3 5 2 0,-1 2 2 0,-4 0 1 16,3 1-9-16,-3 1-1 0,-1-1 2 15,3 1-1 1,-5-2 1-16,-1-2 3 0,-5 1-1 16,-1-6-2-16,-4-1 0 0,-2 0-5 15,-2-1 0-15,-1 1 1 0,-3 1 0 16,-3-2 1-16,2 0-1 0,-6-5-1 16,-1-7 0-16,4-7-1 0,-3-4 0 0,5-4 0 15,3 1-1-15,-4-2 1 0,-2 0 1 16,0 0 2-16,-1-2-1 0,2 3-1 15,-1-3-1-15,1-2-2 0,1 0 0 16,2-7 0-16,4-1-1 0,-1-4 1 16,4-1 2-16,1-1-2 0,2-2 0 0,2 0 1 15,-1-2-2-15,1-2 0 0,1 1 1 16,1-1-1-16,2 0 0 16,0-1 1-16,0 1-1 0,-1-2 0 15,1 1 1-15,-3 0-1 0,3 1-1 0,0-2 1 16,0 0-1-16,3 2-1 0,-2-3 0 15,2 1-1-15,0 2 0 0,1-2 1 16,-1-2 0-16,0 1-2 0,0-2-1 16,0 2-5-16,0-2-3 0,-1 0-4 15,0 0-6-15,1 0-2 0,0 0 1 0,0 0 2 16,1 0 6-16,4 0 4 0,-5 0 3 16,0 0 2-16,1 0 1 0,-1 0 3 15,0 0 2-15,0 0 4 0,2-7 1 16,3 6-2-16,-3 0 1 0,3-3-3 15,2 1-1-15,-1 1 1 0,3-4-1 0,-4-1 0 16,4 0 0-16,0 0-1 0,0-4 1 16,4 3 0-16,-1-6-1 0,0 2 2 15,1 4 0-15,-2-1-1 0,-1 2 0 16,-1 1 1-16,0 0 0 0,-1 2 0 16,-3-2 2-16,1 5-1 0,-1-4 2 15,-2 3-1-15,0 0-1 0,2 2-1 16,-1-2-1-16,0 2 0 0,0 0-1 15,-2-4 1-15,1 2-1 0,-1 1 1 16,0-4 0-16,0 5 0 0,1-1 0 16,-2 1-1-16,2-3 0 0,-2 1 1 0,2-1 0 15,-1 2 0-15,0-1 1 0,0 1-1 16,2-1 0-16,-1-1 0 0,3 0 1 16,0 0 2-16,3 0 0 0,1 0 2 15,1 0-2-15,-2 0 0 0,0 0-1 0,-3 0-1 16,-1 0 0-16,-1-1-1 0,1 1-1 15,0 0 1-15,2 0 0 16,-1 0-1-16,-1 0 1 0,0 0 0 0,0 2 0 16,0 1 0-16,-2-5 2 0,2 2-2 0,-2-2 0 15,-1 3 2-15,0 2 0 0,4-1 0 16,-5 1-1-16,2 0 1 0,-3 0-2 16,1 0 1-16,-1 0 0 0,0 0 1 15,0 0 3-15,0 0-1 0,0 0-4 16,0 0 1-16,0 0-1 0,0 0 0 15,0 1 0-15,-1 5-1 0,-2-3-6 16,-4 5 2-16,-7 7 1 16,-6 7 1-16,-8 8 2 0,-5 6 6 0,-2 1 3 15,-2 1 0-15,6-5 2 0,-2 2-7 0,5-2 0 16,0-2-1-16,3-1 0 0,5-3 2 16,0-2-2-16,4-1 0 0,2-3 0 15,-4-2-1-15,12-1 0 0,-2-4 1 16,0-4 0-16,6-1-2 0,-5-6 10 15,4 0 5-15,2-3 4 0,2 0 10 16,-1 0-2-16,0 0 5 0,3 1 5 16,-4-1 1-16,0 0-2 0,3-1-5 15,-3 1-2-15,1 0-4 0,0-1-5 0,0 1-4 16,-1-1-10-16,-1-5-6 0,3 2-3 16,-3-3-1-16,-1-2 3 0,1-4 1 15,0-5 2-15,1-5 0 0,-2-4-2 16,-1-1-2-16,-4-3 1 0,-1 1 1 0,0-1 0 15,-1 4 0-15,0 1 0 0,-2 1 0 16,-1-2 0-16,0 3 0 0,2-1 0 16,2 4 1-16,1 4 0 0,1 0 0 15,0 4 0-15,1-3 0 0,-1 0 0 16,1 1-1-16,2 2 0 0,-2 1 0 16,3 2 0-16,-1-4 0 15,0-1-2-15,-1 0-1 0,0-3-1 0,-2-1 1 16,1 2 3-16,3 3 0 0,0 2 0 15,-1 4 2-15,2 3 0 0,1 1 1 0,-1 2-1 16,2 2 1-16,0-1-1 16,-1 0 2-16,1 0-1 0,0 1-2 0,0 0 2 15,0 0-2-15,0 0 0 0,0 0-1 16,0 0 0-16,0 0-2 0,0 0 0 16,0 0-1-16,0 0-2 0,0 0 0 15,0 0-4-15,0 0-5 0,0 0-1 16,0 0-3-16,0 0-1 0,0 0-4 0,0 0-10 15,0 0-9-15,0 0-16 0,0 0-16 16,0 0-15-16,0 0-8 0,0 0-17 16,0 0-8-1,0 0 3-15,6 2 55 0</inkml:trace>
  <inkml:trace contextRef="#ctx0" brushRef="#br0" timeOffset="12961.81">14746 10777 1046 0,'0'4'39'0,"0"-3"3"0,-1 0-9 0,0-2-3 16,1 0-3-16,0 1-5 0,2 0-2 16,-2 0 1-16,0 0 4 0,0 0 2 15,1 0 2 1,1 1-5-16,5-1-6 0,2-1-8 0,2-3-6 0,7 1-1 16,1-1-1-16,3 2-1 0,-1 1 2 15,3-1 3-15,3 2 1 0,5-1 0 16,6 0-3-16,2 1-1 0,-1 0-2 0,0 3 0 15,2 5 1-15,3 1 0 0,5 3-2 16,4 4 0-16,-3 3-2 16,6 3-1-16,2 3 2 0,-3 5-1 0,2 1 1 0,-9 4 1 15,-8-1 0-15,-3 0-1 0,-6-1 0 16,-3 0 1-16,1-3-1 0,0 0 1 16,-1-1 0-16,-4-2 0 0,0 0 1 15,-3-3-1-15,-2-6 0 0,0 0 0 16,-2-7 0-16,-1-1 0 0,-4-1 1 15,-2-1-1 1,-2-2 2-16,-3-3-2 16,-4-3-2-16,-1 0-3 0,0 0-5 15,0 0 2-15,0 0 3 0,0 0 5 0,0-3 3 16,1-2-1-16,1-5-1 0,1-1-2 16,-1-5 0-16,1-3 1 0,1-2 1 15,1-1 0-15,1-4 0 0,-1 1-1 16,3-3 0-16,-3-3 1 0,-1 1-1 15,1-2 0-15,-3 1 2 0,-1 4-1 16,0 3 0-16,-1 6 3 0,-1 4 0 0,-1 3 4 16,0 4 2-16,0 4 0 15,0-3-2-15,1 5-5 0,0 1-8 0,-4 0-6 16,1 8-3-16,-2 1 0 0,0 11 4 16,0 7 5-16,5 8 2 0,3 7 2 15,4 3 3-15,3 4 0 0,1-3 2 0,-1-1-1 16,-1-6 2-16,1-4 3 0,-4-6 4 15,0-6 7-15,-3-6 3 0,-2-4 1 16,2-2-2-16,-3-4-7 0,0-1-4 16,0 0-2-16,-4-3 2 0,1 2 1 15,-1-3 0-15,0 1 0 0,-8 1 2 16,-1-1 0-16,-7 3 1 0,-11-5-2 16,1 1-5-16,-3-4-2 0,0-4 0 15,3 2-2-15,-1-5 2 0,4 4-1 16,4-1 0-16,3 1-1 0,7 1 0 0,2 1 0 15,2 1 0-15,6 2 3 0,4 0-10 16,-2 0-16-16,2 0-30 0,2 1-28 16,6 0-5-16,7 2-280 0,11 6 249 15</inkml:trace>
  <inkml:trace contextRef="#ctx0" brushRef="#br0" timeOffset="14006.28">10627 10555 1323 0,'0'0'48'0,"0"1"-4"0,-1 0-25 0,1 2-19 16,-2 1 0-16,0 2-1 0,-1 3 0 15,3 0 1-15,-1 4-1 0,1 3 0 16,0 1 0-16,-1 5 0 0,1 6 0 15,1 6 0-15,2 5 0 0,-2 2 1 16,-1 6 1-16,0 1-1 0,-5-2 1 16,1 4-1-16,0-8 0 0,0-4 3 15,2-2-1-15,1-8 0 0,-2-4-1 16,2-7-4-16,0-6-11 0,0-4-15 0,1-6-23 16,0 0-26-16,-1-1-86 0,-3-8 95 15</inkml:trace>
  <inkml:trace contextRef="#ctx0" brushRef="#br0" timeOffset="14386.94">10488 10545 1312 0,'0'0'35'0,"0"-1"-13"0,1 1-22 0,4 0-2 15,4-4 0-15,4 2 2 0,4-1 0 16,7-1 1-16,4 1 0 0,5 1 0 16,9-3-1-16,4 4 0 0,-2 0 1 15,-4 1 0-15,-8 0 1 0,-7 1 1 16,-4 1 0-16,-8 2-1 0,-2 3-3 16,-2 0-6-16,3 7-3 0,-2 2 0 0,-2 6 2 15,-6 4 3-15,-6 4 3 0,-6-1 2 16,-6 3 2-1,-9-1 4-15,-8-4 0 0,-7-2 0 16,-2-7 0-16,0-5-1 0,2-2-2 0,7-6 0 0,2-1-3 16,7-2-4-16,3-2-4 15,3-4-7-15,5 1-7 0,2-1-3 16,2-3-5-16,5 2-8 0,2 1-9 0,2-2-14 0,5-2-57 16,4-3 72-16</inkml:trace>
  <inkml:trace contextRef="#ctx0" brushRef="#br0" timeOffset="14909.82">11466 10682 1550 0,'3'2'77'0,"-5"-2"27"0,-2 0-58 31,-3-1-47-31,-1-1 2 0,2-2-1 0,-6 3-6 0,-1-2-9 0,-4 2-7 16,-5-1-5-1,-1 0 2-15,-4 2 4 0,-1 0 3 0,2 4-1 0,2-2-6 16,0 5-5 0,4 2-6-16,1 0-1 15,4 1 6-15,7 3 5 0,5 1 6 16,2-1-1-16,1 2 3 0,4 2 1 0,3-3-2 15,3 3 6-15,2-2 0 0,3-3 1 16,1 1 2-16,-2-4-1 0,1-2 0 16,1 0 1-16,1-2 2 0,-2-1 3 15,2-2 3-15,1-1 3 0,-4-4 4 16,-2-1 1-16,-3-3 1 0,-4-2 1 0,2 1 0 16,2 2-1-16,-2 1 0 0,0-2-3 15,-2 1-1-15,-1 3 1 0,-3 3 2 16,-1 0 2-16,0 0 5 0,0-1 5 15,0 1-1-15,0-1-3 0,-1-3-4 16,2 4-10-16,1 2 0 0,-2-2-5 0,0 2-2 16,5 2 1-16,1 5 1 0,4 6-1 15,4 3 2-15,3 1-1 0,0-2-2 16,2-4 1-16,-2-1-2 0,-1-5-3 16,-1 1-1-16,-2-4-3 0,0 2-5 15,-4-3-9-15,3 0-15 0,2-1 174 16,0-2-107-16</inkml:trace>
  <inkml:trace contextRef="#ctx0" brushRef="#br0" timeOffset="15376.81">12224 10645 1321 0,'-2'1'36'0,"-3"1"-8"0,-7 2-25 16,0 0-6-16,-7 1 3 0,-2 2 4 15,-4 0-1-15,-3-1 0 0,-1-1 2 16,-1 2-1-16,2-1 0 0,2-3 3 0,7 2-3 16,4-2 2-16,5-1 0 0,2 1-2 15,4-2 0-15,1-1-2 0,3 0-3 16,0 0-4-16,-2 0 1 0,3 0-1 15,-1 0 0-15,1 2 4 0,1-1-2 16,4 2 1-16,5 2 2 0,4 0 1 16,3 4 1-16,4 0 0 0,3 4-1 15,-2-1 1-15,3 2-1 0,-2 1 0 16,-5-1-1-16,-4-2 0 0,-2 1-1 16,-4-4-1-16,-1 2-2 0,-4-1-3 15,-1-1-1-15,-3 1 6 0,-5-1 3 16,-5 0 5-16,-4-1 11 0,-5 1 3 0,-3-5 4 15,-5 1 1-15,-3-2-6 0,-3-3-6 16,2-1-6-16,4-1-6 0,1-4-3 16,2 1-7-16,2-2-11 0,3 3-11 15,0 1-12-15,7 1-12 0,6 2-13 16,5 0-10-16,-2-4-101 0,10 2-104 0,6-1 158 16</inkml:trace>
  <inkml:trace contextRef="#ctx0" brushRef="#br0" timeOffset="15810.52">12604 10712 1209 0,'-2'0'91'0,"-6"1"89"0,-4 1-144 0,-5 3-40 16,-3 0 3-16,2 0 0 15,-4-1-12-15,-1 0-6 16,0-1-4-16,1-1 1 0,5 1 9 0,5 0 1 0,0-2 0 16,6 3-2-16,1-4-3 0,1 0 4 15,4 0 2-15,0 1 1 0,0 1 5 16,5 2 5-16,4 0 3 0,2 1 3 16,2 0 0-16,4 1-2 0,-1-1-2 0,2 0 0 15,6 2-1-15,2 0 0 16,2 1 0-16,0 2-1 0,-4 3 1 0,-6-2-1 15,-5 0-1-15,-5 2-3 0,-4-4-3 16,1 0-3-16,-4 3-2 0,-1-2 3 16,-4 2 6-16,-3 3 5 0,-3 0 10 0,-5-2 2 15,-4-1 5 1,-3-3 2-16,-8-3-5 0,5-4-2 0,0 1-5 0,1-3-4 16,5-3-4-16,1 0-1 0,1-2-8 15,3 0-11 1,5-1-12-16,0 1-19 0,4-1-18 15,5-2-52-15,2-5-100 0,6-2 126 0</inkml:trace>
  <inkml:trace contextRef="#ctx0" brushRef="#br0" timeOffset="16015.83">12841 10716 1116 0,'0'27'182'16,"2"-7"-178"-16,2-2 1 16,1 4-2-16,3 6 0 0,-2 0 1 15,1 0-3-15,-4-5 1 0,3-2 1 16,-1-4-3-16,1-5-7 0,1-1-8 16,-5-6-15-16,0-1-20 0,1-2-17 0,4-2-138 15,1-4 130-15</inkml:trace>
  <inkml:trace contextRef="#ctx0" brushRef="#br0" timeOffset="16348.08">13033 10725 987 0,'2'20'34'0,"1"-2"-2"15,1 3-23-15,4 2-5 0,0-1 1 16,1 3 1-16,2 1-1 0,0-2-2 15,1-1 9-15,-2-4 4 0,1-3 8 16,-3-7 8-16,0-3 1 0,-1 0 10 16,0-3 7-16,-2-2 9 0,-1 1-7 15,0-2-4-15,-1 0-7 0,1-3-9 16,2-1 3-16,0-1-4 0,0-3-3 16,3-2-6-16,-1-1-7 0,0-7-3 0,1 2-6 15,-2 0-4-15,1 0 0 0,0 5-1 16,-2-1-1-16,1 3-1 0,0 2-4 15,0-5-9-15,-1 2-11 0,1-2-14 16,-3-2-15-16,3 0-11 0,0 1-7 16,0-1-8-16,3 0 2 0,0 2-60 0,2 0-69 15,1 3 118-15</inkml:trace>
  <inkml:trace contextRef="#ctx0" brushRef="#br0" timeOffset="16820.18">13681 10930 1399 0,'2'0'56'0,"1"-1"12"15,-1 0-34-15,-1 0-6 0,1-3 0 16,-1 1-3-16,2-4-7 0,-2-1 2 16,0-1 1-16,0-1 3 0,0 1 4 15,-1 0 1-15,1-1-3 0,-1 0-7 16,0 0-7-16,0 1-7 0,0 0-4 15,-1 0 0-15,0 0-3 0,0 0-3 16,1 2-2-16,-1 3-3 0,0 1-2 0,1-2-1 16,-1 4-3-16,1-4-2 0,-2 2-5 15,0 2-10-15,0 0-11 0,-1-1-11 16,-2 2-5-16,2-2 1 0,-3 4 6 16,0 0 8-16,0 2 4 0,-1 3 10 15,0 1 7-15,5 4 8 0,-1-1 7 16,2 4 5-16,1 1 4 0,1 0 4 15,3 0 4-15,1-1 7 0,0-3 3 16,4 2 4-16,1-2 5 0,2-1 4 16,0 1 1-16,1-3 2 0,5-2 2 0,1-1-2 15,3-1 0-15,-2-1-5 0,-3-1-8 16,2-1-6-16,3-2-6 0,2-2-1 16,2 1-1-16,-4-1 3 15,-3-2 0-15,-1 1 1 0,-4 0-2 0,-2-2-5 16,-1 2-4-16,-2 1-9 0,0-3-5 15,-3 1-15-15,-3 1-15 0,2-3-17 16,-3-2-24-16,3-3 714 0,-5-7-475 16</inkml:trace>
  <inkml:trace contextRef="#ctx0" brushRef="#br0" timeOffset="17106">12654 10424 1098 0,'1'0'27'0</inkml:trace>
  <inkml:trace contextRef="#ctx0" brushRef="#br0" timeOffset="17943.72">13619 10848 887 0,'0'0'72'16,"-3"-1"51"-16,2 1-65 0,0 0-42 16,1 1 5-16,2-1-2 0,-2 0 1 0,0 0-7 15,3-3-7-15,3 1-2 0,3-1-4 16,5-1 0-16,-1-2 0 0,-1-2 1 16,1-1-1-16,-4 0 9 0,0-1 5 15,0 4 1-15,2 1 2 0,1-2-8 16,4 1-5-16,-1-1-2 0,-3-2 0 0,-1-2 0 15,-3 4 0-15,0-1 6 0,-1 1-1 16,-2 2 1-16,0-1-1 0,0 2-6 16,1-3 0-16,0 1 1 0,-2-1 0 15,2 3 2-15,-3-1 5 0,0 3 6 16,-1 0 6-16,-1 1 4 0,-1 1-1 16,0 0-5-16,1-7-8 0,-5 3-9 15,-2-2-5-15,-3-1-3 0,-6-4-5 16,-2 1 2-16,-3 0-1 0,-2 1-2 0,-2 0 3 15,3 4 0-15,3 2-1 0,3 0 2 16,4 3 2-16,-3 0-1 0,3 2 1 16,-1 0-1-16,-2 3-6 0,5 0-2 15,0 2-1-15,0 1-4 0,5 3 3 16,-2 4 3-16,2 3 1 0,3 3 3 16,1 6 3-16,1 0 1 0,5 0 1 15,2-1 4-15,1-4 2 0,4-2 6 16,-1 3 3-16,2-6 2 0,0 1 0 15,1 2-2-15,-2-2 2 0,2-2 4 0,4-2 5 16,1-3 1-16,0-3 2 0,-3-2 1 16,-1-3-2-16,0 1-2 0,2-2-5 15,5-2-9-15,2 0-2 0,2-5-1 0,-1 3 0 16,-5 0 3-16,-2-2 2 0,-3 0-1 16,1 1 0-16,-6-3-3 0,4 1-4 15,-4 2-1-15,-5-1-3 0,2 0-3 16,-7 4-6-16,-1-1-6 0,3-7-12 15,-1 7-20-15,2-4-3 0,1 1-67 16,-3 1 71-16</inkml:trace>
  <inkml:trace contextRef="#ctx0" brushRef="#br0" timeOffset="49984.3">10567 14566 1208 0,'-1'0'98'0,"-3"1"124"0,-3-1-203 0,-2 0-22 16,-5-1 1-16,-3 0 2 15,-2 1 0-15,-4 0 0 0,2 0-3 0,-5 2 0 16,0 0-2-16,7 3 2 0,-1-5 3 15,4 0 0-15,3 0 0 0,1 0 1 16,3 1 0-16,1-1 1 0,3 1-1 16,3-1 0-16,-4-2 1 0,6 2 2 15,0 0-2-15,3 1-3 0,-2-1-7 16,-1 0-12-16,0 1-6 0,0-1 4 16,1 0 0-16,2 0 6 0,8-1 7 15,6 0-1-15,8-6 5 0,13-3 5 0,8 3 0 16,4 2-1-1,-1 2-1-15,-7 3-2 0,-8 2 2 0,-8-4 8 0,-3 1 4 16,-2 0 3-16,0-3 1 0,2 4-8 0,-2 0 0 16,-5-3 6-16,-5 3 9 0,-6 0 6 15,-5-1 4-15,-3 1-2 0,3 0-7 16,-1 0-4-16,1-1-8 0,1 1-4 16,-1 0-4-16,-4 0-6 15,-7 0 2-15,-9 0-2 16,-12-1 2-16,-4 0 2 0,-3-1 2 0,3 1-1 0,3-1 1 0,4 0-1 31,3 0-1-31,4 1 1 0,6-3 0 0,6 3 0 16,3 1 2-16,5 0 2 0,2 0 0 15,0 0-5-15,0 0 0 0,0 0-12 0,1-1-2 0,1 1 2 16,1 0-1 0,1 1 9-16,5-2-1 0,8 0 4 0,8 0-1 0,8 0 2 15,13 1 0-15,7 0 1 0,7 0 0 16,-4-2-3-16,-10 2 7 0,-11 0 9 15,-15 0 5-15,-7-2 7 0,-4 2-5 0,-4-1-6 16,-4 1 0-16,-1 0 3 0,1 0-8 16,-1 0-17-16,0 0-17 15,0 0-40-15,-2 1 443 0,-8 4-290 0</inkml:trace>
  <inkml:trace contextRef="#ctx0" brushRef="#br0" timeOffset="51347.3">16386 5017 778 0,'0'-2'93'0,"0"2"115"0,0-1-145 0,-1 1-40 16,1 0-4-16,0 1-5 0,0 3 8 15,0-4 12-15,0 0 7 0,0-4 1 16,0 4-6-16,0 0-4 0,0-1-2 16,0 1 2-16,0 0 2 0,0 0-5 15,1-3-4-15,0-2 0 0,0-2-3 16,1-2 3-16,2-4-1 16,0-4-5-16,2-2-6 0,4-3-6 0,3-2-3 15,4 0-2-15,3-1 0 0,0 1-1 0,0 1-1 16,4 0 0-16,5 2-2 0,4-2-1 15,3 3-1-15,-3 4-3 0,-3 3 2 16,0-1 0-16,2 3-3 0,-2 2 3 16,4 0-2-16,-5 7 1 0,-5 2 4 15,-2 2-1-15,-2 4 0 0,2 1-2 0,-2 5-5 16,-1 0-3-16,-3 5 0 0,-3 1 0 16,0 8 5-16,-1 3 0 0,0 5 3 15,-2 4 0-15,-2 3 2 0,-1 3 0 16,-5 4 0-16,-1 2 3 0,-1 2-1 15,-3-4 1-15,-2 2-1 0,-2-6 1 16,-1-2 0 0,-5 0 0-16,1-5 2 0,1 1-1 15,-4-3 0-15,-1 1 3 0,0-4-2 0,-5-2 2 0,2-4 2 0,2-3 0 16,2-7 1-16,-2-2-2 0,-3-4 2 16,-2-2-1-16,-1-1 3 0,0-5 0 15,0-2 0-15,-3-2 1 0,-2-3 0 16,1-1-2-16,-2 0 0 15,4-3-2 1,1 1 1-16,-2-2 2 0,4-1 2 0,-2-2 2 16,4 0 4-16,4-2 0 0,3 2 5 15,3-1 7-15,1-2 2 0,1 0 2 16,1-2 0-16,2-3-6 0,0-2-8 16,2-8-6-16,2-3-8 0,0-7-2 15,1-3-1-15,1 1-1 0,0 1 0 0,2 4-1 16,1 4 0-16,0 3 0 0,2 5 3 15,-1 0-3-15,2 5-4 0,1 0-3 16,-1 3-10-16,1 6-11 0,-2 1-13 16,3 0-20-16,0 1-16 0,2-1-17 15,5 1-15-15,2-1 708 0,1 2-458 0</inkml:trace>
  <inkml:trace contextRef="#ctx0" brushRef="#br0" timeOffset="53466.14">16240 5375 1312 0,'24'-2'41'0,"-16"0"-85"16,-7 0 10-16,1 2-15 15,-19 0 81-15,16 0-14 0,1 0-15 16,1 1-6-16,-1 0-4 0,-2 3 2 0,-2 0 9 15,2 2 6-15,-3 4 10 16,1 2 5-16,-2 6 2 0,-5 5 2 0,1 5-1 16,-6 2-4-16,-3 4-4 0,0 0-4 15,-7 0-1-15,-2 4-4 0,-4-1-2 16,-14 4-1-16,-6 2-1 0,0 0 0 16,-5 1 1-16,3 4-3 0,1 1-2 0,-6 4 0 15,-4 0-1-15,-10 4 0 16,-5 0 0-16,-4 2 1 0,-1-2 5 0,2-1-1 15,-3-2 6-15,-11-2 2 0,-5-2-1 16,-5-2 0-16,-3 0-4 0,6 1 4 16,-6-1 4-16,-2-2 5 0,-3 0 2 15,-1-2 2-15,-1-2 0 0,-4-3 3 16,-3 2 0-16,-5-1-10 0,8 4-6 16,-10-4 2-16,-1 2 2 0,-2-3 1 0,-1-2 1 15,-3 2-9-15,0-1-5 0,-3 2 0 16,-5-2-1-16,2-3 7 0,-2 3 2 15,0-2 3-15,-6 1 1 0,4 2-8 16,0-1-3-16,-2-1-3 16,-6 3 0-16,3-3 1 0,2 1-2 15,-4 2-2-15,11 1 0 0,0 0 0 0,7 7-1 0,-1 0 2 16,2 5 0-16,4 2-1 0,-1 3 1 16,7 2-1-16,0 1 0 15,4 4-1-15,1 0 1 0,4 5 0 0,2 3 0 16,3 3 1-16,3 1 0 0,14 3-1 15,12 2-1-15,5 0 2 0,3 2 0 0,1 2 2 16,6-3 1-16,9 0-3 0,9 1 2 16,9 2-4-16,3-1 2 0,2 1 1 15,3 0 0-15,6 0 0 0,6 1-1 16,4-3-2-16,9 0 0 0,1-1 1 16,3-3 0-16,3 2 2 0,-1-1 0 0,2 0 0 15,5-1-1-15,-1-3 0 0,1 0 5 16,2-3 0-16,3-1 0 15,0 2 0-15,4 2-5 0,4 2 0 0,-1-3 2 16,4 2 1-16,1-5 0 0,1-1 0 16,2-4-4-1,3 1 0-15,4 0 1 0,1 2 1 0,3 1 1 16,4-1 0-16,-3-4-2 0,5 2 0 16,-4-5 2-16,-1 0 1 0,2-5 1 0,-3-1-2 15,2-1-2-15,1-2-2 0,2 0 2 16,4-2 2-16,5-3 0 0,2-1 2 0,0-1-5 15,-2 0 1-15,-3-1-2 0,-1-1 2 16,-3-1-2 0,-1-4 3-16,0-6 1 0,-1-3 1 0,4-1 1 0,1-3-4 15,2 1 1-15,-3-7-2 0,-1 0 0 0,-3 1 0 32,-2-3 0-32,4 1 0 0,-2 0 0 15,-2-3 0-15,1 1 0 0,-2 0 1 16,9 0-6-16,3 0-2 0,5 2 1 15,0-2-2-15,-9-1 6 0,-7-3 1 0,-8-1 1 16,-3-5 0-16,-3-2 1 0,-3-1-2 16,-2 0 1-16,-4-3 0 0,-4 1-1 15,0-1-1-15,-4-1 0 0,-5-1-2 16,-1-1-2-16,-4 0-2 0,1 0-5 16,0 0-4-16,0 0-1 0,-1 0 3 15,1 0 3-15,-1 0 3 0,1 0 3 16,-1-1 1-16,0 0 0 0,0 0-2 15,1 0-1-15,-1 1 0 0,2-2-1 0,-1-3-1 16,0 1 1-16,0 0-1 0,2 0 3 16,2-5 3-16,0 0 0 0,2-4 3 15,0 0 0-15,-1 1 0 0,-2 0 0 16,0 3 2-16,1 4-1 0,-2-3 0 16,0 2 0-16,0 3-1 0,-1 0 0 15,0 0 1-15,2-1 0 0,-3 2-1 0,1-3 2 16,-2 5-1-16,1-1-1 15,0 0 1-15,4-5-1 0,-2 4-1 0,-2-1 1 16,2 0 0-16,-3 0 0 0,1 0 1 16,1 0 0-16,-2 2 0 0,1-4-1 0,0 1 0 15,0 0 0-15,2-3 0 0,-1 0 0 16,0 1 0-16,3 0 0 16,-1-1 0-16,2 2 0 0,-1-1-1 0,2-3-1 15,2-1 0-15,1-4 1 0,3 0-1 16,2-1 2-16,0-1 0 0,2 2 0 15,-4-2 0-15,-3 4 0 0,-1 1-1 0,1-1 1 16,-2 3 0-16,0-1 0 16,-2 2 1-16,-2-1 1 0,0 6 0 0,-3 0 1 15,-1 2 1-15,0-1 2 0,0 2 4 16,0-1 0-16,3 1-5 0,-3 0-4 16,1 0-5-16,3 1-4 0,-6-1 2 15,2 0 1-15,2 2-4 0,-6-2-3 16,4 1-4-16,-2 5-1 0,-1 5 5 0,0 6 4 15,0 6 8-15,-1 4 7 16,2 1 3-16,-2 0 1 0,3 0-4 16,0 0-1-16,-2 1-5 0,1-1 1 15,0-1-1-15,1 3 0 0,-1-3 0 0,2 2 0 16,-3-3-1-16,1 3 0 0,-1 0 0 0,-1 3 0 16,-1-1 0-16,-2 0 1 0,-1 1-1 15,-2-2 0-15,2-3 2 0,0-4-1 16,-1-3 2-16,1-6 0 0,2-2-2 15,-1-3 0-15,0-1 0 0,2-5 0 16,-2 0 0-16,0-3 2 0,0 0 2 16,1 1 3-16,-2-1 4 0,0 0 2 0,-1-2 3 15,-2 0-1-15,-2-3 0 0,-1 1-1 16,-2-1-4-16,-1-1-4 0,1-1-2 16,-4-2-2-16,-3 0-2 0,-7-3 1 15,-7-1-1 1,-1 1 0-16,0-2-1 0,0 1 2 0,1-1-2 0,-8 0 1 15,-7 1 0-15,-2 1-1 0,4-1 1 16,7 5 1-16,9-1-1 0,8 2 0 16,7 3 1-16,5 1 0 0,4 1 1 15,4 2 2-15,0 0 0 0,3-1 6 0,2 1 5 16,1 0 3-16,-1 0 1 16,1 0-4-16,0 0-7 0,0 0-4 0,0 0-3 15,0 0-1-15,0 0-1 0,0 1-1 16,0-1-6-16,0 0-4 0,0 0-5 15,0 0-6-15,0 0-4 0,0 0-7 16,0 0-12-16,0 0-14 0,1 0-20 0,0 0-15 16,-1 0-15-16,0 0-24 0,2 0 68 15,3 0 17-15</inkml:trace>
  <inkml:trace contextRef="#ctx0" brushRef="#br0" timeOffset="60968.86">19489 13566 1253 0,'0'5'135'0,"-3"-5"-19"16,-3 2-78-1,13-10-38 1,-6 7-1-16,-2-1 0 0,1 2 0 0,0 0 4 0,0 0 10 16,0-2 7-16,0-5 9 0,0 0 2 15,2 1-6-15,0-1-4 0,2-3-4 16,1-2-3-16,2-6-1 0,3-2-2 0,1-6-3 16,5-4 2-16,4-4 1 15,4-3 5-15,6-1 6 16,8-5 4-16,3 1-1 0,7-9-3 0,3-10-6 0,8-10-7 15,10-9-5-15,12-10-1 0,15-1-2 0,5-1-1 16,2 1 0-16,-2 3 0 16,-9 9 1-1,0 6 1-15,3 7 0 0,0 8 4 0,-2 5 4 0,-6 3 2 16,-2 4 3-16,-3-3 0 0,4 9 0 0,-1-2 3 16,-4 11 2-16,-5 5-1 15,-10 4-5-15,-7 6-4 0,-6 0-6 0,-6 5-2 31,-11 3-3-31,-8 3-7 0,-7 1-12 0,-7 3-18 0,-5-1-20 16,-3 1-18-16,-6 1-16 16,0 0-16-16,0 0-17 0,-4-2-1 15,-11 11 62-15</inkml:trace>
  <inkml:trace contextRef="#ctx0" brushRef="#br0" timeOffset="61681.52">19433 12973 1708 0,'-1'3'30'0,"-3"1"-30"0,2 6-51 16,-3 9-4-16,-2 6 17 0,1 9 21 16,-6 4 11-16,3-3 4 0,-3 3 2 15,-2-3 0-15,4 3 0 0,-2-1 0 16,4 0 4-16,0-1 4 0,2-5 6 0,1 1 7 16,-1-6-1-16,4-2-2 15,0-3-6-15,-2-5-5 0,2-4-4 0,-1-7 1 16,3-4-1-16,-2 1 3 0,1-1-1 15,0-1-4-15,1 2-2 0,0-1-2 16,2 3 2-16,4-4 1 0,5 0 3 16,5 0-1-16,5 0 1 15,6-1-1-15,5 1 4 0,3-1 5 0,0 0 4 16,0 1 5-16,-2-2 0 0,-3 0-2 0,-2-1-4 16,0-3-5-16,-2 1-5 15,-2-2-2-15,-2 0-5 0,0 0-6 0,-2-2-13 16,-6-2-13-16,1-1-17 0,-2-1-19 15,1-4-21-15,1-8 47 0</inkml:trace>
  <inkml:trace contextRef="#ctx0" brushRef="#br0" timeOffset="62610.2">22270 11352 1129 0,'0'0'80'15,"1"2"91"-15,-1-2-169 16,0 0-24-16,0 0 7 0,0 0 11 0,0 0 4 0,-1 0 0 31,1 2-2-31,0-2-1 0,-2 1 3 16,0 3 3-16,-3-2 4 0,-1 9 2 15,0 7-5-15,-2 7-2 0,-3 14-2 16,2 7 0-16,1 9 0 0,1 8 2 16,3 1-2-16,-1 0 1 0,2-2 0 15,0-6 1-15,2-7 1 0,1-5 1 0,3-2-1 16,0-2 1-16,0-4-1 0,3-3 0 16,1-5 0-16,3-5-1 0,2-1-3 15,2-6-2-15,-1-4 2 0,-1-3 3 16,-3-4 4-16,3-3 3 0,0-2-3 0,5-1-5 15,5-3 0-15,6-5 0 0,5-3 3 16,1-6 4-16,0-7-1 0,2-5-2 16,1-9-3-16,5-4-4 0,-4 0-2 15,-3-5 0-15,-5 6 2 0,-7 4 2 16,-5-3 5-16,-6 5 0 0,-1 2-1 0,-1 0 0 16,-1 6-2-16,-2 5 1 0,-3 8 2 15,-4 5 1-15,-2 2 1 0,-2 5 1 16,2 2-5-16,-5-1-4 0,1 2-6 15,-2 2-8-15,-4 4-1 0,-4 3 2 16,-4 3 2-16,-2 6 6 0,-4 1-3 16,5 3 2-16,-1 0 2 0,2-1 0 15,4 2 4-15,1-3 0 0,2 1 1 16,3 1 1-16,2-4 0 0,1-1 1 16,5 1-1-16,1 3-1 0,2 3 0 0,0-1 0 15,5 2-1-15,1-2 2 0,3 1-1 16,6 2 0-16,0-6 0 15,6 0-4-15,0-2 3 0,6-2-1 0,0 1-1 0,-2-5-2 16,-2-3-6-16,0-2-2 16,0-3-1-16,8-2-4 0,5-2-9 15,2-3-18-15,5-3-22 0,-3-3-138 16,-3-3 131-16</inkml:trace>
  <inkml:trace contextRef="#ctx0" brushRef="#br0" timeOffset="63341.95">23380 11677 1186 0,'0'-1'62'0,"-4"0"20"0,-2-1-42 16,-3 0-36-16,-4 2 5 0,-1-1 5 16,-1 1 0-16,-2 3-1 0,-2 0-2 15,-1 3-3-15,-6 3-1 0,0 2-2 0,-1 3-3 16,-2 3 1-16,0 3-1 0,1 2 0 15,2-2-1-15,6-2-1 16,5 0-5-16,5-5-2 0,2 1 1 0,3-1 0 16,0-1 1-16,3 0 2 15,0-3 0-15,2-1 3 0,0-1 1 0,0-1 0 16,2 2 0-16,2-1 0 0,0-3-1 16,-1 1 1-16,3-1 2 0,-2-2 2 15,6 1 1-15,0-2 1 0,5-1 1 16,2 0 1-16,-3-6 1 0,3 1 1 0,-2-6-3 15,-1 0 1-15,2 0 1 0,-5 1 6 16,-2 1 7-16,-3 2 1 0,-1 4-1 0,-3 0-9 16,0 2-6-16,0 1-3 0,-1-2-3 15,-1 2-1-15,2 0-3 0,-2 0-1 16,0 0-3-16,0 0-2 0,2-1 1 16,0 1-2-16,0 0 1 0,1 1 2 15,0-1-2-15,2 2 3 0,6 4-1 0,1 2-3 31,6 2-2-31,-2 1 2 0,-1 2 1 0,-2-4 3 0,-2 1 5 16,5-1-6-16,6 0-7 0,4 1-3 16,0-4-3-16,-3 1 6 15,-4-2 7-15,-2-3 1 0,-2 0 2 0,-3-2 0 0,-2 0 0 16,2-1 0 0,-5 0 3-16,1 0 0 0,1 0-1 0,-4-4-1 15,2 2-4-15,-1-3-8 0,-1-2-5 0,0 0-3 16,0-2 0-16,-2-4 7 0,1 3 8 15,-2 0 8-15,-2-2 7 0,0 5 5 0,2-2 1 16,-3-3 2-16,1-1-2 0,-1-3-3 16,-1 1 1-16,2 2 0 0,-1 3 2 15,1 1 2-15,1 1-3 0,0 0-6 16,0-5-3-16,1 1-3 0,0-2-1 16,5 2-1-16,1-4-1 0,1 3 2 0,2 1 0 15,6-2-1-15,4 3-2 0,6-3-3 16,4 4-4-16,1 1 0 0,-1 2-1 15,3 1 0 1,3 3-3-16,1-1-9 0,2 2-16 0,-2-1-23 0,-3 1-6 16,-4 1-170-1,-5 2 156-15</inkml:trace>
  <inkml:trace contextRef="#ctx0" brushRef="#br0" timeOffset="63848.09">24136 11595 593 0,'0'0'121'0,"0"1"128"16,0-1-127-16,-5 0-75 0,4 1-2 15,-1 0-2-15,1 1-9 16,3 0-13-16,-1-1-11 0,-1 2-8 0,2 3-2 16,0 2 1-16,2 5-1 0,0 6 2 15,1 4 1-15,0 0 0 0,-2 3 1 16,0-1 1-16,2-3-1 0,-4-2-1 15,1-4 0-15,0 2-2 0,-1-1 0 0,0-2 0 16,-1-3 0-16,0-4 1 0,0-2 1 16,0-3 0-16,0 3 1 0,0-6 1 15,0 0-1-15,0 0-4 0,0 0-4 16,0 0-2-16,0 0 0 0,0 0 3 16,0 0-2-16,0 0 9 0,2-3 12 15,-2-3 13-15,1-1 17 0,2-7-6 16,4-4-11-16,1-3-13 0,1-2-7 15,3 0-8-15,-1 1 0 0,5 3-1 16,1 1 0-16,3 0 0 0,1 2-2 0,1 0-3 16,-2 3 0-16,-1 3 0 0,1 1 3 15,-1 3 4-15,3 5 4 0,1-1 0 16,0 0-1-16,1 2-2 0,-7 0-3 16,-3 4 0-16,-4-3 0 0,-3 3-9 15,-2 5-15-15,1 7-9 0,1 10-6 16,-4 9 7-16,1 2 15 0,-2-1 8 15,-2-6 9-15,-4-3 0 0,2-1-1 0,-3-6-2 16,2-2-2-16,1-6 2 0,0-5-3 16,2-3-9-16,0-4-25 0,0 0-13 15,-2-2-177-15,6-8 149 0</inkml:trace>
  <inkml:trace contextRef="#ctx0" brushRef="#br0" timeOffset="64037.76">24735 11507 1520 0,'10'52'6'0,"2"4"-26"16,-1 16-38-16,-1-9-10 0,-1-12 43 16,-2-12 27-16,1-4-37 0,-2 0-47 15,3 5-19-15,0-7-14 0,1-4 45 16,2-11 50-16,-1-8 15 15</inkml:trace>
  <inkml:trace contextRef="#ctx0" brushRef="#br0" timeOffset="64891.3">25086 11706 1158 0,'1'0'166'0,"-1"0"205"15,-2 1-288-15,-2-1-88 0,7 0-6 16,-3 0 3-16,1 0 5 0,0-1-1 16,-1 1 2-16,0 0 5 0,1-4 10 15,0-1 4-15,9 1 0 0,-2-7-3 16,0-1-7 0,5-1-3-16,-1-2-1 0,0 2-1 0,6-1 1 0,-3 1-1 15,2 0-2-15,1 2-7 0,-3 0-2 16,1 4-3-16,-6 3-2 0,-1-1-3 15,-1 5-7-15,-2 0-13 0,2 3-15 16,1 3-17-16,0 4-23 0,3 5-11 0,-3 4 2 16,0 6 22-16,-5-3 29 15,0 0 25-15,1-1 15 0,-1 1 5 16,4 1-1-16,1 0 0 0,4 1-1 0,4 0-4 16,2 0-8-16,4 1-67 0,6-4-54 15,2 0-33-15,-1-6 4 0,3-6 77 0,-4-1 59 16,0-6 38-16,1-3 9 0,0-3-8 15,0-7-1-15,-2-3 1 0,0-2 7 16,-4-5 19-16,-3 1 20 0,-4-2 26 16,-3 0 24-16,-1 0 16 0,-3-1-5 15,-2-2-7-15,-4 3-21 0,-3 3-27 0,-4-1-4 16,0 4-18-16,-4 4-6 0,-3-1-5 16,0 4-11-16,-4 1-5 0,1 4-8 15,-1-1-8-15,-3 5-8 0,-1 3-2 16,-3 2-1-16,-4 5 1 15,3 4 3-15,1 3-5 16,4-2-1-16,1 2 3 0,3-1-2 0,1-1 9 0,6-1 4 16,2-2 2-16,1-1 4 15,3-4 2-15,-1-2 6 0,1-2 2 16,0 2 3-16,0-4-1 0,1 1-4 0,4 4-1 0,1-1-7 16,1 1-2-16,4 0-2 0,-1 2-4 15,2-3 0-15,2 0 1 0,-1 4 4 16,2-3 4-16,4 4 3 0,-1 3 1 15,3 0 1-15,3 8-1 0,-3 0 0 0,6 8 1 16,0 6-2-16,2 8-1 0,2 3-1 16,0 6-1-16,-2 1 1 0,4 1 4 15,-2 2 7-15,-4 0 9 0,0 3 8 16,-11 1 8 0,-4 2 0-16,-1 3-8 0,-11-2-11 0,-6-2-4 0,-5-2 0 0,-8-6 5 15,-8-2 7-15,-5-5-7 0,-5-7-4 16,-3-2-8-16,-4-2-5 0,-1-7-1 15,0-5 1-15,-3-3 6 0,3-11 1 16,0-4-1 0,-5-7 0-16,-2-6-2 0,-6-5-1 0,0-10-3 15,4-2-5 1,8-6-7-16,3-4-4 0,7-4-8 0,4-7-25 0,4-7-29 0,4-9-126 16,5-7 118-16</inkml:trace>
  <inkml:trace contextRef="#ctx0" brushRef="#br0" timeOffset="65048.49">25094 11232 1874 0,'28'19'169'16,"-28"-19"-252"-16,0 0-33 0,0-1-51 15,-31-18 19-15,34 19-251 0,3 2 266 16</inkml:trace>
  <inkml:trace contextRef="#ctx0" brushRef="#br0" timeOffset="65586.1">26771 11885 1648 0,'24'31'246'0,"-5"-22"-220"16,16 30-192-16,-92-108 195 15,40 61-82-15,17 9 6 0,0-1-1 0,-2 0 4 16,0 1 10-16,-1 2 11 0,1 6 12 16,1 5 9-16,-4 4 2 0,2 5 0 15,-1-2 1-15,1-2 1 0,2-2 0 16,1-5 2-16,1-4 1 0,-1-7 1 16,0 2 2-16,0-3-2 0,0 0 0 15,0 0-7-15,-1-4-10 0,1 1 1 0,0-5-3 16,0-7 15-16,-1-6 17 0,0-10 6 15,1-5 0-15,4-6-8 0,5-4-11 16,5 0-7-16,-1-2-4 16,2 2-3-16,2 1-5 0,1 3-1 0,3 4-2 15,0-1-6-15,3 3-6 0,-3 6-5 16,0 5 3-16,-2 7 11 0,1 8 13 16,1 3 10-16,3 3 8 0,2 8 0 15,-3 0-5-15,0 5-4 0,-4 3-9 0,0 3-21 16,-1 9-24-16,-1 4-27 0,3 8-15 15,-5 2 12-15,-1-2 22 0,-1-1 30 16,-6-6 13-16,2 0-89 16,-1 3-98-16,-1-3-47 0,0-2 83 15</inkml:trace>
  <inkml:trace contextRef="#ctx0" brushRef="#br0" timeOffset="66123.24">27667 11825 1376 0,'44'32'134'16,"-45"-34"-98"0,-5-5-43-16,-4-2-11 0,-52-42 17 0,41 31 1 15,-5-2-6-15,-6-2 2 0,5 2-1 16,-2 0-2-16,-2 3 5 0,4 3 0 15,0 2-1-15,2 3 0 0,5 5-2 0,2 3-1 16,-1 3 0-16,0 2 0 0,1 3-4 16,1 4-7-16,2 5-8 15,2 2-9-15,4 5-1 0,2 5 4 0,4-1 7 16,4 3 5-16,2 1-1 0,3-6-2 16,4 2 7-16,1-2 9 0,2-3 7 15,3 0 14-15,-1-7 2 0,-3-2 2 16,2-2 4-16,-4-4 0 0,-1 1-4 15,1-4-2-15,0-2-10 0,-1-2-7 16,0-4 2-16,0 3 4 16,1-4 7-16,-1-1 4 0,4-3 0 0,-1-2 3 0,0-5 0 0,-3 2 4 15,-1 1 0-15,-4 4-4 0,-1 5-1 16,-1 3-3-16,-2 3-2 0,0 0-3 16,0-1-1-16,1-1-10 0,-1 2-10 15,0 0-6-15,0 0-6 0,0 0-3 16,3 0 4-16,0 9-5 15,4 7-12-15,6 6-15 0,6 4-2 0,1-2 4 0,-2-5 29 32,-4-4 25-32,-1-7 13 0,5 1-6 15,7 0-118-15,6 0-69 0,0 0-25 0,-4-8 10 16,-6 0 120-16,-3-5 65 0,1-9 11 0</inkml:trace>
  <inkml:trace contextRef="#ctx0" brushRef="#br0" timeOffset="66723.47">27972 11087 1265 0,'3'2'227'15,"-5"11"-142"-15,-3 13-83 16,0 13-20-16,-6 13 18 0,7 1 0 0,-3 3 0 15,0 2 0-15,0 1 0 0,0 1 0 16,0-4-1-16,2-6 0 0,3-6 0 16,2-3 0-16,1-4 1 0,3-3 0 15,1-4 1-15,3-3 1 0,0-3 0 16,2-6 1-16,1-1 1 0,0-4 0 16,0-1-1-16,0 1 1 0,0-2-2 15,4-1-2-15,1-2-1 0,6-2-2 0,3-1-3 16,4-4-2-16,4-1 0 0,4-3 0 15,-2-5 3-15,0-2 4 0,-2-3 1 16,-5-5 1-16,1 0 2 0,-1-1 2 16,1-4-1-16,-1-2-4 0,0-4-9 15,-1 1-10-15,-3-1-7 0,0 3-7 16,-5 2 1-16,-5 5 4 0,-3 1 5 16,-5 2 5-16,-4 0 1 0,-3-1 1 0,-4-1-3 15,-7-1 3-15,-3 2 2 0,-4 2 1 16,-5 3 4-16,0 4-2 0,-3 3-1 15,-1 3-3-15,4 7-8 0,-2 6-10 16,2 7-5-16,5 8-2 0,1 3 4 16,5 6 4-16,5 3 9 0,2-1 14 15,5-1 16-15,3-2 15 0,4-1 10 0,4-1 10 16,1-3 4-16,4-2 8 0,-1-3 12 16,-1-6-4-16,4 2-11 0,2-1-13 15,-2 0-19-15,5 0-8 16,2-2 1-16,-3-3 0 0,4-1 2 0,1-3-1 0,2 1-6 15,4-2-7-15,11 4-13 0,3-5-9 16,-2-2 1-16,-7-3 6 0,-8 1 12 16,-12-4-1-16,-3 0-32 0,3-4-9 15,-3-2 17-15</inkml:trace>
  <inkml:trace contextRef="#ctx0" brushRef="#br0" timeOffset="67087.97">28335 11329 1299 0,'21'1'256'15,"-14"56"-144"1,41 42-122-16,-189-202 6 0,59 70 8 0,31 34 0 15,-1 0 0-15,2-2-2 0,1-1 2 16,4-2-2-16,7 1 0 16,-2 0 0-16,7-4-1 0,2 3 6 0,1-2 6 15,3 3 4-15,2 1 6 0,0-2-3 16,-1 2-5-16,-2 1-5 0,0-6-3 16,3 5-3-16,2-2-1 0,5 3-1 0,2 1-1 15,2-1 0-15,3 1 1 0,4-1 0 16,4 0 0-16,0 0 0 0,3 1 0 15,-3 0 0-15,3 0-1 0,0 0-10 16,0 0-13-16,0 0-22 0,0 0-24 16,0 0-33-16,0 0 338 0,0 0-197 0</inkml:trace>
  <inkml:trace contextRef="#ctx0" brushRef="#br0" timeOffset="94364.54">7285 15844 1080 0,'0'0'53'0,"0"0"13"16,-2 0-26-16,0 0-8 0,2 0-4 16,0 0-1-16,3 0 1 0,-3 0 1 15,0 0 6-15,0 0 1 0,0 0-3 16,0 0-4-16,0 0-9 0,0 0-6 16,-1 1-5-16,1-1-2 0,0 0-1 15,0 0-4-15,0 0 0 0,0 0-2 0,0 0 0 16,4-2 1-16,1 2-2 0,0 0-1 15,3 0 0-15,4 0-2 0,9 0 1 16,9 0 3-16,7 0-2 16,10 0 1-16,8 2-8 0,1-1-2 0,4 3 0 15,-10-1 1-15,-4 1 8 0,2 1 1 16,-3 0 1-16,5 4-4 0,2-3-3 16,2 2-1-16,5 0-2 0,2-1 2 15,-3 0 2-15,-5-1 1 0,-9 2 3 16,-7-3 0-16,-2 1-4 0,-5-1-4 0,2-3-4 15,-7 0-5-15,-4 0 1 0,-6-2-1 16,-2 1-4-16,-5-1-5 16,-1-1-7-16,0-3-11 0,-1 0-13 0,-2-5-10 15,0 1-11-15,-4-5-5 0,-2-1-33 16,-3-3-59-16,-3-4-12 0,-4 2 8 0,-5 1 79 16</inkml:trace>
  <inkml:trace contextRef="#ctx0" brushRef="#br0" timeOffset="94820.59">8122 15641 389 0,'7'14'119'16,"153"81"528"0,-360-212-632-16,200 116 38 15,1 1-15-15,-1 0-10 0,0 0-5 16,0 0-7-16,0 0-6 0,1 1-4 16,5 2-3-16,5 4-3 15,6 3 0-15,5 5 0 0,5 1 0 0,0-1 0 16,0 1 2-16,-1-1 0 15,-3-2 1-15,-1-1 1 0,-2 1-2 0,2-2 0 16,0 2-1-16,2 0-1 0,-2 0 2 16,-2 1 0-16,-3-1-1 0,-4 0 7 15,-3-1 4-15,-4-1 0 0,1-3 2 0,-4-1-1 16,1-2 0-16,-2 0 2 16,-2-2 0-16,1 2-5 0,0-4-4 0,-1 3 0 15,-1 2 1-15,-2 0 4 0,-2 3 3 16,-3 0-1-16,-2 5 3 0,-4 1 0 15,-3 1-2-15,-4 3 0 0,-4 3-2 0,-4-2 1 16,1-1 2-16,-3 2 5 0,2-1 3 16,2 1 2-1,-1-1 0-15,2 0-4 0,-3-4-4 0,2 2-2 0,-2-2-2 16,2-1-3-16,2-3 0 0,5-2-4 16,5-2-2-16,5 0 0 0,5-4-1 15,1 1-1-15,2-3 2 0,1-1-2 16,1-1-2-16,0 1-8 0,0-1-13 15,0 0-16-15,0 0-18 0,0 0-24 16,0 0-16-16,0 0-15 0,0 1 57 0</inkml:trace>
  <inkml:trace contextRef="#ctx0" brushRef="#br0" timeOffset="116392.02">13218 16546 1072 0,'-3'7'87'0,"-3"0"110"16,-1 1-187-16,-2-3-15 0,1 0-4 15,1 1 6-15,1-1 4 0,4 0 0 16,0-1 0-16,0-3 11 0,2-1 16 0,0 0 14 16,-1 0 13-16,1 0-7 0,0 1-16 15,0 0-16-15,0 0-15 0,1 2-4 16,3-3-3-16,4 2 2 0,6-1 1 15,5 3 4-15,11-2 0 0,9-4 0 16,16 1 2-16,9-1-3 16,4 0 1-16,4-2 0 0,-3 1-1 15,8 1 0-15,19 0 0 0,10-1 1 0,4 1-1 0,-3-2 2 16,-11 2 0-16,-5 0-1 0,-1 2 1 16,-8 0-2-16,-11 0 0 0,-15 2 2 15,-11-2-2-15,-10 0 2 0,-6 0 0 16,-3 0-3-16,-7 0 6 0,-6-1 2 15,-4 1 4-15,-8 0 11 0,0 0-2 16,-1-1 4-16,0 1-6 0,-5-2-8 0,-9-1-5 16,-9 3-3-16,-18-3 1 0,-14-1 3 15,-17 2 1-15,-14-1 1 0,-6 2-2 16,-4 1 2 0,7-1 1-16,8 1 1 0,-8 0 3 0,-4-1 3 0,-7 2 3 15,-4 0 2-15,17 2 1 0,5 0 5 16,3 0 7-1,3 1 2-15,-1-2 0 0,10-1-9 0,10 0-9 0,7-1-10 16,9 1-6-16,4-1 0 0,5 0-1 16,9-1-1-16,8 0 3 0,7 1-1 15,7 0 2-15,1 0-4 0,0 0-9 0,0 0-3 16,-1-1-8-16,4 1-2 0,-2 0-3 16,5 0-4-16,3 0 7 15,8 2 7-15,15 0 11 0,12 1 4 0,10 0 0 31,17-3 1-31,17 1 0 0,6 0 0 0,8-4 0 16,1-2-1-16,-1 2 1 0,11-3 0 16,-3 3 0-16,-7 2 1 0,-7 1 1 15,-16 2 0-15,-12 3-1 0,-4-2 1 16,-7 1-2-16,-8-2-2 0,-7-2-5 0,-8 0-23 16,-13 0-27-16,-3 0-36 0,-5 0-26 15,-2-7 59-15</inkml:trace>
  <inkml:trace contextRef="#ctx0" brushRef="#br0" timeOffset="117497.59">21365 16747 1321 0,'0'0'47'0,"1"0"6"15,-1 0-41-15,-3 0-11 0,3 0 1 16,-3 0 0-16,3 0-1 0,1 0 4 16,-1 0 10-16,2 0 5 0,-1-1 4 15,-1 1-3-15,1 0-9 0,-1-1-6 16,0 1-2-16,0-1-3 16,0 1 2-16,0-2 3 0,0 2-2 0,0 0 3 0,3-3 4 15,1 3 0-15,-1-2 5 0,6-2-2 16,5-1-2-16,9 0-3 0,6-3-5 15,6 2-2-15,8-1 1 16,3-1-3-16,11 3 0 0,11 1-5 0,13 2-5 16,7 0-7-16,2 1-6 0,1-5 1 15,-2 3 2-15,9-2 5 0,7 4 5 0,-1 1-2 16,3 0 3-16,-8 7 2 0,2 1 2 16,1 1 5-16,-8 3-1 0,-6 2 0 15,-10 0 1-15,-11-1 8 0,-11 1 9 16,-11-3 21-16,-15-4 24 0,-12-1 13 15,-8-4 6-15,-8-2-22 0,-1 1-21 16,-6-1-30-16,-4 0-17 16,-7 1-3-16,-12 2-2 0,-17-2 9 0,-10 1 5 0,-10-1 5 15,-12-1 2 1,-15-4 0-16,-5-3 0 0,-12-2-4 0,8-2 0 0,4-1-1 16,-10-1-1-16,0 2 1 0,-5 1-2 15,4 1 1-15,13 2-1 0,-2 1 0 16,2 5 1-16,8 1-1 15,8 3 0-15,19 4 4 0,10 1 6 0,9 0 3 16,10-1 4-16,8 0-2 0,8-1-5 0,9-1 1 16,2-2 3-16,2-2 7 0,1-1 8 15,-1 0 5-15,2 0 4 0,0 0-7 16,2 2-9 0,1-1-4-16,4-1-7 0,7-1-3 0,13 0-1 0,15-1-4 15,16-3-2-15,22 3 0 0,17-3 0 0,9 2-1 16,2 3 0-16,-4 0 1 0,2 3-1 15,7 1 1-15,-2-2-9 0,-1-1-5 16,-10-3-4-16,-13 0-3 0,8-4 8 16,-4 0 3-16,-5 2 0 0,-7-1-4 15,-10 0-2 1,-6 3 1-16,-10 0 4 0,-10 1 6 16,-16 1 4-16,-14 0 2 0,-5 0 5 0,-2 1 3 0,-6 1-5 15,0-1-5-15,-2-1-17 0,2 0-16 0,-6 0 0 16,-4-3 3-16,-11 3 12 0,-13-1 13 15,-15-1 4-15,-9 2 4 0,-2-1 2 16,-6-1-1-16,-10 0 1 0,-4-4-5 16,-7 3 0-16,2-2 0 15,8 2 5-15,-1-4-19 16,-5-2-25-16,-7 2-39 0,1-2-53 0,0 1 71 0</inkml:trace>
  <inkml:trace contextRef="#ctx0" brushRef="#br0" timeOffset="120289.41">7456 17019 1189 0,'0'0'75'0,"0"0"24"0,0 1-30 15,1 1-33-15,-1-2-8 0,0 2-3 0,0-2-4 16,0-2-7-16,0 2-3 16,0 0-2-16,0 0-4 0,0 0-1 0,0 0-2 15,1 0-2-15,-1 0 0 0,0 0-1 16,1 0-2-16,1-2 0 0,2 0 1 15,1-1-2-15,5-3 3 0,8-1 0 16,7-2 0-16,10-3 1 16,5-6-1-16,8 0-1 0,3-5 2 0,2 0 1 15,3-3 0-15,5-1 0 0,4-1 2 0,8-3-2 16,9-3 2-16,4-5 2 16,4-4-1-16,2 1 0 0,7 3-6 15,8 3-12-15,1 7-5 0,-5 4-2 0,-18 6 4 16,-18 4 12-16,-15 4 11 0,-12 2 7 15,-6 1 2-15,-7 2-1 0,-5 0-7 16,-8 3-4-16,-7-1 0 0,-6 4-5 0,0 0-10 16,0 0-7-16,-1 0-10 0,0 0 2 15,0 0 5-15,0-1 4 0,-4-3 4 16,-6 3 2-16,-9-5 1 0,-8-1 0 16,-13-4-1-16,-2-3-6 0,-9-2-9 15,-6-6-13-15,1-4-17 0,-8-3-19 16,-1-4-95-16,3-1 104 0</inkml:trace>
  <inkml:trace contextRef="#ctx0" brushRef="#br0" timeOffset="120605.85">8610 16104 1072 0,'45'16'89'16,"-6"-1"47"-16,-3-1-64 0,-5-2-60 16,-1 0-11-16,4 1-1 0,5 0 0 15,3 1 0-15,2 0 0 0,1 0-1 0,1-2 2 16,3 0 8-16,-8-2 8 0,1 1 10 15,-10-2 4-15,-9-3 0 16,-5 0-4-16,-9-2-6 0,-4 0 1 0,0-2 3 16,-4-1-1-1,0-1 15-15,-1 1-5 0,0 0-7 0,-3 4-3 0,-4 1-19 16,-5 2-4-16,-10 5 0 0,-5 1 0 16,-5 3 2-16,-6 1 1 0,-2 1-2 0,1 0-1 15,0 1 1-15,8-1-2 0,4-1-1 16,4 3-2-16,2-1-5 0,1 0-3 15,2 1-4-15,4-1-9 0,3 3-11 16,1 3-15-16,4 7-20 16,0 5-20-16,0 0-13 0,1 3-35 0,-1-3 77 0</inkml:trace>
  <inkml:trace contextRef="#ctx0" brushRef="#br0" timeOffset="121238.69">6225 17196 1707 0,'1'8'37'0,"1"8"-40"0,1 10-87 15,2 15-56-15,-1 13-46 0,0 6-30 16,0-1 55-16,-2-13 118 0,0-14 106 16,-2-14 77-16,0-8-9 0,0 0-68 15,0 2-45-15,1-1-8 0,-1 2 2 0,1-6 4 16,-1-7-5-16,0 1-5 0,0 0-8 15,0-1 3-15,0 0 9 0,-1-2 8 16,1-4 11-16,0 4 6 0,0-6 10 16,0 0 15-16,2-2 3 0,1-3-2 15,4 0-11-15,1 0-14 0,1-3-12 16,2 0-7-16,3 1-6 0,0-2-3 0,5-3-1 16,0-1 0-16,0 0 0 0,2 1 0 15,-1 2 1-15,0-2-1 0,0 2 0 16,3 1 6-16,0-1-12 0,2 1-6 15,1 0-9-15,-4 0-18 0,1 4 5 0,-4-1-4 16,-4 6 5-16,-9 3 7 0,-5 5 0 16,0 0-2-16,-1 0 0 0,2 0-2 15,0 0-3-15,-1 5-7 0,5 13 71 16,3 9-34-16</inkml:trace>
  <inkml:trace contextRef="#ctx0" brushRef="#br0" timeOffset="121745.11">6719 17430 586 0,'8'16'66'0,"-1"-3"44"0,-4 1-48 0,-1-5-45 15,1-4-8-15,-2 2-4 0,3-5 2 0,-1 1-2 16,-3-3 9-16,0 0 9 0,0 0 12 16,0 0 10-16,0 0-3 0,2 0-5 15,2 0-11-15,-2-1-9 0,-1 1-6 16,0 0-5-16,4-3-4 0,-2 2-2 16,4-1 1-16,1-3 0 0,3 0-1 15,4-3 1-15,3-2 0 0,4 1-1 0,3-5 0 16,1 1 1-16,2-1-1 0,-3 1 1 15,2-1-2-15,-3 2 10 0,-4 1 4 16,-2 0-1-16,-3 2 11 0,-5 0-8 16,-6 5 7-16,-1 1 10 0,-2 2 4 15,0 1 1-15,0 0-4 0,0-2-8 0,-3 0-5 16,2 2-2-16,0 0 0 0,0 0-4 16,-2 0-6-16,-4 0-6 0,2 0-5 15,-7 0-7-15,-2 0-2 0,-5 2-3 16,-3 0-4-16,-2 2 2 0,2 0-1 15,2 0 0-15,3 1 0 0,3-1-5 16,1 1-6-16,3-1-6 0,1-2-5 16,4 1-7-16,1 0 3 0,1-1-3 0,2 4-2 15,0 3-5-15,3 3 1 0,2 7 8 16,4 0 20-16,4 0 30 0,-3-2 15 16,1-3 6-16,-1-1-8 0,3 0-10 15,2 5-4-15,2-2 12 0,2-2 15 16,0-2 9-16,-2-4 8 0,0-3-3 15,0 0-10-15,-1-1-6 0,-1-4-6 16,1 3-7-16,-1-3-4 0,-2 0-4 0,2-3-2 16,0-2-2-16,1-2-4 0,0 1-6 15,-3-2-6-15,1-1-7 0,-3-2-5 16,1-1-13-16,0-3-24 0,-3-3 35 16</inkml:trace>
  <inkml:trace contextRef="#ctx0" brushRef="#br0" timeOffset="122283.84">7335 17275 1133 0,'0'2'79'0,"-1"1"57"0,1 0-91 16,0 1-49-16,-2 9-23 0,2 5-17 0,0 7-4 15,-1 0 3-15,1-2 30 0,1-6 21 16,1-2 6-1,4 2 1-15,2 2-7 0,2 2-2 0,1-3 7 0,1-4-1 16,1-5 0-16,-2 0-3 0,1-2-6 0,1-4 0 16,-2 1 3-16,1-2-1 15,1-6-1 1,3 0-1-16,4-3-3 0,1-7-1 0,1 0 1 0,-4-5-1 16,-1-1-2-16,1-3-4 0,-4-1-2 15,-4 0-2 1,-1-3-2-16,-4 0 2 0,-1 1-5 15,0 2-7-15,-3 2-11 0,2 4-11 0,-1 5-7 16,-2 5 6-16,0 7 14 0,0 1 34 16,0-2 20-16,-1 0 17 0,1 0 8 15,0 2-18-15,3 4-9 0,3 0-12 16,3 8-14-16,11 9-7 0,3 6 1 16,7 3-4-16,-3-5 15 0,-3-5 12 15,-1-4 4-15,0-5 4 0,3 0-8 0,3 0-3 16,7-2 5-16,-3-2 9 0,0-1 9 15,-4-6 5-15,-6 0 5 0,-2 0 1 16,-2-2 0-16,-5 0 4 0,-1-1-6 16,-1 0-7-16,-5-1-5 0,-1 0 0 15,-2-2 8-15,-3-2 5 0,3-3-2 16,-5-4-8-16,-2-6-12 0,-5-5-6 16,-2-3-4-16,-4-4-2 0,1-1-4 15,-5-4-1-15,0 0-6 0,0 1-24 0,0-1-26 16,6 0-33-16,-1-3 702 0,3 1-468 15</inkml:trace>
  <inkml:trace contextRef="#ctx0" brushRef="#br0" timeOffset="123307.29">6588 17355 1166 0,'-1'0'37'0,"1"0"-8"0,0 0-22 15,-3-2-10-15,4 2 0 0,-1-2 1 16,0 2 3-16,0-1 7 0,0 1 5 15,0-1 3-15,0 1 0 0,0 0-4 16,0 0-5-16,0 0-2 0,0 0-1 0,0 0-2 16,-1 0 0-16,0 0-1 0,2-2-1 15,0 1-2-15,2-1 0 0,1-2-1 16,-3 1 2-16,0 0 1 0,2-2 0 16,2 3 2-16,-5-3-1 0,3 2 1 15,0 2 2-15,-3-3 0 16,1 4 0-16,0-1 0 0,3-2-1 0,-4 3-1 15,4-1 0-15,-1-1 1 0,0 2-1 0,-1 0 1 16,-2 0-1-16,1 0-2 0,-4 2 2 16,3-2 1-16,0 1 1 15,-1 0 1-15,1 1-2 0,0 3-3 0,3 4 0 0,0 8-3 16,1 4-4 0,1 5 1-16,-2-5 11 0,-1-3 8 0,0-2 4 0,-4 2-1 15,2 0-11 1,0 1 5-16,-2 1 7 0,2-3 1 15,-1 0 0-15,-1-5-8 0,3 2-8 16,-4 0-1-16,-1 1 0 0,2-4 0 0,-1 1 0 16,3-4 0-16,2 2-1 15,-3-3 1-15,-3-2 0 0,7 0 0 16,-4-3 2-16,2 0 0 0,-2 0-1 0,-2-4 2 16,2 2 0-16,0 0-6 0,1 0-8 0,-2 0-7 15,2 0-5-15,0 0 6 16,-2 0 8-16,3 0 6 0,0 0 4 0,3-2 3 0,-4 2 2 0,0 0 3 31,0-3 1-31,0 3 0 0,1 0-3 16,1 0-4-16,-1 0-3 0,-1-4-1 15,-1 0 0-15,2 1 0 0,-2-3 1 16,3 0 1-16,-1-6-1 0,-1-1 0 16,2-2 5-16,-2-1 2 0,0 4 1 15,-4 0 1-15,3-4-5 0,-3 1-1 0,-1 1 0 16,6 0-2-16,-1-1 0 0,-1-1-1 15,-1-1 0-15,-3 0-1 0,3 2 1 16,-3 1 0-16,3 3-1 0,-2 0 0 16,1 2 0-16,1 2 0 15,0 0 2-15,0 3-1 0,0 0 4 0,1 3 0 16,-2-1 0-16,-1 2-1 0,3-2 0 16,-4 0-5-16,0-1-3 0,-4-1-4 15,-3-3-5-15,-4-2-5 0,0 0-8 16,2 1-10-16,2 1-9 0,4 3-5 0,0-3-7 15,2 3 32-15,2 0-157 0,-3 2 129 16</inkml:trace>
  <inkml:trace contextRef="#ctx0" brushRef="#br0" timeOffset="124851.09">13753 16961 1389 0,'-1'0'81'0,"-1"0"30"31,1 0-63-31,-1 0-49 0,1 0-5 0,0 0-2 0,-2 0-5 0,-3-1-4 16,-2-1 0-16,-1 2 4 0,-1 0 7 15,2 0 6-15,-1 3 2 16,-3 1-2-16,0 1-2 0,-4 6-14 0,-2-1-10 0,-1 5-7 15,0 1-7-15,2 1 6 0,2 1 7 32,4-1 0-32,4 0-2 0,3 1-14 15,4 9 29-15,6 7-26 0,7 6 26 16</inkml:trace>
  <inkml:trace contextRef="#ctx0" brushRef="#br0" timeOffset="125160.08">13704 17365 718 0,'15'2'52'0,"5"-2"39"0,3-2-63 16,1-4-17-16,-4-3 0 0,-2-3 0 15,0-3 3-15,-5-1-5 0,2-4 10 16,-4 1 12-16,-4-2 13 0,0-1 13 16,-4 0 2-16,0-2-3 0,0 0-6 15,-2-2-13-15,-2-3-9 0,-3-1-11 16,0-6-5-16,0 1-6 0,3-3-3 16,0-1 0-16,1 0 0 0,0 0 1 0,0 1 1 15,0 3 1-15,-1 0 0 0,-3 5-4 16,1 5-2-16,2 6-2 0,-2 5-3 15,1 3 4-15,-1 4 1 0,3 4 0 16,0 3 4-16,0 0 2 0,0 0 3 16,-1 0 5-16,1 0-2 0,0 0-1 0,0 0-3 15,0 0-6-15,0 0-1 0,-1 0 1 16,-1-1-1-16,3 1 1 0,1-1-1 16,-2 1-1-16,0 0-2 0,1 0-4 15,-1 0-10-15,0 0-11 0,1 1-18 16,-1-1-21-16,0 0 24 0,-2-5 12 0</inkml:trace>
  <inkml:trace contextRef="#ctx0" brushRef="#br0" timeOffset="126411.48">13709 16443 1020 0,'0'13'251'0,"1"23"-92"16,-1-3-145 0,0-80-13-16,-1 14-12 0,1 33-2 15,0 1 0-15,0 0 3 0,0 2 5 16,0 1 1-16,0 3 2 0,3 5-2 0,2 5 2 16,2 5 0-16,6 9 1 0,2-1 0 15,1 7 0-15,-2 1 0 0,0 4 0 16,2 1 1-16,4 4 0 0,3 1 1 15,4-2-3-15,-1-3 10 0,-5-8 11 0,-3-8 4 16,-3-4 4-16,2 0-12 0,3 4-10 16,4 4-4-16,-7-3-1 15,-3-2 6-15,-4-5 7 0,-5-6 2 16,1-4 1-16,-3-4-7 0,1-2-2 16,1 1 4-16,-1-1 0 0,1 0 3 0,-3-1-4 15,-2-4-3-15,0 2 1 0,0-1 6 16,0-1 0-16,0 0 1 0,0 1-1 15,2 0-8-15,-2 1-3 0,0-2 0 16,0 0-2-16,1 0-1 0,0 0 0 16,1 2-1-16,-2 0-1 0,0-2-7 0,0 0-7 15,1 1-6-15,-1 1-4 0,3 4-1 16,2-3-4-16,1 8-5 16,2 1-2-16,-1 3 4 0,1 0 11 0,-3-5 12 15,1-1 11-15,-2-1-7 0,0 2-25 0,1 4-29 16,0 2 482-16,-1 2-329 0</inkml:trace>
  <inkml:trace contextRef="#ctx0" brushRef="#br0" timeOffset="127270">12550 17081 1088 0,'1'-2'44'15,"3"-1"15"-15,1 2-50 0,-4-2-8 16,5 3 0-16,-1 0 0 0,1-2 5 0,0 2 9 16,-3-2 11-16,-3 2 8 0,4-3-4 15,0 2-10-15,3 2-9 0,2-1-9 16,5 0-1-16,7 2 0 0,1-2 0 15,4 5-2-15,3-3-6 0,-3 3-8 16,1 1-5-16,1 1-4 0,1 4-5 0,-1 4-4 16,2 5-11-16,-2 6-46 0,-5 4-26 15,-3 5-14-15,-7 0-10 0,-4 1 34 16,-3 1 7-16,-3-3 14 0,-1-4 63 16,-2-9 79-16,-2-8 49 0,-5-4-64 15,-8 0 8-15</inkml:trace>
  <inkml:trace contextRef="#ctx0" brushRef="#br0" timeOffset="127459.29">12517 17322 170 0,'-34'-33'85'16,"6"2"72"-16,11 9-18 15,8 4 2-15,8 11-26 0,1 3-3 16,2 0-14-16,-2 4-7 0,0-1-22 16,6-3-19-16,0 4-13 15,9-4-9-15,4 1-9 0,7-5-6 0,8 0-6 16,4-2-3-16,3 0 1 0,0 0-1 0,-1-1-1 15,-2 0-6-15,-4 3-4 16,2 2-7-16,-8-2-6 0,-3 4-5 0,-5-1-13 16,-8 1-12-16,-1 0-20 0,-6 1 31 15,2-5 11-15</inkml:trace>
  <inkml:trace contextRef="#ctx0" brushRef="#br0" timeOffset="127933.41">13227 16665 1364 0,'0'0'91'0,"0"0"47"0,0 1-71 0,0-1-58 15,0 1 0-15,0 3 2 0,0-2-2 16,0 5-1-16,2 5 0 0,-1 8 1 16,1 5 7-16,4 9 5 0,-1 0 0 15,3 3-3-15,1 5-7 0,-1 3-7 16,1 1 1-16,-4-1 9 0,1-2 4 15,-1-3 2-15,-3 2-3 0,2 2-10 0,2 3-5 16,0-6-1-16,-1 0-1 0,0-8 1 16,0-1 0-16,-1-2-1 0,-2-2 1 15,-1-3 0 1,-1-6-1-16,1-5 1 0,-1-5 1 16,1-3-2-16,-1-1-3 0,0-3-6 0,0-1-9 15,0-1-11-15,0 0-15 0,0 0-11 0,0 0-11 16,-1 0-11-16,1 0-10 0,-1 0-14 15,0 0-17-15,0 0 1 0,1 0 58 0</inkml:trace>
  <inkml:trace contextRef="#ctx0" brushRef="#br0" timeOffset="128533.55">12995 17219 1254 0,'0'0'51'0,"0"0"15"0,0 0-63 16,0 2-19-16,-1-1-7 0,1 4 2 15,0-4 5-15,0 7 6 0,0-1 9 31,-2 3 1-31,-1 5 0 0,0 1 1 16,-2 1 1-16,0 0 2 0,0-1 3 16,-4-1 0-16,-1-2-1 0,-2-1-4 0,-3-1-2 15,1-1-1-15,0 0-1 0,0-2-1 16,-7-1 0-16,0 1-1 0,1-1 0 16,0 0-3-16,4-1-3 0,-1-4-4 15,0-1-1-15,2-1 4 0,-1-1 3 16,2-1 6-16,0-2 2 0,-1-2 0 15,-1-2 1-15,3 1 1 0,3 0-1 16,1-2 3-16,3 2 2 0,2-2-1 16,-1 0 5-16,1-4 2 0,1 1 0 15,-1-1 1-15,1-1-1 0,1 2-6 0,1-4 2 16,1 3 0-16,1-3-1 0,2-2-1 16,0-3-1-16,2-2 1 0,0-2-9 15,1-2-12-15,-1-3-25 0,2-5-23 16,2-3 32-16</inkml:trace>
  <inkml:trace contextRef="#ctx0" brushRef="#br0" timeOffset="130289.39">14139 16523 1423 0,'0'2'42'0,"2"-2"-7"0,-2 0-47 15,0 1-16-15,0 2-4 16,0 2 0-16,2 0 10 0,1 4 10 0,-1 3 13 16,5 3 8-16,0-3 7 0,1 3 1 15,4 1-4-15,5 3-3 0,7 4-6 16,5 6-2-16,3 2-2 0,2 2 8 16,2-4 2-16,3 0 5 0,2-2 4 15,3-1-6-15,-3 1 1 0,-3 0-2 16,0-2 1-16,-4 2-1 0,1-3-2 15,1 0-3-15,-3 1-4 0,7 0 0 16,-2-1-1-16,4-3 1 0,7 3 0 16,2-3-1-16,6 5 0 0,-1 0-2 15,-7-2 7-15,-4-2 4 0,0-1-1 0,7-2 0 16,2 3 2-16,9 0-4 0,5 0 3 16,2 1 6-16,2-4-7 15,-6-1 1-15,-4 0 3 0,-1 0-2 0,3 0-1 16,11-1-1-16,6-2-5 0,5 3-2 15,-2-5-1-15,-5 3-2 0,0-3 0 16,0 0 1-16,16 2 0 0,-1 2 0 0,-1-1 0 16,-1 0-1-16,-2 2 1 0,7-2 0 15,1 1 6-15,-6-1 9 0,-10-1 5 16,-13-2 12-16,-2-1-4 0,4 1-5 0,8-2-5 16,2-2-11-16,-2-2-4 0,-6-2-2 15,-5 0 0-15,-3-3 0 0,5-1-2 16,4-1 2-16,0 0-3 0,2-3 11 15,-5 1 4-15,-7 1 3 0,-5-3 3 16,1 3-12-16,5-1-3 0,5-3-3 16,4 1-1-16,1 2 0 0,-4-2 0 15,-3 2 0-15,-1-1 0 0,-1-1-1 16,10 2 1-16,2-1-1 16,0 0 0-16,-4 0 0 0,-8-2 1 15,-8 2-1-15,-1-1 0 0,1 0 1 0,8-1-1 16,3 1 1-16,0-1-1 0,-5 0 0 15,-5-4 0-15,-3-1 1 0,4-1-1 0,1-3 0 16,3 4 2-16,6 0-2 0,0-1 2 16,-7-1 0-16,-6-1-2 0,-9-1 2 0,-4 0-1 15,1 4 0-15,-1-2-1 0,1 4 2 16,-2-1-2-16,8-4 2 0,5 0 0 16,-3-3-1-16,1 1 0 0,-8-1 0 15,-7 1 6-15,4-1 3 0,-4 0 2 16,4-2-2-16,5-1-4 0,-1-3-5 0,6-1 0 31,2-1-1-31,-3 4 0 0,-1-2 1 16,-8 5-1-16,-10 0 2 0,-4 0-1 0,-3-1 0 15,2 2 1-15,2-2-2 0,3 1 1 16,-3-1 0-16,-1 0-1 0,-1 5 0 16,-4-2 2-16,-2 4-1 0,-3 0-1 15,1 0 2-15,-1 2-2 0,-1-3 2 16,-2 4 0-16,0 0-2 0,-4-1 0 15,-1 2-1-15,-4-2-5 0,2 0-2 16,-3 0-4-16,5-2-1 0,-1-1 0 16,-3 0 1-16,3 0 0 0,-2 0 0 15,0-1-2-15,0 1-6 0,2-2-6 16,-3 1-7-16,-2 0-3 0,3 1-5 0,-2 0-8 16,1-3-13-16,-1 0-12 0,1-3-11 15,-1-4 2-15,0-2 5 0,1 0 5 16,-1 5 7-16,-1 3 7 0,-4 1 10 15,3 5 7-15,-4 2 9 0,0 3 8 16,0-1 6-16,0 0 6 0,-1 2 7 0,1-1 1 16,0 5 5-16,0-1 9 0,0 0 14 15,0 1 14-15,0-1 13 0,0 0 3 16,0 1-8-16,0-1-10 0,-1 1-15 16,1 3-10-16,1 6-6 0,-1 7-3 15,0 7 0-15,0 7 1 0,-1 1 1 0,1-3 8 16,0-5 2-16,0-1 0 0,1 1-2 15,1 2-7-15,0 5 3 0,3 3 3 16,-1 2 1-16,1 0-1 0,-1-4 2 16,1-3 9-16,-3-6 3 0,0-11 3 15,-2-2-8-15,1-3-12 0,-1-1-6 16,0-1-5-16,1-4-10 0,-1 0-10 16,0 0-7-16,0 0-1 0,0 0 4 0,0 0 3 15,0 0-1-15,0 0 2 16,-3-9 3-16,1 1 9 0,0-7 9 0,-3-6 3 15,2-4 1-15,0-4 1 0,-1-4-1 16,2 1-3-16,-4-3-3 0,0 4 0 16,3 2-2-16,0 7 3 0,0 5-1 15,1 4 0-15,1 6 3 0,-2 2 6 0,0 3 9 16,1 0 6-16,2 2 3 16,0 0 0-16,-4-1-5 0,1 1 2 15,0 0-2-15,-4 1-8 0,0 1 1 0,-6 4-6 16,-5-2-3-16,-4 2 1 0,-3 0-1 15,-3-1-1-15,-1 0 1 0,1 0-1 0,0-1 1 16,0 3 6-16,1 0 2 0,1 1 1 16,2 0 1-16,2 1-8 0,3-1-1 15,3-3 7-15,-1 2 2 0,4-2 5 16,2-1 2-16,2 1-7 0,5-1-3 16,-1-1-3-16,3-1-3 0,0-2 0 15,-1 2 1-15,3-1-4 0,0-1-5 16,0 1-15-1,0-1-19-15,0 0-19 0,0 0 169 0,1 2-96 0</inkml:trace>
  <inkml:trace contextRef="#ctx0" brushRef="#br0" timeOffset="193854.24">32615 11999 1464 0,'3'2'31'0,"-2"-2"-29"0,-1 0-5 16,0 0 1-16,-2 0-1 0,-1 0 2 0,3 2 7 15,3-2 9-15,-2 0 7 0,-1 1 2 16,2 0 0-16,-2 0 2 0,1 1 2 16,0-2-3-16,6 4-4 0,-4-2-8 15,1 3-6-15,-1-2-4 0,-2 3-2 16,1-1 0-16,4 3-1 0,-3 4 0 0,1 3 0 15,-2 4-2 1,0 4 2-16,-1 5-1 16,-1 4 0-16,0 7 0 0,-3 8 1 15,-1 5-1-15,-1 6 1 0,-2 6 0 16,-2 6 0-16,-2 7 1 0,1-1 1 16,-1 4 0-16,6 4 1 0,-4 6 6 15,-4 7 0-15,-1 3 6 0,-7 1 4 16,5 1-4-16,-3-1 0 0,-3 5 0 15,0-2-4-15,-8 0 2 0,-3 2 1 0,-2 0-3 16,-4 3 4-16,2 3 0 0,0 0 4 16,0 5-2-16,-3 0-3 0,3 3-6 15,-2-1-4-15,1-5-2 0,-2-1-2 16,-4-4 1-16,-3-2 0 0,-8-3 1 16,-4-8-1-16,3-7 1 0,-1-1 0 0,4-6-1 15,5-3 0-15,-2-6-1 0,1-4 0 16,1-6 0-16,-10-1 0 0,-6-1 0 15,-5 6 1-15,-2 5 1 0,4-1 0 16,3-2 0-16,4-9-1 0,5-5-1 16,-3-8-1-16,-10-3 1 0,-4-2-1 15,-3 0 1-15,2-2-1 0,12 0 0 0,8-3 1 16,-4-5-1-16,-5-3 1 0,-9-3 2 16,-3-3 1-16,2-2 4 0,7-1-1 15,6-3 0-15,6-1-2 0,2-2-4 16,-4-2 5-16,-6-2 0 0,-4 0 1 15,-4-3 1-15,3-2-4 0,3-3 0 16,4-4-1-16,5-3-2 0,1-4 2 16,-3-2 0-16,-6-2 0 0,-4 0 0 15,-3-5-2-15,8-2 0 0,2-3 0 0,3 0 0 16,4-4 0-16,-2-4 0 0,-5-5 0 16,-7-4-1-16,-5-3 1 0,2 3-1 15,8-2 1-15,6 2-1 0,2-3 0 16,2-2 0-16,-2-1 0 0,-3-1-1 0,-2-2 1 15,-7-9 1-15,3-4-1 0,5 0 1 16,6-2 0-16,6 2-1 0,1 1 0 16,8-2 0-16,2-2 0 0,1-1 1 15,2-5 2-15,-5 0 4 0,0 5 2 16,-1 3 1-16,2 4-2 0,2 2 2 16,6-1 1-16,6 0-1 0,2-3 0 15,-1-2-3-15,-2-1-3 0,-2-3-1 0,-1-3 1 16,2-6-2-16,1-3 1 0,0-6 0 15,-3-3-2-15,5-2 1 0,-2-2 1 16,2 2-2-16,-4-1 1 0,-1 0 0 16,-2 3 0-16,-4-1-1 0,1 0 2 15,-1 5 0-15,0-9-1 0,3 4 1 16,3-1-2-16,4 0 0 0,2 5 0 16,1 4 0-16,1 0 0 0,4 9 0 15,0 6 0-15,2 6 1 0,3 13 1 0,2 9-1 16,1 10 1-16,3 4 1 0,1 8-1 15,0 1 1-15,1 5 2 16,-2 1 5-16,2 2 5 0,-1 3 5 0,1 2 3 16,0 1-1-16,0 0-7 0,0 0-5 15,0 0-6-15,1 0-4 0,2-4-1 16,-2 3 0-16,-1 2-4 0,0 0-1 0,0 0 1 16,0 0 0-16,0-1 2 0,0 0-2 15,1 1-1-15,0 0-4 0,-1 0-1 16,0-2-3-16,0 2-5 0,0-2-3 15,0 2-1-15,0 0-1 0,0 0 4 16,0 0 1-16,0 0 2 0,1 0 3 16,-1 0 3-16,0 0 2 15,0 0 1-15,0 0 1 0,0 2-3 0,0-2 1 0,0 0-3 16,0 0-4-16,0 0 1 0,0 0 2 16,2 0 3-16,0 0 5 0,-2 0 2 15,0 0 0-15,0 0 1 0,3 3 0 16,-1-3 0-16,-2 0 0 0,5 3 2 15,-4-2 0-15,1 1 1 0,2 0 0 16,0-1-1-16,1 1 0 0,6 4-2 16,2 1-1-16,5 4 1 0,7 3 1 15,3 4 0-15,3 3 1 0,6 0 0 0,-3-1 0 16,0 0 0-16,-10-4 1 0,-3 0 0 16,-3-2 1-16,-6 1-1 0,4 2-1 15,-3-3 0-15,-2-1 1 0,-2-2-1 16,-1-2 0-16,-6-3 1 0,2-2-1 15,0 0-3-15,-3-4-6 0,1 0-18 0,-2 0-3 16,0 0-13-16,-2-2 1 0,0 0 8 16,1-3 1-16,-8-9 14 0,0-6 6 15,-9-9 10-15,-7-3 3 0,0-2 0 16,-7 3 2-16,1 2-1 0,-2 5 1 16,3 5-1-16,5 5-1 15,4 2 0-15,5 6 0 0,3 0-1 0,1 3 1 16,4 0 2-16,0 3-2 0,2-1 5 15,1 1 2-15,4 0 1 0,0 0 7 16,0 0 0-16,-2 2-1 0,3 2 3 0,-1-2-3 16,-1 5-5-16,-1 0-1 15,-3 6-4-15,-1 5-3 0,-7 8 0 0,-1 2 0 16,0 3 0-16,-3 1 0 0,1-3 0 16,1 1-1-16,0-3 0 0,3 4 0 15,2 0 0-15,-4 2 1 0,2-6 0 16,-1-2-1-16,1-3 0 0,-1-8 1 0,5 1-1 15,-1-3 1-15,2-2 1 0,4-1 1 16,0-3-10-16,1-4-19 0,-4-1-37 16,7-1-32-1,0 0 0-15,3-3 40 0</inkml:trace>
  <inkml:trace contextRef="#ctx0" brushRef="#br0" timeOffset="195095.4">32595 12378 1054 0,'-6'1'177'0,"3"11"-8"31,8-16-144-31,-6-4 16 16,3 8 2-16,-2-1-3 0,0 1-3 16,3 1-5-1,-3-1-8-15,0 0-7 0,0 0-5 0,0 0-3 0,-4 1-3 0,3-2 1 16,1-3-2-16,3-2 2 0,1-4 0 16,4-5-3-16,-1-7-2 0,2-12-1 15,3-9-2-15,5-7-12 0,1-7-5 16,1-3-8-16,0 3-3 0,-1 1 13 15,-4 10 4-15,-2 4 8 16,-1 5 5-16,1 6-1 0,3 4 1 0,0 4 4 16,-3 6 3-16,1 5 7 0,-7 2 10 15,0 5 3-15,-5 4-1 0,0 1-13 16,0-1-5-16,4-1-8 0,-5 3-5 16,0 0 2-16,2 2-4 0,2 4-2 15,5 6 1-15,4 8 3 0,7 9 2 16,6 8 1-1,2 3 1-15,2 3 0 0,-5-1 0 0,-3 1 0 0,-3 2 1 0,-5 3-1 16,6 4 0-16,1 4 0 0,-4 1 0 16,6-3 0-16,-8-8 1 0,2-9-1 15,2-3 0-15,-4-2 1 0,1-4-1 0,-2 2 0 16,-2 0 0-16,-3-6 0 0,-2-6 0 16,-2-7 2-1,-2-6-1-15,-3-4 0 16,0-2-3-16,0 0-5 0,0 0-2 15,0 0-5-15,0 0-2 0,0 0-5 16,0 0-1-16,-2-2 3 0,-2-5 6 16,2 0 7-16,-2-2 3 0,-1-4 3 0,-1-4 1 15,-3-5-1-15,-1-3 2 0,-5-10 0 16,0-5 0-16,-2-2-2 0,1-9-4 16,0-2-5-16,5-5-9 15,-1-4-2-15,-3-2-5 0,5 0 1 0,-5 2 6 16,5 2 7-16,-1 1 6 0,-3 7 4 15,-1 3-1-15,-9 9 1 0,4 8 1 16,5 7-4-16,4 12-1 0,7 5 2 16,4 6 2-16,-5 1 5 0,5 1 7 15,-5 0-2-15,-7 3 0 0,-2 0-2 0,-4 4-2 16,-2 1 0-16,1 4 1 0,-3 2-2 16,-6 2 0-16,1 2-1 0,0 3 0 15,0 1 2-15,0 3-1 0,-6 1-1 16,1 1-2-16,-2 4 12 0,2 1 3 15,4 3 1-15,0 3 2 0,-4 5-11 16,-1-2-4-16,-2 5 2 0,-3-4-2 0,3-3 0 16,4-3 0-16,8-8-2 0,4-3 0 15,3-5-8-15,3-3 20 0,-1-1 4 16,4-6 1-16,5-1 8 0,2-4-21 16,1 1 4-16,1-3 5 0,1-3 4 15,0 0 2-15,-1 2-6 0,-1-2-4 16,1 0-1-16,1 2-2 0,0-2 0 15,0 0-2-15,0 0-2 0,0 1-2 0,0 0-1 16,0-1-1-16,0 0 4 0,0 0-11 16,0 1-20-16,0-1-33 0,0-1-39 15,0 1 51-15</inkml:trace>
  <inkml:trace contextRef="#ctx0" brushRef="#br0" timeOffset="202915.82">30121 17041 614 0,'8'7'14'15</inkml:trace>
  <inkml:trace contextRef="#ctx0" brushRef="#br0" timeOffset="203975.28">30218 17115 1065 0,'2'1'74'16,"1"-1"33"-16,-1 2-26 0,1-1-33 0,-2-1-1 0,-1 0-3 0,1 0-3 15,-1-1-2 1,0 1-4-16,0 0-11 0,0 0-3 0,0 0-5 0,0 0-8 15,0 0-1-15,-2 2-5 0,-2-1-4 16,-2 0-1-16,-5 2 1 16,-5-1-1-16,-6 1 1 0,0 1 1 0,-4-1-1 15,0 1 0-15,-2-2 1 0,-2 2-1 16,-5-1 1-16,1 1 1 16,-4 1-2-16,-2-1 0 0,-6 0 1 0,-12-3-3 0,-5-3 2 31,-2-1 0-31,1-5 0 0,4-2 2 0,6-1 1 15,3-3 1-15,4 1 0 0,5 0-1 0,1 0 0 0,-4 2 0 16,0 2 1 0,3 3 1-16,5 3-1 0,9 0 0 15,4 2-1-15,6 1-1 0,4 0 0 0,5 1-4 0,6-1-3 0,3 0-1 16,0 0-4 0,0 0-1-16,0 0 3 15,0 0 1-15,0 0 9 0,0 0 2 16,2 0 3-16,2 0 2 0,9 0 0 15,4 0 1-15,13-1-1 0,15-1-2 16,12-1-3-16,8-1-1 0,4 1 1 16,2 1-2-16,-2 1 0 0,6-1 1 15,6 2-1-15,0 0 0 0,-3 2 0 0,-9-1 0 16,-7-1-3-16,-10 3 14 0,-8-3 11 16,-3 1 14-16,-7 1 15 0,-4-2-5 15,1 0-4-15,-3 0-11 0,1 0-11 0,0 0-9 16,-1 0-5-16,-3 1-4 0,-4 1-1 15,-3 2 0-15,-6-3 0 0,-4 1 1 16,-7-2 3-16,1 0-3 0,-2 0-3 16,-2-1-5-16,2 0-3 0,0 1-1 15,0 0 2-15,-1 0-6 0,0 0-7 16,-9-2-1-16,-9-1 1 0,-11-1 10 16,-10 1 8-16,-7-2 3 0,-3 2-1 15,-2-1 0-15,-4-2 0 0,0-2 0 16,-2 0 0-16,-7 1 1 0,-8 2 2 15,-5-2 1-15,-8 3 1 0,5 0-2 0,12 3 1 16,6 1-3-16,8 0 0 0,1 2 1 16,-1 1-1-16,-2 0 0 0,4 1 0 15,4 2 0-15,12-1 2 0,7-1 0 16,7-1 0-16,5 1 0 0,3-2 2 16,5-1 3-16,3 0 4 0,3-1 9 15,4 0 7-15,0 0 4 0,-2 3 9 0,2-3 1 16,0 2 5-16,0-2-3 0,0 0-7 15,0 0-9-15,0 0-16 0,3 0-10 16,0 1-4-16,-1-1-3 0,5 0 2 16,8 1 2-16,11-1 1 0,14 1 0 15,22 0 2-15,15-1-9 0,9 0-8 0,8 1-9 16,1 2-9-16,8 2 5 0,10 4 4 16,3 1 8-16,-5 0 6 0,-10 3 5 15,-9-6 5-15,-4 0 0 0,-11-3 10 16,-8-1 13-16,-14-1 1 0,-11-2 4 15,-5 2-11-15,-7-2-11 0,-3 0-4 16,-8 0 2-16,-7 0 6 0,-5 0 3 16,-4 1 4-16,-5-1-1 0,0 0-9 15,0 0-8-15,0 0-9 0,-1 0-4 0,-1 0-2 16,2 0-6-16,-6 0-1 0,-3 0-1 16,-10 4 4-16,-13-2 9 0,-5 1 4 15,-11 1 2-15,-15-4 1 0,-10-2 2 16,-9-4 1-16,-3-3 2 0,4-1 0 15,8-2 0-15,0-2 0 0,-6-1 1 16,1 2-7-16,-4 0-14 0,8-2-17 16,7 3-20-16,7-5-25 0,3-1-19 0,0-4 672 15,-1-5-440-15</inkml:trace>
  <inkml:trace contextRef="#ctx0" brushRef="#br0" timeOffset="-180700.4">32218 18287 1337 0,'0'0'90'0,"0"0"49"0,-1 0-78 16,1 0-57-16,0 0-1 0,0 0-1 16,0 0-1-16,0 0-1 0,0 0 0 15,0 0 1-15,0 0 0 0,0 0 0 16,0 0 5-16,0 0 1 0,0 0 1 16,0 0 1-16,0 0-6 0,0 0 0 0,0 0-3 15,0 0 0-15,0 0 0 0,0 0 1 16,0 0-1-16,0 0 0 15,0 0 0-15,0 0 0 0,0 0 1 0,0 0 0 16,0 0-1-16,0 0 2 0,0 0 5 16,0 0 2-16,-1 0 5 0,1 0 2 0,0 0-4 15,-2 0-3-15,1 0-4 0,-4 1-3 16,3-1-2-16,-2 0 0 0,1 0 0 16,-3 1 1-16,1 0 1 0,-2-1-2 15,0 2 0-15,0-2 0 0,-1 3 0 16,-2 0-1-16,-4-2 0 0,3 4 0 15,-5-3 0-15,1 2 1 0,3 0 0 16,-1-1 0-16,-1 2 4 0,-1 1 3 16,0-2 2-16,-9 1 6 0,0-1 5 15,1 2 3-15,-10-3 4 0,4 2-5 16,-6-2-6-16,-3-1-7 0,2 1-7 16,-2-1-1-16,2 2 0 0,-2 1-1 15,0-2 2-15,-2 1-1 0,0 1 0 0,2-2-1 16,-3 2 1-16,-1-1-1 0,-9 2 1 15,-7-2 0-15,-3 3 0 0,3-2 0 0,2 3 0 16,7-1 1-16,2 1-2 0,-1 1 2 16,-2 1-2-1,-7 4 4-15,-8-5 14 0,-4 1 9 0,0-1 6 0,6-2 3 16,7 1-12-16,6-3-8 0,2 0-1 0,1 1 0 16,-6 0 1-16,-4 0 2 0,-3-1-4 15,1 1-6-15,2-1-1 0,5 2-6 16,0 0 0-16,1-1 0 0,4-2-1 15,3-1 1 1,-1 2 0-16,-7-1 0 0,-7 2-1 16,-2-3 1-16,-2 2-1 0,5-2 1 0,3 1 0 0,4-1 0 15,3-1 0-15,-1 2 0 0,-5 0 0 16,-11 1 0-16,-7-2 0 16,4-1 3-16,2-2 4 0,8-2 1 15,6 1 1-15,3-4-5 0,-3 5-3 0,-7 0-1 0,-6 0-1 31,-4 1 2-31,2 1-2 0,11 0 1 0,3-1-1 0,3 1 0 16,7 2 0-16,-2-2 1 0,-6-1-1 16,-10 0 0-16,-14 0 0 0,-7-1 0 0,-3 0 0 15,-2-2 0-15,-6-5 11 0,-5 4 21 0,6-4 13 16,6 3 3-16,21 1-9 16,18-1-20-16,3 2-12 15,9 0-6-15,-2 0-1 0,-2 2-2 0,-3-1 0 0,-7-1 0 16,-1 2 1-16,2 0 0 0,6 0 0 15,11 0 1-15,8 0 0 0,8 0 0 16,2 0-1 0,4 1-2-16,1-1-4 0,4 0-11 15,2 0-12-15,2 0-18 0,0 0-16 0,0 0-11 0,0 0-4 16,0 0 1 0,0 0 6-16,0 0 7 0,0 0 0 15,0 0-8-15,0 0-12 0,1 0-12 16,2-1-10-16,-1-1-5 0,6-1-113 15,6-1 142-15</inkml:trace>
  <inkml:trace contextRef="#ctx0" brushRef="#br0" timeOffset="-179513.75">32047 18572 1212 0,'-4'2'-114'47,"-1"-5"171"-47,0 2 4 0,5 1 15 16,-4 1 4-16,3 0-7 0,-1 1-11 15,-4-2-13-15,-2 0-13 0,-1 0-9 16,-1 2-8-16,0-2-4 0,-4 0-2 0,-6-2-1 15,0 2 1-15,-6-2 1 0,-2 2-2 16,-1-1-3-16,-5 1-3 0,2 0-4 16,-2 1 1-16,3-1 7 0,-2 2 5 15,1-2 6-15,-1 0 6 0,-1 2-3 16,2-1-3-16,-1 0-4 0,-4-1-5 16,0 2-3-16,-9-2 1 0,-9 1 0 15,1-1 6-15,-4-1 5 0,4 0 2 16,8 1 0-16,1-2-1 0,-1 2-4 0,3-1-4 15,-4-3-2-15,-4 4-5 16,-7-1-1-16,-10 1-1 0,3 1 1 0,1-1 3 16,8 2-1-16,4 0 0 0,5 0-1 15,-1 1 5-15,-7 0 7 0,-8 1 4 16,-8-4 4-16,-1 4-4 0,10-1-4 16,4 0-2-16,8-2-5 0,4 0-3 15,0-1-4-15,0 2-4 0,-8 0 1 0,-7 0-1 16,-3 0 0-1,-2-1 0-15,8-1 1 0,3 0 1 0,7 0 1 0,3 0-1 16,0 0-1-16,-3 0 0 0,-12 0-1 16,-6 2 1-16,-2 1 0 0,0 0 0 0,9 2 0 15,4-2-1-15,8 3 1 0,3-2-1 16,-1-1 4-16,-7 0 2 0,-7 0 3 16,-2 0 3-16,3 4 0 15,7-4 1-15,6 1-2 0,2-2-3 0,3 0-3 16,2-1 0-16,3 1-2 0,0-2 1 0,-4 2 0 15,-6-1-2-15,-11-1 0 0,-8-2 0 16,-3-1 0-16,3-2 3 16,5 3 3-16,6-1 7 15,4-1 1-15,-3 1-3 0,-6-2-3 0,-5 2-6 0,0 0-1 16,6 0-1-16,7-1-1 16,7 0-2-16,3 2 0 0,3-1-1 15,3-2-1-15,3 3 1 0,-1 0-1 0,3 0 2 16,-5 2 0-16,-1 0 0 0,0-2 1 15,0 1 0-15,5 1 0 0,5 0-1 16,2 0 2-16,5 0-2 0,4 0 0 16,1 1 0-16,5 1 0 0,0-2 0 15,2 2 0-15,2-2-5 0,0 0-2 0,1 0 0 16,1 0 0-16,-1 0 0 0,3 0 2 16,-1 0-1-16,0 0-1 0,0 0 1 0,0-2-5 15,1 2-2-15,-2-2-4 0,2 4-5 16,0-2-5-16,0 0-8 0,0 0-11 15,0 0-11-15,0 0-11 16,1 0-8-16,-1 0-9 0,1 0-13 0,0 0-11 16,-1 0-21-1,3 0 0-15,3-5 103 0,3-3-10 0</inkml:trace>
  <inkml:trace contextRef="#ctx0" brushRef="#br0" timeOffset="-169739.79">17315 16740 812 0,'-3'0'90'0,"2"0"85"0,0-1-108 0,-1-1-52 16,0-2-9-16,-1-2-2 0,0 0-3 15,-1-3-1-15,-1 0 0 0,2 2 2 16,0 0-1-16,3 1 0 0,-2-1 0 16,0 2-1-16,1 0 0 15,-1 1 0-15,2 2-2 0,1-2-1 0,-1 1 0 16,1 1 0-16,-1 2-1 0,0 0-1 0,0-4 3 16,0 4 3-16,0 0 6 0,0-1 0 15,3 2-1-15,1-1-1 0,0 0-2 16,4 1 2-16,4-2-1 0,3 0-1 15,7 1 0-15,3 0 1 0,2-2-1 16,3 0 3-16,2 2 3 0,4 0 2 0,2 0 3 16,6 0 4-16,2 0 1 0,2 0 0 15,3 0 2-15,3 0-3 0,3 0-3 16,0 0-5-16,8-3-6 0,9 2-2 16,6 0-1-16,3-1-1 0,1-1 2 15,-8-3-1-15,-1 0 0 0,5 3-1 16,7 0 1-16,3 0 7 0,-4 1 4 15,-2 0 0-15,-8-2 0 0,7 4-8 16,8 0-1-16,2 2-2 0,1 0 0 16,-2-2 0-16,-7 3-1 0,7 1 1 15,4 2 1-15,-1 1-1 0,1-1-1 0,-4-1 2 16,-6 1-2-16,9 3 1 16,0-2 0-16,-4 4 2 0,-3-9 5 15,-13 3 5-15,-7-1 3 0,2-4 0 0,6 5-4 16,3-3-5-16,-4-4-2 0,-3-2-2 0,-8-3 1 15,2 0-1-15,3-2 0 0,3 3-1 16,8 1-1-16,-1 0 2 0,0 3-1 16,-3-1 1-16,-8 0 0 15,-2 0-2-15,4-1 0 0,0 0 0 0,3-2-1 16,-6 3 0-16,-9-4 1 0,-5 1-1 0,-8-3 0 16,0 4 0-16,-2-2 1 0,6-1 0 15,5 5 0-15,5-5-1 0,5 4 1 16,-5-2 0-1,-5-1-1-15,-7 5 0 0,0-1 1 0,2 3-1 0,-3 2 1 16,4-2-1 0,3 2 0-16,4 1-1 0,3 3 1 15,-2 0 0-15,-11 0 0 0,-8 1 1 0,-6-4-1 0,-4 1 1 16,1-2-1-16,1 1 1 0,0 1 0 0,-1-4 0 16,-3 0-1-16,-6-2 0 0,-7-2 0 15,-3 2 3-15,0-1 6 16,1 0 6-16,0-1 5 15,1-1 0-15,-1 1-4 16,-1-3-6-16,-1 3-4 0,0 0 6 0,-5 0 6 0,-1 0 6 0,0 1 3 16,-4 1-2-16,3-2-5 0,-2-1-1 15,0-2-2-15,1-1 1 0,-2-3-2 0,2-1-5 32,-3-7-4-32,1-5-4 0,2-4-3 15,-2-5 0-15,2-3-1 0,-3-3-1 16,-2-5 1-16,0-1 1 0,1-2-1 15,1 1 1-15,-1-2 0 0,-2-1-1 0,0 3-2 16,1-6-1-16,0 3-2 0,-2-5-4 16,2-2 1-16,-2-1-8 0,-1-4-7 15,1 2 1-15,-5-1-4 0,1 7 6 16,1 6 10-16,1 8 2 0,4 5 8 16,3 6 1-16,0 2 0 0,0 4 2 0,1 3 5 15,0 1 4-15,-1 3 4 0,0 4 3 16,3 2-2-16,-2 1 0 0,0 1 1 15,2 3-1-15,-3 1-2 0,1 0-3 16,0 2-4-16,-1 1-4 0,0 0 0 16,0 0-2-16,0 0 1 0,0 0 1 15,0 0-3-15,0 0 0 0,0 0-4 16,0 0-3-16,-1 0-4 0,0 0-2 16,-6-1-4-16,1 1-2 0,-2 0 2 0,-2 0 3 15,-2 0 6-15,-6 1 5 0,-2 0 0 16,-9-1 2-16,-5 0 1 0,-2 0-2 15,-3-1 2-15,-1 1-1 0,-2 1 1 16,-12-2-1-16,-11 1 1 0,-8 0 0 16,-6-1 2-16,1 1 1 0,5 0-1 15,-4-2-1-15,-7-2 1 0,-11 2-1 0,-2-1 0 16,-6 1 1-16,8 2-2 0,-2-2 10 16,-7 2 4-16,1-1 0 0,2 1 5 15,5-2-8-15,5-2 1 0,-7 0 3 16,-5-1 2-16,1-1-2 0,1 2-1 15,5-1-4-15,-9-3-4 0,-6 0-2 0,3 2-2 16,0 0 1-16,8-1 0 0,-6 2 9 16,-4 0 6-16,1 3 0 0,6 0 2 15,14 2-9-15,4 2-5 0,-5-1-1 16,0 3-3-16,3 1 1 0,5 1-3 16,13 3 3-16,3-2 1 0,-3 2-2 15,-1 0 0-15,-2-2 1 0,-1 0 2 16,7 0 1-16,4-4 4 15,3 1-3-15,3-2-2 0,-2 1-1 0,-4-2 2 16,-2 0-4-16,-1 0-1 0,2-1 2 16,10 1-3-16,-1 1 1 0,2 0 1 15,-1-2-1-15,-5 1 0 0,-2-1-1 0,-4 0 0 16,1 0 1-16,5-1-1 0,3-1 0 16,5 2 1-16,0-2-1 0,2 0 0 15,4 2 1-15,0-1 0 0,2 1-1 0,0-1 1 16,5 1 0-16,2 1-1 0,4 0 0 15,-2 3 0-15,2-2 0 0,4 1-1 16,7 1 0-16,5-1-2 0,5-1 0 16,2 2-1-16,1-2 0 0,1 0 1 0,1 0 2 15,1 3-1-15,-2-3 1 0,0 1 0 16,-1 2-1-16,1-1 0 0,-2 1 2 16,1 1 1-16,1-1 1 0,-1 0 0 15,-1 2-2-15,-1 0 0 0,-1 1 0 16,-1 0-1-1,-1 0 0-15,0-1 1 0,0-1 1 0,5-1 0 0,-2-1 1 0,3 0-2 16,3 0-2-16,-3 0 0 0,3-1-2 16,0-1-1-16,-1 1 3 15,2 1-3-15,2-1-1 16,0 1-1-16,-2 2 0 0,0 0 2 16,-6 2 2-16,3 1 0 0,2 2 1 0,1 1 2 0,2 2-1 15,-4-1 1-15,1 2 0 0,-2 0 0 16,0-1 0-16,-2 2 0 0,3 2-1 0,-1 1-1 15,1 2 0-15,1 1-2 16,3 2 1-16,-3 1 0 0,0 1 0 0,1 1 2 16,1 1 1-1,0-3 0-15,6 4 0 0,-5-4 0 0,1 3 0 0,0 2 0 16,-1 3 0-16,2 1 0 0,-3 0 0 16,-1 3 1-1,1 0-1-15,-3 2 0 0,1 8 2 0,-2 1-2 0,-2 7 0 0,-1 1 0 31,1-3 1-31,0-12-4 0,3-7 9 0,-1-7 2 16,2-3-1-16,2 0 5 0,2 1-12 16,1-4 0-16,-2-3 1 0,2-3-1 15,0-6 1-15,-1-1 0 0,-1-6-1 16,1 0 1-16,-1-2 1 0,1 1 2 16,0-1 5-16,-2 2 5 0,1-4 3 15,0 1-2-15,1 0-2 0,2 1-1 0,-3 0-5 16,0 1 1-16,0-1-4 0,-1 1-4 15,1-1-1-15,0 0-3 0,3 0 0 16,-2-1 1-16,-1 1-1 0,0 0 2 16,5 0-1-16,-1 0-1 0,0 3 1 15,3-3-1-15,-5 0 1 0,3-2 1 16,0 1 0-16,1 0 0 0,5 1 1 16,1 0 1-16,2-1-1 0,0 1 1 15,1 1 0-15,-1-1-1 0,0-2 1 0,2 2-1 16,-1-1 0-16,2 1 0 0,3-2-1 15,2-3 0-15,3 1 0 0,3-2 1 16,7-1 0-16,4 2 1 0,8-4 0 16,6 3 0-16,1 0-5 0,3 0-8 15,-4-1-12-15,-4 1-15 0,-4-2-7 0,-1 3-7 16,-1-1-7-16,-1 1-5 0,0 1-7 16,-3 1-6-16,2 3-16 0,-3 0 321 15,-6 0-184-15</inkml:trace>
  <inkml:trace contextRef="#ctx0" brushRef="#br0" timeOffset="-168032.85">24086 14426 1376 0,'0'0'69'0,"0"0"18"0,0 0-48 0,0 2-38 15,0-2-2-15,0 0 1 0,-2 0-1 16,-3 0 0-16,-2 0-1 0,-4 0 5 16,-3 1 5-16,-7 1 4 0,-12 0 3 15,-11 4-5-15,-13-3-5 0,-9 1-1 16,-10-2-1-16,2-3 0 0,1 0 2 15,-4-6-2-15,-2 0 2 0,5 3-3 16,3-5-1-16,6 2 1 0,10-3 1 16,-2 0 9-16,6-1 4 0,7 2 2 0,5 4 2 15,7 0-7-15,5 1-4 0,7 3-1 16,8-1-1-16,9 2 4 0,2 0 6 16,0 0 3-16,1 0-2 0,-3 0-8 15,6 0-11-15,-3 0-8 0,1 0-1 16,4 0 2-16,-5 1 3 0,5 1 1 15,-5-2 2-15,4 2 1 0,4 3 0 0,-1-1 1 16,7 7-1-16,-1 1 0 0,7 2 0 16,0 3 0-16,-3 6-1 0,2 0 1 15,-4 3-1-15,5 6 2 0,0 0 0 16,4 4-1-16,0 5 1 16,2 4-2-16,5 3-4 0,2 5-3 0,-1 2-3 15,-1 2 0-15,3-2 3 0,-1-3 3 16,2-3 3-16,1-7 2 0,-8-3 1 15,-1-8-1-15,-5-7 0 0,-4-6 0 0,-3-3-1 16,-2-5-1-16,-5-4-3 0,-4-3-4 16,1 0 1-16,-4-3 3 0,2 0 5 15,-1-1 11-15,0-2 11 0,0-2 4 16,0-2 7-16,1-2 2 16,4-4-5-16,2-9 2 0,1-6-6 0,3-6-8 15,-1-3-5-15,-2-5-7 0,4-1-4 16,2-3 1-16,-1-2 0 0,4-1-2 15,-2-2 1-15,2 0-1 0,2-1 0 0,1 1 1 16,5 3-1 0,4-1-1-16,2 7-1 0,3 6 0 0,-3 8 1 0,-4 5-2 15,-3 6 3-15,-5 4 1 0,-8 1 2 0,-3 3 1 16,0 1 0-16,-1-1-2 0,-1 1 0 16,-2 2 2-16,-5 2-2 0,-1 4-1 15,0 0-3-15,0 0-9 0,0 0-4 16,1-4-8-16,-1 4-11 15,0 0-3-15,1 0-6 0,0 0-8 0,-1 0-8 16,-2 2-19-16,0 0-17 0,-4 7-13 16,4 10-37-16,-3 10 83 0</inkml:trace>
  <inkml:trace contextRef="#ctx0" brushRef="#br0" timeOffset="-167528.74">24821 14359 1818 0,'-1'0'48'0,"-1"0"-3"0,-1 0-85 0,-6 0-21 0,-8 0 8 0,-9-1 8 16,-6 0 0-16,-6-1-2 0,3-4 13 16,2 3 12-16,3 1 12 15,2 0 9-15,5 6 1 0,-5-2 0 0,-2 6 0 16,-3 0 0-16,-4 2 0 0,5 3 0 16,1 4-2-16,5 2 1 0,-1 4-1 15,3-1-1-15,2 2 2 0,2-3-4 16,6 2-2-16,3 6 0 0,0 1 1 15,3 5-1-15,1 1 4 0,-1 1 0 16,5 0-1 0,0 0 4-16,3-2 0 0,1-4 2 0,3-4 0 0,0-2 1 0,1-5 1 15,2-1 1-15,-2-4 1 0,-2-3 1 16,5 0-1-16,0-1 0 0,5 0-1 16,7 1 0-16,2 0 1 0,3-5-1 15,1 1 1 1,1-2-1-16,0-2-2 0,4 0 0 0,1-2 0 15,-2-2-1-15,-1 1 1 0,-6-1 1 0,-3-2-4 0,1 1-8 16,-1-3-19-16,2-1-27 0,0-3 327 16,1-4-215-1</inkml:trace>
  <inkml:trace contextRef="#ctx0" brushRef="#br0" timeOffset="-167277.16">24556 14725 1513 0,'-63'5'24'0,"4"-1"-31"16,-11 1-10-16,6-3 17 0,9-2-20 0,3-1-24 15,6-1-13-15,5-5-6 0,9 1 22 16,4 2 25-16,9 1 12 0,6 1 2 15,5 2-1-15,8 0-3 0,0 0-3 16,0 0-16-16,0 0-15 0,-1 0-20 16,9 0-16-16,10 2-13 0,12 0-69 15,8 0 96-15</inkml:trace>
  <inkml:trace contextRef="#ctx0" brushRef="#br0" timeOffset="-166898.36">24721 14758 1052 0,'9'2'142'16,"-5"29"-56"15,-4-17-84-31,4 1-1 16,-2-1 1-16,1 0-2 0,1-1 2 0,0 2 0 15,1-4-2-15,-2-1 2 0,0-4 1 16,0-2-2-16,-2 0 1 0,-1-4 0 15,0 0-1-15,0 0 2 0,0 0-2 16,0 0-1-16,0 0 6 0,0 0 7 16,0 0 4-16,0 0 4 0,1-6-5 15,-1 3-3-15,1-4 4 0,1-2 0 0,3-4-3 16,-1-5-5-16,3-4-5 0,1-4-3 16,2 1-1-16,1 0 0 0,3 2-2 15,-2 4-1-15,1 6 4 0,1 1 5 16,-1 1 7-16,5 2 6 0,1 4-4 15,6-4-5-15,2 2-5 0,2 0-2 0,-2-1-5 16,-2 1-6-16,-4 3-14 0,-4 1-12 16,-1 1-12-16,-7 1-15 0,-4-1-10 15,-3 2-15-15,2-1-113 0,-1 5 124 16</inkml:trace>
  <inkml:trace contextRef="#ctx0" brushRef="#br0" timeOffset="-166580.37">25215 15021 1178 0,'0'0'51'0,"1"1"28"0,-1-1-49 16,0 0-6-16,-1 0 2 0,-1-3-2 16,2 3-1-16,0 0 5 0,0 0 12 15,0-4 10-15,0 1 7 0,-3-4-1 0,2-2-7 16,1-1-11-16,0-5-11 0,0-3-12 15,4-2-8-15,-2-7-3 0,1-2-6 16,2-2-4-16,2-1-8 0,0 3-11 16,-1 5-3-16,1 4-2 0,1 3 1 15,0 5 2-15,4 0 3 0,4-1-2 16,-1 2-7-16,3 1-8 0,0 2-5 16,-1 1 0-16,2 3-1 0,0 2 2 15,0 2-8-15,4 4-8 0,-2 4-98 16,2 2 100-16</inkml:trace>
  <inkml:trace contextRef="#ctx0" brushRef="#br0" timeOffset="-166218.36">25607 14731 1042 0,'13'1'127'0,"50"-33"-46"31,-33 23-138-31,-6 6 11 0,-1 2 8 0,-1 2 5 16,-2 5 20-16,3 4 2 0,-1 2-1 15,2 3 1-15,-3 3 5 0,-3 3 6 16,-3 3 4-16,-5 5 0 0,-3 3-5 16,-5 4-2-16,-3 0-7 0,-6-2 2 15,-4-4-1-15,-5-7 3 0,-3-4 8 0,-2-8 9 16,0-3 7-16,0-3 6 0,2-5 2 15,-1 0-2-15,3-2 2 0,-2-7-3 16,0-2-2-16,2-2-1 0,2-2 0 16,3-1 1-1,3-2 0-15,1-3 0 0,1 2-4 0,3 0-5 0,3-1-4 16,0-1-8-16,1-6-8 16,4 1-15-16,2-6-19 0,2 2-28 15,2 2 27-15,7 1 12 0</inkml:trace>
  <inkml:trace contextRef="#ctx0" brushRef="#br0" timeOffset="-165793.68">26146 15026 755 0,'-1'2'33'0,"1"0"19"0,1 0-41 16,-1 0 2-16,0-2 9 0,0 3 4 15,-1-3 9 1,1 0 10-16,0 0 4 0,0-3 8 16,0 3-2-16,1-2-7 0,-1 2-6 15,1 0-6-15,0 0-6 0,-1 0-7 16,1 0-6-16,-1 0-4 0,0 0 0 16,-2 1 3-16,2-1 2 0,0 0 4 15,-2 0 1-15,2 0 0 0,0 1 0 16,0-1 4-16,0 0 0 0,1-1 3 15,2-4 3-15,-1-1-6 0,3-4-5 16,2-6-8-16,0-2-8 0,1-3-3 0,-3-3-1 16,0 4-1-16,-1 3 3 0,3 3 5 15,-2 0-1-15,3 1 3 0,4 3-2 16,0-2-3-16,1 1 4 0,4 0-2 16,5-2 0-16,5 2-5 0,5 1-3 15,7-1-6-15,4 2-5 0,8-1-3 0,3 1-4 16,-3 2 3-16,-6 3 5 0,-13 1 4 15,-10 1 6-15,-2 1-2 0,-3 1-17 16,1 1-35-16,2 2-36 0,2 5 36 16,1 2 8-16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6T15:15:13.3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10187 4094 605 0,'-28'8'33'0,"2"-1"13"0,-6-1-8 15,1-1-9-15,3 2-4 0,1-1-9 16,4 0-7-16,-2 1-2 0,5 0-2 16,1-4-1-16,2 1-1 0,3-2 0 15,5-1-1-15,4-1 1 0,0 1 5 16,4-1 14 0,1 0 14-16,0 0 12 0,-1 0 8 0,1 0-4 0,-1 0-10 15,1 0-10-15,3-1-14 0,3 1-9 16,3-1-5-16,4-4-2 0,5 2-1 15,6-2-1-15,4 2 0 0,1 1 0 0,0 0-1 16,1-3 1 0,-2 4 0-16,2 0 0 0,-2 1 0 0,-2 1 1 0,-6-1 0 15,-2 0-1-15,-3 0 2 0,-4 0-2 16,-3 0 2-16,-8 0-2 0,1 0-3 16,-1 0-6-16,0 0-6 0,0 0-2 0,-2 1-3 15,-1 1 2-15,-1 1 3 0,-5 1 5 16,-6-1 5-16,-3 3 4 0,-2-1 0 15,-5-3-4-15,2 1-12 0,1-2-17 16,3 0 19-16</inkml:trace>
  <inkml:trace contextRef="#ctx0" brushRef="#br0" timeOffset="1921.7">8950 7563 1412 0,'3'-5'38'0,"0"1"-11"16,4-4-21-16,2 1-12 0,5-2 6 16,6-1 0-16,4 0 0 0,5-3 0 15,5-2 0-15,5-1 0 0,6-1 0 16,1 1 0-16,4 0-1 0,0 0 1 0,-2 3-1 16,1 0 1-16,-4 3 0 0,-8 2 0 15,-3 4 2-15,-11-1 0 0,-6 4-2 16,-5 1-1-16,-3 2-1 0,-3 2-2 15,-4 4 0-15,-5 10 3 0,-8 12-2 16,-8 13 3-16,-11 13 1 0,-10 11 2 0,-8 12 1 16,-13 3 1-16,-9 2-2 0,-7 0-1 15,-4-4 0-15,3-6-1 0,11-9 0 16,15-7 0-16,12-8 0 0,5-7 0 16,4-4 1-16,0-5-1 0,7-6 0 15,3-6 1-15,9-5 0 0,5-6 1 0,3-5 5 16,4-1 9-16,0-5 17 15,0 0 14-15,0 0 3 0,1 0-4 0,1 0-16 16,6-3-13-16,11 0-10 0,12-5-5 16,10-1-1-16,14-1 0 0,9 1 1 15,7 2-2-15,8 2 0 0,-4 2 0 16,-6 0 0-16,-5 3-1 0,-5 0 2 16,-1 1-2-16,-2 1 1 0,-2 1 0 15,-9 2-1-15,-5-1 2 0,-11-1-1 16,-7 0 1-16,-7 0 0 0,-4-1 0 0,-2 0-1 15,-3-1 2-15,-1-1 0 0,-4 0 0 16,1 0 1-16,-1 0-3 0,-1 0-5 16,0 0-11-16,0 0-10 0,0 0-13 15,0 0-13-15,0 0-8 0,-1 0-13 16,1-1-10-16,-2-10 403 0,8-6-251 0</inkml:trace>
  <inkml:trace contextRef="#ctx0" brushRef="#br0" timeOffset="2732.25">10771 6804 1520 0,'37'3'77'0</inkml:trace>
  <inkml:trace contextRef="#ctx0" brushRef="#br0" timeOffset="2884.15">10845 7116 1417 0,'-6'-31'0'16,"25"120"1"-16,-8-21-1 0,1-6 2 15,-4-26-2-15,0-10 1 16,-4-9 2-16,-2-8-2 0,-2-4 0 0,0-3 2 15,0-2-1-15,0 0-9 0,0 0-18 16,-2 1-18-16,5-2 544 0,8-10-378 16</inkml:trace>
  <inkml:trace contextRef="#ctx0" brushRef="#br0" timeOffset="3190.89">11418 6944 1190 0,'-9'10'58'0,"-4"8"54"15,-7 9-108-15,-4 9-1 0,-5 2 1 16,-3 8 0-16,-9 9-2 0,-2 9 1 16,-2 4 0-16,-2 7-2 0,2 2 2 15,1-1-1-15,3 1 1 0,6-9 0 16,8-10 0-16,5-12-1 15,7-10 1-15,1-8 14 0,3-7 6 0,2-3 4 16,0-2 1-16,1-1-14 0,-3-2-7 0,4-2-3 16,2-2-3-16,2-1 1 0,3-2-1 15,-2-4-5-15,0 0-15 16,2-2-23-16,0 1-22 0,0 1-18 0,0-2-12 16,0 0 68-16,7 2 0 0</inkml:trace>
  <inkml:trace contextRef="#ctx0" brushRef="#br0" timeOffset="3697.41">11320 7829 1240 0,'7'-3'51'0,"1"-5"12"15,0 0-27-15,-1-2-8 0,-2-1 6 16,3 2-5-16,0-4-7 0,4 2-11 31,-3 0-4-31,1-2 2 0,2 2 5 0,-1 2 4 0,2 1-2 0,0 0-2 16,2 1-4-16,2-2-5 0,0 0-3 31,1 2-2-31,-1 0 0 0,0 2 0 0,1 3-1 0,-3 1-2 0,2 1-1 16,-1 3 1-16,-5-1-2 0,-4-1-3 15,-3 3-7-15,-1 5-8 0,-3 8-1 16,-1 11 4-1,-10 8 7-15,-3 7 6 0,-6 3 3 16,-6 2 2-16,-1 1 1 0,-3 2 1 16,-2 0 0-16,2-7 0 0,5-4 1 15,3-7-1-15,4-4 1 0,0-8 1 0,3-3-2 16,3-4 1-16,2-3 0 0,6-1-1 16,1-4 4-16,1-2 6 0,3-1 2 15,0-1 5-15,3 2 1 0,5-1 1 16,4 2-1-16,6 1 0 0,7-3-5 15,3 1-5-15,7-1-2 0,1 0-3 0,1-2-2 16,1-2 8-16,-4 0 2 0,-2-2 2 16,-3 0 1-16,-3 0-8 0,-1 0-3 15,-1-2-1-15,-5 3-1 0,-5-3 2 16,-6 3-2-16,-4 0-5 0,-5 2-15 16,2-4-24-16,0 4-23 0,2-2-18 15,0-8 702-15,3-9-466 0</inkml:trace>
  <inkml:trace contextRef="#ctx0" brushRef="#br0" timeOffset="4108.72">12632 6755 1890 0,'0'2'-6'0,"-1"2"-64"16,-1 1-13-16,0 6 15 0,-3 7 38 15,-2 6 23-15,-5 9 5 16,-9 1 2-16,-4 5 2 0,-5 5 1 0,-7 5 0 0,1 9-1 16,-5 8 1-16,0 6-1 0,1 5 0 15,1 2 0-15,5 2-1 0,7 0 0 16,9 3 1-16,12-2-1 0,12 0 0 15,15-3 1-15,12 1-2 0,12 1 2 16,6 0-1-16,4-10 0 0,-2-7 3 16,-5-15 11-16,-7-11 5 0,-8-10 1 15,-5-6 0-15,-3-2-13 0,-4-6-5 0,0 0-1 16,-3-3-2-16,-4-2 1 0,-4-1 1 16,-1-2-2-16,-4-4-8 0,-3-1-12 15,-1-1-16-15,-1 0-21 0,0 0-13 16,0 0-11-16,0 0 4 0,-3-3 5 15,-1-10-11-15,-1-9 52 0</inkml:trace>
  <inkml:trace contextRef="#ctx0" brushRef="#br0" timeOffset="5026.57">13032 7153 270 0,'17'2'33'0,"-18"3"134"16,-1 0-24-16,0 2 24 15,-21-7-37-15,19 1-34 16,3-3-14-16,1 2-10 0,0 0-4 0,0 0-4 0,-1 0-4 16,1 3-3-16,0-3 0 0,0 0-6 15,0 0-5-15,-1-2-9 0,2 2-11 16,0 0-7-16,3 1-5 0,-4 1-3 15,0-2-2-15,0 0-2 0,0 0-3 0,0 0-2 16,0 1-2-16,1 1 0 16,2 3-2-16,1 2 2 0,1 6-1 0,4 5 0 15,5 5 1-15,1 4 0 0,3 3 0 16,-1 2 0 0,2 2 0-16,-1 3 1 0,4 6 0 0,0 2-1 0,0 2 1 0,4 0 0 15,0-2 0-15,4-3 0 0,3-5 0 16,0-4 0-16,-4-7 0 0,-3-3 3 15,-2-4 1-15,-7-5 0 0,-4-4 1 16,-2-2-3-16,-3-3-1 0,-2 0 1 16,2-2-2-16,-4-2 1 0,-4-1 0 15,1 0-2-15,1 2-2 0,-1-1-5 32,3-1-6-32,-4 0-2 0,1-1-5 0,3-5-4 0,-1-3-11 0,5-7-18 15,1-9-25-15,3-9-18 16,-3-12-24-16,0-6-3 15,-3-8 10-15,-6-2 8 0,3 4 36 16,-1 3 26-16,-1 1 25 0,6 7 25 16,-2 0 17-16,2 3 6 0,3 6-1 15,-1 3 1-15,-2 3 9 0,-3 10 15 16,0 6 17-16,-4 5 5 0,2 6-4 0,-1 3-13 16,0 0-5-16,-1 3-8 0,0-1-12 15,0 0-11-15,0 0-15 0,0 2-9 16,-1 4-2-16,-5 3-1 0,-4 4 2 15,0 8 8-15,-2 4 1 0,-3 4 4 16,1 8 5-16,-4 6 0 0,-5 7 0 16,-3 8 2-16,-11 7-5 0,-8 6-3 15,-3 9-2-15,-4 4-3 0,10 2-2 0,6-1 0 16,7-5-1-16,7-7 0 0,8-6 0 16,0-10 0-16,6-6-1 0,4-3 2 15,-1-4-3-15,4-2 1 0,-1-3 0 16,1-4 0-16,-1-1 0 0,0-3-1 15,0-3 1-15,-1-3-1 0,2-5 1 16,-1-1-3-16,-2-6-7 0,3-1-14 16,-1-5-23-16,1-2-20 0,1-4-26 15,0 0-22-15,1-4 60 0</inkml:trace>
  <inkml:trace contextRef="#ctx0" brushRef="#br0" timeOffset="5405.04">14638 7557 1526 0,'0'0'13'0,"-7"4"-38"0,1-2-5 16,-10 5 19-16,-5-3 10 0,-9 3 2 15,-6-3 1-15,-10 1 4 0,-6-1 1 16,-3-3-2-16,-6-1 0 0,5 0-2 16,3-2 10-16,6 2 4 0,9-1 0 0,3 1 13 15,2 0-7-15,2 0 1 16,4 1-1-16,3-1-11 0,5 0-4 15,8 0-4-15,0-1-1 0,6 1 1 0,5 0 0 16,-3 1 2-16,3-1-6 0,0 0-18 16,0 0-21-16,-1-2-23 0,1 2-10 15,1 0-4-15,9-3 519 0,9-6-334 16</inkml:trace>
  <inkml:trace contextRef="#ctx0" brushRef="#br0" timeOffset="5991.08">14727 7090 1030 0,'0'0'32'0,"-2"0"-10"0,2 0-13 0,0 0-8 16,1 1-10-16,1 0-10 0,1 5-9 16,2-1 2-16,5 8 3 0,5 4 18 15,8 7 20-15,5 8 17 0,4-2 14 16,6 7 1-16,2 3-9 0,9 2-12 15,2 3-8-15,2 6-6 0,0 3-4 16,-3 5-2 0,4 5-2-16,0 0-1 0,-2-2 2 0,3-5 11 0,-1-7 7 15,-4-2 0-15,2-9-1 16,-9-2-12-16,-8-4-4 0,-5-5-2 16,-7-6 0-16,-3-4 1 15,-7-8-1-15,-5-3 3 0,-3-3-9 16,-2-4-7-16,-1 3-7 0,-2-3-10 15,0 0 1-15,0 0 1 0,1-1-3 0,5-1-2 16,-2-9-9-16,1-8 20 0</inkml:trace>
  <inkml:trace contextRef="#ctx0" brushRef="#br0" timeOffset="6354.44">15878 7206 1497 0,'8'0'57'0,"-154"121"-140"47,121-101 83-47,-5 5 0 0,-3 5 0 15,-7 10 1-15,-11 8 0 0,-8 9-1 16,-6 9 1-16,0 4-1 0,4 2 2 16,7-5-1-16,2-6 1 0,11-9-1 15,8-9 0-15,5-8 1 0,6-6 4 16,-1-4 6-16,0-6 1 0,6-1 2 0,-3-3-6 16,4-5-4-16,5-1-3 0,-2-3-1 15,8-3 2-15,5-1-2 0,-1-2-4 16,1 1-9-16,0-1-15 0,0 0-10 15,2-1-6-15,5-3 2 0,9-9-2 16,10-11 24-16</inkml:trace>
  <inkml:trace contextRef="#ctx0" brushRef="#br0" timeOffset="6781.29">15885 6619 1744 0,'2'-3'65'0,"9"24"-110"16,-10-16-30-1,24 15 80-15,-6-18-10 0,12 26 2 16,3 8 1-16,6 8 1 0,1 6 0 15,-3 3 0-15,2 13 0 0,-3 10-1 16,-2 12 1-16,2 9-1 0,-5 7-1 0,-4 7 1 16,-7 3 0-16,-12 7-1 0,-12 1 2 15,-9 2 1-15,-12-5 0 0,-5-5 3 0,-6-9 1 16,-1-12 1-16,2-15 2 0,-2-12 2 16,1-11-1-16,3-10-2 0,0-5 0 15,5-4-4-15,3-5 0 0,2-4 0 16,2-4-2-16,1-4 1 0,3-3 0 15,3-2-2-15,2-1-2 0,4-4-2 16,2-3-12-16,1-1-9 0,4-5-23 0,-1 0-23 16,-1 2-22-16,2 0-14 15,0-2 55-15</inkml:trace>
  <inkml:trace contextRef="#ctx0" brushRef="#br0" timeOffset="7349.27">16378 6376 1071 0,'0'0'177'15,"-3"4"-155"-15,-5-1-48 16,0 2-36-16,-2-1 62 0,2 0 0 0,3-3 1 16,5-1 2-16,-1 0-1 0,0 0 0 15,1 0 12-15,0 0 15 16,0 1 14-16,0-1 10 0,0 0-5 0,0 1-14 15,0 0-15-15,0 2-12 0,0 2-7 16,1 6 0-16,-1 6-1 0,2 10 1 16,1 7 0-16,-1 3 0 0,-1 1 1 15,0 0 1 1,3-4-1-16,-2-4 0 0,0-5 1 0,1-5-2 0,-1-4 2 0,-1-4 0 31,0-4-2-31,-1-1 1 0,1-1 0 16,-1-6-1-16,0 2-2 0,0-1-17 0,0 0-18 15,0 0-33-15,0-1 369 0,-3-3-235 0</inkml:trace>
  <inkml:trace contextRef="#ctx0" brushRef="#br0" timeOffset="8307.19">12792 7056 909 0,'0'0'69'0,"0"0"37"0,0 1-40 16,1-1-33-16,0 0 5 0,-1 0 4 15,0 0-4-15,0 0-10 0,0 0-8 16,0 0-10-16,3 3-8 0,5 0-2 16,7 6-3-16,11 8-2 0,6 10 3 0,5 4 0 15,3 9 0-15,-6 1 2 16,0 2 0-16,-5-3 0 0,-1 0 2 0,0 0-1 16,-2 2 0-16,1-2 0 0,-3-4 1 15,-5-5-1-15,-5-8 0 0,-2-7 1 16,-2-4-1-16,-2-3 1 0,-2-2 1 0,1-2-1 15,-6-4 5-15,-1-1 2 16,0 0 3-16,0 0 0 0,0 0 0 0,0 0-10 16,-3-1-6-1,-5-4-3-15,-4-8-3 0,-6-5 4 0,-9-8 4 0,-5-6 1 16,-7-9 2-16,-4 0 1 16,1-5 0-16,0 0 2 0,3 2 0 0,-2 0 0 15,3 3 1-15,1 6 1 0,7 4-1 16,7 9 2-16,9 4 1 0,5 7 3 0,4 6 8 15,5 5 15-15,0 0 1 16,0 0-5-16,0 0-9 0,0 0-18 0,1 0-9 16,3 0-2-16,1 5-2 0,8 6 1 15,9 10 5-15,11 12 3 0,4 6 1 16,-1 6 1-16,-1 1-1 0,-6-2 1 16,-2-2 0-16,0 5-1 0,-2-6 0 0,0 1 1 15,-1-3 0-15,-5-6 0 0,-6-12 0 16,-3-5 0-16,-2-6 0 0,-3-2-2 15,-2-1-3-15,2-1 0 0,-1 1-1 16,0 0 4-16,0-3-1 16,-1 0-6-16,2-2-14 0,-1-1-11 15,1 0-10-15,-2 0-9 0,2 2-3 0,-1-2-4 0,-2-1-2 16,1 0-1-16,-2-1 112 0,1-2-47 16</inkml:trace>
  <inkml:trace contextRef="#ctx0" brushRef="#br0" timeOffset="9217.84">13506 7101 1429 0,'-3'0'52'16,"2"0"16"-16,-3 2-68 0,4 2-14 16,1-3 5-1,-2 7 5-15,-3 0 1 0,0 5-2 0,0 5 0 0,0 0 2 16,3 2-1 0,-1 4 3-16,-1 3 1 0,3 2-2 0,-3 4 2 0,1 1 0 0,0 5 0 31,-7 4 0-31,-1 7 1 0,-3 5-1 0,-3 8 1 0,-6 3 0 0,-6 9 1 31,-1 6-1-31,-2 5 1 0,-1 2-1 0,6-2 0 0,3 0 1 0,4-6-1 16,3-9 0-16,-1-7 1 0,1-6-2 15,2-10 1 1,1-9 1-16,4-11-1 16,4-7 0-16,0-9 1 0,4-3-1 15,0-4 7-15,1-5 9 0,0 1 8 0,0-1 14 16,0 0 3-16,0 1 5 0,0-1 1 15,0 0-10-15,1-7-11 0,6-2-11 16,5-8-13-16,5-13-2 0,6-11-1 16,0-11-2-16,3-10-4 0,4-4-1 15,2-3-4-15,4-5-4 0,3 2 3 0,3-3-3 16,-4 0-2-16,-1-7-7 0,-6-2-7 16,-5-3-11-16,0-3-3 0,-6 3 8 15,-1 1-2-15,-2 5 11 0,-3 3 2 16,-3-4-4-16,-1 3 1 0,-1 6 1 15,-2 8 5-15,0 14 10 0,-3 13 13 16,0 10 11-16,1 9 4 0,-3 6 2 0,-1 7-4 16,-1 5-2-16,0-1-8 0,1 2-1 15,-1 0-2-15,0 0-4 0,0 0-1 16,-2 6-2-16,-1 5 2 0,-5 5 3 16,-2 8 4-16,-1 3 2 0,-3 5 0 15,2 7 3-15,-3 6 3 0,2 6 0 16,0 3 1-16,0 7-2 0,3 3-4 15,-2 2 0-15,0 7 0 0,2 5-2 16,-6 2-1-16,2 9 3 0,-2 1 6 0,-8 0 5 16,3-5 3-16,-6-6-4 15,-3-6-6-15,2-5-5 0,0 1-3 0,3-6 1 16,-2 1 8-16,6-2 3 0,1-5 3 16,4-2-1-16,3-8-5 0,2-4-4 15,-1-6-2-15,3-6-1 0,0-6-1 16,4-5-1-16,1-7-1 0,1-4 0 0,2 0 5 15,0-6 4-15,0 0 7 0,1-3 6 16,0 0 5-16,0 1 3 0,0-1 5 16,0 0-4-16,0 0-7 0,0 0-7 15,0 0-12-15,1 0-4 0,-1 0-3 16,0 0-4-16,1 0-2 0,3-4 2 0,1-3-6 16,5-2-8-16,1-6-13 0,2-6-23 15,0-3-12-15,0-7-8 0,1-6-14 16,3-8 574-16,0-3-369 0</inkml:trace>
  <inkml:trace contextRef="#ctx0" brushRef="#br0" timeOffset="9737.62">12906 7236 1465 0,'-2'24'66'16,"6"-40"-274"15,3 18 196-31,4 3 5 0,4 2 2 16,4 6 5-16,2-1 4 0,-3 4 1 15,5 2 1-15,1 4 0 0,2 3-4 16,8 4 0-16,2 6 0 0,1 4-1 16,5 2 2-1,-1 0 1-15,-1-4 2 0,2-1 2 0,-5-3-2 0,-3-8-2 16,-7-4-2-16,-7-4 1 0,-3-4-1 16,-7 1 1-16,-1-6-1 0,-3 1 0 15,-5-6-1-15,-1-3-1 16,0 0-3-16,0 0 1 0,0 0 3 0,0 0 1 0,0 0 3 15,-2 1 1-15,2-1 1 16,-6-5 5-16,-5-4 6 0,-5-6 1 0,-5-4-2 16,-10-8-3-16,-5-7-6 0,-6-7-3 15,-3-2-2-15,6-5 1 0,3 0-1 0,3 5 2 16,6-3-2-16,0 9 1 16,6 1 0-16,5 8-1 0,1 6-1 15,10 11 7-15,4 10 1 0,-2-7-1 0,5 8-5 16,-2 0-18-1,0 0-21-15,0 0-29 0,0 0-1 0,1 0 3 0,-1 0 128 16,4 3-46-16</inkml:trace>
  <inkml:trace contextRef="#ctx0" brushRef="#br0" timeOffset="13461.73">10507 6653 1374 0,'-1'1'40'0,"-1"3"-15"15,-2 2-21-15,-2 5-7 0,-3 4 1 16,-1 1 2-16,-4 3 1 15,2 2 0-15,-3 3 0 0,-1 5 1 0,1 4-1 16,-2 6-1-16,-1 4 1 0,2 9-1 16,-1 11 2-16,2 10 0 15,0 7-1 1,2 4 1-16,0 6 1 0,3 5 0 0,4 2 1 16,5 3-1-16,6 0 0 0,6 3 0 15,6 1 1-15,4-3-3 0,6 2 1 16,5-4 1-16,5-3-1 0,8-5 5 15,3-4 1-15,7-5-1 0,3-5 8 16,6-8 5-16,3-10 4 0,-12-10 5 16,-12-10-1-16,-11-8-5 0,-8-6-5 15,-5-3-5-15,-3-6-7 0,-3-2-3 0,-3-2-1 16,-4-1-1-16,-1-4 0 0,0 0 1 16,-4-3-4-16,0-2-8 0,-1-2-11 15,0 0-20-15,0 0-23 0,0 0-19 16,0-4 70-16,-5-6-13 0</inkml:trace>
  <inkml:trace contextRef="#ctx0" brushRef="#br0" timeOffset="14329.44">16536 5957 1390 0,'0'0'30'0,"-1"2"-22"0,1 1-11 15,0 4-4-15,2 2 5 0,5 4 3 16,3 4 2-16,5 1 2 0,4 6 2 16,1 3-1-16,5 0 0 0,3 5 0 15,-1 1-3-15,5 1 1 0,1 4 0 16,-1-3 0-16,1 3 4 0,-1 1 3 16,-4 6-1-16,5 3-1 0,0 10-3 15,3 12-3-15,4 10 0 16,0 9 0-16,3 9 1 0,0 11 0 15,-6 10 0-15,-6 10-1 0,-8 6-1 0,-9 9 2 0,-5 6 1 16,-8 3 1-16,-8-1 1 16,-8-6-3-16,-7-11 5 0,-8-10 4 0,-5-16 0 15,-7-19 5-15,2-9-2 0,0-19-1 16,1-8 5-16,2-7 3 0,7-6 1 16,1-4 3-16,6-4-2 0,5-8-4 15,0-4-2-15,6-3-3 0,3-5-2 0,3-3 0 16,3-2 0-16,-1-2-1 0,0-3-1 15,1 2 1-15,0-4-1 0,3 2 1 16,0-2 0-16,0-1-4 0,0 0-2 16,0 0-2-16,2 0-2 0,-1 0-2 15,-1 0 0-15,0 0-1 0,0 1 1 16,2 0-1-16,-2-1-9 0,0 0-11 16,0 0-17-16,0 0-25 0,0 0-33 15,0 0-30-15,2-2-225 16,3-2 219-16</inkml:trace>
  <inkml:trace contextRef="#ctx0" brushRef="#br0" timeOffset="21273.55">18276 6651 1234 0,'24'28'104'0,"-45"-9"-64"0,-12 7-37 15,-10 3 0-15,-42-17 3 0,34 20-3 16,1 2 1-16,-3 5-1 15,1 5-1-15,-1 10 0 0,1 6 0 0,0 8-1 16,-1 9 1-16,6 7 0 0,4 4 0 16,5 6 0-1,15 1-1-15,9 5 0 0,14-3 0 16,14 3-1-16,14-2-2 0,12-1 2 16,7 1-2-16,4-4 10 0,-2-8 10 15,-5-14 8-15,-4-18 7 0,-4-13-7 16,-6-9-9-16,-5-5-9 0,-2-5-5 15,-4-1-2-15,1-1-1 0,-2-7-8 16,-3 0-10-16,-2-1-11 0,1-3-11 0,-4-1-7 16,0-5-4-16,-2 1-9 0,-3-6-5 15,2-2-119-15,3-8 118 0</inkml:trace>
  <inkml:trace contextRef="#ctx0" brushRef="#br0" timeOffset="21571.77">18668 7568 1658 0,'-13'2'22'0,"-10"1"-37"16,-5 6-8-16,-8 1 16 0,-5 1 7 15,1-1 1-15,-5-3 1 0,-1 0 1 16,4-5-1-16,-6-1-1 0,8-2-1 16,3-3 0-16,5 1-3 0,3-1-1 15,3 0-3-15,8 2-4 0,4-1-3 16,7 1-3-16,4 1-4 0,3 1-4 16,0 0-7-16,0 0-6 0,0-2-11 0,0-2-13 15,9-3 721-15,6-9-492 0</inkml:trace>
  <inkml:trace contextRef="#ctx0" brushRef="#br0" timeOffset="21871.55">19180 7014 1625 0,'-2'3'26'16,"0"7"-32"-16,-3 10-7 0,5 9 2 0,-3 11 10 16,-3 2 1-16,2 10 0 15,-6 4 0-15,1 4 0 0,0 6 0 0,-3 6 2 16,2 1-2-16,-1 4 1 16,1-2 1-16,2-8-1 0,1-13 0 0,5-14 0 15,2-10 0-15,-1-12 1 0,1-8 1 16,-1-6-1-16,1-4 1 0,0 0-8 15,0 0-18-15,0 0-16 0,1-2-19 16,2-6-8-16,5-12 66 0,1-18-13 0</inkml:trace>
  <inkml:trace contextRef="#ctx0" brushRef="#br0" timeOffset="22330.89">19253 6549 1520 0,'0'0'48'0,"4"2"2"0,2 1-51 16,8 6-4-16,4 6 0 0,1 5 2 16,4 7 1-16,3 4 1 15,1 5 0-15,5 3 1 0,0 2 0 0,2 4 0 16,1 3-1-16,3 5 1 0,4 7 0 15,1 7 0-15,3 7 1 16,-4 7 2-16,-7 3 1 0,-9 9 2 16,-13 11-1-16,-4 9-1 0,-8 6 2 0,-9-2 1 15,-5-6-2-15,-12-10 2 0,-10-11 3 16,-3-9 0-16,-1-13 0 0,1-13 1 16,7-9-5-16,8-7-3 0,0-5 10 15,5-3 1-15,3-4 4 16,-1-3 5-16,2-4-8 0,4-4-2 0,2-3-4 0,2-4-3 0,1-1-1 15,2-2 2-15,2-2 0 16,-2-1 2-16,3-3 0 0,0 2-3 0,0-2-2 16,0 0-1-16,0 0-1 0,0 0 0 15,0 0 1-15,0 0-4 0,0 0-10 16,0 0-15-16,0 0-19 16,0 0-16-16,0-2-16 0,2 2-11 0,0-4 601 0,0-6-392 15</inkml:trace>
  <inkml:trace contextRef="#ctx0" brushRef="#br0" timeOffset="26014.45">11927 8075 1325 0,'-8'13'31'0,"-8"2"-19"0,-6 4-10 0,-7-2-1 16,-8-5 8-16,-3-3 3 0,-4-2 3 16,-6-2-3-16,-3-5 2 0,-5-3 2 15,-6-5 0-15,-8-6 5 0,-16-3 1 16,-11-3 3-16,-8-9-1 0,-7-4-5 16,-8-5-4-16,-13-6 2 0,-11-2-1 15,-10-1 6-15,-8-4 6 0,0 4-5 16,2 2 0-16,-6 4-1 0,11 10-1 0,11 4 2 15,5 8 1-15,11 5-4 0,8 6-6 16,10 2-3-16,11 4-4 0,23 2-1 16,11 4 0-16,12 2-2 0,13 0 3 15,8 2 4-15,10-4 2 0,9 0 1 16,6 1 0-16,5-3-5 0,2 0-2 0,2-2 0 16,0 0-2-16,0 0 0 15,0 2-1-15,0-2-3 0,0 0-3 0,0 2-5 16,0-2-6-16,0 0-9 0,0 0-6 15,0 0-4-15,0 0-6 0,3-2 0 16,3 0-16-16,5 2-15 0,14 0-19 0,11-2-25 16,10 0 63-16</inkml:trace>
  <inkml:trace contextRef="#ctx0" brushRef="#br0" timeOffset="31427.79">9993 10563 1015 0,'-7'1'92'0,"6"-1"-71"16,-7 0-28-16,5 0 24 0,-1 0 2 16,1 0 4-16,0 0 8 0,-1 0 8 15,1-1 4-15,3 1 6 0,-1 0-2 16,0 0-4-16,1 0-8 0,-2 0-5 0,1 0-7 15,1 0-5-15,0 0-3 0,-1 0-4 16,1 0-3-16,0 0-2 0,-1 0-1 16,0 0 2-16,1 0 0 0,-1 0 0 15,0 0-2-15,0 0-2 0,-2-2-2 0,3 2-1 16,-1 0 1 0,-2-1-1-16,3 1 1 15,-1 0 2-15,3 0-2 0,0 0 0 0,-2 0 1 0,0 0 0 0,0 0 0 16,0 0 1-16,0 0 0 0,0 0 0 15,0 0 0-15,0 0 0 0,0 0 3 16,0 0 3-16,0 0 3 0,0 0 1 16,0 0-3-1,0 0-4-15,-2 0-2 0,2 0-1 0,-1 0-1 0,0 0 0 16,0 0 1-16,-1 0-3 0,-1-4 1 0,-1 4 0 16,-1-1-1-16,-3 0 0 0,-2-1 0 15,-3-1 0-15,-5 1 0 0,0 0 2 16,-2 1-1-16,-2-4 0 15,-3 2 1-15,-3 0 1 0,-3-1 3 0,-4 2 2 16,-4 1 0 0,-5-3 0-16,1 3-2 0,-2 0-2 0,5 0-2 0,2 1 0 0,0 0 3 15,4-1 4-15,2 1 5 0,2 0 0 16,3 0 1-16,5 0-2 0,0 1-2 16,7 0-1-16,3 0-2 0,3-1 0 15,6 1-2-15,0-1 0 0,3 0 1 16,0 0-2-16,0 0-3 15,0 0-5-15,0 0-8 0,0 0-6 0,0 0-10 0,0 0-9 16,-3 0-13-16,6 0-19 16,-3 0-4-1,0 0 1-15,0 0 1 0,3-4 8 0,6-1-8 0,2-5-203 0,6-2 183 16</inkml:trace>
  <inkml:trace contextRef="#ctx0" brushRef="#br0" timeOffset="31983">11311 9729 1677 0,'0'2'36'0,"0"0"-25"16,0-1-21-16,-2 1-6 0,-2 4 8 16,-9 4 3-16,-8 7 1 0,-4 6 5 15,-8 7 2-15,-3 4 0 0,-4 7 2 16,1 2-2-16,0 3-2 0,0 2 1 0,0 5 0 16,2 6-2-16,3 5 1 0,4 8 1 15,1 6 0-15,3-3 0 0,6 0-1 16,3-1-2-16,14-4-1 0,4-3-1 15,14 3 1-15,7-4 1 0,2-4 2 16,3-4 2-16,-1-4 0 0,1-3 2 16,0-3-1-16,5-3 0 0,-2-5 0 0,-1-2-1 15,-3-8 0-15,-7-7 1 0,-4-6-2 16,-4-4 1-16,0-2-3 0,0-4-2 16,-2 2-7-16,0-2-6 0,1-1-5 15,1-1-7-15,0-1-8 0,-1-3-16 0,0-1-13 16,-1-1-14-16,1-7-13 0,4-6 639 15,-1-9-417-15</inkml:trace>
  <inkml:trace contextRef="#ctx0" brushRef="#br0" timeOffset="32297.78">11781 10311 1434 0,'9'25'413'15,"-2"17"-352"17,7-5-108-32,4 2 16 0,2 2 8 15,1 0 11-15,0-2 8 0,0-2 3 16,3-1 1-16,1-3 1 0,0-7-1 15,2-2 1-15,0-3 1 0,-2-6-4 16,-4 0-3-16,0-5-8 16,-3-4-23-16,-3-3-21 0,1-6-29 0,-1-4-22 0,3-7-16 15,1-9-131-15,1-10 160 0</inkml:trace>
  <inkml:trace contextRef="#ctx0" brushRef="#br0" timeOffset="32562.46">12344 10305 1316 0,'-14'24'46'0,"-2"7"4"0,-4 12-39 0,-1 3-6 16,-2 8-1-16,1 6-1 0,1 7 0 16,3 10 0-16,3 10 0 0,0 8 2 15,3-1-2-15,-1 0 0 0,0-4 0 16,2-6-2-16,1-6 0 0,1-5 0 15,2-7-1-15,3-4 2 0,-1-8 0 0,3-6 1 16,1-10 2-16,0-8 1 0,-2-9 0 16,4-5 1-16,-1-7-1 0,0 0-7 15,3-6-17-15,-3-3-20 0,0 1-28 16,0-1-22 0,4-4-13-16,2-7 52 0</inkml:trace>
  <inkml:trace contextRef="#ctx0" brushRef="#br0" timeOffset="32867.72">13432 10637 1610 0,'-1'0'60'16,"0"0"-3"-16,1 0-68 0,-1 0-34 0,-4 1 11 16,-1 1 21-16,-10 1 10 0,-8 1 3 15,-7-1 2-15,-3-1 4 0,-1 0 0 16,6-1 1-16,1-1 1 0,1 1-2 16,4-1 1-16,-1 0-1 0,-1 0-3 15,4 0 0-15,-2 0-2 0,2-1-1 16,5 1 1-16,0-1-1 0,5 1-6 15,4 0-14-15,4-2-18 0,2 2-22 0,3 0-24 16,-2 0-10-16,1 0 735 0,10-5-484 16</inkml:trace>
  <inkml:trace contextRef="#ctx0" brushRef="#br0" timeOffset="33230.93">13841 10264 1737 0,'0'1'40'0,"1"0"-30"0,0 6-17 0,5 7-1 15,3 2-3-15,5 9 1 0,6 3 0 16,4 1-2-16,3 4 7 0,3 0 5 15,2-2 0-15,1 2 2 0,2-1-1 16,-1 0 0-16,0 1 4 0,2-3 1 16,-1-4 1-16,3-1 1 0,-1 0-3 0,-4 0-2 15,1-2-1-15,1 3-1 16,3-2 0-16,-1 1-1 0,-4-3 0 0,-9-2 1 16,-5-3-3-16,-6-4-12 0,-4-4-17 15,-2-2-20-15,-4-4-16 0,-2 1-15 16,-1-4-11-16,2 2-6 0,-2-4 488 15,0-7-303-15</inkml:trace>
  <inkml:trace contextRef="#ctx0" brushRef="#br0" timeOffset="33563.06">14630 10263 1072 0,'-1'0'100'0,"0"0"104"0,0 0-156 16,-2 2-50-16,0 4-2 0,-3 3 0 15,-3 0 4-15,-2 3 1 0,-3 4 0 16,-1 3 0-16,-4 3-1 0,-2 7 0 16,-7 5 0-16,-7 8 1 0,-3 7 2 15,-4 8 5-15,-3 5 3 16,-1 6 0-16,0-2 0 0,1-4-4 0,9-7-3 15,7-10-1-15,8-10 1 0,1-8-2 0,3-6 1 16,1-3-1-16,5-2-1 16,3-3 1-16,1-4 0 0,4-2 0 0,-3-6-8 15,4 0-8-15,2-1-13 0,0 0-5 16,0 0-11-16,1-7-5 0,7-8-3 16,5-12 12-16,9-8 20 0</inkml:trace>
  <inkml:trace contextRef="#ctx0" brushRef="#br0" timeOffset="34029.98">14806 9765 1611 0,'0'-1'54'0,"0"0"-16"15,0 1-33-15,0 0-22 0,0 0-3 16,1 4 7-16,2-4 3 16,4 4 3-16,1 2 2 0,2 3 3 0,3 4 0 0,4 3 0 15,3 2 1-15,8 3 0 0,4 7 1 16,7 6 0 0,2 5 0-16,2 5-1 0,1 7 1 0,-1 8-1 0,4 10 1 15,-1 12 0-15,-2 7-1 0,-6 5 1 16,-9 4 0-1,-5 4 0-15,-6 4 1 0,-6 1 8 0,-6-2 6 0,-8-8 6 16,-10-4 5-16,-8-9-6 0,-7-3-7 16,-3-8-4-16,-3-12-3 0,6-11 0 15,5-11 1-15,5-7-3 0,1-7 6 16,3-5 3-16,0-3 5 0,1-4 2 0,3-1 0 16,1-2-1-16,3-3-1 0,3-2-3 15,1-1-5 1,1-3-3-16,-3 2-2 0,0-2-2 0,3 0-1 0,0 0-3 15,0 0-10-15,1 0-8 0,-1 0-11 16,0 0-14-16,0 0-13 0,0 0-23 0,-1-1-27 16,-1 0-15-16,2-5-97 0,2-6 130 15</inkml:trace>
  <inkml:trace contextRef="#ctx0" brushRef="#br0" timeOffset="34925.56">10244 12748 1285 0,'7'1'81'0,"-10"-1"11"47,3 0-61-47,4 3-1 16,0-1 0-16,-1 2-5 0,4 3-5 0,-2 4-6 15,7 2-7-15,0 4-5 0,5 2-1 16,5 7-1-16,2 2 0 0,6 2 0 0,7 6 0 16,2 5 0-16,1 1 0 15,-4 4 0-15,0 0 0 0,-2-1 0 0,5-2 0 16,-3 1 0-16,2-1 1 0,-2 0-1 15,-3 0 1-15,-1-3-1 0,-5-3-7 16,-6-2-2-16,-3-4-5 0,-3-4-4 16,-3-6-5-16,-1-3-9 0,1-5-11 0,-5-3-9 15,0-1-4 1,-2-3-8-16,-1-3-5 0,1-1-115 0,-1-5 116 16</inkml:trace>
  <inkml:trace contextRef="#ctx0" brushRef="#br0" timeOffset="35347.96">11036 12645 1415 0,'6'5'276'16,"-12"3"-155"0,15-9-137-16,-46 29 16 0,22-8 1 15,0-1 1-15,-3 2 0 0,-1 7-1 16,-4 4-1-16,0 0 0 0,1 5 0 0,0 2 0 16,-4 3 1-16,-2 7 0 15,-7 0 2-15,-1 4-1 0,0-3-1 0,-1 2-1 16,5-1 1-16,2-5-1 0,7-3 0 15,5-6 0-15,2-5 1 0,4-4 0 16,-1-2 0-16,4-4 0 0,5-4 1 16,-1-5-1-16,3-4 0 0,0-3 0 15,1 0-1-15,0-3 0 0,1 2-3 0,0-4-7 16,0 0-8-16,1 2-10 0,0 1-9 16,1-2-17-16,-2-1-9 0,5 1-9 15,3 2-6-15,5-3-4 0,8 1-25 16,6-1 60-16</inkml:trace>
  <inkml:trace contextRef="#ctx0" brushRef="#br0" timeOffset="35685.15">12113 12735 1636 0,'-1'0'44'0,"-4"1"-5"0,-3 2-46 16,-7 1-4-16,-5 2 9 0,-6-2 3 15,-4 1 3-15,-2-3-1 0,1-1 0 16,-3-1 0-16,2 0-1 0,-2 0 0 0,-5 0 1 15,3-1-2-15,0-1 1 0,3 2-1 16,5 0 0-16,1-2-1 0,3 2 1 16,3 0-1-16,2 0 0 0,7 0-9 15,-1-1-10-15,5 1-15 16,1 0-14-16,1-1-18 0,1 1-13 0,5 0-17 0,-1 0-5 16,1 0 54-16</inkml:trace>
  <inkml:trace contextRef="#ctx0" brushRef="#br0" timeOffset="36046.55">12505 12439 1631 0,'0'0'30'0,"0"4"-20"0,4 4-30 15,-4 2 1-15,1 6 14 16,3 4 5-16,0 0 0 0,2 4 0 0,3 3 0 16,3 2-1-16,3 8 1 0,4 5 0 15,2 5-1-15,3 1 1 16,3 0 0-16,0-3 0 0,6-3 5 0,2-5 5 15,2-4 2-15,1-5 4 0,-2 1-5 0,-1-4-3 16,-3-2-2-16,-7-5-3 0,-5-2-6 16,-1-4-14-16,-9-4-30 0,2-2-27 15,1-4-23-15,-2-2-18 0,4-5 4 16,-1-5 58-16</inkml:trace>
  <inkml:trace contextRef="#ctx0" brushRef="#br0" timeOffset="36472.3">13130 12469 1468 0,'-2'8'51'0,"-3"2"13"15,1 8-58-15,-4 5-5 0,-1 6 0 16,3-1 1-16,2 4-1 0,-2 3 0 15,5 4 0-15,-4 7 0 0,2 6 3 0,-2 4 7 16,-1 8 5-16,-1 7 5 16,-3 7-3-16,2 5-7 0,-2 4-5 0,-2 2-6 15,4 1 8-15,-4-4 6 0,1-3 7 16,1-6 7-16,2-9 0 0,3-8 0 16,1-5-4-16,1-8-5 0,1-2-7 15,-3-7-5-15,4-3-1 0,0-4-1 16,-2-5-2-16,-1-1 1 0,0-4-1 0,-1-3-2 15,4-2 1-15,1-4 0 0,0 0 0 16,1-5 1-16,-2-1 0 0,1-1-1 16,0-2 0-16,0-1 2 0,0-1-1 15,0-1 0-15,0 1-1 0,0-1-4 16,0 0-5-16,0 0-5 0,0 0-6 16,0 0-9-16,-1 2-14 0,1-2-18 15,0 0-20-15,0 0-16 16,6-2-9-16,3-3-25 0,7-6 73 0</inkml:trace>
  <inkml:trace contextRef="#ctx0" brushRef="#br0" timeOffset="50708.74">6725 8933 1107 0,'-2'-1'26'0,"-2"1"-17"0,-3-1-8 0,-4-1 9 16,0 2 9-16,-1 0 6 0,-2 0 0 15,0 0-3 1,-3 0 2-16,-1 0 5 0,-2 2 5 0,-2-1 1 0,-4 0-6 16,-6 1-9-16,-3 1-7 0,-6 0-5 15,-3-1-2-15,-5 2 3 0,-3-1 4 0,-4 0 1 16,2-2 0-16,0 1-3 0,0-2-4 16,-2 0-3-16,-5 0 0 0,0-2-2 15,-1 2 0-15,4 0 0 16,3 0-1-16,2 2-1 15,4-2 1-15,4 2-1 0,3-1 1 0,-3 0 1 0,0 2 0 16,3 1 2 0,2-2 2-16,10 3-3 0,4-3 1 0,4 0-4 15,8 0-4-15,3-1-2 0,4 1-8 16,7-2-12-16,-1 0-9 0,1 0-14 0,0 0-14 0,0 0 7 16,5-2 2-1,8-2-2-15,9-2 243 0,9-3-147 0</inkml:trace>
  <inkml:trace contextRef="#ctx0" brushRef="#br0" timeOffset="51103.69">6786 8974 1482 0,'-1'0'33'0,"-1"2"-16"0,-4-1-26 16,-3 3 4-16,-2 0 4 0,-5 1-1 15,-3 1 2-15,-2 0 0 0,-7-2 2 16,-8 0 1-16,-8-3 1 0,-5 1 1 16,-8-2 0-16,2 0 2 0,-1-2-2 15,-2 1 1-15,-2-2 0 0,4 2-3 16,-1-1 1-16,-3 0-2 0,3 2-1 0,-6 0 1 15,2 0 0-15,8 3-2 0,5-1 0 16,8 2 1-16,1-1-1 0,4 1 0 16,2 1 1-16,3 1-1 0,6-1 2 15,1 2-1-15,0-3-1 0,4 3-1 16,-1-1 0-16,4-1-1 0,4 2 1 0,0-2 0 16,3-2-6-16,4-2-7 0,4-1-8 15,0 0-8-15,1 1-9 0,-1-1-10 16,0 0-17-16,-3 1-16 0,4-2-93 15,5-1 105-15</inkml:trace>
  <inkml:trace contextRef="#ctx0" brushRef="#br0" timeOffset="52371.63">7142 4712 995 0,'-7'0'38'16,"-3"0"-9"-16,-9 1-8 0,-3 2-20 15,-9-2-1-15,-3 2 0 0,-3-1 0 16,-3 2 0-16,1 1 1 0,0-1 0 16,3 0 0-16,2-1 0 0,5 1 2 15,3-1-2-15,2 1 0 0,6-2 2 16,5-1-2-16,3 0 0 0,6-1 2 15,2 1 1-15,2-1 3 0,0 0 3 16,0 0 3-16,0 0-3 0,0 0-7 16,0 0-8-16,1 0-15 0,6 0-2 0,2-1 3 15,6-1 7-15,5-2 9 0,8 0 3 16,6-1-2-16,3 1-3 0,2-2 0 16,-2 2-1-16,1-2 5 0,3 1 1 15,-1 1-1-15,4 2 1 0,-3-1 0 16,0-1 0-16,-7 2 0 0,-7-2 0 0,-7 1 0 15,-8 1 1-15,-3 2 2 0,-3 0 4 16,-5 0 7-16,-1 0 7 0,0-1 3 16,0 1-3-16,-1 0-8 0,0 0-5 15,-4 1-4-15,-4 0 0 0,-5 5-4 16,-8-2 9-16,-9 2 1 0,-7-2 2 0,-6-1 3 16,-6 1-10-16,2-3-2 0,1 3 0 15,4 0-2-15,6-1 1 0,2 1-1 16,1-1 0-16,2 1 0 0,1-2 1 15,1 1-1-15,8-2 0 0,6 2 0 16,7-1-1-16,8-2 1 0,0 0 3 16,0 0 0-16,1 0 3 0,0 0-2 15,-1 0-2-15,-4 0 0 0,5 0-3 0,-2 0-4 16,3 0-9-16,0 0 0 0,6 0-1 16,1 0 5-16,5 0 6 0,9 0 2 15,6-2 1-15,0-1 0 0,4 0 0 16,-1 0 0-16,-2 0 1 0,1 0 0 15,-2 2 0-15,0-3 3 0,-2 2-9 16,-3 2-8-16,-4-1 17 0,-2 0-182 16,-6 1 131-16</inkml:trace>
  <inkml:trace contextRef="#ctx0" brushRef="#br0" timeOffset="57526.85">24856 6582 1407 0,'0'0'25'16,"-2"-1"-24"-16,2 1-5 0,0 0 7 31,0 0 15-31,0 0 4 0,0 0 3 0,2 0 3 16,-1-2-7-16,2-3 2 0,3 0-1 15,2-9-5-15,4 1-4 0,7-7-7 16,6-5-3-16,7-3-2 0,9-4 0 16,-2 1 0-16,3-1 2 0,0 4 2 15,-1 1 1-15,2 4-1 0,5 0-3 16,1 4-1-16,7 6-2 0,5 4-2 15,-3 4-3-15,-3 5-4 0,-14 6-1 16,-11 2 0-16,-9 5-5 0,-5 5-3 16,-2 6-6-16,-8 8 2 0,-1 9 7 15,-9 6 8-15,-7 10 5 0,-4 8 0 0,-18 10 3 16,-14 4 0-16,-11 8 2 0,-10-1 1 16,-2 3 0-16,3 2-1 0,2-1 1 15,1-5-2-15,4-8 1 0,2-10 0 16,6-11 0-16,11-12 0 0,9-9 0 0,12-7-2 15,10-7 0-15,5-4 4 0,5-1 2 16,0-6 5-16,4-1 7 0,0-2 1 16,5-1 3-16,5 1 1 0,9-2-4 15,13 4 0-15,8-5-4 0,5-1-3 16,4-1-1-16,0-6-2 0,7 1-4 0,6-4-1 16,9-2-1-16,6 1-1 0,-5-3-1 15,-7 4 1-15,-15 1 1 0,-18 0 7 16,-13 1 3-16,-6 1-1 0,-2 1 0 15,-4-2-9-15,1 4 0 0,-3-2-13 16,-2 0-15-16,0 1-27 0,-1 0-22 16,3-5-23-16,3-3-22 0,2-6 67 15</inkml:trace>
  <inkml:trace contextRef="#ctx0" brushRef="#br0" timeOffset="57826.27">27248 6946 1914 0,'0'0'-2'15,"-2"0"-59"-15,-2 1-8 0,0 4 17 16,-3-1 33-16,-8 5 12 0,-7 4 2 15,-16 0 3-15,-12 1 2 0,-2 1 0 0,-2-1 0 16,4-2 3-16,6-3-2 0,5-4 1 16,5-1 0-16,6-2 0 0,8-1 1 15,4 3-1-15,6-1 0 0,4-2 1 16,-2-1-1-16,3 1-18 0,2-1-23 16,2 0-35-16,3 0-33 0,-1-2 396 15,7-7-236-15</inkml:trace>
  <inkml:trace contextRef="#ctx0" brushRef="#br0" timeOffset="58616.77">27705 6651 1569 0,'0'0'42'0,"0"1"-21"0,-1-1-16 0,-1 0-6 16,1-1-1-16,-1 1 0 16,2 0 1-16,0 0 0 0,3 2 1 0,-1-2 0 15,-2 0 3-15,0 0 1 0,-2-1 3 16,3 2 3-16,0-1 1 0,-1 0 4 16,1 0 3-16,0 0 1 0,-1 0 2 15,1 0-3-15,-1 0-7 0,0 0-5 0,-2-1-3 16,2 1-2-16,0 0-1 0,1 1 1 15,4 0 0 1,-4 0-1-16,0 0 2 0,2 2-2 0,-3-3 0 0,0 2-1 16,0-1-1-16,1 0-1 0,2 3 1 15,1 0-2-15,-2 2 1 0,2 3 1 16,-1 5 0-16,4 8 0 0,3 5 2 16,2 5-1-16,1 3 1 0,0-3 0 15,3 2 0-15,-3-6 0 0,0-3 1 16,-1-3-1-16,-3-5 1 0,0 0 0 15,-1-5-1-15,0 2 0 0,-3-3 1 0,1-2-1 16,0 1 0-16,-3-3 1 16,-1-1-1-16,2 0 1 0,-3-3 0 0,-1-3-1 15,0 0 0-15,0 3 1 0,0-1-1 16,0-2 0-16,0 0 1 0,0-2-1 16,0 2 1-16,0 0 2 0,0 0-2 0,0 1 1 15,0-1 1-15,0 0-2 0,0 0 0 16,0 0 1-16,0 0-1 0,0 0 1 15,0 0 1-15,0 0-3 0,0 0 2 16,1 0-1-16,0 0-1 0,0 1 0 16,2 3 0-16,1-2-3 0,0 1 2 0,2 3 1 31,3-3-1-31,2 4 0 0,4 2 1 0,-2 6-2 0,0-3 2 0,0 4 0 16,4-1-1-16,3 1 0 0,4 5 1 15,2 3 0-15,4 4 0 0,4 2 0 16,3 3 0-16,-4-3-1 0,0-2 1 31,-8-1 0-31,-2 1-1 0,-2-1 1 16,1 0 0-16,-1-1 0 0,-3-3 0 15,0-3 0-15,-4-1 0 0,-3-2 0 16,-1-5 0-16,-6-1 0 0,1-3 3 16,-1-2-10-16,0-2-7 0,1-1-13 0,-3-3-18 15,-2 2-2-15,1-2-7 0,-1 0 0 16,1 0 5-16,0 0 2 0,2 0 6 15,3-6 4-15,1-10 95 0,4-8-361 16,1-14 243-16</inkml:trace>
  <inkml:trace contextRef="#ctx0" brushRef="#br0" timeOffset="59043.64">28590 6774 1296 0,'0'0'57'0,"0"0"13"0,0 1-36 16,0-1-24-16,0 2-1 0,0-2-6 16,-1 0-5-16,1 2-6 0,-1-1-4 15,-1 2-1-15,-3 4 2 0,-4 2 4 16,-4 1 2-16,-5 6 1 0,-5 2 2 16,-3 7 0-16,-3 6 2 0,-5 6 2 15,-6 7-1-15,-5 5 1 0,-10 9 1 16,-9 2-1-16,-2 1 2 0,-5-3 0 0,6-5-1 15,12-7 1-15,8-3 0 16,9-8-1-16,7-3 0 0,2-3 0 0,5-3-3 16,1-2 1-16,6-4 0 0,0 0-1 15,-1-5 1-15,3-1-1 0,-1-1 5 16,4-3 5-16,4 1 0 0,-2-3 4 0,4-2-9 16,-1 0 4-16,2-1 5 0,1-3 3 15,2 2 1-15,0-3 1 0,0-1 0 16,0 0 3-16,0 0 2 0,0 0-3 15,0 0-3-15,0 0-6 0,0 0-2 16,0 0-4-16,0 0-3 0,0 0-8 16,0 0-19-16,0 0-21 0,0 0-27 15,0 0-17-15,0 0-15 0,-1-3 383 16,11 1-221-16</inkml:trace>
  <inkml:trace contextRef="#ctx0" brushRef="#br0" timeOffset="63664.63">25972 10266 1738 0,'0'0'29'0,"0"0"-50"0,-2 1-11 0,-1-1-14 16,-2 2 19-16,-1-2 22 0,1 2 4 16,-3-1 1-16,-1 0 1 0,-4-1-1 15,-2 0 0-15,-4 1 1 0,-2 0-1 16,1-1 0-16,0 1 2 0,2 3-2 15,-1-3 0-15,1 2 1 0,-1-2-1 16,0 3 0-16,-1-4 1 0,5 1-1 0,0 1 1 16,6 0-1-16,3 2 6 0,-5-4-14 15,8 1-21-15,3-1-29 0,-1 0-33 16,1 1 104-16,0-1-194 0,0 1 147 16</inkml:trace>
  <inkml:trace contextRef="#ctx0" brushRef="#br0" timeOffset="64119.2">26746 9573 1859 0,'1'0'52'0,"-1"1"-36"0,0-1-29 0,-1 0-42 15,1 0 3-15,0 2 14 0,2 0 12 16,-1 3 16-16,0 4 5 0,-1 7 1 0,-1 10 2 16,1 10 0-16,0 13 1 0,1 14 0 15,3 14 1-15,-2 9 0 0,0 10-1 16,0 6 1-16,-2 1 0 0,2-1 0 15,-2-14 2-15,2-14-1 0,0-19 2 16,-1-11 2-16,3-7-1 0,-3-4-1 16,-1-5 0-16,0-4-2 0,-1-1 0 15,1-5 1-15,-2-2-1 0,2-6 1 16,0-1 1-16,-1 0-2 0,1-5 1 16,0 1 1-16,-2-2-2 0,0 0 1 0,1 0 0 15,1-1-1-15,0-1 0 0,0 0 0 16,1 4 0-16,-1-5-7 0,0 2-20 15,0-2-30-15,0 0-38 0,0 0 304 16,1 0-180-16</inkml:trace>
  <inkml:trace contextRef="#ctx0" brushRef="#br0" timeOffset="72124.25">19490 9102 632 0,'-186'73'15'16,"25"-18"-11"-16,1-4-3 0,18-23 1 15,1-16 1-15,5-12 0 0,1-14 1 16,8-14 5-16,3-9 12 0,1-10 13 15,0-8 0-15,13-5-2 0,4-9-12 0,1-4-16 16,4-9-2-16,6-5-2 0,14-6 1 16,8-6 5-16,5-5 2 0,1-8 9 15,2-6 13-15,9-4 15 0,8-4 8 16,18-1 5-16,10-3-3 0,11-1-6 16,10 5 3-16,11-2 2 0,12 10 5 15,10 3 2-15,10 6-11 0,9 5-16 0,6-3-18 16,8-2-20-16,2-3-15 0,6 2-2 15,9 8 0-15,11 11 8 0,7 13 13 16,2 9 6-16,4 8 2 0,7 8 1 16,9 9-4-16,7 9-3 0,3 10-2 15,-1 11 1-15,-1 10 1 0,0 11-5 16,4 15 1-16,11 13-6 0,3 21-4 0,2 15 3 16,2 17-1-16,-4 13 6 0,-4 13-14 15,-1 12-2-15,0 10-11 0,-6 8-18 16,-8 9-9-16,-10 1-17 0,-19-3 4 15,-20-11 11-15,-16-12 24 0,-16-16 20 16,-20-11 9-16,-13-4 1 0,-17 0-1 16,-13 1 0-16,-15 7-1 0,-17 2 12 15,-12 2 8-15,-14-2 6 0,-13 1 5 0,-28 2-5 16,-20-3 0-16,-13-3-4 0,-20-8-3 16,-3-11-1-16,-2-15-5 0,-8-14-5 15,-4-15-4-15,10-18-11 0,4-11-1 16,7-12 7-16,19-11 4 0,10-8-6 15,15-9-9-15,15-7-11 16,10-5-55-16,13-5-54 0,14-1 82 0</inkml:trace>
  <inkml:trace contextRef="#ctx0" brushRef="#br0" timeOffset="72948.41">24911 9606 1402 0,'15'-15'34'0,"9"-7"-23"16,14-13-27-16,12-17-14 0,6-12-16 15,4-11-11-15,4-8 1 0,4 0 10 16,7 5 16-16,9 5 27 0,2 8 32 16,0 7 16-16,-3 2 6 0,-4 4-14 0,8-2-19 15,12-1-19-15,10 2-28 0,5 7-19 16,2 12-21-16,7 17 0 0,5 17 10 31,2 13 18-31,2 18 23 0,2 19-4 16,-2 12 5-16,1 16-21 0,-2 11-20 0,-8 5 13 15,-3 11 1-15,-9 3 32 0,-16 10 12 0,-18 4 2 0,-15 4 21 16,-9 6-8-16,-7 4 0 16,-9 7-2-16,-11 6-13 15,-13 6 0-15,-15 4 21 0,-17 7 4 16,-16 5 0-16,-17-1 3 0,-17 8-19 15,-14-4 10-15,-22-9 0 0,-16-10 2 16,-11-17 1-16,-4-22-8 0,-10-18 5 16,0-22 3-16,2-18 2 0,-17-21 3 0,4-17-2 15,1-20 2-15,-7-15-2 0,1-18-4 16,8-15-5-16,7-11 2 0,-4-15 6 16,9-4 1-16,9-10 0 0,5-14-7 15,10-9-8-15,9-12 0 0,10-2 5 16,10 2 7-16,26 3-2 0,20 5 11 15,18 6 7-15,12 7 5 0,12 5 12 0,11-3 1 16,12-5-10-16,15-14-13 0,10-11-13 16,21-12-22-16,11-10-24 0,0 1-8 15,0 6-9-15,-14 17 6 0,-8 26 21 16,-9 25 18-16,-4 24 13 0,0 13 4 16,5 9-14-16,8-1-40 0,6 3-56 0,-1 8-22 15,-1 12 46-15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6T15:17:08.0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16700 689 1360 0,'-2'0'0'15,"0"1"-25"-15,1 2-29 0,-3 5 14 0,3 0 29 16,-1 2 11-16,-4 0-1 0,2-1 1 0,2 0 0 16,2 4 0-16,-3-4 2 0,1 6-1 31,-2 3-1-31,-1 4 0 0,4 3 0 0,-2 1 0 0,3 2 0 0,-4 4 0 0,1-1 0 16,4 2 1-16,-1-1 1 15,-1 1-1 1,0 2 0-16,0 0-1 0,-1 10 0 15,1 8 7-15,-1 13 5 0,-2 11 0 16,-4 12 1-16,-1 12-4 0,-1 20 1 16,-4 19 2-16,-4 13 2 0,0 17-4 0,-1 6-4 15,-1 3-3-15,4 1-5 0,-2-5 16 16,-1-9 6-16,-3-2 2 0,-1-11 13 16,1-7-7-16,3-7 9 0,1-1 4 15,-1-1 2-15,0-4-6 0,1-6-10 16,0-7-4-16,2-9-5 0,1-6-2 15,3-3 1-15,-2-11 0 0,4-6 2 16,1-6 1-16,-2-6-1 0,2-9-5 16,1-4-5-16,0-6-6 0,5-1-1 15,0-5 0-15,-4-6-1 0,6-6 1 0,-3-10 1 16,2-7-2-16,2-6 1 16,-1-4 9-16,1-4 11 0,0-4 13 0,0 0 15 15,0 0 1-15,0 0-5 0,0-1-3 16,0 0-7-16,0 0-3 0,0 0-6 15,0 0-7-15,0 0-7 0,0 0-3 16,0 0-1-16,0 0-2 0,0 0 1 16,0 0-4-16,0 0-3 0,0 0 1 0,0 0-2 15,0 0 0-15,0 0 1 0,0 0-1 16,0 0 0-16,0 0 0 0,0 0 0 16,0 0 1-16,0 0 0 0,0 0-1 15,0 0 0-15,0 0-2 0,1 0-9 0,-1 0-4 16,0 0-8-16,0 0-1 0,0 0 1 15,0 0 3-15,0 0 3 0,0 0 2 16,0 0 1-16,0 0-3 0,0 0-5 16,0 0-5-16,0 0-6 0,0 0-1 15,0-1 2-15,0 1 3 0,0 0 6 16,0 0 5-16,0 0-3 0,0 0-2 16,0 0-3-16,0 0-1 0,0 0 5 15,0 0 5-15,0 0 7 0,0 0 4 0,-3-2 5 16,3 2 2-16,0 0 4 15,1 0 5-15,-1 0 2 0,0 0 0 0,0 0-1 16,-1 0-2-16,1 0-4 0,0 0-1 16,0 0-3-16,0 0-1 0,1 1 1 15,0-1-1-15,-1 0 0 0,0 0 0 16,0 0 4-16,0 0 3 0,0 0 2 16,0 0 3-16,0 0-3 0,0 0 0 15,0 0-2-15,0 0-2 0,0 0 0 0,0 0-3 16,0 0-1-16,0 0-1 0,1 1-2 15,0-1 0-15,-1 0 1 0,0 0-2 16,0 0 1-16,0 0 1 0,0 0-1 16,-1-1 0-16,5 1 2 0,-3 0-1 0,-1 0 0 15,0 0 0-15,0 0 0 0,2 0 1 16,1 0 0-16,1 0 0 16,-1 0-1-16,0 0 1 0,4 0-1 0,0 0 1 15,3 0 0-15,6 0 0 0,1 2 0 16,6 1 0-16,5-1 0 0,7 1 0 15,5 3 0-15,9-4 0 0,13 3 0 16,8-2 0-16,10 1 0 0,3 0 0 16,-1 0 0-16,10 1 0 0,12-4 0 15,8 0 0-15,6 1-1 0,2-1 1 16,0 1 1-16,4-2-1 0,6 1 0 0,-3-1 1 16,7-1-2-16,4-1 1 0,-1-3 0 15,7-1-1-15,2 1 1 16,-3-2 0-16,6 0 0 0,4-1 0 0,-7 0 0 15,2 0 0-15,2 1 1 0,2 0-1 0,-4 0 0 16,5 4 0-16,5-2 0 0,-2 4 0 16,-2 0 0-16,6 1 1 0,-5 3-1 15,-4 5 0-15,1 1 0 0,-2 1 0 16,-5 2 0-16,-2 0 1 0,-3 0-1 16,-1 2 0-16,-5 0 0 0,-5 4 0 0,-9-1 0 15,-7 0 1-15,-10-5-1 0,-10 0 0 16,-13-3 0-16,-18-4 0 15,-14 2 0-15,-4-1 1 0,-6-2 0 0,-5 1 1 16,-9-3 6-16,-6 0 2 0,-6-2 0 16,-7 0 0-1,-1 0-7-15,-4 0-1 0,1 0 1 0,0 0-1 0,-1 0 1 16,1 0 0-16,-1 0-2 0,1 0 0 0,-1 1 0 16,0-1-1-16,0 1-5 15,0-1-5-15,-1-1-9 0,1 1-12 16,0 0-9-16,0-1-16 0,0 0-20 0,0 0-12 15,-1 1-16-15,-7 0 26 0,-10 5 38 16</inkml:trace>
  <inkml:trace contextRef="#ctx0" brushRef="#br0" timeOffset="3456.24">22832 824 1137 0,'0'0'-41'0,"2"0"-59"0,-2 0-7 0,0 0 52 15,1 0 36-15,-1 0 15 0,0 0 7 16,1 0 2-16,-1 0 1 0,0 0 2 16,0 0 12-16,0 0 16 0,0 0 9 15,0 0 4-15,0 0-6 0,0 0-12 0,0 0-11 16,0 0-8-16,1 0-5 0,-1 0 1 15,0 0-1-15,1 0 3 0,-1 0 2 16,0 0-1-16,0 0 0 0,0 0-2 16,0 0-3-16,0 0-1 0,0 2-2 15,1 0 0-15,-1 0 0 0,-1 1 7 16,1 0 6-16,0-1 2 0,0-1 5 16,0 0-1-16,-1 3-2 0,1-2 0 15,0-1-4-15,-2 3-4 0,2-4 1 16,0 0-1-16,0 2-1 0,-2 0 0 15,-1 0-3-15,2 1-3 0,1-3-2 0,0 2 1 16,0-2-3-16,-1 1 1 0,1-1 0 16,0 1-1-16,-2 0 0 0,2 1 0 15,0 0-1-15,0-2 1 0,0 0 1 16,0 0-2-16,-2 0 1 0,2 0 0 0,0 2-1 16,0-2 1-16,0 0-1 0,0 0 0 15,-2 3 0-15,2-2 1 0,-2 4-1 16,1-4 0-16,1 2 1 0,-2 2-1 15,1-1 0-15,-1 3 1 0,-1-1-1 16,2-1 0-16,-1 2 0 0,0 1 0 16,-2 1 0-16,2 2 0 0,-1 1 0 15,-1-1 0-15,0 2 1 0,-1-1-1 0,2 0 0 16,0 1 0-16,-3-2 0 16,3 3 0-16,-2-1 1 0,1 0-1 0,1 3 0 15,0-1 0-15,2 1 0 0,-2 3 1 16,0 1 1-16,1 5-2 0,-2-2 0 15,0 3 1-15,0 1-1 0,-2 1 0 16,2-1 0-16,-2 2 0 0,-2 1 0 16,3-1 1-16,-3-2-1 0,0-1 0 15,1 4 6-15,0-2 10 0,1 2 3 0,-1 2 3 16,-1-2-7-16,0 5-8 0,-1-2 8 16,0 0 0-16,0 4 2 0,-1 0-1 15,1 4-8-15,1-2 1 16,-2 2-2-16,-2-1 1 0,4 2-1 0,-4-3 0 0,1 1-2 15,1 0 0-15,-2-1-3 0,0 1-1 16,-1 0-1-16,0-2 13 0,0-3 7 16,-1 1 2-16,-1 2 0 0,0 0-12 15,-5 0-8-15,0 1 0 0,-2 2 2 16,2-2 4-16,-3 3 2 0,3-2 0 16,-4 0-2-16,-2-1-4 0,4 1-3 15,0 2 1-15,0-3-1 0,2 0-1 16,-5 0 8-16,1 2 6 0,-3-1 2 15,0 0 1-15,1 0-5 0,2-1-9 16,0-2 2-16,-2-3 0 0,2 0-1 0,-3-5 0 16,0 1-2-16,1-2-2 0,-6 1 1 15,1 1 0-15,3 1-1 16,-2 2-2-16,-1 3 17 0,1 0 1 0,-3 2 2 16,1-1 3-16,2-3-19 0,-2 2-1 15,0-1 2-15,-1-2-1 0,1 1 7 0,-6-2 2 16,-5 0-2-16,-2-1-1 0,-1-1-6 15,1 0-1-15,0 1 1 0,0 0 1 16,-3 0 0-16,-2-1 3 16,5-1-2-16,4-1-1 0,2-3 1 0,2 2-2 15,-2-5 3-15,-3-3 1 0,-2-1 0 0,1-1-1 16,1 0-2-16,1-4 2 16,4 0 0-16,0 1-1 0,0 1 2 0,1-5-6 15,-4 1 2-15,2-2 0 0,0-1-1 16,-2-2 0-16,-4 0 0 0,-4-1 1 15,-1-2 0-15,3-1 1 16,3 0-1-16,3-2 0 0,4 0-1 0,0 0-1 0,4-3 1 16,3 0 1-16,-1-2-1 15,3 1 1-15,-2-2 0 16,-4 0-1-16,-2-2 0 0,-7-1 0 0,3 0-1 16,0 0 0-16,-1 0 2 0,8-2-2 0,2 1 1 15,2-2 0-15,3 2-1 16,-1-1 1-16,1-1 1 0,1-1-2 15,-1-3 2-15,0 0-1 0,-2-1 0 16,-2-3 0-16,-3-2-1 0,-8-1 0 0,-6-3 0 0,-5-1 1 16,3-2-1-16,2 4 1 0,4-3 1 15,4 2 0-15,-1-1-1 16,4-1 0-16,2 2-1 0,1 0 0 16,2 0 3-16,-4-2-1 0,-3 0 1 0,-7-3 0 15,-4-3-1-15,3-2 0 0,-3-2-1 16,4 0 0-16,3 1 1 0,0-1 1 0,4-2-1 15,-2-2 0-15,4-1 0 0,-3-1 0 16,0-2 0 0,-2-2 1-16,-6-8 0 0,-3 1-2 15,0-4 2-15,3-4-2 0,-1-1 1 16,2-5 0-16,0-4-1 0,0-2 1 16,4-1 0-16,-1 2-1 0,-3-2 0 15,-1 1 2-15,-1 2-1 0,-1 0 0 16,6 5 1-16,2 1-1 0,1-2 0 15,6 2 0-15,-2-6 0 0,3-4 0 16,2-4 1-16,2 1-1 0,2 1 0 16,3 7 2-16,2 7-2 0,1-1 1 0,-1 4 1 15,4-1-3-15,-2 1 1 0,-1 6 0 16,5 0-2-16,-1 2 0 0,3 0 1 16,4 5 1-16,-1 1 0 0,3 5 1 15,-1 0-2-15,1-1-1 0,2 5-2 16,-1-1-3-16,2 8-1 0,-2 2-1 15,0-1 1-15,1 3 3 0,1 2 0 16,2 6 3-16,1 6 2 0,1 3-2 0,0 6-5 16,0 0-7-16,0 5-7 15,0-1-7-15,0 1-3 0,0-1-4 0,0 1-6 16,0 0-2-16,0 0-7 0,0 0-8 16,0 0-3-16,0 2-15 0,2 3-18 0,6 7-9 15,11 11 9-15,21 13 44 0</inkml:trace>
  <inkml:trace contextRef="#ctx0" brushRef="#br0" timeOffset="4606.85">20017 4087 1029 0,'3'1'72'16,"1"1"56"-16,-3-2-95 0,2 1-33 0,-1 2 0 16,4 0 0-16,1 4 0 0,1 4 2 15,1 2 1-15,-1 3 2 16,0 4 0-16,-1 4 1 0,-1 8 0 0,1 2-1 15,-4 2 0-15,0-5 2 0,1-4 0 16,-3-3-1-16,-1-8 3 0,0-4-4 16,0-1-3-16,-1-2 3 0,0-2-2 15,-2-2 1-15,1-1 0 0,1-3-4 16,0 1-1-16,-1-1-3 0,2-1-2 0,0 0 0 16,-4-1 3-16,1-1 3 0,-2-4 4 15,0 0 6-15,-3-4 8 0,0-4 3 16,0-4 4-16,3-2 1 0,1-2-2 15,2 0-1-15,3 2-1 0,4 0 2 16,-1 6 9-16,3 3 6 0,1 2-1 16,-1 0-2-16,1 1-13 0,-2 2-7 15,-3 1-1-15,0 1-1 16,-1 3 3-16,-1 0-1 0,0 1-2 0,-1 0 0 0,0 0-4 16,0 0-4-16,0 0-3 0,0 0-4 15,0 0-4-15,1 6-1 0,0 3 1 16,0 8-1-16,-1 16 3 0,0 16 2 15,0 11 1-15,-1 4 0 16,0-6 2-16,-1-12-8 0,0-10-1 16,1-11-2-16,-1-4-3 0,1-6 10 0,1-7 1 15,0-4 1-15,0-4 0 0,0 2 0 0,0-2-3 16,0 0-4-16,0 0 1 0,0 0-7 16,0-2-8-16,0 2 0 0,-1-5-3 15,1-3 9-15,0-6 13 0,0-12 3 16,0-15 4-16,-1-11 0 0,-1-14-2 0,0-5 1 15,-2 1 1-15,1 4-3 0,1 7 1 16,-1 10-2-16,2 6 0 0,0 7 0 16,1 11 0-16,0 5 0 0,0 9 0 15,0 7 1 1,-1-3 3-16,1 3 1 0,0 4 2 16,0 0 1-16,0 0-8 0,0 0-1 0,0 0-3 0,0 0-6 15,1-1 4 1,-2 8-6-16,0 7 1 0,-2 12 3 0,-1 10 2 0,3 8 5 15,-1 2 0-15,2-6 0 0,0-2 1 0,1-9 1 16,0-1-2-16,-1-3 1 0,1-5 0 16,-1-5 0-16,0-4-1 0,0-2 2 15,0-4-2-15,0 0 1 0,0-2 0 16,0-3 0-16,0 1 1 0,0-1 0 16,1 0-1-16,0 2-1 0,-1-2 0 15,0 2-6-15,0-2-3 0,0 0-6 0,0 0-14 16,2 0-16-16,-2 0-22 0,0 0-8 15,5 1 35-15</inkml:trace>
  <inkml:trace contextRef="#ctx0" brushRef="#br0" timeOffset="10450.17">22710 1055 505 0,'-2'2'39'16,"1"-1"15"-16,-2 1-6 0,0-1-7 0,0-1-12 15,1 0-5-15,-1 0 4 0,2 0 6 0,1 0 1 16,0 0 0-16,0 0-3 0,-1 3 2 15,1-3 3-15,1 0 2 0,0 0 0 16,3 1-8-16,4 0-9 0,3 1-9 16,5 4-6-16,8 1-2 0,7 3-3 15,9 0 1-15,12 0 0 0,-4-2-1 16,0 0 1-16,-8-1 1 0,-8 1 0 16,-6-3 1-16,-5 0 0 15,-3-1-3-15,-4-2 0 0,-4 1 1 0,-3-3-1 16,-6 0 4-16,0 0 3 0,0 0-6 15,-2 0 0-15,-4 0 0 0,-6 0 4 0,-6 2 8 16,-5-4 4-16,-7-1-3 0,-5-1-4 16,-4-3-4-16,-8 2-3 15,0-3-2-15,1 3 0 0,1 1-2 0,10-2 2 16,5 4-1-16,6-4-1 0,5 3 0 0,4-1 0 16,5 2 5-16,5 2 11 0,4 0 16 15,0 0 8-15,0 0 4 0,0 0-5 16,1 0-11-16,2-1-7 0,4 1-9 15,5 0-7-15,3-1-5 0,6 1 0 16,7 1-1-16,6 1 0 0,5 3 1 16,-3-3-1-16,-6 0 1 0,-7-1 0 15,-6-1 1-15,-5 0-2 0,-5 0-1 0,-3 0-8 32,-2 0-19-32,-2 0-23 0,0 0-32 0,-5 0 500 0,-14-4-324 0</inkml:trace>
  <inkml:trace contextRef="#ctx0" brushRef="#br0" timeOffset="11282.92">17251 1090 1055 0,'25'1'39'15,"-26"8"-96"1,44-8-3-16,-158 11 58 0,68-4 4 16,16-1 1-16,-5-1 1 0,-1 0 4 15,3-3 4-15,5-1 10 0,5-2 8 16,2 0 7-16,3 0 4 0,4 0-3 16,6 0-8-16,4 1-9 0,0 0-8 15,1-1-8-15,-2 1-2 0,1-1 0 0,5 0 1 16,0 0 0-16,0 0 2 0,0 0-1 15,2 0-2-15,0 0 0 0,3-1-3 16,7 0-2-16,11-2 2 0,13 0-2 16,16-1 0-16,7 1 0 0,3-2-2 15,-8 1 3-15,-7-1 1 0,-12 1-1 16,-10 0 1-16,-3 1 1 0,-7-1-1 0,-2 2 1 16,-3-1 0-16,-2 1-1 0,-5 2 2 15,-2 0 0-15,-1 0-2 0,0 0-3 16,0 0-4-16,-1 0-1 0,-5 2 3 15,-1-1 3-15,-9 5 6 0,-7-1 0 16,-7 2 2-16,-12 0-2 0,-3-1-2 16,-5 0 0-16,-2 0-3 0,4-2-4 15,4-1-11-15,4-1 592 0,9-2-420 16</inkml:trace>
  <inkml:trace contextRef="#ctx0" brushRef="#br0" timeOffset="25260.86">20125 4345 883 0,'-25'5'19'16,"-3"-1"-17"-16,-7-1-1 0,-1-2 2 16,-4-1-4-16,-2-2-4 0,-4-2-4 15,-7-2 1-15,-6-2 5 0,-1-1 3 16,4 0 2-16,10 2 6 0,16 2 6 16,12 0 7-16,10 4 9 0,8 1 13 15,0 0-3-15,0 0 3 0,0 0-4 16,7-3-16-16,7 1-4 0,13-1-8 15,17 2-7-15,12 1-2 0,7 0 0 0,3 4-1 16,-2-1 1-16,-2 0 0 0,3 0-1 16,-1-1 2-16,2-1-2 0,2 0 0 15,-5 0 0-15,-7 0 0 0,-12 4 0 16,-13-4 0-16,-8 2 0 0,-11 0 2 16,-10-3 8-16,1 1 0 0,-2-1-3 0,0 0 1 15,0 4-8-15,-4 0 1 0,-6 0 11 16,-3 4 2-16,-6 1 0 0,-4 0 0 15,-3 2-5-15,-8-2-3 0,-3-2 0 16,0-2-1-16,-2-2 3 0,6 1 1 16,6-3-2-16,4 0 0 0,7-1-3 0,4 2-1 15,2-2 3-15,4 0 1 0,5 0-1 16,-1-2 2 0,1 1 3-16,0 0-3 0,0 1 2 0,0-1-4 0,0 1-4 15,0 0 3-15,0 0-4 0,0-1 0 16,0-1-1-16,4-1-1 0,-1 1-1 15,4 0 1-15,3 1-1 0,3-4-1 16,7 2 1-16,4 0 0 0,3-1 0 16,2 1 1-16,2-1 1 0,-3 1-1 15,0 1 1-15,-3-4 1 0,-3 1-2 0,-5 2 1 16,-5 0 0-16,-6 0 0 0,-4 3 3 16,-2 0 0-16,0 0-6 0,0-2 1 15,-3 2-10-15,-4 0 2 0,-6 2 6 16,-16 1-1-16,-11-1 6 15,-14-1 4-15,-5-1 1 0,6 0-1 0,2 0 1 16,9 0-3-16,4 0 0 0,3 3 1 0,1-3-1 16,4 0-3-16,0 2 1 0,4-2-1 15,4 0-1-15,5 0 1 0,7 0 1 16,2 0-2-16,7 1 10 0,-1-1 9 16,2 0 7-16,0 0 5 0,-1 0-12 0,2 0-6 15,1-1-3-15,5 1-2 0,2-2 3 16,9 0-4-1,11 1-4-15,9-1-2 0,8 2 0 0,9 0 1 0,-3 1-2 16,0 0 1-16,-1 0 0 0,-7 1 0 16,-2-2 0-16,-9 2 0 0,-10-1 0 15,-8 0 0-15,-9 0-1 0,-5-1-4 16,-1 1-7-16,-4 0-2 0,-2 1-11 16,-2 0 1-16,-2 3 9 15,-12 3 4-15,-9 0 11 0,-5 0 5 0,-4-2-1 0,6 0 0 16,2-1-1-1,5-1-1-15,4-1-1 0,3 1 0 0,8-2-9 16,3-2-20-16,2 0-26 0,3 0 26 16</inkml:trace>
  <inkml:trace contextRef="#ctx0" brushRef="#br0" timeOffset="29606.27">22734 1092 639 0,'0'0'57'16,"0"0"80"-16,0 0-133 0,0-1-16 15,0 1 5-15,0 0 7 0,0 0 0 16,0 0 1-16,0 0 2 0,0 0 5 0,0 0 10 16,0 0 12-16,0 0 9 0,0 0 4 31,0 0-1-31,0 0-8 0,0 0-6 0,0 0-10 0,0 0-7 0,0 0-6 15,0 0 0-15,0 1 0 0,-2 2 3 16,-2 1 3-16,1-3-1 0,-2 2 1 16,1 2-1-1,-3-3-4-15,2 1 0 0,-2 2-2 0,0-2-1 0,1 1 0 0,-1 0 1 16,-1 1-1 0,0 0 0-16,0-1 0 0,1 2-2 0,-2 0 1 0,3 2-1 15,-3 1 1-15,1 0 0 0,-1 0 1 16,1 2-1-16,2 0 0 0,1 2 0 31,2-1-2-31,2 3 1 0,-1-1 1 16,2 2 0-16,1 2 3 0,1 0 0 0,3 1 0 15,-1 0-1-15,2 1-1 0,0-4 0 16,-3-1-2-16,-1-3 1 0,-1-3-1 16,3 1-1-16,-2 0 2 0,-1-1-2 15,2-1 1-15,-1 0 0 0,0-1-1 16,-1-2 0-16,1 4 0 0,3 0 1 15,-1-1 1-15,4 2 1 0,0-2-1 0,-1 1 1 16,2 0-1-16,0 0 1 16,-2-1-2-16,0-4 1 0,1 2 0 0,1-2 0 15,-1 2 2-15,0 1-1 0,-3-6 1 16,-1 2 2-16,-1-2-1 0,-3-1 1 16,1 0-1-16,-1 0-2 0,0 0 0 15,0 0 0-15,0 0-1 0,0 0 2 16,0 0 5-16,0 0 1 0,0 0 3 15,0 0 3-15,0 0 0 0,0 0 1 0,0 0 0 16,0 0-2-16,0 0 1 0,0 0-2 16,-1 0-3-16,0 0-1 0,0 0 0 15,1 0 2-15,-1-1 4 0,0 0 4 16,0 0 2-16,-3-5 3 0,2 4-2 16,1-1-5-16,-1-1-7 0,-2 1-6 15,2 1-3-15,1-2 0 0,-1 1 0 16,0 1-1-16,0-2 1 0,0 2-1 0,0-1-1 15,-1-2 4-15,2 2 3 0,-1-2 1 16,0 1 2-16,-2-1-5 0,1-2-3 16,-1-2-1-16,-1 1 0 0,2-3 0 15,-1 4 2-15,3-2 2 0,-1 1 0 16,-1 1 0-16,0-1-3 0,0 1-1 16,1-2-1-16,-2 0-1 0,0 2-1 0,1-2 1 15,-1 0-1-15,1-2 1 0,1 2 0 16,-2 2 1-16,0-1-1 0,1 1 1 15,1 2 1-15,-1-3-1 0,1 2 0 16,-2-1 0-16,2 2 0 0,1-2 0 16,0 1 0-16,-2 1 0 0,0-1 0 15,2-1 0-15,0 0 0 0,0 0-3 0,1-1-1 16,0-1-2-16,-1 0 1 16,-1 0 2-16,1 1 2 0,-1-1 1 0,0 0 3 15,2 1-3-15,-1-1 4 0,1 2 2 16,2 0-1-16,-1 1 3 0,2 1-4 15,2 0-5-15,-3 1-1 0,0-1-3 16,4 1 0-16,1-1 0 0,1 1 0 16,2-2 1-16,0 0 2 0,0 0 1 0,-1 0 1 15,1 0 3-15,-2 0-1 0,-1 2 0 16,-1 1 1-16,1 0-1 0,-1-1-1 16,-1 1-1-16,-1 1 1 0,-2-1-1 0,0 1-1 15,1 0 0-15,-1 2-1 0,0-2 0 16,-1 0 1-16,1 0 0 0,-2 2 1 15,0 0 1-15,2 0-1 0,-2-1 1 16,0 1 0-16,1-1 0 0,-1 1 0 16,0 0 1-16,0 0-1 0,0 0 2 15,0 0 2-15,0-1-1 0,0 1 1 16,0 0-3-16,0 0-2 0,0 0-1 16,0 0 0-16,0 0-2 0,0 0 1 15,0 0-1-15,0 0 0 16,0 0-1-16,0 0 2 0,0 0-2 0,-1 0 2 0,-4-2 1 15,2 4-1-15,-4 1 0 0,-1 3 1 16,-5-3-1-16,-1 3 0 0,-1 1 1 16,1 0-2-16,0 2 1 0,2-1 0 15,2-1 0-15,2 1-1 0,2-1 0 0,2 0-1 16,2 0 0-16,1 2 1 0,-1 0-1 16,4 1 1-16,-2 3 0 0,-2-1 0 15,2 1 1-15,2 2 0 0,2 1 0 16,1-4 1-16,0 2 0 0,0 0 0 15,-2-1 1-15,3-1 0 0,-2 0 0 0,0 1-1 16,2 3 1-16,-1-3 0 0,0 0 0 16,1-1 1-16,-1-3-1 0,-2-2 0 15,0 0 1-15,2 1-1 0,-2 1 0 16,0-3 1-16,3 3-1 0,-1-5 1 16,-2 1 0-16,0-1-1 0,-2-2 1 15,1 1 0-15,-2-3 0 0,0 0 0 16,1 0-1-16,-1 0 0 0,0 0 1 15,0 2 0-15,0-2-1 0,0 0 0 16,0 0 1-16,0 0-1 16,0 0-1-16,0 0 1 0,1 2-2 0,-1-2 1 15,0 1 1-15,0-1-2 0,0 0 2 0,0 0 0 16,0 0-2-16,0 0 1 0,0 0 1 16,0 0-3-16,0 0-9 0,0 0-14 15,0 0-19-15,0 0-18 0,0 0-14 16,0-1-20-16,-2-7 225 0,0 5-114 15</inkml:trace>
  <inkml:trace contextRef="#ctx0" brushRef="#br0" timeOffset="34158.87">8781 9540 1234 0,'-10'8'14'0,"-8"1"-28"15,-13 3-5-15,-10 4 15 0,-13 0 6 32,-10 4 3-32,-5-5-1 0,-4 0 0 0,2-5 0 0,5-2 6 0,2-4 7 15,4-1 6-15,0 0 3 16,3 1-2-16,2 0-4 0,7-1-5 0,5-1-1 0,3-2-1 31,7-1-3-31,8 1-2 0,8 0-4 0,7 1-1 16,7 1-5-16,3-2-6 0,0 0-3 0,3-2 1 15,5 2 6-15,8-2 4 16,10-1 0-16,14 1-3 0,14-3-5 0,16 3-1 0,9-2 2 16,5 2 3-16,-2 0 4 0,-7 1 0 15,-7-3 0-15,3 0 0 16,2 1 1-16,2-2-1 0,2 1 0 0,-7 1 2 16,-6 0-2-16,-15 0 1 0,-11 3 1 0,-13-3-2 31,-9 1 1-31,-7 2-1 0,-4-1 0 15,-4 1 1-15,-1 0 1 0,0 0 2 16,-3 0 0-16,-7 0-1 0,-11 1-1 16,-10-1-2-16,-8-1 4 0,-7 0 2 15,-5-2 1-15,-4 0 2 0,-2 0-4 0,-3 0-2 16,4 1 1-16,6 0-2 0,-1 2 0 16,5-2-1-16,0 2-1 0,5 0 0 15,7 0 1-15,3 2-1 0,5 0 1 16,6 1-1-16,6-1-1 0,5-1 0 15,8-1 1-15,-1 0-4 0,1 0 3 16,-4 1-2-16,5-1-3 0,1 0 4 0,7 1-1 16,10 2 2-16,3-2 2 0,10 2 0 15,9-2 0-15,1 0 0 0,10 0 0 16,-1 0 0-16,3-1-1 0,0 2 3 16,-3-2-2-16,0 2 0 0,-5 1 0 15,-11 1-1-15,-9-1 0 0,-12-1 1 16,-9-2-3-16,0 1-8 0,-3 2-3 15,-1-1-2-15,-9 0 0 0,-6 5 10 16,-14 2 2-16,-7 0 3 0,-2 2 1 0,-9-2 0 16,3-3-1-16,1 3-8 0,-1-7-18 15,4 1-27-15,-2-1-17 0,2-3 32 16</inkml:trace>
  <inkml:trace contextRef="#ctx0" brushRef="#br0" timeOffset="47276.18">17041 1157 496 0,'0'0'75'15,"0"-1"98"-15,0 1-129 0,0 1-32 16,-2 0 3-16,1 0 3 0,1 1 1 16,-2 1-4-16,0 0 2 0,1 2 6 15,-3-3 2 1,4 1 2-16,-1 1 3 0,1-1 0 0,1 3 0 0,2-4 0 0,-1 0-1 15,1 1-3-15,1-1 2 0,0 0-1 16,-1 0-5-16,2 1-3 0,1 0-5 16,-2-2 4-16,4 1 1 0,1 2-4 0,0-2-1 15,1 1-6-15,2 1-2 0,-2-1-1 16,1 0-1 0,1 2-1-16,-1-2-1 0,0 1 0 0,2 0-2 0,-3 1 0 15,1-1 1-15,0 3-1 0,1-2 0 16,0 2 1-1,3 2-1-15,-1 1 2 0,0 0 0 16,-2 2-1-16,1 2 1 0,1 1 0 0,-1 1-1 0,0-2-1 16,-2 0 3-16,-1-1-1 15,-1 1 0-15,-1 1 0 0,-1 3-2 0,-3 0-1 16,0 2-1-16,-1 2 0 0,-1-3 2 0,-1 3 0 16,-1 1 1-16,0-3 1 0,-2 1 0 15,0 3-1-15,0 2 1 0,-2 0 1 16,1 3 1-16,-2-2 3 15,0 2 2-15,-2-1 1 0,-2 0-1 0,0-2-2 0,1-5 2 16,1 0 7 0,3-6 3-16,-1-4 0 15,2 0-1-15,0 0-4 0,-2-7-2 16,3 2-1-16,-1-2 0 0,0 0-4 16,3-2 0-16,0 3 1 0,0-5 3 15,0 0 2-15,0 2 1 0,0-2 0 16,0 0-2-16,0 0-3 0,0 0-2 0,0 0-1 15,0 0-1-15,0 0-1 0,0 0 0 16,0 0-3-16,1-2-2 0,-1 2-5 16,0 2-3-16,0-2-3 0,0 0-2 15,0 0-1-15,0 0 1 0,0 0 0 16,0 0 3-16,0 0 0 0,2 0 0 16,-2-2-1-16,0 0-2 0,1 1-1 15,0 0 0-15,0-2-1 0,0-2 1 16,-1 5 2-16,0-1 1 0,0 0 0 0,1-1 1 15,0 2-1-15,-1 0 0 16,1 0-1-16,-1 0-3 0,0 0-2 0,0 0-4 16,0 0-4-16,0-2 0 0,0 2 2 15,0 0 0-15,2 0 1 0,-1 0 0 16,0 0 2-16,0 0 4 0,-1 0 5 16,0-2 2-16,0 1 4 0,2-2 1 0,0 3 1 15,-1 0 0-15,-1 0-4 0,0 0-6 16,0 0-7-16,0 0-8 0,0 0-26 15,0 0-15-15,0 0-10 0,0 0-4 16,-1-3 17-16,2 3 5 0,-1 0-15 16,-1-4-19-16,1 4 4 0,0 0 40 15</inkml:trace>
  <inkml:trace contextRef="#ctx0" brushRef="#br0" timeOffset="49350.44">17340 1883 626 0,'11'30'43'0,"-11"-29"-38"15,1 2-11-15,-1-2-3 0,-9-29 22 16,9 28 8-16,-1 0 18 0,1 0 3 15,1 0 9-15,0 2 0 0,1-4-7 16,-1 2-1-16,3-2-7 0,-2 1-9 0,1 2-9 16,3-1-7-16,-2 2-5 0,2 0-3 15,1-1-3-15,1 0 0 0,1-1 1 16,2 2-1-16,3-2 1 0,2 0-1 16,1 3 1-16,-2-3 1 0,2 3-2 15,3-2 1-15,-1-1 0 0,3 2-1 16,-1 1 1-16,2 1 0 0,-1 1 0 15,2-1 0-15,-2-1 1 0,0 0 1 16,3 3 1-16,-3 2 1 0,-3 0 1 16,-1 2 2-16,-2 3 4 0,-3 0-1 15,4 2 0-15,-1 3-3 0,-2 2-4 0,1 6-4 16,0 3 0-16,-2 5 0 0,1 1 0 16,-4 3 5-16,-1-1 5 15,-4-1 1-15,-1-3 1 0,-1 1-3 0,-3-3 1 16,0-1 2-16,-1-1 0 0,-1-3 0 15,-1 1-2-15,-1 2-3 0,-2-3-2 0,0-2-1 16,-1-1-1-16,0-3 7 0,3-5 1 16,-1 3-2-16,-1-5 0 0,1 1-6 15,0-3-1-15,2-3 2 16,1 1 1-16,1-4-1 0,0-1 1 0,1 0 0 16,-2-3 0-16,2 3 1 0,0-2 0 0,0 0-2 15,0 0-1-15,0-1 2 0,0 1 0 16,0-2 1-16,0 2 1 0,0-2 2 15,0 0 0-15,0 0 2 0,2 0-1 16,-2 0 0-16,0 0 5 0,0 0-1 16,0 0 0-16,0 0 0 0,0 0-9 15,0 0-1-15,0 0 2 0,2 1-1 16,-2-1 1-16,0 0-1 0,0 0-3 16,2 0-1-16,-1 0 0 0,0 0-1 0,0 0 0 15,2-1 1-15,-2 1-1 0,2 0 1 16,0-2 1-16,1-1-2 0,1 2 0 15,-1-1 1-15,3-1-1 0,-1 3 0 16,2-3 2-16,1 1-2 0,-1 0 0 16,0 0 1-16,0 1-1 0,0-2 0 15,5 2 0-15,3 0 0 0,2 0 0 0,3-1 0 16,0 2 0-16,5 3 0 0,1-1 0 16,4 2 0-16,-1 0 0 0,1 1 0 15,1 1-1-15,-4 2 0 16,1 2 1-16,-1 2-1 0,6 2 1 0,-2 0 0 15,2 1 0-15,-4 2 0 0,1 0 0 16,-2 2-3-16,-1 4 0 0,-1 1 1 0,-2 6-2 16,-2 3 0-16,0 7-3 0,1 6 0 15,-1 6 3-15,-5 3 2 0,-2 2 4 16,-3-7-1 0,-7-5 2-16,2-3-1 0,-2-2-1 0,-3 0 2 0,6 3-3 15,-4 0 1-15,0-5 1 0,3-2-1 16,-4-6 2-16,3-4 0 15,-1-1-1-15,-1-7 0 0,1-4 1 0,-1 0 3 16,3-4 3-16,-3-4 2 0,-1-1 1 16,-1-1 0-16,-1-2 4 0,-1-2 0 0,0 0 2 15,-1 0 0 1,1 0 2-16,3 1-1 0,-4-1-1 0,2 0-1 0,-1 0-6 16,4-1 0-16,-1-1-4 0,-2 2-2 15,2-4 1-15,-1 2-2 0,0-1 1 16,3 0-2-16,-1 0-1 0,1-1-1 0,-1 0 0 15,2 0-1-15,1-1 0 0,3 1 0 16,2-3 0-16,-1 0 0 16,1 2 0-16,0-2 0 0,4 1 0 0,1 1 0 15,1-2 0-15,2 1 0 0,-1 1 1 0,-1 0-1 16,-1 1 1-16,3 1 0 0,1 1-1 31,1 1 1-31,-2-2-1 0,0 3 0 0,-2 0 0 0,-2 2 0 0,2 2-1 16,-1 2-1-1,0 0 1-15,-1 3 0 0,-3-2 1 16,-2 4 0-16,0 0 0 0,2-1-1 0,-3 2-2 0,0 0 0 16,-1 0 1-1,-1 0 0-15,0 3-1 16,1 3 0-16,-1-4 1 0,1 4-1 0,-1 0 0 16,-1 0 2-16,-1 1-1 0,-1-2 0 15,0 1 1-15,-1-2-1 0,0 1 2 16,-1-6 0-16,-1 1 0 0,-1-3 2 15,3 0-1-15,-2-2 1 0,1 0-1 16,0-3 1-16,-3 2 0 0,2 0-1 0,-2-3 0 16,0 0 0-16,0 1 1 0,-1-4-1 15,1 0 0-15,0 0 0 0,1 2 0 16,-2-1-1-16,3 1 0 0,-2 1 0 16,-1-3 0-16,0 0 1 0,0 0 0 15,2 1-1-15,-2-1 0 0,1 0 0 16,-1 0-2-16,1-3 0 0,-1 3-1 0,0 0 1 15,1 0 1-15,1 0 0 0,1 2 1 16,-1-2 0-16,0 0 2 0,2 0 3 16,-2-2 3-16,3 1 0 0,-2 0-3 15,0-1-1-15,3-1-2 0,2-1 0 16,2 1-1-16,3-2-1 0,2 1 0 16,0 0 0-16,1-1 1 0,1 0-1 15,3 2 0-15,4 2 1 0,-2-1 0 16,0 0-1-16,-3 1 1 0,-3-1-1 0,-2 2 1 15,1 0 0-15,-1 1-1 16,-1 0 1-16,-1 0 0 0,0 1-1 0,-4 1 0 16,4 1-2-16,0 1-1 0,-2 3-1 15,4 1 1-15,-1-1-1 0,-1 0 2 16,3-1 0-16,-2 2-1 0,-2 3-1 16,0-1 1-16,-2 0-1 0,1 5 1 15,0-2 2-15,0 3 0 0,0 3 1 0,3-2 1 16,-2 0 0-16,2 0 0 0,0-1 0 15,-3-2 0-15,-2-2-1 16,-3 0 1-16,1-2-1 0,-1-1 1 0,0-1 0 16,-1-1-1-16,-1-3 0 0,-1 1 0 0,1 1 1 15,1-3-1-15,0 1 1 0,0-1 0 16,-1-1 0-16,-2-1 1 0,1 0 0 16,-1-1-1-16,-1-1 4 0,0 0 4 15,2 1 2-15,-2-1 3 0,0 0-4 16,0 0-4-16,0 0-2 0,0 0-2 15,0 1 0-15,0-1 0 0,0 0-1 16,0 0-1-16,0 0 0 0,0 0-3 16,0 0 1-16,0 0 1 0,0 0-1 15,0 0 2-15,0 0 0 0,0 0-1 16,0 0 1-16,1 0 0 0,-1 0 1 0,0 0-1 16,0 0 1-16,0 0-1 0,0 0 0 15,0 0 0-15,0 0-4 0,0 0-2 16,0 0-1-16,0 0-1 0,0 0 3 15,0 0 1-15,0 0 2 0,0 0-1 16,0 0 0-16,0 0-3 0,0 0-1 16,0 0-2-16,0 0-3 0,0 0 1 0,0 0 1 15,0 0 1-15,0 0 1 16,0 0-5-16,0 0-5 0,0 0-8 0,0 0-7 16,0 0-11-16,0 0-10 0,0 0-10 15,0 0 56-15,0-5-67 0,-3-3 61 16</inkml:trace>
  <inkml:trace contextRef="#ctx0" brushRef="#br0" timeOffset="93287.23">4873 13766 1519 0,'33'24'193'16,"-64"-47"-945"15,31 23 1606-31,0 0-858 0,-3 0 6 0,-2 0-1 16,-5 1 2-16,-7 1 4 16,-7 1 7-16,-7-1 10 0,-12 2 7 0,-6 0 0 15,-11-2 1-15,-3 1 0 0,-9 0-7 16,-7 0-3-16,-5 2-5 0,-7-3-9 15,-1 0-1-15,2 1-1 0,-16-1 0 16,-10 1 0-16,-9-2-3 0,-6 0 0 16,-7-1-1-16,-6-1-2 0,-2-1 1 15,-9 0 1-15,2-6-2 0,1-1 0 0,-1-1-3 16,0-3-6-16,12-1 1 0,4 0-1 16,13 3 4-16,15 1 5 0,6 3-1 15,12 3 1-15,8 2-1 0,12 2 1 16,15 3-2-16,12 0-10 0,9 2-12 15,10 0-10-15,7 1-14 0,8 1-7 16,2-3-11-16,6 1-7 0,2 0-8 16,5 3-1-16,6 3 3 0,10 4 1 15,13 2 4-15,14 0-9 0,17 0 165 0,16-2-77 16</inkml:trace>
  <inkml:trace contextRef="#ctx0" brushRef="#br0" timeOffset="93715.2">4894 14028 1799 0,'0'-1'42'0,"-6"1"-35"0,-6 0-20 15,-9 2-16-15,-11 0 11 0,-12 3 16 0,-11-3 2 16,-9-2-1-16,-10 0 0 0,-9-2 4 16,-8 0 3-16,-6-1 5 0,-2-1 7 15,3 4-4-15,-4-4 5 0,-8 3 1 16,-3 1 2-16,-6-1 2 0,4 2-5 16,-4-2-4-16,-3-2-6 0,-3 1-3 15,0-5 0-15,4 1-1 0,-3 0-1 16,5-3-2-16,2 3 0 0,13-2 0 0,7 0-2 15,6 5 1-15,10-3-1 0,5 3 0 0,11 3-1 16,13 0 1-16,14 3-8 16,7 3-5-16,8-2-2 0,4 3-14 0,2-2 2 15,6-1-14-15,4 1-14 0,2-2-12 16,1 3-20-16,0-2-8 0,2 2-11 16,1 5-1-16,8 3 57 0</inkml:trace>
  <inkml:trace contextRef="#ctx0" brushRef="#br0" timeOffset="95524.1">12924 14734 1462 0,'0'0'47'0,"0"-1"-10"0,1 1-22 16,0 0-11-16,2-1-1 0,-3 1 1 15,0-1 3-15,0 1 5 0,0-1 9 16,0 1 5-16,0 0 4 0,3 0 7 16,-2 0 2-16,-1 0 5 0,-1-1 2 15,1 1-7-15,0 0-11 0,2 0-7 16,-1 1-5-16,-1 0-4 0,-1 2 0 16,2 3-9-16,6 6-6 0,6 13 1 0,0 18-7 15,6 14-2-15,5 23-5 16,0 13-6-16,8 17 0 0,3 13 3 0,3 11 2 15,3 9 3-15,5 4 6 0,8-1 2 16,6-2 5-16,2-14 1 0,-8-16-1 16,-11-16 2-16,-13-21 4 0,-9-20-1 15,-6-14 6-15,-2-13 2 0,-4-11-2 0,-2-8 2 16,-3-4-3-16,-4-5-6 0,0-2 0 16,0 0-3-16,0-3-7 0,0-3-1 15,0-2-4-15,4-6 8 0,2-6 11 16,3-9 17-16,3-5 15 0,0-5 6 0,0-5 2 15,1-7-2-15,-1-3-7 0,-1-5-3 16,2-5-8 0,0-2-8-16,4-4-7 0,1-3-7 0,0-2-4 0,-1-9 1 15,-3 0-1-15,0 5 0 0,1 6 1 16,3 10-5-16,2 11-5 0,0 7-3 16,-1 7-8-16,-2 6 2 0,-3 9 1 15,0 3 0-15,-3 0-1 0,-1-1-3 16,1 0-5-16,1-1-3 0,-2 2-1 15,-2 1-1-15,-3 2-2 0,-1 4-8 0,-1-1-7 16,-2 3-12-16,1-2-16 16,-1-3-15-16,-1-3-11 0,-2-6 60 0,-7-1 7 15</inkml:trace>
  <inkml:trace contextRef="#ctx0" brushRef="#br0" timeOffset="95982.78">14683 14535 1669 0,'0'7'73'0,"-2"10"11"0,0 11-71 0,-3 14-48 0,2 11-4 0,0 10 3 15,0 1 19-15,2-3 14 0,1 1-6 16,0-5-6-16,3 3-2 0,0-5-1 16,0-4 10-16,0-8 5 0,2-12 3 15,-1-7 1-15,0-8-24 0,-1-7-28 0,-3-4-29 16,0-3-39-1,0-2 587-15,2-6-363 0</inkml:trace>
  <inkml:trace contextRef="#ctx0" brushRef="#br0" timeOffset="96229.95">14877 14570 1846 0,'2'45'5'15,"-1"16"-5"-15,-1 13-74 0,-1 8-8 16,2-17 68-16,3-7 0 0,5-4-41 16,6 3-45-16,4 0-36 0,4 3 13 0,-2-11 45 15,-2-14 55-15,-9-17 33 0,-10-17 6 16,1 5-25-16,0-9-93 0,4-3 66 15</inkml:trace>
  <inkml:trace contextRef="#ctx0" brushRef="#br0" timeOffset="96498.83">15233 14381 1522 0,'0'0'103'0,"0"0"116"15,-3 0-210-15,-4 0-14 16,-8 0-7-16,-11 0 4 0,-9 0 4 16,-14-6 0-16,-13-1 2 0,-9-3 0 0,-11 0 1 15,0-1 1-15,5 2 0 0,2 0 0 16,1 4 0-16,-3 4 0 0,3 2-1 16,0 2 0-16,5 2 0 0,13-1-2 15,8 2-8-15,9 0-11 0,12 0-16 16,5-2-18-16,-1 3-15 0,4-3-15 15,1 3-15-15,8 2-11 0,7 2 420 0,9 5-247 16</inkml:trace>
  <inkml:trace contextRef="#ctx0" brushRef="#br0" timeOffset="96838.09">15943 14554 1307 0,'-9'16'160'15,"-5"6"207"-15,-9 9-289 0,-12 12-76 16,-5 7 1-16,-5 9-1 16,-6 0 0-16,3 4 1 0,-7 6-5 0,-7 5-4 15,1 7 0-15,4 1-1 0,11-2 4 16,16-1 1-16,12-1-3 0,5 7-2 15,8 8-1-15,6 7 1 0,8 3 1 16,7-6 0-16,2-12 10 0,6-12 10 0,1-9 10 16,1-13 4-16,2-7-10 0,-3-8-8 15,-5-6-6-15,0-4-1 16,-4-5-5-16,-1-4-7 0,-3-3-18 0,-3-4-19 16,-1-3-25-16,-1-3-30 0,-1 0-20 15,3-4-22-15,6-2 75 0</inkml:trace>
  <inkml:trace contextRef="#ctx0" brushRef="#br0" timeOffset="97311.94">16306 15069 1723 0,'0'0'110'0,"-2"2"67"0,1 0-121 0,-6 3-73 0,-8 5-6 16,-7 5-3-16,-10 3 7 0,-1-2 5 15,-4-1 1-15,-3-2-4 0,0-1 1 16,-5-2-2-16,1 0 6 0,5 1 0 16,5 3 0-16,9 1-4 0,6 0-8 15,7 3-7-15,1-1 0 16,3-1 5-16,3-4 8 0,3-2 16 0,1-2 4 0,1-3 5 15,2 0 5-15,2 1-5 0,1-1-1 16,3 2-3 0,3 1-3-16,6 2-1 0,7 3 0 0,8 0 0 0,12 4 1 15,3 3 3-15,-2 1-1 0,-2 5 0 16,-12 1 0-16,-6 0 1 16,-5 1 5-16,-4-1-2 0,-2 1-1 0,-4 3-5 0,-5 0-3 15,-5 2 3-15,-2-2 3 0,-8-2 5 16,-6-1 1-16,-5-4-3 0,-5-2 0 31,-5-4 0-31,-3-1 0 0,-4-6 0 0,-4-3-2 16,-2-3-4-16,4-4 0 0,3-1-7 0,3-1-6 0,6-4-14 15,2-1-21 1,4-5-18-16,4-2-30 0,3-8-29 16,6-5 70-16</inkml:trace>
  <inkml:trace contextRef="#ctx0" brushRef="#br0" timeOffset="97679.17">16501 14476 1804 0,'7'-2'200'0,"54"38"-128"31,-70-27-74-31,40 17-2 16,8 12 0-16,-5 8 1 0,1 7 1 16,-2 7-1-16,-1 5 1 0,1 7 0 15,-2 6-1-15,-3 8-1 0,-5 13 1 16,-4 6-2-16,-4 15 2 0,-8 0 3 0,-5 6 0 16,-8-2 3-16,-6-3 2 0,-8-7-1 15,0-12 3-15,-2-13 0 16,-1-11-1-16,-1-11-1 0,1-10-1 0,2-6-2 15,1-6-1-15,4-10-1 0,4-4-1 16,-2-4-4-16,4-7-4 0,2-3-7 16,0-1-6-16,1-7-7 0,2 0-11 15,1-4-16-15,1-2-15 0,3-3-35 0,-2 4-20 16,0-4 66-16</inkml:trace>
  <inkml:trace contextRef="#ctx0" brushRef="#br0" timeOffset="121174.05">10578 9600 873 0,'0'26'117'0,"3"99"-47"31,-21-258-70-31,15 129 4 16,1 7-2-1,-1 2 2-15,0-1 3 0,0 1-1 0,-3 2 2 0,-2 0-1 0,-2 3 3 16,-2 2 12-16,-4 2 12 0,-5 4 8 16,-6 1-1-16,-5 6-10 0,-5 1-9 15,-1-3-4 1,-6 1-1-16,-6-4 0 0,-8-2-1 0,-1 2-1 0,-2-2-2 16,-1 3 2-16,1-2-1 15,-4-3-2-15,-5 0-4 0,-11-3 11 0,-2-4 10 0,-7-6 5 16,-4-3 10-16,5-1-9 0,-8-8-11 15,-3-4-5-15,3 1-9 0,-2-4-5 16,7 2-3-16,6-4-1 16,-5-2 1-16,-1-1-1 0,1-2 1 0,-1-4-2 15,9-2-1-15,8 3 6 0,1-3 1 16,0 2 1-16,5 2 10 0,0-2-7 16,8 1 2-16,5-1 2 0,4 0-9 15,7 0 0-15,4 3-3 0,2 1-1 16,2 0 2-16,4 2 8 0,5 0 5 15,6 3 16-15,8 1 11 0,6 0 0 0,2 4 0 16,6-4-10-16,2-6-10 0,6 0-9 16,7-9-7-1,3-5-7-15,9-4-6 0,2-9-1 0,2-2 1 0,4-1 1 16,1-4 4-16,1 3 0 0,-1 2 1 16,-2 1 0-16,1 4 3 0,0-2-1 0,0-1-2 15,8 1 1-15,4 2-2 0,4 0-8 16,5 6-1-16,2 2 1 0,1 2-10 31,4 3 0-31,7 0-8 0,8 5-13 0,8 2 6 16,2 3 1-16,3 2 12 0,-6 2 5 15,-1 1-2-15,5 4-2 0,5 2-9 0,2 0 3 0,-1 3 7 16,-8 1 5-16,-13 3 12 0,-1 1 0 16,-1 1 1-16,-7 1 1 0,4 3-2 15,-2 3 0-15,-2 5-1 0,0 4-4 0,-2 4 0 31,5 5 1-31,5 4 1 0,4 8 3 16,4 6 0-16,-3 2 2 0,-11 1-3 16,-7-2 2-16,-8 2 0 0,-1 0 0 15,-3 0 1-15,5 3 0 0,-6-4 0 16,-8 0 0-16,-7-6-1 0,-7-2 1 16,-5-2 3-16,-4 1-1 0,-1 2-1 0,-3 2 2 15,-4 1-1-15,0 1 1 0,-3 0 3 16,0 2-1-16,-5 1 1 0,-4 3 1 15,-2 0-2-15,-4 0 3 0,-1-2-1 16,0 2 0-16,-5 2 1 0,-3 1-3 0,-3-1 4 16,-9-5 0-16,-4-3 5 15,-6-3 1-15,-9-4-2 0,2 2 0 0,2-7-5 16,-2 1-1-16,2 0 0 0,1-3 0 16,-4-2 1-16,3 1 1 0,-3-3 2 15,-3 0 1-15,-4-1-2 0,0 1-3 0,7 0-4 16,0-1-1-16,10 1-1 0,1-2-1 15,-5 1 1-15,3-2-1 16,-3 1 1-16,-1-3 0 0,2-2 1 16,-7-3 2-16,-5-1 0 0,0-1 5 0,-5-1 5 15,0-1 3-15,-2-3 1 0,-6-2-1 16,-1-1-7-16,-6-4-4 0,0-1-2 16,1-2-3-16,8 2 0 0,5-2 0 15,4 3 0-15,2-2 0 0,-4 0 0 16,-2-2 0-16,-1 1 0 0,-5-2 0 0,3 0 0 15,1-3-1-15,-2 0 1 0,4-3 0 16,0-1-2-16,0-4 6 0,-2 1 4 16,1-3 2-16,0-2 10 0,5 0-6 15,9-2 2-15,6-3 2 0,0-1 1 16,6 0 1-16,5-1-1 0,2-1 3 0,9 3-8 16,3-4 2-16,0 4 0 0,4-3-5 15,4-1-2-15,3-3-3 0,6-5-7 16,4-4-7-16,2-6 2 15,3-4-7-15,5-4 0 0,7-2 4 0,6 2-2 16,5 2 7-16,3 2 3 0,0 0 3 0,4 3 1 16,1 2 1-16,0-4-4 15,9 1 1-15,0-1-10 0,4 1-6 16,-1 5-7-16,-2 4-4 0,2 3 8 0,1-2-6 16,2 4 8-16,6 1-11 0,2 4-3 15,9 4 11-15,-5 3-3 0,0 1 14 16,3 0 1-16,-5 1-15 0,14 5-6 15,5 1-4-15,4 4 4 0,1 4 12 16,-4 3 10-16,-8 5 3 0,-10 1 1 16,6 2 0-16,3 4-3 0,4 5 0 15,2 5-2-15,-7 1 0 0,-5 6 2 16,-8 1 3-16,2 5-3 0,2 4-1 0,5 4 0 16,3 2-1-16,-2 1 3 0,-4 3 2 15,-4-1-1-15,-8 2 1 0,1-1 1 16,-1 3-1-16,2 2 0 0,1 9 0 15,-4 5-1-15,-8 1 2 0,-9 0 0 0,-10-3 0 16,-8-3 0-16,-4 1 1 0,-7-3 0 16,-4 1 0-16,-5-2-1 15,-3 2 3-15,-3-1 0 0,-4 1 1 0,-5 3 3 16,-1-1-3-16,-5 1 1 0,-2-2-2 16,1-5 1-16,-4 0 1 0,1-4-1 0,0-3 1 15,-6-2-1-15,-1-6-1 0,-3 1-1 16,-5-3 6-16,2 1 0 0,1-3 3 15,-4-3 3-15,-3-2-5 0,-4-2 4 16,-8 1 0 0,-2-4-2-16,-11-1 0 0,-6-2-3 0,-3-4-3 0,-3 0 0 15,8-3-1-15,5 2-3 0,3-4 1 16,-5-4-1-16,0 1 0 0,-2-4 2 16,-4-2 0-16,3 0 1 0,-2-6 6 15,1-3 1-15,-3-3 0 0,0 1-2 16,5 0-6-16,6 2-3 15,12 2 0-15,12 3 1 0,6 0-1 0,6 2 0 0,3 2 0 16,3 0-6-16,5 1-8 0,5 1-15 16,6 1-18-16,0 0-23 0,4 0-27 15,3 0-20-15,3 3 296 0,6 2-159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6T15:19:48.9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17676 2863 829 0,'-2'0'38'0,"1"0"11"0,0 0-30 0,1 1-16 15,1 1 0-15,0-2 0 0,-1 0-2 16,0 0 1-16,-1-2 0 0,-1 1 0 15,2 1 5-15,0-1 4 0,2 1 6 16,-2 1 6-16,0 0 1 0,-1-1 0 16,0 0 0-16,-2 2 0 0,-2-2 3 15,-4 2 3-15,-5-1-5 0,-4 2-6 16,-3-2-8-16,0 4-5 0,-3-1-4 16,-4 1 0-16,4-2-1 0,0 3 0 0,2-3-1 15,6 2 1-15,0-1-1 0,1 1 0 16,2-1 0-16,4 0 2 0,-2 2 3 15,-2 0 3-15,4 0 1 0,-1 3 0 16,2-3 0-16,1 1-2 0,1 0 4 16,-1-2 2-16,4-1 2 0,3-3 1 15,-1 0-1-15,-1 6-4 0,2-6 1 16,0 2-2-16,0 1-1 0,0 2-2 16,4 1-1-16,0 2-2 0,3 2 0 15,-3 1-1-15,2 2-1 0,1 2-2 0,-2 2 2 16,2 0-2-16,0 2 0 15,0 0 1-15,-1 2-1 0,1 1 0 0,0 4 0 16,-1 1 0-16,-2 3-1 0,2 2 1 16,-4-2-1-16,2 1 0 0,0 3 0 15,-1 2 1-15,0 1-6 0,-1 4 14 16,-2-3 2-16,-2 2-1 0,0-1 9 16,1-3-16-16,1 0 0 0,-1-3 0 15,1-2-1-15,1 2 1 0,0-2 9 0,1-2 3 16,1 0 2-16,0-2 2 0,-1 0-9 15,2-3-5-15,-2-1 6 0,0-4 3 16,-2-2 2-16,1 0 1 0,0-6-7 0,-1 1-4 16,2-3-1-16,-1-4-3 0,-1 1 11 15,1-2 4-15,0-2 5 0,-1-2 9 16,0 0-5 0,1-1-1-16,0 0-1 0,0 1-3 0,-1-1-1 0,1 1 1 15,1-1 2-15,-1 0-2 0,0 0 0 16,1 0-2-16,1 0-3 0,1 0-3 0,0 2-3 15,1-2-4-15,3 0-2 16,5-3 0-16,5 1-2 0,5 0 0 0,1-3 1 16,2 3-3-16,-1-2 4 15,1 2 1-15,-2 0-1 0,0-3 3 0,-3 1-4 16,-1 1-2-16,0-2 1 0,-6-1-1 16,0 2 0-16,-1 0-2 0,-4-3-4 15,2 5-3-15,-2-2-8 16,-1 4-5-16,0-2-9 0,0 0-14 0,0 1-19 15,4-3-18-15,5-1-22 0,3-4 53 16</inkml:trace>
  <inkml:trace contextRef="#ctx0" brushRef="#br0" timeOffset="1586.09">20707 2663 530 0,'-15'9'13'15,"2"0"-10"-15,-1 0-2 0,3-1 0 16,2 0-1-16,1-1 7 0,1 0 12 0,2-3 18 16,0 1 18-16,2-2 11 0,0 0 11 15,2 0 2-15,1-3 4 0,0 2 4 16,0-2-6-16,0 1-6 0,0-1-12 15,1 1-14-15,1-1-13 0,-1 0-10 16,2 2-5-16,0-2-4 0,1 1-4 16,1-1-3-16,4 2-2 0,3-2-2 15,2 0-1-15,5 0-1 0,5-2-1 16,1 1-2-16,5-1 4 0,-5 0 3 16,-5 0 3-16,-3-2 3 0,-6 2-4 15,4 1-3-15,-4-3-4 0,-3 3 0 0,0-1-1 16,-4 1 0-16,-1 0 1 0,3 1 0 15,-6 0 0-15,0 0-1 0,1 0-1 16,3 0-1-16,-4 0 0 0,1 0 0 16,0 0 0-16,-1 0 1 0,0 0-1 15,1 1 0-15,-1-1 0 0,1 1-1 16,-1 0 0-16,3 1 0 0,-3-2-2 0,3 4 2 16,-1-3 0-16,0 0 0 0,0 1 0 15,-2 1 1-15,2-1 0 0,-2 0 0 16,3 1 0-16,-1 1 0 0,-1-1 0 15,0-1 1-15,2 2-1 0,-2-3 1 16,-1 1 0-16,1-2 1 0,-1 0-1 16,1 0-1-16,-1 0-1 0,0 1 0 15,1-1 0-15,-1 0 1 0,1 1 1 16,-1-1 0-16,0 0 0 0,0 0 2 16,0 2-2-16,0-2 0 0,1 0 0 0,-1 0 0 15,0 0-1-15,0 0 3 0,0 0 2 16,1 1-1-16,2-1 2 0,0 2-3 15,2-2-1-15,-2 1 0 0,-1 0-1 16,-1-1-1-16,6 0 1 0,-2 0 0 16,-2 0-1-16,1 0 1 0,1 0 0 15,1-2 1-15,-1 0 6 0,1 1 3 16,-3-3 3-16,3 2 0 0,-1 1-3 0,1-3-4 16,0 1-3-16,0 1-1 0,-1 0-2 15,-1-2-1-15,0 2 3 0,-2 1 1 16,1-1 3-16,1 0 4 0,-2 1-1 0,-2 1-2 15,1 0-3-15,-1 0-4 0,0 0-1 16,0 0-2-16,0 0-1 0,0 0-1 16,0 0 2-16,0 0-2 0,0 0 1 15,0 0 0-15,0 0 0 0,1 3 0 16,-1 0 2-16,0 1-1 0,1 1-1 16,0 3 1-16,1 0-2 0,0 5 2 0,-2 1-1 15,3 4 1-15,-1 4 0 16,2 6 1-16,0 6 0 0,1 6 0 15,0 3 1-15,1 0 0 0,1 4 0 0,-2 0 1 16,3 4-1-16,2 6 0 0,-2-6 0 16,2 4 0-16,-3-1 0 0,1-4-1 15,-1-3 0-15,-1-3 0 0,1-2 1 16,-2 0 0-16,-1 0 0 0,1-3 0 0,-2-1-1 16,1-3 1-16,0-5 0 15,-2-1 6-15,1-4 2 0,0-2 0 0,-2-2 0 16,0 0-5-16,0-2-1 0,-1 0-1 15,0-1 0-15,0-1 1 0,0-1-1 16,0-4 1-16,0 0 0 0,0-5 0 0,-1-2 0 16,1 1 1-16,0-3-2 0,0 3 1 15,0-2 1-15,0-2-2 0,0 1 1 16,1 0 0 0,-1-2-1-16,0 0 0 0,1 5 1 0,-1-6-2 0,0 0 0 15,0 0 1-15,0 0-2 0,0 0 1 0,0 0 7 16,0 0 2-1,0 1 5-15,-1 0 1 0,1-1-2 0,0 1 3 0,0-1 0 16,0 0-4-16,0 0-3 0,-3 0-4 16,2 2-4-16,-6 2 1 15,1-2-1-15,-5 0 0 0,-5 2 0 0,-4 0 1 16,-4 1-1-16,-5-1 1 16,-1-2 1-16,-3 1-1 0,0 0 0 0,-1-1 0 15,4-1-1-15,0 0 0 0,7-1 1 16,4 4-2-16,1-4 0 0,5 1 1 0,3 0 0 15,5 0 0-15,5-1 1 16,-1 1 0-16,-5 0 0 0,4-1 1 0,2 2-1 16,0 0 0-16,0-2-1 0,-1 0-1 15,1 0-3-15,0-2-11 0,0-2-13 16,0 4-18-16,0 0-21 0,1 0-14 0,0 1-6 16,-1 0-1-16,1-1-8 15,5-2 99-15,1-12-21 16</inkml:trace>
  <inkml:trace contextRef="#ctx0" brushRef="#br0" timeOffset="2688.25">18755 2029 1080 0,'-3'0'22'16,"3"-2"-10"-16,-1 4-39 0,1-2-6 0,-2 3 11 0,-3 3 6 15,-2-2 4-15,-5 3 6 0,-1 0 7 16,-6 0 14-16,-8 3 12 0,-6-1 3 15,1 3-4-15,-2 0-8 0,0 2-10 16,4-1-5-16,0 0 0 0,3 2-2 16,6 1 0-16,2 0 1 0,4-4 0 15,1 1 3-15,4-4 3 0,4-3 1 0,5-2 0 16,1 1-2-16,0-3-1 0,0-2-1 16,0 0-2-16,3 4-3 0,2-3-3 15,5 3-2-15,6 2-1 0,5 2 3 16,0 0 2-16,7 1 0 0,2 1 1 15,-1-1 2-15,3 2 0 0,0 1 0 16,0 3 0 0,1-3 0-16,0 3 0 0,-6 0 0 0,-4-1-1 0,-6 2 0 15,-7 1-1-15,-6-5-4 0,-8 2-8 0,-1 1-5 16,-9 0 3-16,-6 2 10 0,-7-3 22 16,-10-3 8-16,-1-2 4 0,2-3-4 15,-3-2-14-15,3-4-1 0,4 0 0 16,1-4-1-16,8-1-1 15,2 0-3-15,3 0-5 0,6-1-2 0,3-1-8 0,8 6-2 16,-1 0 7-16,2-6-35 0,8 4 2 16,5-6-5-1,6-6-24-15,7 1 5 0,11 1-136 0,8 4-71 0,8 0 131 16</inkml:trace>
  <inkml:trace contextRef="#ctx0" brushRef="#br0" timeOffset="3625.97">19162 2268 672 0,'0'-1'109'15,"1"-2"107"-15,0 0-90 0,1 1-41 16,-2 0-14-16,-2-3-18 0,-1 2-17 16,-4-4-24-16,0 2-6 0,-2-2 0 15,-4 0 3-15,3 0 5 0,-1 2 5 16,0-1-1-16,1 3 0 0,1 1-5 0,3-2-7 15,5 4-4-15,-5 0-3 0,2 0-4 16,-4 4 1-16,-1 0 1 0,-4 4 0 16,-1 2 1-16,-2 5 1 0,2 5 1 15,1 0-7-15,5-1-9 0,3-1-13 16,2-6-9-16,2 1 3 0,1-6 7 16,1-4 11-16,2 0 7 0,1 2 4 0,2 0 3 15,2 1 0-15,6 3-2 16,6-1 1-16,4 2 2 0,3-2 0 0,-2-1 2 15,-1-3 1-15,1-2 1 0,-3-1 2 16,-6-1-1-16,-2-3-1 0,-4 1 1 16,-1-2 2-16,-3 1 5 0,-1-1 3 15,-3-1 7-15,-4-3 0 0,1-2-4 0,-1-6 0 16,-2 2-6-16,2-4 4 0,-3 0 3 16,-2 0 0-16,1 3-1 0,4 3-1 15,0 3-3-15,2 4-8 0,0 5 1 16,2-4-9-16,2 4-9 0,2 1-1 15,5 2-5-15,10 8 3 0,4 3 6 0,7 8 6 16,3 3 3-16,-4 1 1 16,-1-1 1-16,-3-4 1 0,-3-4-1 15,-4-5 0-15,-2-3 0 0,-3-2-1 0,-5-3 0 16,-5-2 1-16,-1-1 1 0,-3-2 0 16,0-3 1-16,0 2 3 15,-1-3 0-15,0-1-1 0,0 0-2 0,0-5-3 0,-1-5-3 16,-2-4 0-16,-1 0 2 0,2 1 2 15,-1-1 3-15,2 4-2 0,1 0 2 16,-2 0 5-16,4 2-2 0,1-1 6 16,0 3 2-16,2 1-5 0,2 3 0 15,2 1-5-15,-2 1-4 0,2 1-3 0,-1 1-1 16,1 1-3-16,5 2-3 16,1 2 0-16,2 2 0 0,-3 2 0 15,-2 1 2-15,0 0 1 0,-1 0 1 16,0 1 0-16,0-1 1 0,-3 0 1 15,-1-2 2-15,-3 1-1 0,-3-3 2 16,2 2 0-16,1-4 1 0,-3 2-1 0,-1-2 0 16,1 0-3-16,-1 0 1 15,0 0 1-15,0 0-3 0,1 0 1 0,-1 0 0 0,1 0-2 16,1 0 4-16,-2 0 2 0,3-5 1 16,0 3 1-16,0-2 1 0,2 0-2 15,1-1-1-15,2 1 0 0,-2 1 0 16,1 0 1-1,-2-1 2-15,1 1-1 0,2-1 2 0,-1 2 1 0,2 1 2 0,-1 0 4 16,-1 1-3 0,-1 1-3-16,-1 2-6 0,-2 2-4 0,3 2-1 15,-1 4 1-15,3 1 0 0,0 4 1 0,-2 1 1 16,-2-5 0-16,-2-1 1 0,0-3 0 16,1-2 0-16,-3-2-1 0,0-1 2 15,-2-3-5-15,1 0-10 0,1 0-6 16,1 0-13-16,3 0-9 0,0 0-5 15,-4 0-12-15,5-4 36 0,5-1-199 0,0-1 160 16</inkml:trace>
  <inkml:trace contextRef="#ctx0" brushRef="#br0" timeOffset="4135.01">20209 2720 535 0,'7'11'24'0,"-5"-2"64"15,0-6-20-15,-1 1 23 0,-3-7 1 16,3 3-9-16,-1 0 6 0,0 0 8 16,0 0 5-16,1-4-4 0,-1-1-21 15,-1-1-27-15,-1-6-28 0,-1-4-19 16,-4-9-3-16,-3-7 1 0,-3-5-1 15,2-1 2-15,1 1 2 0,2-1 4 16,0-1 3-16,3-1-1 0,-1 1 2 16,3 5 5-16,2 5 5 0,0 3 5 0,1 3-3 15,1 0-10-15,1 4-9 0,1 0-3 16,2 4-1-16,2 0 1 0,0 3-1 16,2 1-4-16,1 3-2 0,2 0-1 15,-1 3-2-15,1 0 0 0,0 1 2 16,-4 2-2-16,1 2-1 0,-4 0-3 15,-1 0-3-15,1 2-1 0,-3-2-4 16,2 2-3-16,-2 0-1 0,-2 3 0 0,0-2 6 16,-2 2 7-16,-3-1 5 0,-2 1 4 15,-2 3 0-15,-3-2 1 0,-5 1-1 16,1-1 0-16,0 3-2 0,0-3-2 16,2 1-1-16,4-2-6 0,1-2-9 15,5-2-9-15,4-1-8 0,0 0-1 16,0 0 5-16,0 0 8 0,0 0 3 15,0 0 1-15,0 0-3 0,0 0-18 16,0 0-9-16,7-2-16 0,2-6 88 0,5-1-25 16</inkml:trace>
  <inkml:trace contextRef="#ctx0" brushRef="#br0" timeOffset="4878.24">20413 1721 1180 0,'29'18'96'0,"-28"-17"-108"15,0 0-16-15,1 2-26 0,-29-16 42 16,26 21 4-16,-1 6 3 0,2 5 2 16,0 8-1-16,0 1 1 0,1 11 0 15,-1 3 1-15,0 2 1 0,1 4 1 16,1-1 0-16,3-6 1 0,1 0 1 15,0-8 0-15,2-4 1 0,2-6-1 16,-3-4 1-16,1-6-1 0,-2-1 4 16,3-2 2-16,-1-1 1 0,1-2 0 15,-2-2-4-15,1 0 0 0,-1-3-3 16,3 2 2-16,-3-3 3 0,1-1 6 16,1 0 7-16,0-1 4 0,4-3 1 15,-2-1 3-15,1-1 2 0,1-2-4 16,1-1-4-16,0-1-14 0,-1 0 2 0,2 1-2 15,-3 0 4-15,-1 0 7 0,2-1-4 16,-2-1 0-16,0-1-2 0,-2 0-3 16,-2-2-1-16,-1 3-2 0,-2 0 1 0,2 0 0 15,-4 2-2-15,-2-4-3 0,3 3-6 16,-3-1-3-16,0 1 0 0,-2 2 2 0,-2 4 2 16,0 1 1-16,1 0-6 0,2 2-3 15,0 1-8-15,-1 0 2 0,1 0-8 16,1 0 1-16,-1 0 0 0,1 0-8 15,0 0 3-15,-1 0-6 0,-1 2 3 16,2 3 3-16,1 7 8 0,2 1 7 0,3 4 5 16,1 4 4-1,3 0 1-15,0 0 0 0,2-1 2 0,-2 2 0 0,0-5 0 16,2-2 0 0,-1 0 0-16,-6-4 1 0,0-2 0 0,-1-2 5 0,-1-3 6 15,2 1 1 1,2-2-1-16,0 1-3 0,2 0-6 0,2 0 15 0,-1-3 4 15,0 2 3-15,0-1 3 0,2 0-10 16,-1 0-1-16,2-2 1 0,-1 0 4 16,-2-4 0-16,0 2-1 0,2-1-3 15,-1-2-4-15,1 1-4 0,0 1-3 16,-2-3-2-16,-1 2-3 0,0 1 1 16,0-2 1-16,-2 2-2 0,-2 1 1 0,0-2 1 15,-3 3-2-15,1 0 1 0,-3 1 0 16,2 0-4-1,-2 0-10-15,0 0-17 0,0 0-22 16,0 0-21-16,0 0-13 0,0-1-83 16,0 1 103-16</inkml:trace>
  <inkml:trace contextRef="#ctx0" brushRef="#br0" timeOffset="5763.05">20157 2146 678 0,'24'-6'329'47,"-17"3"-308"-32,1-2-1-15,-2 0 4 0,3-1 1 16,-1-1-4-16,0 0-1 0,0 0 1 16,1-2-2-16,-4 2 0 0,1-2-4 15,0 0-4-15,-3-1-3 0,3 1 1 0,0 0 4 16,-1-4 4-16,-2 4-1 0,2-3-2 15,-5-1-6-15,3 0-6 0,2 1-1 16,-3 2 1-16,0 1 2 0,-1 0-1 16,2 2-1-16,-1 0-2 0,-2-2-5 15,-4 3 0-15,-5-2 0 0,-5 0-2 0,-4 2 1 16,-11 0-5-16,-6 0 0 0,-1 1 4 16,3 3 1-16,9 0 7 0,4 2 4 15,5 1-5-15,1 1-5 0,4 5-2 16,2 1-5-16,4 3 4 0,-1 3-2 15,4 4 0-15,1 3 0 0,4 3 2 16,5 4 2-16,6 3 1 0,4 2 2 16,2 0 2-16,1-1 1 0,-3-6 3 15,-1-4 1-15,-2-5-1 0,-6-6-1 16,-2-4 0-16,-4-3 2 0,1-2 1 0,-2-1 2 16,1-1 0-16,0 2 0 0,-1-2-1 15,3 0-3-15,4-2-2 16,4-1-4-16,4 0-8 0,1-3-7 0,4-1-8 15,1-2-8-15,-2-3-12 0,2 1 36 16,-4-2-199-16,-3 1 152 0</inkml:trace>
  <inkml:trace contextRef="#ctx0" brushRef="#br0" timeOffset="7154.97">20810 2186 702 0,'0'0'25'15,"3"-2"9"-15,0 2-32 0,2 0-6 16,0 0 3-16,-3 0 1 0,2 0 1 15,-1 0 2-15,-1 0 3 0,-2 0 2 0,0 0 4 16,0 0 10-16,0 0 7 0,0 0 3 16,0 0-1-16,0 0-11 0,-1 0-3 31,1 0-4-31,0 0 3 0,1 0 3 0,-1 0-5 0,0 0-3 0,4-2-6 16,-3 0-3-16,5 1 0 0,-3 0 3 15,-3 0 2 1,2 1 2-16,-1 0 1 15,0-4 1-15,3 4 1 0,-4 0 3 16,0 0 0-16,4-4-1 0,-4 3-3 16,0 1-3-16,1-1-3 0,0-2-3 0,1 0 0 15,2 2-2-15,0-2 0 0,4 0 0 16,-1-1 0-16,-1 0 1 0,0 0 1 16,-1 1-1-16,-3 0 0 0,1-1 0 15,4 2 0-15,-5-1 1 0,0 0 0 16,2 0-1-16,-3 2-1 0,1-3 1 15,5 2-1-15,-4-1 0 0,-1 1 1 0,1-1 1 16,-1 1 1-16,0 1 1 0,-1-2-1 16,-1 3 0-16,0 0-1 0,0-2-2 15,4-1 1-15,-2 2 1 0,-2 1 1 16,1-6 4-16,1 5 3 0,1-2 0 16,-2-1-2-16,3 2-2 0,-4-3-3 0,4 2-1 15,-2 0 2-15,-1 0 0 0,1 0 2 16,-1 1 3-16,0 0 0 0,-1-1 1 15,0 0 1-15,2 1 0 0,1 0 0 16,-2 2-2-16,2-4-3 0,-3 1-1 16,0 1-1-16,0-2 1 0,0-1-1 15,0 1-2-15,0-1-1 0,0 3-1 0,0-2-1 16,0 4 0-16,-3-5-1 16,2 3 2-16,-2 0-1 0,1 0 1 0,2 2 1 15,0 0 0-15,0-1 0 0,0 1 0 16,-1-3-1-16,-1 0 0 0,2 3 1 15,0-1 1-15,0-1-2 0,1 2 1 16,-1 0-2-16,0 0-2 0,0 0 2 16,-2 0-1-16,2 0 0 0,0 0 1 15,0 0-1-15,0 0 1 0,-1-2 2 0,1 2 0 16,0 0 2-16,0-1 0 0,-4-5-1 16,4 6 1-16,0-2 0 0,-1 2-1 15,-3-4-2-15,4 3 1 0,0 0-1 16,-1 0-1-16,0 1 0 0,-1 0-1 15,-3-5 1-15,5 4 1 0,0 1 3 0,0-1 1 16,0 1 1-16,-6-3-2 0,3 3-3 16,1-2-1-16,0 2-2 0,2 0 1 15,-4-2 1-15,3 2-1 0,-3 0 0 16,3 0 0-16,-2 2-2 0,-2-2 2 16,2 0 0-16,3 0-1 0,-8 2 1 15,3-1 0-15,-2-1 0 0,-1 2 0 16,1 0 0-16,-2 0-1 0,3 2 0 0,-2-1 2 15,2 2-2-15,3-1 1 0,-3-1 0 16,0-1 0-16,2 2 1 0,2-1 1 16,-2 1-2-16,3 1-1 0,-1 0-2 15,0 2 0-15,0 1 0 16,0-3 1-16,0 3-1 0,2 1 2 0,-2 1 1 16,-3 2 1-16,3-3 1 0,-2 0 0 15,0 2 1-15,1-2 0 0,1 1 0 16,-2-1-1-16,2-2 0 0,-2 2 1 15,0-3-1-15,2 1 0 0,0 0 0 0,2-2-1 16,-1 2 1-16,1 0 3 0,0 1-1 16,2-4 1-16,1 2-1 0,2-3 0 0,1 2 0 15,1 0 1-15,2 0-3 0,2 1 0 16,-2 0 1-16,1 1 0 0,1-1 0 16,-5 1 1-16,7 0-1 0,-1 0 0 15,0 1 2-15,3 1-2 0,-4-4 1 16,-1 2 1-16,2 1-1 0,-1-2 0 0,0 0 1 15,-3-1-4-15,0-2-4 0,-4-3-11 16,0 0-12-16,0 0-9 0,3 0-14 16,1-1 20-1,4-3 11-15</inkml:trace>
  <inkml:trace contextRef="#ctx0" brushRef="#br0" timeOffset="7964.06">20126 1920 677 0,'4'36'38'16,"-15"12"-30"15,10-30-7-15,1 0 1-16,0 1 2 0,0 0 10 16,-1 1 6-16,1 2 7 15,0 0 4-15,1 3-9 0,0 1-8 0,0 0 17 16,0 4 5-16,2 1 1 0,-2 4 5 15,1 3-26-15,1 1-7 0,1 1 4 16,0 0 9-16,3 0 2 0,0-3-3 16,-1-1 9-16,3-1-3 0,-2-5-1 0,1-3 0 15,-2-3-14-15,-4 0-7 0,1 1-2 16,1 2 1-16,-3 0 1 0,1-6-1 16,0-1 0-16,1-2 1 0,-1-2-3 15,1 0 1-15,-1-6-1 0,-2 0 0 0,0-4 0 16,0 0 1-16,0-3 7 0,2-1 12 15,-2-1 4-15,0-1 1 0,0 0-6 16,0 0-12-16,0 0-1 0,0-1 0 16,0-1 4-16,0 2 1 0,-2-1-2 15,2 1-9-15,0-3-6 16,0-5-19-16,-1-10-17 0,-1-9-14 0,-2-7-24 0,-4-9-9 16,-1 0-71-1,1-1-83-15,1 3 138 0</inkml:trace>
  <inkml:trace contextRef="#ctx0" brushRef="#br0" timeOffset="8593.45">20180 2088 1152 0,'-11'-8'-23'0,"-1"0"-38"0,-1-4-5 16,3 2 30-16,3 1 30 0,1-1-2 15,3 2 2-15,1-1 0 0,0 0 7 16,0 1 13-16,1-1 3 0,1 3 3 16,0 0 0-16,1 0-3 0,1 2 1 0,0-4 2 15,0 2 0-15,3 1 1 16,-2-4-4-16,-1 3-3 0,3 1-8 0,-3 1-3 15,1 1-1-15,1 0 0 0,0-5 1 16,-2 2 0-16,2-1 1 0,-1 3-1 16,0-3 2-16,3 0 1 0,3 3 1 15,0-3 1-15,3 1-4 0,1 2-2 0,-1-1-1 16,0 4-3 0,3 1 0-16,-1 0-3 0,-2 0-5 0,5 3 1 0,-3 3 0 15,1 3 3-15,0 0 4 0,-3 0 1 16,-1 1 1-16,2 1-1 0,-3-1 1 15,-3-1-5-15,-3-3-1 0,-4-5-1 16,1 6-1-16,-1-1 0 0,-1-1 3 16,-1 6 0-16,-5 0 3 0,-3 2 3 15,-1 3 2-15,-6-1 1 16,-5-1 1-16,1 1-1 0,-4-1 1 0,3 0-1 0,4-2-3 16,2-1 0-16,2-2 1 0,1 2-2 15,2-2 1-15,2-3 1 0,2 1-1 16,3-4 0-16,0 0 2 15,2 1-2-15,0-2 13 0,2-2 5 0,0 2 1 16,-1-1 3-16,0-1-11 0,1 0-4 16,0 2-2-16,0-2-2 0,0 0 0 0,0 0-1 15,0 0 1-15,0 0-2 0,0 0 1 16,0 0-1-16,0 0 0 0,0 0 0 16,0 0 0-16,0 0-1 0,0 0-4 15,0 0-18-15,0 0-29 0,0 0 61 16,1 0-26-16</inkml:trace>
  <inkml:trace contextRef="#ctx0" brushRef="#br0" timeOffset="13477.52">17373 2013 843 0,'5'2'246'0,"-2"25"-160"15,-2 22-114 1,-4-102 24-16,2 33 17 0,-1 18 8 15,2 2 15-15,0 0 18 0,0 0 11 16,2 0 3-16,-2 0-5 0,1 0-9 16,0 0-6-16,-1-3-8 0,0-1-6 15,0-1-6-15,2-5-4 0,-1-5-4 0,1-4 0 16,2-3-4-16,-2-5-6 0,-1-3-3 16,4-4-3-1,-4-3-2-15,1-5-2 0,0-2-1 0,-1 1-2 0,2 0 0 16,-2 0-1-16,0 1 1 0,1-1-1 15,-1-1-4-15,1-2 0 0,0-3 2 16,-2-1-3 0,-2 1 5-16,2 4-1 0,3 4-2 0,1 7 0 0,2 4-5 15,1 7-2-15,-2 1 2 0,2 8 3 16,0 5 3-16,-3 2 0 16,1 4-8-16,-2 1-7 0,-1 0-2 0,2 2 1 0,-1 0 7 15,3-1 5-15,4-1 3 0,5 2 1 16,5 0 1-16,2 0 2 15,2 0-1-15,4 0 1 0,1-1 1 16,3 0-1-16,4 1 2 0,-2 0 1 0,0-2-1 16,-3 0 1-16,3 2 0 0,3 0-1 0,0 0 1 15,7 4-1-15,4 0 0 16,9 1 0-16,9 2 0 0,3 0 0 0,0 1 0 16,-4 1 1-16,-3-2-1 0,4 1 1 0,2-3 0 15,5 3 0-15,8-2 0 0,-3 2 0 16,-1-5 0-16,0 2-1 0,-4-2 1 15,8 0 0-15,3 0 0 0,1 0 0 16,-1-2 0-16,-5 1 0 0,-1 1-1 0,2-1 0 16,12 2 0-16,2-1 1 0,2 1 0 31,-1-1-1-31,-4-1 1 0,7 1-1 16,5-1 1-16,-1-1 0 0,1-1 0 15,-7 0 0-15,4 0 0 0,5-2 0 16,-1-2 0-16,-1 2 0 0,-2-2 1 15,-3 1 0-15,5 0-1 0,4 0 0 16,-10 0 0-16,-3-2 1 0,-7 1-1 16,3-1 1-16,6 1-1 0,0 0 0 15,-2 1 0-15,-6 2 1 0,-4-3-1 0,8 4 0 16,3 0 0-16,0 0 0 0,-4 2 0 16,-5 0 0-16,-1 0 0 0,8 1 0 15,3 0 1-15,-7 1-1 0,-8-3 0 16,-8 2 0-16,-9-2 0 0,4-1 0 15,6 2 0-15,1-2 0 0,2 1 0 16,-9-1 0-16,-6 0 0 0,-11 0 0 16,-4 0 1-16,-7-3-1 0,-4 2 0 0,-4-2 1 15,-2 2-1-15,-3 0 0 0,-8 1 1 16,-7 0-1-16,-4 0 2 0,-5 0 0 16,-2 0 1-16,1 0 1 0,-2 0-1 15,0 0-3-15,0 0-2 0,0 0-2 0,0 1-3 16,0 0 0-16,1 3 2 0,-1 0 2 15,-1 3 2-15,-1 2 1 0,0 4 0 16,0 3-1-16,0 4 1 0,1 4 0 16,1 5 0-16,-3 4 1 0,2 7-2 0,0 2 1 15,-1 6 0-15,1 1 0 16,-2 3 0-16,-1 1 0 0,-2 5-1 16,2 6 1-16,2 7 1 0,-1 3-1 0,3 1 1 15,0-5 0-15,1-8 0 0,2-11-1 16,0-6 1-16,-1-10-10 0,-1-6 21 15,-1-4 2-15,2-7 1 0,-2-2 11 16,0-5-26-16,0-3 18 0,-2-2 5 16,2-5 1-16,0 1 5 0,0-1-19 15,2 0-3-15,-1-1-2 0,-1 0 2 16,0 0-1-16,0 0 0 0,0 0 0 16,0 0-2-16,0 0 1 0,0 0-3 0,0 0-9 15,1 0-19-15,-1 0-14 0,0-1-19 16,0 0-10-16,1-6 9 0,1-5 207 15,3-14-118-15</inkml:trace>
  <inkml:trace contextRef="#ctx0" brushRef="#br0" timeOffset="14425.91">20838 919 1349 0,'0'0'-58'0,"0"-2"-77"15,2 0 5-15,0-5 74 0,1 0 45 16,-1-1 20-16,-1-2 11 0,-2 2 11 16,1-5 16-16,0-2 9 0,0-2 11 15,-1-3 1-15,-6-1-4 0,0-2-7 16,-4 3-10-16,-2 1-9 16,-4 2-12-16,-7 5-4 0,-3-2-10 0,-4 3-4 15,-4 2-2-15,-1 4-4 0,1 1-2 0,3 4-1 16,2 2-1-16,2 5-1 0,4 2-7 15,2 3 0-15,1 6-8 0,4 6-4 16,3 4 11-16,3 2-12 0,9 3-4 16,8-3-6-16,7-2-5 0,4-2 9 15,11-2 13-15,3-3 9 0,-2-3 5 16,3-4 3-16,-1-3 0 0,-2-4 3 0,1-7 0 16,1 0 2-16,0-6 1 0,-4-2 4 15,-1-1 4-15,-9-1 10 0,-2-1 2 16,-2-2-2-16,-5-3-3 0,1 1-9 15,-4-5-3 1,0-5 2-16,-1 0 1 0,-2-5-2 16,2 1-2-16,-1-4-4 0,4 2-2 0,-3-1-2 15,3 2 1-15,0 2-1 0,-4-2-1 0,5-2 0 0,-1 3 0 16,0 4 1-16,-3 3 5 0,-1 6 3 16,1 3 1-1,-4 4-4-15,2 5-6 0,-2 3-7 0,0 0-6 0,0 1-2 16,-1 0-3-16,-5 0-1 15,6 1 0-15,-1 4 5 0,-2 4 4 0,-2 9 3 0,-4 4 5 16,3 5 1-16,0 4 0 0,3 1 0 16,3 2-2-1,2 2-1-15,5 1 2 0,4 2 0 0,-2 1 1 0,4-4 0 16,-3-2 0 0,-1-7-1-16,3-6 0 0,-2 1-1 15,2-2-9-15,0-4-4 0,1-2-2 16,0-3-2-16,-3-3 8 0,0-2 0 15,-3-3-3-15,-1-1-4 0,-2 0-2 16,-1-2-3-16,0 0 0 0,-1-5 2 16,5-3-15-16,2-2-83 0,-1-4-77 15,2-2-37-15,-1-1 86 0</inkml:trace>
  <inkml:trace contextRef="#ctx0" brushRef="#br0" timeOffset="14678.05">21223 714 1076 0,'0'0'23'0,"0"0"-21"16,0 2-2-16,1-1-3 0,-1 1 2 15,0 2 0-15,0-1 0 0,-2 3-1 16,1-1 0-16,1 3 0 0,-1 0 0 15,1 3 1-15,1 1 0 0,0 4 0 16,2 1 2-16,0 0 0 0,0 3 1 16,2-2-1-16,-2-2-1 0,0-3 2 0,1-6 0 15,-2-4 2-15,-2-3-3 0,1 2-14 16,-1-2-30-16,0 0-54 0,2-2-69 16,4-1 86-16</inkml:trace>
  <inkml:trace contextRef="#ctx0" brushRef="#br0" timeOffset="15057.68">21942 446 1309 0,'-13'-29'-25'0,"-7"3"-54"0,-6-2-2 16,-3 10 46-16,3 6 35 0,1 1 13 16,-1 7-7-16,0 4-3 0,1 1-3 15,2 5 6-15,3 0 3 0,3 0-4 16,2 3 1-16,3 4-6 0,1 1-3 16,-1 6-2-16,1 6-1 0,-1 5 2 15,3 7 3-15,1 2 1 0,3 4 1 0,2 4 2 16,3 4 1-16,1 1 1 0,3-2 0 15,0-3-2-15,2-9-1 0,-1-8 1 16,0-7-2-16,0-4 3 0,-1-1-6 16,-3-6-7-16,1-4-10 0,-2-5-11 0,0-4-8 15,0 1-12-15,0-1-4 0,-1-1 31 16,4-8 4-16</inkml:trace>
  <inkml:trace contextRef="#ctx0" brushRef="#br0" timeOffset="15255.41">21769 639 875 0,'-64'29'23'0,"6"-1"-15"16,-9 4 1-16,15-3-1 0,-1 1-4 16,3-7-4-16,11-4-2 0,4-3-3 15,7-7 4-15,12-1 1 0,4-5-2 16,11-3-7-16,0 1 0 0,3-2-105 15,10-2 16-15,9-10 37 0,10-3-25 16</inkml:trace>
  <inkml:trace contextRef="#ctx0" brushRef="#br0" timeOffset="15593.32">22496 444 1394 0,'-5'0'21'16,"-5"-1"-32"-16,-8-1-5 0,-1-2 11 15,-4 2 2-15,-2 2 3 0,-1 0-1 16,-1 0 1-16,2 1 0 0,3-1-2 16,4 1 0-16,2 2-1 0,3 0-2 15,1 2-1-15,2 4-3 0,1 4-1 16,3-2 0-16,1 7 1 0,1 1 2 0,1 6 3 15,2 3 0-15,1 6-1 0,3 0-2 16,1 3 0-16,4-1 1 0,1-1 2 16,1-1 3-16,0-3 1 0,-1-1 0 15,0-6 0 1,-1 0-7-16,-1-3-2 0,-1-1-6 0,-1 0-8 0,0-5-7 16,-1 0-14-16,-1-3-19 0,-1-3-15 0,1-2-123 15,-2-4-57-15,-1-3 132 0</inkml:trace>
  <inkml:trace contextRef="#ctx0" brushRef="#br0" timeOffset="15813.4">22459 728 810 0,'48'-1'75'0,"-60"6"1063"15,71-10-2124-15,-264 36 2128 16,156-14-1780-16,-30 1 144 0,38 0 499 15,3-2 2-15,4-1-1 0,4-1-4 16,3-3 1-16,7 0-1 0,1-4 1 16,3-2 0-16,4-3 0 0,-2-2 0 15,2 0-1-15,-2 0-1 0,-5-3-11 16,-2-4-19-16,-8-4 193 0,-6-7-132 0</inkml:trace>
  <inkml:trace contextRef="#ctx0" brushRef="#br0" timeOffset="15970.32">21347 497 1444 0,'31'2'71'0</inkml:trace>
  <inkml:trace contextRef="#ctx0" brushRef="#br0" timeOffset="65893.38">7250 3717 1216 0,'-1'0'28'0,"0"0"-24"0,0 0-2 16,0 0 1-16,1 0 1 0,0 0 1 15,0 0-1-15,0 0 6 0,0 0 2 16,0 0 2-16,0 0-1 0,0 0-3 0,-2 0-5 15,5 0-4-15,-2 0 1 0,2 1-2 16,3 2 2-16,4 2 0 0,4 1-1 16,7 5 0-16,6 3-1 0,6 6 0 15,7 5 1 1,12 8 0-16,14 10 0 0,7 12 0 0,12 8 0 0,3 8 0 16,0 2 0-16,8 4 0 0,1-1 0 15,-4-1-1-15,-6 2 1 16,-7-8-1-16,-15-6 0 0,-7-8 1 15,-6-12-1-15,-11-8 1 0,-6-7 1 0,-5-6-2 0,-8-4 1 16,-4-3 0 0,0-4-1-16,-2-4 1 0,-6-3 3 0,-9-2 0 0,0-2 3 15,0 0 6-15,0 0 2 0,1 0 6 16,1-2 0-16,0-2-2 0,0-5-4 16,-3-6-4-16,0-7-6 0,0-8-3 15,-4-7-2-15,1-8-4 0,-3-5-1 16,-3-1 1-16,-2-3-1 0,1 3 2 0,1 6 3 15,1 6 1-15,1 9 2 0,4 7 1 16,3 8 0-16,0 8 1 0,0 5 1 16,0 1 2-16,0 0 0 0,0 1-11 0,0 0-10 15,0 0-8-15,0 4-9 0,-1 9 9 16,1 11 6-16,2 14 6 0,3 9 5 16,3 8 1-16,6 2 1 0,2 1 0 15,1-4 2 1,4-3 1-16,-3-6-1 0,1-7 1 0,-2-7 0 0,-10-8 0 15,-3-8 0 1,-4-6 2-16,0-5-2 0,-1 1-3 16,-4-4 2-16,-2 1 3 0,-6 2 5 0,-10-2 12 0,-11-2 7 15,-10-2-1-15,-12-7-1 0,-5-3-8 0,-3-1-9 16,-1-2-4-16,4 1-2 16,6 0 0-16,4 2 0 0,6 3 0 15,6 0-1-15,4 2 0 0,8 3 0 0,9 0 1 16,7 3 1-16,9 1 1 15,1 0-6-15,1 0-14 0,0 0-22 0,0 0-31 16,0 0-15-16,1-1-73 0,5-2 90 16</inkml:trace>
  <inkml:trace contextRef="#ctx0" brushRef="#br0" timeOffset="67176.19">3702 3115 1327 0,'0'0'17'0,"-1"1"-34"0,0 2-24 0,-4 5-13 0,0 0 26 0,-2 7 24 16,0-1 2-16,0 7 0 0,2 1 1 16,-1 6-2-16,1 6 1 0,2 3 0 15,0 9 1-15,1 6 1 0,2 5 2 16,0 6-1-16,0-3 0 15,0-3 0-15,0-2 0 16,1-10-1-16,0-8 2 16,0-4-2-16,1-6 1 0,-1-2 1 15,2-4-1-15,-1-2 3 0,0-2-9 0,0-5-23 16,2-2 98-16,-2-6-284 0,2-3 175 16</inkml:trace>
  <inkml:trace contextRef="#ctx0" brushRef="#br0" timeOffset="67870.77">3825 3292 1157 0,'-12'11'14'0,"-6"3"109"16,-3 5-185-16,-5 3-6 0,10-8 66 16,3 0 2-16,-2-3 0 0,-1-1 0 15,1-1 1-15,0-5 0 0,3 1 6 16,2-5 6-16,2 0 8 0,2 0 10 16,4 0 5-16,1 0 1 0,0 0-5 0,0 0-8 15,-1-1-9-15,2 1-8 0,-1-2-7 16,1 2-9-16,-2-3-10 0,2 3-2 15,0 0-1-15,0 0 3 0,0-1 3 16,6-8-13-16,4 3-19 0,3-6-24 16,8 1-10-16,1 1 11 0,-3 0 21 0,-3 4 27 15,-4 1 18-15,-3-1 1 16,1 1 3-16,4-2 1 0,1 0 0 0,3-1 1 16,4 0 0-16,1 0-1 0,1 2-2 15,1-1 1-15,0-1 1 0,2 0 0 16,0 0 3-16,1-3-1 0,4-1-1 15,2 0-1-15,3 1 0 16,-4 0-1-16,-6 1 0 0,-5-1 0 0,-8 2-1 16,-4 3 7-16,-5 3 19 0,-4 3 17 0,-1 0 20 15,0 0 3-15,0 0-9 0,-2-3-16 16,-7 10-17-16,-9 3-11 0,-8 5-8 16,-11 4 1-16,-5 2 1 0,0 3-1 15,-6 1 0-15,-1 0-1 16,-7 0-1-16,-4 2-1 0,0 0 1 0,-1-1 2 15,4 1-1-15,-2-6 3 0,5-2 2 16,4-3 1-16,4-5 0 0,3-1 0 0,3-1-2 16,3-2 2-16,5-1 0 0,5 3-2 15,5-5-2-15,5 0-1 0,6-3-3 16,3-1 0-16,5 0-1 0,1 2 0 16,2-2-1-16,0 0-6 0,0 0-12 0,0 0-17 15,0 0-16-15,0 0-21 0,4 2-12 16,0 1-75-16,6 3-19 0,6 1-33 15,3 0 83-15</inkml:trace>
  <inkml:trace contextRef="#ctx0" brushRef="#br0" timeOffset="68964.2">3993 3718 1404 0,'21'2'41'0,"-10"-3"-431"31,-36-1 327-31,31-1 28 0,8-6 7 0,5-1 19 15,3-6 5 1,5-1-1-16,-2-2 1 0,-3-1 7 0,3-2 5 0,-5 0 6 16,1-2 4-16,-5 5 14 0,-1-1 17 15,-5 3 11-15,-2 4 7 0,-5 0-8 16,0 4-12-16,-3 0-12 0,-1 0-12 16,-4 3-14-16,-2-1-20 0,-3-1-11 0,-6 0-6 31,-7 1 0-31,-3 3 11 0,-2 4 7 0,-1 0 6 0,5 5 2 0,3 1 2 15,1-3-1-15,7 3-2 0,1-4-2 16,4 4-3-16,4 2-3 0,-1 2-1 16,3 6-1-16,1 5 2 15,3 6 2-15,4 4 2 0,1 6 2 16,7 2 0-16,4 3 0 0,2-2 0 0,5-4-2 16,0-9-4-1,-2-5-1-15,0-7-1 0,-7-4-1 0,-2-4-3 0,-3-4-11 16,-1-3-20-1,0 0-12-15,3-6 0 0,0-2 7 16,-2-2 18-16,3-5 17 0,3-4-3 16,3-3-19-16,2-4-28 0,2-2-25 15,0 2 7-15,-1-1 23 0,-1 5 33 0,-3 3 27 16,-3 4 9-16,-2 5 1 0,-3 1 31 16,-3 6 6-16,0 1-9 0,0 5 0 15,1 6-21-15,-1 4-4 0,-1 5 11 16,1 6 7-16,1 2-2 0,0 1-1 0,-4-2 1 15,-3-6-3-15,0-4-3 0,-2-6-1 16,-1-4 0-16,1-4 27 0,0 0 28 16,0-1 19-16,0 1 18 0,0-2-2 15,0 1-12-15,0 0-15 0,0-2-18 16,0-2-21-16,-2-1-19 0,2-6-10 16,0-3-13-16,0-6-12 0,6 1-5 15,-2-6-1-15,3 3 9 0,3 5 8 16,0-1 2-16,3 1 1 0,2 0 1 15,0 0-1-15,-1 4 1 0,0-1 0 16,-1 8-3-16,0 0-1 0,-3 1-1 0,0 5-2 16,-1-2-1-16,0 3-5 0,1 4-12 15,0 0-3-15,0 6 0 0,1 1-2 16,-1 0 5-16,4 3 2 0,-1-1 2 16,-1-1 3-16,-3-4 7 0,-2 0-1 15,0-5-3-15,0 1-4 0,-1-4-2 0,-1-1 2 16,1-1 1-16,-1-1 2 0,3-3-3 15,0-2-20-15,0-4-19 0,3-4 0 16,-1-4 3-16,0 0 20 0,1-2 22 16,-5 2 4-16,0-1 5 0,2 3 1 15,0-5 1-15,3 0 1 0,7 1 1 0,2 0 3 16,0 2 1-16,-2 4 1 0,-2 2 10 16,1 4 1-16,2 4 4 15,0 2-2-15,-2 5-9 0,0 3-8 0,1 5-6 16,-3 7-4-16,4 6 2 0,-3 4 5 15,-1 7 5-15,-2 3 0 16,-3 4-2-16,-2-1 0 0,-2-3-1 0,-3-2 2 16,1-7-3-16,-2-4-1 0,-1-8 2 0,-1-6-2 15,0-5 1-15,0-2 0 0,0-2 0 16,0-1 0-16,0 0 0 0,1 0-6 16,-1 0-6-16,0 0-15 0,1 0-58 15,6-7-19-15,2-3 46 16</inkml:trace>
  <inkml:trace contextRef="#ctx0" brushRef="#br0" timeOffset="69501.75">5579 3538 461 0,'-5'59'16'0,"-6"331"175"47,10-347-168-47,2-18 11 0,1-9 6 0,2-4 9 16,-4-5 1-16,1-3 14 0,-1-1 17 15,2-3 15-15,-4-1-1 0,2-2-7 16,0 3-19-16,-1-3-17 0,3 1-13 16,-2-5-21-16,-1-12-9 0,-4-10-10 15,0-11-20-15,-5-7-3 0,1 1 1 16,1 3 7-16,4 2 12 15,1 2 4-15,-2-4-3 0,4-1 1 0,-1 1-1 0,4 0 2 16,8 4 2-16,-1 0 3 16,6-1-1-16,0-2-2 0,-3 2-1 15,4 8-1-15,3 7 1 0,1 5 0 0,1 5-2 16,5 2-1-16,2 2-2 0,3 4-3 0,3 5 1 16,-2 2 0-1,-3 3 0-15,-1 5 1 0,-5 2-10 0,-2 3-5 0,-2 3-7 16,-3 2-4-16,-5 4 8 0,-7-2 4 15,-5 1 10-15,-8 3 8 0,-7-2 3 16,-8 4 4-16,-4-2 3 0,-2-3 0 0,-2-2 3 16,3-4-2-16,1-5 0 0,1-2-1 15,2-3-3-15,4-1-1 16,-2-2-2-16,5-2-3 0,4 0-2 0,3 0-1 16,6-1-1-16,5 1-1 0,0-1-1 15,0 1-2 1,0 0-20-16,0-2-15 0,0-5 5 0,9-6-87 0,9-1-61 0,11-4 113 15</inkml:trace>
  <inkml:trace contextRef="#ctx0" brushRef="#br0" timeOffset="70134.74">5945 3470 890 0,'0'-2'60'0,"0"2"22"0,0 0-17 16,2 3-35-16,-3-3 9 0,1 0 11 16,0-1-8-16,0 1-2 0,1 1-4 15,0-2-4-15,3-1 4 0,-1-3-9 16,3-5-7-16,5-1-13 0,2-6-6 0,8 1 1 16,-1 2-2-16,-1 2 3 0,0 1 1 15,-1 1-6-15,0 0 1 0,-2 3 1 16,0 0-1-16,1 5 2 0,-1 0-6 15,1 2-7-15,-6 1-10 0,-2 2-5 16,-2 2-7-16,-3 1-6 0,3 1 5 0,-4 1 5 16,0 1 10-16,-3-1 9 0,0-1 1 15,-4 0 2-15,2 1 1 0,0-1 3 16,-4 1 3-16,2 0 0 0,-4-1 1 16,-1-2 0-16,-2 1 0 0,2-1 0 15,1 0 0-15,0-3 0 0,5 2 1 16,-1-2-1-16,2 0 2 0,1 1-2 15,1-3 2-15,0 0 1 0,0 0-1 16,-1 1 1-16,1-2 1 0,-3 1-1 0,3 0 2 16,-1 0 1-16,2 0 2 0,1 0 1 15,-1 0-1-15,-1-2-4 0,0 2-2 16,0 0-1-16,-1 0-1 0,-4-1 0 16,5 2 0-16,0-1-1 0,-1 2 1 15,0-4 1-15,-3 1-1 0,1 0 4 16,3 0 2-16,-1 1 1 0,0 0 2 0,-5-2-3 15,3-3 0-15,1 3 1 0,-4-2 2 16,4 1 0-16,-4-1 0 0,4 2-1 16,3-3-3-16,-1 3-2 15,-2-2 1-15,0 0 0 0,-2 3 2 0,4 1 3 16,-2-7 0-16,2 6 1 0,-1-2-1 0,4-1-4 16,-2-1-3-16,2-1-4 0,1-3-9 15,1 1-8-15,1-1-2 0,0 1 2 16,-2 0 6-16,0 4 3 0,-1 1-14 15,-2-1-18-15,3 2-21 0,-3 1-51 16,-1-3-39-16,3 2-53 0,-2 0 98 16</inkml:trace>
  <inkml:trace contextRef="#ctx0" brushRef="#br0" timeOffset="70593.02">6386 3499 1249 0,'0'0'-39'16,"-1"5"-62"-16,0 6-12 0,1 2 13 0,-1 2 56 15,1 0-8-15,0-7-27 0,0 0-9 16,0-3 4-16,0-5 63 0,0 0 97 16,0 0 47-16,0 0 26 15,0 0-7-15,0 0-57 0,1 0-33 0,-1 0-22 16,1 0-13-16,0 0-7 0,0-9-7 16,2 3-3-16,-2-4 0 15,1-3-2-15,0 0-5 0,1 1 2 0,0 0-2 0,3-1 1 16,-1-1 6-16,2-3-1 0,2-5 1 15,-1 0-4 1,2 0-7-16,0-2-3 0,0 1-1 0,0 3 3 0,0 1 8 16,1 1 3-1,5 1-3-15,1 2-1 0,4 1-6 0,5 3-12 0,2 2-8 16,4 4-4-16,1 3-1 0,1 2 4 16,-1 4 7-16,-5 1-1 0,-5 3-37 15,1 4-83-15,-5 0 86 0</inkml:trace>
  <inkml:trace contextRef="#ctx0" brushRef="#br0" timeOffset="71481.21">7060 3373 1083 0,'32'18'60'0,"19"15"838"0,-26-29-130 0,-28-16-783 16,-33-21-701-16,-25-19-205 0,26 27 926 31,23 13 3-31,0 0 6 0,-1 2 8 0,2 2 7 0,2 4-1 16,1-1-8-1,-1 4-6-15,-1 0-7 0,-1 2-15 0,-3 3 0 0,1 2-7 0,-2 4-4 16,-1 4 8-1,0 5-8-15,1 1 4 16,3 4-11-16,4 1-14 0,4-4-11 16,6 0-3-16,3-2 9 0,3-2 11 0,0-3 12 15,1-3 4-15,-3-2 0 0,-2-7 9 16,-3-1 5-16,0 0 3 0,0-1 8 16,0 0 3-16,5 0 7 0,-3-6 1 0,4-1-8 15,3-8-8-15,3-2-9 0,0 3-3 16,0-6 2-16,-3 7 7 0,0-1 0 15,0-2 1-15,0 2 0 0,-1 2 0 16,0 2 7-16,-5 2 7 0,1 4 1 16,-3 0 1-16,2 2-9 0,0-1-11 15,-1 3-2-15,3 0-2 0,0 3 0 16,1 2-8-16,6 5-5 0,1 2-2 16,1 3 5-16,0-2 16 0,-1 2 6 15,0-3 2-15,-2-2 0 0,5-2-4 16,-2-2 0-16,-4-4-3 0,6-2-1 0,2-2 1 15,2-3 2-15,7-1 9 0,-2-4 1 16,-1 0 0-16,3-3-1 0,-1-3 2 16,1 3 9-16,-5-3 14 0,-1 1 9 15,-4-2 7-15,3-2 3 0,0-2-4 0,0 0 3 16,-1-2-2-16,-3-2-10 0,-2 0-5 16,2-1-10-16,-1-6-2 15,-6-1 2-15,-3-7-9 0,-5-7-10 0,-4-8-20 16,-2-6-14-16,-3 1 1 0,-2 3 10 15,-6 5 19-15,1 9 18 0,3 5 2 16,-3 2-2-16,1 7-14 0,-2 3-7 0,-1 8 1 16,0 7-10-16,3 3-4 0,0 7-19 15,1 8-12-15,0 6 5 0,-3 13 5 16,-3 10 12-16,1 5 8 0,0 14 4 16,5 8 4-16,6 9 2 0,12 7 0 15,11-6 0-15,12-4 2 0,10-7 0 0,4-9 1 16,3-8 1-16,-3-10 2 0,-4-9 7 15,-4-4 4-15,-6-3 3 0,2-1-1 16,-1 0-5-16,0-2-3 0,-1-3-3 16,-3-1 0-16,-6-5-1 0,-6-2-1 15,-4-2 2-15,-6-2 3 0,-3-1 2 16,1 0 2-16,-2 0 1 0,0 0-1 0,0 0-1 16,0 0-4-16,0 0-11 0,0 0-7 15,0-1-18-15,-2 1-15 0,-7-3 338 16,-4-3-229-16</inkml:trace>
  <inkml:trace contextRef="#ctx0" brushRef="#br0" timeOffset="72635.16">4354 3834 1237 0,'0'1'20'0,"-1"2"-31"0,0 7-7 16,-1 6 1-16,-1 5 5 0,2 10 8 15,1 1 2-15,0 7 0 0,6 4 2 16,0 7 0-16,3-1 0 0,0 3-1 16,0 0 1-16,1-3 0 0,-1 0 0 15,1 1 0-15,0-4 0 0,0-7-1 16,-1-2 1-16,-1-10 0 0,0-5 0 15,-4-6 2-15,-1-4-1 0,1-3 0 0,-3-2 1 16,0-1-1-16,1-3 3 0,-4-3 1 16,-2-2 1-16,4 1 1 0,0 1 4 15,-1-1 2-15,2 2 0 0,0 0-1 16,-1-1-2-16,1-1-3 0,-2-6 0 16,1-4-1-16,-4-5-3 0,-2-5 1 0,0-3-2 15,-7-1 7-15,-1 1 8 0,1 5 10 16,-3 4 7-16,0 6-4 0,0 0-11 15,-7 2-15-15,-5-1-8 0,-2 3-6 16,-4 3 2-16,3 4 3 0,-3 3 1 16,0 4-4-16,-1 5-9 0,2 2-9 15,2 2-1-15,7 2 5 0,5-1 5 16,5-3 1-16,8-3-1 0,3-2-4 16,3-1 2-16,0 4 5 0,0-1 0 0,1 0-1 15,4-1 1 1,4 1-5-16,0-3 2 0,2-3 1 0,6-3-2 0,3-3 5 15,8-1-5-15,8 0 3 16,0-3-2-16,1-2-1 0,-1 1 4 0,-1-3 0 16,0-2 4-16,-1 0 2 0,2 0 4 15,-3-1 4-15,-1 4 1 0,1-1 1 16,-10 0 1-16,-3 5-1 0,-9-2 1 16,-7 3 0-16,4 0 1 0,-4-3-1 0,0 2 1 15,1 0 0-15,-3 0-1 0,-2 2 2 16,1 0 6-16,-1 0-7 0,0-1-2 15,0 1-14-15,1-2-32 0,-1 2-70 0,1 0 67 16</inkml:trace>
  <inkml:trace contextRef="#ctx0" brushRef="#br0" timeOffset="72893.5">4776 4367 1369 0,'-4'17'9'0,"2"5"-41"0,0 8-1 0,0 1 25 16,2 4 6-16,0-1 2 16,3 1-1-16,1-3-6 15,1-7-4-15,1-6-4 0,0-4-9 0,1-8-1 0,0 0-1 16,-1-3-7-16,-1-4-6 0,-1 0-20 15,1 0-6-15,-1-6-33 0,5-3-20 32,3-6-64-32,5-5 94 0</inkml:trace>
  <inkml:trace contextRef="#ctx0" brushRef="#br0" timeOffset="73256.99">5526 3863 980 0,'-1'-4'132'0,"-3"-4"192"16,2 1-287-16,-3-2-47 0,-7 0-8 16,-3 1-1-16,-9 1-2 0,-1 4 4 15,0 2 2-15,2 1 2 0,2 4 7 16,2 3 1-16,-2 1 3 0,2 4-6 15,1 1 2-15,3 0-2 0,1 3-2 16,6 3 2-16,2 2-5 0,1 6-2 16,2 6 1-16,-1 2 4 0,4 12 5 0,1 6 3 15,5 5 2-15,1 4 2 0,3-5 1 16,2-2 0-16,1-7 1 0,-3-7 1 16,-6-5 0-16,-2-8-1 0,-2-5 0 15,-2 0-2-15,-1-5 1 0,-1-2-3 0,0-2-3 16,-1-1-8-16,2-2-12 15,0-6-9-15,0-1-9 0,3-4-13 0,0 1-10 16,-1-1 72-16,-1-8-22 0</inkml:trace>
  <inkml:trace contextRef="#ctx0" brushRef="#br0" timeOffset="73494.7">5552 4308 944 0,'-13'0'45'16,"-6"1"9"-16,-9 2-23 0,-4 2-13 16,-4 0 1-16,2 3 0 0,0 2-6 15,1 0-5-15,1 3 3 0,1-3 7 0,2 1 1 16,2 0 1-16,-1 1-7 0,1-3-7 16,4 0-1-16,2-2-2 0,5-2 0 15,6-1 0-15,-1-2-1 0,5 0 1 16,3-1-6-16,-1 0-7 15,2 1-9-15,-1-2-19 0,-1-2-18 0,1 1 88 16,3 0-40-16</inkml:trace>
  <inkml:trace contextRef="#ctx0" brushRef="#br0" timeOffset="73890.67">5959 3935 1435 0,'-1'-8'33'0,"-4"-8"-53"0,-8-8-39 0,-7-4-41 16,-6-2 15-16,-1 9 44 16,2 7 35-16,-1 7 19 0,1 6 3 0,-2-1 1 15,-2 4-4-15,2-1 0 0,0 4 1 16,1 2-5-1,4 2-7-15,0 4-3 0,2 4-5 0,3 5-4 0,4 7 0 16,2 2-2-16,4 4 2 0,7 6 3 16,5 5 1-16,6 6 3 0,5 2 2 15,7 2 0-15,2 0 0 0,5 1 1 0,0-7-1 16,-2-1 0-16,-6-7 3 0,-7-5 0 16,-2-4 2-16,-5-8 0 15,-3-2-1-15,-1-4-3 0,-3-3-2 0,-1-4-7 16,0-5-7-16,0-6-8 0,0 0-10 15,0-1-9-15,0 0-1 0,0 0 142 16,-4-7-79-16</inkml:trace>
  <inkml:trace contextRef="#ctx0" brushRef="#br0" timeOffset="74110.64">5915 4228 877 0,'-22'17'39'0,"-2"2"20"0,-14 3-47 16,1 2-7-16,-4-4-1 0,2 0 0 16,3-2 0-1,3-2-2-15,4-3 11 0,1-3 5 0,4-2 2 0,1-3-1 16,3 0-5-16,1-1-4 0,0-4-3 16,6 0-2-16,0 0-11 0,7-2-12 15,3 2-4-15,3 0-77 0,0-2-147 16,11-2 152-16</inkml:trace>
  <inkml:trace contextRef="#ctx0" brushRef="#br0" timeOffset="74649.67">6118 4464 991 0,'25'-10'41'0,"0"-5"8"0,9-2-32 16,-1 1-12-1,-9 0-3-15,-2-1 21 16,-7 3 15-16,-3 1 7 0,-1-2 8 16,-1 1-17-16,0-2-8 0,0-2-6 15,-3 1-2-15,-3 2 3 0,-1 2-1 16,-3 1 0-16,-1-2-5 0,-4 2-10 16,-1 0-7-16,-1 2-5 0,-3-1-4 0,-5 1-9 15,-5 1-6-15,-2 5-1 16,-2-1 3-16,-3 5-1 0,3 6 2 0,1 2-1 15,1 5-6-15,2 5-1 0,-3 6 5 16,4 3 1-16,0 3 3 0,4 2 7 16,4-2-3-16,8 0-5 0,8-1-1 0,11 3 0 15,6-2 5-15,8 4 5 0,7-2 7 16,1 0 2-16,5-3 2 0,-3-6-1 16,-1-5 2-16,-7-6 1 0,-5-5 1 15,-4-5 1-15,-5-2 1 0,-3-2 1 16,1-3 0-16,-2 0 2 0,-3-2 12 0,-1-1 8 15,-2-1 14-15,-4-3 1 0,-2 3-3 16,1-4-6-16,-3-2-13 0,0 1-4 16,-1-3-9-16,-4-4-3 0,2 1-1 15,-1 1 0-15,1-2 0 0,2 4 3 16,1 0 2-16,1-3 0 0,2 2 0 0,4-1-3 16,3 0-4-16,4 0-1 0,1 0 1 15,5 1 0-15,3 2 3 0,2 1 0 16,2 1-1-16,0 2-5 15,1-2-6-15,0 3-7 0,-2 2-17 0,-2 4-9 16,-6 1-23-16,0 5 569 0,-2 3-379 16</inkml:trace>
  <inkml:trace contextRef="#ctx0" brushRef="#br0" timeOffset="75272.5">6993 4409 1091 0,'20'-6'39'0,"-2"-3"2"0,2-1-30 15,2 1-2-15,-3-1 6 0,-3 0 7 0,-3 1 17 16,-3-3 6-16,-3 3 12 0,-2-3-3 16,0 0-14-16,-5 1 0 0,3 2-9 15,-2-2 0-15,-1 2-2 0,0 2-11 16,-2-1-9-16,-1 0-9 0,-5 0-7 0,-3-2-10 15,-3 0-9-15,-7 1-4 0,-2 1 0 16,-3 5 1-16,-2-1 0 0,1 4 0 16,4 2-2-16,5 1-1 0,4 3-5 15,4-2-7-15,5 3-5 0,1-2-2 16,3 2 8-16,1 3 11 16,4 5 11-16,5 4 8 0,6 10 1 15,10 6 5-15,8 5 0 0,2 3 1 0,6 0-1 16,-4-8-1-16,-6-6-1 0,-5-9 0 0,-4-5 3 15,-2-4 3 1,-1-4 2-16,2-2 3 0,-1-1 4 0,0-2 2 0,-2-2 5 16,-4-2 6-16,-2-2-2 0,1-2 0 15,-2-2 4-15,1-4-4 16,0 1 2-16,-2-3 6 0,-1-1-5 0,-3 0 3 0,0-4 6 16,-3 2-5-16,1-4-4 0,-2-1-7 15,1 1-9-15,0 2 4 0,0 1 1 16,-1 1 1-16,3 1-1 0,-1-1-7 15,2 0-2-15,0 1-2 0,3 2 4 16,2 2 2-16,3 2 0 0,2 0 2 0,-1 2-4 16,-1 4-2-16,-4-1 0 0,1 5 0 15,-3 0-8-15,0 5-6 0,1 4-6 16,3 1-2-16,0 8 5 0,0 5 6 16,-2 8 4-16,-2 2 4 0,-2 5 1 15,-2-1 1 1,0-3-1-16,-1-5-1 0,3-10 1 15,-5-7 2-15,2-8 0 0,-3-2-4 0,1 0-11 0,-1-2-15 16,1 0-10 0,5-4 184-16,5-3-115 0</inkml:trace>
  <inkml:trace contextRef="#ctx0" brushRef="#br0" timeOffset="75883.38">7959 4248 969 0,'-4'1'90'0,"-4"-1"-61"16,-5-1-16-16,-5 1-18 0,-3 1 20 15,-2 5-2-15,0 3-4 0,-3 3-3 16,0 3-6-16,-1 4-3 0,3 5 6 16,-1 3 5-16,3 3 2 0,1 4 1 0,7 0-8 15,1-4-7-15,5-7-6 0,8-5-3 16,0-5 3-16,8 0 6 0,3-1 7 15,2 0 6-15,6 2 2 0,0-5 10 16,2-1 3-16,2-5 3 0,-2 1-2 16,5-4-11-16,1 0-3 0,-1-2-4 15,0-3 2-15,3-2 1 0,-1-2-3 16,3-3 1-16,6-1-4 0,2-4 0 16,2 0-1-16,-2 0 1 0,-7 0 2 15,-4-1 2-15,-7-1 2 0,-1-1-1 0,2-4-1 16,-4 1 5-16,3 0 0 0,-2 0 2 15,-2 1 5-15,0 2-3 0,-6 1-1 16,-1 3 0-16,-4 2-2 0,-5 1-8 16,0 2-1-16,-2 2-3 0,-1 2-3 15,-3 3-4-15,-4-2-5 0,-6 3 0 16,-3-1 1-16,-5 4 0 0,-3 4 5 0,-2 1-2 16,0 6-1-16,2 1 3 0,5 1-14 15,5 2-6-15,7 2-6 0,5-3-4 16,2 6 14-16,2 1 6 0,7 2 6 15,4 6 4-15,8 2 1 0,3-1 2 16,4 0 2-16,-1-5 1 0,0-4 4 0,1-3 1 16,-2-8 2-16,-2-1 0 0,-1 0-3 15,3-4 2-15,-3 3-2 0,-2-3 1 16,-2 1 0-16,-2-3-4 0,-1-3 0 16,1 0-2-16,0-3-1 0,0 0 1 15,0-2 0-15,-1-2-1 0,-1-2-3 16,-2 0-7-16,0 3-8 0,-2-2-7 0,-1 5-12 15,-3-6-13-15,-1-6 224 0,-1-2-140 16</inkml:trace>
  <inkml:trace contextRef="#ctx0" brushRef="#br0" timeOffset="76336.08">4825 4075 1627 0,'0'1'-8'0,"0"-1"-67"0,0 4-36 15,0-4-14-15,1 0 15 0,-1 1 18 16,0 1 13-16,1 0-20 0,-1-2-16 16,0 0-51-16,0 0-54 0,1 0 127 15</inkml:trace>
  <inkml:trace contextRef="#ctx0" brushRef="#br0" timeOffset="78201.19">12412 3912 1214 0,'0'4'-17'15,"-3"1"-33"-15,-9 4-11 0,-2 3 23 16,-13 3 31-16,-7 1 6 0,-6 0 2 16,-9-4 2-16,-1-1 2 0,-4-5-1 0,-1-3 0 15,-3-1 0-15,-3-6 2 0,-5 0-1 16,-4-1 1-16,-2-3 2 15,-2 4-1-15,4-4 0 0,6 1-1 0,1-1 0 16,-1-2-1-16,-3 1 2 16,-5 0-1-16,6 1-6 0,11 1-7 0,13-2-6 0,15 4-7 15,12 3-5-15,6-2-23 0,8 4-120 16,7 4 2-16,10 0 18 0,13 5-17 16,16 4 154-16</inkml:trace>
  <inkml:trace contextRef="#ctx0" brushRef="#br0" timeOffset="78471.37">12496 4144 942 0,'29'14'74'16,"-22"4"-160"0,35-1-7-16,-162-29 64 0,51 10 68 15,-1 9-12 1,-10-2-6-16,-9-2-4 0,-3-2 2 0,0-1 3 0,-8-1 6 15,3 0-2-15,1-2 0 0,9 1-4 16,10 2-6-16,1-4-3 0,4 2-1 0,-1-1-4 16,5-3-1-16,12 2 0 0,10-1-1 15,14 1 0-15,11 1 0 0,7 2-1 16,8-1 1-16,5 2-6 16,4 0-18-16,1-1-3 0,9-1-14 0,10-1-161 15,17 1 140-15</inkml:trace>
  <inkml:trace contextRef="#ctx0" brushRef="#br0" timeOffset="78720.35">12409 4190 909 0,'-9'3'27'0,"-6"3"-4"0,-7 1-16 15,-12 0 3-15,-14 2 4 16,-9-1 6-16,-9-2-1 0,-6 0-3 15,2-3 4-15,-3-2 2 0,-5 0 6 0,5-1 5 16,0 0 5-16,3-1 1 16,14 0-5-16,7 1-7 0,8 0-8 0,9 0-7 15,4-2-5-15,4 2-1 0,7-1 1 16,3-1 0-16,6 1-2 0,3 1-9 0,0-1-19 31,1 0-21-31,4 1-25 0,0 0 620 0,-5-6-415 0</inkml:trace>
  <inkml:trace contextRef="#ctx0" brushRef="#br0" timeOffset="79906.03">11127 4309 1179 0,'0'0'20'15,"0"1"-24"-15,-1-1-4 0,1 0 3 0,0 1 2 16,-1-1-3-16,0 2-2 0,0 3 1 16,-2 1 3-16,0 3 0 0,0 1 3 15,-2 5 1-15,1 2-1 0,-1 3 0 16,1 6 0-16,-3 3 1 0,-2 7 1 0,-3 6 2 15,-5 1-1-15,-1 5 2 16,0-2 1-16,2-3 0 0,4-2 1 0,1-5 1 16,2-2-1-16,4-5-2 0,1-2 1 15,0 0-2-15,1-5 0 0,-1-2 0 0,2-4-2 16,2-2 1-16,0-4-1 0,2-1-1 16,-2-6 3-16,0-2 1 0,0 3 1 15,0-4 0-15,0 0 0 0,-1 0 1 16,5 0 2-16,-2 0 3 0,0 0 8 15,-2 0 4-15,-1-5 5 0,2-4-1 16,7-6-10-16,3-12-8 0,2-6-10 16,0-4-1-16,-1-1 2 0,1-3 3 15,1 2 2-15,2-2 0 0,0-4-4 16,-4-3-1-16,-2-2-3 0,-1-3-3 0,0-2-2 16,1 3 0-16,1 4 2 15,-4 5 4-15,0 7 3 0,-2 7 2 0,-2 7 4 16,-1 7 3-16,-1 5 0 0,-1 6-3 15,0 4-6-15,0-2-13 0,0 2-6 16,1 0-4-16,-1 5-1 0,3 4 8 16,-1 4 3-16,1 7 5 0,4 8 3 15,1 5 3-15,2 9 0 16,2 2 1-16,3 5 0 0,3-2 0 0,3-2 0 0,4-6 1 16,4-3 0-16,-5-6 0 0,-4-6 1 15,-4-5-1-15,-7-6-1 0,-4-6 2 16,0-4-1-16,-5-2 2 0,0-1 1 15,0 0 10-15,4 1 15 0,-4-2 13 0,0-2 5 16,-3 2-5-16,-5-6-13 0,-2-6-14 16,-7-8-7-16,-4-7-6 0,-6-5-5 15,-2-5-2-15,2 2-2 0,-1 3 0 16,2-2 3-16,3 2 4 0,4 1 0 16,1 0-2-16,1 3 1 0,3 3-1 15,1 5 1-15,6 4 3 0,0 5 1 16,-1 2 0-16,-1 2-2 0,-3 1-4 0,-1 1-5 15,-1 2-5-15,-1 2-2 0,0 2 1 16,0 3 2-16,-5 5 0 16,-1 0 3-16,-3 7 1 0,-6 4 3 0,-7 3 3 15,-4 3 2-15,-6 0 0 0,2-1 0 16,4-4 0-16,6-1 0 0,6-4-2 16,6-3 9-16,6 1 2 0,4-4 0 0,6-3 5 15,2 0-11-15,2-6 8 16,3 1 2-16,0-1 1 0,0 0 1 0,0 0-8 15,0 0-3-15,0 0-6 0,0 0-10 16,0 0-16-16,0 0-17 0,0 0-18 16,0-1 723-16,2-6-493 0</inkml:trace>
  <inkml:trace contextRef="#ctx0" brushRef="#br0" timeOffset="123707.81">1760 17741 1246 0,'-6'4'98'16,"4"-2"94"-16,1 0-153 0,1-2-36 15,1 0-3-15,-1 0-2 0,-2 0-2 16,2 0-1-16,0-2-2 0,0 0 3 16,0-3 7-16,1 1 7 0,-1-1 9 15,1 0 2-15,3-2-1 0,-1-2-3 16,2-4-4-16,4-1-5 0,0-4-2 16,3-3-2-16,0-3-3 0,5-6 2 0,1-1 1 15,2-5-1-15,1 0 0 0,0 0 1 16,0-2-2-16,4 1-1 0,4-1 1 15,2 0-2-15,2 0 2 0,-2 3-1 16,2-1 1-16,1 6-1 0,3 5 0 16,2 2-1-16,6 10 0 0,0 3 1 15,3 8 1-15,0 4 1 0,7 9 2 0,3 7-1 16,2 8 0-16,7 6-1 16,-2 9 2-16,-3 3 0 0,2 8 0 0,-4 2 1 15,-2 4-4-15,-2 6 3 0,-4 2-1 16,-3 10 2-16,-5 7 1 0,-3 7-4 0,-7 5 0 15,-6 1-2-15,-8 2 4 0,-11 3 14 16,-9-4 14-16,-7-1 15 0,-9-8 12 16,-10-15 1-16,-6-7-10 0,-6-6-12 15,-7-2-18-15,-5-5-15 0,-9-6-6 16,-6-9-3-16,-8-10-2 0,-8-10-1 16,-4-10-1-16,-10-10 0 0,1-11 0 15,-2-11 1-15,-9-16-1 0,2-10-3 16,-7-12-5-16,2-4-4 0,-1-5-7 15,1-3-10-15,8-4-8 0,5-9-4 0,14 0 2 16,13 0 13-16,11 0 11 16,7 10 11-16,5 0 7 0,8 2 2 0,9-1-1 15,8 1 3-15,15 3 1 16,8 4 5-16,11 4 3 0,11 4 1 0,11-1 0 0,7 3-1 16,5 0-1-16,7 1-2 15,5 4-2-15,5 3 0 0,10 7 1 0,8 4-1 16,4 7 0-16,8 6 1 0,-4 6-1 15,3 7 0-15,2 5 2 0,0 6-2 16,4 4 2-16,0 6 1 0,-2 10-2 16,0 5-1-16,-1 8 1 0,-5 6-1 0,-2 5-1 15,-5 10 2-15,-4 7-3 0,-1 11-1 16,-1 8-1-16,-4 6-1 0,-7 11-1 16,-7 8-3-16,-15 9 7 0,-13 4 10 15,-17-1 2-15,-15 2 10 16,-15 2-1-16,-11-5 8 0,-9-11 10 0,-8-12 3 15,-9-20-5-15,-4-8-16 0,-9-10-15 16,-6-5-7-16,-6-6-3 16,-8-5-3-16,-9-9 1 0,-7-10 0 0,-3-9 0 15,0-9 0-15,3-10 0 0,3-11 0 0,0-10 0 16,1-8 1-16,6-4-1 0,2-5 1 16,10 2-2-16,6-2 0 15,4-6 2-15,3-1 0 0,2-7 6 16,7-9 8-16,7 0 2 0,10-8 9 0,9-3 1 0,5-3 1 15,10-10 5-15,8-8-9 16,7-5-6-16,7 0-6 0,10 4-9 0,9 2-1 16,3-2 0-16,11 2 0 0,6 2 0 15,3 7-1-15,13 13-3 0,-3 9-5 16,8 8-3-16,3 5-1 0,5 4 0 16,9 8 1-16,2 10 1 0,3 10-1 0,-1 13 2 15,-2 11 1-15,-3 8-1 0,6 13 1 16,3 19-4-16,0 13-7 0,6 17-9 15,0 17-20-15,-3 15-14 0,0 14-7 16,-8 15 12-16,-13 2 18 0,-13 0 32 16,-16 0 27-16,-11-2 12 0,-5-5 12 15,-10 0-4 1,-8-7-5-16,-8-5 1 0,-11-7 7 0,-10-10 3 0,-11-13 6 16,-7-17-13-1,-8-15-16-15,-13-10-10 0,-12-12-12 0,-15-8-3 16,-12-8 0-16,-7-7 0 15,-15-5 0-15,-12-5 2 0,-8-7 2 16,2-3-1-16,5-2 1 0,7-1 1 16,18-5 0-16,8 1-2 0,19-3 0 15,14-2-4-15,10-2 0 0,11-2-5 16,4-5-5-16,7-4-9 0,5-8-10 0,8-10-9 16,8-6-11-16,9-5-17 0,10-6-33 15,10-4 58-15</inkml:trace>
  <inkml:trace contextRef="#ctx0" brushRef="#br0" timeOffset="191479.69">25754 3910 1637 0,'-2'2'15'15,"-5"2"-33"-15,-2 5-11 16,-7-1 11-16,2 10 16 0,-3 2 0 0,-4 0 0 0,-4 4-1 16,-10-3 0-16,-4 3 3 0,-7-2 0 15,2 2 3-15,0 1 0 16,5 6-1-16,3-2-1 0,0 7 1 0,3 3-1 16,3 6-1-1,2 8 2-15,4 8-2 0,5 10 1 0,6 7 1 16,7 4-1-16,11 0 1 0,11 2 2 0,11 4-6 0,14 1-8 15,12-2-11-15,13 1-14 0,19-7 3 16,6-12 7-16,-1-6 10 0,-5-11 12 16,-6-13 8-1,-3-10 19-15,5-15 11 0,2-16 11 16,-2-13 4-16,-4-14-15 0,-7-9-10 0,-3-11-11 0,-4-9-10 0,-3-11-3 16,-1-6-2-16,-9-11-2 0,-12-6-1 15,-8-3 2 1,-17-5 6-16,-11 1 1 0,-7 3 9 15,-21-6 1-15,-8 4 0 0,-11 10 4 0,-4 10 0 16,-3 11 1-16,-5 8-4 0,-1 6-2 16,-9 4-8-1,-9 8-5-15,-11 6-3 0,-4 10-8 0,4 9-13 16,8 7-7-16,15 9-8 0,9 2-4 16,10 7 7-16,6 2-2 0,4 1-8 15,8 1-11-15,6 0-16 0,11 5-12 16,10 4 5-16,12 8 44 0,9 9 12 15</inkml:trace>
  <inkml:trace contextRef="#ctx0" brushRef="#br0" timeOffset="191823.54">26163 4957 1740 0,'0'1'-2'0,"1"0"-55"16,1 1-22-16,-1 6 46 0,2 2 15 15,-1 7 5-15,8 9 8 0,1 2 3 16,7 5 1-16,6 2 3 0,3 3 2 0,8 3 1 15,2 1 0-15,3 3-2 0,5-2 1 16,-1-2 0-16,1 1-2 0,-1-2 1 16,-4-2-1-16,-4-2 0 0,-6-7-1 15,-7-6 1-15,-8-7-1 16,-4-9 5-16,-5-1-10 0,-5-6-21 16,-1 1-30-16,0-2 107 0,3-3-58 0</inkml:trace>
  <inkml:trace contextRef="#ctx0" brushRef="#br0" timeOffset="192189.77">27351 3876 1877 0,'-7'13'-5'0,"-9"12"35"0,-8 14-132 16,-7 11 6-16,-6 9 81 0,-4 1 15 15,-11 6 1-15,-8 7-1 0,-2 12 2 16,-2 3-1-16,4 6-1 16,5 5 1-16,6-1 0 0,12 3 0 0,11-3 1 15,17-2 2-15,10-3-2 16,13-8 0-16,9-4 1 0,8-2-1 15,1-6 4-15,6-8 12 0,-2-11 13 0,-2-15 10 0,-3-9-2 16,-5-10-11-16,-1-4-13 16,-1-6-20-16,0-3-24 0,1-3-26 15,0-2-29-15,-2-2-20 0,-1-2-8 0,-4-6-4 16,0-4-52-16,0-5 102 0</inkml:trace>
  <inkml:trace contextRef="#ctx0" brushRef="#br0" timeOffset="192612.76">27703 4505 1376 0,'-101'98'298'31,"109"-99"-359"-31,-165 73 57 0,57-62 7 16,47 22 2-16,4-4-2 16,9-1-4-16,8-4-7 0,5-4-6 0,8-4-4 15,8-5 0-15,5-4 3 0,5-2 7 16,4-2 14-16,6 1 14 0,4-1 11 0,4-2 4 16,9 0-9-16,2 0-7 0,0 0-10 15,3 0-6-15,1 3-2 0,-3 4-1 16,1 3 0-16,3 3-5 0,-3 4-4 31,-3 2-3-31,-5 1-4 0,-10-1-3 16,-7 2-1-16,-2 3 1 0,-6 1 3 0,-3 2 3 15,-10 1 3-15,-6 1 2 0,-7 1 1 16,-3-1 7-16,-2-3 1 0,2-6-1 16,-2-6 0-16,4-3-1 0,-1-8-4 15,-1-2-7-15,1-2-6 0,0-4-24 16,3-4-18-16,5-4-20 0,8-1 452 15,5-7-287-15</inkml:trace>
  <inkml:trace contextRef="#ctx0" brushRef="#br0" timeOffset="192833.11">27960 4972 1333 0,'-11'33'322'16,"0"-7"-331"-16,-1 6-14 16,-2 8 25-16,-1 0-1 0,-2 8 0 15,-3 0-1-15,-5 1 0 0,3-7 5 16,4-10-18-16,4-8-27 0,7-12-25 16,2-5-27-16,5-6 0 0,0 2 13 15,7-6 475-15,10-8-298 0</inkml:trace>
  <inkml:trace contextRef="#ctx0" brushRef="#br0" timeOffset="193335.42">28745 4846 1679 0,'10'2'115'0,"10"-4"-77"15,-7 6-57-15,-38-22 20 0,-3 10-10 16,2 1 2-16,-8-2 5 0,-4 0 4 16,-4-1 4-16,0 1 2 0,2 4-5 15,0 4 4-15,7 3-1 0,2 6-3 16,4 2 1-16,4 4-4 0,4 0-8 16,5 2-12-16,8 1-9 0,4 3-6 15,7 2 4-15,7 7 10 0,4-1 7 0,2-1 6 16,1-4 3-16,-1-4 3 0,-2-6 2 15,-2-2-2-15,-1-4-2 0,-2-1-1 16,-1-1-1-16,1-3-2 0,-2-2 0 16,-1 0-4-16,-1 0 0 0,-2-4 3 15,-1-2 1-15,-1 3 4 0,2-3 4 16,0-1 0-16,3 4 0 0,1-5 0 16,1 0 0-16,0 5 0 0,1-3 2 15,-2 3 3-15,3 3 5 0,0 0 1 16,5 1-4-16,6 2-3 0,7 4-2 0,1 3-2 15,2 1 1-15,-4 1 0 0,-3-1-1 16,-2-1 0-16,-3-1 1 0,-1 0-1 16,-3-2 1-16,-2-2-1 0,-1-1 1 15,-1-2 1-15,0-1-2 0,-2-1-5 16,2 0-12-16,1-1-12 0,-2-1-11 16,2-4-9-16,-3 2-7 0,-1-2-13 15,0 0-12-15,-2-2 43 0</inkml:trace>
  <inkml:trace contextRef="#ctx0" brushRef="#br0" timeOffset="193744.37">28715 3825 1671 0,'24'13'21'0,"1"9"-25"16,4 11-13-16,-1 9-9 0,8 8 26 16,5 5 0-16,0 7 0 0,10 6 1 15,1 4-1-15,3 4-1 0,8 10 1 16,3 11-1-16,0 13 1 0,-4 14 0 16,-7 6 2-16,-8 0 7 0,-9-7 8 0,-10-9 5 15,-12-15 4-15,-13-12 3 0,-5-9-5 16,-9-5-3-16,-7-3-3 0,-5-3-8 15,-1-6-1-15,0-12 0 0,3-7-3 16,4-11-2-16,-1-5-2 0,3-1-2 16,-3-8 0-16,5 0 1 0,3-5-1 0,4-3 1 15,3-4 2-15,1 0-2 0,0-4 3 16,1 1 0-16,1-2 0 0,0 0 0 16,0 1-4-16,0-1-9 15,0 0-6-15,0 0-13 0,-1-1-2 0,2 1-5 16,3-1-10-16,2-1-17 0,5-6-26 15,5-5 47-15</inkml:trace>
  <inkml:trace contextRef="#ctx0" brushRef="#br0" timeOffset="-193145.64">21106 4855 916 0,'4'0'146'0,"-4"-2"-39"16,0 0-51-16,0 1-11 16,-5-1 1-16,5 2-13 0,0 0-9 0,0 0-1 31,0 0 5-31,0 0 2 0,0 0 0 0,0 0-6 0,0 0-12 0,1 2-10 16,-1 3-6-16,0 5-5 0,-1 6 2 15,-3 11 2-15,-1 7 1 0,-1 10 3 16,-6 6 1-1,3 2 1-15,-2-1 1 0,1-6 0 0,3-8 0 0,3-8 0 16,0-9 0-16,3-6 0 0,0-5 1 16,0-6 0-16,1-2 0 0,0 0 1 15,1-1 1-15,-1 0-1 0,0 0 2 16,0 0 5-16,1-1 5 0,2-2 6 0,0-6-1 16,3-6-4-1,0-8-7-15,3-13-5 0,1-5-4 0,0-4 0 16,2-5 1-16,0-3-2 0,3-4-2 0,2-3-2 15,-1 1-2-15,1 3 0 0,-1 4 3 16,0 6 1-16,2 4 3 0,3 8 6 16,3 7 2-1,4 9 3-15,0 9 1 0,-4 8-6 16,1 2-3-16,-1 8-8 0,-3 6-6 16,-2 10-1-16,-2 8 1 0,-5 8 4 15,-3 6 3-15,-1 6 1 0,-4 6 1 0,-6-1 2 16,0-4 3-16,-1-8-2 0,-1-12 1 15,6-9 0-15,-2-8-1 0,3-3 2 16,-5-12 2-16,2-2 6 0,0 0 11 16,0 1 5-16,1-1 13 0,1-2 9 15,5-5-9-15,0-7-7 0,5-8-15 16,1-8-17-16,0-5-3 0,0-1-1 16,2 4 2-16,-1-1-1 0,4 2 1 0,1-1 0 15,3 1-2-15,1 3 2 16,3 1 0-16,1 5-1 0,-1 5 1 0,-2 5 1 15,-2 5-1-15,-2 3 0 0,-2 2-4 16,-4 2-6-16,-2 4-6 0,0 5-4 16,3 7 0-16,0 9 4 0,2 7 5 15,-4 7 2-15,-5 5 0 0,-3 0-5 0,-2 0-9 16,0-7-4-16,2-6 5 0,0-7 5 16,0-5 10-16,1-4 7 0,0-3-8 15,-3-1-23-15,4-4-27 0,0-3-24 16,2 0-12-16,7-2-13 15,2-1 62-15</inkml:trace>
  <inkml:trace contextRef="#ctx0" brushRef="#br0" timeOffset="-192606.07">22753 4869 1191 0,'3'-32'36'0,"-3"-2"2"0,-4-3-27 0,-5 4-11 16,-8 4 15-16,-2 1 6 0,-7 1 4 16,-3 5-7-16,0 2 1 0,1 2-2 15,2 9-3-15,1 0-1 0,5 3-4 16,1 3-3-16,-4-1-2 16,3 3-2-16,-2 2-2 0,-2 2 0 0,-2 4 0 15,-2 2-1-15,-1 6 1 0,-1 7-3 16,3 4-4-16,1 8-4 0,6 9-4 0,6 8-3 15,7 9 2-15,10 2-3 0,9-4-2 16,5-5 1-16,5-15 9 0,1-12 11 16,-3-10 9-16,0-5 8 15,4-7-2-15,3 3 0 0,3-4-1 0,2-3 0 16,-4-6-1-16,-1-6-1 0,2-7-3 0,-2-7-3 16,5-4-6-16,0-6-6 0,-1-2-3 15,4 0 1-15,-6 1 1 0,0 1 4 16,-2 0 3-16,-5 4 2 0,-3 4 5 15,-3 4 14-15,-8 9 7 0,-1 6 11 16,-6 8-2-16,2-4-14 0,-3 5-16 16,0 0-16-16,-2 8-7 0,1 6 1 0,1 11 6 15,4 10 6-15,2 6 3 16,6 4 1-16,7-1 2 16,2 1-1-16,7-4 2 0,1-3-2 0,-4-5-1 0,-1-8 0 15,-5-5-1 1,-8-7-1-16,3-3 0 0,-4-4-8 0,-5-3-10 15,3-2-14-15,-5-2-12 0,2-3-11 0,1-7-16 16,-1-4-75-16,1-7 88 0</inkml:trace>
  <inkml:trace contextRef="#ctx0" brushRef="#br0" timeOffset="-192372.74">23023 4494 879 0,'7'13'84'0,"8"8"151"0,5 10-234 16,8 8 0-16,3-2 0 0,3 2 1 16,5 1 1-16,-1 2 1 0,3 3 2 15,9 2 2-15,6 0-2 0,7 5 1 16,0 0-1 0,-6-4-2-16,-5-2 0 0,-8-8 1 0,-5-11-7 0,-7-8-7 15,-6-11-7-15,-7-8-7 0,-2-7 0 16,-6-8-11-16,-2-8-15 0,-1-6-38 15,-2-12 46-15</inkml:trace>
  <inkml:trace contextRef="#ctx0" brushRef="#br0" timeOffset="-192195.94">23850 4566 1231 0,'-15'14'34'16,"-2"6"-17"-16,-9 3-2 0,0 5 2 0,-6 3 0 0,-1 0 1 15,-2 3-10-15,-2 5-3 0,0 5-3 32,-2 4 1-32,-1 5 2 0,1-1 2 0,2-3-8 0,4 0-22 0,6-5-27 15,8 1-37-15,5-4-123 0,5-5 130 16</inkml:trace>
  <inkml:trace contextRef="#ctx0" brushRef="#br0" timeOffset="-191375.85">19047 5102 1245 0,'1'23'74'0,"0"-40"7"15,-1-5-11-15,-2-1-10 0,-4-38 38 16,-1 38-36-16,-3 0-19 0,-5-1-21 16,-1 2-17-16,-3-2-3 0,-1 3-2 15,2 2-2-15,-1 1 0 0,-1 4-2 0,1 5 3 16,0 3 4-16,4 6 1 0,0 2-2 15,-1 5-3-15,-2 6-4 0,-2 7-1 16,-6 10 4-16,-4 9 0 0,-1 5-4 16,2 5-1-16,9-2-19 0,11-3-15 15,11 0-4-15,14-5 0 0,10 2 17 16,5-7 15-16,-1-6 9 0,0-8 1 0,-8-7 1 16,-3-6 3-16,-1-4 2 0,-1-3 2 15,-1-3 0-15,6-6-1 0,-3-5-4 16,0-4-3-16,0-6-3 0,-5-4-2 15,-4-6-1-15,-1-1 1 0,-4 1 1 16,-4 3 2-16,-1 3 2 0,0 1 2 16,-3 8 6-16,2 4 15 0,1 8 7 15,0 6 8-15,0 1-4 0,0-1-19 16,0 0-13-16,4 8-13 0,2 3-2 16,9 12 6-16,4 10 8 0,7 3 5 0,7 7-5 15,5-2-12-15,10 0-13 16,5-3-18-16,0 0-14 0,-3-4-17 0,-8-7-19 15,-2-5-79-15,-3-10-108 0,-8-5 158 16</inkml:trace>
  <inkml:trace contextRef="#ctx0" brushRef="#br0" timeOffset="-191102.53">19532 5242 888 0,'-5'5'29'16,"0"-2"1"-16,-2 2 3 0,-1-3 12 15,-1-2 13-15,0-3 8 16,-2-3 5-16,-1-3 4 16,-2-3-3-16,1-6-7 0,-1-3-15 0,-1-2-17 0,1-8-10 15,2 1-7-15,-1 0-6 0,2-5 1 0,4 4 2 16,6 0-2-16,3 5 1 0,7 4-2 16,6-1-6-16,4 2-3 0,5 0-6 15,6 3-5-15,4 0-3 0,5 5 1 16,7 6-1-16,6 3-1 0,-3 2-5 15,-2 3-17-15,-1 4-18 0,-9 0-28 0,-5 4-33 16,-2 4 579 0,-7 1-364-16</inkml:trace>
  <inkml:trace contextRef="#ctx0" brushRef="#br0" timeOffset="-190440.8">20128 4954 1471 0,'1'-5'26'16,"2"0"0"-16,-2-2-29 0,0-2 5 16,-1 0 18-16,-6-5-7 0,-2-1-10 0,-2 1 0 0,-2 0 1 15,-3 1 8-15,-3 2-1 0,-2 3-1 16,-1 4-3-16,0 0-2 0,1 4-3 15,0 1-2-15,1 5 0 0,0 3-4 16,0 4-4-16,2 5 0 0,3 5-3 16,7 0-14-16,4 1-14 15,7 3-8-15,11 6 1 16,11-1 12-16,10 2 13 0,6-5 6 0,-3-8 2 16,-3-9 7-16,-8-6 7 15,-3-5 6-15,-7-4 3 0,3-5-5 16,0-2-7-16,0-3-3 0,-3-1-3 15,-6 0 3-15,-4-1 3 0,-6-3 1 16,-3 0 0-16,-4-1 0 0,1 3-1 16,-3 2 5-16,2 3 6 0,1 8 2 15,4 2-1-15,0 1-3 0,0 0-7 0,0 0-7 16,-2 0-7-16,5 8-4 0,5 8 3 16,10 8 5-16,9 11 8 0,7 6 2 15,6 5 3-15,5 8-1 0,4 4-1 16,2 8 1-16,3 8-1 0,0 4 1 15,-1 2 0-15,-3-2-1 0,-6-5 1 0,-11-5 1 16,-13-4 3-16,-13-3 0 0,-8 2-1 16,-15 2 1-16,-13-1 6 0,-6-3 4 15,-7-8 1-15,2-8-3 0,3-8-1 16,1-8 5-16,0-4 8 0,-1-9 7 16,-4-6 2-16,0-4-1 0,-3-6-4 15,-4-4-6-15,-8-6-3 0,2-8-3 16,4-2-4-16,10-4-1 0,7-1-1 15,9-1 0-15,3 3 2 0,6-2-2 0,4 2-4 16,6 1-8-16,3-1-7 0,3 0-12 16,3 0-6-16,4 2-7 0,4 2-15 15,4 1-17-15,3 3-13 0,5-1-19 16,3 5-156-16,2-1 164 0</inkml:trace>
  <inkml:trace contextRef="#ctx0" brushRef="#br0" timeOffset="-188797.54">21985 5905 964 0,'27'9'66'0,"120"68"-43"15,-277-201-23 1,113 108 9-16,22 5 3 16,2-3 10-16,1 1 11 0,-1-2 9 15,-2-3 5-15,-1-1-1 0,-2-4-5 16,-2-2-10-16,-1-3-7 0,-5-2-11 15,-4-3-4-15,0 1 0 0,-2 6 7 16,0 5 9-16,1 8-1 0,1 5 4 0,-1 5-7 16,-3 3-9-16,-3 6-4 0,-2 8-6 15,-2 4-4-15,-5 8-4 0,-1 7 1 16,1 9 0-16,3 7 1 0,4 4 1 16,7 1-3-16,7-3-5 0,7-7-3 0,13-3-4 15,6-7 3 1,8-3 8-16,6-5 7 0,0-8 6 0,-4-6 9 0,-3-8 5 15,-5-7-2-15,0-3-2 0,2-7-6 16,1-4-4-16,1-3-1 0,-5-5 0 16,-1 0-2-16,-7-5-3 0,-1 0-2 15,-7 0 0-15,-2-4 1 0,-2 3 1 16,-2 0 5-16,-1 7 4 0,0 6 8 16,-2 8 10-16,2 6 1 0,1 4-4 15,0 0-5-15,0-1-15 0,0 6-12 0,3 5-3 16,2 10-3-16,3 11 5 15,4 11 7-15,9 5 5 0,7 0 0 16,8-2 2-16,3-4 1 0,4-5-1 0,-3-4 0 16,-5-6 3-16,-7-6 1 0,-7-4-1 15,-5-6 2-15,0 1-6 0,1-3-3 16,-2-1-2-16,0-4-7 0,0-3-10 16,-6 0-14-16,3 0-31 0,-4-3-26 0,-2-5 565 15,2-2-372-15</inkml:trace>
  <inkml:trace contextRef="#ctx0" brushRef="#br0" timeOffset="-182901.78">17802 5902 1517 0,'0'4'30'0,"-2"3"-35"0,-2 5-8 15,3 7 1-15,-3 5 1 0,2 7 5 0,-1 9 3 16,1 9 2 0,2 7 1-16,0 7 0 0,2 1 1 0,2 2 0 0,0-2 0 15,3-4-1-15,-1-8 1 0,1-2-6 16,1-7-9-16,0-6-5 0,-1-7-8 16,-3-6-8-1,2-10-12-15,-3-5 147 0,2-2-362 0,1-3 226 0</inkml:trace>
  <inkml:trace contextRef="#ctx0" brushRef="#br0" timeOffset="-182619.82">18232 5922 1552 0,'-2'9'25'0,"-1"7"-37"16,-2 8-4-16,3 9 14 0,-3 10 2 0,5 10 0 16,0 9 0-16,-1 8 2 15,2 3-2-15,-1-5 0 0,5-4 1 0,-3-7-1 16,7-8-4-16,2-6-3 16,1-4-1-16,1-8 0 0,-4-6 7 0,-2-9-2 15,-5-9-16-15,1-3-20 0,-3-4-30 16,0 0 24-1,4-6-103-15,0-10 100 0</inkml:trace>
  <inkml:trace contextRef="#ctx0" brushRef="#br0" timeOffset="-182351.38">18561 5820 1755 0,'8'3'51'0,"-584"109"-103"63,508-113 56-63,7-2 0 0,4-4 1 15,-1 0-1-15,1-1-1 0,1 1 1 16,-3-2-2-16,7 2 1 0,6 1-3 0,4 2-1 15,13 0-7-15,8 2-16 0,6 0-21 16,9 2-28-16,6 0-27 0,-1-1-133 16,8 1 144-16</inkml:trace>
  <inkml:trace contextRef="#ctx0" brushRef="#br0" timeOffset="-182019.53">19017 5725 1964 0,'-10'9'-18'0,"-5"6"-65"15,-8 7-5-15,-1 9 62 0,-1 2 25 0,-2 9 1 16,-4 7 0-16,-2 9 1 0,-1 11 1 15,-3 7-2-15,-7 2 1 0,-2 0 1 16,0-2-1-16,9-7-1 0,14-9-2 16,11-7-1-16,7-7-3 0,5-10 1 15,0-8 0-15,4-8 2 16,2-4 2-16,-1-3 2 0,2 0 2 0,4-2 1 0,4 0-2 16,4-1-17-16,7 0-25 0,2-2-29 15,-1 0-31-15,4-4-7 0,-5-4-7 16,-2-2 60-16</inkml:trace>
  <inkml:trace contextRef="#ctx0" brushRef="#br0" timeOffset="-181575.26">19357 5982 1411 0,'-2'0'50'0,"-1"2"31"0,-3 4-94 16,-6 1-17-16,-9 4 19 0,-10 5 14 15,-12 2-2-15,-10 3 1 0,-1 3 1 16,1 1 0-16,5-3 1 0,9 3 0 16,7-5-1-16,5-3-2 0,11-1-1 0,4-4-4 15,3-4-2 1,8 1-1-16,-1-7-5 0,3 0 4 0,0-2 1 0,5 1 4 15,3 3 4-15,5 0 2 0,10 4-1 16,7 1-2-16,4 0-1 0,2 1-2 16,3-1 3-16,-2 0 1 0,1 2 0 15,-1 2 0-15,-5-3 0 0,0 3-1 0,-8 2-1 16,-6-2-2-16,-5 1-5 16,-9-2-4-16,-5 1 0 0,-2 4 1 15,-8 2 6-15,-8 5 4 0,-7 1 3 0,-10-1 4 16,-10-2 5-16,-2-3 3 15,-2-3 0-15,-3-4-1 0,9-3-7 16,8-5-3-16,1-4-7 0,10-2-9 16,6-3-18-16,5-2-17 0,3-6-11 15,3-4-51-15,6-8 67 0</inkml:trace>
  <inkml:trace contextRef="#ctx0" brushRef="#br0" timeOffset="-181286.82">19510 5738 1313 0,'4'5'100'0,"0"6"111"0,4 11-232 0,1 8-14 16,6 6 4-16,4 3 28 0,1 5 2 15,3 3 1-15,0 6-1 0,1 4 0 16,0 4-1-16,-1 2 0 0,-3 1 2 15,-4 1 0-15,-8 3 0 0,-3-2 0 16,-8-1 0 0,-6-5 0-16,-5-5 3 0,-5-5 0 15,-2-8 1-15,0-6 0 0,3-9 0 0,4-8 0 0,3-4 1 16,3-1-3 0,1-7-16-16,1-2-22 0,1-1-34 0,2-4 128 15,3 0-61-15</inkml:trace>
  <inkml:trace contextRef="#ctx0" brushRef="#br0" timeOffset="-181069.5">20373 6339 1625 0,'-11'6'14'15,"-8"3"-44"-15,-12 1-6 0,-7 2 34 0,-7 0 1 16,-2-2 1-16,4 0 0 0,2-1 3 16,6-1 0-16,7 0 3 0,1-2-4 15,9-2-22-15,5-2-24 16,4 0-33-16,3-2 249 0,6 0-143 0</inkml:trace>
  <inkml:trace contextRef="#ctx0" brushRef="#br0" timeOffset="-180887.96">20263 6581 1306 0,'-29'13'112'16,"-9"1"157"-16,-12 3-264 0,-3-4-1 15,8 1-20-15,6-3-28 0,0-1-33 16,5-1-37-16,0-3 449 0,1-3-266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6T15:24:57.6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7433 6500 1082 0,'9'1'58'16,"-6"5"-80"-1,5 0-26-15,-22-15 46 0,11 2 7 16,3 7 9-16,0 0 9 0,0 0 10 15,0 0-3-15,0 0-8 0,-4 0-12 16,-4 1-4-16,-8 1 7 0,-12 2 6 16,-12 1 6-16,-13 3-2 0,-11 0-7 15,-11 1-6-15,-11-1-4 0,-3 1 0 16,-6 1-1-16,5-1 0 0,-1-1-1 0,-6-1 0 16,-3-1 2-16,-9 0 4 0,-2-1 1 15,-1 1 0-15,-10-4-3 0,-6 1-3 16,-5-3-1-16,-3 0-2 0,-1-2 6 15,3-1-2-15,1-1 1 0,4-1 2 16,5 1-6-16,7-2 0 0,1 0 1 0,11 3 3 16,12 1 0-16,1 2 1 0,10 0-3 15,5 1-2-15,5 2-2 0,11 0 0 16,8 3 0-16,6-2 0 0,9 2 0 16,10 1-1-16,5-2-6 0,11 1-10 15,4-5-14-15,4 1-18 0,4-2-23 0,0-2-11 16,10 0 2-16,8-5-68 0,14-3 95 15</inkml:trace>
  <inkml:trace contextRef="#ctx0" brushRef="#br0" timeOffset="443.68">6959 6888 1633 0,'-1'0'16'0,"-2"0"-40"0,-5 0-4 0,-7 1-1 16,-7 0 20-16,-8-1 8 0,-7 1-1 16,-8-1 2-16,-10-1 0 0,-13-1 0 15,-15-2 1-15,-9 0 0 0,-12-2 0 16,-3 2 2-16,-1-2-1 0,-6 3-2 15,-1-2 2-15,2 3 0 0,2 0 0 16,2 2 0-16,0 0 1 0,-2 0 1 0,-6 1 1 16,5 0 1-16,-4 1 0 0,4 1-3 15,5 0 0-15,5 1-2 0,12 2 0 16,7 1 1-16,-2-3-2 0,2 2 2 16,-1 0 0-16,7-2-2 0,10 2 0 0,8-2 2 15,12 1-2-15,7-2 0 16,11 0 0-16,10 0 0 0,6-3 0 15,5 3 3-15,4-3-1 0,0 1 2 16,4-1-2-16,-1 0-5 0,0 0-11 0,1 0-8 16,0 0-11-16,-1 0-12 0,1 0-13 15,1 0-25-15,0 0-1 0,0 0-104 16,7-1-49-16,3 0 133 16</inkml:trace>
  <inkml:trace contextRef="#ctx0" brushRef="#br0" timeOffset="16407.34">13102 12650 1093 0,'2'0'64'0,"0"0"20"0,0-2-28 15,-2 0-28-15,0 2-8 0,0-1-6 16,0 1-3 0,0-1-3-16,0 0-1 0,0 1 6 0,-1-2 1 0,-2 0 2 15,-3-1 3-15,0 1-2 0,-1 0-1 16,-2 0-1-16,-5-1-3 0,-4 2-3 16,-2 0-1-16,-3 1-4 0,-5 0-1 15,-4 1-1 1,-6 0-2-16,-5 0 1 0,-1 3 0 0,2-3-1 15,4 1 1-15,5 0 1 0,4 2-1 0,7 0-1 0,6 1 0 16,7-2-3-16,2 2 1 16,5-2 3-16,-1 2 4 0,1-1 6 0,1 2 3 15,1 3-1-15,0 2-1 0,2 0-3 16,2 5-5-16,-3 0-2 0,-1 3 0 16,1 2-2-16,0 7 0 0,-1 5 1 31,0 5-1-31,0 6 0 0,0 7 0 0,-1 7 0 15,-1 8 0-15,-2 1-1 0,1 3-1 16,1-2 2-16,2 4 0 0,0 1 0 16,3 4 0-16,0 0 1 0,1-3 0 15,-2-4 3-15,-2-5 2 0,0-1 0 0,-1-4-1 16,-4 1 0-16,-4-1-1 0,-3-4 1 16,-4-2 3-16,2-7 0 0,0-8 2 15,1-6 2-15,3-6 1 0,2-5 0 16,-1-4-2-16,3-4-4 0,1-3 1 15,0-2 2-15,4-2 1 0,-1-2 2 16,2-1 1-16,1-2 2 0,-1-2 5 16,0 1-1-16,0-1-1 0,0 0-3 15,0 0-3-15,-1 1-3 0,5-1 0 0,3 0-2 16,5-1-1-16,7-1 1 0,9-3-3 16,7 0-1-16,5-2-2 0,1-1 2 15,-2 3 6-15,-2 0 3 0,-4 0 1 16,-4 2-3-16,-5 2-7 0,-4 0 0 15,-4 0-1-15,-8 0 1 0,-3 1 3 16,-1 0-7-16,-4 0-13 0,1 0-25 16,0 0-38-16,-1 0-33 0,0 0-27 0,0 0 68 15</inkml:trace>
  <inkml:trace contextRef="#ctx0" brushRef="#br0" timeOffset="17335.96">17561 12387 1522 0,'0'0'61'16,"-2"0"23"-16,4 1-75 0,-2 0-1 15,1 1 0-15,0 0 3 0,2 2 6 16,4-1 0-16,3 2 6 0,4-2 5 16,4 2 3-16,4-3-3 0,4-1-9 15,10-1-7-15,3 0-8 0,5-2-1 16,10 1 1-16,-5-4-2 0,6 2 0 0,5 2 3 16,-1-4 1-16,4 1 2 0,-9-4 4 15,-3-1-4-15,-10 1-1 0,-6 0-2 16,-2 2-3-16,-8 0 1 0,-4 0 0 15,-6 4-1-15,-2 0 2 0,-8 2 2 16,0 0 3-16,-4 0 3 0,0 0 2 16,-1 0-7-16,1 3-6 0,-1 1-6 0,-3 8-3 15,-3 8 1-15,-2 12 3 0,-4 12 1 16,-3 12 3-16,4 8 0 0,0 5 0 16,6 8 1-16,4 3 0 0,2 10-1 15,5 10 0-15,4 7 1 16,1 5-1-16,4 5 0 0,1 1 0 0,-1-1 0 15,3-1 1-15,4-4 0 0,2-7-1 16,1-2 5-16,-2-6 10 0,-5-7 5 0,-6-8 5 16,-2-9-4-1,-2-5-6-15,-4-8-5 0,-4-7 2 0,-4-5-3 0,-5-8-2 16,-1-4-3-16,-3-7-5 16,-4-8-2-16,-9-4-3 0,-4-5-4 15,-4-4 2-15,-3-7 1 0,-3-4 5 0,-1-6 3 0,-1-3 6 16,-3-6 1-16,-3 1 0 0,-4-5 0 15,-4 1-2-15,4-1-1 0,9 0-2 16,6 4-1-16,5-1-2 0,2 4 1 16,0 1-1-16,5 4 0 0,0 3 0 15,6 4-4 1,1 3-9-16,-1-2-12 0,2 2-20 0,1 0-23 0,1 0-28 16,1 2-40-16,0-1-20 0,0 1 77 0</inkml:trace>
  <inkml:trace contextRef="#ctx0" brushRef="#br0" timeOffset="18171.93">13861 11317 1697 0,'0'0'43'15,"0"2"-21"-15,0 0-30 0,-1 5-7 0,1 7 5 16,0 4 4-16,0 8 5 15,1 6 0-15,3 4 0 0,4 7 1 0,2 5-1 16,7 3-1-16,5 10 0 0,3 4 2 16,2 6-1-16,-1 2 1 0,-2 0 1 15,-4 0-1-15,-2-4 1 0,-2-3 1 16,-1-6-1-16,0-6 2 0,0-7 0 16,-3-10-2-16,1-7 0 0,-4-7 1 0,0-5-1 15,-1-7 3-15,-2-4 1 0,0-2-3 16,-3-5 0-16,1 2-4 0,1-4-5 15,2-4 1-15,4-4-2 16,1-6 5-16,3-4 10 0,2-7 8 0,1-8 2 16,1-7 1-16,-2-9-5 0,-1-5-5 15,-1-9 0-15,1-6-2 0,4-4-2 16,-2-7-1-16,4 0-1 0,-3 4-2 16,-1 5-1-16,2 8 1 0,-2 12-1 0,-4 12 1 15,0 10 4-15,-1 9-1 0,-6 4 1 16,1 4 0-16,-5 3-1 0,-3 4 0 15,2 3 2-15,-2 4-4 0,0 0-4 16,0 0-7-16,0 0-12 0,0 0-12 16,0 0-7-16,1 0-18 0,3-1-14 15,-4 1-12-15,0 3-14 0,-6 3 39 16,-4 1 24-16</inkml:trace>
  <inkml:trace contextRef="#ctx0" brushRef="#br0" timeOffset="19172.37">15169 11073 1483 0,'-4'4'29'16,"-3"4"-28"-16,-6 5-9 0,-4 2 3 15,-3 7 5-15,-3 3 1 0,-8 8 0 16,-12 11 0-16,-6 6 0 0,-4 11-1 16,1 8 1-16,8 0 0 0,7 4-1 15,7-2 1-15,10 2-1 0,6-1 0 0,5-1 1 16,6 0-1-16,3 0 0 0,6-1 3 16,6 1-3-16,4-2 0 0,3-4 0 15,4-5 1-15,0-12 12 0,-3-10 12 16,-4-11 6-16,-5-9-5 0,-2-4-9 0,0-3-10 15,1 0-6-15,0-1-1 0,0 1-1 16,0-4-3-16,-1-4-4 0,-1 1-9 16,-2-2-13-16,-2-2-13 0,3 0-17 15,5-2-20-15,6-7 4 0,4-4 34 16</inkml:trace>
  <inkml:trace contextRef="#ctx0" brushRef="#br0" timeOffset="19802.5">15383 11522 1379 0,'0'0'87'0,"0"0"53"0,0 0-97 0,0 0-45 16,1 0-3-16,-1 0 2 0,0 0-2 15,0 0-4-15,0 0 1 0,0 0 2 16,0 0 2-16,-1 0 4 0,-7-2 0 16,2 2 1-16,-2 0 0 0,-2 0 1 0,-1 0-2 15,-1 1 1-15,-2 0 0 0,3 0-2 16,-1 1 0-16,3 2-2 0,0 1-2 16,-1 2 1-16,1 2 0 0,1 4-1 15,-2 0-1-15,1 2-3 0,1 0-4 0,1-1 2 16,4-2 2-16,-1-2 6 0,1-6 3 15,2 1 3-15,1-2-1 16,-1-2-1-16,1-1 2 0,0 0-1 0,0 2-1 16,0-2 1-16,0 1-2 0,2 2-1 15,-2 0-2-15,4 2-1 0,4 3 0 16,5 3 1-16,6 3 1 0,2 2 1 16,4-1 1-16,1 1 0 0,-2-1 1 0,-1-2 1 15,-3 1 0-15,0-2-1 0,3 0 1 16,1-1-2-16,3 2 1 15,-1-3 0-15,-6 0-1 0,-6-1 0 16,-3-1-1-16,-9-2-3 0,2-1-2 0,-1 0 0 16,-3-1 0-16,2 3 2 0,-9 2 2 15,-8 2 1-15,-9 1 1 0,-8 1 2 16,-1-2 5-16,2 1 1 0,2 0 0 16,4-1 0-16,-2-4-2 0,-1-2 1 15,1 1-2-15,0-4 0 0,4 1 2 0,5 1-2 16,3-2 1-16,4-1 0 0,2-1-4 15,4 1 0-15,-1-1 1 0,4 0-3 16,2 0-4-16,0 0-6 0,0 0-19 16,0 1-9-16,0-1-25 0,0 0-19 15,2-5-8-15,7-9-254 0,6-8 231 16</inkml:trace>
  <inkml:trace contextRef="#ctx0" brushRef="#br0" timeOffset="20103.25">15748 11173 1724 0,'0'0'52'0,"0"1"21"15,-2 1-99 1,-4 3-6-16,-4 8 13 0,2 4 10 0,0 4 6 0,-1 1 2 16,2 1 0-16,-2 1 0 0,-1-2 1 15,2-1 0-15,2-2 0 0,2 1 1 0,1-2-1 16,2-2 0-16,-1-4 4 0,-3-5-13 16,5 0-13-16,-1-5-20 0,1-2-32 15,0 0-14-15,0 2-17 0,2-2 7 16,-1-2 49-16</inkml:trace>
  <inkml:trace contextRef="#ctx0" brushRef="#br0" timeOffset="20575.16">15766 10849 1387 0,'8'25'191'16,"-6"-25"-109"-16,-2 2-77 0,3 2-4 16,-4-25-7-16,8 28 2 0,6 4 2 15,5 4 2-15,3 5 0 16,1 4 0-16,0 0 0 0,5 7-1 0,5 3 1 16,7 7 0-16,3 10 0 0,-1 6 0 15,-7 6-2-15,-4 3 0 0,-4 6 1 0,-8 4 0 16,0 3 1-16,-2 3 0 0,-9 0 3 15,-1 1 2-15,-5-3 2 0,-5 0 2 16,-4-4-2-16,-2-4 1 0,-1-10-3 16,0-8-2-16,-3-10 2 0,3-5-1 15,0-5 1-15,-3-5 2 0,4-5 0 16,-2-2 1-16,-2-4 1 0,2-3-3 16,1 0 0-16,-1-3 0 0,2-2 0 15,1 0 2 1,0-3 1-16,1 1-1 0,2-1-1 0,1-4-2 15,0 1-1-15,5-4 1 0,-2 1-2 16,1-1 0-16,1 0 0 0,0 0 0 0,0 0-1 0,0 2 1 16,0-2-3-16,-2 2-12 0,4-2-11 15,-2 0-16 1,0 0-19-16,0 0-15 16,0 0-15-16,0 0 271 0,4-2-153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6T15:28:10.8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7139 15742 1501 0,'4'-3'41'0,"4"-2"-20"16,-1-1-13-16,2 2-6 0,-3-1 1 16,-5 1 0-16,3 1 0 15,-4 2-3-15,0 1 17 0,0 0 10 0,0 0 8 0,0 0 10 16,1 0-20-16,-1 0-14 15,0 0-16-15,-5-2-16 0,-14 2 1 0,-21 0 4 16,-18 2 7-16,-17-2 7 16,-13 0 2-16,-1 0 0 0,-3-4 0 0,-7 0 1 15,2-3 1-15,-1-1-1 0,1-2 1 16,11 0-1-16,6-1-1 0,1-1 1 16,5 3 0-16,7 3 0 0,4 1 1 15,12 3 0-15,11 0-4 0,10 4 1 16,6-2-4-16,8 1-6 0,5 0 1 15,4-1-8-15,3 1-9 0,4-1-9 16,0 0-7-16,0 0-4 0,0 3-1 0,4 0 0 16,8-2-9-1,11 3 3-15,17 0 26 0</inkml:trace>
  <inkml:trace contextRef="#ctx0" brushRef="#br0" timeOffset="290.11">7375 15903 1713 0,'0'5'81'0,"147"48"-122"16,-620-118 43 0,351 45-1-16,10-2 1 15,-1 0 0-15,-5-2 0 0,1 5 1 16,-2-2-1-16,11 3 0 15,8 2-1-15,3 1 0 0,8 7 1 0,4 3-1 16,9 2 0-16,11 5-1 0,8 1-2 16,7 3-7-16,9 1-10 0,4 4-14 0,4 0-15 15,3 0-14-15,2 1-15 0,8-2-15 16,3-1 275-16,8 0-155 0</inkml:trace>
  <inkml:trace contextRef="#ctx0" brushRef="#br0" timeOffset="821.45">5958 16847 1387 0,'-14'0'47'16,"-9"0"-5"-16,-9 0-28 0,-13-1-13 15,-6 0 0-15,-7 0-1 0,-4 1 1 16,-5 2 1-16,-16 3 3 0,-8 0 4 15,-17 3 5-15,-5 1 9 0,-11-1 2 16,-8-1-3-16,-5-2-6 0,-3-4-9 0,-4-1-4 16,0-1-2-16,0-2 1 0,3 1 0 15,6-1 1-15,10 2 2 0,11 1 0 16,6 0 4-16,12 4-26 0,-5-1 1 16,-6 1-13-16,6 3-12 0,13-1-2 15,21-2-13-15,21 1-15 0,15-3-26 16,14-1 334-16,9 0-199 0</inkml:trace>
  <inkml:trace contextRef="#ctx0" brushRef="#br0" timeOffset="1160.77">6018 17426 1540 0,'9'3'82'0,"-4"-2"29"16,-3-1-72-16,-2-1-52 0,-7-3-2 15,-4-4 5-15,-11-1 8 0,-16-5 13 0,-9 0 11 16,-18 0 6-16,-8 1 0 0,-4 3-3 16,-15 1-9-16,-8 2-7 15,-11-1-3-15,-13 1-6 0,-11-1 1 0,-12 0 0 16,-14 1 0-16,-10-4-1 0,-8 3-5 15,-3-1-13-15,0 1-7 0,-4 4-7 16,10 2 0-16,9 2 9 0,8 3-2 16,26 2 0-16,17-1 0 0,20 2-6 15,27-1-6-15,15-1-14 0,12 2-23 0,12-1-25 16,11-1 25-16,8 2 29 16</inkml:trace>
  <inkml:trace contextRef="#ctx0" brushRef="#br0" timeOffset="36389.92">29222 8384 789 0,'-13'20'2'16</inkml:trace>
  <inkml:trace contextRef="#ctx0" brushRef="#br0" timeOffset="42302.12">32617 10032 966 0,'3'0'25'16,"-3"0"-11"-16,1 0-12 0,-1 0 1 15,-2 2 4-15,-2-2 4 0,4 1 3 16,-2-1 7-16,1 0 8 0,-3 1 12 0,-5 0 13 15,6 0 8-15,2-1 0 0,-1 1-10 16,3-1-14-16,0 2-13 0,-1 1-9 16,-5 0-6-16,-2 2-3 15,-1 0-1-15,-5 2-3 0,7 1-1 0,-5 1-2 16,-5 2 0-16,5 4 0 0,-8 3 0 0,-4 3 1 16,-2 2 0-16,0 0 0 0,-8 1 0 15,4-4-1-15,0 0 1 0,-1-1-1 16,7 0 1-16,-2 1 1 0,6-1-2 15,3-1 2-15,2 2-1 0,3-4-1 16,-1-2 1-16,3-5 0 16,3 0 0-16,2-1 0 0,-1-4 0 15,1 2-1-15,2-3 15 0,1 1 8 0,0-1 10 16,1-3 9-16,0 1-5 0,0 0 0 0,0 1 2 16,0-2 0-16,0 2-6 0,0-2-1 15,0 0-7-15,1 0-5 0,0 0-3 16,2 2-8-16,1-1-8 0,0 1-4 15,3 2-2-15,3 0 0 0,4 3 2 16,5 2 2-16,4 2 0 0,4 0 0 0,7 4 1 16,5 2-1-16,7 2 1 0,0 3 1 15,-2 1-1-15,-8-1 0 0,-7 1 1 16,-1-2-1-16,-4-1 0 0,2 1 2 16,-5-3 0-16,-4 0 1 0,1-3 2 15,-6 1-2 1,-1-2 0-16,-3-2-2 0,-2-2-1 0,-3-4-1 0,0 1-6 15,-3-2-4-15,-2-2-2 0,2-3-3 16,0 0-1-16,0 1-3 16,0-1-1-16,0 2-4 0,0 0 0 0,0-2 0 0,0 0-14 15,0 0-16-15,0 0-15 0,0 0-16 16,0 0-11-16,-5-8 240 16,-1-4-404-16,-2-7 246 0</inkml:trace>
  <inkml:trace contextRef="#ctx0" brushRef="#br0" timeOffset="46899.83">28847 7067 884 0,'-1'2'30'0,"1"-2"2"0,-3 0-12 15,2 0 13-15,1 0 16 0,0 0 14 16,0 0 5-16,2 0 1 0,-2 0-5 16,0 0-8-16,0 0-8 0,0 0-8 0,0 0-3 15,0 0-3-15,0 0-2 0,0 0-2 16,-1 0-5-16,1 0-3 0,-2 0 1 15,2 0-4-15,0 0-4 16,0-4-1-16,3 1-7 0,-2 0 0 0,0-2-2 16,1-2-2-16,1 1 4 0,0-3 4 0,-1-3 4 15,2 0 5-15,-1-2 0 0,3-2-4 16,-1-1-4-16,4-7-4 0,1-3-4 16,3-3-1-16,1-2-2 0,1 1-1 15,2 0 4-15,-2-3 4 0,5 0 2 16,-1-2 1-16,5-1-2 0,2 1-6 15,-1-2 2-15,5 1 4 0,3 1 5 16,4 1 4-16,4 0 1 0,1 1-5 16,-2-2-5-16,-1-3-3 0,0 0-5 15,7-5 0-15,8 2-1 0,6 0 0 0,9 2 5 16,4-1 3-16,2 2-1 0,-2 0 1 16,-5 0-4-1,-5 3-4-15,-1 2 0 0,7 0-1 0,11 4 1 0,5 2 2 16,-5-1 1-16,2 4 0 15,-7 2-8-15,3 3-2 0,18 2 1 0,7 4-3 0,1 6 9 16,-8 0-12-16,-11 5-1 0,-7 2 5 16,9 5-2-16,1 2 5 0,-3 4-2 15,-10 1-1-15,-11 2-1 16,-9-2 9-16,-7 1-1 0,-3-2 1 0,-8-1 0 0,-6-3 0 16,-7-1 0-16,-6-2 2 0,-5-1 0 15,-5 0 1-15,-5-2 0 0,-3 0-1 16,0 0-1-16,0 0-1 0,0 0-5 15,0 0-8-15,0 0-4 0,-1-3-9 16,-1 1 1-16,-2 0 4 0,0-1 1 16,-5-3 9-16,-5-5 3 15,-7-6 1-15,-5-9 5 0,-3-7 2 0,-5-4 0 16,0-3 1-16,2-3 0 16,-1 1 0-16,4 2-1 0,7 7 2 15,3 8-2-15,8 5 3 0,6 11 0 0,4 2 2 0,1 4 2 16,1 0 1-16,-1 3 0 0,0 0 0 15,0 0 0 1,0 0-14-16,0 0-6 0,0 0-2 0,0 0-7 0,-1 3 4 16,2-2-2-1,0-1-4-15,1 3 2 0,0 1 6 0,7 4 6 0,6 6 3 16,4 4 4 0,6 4 0-16,1 6 0 0,-3 4 2 15,-1-6 1-15,-6-3 1 0,-3-4 0 16,-4-3-2-16,-2-1-1 0,-2 0-1 15,-2-1 0-15,0-2 0 0,-1-1-1 0,-1-3 0 16,0-2 0-16,-1 0 2 0,-1-2-1 16,0 2-2-16,-1-1-2 0,-3-1 0 15,-3 3 0-15,-4 1 1 0,-7 2 2 16,-5 3 2-16,-4-4 1 0,-4-2 2 16,1-2 1-16,-1 0 0 0,-3-2 0 15,-3-2 0-15,-6-1 1 0,-1-1-2 16,4 0 1-16,7 1 0 0,8-2-1 15,8 2 1-15,6 0-1 0,4 2 0 16,3-2 1-16,5 0 0 0,0 0-3 0,0 0-7 16,0 0-13-16,0 0-13 0,0 0-9 15,0 0-14-15,4 1 16 0,-1-1-108 16,9-3 0-16,10-3 77 0</inkml:trace>
  <inkml:trace contextRef="#ctx0" brushRef="#br0" timeOffset="48818.23">32426 10324 984 0,'0'0'37'16,"-3"0"3"-16,2 0-25 0,4 0-14 15,-5 0 7-15,4 0 5 0,0 0 5 16,-4 0 3-16,2-3 5 0,0 2 7 15,0 2 11-15,1-1 7 0,0 0 0 16,0 0-7-16,0 0-17 0,-1 3-12 0,0-3-7 16,1 0 0-16,7 2 3 0,3 0 3 15,-1 2 1-15,5-3 2 0,-2 1-2 16,4-4-3-16,8 4 1 0,-6-4-1 16,0 2 5-16,0 0 10 0,-3-5-1 15,5 1-1-15,2-4-6 0,4-7-7 0,4-2-3 16,1-4 0-16,1-4 1 0,4-2-2 15,12-3 3-15,-4-4 2 0,-3 1 1 16,4-4 1-16,-22-3-2 0,11 0-2 16,0-13 1-16,-8-2-2 0,12-3 1 15,-4-4 0-15,-1-3 0 0,7-3-1 16,-4-3-4-16,-3-4-3 0,3-3 1 16,-2 2 0-16,0 0 0 0,-2 4 1 15,-3 2 0-15,-5 1-1 0,-5-8-1 16,2 0 0-16,-7-10 0 0,-5-2-1 0,-4-2-1 15,2-1 0-15,-1 1-1 0,-2 2 0 16,5 0 0-16,-4 1 0 0,-3 4-2 16,1-1 2-16,-4 5 0 15,0 1 0-15,-4 2 4 0,1 3-3 0,1 1-1 16,-6 4 3-16,2 4 1 0,2 5 1 16,-2-1 1-16,2 1-3 0,-1 1-2 0,-5-5 0 15,3-4 0-15,-2 7 0 0,2 2-1 16,0 10 1-16,-6 2 2 0,8 8-1 15,-5 5 2-15,2 1 0 0,-2 2-3 16,-3 1 0-16,2 1-1 0,-2 1 0 0,-2 2 0 16,0-1 0-16,-1 3 0 0,2 3 1 15,3 2 0-15,-1 2-1 0,0 3 1 16,2-2 0-16,0-1-1 0,1 0 0 16,-1-1 0-16,1-2 0 0,-8-1-8 15,1 0-2-15,3-2 1 0,0 1 0 16,4 0 9-16,0 0 1 0,-7-2 2 15,-2 1-8-15,-1 0-3 0,-1 3 0 16,5 2-1-16,1 3 9 16,7 4 0-16,2 3 0 0,2 4-5 0,0-3 0 15,2 5-3-15,1 2-5 0,-1 0-2 0,1 0-10 16,0 0-5-16,1-5-5 0,-1 5-4 16,0-1-13-16,-1 1-13 15,0 1-14-15,1 0-10 0,0-1 36 0,0-1 21 16</inkml:trace>
  <inkml:trace contextRef="#ctx0" brushRef="#br0" timeOffset="49860.82">29396 6972 1017 0,'0'0'49'0,"2"0"12"0,-2 0-28 0,0 0-20 16,0 0-4-16,0 0-7 0,0 0 1 16,-2 0-1-16,2 0 0 15,0 0 0-15,0 1 1 0,0-1 2 0,-1 1 0 16,0-1 2-16,1 0-2 0,-1 3-2 16,1-2-1-16,0 3-2 0,-4 1 0 0,-1 2-1 15,-4 2 0-15,-1 5 1 0,-5 1 0 16,1 1 2-16,-5 2 0 0,-4-1 0 15,1 0 0-15,-5-5 0 0,2 2-1 16,-2-4 0-16,-1-2 0 0,2-1 1 16,3-1 0-16,0-1 2 0,2-2 5 15,3 1 3-15,0-2 5 0,3-2 3 16,3-2-2-16,-3-2-4 0,2 1-5 16,-2-3-3-16,-2 1-2 0,4-2 6 15,1-2 1-15,-3 2 5 0,4-4 5 0,3 3-3 16,1 1 7-16,3-1 2 0,1 3 0 15,-1-4 2-15,-2 1 1 0,4 1 0 16,-2-1-3-16,2 4-5 16,1-2-8-16,0 0-6 0,1-1-4 15,0-1-2-15,0 0-2 0,-1 2 1 16,0-1-1-16,0 2 0 0,1-1 1 0,0 1-2 0,0-2 0 16,0-1-3-16,-1-1-3 15,-1-1-3-15,-1 0-4 0,1 2-3 0,-1-1-5 16,2 4-4-16,-1-2-5 0,-1 0-5 15,1 2-3-15,1-1-8 0,-3 1-10 0,2 1-14 16,-1 3-8-16,2 1 39 0</inkml:trace>
  <inkml:trace contextRef="#ctx0" brushRef="#br0" timeOffset="54705.43">32393 4948 1799 0,'0'-31'1'16,"-6"0"0"-16,-3 2 0 0,2 0 0 15,-2 3-2-15,0 2-3 0,2 4-1 16,4 4-1-16,-5 3 1 0,3 5 2 15,2 3 0-15,-1 1 0 0,2 3 0 16,1 1 3-16,1 0 2 0,0 0 2 16,0 1 1-16,-2 1 10 0,4 1 4 15,-1 1 1-15,-1 0 2 0,0 4-12 0,4 6-3 16,0 5-10-16,7 5-5 0,-3-1-2 16,2-1-8-16,-3-6-9 0,-4-2-20 15,1-3-27-15,-1-2-33 0,-1 0-22 16,1-2-95-16,-3 0-132 0,-2-3 204 15</inkml:trace>
  <inkml:trace contextRef="#ctx0" brushRef="#br0" timeOffset="55603.02">31918 5451 867 0,'0'1'68'0,"-1"-1"78"0,1 0-138 16,1 0-22-16,3 0 12 0,1 0 19 16,-3 0 14-16,-3-1 9 0,1-1 7 15,1 2 6-15,3-1 9 16,-3 1 4-16,0 0 0 0,0 0-8 0,3-2-15 15,-4 2-13-15,2 0-10 0,-2 0-9 16,0 2-4-16,2 1-1 0,-1 3-4 16,3-2-1-16,5 6-1 0,3 4 0 15,3 5 0-15,4 7 0 0,8 6 0 0,2 5 0 16,6 5 2-16,3 4-2 0,2 0 1 16,9 4 2-1,8-2-2-15,5-3 0 0,2-3 2 0,-6-1-2 0,-10-1 3 16,-10-1 0-1,-4-4 0-15,-5-3 2 0,-2-5 0 16,-3-5 0-16,-3-3-1 0,-4-2-1 16,-1-4-3-16,-3 1 0 0,-3-3 0 15,-3-3 0-15,-3-1 1 0,-3-5-1 0,3-1-2 16,-4-1-4-16,0 0-3 16,1 2-7-16,3 0-4 0,-4-2-3 0,0-2-5 15,0-1-5-15,0-1-4 16,3-9-12-16,3-8-7 0,-2-4-8 0,0-6-11 15,2-8-11-15,-5 0-12 0,-1-3 397 16,-1-2-240-16</inkml:trace>
  <inkml:trace contextRef="#ctx0" brushRef="#br0" timeOffset="55990.93">32828 5389 1396 0,'0'0'35'0,"-4"0"-10"16,2 2-33-16,-6 0-5 0,-1 2 7 16,-2 3 6-16,-2 1 0 0,0 1 0 15,-3 2 1-15,1 3-1 0,-4 2 2 0,-8 6 1 16,1 4 0-16,-4 4 2 0,0 8 1 16,-1 5-2-16,-8 5 2 0,-4 6-1 15,-12 4-2-15,-7 3-1 0,-1 2 1 16,-1-2-1-16,8 2 0 0,9-6 0 15,5-7-1-15,9-5 1 0,2-8-1 16,4-3 0-16,1-7 19 0,2-3 7 16,5-6 4-16,2-4 4 0,4-3-15 15,1-4-5-15,1-2 2 0,1-1 2 0,0-1-1 16,4-1-2-16,5-2-5 0,0 2-6 16,1-2-2-16,0 0 0 15,0 1 1-15,0-1 1 0,0 0 5 0,0 0 1 16,0 0-3-16,0 0-5 0,0 0-15 15,0 0-21-15,0 0-6 0,0 1-9 16,1-2-10-16,6-2 1 0,5-4-162 0,3-5 141 16</inkml:trace>
  <inkml:trace contextRef="#ctx0" brushRef="#br0" timeOffset="57242.6">28958 5785 1325 0,'0'1'4'0,"0"-1"-31"0,0 0-15 0,0 0-1 16,0 0 32-16,0 0 19 15,0 0 9-15,0 0 9 0,0 0 5 0,2-3-3 16,0-3-3-16,3-3-1 0,2-5-2 15,4 0-3-15,4-6-4 0,3-2-9 16,3-2-6-16,2-4-3 0,0-2 0 16,1 3 2-16,-3 0 1 0,2 2 0 15,-4 0 0-15,-5-1-2 0,-7 2-5 16,-3 2-2-16,-8 1-3 0,-3 4-2 0,-4 1 0 16,-7 1-2-16,-2 3 2 0,-4-1 2 15,-3 4 4-15,-2 2 3 0,0 4 0 16,-1 3 1-16,4 3-2 0,0 4 0 15,6 7 0-15,2 3 1 0,1 3 1 0,4 8 1 16,4 5 3-16,2 4 0 0,5 2 0 16,6 0 3-1,5 0-2-15,6 0 3 0,3-4 2 0,1-2 0 0,1-9 3 16,0-2 2-16,3-6-1 0,-4-2 2 16,0-4 0-16,2-2-3 0,-1-2-3 15,3-3-1-15,0 1-4 0,-2-1 0 16,0 0 0-16,-1-2-3 0,2-1-8 15,-2 0-17-15,3-2-24 0,3-2-27 16,-2 0-17-16,-1-3-19 0,-4-1 161 16,-4-1-54-16</inkml:trace>
  <inkml:trace contextRef="#ctx0" brushRef="#br0" timeOffset="57439.8">29507 5535 1172 0,'29'59'3'16,"-2"-6"-34"-16,5 7-3 0,-4-14 27 16,-5-9 10-16,-3-7-8 15,-3-5-37-15,0 0-49 0,-4-5-56 0,1-6 67 16</inkml:trace>
  <inkml:trace contextRef="#ctx0" brushRef="#br0" timeOffset="57691.59">29589 5405 1255 0,'-18'23'29'0,"0"6"-18"0,-7 9-11 0,-2 2-1 16,2-1 2-1,1-1 3-15,2-1 1 0,4-1-5 0,4-4-13 0,1-5-18 16,4-4-18-16,3-9-9 0,4-5 4 16,-1-4 12-16,3-5 16 0,0 0 16 15,0 1 6-15,3-5-1 0,5-8 51 16,1-9-37-16</inkml:trace>
  <inkml:trace contextRef="#ctx0" brushRef="#br0" timeOffset="57912.54">29908 5491 1297 0,'0'33'8'0,"0"3"-35"0,0 7-5 16,2-3 27-16,0-5 5 0,1-3 4 16,1-2-8-16,-1-3-12 0,0-9-17 15,0-6-25 1,-3-11-9-16,3 3 0 0,-1-7 20 0,4-11 24 0</inkml:trace>
  <inkml:trace contextRef="#ctx0" brushRef="#br0" timeOffset="58169.18">30119 4928 987 0,'0'9'52'16,"0"119"-72"15,0-82 22-31,0-1 0 15,1 2 1 1,1 4-2-16,0 1 1 16,2-1 2-16,0-1 1 0,4 1 1 0,2-6 2 15,2-4-2-15,1-7 0 0,-2-9 0 16,-1-6-5-16,-3-8-6 0,0-4-15 16,-2-5-12-16,4-2 788 0,2-5-557 15</inkml:trace>
  <inkml:trace contextRef="#ctx0" brushRef="#br0" timeOffset="58369.69">30412 5273 1070 0,'-17'9'27'15,"-10"3"-15"-15,-10 3-8 0,-11 3 0 0,3-5 1 16,-4 0 0-16,6-2-5 15,3 0-2-15,6-7-3 0,3 1-6 0,2-5-5 16,4 0-10-16,-1-5-18 0,6-3-21 16,1-4-24-16,-4-10 47 0</inkml:trace>
  <inkml:trace contextRef="#ctx0" brushRef="#br0" timeOffset="58529.44">29687 4883 993 0,'7'9'66'0,"-8"-2"-87"15,-1 4-6-15,0-2-22 0,-6-7 16 16,7 5-15-16,-2-2-42 0,2 0 48 16</inkml:trace>
  <inkml:trace contextRef="#ctx0" brushRef="#br0" timeOffset="59775.32">32872 10380 715 0,'6'3'76'0,"1"-1"62"15,1 0-72-15,-4 0-54 0,0-1 8 0,-1-1 12 0,4 0 10 16,0-1 3-16,-2-3 0 0,5 3-5 15,-4-2-8-15,3-2-4 0,4 2-8 16,5-5-7-16,-2 1-5 0,2-2 0 16,0-2-2-16,-13-1 1 0,7 0-1 15,-2-2-2-15,-3 1 0 0,10-2-1 16,-13-2-1-16,1 0-1 0,2-2-4 16,-7 1-10-1,4-2-5-15,-4 0-7 0,-1-4-3 0,2 3-2 0,-1 4 2 16,-2 5-1-16,0 4-1 15,-2 0 5-15,-1 2 1 16,-1 2 6-16,-6 0 6 0,6 2-1 16,1 2 1-16,-6 2-4 0,2 4 2 15,-9 3 6-15,-7 5 2 0,6 2 6 16,-9 7 0-16,-1 4 0 0,1 1 0 16,-1 1 0-16,7-3 0 0,7 1-3 15,3 0 1-15,8 0 0 0,4 2 3 0,3-3 8 16,5 0 6-16,2-3 4 0,1 1 0 15,3-5-5-15,4-1-4 0,6-2-3 16,-1-1 0-16,2-1-2 0,3-1-2 16,-14 0-2-16,7-1-1 0,-7-2 0 0,-7-2-5 15,7 0-5-15,-1-3-10 0,3-1-20 16,3-4 52-16,-1 0-21 0</inkml:trace>
  <inkml:trace contextRef="#ctx0" brushRef="#br0" timeOffset="60040.6">33234 10146 1293 0,'1'4'24'16,"2"2"-23"-16,0 7-9 0,4 7 1 15,1 7 8-15,-2 3-2 0,0 0-1 16,3 1-3-16,3-6-2 0,3 0-3 16,6 0 0-16,-4-1-5 0,-1 0-5 0,2-1-2 15,-4-7-1-15,-2-6 0 0,-4-1 2 16,-2-5 1-16,-3-2-9 0,4-2-3 16,-1 0 15-16</inkml:trace>
  <inkml:trace contextRef="#ctx0" brushRef="#br0" timeOffset="60279.69">33377 10119 1051 0,'-108'225'1'31,"108"-243"-1"-31,0 56 0 0,-5 1-3 16,-3-2-2-16,-4-3-1 0,0-5 0 16,2-6 1-16,1-9 0 0,3-2-7 15,3-7-12-15,3-1-24 0,0-4-37 16,1 0-11-16,5-1 0 0,2-5 41 16</inkml:trace>
  <inkml:trace contextRef="#ctx0" brushRef="#br0" timeOffset="60580.17">33704 9617 1309 0,'0'4'42'0,"-2"6"-8"15,-1 12-56-15,-5 13-23 16,4 11 15-16,2 6 25 0,-4 4 4 16,6 1 1-16,-1 0 2 0,-2 1-2 0,0-2 1 15,-2-6 0-15,4-5 0 0,1-3 0 16,1-5 1 0,0-1-1-16,-1-5-1 0,0 0 0 0,0-6-8 0,4-3-9 15,-3-6-11-15,2-6-18 0,-3-3-21 16,1-2 223-16,-1-4-131 0</inkml:trace>
  <inkml:trace contextRef="#ctx0" brushRef="#br0" timeOffset="60816.71">33749 10030 1355 0,'-5'4'15'15,"-5"3"14"-15,-3 0-59 16,-3 4-6-16,-1-2 36 0,1 0 0 16,0 0 0-16,-6-2-3 0,0 0-4 15,-2-2-3-15,1-2-1 0,-2-2-2 16,3 1-4-16,5-2-6 0,-3 1-10 16,7-1-12-16,3-1-15 0,-3 0-18 15,4-1-18-15,4-1-5 0,-5 1 50 0</inkml:trace>
  <inkml:trace contextRef="#ctx0" brushRef="#br0" timeOffset="61070.38">33599 10208 1383 0,'-10'28'-2'16,"9"-38"-12"-16,2 31 1 15,1-1 1-15,-2 2 2 0,-1-3-3 32,1-1-4-32,-1 0-6 0,1-2-5 0,4-2-2 0,-1-3 4 0,-4-2 0 15,2-6-1-15,-4-1-10 0,1-2-28 16,0 0 38-1</inkml:trace>
  <inkml:trace contextRef="#ctx0" brushRef="#br0" timeOffset="61289.3">33417 9523 1244 0,'4'0'140'0,"-4"0"140"0,4 0-332 16,-5 0-71-16,-1 0-21 0,-1 0 21 16,-9 4 23-16,0 5-47 0,-4 0 81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6T15:57:04.1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13461 8363 1564 0,'-3'-5'24'15,"-2"-1"-30"-15,5 1-10 0,0-2 7 0,0 5 15 16,2-2 7-16,-2 3 2 0,0 0 1 16,-2 1-4-16,1 0-2 0,1 0-2 15,0 0-3-15,0 1 0 0,0-1 0 16,0 0 0-16,-1 0 2 0,-4 0 1 15,2 0 1-15,-3-1 3 0,0 1 0 16,-5 0-2-16,-5 2-1 16,-4 0-5-16,-6 0-2 0,-6-1-1 0,-5 1 0 0,-3 0-1 15,-4 2 1-15,-5-2 0 0,-4 0-1 16,-6 1 0-16,-9-1 2 0,-12 0-2 16,-7 0 0-16,-6-1 2 0,-1 3-2 15,2-2 2-15,-11-1 1 0,-10 0-1 0,-6-1 3 16,-5 0 1-1,-7-1 1-15,-8-2 1 0,-1-2 2 0,-11 1-1 0,-6-3 0 16,-8 0 2-16,-10-3 0 0,-15 2 1 16,3-1-2-1,-8-2-4-15,1 7-3 0,9 1-3 16,-4 3 2-16,6 7 2 0,3-2 3 0,-12 7 1 16,5 3 0-16,0-1-2 0,-12 3-3 0,8 0-1 15,2-1 0-15,-3-1-1 16,14 1-1-16,5-2 1 0,2-4 2 15,13 1 4-15,7-2 11 0,4 0 0 16,9 0 2-16,9-4-4 0,4 2-7 16,7-1-1-16,6-1-2 0,4-1-1 0,6-1-2 15,13-1-2-15,17 0 0 0,14-1-1 16,12-1-3-16,7 0-5 0,9 0-13 16,8 0-14-16,6 2-23 0,7-2-33 15,9 0-45-15,4-2-17 0,13-1-99 16,18-1 143-16</inkml:trace>
  <inkml:trace contextRef="#ctx0" brushRef="#br0" timeOffset="667.39">13347 8567 1247 0,'51'28'122'0,"-50"-27"-93"16,0-1-33-16,-1 1-15 0,-50-29 22 15,45 28 2-15,-4 2 5 0,-5 2 10 16,-11-2 4-16,-6 1 2 0,-10 1-2 16,-4-3-4-16,-7 0-5 0,-6-1-1 15,-13-2-3-15,-14 2-2 0,-11-4 3 0,-10 2 0 16,0 1-4-16,-4 0 0 0,-8 0-3 15,-4 1-3-15,-7 1 2 16,-3 1 4-16,-1 0 3 0,-7 2 1 16,-1-4 2-16,-16 2-6 0,-5 1 0 0,0 1 8 15,-20-3 4-15,6 3 0 0,3 0-1 16,-15 1-11-16,12 1-6 16,2-1 4-16,-12-2-3 0,10 0 0 0,1-1 1 15,-7 3-3-15,15 1 5 0,2-1 3 16,0 3 5-16,13 1 3 0,6-1 1 15,6 2-2-15,5 1-4 0,0 1-2 0,5-2-5 16,6 2-2-16,11 0 0 0,3 0-2 16,5 1 1-16,9 2 0 0,8-1-1 15,19 1-1-15,16-2 0 0,8-1-2 0,9-2 0 16,5-2 1-16,3-2 0 0,7 1 1 16,6-3 1-16,5 0-1 15,3-3 2-15,6-1-1 0,0 0-6 0,0 1-16 16,0-1-20-16,0 0-29 0,0 0-18 15,0 0 4-15,4-1 7 0,7-5 9 16,9-4 11-16,14-7 29 0</inkml:trace>
  <inkml:trace contextRef="#ctx0" brushRef="#br0" timeOffset="32428.38">13005 12113 1095 0,'26'1'57'0,"-31"1"-37"16,-5 2-15-16,0 0-1 0,-30 0 7 15,24 0 0-15,0-2 1 0,-3-1-1 16,-2 0 1-16,0-1 4 0,-1 2 2 15,2-2 3-15,1 0 1 0,2 0-3 16,0 0-4-16,-1 0 0 0,-1 0 1 0,0 2-1 16,0-2 3-16,-1 0-3 15,-3 0-5-15,1 0-3 0,-3 1-2 0,-1-1-3 16,-9 0 0-16,1 1 2 0,-6-1-1 16,0 0 3-16,-2-1 0 0,-7 0-1 15,-6-1-2-15,-2 2 2 0,0-3 7 16,-1 2 2-16,3-2 4 0,-1 1-2 15,-4-1-6-15,-4 0-3 0,-6-1 5 16,-7 0 1-16,1 0 0 0,4-2-2 16,1 0-7-16,4 1-2 0,-2-4-1 0,-6 1 1 15,-1 0 0-15,-2 0 0 0,3 0 3 16,4 2 8-16,4-1 3 0,-5-1 2 16,-8 2 2-16,-2 1-7 0,0 1-3 0,3 1-1 15,9 2-6-15,3 0-2 0,1 1 1 16,-9 0-2-16,-4 0 2 0,-2 2 0 15,-3-2-1-15,4 0 10 0,2-1 3 16,-6-2 0-16,-5-1 1 0,-1 1-10 16,4-1-4-16,2 0 0 0,9-2 0 15,-2-2-1-15,-6 1 1 0,-2 2 0 16,2 0 3-16,6 1 4 0,4 0 2 16,6 1 1-16,-6 0-2 0,3 1-3 0,-4 2-1 15,1 0-1-15,3 0 1 0,-1 1-3 16,5 1 0-16,-4-1 0 15,-4 2-2-15,-5-2 1 0,-2 3-1 0,-4 0 0 16,8-1 0-16,5 0 0 0,-1-2 1 16,-1 1-1-16,-1-1 0 0,-3-1 1 15,5 3-1-15,6-1 6 0,1-2 1 0,7 1 0 16,-6-1 2-16,-3 0-5 16,0-1 2-16,-2 1 0 0,3 0 1 0,4 0-1 15,-2 0-3-15,-1-1-2 0,-9-1 0 16,-1 0-1-16,1 2 0 0,1-3 0 0,3 3 1 15,5-2-1 1,3 0 0-16,2-3 0 0,2 1 0 0,-8-1 1 0,1 1 0 16,-1 3 2-16,2-5 0 0,5 4 1 15,-1-1 0-15,3-3-2 0,-6 1-1 0,1 1 0 16,1-1 0-16,0 2-1 0,10 1 0 16,2-3 0-16,2 2 0 0,3-2 0 15,1 1 0-15,2 1 1 0,-1-2-1 16,-5 0 0-16,-4-1 0 0,-6-1 0 15,-3-1 2-15,-1 0 0 0,-1-1-1 16,3 4-1 0,2-2 0-16,4 3 0 0,-1 0-1 0,-1 3 1 15,-2 0 0-15,2 1 0 16,4 1 0-16,4-2 0 0,4 1 0 0,0 0 0 0,4 0 0 0,3 1 1 16,-1 1 1-16,1 1-1 15,-4-1 0-15,-5 1 0 16,-1-3-1-16,3 0 0 0,4 2 1 0,3-3-1 15,4 4 2-15,-2-3 3 0,2 2 1 0,2 0 3 16,2-2-1-16,-1 0-1 0,5-1 0 16,0 0 0-1,0 1-2-15,-1 0-2 0,-4 2 0 16,0 0-1-16,-5 1-1 0,2-1 0 16,0-2-1-16,-1 1 2 0,1-1-1 15,1 0 0-15,2 0 0 0,-2-1 3 16,3 1 3-16,0 0 2 0,3 0 2 0,0 0-4 15,0 0-1-15,-3 0-2 0,-1 0-3 16,-4 1 0-16,-1-1 0 0,-1 0-1 16,-1 1 0-16,0-1 1 0,1 0-1 15,0 0 0-15,1 0 0 0,1 0 0 16,-4-1 0-16,4 1 0 0,1 0 0 16,2-1 2-16,1 1-1 0,-1 0 0 15,-4 1 0-15,-2-1 1 0,-2 0-2 16,2 0 1-16,3 1 0 0,4-1 0 0,4 1 2 15,5 0 3-15,3-2 3 0,4 1 5 16,4 0 2-16,3 0 1 0,0 0 1 16,2 0-2-16,0 0-1 0,2 0-1 15,0 0-1-15,0 0-4 0,1 0-1 16,2 0-5-16,-1 1-2 0,0-1-1 16,1 0-2-16,0 0-3 0,-1 0-2 0,0 0-4 15,0 0-5-15,1 0-3 0,0 0-3 16,0 0-3-16,0 0-4 0,0 0-4 15,0 0-7-15,0 0-8 0,0 0-4 16,0 0-6-16,0 0-2 0,0 0-5 16,1 0-9-16,0-1-5 0,3-2-5 0,1-2-1 15,3-1 45-15</inkml:trace>
  <inkml:trace contextRef="#ctx0" brushRef="#br0" timeOffset="50690.89">20303 13500 1187 0,'-2'0'61'0,"-5"-1"113"0,-2-4-197 0,-10-2 3 16,-5-5 14-16,-8-3 3 0,-4-3 0 0,3-3-6 0,-2-1-1 15,0-3-1-15,3 3 2 0,0-2 6 16,5 5 4-16,1 2 1 0,2 5 1 15,5 3 2-15,-2 1 5 0,4 4 5 32,-3-1 1-32,-2 3-1 0,2 2-6 0,-8 0-3 0,-8 1-2 0,-6 2 1 15,-10 3 0-15,-1 2-1 0,-2-3 0 16,-3 3 0-16,-4-1-2 16,-5 1 0-16,-14-3 1 0,-6 3-2 15,-6-1-1-15,-1 1 9 0,7 0 2 0,1-1 6 16,-9 0 7-16,-7 0-8 0,-1 0 2 0,-3-3 0 31,9 1 1-31,-10-3 5 0,-4 1 0 0,-9-3-3 16,-1-2-5-16,1-3-7 0,-10 0-5 15,3-3-1-15,-7-2-1 16,-3-2-1-16,5-3 1 0,-1-1 1 16,4 0 1-16,4-1 3 0,5 2 5 0,6 3 4 15,7 1 2-15,14 2-1 0,11 3-5 16,2 3-6-16,1 0-2 0,10 1-3 15,7 1 0-15,14 1 0 0,14-1 3 16,9 1-11-16,8-2-15 0,10 2-29 0,1 0-32 16,6 0-19-16,-3-6-187 0,3-5 186 15</inkml:trace>
  <inkml:trace contextRef="#ctx0" brushRef="#br0" timeOffset="51668.25">7298 14554 1829 0,'0'0'29'0,"-2"0"-40"0,1 0-21 15,-1 2-2-15,1-2 10 0,-2 1 8 16,-5 0 2-16,-5-1 1 0,-8 1 3 16,-4-1 4-16,-4 0 1 0,-3 1 9 15,-3-1 7-15,-6 0 7 0,-3 3 9 16,-5-1-3-16,-6 1-3 15,-2 3-4-15,-3-2-4 0,-5 2-3 16,-4-2-2-16,-9 1 1 0,-8-4-4 16,-9 0 0-16,-10-1 0 0,0-2 1 0,-12-3 3 15,-7 0 0-15,-7-4 0 16,-5-4-4-16,-5 2-2 0,-3-3-3 0,-3 2 1 0,-11 2 1 16,3 4-2-16,-3-1 2 0,2 1 0 0,-6 4 0 15,2-1-1-15,7 0 0 16,-11 3-1-16,9 1 1 0,4 3 1 0,2 0-2 15,6 1 1-15,7-2 2 0,4 4 10 16,4-1 2-16,4-1 7 16,2 3 0-16,-7 0-6 0,-7 1 1 0,-4 1-4 15,3-2 3-15,13-1 2 0,18 2-1 0,24-4-2 16,15 1-8-16,11-1-6 0,5 0-1 16,6 2 1-16,10-2-2 0,10-1 1 15,9 1-5-15,9-4-13 0,7-1-16 16,0 0-15-16,0 0-8 0,0 1-1 15,-1-1-5-15,1 0-18 0,0 0-34 16,0 0 61-16</inkml:trace>
  <inkml:trace contextRef="#ctx0" brushRef="#br0" timeOffset="70650.02">14075 11776 2010 0,'-1'0'19'0,"1"0"-62"0,0 0-21 32,1 0 14-32,-1 0 21 0,0 0 26 0,0 0 3 0,0 0 3 0,0 0-3 15,0 0 4-15,0 0 4 0,3-6 6 16,1-5 8 0,5-11-1-16,6-13-5 0,1-21-5 0,3-15-7 15,-6-13-4-15,-1-8-1 0,-1-4 1 0,-6 1 3 0,0 0 1 16,-1 3 2-16,0-1-2 0,1-3 0 15,1 1-2-15,-3 1-2 0,2 9-1 16,-2 12 1-16,1 14 0 16,1 11 2-16,-1 9 3 0,2 11-1 0,-1 7 6 15,-2 7 3 1,0 7-3-16,-2 4-2 0,-1 3-10 16,2 0-23-16,0 1-4 0,1 6-10 15,3 8 2-15,6 13 18 0,6 17 6 16,3 13 12-16,8 10 1 0,2 5 1 15,8 4 2-15,10 6 0 0,6 8 0 0,6 8-1 16,5 8-5-16,9 6-12 0,2 0-7 16,9-7-2-16,-9-13 8 0,-17-24 10 15,-18-23 5-15,-23-22 1 0,-10-12 0 16,-9-11-21-16,0 0-13 0,-4 0-8 16,-11-1-2-16,-14-4 23 0,-21-8 20 0,-22-11 13 15,-14-13 3-15,-9-14-2 0,-8-11-4 16,-11-11-3-16,-8-2-4 0,0 2 1 15,10 2-1-15,4 11 0 0,9 4 0 16,-1 5 1-16,7 7-1 0,15 2 0 16,14 9-1-16,18 5 0 0,10 9 8 15,13 5 6-15,9 7 3 0,6 2 4 16,7 4-8-16,-1-1-4 0,1 0-5 16,1 0-5-16,0-1-4 0,5 2-2 0,3 3-1 15,7 0 1-15,12 2 4 0,23 3 2 16,22 0 0-16,24-1 0 15,14-1 1-15,0-3-1 0,-1-3 1 0,-8-1 1 16,5-2 0-16,4-2 0 0,0-1 0 16,-2-1-1-16,-6 2 0 0,-3 0 0 15,-5-3 0-15,-13 5 0 0,-18-1 0 0,-20 2 0 16,-19 3 6-16,-9-1 0 0,-13 0 1 16,-1 1-7-16,3 7-10 0,-14 7 1 15,-8 14-2-15,-13 16 9 0,-20 5 5 16,-14 10 1-16,-15 4 1 0,-10 0 0 15,-2 6-1-15,2 0-1 0,-4-1-2 16,6-4 1-16,6-6-1 0,3-7 0 0,19-5-3 16,4-4 10-16,14-6 10 15,8-4 10-15,7-8 11 0,5-3-3 0,4-6-2 16,6-2-4-16,-1-4-5 0,8-1-7 16,-3-5-7-16,2 1-7 0,3-3-2 15,1 0 1-15,2 0-4 0,0-2-15 16,0 0-25-16,3 0-34 0,-3-2-36 15,3 2-27-15,-3 0 172 0,9-5-57 16</inkml:trace>
  <inkml:trace contextRef="#ctx0" brushRef="#br0" timeOffset="72093.22">14360 13245 1615 0,'0'0'66'0,"0"0"10"16,0 0-57-16,0 2-34 0,-2 3-13 15,-1 6-7-15,-2 12-1 0,-4 11 6 0,-8 15 14 16,-7 16 7-16,-8 8 4 0,-9 4 4 15,-3 8-2-15,-5 0-1 0,-4-2 0 16,-9-5 0-16,-12-10 1 0,-6-11 2 16,0-12 1-16,-4-9 2 0,7-8 1 0,-2-12 2 15,-8-8 5-15,-3-10 3 0,3-7 1 16,7-10 3-16,13-10 0 0,12-5-1 16,8-1 0-16,11-6-1 0,10 3-2 15,9 0 3-15,6 4 1 0,4 4 9 16,7 2 6-16,6 3 2 15,6 2 1-15,6-2-5 0,1-2-4 0,7-1-9 16,9-6-3-16,6-3-8 0,11-4-6 16,9-2-7-16,13 0-6 0,5 8-3 15,-1 10 1-15,-9 9 6 16,-11 9 3-16,-6 7 4 0,-4 7-1 0,5 5-4 0,0 11-5 16,9 11-5-16,9 17-7 0,-1 10 2 15,-2 12 4-15,-10 2 4 0,-6 1 8 16,-1-3 4-16,-1-5 2 0,-5-7 0 15,-6-7 0-15,-4-5 0 0,-7-8 1 0,2-7 0 16,-4-5-1-16,-4-8 0 16,-6-5 2-16,-8-6-2 0,-2-4 2 0,-6-5-4 15,0 0-14-15,0-1-18 0,0 0-25 16,0 0-24 0,0 0-1-16,1-9 210 0,-5-8-108 0</inkml:trace>
  <inkml:trace contextRef="#ctx0" brushRef="#br0" timeOffset="72393.57">15232 13179 1661 0,'14'0'373'0,"-6"0"523"16,-24 4-1013 0,16-6-909-1,0 35 1049-15,2-1-40 0,2 5 7 16,0 5 9-16,3-3 0 0,-2 2 1 16,1-1 0-16,1 2 0 0,-2-5 0 15,2 2 0-15,-2-5 0 0,-3-2 0 0,-1-4 3 16,-1-2-6-16,0-1-18 0,-2-3-38 15,1 4-42-15,-3 0-22 0,1 3 54 16</inkml:trace>
  <inkml:trace contextRef="#ctx0" brushRef="#br0" timeOffset="75487.07">14798 13605 1394 0,'0'8'154'0,"1"-6"-74"16,-1-2-55-16,0 0-8 0,0-7-17 0,0 7-1 15,1 0-1-15,-1 0-1 0,0 0 0 16,0 0 1-16,0 1 1 0,3 1-2 16,0 0 2-16,3 6-1 15,3 4 1-15,1 4 1 0,5 5 0 0,0 6 0 16,1 4 0-16,6 4 0 0,1 2 0 16,5 0 1-16,3 2 0 0,-2 3-1 15,-2-1 1-15,-6 1 0 0,-3-4-1 16,-1-6 1-16,-3 0 0 0,1-1-1 15,0-5 1-15,-4 1 0 0,0-3-1 0,-2-4 0 16,1-2 0-16,1-2 0 0,-3-3 0 16,4 1 1-16,-6-2 3 15,1-3 6-15,-1-2 6 0,-3-4 3 0,1 0-1 16,-2-1-2-16,0-1-3 0,-1 0 2 16,-1-1 8-16,1 0 6 0,0 0 6 0,1 0 6 15,-1-1-3-15,2-2 2 0,-2 0 1 16,3-1-5-16,-1-3-8 15,0-2-8-15,5-3-8 0,1-2-6 0,5-3-3 16,-1-4-2-16,4-5-1 16,-1-4 1-16,3-5-1 0,1-3 0 0,5-6-4 0,9-3-8 15,6-6-9-15,4-2-8 0,5 2-2 16,-10 1 6-16,-5 6 10 0,-5 6 8 16,-10 7 7-16,-1 8 1 0,-2 3 2 15,-7 8 2-15,-2 3 2 0,-1 5-1 16,-3 2 0-16,-1 0-2 0,-1 4-1 15,0-1-3-15,-1 0-2 0,0 1-5 16,1-2-6-16,-1 2-5 0,0 2-4 16,0-2-6-16,0 1-14 0,0-1-8 15,0 0-12-15,0 1-5 0,0 0-13 16,0-1-13-16,0 1-8 0,0 4-60 0,0 0 97 16</inkml:trace>
  <inkml:trace contextRef="#ctx0" brushRef="#br0" timeOffset="80509.77">2606 17050 1027 0,'-7'-2'100'0,"-11"-3"-6"15,17 12-2 1,-17-39-123-16,9 11 88 0,4 15-3 16,2 1 3-16,3 5 4 0,0-1 2 15,0 0-3-15,0 0-4 0,0 0-11 16,0 1-12-16,0 0-12 0,-1 0-8 16,1 0-5-16,-2-1-5 0,3 1-3 15,0 0-3-15,-1 0-2 0,0 0-1 0,3-2 2 16,1 0-1-16,-1 2 2 0,3-1 2 15,-1 0 1-15,3 0 0 0,2 0 0 16,2 0 0-16,1 1 0 0,3-2 1 16,2 2-1-16,5 0 0 0,4 2 1 0,5 0-1 15,5-1 0-15,2 5 0 0,6-4 0 16,-3 3-1-16,-1 1 1 16,2 2-3-16,-2 1 0 0,5 2 1 15,4 1 0-15,3 1 1 0,-1 3 1 0,8-4 0 16,1 3 1-16,-3-5 0 0,-1 0-1 15,-2-2 1-15,-1-1-1 0,0-2 0 16,0 2 0-16,-2-1 0 0,4-2 0 16,2 3-1-16,3-3 0 0,0-1-1 15,-6-1 1-15,0-1 0 0,0-2-1 16,1 1 1-16,1 0 1 0,5 0-1 0,3-4 1 16,4 3 0-16,-2-3 0 0,0 0 0 15,1 0 0-15,-5-1 0 0,2 2 0 16,3-1 1-16,1-1-1 0,0 1-1 15,3 0 0-15,-4-2 0 0,-5 0 1 0,5-3-1 16,3 0 1-16,10 0 0 16,7-1 0-16,3 1 0 15,5 2 0-15,-6 5 0 0,5 0 0 0,1-1 0 0,-3 1 0 16,1-2 0-16,-2 1 0 0,-4 1 0 16,3-2 0-16,1 3 0 0,-3-2 0 0,-4 1 0 15,-3 2 0-15,-2-1 0 0,1-1 0 16,7-1 0-16,0 1 0 0,-6 0 0 15,-3 1 0-15,-6-1 0 16,3-2 0-16,8 3 0 0,4-1 1 0,-2-2-1 16,2 3 0-16,-9-1 0 0,0 0 0 15,8 0 0-15,4-1 1 0,3 1 0 16,0 0 1-16,-8-3 1 16,0 2-1-16,1-2-1 0,2 2-1 15,-1-1 1-15,-1 1-1 0,-4 2 1 16,1-1 0-16,4 1-1 0,2-1 1 0,-1 2-1 0,-3 0 0 15,-4 0 0-15,-5 0 0 0,7 0 1 16,4 0-1-16,-3 0 0 0,-1 0 0 16,-7 0 1-16,-3 0-1 0,7 0 0 15,6 0 0-15,-2 0 0 0,-1 0 1 16,-4 0 0-16,-6 0-1 0,4 0 0 0,9 0 2 16,10 0-1-1,6 0 0-15,-1 0 0 0,-4 0-1 0,-6 4 0 0,-2-3 0 16,4 1 0-16,-6-2 0 0,-2 0 0 15,2 0 0-15,3 0 0 0,6 0 0 16,-4 0 0-16,-6 2 0 0,-5-2 0 16,-9 0 0-16,4-2 0 0,1 0 0 15,1-1 0-15,1 1-1 0,-3-2 1 16,-6 1 0-16,-1 1 0 0,4-2 2 16,5 1-1-16,7 0 2 15,1-1 1-15,-3 1-3 0,-5 1 1 0,0-1-1 0,5 1-1 16,7 0 1-16,-1 0 0 0,-4 0-1 15,-6 1 0-15,-2 0 0 16,3 0 0-16,6 1 0 0,3-1 1 0,-7 0 0 16,-2 1 4-1,-1-2 5-15,0 0 0 0,8-1 0 0,1 1-2 0,-7-3-4 16,-1 1 0 0,-6 0-1-16,3 1-1 0,6-1-1 15,5 1 0-15,-3 0 0 0,-4 0-1 16,-6 0 1-16,-1 1-1 0,0 1 1 15,10 0 0-15,0 1 0 0,2 0 1 0,-2 0-1 16,-6 1-1-16,2 1 1 0,6 2-1 16,3-1 0-16,-3 1 0 0,-4 0 1 15,-4-2-1-15,-2 0 0 0,3-1 0 16,8 1 0-16,-3 0 0 0,-1-2 0 16,-1 1 0-16,-4 0 1 0,4-1-1 0,9-1 0 15,1 0 0-15,-5-1 0 16,-4-1 0-16,-4 1 0 0,5 0 1 0,11 0-1 15,-2 2 0-15,-1 0 0 16,-5 0 0-16,-6 0 0 0,11 2 0 0,6 0 0 16,0 1 0-16,3 2 0 0,-7 1 0 15,-6-1 0-15,2 1 1 0,-3-4-1 16,-6 0 0-16,-3-1 0 0,-6-1 0 16,1 0 0-16,8-1 0 0,6 1 0 0,2 0 0 15,-4 0 0-15,-5 3 0 0,-3-1 0 16,5 1 1-16,8-1-1 0,4 3-1 15,3 1 1-15,-4 1 0 0,-5 2 0 16,2 3 0-16,2-1 0 0,-3-1 0 16,-1 1 0-16,-7 0 0 0,0 1-1 15,5-1 1-15,7 1 0 0,-1 1 0 0,-8-1 0 16,-6 0 0-16,-4-2 0 16,-2-2 0-16,7 0 0 0,3-3 0 0,-5-1 0 15,1-2 0-15,-2 1 0 0,-3-1 1 16,7-1-1-16,1 2 1 0,2 0 1 15,-6 0-4-15,-6-1 8 0,-3-2 5 16,-7 0 0-16,10 0 4 0,5 1-8 16,3 0-3-16,-2-1-2 0,-8 0-1 15,-7 0 2-15,-4 0 6 0,-2 2 5 0,3-2 3 16,5 0-3-16,3 0-7 16,5 2-4-16,-7-2-1 0,-5 0-1 0,-1 2 0 15,3 0 0-15,6 3-1 0,8-1 0 16,0 1-1-16,1-2 1 0,-1 3 0 15,-3-1 0-15,-2 6 1 0,10-3-1 16,4 5 0-16,-2-1 0 0,-3-2 0 16,-11 2 1-16,-2-2 0 0,0-1-1 0,6 2 0 15,8-2 0-15,-2 0 0 0,-6 0 0 16,-5 1 0-16,-8 0 0 0,-7-1 0 16,2 0 1-16,-1-3-1 0,4 1 0 15,3-1 0-15,-2-3-1 0,-5 1 1 16,-8-2-1-16,-3 0 1 0,0 1 0 15,4-1 1-15,6-1-1 0,3 1 0 0,11 0 1 16,1 2-1-16,-4-3 0 0,-5 2 1 16,-9 2-1-16,-7-4 1 0,-2 2-1 15,1-2 0-15,-1 1 0 0,2 0-1 16,2-1 0-16,0 0 1 0,1 0 0 16,-2-1-1-16,-5 0 1 0,-4 1 0 15,-3-1 0-15,-3 0 0 0,3 0 0 16,2 0 0-16,0 0 0 0,1-1 1 15,-4 1-1-15,1 0-1 0,0-1 1 16,-5 0 0-16,0 0 0 16,-5 1 0-16,-4-2-1 0,-1 2 1 0,-1 0 0 0,-3-2-2 15,-5 2-6-15,1 0-8 16,-4-1-12-16,1 1-9 0,3 0-6 0,-5 0-8 16,2 0 3-16,0 0-1 0,-2 0-3 0,2 1-2 15,-1 3-8-15,1-2-14 16,4 4 700-16,7 8-468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016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340F1-87EB-42C4-9B92-D21398C38303}" type="slidenum">
              <a:rPr lang="en-US" smtClean="0">
                <a:latin typeface="Arial" charset="0"/>
              </a:rPr>
              <a:pPr/>
              <a:t>29</a:t>
            </a:fld>
            <a:endParaRPr lang="en-U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Figure 1: scatter(1:20,10+(1:20)+2*randn(1,20),'k','filled'); a=axis; a(3)=0; axis(a);</a:t>
            </a:r>
          </a:p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326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36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episode 1:</a:t>
            </a:r>
          </a:p>
          <a:p>
            <a:r>
              <a:rPr lang="en-US" dirty="0"/>
              <a:t>Initialize all Qs to 0</a:t>
            </a:r>
          </a:p>
          <a:p>
            <a:r>
              <a:rPr lang="en-US" dirty="0"/>
              <a:t>Q(</a:t>
            </a:r>
            <a:r>
              <a:rPr lang="en-US" dirty="0" err="1"/>
              <a:t>B,East</a:t>
            </a:r>
            <a:r>
              <a:rPr lang="en-US" dirty="0"/>
              <a:t>) = -.5</a:t>
            </a:r>
          </a:p>
          <a:p>
            <a:r>
              <a:rPr lang="en-US" dirty="0"/>
              <a:t>Q(</a:t>
            </a:r>
            <a:r>
              <a:rPr lang="en-US" dirty="0" err="1"/>
              <a:t>C,East</a:t>
            </a:r>
            <a:r>
              <a:rPr lang="en-US" dirty="0"/>
              <a:t>) = -.5</a:t>
            </a:r>
          </a:p>
          <a:p>
            <a:r>
              <a:rPr lang="en-US" dirty="0"/>
              <a:t>Q(</a:t>
            </a:r>
            <a:r>
              <a:rPr lang="en-US" dirty="0" err="1"/>
              <a:t>D,exit</a:t>
            </a:r>
            <a:r>
              <a:rPr lang="en-US" dirty="0"/>
              <a:t>) = 5</a:t>
            </a:r>
          </a:p>
          <a:p>
            <a:endParaRPr lang="en-US" dirty="0"/>
          </a:p>
          <a:p>
            <a:r>
              <a:rPr lang="en-US" dirty="0"/>
              <a:t>Episode 2:</a:t>
            </a:r>
          </a:p>
          <a:p>
            <a:r>
              <a:rPr lang="en-US" dirty="0"/>
              <a:t>Q(</a:t>
            </a:r>
            <a:r>
              <a:rPr lang="en-US" dirty="0" err="1"/>
              <a:t>B,East</a:t>
            </a:r>
            <a:r>
              <a:rPr lang="en-US" dirty="0"/>
              <a:t>) = -.75 = (.5*-.5)+(.5*(-1+0))</a:t>
            </a:r>
          </a:p>
          <a:p>
            <a:r>
              <a:rPr lang="en-US" dirty="0"/>
              <a:t>Q(</a:t>
            </a:r>
            <a:r>
              <a:rPr lang="en-US" dirty="0" err="1"/>
              <a:t>C,East</a:t>
            </a:r>
            <a:r>
              <a:rPr lang="en-US" dirty="0"/>
              <a:t>) = 1.75 = (.5*-.5)+(.5*(-1+5))</a:t>
            </a:r>
          </a:p>
          <a:p>
            <a:r>
              <a:rPr lang="en-US" dirty="0"/>
              <a:t>Q(</a:t>
            </a:r>
            <a:r>
              <a:rPr lang="en-US" dirty="0" err="1"/>
              <a:t>D,exit</a:t>
            </a:r>
            <a:r>
              <a:rPr lang="en-US" dirty="0"/>
              <a:t>) = 7.5</a:t>
            </a:r>
          </a:p>
          <a:p>
            <a:endParaRPr lang="en-US" dirty="0"/>
          </a:p>
          <a:p>
            <a:r>
              <a:rPr lang="en-US" dirty="0"/>
              <a:t>Episode 3:</a:t>
            </a:r>
          </a:p>
          <a:p>
            <a:r>
              <a:rPr lang="en-US" dirty="0"/>
              <a:t>Q(</a:t>
            </a:r>
            <a:r>
              <a:rPr lang="en-US" dirty="0" err="1"/>
              <a:t>E,North</a:t>
            </a:r>
            <a:r>
              <a:rPr lang="en-US" dirty="0"/>
              <a:t>) = 0.375</a:t>
            </a:r>
          </a:p>
          <a:p>
            <a:r>
              <a:rPr lang="en-US" dirty="0"/>
              <a:t>Q(</a:t>
            </a:r>
            <a:r>
              <a:rPr lang="en-US" dirty="0" err="1"/>
              <a:t>C,East</a:t>
            </a:r>
            <a:r>
              <a:rPr lang="en-US" dirty="0"/>
              <a:t>) = 4.125</a:t>
            </a:r>
          </a:p>
          <a:p>
            <a:r>
              <a:rPr lang="en-US" dirty="0"/>
              <a:t>Q(</a:t>
            </a:r>
            <a:r>
              <a:rPr lang="en-US" dirty="0" err="1"/>
              <a:t>D,exit</a:t>
            </a:r>
            <a:r>
              <a:rPr lang="en-US" dirty="0"/>
              <a:t>) = 8.75</a:t>
            </a:r>
          </a:p>
          <a:p>
            <a:endParaRPr lang="en-US" dirty="0"/>
          </a:p>
          <a:p>
            <a:r>
              <a:rPr lang="en-US" dirty="0"/>
              <a:t>Episode 4:</a:t>
            </a:r>
          </a:p>
          <a:p>
            <a:r>
              <a:rPr lang="en-US" dirty="0"/>
              <a:t>Q(</a:t>
            </a:r>
            <a:r>
              <a:rPr lang="en-US" dirty="0" err="1"/>
              <a:t>E,North</a:t>
            </a:r>
            <a:r>
              <a:rPr lang="en-US" dirty="0"/>
              <a:t>) = 1.75</a:t>
            </a:r>
          </a:p>
          <a:p>
            <a:r>
              <a:rPr lang="en-US" dirty="0"/>
              <a:t>Q(</a:t>
            </a:r>
            <a:r>
              <a:rPr lang="en-US" dirty="0" err="1"/>
              <a:t>C,East</a:t>
            </a:r>
            <a:r>
              <a:rPr lang="en-US" dirty="0"/>
              <a:t>) = 1.5625</a:t>
            </a:r>
          </a:p>
          <a:p>
            <a:r>
              <a:rPr lang="en-US" dirty="0"/>
              <a:t>Q(</a:t>
            </a:r>
            <a:r>
              <a:rPr lang="en-US" dirty="0" err="1"/>
              <a:t>A,exit</a:t>
            </a:r>
            <a:r>
              <a:rPr lang="en-US" dirty="0"/>
              <a:t>) = -5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16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4AFB6-BBB0-4A1F-B30B-98094C83B36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:34 in, :40 to</a:t>
            </a:r>
            <a:r>
              <a:rPr lang="en-US" baseline="0" dirty="0"/>
              <a:t> 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04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lnSpc>
                <a:spcPct val="80000"/>
              </a:lnSpc>
            </a:pPr>
            <a:r>
              <a:rPr lang="en-US" sz="2400" dirty="0"/>
              <a:t>Distance to closest ghost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Distance to closest dot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Number of ghosts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1 / (</a:t>
            </a:r>
            <a:r>
              <a:rPr lang="en-US" sz="2400" dirty="0" err="1"/>
              <a:t>dist</a:t>
            </a:r>
            <a:r>
              <a:rPr lang="en-US" sz="2400" dirty="0"/>
              <a:t> to dot)</a:t>
            </a:r>
            <a:r>
              <a:rPr lang="en-US" sz="2400" baseline="30000" dirty="0"/>
              <a:t>2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Is Pacman in a tunnel? (0/1)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…… etc.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Is it the exact state on this slide?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15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DK :57 in,</a:t>
            </a:r>
            <a:r>
              <a:rPr lang="en-US" baseline="0" dirty="0"/>
              <a:t> :17 to 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50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71FF5-1E58-4BF1-A395-323151E69486}" type="slidenum">
              <a:rPr lang="en-US" smtClean="0">
                <a:latin typeface="Arial" charset="0"/>
              </a:rPr>
              <a:pPr/>
              <a:t>28</a:t>
            </a:fld>
            <a:endParaRPr lang="en-US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Figure 1: scatter(1:20,10+(1:20)+2*randn(1,20),'k','filled'); a=axis; a(3)=0; axis(a);</a:t>
            </a:r>
          </a:p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21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27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39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69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86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36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452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62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0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68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70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10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3341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52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igh-level-4.herokuapp.com/experime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ach0012.github.io/humanRL_website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tags" Target="../tags/tag5.xml"/><Relationship Id="rId7" Type="http://schemas.openxmlformats.org/officeDocument/2006/relationships/image" Target="../media/image2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customXml" Target="../ink/ink8.xml"/><Relationship Id="rId5" Type="http://schemas.openxmlformats.org/officeDocument/2006/relationships/image" Target="../media/image19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31.png"/><Relationship Id="rId4" Type="http://schemas.openxmlformats.org/officeDocument/2006/relationships/image" Target="../media/image3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customXml" Target="../ink/ink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customXml" Target="../ink/ink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9.xml"/><Relationship Id="rId7" Type="http://schemas.openxmlformats.org/officeDocument/2006/relationships/image" Target="../media/image4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0.png"/><Relationship Id="rId4" Type="http://schemas.openxmlformats.org/officeDocument/2006/relationships/tags" Target="../tags/tag10.xml"/><Relationship Id="rId9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customXml" Target="../ink/ink18.xml"/><Relationship Id="rId3" Type="http://schemas.openxmlformats.org/officeDocument/2006/relationships/tags" Target="../tags/tag13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56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5.png"/><Relationship Id="rId5" Type="http://schemas.openxmlformats.org/officeDocument/2006/relationships/tags" Target="../tags/tag15.xml"/><Relationship Id="rId10" Type="http://schemas.openxmlformats.org/officeDocument/2006/relationships/image" Target="../media/image54.png"/><Relationship Id="rId4" Type="http://schemas.openxmlformats.org/officeDocument/2006/relationships/tags" Target="../tags/tag14.xml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18.xml"/><Relationship Id="rId7" Type="http://schemas.openxmlformats.org/officeDocument/2006/relationships/image" Target="../media/image59.png"/><Relationship Id="rId12" Type="http://schemas.openxmlformats.org/officeDocument/2006/relationships/image" Target="../media/image6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58.png"/><Relationship Id="rId11" Type="http://schemas.openxmlformats.org/officeDocument/2006/relationships/customXml" Target="../ink/ink19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6.png"/><Relationship Id="rId4" Type="http://schemas.openxmlformats.org/officeDocument/2006/relationships/tags" Target="../tags/tag19.xml"/><Relationship Id="rId9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22.xml"/><Relationship Id="rId7" Type="http://schemas.openxmlformats.org/officeDocument/2006/relationships/image" Target="../media/image520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25.xml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7.png"/><Relationship Id="rId5" Type="http://schemas.openxmlformats.org/officeDocument/2006/relationships/tags" Target="../tags/tag27.xml"/><Relationship Id="rId10" Type="http://schemas.openxmlformats.org/officeDocument/2006/relationships/image" Target="../media/image66.png"/><Relationship Id="rId4" Type="http://schemas.openxmlformats.org/officeDocument/2006/relationships/tags" Target="../tags/tag26.xml"/><Relationship Id="rId9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image" Target="../media/image69.png"/><Relationship Id="rId18" Type="http://schemas.openxmlformats.org/officeDocument/2006/relationships/image" Target="../media/image36.png"/><Relationship Id="rId26" Type="http://schemas.openxmlformats.org/officeDocument/2006/relationships/image" Target="../media/image78.png"/><Relationship Id="rId3" Type="http://schemas.openxmlformats.org/officeDocument/2006/relationships/tags" Target="../tags/tag30.xml"/><Relationship Id="rId21" Type="http://schemas.openxmlformats.org/officeDocument/2006/relationships/image" Target="../media/image73.png"/><Relationship Id="rId7" Type="http://schemas.openxmlformats.org/officeDocument/2006/relationships/tags" Target="../tags/tag3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5.png"/><Relationship Id="rId25" Type="http://schemas.openxmlformats.org/officeDocument/2006/relationships/image" Target="../media/image77.png"/><Relationship Id="rId2" Type="http://schemas.openxmlformats.org/officeDocument/2006/relationships/tags" Target="../tags/tag29.xml"/><Relationship Id="rId16" Type="http://schemas.openxmlformats.org/officeDocument/2006/relationships/image" Target="../media/image72.png"/><Relationship Id="rId20" Type="http://schemas.openxmlformats.org/officeDocument/2006/relationships/image" Target="../media/image38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image" Target="../media/image76.png"/><Relationship Id="rId5" Type="http://schemas.openxmlformats.org/officeDocument/2006/relationships/tags" Target="../tags/tag32.xml"/><Relationship Id="rId15" Type="http://schemas.openxmlformats.org/officeDocument/2006/relationships/image" Target="../media/image71.png"/><Relationship Id="rId23" Type="http://schemas.openxmlformats.org/officeDocument/2006/relationships/image" Target="../media/image75.png"/><Relationship Id="rId28" Type="http://schemas.openxmlformats.org/officeDocument/2006/relationships/image" Target="../media/image64.png"/><Relationship Id="rId10" Type="http://schemas.openxmlformats.org/officeDocument/2006/relationships/tags" Target="../tags/tag37.xml"/><Relationship Id="rId19" Type="http://schemas.openxmlformats.org/officeDocument/2006/relationships/image" Target="../media/image37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image" Target="../media/image70.png"/><Relationship Id="rId22" Type="http://schemas.openxmlformats.org/officeDocument/2006/relationships/image" Target="../media/image74.png"/><Relationship Id="rId27" Type="http://schemas.openxmlformats.org/officeDocument/2006/relationships/image" Target="../media/image670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51.xml"/><Relationship Id="rId18" Type="http://schemas.openxmlformats.org/officeDocument/2006/relationships/image" Target="../media/image71.png"/><Relationship Id="rId26" Type="http://schemas.openxmlformats.org/officeDocument/2006/relationships/image" Target="../media/image37.png"/><Relationship Id="rId3" Type="http://schemas.openxmlformats.org/officeDocument/2006/relationships/tags" Target="../tags/tag41.xml"/><Relationship Id="rId21" Type="http://schemas.openxmlformats.org/officeDocument/2006/relationships/image" Target="../media/image80.png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image" Target="../media/image70.png"/><Relationship Id="rId25" Type="http://schemas.openxmlformats.org/officeDocument/2006/relationships/image" Target="../media/image36.png"/><Relationship Id="rId33" Type="http://schemas.openxmlformats.org/officeDocument/2006/relationships/image" Target="../media/image78.png"/><Relationship Id="rId2" Type="http://schemas.openxmlformats.org/officeDocument/2006/relationships/tags" Target="../tags/tag40.xml"/><Relationship Id="rId16" Type="http://schemas.openxmlformats.org/officeDocument/2006/relationships/image" Target="../media/image69.png"/><Relationship Id="rId20" Type="http://schemas.openxmlformats.org/officeDocument/2006/relationships/image" Target="../media/image79.png"/><Relationship Id="rId29" Type="http://schemas.openxmlformats.org/officeDocument/2006/relationships/image" Target="../media/image74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image" Target="../media/image35.png"/><Relationship Id="rId32" Type="http://schemas.openxmlformats.org/officeDocument/2006/relationships/image" Target="../media/image77.png"/><Relationship Id="rId5" Type="http://schemas.openxmlformats.org/officeDocument/2006/relationships/tags" Target="../tags/tag4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82.png"/><Relationship Id="rId28" Type="http://schemas.openxmlformats.org/officeDocument/2006/relationships/image" Target="../media/image73.png"/><Relationship Id="rId10" Type="http://schemas.openxmlformats.org/officeDocument/2006/relationships/tags" Target="../tags/tag48.xml"/><Relationship Id="rId19" Type="http://schemas.openxmlformats.org/officeDocument/2006/relationships/image" Target="../media/image72.png"/><Relationship Id="rId31" Type="http://schemas.openxmlformats.org/officeDocument/2006/relationships/image" Target="../media/image76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image" Target="../media/image81.png"/><Relationship Id="rId27" Type="http://schemas.openxmlformats.org/officeDocument/2006/relationships/image" Target="../media/image38.png"/><Relationship Id="rId30" Type="http://schemas.openxmlformats.org/officeDocument/2006/relationships/image" Target="../media/image75.png"/><Relationship Id="rId8" Type="http://schemas.openxmlformats.org/officeDocument/2006/relationships/tags" Target="../tags/tag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customXml" Target="../ink/ink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customXml" Target="../ink/ink3.xml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ustomXml" Target="../ink/ink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Try if you’d like…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https://high-level-4.herokuapp.com/experiment</a:t>
            </a:r>
            <a:endParaRPr lang="en-US" dirty="0"/>
          </a:p>
          <a:p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CB7BC0-8550-4867-B1CA-29BD3E259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220" y="1837648"/>
            <a:ext cx="5677067" cy="42492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D7CA48-C1E5-4FEC-BB92-4F3518C7458D}"/>
              </a:ext>
            </a:extLst>
          </p:cNvPr>
          <p:cNvSpPr/>
          <p:nvPr/>
        </p:nvSpPr>
        <p:spPr>
          <a:xfrm>
            <a:off x="266838" y="6306203"/>
            <a:ext cx="458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https://rach0012.github.io/humanRL_website/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9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61C58-468C-4AAC-8A62-A254AE9B3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9AF69-5BD1-4A60-8756-A9D6B200E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719631"/>
            <a:ext cx="10515600" cy="2039539"/>
          </a:xfrm>
        </p:spPr>
        <p:txBody>
          <a:bodyPr/>
          <a:lstStyle/>
          <a:p>
            <a:r>
              <a:rPr lang="en-US" dirty="0"/>
              <a:t>Which converts TD values into a policy?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E2CD8C-4A22-4AE7-AA0F-DE3341132592}"/>
                  </a:ext>
                </a:extLst>
              </p:cNvPr>
              <p:cNvSpPr txBox="1"/>
              <p:nvPr/>
            </p:nvSpPr>
            <p:spPr>
              <a:xfrm>
                <a:off x="3769920" y="2107444"/>
                <a:ext cx="7668491" cy="4442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E2CD8C-4A22-4AE7-AA0F-DE3341132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920" y="2107444"/>
                <a:ext cx="7668491" cy="44422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CFE5080-3736-406C-B5F6-692546EBD294}"/>
              </a:ext>
            </a:extLst>
          </p:cNvPr>
          <p:cNvSpPr txBox="1"/>
          <p:nvPr/>
        </p:nvSpPr>
        <p:spPr>
          <a:xfrm>
            <a:off x="684953" y="250784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A) Value iteration: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433AF-3AC2-42D0-A2AB-BFD65142C1A6}"/>
              </a:ext>
            </a:extLst>
          </p:cNvPr>
          <p:cNvSpPr txBox="1"/>
          <p:nvPr/>
        </p:nvSpPr>
        <p:spPr>
          <a:xfrm>
            <a:off x="684953" y="3275584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B) Q-iteration: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59A69A-95DE-43AE-81CC-D59F00F3BDB7}"/>
              </a:ext>
            </a:extLst>
          </p:cNvPr>
          <p:cNvSpPr txBox="1"/>
          <p:nvPr/>
        </p:nvSpPr>
        <p:spPr>
          <a:xfrm>
            <a:off x="641906" y="401905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C) Policy extraction: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984B05-B157-4CEF-8A0C-C18ADC37E7B7}"/>
              </a:ext>
            </a:extLst>
          </p:cNvPr>
          <p:cNvSpPr txBox="1"/>
          <p:nvPr/>
        </p:nvSpPr>
        <p:spPr>
          <a:xfrm>
            <a:off x="641906" y="550179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E) Policy improvement: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A3556B-553D-4B24-A170-5086D509BC0B}"/>
              </a:ext>
            </a:extLst>
          </p:cNvPr>
          <p:cNvSpPr txBox="1"/>
          <p:nvPr/>
        </p:nvSpPr>
        <p:spPr>
          <a:xfrm>
            <a:off x="641906" y="4758331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D) Policy evaluation:</a:t>
            </a:r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90996A34-B680-48E4-B9E8-8A8406A0C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06" y="994943"/>
            <a:ext cx="1558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TD update: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1AE9D2C-B501-4B3C-93DA-BD36FCF7910C}"/>
                  </a:ext>
                </a:extLst>
              </p:cNvPr>
              <p:cNvSpPr/>
              <p:nvPr/>
            </p:nvSpPr>
            <p:spPr>
              <a:xfrm>
                <a:off x="3709567" y="1025720"/>
                <a:ext cx="51240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= 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1AE9D2C-B501-4B3C-93DA-BD36FCF79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567" y="1025720"/>
                <a:ext cx="5124030" cy="400110"/>
              </a:xfrm>
              <a:prstGeom prst="rect">
                <a:avLst/>
              </a:prstGeom>
              <a:blipFill>
                <a:blip r:embed="rId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D27AE2B-6CEF-4538-845E-8F858ED54B1B}"/>
              </a:ext>
            </a:extLst>
          </p:cNvPr>
          <p:cNvSpPr txBox="1"/>
          <p:nvPr/>
        </p:nvSpPr>
        <p:spPr>
          <a:xfrm>
            <a:off x="684953" y="6226829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F) None of the above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55D23E5-5EF6-BA53-EC0F-20A581050E00}"/>
                  </a:ext>
                </a:extLst>
              </p14:cNvPr>
              <p14:cNvContentPartPr/>
              <p14:nvPr/>
            </p14:nvContentPartPr>
            <p14:xfrm>
              <a:off x="429480" y="114480"/>
              <a:ext cx="10205640" cy="66988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55D23E5-5EF6-BA53-EC0F-20A581050E0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0120" y="105120"/>
                <a:ext cx="10224360" cy="671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115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238889"/>
            <a:ext cx="10515600" cy="627812"/>
          </a:xfrm>
        </p:spPr>
        <p:txBody>
          <a:bodyPr/>
          <a:lstStyle/>
          <a:p>
            <a:r>
              <a:rPr lang="en-US" dirty="0"/>
              <a:t>MDP/RL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59034" y="798863"/>
                <a:ext cx="7668491" cy="6061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4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= 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= 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+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pt-BR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limLow>
                      <m:limLowPr>
                        <m:ctrlPr>
                          <a:rPr lang="pt-BR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pt-BR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034" y="798863"/>
                <a:ext cx="7668491" cy="6061724"/>
              </a:xfrm>
              <a:prstGeom prst="rect">
                <a:avLst/>
              </a:prstGeom>
              <a:blipFill>
                <a:blip r:embed="rId3"/>
                <a:stretch>
                  <a:fillRect l="-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84260" y="1570688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72617" y="2234713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84260" y="2929790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41213" y="3589413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41213" y="4944113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F63766-8B8C-473C-930F-74C833A2DEED}"/>
              </a:ext>
            </a:extLst>
          </p:cNvPr>
          <p:cNvSpPr txBox="1"/>
          <p:nvPr/>
        </p:nvSpPr>
        <p:spPr>
          <a:xfrm>
            <a:off x="541213" y="4249036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082129-AAF6-4C60-8E9C-68821C9F6305}"/>
              </a:ext>
            </a:extLst>
          </p:cNvPr>
          <p:cNvSpPr txBox="1"/>
          <p:nvPr/>
        </p:nvSpPr>
        <p:spPr>
          <a:xfrm>
            <a:off x="541213" y="923565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490A1B-4041-4E76-A952-6EB9BB022494}"/>
              </a:ext>
            </a:extLst>
          </p:cNvPr>
          <p:cNvSpPr txBox="1"/>
          <p:nvPr/>
        </p:nvSpPr>
        <p:spPr>
          <a:xfrm>
            <a:off x="541213" y="6291705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Q-learning: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1149C7-8EA2-4CBB-A1FC-2187C1D65521}"/>
              </a:ext>
            </a:extLst>
          </p:cNvPr>
          <p:cNvSpPr txBox="1"/>
          <p:nvPr/>
        </p:nvSpPr>
        <p:spPr>
          <a:xfrm>
            <a:off x="541213" y="5617909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Value (TD) learning:</a:t>
            </a:r>
          </a:p>
        </p:txBody>
      </p:sp>
    </p:spTree>
    <p:extLst>
      <p:ext uri="{BB962C8B-B14F-4D97-AF65-F5344CB8AC3E}">
        <p14:creationId xmlns:p14="http://schemas.microsoft.com/office/powerpoint/2010/main" val="3268182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Q-Learning</a:t>
            </a:r>
          </a:p>
        </p:txBody>
      </p:sp>
      <p:sp>
        <p:nvSpPr>
          <p:cNvPr id="181043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321279"/>
            <a:ext cx="8229600" cy="4525963"/>
          </a:xfrm>
        </p:spPr>
        <p:txBody>
          <a:bodyPr/>
          <a:lstStyle/>
          <a:p>
            <a:r>
              <a:rPr lang="en-US" dirty="0"/>
              <a:t>We’d like to do Q-value updates to each Q-state: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But can’t compute this update without knowing T, R</a:t>
            </a:r>
          </a:p>
          <a:p>
            <a:pPr lvl="4"/>
            <a:endParaRPr lang="en-US" sz="1400" dirty="0"/>
          </a:p>
          <a:p>
            <a:r>
              <a:rPr lang="en-US" dirty="0"/>
              <a:t>Instead, compute average as we go</a:t>
            </a:r>
          </a:p>
          <a:p>
            <a:pPr lvl="1"/>
            <a:r>
              <a:rPr lang="en-US" dirty="0"/>
              <a:t>Receive a sample transition (</a:t>
            </a:r>
            <a:r>
              <a:rPr lang="en-US" dirty="0" err="1"/>
              <a:t>s,a,r,s</a:t>
            </a:r>
            <a:r>
              <a:rPr lang="en-US" dirty="0"/>
              <a:t>’)</a:t>
            </a:r>
          </a:p>
          <a:p>
            <a:pPr lvl="1"/>
            <a:r>
              <a:rPr lang="en-US" dirty="0"/>
              <a:t>This sample suggests</a:t>
            </a:r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1"/>
            <a:r>
              <a:rPr lang="en-US" dirty="0"/>
              <a:t>But we want to average over results from (</a:t>
            </a:r>
            <a:r>
              <a:rPr lang="en-US" dirty="0" err="1"/>
              <a:t>s,a</a:t>
            </a:r>
            <a:r>
              <a:rPr lang="en-US" dirty="0"/>
              <a:t>)  (Why?)</a:t>
            </a:r>
          </a:p>
          <a:p>
            <a:pPr lvl="1"/>
            <a:r>
              <a:rPr lang="en-US" dirty="0"/>
              <a:t>So keep a running average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9924" y="5934835"/>
            <a:ext cx="7375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9924" y="4639572"/>
            <a:ext cx="4245511" cy="53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370493" y="1760529"/>
            <a:ext cx="8165848" cy="765520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29272D7-3DBE-4EB6-878F-60B9153EE16D}"/>
                  </a:ext>
                </a:extLst>
              </p14:cNvPr>
              <p14:cNvContentPartPr/>
              <p14:nvPr/>
            </p14:nvContentPartPr>
            <p14:xfrm>
              <a:off x="1417680" y="2338920"/>
              <a:ext cx="5274720" cy="2965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29272D7-3DBE-4EB6-878F-60B9153EE16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08320" y="2329560"/>
                <a:ext cx="5293440" cy="2984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Q-Learning + Lecture 14 Poll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371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Input </a:t>
            </a: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  <a:sym typeface="Symbol" pitchFamily="18" charset="2"/>
              </a:rPr>
              <a:t>S,A</a:t>
            </a:r>
            <a:r>
              <a:rPr lang="en-US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474784" y="5141486"/>
                <a:ext cx="2438400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i="1" dirty="0">
                    <a:latin typeface="Calibri"/>
                    <a:cs typeface="Calibri"/>
                    <a:sym typeface="Symbol" pitchFamily="18" charset="2"/>
                  </a:rPr>
                  <a:t>Assume: </a:t>
                </a:r>
                <a:r>
                  <a:rPr lang="en-US" sz="2800" dirty="0">
                    <a:latin typeface="Calibri"/>
                    <a:cs typeface="Calibri"/>
                    <a:sym typeface="Symbol" pitchFamily="18" charset="2"/>
                  </a:rPr>
                  <a:t> =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/>
                      </a:rPr>
                      <m:t>𝛼</m:t>
                    </m:r>
                  </m:oMath>
                </a14:m>
                <a:r>
                  <a:rPr lang="en-US" sz="2800" dirty="0">
                    <a:latin typeface="Calibri"/>
                    <a:cs typeface="Calibri"/>
                  </a:rPr>
                  <a:t> = 0.5</a:t>
                </a:r>
              </a:p>
            </p:txBody>
          </p:sp>
        </mc:Choice>
        <mc:Fallback xmlns="">
          <p:sp>
            <p:nvSpPr>
              <p:cNvPr id="14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784" y="5141486"/>
                <a:ext cx="2438400" cy="954107"/>
              </a:xfrm>
              <a:prstGeom prst="rect">
                <a:avLst/>
              </a:prstGeom>
              <a:blipFill>
                <a:blip r:embed="rId4"/>
                <a:stretch>
                  <a:fillRect t="-7792" b="-1558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733800" y="1371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Observed Episodes (Training)</a:t>
            </a: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1600" y="1371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Output Q-Values</a:t>
            </a: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81000" y="2514600"/>
          <a:ext cx="2667000" cy="2543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77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A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C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D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E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303584" y="3478824"/>
            <a:ext cx="6096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06768" y="2640624"/>
            <a:ext cx="6096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95344" y="2567352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B, east, C, -1</a:t>
            </a:r>
          </a:p>
          <a:p>
            <a:r>
              <a:rPr lang="en-US" sz="2400" dirty="0">
                <a:latin typeface="Calibri"/>
                <a:cs typeface="Calibri"/>
              </a:rPr>
              <a:t>C, east, D, -1</a:t>
            </a:r>
          </a:p>
          <a:p>
            <a:r>
              <a:rPr lang="en-US" sz="2400" dirty="0">
                <a:latin typeface="Calibri"/>
                <a:cs typeface="Calibri"/>
              </a:rPr>
              <a:t>D, exit,  x, +10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86144" y="2567352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B, east, C, -1</a:t>
            </a:r>
          </a:p>
          <a:p>
            <a:r>
              <a:rPr lang="en-US" sz="2400" dirty="0">
                <a:latin typeface="Calibri"/>
                <a:cs typeface="Calibri"/>
              </a:rPr>
              <a:t>C, east, D, -1</a:t>
            </a:r>
          </a:p>
          <a:p>
            <a:r>
              <a:rPr lang="en-US" sz="2400" dirty="0">
                <a:latin typeface="Calibri"/>
                <a:cs typeface="Calibri"/>
              </a:rPr>
              <a:t>D, exit,  x, +10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42184" y="4699311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E, north, C, -1</a:t>
            </a:r>
          </a:p>
          <a:p>
            <a:r>
              <a:rPr lang="en-US" sz="2400" dirty="0">
                <a:latin typeface="Calibri"/>
                <a:cs typeface="Calibri"/>
              </a:rPr>
              <a:t>C, east,   A, -1</a:t>
            </a:r>
          </a:p>
          <a:p>
            <a:r>
              <a:rPr lang="en-US" sz="2400" dirty="0">
                <a:latin typeface="Calibri"/>
                <a:cs typeface="Calibri"/>
              </a:rPr>
              <a:t>A, exit,    x, -10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86200" y="1981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Episode 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81400" y="25146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7000" y="1981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Episode 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172200" y="25146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86200" y="4114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Episode 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581400" y="46482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77000" y="4114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Episode 4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172200" y="46482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33800" y="4698024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E, north, C, -1</a:t>
            </a:r>
          </a:p>
          <a:p>
            <a:r>
              <a:rPr lang="en-US" sz="2400" dirty="0">
                <a:latin typeface="Calibri"/>
                <a:cs typeface="Calibri"/>
              </a:rPr>
              <a:t>C, east,   D, -1</a:t>
            </a:r>
          </a:p>
          <a:p>
            <a:r>
              <a:rPr lang="en-US" sz="2400" dirty="0">
                <a:latin typeface="Calibri"/>
                <a:cs typeface="Calibri"/>
              </a:rPr>
              <a:t>D, exit,    x, +10</a:t>
            </a:r>
          </a:p>
        </p:txBody>
      </p:sp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9067800" y="2485887"/>
          <a:ext cx="2667000" cy="2543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771"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A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C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D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E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7" name="Picture 26" descr="txp_fig">
            <a:extLst>
              <a:ext uri="{FF2B5EF4-FFF2-40B4-BE49-F238E27FC236}">
                <a16:creationId xmlns:a16="http://schemas.microsoft.com/office/drawing/2014/main" id="{4505550B-3255-A046-A901-2FB0E4DF0B3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7" y="6117085"/>
            <a:ext cx="7375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933EF1-79D5-6248-BD67-D50514A64C75}"/>
              </a:ext>
            </a:extLst>
          </p:cNvPr>
          <p:cNvCxnSpPr/>
          <p:nvPr/>
        </p:nvCxnSpPr>
        <p:spPr>
          <a:xfrm>
            <a:off x="9986963" y="2543176"/>
            <a:ext cx="842962" cy="735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7F9E8ED-6D5A-0C4E-BAAD-A0561BA1F87E}"/>
              </a:ext>
            </a:extLst>
          </p:cNvPr>
          <p:cNvCxnSpPr>
            <a:cxnSpLocks/>
          </p:cNvCxnSpPr>
          <p:nvPr/>
        </p:nvCxnSpPr>
        <p:spPr>
          <a:xfrm flipV="1">
            <a:off x="9986963" y="2514600"/>
            <a:ext cx="842962" cy="76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C423ECA-C3BB-2742-969A-E1D141471170}"/>
              </a:ext>
            </a:extLst>
          </p:cNvPr>
          <p:cNvCxnSpPr/>
          <p:nvPr/>
        </p:nvCxnSpPr>
        <p:spPr>
          <a:xfrm>
            <a:off x="9082088" y="3393464"/>
            <a:ext cx="842962" cy="735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E3D5C79-562A-F24B-8E73-7B78C8B82128}"/>
              </a:ext>
            </a:extLst>
          </p:cNvPr>
          <p:cNvCxnSpPr>
            <a:cxnSpLocks/>
          </p:cNvCxnSpPr>
          <p:nvPr/>
        </p:nvCxnSpPr>
        <p:spPr>
          <a:xfrm flipV="1">
            <a:off x="9082088" y="3364888"/>
            <a:ext cx="842962" cy="76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108F53-C5CF-A24B-9D4B-98AEC71DA3F2}"/>
              </a:ext>
            </a:extLst>
          </p:cNvPr>
          <p:cNvCxnSpPr/>
          <p:nvPr/>
        </p:nvCxnSpPr>
        <p:spPr>
          <a:xfrm>
            <a:off x="9967912" y="3395664"/>
            <a:ext cx="842962" cy="735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400519E-FE82-204B-B437-1E410D10D997}"/>
              </a:ext>
            </a:extLst>
          </p:cNvPr>
          <p:cNvCxnSpPr>
            <a:cxnSpLocks/>
          </p:cNvCxnSpPr>
          <p:nvPr/>
        </p:nvCxnSpPr>
        <p:spPr>
          <a:xfrm flipV="1">
            <a:off x="9967912" y="3367088"/>
            <a:ext cx="842962" cy="76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F29747D-31FC-AD40-BCA3-29FF78F6D55B}"/>
              </a:ext>
            </a:extLst>
          </p:cNvPr>
          <p:cNvCxnSpPr/>
          <p:nvPr/>
        </p:nvCxnSpPr>
        <p:spPr>
          <a:xfrm>
            <a:off x="10851356" y="3401179"/>
            <a:ext cx="842962" cy="735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C29B23C-5A19-9843-AC1D-CD10C6728470}"/>
              </a:ext>
            </a:extLst>
          </p:cNvPr>
          <p:cNvCxnSpPr>
            <a:cxnSpLocks/>
          </p:cNvCxnSpPr>
          <p:nvPr/>
        </p:nvCxnSpPr>
        <p:spPr>
          <a:xfrm flipV="1">
            <a:off x="10851356" y="3372603"/>
            <a:ext cx="842962" cy="76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91686BB-F788-CE4C-B01D-A7EE57A825B7}"/>
              </a:ext>
            </a:extLst>
          </p:cNvPr>
          <p:cNvCxnSpPr/>
          <p:nvPr/>
        </p:nvCxnSpPr>
        <p:spPr>
          <a:xfrm>
            <a:off x="9985771" y="4257493"/>
            <a:ext cx="842962" cy="735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5C2E621-9CF6-354D-9769-C1268A911315}"/>
              </a:ext>
            </a:extLst>
          </p:cNvPr>
          <p:cNvCxnSpPr>
            <a:cxnSpLocks/>
          </p:cNvCxnSpPr>
          <p:nvPr/>
        </p:nvCxnSpPr>
        <p:spPr>
          <a:xfrm flipV="1">
            <a:off x="9985771" y="4228917"/>
            <a:ext cx="842962" cy="76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sosceles Triangle 21">
            <a:extLst>
              <a:ext uri="{FF2B5EF4-FFF2-40B4-BE49-F238E27FC236}">
                <a16:creationId xmlns:a16="http://schemas.microsoft.com/office/drawing/2014/main" id="{596FC854-8C3E-B4D9-6EA0-0AF0891EEAEC}"/>
              </a:ext>
            </a:extLst>
          </p:cNvPr>
          <p:cNvSpPr/>
          <p:nvPr/>
        </p:nvSpPr>
        <p:spPr>
          <a:xfrm rot="5400000">
            <a:off x="1064981" y="3690949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5" name="Isosceles Triangle 22">
            <a:extLst>
              <a:ext uri="{FF2B5EF4-FFF2-40B4-BE49-F238E27FC236}">
                <a16:creationId xmlns:a16="http://schemas.microsoft.com/office/drawing/2014/main" id="{59795AA9-E1C6-07CE-D5CF-A91F3565F6AB}"/>
              </a:ext>
            </a:extLst>
          </p:cNvPr>
          <p:cNvSpPr/>
          <p:nvPr/>
        </p:nvSpPr>
        <p:spPr>
          <a:xfrm rot="5400000">
            <a:off x="1920765" y="3690950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Isosceles Triangle 23">
            <a:extLst>
              <a:ext uri="{FF2B5EF4-FFF2-40B4-BE49-F238E27FC236}">
                <a16:creationId xmlns:a16="http://schemas.microsoft.com/office/drawing/2014/main" id="{8B5CEF6E-0DC8-E7BC-3E1B-03806020ACD8}"/>
              </a:ext>
            </a:extLst>
          </p:cNvPr>
          <p:cNvSpPr/>
          <p:nvPr/>
        </p:nvSpPr>
        <p:spPr>
          <a:xfrm>
            <a:off x="1608992" y="4222531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B88D923-C5BA-F1FB-364F-20B6A14C2C97}"/>
                  </a:ext>
                </a:extLst>
              </p14:cNvPr>
              <p14:cNvContentPartPr/>
              <p14:nvPr/>
            </p14:nvContentPartPr>
            <p14:xfrm>
              <a:off x="1026720" y="1695960"/>
              <a:ext cx="11123280" cy="45792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B88D923-C5BA-F1FB-364F-20B6A14C2C9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7360" y="1686600"/>
                <a:ext cx="11142000" cy="459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612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Q-Learning Properties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371600"/>
            <a:ext cx="10118785" cy="4525962"/>
          </a:xfrm>
        </p:spPr>
        <p:txBody>
          <a:bodyPr/>
          <a:lstStyle/>
          <a:p>
            <a:r>
              <a:rPr lang="en-US" sz="2800" dirty="0"/>
              <a:t>Amazing result: Q-learning converges to optimal policy -- even if you’re acting </a:t>
            </a:r>
            <a:r>
              <a:rPr lang="en-US" sz="2800" dirty="0" err="1"/>
              <a:t>suboptimally</a:t>
            </a:r>
            <a:r>
              <a:rPr lang="en-US" sz="2800" dirty="0"/>
              <a:t>!</a:t>
            </a:r>
          </a:p>
          <a:p>
            <a:pPr lvl="2"/>
            <a:endParaRPr lang="en-US" sz="2000" dirty="0"/>
          </a:p>
          <a:p>
            <a:r>
              <a:rPr lang="en-US" sz="2800" dirty="0"/>
              <a:t>This is called </a:t>
            </a:r>
            <a:r>
              <a:rPr lang="en-US" sz="2800" dirty="0">
                <a:solidFill>
                  <a:srgbClr val="C00000"/>
                </a:solidFill>
              </a:rPr>
              <a:t>off-policy learning</a:t>
            </a:r>
          </a:p>
          <a:p>
            <a:pPr lvl="2"/>
            <a:endParaRPr lang="en-US" sz="2000" dirty="0"/>
          </a:p>
          <a:p>
            <a:r>
              <a:rPr lang="en-US" sz="2800" dirty="0"/>
              <a:t>Caveats:</a:t>
            </a:r>
          </a:p>
          <a:p>
            <a:pPr lvl="1"/>
            <a:r>
              <a:rPr lang="en-US" sz="2800" dirty="0"/>
              <a:t>You have to explore enough</a:t>
            </a:r>
          </a:p>
          <a:p>
            <a:pPr lvl="1"/>
            <a:r>
              <a:rPr lang="en-US" sz="2800" dirty="0"/>
              <a:t>You have to eventually make the learning rate</a:t>
            </a:r>
          </a:p>
          <a:p>
            <a:pPr lvl="1">
              <a:buNone/>
            </a:pPr>
            <a:r>
              <a:rPr lang="en-US" sz="2800" dirty="0"/>
              <a:t>	small enough</a:t>
            </a:r>
          </a:p>
          <a:p>
            <a:pPr lvl="1"/>
            <a:r>
              <a:rPr lang="en-US" sz="2800" dirty="0"/>
              <a:t>… but not decrease it too quickly</a:t>
            </a:r>
          </a:p>
          <a:p>
            <a:pPr lvl="1"/>
            <a:r>
              <a:rPr lang="en-US" sz="2800" dirty="0"/>
              <a:t>Basically, in the limit, it doesn’t matter how you select actions (!)</a:t>
            </a:r>
          </a:p>
          <a:p>
            <a:pPr lvl="3"/>
            <a:endParaRPr lang="en-US" sz="1800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2042" y="2667000"/>
            <a:ext cx="3884915" cy="279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B08625B-ECA9-7912-DB85-4D15A53824CC}"/>
                  </a:ext>
                </a:extLst>
              </p14:cNvPr>
              <p14:cNvContentPartPr/>
              <p14:nvPr/>
            </p14:nvContentPartPr>
            <p14:xfrm>
              <a:off x="581040" y="2986920"/>
              <a:ext cx="9046080" cy="3285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B08625B-ECA9-7912-DB85-4D15A53824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1680" y="2977560"/>
                <a:ext cx="9064800" cy="3304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/>
                <a:cs typeface="Calibri"/>
              </a:rPr>
              <a:t>The Story So Far: MDPs and RL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533400" y="1219200"/>
            <a:ext cx="1097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Known MDP: Offline Solution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3400" y="1742420"/>
            <a:ext cx="10972800" cy="1912485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5867" y="1816171"/>
            <a:ext cx="817208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Goal				Technique</a:t>
            </a:r>
          </a:p>
          <a:p>
            <a:endParaRPr lang="en-US" sz="1600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</a:rPr>
              <a:t>Compute V*, Q*, </a:t>
            </a:r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*		Value / policy iteration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Evaluate a fixed policy 		Policy evaluation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381000" y="3886200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Unknown MDP: Model-Based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33400" y="4409420"/>
            <a:ext cx="5334000" cy="1912485"/>
          </a:xfrm>
          <a:prstGeom prst="roundRect">
            <a:avLst/>
          </a:prstGeom>
          <a:solidFill>
            <a:srgbClr val="CCEC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6248400" y="3886200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Unknown MDP: Model-Free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400800" y="4419600"/>
            <a:ext cx="5584166" cy="1905000"/>
          </a:xfrm>
          <a:prstGeom prst="roundRect">
            <a:avLst/>
          </a:prstGeom>
          <a:solidFill>
            <a:srgbClr val="CCEC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4484638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Goal			Technique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</a:rPr>
              <a:t>Compute V*, Q*, </a:t>
            </a:r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*	VI/PI on approx. MDP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Evaluate a fixed policy 	PE on approx. MDP</a:t>
            </a:r>
          </a:p>
          <a:p>
            <a:endParaRPr lang="en-US" sz="2000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endParaRPr lang="en-US" sz="2000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79566" y="4484638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Goal			Technique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</a:rPr>
              <a:t>Compute V*, Q*, </a:t>
            </a:r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*	Q-learning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Evaluate a fixed policy 	TD/Value Learning</a:t>
            </a:r>
          </a:p>
          <a:p>
            <a:endParaRPr lang="en-US" sz="2000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endParaRPr lang="en-US" sz="2000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Exploration vs. Exploitation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0700" y="914400"/>
            <a:ext cx="8572500" cy="571500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9216B0D-7942-428C-9819-8F610500F25C}"/>
                  </a:ext>
                </a:extLst>
              </p14:cNvPr>
              <p14:cNvContentPartPr/>
              <p14:nvPr/>
            </p14:nvContentPartPr>
            <p14:xfrm>
              <a:off x="3387960" y="2466720"/>
              <a:ext cx="927720" cy="672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9216B0D-7942-428C-9819-8F610500F2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8600" y="2457360"/>
                <a:ext cx="946440" cy="691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Explore?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03208" y="1182469"/>
            <a:ext cx="8001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Several schemes for forcing exploration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Simplest: random actions (</a:t>
            </a:r>
            <a:r>
              <a:rPr lang="en-US" sz="2800" dirty="0">
                <a:sym typeface="Symbol" pitchFamily="18" charset="2"/>
              </a:rPr>
              <a:t>-greedy)</a:t>
            </a:r>
            <a:endParaRPr lang="en-US" sz="2800" dirty="0"/>
          </a:p>
          <a:p>
            <a:pPr lvl="2">
              <a:lnSpc>
                <a:spcPct val="90000"/>
              </a:lnSpc>
            </a:pPr>
            <a:r>
              <a:rPr lang="en-US" sz="2800" dirty="0"/>
              <a:t>Every time step, flip a coin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With (small) probability </a:t>
            </a:r>
            <a:r>
              <a:rPr lang="en-US" sz="2800" dirty="0">
                <a:sym typeface="Symbol" pitchFamily="18" charset="2"/>
              </a:rPr>
              <a:t>, act randomly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With (large) probability 1-</a:t>
            </a:r>
            <a:r>
              <a:rPr lang="en-US" sz="2800" dirty="0">
                <a:sym typeface="Symbol" pitchFamily="18" charset="2"/>
              </a:rPr>
              <a:t>, act on current policy</a:t>
            </a:r>
          </a:p>
          <a:p>
            <a:pPr lvl="2">
              <a:lnSpc>
                <a:spcPct val="90000"/>
              </a:lnSpc>
            </a:pPr>
            <a:endParaRPr lang="en-US" sz="2400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Problems with random actions?</a:t>
            </a:r>
          </a:p>
          <a:p>
            <a:pPr>
              <a:lnSpc>
                <a:spcPct val="90000"/>
              </a:lnSpc>
            </a:pPr>
            <a:endParaRPr lang="en-US" sz="3200" dirty="0">
              <a:sym typeface="Symbol" pitchFamily="18" charset="2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4391" y="1600200"/>
            <a:ext cx="3348017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Explore?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03208" y="1182469"/>
            <a:ext cx="8001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Several schemes for forcing exploration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Simplest: random actions (</a:t>
            </a:r>
            <a:r>
              <a:rPr lang="en-US" sz="2800" dirty="0">
                <a:sym typeface="Symbol" pitchFamily="18" charset="2"/>
              </a:rPr>
              <a:t>-greedy)</a:t>
            </a:r>
            <a:endParaRPr lang="en-US" sz="2800" dirty="0"/>
          </a:p>
          <a:p>
            <a:pPr lvl="2">
              <a:lnSpc>
                <a:spcPct val="90000"/>
              </a:lnSpc>
            </a:pPr>
            <a:r>
              <a:rPr lang="en-US" sz="2800" dirty="0"/>
              <a:t>Every time step, flip a coin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With (small) probability </a:t>
            </a:r>
            <a:r>
              <a:rPr lang="en-US" sz="2800" dirty="0">
                <a:sym typeface="Symbol" pitchFamily="18" charset="2"/>
              </a:rPr>
              <a:t>, act randomly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With (large) probability 1-</a:t>
            </a:r>
            <a:r>
              <a:rPr lang="en-US" sz="2800" dirty="0">
                <a:sym typeface="Symbol" pitchFamily="18" charset="2"/>
              </a:rPr>
              <a:t>, act on current policy</a:t>
            </a:r>
          </a:p>
          <a:p>
            <a:pPr lvl="2">
              <a:lnSpc>
                <a:spcPct val="90000"/>
              </a:lnSpc>
            </a:pPr>
            <a:endParaRPr lang="en-US" sz="2400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Problems with random actions?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You do eventually explore the space, but keep thrashing around once learning is done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One solution: lower  over time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Another solution: exploration functions</a:t>
            </a:r>
          </a:p>
          <a:p>
            <a:pPr>
              <a:lnSpc>
                <a:spcPct val="90000"/>
              </a:lnSpc>
            </a:pPr>
            <a:endParaRPr lang="en-US" sz="3200" dirty="0">
              <a:sym typeface="Symbol" pitchFamily="18" charset="2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4391" y="1600200"/>
            <a:ext cx="3348017" cy="426720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11C67D4-F72E-6C67-2F26-2B6E75AC3D47}"/>
                  </a:ext>
                </a:extLst>
              </p14:cNvPr>
              <p14:cNvContentPartPr/>
              <p14:nvPr/>
            </p14:nvContentPartPr>
            <p14:xfrm>
              <a:off x="2993400" y="5145840"/>
              <a:ext cx="3691080" cy="1007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11C67D4-F72E-6C67-2F26-2B6E75AC3D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4040" y="5136480"/>
                <a:ext cx="3709800" cy="10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0272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1512" y="1219564"/>
            <a:ext cx="4621888" cy="3352072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Exploration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219200"/>
                <a:ext cx="11506200" cy="4729164"/>
              </a:xfrm>
            </p:spPr>
            <p:txBody>
              <a:bodyPr/>
              <a:lstStyle/>
              <a:p>
                <a:r>
                  <a:rPr lang="en-US" sz="2800" dirty="0"/>
                  <a:t>When to explore?</a:t>
                </a:r>
              </a:p>
              <a:p>
                <a:pPr lvl="1"/>
                <a:r>
                  <a:rPr lang="en-US" sz="2400" dirty="0"/>
                  <a:t>Random actions: explore a fixed amount</a:t>
                </a:r>
              </a:p>
              <a:p>
                <a:pPr lvl="1"/>
                <a:r>
                  <a:rPr lang="en-US" sz="2400" dirty="0"/>
                  <a:t>Better idea: explore areas whose badness is not</a:t>
                </a:r>
              </a:p>
              <a:p>
                <a:pPr lvl="1">
                  <a:spcBef>
                    <a:spcPts val="76"/>
                  </a:spcBef>
                  <a:buNone/>
                </a:pPr>
                <a:r>
                  <a:rPr lang="en-US" sz="2400" dirty="0"/>
                  <a:t>	(yet) established, eventually stop exploring</a:t>
                </a:r>
              </a:p>
              <a:p>
                <a:pPr lvl="4"/>
                <a:endParaRPr lang="en-US" sz="1600" dirty="0"/>
              </a:p>
              <a:p>
                <a:r>
                  <a:rPr lang="en-US" sz="2800" dirty="0"/>
                  <a:t>Exploration function</a:t>
                </a:r>
              </a:p>
              <a:p>
                <a:pPr lvl="1"/>
                <a:r>
                  <a:rPr lang="en-US" sz="2400" dirty="0"/>
                  <a:t>Takes a value estimate u and a visit count n, and</a:t>
                </a:r>
              </a:p>
              <a:p>
                <a:pPr lvl="1">
                  <a:spcBef>
                    <a:spcPts val="76"/>
                  </a:spcBef>
                  <a:buNone/>
                </a:pPr>
                <a:r>
                  <a:rPr lang="en-US" sz="2400" dirty="0"/>
                  <a:t>	returns an optimistic utility, e.g.</a:t>
                </a:r>
              </a:p>
              <a:p>
                <a:pPr lv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/(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sz="2400" dirty="0"/>
              </a:p>
              <a:p>
                <a:pPr lvl="1"/>
                <a:endParaRPr lang="en-US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800" dirty="0"/>
              </a:p>
              <a:p>
                <a:pPr lvl="1"/>
                <a:r>
                  <a:rPr lang="en-US" sz="2400" dirty="0"/>
                  <a:t>Note: this propagates the “bonus” back to states that lead to unknown states as well!</a:t>
                </a:r>
              </a:p>
              <a:p>
                <a:pPr lvl="1">
                  <a:buNone/>
                </a:pPr>
                <a:r>
                  <a:rPr lang="en-US" sz="2400" dirty="0"/>
                  <a:t>				</a:t>
                </a:r>
              </a:p>
            </p:txBody>
          </p:sp>
        </mc:Choice>
        <mc:Fallback xmlns=""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11506200" cy="4729164"/>
              </a:xfrm>
              <a:blipFill>
                <a:blip r:embed="rId3"/>
                <a:stretch>
                  <a:fillRect l="-1059" t="-2062" b="-13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2098" y="5342716"/>
                <a:ext cx="11335102" cy="587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libri" pitchFamily="34" charset="0"/>
                  </a:rPr>
                  <a:t>Modified Q-Update: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𝛾</m:t>
                    </m:r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5342716"/>
                <a:ext cx="11335102" cy="587981"/>
              </a:xfrm>
              <a:prstGeom prst="rect">
                <a:avLst/>
              </a:prstGeom>
              <a:blipFill>
                <a:blip r:embed="rId4"/>
                <a:stretch>
                  <a:fillRect l="-861" t="-7216" b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2098" y="4747748"/>
                <a:ext cx="10415159" cy="587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libri" pitchFamily="34" charset="0"/>
                  </a:rPr>
                  <a:t>Regular Q-Update: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  <m:limLow>
                      <m:limLow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4747748"/>
                <a:ext cx="10415159" cy="587981"/>
              </a:xfrm>
              <a:prstGeom prst="rect">
                <a:avLst/>
              </a:prstGeom>
              <a:blipFill>
                <a:blip r:embed="rId5"/>
                <a:stretch>
                  <a:fillRect l="-937" t="-7292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960E066-C57C-9979-D8CE-E991F14509B1}"/>
                  </a:ext>
                </a:extLst>
              </p14:cNvPr>
              <p14:cNvContentPartPr/>
              <p14:nvPr/>
            </p14:nvContentPartPr>
            <p14:xfrm>
              <a:off x="586440" y="2394360"/>
              <a:ext cx="9727920" cy="3530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960E066-C57C-9979-D8CE-E991F14509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7080" y="2385000"/>
                <a:ext cx="9746640" cy="354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00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6" y="1113178"/>
            <a:ext cx="11794434" cy="5420626"/>
          </a:xfrm>
        </p:spPr>
        <p:txBody>
          <a:bodyPr/>
          <a:lstStyle/>
          <a:p>
            <a:r>
              <a:rPr lang="en-US" dirty="0"/>
              <a:t>Assignments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P3: Logic Plan and Classical Planning due </a:t>
            </a:r>
            <a:r>
              <a:rPr lang="en-US" dirty="0">
                <a:solidFill>
                  <a:srgbClr val="FF0000"/>
                </a:solidFill>
              </a:rPr>
              <a:t>Tomorrow</a:t>
            </a:r>
            <a:r>
              <a:rPr lang="en-US" dirty="0">
                <a:solidFill>
                  <a:schemeClr val="tx1"/>
                </a:solidFill>
              </a:rPr>
              <a:t> 3/17 10pm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HW7 (written) due Tuesday 3/21 10pm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1"/>
                </a:solidFill>
              </a:rPr>
              <a:t>HW8 (online) </a:t>
            </a:r>
            <a:r>
              <a:rPr lang="en-US" dirty="0">
                <a:solidFill>
                  <a:schemeClr val="tx1"/>
                </a:solidFill>
              </a:rPr>
              <a:t>due Tuesday 3/28 10pm</a:t>
            </a:r>
          </a:p>
          <a:p>
            <a:r>
              <a:rPr lang="en-US" dirty="0"/>
              <a:t>Coming up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Midterm 2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Review Session  – TBA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Topics: Logic, Classical Planning, MDPs, RL, Probability, Bayes Nets up to 3/28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More info next week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Midsemester and TA Feedback form! See Piazza – 1 participation point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448169A-79AB-0784-5926-AEF2B526040B}"/>
                  </a:ext>
                </a:extLst>
              </p14:cNvPr>
              <p14:cNvContentPartPr/>
              <p14:nvPr/>
            </p14:nvContentPartPr>
            <p14:xfrm>
              <a:off x="498600" y="3555000"/>
              <a:ext cx="3453840" cy="3200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448169A-79AB-0784-5926-AEF2B52604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9240" y="3545640"/>
                <a:ext cx="3472560" cy="321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9387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0271" y="843951"/>
            <a:ext cx="6889574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66836"/>
            <a:ext cx="5557328" cy="4729164"/>
          </a:xfrm>
        </p:spPr>
        <p:txBody>
          <a:bodyPr/>
          <a:lstStyle/>
          <a:p>
            <a:r>
              <a:rPr lang="en-US" sz="2400" dirty="0"/>
              <a:t>Even if you learn the optimal policy, you still make mistakes along the way!</a:t>
            </a:r>
          </a:p>
          <a:p>
            <a:r>
              <a:rPr lang="en-US" sz="2400" dirty="0">
                <a:solidFill>
                  <a:srgbClr val="C00000"/>
                </a:solidFill>
              </a:rPr>
              <a:t>Regret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is a measure of your total mistake cost: the difference between your (expected) rewards, including youthful </a:t>
            </a:r>
            <a:r>
              <a:rPr lang="en-US" sz="2400" dirty="0" err="1">
                <a:solidFill>
                  <a:schemeClr val="tx1"/>
                </a:solidFill>
              </a:rPr>
              <a:t>suboptimality</a:t>
            </a:r>
            <a:r>
              <a:rPr lang="en-US" sz="2400" dirty="0">
                <a:solidFill>
                  <a:schemeClr val="tx1"/>
                </a:solidFill>
              </a:rPr>
              <a:t>, and optimal (expected) rewards</a:t>
            </a:r>
          </a:p>
          <a:p>
            <a:r>
              <a:rPr lang="en-US" sz="2400" dirty="0"/>
              <a:t>Minimizing regret goes beyond learning to be optimal – it requires optimally learning to be optimal</a:t>
            </a:r>
          </a:p>
          <a:p>
            <a:r>
              <a:rPr lang="en-US" sz="2400" dirty="0">
                <a:solidFill>
                  <a:schemeClr val="tx1"/>
                </a:solidFill>
              </a:rPr>
              <a:t>Example: random exploration and exploration functions both end up optimal, but random exploration has higher regret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Q-Learning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1295401"/>
            <a:ext cx="5105400" cy="4941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Pacman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914400" y="2971800"/>
            <a:ext cx="2895600" cy="2835275"/>
            <a:chOff x="3408" y="912"/>
            <a:chExt cx="1584" cy="1551"/>
          </a:xfrm>
        </p:grpSpPr>
        <p:grpSp>
          <p:nvGrpSpPr>
            <p:cNvPr id="14358" name="Group 5"/>
            <p:cNvGrpSpPr>
              <a:grpSpLocks/>
            </p:cNvGrpSpPr>
            <p:nvPr/>
          </p:nvGrpSpPr>
          <p:grpSpPr bwMode="auto">
            <a:xfrm>
              <a:off x="3408" y="912"/>
              <a:ext cx="1584" cy="1551"/>
              <a:chOff x="3360" y="1008"/>
              <a:chExt cx="1584" cy="1551"/>
            </a:xfrm>
          </p:grpSpPr>
          <p:pic>
            <p:nvPicPr>
              <p:cNvPr id="14362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3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5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80" y="1872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0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2" y="2160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1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4" y="216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648200" y="2971800"/>
            <a:ext cx="2895600" cy="2835275"/>
            <a:chOff x="3456" y="2592"/>
            <a:chExt cx="1584" cy="1551"/>
          </a:xfrm>
        </p:grpSpPr>
        <p:grpSp>
          <p:nvGrpSpPr>
            <p:cNvPr id="14352" name="Group 12"/>
            <p:cNvGrpSpPr>
              <a:grpSpLocks/>
            </p:cNvGrpSpPr>
            <p:nvPr/>
          </p:nvGrpSpPr>
          <p:grpSpPr bwMode="auto">
            <a:xfrm>
              <a:off x="3456" y="2592"/>
              <a:ext cx="1584" cy="1551"/>
              <a:chOff x="3360" y="1008"/>
              <a:chExt cx="1584" cy="1551"/>
            </a:xfrm>
          </p:grpSpPr>
          <p:pic>
            <p:nvPicPr>
              <p:cNvPr id="14356" name="Picture 1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7" name="Picture 1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53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72" y="2832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04" y="2976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04" y="2688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8458200" y="2971800"/>
            <a:ext cx="2895600" cy="2835275"/>
            <a:chOff x="3744" y="3190"/>
            <a:chExt cx="1056" cy="1034"/>
          </a:xfrm>
        </p:grpSpPr>
        <p:grpSp>
          <p:nvGrpSpPr>
            <p:cNvPr id="14345" name="Group 19"/>
            <p:cNvGrpSpPr>
              <a:grpSpLocks/>
            </p:cNvGrpSpPr>
            <p:nvPr/>
          </p:nvGrpSpPr>
          <p:grpSpPr bwMode="auto">
            <a:xfrm>
              <a:off x="3744" y="3190"/>
              <a:ext cx="1056" cy="1034"/>
              <a:chOff x="3360" y="1008"/>
              <a:chExt cx="1584" cy="1551"/>
            </a:xfrm>
          </p:grpSpPr>
          <p:pic>
            <p:nvPicPr>
              <p:cNvPr id="14350" name="Picture 2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1" name="Picture 2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46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8" y="3774"/>
              <a:ext cx="144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00" y="4022"/>
              <a:ext cx="13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08" y="4022"/>
              <a:ext cx="14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9" name="Rectangle 25"/>
            <p:cNvSpPr>
              <a:spLocks noChangeArrowheads="1"/>
            </p:cNvSpPr>
            <p:nvPr/>
          </p:nvSpPr>
          <p:spPr bwMode="auto">
            <a:xfrm>
              <a:off x="4512" y="326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38200" y="1524000"/>
            <a:ext cx="28194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Calibri" pitchFamily="34" charset="0"/>
              </a:rPr>
              <a:t>Let’s say we discover through experience that this state is bad: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8200" y="1524000"/>
            <a:ext cx="28194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Calibri" pitchFamily="34" charset="0"/>
              </a:rPr>
              <a:t>In naïve q-learning, we know nothing about this state: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58200" y="1524000"/>
            <a:ext cx="2819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Calibri" pitchFamily="34" charset="0"/>
              </a:rPr>
              <a:t>Or even this one!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7EEC0FF-B366-17D6-8FC8-2A95125B675C}"/>
                  </a:ext>
                </a:extLst>
              </p14:cNvPr>
              <p14:cNvContentPartPr/>
              <p14:nvPr/>
            </p14:nvContentPartPr>
            <p14:xfrm>
              <a:off x="3477240" y="1922040"/>
              <a:ext cx="1471680" cy="1127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7EEC0FF-B366-17D6-8FC8-2A95125B675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67880" y="1912680"/>
                <a:ext cx="1490400" cy="1146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Generalizing Across States</a:t>
            </a:r>
          </a:p>
        </p:txBody>
      </p:sp>
      <p:sp>
        <p:nvSpPr>
          <p:cNvPr id="179917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9850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Basic Q-Learning keeps a table of all q-values</a:t>
            </a:r>
          </a:p>
          <a:p>
            <a:pPr lvl="2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In realistic situations, we cannot possibly learn about every single state!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Too many states to visit them all in training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Too many states to hold the q-tables in memory</a:t>
            </a:r>
          </a:p>
          <a:p>
            <a:pPr lvl="2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Instead, we want to generalize: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Learn about some small number of training states from experience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Generalize that experience to new, similar situations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This is a fundamental idea in machine learning, and we’ll see it over and over again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3657918"/>
            <a:ext cx="4677116" cy="2914014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2192" y="1320003"/>
            <a:ext cx="2971800" cy="2108756"/>
          </a:xfrm>
          <a:prstGeom prst="rect">
            <a:avLst/>
          </a:prstGeom>
          <a:noFill/>
        </p:spPr>
      </p:pic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10134600" y="6550223"/>
            <a:ext cx="2057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>
                <a:solidFill>
                  <a:srgbClr val="CC0000"/>
                </a:solidFill>
                <a:latin typeface="Calibri" pitchFamily="34" charset="0"/>
              </a:rPr>
              <a:t>[demo – RL </a:t>
            </a:r>
            <a:r>
              <a:rPr lang="en-US" sz="1600" dirty="0" err="1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sz="1600" dirty="0">
                <a:solidFill>
                  <a:srgbClr val="CC0000"/>
                </a:solidFill>
                <a:latin typeface="Calibri" pitchFamily="34" charset="0"/>
              </a:rPr>
              <a:t>]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61FC59D-B449-418A-5E03-4F4D92F0A6E0}"/>
                  </a:ext>
                </a:extLst>
              </p14:cNvPr>
              <p14:cNvContentPartPr/>
              <p14:nvPr/>
            </p14:nvContentPartPr>
            <p14:xfrm>
              <a:off x="1805760" y="5835600"/>
              <a:ext cx="4503240" cy="107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61FC59D-B449-418A-5E03-4F4D92F0A6E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6400" y="5826240"/>
                <a:ext cx="4521960" cy="126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Feature-Based Representations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2823" y="1166018"/>
            <a:ext cx="6858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Solution: describe a state using a vector of features (properties)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Features are functions from states to real numbers (often 0/1) that capture important properties of the state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Can also describe a q-state (s, a) with features (e.g. action moves closer to food)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Example features:</a:t>
            </a:r>
          </a:p>
          <a:p>
            <a:pPr lvl="1">
              <a:lnSpc>
                <a:spcPct val="80000"/>
              </a:lnSpc>
            </a:pP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543800" y="1752600"/>
            <a:ext cx="4038600" cy="3954463"/>
            <a:chOff x="5943600" y="1524000"/>
            <a:chExt cx="2514600" cy="2462213"/>
          </a:xfrm>
        </p:grpSpPr>
        <p:grpSp>
          <p:nvGrpSpPr>
            <p:cNvPr id="15364" name="Group 4"/>
            <p:cNvGrpSpPr>
              <a:grpSpLocks/>
            </p:cNvGrpSpPr>
            <p:nvPr/>
          </p:nvGrpSpPr>
          <p:grpSpPr bwMode="auto">
            <a:xfrm>
              <a:off x="5943600" y="1524000"/>
              <a:ext cx="2514600" cy="2462213"/>
              <a:chOff x="3744" y="960"/>
              <a:chExt cx="1584" cy="1551"/>
            </a:xfrm>
          </p:grpSpPr>
          <p:grpSp>
            <p:nvGrpSpPr>
              <p:cNvPr id="15367" name="Group 5"/>
              <p:cNvGrpSpPr>
                <a:grpSpLocks/>
              </p:cNvGrpSpPr>
              <p:nvPr/>
            </p:nvGrpSpPr>
            <p:grpSpPr bwMode="auto">
              <a:xfrm>
                <a:off x="3744" y="960"/>
                <a:ext cx="1584" cy="1551"/>
                <a:chOff x="3408" y="912"/>
                <a:chExt cx="1584" cy="1551"/>
              </a:xfrm>
            </p:grpSpPr>
            <p:grpSp>
              <p:nvGrpSpPr>
                <p:cNvPr id="15371" name="Group 6"/>
                <p:cNvGrpSpPr>
                  <a:grpSpLocks/>
                </p:cNvGrpSpPr>
                <p:nvPr/>
              </p:nvGrpSpPr>
              <p:grpSpPr bwMode="auto">
                <a:xfrm>
                  <a:off x="3408" y="912"/>
                  <a:ext cx="1584" cy="1551"/>
                  <a:chOff x="3360" y="1008"/>
                  <a:chExt cx="1584" cy="1551"/>
                </a:xfrm>
              </p:grpSpPr>
              <p:pic>
                <p:nvPicPr>
                  <p:cNvPr id="15375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r="73026"/>
                  <a:stretch>
                    <a:fillRect/>
                  </a:stretch>
                </p:blipFill>
                <p:spPr bwMode="auto">
                  <a:xfrm>
                    <a:off x="3360" y="1008"/>
                    <a:ext cx="768" cy="15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376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72498" r="-1158"/>
                  <a:stretch>
                    <a:fillRect/>
                  </a:stretch>
                </p:blipFill>
                <p:spPr bwMode="auto">
                  <a:xfrm>
                    <a:off x="4128" y="1008"/>
                    <a:ext cx="816" cy="15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5372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80" y="1872"/>
                  <a:ext cx="216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73" name="Picture 1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792" y="2160"/>
                  <a:ext cx="197" cy="1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74" name="Picture 1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504" y="2160"/>
                  <a:ext cx="216" cy="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5368" name="Rectangle 12"/>
              <p:cNvSpPr>
                <a:spLocks noChangeArrowheads="1"/>
              </p:cNvSpPr>
              <p:nvPr/>
            </p:nvSpPr>
            <p:spPr bwMode="auto">
              <a:xfrm>
                <a:off x="4032" y="2208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9" name="Rectangle 13"/>
              <p:cNvSpPr>
                <a:spLocks noChangeArrowheads="1"/>
              </p:cNvSpPr>
              <p:nvPr/>
            </p:nvSpPr>
            <p:spPr bwMode="auto">
              <a:xfrm>
                <a:off x="4320" y="1968"/>
                <a:ext cx="96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" name="Rectangle 14"/>
              <p:cNvSpPr>
                <a:spLocks noChangeArrowheads="1"/>
              </p:cNvSpPr>
              <p:nvPr/>
            </p:nvSpPr>
            <p:spPr bwMode="auto">
              <a:xfrm>
                <a:off x="4320" y="1968"/>
                <a:ext cx="528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65" name="Rectangle 15"/>
            <p:cNvSpPr>
              <a:spLocks noChangeArrowheads="1"/>
            </p:cNvSpPr>
            <p:nvPr/>
          </p:nvSpPr>
          <p:spPr bwMode="auto">
            <a:xfrm>
              <a:off x="6096000" y="3352800"/>
              <a:ext cx="228600" cy="152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4454C2E-8F10-B599-D0CF-E83F71EFE277}"/>
                  </a:ext>
                </a:extLst>
              </p14:cNvPr>
              <p14:cNvContentPartPr/>
              <p14:nvPr/>
            </p14:nvContentPartPr>
            <p14:xfrm>
              <a:off x="736560" y="280800"/>
              <a:ext cx="10882440" cy="5472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4454C2E-8F10-B599-D0CF-E83F71EFE27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7200" y="271440"/>
                <a:ext cx="10901160" cy="5491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Value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9" y="1295400"/>
                <a:ext cx="10972800" cy="48768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Using a feature representation, we can write a q function (or value function) for any state using a few weights: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 lvl="1"/>
                <a:r>
                  <a:rPr lang="en-US" sz="3200" dirty="0">
                    <a:solidFill>
                      <a:schemeClr val="tx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𝑠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𝑠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𝑠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+ …+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𝑠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tx2"/>
                  </a:solidFill>
                  <a:cs typeface="Arial" charset="0"/>
                </a:endParaRPr>
              </a:p>
              <a:p>
                <a:pPr lvl="1"/>
                <a:endParaRPr lang="en-US" sz="3200" dirty="0">
                  <a:solidFill>
                    <a:schemeClr val="tx2"/>
                  </a:solidFill>
                  <a:cs typeface="Arial" charset="0"/>
                </a:endParaRPr>
              </a:p>
              <a:p>
                <a:pPr lvl="1"/>
                <a:r>
                  <a:rPr lang="en-US" sz="3200" dirty="0">
                    <a:solidFill>
                      <a:schemeClr val="tx2"/>
                    </a:solidFill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𝑄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𝑠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𝑎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𝑠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𝑎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𝑠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𝑎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+ …+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𝑠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tx2"/>
                  </a:solidFill>
                  <a:cs typeface="Arial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Advantage: our experience is summed up in a few powerful numbers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Disadvantage: states may share features but actually be very different in value!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295400"/>
                <a:ext cx="10972800" cy="4876800"/>
              </a:xfrm>
              <a:blipFill>
                <a:blip r:embed="rId2"/>
                <a:stretch>
                  <a:fillRect l="-1272" t="-2078" b="-1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6759E1-49E7-2F7B-7C2D-4E80FA2FDF3A}"/>
                  </a:ext>
                </a:extLst>
              </p14:cNvPr>
              <p14:cNvContentPartPr/>
              <p14:nvPr/>
            </p14:nvContentPartPr>
            <p14:xfrm>
              <a:off x="833760" y="3150360"/>
              <a:ext cx="5642640" cy="3137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6759E1-49E7-2F7B-7C2D-4E80FA2FDF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4400" y="3141000"/>
                <a:ext cx="5661360" cy="3155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a linear value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5607" y="1425755"/>
                <a:ext cx="12192000" cy="4729164"/>
              </a:xfrm>
            </p:spPr>
            <p:txBody>
              <a:bodyPr/>
              <a:lstStyle/>
              <a:p>
                <a:r>
                  <a:rPr lang="en-US" dirty="0"/>
                  <a:t>Original Q learning rule tries to reduce prediction error at </a:t>
                </a:r>
                <a:r>
                  <a:rPr lang="en-US" dirty="0">
                    <a:solidFill>
                      <a:schemeClr val="tx2"/>
                    </a:solidFill>
                  </a:rPr>
                  <a:t>s, a</a:t>
                </a:r>
                <a:r>
                  <a:rPr lang="en-US" dirty="0"/>
                  <a:t>:</a:t>
                </a:r>
              </a:p>
              <a:p>
                <a:pPr marL="742911" lvl="2" indent="-342882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←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𝑅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𝛾</m:t>
                    </m:r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limLow>
                      <m:limLowPr>
                        <m:ctrlP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]</m:t>
                    </m:r>
                  </m:oMath>
                </a14:m>
                <a:endParaRPr lang="en-US" sz="2800" dirty="0">
                  <a:solidFill>
                    <a:schemeClr val="tx2"/>
                  </a:solidFill>
                </a:endParaRPr>
              </a:p>
              <a:p>
                <a:pPr marL="742911" lvl="2" indent="-342882">
                  <a:lnSpc>
                    <a:spcPct val="80000"/>
                  </a:lnSpc>
                </a:pPr>
                <a:endParaRPr lang="en-US" sz="2800" dirty="0">
                  <a:solidFill>
                    <a:srgbClr val="CC00CC"/>
                  </a:solidFill>
                </a:endParaRPr>
              </a:p>
              <a:p>
                <a:r>
                  <a:rPr lang="en-US" dirty="0"/>
                  <a:t>Instead, we update the weights to try to reduce the error at </a:t>
                </a:r>
                <a:r>
                  <a:rPr lang="en-US" dirty="0">
                    <a:solidFill>
                      <a:schemeClr val="tx2"/>
                    </a:solidFill>
                  </a:rPr>
                  <a:t>s, a</a:t>
                </a:r>
                <a:r>
                  <a:rPr lang="en-US" dirty="0"/>
                  <a:t>:</a:t>
                </a:r>
              </a:p>
              <a:p>
                <a:pPr lvl="3"/>
                <a:r>
                  <a:rPr lang="en-US" sz="2800" dirty="0">
                    <a:solidFill>
                      <a:schemeClr val="tx2"/>
                    </a:solidFill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← 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607" y="1425755"/>
                <a:ext cx="12192000" cy="4729164"/>
              </a:xfrm>
              <a:blipFill>
                <a:blip r:embed="rId2"/>
                <a:stretch>
                  <a:fillRect l="-1041" t="-2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832173-585C-9281-A77D-6BB3218D3145}"/>
                  </a:ext>
                </a:extLst>
              </p14:cNvPr>
              <p14:cNvContentPartPr/>
              <p14:nvPr/>
            </p14:nvContentPartPr>
            <p14:xfrm>
              <a:off x="322200" y="1738080"/>
              <a:ext cx="6811920" cy="3107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832173-585C-9281-A77D-6BB3218D31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2840" y="1728720"/>
                <a:ext cx="6830640" cy="312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2583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Detour: Minimizing Error and Least Squares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4750" y="1295800"/>
            <a:ext cx="9837738" cy="4961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2504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Line 3"/>
          <p:cNvSpPr>
            <a:spLocks noChangeShapeType="1"/>
          </p:cNvSpPr>
          <p:nvPr/>
        </p:nvSpPr>
        <p:spPr bwMode="auto">
          <a:xfrm flipV="1">
            <a:off x="1398588" y="2198687"/>
            <a:ext cx="3781425" cy="15319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398588" y="4419600"/>
            <a:ext cx="37639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1398588" y="1676400"/>
            <a:ext cx="1587" cy="2743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1398588" y="4378325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393825" y="4443412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118100" y="4443412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1398588" y="44196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323975" y="4352925"/>
            <a:ext cx="698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1398588" y="30480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1258888" y="29845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1398588" y="16764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1258888" y="16129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40</a:t>
            </a:r>
            <a:endParaRPr lang="en-US" sz="2400">
              <a:cs typeface="Arial" charset="0"/>
            </a:endParaRPr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1544638" y="3633787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1544638" y="3633787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1736725" y="3208337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1736725" y="3208337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Oval 20"/>
          <p:cNvSpPr>
            <a:spLocks noChangeArrowheads="1"/>
          </p:cNvSpPr>
          <p:nvPr/>
        </p:nvSpPr>
        <p:spPr bwMode="auto">
          <a:xfrm>
            <a:off x="1925638" y="3586162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1925638" y="3586162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2108200" y="3641725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2108200" y="3641725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2300288" y="3441700"/>
            <a:ext cx="76200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1" name="Oval 25"/>
          <p:cNvSpPr>
            <a:spLocks noChangeArrowheads="1"/>
          </p:cNvSpPr>
          <p:nvPr/>
        </p:nvSpPr>
        <p:spPr bwMode="auto">
          <a:xfrm>
            <a:off x="2300288" y="3441700"/>
            <a:ext cx="76200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2" name="Oval 26"/>
          <p:cNvSpPr>
            <a:spLocks noChangeArrowheads="1"/>
          </p:cNvSpPr>
          <p:nvPr/>
        </p:nvSpPr>
        <p:spPr bwMode="auto">
          <a:xfrm>
            <a:off x="2490788" y="323215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Oval 27"/>
          <p:cNvSpPr>
            <a:spLocks noChangeArrowheads="1"/>
          </p:cNvSpPr>
          <p:nvPr/>
        </p:nvSpPr>
        <p:spPr bwMode="auto">
          <a:xfrm>
            <a:off x="2490788" y="323215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2673350" y="3040062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2673350" y="3040062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2863850" y="323215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7" name="Oval 31"/>
          <p:cNvSpPr>
            <a:spLocks noChangeArrowheads="1"/>
          </p:cNvSpPr>
          <p:nvPr/>
        </p:nvSpPr>
        <p:spPr bwMode="auto">
          <a:xfrm>
            <a:off x="2863850" y="323215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3054350" y="277495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9" name="Oval 33"/>
          <p:cNvSpPr>
            <a:spLocks noChangeArrowheads="1"/>
          </p:cNvSpPr>
          <p:nvPr/>
        </p:nvSpPr>
        <p:spPr bwMode="auto">
          <a:xfrm>
            <a:off x="3054350" y="277495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3244850" y="3016250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3244850" y="3016250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3427413" y="2840037"/>
            <a:ext cx="7778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3427413" y="2840037"/>
            <a:ext cx="77787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3619500" y="2959100"/>
            <a:ext cx="76200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3619500" y="2959100"/>
            <a:ext cx="76200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6" name="Oval 40"/>
          <p:cNvSpPr>
            <a:spLocks noChangeArrowheads="1"/>
          </p:cNvSpPr>
          <p:nvPr/>
        </p:nvSpPr>
        <p:spPr bwMode="auto">
          <a:xfrm>
            <a:off x="3808413" y="2606675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7" name="Oval 41"/>
          <p:cNvSpPr>
            <a:spLocks noChangeArrowheads="1"/>
          </p:cNvSpPr>
          <p:nvPr/>
        </p:nvSpPr>
        <p:spPr bwMode="auto">
          <a:xfrm>
            <a:off x="3808413" y="2606675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8" name="Oval 42"/>
          <p:cNvSpPr>
            <a:spLocks noChangeArrowheads="1"/>
          </p:cNvSpPr>
          <p:nvPr/>
        </p:nvSpPr>
        <p:spPr bwMode="auto">
          <a:xfrm>
            <a:off x="3990975" y="2895600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9" name="Oval 43"/>
          <p:cNvSpPr>
            <a:spLocks noChangeArrowheads="1"/>
          </p:cNvSpPr>
          <p:nvPr/>
        </p:nvSpPr>
        <p:spPr bwMode="auto">
          <a:xfrm>
            <a:off x="3990975" y="2895600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0" name="Oval 44"/>
          <p:cNvSpPr>
            <a:spLocks noChangeArrowheads="1"/>
          </p:cNvSpPr>
          <p:nvPr/>
        </p:nvSpPr>
        <p:spPr bwMode="auto">
          <a:xfrm>
            <a:off x="4181475" y="2574925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1" name="Oval 45"/>
          <p:cNvSpPr>
            <a:spLocks noChangeArrowheads="1"/>
          </p:cNvSpPr>
          <p:nvPr/>
        </p:nvSpPr>
        <p:spPr bwMode="auto">
          <a:xfrm>
            <a:off x="4181475" y="2574925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2" name="Oval 46"/>
          <p:cNvSpPr>
            <a:spLocks noChangeArrowheads="1"/>
          </p:cNvSpPr>
          <p:nvPr/>
        </p:nvSpPr>
        <p:spPr bwMode="auto">
          <a:xfrm>
            <a:off x="4373563" y="250190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3" name="Oval 47"/>
          <p:cNvSpPr>
            <a:spLocks noChangeArrowheads="1"/>
          </p:cNvSpPr>
          <p:nvPr/>
        </p:nvSpPr>
        <p:spPr bwMode="auto">
          <a:xfrm>
            <a:off x="4373563" y="250190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4" name="Oval 48"/>
          <p:cNvSpPr>
            <a:spLocks noChangeArrowheads="1"/>
          </p:cNvSpPr>
          <p:nvPr/>
        </p:nvSpPr>
        <p:spPr bwMode="auto">
          <a:xfrm>
            <a:off x="4554538" y="2462212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5" name="Oval 49"/>
          <p:cNvSpPr>
            <a:spLocks noChangeArrowheads="1"/>
          </p:cNvSpPr>
          <p:nvPr/>
        </p:nvSpPr>
        <p:spPr bwMode="auto">
          <a:xfrm>
            <a:off x="4554538" y="2462212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6" name="Oval 50"/>
          <p:cNvSpPr>
            <a:spLocks noChangeArrowheads="1"/>
          </p:cNvSpPr>
          <p:nvPr/>
        </p:nvSpPr>
        <p:spPr bwMode="auto">
          <a:xfrm>
            <a:off x="4745038" y="2230437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7" name="Oval 51"/>
          <p:cNvSpPr>
            <a:spLocks noChangeArrowheads="1"/>
          </p:cNvSpPr>
          <p:nvPr/>
        </p:nvSpPr>
        <p:spPr bwMode="auto">
          <a:xfrm>
            <a:off x="4745038" y="2230437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8" name="Oval 52"/>
          <p:cNvSpPr>
            <a:spLocks noChangeArrowheads="1"/>
          </p:cNvSpPr>
          <p:nvPr/>
        </p:nvSpPr>
        <p:spPr bwMode="auto">
          <a:xfrm>
            <a:off x="4937125" y="2486025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9" name="Oval 53"/>
          <p:cNvSpPr>
            <a:spLocks noChangeArrowheads="1"/>
          </p:cNvSpPr>
          <p:nvPr/>
        </p:nvSpPr>
        <p:spPr bwMode="auto">
          <a:xfrm>
            <a:off x="4937125" y="2486025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0" name="Oval 54"/>
          <p:cNvSpPr>
            <a:spLocks noChangeArrowheads="1"/>
          </p:cNvSpPr>
          <p:nvPr/>
        </p:nvSpPr>
        <p:spPr bwMode="auto">
          <a:xfrm>
            <a:off x="5127625" y="1862137"/>
            <a:ext cx="7778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1" name="Oval 55"/>
          <p:cNvSpPr>
            <a:spLocks noChangeArrowheads="1"/>
          </p:cNvSpPr>
          <p:nvPr/>
        </p:nvSpPr>
        <p:spPr bwMode="auto">
          <a:xfrm>
            <a:off x="5127625" y="1862137"/>
            <a:ext cx="77788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0176" name="Line 528"/>
          <p:cNvSpPr>
            <a:spLocks noChangeShapeType="1"/>
          </p:cNvSpPr>
          <p:nvPr/>
        </p:nvSpPr>
        <p:spPr bwMode="auto">
          <a:xfrm flipV="1">
            <a:off x="3692525" y="2795587"/>
            <a:ext cx="0" cy="16240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529"/>
          <p:cNvGrpSpPr>
            <a:grpSpLocks/>
          </p:cNvGrpSpPr>
          <p:nvPr/>
        </p:nvGrpSpPr>
        <p:grpSpPr bwMode="auto">
          <a:xfrm>
            <a:off x="1311275" y="2701925"/>
            <a:ext cx="2381250" cy="174625"/>
            <a:chOff x="288" y="1897"/>
            <a:chExt cx="1500" cy="110"/>
          </a:xfrm>
        </p:grpSpPr>
        <p:sp>
          <p:nvSpPr>
            <p:cNvPr id="19798" name="Line 530"/>
            <p:cNvSpPr>
              <a:spLocks noChangeShapeType="1"/>
            </p:cNvSpPr>
            <p:nvPr/>
          </p:nvSpPr>
          <p:spPr bwMode="auto">
            <a:xfrm flipH="1">
              <a:off x="348" y="1956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799" name="Oval 531"/>
            <p:cNvSpPr>
              <a:spLocks noChangeArrowheads="1"/>
            </p:cNvSpPr>
            <p:nvPr/>
          </p:nvSpPr>
          <p:spPr bwMode="auto">
            <a:xfrm>
              <a:off x="288" y="1897"/>
              <a:ext cx="110" cy="11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45" name="Group 544"/>
          <p:cNvGrpSpPr/>
          <p:nvPr/>
        </p:nvGrpSpPr>
        <p:grpSpPr>
          <a:xfrm>
            <a:off x="6553200" y="1524000"/>
            <a:ext cx="4119563" cy="3743325"/>
            <a:chOff x="4308475" y="1228725"/>
            <a:chExt cx="4119563" cy="3743325"/>
          </a:xfrm>
        </p:grpSpPr>
        <p:sp>
          <p:nvSpPr>
            <p:cNvPr id="19458" name="Oval 2"/>
            <p:cNvSpPr>
              <a:spLocks noChangeArrowheads="1"/>
            </p:cNvSpPr>
            <p:nvPr/>
          </p:nvSpPr>
          <p:spPr bwMode="auto">
            <a:xfrm>
              <a:off x="6772275" y="26273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flipV="1">
              <a:off x="4308475" y="4338638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12" name="Group 56"/>
            <p:cNvGrpSpPr>
              <a:grpSpLocks/>
            </p:cNvGrpSpPr>
            <p:nvPr/>
          </p:nvGrpSpPr>
          <p:grpSpPr bwMode="auto">
            <a:xfrm>
              <a:off x="5175250" y="1228725"/>
              <a:ext cx="3252788" cy="3743325"/>
              <a:chOff x="2396" y="1789"/>
              <a:chExt cx="2049" cy="2358"/>
            </a:xfrm>
          </p:grpSpPr>
          <p:sp>
            <p:nvSpPr>
              <p:cNvPr id="19800" name="Freeform 57"/>
              <p:cNvSpPr>
                <a:spLocks/>
              </p:cNvSpPr>
              <p:nvPr/>
            </p:nvSpPr>
            <p:spPr bwMode="auto">
              <a:xfrm>
                <a:off x="3546" y="1789"/>
                <a:ext cx="789" cy="1649"/>
              </a:xfrm>
              <a:custGeom>
                <a:avLst/>
                <a:gdLst>
                  <a:gd name="T0" fmla="*/ 789 w 789"/>
                  <a:gd name="T1" fmla="*/ 1649 h 1649"/>
                  <a:gd name="T2" fmla="*/ 789 w 789"/>
                  <a:gd name="T3" fmla="*/ 515 h 1649"/>
                  <a:gd name="T4" fmla="*/ 0 w 789"/>
                  <a:gd name="T5" fmla="*/ 0 h 1649"/>
                  <a:gd name="T6" fmla="*/ 0 w 789"/>
                  <a:gd name="T7" fmla="*/ 1133 h 1649"/>
                  <a:gd name="T8" fmla="*/ 789 w 789"/>
                  <a:gd name="T9" fmla="*/ 1649 h 16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1649"/>
                  <a:gd name="T17" fmla="*/ 789 w 789"/>
                  <a:gd name="T18" fmla="*/ 1649 h 16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1649">
                    <a:moveTo>
                      <a:pt x="789" y="1649"/>
                    </a:moveTo>
                    <a:lnTo>
                      <a:pt x="789" y="515"/>
                    </a:lnTo>
                    <a:lnTo>
                      <a:pt x="0" y="0"/>
                    </a:lnTo>
                    <a:lnTo>
                      <a:pt x="0" y="1133"/>
                    </a:lnTo>
                    <a:lnTo>
                      <a:pt x="789" y="16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1" name="Freeform 58"/>
              <p:cNvSpPr>
                <a:spLocks/>
              </p:cNvSpPr>
              <p:nvPr/>
            </p:nvSpPr>
            <p:spPr bwMode="auto">
              <a:xfrm>
                <a:off x="3546" y="1789"/>
                <a:ext cx="789" cy="1649"/>
              </a:xfrm>
              <a:custGeom>
                <a:avLst/>
                <a:gdLst>
                  <a:gd name="T0" fmla="*/ 789 w 789"/>
                  <a:gd name="T1" fmla="*/ 1649 h 1649"/>
                  <a:gd name="T2" fmla="*/ 789 w 789"/>
                  <a:gd name="T3" fmla="*/ 515 h 1649"/>
                  <a:gd name="T4" fmla="*/ 0 w 789"/>
                  <a:gd name="T5" fmla="*/ 0 h 1649"/>
                  <a:gd name="T6" fmla="*/ 0 w 789"/>
                  <a:gd name="T7" fmla="*/ 1133 h 1649"/>
                  <a:gd name="T8" fmla="*/ 789 w 789"/>
                  <a:gd name="T9" fmla="*/ 1649 h 16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1649"/>
                  <a:gd name="T17" fmla="*/ 789 w 789"/>
                  <a:gd name="T18" fmla="*/ 1649 h 16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1649">
                    <a:moveTo>
                      <a:pt x="789" y="1649"/>
                    </a:moveTo>
                    <a:lnTo>
                      <a:pt x="789" y="515"/>
                    </a:lnTo>
                    <a:lnTo>
                      <a:pt x="0" y="0"/>
                    </a:lnTo>
                    <a:lnTo>
                      <a:pt x="0" y="1133"/>
                    </a:lnTo>
                    <a:lnTo>
                      <a:pt x="789" y="164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2" name="Freeform 59"/>
              <p:cNvSpPr>
                <a:spLocks/>
              </p:cNvSpPr>
              <p:nvPr/>
            </p:nvSpPr>
            <p:spPr bwMode="auto">
              <a:xfrm>
                <a:off x="2511" y="2922"/>
                <a:ext cx="1824" cy="917"/>
              </a:xfrm>
              <a:custGeom>
                <a:avLst/>
                <a:gdLst>
                  <a:gd name="T0" fmla="*/ 790 w 1824"/>
                  <a:gd name="T1" fmla="*/ 917 h 917"/>
                  <a:gd name="T2" fmla="*/ 0 w 1824"/>
                  <a:gd name="T3" fmla="*/ 396 h 917"/>
                  <a:gd name="T4" fmla="*/ 1035 w 1824"/>
                  <a:gd name="T5" fmla="*/ 0 h 917"/>
                  <a:gd name="T6" fmla="*/ 1824 w 1824"/>
                  <a:gd name="T7" fmla="*/ 516 h 917"/>
                  <a:gd name="T8" fmla="*/ 790 w 1824"/>
                  <a:gd name="T9" fmla="*/ 917 h 9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917"/>
                  <a:gd name="T17" fmla="*/ 1824 w 1824"/>
                  <a:gd name="T18" fmla="*/ 917 h 9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917">
                    <a:moveTo>
                      <a:pt x="790" y="917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824" y="516"/>
                    </a:lnTo>
                    <a:lnTo>
                      <a:pt x="790" y="9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3" name="Freeform 60"/>
              <p:cNvSpPr>
                <a:spLocks/>
              </p:cNvSpPr>
              <p:nvPr/>
            </p:nvSpPr>
            <p:spPr bwMode="auto">
              <a:xfrm>
                <a:off x="2511" y="2922"/>
                <a:ext cx="1824" cy="917"/>
              </a:xfrm>
              <a:custGeom>
                <a:avLst/>
                <a:gdLst>
                  <a:gd name="T0" fmla="*/ 790 w 1824"/>
                  <a:gd name="T1" fmla="*/ 917 h 917"/>
                  <a:gd name="T2" fmla="*/ 0 w 1824"/>
                  <a:gd name="T3" fmla="*/ 396 h 917"/>
                  <a:gd name="T4" fmla="*/ 1035 w 1824"/>
                  <a:gd name="T5" fmla="*/ 0 h 917"/>
                  <a:gd name="T6" fmla="*/ 1824 w 1824"/>
                  <a:gd name="T7" fmla="*/ 516 h 917"/>
                  <a:gd name="T8" fmla="*/ 790 w 1824"/>
                  <a:gd name="T9" fmla="*/ 917 h 9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917"/>
                  <a:gd name="T17" fmla="*/ 1824 w 1824"/>
                  <a:gd name="T18" fmla="*/ 917 h 9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917">
                    <a:moveTo>
                      <a:pt x="790" y="917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824" y="516"/>
                    </a:lnTo>
                    <a:lnTo>
                      <a:pt x="790" y="91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4" name="Freeform 61"/>
              <p:cNvSpPr>
                <a:spLocks/>
              </p:cNvSpPr>
              <p:nvPr/>
            </p:nvSpPr>
            <p:spPr bwMode="auto">
              <a:xfrm>
                <a:off x="2511" y="1789"/>
                <a:ext cx="1035" cy="1529"/>
              </a:xfrm>
              <a:custGeom>
                <a:avLst/>
                <a:gdLst>
                  <a:gd name="T0" fmla="*/ 0 w 1035"/>
                  <a:gd name="T1" fmla="*/ 1529 h 1529"/>
                  <a:gd name="T2" fmla="*/ 0 w 1035"/>
                  <a:gd name="T3" fmla="*/ 396 h 1529"/>
                  <a:gd name="T4" fmla="*/ 1035 w 1035"/>
                  <a:gd name="T5" fmla="*/ 0 h 1529"/>
                  <a:gd name="T6" fmla="*/ 1035 w 1035"/>
                  <a:gd name="T7" fmla="*/ 1133 h 1529"/>
                  <a:gd name="T8" fmla="*/ 0 w 1035"/>
                  <a:gd name="T9" fmla="*/ 1529 h 15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5"/>
                  <a:gd name="T16" fmla="*/ 0 h 1529"/>
                  <a:gd name="T17" fmla="*/ 1035 w 1035"/>
                  <a:gd name="T18" fmla="*/ 1529 h 15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5" h="1529">
                    <a:moveTo>
                      <a:pt x="0" y="1529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035" y="1133"/>
                    </a:lnTo>
                    <a:lnTo>
                      <a:pt x="0" y="15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5" name="Freeform 62"/>
              <p:cNvSpPr>
                <a:spLocks/>
              </p:cNvSpPr>
              <p:nvPr/>
            </p:nvSpPr>
            <p:spPr bwMode="auto">
              <a:xfrm>
                <a:off x="2511" y="1789"/>
                <a:ext cx="1035" cy="1529"/>
              </a:xfrm>
              <a:custGeom>
                <a:avLst/>
                <a:gdLst>
                  <a:gd name="T0" fmla="*/ 0 w 1035"/>
                  <a:gd name="T1" fmla="*/ 1529 h 1529"/>
                  <a:gd name="T2" fmla="*/ 0 w 1035"/>
                  <a:gd name="T3" fmla="*/ 396 h 1529"/>
                  <a:gd name="T4" fmla="*/ 1035 w 1035"/>
                  <a:gd name="T5" fmla="*/ 0 h 1529"/>
                  <a:gd name="T6" fmla="*/ 1035 w 1035"/>
                  <a:gd name="T7" fmla="*/ 1133 h 1529"/>
                  <a:gd name="T8" fmla="*/ 0 w 1035"/>
                  <a:gd name="T9" fmla="*/ 1529 h 15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5"/>
                  <a:gd name="T16" fmla="*/ 0 h 1529"/>
                  <a:gd name="T17" fmla="*/ 1035 w 1035"/>
                  <a:gd name="T18" fmla="*/ 1529 h 15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5" h="1529">
                    <a:moveTo>
                      <a:pt x="0" y="1529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035" y="1133"/>
                    </a:lnTo>
                    <a:lnTo>
                      <a:pt x="0" y="152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6" name="Freeform 63"/>
              <p:cNvSpPr>
                <a:spLocks/>
              </p:cNvSpPr>
              <p:nvPr/>
            </p:nvSpPr>
            <p:spPr bwMode="auto">
              <a:xfrm>
                <a:off x="2529" y="2179"/>
                <a:ext cx="790" cy="1648"/>
              </a:xfrm>
              <a:custGeom>
                <a:avLst/>
                <a:gdLst>
                  <a:gd name="T0" fmla="*/ 1013516 w 132"/>
                  <a:gd name="T1" fmla="*/ 2125464 h 275"/>
                  <a:gd name="T2" fmla="*/ 0 w 132"/>
                  <a:gd name="T3" fmla="*/ 1461326 h 275"/>
                  <a:gd name="T4" fmla="*/ 0 w 132"/>
                  <a:gd name="T5" fmla="*/ 0 h 275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5"/>
                  <a:gd name="T11" fmla="*/ 132 w 132"/>
                  <a:gd name="T12" fmla="*/ 275 h 2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5">
                    <a:moveTo>
                      <a:pt x="132" y="275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7" name="Freeform 64"/>
              <p:cNvSpPr>
                <a:spLocks/>
              </p:cNvSpPr>
              <p:nvPr/>
            </p:nvSpPr>
            <p:spPr bwMode="auto">
              <a:xfrm>
                <a:off x="2768" y="2083"/>
                <a:ext cx="796" cy="1654"/>
              </a:xfrm>
              <a:custGeom>
                <a:avLst/>
                <a:gdLst>
                  <a:gd name="T0" fmla="*/ 1021292 w 133"/>
                  <a:gd name="T1" fmla="*/ 2133240 h 276"/>
                  <a:gd name="T2" fmla="*/ 0 w 133"/>
                  <a:gd name="T3" fmla="*/ 1461339 h 276"/>
                  <a:gd name="T4" fmla="*/ 0 w 133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6"/>
                  <a:gd name="T11" fmla="*/ 133 w 133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6">
                    <a:moveTo>
                      <a:pt x="133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8" name="Freeform 65"/>
              <p:cNvSpPr>
                <a:spLocks/>
              </p:cNvSpPr>
              <p:nvPr/>
            </p:nvSpPr>
            <p:spPr bwMode="auto">
              <a:xfrm>
                <a:off x="3014" y="1987"/>
                <a:ext cx="795" cy="1654"/>
              </a:xfrm>
              <a:custGeom>
                <a:avLst/>
                <a:gdLst>
                  <a:gd name="T0" fmla="*/ 1014904 w 133"/>
                  <a:gd name="T1" fmla="*/ 2133240 h 276"/>
                  <a:gd name="T2" fmla="*/ 0 w 133"/>
                  <a:gd name="T3" fmla="*/ 1461339 h 276"/>
                  <a:gd name="T4" fmla="*/ 0 w 133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6"/>
                  <a:gd name="T11" fmla="*/ 133 w 133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6">
                    <a:moveTo>
                      <a:pt x="133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9" name="Freeform 66"/>
              <p:cNvSpPr>
                <a:spLocks/>
              </p:cNvSpPr>
              <p:nvPr/>
            </p:nvSpPr>
            <p:spPr bwMode="auto">
              <a:xfrm>
                <a:off x="3259" y="1897"/>
                <a:ext cx="795" cy="1648"/>
              </a:xfrm>
              <a:custGeom>
                <a:avLst/>
                <a:gdLst>
                  <a:gd name="T0" fmla="*/ 1014904 w 133"/>
                  <a:gd name="T1" fmla="*/ 2125464 h 275"/>
                  <a:gd name="T2" fmla="*/ 0 w 133"/>
                  <a:gd name="T3" fmla="*/ 1461326 h 275"/>
                  <a:gd name="T4" fmla="*/ 0 w 133"/>
                  <a:gd name="T5" fmla="*/ 0 h 275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5"/>
                  <a:gd name="T11" fmla="*/ 133 w 133"/>
                  <a:gd name="T12" fmla="*/ 275 h 2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5">
                    <a:moveTo>
                      <a:pt x="133" y="275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0" name="Freeform 67"/>
              <p:cNvSpPr>
                <a:spLocks/>
              </p:cNvSpPr>
              <p:nvPr/>
            </p:nvSpPr>
            <p:spPr bwMode="auto">
              <a:xfrm>
                <a:off x="3504" y="1801"/>
                <a:ext cx="789" cy="1655"/>
              </a:xfrm>
              <a:custGeom>
                <a:avLst/>
                <a:gdLst>
                  <a:gd name="T0" fmla="*/ 1007129 w 132"/>
                  <a:gd name="T1" fmla="*/ 2139699 h 276"/>
                  <a:gd name="T2" fmla="*/ 0 w 132"/>
                  <a:gd name="T3" fmla="*/ 1464831 h 276"/>
                  <a:gd name="T4" fmla="*/ 0 w 132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6"/>
                  <a:gd name="T11" fmla="*/ 132 w 132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6">
                    <a:moveTo>
                      <a:pt x="132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1" name="Freeform 68"/>
              <p:cNvSpPr>
                <a:spLocks/>
              </p:cNvSpPr>
              <p:nvPr/>
            </p:nvSpPr>
            <p:spPr bwMode="auto">
              <a:xfrm>
                <a:off x="3277" y="2292"/>
                <a:ext cx="1040" cy="1529"/>
              </a:xfrm>
              <a:custGeom>
                <a:avLst/>
                <a:gdLst>
                  <a:gd name="T0" fmla="*/ 0 w 174"/>
                  <a:gd name="T1" fmla="*/ 1976404 h 255"/>
                  <a:gd name="T2" fmla="*/ 1327279 w 174"/>
                  <a:gd name="T3" fmla="*/ 1464614 h 255"/>
                  <a:gd name="T4" fmla="*/ 1327279 w 174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4"/>
                  <a:gd name="T10" fmla="*/ 0 h 255"/>
                  <a:gd name="T11" fmla="*/ 174 w 174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" h="255">
                    <a:moveTo>
                      <a:pt x="0" y="255"/>
                    </a:moveTo>
                    <a:lnTo>
                      <a:pt x="174" y="189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2" name="Freeform 69"/>
              <p:cNvSpPr>
                <a:spLocks/>
              </p:cNvSpPr>
              <p:nvPr/>
            </p:nvSpPr>
            <p:spPr bwMode="auto">
              <a:xfrm>
                <a:off x="3044" y="2137"/>
                <a:ext cx="1040" cy="1528"/>
              </a:xfrm>
              <a:custGeom>
                <a:avLst/>
                <a:gdLst>
                  <a:gd name="T0" fmla="*/ 0 w 174"/>
                  <a:gd name="T1" fmla="*/ 1969946 h 255"/>
                  <a:gd name="T2" fmla="*/ 1327279 w 174"/>
                  <a:gd name="T3" fmla="*/ 1460690 h 255"/>
                  <a:gd name="T4" fmla="*/ 1327279 w 174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4"/>
                  <a:gd name="T10" fmla="*/ 0 h 255"/>
                  <a:gd name="T11" fmla="*/ 174 w 174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" h="255">
                    <a:moveTo>
                      <a:pt x="0" y="255"/>
                    </a:moveTo>
                    <a:lnTo>
                      <a:pt x="174" y="189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3" name="Freeform 70"/>
              <p:cNvSpPr>
                <a:spLocks/>
              </p:cNvSpPr>
              <p:nvPr/>
            </p:nvSpPr>
            <p:spPr bwMode="auto">
              <a:xfrm>
                <a:off x="2810" y="1987"/>
                <a:ext cx="1035" cy="1528"/>
              </a:xfrm>
              <a:custGeom>
                <a:avLst/>
                <a:gdLst>
                  <a:gd name="T0" fmla="*/ 0 w 173"/>
                  <a:gd name="T1" fmla="*/ 1969946 h 255"/>
                  <a:gd name="T2" fmla="*/ 1325925 w 173"/>
                  <a:gd name="T3" fmla="*/ 1460690 h 255"/>
                  <a:gd name="T4" fmla="*/ 1325925 w 173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3"/>
                  <a:gd name="T10" fmla="*/ 0 h 255"/>
                  <a:gd name="T11" fmla="*/ 173 w 173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3" h="255">
                    <a:moveTo>
                      <a:pt x="0" y="255"/>
                    </a:moveTo>
                    <a:lnTo>
                      <a:pt x="173" y="189"/>
                    </a:lnTo>
                    <a:lnTo>
                      <a:pt x="17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4" name="Freeform 71"/>
              <p:cNvSpPr>
                <a:spLocks/>
              </p:cNvSpPr>
              <p:nvPr/>
            </p:nvSpPr>
            <p:spPr bwMode="auto">
              <a:xfrm>
                <a:off x="2577" y="1831"/>
                <a:ext cx="1035" cy="1535"/>
              </a:xfrm>
              <a:custGeom>
                <a:avLst/>
                <a:gdLst>
                  <a:gd name="T0" fmla="*/ 0 w 173"/>
                  <a:gd name="T1" fmla="*/ 1984179 h 256"/>
                  <a:gd name="T2" fmla="*/ 1325925 w 173"/>
                  <a:gd name="T3" fmla="*/ 1464624 h 256"/>
                  <a:gd name="T4" fmla="*/ 1325925 w 173"/>
                  <a:gd name="T5" fmla="*/ 0 h 256"/>
                  <a:gd name="T6" fmla="*/ 0 60000 65536"/>
                  <a:gd name="T7" fmla="*/ 0 60000 65536"/>
                  <a:gd name="T8" fmla="*/ 0 60000 65536"/>
                  <a:gd name="T9" fmla="*/ 0 w 173"/>
                  <a:gd name="T10" fmla="*/ 0 h 256"/>
                  <a:gd name="T11" fmla="*/ 173 w 173"/>
                  <a:gd name="T12" fmla="*/ 256 h 2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3" h="256">
                    <a:moveTo>
                      <a:pt x="0" y="256"/>
                    </a:moveTo>
                    <a:lnTo>
                      <a:pt x="173" y="189"/>
                    </a:lnTo>
                    <a:lnTo>
                      <a:pt x="17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5" name="Freeform 72"/>
              <p:cNvSpPr>
                <a:spLocks/>
              </p:cNvSpPr>
              <p:nvPr/>
            </p:nvSpPr>
            <p:spPr bwMode="auto">
              <a:xfrm>
                <a:off x="2511" y="2808"/>
                <a:ext cx="1824" cy="522"/>
              </a:xfrm>
              <a:custGeom>
                <a:avLst/>
                <a:gdLst>
                  <a:gd name="T0" fmla="*/ 0 w 305"/>
                  <a:gd name="T1" fmla="*/ 520992 h 87"/>
                  <a:gd name="T2" fmla="*/ 1323925 w 305"/>
                  <a:gd name="T3" fmla="*/ 0 h 87"/>
                  <a:gd name="T4" fmla="*/ 2333015 w 305"/>
                  <a:gd name="T5" fmla="*/ 676512 h 87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7"/>
                  <a:gd name="T11" fmla="*/ 305 w 305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7">
                    <a:moveTo>
                      <a:pt x="0" y="67"/>
                    </a:moveTo>
                    <a:lnTo>
                      <a:pt x="173" y="0"/>
                    </a:lnTo>
                    <a:lnTo>
                      <a:pt x="305" y="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6" name="Freeform 73"/>
              <p:cNvSpPr>
                <a:spLocks/>
              </p:cNvSpPr>
              <p:nvPr/>
            </p:nvSpPr>
            <p:spPr bwMode="auto">
              <a:xfrm>
                <a:off x="2511" y="2544"/>
                <a:ext cx="1824" cy="516"/>
              </a:xfrm>
              <a:custGeom>
                <a:avLst/>
                <a:gdLst>
                  <a:gd name="T0" fmla="*/ 0 w 305"/>
                  <a:gd name="T1" fmla="*/ 513216 h 86"/>
                  <a:gd name="T2" fmla="*/ 1323925 w 305"/>
                  <a:gd name="T3" fmla="*/ 0 h 86"/>
                  <a:gd name="T4" fmla="*/ 2333015 w 305"/>
                  <a:gd name="T5" fmla="*/ 668736 h 86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6"/>
                  <a:gd name="T11" fmla="*/ 305 w 305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6">
                    <a:moveTo>
                      <a:pt x="0" y="66"/>
                    </a:moveTo>
                    <a:lnTo>
                      <a:pt x="173" y="0"/>
                    </a:lnTo>
                    <a:lnTo>
                      <a:pt x="305" y="8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7" name="Freeform 74"/>
              <p:cNvSpPr>
                <a:spLocks/>
              </p:cNvSpPr>
              <p:nvPr/>
            </p:nvSpPr>
            <p:spPr bwMode="auto">
              <a:xfrm>
                <a:off x="2511" y="2274"/>
                <a:ext cx="1824" cy="522"/>
              </a:xfrm>
              <a:custGeom>
                <a:avLst/>
                <a:gdLst>
                  <a:gd name="T0" fmla="*/ 0 w 305"/>
                  <a:gd name="T1" fmla="*/ 520992 h 87"/>
                  <a:gd name="T2" fmla="*/ 1323925 w 305"/>
                  <a:gd name="T3" fmla="*/ 0 h 87"/>
                  <a:gd name="T4" fmla="*/ 2333015 w 305"/>
                  <a:gd name="T5" fmla="*/ 676512 h 87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7"/>
                  <a:gd name="T11" fmla="*/ 305 w 305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7">
                    <a:moveTo>
                      <a:pt x="0" y="67"/>
                    </a:moveTo>
                    <a:lnTo>
                      <a:pt x="173" y="0"/>
                    </a:lnTo>
                    <a:lnTo>
                      <a:pt x="305" y="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8" name="Freeform 75"/>
              <p:cNvSpPr>
                <a:spLocks/>
              </p:cNvSpPr>
              <p:nvPr/>
            </p:nvSpPr>
            <p:spPr bwMode="auto">
              <a:xfrm>
                <a:off x="2511" y="2011"/>
                <a:ext cx="1824" cy="515"/>
              </a:xfrm>
              <a:custGeom>
                <a:avLst/>
                <a:gdLst>
                  <a:gd name="T0" fmla="*/ 0 w 305"/>
                  <a:gd name="T1" fmla="*/ 507892 h 86"/>
                  <a:gd name="T2" fmla="*/ 1323925 w 305"/>
                  <a:gd name="T3" fmla="*/ 0 h 86"/>
                  <a:gd name="T4" fmla="*/ 2333015 w 305"/>
                  <a:gd name="T5" fmla="*/ 662272 h 86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6"/>
                  <a:gd name="T11" fmla="*/ 305 w 305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6">
                    <a:moveTo>
                      <a:pt x="0" y="66"/>
                    </a:moveTo>
                    <a:lnTo>
                      <a:pt x="173" y="0"/>
                    </a:lnTo>
                    <a:lnTo>
                      <a:pt x="305" y="8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9" name="Line 76"/>
              <p:cNvSpPr>
                <a:spLocks noChangeShapeType="1"/>
              </p:cNvSpPr>
              <p:nvPr/>
            </p:nvSpPr>
            <p:spPr bwMode="auto">
              <a:xfrm flipV="1">
                <a:off x="3301" y="3438"/>
                <a:ext cx="1034" cy="40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0" name="Freeform 77"/>
              <p:cNvSpPr>
                <a:spLocks/>
              </p:cNvSpPr>
              <p:nvPr/>
            </p:nvSpPr>
            <p:spPr bwMode="auto">
              <a:xfrm>
                <a:off x="2511" y="2185"/>
                <a:ext cx="790" cy="1654"/>
              </a:xfrm>
              <a:custGeom>
                <a:avLst/>
                <a:gdLst>
                  <a:gd name="T0" fmla="*/ 1013516 w 132"/>
                  <a:gd name="T1" fmla="*/ 2133240 h 276"/>
                  <a:gd name="T2" fmla="*/ 0 w 132"/>
                  <a:gd name="T3" fmla="*/ 1461339 h 276"/>
                  <a:gd name="T4" fmla="*/ 0 w 132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6"/>
                  <a:gd name="T11" fmla="*/ 132 w 132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6">
                    <a:moveTo>
                      <a:pt x="132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1" name="Line 78"/>
              <p:cNvSpPr>
                <a:spLocks noChangeShapeType="1"/>
              </p:cNvSpPr>
              <p:nvPr/>
            </p:nvSpPr>
            <p:spPr bwMode="auto">
              <a:xfrm>
                <a:off x="3319" y="3827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2" name="Rectangle 79"/>
              <p:cNvSpPr>
                <a:spLocks noChangeArrowheads="1"/>
              </p:cNvSpPr>
              <p:nvPr/>
            </p:nvSpPr>
            <p:spPr bwMode="auto">
              <a:xfrm>
                <a:off x="3384" y="3857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3" name="Line 80"/>
              <p:cNvSpPr>
                <a:spLocks noChangeShapeType="1"/>
              </p:cNvSpPr>
              <p:nvPr/>
            </p:nvSpPr>
            <p:spPr bwMode="auto">
              <a:xfrm>
                <a:off x="3564" y="3737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4" name="Rectangle 81"/>
              <p:cNvSpPr>
                <a:spLocks noChangeArrowheads="1"/>
              </p:cNvSpPr>
              <p:nvPr/>
            </p:nvSpPr>
            <p:spPr bwMode="auto">
              <a:xfrm>
                <a:off x="3622" y="3761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10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5" name="Line 82"/>
              <p:cNvSpPr>
                <a:spLocks noChangeShapeType="1"/>
              </p:cNvSpPr>
              <p:nvPr/>
            </p:nvSpPr>
            <p:spPr bwMode="auto">
              <a:xfrm>
                <a:off x="3809" y="3641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6" name="Rectangle 83"/>
              <p:cNvSpPr>
                <a:spLocks noChangeArrowheads="1"/>
              </p:cNvSpPr>
              <p:nvPr/>
            </p:nvSpPr>
            <p:spPr bwMode="auto">
              <a:xfrm>
                <a:off x="3867" y="3671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7" name="Line 84"/>
              <p:cNvSpPr>
                <a:spLocks noChangeShapeType="1"/>
              </p:cNvSpPr>
              <p:nvPr/>
            </p:nvSpPr>
            <p:spPr bwMode="auto">
              <a:xfrm>
                <a:off x="4054" y="3545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8" name="Rectangle 85"/>
              <p:cNvSpPr>
                <a:spLocks noChangeArrowheads="1"/>
              </p:cNvSpPr>
              <p:nvPr/>
            </p:nvSpPr>
            <p:spPr bwMode="auto">
              <a:xfrm>
                <a:off x="4112" y="3575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30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9" name="Line 86"/>
              <p:cNvSpPr>
                <a:spLocks noChangeShapeType="1"/>
              </p:cNvSpPr>
              <p:nvPr/>
            </p:nvSpPr>
            <p:spPr bwMode="auto">
              <a:xfrm>
                <a:off x="4293" y="3456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0" name="Rectangle 87"/>
              <p:cNvSpPr>
                <a:spLocks noChangeArrowheads="1"/>
              </p:cNvSpPr>
              <p:nvPr/>
            </p:nvSpPr>
            <p:spPr bwMode="auto">
              <a:xfrm>
                <a:off x="4357" y="3480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40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1" name="Line 88"/>
              <p:cNvSpPr>
                <a:spLocks noChangeShapeType="1"/>
              </p:cNvSpPr>
              <p:nvPr/>
            </p:nvSpPr>
            <p:spPr bwMode="auto">
              <a:xfrm flipH="1">
                <a:off x="3253" y="3821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2" name="Rectangle 89"/>
              <p:cNvSpPr>
                <a:spLocks noChangeArrowheads="1"/>
              </p:cNvSpPr>
              <p:nvPr/>
            </p:nvSpPr>
            <p:spPr bwMode="auto">
              <a:xfrm>
                <a:off x="3204" y="3839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3" name="Line 90"/>
              <p:cNvSpPr>
                <a:spLocks noChangeShapeType="1"/>
              </p:cNvSpPr>
              <p:nvPr/>
            </p:nvSpPr>
            <p:spPr bwMode="auto">
              <a:xfrm flipH="1">
                <a:off x="3020" y="3665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4" name="Rectangle 91"/>
              <p:cNvSpPr>
                <a:spLocks noChangeArrowheads="1"/>
              </p:cNvSpPr>
              <p:nvPr/>
            </p:nvSpPr>
            <p:spPr bwMode="auto">
              <a:xfrm>
                <a:off x="2928" y="3689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10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5" name="Line 92"/>
              <p:cNvSpPr>
                <a:spLocks noChangeShapeType="1"/>
              </p:cNvSpPr>
              <p:nvPr/>
            </p:nvSpPr>
            <p:spPr bwMode="auto">
              <a:xfrm flipH="1">
                <a:off x="2786" y="3515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6" name="Rectangle 93"/>
              <p:cNvSpPr>
                <a:spLocks noChangeArrowheads="1"/>
              </p:cNvSpPr>
              <p:nvPr/>
            </p:nvSpPr>
            <p:spPr bwMode="auto">
              <a:xfrm>
                <a:off x="2695" y="3533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7" name="Line 94"/>
              <p:cNvSpPr>
                <a:spLocks noChangeShapeType="1"/>
              </p:cNvSpPr>
              <p:nvPr/>
            </p:nvSpPr>
            <p:spPr bwMode="auto">
              <a:xfrm flipH="1">
                <a:off x="2553" y="3366"/>
                <a:ext cx="24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8" name="Rectangle 95"/>
              <p:cNvSpPr>
                <a:spLocks noChangeArrowheads="1"/>
              </p:cNvSpPr>
              <p:nvPr/>
            </p:nvSpPr>
            <p:spPr bwMode="auto">
              <a:xfrm>
                <a:off x="2462" y="3384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30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9" name="Line 96"/>
              <p:cNvSpPr>
                <a:spLocks noChangeShapeType="1"/>
              </p:cNvSpPr>
              <p:nvPr/>
            </p:nvSpPr>
            <p:spPr bwMode="auto">
              <a:xfrm flipH="1" flipV="1">
                <a:off x="2487" y="3192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0" name="Rectangle 97"/>
              <p:cNvSpPr>
                <a:spLocks noChangeArrowheads="1"/>
              </p:cNvSpPr>
              <p:nvPr/>
            </p:nvSpPr>
            <p:spPr bwMode="auto">
              <a:xfrm>
                <a:off x="2396" y="3132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1" name="Line 98"/>
              <p:cNvSpPr>
                <a:spLocks noChangeShapeType="1"/>
              </p:cNvSpPr>
              <p:nvPr/>
            </p:nvSpPr>
            <p:spPr bwMode="auto">
              <a:xfrm flipH="1" flipV="1">
                <a:off x="2487" y="2922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2" name="Rectangle 99"/>
              <p:cNvSpPr>
                <a:spLocks noChangeArrowheads="1"/>
              </p:cNvSpPr>
              <p:nvPr/>
            </p:nvSpPr>
            <p:spPr bwMode="auto">
              <a:xfrm>
                <a:off x="2396" y="2862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22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3" name="Line 100"/>
              <p:cNvSpPr>
                <a:spLocks noChangeShapeType="1"/>
              </p:cNvSpPr>
              <p:nvPr/>
            </p:nvSpPr>
            <p:spPr bwMode="auto">
              <a:xfrm flipH="1" flipV="1">
                <a:off x="2487" y="2658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4" name="Rectangle 101"/>
              <p:cNvSpPr>
                <a:spLocks noChangeArrowheads="1"/>
              </p:cNvSpPr>
              <p:nvPr/>
            </p:nvSpPr>
            <p:spPr bwMode="auto">
              <a:xfrm>
                <a:off x="2396" y="2598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24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5" name="Line 102"/>
              <p:cNvSpPr>
                <a:spLocks noChangeShapeType="1"/>
              </p:cNvSpPr>
              <p:nvPr/>
            </p:nvSpPr>
            <p:spPr bwMode="auto">
              <a:xfrm flipH="1" flipV="1">
                <a:off x="2487" y="2394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6" name="Rectangle 103"/>
              <p:cNvSpPr>
                <a:spLocks noChangeArrowheads="1"/>
              </p:cNvSpPr>
              <p:nvPr/>
            </p:nvSpPr>
            <p:spPr bwMode="auto">
              <a:xfrm>
                <a:off x="2396" y="2328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26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7" name="Freeform 104"/>
              <p:cNvSpPr>
                <a:spLocks/>
              </p:cNvSpPr>
              <p:nvPr/>
            </p:nvSpPr>
            <p:spPr bwMode="auto">
              <a:xfrm>
                <a:off x="4156" y="324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8" name="Freeform 105"/>
              <p:cNvSpPr>
                <a:spLocks/>
              </p:cNvSpPr>
              <p:nvPr/>
            </p:nvSpPr>
            <p:spPr bwMode="auto">
              <a:xfrm>
                <a:off x="4156" y="324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9" name="Oval 106"/>
              <p:cNvSpPr>
                <a:spLocks noChangeArrowheads="1"/>
              </p:cNvSpPr>
              <p:nvPr/>
            </p:nvSpPr>
            <p:spPr bwMode="auto">
              <a:xfrm>
                <a:off x="4186" y="307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0" name="Oval 107"/>
              <p:cNvSpPr>
                <a:spLocks noChangeArrowheads="1"/>
              </p:cNvSpPr>
              <p:nvPr/>
            </p:nvSpPr>
            <p:spPr bwMode="auto">
              <a:xfrm>
                <a:off x="4186" y="307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1" name="Freeform 108"/>
              <p:cNvSpPr>
                <a:spLocks/>
              </p:cNvSpPr>
              <p:nvPr/>
            </p:nvSpPr>
            <p:spPr bwMode="auto">
              <a:xfrm>
                <a:off x="4078" y="324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24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0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2" name="Freeform 109"/>
              <p:cNvSpPr>
                <a:spLocks/>
              </p:cNvSpPr>
              <p:nvPr/>
            </p:nvSpPr>
            <p:spPr bwMode="auto">
              <a:xfrm>
                <a:off x="4078" y="324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31104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3" name="Freeform 110"/>
              <p:cNvSpPr>
                <a:spLocks/>
              </p:cNvSpPr>
              <p:nvPr/>
            </p:nvSpPr>
            <p:spPr bwMode="auto">
              <a:xfrm>
                <a:off x="4078" y="3108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38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4" name="Freeform 111"/>
              <p:cNvSpPr>
                <a:spLocks/>
              </p:cNvSpPr>
              <p:nvPr/>
            </p:nvSpPr>
            <p:spPr bwMode="auto">
              <a:xfrm>
                <a:off x="4078" y="3108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78848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5" name="Freeform 112"/>
              <p:cNvSpPr>
                <a:spLocks/>
              </p:cNvSpPr>
              <p:nvPr/>
            </p:nvSpPr>
            <p:spPr bwMode="auto">
              <a:xfrm>
                <a:off x="4042" y="3270"/>
                <a:ext cx="114" cy="156"/>
              </a:xfrm>
              <a:custGeom>
                <a:avLst/>
                <a:gdLst>
                  <a:gd name="T0" fmla="*/ 0 w 114"/>
                  <a:gd name="T1" fmla="*/ 156 h 156"/>
                  <a:gd name="T2" fmla="*/ 114 w 114"/>
                  <a:gd name="T3" fmla="*/ 138 h 156"/>
                  <a:gd name="T4" fmla="*/ 36 w 114"/>
                  <a:gd name="T5" fmla="*/ 0 h 156"/>
                  <a:gd name="T6" fmla="*/ 0 w 114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56"/>
                  <a:gd name="T14" fmla="*/ 114 w 114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56">
                    <a:moveTo>
                      <a:pt x="0" y="156"/>
                    </a:moveTo>
                    <a:lnTo>
                      <a:pt x="114" y="138"/>
                    </a:lnTo>
                    <a:lnTo>
                      <a:pt x="36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0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6" name="Freeform 113"/>
              <p:cNvSpPr>
                <a:spLocks/>
              </p:cNvSpPr>
              <p:nvPr/>
            </p:nvSpPr>
            <p:spPr bwMode="auto">
              <a:xfrm>
                <a:off x="4042" y="3270"/>
                <a:ext cx="114" cy="156"/>
              </a:xfrm>
              <a:custGeom>
                <a:avLst/>
                <a:gdLst>
                  <a:gd name="T0" fmla="*/ 0 w 19"/>
                  <a:gd name="T1" fmla="*/ 202176 h 26"/>
                  <a:gd name="T2" fmla="*/ 147744 w 19"/>
                  <a:gd name="T3" fmla="*/ 178848 h 26"/>
                  <a:gd name="T4" fmla="*/ 46656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0" y="26"/>
                    </a:moveTo>
                    <a:lnTo>
                      <a:pt x="19" y="23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7" name="Oval 114"/>
              <p:cNvSpPr>
                <a:spLocks noChangeArrowheads="1"/>
              </p:cNvSpPr>
              <p:nvPr/>
            </p:nvSpPr>
            <p:spPr bwMode="auto">
              <a:xfrm>
                <a:off x="4096" y="295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8" name="Oval 115"/>
              <p:cNvSpPr>
                <a:spLocks noChangeArrowheads="1"/>
              </p:cNvSpPr>
              <p:nvPr/>
            </p:nvSpPr>
            <p:spPr bwMode="auto">
              <a:xfrm>
                <a:off x="4096" y="295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9" name="Freeform 116"/>
              <p:cNvSpPr>
                <a:spLocks/>
              </p:cNvSpPr>
              <p:nvPr/>
            </p:nvSpPr>
            <p:spPr bwMode="auto">
              <a:xfrm>
                <a:off x="3994" y="2970"/>
                <a:ext cx="114" cy="156"/>
              </a:xfrm>
              <a:custGeom>
                <a:avLst/>
                <a:gdLst>
                  <a:gd name="T0" fmla="*/ 0 w 114"/>
                  <a:gd name="T1" fmla="*/ 156 h 156"/>
                  <a:gd name="T2" fmla="*/ 114 w 114"/>
                  <a:gd name="T3" fmla="*/ 138 h 156"/>
                  <a:gd name="T4" fmla="*/ 36 w 114"/>
                  <a:gd name="T5" fmla="*/ 0 h 156"/>
                  <a:gd name="T6" fmla="*/ 0 w 114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56"/>
                  <a:gd name="T14" fmla="*/ 114 w 114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56">
                    <a:moveTo>
                      <a:pt x="0" y="156"/>
                    </a:moveTo>
                    <a:lnTo>
                      <a:pt x="114" y="138"/>
                    </a:lnTo>
                    <a:lnTo>
                      <a:pt x="36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0" name="Freeform 117"/>
              <p:cNvSpPr>
                <a:spLocks/>
              </p:cNvSpPr>
              <p:nvPr/>
            </p:nvSpPr>
            <p:spPr bwMode="auto">
              <a:xfrm>
                <a:off x="3994" y="2970"/>
                <a:ext cx="114" cy="156"/>
              </a:xfrm>
              <a:custGeom>
                <a:avLst/>
                <a:gdLst>
                  <a:gd name="T0" fmla="*/ 0 w 19"/>
                  <a:gd name="T1" fmla="*/ 202176 h 26"/>
                  <a:gd name="T2" fmla="*/ 147744 w 19"/>
                  <a:gd name="T3" fmla="*/ 178848 h 26"/>
                  <a:gd name="T4" fmla="*/ 46656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0" y="26"/>
                    </a:moveTo>
                    <a:lnTo>
                      <a:pt x="19" y="23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1" name="Freeform 118"/>
              <p:cNvSpPr>
                <a:spLocks/>
              </p:cNvSpPr>
              <p:nvPr/>
            </p:nvSpPr>
            <p:spPr bwMode="auto">
              <a:xfrm>
                <a:off x="3917" y="2970"/>
                <a:ext cx="113" cy="156"/>
              </a:xfrm>
              <a:custGeom>
                <a:avLst/>
                <a:gdLst>
                  <a:gd name="T0" fmla="*/ 77 w 113"/>
                  <a:gd name="T1" fmla="*/ 156 h 156"/>
                  <a:gd name="T2" fmla="*/ 0 w 113"/>
                  <a:gd name="T3" fmla="*/ 18 h 156"/>
                  <a:gd name="T4" fmla="*/ 113 w 113"/>
                  <a:gd name="T5" fmla="*/ 0 h 156"/>
                  <a:gd name="T6" fmla="*/ 77 w 113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56"/>
                  <a:gd name="T14" fmla="*/ 113 w 113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13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2" name="Freeform 119"/>
              <p:cNvSpPr>
                <a:spLocks/>
              </p:cNvSpPr>
              <p:nvPr/>
            </p:nvSpPr>
            <p:spPr bwMode="auto">
              <a:xfrm>
                <a:off x="3917" y="2970"/>
                <a:ext cx="113" cy="156"/>
              </a:xfrm>
              <a:custGeom>
                <a:avLst/>
                <a:gdLst>
                  <a:gd name="T0" fmla="*/ 96353 w 19"/>
                  <a:gd name="T1" fmla="*/ 202176 h 26"/>
                  <a:gd name="T2" fmla="*/ 0 w 19"/>
                  <a:gd name="T3" fmla="*/ 23328 h 26"/>
                  <a:gd name="T4" fmla="*/ 141381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13" y="26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3" name="Freeform 120"/>
              <p:cNvSpPr>
                <a:spLocks/>
              </p:cNvSpPr>
              <p:nvPr/>
            </p:nvSpPr>
            <p:spPr bwMode="auto">
              <a:xfrm>
                <a:off x="3994" y="3108"/>
                <a:ext cx="114" cy="162"/>
              </a:xfrm>
              <a:custGeom>
                <a:avLst/>
                <a:gdLst>
                  <a:gd name="T0" fmla="*/ 84 w 114"/>
                  <a:gd name="T1" fmla="*/ 162 h 162"/>
                  <a:gd name="T2" fmla="*/ 0 w 114"/>
                  <a:gd name="T3" fmla="*/ 18 h 162"/>
                  <a:gd name="T4" fmla="*/ 114 w 114"/>
                  <a:gd name="T5" fmla="*/ 0 h 162"/>
                  <a:gd name="T6" fmla="*/ 84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84" y="162"/>
                    </a:moveTo>
                    <a:lnTo>
                      <a:pt x="0" y="18"/>
                    </a:lnTo>
                    <a:lnTo>
                      <a:pt x="114" y="0"/>
                    </a:lnTo>
                    <a:lnTo>
                      <a:pt x="84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4" name="Freeform 121"/>
              <p:cNvSpPr>
                <a:spLocks/>
              </p:cNvSpPr>
              <p:nvPr/>
            </p:nvSpPr>
            <p:spPr bwMode="auto">
              <a:xfrm>
                <a:off x="3994" y="3108"/>
                <a:ext cx="114" cy="162"/>
              </a:xfrm>
              <a:custGeom>
                <a:avLst/>
                <a:gdLst>
                  <a:gd name="T0" fmla="*/ 108864 w 19"/>
                  <a:gd name="T1" fmla="*/ 209952 h 27"/>
                  <a:gd name="T2" fmla="*/ 0 w 19"/>
                  <a:gd name="T3" fmla="*/ 23328 h 27"/>
                  <a:gd name="T4" fmla="*/ 147744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14" y="27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5" name="Freeform 122"/>
              <p:cNvSpPr>
                <a:spLocks/>
              </p:cNvSpPr>
              <p:nvPr/>
            </p:nvSpPr>
            <p:spPr bwMode="auto">
              <a:xfrm>
                <a:off x="3887" y="2988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6" name="Freeform 123"/>
              <p:cNvSpPr>
                <a:spLocks/>
              </p:cNvSpPr>
              <p:nvPr/>
            </p:nvSpPr>
            <p:spPr bwMode="auto">
              <a:xfrm>
                <a:off x="3887" y="2988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7" name="Freeform 124"/>
              <p:cNvSpPr>
                <a:spLocks/>
              </p:cNvSpPr>
              <p:nvPr/>
            </p:nvSpPr>
            <p:spPr bwMode="auto">
              <a:xfrm>
                <a:off x="3965" y="3126"/>
                <a:ext cx="113" cy="162"/>
              </a:xfrm>
              <a:custGeom>
                <a:avLst/>
                <a:gdLst>
                  <a:gd name="T0" fmla="*/ 0 w 113"/>
                  <a:gd name="T1" fmla="*/ 162 h 162"/>
                  <a:gd name="T2" fmla="*/ 113 w 113"/>
                  <a:gd name="T3" fmla="*/ 144 h 162"/>
                  <a:gd name="T4" fmla="*/ 29 w 113"/>
                  <a:gd name="T5" fmla="*/ 0 h 162"/>
                  <a:gd name="T6" fmla="*/ 0 w 113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62"/>
                  <a:gd name="T14" fmla="*/ 113 w 113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62">
                    <a:moveTo>
                      <a:pt x="0" y="162"/>
                    </a:moveTo>
                    <a:lnTo>
                      <a:pt x="113" y="144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8" name="Freeform 125"/>
              <p:cNvSpPr>
                <a:spLocks/>
              </p:cNvSpPr>
              <p:nvPr/>
            </p:nvSpPr>
            <p:spPr bwMode="auto">
              <a:xfrm>
                <a:off x="3965" y="3126"/>
                <a:ext cx="113" cy="162"/>
              </a:xfrm>
              <a:custGeom>
                <a:avLst/>
                <a:gdLst>
                  <a:gd name="T0" fmla="*/ 0 w 19"/>
                  <a:gd name="T1" fmla="*/ 209952 h 27"/>
                  <a:gd name="T2" fmla="*/ 141381 w 19"/>
                  <a:gd name="T3" fmla="*/ 186624 h 27"/>
                  <a:gd name="T4" fmla="*/ 37457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9" name="Freeform 126"/>
              <p:cNvSpPr>
                <a:spLocks/>
              </p:cNvSpPr>
              <p:nvPr/>
            </p:nvSpPr>
            <p:spPr bwMode="auto">
              <a:xfrm>
                <a:off x="3965" y="3270"/>
                <a:ext cx="113" cy="156"/>
              </a:xfrm>
              <a:custGeom>
                <a:avLst/>
                <a:gdLst>
                  <a:gd name="T0" fmla="*/ 77 w 113"/>
                  <a:gd name="T1" fmla="*/ 156 h 156"/>
                  <a:gd name="T2" fmla="*/ 0 w 113"/>
                  <a:gd name="T3" fmla="*/ 18 h 156"/>
                  <a:gd name="T4" fmla="*/ 113 w 113"/>
                  <a:gd name="T5" fmla="*/ 0 h 156"/>
                  <a:gd name="T6" fmla="*/ 77 w 113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56"/>
                  <a:gd name="T14" fmla="*/ 113 w 113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13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0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0" name="Freeform 127"/>
              <p:cNvSpPr>
                <a:spLocks/>
              </p:cNvSpPr>
              <p:nvPr/>
            </p:nvSpPr>
            <p:spPr bwMode="auto">
              <a:xfrm>
                <a:off x="3965" y="3270"/>
                <a:ext cx="113" cy="156"/>
              </a:xfrm>
              <a:custGeom>
                <a:avLst/>
                <a:gdLst>
                  <a:gd name="T0" fmla="*/ 96353 w 19"/>
                  <a:gd name="T1" fmla="*/ 202176 h 26"/>
                  <a:gd name="T2" fmla="*/ 0 w 19"/>
                  <a:gd name="T3" fmla="*/ 23328 h 26"/>
                  <a:gd name="T4" fmla="*/ 141381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13" y="26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1" name="Oval 128"/>
              <p:cNvSpPr>
                <a:spLocks noChangeArrowheads="1"/>
              </p:cNvSpPr>
              <p:nvPr/>
            </p:nvSpPr>
            <p:spPr bwMode="auto">
              <a:xfrm>
                <a:off x="4048" y="307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2" name="Oval 129"/>
              <p:cNvSpPr>
                <a:spLocks noChangeArrowheads="1"/>
              </p:cNvSpPr>
              <p:nvPr/>
            </p:nvSpPr>
            <p:spPr bwMode="auto">
              <a:xfrm>
                <a:off x="4048" y="307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3" name="Freeform 130"/>
              <p:cNvSpPr>
                <a:spLocks/>
              </p:cNvSpPr>
              <p:nvPr/>
            </p:nvSpPr>
            <p:spPr bwMode="auto">
              <a:xfrm>
                <a:off x="3935" y="3288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0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4" name="Freeform 131"/>
              <p:cNvSpPr>
                <a:spLocks/>
              </p:cNvSpPr>
              <p:nvPr/>
            </p:nvSpPr>
            <p:spPr bwMode="auto">
              <a:xfrm>
                <a:off x="3935" y="3288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5" name="Freeform 132"/>
              <p:cNvSpPr>
                <a:spLocks/>
              </p:cNvSpPr>
              <p:nvPr/>
            </p:nvSpPr>
            <p:spPr bwMode="auto">
              <a:xfrm>
                <a:off x="3917" y="2826"/>
                <a:ext cx="113" cy="162"/>
              </a:xfrm>
              <a:custGeom>
                <a:avLst/>
                <a:gdLst>
                  <a:gd name="T0" fmla="*/ 0 w 113"/>
                  <a:gd name="T1" fmla="*/ 162 h 162"/>
                  <a:gd name="T2" fmla="*/ 113 w 113"/>
                  <a:gd name="T3" fmla="*/ 144 h 162"/>
                  <a:gd name="T4" fmla="*/ 36 w 113"/>
                  <a:gd name="T5" fmla="*/ 0 h 162"/>
                  <a:gd name="T6" fmla="*/ 0 w 113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62"/>
                  <a:gd name="T14" fmla="*/ 113 w 113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62">
                    <a:moveTo>
                      <a:pt x="0" y="162"/>
                    </a:moveTo>
                    <a:lnTo>
                      <a:pt x="113" y="144"/>
                    </a:lnTo>
                    <a:lnTo>
                      <a:pt x="36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6" name="Freeform 133"/>
              <p:cNvSpPr>
                <a:spLocks/>
              </p:cNvSpPr>
              <p:nvPr/>
            </p:nvSpPr>
            <p:spPr bwMode="auto">
              <a:xfrm>
                <a:off x="3917" y="2826"/>
                <a:ext cx="113" cy="162"/>
              </a:xfrm>
              <a:custGeom>
                <a:avLst/>
                <a:gdLst>
                  <a:gd name="T0" fmla="*/ 0 w 19"/>
                  <a:gd name="T1" fmla="*/ 209952 h 27"/>
                  <a:gd name="T2" fmla="*/ 141381 w 19"/>
                  <a:gd name="T3" fmla="*/ 186624 h 27"/>
                  <a:gd name="T4" fmla="*/ 45028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4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7" name="Freeform 134"/>
              <p:cNvSpPr>
                <a:spLocks/>
              </p:cNvSpPr>
              <p:nvPr/>
            </p:nvSpPr>
            <p:spPr bwMode="auto">
              <a:xfrm>
                <a:off x="3887" y="3126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8" name="Freeform 135"/>
              <p:cNvSpPr>
                <a:spLocks/>
              </p:cNvSpPr>
              <p:nvPr/>
            </p:nvSpPr>
            <p:spPr bwMode="auto">
              <a:xfrm>
                <a:off x="3887" y="3126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9" name="Freeform 136"/>
              <p:cNvSpPr>
                <a:spLocks/>
              </p:cNvSpPr>
              <p:nvPr/>
            </p:nvSpPr>
            <p:spPr bwMode="auto">
              <a:xfrm>
                <a:off x="3857" y="3288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0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0" name="Freeform 137"/>
              <p:cNvSpPr>
                <a:spLocks/>
              </p:cNvSpPr>
              <p:nvPr/>
            </p:nvSpPr>
            <p:spPr bwMode="auto">
              <a:xfrm>
                <a:off x="3857" y="3288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1" name="Freeform 138"/>
              <p:cNvSpPr>
                <a:spLocks/>
              </p:cNvSpPr>
              <p:nvPr/>
            </p:nvSpPr>
            <p:spPr bwMode="auto">
              <a:xfrm>
                <a:off x="3857" y="3150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2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2" name="Freeform 139"/>
              <p:cNvSpPr>
                <a:spLocks/>
              </p:cNvSpPr>
              <p:nvPr/>
            </p:nvSpPr>
            <p:spPr bwMode="auto">
              <a:xfrm>
                <a:off x="3857" y="3150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3" name="Freeform 140"/>
              <p:cNvSpPr>
                <a:spLocks/>
              </p:cNvSpPr>
              <p:nvPr/>
            </p:nvSpPr>
            <p:spPr bwMode="auto">
              <a:xfrm>
                <a:off x="3839" y="2826"/>
                <a:ext cx="114" cy="162"/>
              </a:xfrm>
              <a:custGeom>
                <a:avLst/>
                <a:gdLst>
                  <a:gd name="T0" fmla="*/ 78 w 114"/>
                  <a:gd name="T1" fmla="*/ 162 h 162"/>
                  <a:gd name="T2" fmla="*/ 0 w 114"/>
                  <a:gd name="T3" fmla="*/ 24 h 162"/>
                  <a:gd name="T4" fmla="*/ 114 w 114"/>
                  <a:gd name="T5" fmla="*/ 0 h 162"/>
                  <a:gd name="T6" fmla="*/ 78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14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4" name="Freeform 141"/>
              <p:cNvSpPr>
                <a:spLocks/>
              </p:cNvSpPr>
              <p:nvPr/>
            </p:nvSpPr>
            <p:spPr bwMode="auto">
              <a:xfrm>
                <a:off x="3839" y="2826"/>
                <a:ext cx="114" cy="162"/>
              </a:xfrm>
              <a:custGeom>
                <a:avLst/>
                <a:gdLst>
                  <a:gd name="T0" fmla="*/ 101088 w 19"/>
                  <a:gd name="T1" fmla="*/ 209952 h 27"/>
                  <a:gd name="T2" fmla="*/ 0 w 19"/>
                  <a:gd name="T3" fmla="*/ 31104 h 27"/>
                  <a:gd name="T4" fmla="*/ 147744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13" y="27"/>
                    </a:moveTo>
                    <a:lnTo>
                      <a:pt x="0" y="4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5" name="Freeform 142"/>
              <p:cNvSpPr>
                <a:spLocks/>
              </p:cNvSpPr>
              <p:nvPr/>
            </p:nvSpPr>
            <p:spPr bwMode="auto">
              <a:xfrm>
                <a:off x="3839" y="2688"/>
                <a:ext cx="114" cy="162"/>
              </a:xfrm>
              <a:custGeom>
                <a:avLst/>
                <a:gdLst>
                  <a:gd name="T0" fmla="*/ 0 w 114"/>
                  <a:gd name="T1" fmla="*/ 162 h 162"/>
                  <a:gd name="T2" fmla="*/ 114 w 114"/>
                  <a:gd name="T3" fmla="*/ 138 h 162"/>
                  <a:gd name="T4" fmla="*/ 30 w 114"/>
                  <a:gd name="T5" fmla="*/ 0 h 162"/>
                  <a:gd name="T6" fmla="*/ 0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0" y="162"/>
                    </a:moveTo>
                    <a:lnTo>
                      <a:pt x="114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10F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6" name="Freeform 143"/>
              <p:cNvSpPr>
                <a:spLocks/>
              </p:cNvSpPr>
              <p:nvPr/>
            </p:nvSpPr>
            <p:spPr bwMode="auto">
              <a:xfrm>
                <a:off x="3839" y="2688"/>
                <a:ext cx="114" cy="162"/>
              </a:xfrm>
              <a:custGeom>
                <a:avLst/>
                <a:gdLst>
                  <a:gd name="T0" fmla="*/ 0 w 19"/>
                  <a:gd name="T1" fmla="*/ 209952 h 27"/>
                  <a:gd name="T2" fmla="*/ 147744 w 19"/>
                  <a:gd name="T3" fmla="*/ 178848 h 27"/>
                  <a:gd name="T4" fmla="*/ 38880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7" name="Oval 144"/>
              <p:cNvSpPr>
                <a:spLocks noChangeArrowheads="1"/>
              </p:cNvSpPr>
              <p:nvPr/>
            </p:nvSpPr>
            <p:spPr bwMode="auto">
              <a:xfrm>
                <a:off x="3851" y="3372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8" name="Oval 145"/>
              <p:cNvSpPr>
                <a:spLocks noChangeArrowheads="1"/>
              </p:cNvSpPr>
              <p:nvPr/>
            </p:nvSpPr>
            <p:spPr bwMode="auto">
              <a:xfrm>
                <a:off x="3851" y="3372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9" name="Freeform 146"/>
              <p:cNvSpPr>
                <a:spLocks/>
              </p:cNvSpPr>
              <p:nvPr/>
            </p:nvSpPr>
            <p:spPr bwMode="auto">
              <a:xfrm>
                <a:off x="3827" y="330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38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0" name="Freeform 147"/>
              <p:cNvSpPr>
                <a:spLocks/>
              </p:cNvSpPr>
              <p:nvPr/>
            </p:nvSpPr>
            <p:spPr bwMode="auto">
              <a:xfrm>
                <a:off x="3827" y="330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78848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1" name="Oval 148"/>
              <p:cNvSpPr>
                <a:spLocks noChangeArrowheads="1"/>
              </p:cNvSpPr>
              <p:nvPr/>
            </p:nvSpPr>
            <p:spPr bwMode="auto">
              <a:xfrm>
                <a:off x="3911" y="270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2" name="Oval 149"/>
              <p:cNvSpPr>
                <a:spLocks noChangeArrowheads="1"/>
              </p:cNvSpPr>
              <p:nvPr/>
            </p:nvSpPr>
            <p:spPr bwMode="auto">
              <a:xfrm>
                <a:off x="3911" y="270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3" name="Oval 150"/>
              <p:cNvSpPr>
                <a:spLocks noChangeArrowheads="1"/>
              </p:cNvSpPr>
              <p:nvPr/>
            </p:nvSpPr>
            <p:spPr bwMode="auto">
              <a:xfrm>
                <a:off x="3905" y="295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4" name="Oval 151"/>
              <p:cNvSpPr>
                <a:spLocks noChangeArrowheads="1"/>
              </p:cNvSpPr>
              <p:nvPr/>
            </p:nvSpPr>
            <p:spPr bwMode="auto">
              <a:xfrm>
                <a:off x="3905" y="295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5" name="Oval 152"/>
              <p:cNvSpPr>
                <a:spLocks noChangeArrowheads="1"/>
              </p:cNvSpPr>
              <p:nvPr/>
            </p:nvSpPr>
            <p:spPr bwMode="auto">
              <a:xfrm>
                <a:off x="3899" y="312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6" name="Oval 153"/>
              <p:cNvSpPr>
                <a:spLocks noChangeArrowheads="1"/>
              </p:cNvSpPr>
              <p:nvPr/>
            </p:nvSpPr>
            <p:spPr bwMode="auto">
              <a:xfrm>
                <a:off x="3899" y="312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7" name="Freeform 154"/>
              <p:cNvSpPr>
                <a:spLocks/>
              </p:cNvSpPr>
              <p:nvPr/>
            </p:nvSpPr>
            <p:spPr bwMode="auto">
              <a:xfrm>
                <a:off x="3809" y="2850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8" name="Freeform 155"/>
              <p:cNvSpPr>
                <a:spLocks/>
              </p:cNvSpPr>
              <p:nvPr/>
            </p:nvSpPr>
            <p:spPr bwMode="auto">
              <a:xfrm>
                <a:off x="3809" y="2850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9" name="Freeform 156"/>
              <p:cNvSpPr>
                <a:spLocks/>
              </p:cNvSpPr>
              <p:nvPr/>
            </p:nvSpPr>
            <p:spPr bwMode="auto">
              <a:xfrm>
                <a:off x="3809" y="2988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0" name="Freeform 157"/>
              <p:cNvSpPr>
                <a:spLocks/>
              </p:cNvSpPr>
              <p:nvPr/>
            </p:nvSpPr>
            <p:spPr bwMode="auto">
              <a:xfrm>
                <a:off x="3809" y="2988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1" name="Oval 158"/>
              <p:cNvSpPr>
                <a:spLocks noChangeArrowheads="1"/>
              </p:cNvSpPr>
              <p:nvPr/>
            </p:nvSpPr>
            <p:spPr bwMode="auto">
              <a:xfrm>
                <a:off x="3875" y="3509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2" name="Oval 159"/>
              <p:cNvSpPr>
                <a:spLocks noChangeArrowheads="1"/>
              </p:cNvSpPr>
              <p:nvPr/>
            </p:nvSpPr>
            <p:spPr bwMode="auto">
              <a:xfrm>
                <a:off x="3875" y="3509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3" name="Freeform 160"/>
              <p:cNvSpPr>
                <a:spLocks/>
              </p:cNvSpPr>
              <p:nvPr/>
            </p:nvSpPr>
            <p:spPr bwMode="auto">
              <a:xfrm>
                <a:off x="3779" y="300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8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4" name="Freeform 161"/>
              <p:cNvSpPr>
                <a:spLocks/>
              </p:cNvSpPr>
              <p:nvPr/>
            </p:nvSpPr>
            <p:spPr bwMode="auto">
              <a:xfrm>
                <a:off x="3779" y="300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5" name="Freeform 162"/>
              <p:cNvSpPr>
                <a:spLocks/>
              </p:cNvSpPr>
              <p:nvPr/>
            </p:nvSpPr>
            <p:spPr bwMode="auto">
              <a:xfrm>
                <a:off x="3779" y="315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2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6" name="Freeform 163"/>
              <p:cNvSpPr>
                <a:spLocks/>
              </p:cNvSpPr>
              <p:nvPr/>
            </p:nvSpPr>
            <p:spPr bwMode="auto">
              <a:xfrm>
                <a:off x="3779" y="315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7" name="Oval 164"/>
              <p:cNvSpPr>
                <a:spLocks noChangeArrowheads="1"/>
              </p:cNvSpPr>
              <p:nvPr/>
            </p:nvSpPr>
            <p:spPr bwMode="auto">
              <a:xfrm>
                <a:off x="3749" y="254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8" name="Oval 165"/>
              <p:cNvSpPr>
                <a:spLocks noChangeArrowheads="1"/>
              </p:cNvSpPr>
              <p:nvPr/>
            </p:nvSpPr>
            <p:spPr bwMode="auto">
              <a:xfrm>
                <a:off x="3749" y="2544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9" name="Freeform 166"/>
              <p:cNvSpPr>
                <a:spLocks/>
              </p:cNvSpPr>
              <p:nvPr/>
            </p:nvSpPr>
            <p:spPr bwMode="auto">
              <a:xfrm>
                <a:off x="3683" y="255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60F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0" name="Freeform 167"/>
              <p:cNvSpPr>
                <a:spLocks/>
              </p:cNvSpPr>
              <p:nvPr/>
            </p:nvSpPr>
            <p:spPr bwMode="auto">
              <a:xfrm>
                <a:off x="3683" y="255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1" name="Freeform 168"/>
              <p:cNvSpPr>
                <a:spLocks/>
              </p:cNvSpPr>
              <p:nvPr/>
            </p:nvSpPr>
            <p:spPr bwMode="auto">
              <a:xfrm>
                <a:off x="3761" y="2688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10F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2" name="Freeform 169"/>
              <p:cNvSpPr>
                <a:spLocks/>
              </p:cNvSpPr>
              <p:nvPr/>
            </p:nvSpPr>
            <p:spPr bwMode="auto">
              <a:xfrm>
                <a:off x="3761" y="2688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3" name="Freeform 170"/>
              <p:cNvSpPr>
                <a:spLocks/>
              </p:cNvSpPr>
              <p:nvPr/>
            </p:nvSpPr>
            <p:spPr bwMode="auto">
              <a:xfrm>
                <a:off x="3761" y="2550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60F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4" name="Freeform 171"/>
              <p:cNvSpPr>
                <a:spLocks/>
              </p:cNvSpPr>
              <p:nvPr/>
            </p:nvSpPr>
            <p:spPr bwMode="auto">
              <a:xfrm>
                <a:off x="3761" y="2550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5" name="Freeform 172"/>
              <p:cNvSpPr>
                <a:spLocks/>
              </p:cNvSpPr>
              <p:nvPr/>
            </p:nvSpPr>
            <p:spPr bwMode="auto">
              <a:xfrm>
                <a:off x="3749" y="3168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6" name="Freeform 173"/>
              <p:cNvSpPr>
                <a:spLocks/>
              </p:cNvSpPr>
              <p:nvPr/>
            </p:nvSpPr>
            <p:spPr bwMode="auto">
              <a:xfrm>
                <a:off x="3749" y="3168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7" name="Freeform 174"/>
              <p:cNvSpPr>
                <a:spLocks/>
              </p:cNvSpPr>
              <p:nvPr/>
            </p:nvSpPr>
            <p:spPr bwMode="auto">
              <a:xfrm>
                <a:off x="3749" y="330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00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8" name="Freeform 175"/>
              <p:cNvSpPr>
                <a:spLocks/>
              </p:cNvSpPr>
              <p:nvPr/>
            </p:nvSpPr>
            <p:spPr bwMode="auto">
              <a:xfrm>
                <a:off x="3749" y="330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9" name="Rectangle 176"/>
              <p:cNvSpPr>
                <a:spLocks noChangeArrowheads="1"/>
              </p:cNvSpPr>
              <p:nvPr/>
            </p:nvSpPr>
            <p:spPr bwMode="auto">
              <a:xfrm>
                <a:off x="3923" y="3917"/>
                <a:ext cx="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9920" name="Freeform 177"/>
              <p:cNvSpPr>
                <a:spLocks/>
              </p:cNvSpPr>
              <p:nvPr/>
            </p:nvSpPr>
            <p:spPr bwMode="auto">
              <a:xfrm>
                <a:off x="3731" y="285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1" name="Freeform 178"/>
              <p:cNvSpPr>
                <a:spLocks/>
              </p:cNvSpPr>
              <p:nvPr/>
            </p:nvSpPr>
            <p:spPr bwMode="auto">
              <a:xfrm>
                <a:off x="3731" y="285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2" name="Freeform 179"/>
              <p:cNvSpPr>
                <a:spLocks/>
              </p:cNvSpPr>
              <p:nvPr/>
            </p:nvSpPr>
            <p:spPr bwMode="auto">
              <a:xfrm>
                <a:off x="3654" y="2568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29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80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3" name="Freeform 180"/>
              <p:cNvSpPr>
                <a:spLocks/>
              </p:cNvSpPr>
              <p:nvPr/>
            </p:nvSpPr>
            <p:spPr bwMode="auto">
              <a:xfrm>
                <a:off x="3654" y="2568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4" name="Oval 181"/>
              <p:cNvSpPr>
                <a:spLocks noChangeArrowheads="1"/>
              </p:cNvSpPr>
              <p:nvPr/>
            </p:nvSpPr>
            <p:spPr bwMode="auto">
              <a:xfrm>
                <a:off x="3743" y="279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5" name="Oval 182"/>
              <p:cNvSpPr>
                <a:spLocks noChangeArrowheads="1"/>
              </p:cNvSpPr>
              <p:nvPr/>
            </p:nvSpPr>
            <p:spPr bwMode="auto">
              <a:xfrm>
                <a:off x="3743" y="279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6" name="Freeform 183"/>
              <p:cNvSpPr>
                <a:spLocks/>
              </p:cNvSpPr>
              <p:nvPr/>
            </p:nvSpPr>
            <p:spPr bwMode="auto">
              <a:xfrm>
                <a:off x="3731" y="270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20F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7" name="Freeform 184"/>
              <p:cNvSpPr>
                <a:spLocks/>
              </p:cNvSpPr>
              <p:nvPr/>
            </p:nvSpPr>
            <p:spPr bwMode="auto">
              <a:xfrm>
                <a:off x="3731" y="270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8" name="Freeform 185"/>
              <p:cNvSpPr>
                <a:spLocks/>
              </p:cNvSpPr>
              <p:nvPr/>
            </p:nvSpPr>
            <p:spPr bwMode="auto">
              <a:xfrm>
                <a:off x="3719" y="3324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9" name="Freeform 186"/>
              <p:cNvSpPr>
                <a:spLocks/>
              </p:cNvSpPr>
              <p:nvPr/>
            </p:nvSpPr>
            <p:spPr bwMode="auto">
              <a:xfrm>
                <a:off x="3719" y="3324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0" name="Freeform 187"/>
              <p:cNvSpPr>
                <a:spLocks/>
              </p:cNvSpPr>
              <p:nvPr/>
            </p:nvSpPr>
            <p:spPr bwMode="auto">
              <a:xfrm>
                <a:off x="3701" y="300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8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1" name="Freeform 188"/>
              <p:cNvSpPr>
                <a:spLocks/>
              </p:cNvSpPr>
              <p:nvPr/>
            </p:nvSpPr>
            <p:spPr bwMode="auto">
              <a:xfrm>
                <a:off x="3701" y="300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2" name="Freeform 189"/>
              <p:cNvSpPr>
                <a:spLocks/>
              </p:cNvSpPr>
              <p:nvPr/>
            </p:nvSpPr>
            <p:spPr bwMode="auto">
              <a:xfrm>
                <a:off x="3701" y="2868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D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3" name="Freeform 190"/>
              <p:cNvSpPr>
                <a:spLocks/>
              </p:cNvSpPr>
              <p:nvPr/>
            </p:nvSpPr>
            <p:spPr bwMode="auto">
              <a:xfrm>
                <a:off x="3701" y="2868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4" name="Oval 191"/>
              <p:cNvSpPr>
                <a:spLocks noChangeArrowheads="1"/>
              </p:cNvSpPr>
              <p:nvPr/>
            </p:nvSpPr>
            <p:spPr bwMode="auto">
              <a:xfrm>
                <a:off x="3779" y="311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5" name="Oval 192"/>
              <p:cNvSpPr>
                <a:spLocks noChangeArrowheads="1"/>
              </p:cNvSpPr>
              <p:nvPr/>
            </p:nvSpPr>
            <p:spPr bwMode="auto">
              <a:xfrm>
                <a:off x="3779" y="3114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6" name="Freeform 193"/>
              <p:cNvSpPr>
                <a:spLocks/>
              </p:cNvSpPr>
              <p:nvPr/>
            </p:nvSpPr>
            <p:spPr bwMode="auto">
              <a:xfrm>
                <a:off x="3683" y="2412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BFFF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7" name="Freeform 194"/>
              <p:cNvSpPr>
                <a:spLocks/>
              </p:cNvSpPr>
              <p:nvPr/>
            </p:nvSpPr>
            <p:spPr bwMode="auto">
              <a:xfrm>
                <a:off x="3683" y="2412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8" name="Freeform 195"/>
              <p:cNvSpPr>
                <a:spLocks/>
              </p:cNvSpPr>
              <p:nvPr/>
            </p:nvSpPr>
            <p:spPr bwMode="auto">
              <a:xfrm>
                <a:off x="3594" y="3024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009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9" name="Freeform 196"/>
              <p:cNvSpPr>
                <a:spLocks/>
              </p:cNvSpPr>
              <p:nvPr/>
            </p:nvSpPr>
            <p:spPr bwMode="auto">
              <a:xfrm>
                <a:off x="3594" y="3024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0" name="Freeform 197"/>
              <p:cNvSpPr>
                <a:spLocks/>
              </p:cNvSpPr>
              <p:nvPr/>
            </p:nvSpPr>
            <p:spPr bwMode="auto">
              <a:xfrm>
                <a:off x="3671" y="3168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1" name="Freeform 198"/>
              <p:cNvSpPr>
                <a:spLocks/>
              </p:cNvSpPr>
              <p:nvPr/>
            </p:nvSpPr>
            <p:spPr bwMode="auto">
              <a:xfrm>
                <a:off x="3671" y="3168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2" name="Freeform 199"/>
              <p:cNvSpPr>
                <a:spLocks/>
              </p:cNvSpPr>
              <p:nvPr/>
            </p:nvSpPr>
            <p:spPr bwMode="auto">
              <a:xfrm>
                <a:off x="3671" y="3024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9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3" name="Freeform 200"/>
              <p:cNvSpPr>
                <a:spLocks/>
              </p:cNvSpPr>
              <p:nvPr/>
            </p:nvSpPr>
            <p:spPr bwMode="auto">
              <a:xfrm>
                <a:off x="3671" y="3024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4" name="Oval 201"/>
              <p:cNvSpPr>
                <a:spLocks noChangeArrowheads="1"/>
              </p:cNvSpPr>
              <p:nvPr/>
            </p:nvSpPr>
            <p:spPr bwMode="auto">
              <a:xfrm>
                <a:off x="3749" y="315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5" name="Oval 202"/>
              <p:cNvSpPr>
                <a:spLocks noChangeArrowheads="1"/>
              </p:cNvSpPr>
              <p:nvPr/>
            </p:nvSpPr>
            <p:spPr bwMode="auto">
              <a:xfrm>
                <a:off x="3749" y="315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6" name="Oval 203"/>
              <p:cNvSpPr>
                <a:spLocks noChangeArrowheads="1"/>
              </p:cNvSpPr>
              <p:nvPr/>
            </p:nvSpPr>
            <p:spPr bwMode="auto">
              <a:xfrm>
                <a:off x="3743" y="260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7" name="Oval 204"/>
              <p:cNvSpPr>
                <a:spLocks noChangeArrowheads="1"/>
              </p:cNvSpPr>
              <p:nvPr/>
            </p:nvSpPr>
            <p:spPr bwMode="auto">
              <a:xfrm>
                <a:off x="3743" y="2604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8" name="Freeform 205"/>
              <p:cNvSpPr>
                <a:spLocks/>
              </p:cNvSpPr>
              <p:nvPr/>
            </p:nvSpPr>
            <p:spPr bwMode="auto">
              <a:xfrm>
                <a:off x="3654" y="2706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20F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9" name="Freeform 206"/>
              <p:cNvSpPr>
                <a:spLocks/>
              </p:cNvSpPr>
              <p:nvPr/>
            </p:nvSpPr>
            <p:spPr bwMode="auto">
              <a:xfrm>
                <a:off x="3654" y="2706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0" name="Freeform 207"/>
              <p:cNvSpPr>
                <a:spLocks/>
              </p:cNvSpPr>
              <p:nvPr/>
            </p:nvSpPr>
            <p:spPr bwMode="auto">
              <a:xfrm>
                <a:off x="3642" y="3324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1" name="Freeform 208"/>
              <p:cNvSpPr>
                <a:spLocks/>
              </p:cNvSpPr>
              <p:nvPr/>
            </p:nvSpPr>
            <p:spPr bwMode="auto">
              <a:xfrm>
                <a:off x="3642" y="3324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2" name="Freeform 209"/>
              <p:cNvSpPr>
                <a:spLocks/>
              </p:cNvSpPr>
              <p:nvPr/>
            </p:nvSpPr>
            <p:spPr bwMode="auto">
              <a:xfrm>
                <a:off x="3564" y="3048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3" name="Freeform 210"/>
              <p:cNvSpPr>
                <a:spLocks/>
              </p:cNvSpPr>
              <p:nvPr/>
            </p:nvSpPr>
            <p:spPr bwMode="auto">
              <a:xfrm>
                <a:off x="3564" y="3048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4" name="Freeform 211"/>
              <p:cNvSpPr>
                <a:spLocks/>
              </p:cNvSpPr>
              <p:nvPr/>
            </p:nvSpPr>
            <p:spPr bwMode="auto">
              <a:xfrm>
                <a:off x="3642" y="3186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29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5" name="Freeform 212"/>
              <p:cNvSpPr>
                <a:spLocks/>
              </p:cNvSpPr>
              <p:nvPr/>
            </p:nvSpPr>
            <p:spPr bwMode="auto">
              <a:xfrm>
                <a:off x="3642" y="3186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6" name="Freeform 213"/>
              <p:cNvSpPr>
                <a:spLocks/>
              </p:cNvSpPr>
              <p:nvPr/>
            </p:nvSpPr>
            <p:spPr bwMode="auto">
              <a:xfrm>
                <a:off x="3624" y="2868"/>
                <a:ext cx="107" cy="156"/>
              </a:xfrm>
              <a:custGeom>
                <a:avLst/>
                <a:gdLst>
                  <a:gd name="T0" fmla="*/ 77 w 107"/>
                  <a:gd name="T1" fmla="*/ 156 h 156"/>
                  <a:gd name="T2" fmla="*/ 0 w 107"/>
                  <a:gd name="T3" fmla="*/ 18 h 156"/>
                  <a:gd name="T4" fmla="*/ 107 w 107"/>
                  <a:gd name="T5" fmla="*/ 0 h 156"/>
                  <a:gd name="T6" fmla="*/ 77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D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7" name="Freeform 214"/>
              <p:cNvSpPr>
                <a:spLocks/>
              </p:cNvSpPr>
              <p:nvPr/>
            </p:nvSpPr>
            <p:spPr bwMode="auto">
              <a:xfrm>
                <a:off x="3624" y="2868"/>
                <a:ext cx="107" cy="156"/>
              </a:xfrm>
              <a:custGeom>
                <a:avLst/>
                <a:gdLst>
                  <a:gd name="T0" fmla="*/ 96223 w 18"/>
                  <a:gd name="T1" fmla="*/ 202176 h 26"/>
                  <a:gd name="T2" fmla="*/ 0 w 18"/>
                  <a:gd name="T3" fmla="*/ 23328 h 26"/>
                  <a:gd name="T4" fmla="*/ 13360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8" name="Freeform 215"/>
              <p:cNvSpPr>
                <a:spLocks/>
              </p:cNvSpPr>
              <p:nvPr/>
            </p:nvSpPr>
            <p:spPr bwMode="auto">
              <a:xfrm>
                <a:off x="3624" y="2730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40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9" name="Freeform 216"/>
              <p:cNvSpPr>
                <a:spLocks/>
              </p:cNvSpPr>
              <p:nvPr/>
            </p:nvSpPr>
            <p:spPr bwMode="auto">
              <a:xfrm>
                <a:off x="3624" y="2730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0" name="Oval 217"/>
              <p:cNvSpPr>
                <a:spLocks noChangeArrowheads="1"/>
              </p:cNvSpPr>
              <p:nvPr/>
            </p:nvSpPr>
            <p:spPr bwMode="auto">
              <a:xfrm>
                <a:off x="3606" y="3402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1" name="Oval 218"/>
              <p:cNvSpPr>
                <a:spLocks noChangeArrowheads="1"/>
              </p:cNvSpPr>
              <p:nvPr/>
            </p:nvSpPr>
            <p:spPr bwMode="auto">
              <a:xfrm>
                <a:off x="3606" y="3402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2" name="Freeform 219"/>
              <p:cNvSpPr>
                <a:spLocks/>
              </p:cNvSpPr>
              <p:nvPr/>
            </p:nvSpPr>
            <p:spPr bwMode="auto">
              <a:xfrm>
                <a:off x="3612" y="3348"/>
                <a:ext cx="107" cy="155"/>
              </a:xfrm>
              <a:custGeom>
                <a:avLst/>
                <a:gdLst>
                  <a:gd name="T0" fmla="*/ 0 w 107"/>
                  <a:gd name="T1" fmla="*/ 155 h 155"/>
                  <a:gd name="T2" fmla="*/ 107 w 107"/>
                  <a:gd name="T3" fmla="*/ 138 h 155"/>
                  <a:gd name="T4" fmla="*/ 30 w 107"/>
                  <a:gd name="T5" fmla="*/ 0 h 155"/>
                  <a:gd name="T6" fmla="*/ 0 w 107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5"/>
                  <a:gd name="T14" fmla="*/ 107 w 107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5">
                    <a:moveTo>
                      <a:pt x="0" y="155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3" name="Freeform 220"/>
              <p:cNvSpPr>
                <a:spLocks/>
              </p:cNvSpPr>
              <p:nvPr/>
            </p:nvSpPr>
            <p:spPr bwMode="auto">
              <a:xfrm>
                <a:off x="3612" y="3348"/>
                <a:ext cx="107" cy="155"/>
              </a:xfrm>
              <a:custGeom>
                <a:avLst/>
                <a:gdLst>
                  <a:gd name="T0" fmla="*/ 0 w 18"/>
                  <a:gd name="T1" fmla="*/ 195753 h 26"/>
                  <a:gd name="T2" fmla="*/ 133607 w 18"/>
                  <a:gd name="T3" fmla="*/ 173117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4" name="Freeform 221"/>
              <p:cNvSpPr>
                <a:spLocks/>
              </p:cNvSpPr>
              <p:nvPr/>
            </p:nvSpPr>
            <p:spPr bwMode="auto">
              <a:xfrm>
                <a:off x="3606" y="2412"/>
                <a:ext cx="107" cy="156"/>
              </a:xfrm>
              <a:custGeom>
                <a:avLst/>
                <a:gdLst>
                  <a:gd name="T0" fmla="*/ 77 w 107"/>
                  <a:gd name="T1" fmla="*/ 156 h 156"/>
                  <a:gd name="T2" fmla="*/ 0 w 107"/>
                  <a:gd name="T3" fmla="*/ 18 h 156"/>
                  <a:gd name="T4" fmla="*/ 107 w 107"/>
                  <a:gd name="T5" fmla="*/ 0 h 156"/>
                  <a:gd name="T6" fmla="*/ 77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BFFF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5" name="Freeform 222"/>
              <p:cNvSpPr>
                <a:spLocks/>
              </p:cNvSpPr>
              <p:nvPr/>
            </p:nvSpPr>
            <p:spPr bwMode="auto">
              <a:xfrm>
                <a:off x="3606" y="2412"/>
                <a:ext cx="107" cy="156"/>
              </a:xfrm>
              <a:custGeom>
                <a:avLst/>
                <a:gdLst>
                  <a:gd name="T0" fmla="*/ 96223 w 18"/>
                  <a:gd name="T1" fmla="*/ 202176 h 26"/>
                  <a:gd name="T2" fmla="*/ 0 w 18"/>
                  <a:gd name="T3" fmla="*/ 23328 h 26"/>
                  <a:gd name="T4" fmla="*/ 13360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6" name="Oval 223"/>
              <p:cNvSpPr>
                <a:spLocks noChangeArrowheads="1"/>
              </p:cNvSpPr>
              <p:nvPr/>
            </p:nvSpPr>
            <p:spPr bwMode="auto">
              <a:xfrm>
                <a:off x="3534" y="225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7" name="Oval 224"/>
              <p:cNvSpPr>
                <a:spLocks noChangeArrowheads="1"/>
              </p:cNvSpPr>
              <p:nvPr/>
            </p:nvSpPr>
            <p:spPr bwMode="auto">
              <a:xfrm>
                <a:off x="3534" y="225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8" name="Freeform 225"/>
              <p:cNvSpPr>
                <a:spLocks/>
              </p:cNvSpPr>
              <p:nvPr/>
            </p:nvSpPr>
            <p:spPr bwMode="auto">
              <a:xfrm>
                <a:off x="3528" y="2131"/>
                <a:ext cx="108" cy="155"/>
              </a:xfrm>
              <a:custGeom>
                <a:avLst/>
                <a:gdLst>
                  <a:gd name="T0" fmla="*/ 0 w 108"/>
                  <a:gd name="T1" fmla="*/ 155 h 155"/>
                  <a:gd name="T2" fmla="*/ 108 w 108"/>
                  <a:gd name="T3" fmla="*/ 137 h 155"/>
                  <a:gd name="T4" fmla="*/ 30 w 108"/>
                  <a:gd name="T5" fmla="*/ 0 h 155"/>
                  <a:gd name="T6" fmla="*/ 0 w 108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5"/>
                  <a:gd name="T14" fmla="*/ 108 w 108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5">
                    <a:moveTo>
                      <a:pt x="0" y="155"/>
                    </a:moveTo>
                    <a:lnTo>
                      <a:pt x="108" y="137"/>
                    </a:lnTo>
                    <a:lnTo>
                      <a:pt x="30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F8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9" name="Freeform 226"/>
              <p:cNvSpPr>
                <a:spLocks/>
              </p:cNvSpPr>
              <p:nvPr/>
            </p:nvSpPr>
            <p:spPr bwMode="auto">
              <a:xfrm>
                <a:off x="3528" y="2131"/>
                <a:ext cx="108" cy="155"/>
              </a:xfrm>
              <a:custGeom>
                <a:avLst/>
                <a:gdLst>
                  <a:gd name="T0" fmla="*/ 0 w 18"/>
                  <a:gd name="T1" fmla="*/ 195753 h 26"/>
                  <a:gd name="T2" fmla="*/ 139968 w 18"/>
                  <a:gd name="T3" fmla="*/ 173117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0" name="Freeform 227"/>
              <p:cNvSpPr>
                <a:spLocks/>
              </p:cNvSpPr>
              <p:nvPr/>
            </p:nvSpPr>
            <p:spPr bwMode="auto">
              <a:xfrm>
                <a:off x="3606" y="2268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44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FF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1" name="Freeform 228"/>
              <p:cNvSpPr>
                <a:spLocks/>
              </p:cNvSpPr>
              <p:nvPr/>
            </p:nvSpPr>
            <p:spPr bwMode="auto">
              <a:xfrm>
                <a:off x="3606" y="2268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86624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2" name="Freeform 229"/>
              <p:cNvSpPr>
                <a:spLocks/>
              </p:cNvSpPr>
              <p:nvPr/>
            </p:nvSpPr>
            <p:spPr bwMode="auto">
              <a:xfrm>
                <a:off x="3594" y="2886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E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" name="Freeform 230"/>
              <p:cNvSpPr>
                <a:spLocks/>
              </p:cNvSpPr>
              <p:nvPr/>
            </p:nvSpPr>
            <p:spPr bwMode="auto">
              <a:xfrm>
                <a:off x="3594" y="2886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" name="Freeform 231"/>
              <p:cNvSpPr>
                <a:spLocks/>
              </p:cNvSpPr>
              <p:nvPr/>
            </p:nvSpPr>
            <p:spPr bwMode="auto">
              <a:xfrm>
                <a:off x="3576" y="2568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18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80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" name="Freeform 232"/>
              <p:cNvSpPr>
                <a:spLocks/>
              </p:cNvSpPr>
              <p:nvPr/>
            </p:nvSpPr>
            <p:spPr bwMode="auto">
              <a:xfrm>
                <a:off x="3576" y="2568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23328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" name="Freeform 233"/>
              <p:cNvSpPr>
                <a:spLocks/>
              </p:cNvSpPr>
              <p:nvPr/>
            </p:nvSpPr>
            <p:spPr bwMode="auto">
              <a:xfrm>
                <a:off x="3576" y="2430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CFFF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" name="Freeform 234"/>
              <p:cNvSpPr>
                <a:spLocks/>
              </p:cNvSpPr>
              <p:nvPr/>
            </p:nvSpPr>
            <p:spPr bwMode="auto">
              <a:xfrm>
                <a:off x="3576" y="2430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" name="Freeform 235"/>
              <p:cNvSpPr>
                <a:spLocks/>
              </p:cNvSpPr>
              <p:nvPr/>
            </p:nvSpPr>
            <p:spPr bwMode="auto">
              <a:xfrm>
                <a:off x="3564" y="3186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18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" name="Freeform 236"/>
              <p:cNvSpPr>
                <a:spLocks/>
              </p:cNvSpPr>
              <p:nvPr/>
            </p:nvSpPr>
            <p:spPr bwMode="auto">
              <a:xfrm>
                <a:off x="3564" y="3186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23328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0" name="Oval 237"/>
              <p:cNvSpPr>
                <a:spLocks noChangeArrowheads="1"/>
              </p:cNvSpPr>
              <p:nvPr/>
            </p:nvSpPr>
            <p:spPr bwMode="auto">
              <a:xfrm>
                <a:off x="3636" y="3024"/>
                <a:ext cx="53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1" name="Oval 238"/>
              <p:cNvSpPr>
                <a:spLocks noChangeArrowheads="1"/>
              </p:cNvSpPr>
              <p:nvPr/>
            </p:nvSpPr>
            <p:spPr bwMode="auto">
              <a:xfrm>
                <a:off x="3636" y="3024"/>
                <a:ext cx="53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2" name="Oval 239"/>
              <p:cNvSpPr>
                <a:spLocks noChangeArrowheads="1"/>
              </p:cNvSpPr>
              <p:nvPr/>
            </p:nvSpPr>
            <p:spPr bwMode="auto">
              <a:xfrm>
                <a:off x="3630" y="3156"/>
                <a:ext cx="53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3" name="Oval 240"/>
              <p:cNvSpPr>
                <a:spLocks noChangeArrowheads="1"/>
              </p:cNvSpPr>
              <p:nvPr/>
            </p:nvSpPr>
            <p:spPr bwMode="auto">
              <a:xfrm>
                <a:off x="3630" y="3156"/>
                <a:ext cx="53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4" name="Freeform 241"/>
              <p:cNvSpPr>
                <a:spLocks/>
              </p:cNvSpPr>
              <p:nvPr/>
            </p:nvSpPr>
            <p:spPr bwMode="auto">
              <a:xfrm>
                <a:off x="3546" y="258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8FFF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5" name="Freeform 242"/>
              <p:cNvSpPr>
                <a:spLocks/>
              </p:cNvSpPr>
              <p:nvPr/>
            </p:nvSpPr>
            <p:spPr bwMode="auto">
              <a:xfrm>
                <a:off x="3546" y="258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6" name="Freeform 243"/>
              <p:cNvSpPr>
                <a:spLocks/>
              </p:cNvSpPr>
              <p:nvPr/>
            </p:nvSpPr>
            <p:spPr bwMode="auto">
              <a:xfrm>
                <a:off x="3546" y="273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40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7" name="Freeform 244"/>
              <p:cNvSpPr>
                <a:spLocks/>
              </p:cNvSpPr>
              <p:nvPr/>
            </p:nvSpPr>
            <p:spPr bwMode="auto">
              <a:xfrm>
                <a:off x="3546" y="273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8" name="Freeform 245"/>
              <p:cNvSpPr>
                <a:spLocks/>
              </p:cNvSpPr>
              <p:nvPr/>
            </p:nvSpPr>
            <p:spPr bwMode="auto">
              <a:xfrm>
                <a:off x="3456" y="3204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24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9" name="Freeform 246"/>
              <p:cNvSpPr>
                <a:spLocks/>
              </p:cNvSpPr>
              <p:nvPr/>
            </p:nvSpPr>
            <p:spPr bwMode="auto">
              <a:xfrm>
                <a:off x="3456" y="3204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31104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0" name="Freeform 247"/>
              <p:cNvSpPr>
                <a:spLocks/>
              </p:cNvSpPr>
              <p:nvPr/>
            </p:nvSpPr>
            <p:spPr bwMode="auto">
              <a:xfrm>
                <a:off x="3534" y="3348"/>
                <a:ext cx="108" cy="155"/>
              </a:xfrm>
              <a:custGeom>
                <a:avLst/>
                <a:gdLst>
                  <a:gd name="T0" fmla="*/ 78 w 108"/>
                  <a:gd name="T1" fmla="*/ 155 h 155"/>
                  <a:gd name="T2" fmla="*/ 0 w 108"/>
                  <a:gd name="T3" fmla="*/ 18 h 155"/>
                  <a:gd name="T4" fmla="*/ 108 w 108"/>
                  <a:gd name="T5" fmla="*/ 0 h 155"/>
                  <a:gd name="T6" fmla="*/ 78 w 108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5"/>
                  <a:gd name="T14" fmla="*/ 108 w 108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5">
                    <a:moveTo>
                      <a:pt x="78" y="155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5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1" name="Freeform 248"/>
              <p:cNvSpPr>
                <a:spLocks/>
              </p:cNvSpPr>
              <p:nvPr/>
            </p:nvSpPr>
            <p:spPr bwMode="auto">
              <a:xfrm>
                <a:off x="3534" y="3348"/>
                <a:ext cx="108" cy="155"/>
              </a:xfrm>
              <a:custGeom>
                <a:avLst/>
                <a:gdLst>
                  <a:gd name="T0" fmla="*/ 101088 w 18"/>
                  <a:gd name="T1" fmla="*/ 195753 h 26"/>
                  <a:gd name="T2" fmla="*/ 0 w 18"/>
                  <a:gd name="T3" fmla="*/ 22672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2" name="Freeform 249"/>
              <p:cNvSpPr>
                <a:spLocks/>
              </p:cNvSpPr>
              <p:nvPr/>
            </p:nvSpPr>
            <p:spPr bwMode="auto">
              <a:xfrm>
                <a:off x="3534" y="3204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3" name="Freeform 250"/>
              <p:cNvSpPr>
                <a:spLocks/>
              </p:cNvSpPr>
              <p:nvPr/>
            </p:nvSpPr>
            <p:spPr bwMode="auto">
              <a:xfrm>
                <a:off x="3534" y="3204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4" name="Freeform 251"/>
              <p:cNvSpPr>
                <a:spLocks/>
              </p:cNvSpPr>
              <p:nvPr/>
            </p:nvSpPr>
            <p:spPr bwMode="auto">
              <a:xfrm>
                <a:off x="3528" y="2268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FF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5" name="Freeform 252"/>
              <p:cNvSpPr>
                <a:spLocks/>
              </p:cNvSpPr>
              <p:nvPr/>
            </p:nvSpPr>
            <p:spPr bwMode="auto">
              <a:xfrm>
                <a:off x="3528" y="2268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6" name="Freeform 253"/>
              <p:cNvSpPr>
                <a:spLocks/>
              </p:cNvSpPr>
              <p:nvPr/>
            </p:nvSpPr>
            <p:spPr bwMode="auto">
              <a:xfrm>
                <a:off x="3516" y="288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E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7" name="Freeform 254"/>
              <p:cNvSpPr>
                <a:spLocks/>
              </p:cNvSpPr>
              <p:nvPr/>
            </p:nvSpPr>
            <p:spPr bwMode="auto">
              <a:xfrm>
                <a:off x="3516" y="288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8" name="Freeform 255"/>
              <p:cNvSpPr>
                <a:spLocks/>
              </p:cNvSpPr>
              <p:nvPr/>
            </p:nvSpPr>
            <p:spPr bwMode="auto">
              <a:xfrm>
                <a:off x="3516" y="2748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50F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9" name="Freeform 256"/>
              <p:cNvSpPr>
                <a:spLocks/>
              </p:cNvSpPr>
              <p:nvPr/>
            </p:nvSpPr>
            <p:spPr bwMode="auto">
              <a:xfrm>
                <a:off x="3516" y="2748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13" name="Freeform 257"/>
            <p:cNvSpPr>
              <a:spLocks/>
            </p:cNvSpPr>
            <p:nvPr/>
          </p:nvSpPr>
          <p:spPr bwMode="auto">
            <a:xfrm>
              <a:off x="6810375" y="351313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Freeform 258"/>
            <p:cNvSpPr>
              <a:spLocks/>
            </p:cNvSpPr>
            <p:nvPr/>
          </p:nvSpPr>
          <p:spPr bwMode="auto">
            <a:xfrm>
              <a:off x="6810375" y="351313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Freeform 259"/>
            <p:cNvSpPr>
              <a:spLocks/>
            </p:cNvSpPr>
            <p:nvPr/>
          </p:nvSpPr>
          <p:spPr bwMode="auto">
            <a:xfrm>
              <a:off x="6934200" y="3732213"/>
              <a:ext cx="171450" cy="246062"/>
            </a:xfrm>
            <a:custGeom>
              <a:avLst/>
              <a:gdLst>
                <a:gd name="T0" fmla="*/ 0 w 108"/>
                <a:gd name="T1" fmla="*/ 2147483647 h 155"/>
                <a:gd name="T2" fmla="*/ 2147483647 w 108"/>
                <a:gd name="T3" fmla="*/ 2147483647 h 155"/>
                <a:gd name="T4" fmla="*/ 2147483647 w 108"/>
                <a:gd name="T5" fmla="*/ 0 h 155"/>
                <a:gd name="T6" fmla="*/ 0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2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Freeform 260"/>
            <p:cNvSpPr>
              <a:spLocks/>
            </p:cNvSpPr>
            <p:nvPr/>
          </p:nvSpPr>
          <p:spPr bwMode="auto">
            <a:xfrm>
              <a:off x="6934200" y="3732213"/>
              <a:ext cx="171450" cy="246062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Freeform 261"/>
            <p:cNvSpPr>
              <a:spLocks/>
            </p:cNvSpPr>
            <p:nvPr/>
          </p:nvSpPr>
          <p:spPr bwMode="auto">
            <a:xfrm>
              <a:off x="6924675" y="20177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Freeform 262"/>
            <p:cNvSpPr>
              <a:spLocks/>
            </p:cNvSpPr>
            <p:nvPr/>
          </p:nvSpPr>
          <p:spPr bwMode="auto">
            <a:xfrm>
              <a:off x="6924675" y="20177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Freeform 263"/>
            <p:cNvSpPr>
              <a:spLocks/>
            </p:cNvSpPr>
            <p:nvPr/>
          </p:nvSpPr>
          <p:spPr bwMode="auto">
            <a:xfrm>
              <a:off x="6800850" y="201771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Freeform 264"/>
            <p:cNvSpPr>
              <a:spLocks/>
            </p:cNvSpPr>
            <p:nvPr/>
          </p:nvSpPr>
          <p:spPr bwMode="auto">
            <a:xfrm>
              <a:off x="6800850" y="201771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Freeform 265"/>
            <p:cNvSpPr>
              <a:spLocks/>
            </p:cNvSpPr>
            <p:nvPr/>
          </p:nvSpPr>
          <p:spPr bwMode="auto">
            <a:xfrm>
              <a:off x="6924675" y="224631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Freeform 266"/>
            <p:cNvSpPr>
              <a:spLocks/>
            </p:cNvSpPr>
            <p:nvPr/>
          </p:nvSpPr>
          <p:spPr bwMode="auto">
            <a:xfrm>
              <a:off x="6924675" y="224631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Oval 267"/>
            <p:cNvSpPr>
              <a:spLocks noChangeArrowheads="1"/>
            </p:cNvSpPr>
            <p:nvPr/>
          </p:nvSpPr>
          <p:spPr bwMode="auto">
            <a:xfrm>
              <a:off x="7058025" y="4025900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Oval 268"/>
            <p:cNvSpPr>
              <a:spLocks noChangeArrowheads="1"/>
            </p:cNvSpPr>
            <p:nvPr/>
          </p:nvSpPr>
          <p:spPr bwMode="auto">
            <a:xfrm>
              <a:off x="7058025" y="4025900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Oval 269"/>
            <p:cNvSpPr>
              <a:spLocks noChangeArrowheads="1"/>
            </p:cNvSpPr>
            <p:nvPr/>
          </p:nvSpPr>
          <p:spPr bwMode="auto">
            <a:xfrm>
              <a:off x="7048500" y="19605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Oval 270"/>
            <p:cNvSpPr>
              <a:spLocks noChangeArrowheads="1"/>
            </p:cNvSpPr>
            <p:nvPr/>
          </p:nvSpPr>
          <p:spPr bwMode="auto">
            <a:xfrm>
              <a:off x="7048500" y="19605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Freeform 271"/>
            <p:cNvSpPr>
              <a:spLocks/>
            </p:cNvSpPr>
            <p:nvPr/>
          </p:nvSpPr>
          <p:spPr bwMode="auto">
            <a:xfrm>
              <a:off x="6905625" y="29987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Freeform 272"/>
            <p:cNvSpPr>
              <a:spLocks/>
            </p:cNvSpPr>
            <p:nvPr/>
          </p:nvSpPr>
          <p:spPr bwMode="auto">
            <a:xfrm>
              <a:off x="6905625" y="29987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Freeform 273"/>
            <p:cNvSpPr>
              <a:spLocks/>
            </p:cNvSpPr>
            <p:nvPr/>
          </p:nvSpPr>
          <p:spPr bwMode="auto">
            <a:xfrm>
              <a:off x="6905625" y="322738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Freeform 274"/>
            <p:cNvSpPr>
              <a:spLocks/>
            </p:cNvSpPr>
            <p:nvPr/>
          </p:nvSpPr>
          <p:spPr bwMode="auto">
            <a:xfrm>
              <a:off x="6905625" y="322738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Freeform 275"/>
            <p:cNvSpPr>
              <a:spLocks/>
            </p:cNvSpPr>
            <p:nvPr/>
          </p:nvSpPr>
          <p:spPr bwMode="auto">
            <a:xfrm>
              <a:off x="6753225" y="205581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Freeform 276"/>
            <p:cNvSpPr>
              <a:spLocks/>
            </p:cNvSpPr>
            <p:nvPr/>
          </p:nvSpPr>
          <p:spPr bwMode="auto">
            <a:xfrm>
              <a:off x="6753225" y="205581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Freeform 277"/>
            <p:cNvSpPr>
              <a:spLocks/>
            </p:cNvSpPr>
            <p:nvPr/>
          </p:nvSpPr>
          <p:spPr bwMode="auto">
            <a:xfrm>
              <a:off x="6877050" y="22748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Freeform 278"/>
            <p:cNvSpPr>
              <a:spLocks/>
            </p:cNvSpPr>
            <p:nvPr/>
          </p:nvSpPr>
          <p:spPr bwMode="auto">
            <a:xfrm>
              <a:off x="6877050" y="22748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279"/>
            <p:cNvSpPr>
              <a:spLocks/>
            </p:cNvSpPr>
            <p:nvPr/>
          </p:nvSpPr>
          <p:spPr bwMode="auto">
            <a:xfrm>
              <a:off x="6877050" y="24939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Freeform 280"/>
            <p:cNvSpPr>
              <a:spLocks/>
            </p:cNvSpPr>
            <p:nvPr/>
          </p:nvSpPr>
          <p:spPr bwMode="auto">
            <a:xfrm>
              <a:off x="6877050" y="24939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Freeform 281"/>
            <p:cNvSpPr>
              <a:spLocks/>
            </p:cNvSpPr>
            <p:nvPr/>
          </p:nvSpPr>
          <p:spPr bwMode="auto">
            <a:xfrm>
              <a:off x="6858000" y="325596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Freeform 282"/>
            <p:cNvSpPr>
              <a:spLocks/>
            </p:cNvSpPr>
            <p:nvPr/>
          </p:nvSpPr>
          <p:spPr bwMode="auto">
            <a:xfrm>
              <a:off x="6858000" y="325596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Freeform 283"/>
            <p:cNvSpPr>
              <a:spLocks/>
            </p:cNvSpPr>
            <p:nvPr/>
          </p:nvSpPr>
          <p:spPr bwMode="auto">
            <a:xfrm>
              <a:off x="6848475" y="1771650"/>
              <a:ext cx="171450" cy="246063"/>
            </a:xfrm>
            <a:custGeom>
              <a:avLst/>
              <a:gdLst>
                <a:gd name="T0" fmla="*/ 2147483647 w 108"/>
                <a:gd name="T1" fmla="*/ 2147483647 h 155"/>
                <a:gd name="T2" fmla="*/ 0 w 108"/>
                <a:gd name="T3" fmla="*/ 2147483647 h 155"/>
                <a:gd name="T4" fmla="*/ 2147483647 w 108"/>
                <a:gd name="T5" fmla="*/ 0 h 155"/>
                <a:gd name="T6" fmla="*/ 2147483647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Freeform 284"/>
            <p:cNvSpPr>
              <a:spLocks/>
            </p:cNvSpPr>
            <p:nvPr/>
          </p:nvSpPr>
          <p:spPr bwMode="auto">
            <a:xfrm>
              <a:off x="6848475" y="1771650"/>
              <a:ext cx="171450" cy="246063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Freeform 285"/>
            <p:cNvSpPr>
              <a:spLocks/>
            </p:cNvSpPr>
            <p:nvPr/>
          </p:nvSpPr>
          <p:spPr bwMode="auto">
            <a:xfrm>
              <a:off x="6829425" y="253206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Freeform 286"/>
            <p:cNvSpPr>
              <a:spLocks/>
            </p:cNvSpPr>
            <p:nvPr/>
          </p:nvSpPr>
          <p:spPr bwMode="auto">
            <a:xfrm>
              <a:off x="6829425" y="253206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Freeform 287"/>
            <p:cNvSpPr>
              <a:spLocks/>
            </p:cNvSpPr>
            <p:nvPr/>
          </p:nvSpPr>
          <p:spPr bwMode="auto">
            <a:xfrm>
              <a:off x="6829425" y="27511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Freeform 288"/>
            <p:cNvSpPr>
              <a:spLocks/>
            </p:cNvSpPr>
            <p:nvPr/>
          </p:nvSpPr>
          <p:spPr bwMode="auto">
            <a:xfrm>
              <a:off x="6829425" y="27511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5" name="Freeform 289"/>
            <p:cNvSpPr>
              <a:spLocks/>
            </p:cNvSpPr>
            <p:nvPr/>
          </p:nvSpPr>
          <p:spPr bwMode="auto">
            <a:xfrm>
              <a:off x="6810375" y="3732213"/>
              <a:ext cx="171450" cy="246062"/>
            </a:xfrm>
            <a:custGeom>
              <a:avLst/>
              <a:gdLst>
                <a:gd name="T0" fmla="*/ 2147483647 w 108"/>
                <a:gd name="T1" fmla="*/ 2147483647 h 155"/>
                <a:gd name="T2" fmla="*/ 0 w 108"/>
                <a:gd name="T3" fmla="*/ 2147483647 h 155"/>
                <a:gd name="T4" fmla="*/ 2147483647 w 108"/>
                <a:gd name="T5" fmla="*/ 0 h 155"/>
                <a:gd name="T6" fmla="*/ 2147483647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002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Freeform 290"/>
            <p:cNvSpPr>
              <a:spLocks/>
            </p:cNvSpPr>
            <p:nvPr/>
          </p:nvSpPr>
          <p:spPr bwMode="auto">
            <a:xfrm>
              <a:off x="6810375" y="3732213"/>
              <a:ext cx="171450" cy="246062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Oval 291"/>
            <p:cNvSpPr>
              <a:spLocks noChangeArrowheads="1"/>
            </p:cNvSpPr>
            <p:nvPr/>
          </p:nvSpPr>
          <p:spPr bwMode="auto">
            <a:xfrm>
              <a:off x="6867525" y="1924050"/>
              <a:ext cx="85725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Oval 292"/>
            <p:cNvSpPr>
              <a:spLocks noChangeArrowheads="1"/>
            </p:cNvSpPr>
            <p:nvPr/>
          </p:nvSpPr>
          <p:spPr bwMode="auto">
            <a:xfrm>
              <a:off x="6867525" y="1924050"/>
              <a:ext cx="85725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Freeform 293"/>
            <p:cNvSpPr>
              <a:spLocks/>
            </p:cNvSpPr>
            <p:nvPr/>
          </p:nvSpPr>
          <p:spPr bwMode="auto">
            <a:xfrm>
              <a:off x="6800850" y="1800225"/>
              <a:ext cx="171450" cy="255588"/>
            </a:xfrm>
            <a:custGeom>
              <a:avLst/>
              <a:gdLst>
                <a:gd name="T0" fmla="*/ 0 w 108"/>
                <a:gd name="T1" fmla="*/ 2147483647 h 161"/>
                <a:gd name="T2" fmla="*/ 2147483647 w 108"/>
                <a:gd name="T3" fmla="*/ 2147483647 h 161"/>
                <a:gd name="T4" fmla="*/ 2147483647 w 108"/>
                <a:gd name="T5" fmla="*/ 0 h 161"/>
                <a:gd name="T6" fmla="*/ 0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0" y="161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Freeform 294"/>
            <p:cNvSpPr>
              <a:spLocks/>
            </p:cNvSpPr>
            <p:nvPr/>
          </p:nvSpPr>
          <p:spPr bwMode="auto">
            <a:xfrm>
              <a:off x="6800850" y="1800225"/>
              <a:ext cx="171450" cy="255588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Freeform 295"/>
            <p:cNvSpPr>
              <a:spLocks/>
            </p:cNvSpPr>
            <p:nvPr/>
          </p:nvSpPr>
          <p:spPr bwMode="auto">
            <a:xfrm>
              <a:off x="6781800" y="29987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Freeform 296"/>
            <p:cNvSpPr>
              <a:spLocks/>
            </p:cNvSpPr>
            <p:nvPr/>
          </p:nvSpPr>
          <p:spPr bwMode="auto">
            <a:xfrm>
              <a:off x="6781800" y="29987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Freeform 297"/>
            <p:cNvSpPr>
              <a:spLocks/>
            </p:cNvSpPr>
            <p:nvPr/>
          </p:nvSpPr>
          <p:spPr bwMode="auto">
            <a:xfrm>
              <a:off x="6781800" y="27797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Freeform 298"/>
            <p:cNvSpPr>
              <a:spLocks/>
            </p:cNvSpPr>
            <p:nvPr/>
          </p:nvSpPr>
          <p:spPr bwMode="auto">
            <a:xfrm>
              <a:off x="6781800" y="27797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5" name="Freeform 299"/>
            <p:cNvSpPr>
              <a:spLocks/>
            </p:cNvSpPr>
            <p:nvPr/>
          </p:nvSpPr>
          <p:spPr bwMode="auto">
            <a:xfrm>
              <a:off x="6762750" y="3760788"/>
              <a:ext cx="171450" cy="255587"/>
            </a:xfrm>
            <a:custGeom>
              <a:avLst/>
              <a:gdLst>
                <a:gd name="T0" fmla="*/ 0 w 108"/>
                <a:gd name="T1" fmla="*/ 2147483647 h 161"/>
                <a:gd name="T2" fmla="*/ 2147483647 w 108"/>
                <a:gd name="T3" fmla="*/ 2147483647 h 161"/>
                <a:gd name="T4" fmla="*/ 2147483647 w 108"/>
                <a:gd name="T5" fmla="*/ 0 h 161"/>
                <a:gd name="T6" fmla="*/ 0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0" y="161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4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Freeform 300"/>
            <p:cNvSpPr>
              <a:spLocks/>
            </p:cNvSpPr>
            <p:nvPr/>
          </p:nvSpPr>
          <p:spPr bwMode="auto">
            <a:xfrm>
              <a:off x="6762750" y="3760788"/>
              <a:ext cx="171450" cy="255587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Freeform 301"/>
            <p:cNvSpPr>
              <a:spLocks/>
            </p:cNvSpPr>
            <p:nvPr/>
          </p:nvSpPr>
          <p:spPr bwMode="auto">
            <a:xfrm>
              <a:off x="6753225" y="22748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8" name="Freeform 302"/>
            <p:cNvSpPr>
              <a:spLocks/>
            </p:cNvSpPr>
            <p:nvPr/>
          </p:nvSpPr>
          <p:spPr bwMode="auto">
            <a:xfrm>
              <a:off x="6753225" y="22748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" name="Oval 303"/>
            <p:cNvSpPr>
              <a:spLocks noChangeArrowheads="1"/>
            </p:cNvSpPr>
            <p:nvPr/>
          </p:nvSpPr>
          <p:spPr bwMode="auto">
            <a:xfrm>
              <a:off x="6886575" y="27987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Oval 304"/>
            <p:cNvSpPr>
              <a:spLocks noChangeArrowheads="1"/>
            </p:cNvSpPr>
            <p:nvPr/>
          </p:nvSpPr>
          <p:spPr bwMode="auto">
            <a:xfrm>
              <a:off x="6886575" y="27987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" name="Oval 305"/>
            <p:cNvSpPr>
              <a:spLocks noChangeArrowheads="1"/>
            </p:cNvSpPr>
            <p:nvPr/>
          </p:nvSpPr>
          <p:spPr bwMode="auto">
            <a:xfrm>
              <a:off x="6877050" y="31226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Oval 306"/>
            <p:cNvSpPr>
              <a:spLocks noChangeArrowheads="1"/>
            </p:cNvSpPr>
            <p:nvPr/>
          </p:nvSpPr>
          <p:spPr bwMode="auto">
            <a:xfrm>
              <a:off x="6877050" y="31226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Freeform 307"/>
            <p:cNvSpPr>
              <a:spLocks/>
            </p:cNvSpPr>
            <p:nvPr/>
          </p:nvSpPr>
          <p:spPr bwMode="auto">
            <a:xfrm>
              <a:off x="6734175" y="303688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Freeform 308"/>
            <p:cNvSpPr>
              <a:spLocks/>
            </p:cNvSpPr>
            <p:nvPr/>
          </p:nvSpPr>
          <p:spPr bwMode="auto">
            <a:xfrm>
              <a:off x="6734175" y="303688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Freeform 309"/>
            <p:cNvSpPr>
              <a:spLocks/>
            </p:cNvSpPr>
            <p:nvPr/>
          </p:nvSpPr>
          <p:spPr bwMode="auto">
            <a:xfrm>
              <a:off x="6734175" y="32559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Freeform 310"/>
            <p:cNvSpPr>
              <a:spLocks/>
            </p:cNvSpPr>
            <p:nvPr/>
          </p:nvSpPr>
          <p:spPr bwMode="auto">
            <a:xfrm>
              <a:off x="6734175" y="32559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7" name="Oval 311"/>
            <p:cNvSpPr>
              <a:spLocks noChangeArrowheads="1"/>
            </p:cNvSpPr>
            <p:nvPr/>
          </p:nvSpPr>
          <p:spPr bwMode="auto">
            <a:xfrm>
              <a:off x="6772275" y="26273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Freeform 312"/>
            <p:cNvSpPr>
              <a:spLocks/>
            </p:cNvSpPr>
            <p:nvPr/>
          </p:nvSpPr>
          <p:spPr bwMode="auto">
            <a:xfrm>
              <a:off x="6707188" y="2532063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Freeform 313"/>
            <p:cNvSpPr>
              <a:spLocks/>
            </p:cNvSpPr>
            <p:nvPr/>
          </p:nvSpPr>
          <p:spPr bwMode="auto">
            <a:xfrm>
              <a:off x="6707188" y="2532063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Freeform 314"/>
            <p:cNvSpPr>
              <a:spLocks/>
            </p:cNvSpPr>
            <p:nvPr/>
          </p:nvSpPr>
          <p:spPr bwMode="auto">
            <a:xfrm>
              <a:off x="6707188" y="2303463"/>
              <a:ext cx="169862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Freeform 315"/>
            <p:cNvSpPr>
              <a:spLocks/>
            </p:cNvSpPr>
            <p:nvPr/>
          </p:nvSpPr>
          <p:spPr bwMode="auto">
            <a:xfrm>
              <a:off x="6707188" y="2303463"/>
              <a:ext cx="169862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2" name="Oval 316"/>
            <p:cNvSpPr>
              <a:spLocks noChangeArrowheads="1"/>
            </p:cNvSpPr>
            <p:nvPr/>
          </p:nvSpPr>
          <p:spPr bwMode="auto">
            <a:xfrm>
              <a:off x="6829425" y="183832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3" name="Oval 317"/>
            <p:cNvSpPr>
              <a:spLocks noChangeArrowheads="1"/>
            </p:cNvSpPr>
            <p:nvPr/>
          </p:nvSpPr>
          <p:spPr bwMode="auto">
            <a:xfrm>
              <a:off x="6829425" y="1838325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4" name="Freeform 318"/>
            <p:cNvSpPr>
              <a:spLocks/>
            </p:cNvSpPr>
            <p:nvPr/>
          </p:nvSpPr>
          <p:spPr bwMode="auto">
            <a:xfrm>
              <a:off x="6688138" y="3284538"/>
              <a:ext cx="169862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5" name="Freeform 319"/>
            <p:cNvSpPr>
              <a:spLocks/>
            </p:cNvSpPr>
            <p:nvPr/>
          </p:nvSpPr>
          <p:spPr bwMode="auto">
            <a:xfrm>
              <a:off x="6688138" y="3284538"/>
              <a:ext cx="169862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6" name="Freeform 320"/>
            <p:cNvSpPr>
              <a:spLocks/>
            </p:cNvSpPr>
            <p:nvPr/>
          </p:nvSpPr>
          <p:spPr bwMode="auto">
            <a:xfrm>
              <a:off x="6688138" y="3513138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7" name="Freeform 321"/>
            <p:cNvSpPr>
              <a:spLocks/>
            </p:cNvSpPr>
            <p:nvPr/>
          </p:nvSpPr>
          <p:spPr bwMode="auto">
            <a:xfrm>
              <a:off x="6688138" y="3513138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8" name="Freeform 322"/>
            <p:cNvSpPr>
              <a:spLocks/>
            </p:cNvSpPr>
            <p:nvPr/>
          </p:nvSpPr>
          <p:spPr bwMode="auto">
            <a:xfrm>
              <a:off x="6678613" y="1800225"/>
              <a:ext cx="169862" cy="255588"/>
            </a:xfrm>
            <a:custGeom>
              <a:avLst/>
              <a:gdLst>
                <a:gd name="T0" fmla="*/ 2147483647 w 107"/>
                <a:gd name="T1" fmla="*/ 2147483647 h 161"/>
                <a:gd name="T2" fmla="*/ 0 w 107"/>
                <a:gd name="T3" fmla="*/ 2147483647 h 161"/>
                <a:gd name="T4" fmla="*/ 2147483647 w 107"/>
                <a:gd name="T5" fmla="*/ 0 h 161"/>
                <a:gd name="T6" fmla="*/ 2147483647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77" y="161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1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9" name="Freeform 323"/>
            <p:cNvSpPr>
              <a:spLocks/>
            </p:cNvSpPr>
            <p:nvPr/>
          </p:nvSpPr>
          <p:spPr bwMode="auto">
            <a:xfrm>
              <a:off x="6678613" y="1800225"/>
              <a:ext cx="169862" cy="255588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0" name="Freeform 324"/>
            <p:cNvSpPr>
              <a:spLocks/>
            </p:cNvSpPr>
            <p:nvPr/>
          </p:nvSpPr>
          <p:spPr bwMode="auto">
            <a:xfrm>
              <a:off x="6659563" y="2779713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1" name="Freeform 325"/>
            <p:cNvSpPr>
              <a:spLocks/>
            </p:cNvSpPr>
            <p:nvPr/>
          </p:nvSpPr>
          <p:spPr bwMode="auto">
            <a:xfrm>
              <a:off x="6659563" y="2779713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2" name="Freeform 326"/>
            <p:cNvSpPr>
              <a:spLocks/>
            </p:cNvSpPr>
            <p:nvPr/>
          </p:nvSpPr>
          <p:spPr bwMode="auto">
            <a:xfrm>
              <a:off x="6659563" y="2560638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3" name="Freeform 327"/>
            <p:cNvSpPr>
              <a:spLocks/>
            </p:cNvSpPr>
            <p:nvPr/>
          </p:nvSpPr>
          <p:spPr bwMode="auto">
            <a:xfrm>
              <a:off x="6659563" y="2560638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4" name="Oval 328"/>
            <p:cNvSpPr>
              <a:spLocks noChangeArrowheads="1"/>
            </p:cNvSpPr>
            <p:nvPr/>
          </p:nvSpPr>
          <p:spPr bwMode="auto">
            <a:xfrm>
              <a:off x="6781800" y="19891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5" name="Oval 329"/>
            <p:cNvSpPr>
              <a:spLocks noChangeArrowheads="1"/>
            </p:cNvSpPr>
            <p:nvPr/>
          </p:nvSpPr>
          <p:spPr bwMode="auto">
            <a:xfrm>
              <a:off x="6781800" y="19891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6" name="Freeform 330"/>
            <p:cNvSpPr>
              <a:spLocks/>
            </p:cNvSpPr>
            <p:nvPr/>
          </p:nvSpPr>
          <p:spPr bwMode="auto">
            <a:xfrm>
              <a:off x="6640513" y="3760788"/>
              <a:ext cx="169862" cy="255587"/>
            </a:xfrm>
            <a:custGeom>
              <a:avLst/>
              <a:gdLst>
                <a:gd name="T0" fmla="*/ 2147483647 w 107"/>
                <a:gd name="T1" fmla="*/ 2147483647 h 161"/>
                <a:gd name="T2" fmla="*/ 0 w 107"/>
                <a:gd name="T3" fmla="*/ 2147483647 h 161"/>
                <a:gd name="T4" fmla="*/ 2147483647 w 107"/>
                <a:gd name="T5" fmla="*/ 0 h 161"/>
                <a:gd name="T6" fmla="*/ 2147483647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77" y="161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1"/>
                  </a:lnTo>
                  <a:close/>
                </a:path>
              </a:pathLst>
            </a:custGeom>
            <a:solidFill>
              <a:srgbClr val="004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Freeform 331"/>
            <p:cNvSpPr>
              <a:spLocks/>
            </p:cNvSpPr>
            <p:nvPr/>
          </p:nvSpPr>
          <p:spPr bwMode="auto">
            <a:xfrm>
              <a:off x="6640513" y="3760788"/>
              <a:ext cx="169862" cy="255587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8" name="Oval 332"/>
            <p:cNvSpPr>
              <a:spLocks noChangeArrowheads="1"/>
            </p:cNvSpPr>
            <p:nvPr/>
          </p:nvSpPr>
          <p:spPr bwMode="auto">
            <a:xfrm>
              <a:off x="6678613" y="364648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9" name="Oval 333"/>
            <p:cNvSpPr>
              <a:spLocks noChangeArrowheads="1"/>
            </p:cNvSpPr>
            <p:nvPr/>
          </p:nvSpPr>
          <p:spPr bwMode="auto">
            <a:xfrm>
              <a:off x="6678613" y="3646488"/>
              <a:ext cx="84137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0" name="Freeform 334"/>
            <p:cNvSpPr>
              <a:spLocks/>
            </p:cNvSpPr>
            <p:nvPr/>
          </p:nvSpPr>
          <p:spPr bwMode="auto">
            <a:xfrm>
              <a:off x="6640513" y="3541713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1" name="Freeform 335"/>
            <p:cNvSpPr>
              <a:spLocks/>
            </p:cNvSpPr>
            <p:nvPr/>
          </p:nvSpPr>
          <p:spPr bwMode="auto">
            <a:xfrm>
              <a:off x="6640513" y="3541713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Freeform 336"/>
            <p:cNvSpPr>
              <a:spLocks/>
            </p:cNvSpPr>
            <p:nvPr/>
          </p:nvSpPr>
          <p:spPr bwMode="auto">
            <a:xfrm>
              <a:off x="6630988" y="1828800"/>
              <a:ext cx="169862" cy="255588"/>
            </a:xfrm>
            <a:custGeom>
              <a:avLst/>
              <a:gdLst>
                <a:gd name="T0" fmla="*/ 0 w 107"/>
                <a:gd name="T1" fmla="*/ 2147483647 h 161"/>
                <a:gd name="T2" fmla="*/ 2147483647 w 107"/>
                <a:gd name="T3" fmla="*/ 2147483647 h 161"/>
                <a:gd name="T4" fmla="*/ 2147483647 w 107"/>
                <a:gd name="T5" fmla="*/ 0 h 161"/>
                <a:gd name="T6" fmla="*/ 0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0" y="161"/>
                  </a:moveTo>
                  <a:lnTo>
                    <a:pt x="107" y="143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Freeform 337"/>
            <p:cNvSpPr>
              <a:spLocks/>
            </p:cNvSpPr>
            <p:nvPr/>
          </p:nvSpPr>
          <p:spPr bwMode="auto">
            <a:xfrm>
              <a:off x="6630988" y="1828800"/>
              <a:ext cx="169862" cy="255588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Oval 338"/>
            <p:cNvSpPr>
              <a:spLocks noChangeArrowheads="1"/>
            </p:cNvSpPr>
            <p:nvPr/>
          </p:nvSpPr>
          <p:spPr bwMode="auto">
            <a:xfrm>
              <a:off x="6602413" y="1866900"/>
              <a:ext cx="85725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Oval 339"/>
            <p:cNvSpPr>
              <a:spLocks noChangeArrowheads="1"/>
            </p:cNvSpPr>
            <p:nvPr/>
          </p:nvSpPr>
          <p:spPr bwMode="auto">
            <a:xfrm>
              <a:off x="6602413" y="1866900"/>
              <a:ext cx="85725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Freeform 340"/>
            <p:cNvSpPr>
              <a:spLocks/>
            </p:cNvSpPr>
            <p:nvPr/>
          </p:nvSpPr>
          <p:spPr bwMode="auto">
            <a:xfrm>
              <a:off x="6507163" y="1828800"/>
              <a:ext cx="171450" cy="255588"/>
            </a:xfrm>
            <a:custGeom>
              <a:avLst/>
              <a:gdLst>
                <a:gd name="T0" fmla="*/ 2147483647 w 108"/>
                <a:gd name="T1" fmla="*/ 2147483647 h 161"/>
                <a:gd name="T2" fmla="*/ 0 w 108"/>
                <a:gd name="T3" fmla="*/ 2147483647 h 161"/>
                <a:gd name="T4" fmla="*/ 2147483647 w 108"/>
                <a:gd name="T5" fmla="*/ 0 h 161"/>
                <a:gd name="T6" fmla="*/ 2147483647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78" y="161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Freeform 341"/>
            <p:cNvSpPr>
              <a:spLocks/>
            </p:cNvSpPr>
            <p:nvPr/>
          </p:nvSpPr>
          <p:spPr bwMode="auto">
            <a:xfrm>
              <a:off x="6507163" y="1828800"/>
              <a:ext cx="171450" cy="255588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Freeform 342"/>
            <p:cNvSpPr>
              <a:spLocks/>
            </p:cNvSpPr>
            <p:nvPr/>
          </p:nvSpPr>
          <p:spPr bwMode="auto">
            <a:xfrm>
              <a:off x="6630988" y="2055813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Freeform 343"/>
            <p:cNvSpPr>
              <a:spLocks/>
            </p:cNvSpPr>
            <p:nvPr/>
          </p:nvSpPr>
          <p:spPr bwMode="auto">
            <a:xfrm>
              <a:off x="6630988" y="2055813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Freeform 344"/>
            <p:cNvSpPr>
              <a:spLocks/>
            </p:cNvSpPr>
            <p:nvPr/>
          </p:nvSpPr>
          <p:spPr bwMode="auto">
            <a:xfrm>
              <a:off x="6611938" y="2808288"/>
              <a:ext cx="169862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1" name="Freeform 345"/>
            <p:cNvSpPr>
              <a:spLocks/>
            </p:cNvSpPr>
            <p:nvPr/>
          </p:nvSpPr>
          <p:spPr bwMode="auto">
            <a:xfrm>
              <a:off x="6611938" y="2808288"/>
              <a:ext cx="169862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Freeform 346"/>
            <p:cNvSpPr>
              <a:spLocks/>
            </p:cNvSpPr>
            <p:nvPr/>
          </p:nvSpPr>
          <p:spPr bwMode="auto">
            <a:xfrm>
              <a:off x="6611938" y="3036888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3" name="Freeform 347"/>
            <p:cNvSpPr>
              <a:spLocks/>
            </p:cNvSpPr>
            <p:nvPr/>
          </p:nvSpPr>
          <p:spPr bwMode="auto">
            <a:xfrm>
              <a:off x="6611938" y="3036888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Freeform 348"/>
            <p:cNvSpPr>
              <a:spLocks/>
            </p:cNvSpPr>
            <p:nvPr/>
          </p:nvSpPr>
          <p:spPr bwMode="auto">
            <a:xfrm>
              <a:off x="6592888" y="3789363"/>
              <a:ext cx="169862" cy="255587"/>
            </a:xfrm>
            <a:custGeom>
              <a:avLst/>
              <a:gdLst>
                <a:gd name="T0" fmla="*/ 0 w 107"/>
                <a:gd name="T1" fmla="*/ 2147483647 h 161"/>
                <a:gd name="T2" fmla="*/ 2147483647 w 107"/>
                <a:gd name="T3" fmla="*/ 2147483647 h 161"/>
                <a:gd name="T4" fmla="*/ 2147483647 w 107"/>
                <a:gd name="T5" fmla="*/ 0 h 161"/>
                <a:gd name="T6" fmla="*/ 0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0" y="161"/>
                  </a:moveTo>
                  <a:lnTo>
                    <a:pt x="107" y="143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5" name="Freeform 349"/>
            <p:cNvSpPr>
              <a:spLocks/>
            </p:cNvSpPr>
            <p:nvPr/>
          </p:nvSpPr>
          <p:spPr bwMode="auto">
            <a:xfrm>
              <a:off x="6592888" y="3789363"/>
              <a:ext cx="169862" cy="255587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6" name="Freeform 350"/>
            <p:cNvSpPr>
              <a:spLocks/>
            </p:cNvSpPr>
            <p:nvPr/>
          </p:nvSpPr>
          <p:spPr bwMode="auto">
            <a:xfrm>
              <a:off x="6459538" y="1866900"/>
              <a:ext cx="171450" cy="246063"/>
            </a:xfrm>
            <a:custGeom>
              <a:avLst/>
              <a:gdLst>
                <a:gd name="T0" fmla="*/ 0 w 108"/>
                <a:gd name="T1" fmla="*/ 2147483647 h 155"/>
                <a:gd name="T2" fmla="*/ 2147483647 w 108"/>
                <a:gd name="T3" fmla="*/ 2147483647 h 155"/>
                <a:gd name="T4" fmla="*/ 2147483647 w 108"/>
                <a:gd name="T5" fmla="*/ 0 h 155"/>
                <a:gd name="T6" fmla="*/ 0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7" name="Freeform 351"/>
            <p:cNvSpPr>
              <a:spLocks/>
            </p:cNvSpPr>
            <p:nvPr/>
          </p:nvSpPr>
          <p:spPr bwMode="auto">
            <a:xfrm>
              <a:off x="6459538" y="1866900"/>
              <a:ext cx="171450" cy="246063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8" name="Freeform 352"/>
            <p:cNvSpPr>
              <a:spLocks/>
            </p:cNvSpPr>
            <p:nvPr/>
          </p:nvSpPr>
          <p:spPr bwMode="auto">
            <a:xfrm>
              <a:off x="6583363" y="2084388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9" name="Freeform 353"/>
            <p:cNvSpPr>
              <a:spLocks/>
            </p:cNvSpPr>
            <p:nvPr/>
          </p:nvSpPr>
          <p:spPr bwMode="auto">
            <a:xfrm>
              <a:off x="6583363" y="2084388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0" name="Freeform 354"/>
            <p:cNvSpPr>
              <a:spLocks/>
            </p:cNvSpPr>
            <p:nvPr/>
          </p:nvSpPr>
          <p:spPr bwMode="auto">
            <a:xfrm>
              <a:off x="6583363" y="2303463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1" name="Freeform 355"/>
            <p:cNvSpPr>
              <a:spLocks/>
            </p:cNvSpPr>
            <p:nvPr/>
          </p:nvSpPr>
          <p:spPr bwMode="auto">
            <a:xfrm>
              <a:off x="6583363" y="2303463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2" name="Freeform 356"/>
            <p:cNvSpPr>
              <a:spLocks/>
            </p:cNvSpPr>
            <p:nvPr/>
          </p:nvSpPr>
          <p:spPr bwMode="auto">
            <a:xfrm>
              <a:off x="6564313" y="3065463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3" name="Freeform 357"/>
            <p:cNvSpPr>
              <a:spLocks/>
            </p:cNvSpPr>
            <p:nvPr/>
          </p:nvSpPr>
          <p:spPr bwMode="auto">
            <a:xfrm>
              <a:off x="6564313" y="3065463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4" name="Freeform 358"/>
            <p:cNvSpPr>
              <a:spLocks/>
            </p:cNvSpPr>
            <p:nvPr/>
          </p:nvSpPr>
          <p:spPr bwMode="auto">
            <a:xfrm>
              <a:off x="6564313" y="3284538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5" name="Freeform 359"/>
            <p:cNvSpPr>
              <a:spLocks/>
            </p:cNvSpPr>
            <p:nvPr/>
          </p:nvSpPr>
          <p:spPr bwMode="auto">
            <a:xfrm>
              <a:off x="6564313" y="3284538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6" name="Oval 360"/>
            <p:cNvSpPr>
              <a:spLocks noChangeArrowheads="1"/>
            </p:cNvSpPr>
            <p:nvPr/>
          </p:nvSpPr>
          <p:spPr bwMode="auto">
            <a:xfrm>
              <a:off x="6669088" y="347503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7" name="Oval 361"/>
            <p:cNvSpPr>
              <a:spLocks noChangeArrowheads="1"/>
            </p:cNvSpPr>
            <p:nvPr/>
          </p:nvSpPr>
          <p:spPr bwMode="auto">
            <a:xfrm>
              <a:off x="6669088" y="3475038"/>
              <a:ext cx="84137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8" name="Freeform 362"/>
            <p:cNvSpPr>
              <a:spLocks/>
            </p:cNvSpPr>
            <p:nvPr/>
          </p:nvSpPr>
          <p:spPr bwMode="auto">
            <a:xfrm>
              <a:off x="6535738" y="23320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9" name="Freeform 363"/>
            <p:cNvSpPr>
              <a:spLocks/>
            </p:cNvSpPr>
            <p:nvPr/>
          </p:nvSpPr>
          <p:spPr bwMode="auto">
            <a:xfrm>
              <a:off x="6535738" y="23320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0" name="Oval 364"/>
            <p:cNvSpPr>
              <a:spLocks noChangeArrowheads="1"/>
            </p:cNvSpPr>
            <p:nvPr/>
          </p:nvSpPr>
          <p:spPr bwMode="auto">
            <a:xfrm>
              <a:off x="6621463" y="26749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1" name="Freeform 365"/>
            <p:cNvSpPr>
              <a:spLocks/>
            </p:cNvSpPr>
            <p:nvPr/>
          </p:nvSpPr>
          <p:spPr bwMode="auto">
            <a:xfrm>
              <a:off x="6535738" y="25606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2" name="Freeform 366"/>
            <p:cNvSpPr>
              <a:spLocks/>
            </p:cNvSpPr>
            <p:nvPr/>
          </p:nvSpPr>
          <p:spPr bwMode="auto">
            <a:xfrm>
              <a:off x="6535738" y="25606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3" name="Oval 367"/>
            <p:cNvSpPr>
              <a:spLocks noChangeArrowheads="1"/>
            </p:cNvSpPr>
            <p:nvPr/>
          </p:nvSpPr>
          <p:spPr bwMode="auto">
            <a:xfrm>
              <a:off x="6669088" y="1857375"/>
              <a:ext cx="84137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4" name="Oval 368"/>
            <p:cNvSpPr>
              <a:spLocks noChangeArrowheads="1"/>
            </p:cNvSpPr>
            <p:nvPr/>
          </p:nvSpPr>
          <p:spPr bwMode="auto">
            <a:xfrm>
              <a:off x="6669088" y="1857375"/>
              <a:ext cx="84137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5" name="Freeform 369"/>
            <p:cNvSpPr>
              <a:spLocks/>
            </p:cNvSpPr>
            <p:nvPr/>
          </p:nvSpPr>
          <p:spPr bwMode="auto">
            <a:xfrm>
              <a:off x="6516688" y="354171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6" name="Freeform 370"/>
            <p:cNvSpPr>
              <a:spLocks/>
            </p:cNvSpPr>
            <p:nvPr/>
          </p:nvSpPr>
          <p:spPr bwMode="auto">
            <a:xfrm>
              <a:off x="6516688" y="354171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7" name="Freeform 371"/>
            <p:cNvSpPr>
              <a:spLocks/>
            </p:cNvSpPr>
            <p:nvPr/>
          </p:nvSpPr>
          <p:spPr bwMode="auto">
            <a:xfrm>
              <a:off x="6516688" y="33131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8" name="Freeform 372"/>
            <p:cNvSpPr>
              <a:spLocks/>
            </p:cNvSpPr>
            <p:nvPr/>
          </p:nvSpPr>
          <p:spPr bwMode="auto">
            <a:xfrm>
              <a:off x="6516688" y="33131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9" name="Freeform 373"/>
            <p:cNvSpPr>
              <a:spLocks/>
            </p:cNvSpPr>
            <p:nvPr/>
          </p:nvSpPr>
          <p:spPr bwMode="auto">
            <a:xfrm>
              <a:off x="6488113" y="25892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0" name="Freeform 374"/>
            <p:cNvSpPr>
              <a:spLocks/>
            </p:cNvSpPr>
            <p:nvPr/>
          </p:nvSpPr>
          <p:spPr bwMode="auto">
            <a:xfrm>
              <a:off x="6488113" y="25892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1" name="Freeform 375"/>
            <p:cNvSpPr>
              <a:spLocks/>
            </p:cNvSpPr>
            <p:nvPr/>
          </p:nvSpPr>
          <p:spPr bwMode="auto">
            <a:xfrm>
              <a:off x="6364288" y="258921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2" name="Freeform 376"/>
            <p:cNvSpPr>
              <a:spLocks/>
            </p:cNvSpPr>
            <p:nvPr/>
          </p:nvSpPr>
          <p:spPr bwMode="auto">
            <a:xfrm>
              <a:off x="6364288" y="258921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3" name="Freeform 377"/>
            <p:cNvSpPr>
              <a:spLocks/>
            </p:cNvSpPr>
            <p:nvPr/>
          </p:nvSpPr>
          <p:spPr bwMode="auto">
            <a:xfrm>
              <a:off x="6488113" y="28082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4" name="Freeform 378"/>
            <p:cNvSpPr>
              <a:spLocks/>
            </p:cNvSpPr>
            <p:nvPr/>
          </p:nvSpPr>
          <p:spPr bwMode="auto">
            <a:xfrm>
              <a:off x="6488113" y="28082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5" name="Freeform 379"/>
            <p:cNvSpPr>
              <a:spLocks/>
            </p:cNvSpPr>
            <p:nvPr/>
          </p:nvSpPr>
          <p:spPr bwMode="auto">
            <a:xfrm>
              <a:off x="6469063" y="35702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6" name="Freeform 380"/>
            <p:cNvSpPr>
              <a:spLocks/>
            </p:cNvSpPr>
            <p:nvPr/>
          </p:nvSpPr>
          <p:spPr bwMode="auto">
            <a:xfrm>
              <a:off x="6469063" y="35702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7" name="Freeform 381"/>
            <p:cNvSpPr>
              <a:spLocks/>
            </p:cNvSpPr>
            <p:nvPr/>
          </p:nvSpPr>
          <p:spPr bwMode="auto">
            <a:xfrm>
              <a:off x="6469063" y="3789363"/>
              <a:ext cx="171450" cy="255587"/>
            </a:xfrm>
            <a:custGeom>
              <a:avLst/>
              <a:gdLst>
                <a:gd name="T0" fmla="*/ 2147483647 w 108"/>
                <a:gd name="T1" fmla="*/ 2147483647 h 161"/>
                <a:gd name="T2" fmla="*/ 0 w 108"/>
                <a:gd name="T3" fmla="*/ 2147483647 h 161"/>
                <a:gd name="T4" fmla="*/ 2147483647 w 108"/>
                <a:gd name="T5" fmla="*/ 0 h 161"/>
                <a:gd name="T6" fmla="*/ 2147483647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78" y="161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8" name="Freeform 382"/>
            <p:cNvSpPr>
              <a:spLocks/>
            </p:cNvSpPr>
            <p:nvPr/>
          </p:nvSpPr>
          <p:spPr bwMode="auto">
            <a:xfrm>
              <a:off x="6469063" y="3789363"/>
              <a:ext cx="171450" cy="255587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9" name="Freeform 383"/>
            <p:cNvSpPr>
              <a:spLocks/>
            </p:cNvSpPr>
            <p:nvPr/>
          </p:nvSpPr>
          <p:spPr bwMode="auto">
            <a:xfrm>
              <a:off x="6459538" y="208438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0" name="Freeform 384"/>
            <p:cNvSpPr>
              <a:spLocks/>
            </p:cNvSpPr>
            <p:nvPr/>
          </p:nvSpPr>
          <p:spPr bwMode="auto">
            <a:xfrm>
              <a:off x="6459538" y="208438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1" name="Freeform 385"/>
            <p:cNvSpPr>
              <a:spLocks/>
            </p:cNvSpPr>
            <p:nvPr/>
          </p:nvSpPr>
          <p:spPr bwMode="auto">
            <a:xfrm>
              <a:off x="6440488" y="306546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2" name="Freeform 386"/>
            <p:cNvSpPr>
              <a:spLocks/>
            </p:cNvSpPr>
            <p:nvPr/>
          </p:nvSpPr>
          <p:spPr bwMode="auto">
            <a:xfrm>
              <a:off x="6440488" y="306546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3" name="Freeform 387"/>
            <p:cNvSpPr>
              <a:spLocks/>
            </p:cNvSpPr>
            <p:nvPr/>
          </p:nvSpPr>
          <p:spPr bwMode="auto">
            <a:xfrm>
              <a:off x="6316663" y="26177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4" name="Freeform 388"/>
            <p:cNvSpPr>
              <a:spLocks/>
            </p:cNvSpPr>
            <p:nvPr/>
          </p:nvSpPr>
          <p:spPr bwMode="auto">
            <a:xfrm>
              <a:off x="6316663" y="26177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5" name="Freeform 389"/>
            <p:cNvSpPr>
              <a:spLocks/>
            </p:cNvSpPr>
            <p:nvPr/>
          </p:nvSpPr>
          <p:spPr bwMode="auto">
            <a:xfrm>
              <a:off x="6440488" y="284638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6" name="Freeform 390"/>
            <p:cNvSpPr>
              <a:spLocks/>
            </p:cNvSpPr>
            <p:nvPr/>
          </p:nvSpPr>
          <p:spPr bwMode="auto">
            <a:xfrm>
              <a:off x="6440488" y="284638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7" name="Oval 391"/>
            <p:cNvSpPr>
              <a:spLocks noChangeArrowheads="1"/>
            </p:cNvSpPr>
            <p:nvPr/>
          </p:nvSpPr>
          <p:spPr bwMode="auto">
            <a:xfrm>
              <a:off x="6554788" y="35988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8" name="Oval 392"/>
            <p:cNvSpPr>
              <a:spLocks noChangeArrowheads="1"/>
            </p:cNvSpPr>
            <p:nvPr/>
          </p:nvSpPr>
          <p:spPr bwMode="auto">
            <a:xfrm>
              <a:off x="6554788" y="35988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9" name="Oval 393"/>
            <p:cNvSpPr>
              <a:spLocks noChangeArrowheads="1"/>
            </p:cNvSpPr>
            <p:nvPr/>
          </p:nvSpPr>
          <p:spPr bwMode="auto">
            <a:xfrm>
              <a:off x="6545263" y="238918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0" name="Freeform 394"/>
            <p:cNvSpPr>
              <a:spLocks/>
            </p:cNvSpPr>
            <p:nvPr/>
          </p:nvSpPr>
          <p:spPr bwMode="auto">
            <a:xfrm>
              <a:off x="6411913" y="233203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1" name="Freeform 395"/>
            <p:cNvSpPr>
              <a:spLocks/>
            </p:cNvSpPr>
            <p:nvPr/>
          </p:nvSpPr>
          <p:spPr bwMode="auto">
            <a:xfrm>
              <a:off x="6411913" y="233203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2" name="Freeform 396"/>
            <p:cNvSpPr>
              <a:spLocks/>
            </p:cNvSpPr>
            <p:nvPr/>
          </p:nvSpPr>
          <p:spPr bwMode="auto">
            <a:xfrm>
              <a:off x="6411913" y="211296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3" name="Freeform 397"/>
            <p:cNvSpPr>
              <a:spLocks/>
            </p:cNvSpPr>
            <p:nvPr/>
          </p:nvSpPr>
          <p:spPr bwMode="auto">
            <a:xfrm>
              <a:off x="6411913" y="211296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4" name="Freeform 398"/>
            <p:cNvSpPr>
              <a:spLocks/>
            </p:cNvSpPr>
            <p:nvPr/>
          </p:nvSpPr>
          <p:spPr bwMode="auto">
            <a:xfrm>
              <a:off x="6392863" y="30940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5" name="Freeform 399"/>
            <p:cNvSpPr>
              <a:spLocks/>
            </p:cNvSpPr>
            <p:nvPr/>
          </p:nvSpPr>
          <p:spPr bwMode="auto">
            <a:xfrm>
              <a:off x="6392863" y="30940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6" name="Freeform 400"/>
            <p:cNvSpPr>
              <a:spLocks/>
            </p:cNvSpPr>
            <p:nvPr/>
          </p:nvSpPr>
          <p:spPr bwMode="auto">
            <a:xfrm>
              <a:off x="6392863" y="331311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7" name="Freeform 401"/>
            <p:cNvSpPr>
              <a:spLocks/>
            </p:cNvSpPr>
            <p:nvPr/>
          </p:nvSpPr>
          <p:spPr bwMode="auto">
            <a:xfrm>
              <a:off x="6392863" y="331311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8" name="Oval 402"/>
            <p:cNvSpPr>
              <a:spLocks noChangeArrowheads="1"/>
            </p:cNvSpPr>
            <p:nvPr/>
          </p:nvSpPr>
          <p:spPr bwMode="auto">
            <a:xfrm>
              <a:off x="6516688" y="1885950"/>
              <a:ext cx="85725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9" name="Oval 403"/>
            <p:cNvSpPr>
              <a:spLocks noChangeArrowheads="1"/>
            </p:cNvSpPr>
            <p:nvPr/>
          </p:nvSpPr>
          <p:spPr bwMode="auto">
            <a:xfrm>
              <a:off x="6516688" y="1885950"/>
              <a:ext cx="85725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0" name="Freeform 404"/>
            <p:cNvSpPr>
              <a:spLocks/>
            </p:cNvSpPr>
            <p:nvPr/>
          </p:nvSpPr>
          <p:spPr bwMode="auto">
            <a:xfrm>
              <a:off x="6364288" y="237013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1" name="Freeform 405"/>
            <p:cNvSpPr>
              <a:spLocks/>
            </p:cNvSpPr>
            <p:nvPr/>
          </p:nvSpPr>
          <p:spPr bwMode="auto">
            <a:xfrm>
              <a:off x="6364288" y="237013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2" name="Freeform 406"/>
            <p:cNvSpPr>
              <a:spLocks/>
            </p:cNvSpPr>
            <p:nvPr/>
          </p:nvSpPr>
          <p:spPr bwMode="auto">
            <a:xfrm>
              <a:off x="6345238" y="335121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3" name="Freeform 407"/>
            <p:cNvSpPr>
              <a:spLocks/>
            </p:cNvSpPr>
            <p:nvPr/>
          </p:nvSpPr>
          <p:spPr bwMode="auto">
            <a:xfrm>
              <a:off x="6345238" y="335121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4" name="Freeform 408"/>
            <p:cNvSpPr>
              <a:spLocks/>
            </p:cNvSpPr>
            <p:nvPr/>
          </p:nvSpPr>
          <p:spPr bwMode="auto">
            <a:xfrm>
              <a:off x="6345238" y="35702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5" name="Freeform 409"/>
            <p:cNvSpPr>
              <a:spLocks/>
            </p:cNvSpPr>
            <p:nvPr/>
          </p:nvSpPr>
          <p:spPr bwMode="auto">
            <a:xfrm>
              <a:off x="6345238" y="35702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6" name="Freeform 410"/>
            <p:cNvSpPr>
              <a:spLocks/>
            </p:cNvSpPr>
            <p:nvPr/>
          </p:nvSpPr>
          <p:spPr bwMode="auto">
            <a:xfrm>
              <a:off x="6335713" y="1866900"/>
              <a:ext cx="171450" cy="246063"/>
            </a:xfrm>
            <a:custGeom>
              <a:avLst/>
              <a:gdLst>
                <a:gd name="T0" fmla="*/ 2147483647 w 108"/>
                <a:gd name="T1" fmla="*/ 2147483647 h 155"/>
                <a:gd name="T2" fmla="*/ 0 w 108"/>
                <a:gd name="T3" fmla="*/ 2147483647 h 155"/>
                <a:gd name="T4" fmla="*/ 2147483647 w 108"/>
                <a:gd name="T5" fmla="*/ 0 h 155"/>
                <a:gd name="T6" fmla="*/ 2147483647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7" name="Freeform 411"/>
            <p:cNvSpPr>
              <a:spLocks/>
            </p:cNvSpPr>
            <p:nvPr/>
          </p:nvSpPr>
          <p:spPr bwMode="auto">
            <a:xfrm>
              <a:off x="6335713" y="1866900"/>
              <a:ext cx="171450" cy="246063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8" name="Freeform 412"/>
            <p:cNvSpPr>
              <a:spLocks/>
            </p:cNvSpPr>
            <p:nvPr/>
          </p:nvSpPr>
          <p:spPr bwMode="auto">
            <a:xfrm>
              <a:off x="6316663" y="284638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9" name="Freeform 413"/>
            <p:cNvSpPr>
              <a:spLocks/>
            </p:cNvSpPr>
            <p:nvPr/>
          </p:nvSpPr>
          <p:spPr bwMode="auto">
            <a:xfrm>
              <a:off x="6316663" y="284638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0" name="Oval 414"/>
            <p:cNvSpPr>
              <a:spLocks noChangeArrowheads="1"/>
            </p:cNvSpPr>
            <p:nvPr/>
          </p:nvSpPr>
          <p:spPr bwMode="auto">
            <a:xfrm>
              <a:off x="6440488" y="155257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1" name="Oval 415"/>
            <p:cNvSpPr>
              <a:spLocks noChangeArrowheads="1"/>
            </p:cNvSpPr>
            <p:nvPr/>
          </p:nvSpPr>
          <p:spPr bwMode="auto">
            <a:xfrm>
              <a:off x="6440488" y="1552575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2" name="Freeform 416"/>
            <p:cNvSpPr>
              <a:spLocks/>
            </p:cNvSpPr>
            <p:nvPr/>
          </p:nvSpPr>
          <p:spPr bwMode="auto">
            <a:xfrm>
              <a:off x="6288088" y="21129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3" name="Freeform 417"/>
            <p:cNvSpPr>
              <a:spLocks/>
            </p:cNvSpPr>
            <p:nvPr/>
          </p:nvSpPr>
          <p:spPr bwMode="auto">
            <a:xfrm>
              <a:off x="6288088" y="21129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4" name="Freeform 418"/>
            <p:cNvSpPr>
              <a:spLocks/>
            </p:cNvSpPr>
            <p:nvPr/>
          </p:nvSpPr>
          <p:spPr bwMode="auto">
            <a:xfrm>
              <a:off x="6288088" y="1895475"/>
              <a:ext cx="171450" cy="246063"/>
            </a:xfrm>
            <a:custGeom>
              <a:avLst/>
              <a:gdLst>
                <a:gd name="T0" fmla="*/ 0 w 108"/>
                <a:gd name="T1" fmla="*/ 2147483647 h 155"/>
                <a:gd name="T2" fmla="*/ 2147483647 w 108"/>
                <a:gd name="T3" fmla="*/ 2147483647 h 155"/>
                <a:gd name="T4" fmla="*/ 2147483647 w 108"/>
                <a:gd name="T5" fmla="*/ 0 h 155"/>
                <a:gd name="T6" fmla="*/ 0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5" name="Freeform 419"/>
            <p:cNvSpPr>
              <a:spLocks/>
            </p:cNvSpPr>
            <p:nvPr/>
          </p:nvSpPr>
          <p:spPr bwMode="auto">
            <a:xfrm>
              <a:off x="6288088" y="1895475"/>
              <a:ext cx="171450" cy="246063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6" name="Oval 420"/>
            <p:cNvSpPr>
              <a:spLocks noChangeArrowheads="1"/>
            </p:cNvSpPr>
            <p:nvPr/>
          </p:nvSpPr>
          <p:spPr bwMode="auto">
            <a:xfrm>
              <a:off x="6411913" y="33607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7" name="Oval 421"/>
            <p:cNvSpPr>
              <a:spLocks noChangeArrowheads="1"/>
            </p:cNvSpPr>
            <p:nvPr/>
          </p:nvSpPr>
          <p:spPr bwMode="auto">
            <a:xfrm>
              <a:off x="6411913" y="33607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8" name="Freeform 422"/>
            <p:cNvSpPr>
              <a:spLocks/>
            </p:cNvSpPr>
            <p:nvPr/>
          </p:nvSpPr>
          <p:spPr bwMode="auto">
            <a:xfrm>
              <a:off x="6269038" y="309403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9" name="Freeform 423"/>
            <p:cNvSpPr>
              <a:spLocks/>
            </p:cNvSpPr>
            <p:nvPr/>
          </p:nvSpPr>
          <p:spPr bwMode="auto">
            <a:xfrm>
              <a:off x="6269038" y="309403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0" name="Freeform 424"/>
            <p:cNvSpPr>
              <a:spLocks/>
            </p:cNvSpPr>
            <p:nvPr/>
          </p:nvSpPr>
          <p:spPr bwMode="auto">
            <a:xfrm>
              <a:off x="6269038" y="287496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1" name="Freeform 425"/>
            <p:cNvSpPr>
              <a:spLocks/>
            </p:cNvSpPr>
            <p:nvPr/>
          </p:nvSpPr>
          <p:spPr bwMode="auto">
            <a:xfrm>
              <a:off x="6269038" y="287496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2" name="Freeform 426"/>
            <p:cNvSpPr>
              <a:spLocks/>
            </p:cNvSpPr>
            <p:nvPr/>
          </p:nvSpPr>
          <p:spPr bwMode="auto">
            <a:xfrm>
              <a:off x="6240463" y="21415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3" name="Freeform 427"/>
            <p:cNvSpPr>
              <a:spLocks/>
            </p:cNvSpPr>
            <p:nvPr/>
          </p:nvSpPr>
          <p:spPr bwMode="auto">
            <a:xfrm>
              <a:off x="6240463" y="21415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4" name="Freeform 428"/>
            <p:cNvSpPr>
              <a:spLocks/>
            </p:cNvSpPr>
            <p:nvPr/>
          </p:nvSpPr>
          <p:spPr bwMode="auto">
            <a:xfrm>
              <a:off x="6240463" y="23701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5" name="Freeform 429"/>
            <p:cNvSpPr>
              <a:spLocks/>
            </p:cNvSpPr>
            <p:nvPr/>
          </p:nvSpPr>
          <p:spPr bwMode="auto">
            <a:xfrm>
              <a:off x="6240463" y="23701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6" name="Freeform 430"/>
            <p:cNvSpPr>
              <a:spLocks/>
            </p:cNvSpPr>
            <p:nvPr/>
          </p:nvSpPr>
          <p:spPr bwMode="auto">
            <a:xfrm>
              <a:off x="6223000" y="3122613"/>
              <a:ext cx="169863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7" name="Freeform 431"/>
            <p:cNvSpPr>
              <a:spLocks/>
            </p:cNvSpPr>
            <p:nvPr/>
          </p:nvSpPr>
          <p:spPr bwMode="auto">
            <a:xfrm>
              <a:off x="6223000" y="3122613"/>
              <a:ext cx="169863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8" name="Freeform 432"/>
            <p:cNvSpPr>
              <a:spLocks/>
            </p:cNvSpPr>
            <p:nvPr/>
          </p:nvSpPr>
          <p:spPr bwMode="auto">
            <a:xfrm>
              <a:off x="6223000" y="3351213"/>
              <a:ext cx="169863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9" name="Freeform 433"/>
            <p:cNvSpPr>
              <a:spLocks/>
            </p:cNvSpPr>
            <p:nvPr/>
          </p:nvSpPr>
          <p:spPr bwMode="auto">
            <a:xfrm>
              <a:off x="6223000" y="3351213"/>
              <a:ext cx="169863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0" name="Oval 434"/>
            <p:cNvSpPr>
              <a:spLocks noChangeArrowheads="1"/>
            </p:cNvSpPr>
            <p:nvPr/>
          </p:nvSpPr>
          <p:spPr bwMode="auto">
            <a:xfrm>
              <a:off x="6326188" y="33131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1" name="Oval 435"/>
            <p:cNvSpPr>
              <a:spLocks noChangeArrowheads="1"/>
            </p:cNvSpPr>
            <p:nvPr/>
          </p:nvSpPr>
          <p:spPr bwMode="auto">
            <a:xfrm>
              <a:off x="6326188" y="33131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2" name="Freeform 436"/>
            <p:cNvSpPr>
              <a:spLocks/>
            </p:cNvSpPr>
            <p:nvPr/>
          </p:nvSpPr>
          <p:spPr bwMode="auto">
            <a:xfrm>
              <a:off x="6194425" y="2398713"/>
              <a:ext cx="169863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29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3" name="Freeform 437"/>
            <p:cNvSpPr>
              <a:spLocks/>
            </p:cNvSpPr>
            <p:nvPr/>
          </p:nvSpPr>
          <p:spPr bwMode="auto">
            <a:xfrm>
              <a:off x="6194425" y="2398713"/>
              <a:ext cx="169863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4" name="Freeform 438"/>
            <p:cNvSpPr>
              <a:spLocks/>
            </p:cNvSpPr>
            <p:nvPr/>
          </p:nvSpPr>
          <p:spPr bwMode="auto">
            <a:xfrm>
              <a:off x="6194425" y="2617788"/>
              <a:ext cx="169863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5" name="Freeform 439"/>
            <p:cNvSpPr>
              <a:spLocks/>
            </p:cNvSpPr>
            <p:nvPr/>
          </p:nvSpPr>
          <p:spPr bwMode="auto">
            <a:xfrm>
              <a:off x="6194425" y="2617788"/>
              <a:ext cx="169863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6" name="Freeform 440"/>
            <p:cNvSpPr>
              <a:spLocks/>
            </p:cNvSpPr>
            <p:nvPr/>
          </p:nvSpPr>
          <p:spPr bwMode="auto">
            <a:xfrm>
              <a:off x="6165850" y="1895475"/>
              <a:ext cx="169863" cy="246063"/>
            </a:xfrm>
            <a:custGeom>
              <a:avLst/>
              <a:gdLst>
                <a:gd name="T0" fmla="*/ 2147483647 w 107"/>
                <a:gd name="T1" fmla="*/ 2147483647 h 155"/>
                <a:gd name="T2" fmla="*/ 0 w 107"/>
                <a:gd name="T3" fmla="*/ 2147483647 h 155"/>
                <a:gd name="T4" fmla="*/ 2147483647 w 107"/>
                <a:gd name="T5" fmla="*/ 0 h 155"/>
                <a:gd name="T6" fmla="*/ 2147483647 w 107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5"/>
                <a:gd name="T14" fmla="*/ 107 w 107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5">
                  <a:moveTo>
                    <a:pt x="77" y="155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5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7" name="Freeform 441"/>
            <p:cNvSpPr>
              <a:spLocks/>
            </p:cNvSpPr>
            <p:nvPr/>
          </p:nvSpPr>
          <p:spPr bwMode="auto">
            <a:xfrm>
              <a:off x="6165850" y="1895475"/>
              <a:ext cx="169863" cy="246063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8" name="Oval 442"/>
            <p:cNvSpPr>
              <a:spLocks noChangeArrowheads="1"/>
            </p:cNvSpPr>
            <p:nvPr/>
          </p:nvSpPr>
          <p:spPr bwMode="auto">
            <a:xfrm>
              <a:off x="6288088" y="1809750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9" name="Oval 443"/>
            <p:cNvSpPr>
              <a:spLocks noChangeArrowheads="1"/>
            </p:cNvSpPr>
            <p:nvPr/>
          </p:nvSpPr>
          <p:spPr bwMode="auto">
            <a:xfrm>
              <a:off x="6288088" y="1809750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0" name="Freeform 444"/>
            <p:cNvSpPr>
              <a:spLocks/>
            </p:cNvSpPr>
            <p:nvPr/>
          </p:nvSpPr>
          <p:spPr bwMode="auto">
            <a:xfrm>
              <a:off x="6146800" y="2646363"/>
              <a:ext cx="169863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1" name="Freeform 445"/>
            <p:cNvSpPr>
              <a:spLocks/>
            </p:cNvSpPr>
            <p:nvPr/>
          </p:nvSpPr>
          <p:spPr bwMode="auto">
            <a:xfrm>
              <a:off x="6146800" y="2646363"/>
              <a:ext cx="169863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2" name="Freeform 446"/>
            <p:cNvSpPr>
              <a:spLocks/>
            </p:cNvSpPr>
            <p:nvPr/>
          </p:nvSpPr>
          <p:spPr bwMode="auto">
            <a:xfrm>
              <a:off x="6146800" y="2874963"/>
              <a:ext cx="169863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3" name="Freeform 447"/>
            <p:cNvSpPr>
              <a:spLocks/>
            </p:cNvSpPr>
            <p:nvPr/>
          </p:nvSpPr>
          <p:spPr bwMode="auto">
            <a:xfrm>
              <a:off x="6146800" y="2874963"/>
              <a:ext cx="169863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4" name="Freeform 448"/>
            <p:cNvSpPr>
              <a:spLocks/>
            </p:cNvSpPr>
            <p:nvPr/>
          </p:nvSpPr>
          <p:spPr bwMode="auto">
            <a:xfrm>
              <a:off x="6118225" y="1924050"/>
              <a:ext cx="169863" cy="255588"/>
            </a:xfrm>
            <a:custGeom>
              <a:avLst/>
              <a:gdLst>
                <a:gd name="T0" fmla="*/ 0 w 107"/>
                <a:gd name="T1" fmla="*/ 2147483647 h 161"/>
                <a:gd name="T2" fmla="*/ 2147483647 w 107"/>
                <a:gd name="T3" fmla="*/ 2147483647 h 161"/>
                <a:gd name="T4" fmla="*/ 2147483647 w 107"/>
                <a:gd name="T5" fmla="*/ 0 h 161"/>
                <a:gd name="T6" fmla="*/ 0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0" y="161"/>
                  </a:moveTo>
                  <a:lnTo>
                    <a:pt x="107" y="137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5" name="Freeform 449"/>
            <p:cNvSpPr>
              <a:spLocks/>
            </p:cNvSpPr>
            <p:nvPr/>
          </p:nvSpPr>
          <p:spPr bwMode="auto">
            <a:xfrm>
              <a:off x="6118225" y="1924050"/>
              <a:ext cx="169863" cy="255588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6" name="Freeform 450"/>
            <p:cNvSpPr>
              <a:spLocks/>
            </p:cNvSpPr>
            <p:nvPr/>
          </p:nvSpPr>
          <p:spPr bwMode="auto">
            <a:xfrm>
              <a:off x="6118225" y="2141538"/>
              <a:ext cx="169863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24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7" name="Freeform 451"/>
            <p:cNvSpPr>
              <a:spLocks/>
            </p:cNvSpPr>
            <p:nvPr/>
          </p:nvSpPr>
          <p:spPr bwMode="auto">
            <a:xfrm>
              <a:off x="6118225" y="2141538"/>
              <a:ext cx="169863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8" name="Freeform 452"/>
            <p:cNvSpPr>
              <a:spLocks/>
            </p:cNvSpPr>
            <p:nvPr/>
          </p:nvSpPr>
          <p:spPr bwMode="auto">
            <a:xfrm>
              <a:off x="6099175" y="3122613"/>
              <a:ext cx="169863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24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9" name="Freeform 453"/>
            <p:cNvSpPr>
              <a:spLocks/>
            </p:cNvSpPr>
            <p:nvPr/>
          </p:nvSpPr>
          <p:spPr bwMode="auto">
            <a:xfrm>
              <a:off x="6099175" y="3122613"/>
              <a:ext cx="169863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0" name="Freeform 454"/>
            <p:cNvSpPr>
              <a:spLocks/>
            </p:cNvSpPr>
            <p:nvPr/>
          </p:nvSpPr>
          <p:spPr bwMode="auto">
            <a:xfrm>
              <a:off x="6099175" y="2903538"/>
              <a:ext cx="169863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1" name="Freeform 455"/>
            <p:cNvSpPr>
              <a:spLocks/>
            </p:cNvSpPr>
            <p:nvPr/>
          </p:nvSpPr>
          <p:spPr bwMode="auto">
            <a:xfrm>
              <a:off x="6099175" y="2903538"/>
              <a:ext cx="169863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2" name="Oval 456"/>
            <p:cNvSpPr>
              <a:spLocks noChangeArrowheads="1"/>
            </p:cNvSpPr>
            <p:nvPr/>
          </p:nvSpPr>
          <p:spPr bwMode="auto">
            <a:xfrm>
              <a:off x="6223000" y="3141663"/>
              <a:ext cx="84138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3" name="Oval 457"/>
            <p:cNvSpPr>
              <a:spLocks noChangeArrowheads="1"/>
            </p:cNvSpPr>
            <p:nvPr/>
          </p:nvSpPr>
          <p:spPr bwMode="auto">
            <a:xfrm>
              <a:off x="6223000" y="3141663"/>
              <a:ext cx="84138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4" name="Freeform 458"/>
            <p:cNvSpPr>
              <a:spLocks/>
            </p:cNvSpPr>
            <p:nvPr/>
          </p:nvSpPr>
          <p:spPr bwMode="auto">
            <a:xfrm>
              <a:off x="6070600" y="2179638"/>
              <a:ext cx="169863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5" name="Freeform 459"/>
            <p:cNvSpPr>
              <a:spLocks/>
            </p:cNvSpPr>
            <p:nvPr/>
          </p:nvSpPr>
          <p:spPr bwMode="auto">
            <a:xfrm>
              <a:off x="6070600" y="2179638"/>
              <a:ext cx="169863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6" name="Freeform 460"/>
            <p:cNvSpPr>
              <a:spLocks/>
            </p:cNvSpPr>
            <p:nvPr/>
          </p:nvSpPr>
          <p:spPr bwMode="auto">
            <a:xfrm>
              <a:off x="6070600" y="2398713"/>
              <a:ext cx="169863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8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7" name="Freeform 461"/>
            <p:cNvSpPr>
              <a:spLocks/>
            </p:cNvSpPr>
            <p:nvPr/>
          </p:nvSpPr>
          <p:spPr bwMode="auto">
            <a:xfrm>
              <a:off x="6070600" y="2398713"/>
              <a:ext cx="169863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8" name="Freeform 462"/>
            <p:cNvSpPr>
              <a:spLocks/>
            </p:cNvSpPr>
            <p:nvPr/>
          </p:nvSpPr>
          <p:spPr bwMode="auto">
            <a:xfrm>
              <a:off x="6022975" y="26463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9" name="Freeform 463"/>
            <p:cNvSpPr>
              <a:spLocks/>
            </p:cNvSpPr>
            <p:nvPr/>
          </p:nvSpPr>
          <p:spPr bwMode="auto">
            <a:xfrm>
              <a:off x="6022975" y="26463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0" name="Freeform 464"/>
            <p:cNvSpPr>
              <a:spLocks/>
            </p:cNvSpPr>
            <p:nvPr/>
          </p:nvSpPr>
          <p:spPr bwMode="auto">
            <a:xfrm>
              <a:off x="6022975" y="24272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1" name="Freeform 465"/>
            <p:cNvSpPr>
              <a:spLocks/>
            </p:cNvSpPr>
            <p:nvPr/>
          </p:nvSpPr>
          <p:spPr bwMode="auto">
            <a:xfrm>
              <a:off x="6022975" y="24272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2" name="Oval 466"/>
            <p:cNvSpPr>
              <a:spLocks noChangeArrowheads="1"/>
            </p:cNvSpPr>
            <p:nvPr/>
          </p:nvSpPr>
          <p:spPr bwMode="auto">
            <a:xfrm>
              <a:off x="6127750" y="20558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3" name="Oval 467"/>
            <p:cNvSpPr>
              <a:spLocks noChangeArrowheads="1"/>
            </p:cNvSpPr>
            <p:nvPr/>
          </p:nvSpPr>
          <p:spPr bwMode="auto">
            <a:xfrm>
              <a:off x="6127750" y="20558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4" name="Oval 468"/>
            <p:cNvSpPr>
              <a:spLocks noChangeArrowheads="1"/>
            </p:cNvSpPr>
            <p:nvPr/>
          </p:nvSpPr>
          <p:spPr bwMode="auto">
            <a:xfrm>
              <a:off x="6099175" y="197008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5" name="Oval 469"/>
            <p:cNvSpPr>
              <a:spLocks noChangeArrowheads="1"/>
            </p:cNvSpPr>
            <p:nvPr/>
          </p:nvSpPr>
          <p:spPr bwMode="auto">
            <a:xfrm>
              <a:off x="6099175" y="197008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6" name="Freeform 470"/>
            <p:cNvSpPr>
              <a:spLocks/>
            </p:cNvSpPr>
            <p:nvPr/>
          </p:nvSpPr>
          <p:spPr bwMode="auto">
            <a:xfrm>
              <a:off x="5994400" y="1924050"/>
              <a:ext cx="171450" cy="255588"/>
            </a:xfrm>
            <a:custGeom>
              <a:avLst/>
              <a:gdLst>
                <a:gd name="T0" fmla="*/ 2147483647 w 108"/>
                <a:gd name="T1" fmla="*/ 2147483647 h 161"/>
                <a:gd name="T2" fmla="*/ 0 w 108"/>
                <a:gd name="T3" fmla="*/ 2147483647 h 161"/>
                <a:gd name="T4" fmla="*/ 2147483647 w 108"/>
                <a:gd name="T5" fmla="*/ 0 h 161"/>
                <a:gd name="T6" fmla="*/ 2147483647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78" y="161"/>
                  </a:moveTo>
                  <a:lnTo>
                    <a:pt x="0" y="17"/>
                  </a:lnTo>
                  <a:lnTo>
                    <a:pt x="108" y="0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7" name="Freeform 471"/>
            <p:cNvSpPr>
              <a:spLocks/>
            </p:cNvSpPr>
            <p:nvPr/>
          </p:nvSpPr>
          <p:spPr bwMode="auto">
            <a:xfrm>
              <a:off x="5994400" y="1924050"/>
              <a:ext cx="171450" cy="255588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8" name="Oval 472"/>
            <p:cNvSpPr>
              <a:spLocks noChangeArrowheads="1"/>
            </p:cNvSpPr>
            <p:nvPr/>
          </p:nvSpPr>
          <p:spPr bwMode="auto">
            <a:xfrm>
              <a:off x="6070600" y="28749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9" name="Oval 473"/>
            <p:cNvSpPr>
              <a:spLocks noChangeArrowheads="1"/>
            </p:cNvSpPr>
            <p:nvPr/>
          </p:nvSpPr>
          <p:spPr bwMode="auto">
            <a:xfrm>
              <a:off x="6070600" y="28749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0" name="Freeform 474"/>
            <p:cNvSpPr>
              <a:spLocks/>
            </p:cNvSpPr>
            <p:nvPr/>
          </p:nvSpPr>
          <p:spPr bwMode="auto">
            <a:xfrm>
              <a:off x="5965825" y="2684463"/>
              <a:ext cx="180975" cy="247650"/>
            </a:xfrm>
            <a:custGeom>
              <a:avLst/>
              <a:gdLst>
                <a:gd name="T0" fmla="*/ 0 w 114"/>
                <a:gd name="T1" fmla="*/ 2147483647 h 156"/>
                <a:gd name="T2" fmla="*/ 2147483647 w 114"/>
                <a:gd name="T3" fmla="*/ 2147483647 h 156"/>
                <a:gd name="T4" fmla="*/ 2147483647 w 114"/>
                <a:gd name="T5" fmla="*/ 0 h 156"/>
                <a:gd name="T6" fmla="*/ 0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0" y="156"/>
                  </a:moveTo>
                  <a:lnTo>
                    <a:pt x="114" y="138"/>
                  </a:lnTo>
                  <a:lnTo>
                    <a:pt x="36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1" name="Freeform 475"/>
            <p:cNvSpPr>
              <a:spLocks/>
            </p:cNvSpPr>
            <p:nvPr/>
          </p:nvSpPr>
          <p:spPr bwMode="auto">
            <a:xfrm>
              <a:off x="5965825" y="2684463"/>
              <a:ext cx="180975" cy="247650"/>
            </a:xfrm>
            <a:custGeom>
              <a:avLst/>
              <a:gdLst>
                <a:gd name="T0" fmla="*/ 0 w 19"/>
                <a:gd name="T1" fmla="*/ 2147483647 h 26"/>
                <a:gd name="T2" fmla="*/ 2147483647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0" y="26"/>
                  </a:moveTo>
                  <a:lnTo>
                    <a:pt x="19" y="23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2" name="Freeform 476"/>
            <p:cNvSpPr>
              <a:spLocks/>
            </p:cNvSpPr>
            <p:nvPr/>
          </p:nvSpPr>
          <p:spPr bwMode="auto">
            <a:xfrm>
              <a:off x="5842000" y="2684463"/>
              <a:ext cx="180975" cy="247650"/>
            </a:xfrm>
            <a:custGeom>
              <a:avLst/>
              <a:gdLst>
                <a:gd name="T0" fmla="*/ 2147483647 w 114"/>
                <a:gd name="T1" fmla="*/ 2147483647 h 156"/>
                <a:gd name="T2" fmla="*/ 0 w 114"/>
                <a:gd name="T3" fmla="*/ 2147483647 h 156"/>
                <a:gd name="T4" fmla="*/ 2147483647 w 114"/>
                <a:gd name="T5" fmla="*/ 0 h 156"/>
                <a:gd name="T6" fmla="*/ 2147483647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78" y="156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3" name="Freeform 477"/>
            <p:cNvSpPr>
              <a:spLocks/>
            </p:cNvSpPr>
            <p:nvPr/>
          </p:nvSpPr>
          <p:spPr bwMode="auto">
            <a:xfrm>
              <a:off x="5842000" y="2684463"/>
              <a:ext cx="180975" cy="247650"/>
            </a:xfrm>
            <a:custGeom>
              <a:avLst/>
              <a:gdLst>
                <a:gd name="T0" fmla="*/ 2147483647 w 19"/>
                <a:gd name="T1" fmla="*/ 2147483647 h 26"/>
                <a:gd name="T2" fmla="*/ 0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3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4" name="Freeform 478"/>
            <p:cNvSpPr>
              <a:spLocks/>
            </p:cNvSpPr>
            <p:nvPr/>
          </p:nvSpPr>
          <p:spPr bwMode="auto">
            <a:xfrm>
              <a:off x="5965825" y="2903538"/>
              <a:ext cx="180975" cy="257175"/>
            </a:xfrm>
            <a:custGeom>
              <a:avLst/>
              <a:gdLst>
                <a:gd name="T0" fmla="*/ 2147483647 w 114"/>
                <a:gd name="T1" fmla="*/ 2147483647 h 162"/>
                <a:gd name="T2" fmla="*/ 0 w 114"/>
                <a:gd name="T3" fmla="*/ 2147483647 h 162"/>
                <a:gd name="T4" fmla="*/ 2147483647 w 114"/>
                <a:gd name="T5" fmla="*/ 0 h 162"/>
                <a:gd name="T6" fmla="*/ 2147483647 w 114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62"/>
                <a:gd name="T14" fmla="*/ 114 w 114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62">
                  <a:moveTo>
                    <a:pt x="84" y="162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84" y="162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5" name="Freeform 479"/>
            <p:cNvSpPr>
              <a:spLocks/>
            </p:cNvSpPr>
            <p:nvPr/>
          </p:nvSpPr>
          <p:spPr bwMode="auto">
            <a:xfrm>
              <a:off x="5965825" y="2903538"/>
              <a:ext cx="180975" cy="257175"/>
            </a:xfrm>
            <a:custGeom>
              <a:avLst/>
              <a:gdLst>
                <a:gd name="T0" fmla="*/ 2147483647 w 19"/>
                <a:gd name="T1" fmla="*/ 2147483647 h 27"/>
                <a:gd name="T2" fmla="*/ 0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14" y="27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6" name="Oval 480"/>
            <p:cNvSpPr>
              <a:spLocks noChangeArrowheads="1"/>
            </p:cNvSpPr>
            <p:nvPr/>
          </p:nvSpPr>
          <p:spPr bwMode="auto">
            <a:xfrm>
              <a:off x="6089650" y="20653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7" name="Oval 481"/>
            <p:cNvSpPr>
              <a:spLocks noChangeArrowheads="1"/>
            </p:cNvSpPr>
            <p:nvPr/>
          </p:nvSpPr>
          <p:spPr bwMode="auto">
            <a:xfrm>
              <a:off x="6089650" y="20653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8" name="Freeform 482"/>
            <p:cNvSpPr>
              <a:spLocks/>
            </p:cNvSpPr>
            <p:nvPr/>
          </p:nvSpPr>
          <p:spPr bwMode="auto">
            <a:xfrm>
              <a:off x="5946775" y="19510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9" name="Freeform 483"/>
            <p:cNvSpPr>
              <a:spLocks/>
            </p:cNvSpPr>
            <p:nvPr/>
          </p:nvSpPr>
          <p:spPr bwMode="auto">
            <a:xfrm>
              <a:off x="5946775" y="19510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0" name="Freeform 484"/>
            <p:cNvSpPr>
              <a:spLocks/>
            </p:cNvSpPr>
            <p:nvPr/>
          </p:nvSpPr>
          <p:spPr bwMode="auto">
            <a:xfrm>
              <a:off x="5946775" y="21796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1" name="Freeform 485"/>
            <p:cNvSpPr>
              <a:spLocks/>
            </p:cNvSpPr>
            <p:nvPr/>
          </p:nvSpPr>
          <p:spPr bwMode="auto">
            <a:xfrm>
              <a:off x="5946775" y="21796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2" name="Freeform 486"/>
            <p:cNvSpPr>
              <a:spLocks/>
            </p:cNvSpPr>
            <p:nvPr/>
          </p:nvSpPr>
          <p:spPr bwMode="auto">
            <a:xfrm>
              <a:off x="5899150" y="220821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3" name="Freeform 487"/>
            <p:cNvSpPr>
              <a:spLocks/>
            </p:cNvSpPr>
            <p:nvPr/>
          </p:nvSpPr>
          <p:spPr bwMode="auto">
            <a:xfrm>
              <a:off x="5899150" y="220821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4" name="Freeform 488"/>
            <p:cNvSpPr>
              <a:spLocks/>
            </p:cNvSpPr>
            <p:nvPr/>
          </p:nvSpPr>
          <p:spPr bwMode="auto">
            <a:xfrm>
              <a:off x="5899150" y="24272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5" name="Freeform 489"/>
            <p:cNvSpPr>
              <a:spLocks/>
            </p:cNvSpPr>
            <p:nvPr/>
          </p:nvSpPr>
          <p:spPr bwMode="auto">
            <a:xfrm>
              <a:off x="5899150" y="24272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6" name="Freeform 490"/>
            <p:cNvSpPr>
              <a:spLocks/>
            </p:cNvSpPr>
            <p:nvPr/>
          </p:nvSpPr>
          <p:spPr bwMode="auto">
            <a:xfrm>
              <a:off x="5842000" y="2455863"/>
              <a:ext cx="180975" cy="257175"/>
            </a:xfrm>
            <a:custGeom>
              <a:avLst/>
              <a:gdLst>
                <a:gd name="T0" fmla="*/ 0 w 114"/>
                <a:gd name="T1" fmla="*/ 2147483647 h 162"/>
                <a:gd name="T2" fmla="*/ 2147483647 w 114"/>
                <a:gd name="T3" fmla="*/ 2147483647 h 162"/>
                <a:gd name="T4" fmla="*/ 2147483647 w 114"/>
                <a:gd name="T5" fmla="*/ 0 h 162"/>
                <a:gd name="T6" fmla="*/ 0 w 114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62"/>
                <a:gd name="T14" fmla="*/ 114 w 114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62">
                  <a:moveTo>
                    <a:pt x="0" y="162"/>
                  </a:moveTo>
                  <a:lnTo>
                    <a:pt x="114" y="144"/>
                  </a:lnTo>
                  <a:lnTo>
                    <a:pt x="36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7" name="Freeform 491"/>
            <p:cNvSpPr>
              <a:spLocks/>
            </p:cNvSpPr>
            <p:nvPr/>
          </p:nvSpPr>
          <p:spPr bwMode="auto">
            <a:xfrm>
              <a:off x="5842000" y="2455863"/>
              <a:ext cx="180975" cy="257175"/>
            </a:xfrm>
            <a:custGeom>
              <a:avLst/>
              <a:gdLst>
                <a:gd name="T0" fmla="*/ 0 w 19"/>
                <a:gd name="T1" fmla="*/ 2147483647 h 27"/>
                <a:gd name="T2" fmla="*/ 2147483647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0" y="27"/>
                  </a:moveTo>
                  <a:lnTo>
                    <a:pt x="19" y="24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8" name="Oval 492"/>
            <p:cNvSpPr>
              <a:spLocks noChangeArrowheads="1"/>
            </p:cNvSpPr>
            <p:nvPr/>
          </p:nvSpPr>
          <p:spPr bwMode="auto">
            <a:xfrm>
              <a:off x="5956300" y="29511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9" name="Oval 493"/>
            <p:cNvSpPr>
              <a:spLocks noChangeArrowheads="1"/>
            </p:cNvSpPr>
            <p:nvPr/>
          </p:nvSpPr>
          <p:spPr bwMode="auto">
            <a:xfrm>
              <a:off x="5956300" y="29511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0" name="Freeform 494"/>
            <p:cNvSpPr>
              <a:spLocks/>
            </p:cNvSpPr>
            <p:nvPr/>
          </p:nvSpPr>
          <p:spPr bwMode="auto">
            <a:xfrm>
              <a:off x="5822950" y="195103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1" name="Freeform 495"/>
            <p:cNvSpPr>
              <a:spLocks/>
            </p:cNvSpPr>
            <p:nvPr/>
          </p:nvSpPr>
          <p:spPr bwMode="auto">
            <a:xfrm>
              <a:off x="5822950" y="195103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2" name="Oval 496"/>
            <p:cNvSpPr>
              <a:spLocks noChangeArrowheads="1"/>
            </p:cNvSpPr>
            <p:nvPr/>
          </p:nvSpPr>
          <p:spPr bwMode="auto">
            <a:xfrm>
              <a:off x="5937250" y="168592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3" name="Oval 497"/>
            <p:cNvSpPr>
              <a:spLocks noChangeArrowheads="1"/>
            </p:cNvSpPr>
            <p:nvPr/>
          </p:nvSpPr>
          <p:spPr bwMode="auto">
            <a:xfrm>
              <a:off x="5937250" y="1685925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4" name="Oval 498"/>
            <p:cNvSpPr>
              <a:spLocks noChangeArrowheads="1"/>
            </p:cNvSpPr>
            <p:nvPr/>
          </p:nvSpPr>
          <p:spPr bwMode="auto">
            <a:xfrm>
              <a:off x="5937250" y="20558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5" name="Oval 499"/>
            <p:cNvSpPr>
              <a:spLocks noChangeArrowheads="1"/>
            </p:cNvSpPr>
            <p:nvPr/>
          </p:nvSpPr>
          <p:spPr bwMode="auto">
            <a:xfrm>
              <a:off x="5937250" y="20558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6" name="Oval 500"/>
            <p:cNvSpPr>
              <a:spLocks noChangeArrowheads="1"/>
            </p:cNvSpPr>
            <p:nvPr/>
          </p:nvSpPr>
          <p:spPr bwMode="auto">
            <a:xfrm>
              <a:off x="5908675" y="23987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7" name="Oval 501"/>
            <p:cNvSpPr>
              <a:spLocks noChangeArrowheads="1"/>
            </p:cNvSpPr>
            <p:nvPr/>
          </p:nvSpPr>
          <p:spPr bwMode="auto">
            <a:xfrm>
              <a:off x="5908675" y="23987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8" name="Freeform 502"/>
            <p:cNvSpPr>
              <a:spLocks/>
            </p:cNvSpPr>
            <p:nvPr/>
          </p:nvSpPr>
          <p:spPr bwMode="auto">
            <a:xfrm>
              <a:off x="5765800" y="1989138"/>
              <a:ext cx="180975" cy="247650"/>
            </a:xfrm>
            <a:custGeom>
              <a:avLst/>
              <a:gdLst>
                <a:gd name="T0" fmla="*/ 0 w 114"/>
                <a:gd name="T1" fmla="*/ 2147483647 h 156"/>
                <a:gd name="T2" fmla="*/ 2147483647 w 114"/>
                <a:gd name="T3" fmla="*/ 2147483647 h 156"/>
                <a:gd name="T4" fmla="*/ 2147483647 w 114"/>
                <a:gd name="T5" fmla="*/ 0 h 156"/>
                <a:gd name="T6" fmla="*/ 0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0" y="156"/>
                  </a:moveTo>
                  <a:lnTo>
                    <a:pt x="114" y="138"/>
                  </a:lnTo>
                  <a:lnTo>
                    <a:pt x="36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9" name="Freeform 503"/>
            <p:cNvSpPr>
              <a:spLocks/>
            </p:cNvSpPr>
            <p:nvPr/>
          </p:nvSpPr>
          <p:spPr bwMode="auto">
            <a:xfrm>
              <a:off x="5765800" y="1989138"/>
              <a:ext cx="180975" cy="247650"/>
            </a:xfrm>
            <a:custGeom>
              <a:avLst/>
              <a:gdLst>
                <a:gd name="T0" fmla="*/ 0 w 19"/>
                <a:gd name="T1" fmla="*/ 2147483647 h 26"/>
                <a:gd name="T2" fmla="*/ 2147483647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0" y="26"/>
                  </a:moveTo>
                  <a:lnTo>
                    <a:pt x="19" y="23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0" name="Oval 504"/>
            <p:cNvSpPr>
              <a:spLocks noChangeArrowheads="1"/>
            </p:cNvSpPr>
            <p:nvPr/>
          </p:nvSpPr>
          <p:spPr bwMode="auto">
            <a:xfrm>
              <a:off x="5710238" y="206533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1" name="Oval 505"/>
            <p:cNvSpPr>
              <a:spLocks noChangeArrowheads="1"/>
            </p:cNvSpPr>
            <p:nvPr/>
          </p:nvSpPr>
          <p:spPr bwMode="auto">
            <a:xfrm>
              <a:off x="5710238" y="2065338"/>
              <a:ext cx="84137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2" name="Freeform 506"/>
            <p:cNvSpPr>
              <a:spLocks/>
            </p:cNvSpPr>
            <p:nvPr/>
          </p:nvSpPr>
          <p:spPr bwMode="auto">
            <a:xfrm>
              <a:off x="5643563" y="1989138"/>
              <a:ext cx="179387" cy="247650"/>
            </a:xfrm>
            <a:custGeom>
              <a:avLst/>
              <a:gdLst>
                <a:gd name="T0" fmla="*/ 2147483647 w 113"/>
                <a:gd name="T1" fmla="*/ 2147483647 h 156"/>
                <a:gd name="T2" fmla="*/ 0 w 113"/>
                <a:gd name="T3" fmla="*/ 2147483647 h 156"/>
                <a:gd name="T4" fmla="*/ 2147483647 w 113"/>
                <a:gd name="T5" fmla="*/ 0 h 156"/>
                <a:gd name="T6" fmla="*/ 2147483647 w 113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56"/>
                <a:gd name="T14" fmla="*/ 113 w 113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56">
                  <a:moveTo>
                    <a:pt x="77" y="156"/>
                  </a:moveTo>
                  <a:lnTo>
                    <a:pt x="0" y="18"/>
                  </a:lnTo>
                  <a:lnTo>
                    <a:pt x="113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3" name="Freeform 507"/>
            <p:cNvSpPr>
              <a:spLocks/>
            </p:cNvSpPr>
            <p:nvPr/>
          </p:nvSpPr>
          <p:spPr bwMode="auto">
            <a:xfrm>
              <a:off x="5643563" y="1989138"/>
              <a:ext cx="179387" cy="247650"/>
            </a:xfrm>
            <a:custGeom>
              <a:avLst/>
              <a:gdLst>
                <a:gd name="T0" fmla="*/ 2147483647 w 19"/>
                <a:gd name="T1" fmla="*/ 2147483647 h 26"/>
                <a:gd name="T2" fmla="*/ 0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3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4" name="Freeform 508"/>
            <p:cNvSpPr>
              <a:spLocks/>
            </p:cNvSpPr>
            <p:nvPr/>
          </p:nvSpPr>
          <p:spPr bwMode="auto">
            <a:xfrm>
              <a:off x="5765800" y="2208213"/>
              <a:ext cx="180975" cy="247650"/>
            </a:xfrm>
            <a:custGeom>
              <a:avLst/>
              <a:gdLst>
                <a:gd name="T0" fmla="*/ 2147483647 w 114"/>
                <a:gd name="T1" fmla="*/ 2147483647 h 156"/>
                <a:gd name="T2" fmla="*/ 0 w 114"/>
                <a:gd name="T3" fmla="*/ 2147483647 h 156"/>
                <a:gd name="T4" fmla="*/ 2147483647 w 114"/>
                <a:gd name="T5" fmla="*/ 0 h 156"/>
                <a:gd name="T6" fmla="*/ 2147483647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84" y="156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84" y="156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5" name="Freeform 509"/>
            <p:cNvSpPr>
              <a:spLocks/>
            </p:cNvSpPr>
            <p:nvPr/>
          </p:nvSpPr>
          <p:spPr bwMode="auto">
            <a:xfrm>
              <a:off x="5765800" y="2208213"/>
              <a:ext cx="180975" cy="247650"/>
            </a:xfrm>
            <a:custGeom>
              <a:avLst/>
              <a:gdLst>
                <a:gd name="T0" fmla="*/ 2147483647 w 19"/>
                <a:gd name="T1" fmla="*/ 2147483647 h 26"/>
                <a:gd name="T2" fmla="*/ 0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4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6" name="Oval 510"/>
            <p:cNvSpPr>
              <a:spLocks noChangeArrowheads="1"/>
            </p:cNvSpPr>
            <p:nvPr/>
          </p:nvSpPr>
          <p:spPr bwMode="auto">
            <a:xfrm>
              <a:off x="5634038" y="21891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7" name="Oval 511"/>
            <p:cNvSpPr>
              <a:spLocks noChangeArrowheads="1"/>
            </p:cNvSpPr>
            <p:nvPr/>
          </p:nvSpPr>
          <p:spPr bwMode="auto">
            <a:xfrm>
              <a:off x="5634038" y="21891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8" name="Freeform 512"/>
            <p:cNvSpPr>
              <a:spLocks/>
            </p:cNvSpPr>
            <p:nvPr/>
          </p:nvSpPr>
          <p:spPr bwMode="auto">
            <a:xfrm>
              <a:off x="5595938" y="2017713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9" name="Freeform 513"/>
            <p:cNvSpPr>
              <a:spLocks/>
            </p:cNvSpPr>
            <p:nvPr/>
          </p:nvSpPr>
          <p:spPr bwMode="auto">
            <a:xfrm>
              <a:off x="5595938" y="2017713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0" name="Freeform 514"/>
            <p:cNvSpPr>
              <a:spLocks/>
            </p:cNvSpPr>
            <p:nvPr/>
          </p:nvSpPr>
          <p:spPr bwMode="auto">
            <a:xfrm>
              <a:off x="5719763" y="2236788"/>
              <a:ext cx="179387" cy="257175"/>
            </a:xfrm>
            <a:custGeom>
              <a:avLst/>
              <a:gdLst>
                <a:gd name="T0" fmla="*/ 0 w 113"/>
                <a:gd name="T1" fmla="*/ 2147483647 h 162"/>
                <a:gd name="T2" fmla="*/ 2147483647 w 113"/>
                <a:gd name="T3" fmla="*/ 2147483647 h 162"/>
                <a:gd name="T4" fmla="*/ 2147483647 w 113"/>
                <a:gd name="T5" fmla="*/ 0 h 162"/>
                <a:gd name="T6" fmla="*/ 0 w 113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62"/>
                <a:gd name="T14" fmla="*/ 113 w 113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62">
                  <a:moveTo>
                    <a:pt x="0" y="162"/>
                  </a:moveTo>
                  <a:lnTo>
                    <a:pt x="113" y="138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1" name="Freeform 515"/>
            <p:cNvSpPr>
              <a:spLocks/>
            </p:cNvSpPr>
            <p:nvPr/>
          </p:nvSpPr>
          <p:spPr bwMode="auto">
            <a:xfrm>
              <a:off x="5719763" y="2236788"/>
              <a:ext cx="179387" cy="257175"/>
            </a:xfrm>
            <a:custGeom>
              <a:avLst/>
              <a:gdLst>
                <a:gd name="T0" fmla="*/ 0 w 19"/>
                <a:gd name="T1" fmla="*/ 2147483647 h 27"/>
                <a:gd name="T2" fmla="*/ 2147483647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0" y="27"/>
                  </a:moveTo>
                  <a:lnTo>
                    <a:pt x="19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2" name="Freeform 516"/>
            <p:cNvSpPr>
              <a:spLocks/>
            </p:cNvSpPr>
            <p:nvPr/>
          </p:nvSpPr>
          <p:spPr bwMode="auto">
            <a:xfrm>
              <a:off x="5719763" y="2455863"/>
              <a:ext cx="179387" cy="257175"/>
            </a:xfrm>
            <a:custGeom>
              <a:avLst/>
              <a:gdLst>
                <a:gd name="T0" fmla="*/ 2147483647 w 113"/>
                <a:gd name="T1" fmla="*/ 2147483647 h 162"/>
                <a:gd name="T2" fmla="*/ 0 w 113"/>
                <a:gd name="T3" fmla="*/ 2147483647 h 162"/>
                <a:gd name="T4" fmla="*/ 2147483647 w 113"/>
                <a:gd name="T5" fmla="*/ 0 h 162"/>
                <a:gd name="T6" fmla="*/ 2147483647 w 113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62"/>
                <a:gd name="T14" fmla="*/ 113 w 113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62">
                  <a:moveTo>
                    <a:pt x="77" y="162"/>
                  </a:moveTo>
                  <a:lnTo>
                    <a:pt x="0" y="24"/>
                  </a:lnTo>
                  <a:lnTo>
                    <a:pt x="113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3" name="Freeform 517"/>
            <p:cNvSpPr>
              <a:spLocks/>
            </p:cNvSpPr>
            <p:nvPr/>
          </p:nvSpPr>
          <p:spPr bwMode="auto">
            <a:xfrm>
              <a:off x="5719763" y="2455863"/>
              <a:ext cx="179387" cy="257175"/>
            </a:xfrm>
            <a:custGeom>
              <a:avLst/>
              <a:gdLst>
                <a:gd name="T0" fmla="*/ 2147483647 w 19"/>
                <a:gd name="T1" fmla="*/ 2147483647 h 27"/>
                <a:gd name="T2" fmla="*/ 0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13" y="27"/>
                  </a:moveTo>
                  <a:lnTo>
                    <a:pt x="0" y="4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4" name="Oval 518"/>
            <p:cNvSpPr>
              <a:spLocks noChangeArrowheads="1"/>
            </p:cNvSpPr>
            <p:nvPr/>
          </p:nvSpPr>
          <p:spPr bwMode="auto">
            <a:xfrm>
              <a:off x="5822950" y="1695450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5" name="Oval 519"/>
            <p:cNvSpPr>
              <a:spLocks noChangeArrowheads="1"/>
            </p:cNvSpPr>
            <p:nvPr/>
          </p:nvSpPr>
          <p:spPr bwMode="auto">
            <a:xfrm>
              <a:off x="5822950" y="1695450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6" name="Oval 520"/>
            <p:cNvSpPr>
              <a:spLocks noChangeArrowheads="1"/>
            </p:cNvSpPr>
            <p:nvPr/>
          </p:nvSpPr>
          <p:spPr bwMode="auto">
            <a:xfrm>
              <a:off x="5775325" y="26749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7" name="Oval 521"/>
            <p:cNvSpPr>
              <a:spLocks noChangeArrowheads="1"/>
            </p:cNvSpPr>
            <p:nvPr/>
          </p:nvSpPr>
          <p:spPr bwMode="auto">
            <a:xfrm>
              <a:off x="5775325" y="26749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8" name="Freeform 522"/>
            <p:cNvSpPr>
              <a:spLocks/>
            </p:cNvSpPr>
            <p:nvPr/>
          </p:nvSpPr>
          <p:spPr bwMode="auto">
            <a:xfrm>
              <a:off x="5472113" y="201771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9" name="Freeform 523"/>
            <p:cNvSpPr>
              <a:spLocks/>
            </p:cNvSpPr>
            <p:nvPr/>
          </p:nvSpPr>
          <p:spPr bwMode="auto">
            <a:xfrm>
              <a:off x="5472113" y="201771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0" name="Freeform 524"/>
            <p:cNvSpPr>
              <a:spLocks/>
            </p:cNvSpPr>
            <p:nvPr/>
          </p:nvSpPr>
          <p:spPr bwMode="auto">
            <a:xfrm>
              <a:off x="5595938" y="2236788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1" name="Freeform 525"/>
            <p:cNvSpPr>
              <a:spLocks/>
            </p:cNvSpPr>
            <p:nvPr/>
          </p:nvSpPr>
          <p:spPr bwMode="auto">
            <a:xfrm>
              <a:off x="5595938" y="2236788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2" name="Oval 526"/>
            <p:cNvSpPr>
              <a:spLocks noChangeArrowheads="1"/>
            </p:cNvSpPr>
            <p:nvPr/>
          </p:nvSpPr>
          <p:spPr bwMode="auto">
            <a:xfrm>
              <a:off x="5510213" y="22653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3" name="Oval 527"/>
            <p:cNvSpPr>
              <a:spLocks noChangeArrowheads="1"/>
            </p:cNvSpPr>
            <p:nvPr/>
          </p:nvSpPr>
          <p:spPr bwMode="auto">
            <a:xfrm>
              <a:off x="5510213" y="22653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6" name="Oval 532"/>
            <p:cNvSpPr>
              <a:spLocks noChangeArrowheads="1"/>
            </p:cNvSpPr>
            <p:nvPr/>
          </p:nvSpPr>
          <p:spPr bwMode="auto">
            <a:xfrm>
              <a:off x="6545263" y="238918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7" name="Oval 533"/>
            <p:cNvSpPr>
              <a:spLocks noChangeArrowheads="1"/>
            </p:cNvSpPr>
            <p:nvPr/>
          </p:nvSpPr>
          <p:spPr bwMode="auto">
            <a:xfrm>
              <a:off x="6621463" y="2674938"/>
              <a:ext cx="85725" cy="8572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788" name="Rectangle 53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Linear Approximation: Regression</a:t>
            </a:r>
          </a:p>
        </p:txBody>
      </p:sp>
      <p:grpSp>
        <p:nvGrpSpPr>
          <p:cNvPr id="4" name="Group 555"/>
          <p:cNvGrpSpPr>
            <a:grpSpLocks/>
          </p:cNvGrpSpPr>
          <p:nvPr/>
        </p:nvGrpSpPr>
        <p:grpSpPr bwMode="auto">
          <a:xfrm>
            <a:off x="1627035" y="5410200"/>
            <a:ext cx="3173565" cy="841375"/>
            <a:chOff x="-31730" y="5864225"/>
            <a:chExt cx="3173565" cy="840628"/>
          </a:xfrm>
        </p:grpSpPr>
        <p:sp>
          <p:nvSpPr>
            <p:cNvPr id="19796" name="Text Box 536"/>
            <p:cNvSpPr txBox="1">
              <a:spLocks noChangeArrowheads="1"/>
            </p:cNvSpPr>
            <p:nvPr/>
          </p:nvSpPr>
          <p:spPr bwMode="auto">
            <a:xfrm>
              <a:off x="-31730" y="5864225"/>
              <a:ext cx="1640193" cy="46125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cs typeface="Arial" charset="0"/>
                </a:rPr>
                <a:t>Prediction:</a:t>
              </a:r>
            </a:p>
          </p:txBody>
        </p:sp>
        <p:pic>
          <p:nvPicPr>
            <p:cNvPr id="19797" name="Picture 553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750" y="6352437"/>
              <a:ext cx="3069085" cy="352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558"/>
          <p:cNvGrpSpPr>
            <a:grpSpLocks/>
          </p:cNvGrpSpPr>
          <p:nvPr/>
        </p:nvGrpSpPr>
        <p:grpSpPr bwMode="auto">
          <a:xfrm>
            <a:off x="6799856" y="5410200"/>
            <a:ext cx="4863507" cy="855663"/>
            <a:chOff x="4282035" y="5826125"/>
            <a:chExt cx="4864191" cy="856014"/>
          </a:xfrm>
        </p:grpSpPr>
        <p:sp>
          <p:nvSpPr>
            <p:cNvPr id="19794" name="Text Box 539"/>
            <p:cNvSpPr txBox="1">
              <a:spLocks noChangeArrowheads="1"/>
            </p:cNvSpPr>
            <p:nvPr/>
          </p:nvSpPr>
          <p:spPr bwMode="auto">
            <a:xfrm>
              <a:off x="4282035" y="5826125"/>
              <a:ext cx="1640424" cy="46185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cs typeface="Arial" charset="0"/>
                </a:rPr>
                <a:t>Prediction:</a:t>
              </a:r>
            </a:p>
          </p:txBody>
        </p:sp>
        <p:pic>
          <p:nvPicPr>
            <p:cNvPr id="19795" name="Picture 556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16385" y="6333624"/>
              <a:ext cx="4729841" cy="34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53" name="Picture 55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40088" y="4575175"/>
            <a:ext cx="9461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4" name="Picture 54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7575" y="2535238"/>
            <a:ext cx="225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862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4695825" y="3081338"/>
            <a:ext cx="5106987" cy="2270125"/>
            <a:chOff x="1807" y="1145"/>
            <a:chExt cx="3217" cy="1430"/>
          </a:xfrm>
        </p:grpSpPr>
        <p:sp>
          <p:nvSpPr>
            <p:cNvPr id="20544" name="Line 3"/>
            <p:cNvSpPr>
              <a:spLocks noChangeShapeType="1"/>
            </p:cNvSpPr>
            <p:nvPr/>
          </p:nvSpPr>
          <p:spPr bwMode="auto">
            <a:xfrm>
              <a:off x="1807" y="2115"/>
              <a:ext cx="0" cy="3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545" name="Line 5"/>
            <p:cNvSpPr>
              <a:spLocks noChangeShapeType="1"/>
            </p:cNvSpPr>
            <p:nvPr/>
          </p:nvSpPr>
          <p:spPr bwMode="auto">
            <a:xfrm>
              <a:off x="2188" y="2317"/>
              <a:ext cx="0" cy="25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6" name="Line 6"/>
            <p:cNvSpPr>
              <a:spLocks noChangeShapeType="1"/>
            </p:cNvSpPr>
            <p:nvPr/>
          </p:nvSpPr>
          <p:spPr bwMode="auto">
            <a:xfrm>
              <a:off x="2949" y="2016"/>
              <a:ext cx="0" cy="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7" name="Line 7"/>
            <p:cNvSpPr>
              <a:spLocks noChangeShapeType="1"/>
            </p:cNvSpPr>
            <p:nvPr/>
          </p:nvSpPr>
          <p:spPr bwMode="auto">
            <a:xfrm>
              <a:off x="3323" y="1843"/>
              <a:ext cx="0" cy="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8" name="Line 8"/>
            <p:cNvSpPr>
              <a:spLocks noChangeShapeType="1"/>
            </p:cNvSpPr>
            <p:nvPr/>
          </p:nvSpPr>
          <p:spPr bwMode="auto">
            <a:xfrm>
              <a:off x="3707" y="1682"/>
              <a:ext cx="0" cy="1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9" name="Line 9"/>
            <p:cNvSpPr>
              <a:spLocks noChangeShapeType="1"/>
            </p:cNvSpPr>
            <p:nvPr/>
          </p:nvSpPr>
          <p:spPr bwMode="auto">
            <a:xfrm>
              <a:off x="3892" y="1539"/>
              <a:ext cx="0" cy="7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0" name="Line 10"/>
            <p:cNvSpPr>
              <a:spLocks noChangeShapeType="1"/>
            </p:cNvSpPr>
            <p:nvPr/>
          </p:nvSpPr>
          <p:spPr bwMode="auto">
            <a:xfrm>
              <a:off x="4078" y="1545"/>
              <a:ext cx="0" cy="2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1" name="Line 11"/>
            <p:cNvSpPr>
              <a:spLocks noChangeShapeType="1"/>
            </p:cNvSpPr>
            <p:nvPr/>
          </p:nvSpPr>
          <p:spPr bwMode="auto">
            <a:xfrm>
              <a:off x="4839" y="1145"/>
              <a:ext cx="0" cy="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2" name="Line 12"/>
            <p:cNvSpPr>
              <a:spLocks noChangeShapeType="1"/>
            </p:cNvSpPr>
            <p:nvPr/>
          </p:nvSpPr>
          <p:spPr bwMode="auto">
            <a:xfrm>
              <a:off x="5024" y="1162"/>
              <a:ext cx="0" cy="2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3" name="Line 13"/>
            <p:cNvSpPr>
              <a:spLocks noChangeShapeType="1"/>
            </p:cNvSpPr>
            <p:nvPr/>
          </p:nvSpPr>
          <p:spPr bwMode="auto">
            <a:xfrm>
              <a:off x="2747" y="1953"/>
              <a:ext cx="0" cy="1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4" name="Line 14"/>
            <p:cNvSpPr>
              <a:spLocks noChangeShapeType="1"/>
            </p:cNvSpPr>
            <p:nvPr/>
          </p:nvSpPr>
          <p:spPr bwMode="auto">
            <a:xfrm>
              <a:off x="1999" y="2387"/>
              <a:ext cx="0" cy="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5" name="Line 15"/>
            <p:cNvSpPr>
              <a:spLocks noChangeShapeType="1"/>
            </p:cNvSpPr>
            <p:nvPr/>
          </p:nvSpPr>
          <p:spPr bwMode="auto">
            <a:xfrm>
              <a:off x="3134" y="1705"/>
              <a:ext cx="0" cy="1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483" name="Rectangle 1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Optimization: Least Squares</a:t>
            </a:r>
          </a:p>
        </p:txBody>
      </p:sp>
      <p:sp>
        <p:nvSpPr>
          <p:cNvPr id="20484" name="Line 17"/>
          <p:cNvSpPr>
            <a:spLocks noChangeShapeType="1"/>
          </p:cNvSpPr>
          <p:nvPr/>
        </p:nvSpPr>
        <p:spPr bwMode="auto">
          <a:xfrm flipV="1">
            <a:off x="4100512" y="2967038"/>
            <a:ext cx="6029325" cy="24431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18"/>
          <p:cNvSpPr>
            <a:spLocks noChangeShapeType="1"/>
          </p:cNvSpPr>
          <p:nvPr/>
        </p:nvSpPr>
        <p:spPr bwMode="auto">
          <a:xfrm>
            <a:off x="4100512" y="6070600"/>
            <a:ext cx="60007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19"/>
          <p:cNvSpPr>
            <a:spLocks noChangeShapeType="1"/>
          </p:cNvSpPr>
          <p:nvPr/>
        </p:nvSpPr>
        <p:spPr bwMode="auto">
          <a:xfrm flipV="1">
            <a:off x="4100512" y="2743200"/>
            <a:ext cx="12700" cy="3327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20"/>
          <p:cNvSpPr>
            <a:spLocks noChangeShapeType="1"/>
          </p:cNvSpPr>
          <p:nvPr/>
        </p:nvSpPr>
        <p:spPr bwMode="auto">
          <a:xfrm flipV="1">
            <a:off x="4100512" y="6005513"/>
            <a:ext cx="1588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Rectangle 21"/>
          <p:cNvSpPr>
            <a:spLocks noChangeArrowheads="1"/>
          </p:cNvSpPr>
          <p:nvPr/>
        </p:nvSpPr>
        <p:spPr bwMode="auto">
          <a:xfrm>
            <a:off x="4113212" y="61087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20489" name="Line 22"/>
          <p:cNvSpPr>
            <a:spLocks noChangeShapeType="1"/>
          </p:cNvSpPr>
          <p:nvPr/>
        </p:nvSpPr>
        <p:spPr bwMode="auto">
          <a:xfrm flipV="1">
            <a:off x="10101262" y="6005513"/>
            <a:ext cx="3175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Rectangle 23"/>
          <p:cNvSpPr>
            <a:spLocks noChangeArrowheads="1"/>
          </p:cNvSpPr>
          <p:nvPr/>
        </p:nvSpPr>
        <p:spPr bwMode="auto">
          <a:xfrm>
            <a:off x="10071100" y="61087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20491" name="Line 24"/>
          <p:cNvSpPr>
            <a:spLocks noChangeShapeType="1"/>
          </p:cNvSpPr>
          <p:nvPr/>
        </p:nvSpPr>
        <p:spPr bwMode="auto">
          <a:xfrm>
            <a:off x="4100512" y="6070600"/>
            <a:ext cx="523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Rectangle 25"/>
          <p:cNvSpPr>
            <a:spLocks noChangeArrowheads="1"/>
          </p:cNvSpPr>
          <p:nvPr/>
        </p:nvSpPr>
        <p:spPr bwMode="auto">
          <a:xfrm>
            <a:off x="4002087" y="5964238"/>
            <a:ext cx="68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20493" name="Oval 26"/>
          <p:cNvSpPr>
            <a:spLocks noChangeArrowheads="1"/>
          </p:cNvSpPr>
          <p:nvPr/>
        </p:nvSpPr>
        <p:spPr bwMode="auto">
          <a:xfrm>
            <a:off x="4333875" y="5254625"/>
            <a:ext cx="123825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Oval 27"/>
          <p:cNvSpPr>
            <a:spLocks noChangeArrowheads="1"/>
          </p:cNvSpPr>
          <p:nvPr/>
        </p:nvSpPr>
        <p:spPr bwMode="auto">
          <a:xfrm>
            <a:off x="4333875" y="5254625"/>
            <a:ext cx="12382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Oval 28"/>
          <p:cNvSpPr>
            <a:spLocks noChangeArrowheads="1"/>
          </p:cNvSpPr>
          <p:nvPr/>
        </p:nvSpPr>
        <p:spPr bwMode="auto">
          <a:xfrm>
            <a:off x="4638675" y="4576763"/>
            <a:ext cx="1254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Oval 29"/>
          <p:cNvSpPr>
            <a:spLocks noChangeArrowheads="1"/>
          </p:cNvSpPr>
          <p:nvPr/>
        </p:nvSpPr>
        <p:spPr bwMode="auto">
          <a:xfrm>
            <a:off x="4638675" y="4576763"/>
            <a:ext cx="12541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Oval 30"/>
          <p:cNvSpPr>
            <a:spLocks noChangeArrowheads="1"/>
          </p:cNvSpPr>
          <p:nvPr/>
        </p:nvSpPr>
        <p:spPr bwMode="auto">
          <a:xfrm>
            <a:off x="4940300" y="5180013"/>
            <a:ext cx="127000" cy="1127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Oval 31"/>
          <p:cNvSpPr>
            <a:spLocks noChangeArrowheads="1"/>
          </p:cNvSpPr>
          <p:nvPr/>
        </p:nvSpPr>
        <p:spPr bwMode="auto">
          <a:xfrm>
            <a:off x="4940300" y="5180013"/>
            <a:ext cx="127000" cy="112712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Oval 32"/>
          <p:cNvSpPr>
            <a:spLocks noChangeArrowheads="1"/>
          </p:cNvSpPr>
          <p:nvPr/>
        </p:nvSpPr>
        <p:spPr bwMode="auto">
          <a:xfrm>
            <a:off x="5232400" y="5267325"/>
            <a:ext cx="125412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Oval 33"/>
          <p:cNvSpPr>
            <a:spLocks noChangeArrowheads="1"/>
          </p:cNvSpPr>
          <p:nvPr/>
        </p:nvSpPr>
        <p:spPr bwMode="auto">
          <a:xfrm>
            <a:off x="5232400" y="5267325"/>
            <a:ext cx="12541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Oval 34"/>
          <p:cNvSpPr>
            <a:spLocks noChangeArrowheads="1"/>
          </p:cNvSpPr>
          <p:nvPr/>
        </p:nvSpPr>
        <p:spPr bwMode="auto">
          <a:xfrm>
            <a:off x="5537200" y="4948238"/>
            <a:ext cx="122237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Oval 35"/>
          <p:cNvSpPr>
            <a:spLocks noChangeArrowheads="1"/>
          </p:cNvSpPr>
          <p:nvPr/>
        </p:nvSpPr>
        <p:spPr bwMode="auto">
          <a:xfrm>
            <a:off x="5537200" y="4948238"/>
            <a:ext cx="122237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Oval 36"/>
          <p:cNvSpPr>
            <a:spLocks noChangeArrowheads="1"/>
          </p:cNvSpPr>
          <p:nvPr/>
        </p:nvSpPr>
        <p:spPr bwMode="auto">
          <a:xfrm>
            <a:off x="5842000" y="4614863"/>
            <a:ext cx="123825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Oval 37"/>
          <p:cNvSpPr>
            <a:spLocks noChangeArrowheads="1"/>
          </p:cNvSpPr>
          <p:nvPr/>
        </p:nvSpPr>
        <p:spPr bwMode="auto">
          <a:xfrm>
            <a:off x="5842000" y="4614863"/>
            <a:ext cx="12382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Oval 38"/>
          <p:cNvSpPr>
            <a:spLocks noChangeArrowheads="1"/>
          </p:cNvSpPr>
          <p:nvPr/>
        </p:nvSpPr>
        <p:spPr bwMode="auto">
          <a:xfrm>
            <a:off x="6132512" y="430847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Oval 39"/>
          <p:cNvSpPr>
            <a:spLocks noChangeArrowheads="1"/>
          </p:cNvSpPr>
          <p:nvPr/>
        </p:nvSpPr>
        <p:spPr bwMode="auto">
          <a:xfrm>
            <a:off x="6132512" y="430847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Oval 40"/>
          <p:cNvSpPr>
            <a:spLocks noChangeArrowheads="1"/>
          </p:cNvSpPr>
          <p:nvPr/>
        </p:nvSpPr>
        <p:spPr bwMode="auto">
          <a:xfrm>
            <a:off x="6437312" y="4614863"/>
            <a:ext cx="123825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Oval 41"/>
          <p:cNvSpPr>
            <a:spLocks noChangeArrowheads="1"/>
          </p:cNvSpPr>
          <p:nvPr/>
        </p:nvSpPr>
        <p:spPr bwMode="auto">
          <a:xfrm>
            <a:off x="6437312" y="4614863"/>
            <a:ext cx="12382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Oval 42"/>
          <p:cNvSpPr>
            <a:spLocks noChangeArrowheads="1"/>
          </p:cNvSpPr>
          <p:nvPr/>
        </p:nvSpPr>
        <p:spPr bwMode="auto">
          <a:xfrm>
            <a:off x="6740525" y="3886200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Oval 43"/>
          <p:cNvSpPr>
            <a:spLocks noChangeArrowheads="1"/>
          </p:cNvSpPr>
          <p:nvPr/>
        </p:nvSpPr>
        <p:spPr bwMode="auto">
          <a:xfrm>
            <a:off x="6740525" y="3886200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Oval 44"/>
          <p:cNvSpPr>
            <a:spLocks noChangeArrowheads="1"/>
          </p:cNvSpPr>
          <p:nvPr/>
        </p:nvSpPr>
        <p:spPr bwMode="auto">
          <a:xfrm>
            <a:off x="7043737" y="4270375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Oval 45"/>
          <p:cNvSpPr>
            <a:spLocks noChangeArrowheads="1"/>
          </p:cNvSpPr>
          <p:nvPr/>
        </p:nvSpPr>
        <p:spPr bwMode="auto">
          <a:xfrm>
            <a:off x="7043737" y="4270375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Oval 46"/>
          <p:cNvSpPr>
            <a:spLocks noChangeArrowheads="1"/>
          </p:cNvSpPr>
          <p:nvPr/>
        </p:nvSpPr>
        <p:spPr bwMode="auto">
          <a:xfrm>
            <a:off x="7335837" y="3989388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4" name="Oval 47"/>
          <p:cNvSpPr>
            <a:spLocks noChangeArrowheads="1"/>
          </p:cNvSpPr>
          <p:nvPr/>
        </p:nvSpPr>
        <p:spPr bwMode="auto">
          <a:xfrm>
            <a:off x="7335837" y="3989388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5" name="Oval 48"/>
          <p:cNvSpPr>
            <a:spLocks noChangeArrowheads="1"/>
          </p:cNvSpPr>
          <p:nvPr/>
        </p:nvSpPr>
        <p:spPr bwMode="auto">
          <a:xfrm>
            <a:off x="7642225" y="4179888"/>
            <a:ext cx="120650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Oval 49"/>
          <p:cNvSpPr>
            <a:spLocks noChangeArrowheads="1"/>
          </p:cNvSpPr>
          <p:nvPr/>
        </p:nvSpPr>
        <p:spPr bwMode="auto">
          <a:xfrm>
            <a:off x="7642225" y="4179888"/>
            <a:ext cx="120650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Oval 50"/>
          <p:cNvSpPr>
            <a:spLocks noChangeArrowheads="1"/>
          </p:cNvSpPr>
          <p:nvPr/>
        </p:nvSpPr>
        <p:spPr bwMode="auto">
          <a:xfrm>
            <a:off x="7942262" y="3617913"/>
            <a:ext cx="127000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8" name="Oval 51"/>
          <p:cNvSpPr>
            <a:spLocks noChangeArrowheads="1"/>
          </p:cNvSpPr>
          <p:nvPr/>
        </p:nvSpPr>
        <p:spPr bwMode="auto">
          <a:xfrm>
            <a:off x="7942262" y="3617913"/>
            <a:ext cx="127000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9" name="Oval 52"/>
          <p:cNvSpPr>
            <a:spLocks noChangeArrowheads="1"/>
          </p:cNvSpPr>
          <p:nvPr/>
        </p:nvSpPr>
        <p:spPr bwMode="auto">
          <a:xfrm>
            <a:off x="8234362" y="4078288"/>
            <a:ext cx="125413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0" name="Oval 53"/>
          <p:cNvSpPr>
            <a:spLocks noChangeArrowheads="1"/>
          </p:cNvSpPr>
          <p:nvPr/>
        </p:nvSpPr>
        <p:spPr bwMode="auto">
          <a:xfrm>
            <a:off x="8234362" y="4078288"/>
            <a:ext cx="12541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Oval 54"/>
          <p:cNvSpPr>
            <a:spLocks noChangeArrowheads="1"/>
          </p:cNvSpPr>
          <p:nvPr/>
        </p:nvSpPr>
        <p:spPr bwMode="auto">
          <a:xfrm>
            <a:off x="8537575" y="3567113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2" name="Oval 55"/>
          <p:cNvSpPr>
            <a:spLocks noChangeArrowheads="1"/>
          </p:cNvSpPr>
          <p:nvPr/>
        </p:nvSpPr>
        <p:spPr bwMode="auto">
          <a:xfrm>
            <a:off x="8537575" y="3567113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3" name="Oval 56"/>
          <p:cNvSpPr>
            <a:spLocks noChangeArrowheads="1"/>
          </p:cNvSpPr>
          <p:nvPr/>
        </p:nvSpPr>
        <p:spPr bwMode="auto">
          <a:xfrm>
            <a:off x="8843962" y="34512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4" name="Oval 57"/>
          <p:cNvSpPr>
            <a:spLocks noChangeArrowheads="1"/>
          </p:cNvSpPr>
          <p:nvPr/>
        </p:nvSpPr>
        <p:spPr bwMode="auto">
          <a:xfrm>
            <a:off x="8843962" y="34512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5" name="Oval 58"/>
          <p:cNvSpPr>
            <a:spLocks noChangeArrowheads="1"/>
          </p:cNvSpPr>
          <p:nvPr/>
        </p:nvSpPr>
        <p:spPr bwMode="auto">
          <a:xfrm>
            <a:off x="9132887" y="33877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6" name="Oval 59"/>
          <p:cNvSpPr>
            <a:spLocks noChangeArrowheads="1"/>
          </p:cNvSpPr>
          <p:nvPr/>
        </p:nvSpPr>
        <p:spPr bwMode="auto">
          <a:xfrm>
            <a:off x="9132887" y="33877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7" name="Oval 60"/>
          <p:cNvSpPr>
            <a:spLocks noChangeArrowheads="1"/>
          </p:cNvSpPr>
          <p:nvPr/>
        </p:nvSpPr>
        <p:spPr bwMode="auto">
          <a:xfrm>
            <a:off x="9436100" y="3017838"/>
            <a:ext cx="1270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8" name="Oval 61"/>
          <p:cNvSpPr>
            <a:spLocks noChangeArrowheads="1"/>
          </p:cNvSpPr>
          <p:nvPr/>
        </p:nvSpPr>
        <p:spPr bwMode="auto">
          <a:xfrm>
            <a:off x="9436100" y="3017838"/>
            <a:ext cx="127000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9" name="Oval 62"/>
          <p:cNvSpPr>
            <a:spLocks noChangeArrowheads="1"/>
          </p:cNvSpPr>
          <p:nvPr/>
        </p:nvSpPr>
        <p:spPr bwMode="auto">
          <a:xfrm>
            <a:off x="9742487" y="34258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0" name="Oval 63"/>
          <p:cNvSpPr>
            <a:spLocks noChangeArrowheads="1"/>
          </p:cNvSpPr>
          <p:nvPr/>
        </p:nvSpPr>
        <p:spPr bwMode="auto">
          <a:xfrm>
            <a:off x="9742487" y="34258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1" name="Line 66"/>
          <p:cNvSpPr>
            <a:spLocks noChangeShapeType="1"/>
          </p:cNvSpPr>
          <p:nvPr/>
        </p:nvSpPr>
        <p:spPr bwMode="auto">
          <a:xfrm flipH="1" flipV="1">
            <a:off x="6780212" y="38862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32" name="Line 67"/>
          <p:cNvSpPr>
            <a:spLocks noChangeShapeType="1"/>
          </p:cNvSpPr>
          <p:nvPr/>
        </p:nvSpPr>
        <p:spPr bwMode="auto">
          <a:xfrm flipH="1">
            <a:off x="4075112" y="3911600"/>
            <a:ext cx="27368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533" name="Picture 6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79825" y="4170363"/>
            <a:ext cx="280987" cy="4445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0534" name="Line 69"/>
          <p:cNvSpPr>
            <a:spLocks noChangeShapeType="1"/>
          </p:cNvSpPr>
          <p:nvPr/>
        </p:nvSpPr>
        <p:spPr bwMode="auto">
          <a:xfrm flipH="1">
            <a:off x="4084637" y="4286250"/>
            <a:ext cx="27368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535" name="Picture 7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89350" y="3619500"/>
            <a:ext cx="268287" cy="3413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0536" name="Line 71"/>
          <p:cNvSpPr>
            <a:spLocks noChangeShapeType="1"/>
          </p:cNvSpPr>
          <p:nvPr/>
        </p:nvSpPr>
        <p:spPr bwMode="auto">
          <a:xfrm>
            <a:off x="5253037" y="3894138"/>
            <a:ext cx="0" cy="393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lg" len="lg"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37" name="Text Box 72"/>
          <p:cNvSpPr txBox="1">
            <a:spLocks noChangeArrowheads="1"/>
          </p:cNvSpPr>
          <p:nvPr/>
        </p:nvSpPr>
        <p:spPr bwMode="auto">
          <a:xfrm>
            <a:off x="4333875" y="3300413"/>
            <a:ext cx="257492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accent2"/>
                </a:solidFill>
                <a:cs typeface="Arial" charset="0"/>
              </a:rPr>
              <a:t>Error or “residual”</a:t>
            </a:r>
          </a:p>
        </p:txBody>
      </p:sp>
      <p:sp>
        <p:nvSpPr>
          <p:cNvPr id="20538" name="Text Box 73"/>
          <p:cNvSpPr txBox="1">
            <a:spLocks noChangeArrowheads="1"/>
          </p:cNvSpPr>
          <p:nvPr/>
        </p:nvSpPr>
        <p:spPr bwMode="auto">
          <a:xfrm>
            <a:off x="2128837" y="4135438"/>
            <a:ext cx="1541463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cs typeface="Arial" charset="0"/>
              </a:rPr>
              <a:t>Prediction</a:t>
            </a:r>
          </a:p>
        </p:txBody>
      </p:sp>
      <p:sp>
        <p:nvSpPr>
          <p:cNvPr id="20539" name="Text Box 74"/>
          <p:cNvSpPr txBox="1">
            <a:spLocks noChangeArrowheads="1"/>
          </p:cNvSpPr>
          <p:nvPr/>
        </p:nvSpPr>
        <p:spPr bwMode="auto">
          <a:xfrm>
            <a:off x="1858962" y="3502025"/>
            <a:ext cx="18288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cs typeface="Arial" charset="0"/>
              </a:rPr>
              <a:t>Observation</a:t>
            </a:r>
          </a:p>
        </p:txBody>
      </p:sp>
      <p:pic>
        <p:nvPicPr>
          <p:cNvPr id="76" name="Picture 7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253414" y="6146800"/>
            <a:ext cx="985586" cy="393999"/>
          </a:xfrm>
          <a:prstGeom prst="rect">
            <a:avLst/>
          </a:prstGeom>
          <a:noFill/>
          <a:ln/>
          <a:effectLst/>
        </p:spPr>
      </p:pic>
      <p:pic>
        <p:nvPicPr>
          <p:cNvPr id="21565" name="Picture 8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0" y="1447800"/>
            <a:ext cx="356711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7" name="Picture 8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5000" y="1676400"/>
            <a:ext cx="4724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B902C2-F9D9-F716-1FD0-494C63400C10}"/>
                  </a:ext>
                </a:extLst>
              </p14:cNvPr>
              <p14:cNvContentPartPr/>
              <p14:nvPr/>
            </p14:nvContentPartPr>
            <p14:xfrm>
              <a:off x="4461480" y="1662480"/>
              <a:ext cx="7608240" cy="925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B902C2-F9D9-F716-1FD0-494C63400C1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52120" y="1653120"/>
                <a:ext cx="7626960" cy="94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578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Reinforcement Learning II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CE3F950-BBBD-452D-8E1E-5FF2FBC1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876" y="2076089"/>
            <a:ext cx="3916248" cy="3293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1A3B8-51DA-4770-AA4A-52D8AEC4E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Calculus Quiz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59C58E-144F-4887-8B43-EA2C4E992D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𝐸𝑟𝑟𝑜𝑟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𝑤𝑓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b="0" dirty="0"/>
                  <a:t> </a:t>
                </a:r>
              </a:p>
              <a:p>
                <a:endParaRPr lang="en-US" dirty="0"/>
              </a:p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𝑑𝐸𝑟𝑟𝑜𝑟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𝑑𝑤</m:t>
                        </m:r>
                      </m:den>
                    </m:f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59C58E-144F-4887-8B43-EA2C4E992D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b="-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18860B-FB44-487B-A728-6B87C7CFE9A2}"/>
                  </a:ext>
                </a:extLst>
              </p:cNvPr>
              <p:cNvSpPr/>
              <p:nvPr/>
            </p:nvSpPr>
            <p:spPr>
              <a:xfrm>
                <a:off x="8623068" y="185520"/>
                <a:ext cx="3447011" cy="2223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Last time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𝐸𝑟𝑟𝑜𝑟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𝑑𝐸𝑟𝑟𝑜𝑟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18860B-FB44-487B-A728-6B87C7CFE9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068" y="185520"/>
                <a:ext cx="3447011" cy="2223750"/>
              </a:xfrm>
              <a:prstGeom prst="rect">
                <a:avLst/>
              </a:prstGeom>
              <a:blipFill>
                <a:blip r:embed="rId3"/>
                <a:stretch>
                  <a:fillRect l="-2832" t="-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6041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Error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9763" y="1905001"/>
            <a:ext cx="4264005" cy="9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87627" y="2895600"/>
            <a:ext cx="5270373" cy="8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12"/>
          <p:cNvSpPr txBox="1">
            <a:spLocks noChangeArrowheads="1"/>
          </p:cNvSpPr>
          <p:nvPr/>
        </p:nvSpPr>
        <p:spPr bwMode="auto">
          <a:xfrm>
            <a:off x="457200" y="4800600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Approximate q update explained:</a:t>
            </a:r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2288" y="3886200"/>
            <a:ext cx="5065712" cy="8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16100" y="5410200"/>
            <a:ext cx="7556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57200" y="1295400"/>
            <a:ext cx="1112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Imagine we had only one point x, with features f(x), target value y, and weights w:</a:t>
            </a:r>
          </a:p>
        </p:txBody>
      </p:sp>
      <p:sp>
        <p:nvSpPr>
          <p:cNvPr id="22539" name="TextBox 27"/>
          <p:cNvSpPr txBox="1">
            <a:spLocks noChangeArrowheads="1"/>
          </p:cNvSpPr>
          <p:nvPr/>
        </p:nvSpPr>
        <p:spPr bwMode="auto">
          <a:xfrm>
            <a:off x="4724400" y="6015335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“target”</a:t>
            </a:r>
          </a:p>
        </p:txBody>
      </p:sp>
      <p:sp>
        <p:nvSpPr>
          <p:cNvPr id="22540" name="TextBox 28"/>
          <p:cNvSpPr txBox="1">
            <a:spLocks noChangeArrowheads="1"/>
          </p:cNvSpPr>
          <p:nvPr/>
        </p:nvSpPr>
        <p:spPr bwMode="auto">
          <a:xfrm>
            <a:off x="6781800" y="60198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“prediction”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3800" y="2286169"/>
            <a:ext cx="4148098" cy="2092119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15E2011-1261-5E30-A40D-BFCB9C7A0C41}"/>
                  </a:ext>
                </a:extLst>
              </p14:cNvPr>
              <p14:cNvContentPartPr/>
              <p14:nvPr/>
            </p14:nvContentPartPr>
            <p14:xfrm>
              <a:off x="1338840" y="3780360"/>
              <a:ext cx="6019200" cy="1033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15E2011-1261-5E30-A40D-BFCB9C7A0C4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29480" y="3771000"/>
                <a:ext cx="6037920" cy="105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39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22539" grpId="0"/>
      <p:bldP spid="225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Error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9763" y="1905001"/>
            <a:ext cx="4264005" cy="9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7627" y="2895600"/>
            <a:ext cx="5270373" cy="8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871" name="Text Box 12"/>
              <p:cNvSpPr txBox="1">
                <a:spLocks noChangeArrowheads="1"/>
              </p:cNvSpPr>
              <p:nvPr/>
            </p:nvSpPr>
            <p:spPr bwMode="auto">
              <a:xfrm>
                <a:off x="457199" y="4800600"/>
                <a:ext cx="10197549" cy="14278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latin typeface="Calibri" pitchFamily="34" charset="0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𝑠𝑎𝑚𝑝𝑙𝑒𝑑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← 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871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199" y="4800600"/>
                <a:ext cx="10197549" cy="1427827"/>
              </a:xfrm>
              <a:prstGeom prst="rect">
                <a:avLst/>
              </a:prstGeom>
              <a:blipFill>
                <a:blip r:embed="rId7"/>
                <a:stretch>
                  <a:fillRect l="-995" t="-3540" b="-61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2288" y="3886200"/>
            <a:ext cx="5065712" cy="8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57200" y="1295400"/>
            <a:ext cx="1112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Imagine we had only one point x, with features f(x), target value y, and weights w: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3800" y="2286169"/>
            <a:ext cx="4148098" cy="2092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102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a linear value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5607" y="1425755"/>
                <a:ext cx="12192000" cy="4729164"/>
              </a:xfrm>
            </p:spPr>
            <p:txBody>
              <a:bodyPr/>
              <a:lstStyle/>
              <a:p>
                <a:r>
                  <a:rPr lang="en-US" dirty="0"/>
                  <a:t>Original Q learning rule tries to reduce prediction error at </a:t>
                </a:r>
                <a:r>
                  <a:rPr lang="en-US" dirty="0">
                    <a:solidFill>
                      <a:schemeClr val="tx2"/>
                    </a:solidFill>
                  </a:rPr>
                  <a:t>s, a</a:t>
                </a:r>
                <a:r>
                  <a:rPr lang="en-US" dirty="0"/>
                  <a:t>:</a:t>
                </a:r>
              </a:p>
              <a:p>
                <a:pPr marL="742911" lvl="2" indent="-342882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←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𝛼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[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r>
                      <a:rPr lang="en-US" sz="2800" i="1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𝑅</m:t>
                    </m:r>
                    <m:d>
                      <m:dPr>
                        <m:ctrlP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sz="2800" i="1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𝛾</m:t>
                    </m:r>
                    <m:r>
                      <a:rPr lang="en-US" sz="2800" i="1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limLow>
                      <m:limLowPr>
                        <m:ctrlP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sz="2800" i="1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sz="2800" i="1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−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]</m:t>
                    </m:r>
                  </m:oMath>
                </a14:m>
                <a:endParaRPr lang="en-US" sz="2800" dirty="0">
                  <a:solidFill>
                    <a:schemeClr val="tx2"/>
                  </a:solidFill>
                </a:endParaRPr>
              </a:p>
              <a:p>
                <a:pPr marL="400029" lvl="2" indent="0">
                  <a:lnSpc>
                    <a:spcPct val="80000"/>
                  </a:lnSpc>
                  <a:buNone/>
                </a:pPr>
                <a:endParaRPr lang="en-US" sz="2800" dirty="0">
                  <a:solidFill>
                    <a:srgbClr val="CC00CC"/>
                  </a:solidFill>
                </a:endParaRPr>
              </a:p>
              <a:p>
                <a:r>
                  <a:rPr lang="en-US" dirty="0"/>
                  <a:t>Instead, we update the weights to try to reduce the error at </a:t>
                </a:r>
                <a:r>
                  <a:rPr lang="en-US" dirty="0">
                    <a:solidFill>
                      <a:schemeClr val="tx2"/>
                    </a:solidFill>
                  </a:rPr>
                  <a:t>s, a</a:t>
                </a:r>
                <a:r>
                  <a:rPr lang="en-US" dirty="0"/>
                  <a:t>:</a:t>
                </a:r>
              </a:p>
              <a:p>
                <a:pPr lvl="3"/>
                <a:r>
                  <a:rPr lang="en-US" sz="2800" dirty="0">
                    <a:solidFill>
                      <a:schemeClr val="tx2"/>
                    </a:solidFill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i</m:t>
                        </m:r>
                      </m:sub>
                    </m:sSub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←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∗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∗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[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r>
                      <a:rPr lang="en-US" sz="2800" i="1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𝑅</m:t>
                    </m:r>
                    <m:d>
                      <m:dPr>
                        <m:ctrlP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sz="2800" i="1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𝛾</m:t>
                    </m:r>
                    <m:r>
                      <a:rPr lang="en-US" sz="2800" i="1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limLow>
                      <m:limLowPr>
                        <m:ctrlP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sz="2800" i="1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sz="2800" i="1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−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]</m:t>
                    </m:r>
                  </m:oMath>
                </a14:m>
                <a:endParaRPr lang="en-US" dirty="0">
                  <a:solidFill>
                    <a:srgbClr val="000090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607" y="1425755"/>
                <a:ext cx="12192000" cy="4729164"/>
              </a:xfrm>
              <a:blipFill>
                <a:blip r:embed="rId2"/>
                <a:stretch>
                  <a:fillRect l="-1041" t="-2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929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600200" y="1371600"/>
            <a:ext cx="8991600" cy="762000"/>
          </a:xfrm>
          <a:prstGeom prst="round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Q-Learning</a:t>
            </a:r>
          </a:p>
        </p:txBody>
      </p:sp>
      <p:sp>
        <p:nvSpPr>
          <p:cNvPr id="1803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92964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Q-learning with linear Q-functions: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sz="2400" dirty="0"/>
              <a:t>Intuitive interpretation: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Adjust weights of active features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E.g., if something unexpectedly bad happens, blame the features that were on: </a:t>
            </a:r>
            <a:r>
              <a:rPr lang="en-US" dirty="0" err="1"/>
              <a:t>disprefer</a:t>
            </a:r>
            <a:r>
              <a:rPr lang="en-US" dirty="0"/>
              <a:t> all states with that state’s features</a:t>
            </a:r>
            <a:endParaRPr lang="en-US" sz="1200" dirty="0"/>
          </a:p>
          <a:p>
            <a:pPr>
              <a:lnSpc>
                <a:spcPct val="80000"/>
              </a:lnSpc>
            </a:pPr>
            <a:r>
              <a:rPr lang="en-US" sz="2400" dirty="0"/>
              <a:t>Formal justification: online least squares</a:t>
            </a:r>
          </a:p>
        </p:txBody>
      </p:sp>
      <p:pic>
        <p:nvPicPr>
          <p:cNvPr id="18" name="Picture 1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1125" y="3931161"/>
            <a:ext cx="479107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35175" y="4464561"/>
            <a:ext cx="45180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600200"/>
            <a:ext cx="78359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1600" y="3151188"/>
            <a:ext cx="6129602" cy="63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371600" y="2771955"/>
            <a:ext cx="3512789" cy="389599"/>
          </a:xfrm>
          <a:prstGeom prst="rect">
            <a:avLst/>
          </a:prstGeom>
          <a:noFill/>
          <a:ln/>
          <a:effectLst/>
        </p:spPr>
      </p:pic>
      <p:sp>
        <p:nvSpPr>
          <p:cNvPr id="18442" name="TextBox 16"/>
          <p:cNvSpPr txBox="1">
            <a:spLocks noChangeArrowheads="1"/>
          </p:cNvSpPr>
          <p:nvPr/>
        </p:nvSpPr>
        <p:spPr bwMode="auto">
          <a:xfrm>
            <a:off x="6871050" y="3866073"/>
            <a:ext cx="18858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Exact Q’s</a:t>
            </a:r>
          </a:p>
        </p:txBody>
      </p:sp>
      <p:sp>
        <p:nvSpPr>
          <p:cNvPr id="18443" name="TextBox 17"/>
          <p:cNvSpPr txBox="1">
            <a:spLocks noChangeArrowheads="1"/>
          </p:cNvSpPr>
          <p:nvPr/>
        </p:nvSpPr>
        <p:spPr bwMode="auto">
          <a:xfrm>
            <a:off x="6837871" y="4399473"/>
            <a:ext cx="2334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/>
              <a:t>Approximate Q’s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1775" y="2761502"/>
            <a:ext cx="2940050" cy="2845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  <p:bldP spid="1844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ight Arrow 52"/>
          <p:cNvSpPr/>
          <p:nvPr/>
        </p:nvSpPr>
        <p:spPr>
          <a:xfrm>
            <a:off x="6324600" y="2057400"/>
            <a:ext cx="2362200" cy="1600200"/>
          </a:xfrm>
          <a:prstGeom prst="rightArrow">
            <a:avLst>
              <a:gd name="adj1" fmla="val 50000"/>
              <a:gd name="adj2" fmla="val 37912"/>
            </a:avLst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Q-Pacman</a:t>
            </a:r>
          </a:p>
        </p:txBody>
      </p:sp>
      <p:pic>
        <p:nvPicPr>
          <p:cNvPr id="1804315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71800" y="2209800"/>
            <a:ext cx="2970896" cy="26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4316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23105" y="3200400"/>
            <a:ext cx="2920495" cy="26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286000" y="4391048"/>
            <a:ext cx="4298086" cy="485752"/>
          </a:xfrm>
          <a:prstGeom prst="rect">
            <a:avLst/>
          </a:prstGeom>
          <a:noFill/>
          <a:ln/>
          <a:effectLst/>
        </p:spPr>
      </p:pic>
      <p:pic>
        <p:nvPicPr>
          <p:cNvPr id="18441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90056" y="1219200"/>
            <a:ext cx="6906374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49"/>
          <p:cNvGrpSpPr/>
          <p:nvPr/>
        </p:nvGrpSpPr>
        <p:grpSpPr>
          <a:xfrm>
            <a:off x="571500" y="1981200"/>
            <a:ext cx="2073910" cy="1752600"/>
            <a:chOff x="8534400" y="1279524"/>
            <a:chExt cx="2705100" cy="2286000"/>
          </a:xfrm>
        </p:grpSpPr>
        <p:grpSp>
          <p:nvGrpSpPr>
            <p:cNvPr id="18437" name="Group 14"/>
            <p:cNvGrpSpPr>
              <a:grpSpLocks/>
            </p:cNvGrpSpPr>
            <p:nvPr/>
          </p:nvGrpSpPr>
          <p:grpSpPr bwMode="auto">
            <a:xfrm>
              <a:off x="8904288" y="1279524"/>
              <a:ext cx="2335212" cy="2286000"/>
              <a:chOff x="3984" y="960"/>
              <a:chExt cx="1584" cy="1551"/>
            </a:xfrm>
          </p:grpSpPr>
          <p:grpSp>
            <p:nvGrpSpPr>
              <p:cNvPr id="18453" name="Group 15"/>
              <p:cNvGrpSpPr>
                <a:grpSpLocks/>
              </p:cNvGrpSpPr>
              <p:nvPr/>
            </p:nvGrpSpPr>
            <p:grpSpPr bwMode="auto">
              <a:xfrm>
                <a:off x="3984" y="960"/>
                <a:ext cx="1584" cy="1551"/>
                <a:chOff x="3744" y="960"/>
                <a:chExt cx="1584" cy="1551"/>
              </a:xfrm>
            </p:grpSpPr>
            <p:grpSp>
              <p:nvGrpSpPr>
                <p:cNvPr id="18455" name="Group 16"/>
                <p:cNvGrpSpPr>
                  <a:grpSpLocks/>
                </p:cNvGrpSpPr>
                <p:nvPr/>
              </p:nvGrpSpPr>
              <p:grpSpPr bwMode="auto">
                <a:xfrm>
                  <a:off x="3744" y="960"/>
                  <a:ext cx="1584" cy="1551"/>
                  <a:chOff x="3408" y="912"/>
                  <a:chExt cx="1584" cy="1551"/>
                </a:xfrm>
              </p:grpSpPr>
              <p:grpSp>
                <p:nvGrpSpPr>
                  <p:cNvPr id="18459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3408" y="912"/>
                    <a:ext cx="1584" cy="1551"/>
                    <a:chOff x="3360" y="1008"/>
                    <a:chExt cx="1584" cy="1551"/>
                  </a:xfrm>
                </p:grpSpPr>
                <p:pic>
                  <p:nvPicPr>
                    <p:cNvPr id="18463" name="Picture 1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7" cstate="print"/>
                    <a:srcRect r="73026"/>
                    <a:stretch>
                      <a:fillRect/>
                    </a:stretch>
                  </p:blipFill>
                  <p:spPr bwMode="auto">
                    <a:xfrm>
                      <a:off x="3360" y="1008"/>
                      <a:ext cx="768" cy="155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8464" name="Picture 1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7" cstate="print"/>
                    <a:srcRect l="72498" r="-1158"/>
                    <a:stretch>
                      <a:fillRect/>
                    </a:stretch>
                  </p:blipFill>
                  <p:spPr bwMode="auto">
                    <a:xfrm>
                      <a:off x="4128" y="1008"/>
                      <a:ext cx="816" cy="155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8460" name="Picture 20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/>
                  <a:srcRect/>
                  <a:stretch>
                    <a:fillRect/>
                  </a:stretch>
                </p:blipFill>
                <p:spPr bwMode="auto">
                  <a:xfrm>
                    <a:off x="3480" y="1872"/>
                    <a:ext cx="216" cy="1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61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>
                    <a:off x="3792" y="2160"/>
                    <a:ext cx="197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62" name="Picture 22"/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/>
                  <a:srcRect/>
                  <a:stretch>
                    <a:fillRect/>
                  </a:stretch>
                </p:blipFill>
                <p:spPr bwMode="auto">
                  <a:xfrm>
                    <a:off x="3504" y="2160"/>
                    <a:ext cx="216" cy="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8456" name="Rectangle 23"/>
                <p:cNvSpPr>
                  <a:spLocks noChangeArrowheads="1"/>
                </p:cNvSpPr>
                <p:nvPr/>
              </p:nvSpPr>
              <p:spPr bwMode="auto">
                <a:xfrm>
                  <a:off x="4032" y="2208"/>
                  <a:ext cx="96" cy="14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7" name="Rectangle 24"/>
                <p:cNvSpPr>
                  <a:spLocks noChangeArrowheads="1"/>
                </p:cNvSpPr>
                <p:nvPr/>
              </p:nvSpPr>
              <p:spPr bwMode="auto">
                <a:xfrm>
                  <a:off x="4320" y="1968"/>
                  <a:ext cx="96" cy="38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8" name="Rectangle 25"/>
                <p:cNvSpPr>
                  <a:spLocks noChangeArrowheads="1"/>
                </p:cNvSpPr>
                <p:nvPr/>
              </p:nvSpPr>
              <p:spPr bwMode="auto">
                <a:xfrm>
                  <a:off x="4320" y="1968"/>
                  <a:ext cx="528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454" name="Rectangle 26"/>
              <p:cNvSpPr>
                <a:spLocks noChangeArrowheads="1"/>
              </p:cNvSpPr>
              <p:nvPr/>
            </p:nvSpPr>
            <p:spPr bwMode="auto">
              <a:xfrm>
                <a:off x="4080" y="2112"/>
                <a:ext cx="144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8449" name="Picture 40" descr="TP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8534400" y="2193924"/>
              <a:ext cx="228600" cy="283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0" name="Group 59"/>
          <p:cNvGrpSpPr/>
          <p:nvPr/>
        </p:nvGrpSpPr>
        <p:grpSpPr>
          <a:xfrm>
            <a:off x="8991600" y="1981200"/>
            <a:ext cx="2219960" cy="1752600"/>
            <a:chOff x="8610600" y="2057400"/>
            <a:chExt cx="2895600" cy="228600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9170988" y="2057400"/>
              <a:ext cx="2335212" cy="2286000"/>
              <a:chOff x="3984" y="2640"/>
              <a:chExt cx="1584" cy="1551"/>
            </a:xfrm>
          </p:grpSpPr>
          <p:grpSp>
            <p:nvGrpSpPr>
              <p:cNvPr id="18465" name="Group 5"/>
              <p:cNvGrpSpPr>
                <a:grpSpLocks/>
              </p:cNvGrpSpPr>
              <p:nvPr/>
            </p:nvGrpSpPr>
            <p:grpSpPr bwMode="auto">
              <a:xfrm>
                <a:off x="3984" y="2640"/>
                <a:ext cx="1584" cy="1551"/>
                <a:chOff x="3360" y="1008"/>
                <a:chExt cx="1584" cy="1551"/>
              </a:xfrm>
            </p:grpSpPr>
            <p:pic>
              <p:nvPicPr>
                <p:cNvPr id="18472" name="Picture 6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 r="73026"/>
                <a:stretch>
                  <a:fillRect/>
                </a:stretch>
              </p:blipFill>
              <p:spPr bwMode="auto">
                <a:xfrm>
                  <a:off x="3360" y="1008"/>
                  <a:ext cx="768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73" name="Picture 7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 l="72498" r="-1158"/>
                <a:stretch>
                  <a:fillRect/>
                </a:stretch>
              </p:blipFill>
              <p:spPr bwMode="auto">
                <a:xfrm>
                  <a:off x="4128" y="1008"/>
                  <a:ext cx="816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8466" name="Picture 8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4224" y="3888"/>
                <a:ext cx="197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7" name="Picture 9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4056" y="3744"/>
                <a:ext cx="216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68" name="Rectangle 10"/>
              <p:cNvSpPr>
                <a:spLocks noChangeArrowheads="1"/>
              </p:cNvSpPr>
              <p:nvPr/>
            </p:nvSpPr>
            <p:spPr bwMode="auto">
              <a:xfrm>
                <a:off x="4128" y="3936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9" name="Rectangle 11"/>
              <p:cNvSpPr>
                <a:spLocks noChangeArrowheads="1"/>
              </p:cNvSpPr>
              <p:nvPr/>
            </p:nvSpPr>
            <p:spPr bwMode="auto">
              <a:xfrm>
                <a:off x="4416" y="3936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0" name="Rectangle 12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96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1" name="Rectangle 13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528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3" name="Picture 42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610600" y="2895600"/>
              <a:ext cx="381000" cy="435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5" name="Picture 4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578100"/>
            <a:ext cx="14478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3700" y="2940050"/>
            <a:ext cx="1104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ounded Rectangle 50"/>
          <p:cNvSpPr/>
          <p:nvPr/>
        </p:nvSpPr>
        <p:spPr>
          <a:xfrm>
            <a:off x="457200" y="1828800"/>
            <a:ext cx="5867400" cy="20574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8686800" y="1828800"/>
            <a:ext cx="2971800" cy="20574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2285995" y="4015663"/>
            <a:ext cx="2530484" cy="251538"/>
          </a:xfrm>
          <a:prstGeom prst="rect">
            <a:avLst/>
          </a:prstGeom>
          <a:noFill/>
          <a:ln/>
          <a:effectLst/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9491953" y="3989926"/>
            <a:ext cx="1359927" cy="277274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EC40C0-33F1-F846-9230-0FCA0EA082DA}"/>
                  </a:ext>
                </a:extLst>
              </p:cNvPr>
              <p:cNvSpPr txBox="1"/>
              <p:nvPr/>
            </p:nvSpPr>
            <p:spPr>
              <a:xfrm>
                <a:off x="7053799" y="4338935"/>
                <a:ext cx="15896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=0.004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EC40C0-33F1-F846-9230-0FCA0EA08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799" y="4338935"/>
                <a:ext cx="1589602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txp_fig">
            <a:extLst>
              <a:ext uri="{FF2B5EF4-FFF2-40B4-BE49-F238E27FC236}">
                <a16:creationId xmlns:a16="http://schemas.microsoft.com/office/drawing/2014/main" id="{6619E45E-44FB-32E2-2F5B-B06F4E03E8D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285995" y="5000647"/>
            <a:ext cx="45180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1" grpId="0" animBg="1"/>
      <p:bldP spid="52" grpId="0" animBg="1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ight Arrow 52"/>
          <p:cNvSpPr/>
          <p:nvPr/>
        </p:nvSpPr>
        <p:spPr>
          <a:xfrm>
            <a:off x="6324600" y="2057400"/>
            <a:ext cx="2362200" cy="1600200"/>
          </a:xfrm>
          <a:prstGeom prst="rightArrow">
            <a:avLst>
              <a:gd name="adj1" fmla="val 50000"/>
              <a:gd name="adj2" fmla="val 37912"/>
            </a:avLst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Q-Pacman</a:t>
            </a:r>
          </a:p>
        </p:txBody>
      </p:sp>
      <p:pic>
        <p:nvPicPr>
          <p:cNvPr id="1804315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71800" y="2209800"/>
            <a:ext cx="2970896" cy="26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4316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23105" y="3200400"/>
            <a:ext cx="2920495" cy="26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2286000" y="4391048"/>
            <a:ext cx="4298086" cy="485752"/>
          </a:xfrm>
          <a:prstGeom prst="rect">
            <a:avLst/>
          </a:prstGeom>
          <a:noFill/>
          <a:ln/>
          <a:effectLst/>
        </p:spPr>
      </p:pic>
      <p:pic>
        <p:nvPicPr>
          <p:cNvPr id="18441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90056" y="1219200"/>
            <a:ext cx="6906374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1919288" y="5334000"/>
            <a:ext cx="2555662" cy="214185"/>
          </a:xfrm>
          <a:prstGeom prst="rect">
            <a:avLst/>
          </a:prstGeom>
          <a:noFill/>
          <a:ln/>
          <a:effectLst/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6262684" y="5105400"/>
            <a:ext cx="4010033" cy="315396"/>
          </a:xfrm>
          <a:prstGeom prst="rect">
            <a:avLst/>
          </a:prstGeom>
          <a:noFill/>
          <a:ln/>
          <a:effectLst/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6310159" y="5549165"/>
            <a:ext cx="4205595" cy="315398"/>
          </a:xfrm>
          <a:prstGeom prst="rect">
            <a:avLst/>
          </a:prstGeom>
          <a:noFill/>
          <a:ln/>
          <a:effectLst/>
        </p:spPr>
      </p:pic>
      <p:pic>
        <p:nvPicPr>
          <p:cNvPr id="1804323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667000" y="6248400"/>
            <a:ext cx="690636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49"/>
          <p:cNvGrpSpPr/>
          <p:nvPr/>
        </p:nvGrpSpPr>
        <p:grpSpPr>
          <a:xfrm>
            <a:off x="571500" y="1981200"/>
            <a:ext cx="2073910" cy="1752600"/>
            <a:chOff x="8534400" y="1279524"/>
            <a:chExt cx="2705100" cy="2286000"/>
          </a:xfrm>
        </p:grpSpPr>
        <p:grpSp>
          <p:nvGrpSpPr>
            <p:cNvPr id="18437" name="Group 14"/>
            <p:cNvGrpSpPr>
              <a:grpSpLocks/>
            </p:cNvGrpSpPr>
            <p:nvPr/>
          </p:nvGrpSpPr>
          <p:grpSpPr bwMode="auto">
            <a:xfrm>
              <a:off x="8904288" y="1279524"/>
              <a:ext cx="2335212" cy="2286000"/>
              <a:chOff x="3984" y="960"/>
              <a:chExt cx="1584" cy="1551"/>
            </a:xfrm>
          </p:grpSpPr>
          <p:grpSp>
            <p:nvGrpSpPr>
              <p:cNvPr id="18453" name="Group 15"/>
              <p:cNvGrpSpPr>
                <a:grpSpLocks/>
              </p:cNvGrpSpPr>
              <p:nvPr/>
            </p:nvGrpSpPr>
            <p:grpSpPr bwMode="auto">
              <a:xfrm>
                <a:off x="3984" y="960"/>
                <a:ext cx="1584" cy="1551"/>
                <a:chOff x="3744" y="960"/>
                <a:chExt cx="1584" cy="1551"/>
              </a:xfrm>
            </p:grpSpPr>
            <p:grpSp>
              <p:nvGrpSpPr>
                <p:cNvPr id="18455" name="Group 16"/>
                <p:cNvGrpSpPr>
                  <a:grpSpLocks/>
                </p:cNvGrpSpPr>
                <p:nvPr/>
              </p:nvGrpSpPr>
              <p:grpSpPr bwMode="auto">
                <a:xfrm>
                  <a:off x="3744" y="960"/>
                  <a:ext cx="1584" cy="1551"/>
                  <a:chOff x="3408" y="912"/>
                  <a:chExt cx="1584" cy="1551"/>
                </a:xfrm>
              </p:grpSpPr>
              <p:grpSp>
                <p:nvGrpSpPr>
                  <p:cNvPr id="18459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3408" y="912"/>
                    <a:ext cx="1584" cy="1551"/>
                    <a:chOff x="3360" y="1008"/>
                    <a:chExt cx="1584" cy="1551"/>
                  </a:xfrm>
                </p:grpSpPr>
                <p:pic>
                  <p:nvPicPr>
                    <p:cNvPr id="18463" name="Picture 1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4" cstate="print"/>
                    <a:srcRect r="73026"/>
                    <a:stretch>
                      <a:fillRect/>
                    </a:stretch>
                  </p:blipFill>
                  <p:spPr bwMode="auto">
                    <a:xfrm>
                      <a:off x="3360" y="1008"/>
                      <a:ext cx="768" cy="155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8464" name="Picture 1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4" cstate="print"/>
                    <a:srcRect l="72498" r="-1158"/>
                    <a:stretch>
                      <a:fillRect/>
                    </a:stretch>
                  </p:blipFill>
                  <p:spPr bwMode="auto">
                    <a:xfrm>
                      <a:off x="4128" y="1008"/>
                      <a:ext cx="816" cy="155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8460" name="Picture 20"/>
                  <p:cNvPicPr>
                    <a:picLocks noChangeAspect="1" noChangeArrowheads="1"/>
                  </p:cNvPicPr>
                  <p:nvPr/>
                </p:nvPicPr>
                <p:blipFill>
                  <a:blip r:embed="rId25" cstate="print"/>
                  <a:srcRect/>
                  <a:stretch>
                    <a:fillRect/>
                  </a:stretch>
                </p:blipFill>
                <p:spPr bwMode="auto">
                  <a:xfrm>
                    <a:off x="3480" y="1872"/>
                    <a:ext cx="216" cy="1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61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26" cstate="print"/>
                  <a:srcRect/>
                  <a:stretch>
                    <a:fillRect/>
                  </a:stretch>
                </p:blipFill>
                <p:spPr bwMode="auto">
                  <a:xfrm>
                    <a:off x="3792" y="2160"/>
                    <a:ext cx="197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62" name="Picture 22"/>
                  <p:cNvPicPr>
                    <a:picLocks noChangeAspect="1" noChangeArrowheads="1"/>
                  </p:cNvPicPr>
                  <p:nvPr/>
                </p:nvPicPr>
                <p:blipFill>
                  <a:blip r:embed="rId27" cstate="print"/>
                  <a:srcRect/>
                  <a:stretch>
                    <a:fillRect/>
                  </a:stretch>
                </p:blipFill>
                <p:spPr bwMode="auto">
                  <a:xfrm>
                    <a:off x="3504" y="2160"/>
                    <a:ext cx="216" cy="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8456" name="Rectangle 23"/>
                <p:cNvSpPr>
                  <a:spLocks noChangeArrowheads="1"/>
                </p:cNvSpPr>
                <p:nvPr/>
              </p:nvSpPr>
              <p:spPr bwMode="auto">
                <a:xfrm>
                  <a:off x="4032" y="2208"/>
                  <a:ext cx="96" cy="14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7" name="Rectangle 24"/>
                <p:cNvSpPr>
                  <a:spLocks noChangeArrowheads="1"/>
                </p:cNvSpPr>
                <p:nvPr/>
              </p:nvSpPr>
              <p:spPr bwMode="auto">
                <a:xfrm>
                  <a:off x="4320" y="1968"/>
                  <a:ext cx="96" cy="38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8" name="Rectangle 25"/>
                <p:cNvSpPr>
                  <a:spLocks noChangeArrowheads="1"/>
                </p:cNvSpPr>
                <p:nvPr/>
              </p:nvSpPr>
              <p:spPr bwMode="auto">
                <a:xfrm>
                  <a:off x="4320" y="1968"/>
                  <a:ext cx="528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454" name="Rectangle 26"/>
              <p:cNvSpPr>
                <a:spLocks noChangeArrowheads="1"/>
              </p:cNvSpPr>
              <p:nvPr/>
            </p:nvSpPr>
            <p:spPr bwMode="auto">
              <a:xfrm>
                <a:off x="4080" y="2112"/>
                <a:ext cx="144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8449" name="Picture 40" descr="TP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8534400" y="2193924"/>
              <a:ext cx="228600" cy="283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0" name="Group 59"/>
          <p:cNvGrpSpPr/>
          <p:nvPr/>
        </p:nvGrpSpPr>
        <p:grpSpPr>
          <a:xfrm>
            <a:off x="8991600" y="1981200"/>
            <a:ext cx="2219960" cy="1752600"/>
            <a:chOff x="8610600" y="2057400"/>
            <a:chExt cx="2895600" cy="228600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9170988" y="2057400"/>
              <a:ext cx="2335212" cy="2286000"/>
              <a:chOff x="3984" y="2640"/>
              <a:chExt cx="1584" cy="1551"/>
            </a:xfrm>
          </p:grpSpPr>
          <p:grpSp>
            <p:nvGrpSpPr>
              <p:cNvPr id="18465" name="Group 5"/>
              <p:cNvGrpSpPr>
                <a:grpSpLocks/>
              </p:cNvGrpSpPr>
              <p:nvPr/>
            </p:nvGrpSpPr>
            <p:grpSpPr bwMode="auto">
              <a:xfrm>
                <a:off x="3984" y="2640"/>
                <a:ext cx="1584" cy="1551"/>
                <a:chOff x="3360" y="1008"/>
                <a:chExt cx="1584" cy="1551"/>
              </a:xfrm>
            </p:grpSpPr>
            <p:pic>
              <p:nvPicPr>
                <p:cNvPr id="18472" name="Picture 6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 r="73026"/>
                <a:stretch>
                  <a:fillRect/>
                </a:stretch>
              </p:blipFill>
              <p:spPr bwMode="auto">
                <a:xfrm>
                  <a:off x="3360" y="1008"/>
                  <a:ext cx="768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73" name="Picture 7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 l="72498" r="-1158"/>
                <a:stretch>
                  <a:fillRect/>
                </a:stretch>
              </p:blipFill>
              <p:spPr bwMode="auto">
                <a:xfrm>
                  <a:off x="4128" y="1008"/>
                  <a:ext cx="816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8466" name="Picture 8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4224" y="3888"/>
                <a:ext cx="197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7" name="Picture 9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4056" y="3744"/>
                <a:ext cx="216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68" name="Rectangle 10"/>
              <p:cNvSpPr>
                <a:spLocks noChangeArrowheads="1"/>
              </p:cNvSpPr>
              <p:nvPr/>
            </p:nvSpPr>
            <p:spPr bwMode="auto">
              <a:xfrm>
                <a:off x="4128" y="3936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9" name="Rectangle 11"/>
              <p:cNvSpPr>
                <a:spLocks noChangeArrowheads="1"/>
              </p:cNvSpPr>
              <p:nvPr/>
            </p:nvSpPr>
            <p:spPr bwMode="auto">
              <a:xfrm>
                <a:off x="4416" y="3936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0" name="Rectangle 12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96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1" name="Rectangle 13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528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3" name="Picture 42" descr="TP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8610600" y="2895600"/>
              <a:ext cx="381000" cy="435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5" name="Picture 4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578100"/>
            <a:ext cx="14478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3700" y="2940050"/>
            <a:ext cx="1104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ounded Rectangle 50"/>
          <p:cNvSpPr/>
          <p:nvPr/>
        </p:nvSpPr>
        <p:spPr>
          <a:xfrm>
            <a:off x="457200" y="1828800"/>
            <a:ext cx="5867400" cy="20574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8686800" y="1828800"/>
            <a:ext cx="2971800" cy="20574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2285995" y="4015663"/>
            <a:ext cx="2530484" cy="251538"/>
          </a:xfrm>
          <a:prstGeom prst="rect">
            <a:avLst/>
          </a:prstGeom>
          <a:noFill/>
          <a:ln/>
          <a:effectLst/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/>
          <a:stretch>
            <a:fillRect/>
          </a:stretch>
        </p:blipFill>
        <p:spPr bwMode="auto">
          <a:xfrm>
            <a:off x="9491953" y="3989926"/>
            <a:ext cx="1359927" cy="277274"/>
          </a:xfrm>
          <a:prstGeom prst="rect">
            <a:avLst/>
          </a:prstGeom>
          <a:noFill/>
          <a:ln/>
          <a:effectLst/>
        </p:spPr>
      </p:pic>
      <p:sp>
        <p:nvSpPr>
          <p:cNvPr id="63" name="Right Arrow 62"/>
          <p:cNvSpPr/>
          <p:nvPr/>
        </p:nvSpPr>
        <p:spPr>
          <a:xfrm>
            <a:off x="4793117" y="5181600"/>
            <a:ext cx="1012371" cy="533400"/>
          </a:xfrm>
          <a:prstGeom prst="rightArrow">
            <a:avLst>
              <a:gd name="adj1" fmla="val 50000"/>
              <a:gd name="adj2" fmla="val 37912"/>
            </a:avLst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1752600" y="5029200"/>
            <a:ext cx="8915400" cy="9144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714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A4C0-B91B-4E1D-8B5D-B5ADBAB47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Reinforcement Learning Milestones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56CFB77-2CD1-4FE7-B488-F8CC7ACAF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876" y="2076089"/>
            <a:ext cx="3916248" cy="3293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20823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TDGammon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51164"/>
            <a:ext cx="11639901" cy="4975001"/>
          </a:xfrm>
        </p:spPr>
        <p:txBody>
          <a:bodyPr/>
          <a:lstStyle/>
          <a:p>
            <a:r>
              <a:rPr lang="en-US" dirty="0"/>
              <a:t>1992 by Gerald </a:t>
            </a:r>
            <a:r>
              <a:rPr lang="en-US" dirty="0" err="1"/>
              <a:t>Tesauro</a:t>
            </a:r>
            <a:r>
              <a:rPr lang="en-US" dirty="0"/>
              <a:t>, IBM</a:t>
            </a:r>
          </a:p>
          <a:p>
            <a:r>
              <a:rPr lang="en-US" dirty="0"/>
              <a:t>4-ply lookahead using </a:t>
            </a:r>
            <a:r>
              <a:rPr lang="en-US" dirty="0">
                <a:solidFill>
                  <a:srgbClr val="CC00CC"/>
                </a:solidFill>
              </a:rPr>
              <a:t>V(s) </a:t>
            </a:r>
            <a:r>
              <a:rPr lang="en-US" dirty="0"/>
              <a:t>trained from 1,500,000 games of self-play</a:t>
            </a:r>
          </a:p>
          <a:p>
            <a:r>
              <a:rPr lang="en-US" dirty="0"/>
              <a:t>3 hidden layers, ~100 units each</a:t>
            </a:r>
          </a:p>
          <a:p>
            <a:r>
              <a:rPr lang="en-US" dirty="0"/>
              <a:t>Input: contents of each location </a:t>
            </a:r>
            <a:r>
              <a:rPr lang="en-US" dirty="0">
                <a:solidFill>
                  <a:schemeClr val="tx2"/>
                </a:solidFill>
              </a:rPr>
              <a:t>plus several handcrafted features</a:t>
            </a:r>
          </a:p>
          <a:p>
            <a:r>
              <a:rPr lang="en-US" dirty="0"/>
              <a:t>Experimental results:</a:t>
            </a:r>
          </a:p>
          <a:p>
            <a:pPr lvl="1"/>
            <a:r>
              <a:rPr lang="en-US" dirty="0"/>
              <a:t>Plays approximately at parity with world champion</a:t>
            </a:r>
          </a:p>
          <a:p>
            <a:pPr lvl="1"/>
            <a:r>
              <a:rPr lang="en-US" dirty="0"/>
              <a:t>Led to radical changes in the way humans play backgammon</a:t>
            </a:r>
          </a:p>
        </p:txBody>
      </p:sp>
      <p:pic>
        <p:nvPicPr>
          <p:cNvPr id="5" name="Picture 4" descr="backgammon-position.eps">
            <a:extLst>
              <a:ext uri="{FF2B5EF4-FFF2-40B4-BE49-F238E27FC236}">
                <a16:creationId xmlns:a16="http://schemas.microsoft.com/office/drawing/2014/main" id="{8D2D2512-25D6-4049-A7F5-69E6E5F81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50" y="3731078"/>
            <a:ext cx="3033736" cy="299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730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Q-Networks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43001"/>
            <a:ext cx="11233501" cy="1752600"/>
          </a:xfrm>
        </p:spPr>
        <p:txBody>
          <a:bodyPr/>
          <a:lstStyle/>
          <a:p>
            <a:r>
              <a:rPr lang="en-US" dirty="0"/>
              <a:t>Deep Mind, 2015</a:t>
            </a:r>
          </a:p>
          <a:p>
            <a:r>
              <a:rPr lang="en-US" dirty="0"/>
              <a:t>Used a deep learning network to represent Q:</a:t>
            </a:r>
          </a:p>
          <a:p>
            <a:pPr lvl="1"/>
            <a:r>
              <a:rPr lang="en-US" dirty="0"/>
              <a:t>Input is last 4 images (84x84 pixel values) plus score</a:t>
            </a:r>
          </a:p>
          <a:p>
            <a:r>
              <a:rPr lang="en-US" dirty="0"/>
              <a:t>49 Atari games, incl. Breakout, Space Invaders, </a:t>
            </a:r>
            <a:r>
              <a:rPr lang="en-US" dirty="0" err="1"/>
              <a:t>Seaquest</a:t>
            </a:r>
            <a:r>
              <a:rPr lang="en-US" dirty="0"/>
              <a:t>, </a:t>
            </a:r>
            <a:r>
              <a:rPr lang="en-US" dirty="0" err="1"/>
              <a:t>Enduro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5A4B49-A051-4FAA-9AEC-835F91AA8D34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154260"/>
            <a:ext cx="6370864" cy="37037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6D2269-4D1F-4FAE-B2F7-936E246F4FC7}"/>
              </a:ext>
            </a:extLst>
          </p:cNvPr>
          <p:cNvSpPr txBox="1"/>
          <p:nvPr/>
        </p:nvSpPr>
        <p:spPr>
          <a:xfrm>
            <a:off x="552099" y="6390352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Image: Deep Mind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4AE826-3CEC-4A00-8AC9-E0BBEE214961}"/>
              </a:ext>
            </a:extLst>
          </p:cNvPr>
          <p:cNvSpPr/>
          <p:nvPr/>
        </p:nvSpPr>
        <p:spPr>
          <a:xfrm>
            <a:off x="8199199" y="219073"/>
            <a:ext cx="37756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/>
              </a:rPr>
              <a:t>sample = 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/>
              </a:rPr>
              <a:t>+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γ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max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 Q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  <a:sym typeface="Symbol" pitchFamily="18" charset="2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s’,a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Q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s,a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): Neural network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865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Reinforcement Learning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We still assume an MDP: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set of states s </a:t>
            </a:r>
            <a:r>
              <a:rPr lang="en-US" sz="2400" dirty="0">
                <a:solidFill>
                  <a:srgbClr val="C00000"/>
                </a:solidFill>
                <a:sym typeface="Symbol" pitchFamily="18" charset="2"/>
              </a:rPr>
              <a:t> </a:t>
            </a:r>
            <a:r>
              <a:rPr lang="en-US" sz="2400" dirty="0">
                <a:solidFill>
                  <a:srgbClr val="C00000"/>
                </a:solidFill>
              </a:rPr>
              <a:t>S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set of actions (per state) A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model T(</a:t>
            </a:r>
            <a:r>
              <a:rPr lang="en-US" sz="2400" dirty="0" err="1">
                <a:solidFill>
                  <a:srgbClr val="C00000"/>
                </a:solidFill>
              </a:rPr>
              <a:t>s,a,s</a:t>
            </a:r>
            <a:r>
              <a:rPr lang="en-US" sz="2400" dirty="0">
                <a:solidFill>
                  <a:srgbClr val="C00000"/>
                </a:solidFill>
              </a:rPr>
              <a:t>’)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reward function R(</a:t>
            </a:r>
            <a:r>
              <a:rPr lang="en-US" sz="2400" dirty="0" err="1">
                <a:solidFill>
                  <a:srgbClr val="C00000"/>
                </a:solidFill>
              </a:rPr>
              <a:t>s,a,s</a:t>
            </a:r>
            <a:r>
              <a:rPr lang="en-US" sz="2400" dirty="0">
                <a:solidFill>
                  <a:srgbClr val="C00000"/>
                </a:solidFill>
              </a:rPr>
              <a:t>’)</a:t>
            </a:r>
          </a:p>
          <a:p>
            <a:r>
              <a:rPr lang="en-US" sz="2800" dirty="0"/>
              <a:t>Still looking for a policy </a:t>
            </a:r>
            <a:r>
              <a:rPr lang="en-US" sz="2800" dirty="0">
                <a:solidFill>
                  <a:srgbClr val="CC0000"/>
                </a:solidFill>
                <a:sym typeface="Symbol" pitchFamily="18" charset="2"/>
              </a:rPr>
              <a:t>(s)</a:t>
            </a:r>
          </a:p>
          <a:p>
            <a:pPr lvl="1"/>
            <a:endParaRPr lang="en-US" sz="2400" dirty="0">
              <a:sym typeface="Symbol" pitchFamily="18" charset="2"/>
            </a:endParaRPr>
          </a:p>
          <a:p>
            <a:r>
              <a:rPr lang="en-US" sz="2800" dirty="0">
                <a:sym typeface="Symbol" pitchFamily="18" charset="2"/>
              </a:rPr>
              <a:t>New twist: </a:t>
            </a:r>
            <a:r>
              <a:rPr lang="en-US" sz="2800" dirty="0">
                <a:solidFill>
                  <a:srgbClr val="C00000"/>
                </a:solidFill>
                <a:sym typeface="Symbol" pitchFamily="18" charset="2"/>
              </a:rPr>
              <a:t>don’t know T or R</a:t>
            </a:r>
            <a:r>
              <a:rPr lang="en-US" sz="2800" dirty="0">
                <a:sym typeface="Symbol" pitchFamily="18" charset="2"/>
              </a:rPr>
              <a:t>, so must try out actions</a:t>
            </a:r>
          </a:p>
          <a:p>
            <a:pPr lvl="1"/>
            <a:endParaRPr lang="en-US" sz="2400" dirty="0">
              <a:solidFill>
                <a:srgbClr val="CC0000"/>
              </a:solidFill>
              <a:sym typeface="Symbol" pitchFamily="18" charset="2"/>
            </a:endParaRPr>
          </a:p>
          <a:p>
            <a:r>
              <a:rPr lang="en-US" sz="2800" dirty="0">
                <a:sym typeface="Symbol" pitchFamily="18" charset="2"/>
              </a:rPr>
              <a:t>Big idea: </a:t>
            </a:r>
            <a:r>
              <a:rPr lang="en-US" sz="2800" dirty="0">
                <a:solidFill>
                  <a:srgbClr val="C00000"/>
                </a:solidFill>
                <a:sym typeface="Symbol" pitchFamily="18" charset="2"/>
              </a:rPr>
              <a:t>Compute all averages over transition probabilities using sample outcomes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877" y="1524000"/>
            <a:ext cx="4484846" cy="239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5A4B49-A051-4FAA-9AEC-835F91AA8D34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4162"/>
            <a:ext cx="4978400" cy="3267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-1"/>
            <a:ext cx="5029200" cy="3296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503560"/>
            <a:ext cx="534670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411491"/>
            <a:ext cx="5169764" cy="34465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A3EFD9-768E-4724-91C5-1DBD816D789C}"/>
              </a:ext>
            </a:extLst>
          </p:cNvPr>
          <p:cNvSpPr txBox="1"/>
          <p:nvPr/>
        </p:nvSpPr>
        <p:spPr>
          <a:xfrm rot="16200000">
            <a:off x="10709934" y="5339114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Images: Open AI, Atari</a:t>
            </a:r>
          </a:p>
        </p:txBody>
      </p:sp>
    </p:spTree>
    <p:extLst>
      <p:ext uri="{BB962C8B-B14F-4D97-AF65-F5344CB8AC3E}">
        <p14:creationId xmlns:p14="http://schemas.microsoft.com/office/powerpoint/2010/main" val="30111081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15355-C1D3-4DE6-9FDA-969DB5A47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OpenAI</a:t>
            </a:r>
            <a:r>
              <a:rPr lang="en-US" dirty="0"/>
              <a:t> Gym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B60AB-0B45-4B57-B8CE-FDDF90746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2016+</a:t>
            </a:r>
          </a:p>
          <a:p>
            <a:r>
              <a:rPr lang="en-US" dirty="0"/>
              <a:t>Benchmark problems for learning agents</a:t>
            </a:r>
          </a:p>
          <a:p>
            <a:r>
              <a:rPr lang="en-US" dirty="0"/>
              <a:t>https://gym.openai.com/envs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854E6C-340B-4346-8D0F-B7B220BBD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201" y="2824843"/>
            <a:ext cx="1761343" cy="3846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00E23D-3C07-4136-9E55-937F8F71D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880" y="2824843"/>
            <a:ext cx="1676662" cy="3846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B91D6-8E88-41AB-BFB9-D6CE4C04A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208" y="2750684"/>
            <a:ext cx="1682249" cy="3846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05FF82-E42C-420E-87FC-80A64AB07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1203" y="688187"/>
            <a:ext cx="1676662" cy="59085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C421B3-3848-4915-93EF-65BE91380736}"/>
              </a:ext>
            </a:extLst>
          </p:cNvPr>
          <p:cNvSpPr txBox="1"/>
          <p:nvPr/>
        </p:nvSpPr>
        <p:spPr>
          <a:xfrm>
            <a:off x="552099" y="6390352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Images: Open AI</a:t>
            </a:r>
          </a:p>
        </p:txBody>
      </p:sp>
    </p:spTree>
    <p:extLst>
      <p:ext uri="{BB962C8B-B14F-4D97-AF65-F5344CB8AC3E}">
        <p14:creationId xmlns:p14="http://schemas.microsoft.com/office/powerpoint/2010/main" val="2880987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085F-555A-4616-881A-A4101127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AlphaGo, </a:t>
            </a:r>
            <a:r>
              <a:rPr lang="en-US" dirty="0" err="1"/>
              <a:t>AlphaZero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015A5-F79D-4D22-983F-E82E3547B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Mind, 2016+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4701E-2569-47FF-8F6B-DACD2B1A7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2033587"/>
            <a:ext cx="83343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328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085F-555A-4616-881A-A4101127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 Vehicles?</a:t>
            </a:r>
          </a:p>
        </p:txBody>
      </p:sp>
    </p:spTree>
    <p:extLst>
      <p:ext uri="{BB962C8B-B14F-4D97-AF65-F5344CB8AC3E}">
        <p14:creationId xmlns:p14="http://schemas.microsoft.com/office/powerpoint/2010/main" val="280525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Model-Free Learning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/>
          <a:lstStyle/>
          <a:p>
            <a:r>
              <a:rPr lang="en-US" sz="3200" dirty="0"/>
              <a:t>Model-free (temporal difference) learning</a:t>
            </a:r>
          </a:p>
          <a:p>
            <a:pPr lvl="1"/>
            <a:r>
              <a:rPr lang="en-US" sz="2800" dirty="0"/>
              <a:t>Experience world through episodes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Update estimates each transition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Over time, updates will mimic Bellman updates</a:t>
            </a:r>
          </a:p>
          <a:p>
            <a:pPr lvl="2"/>
            <a:endParaRPr lang="en-US" sz="2400" dirty="0"/>
          </a:p>
          <a:p>
            <a:endParaRPr lang="en-US" sz="4000" dirty="0"/>
          </a:p>
          <a:p>
            <a:endParaRPr lang="en-US" sz="32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endParaRPr lang="en-US" sz="3200" dirty="0"/>
          </a:p>
        </p:txBody>
      </p:sp>
      <p:pic>
        <p:nvPicPr>
          <p:cNvPr id="7185" name="Picture 2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3123" y="3454270"/>
            <a:ext cx="1695941" cy="44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2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7739" y="2774042"/>
            <a:ext cx="5733895" cy="44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0" name="Text Box 19"/>
          <p:cNvSpPr txBox="1">
            <a:spLocks noChangeArrowheads="1"/>
          </p:cNvSpPr>
          <p:nvPr/>
        </p:nvSpPr>
        <p:spPr bwMode="auto">
          <a:xfrm>
            <a:off x="10181923" y="2819400"/>
            <a:ext cx="76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r</a:t>
            </a:r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0070552" y="1371600"/>
            <a:ext cx="1588048" cy="2366665"/>
            <a:chOff x="9761537" y="1447800"/>
            <a:chExt cx="1347130" cy="2007625"/>
          </a:xfrm>
        </p:grpSpPr>
        <p:sp>
          <p:nvSpPr>
            <p:cNvPr id="38" name="AutoShape 7"/>
            <p:cNvSpPr>
              <a:spLocks noChangeArrowheads="1"/>
            </p:cNvSpPr>
            <p:nvPr/>
          </p:nvSpPr>
          <p:spPr bwMode="auto">
            <a:xfrm>
              <a:off x="10310812" y="1585913"/>
              <a:ext cx="246063" cy="19685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 flipH="1">
              <a:off x="10066337" y="1790700"/>
              <a:ext cx="368300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0" name="Oval 13"/>
            <p:cNvSpPr>
              <a:spLocks noChangeArrowheads="1"/>
            </p:cNvSpPr>
            <p:nvPr/>
          </p:nvSpPr>
          <p:spPr bwMode="auto">
            <a:xfrm>
              <a:off x="9983787" y="2363788"/>
              <a:ext cx="204788" cy="204787"/>
            </a:xfrm>
            <a:prstGeom prst="ellipse">
              <a:avLst/>
            </a:prstGeom>
            <a:solidFill>
              <a:srgbClr val="B5E3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" name="Line 17"/>
            <p:cNvSpPr>
              <a:spLocks noChangeShapeType="1"/>
            </p:cNvSpPr>
            <p:nvPr/>
          </p:nvSpPr>
          <p:spPr bwMode="auto">
            <a:xfrm flipH="1">
              <a:off x="9761537" y="2568575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2" name="Line 18"/>
            <p:cNvSpPr>
              <a:spLocks noChangeShapeType="1"/>
            </p:cNvSpPr>
            <p:nvPr/>
          </p:nvSpPr>
          <p:spPr bwMode="auto">
            <a:xfrm>
              <a:off x="10069512" y="2568575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9856012" y="1835639"/>
              <a:ext cx="762001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a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10542587" y="1447800"/>
              <a:ext cx="204788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3333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10221254" y="2245854"/>
              <a:ext cx="88741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  <a:endParaRPr lang="en-US" sz="2400" dirty="0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endParaRPr>
            </a:p>
          </p:txBody>
        </p:sp>
        <p:sp>
          <p:nvSpPr>
            <p:cNvPr id="46" name="AutoShape 23"/>
            <p:cNvSpPr>
              <a:spLocks noChangeArrowheads="1"/>
            </p:cNvSpPr>
            <p:nvPr/>
          </p:nvSpPr>
          <p:spPr bwMode="auto">
            <a:xfrm>
              <a:off x="10229850" y="3190875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7" name="Text Box 24"/>
            <p:cNvSpPr txBox="1">
              <a:spLocks noChangeArrowheads="1"/>
            </p:cNvSpPr>
            <p:nvPr/>
          </p:nvSpPr>
          <p:spPr bwMode="auto">
            <a:xfrm>
              <a:off x="10308492" y="3063798"/>
              <a:ext cx="52546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3333FF"/>
                  </a:solidFill>
                  <a:latin typeface="Calibri"/>
                  <a:cs typeface="Calibri"/>
                </a:rPr>
                <a:t>s’</a:t>
              </a:r>
            </a:p>
          </p:txBody>
        </p:sp>
        <p:sp>
          <p:nvSpPr>
            <p:cNvPr id="48" name="Line 17"/>
            <p:cNvSpPr>
              <a:spLocks noChangeShapeType="1"/>
            </p:cNvSpPr>
            <p:nvPr/>
          </p:nvSpPr>
          <p:spPr bwMode="auto">
            <a:xfrm flipH="1">
              <a:off x="10523537" y="2590800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982200" y="3676358"/>
            <a:ext cx="1588048" cy="1962441"/>
            <a:chOff x="9761537" y="1790700"/>
            <a:chExt cx="1347130" cy="1664725"/>
          </a:xfrm>
        </p:grpSpPr>
        <p:sp>
          <p:nvSpPr>
            <p:cNvPr id="52" name="Line 11"/>
            <p:cNvSpPr>
              <a:spLocks noChangeShapeType="1"/>
            </p:cNvSpPr>
            <p:nvPr/>
          </p:nvSpPr>
          <p:spPr bwMode="auto">
            <a:xfrm flipH="1">
              <a:off x="10066337" y="1790700"/>
              <a:ext cx="368300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3" name="Oval 13"/>
            <p:cNvSpPr>
              <a:spLocks noChangeArrowheads="1"/>
            </p:cNvSpPr>
            <p:nvPr/>
          </p:nvSpPr>
          <p:spPr bwMode="auto">
            <a:xfrm>
              <a:off x="9983787" y="2363788"/>
              <a:ext cx="204788" cy="204787"/>
            </a:xfrm>
            <a:prstGeom prst="ellipse">
              <a:avLst/>
            </a:prstGeom>
            <a:solidFill>
              <a:srgbClr val="B5E3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4" name="Line 17"/>
            <p:cNvSpPr>
              <a:spLocks noChangeShapeType="1"/>
            </p:cNvSpPr>
            <p:nvPr/>
          </p:nvSpPr>
          <p:spPr bwMode="auto">
            <a:xfrm flipH="1">
              <a:off x="9761537" y="2568575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10069512" y="2568575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6" name="Text Box 19"/>
            <p:cNvSpPr txBox="1">
              <a:spLocks noChangeArrowheads="1"/>
            </p:cNvSpPr>
            <p:nvPr/>
          </p:nvSpPr>
          <p:spPr bwMode="auto">
            <a:xfrm>
              <a:off x="9856012" y="1835639"/>
              <a:ext cx="762001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a’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10221254" y="2245854"/>
              <a:ext cx="88741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s’, a’</a:t>
              </a:r>
              <a:endParaRPr lang="en-US" sz="2400" dirty="0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endParaRPr>
            </a:p>
          </p:txBody>
        </p:sp>
        <p:sp>
          <p:nvSpPr>
            <p:cNvPr id="59" name="AutoShape 23"/>
            <p:cNvSpPr>
              <a:spLocks noChangeArrowheads="1"/>
            </p:cNvSpPr>
            <p:nvPr/>
          </p:nvSpPr>
          <p:spPr bwMode="auto">
            <a:xfrm>
              <a:off x="10229850" y="3190875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60" name="Text Box 24"/>
            <p:cNvSpPr txBox="1">
              <a:spLocks noChangeArrowheads="1"/>
            </p:cNvSpPr>
            <p:nvPr/>
          </p:nvSpPr>
          <p:spPr bwMode="auto">
            <a:xfrm>
              <a:off x="10308492" y="3063798"/>
              <a:ext cx="52546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3333FF"/>
                  </a:solidFill>
                  <a:latin typeface="Calibri"/>
                  <a:cs typeface="Calibri"/>
                </a:rPr>
                <a:t>s’’</a:t>
              </a:r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 flipH="1">
              <a:off x="10523537" y="2590800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EDE2AAB-DE5C-B428-3DFD-DCB525B39174}"/>
                  </a:ext>
                </a:extLst>
              </p14:cNvPr>
              <p14:cNvContentPartPr/>
              <p14:nvPr/>
            </p14:nvContentPartPr>
            <p14:xfrm>
              <a:off x="2103120" y="1373760"/>
              <a:ext cx="9290520" cy="4320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EDE2AAB-DE5C-B428-3DFD-DCB525B391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93760" y="1364400"/>
                <a:ext cx="9309240" cy="4339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9BF3B64-895C-4DD9-ACF5-46C7A9F7494A}"/>
                  </a:ext>
                </a:extLst>
              </p:cNvPr>
              <p:cNvSpPr/>
              <p:nvPr/>
            </p:nvSpPr>
            <p:spPr>
              <a:xfrm>
                <a:off x="3116409" y="5525417"/>
                <a:ext cx="55033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←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𝑠𝑎𝑚𝑝𝑙𝑒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9BF3B64-895C-4DD9-ACF5-46C7A9F749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409" y="5525417"/>
                <a:ext cx="5503301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Temporal Difference Learning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6800" cy="2819400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Big idea: learn from every experience!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Update V(s) each time we experience a transition (s, a, s’, r)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Likely outcomes s’ will contribute updates more often</a:t>
            </a:r>
          </a:p>
          <a:p>
            <a:pPr lvl="1"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Temporal difference learning of values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Policy still fixed, still doing evaluation!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Move values toward value of whatever successor occurs: running average</a:t>
            </a: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296402" y="1371600"/>
            <a:ext cx="1857674" cy="2366665"/>
            <a:chOff x="9532815" y="1447800"/>
            <a:chExt cx="1575852" cy="2007625"/>
          </a:xfrm>
        </p:grpSpPr>
        <p:sp>
          <p:nvSpPr>
            <p:cNvPr id="15367" name="AutoShape 7"/>
            <p:cNvSpPr>
              <a:spLocks noChangeArrowheads="1"/>
            </p:cNvSpPr>
            <p:nvPr/>
          </p:nvSpPr>
          <p:spPr bwMode="auto">
            <a:xfrm>
              <a:off x="10310812" y="1585913"/>
              <a:ext cx="246063" cy="19685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68" name="Line 11"/>
            <p:cNvSpPr>
              <a:spLocks noChangeShapeType="1"/>
            </p:cNvSpPr>
            <p:nvPr/>
          </p:nvSpPr>
          <p:spPr bwMode="auto">
            <a:xfrm flipH="1">
              <a:off x="10066337" y="1790700"/>
              <a:ext cx="368300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69" name="Oval 13"/>
            <p:cNvSpPr>
              <a:spLocks noChangeArrowheads="1"/>
            </p:cNvSpPr>
            <p:nvPr/>
          </p:nvSpPr>
          <p:spPr bwMode="auto">
            <a:xfrm>
              <a:off x="9983787" y="2363788"/>
              <a:ext cx="204788" cy="204787"/>
            </a:xfrm>
            <a:prstGeom prst="ellipse">
              <a:avLst/>
            </a:prstGeom>
            <a:solidFill>
              <a:srgbClr val="B5E3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0" name="Line 17"/>
            <p:cNvSpPr>
              <a:spLocks noChangeShapeType="1"/>
            </p:cNvSpPr>
            <p:nvPr/>
          </p:nvSpPr>
          <p:spPr bwMode="auto">
            <a:xfrm flipH="1">
              <a:off x="9761537" y="2568575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1" name="Line 18"/>
            <p:cNvSpPr>
              <a:spLocks noChangeShapeType="1"/>
            </p:cNvSpPr>
            <p:nvPr/>
          </p:nvSpPr>
          <p:spPr bwMode="auto">
            <a:xfrm>
              <a:off x="10069512" y="2568575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2" name="Text Box 19"/>
            <p:cNvSpPr txBox="1">
              <a:spLocks noChangeArrowheads="1"/>
            </p:cNvSpPr>
            <p:nvPr/>
          </p:nvSpPr>
          <p:spPr bwMode="auto">
            <a:xfrm>
              <a:off x="9532815" y="1835639"/>
              <a:ext cx="762001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(s)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5373" name="Text Box 20"/>
            <p:cNvSpPr txBox="1">
              <a:spLocks noChangeArrowheads="1"/>
            </p:cNvSpPr>
            <p:nvPr/>
          </p:nvSpPr>
          <p:spPr bwMode="auto">
            <a:xfrm>
              <a:off x="10542587" y="1447800"/>
              <a:ext cx="204788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3333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5374" name="Text Box 21"/>
            <p:cNvSpPr txBox="1">
              <a:spLocks noChangeArrowheads="1"/>
            </p:cNvSpPr>
            <p:nvPr/>
          </p:nvSpPr>
          <p:spPr bwMode="auto">
            <a:xfrm>
              <a:off x="10221254" y="2245854"/>
              <a:ext cx="88741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(s)</a:t>
              </a:r>
            </a:p>
          </p:txBody>
        </p:sp>
        <p:sp>
          <p:nvSpPr>
            <p:cNvPr id="15375" name="AutoShape 23"/>
            <p:cNvSpPr>
              <a:spLocks noChangeArrowheads="1"/>
            </p:cNvSpPr>
            <p:nvPr/>
          </p:nvSpPr>
          <p:spPr bwMode="auto">
            <a:xfrm>
              <a:off x="10229850" y="3190875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6" name="Text Box 24"/>
            <p:cNvSpPr txBox="1">
              <a:spLocks noChangeArrowheads="1"/>
            </p:cNvSpPr>
            <p:nvPr/>
          </p:nvSpPr>
          <p:spPr bwMode="auto">
            <a:xfrm>
              <a:off x="10308492" y="3063798"/>
              <a:ext cx="52546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3333FF"/>
                  </a:solidFill>
                  <a:latin typeface="Calibri"/>
                  <a:cs typeface="Calibri"/>
                </a:rPr>
                <a:t>s’</a:t>
              </a:r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 flipH="1">
              <a:off x="10523537" y="2590800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sp>
        <p:nvSpPr>
          <p:cNvPr id="15379" name="TextBox 19"/>
          <p:cNvSpPr txBox="1">
            <a:spLocks noChangeArrowheads="1"/>
          </p:cNvSpPr>
          <p:nvPr/>
        </p:nvSpPr>
        <p:spPr bwMode="auto">
          <a:xfrm>
            <a:off x="705588" y="4099406"/>
            <a:ext cx="20617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Sample of V(s):</a:t>
            </a:r>
          </a:p>
        </p:txBody>
      </p:sp>
      <p:sp>
        <p:nvSpPr>
          <p:cNvPr id="15380" name="TextBox 21"/>
          <p:cNvSpPr txBox="1">
            <a:spLocks noChangeArrowheads="1"/>
          </p:cNvSpPr>
          <p:nvPr/>
        </p:nvSpPr>
        <p:spPr bwMode="auto">
          <a:xfrm>
            <a:off x="710108" y="4806333"/>
            <a:ext cx="20653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Update to V(s):</a:t>
            </a:r>
          </a:p>
        </p:txBody>
      </p:sp>
      <p:sp>
        <p:nvSpPr>
          <p:cNvPr id="15381" name="TextBox 22"/>
          <p:cNvSpPr txBox="1">
            <a:spLocks noChangeArrowheads="1"/>
          </p:cNvSpPr>
          <p:nvPr/>
        </p:nvSpPr>
        <p:spPr bwMode="auto">
          <a:xfrm>
            <a:off x="718900" y="5501660"/>
            <a:ext cx="1906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Same update: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2FBE196-AC84-4F89-B54A-E6DE9DEB900A}"/>
                  </a:ext>
                </a:extLst>
              </p:cNvPr>
              <p:cNvSpPr/>
              <p:nvPr/>
            </p:nvSpPr>
            <p:spPr>
              <a:xfrm>
                <a:off x="3163120" y="4099405"/>
                <a:ext cx="33594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𝑠𝑎𝑚𝑝𝑙𝑒</m:t>
                      </m:r>
                      <m:r>
                        <a:rPr lang="en-US" sz="2400" b="0" i="1" dirty="0" smtClean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𝑟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𝛾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00863D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solidFill>
                                    <a:srgbClr val="00863D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00863D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863D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2FBE196-AC84-4F89-B54A-E6DE9DEB9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120" y="4099405"/>
                <a:ext cx="3359446" cy="461665"/>
              </a:xfrm>
              <a:prstGeom prst="rect">
                <a:avLst/>
              </a:prstGeom>
              <a:blipFill>
                <a:blip r:embed="rId3"/>
                <a:stretch>
                  <a:fillRect l="-18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B622F2E-B6BC-4AD7-A8E7-3A4D86B21D5A}"/>
                  </a:ext>
                </a:extLst>
              </p:cNvPr>
              <p:cNvSpPr/>
              <p:nvPr/>
            </p:nvSpPr>
            <p:spPr>
              <a:xfrm>
                <a:off x="3116409" y="4811702"/>
                <a:ext cx="53145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</m:t>
                      </m:r>
                      <m:r>
                        <a:rPr lang="en-US" sz="2400" i="1" dirty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𝑠𝑎𝑚𝑝𝑙𝑒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B622F2E-B6BC-4AD7-A8E7-3A4D86B21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409" y="4811702"/>
                <a:ext cx="5314596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7246B79-A786-4C5F-A967-9EE0242D3DC1}"/>
                  </a:ext>
                </a:extLst>
              </p:cNvPr>
              <p:cNvSpPr/>
              <p:nvPr/>
            </p:nvSpPr>
            <p:spPr>
              <a:xfrm>
                <a:off x="3116409" y="6196933"/>
                <a:ext cx="40489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←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∇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𝐸𝑟𝑟𝑜𝑟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7246B79-A786-4C5F-A967-9EE0242D3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409" y="6196933"/>
                <a:ext cx="404899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2">
            <a:extLst>
              <a:ext uri="{FF2B5EF4-FFF2-40B4-BE49-F238E27FC236}">
                <a16:creationId xmlns:a16="http://schemas.microsoft.com/office/drawing/2014/main" id="{705AD83F-13C5-4B66-83A8-8C51484A2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00" y="6196987"/>
            <a:ext cx="1906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Same update: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B15F252-6C25-416F-B09D-DEE904F767E0}"/>
                  </a:ext>
                </a:extLst>
              </p:cNvPr>
              <p:cNvSpPr/>
              <p:nvPr/>
            </p:nvSpPr>
            <p:spPr>
              <a:xfrm>
                <a:off x="7883320" y="6019707"/>
                <a:ext cx="430868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𝐸𝑟𝑟𝑜𝑟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𝑠𝑎𝑚𝑝𝑙𝑒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𝜋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B15F252-6C25-416F-B09D-DEE904F76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320" y="6019707"/>
                <a:ext cx="4308680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0718B8-C977-6E98-049E-9A74D35F0D14}"/>
                  </a:ext>
                </a:extLst>
              </p14:cNvPr>
              <p14:cNvContentPartPr/>
              <p14:nvPr/>
            </p14:nvContentPartPr>
            <p14:xfrm>
              <a:off x="2241000" y="1570680"/>
              <a:ext cx="9737640" cy="5151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0718B8-C977-6E98-049E-9A74D35F0D1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31640" y="1561320"/>
                <a:ext cx="9756360" cy="5169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1A3B8-51DA-4770-AA4A-52D8AEC4E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Calculus Quiz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59C58E-144F-4887-8B43-EA2C4E992D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b="0" dirty="0"/>
                  <a:t> </a:t>
                </a:r>
              </a:p>
              <a:p>
                <a:endParaRPr lang="en-US" dirty="0"/>
              </a:p>
              <a:p>
                <a:r>
                  <a:rPr lang="en-US" sz="3200" dirty="0"/>
                  <a:t>What is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59C58E-144F-4887-8B43-EA2C4E992D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b="-6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5CDCE57-D54A-C959-4C73-FF2CA7388E8A}"/>
                  </a:ext>
                </a:extLst>
              </p14:cNvPr>
              <p14:cNvContentPartPr/>
              <p14:nvPr/>
            </p14:nvContentPartPr>
            <p14:xfrm>
              <a:off x="1890360" y="1473840"/>
              <a:ext cx="8402400" cy="3634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5CDCE57-D54A-C959-4C73-FF2CA7388E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1000" y="1464480"/>
                <a:ext cx="8421120" cy="36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17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1A3B8-51DA-4770-AA4A-52D8AEC4E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59C58E-144F-4887-8B43-EA2C4E992D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Goal: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that minimizes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Start with initial guess,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>
                    <a:solidFill>
                      <a:schemeClr val="tx1"/>
                    </a:solidFill>
                  </a:rPr>
                  <a:t>Update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by taking a step in the direction</a:t>
                </a:r>
                <a:r>
                  <a:rPr lang="en-US" dirty="0">
                    <a:solidFill>
                      <a:schemeClr val="tx1"/>
                    </a:solidFill>
                  </a:rPr>
                  <a:t>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changing fastest (in the negative direction) with respect to x: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is the step size or learning rate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Repeat until convergence</a:t>
                </a:r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TD goal: find value(s), V, that minimizes difference between sample(s) and V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←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∇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𝐸𝑟𝑟𝑜𝑟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59C58E-144F-4887-8B43-EA2C4E992D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33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335510-502B-4579-B35A-EDE317C747B1}"/>
                  </a:ext>
                </a:extLst>
              </p:cNvPr>
              <p:cNvSpPr/>
              <p:nvPr/>
            </p:nvSpPr>
            <p:spPr>
              <a:xfrm>
                <a:off x="9379872" y="185520"/>
                <a:ext cx="2595903" cy="18553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335510-502B-4579-B35A-EDE317C747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872" y="185520"/>
                <a:ext cx="2595903" cy="18553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39974F4-9AE0-4E18-94AD-5272F341C59E}"/>
                  </a:ext>
                </a:extLst>
              </p:cNvPr>
              <p:cNvSpPr/>
              <p:nvPr/>
            </p:nvSpPr>
            <p:spPr>
              <a:xfrm>
                <a:off x="6242942" y="5027721"/>
                <a:ext cx="4167936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𝐸𝑟𝑟𝑜𝑟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𝑠𝑎𝑚𝑝𝑙𝑒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39974F4-9AE0-4E18-94AD-5272F341C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942" y="5027721"/>
                <a:ext cx="4167936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071305E-973E-446B-CF92-5B93C29F860A}"/>
                  </a:ext>
                </a:extLst>
              </p14:cNvPr>
              <p14:cNvContentPartPr/>
              <p14:nvPr/>
            </p14:nvContentPartPr>
            <p14:xfrm>
              <a:off x="479880" y="173160"/>
              <a:ext cx="7853040" cy="5816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071305E-973E-446B-CF92-5B93C29F860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0520" y="163800"/>
                <a:ext cx="7871760" cy="583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752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9BF3B64-895C-4DD9-ACF5-46C7A9F7494A}"/>
                  </a:ext>
                </a:extLst>
              </p:cNvPr>
              <p:cNvSpPr/>
              <p:nvPr/>
            </p:nvSpPr>
            <p:spPr>
              <a:xfrm>
                <a:off x="3116409" y="5525417"/>
                <a:ext cx="55033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←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𝑠𝑎𝑚𝑝𝑙𝑒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9BF3B64-895C-4DD9-ACF5-46C7A9F749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409" y="5525417"/>
                <a:ext cx="5503301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Temporal Difference Learning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6800" cy="2819400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Big idea: learn from every experience!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Update V(s) each time we experience a transition (s, a, s’, r)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Likely outcomes s’ will contribute updates more often</a:t>
            </a:r>
          </a:p>
          <a:p>
            <a:pPr lvl="1"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Temporal difference learning of values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Policy still fixed, still doing evaluation!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Move values toward value of whatever successor occurs: running average</a:t>
            </a: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296402" y="1371600"/>
            <a:ext cx="1857674" cy="2366665"/>
            <a:chOff x="9532815" y="1447800"/>
            <a:chExt cx="1575852" cy="2007625"/>
          </a:xfrm>
        </p:grpSpPr>
        <p:sp>
          <p:nvSpPr>
            <p:cNvPr id="15367" name="AutoShape 7"/>
            <p:cNvSpPr>
              <a:spLocks noChangeArrowheads="1"/>
            </p:cNvSpPr>
            <p:nvPr/>
          </p:nvSpPr>
          <p:spPr bwMode="auto">
            <a:xfrm>
              <a:off x="10310812" y="1585913"/>
              <a:ext cx="246063" cy="19685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68" name="Line 11"/>
            <p:cNvSpPr>
              <a:spLocks noChangeShapeType="1"/>
            </p:cNvSpPr>
            <p:nvPr/>
          </p:nvSpPr>
          <p:spPr bwMode="auto">
            <a:xfrm flipH="1">
              <a:off x="10066337" y="1790700"/>
              <a:ext cx="368300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69" name="Oval 13"/>
            <p:cNvSpPr>
              <a:spLocks noChangeArrowheads="1"/>
            </p:cNvSpPr>
            <p:nvPr/>
          </p:nvSpPr>
          <p:spPr bwMode="auto">
            <a:xfrm>
              <a:off x="9983787" y="2363788"/>
              <a:ext cx="204788" cy="204787"/>
            </a:xfrm>
            <a:prstGeom prst="ellipse">
              <a:avLst/>
            </a:prstGeom>
            <a:solidFill>
              <a:srgbClr val="B5E3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0" name="Line 17"/>
            <p:cNvSpPr>
              <a:spLocks noChangeShapeType="1"/>
            </p:cNvSpPr>
            <p:nvPr/>
          </p:nvSpPr>
          <p:spPr bwMode="auto">
            <a:xfrm flipH="1">
              <a:off x="9761537" y="2568575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1" name="Line 18"/>
            <p:cNvSpPr>
              <a:spLocks noChangeShapeType="1"/>
            </p:cNvSpPr>
            <p:nvPr/>
          </p:nvSpPr>
          <p:spPr bwMode="auto">
            <a:xfrm>
              <a:off x="10069512" y="2568575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2" name="Text Box 19"/>
            <p:cNvSpPr txBox="1">
              <a:spLocks noChangeArrowheads="1"/>
            </p:cNvSpPr>
            <p:nvPr/>
          </p:nvSpPr>
          <p:spPr bwMode="auto">
            <a:xfrm>
              <a:off x="9532815" y="1835639"/>
              <a:ext cx="762001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(s)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5373" name="Text Box 20"/>
            <p:cNvSpPr txBox="1">
              <a:spLocks noChangeArrowheads="1"/>
            </p:cNvSpPr>
            <p:nvPr/>
          </p:nvSpPr>
          <p:spPr bwMode="auto">
            <a:xfrm>
              <a:off x="10542587" y="1447800"/>
              <a:ext cx="204788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3333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5374" name="Text Box 21"/>
            <p:cNvSpPr txBox="1">
              <a:spLocks noChangeArrowheads="1"/>
            </p:cNvSpPr>
            <p:nvPr/>
          </p:nvSpPr>
          <p:spPr bwMode="auto">
            <a:xfrm>
              <a:off x="10221254" y="2245854"/>
              <a:ext cx="88741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(s)</a:t>
              </a:r>
            </a:p>
          </p:txBody>
        </p:sp>
        <p:sp>
          <p:nvSpPr>
            <p:cNvPr id="15375" name="AutoShape 23"/>
            <p:cNvSpPr>
              <a:spLocks noChangeArrowheads="1"/>
            </p:cNvSpPr>
            <p:nvPr/>
          </p:nvSpPr>
          <p:spPr bwMode="auto">
            <a:xfrm>
              <a:off x="10229850" y="3190875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6" name="Text Box 24"/>
            <p:cNvSpPr txBox="1">
              <a:spLocks noChangeArrowheads="1"/>
            </p:cNvSpPr>
            <p:nvPr/>
          </p:nvSpPr>
          <p:spPr bwMode="auto">
            <a:xfrm>
              <a:off x="10308492" y="3063798"/>
              <a:ext cx="52546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3333FF"/>
                  </a:solidFill>
                  <a:latin typeface="Calibri"/>
                  <a:cs typeface="Calibri"/>
                </a:rPr>
                <a:t>s’</a:t>
              </a:r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 flipH="1">
              <a:off x="10523537" y="2590800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sp>
        <p:nvSpPr>
          <p:cNvPr id="15379" name="TextBox 19"/>
          <p:cNvSpPr txBox="1">
            <a:spLocks noChangeArrowheads="1"/>
          </p:cNvSpPr>
          <p:nvPr/>
        </p:nvSpPr>
        <p:spPr bwMode="auto">
          <a:xfrm>
            <a:off x="705588" y="4099406"/>
            <a:ext cx="20617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Sample of V(s):</a:t>
            </a:r>
          </a:p>
        </p:txBody>
      </p:sp>
      <p:sp>
        <p:nvSpPr>
          <p:cNvPr id="15380" name="TextBox 21"/>
          <p:cNvSpPr txBox="1">
            <a:spLocks noChangeArrowheads="1"/>
          </p:cNvSpPr>
          <p:nvPr/>
        </p:nvSpPr>
        <p:spPr bwMode="auto">
          <a:xfrm>
            <a:off x="710108" y="4806333"/>
            <a:ext cx="20653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Update to V(s):</a:t>
            </a:r>
          </a:p>
        </p:txBody>
      </p:sp>
      <p:sp>
        <p:nvSpPr>
          <p:cNvPr id="15381" name="TextBox 22"/>
          <p:cNvSpPr txBox="1">
            <a:spLocks noChangeArrowheads="1"/>
          </p:cNvSpPr>
          <p:nvPr/>
        </p:nvSpPr>
        <p:spPr bwMode="auto">
          <a:xfrm>
            <a:off x="718900" y="5501660"/>
            <a:ext cx="1906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Same update: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2FBE196-AC84-4F89-B54A-E6DE9DEB900A}"/>
                  </a:ext>
                </a:extLst>
              </p:cNvPr>
              <p:cNvSpPr/>
              <p:nvPr/>
            </p:nvSpPr>
            <p:spPr>
              <a:xfrm>
                <a:off x="3163120" y="4099405"/>
                <a:ext cx="33594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𝑠𝑎𝑚𝑝𝑙𝑒</m:t>
                      </m:r>
                      <m:r>
                        <a:rPr lang="en-US" sz="2400" b="0" i="1" dirty="0" smtClean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𝑟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𝛾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00863D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solidFill>
                                    <a:srgbClr val="00863D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00863D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863D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2FBE196-AC84-4F89-B54A-E6DE9DEB9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120" y="4099405"/>
                <a:ext cx="3359446" cy="461665"/>
              </a:xfrm>
              <a:prstGeom prst="rect">
                <a:avLst/>
              </a:prstGeom>
              <a:blipFill>
                <a:blip r:embed="rId3"/>
                <a:stretch>
                  <a:fillRect l="-18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B622F2E-B6BC-4AD7-A8E7-3A4D86B21D5A}"/>
                  </a:ext>
                </a:extLst>
              </p:cNvPr>
              <p:cNvSpPr/>
              <p:nvPr/>
            </p:nvSpPr>
            <p:spPr>
              <a:xfrm>
                <a:off x="3116409" y="4811702"/>
                <a:ext cx="53145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</m:t>
                      </m:r>
                      <m:r>
                        <a:rPr lang="en-US" sz="2400" i="1" dirty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𝑠𝑎𝑚𝑝𝑙𝑒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B622F2E-B6BC-4AD7-A8E7-3A4D86B21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409" y="4811702"/>
                <a:ext cx="5314596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7246B79-A786-4C5F-A967-9EE0242D3DC1}"/>
                  </a:ext>
                </a:extLst>
              </p:cNvPr>
              <p:cNvSpPr/>
              <p:nvPr/>
            </p:nvSpPr>
            <p:spPr>
              <a:xfrm>
                <a:off x="3116409" y="6196933"/>
                <a:ext cx="40489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←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∇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𝐸𝑟𝑟𝑜𝑟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7246B79-A786-4C5F-A967-9EE0242D3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409" y="6196933"/>
                <a:ext cx="404899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2">
            <a:extLst>
              <a:ext uri="{FF2B5EF4-FFF2-40B4-BE49-F238E27FC236}">
                <a16:creationId xmlns:a16="http://schemas.microsoft.com/office/drawing/2014/main" id="{705AD83F-13C5-4B66-83A8-8C51484A2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00" y="6196987"/>
            <a:ext cx="1906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Same update: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B15F252-6C25-416F-B09D-DEE904F767E0}"/>
                  </a:ext>
                </a:extLst>
              </p:cNvPr>
              <p:cNvSpPr/>
              <p:nvPr/>
            </p:nvSpPr>
            <p:spPr>
              <a:xfrm>
                <a:off x="7883320" y="6019707"/>
                <a:ext cx="430868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𝐸𝑟𝑟𝑜𝑟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𝑠𝑎𝑚𝑝𝑙𝑒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𝜋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B15F252-6C25-416F-B09D-DEE904F76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320" y="6019707"/>
                <a:ext cx="4308680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0444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s,a,r,s')  template TPT1  env TPENV1  fore 0  back 16777215  eqnno 1"/>
  <p:tag name="FILENAME" val="TP_tmp"/>
  <p:tag name="ORIGWIDTH" val="42"/>
  <p:tag name="PICTUREFILESIZE" val="348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hat{y}=w_0+w_1 f_1(x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4"/>
  <p:tag name="PICTUREFILESIZE" val="820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hat{y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11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y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93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f_1(x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0"/>
  <p:tag name="PICTUREFILESIZE" val="31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= \sum_i\left(y_i - \sum_k w_k f_k(x_i)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3135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\mbox{total error} = \sum_i\left(y_i - \hat{y_i}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145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 \mbox{error}(w) = \frac{1}{2}\left(y - \sum_k w_k f_k(x)  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3754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\frac{\partial \mbox{~error}(w)}{\partial w_m} = - \left(y - \sum_k  w_k f_k(x)\right) f_m(x)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4695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w_m \leftarrow w_m + \alpha \left(y - \sum_k w_k f_k(x)  \right) f_m(x)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3980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w_m \leftarrow w_m + \alpha \left[ \textcolor{OliveGreen}{r + \gamma \max_a Q(s',a')} - \textcolor{BrickRed}{Q(s,a)} \right] f_m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03"/>
  <p:tag name="PICTUREFILESIZE" val="453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s,a,r,s',a',r',s'',a'',r'',s''''\ldots)  template TPT1  env TPENV1  fore 0  back 16777215  eqnno 1"/>
  <p:tag name="FILENAME" val="TP_tmp"/>
  <p:tag name="ORIGWIDTH" val="142"/>
  <p:tag name="PICTUREFILESIZE" val="693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 \mbox{error}(w) = \frac{1}{2}\left(y - \sum_k w_k f_k(x)  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3754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\frac{\partial \mbox{~error}(w)}{\partial w_m} = - \left(y - \sum_k  w_k f_k(x)\right) f_m(x)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4695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w_m \leftarrow w_m + \alpha \left(y - \sum_k w_k f_k(x)  \right) f_m(x)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3980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leftarrow Q(s,a) + \alpha \left[ \mbox{difference} \right]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19"/>
  <p:tag name="PICTUREFILESIZE" val="2342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w_i \leftarrow w_i + \alpha \left[ \mbox{difference} \right] f_i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01"/>
  <p:tag name="PICTUREFILESIZE" val="2159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{\sc Q}(s, a) = w_1 f_1(s, a) + w_2 f_2(s, a) + \ldots + w_n f_n(s, 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7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467"/>
  <p:tag name="PICTUREFILESIZE" val="2333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\mbox{\rm difference} = \left[ r + \gamma \max_{a'} Q(s',a') \right] - Q(s,a)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13"/>
  <p:tag name="PICTUREFILESIZE" val="3854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rm{\sf transition~} = (s,a,r,s')  template TPT1  env TPENV1  fore 0  back 16777215  eqnno 1"/>
  <p:tag name="FILENAME" val="TP_tmp"/>
  <p:tag name="ORIGWIDTH" val="99"/>
  <p:tag name="PICTUREFILESIZE" val="564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ack}{f_{DOT}(s,\mbox{NORTH}) = 0.5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36"/>
  <p:tag name="PICTUREFILESIZE" val="1677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ack}{f_{GST}(s,\mbox{NORTH}) = 1.0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32"/>
  <p:tag name="PICTUREFILESIZE" val="164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leftarrow (1-\alpha) Q(s,a) + (\alpha) \left[ r + \gamma \max_{a'}Q(s',a')\right]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1"/>
  <p:tag name="PICTUREFILESIZE" val="4516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r + \gamma \max_{a'} Q(s',a') = -500 +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01"/>
  <p:tag name="PICTUREFILESIZE" val="2628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(s,a) = 4.0 f_{DOT}(s,a) - 1.0 f_{GST}(s,a)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81"/>
  <p:tag name="PICTUREFILESIZE" val="2806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 = \mbox{NORTH}  template TPT1  env TPENV1  fore 0  back 16777215  eqnno 1"/>
  <p:tag name="FILENAME" val="TP_tmp"/>
  <p:tag name="ORIGWIDTH" val="55"/>
  <p:tag name="PICTUREFILESIZE" val="298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 = -500  template TPT1  env TPENV1  fore 0  back 16777215  eqnno 1"/>
  <p:tag name="FILENAME" val="TP_tmp"/>
  <p:tag name="ORIGWIDTH" val="42"/>
  <p:tag name="PICTUREFILESIZE" val="214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,\mbox{NORTH}) = +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1"/>
  <p:tag name="PICTUREFILESIZE" val="1285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',\cdot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8"/>
  <p:tag name="PICTUREFILESIZE" val="91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w_i \leftarrow w_i + \alpha \left[ \mbox{difference} \right] f_i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01"/>
  <p:tag name="PICTUREFILESIZE" val="2159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'  template TPT1  env TPENV1  fore 0  back 16777215  eqnno 1"/>
  <p:tag name="FILENAME" val="TP_tmp"/>
  <p:tag name="ORIGWIDTH" val="7"/>
  <p:tag name="PICTUREFILESIZE" val="105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  template TPT1  env TPENV1  fore 0  back 16777215  eqnno 1"/>
  <p:tag name="FILENAME" val="TP_tmp"/>
  <p:tag name="ORIGWIDTH" val="4"/>
  <p:tag name="PICTUREFILESIZE" val="69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ack}{f_{DOT}(s,\mbox{NORTH}) = 0.5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36"/>
  <p:tag name="PICTUREFILESIZE" val="167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approx r + \gamma \max_{a'}Q(s',a'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69"/>
  <p:tag name="PICTUREFILESIZE" val="2694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ack}{f_{GST}(s,\mbox{NORTH}) = 1.0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32"/>
  <p:tag name="PICTUREFILESIZE" val="1644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r + \gamma \max_{a'} Q(s',a') = -500 +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01"/>
  <p:tag name="PICTUREFILESIZE" val="2628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(s,a) = 4.0 f_{DOT}(s,a) - 1.0 f_{GST}(s,a)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81"/>
  <p:tag name="PICTUREFILESIZE" val="2806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mbox{difference}  = -50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79"/>
  <p:tag name="PICTUREFILESIZE" val="1061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w_{DOT} \leftarrow 4.0 + \alpha \left[ -501 \right] 0.5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67"/>
  <p:tag name="PICTUREFILESIZE" val="1696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w_{GST} \leftarrow -1.0 + \alpha \left[ -501 \right] 1.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80"/>
  <p:tag name="PICTUREFILESIZE" val="1708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(s,a) = 3.0 f_{DOT}(s,a) - 3.0 f_{GST}(s,a)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81"/>
  <p:tag name="PICTUREFILESIZE" val="2924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 = \mbox{NORTH}  template TPT1  env TPENV1  fore 0  back 16777215  eqnno 1"/>
  <p:tag name="FILENAME" val="TP_tmp"/>
  <p:tag name="ORIGWIDTH" val="55"/>
  <p:tag name="PICTUREFILESIZE" val="298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 = -500  template TPT1  env TPENV1  fore 0  back 16777215  eqnno 1"/>
  <p:tag name="FILENAME" val="TP_tmp"/>
  <p:tag name="ORIGWIDTH" val="42"/>
  <p:tag name="PICTUREFILESIZE" val="214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,\mbox{NORTH}) = +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1"/>
  <p:tag name="PICTUREFILESIZE" val="1285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_{k+1}(s,a) \leftarrow \sum_{s'} T(s,a,s') \,\left[ R(s, a, s') + \gamma\, \max_{a'} Q_k(s',a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44"/>
  <p:tag name="PICTUREFILESIZE" val="5674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',\cdot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8"/>
  <p:tag name="PICTUREFILESIZE" val="912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'  template TPT1  env TPENV1  fore 0  back 16777215  eqnno 1"/>
  <p:tag name="FILENAME" val="TP_tmp"/>
  <p:tag name="ORIGWIDTH" val="7"/>
  <p:tag name="PICTUREFILESIZE" val="105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  template TPT1  env TPENV1  fore 0  back 16777215  eqnno 1"/>
  <p:tag name="FILENAME" val="TP_tmp"/>
  <p:tag name="ORIGWIDTH" val="4"/>
  <p:tag name="PICTUREFILESIZE" val="6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leftarrow (1-\alpha) Q(s,a) + (\alpha) \left[ r + \gamma \max_{a'}Q(s',a')\right]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1"/>
  <p:tag name="PICTUREFILESIZE" val="451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f_1(x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0"/>
  <p:tag name="PICTUREFILESIZE" val="316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hat{y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114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\hat{y}_i=w_0 + w_1 f_{1}(x) + w_2 f_{2}(x)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5"/>
  <p:tag name="PICTUREFILESIZE" val="14025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16382</TotalTime>
  <Words>2635</Words>
  <Application>Microsoft Office PowerPoint</Application>
  <PresentationFormat>Widescreen</PresentationFormat>
  <Paragraphs>460</Paragraphs>
  <Slides>43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Helvetica</vt:lpstr>
      <vt:lpstr>Arial</vt:lpstr>
      <vt:lpstr>Calibri</vt:lpstr>
      <vt:lpstr>Cambria Math</vt:lpstr>
      <vt:lpstr>Calibri Light</vt:lpstr>
      <vt:lpstr>Wingdings</vt:lpstr>
      <vt:lpstr>Office Theme</vt:lpstr>
      <vt:lpstr>1_Office Theme</vt:lpstr>
      <vt:lpstr>Try if you’d like…</vt:lpstr>
      <vt:lpstr>Announcements</vt:lpstr>
      <vt:lpstr>AI: Representation and Problem Solving </vt:lpstr>
      <vt:lpstr>Reinforcement Learning</vt:lpstr>
      <vt:lpstr>Model-Free Learning</vt:lpstr>
      <vt:lpstr>Temporal Difference Learning</vt:lpstr>
      <vt:lpstr>Quick Calculus Quiz</vt:lpstr>
      <vt:lpstr>Gradient Descent</vt:lpstr>
      <vt:lpstr>Temporal Difference Learning</vt:lpstr>
      <vt:lpstr>Poll 1</vt:lpstr>
      <vt:lpstr>MDP/RL Notation</vt:lpstr>
      <vt:lpstr>Q-Learning</vt:lpstr>
      <vt:lpstr>Q-Learning + Lecture 14 Poll 2</vt:lpstr>
      <vt:lpstr>Q-Learning Properties</vt:lpstr>
      <vt:lpstr>The Story So Far: MDPs and RL</vt:lpstr>
      <vt:lpstr>Exploration vs. Exploitation</vt:lpstr>
      <vt:lpstr>How to Explore?</vt:lpstr>
      <vt:lpstr>How to Explore?</vt:lpstr>
      <vt:lpstr>Exploration Functions</vt:lpstr>
      <vt:lpstr>Regret</vt:lpstr>
      <vt:lpstr>Approximate Q-Learning</vt:lpstr>
      <vt:lpstr>Example: Pacman</vt:lpstr>
      <vt:lpstr>Generalizing Across States</vt:lpstr>
      <vt:lpstr>Feature-Based Representations</vt:lpstr>
      <vt:lpstr>Linear Value Functions</vt:lpstr>
      <vt:lpstr>Updating a linear value function</vt:lpstr>
      <vt:lpstr>Detour: Minimizing Error and Least Squares</vt:lpstr>
      <vt:lpstr>Linear Approximation: Regression</vt:lpstr>
      <vt:lpstr>Optimization: Least Squares</vt:lpstr>
      <vt:lpstr>Quick Calculus Quiz</vt:lpstr>
      <vt:lpstr>Minimizing Error</vt:lpstr>
      <vt:lpstr>Minimizing Error</vt:lpstr>
      <vt:lpstr>Updating a linear value function</vt:lpstr>
      <vt:lpstr>Approximate Q-Learning</vt:lpstr>
      <vt:lpstr>Example: Q-Pacman</vt:lpstr>
      <vt:lpstr>Example: Q-Pacman</vt:lpstr>
      <vt:lpstr>Recent Reinforcement Learning Milestones</vt:lpstr>
      <vt:lpstr>TDGammon</vt:lpstr>
      <vt:lpstr>Deep Q-Networks</vt:lpstr>
      <vt:lpstr> </vt:lpstr>
      <vt:lpstr>OpenAI Gym</vt:lpstr>
      <vt:lpstr>AlphaGo, AlphaZero</vt:lpstr>
      <vt:lpstr>Autonomous Vehicles?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Stephanie Stephanie</cp:lastModifiedBy>
  <cp:revision>1029</cp:revision>
  <cp:lastPrinted>2022-03-16T20:24:14Z</cp:lastPrinted>
  <dcterms:created xsi:type="dcterms:W3CDTF">2018-10-11T11:39:27Z</dcterms:created>
  <dcterms:modified xsi:type="dcterms:W3CDTF">2023-03-16T16:23:30Z</dcterms:modified>
</cp:coreProperties>
</file>