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7.xml" ContentType="application/vnd.openxmlformats-officedocument.presentationml.notesSlide+xml"/>
  <Override PartName="/ppt/ink/ink22.xml" ContentType="application/inkml+xml"/>
  <Override PartName="/ppt/notesSlides/notesSlide8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tags/tag1.xml" ContentType="application/vnd.openxmlformats-officedocument.presentationml.tags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9.xml" ContentType="application/vnd.openxmlformats-officedocument.presentationml.notesSlide+xml"/>
  <Override PartName="/ppt/ink/ink29.xml" ContentType="application/inkml+xml"/>
  <Override PartName="/ppt/notesSlides/notesSlide10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3" r:id="rId3"/>
  </p:sldMasterIdLst>
  <p:notesMasterIdLst>
    <p:notesMasterId r:id="rId53"/>
  </p:notesMasterIdLst>
  <p:handoutMasterIdLst>
    <p:handoutMasterId r:id="rId54"/>
  </p:handoutMasterIdLst>
  <p:sldIdLst>
    <p:sldId id="956" r:id="rId4"/>
    <p:sldId id="1024" r:id="rId5"/>
    <p:sldId id="1221" r:id="rId6"/>
    <p:sldId id="663" r:id="rId7"/>
    <p:sldId id="1184" r:id="rId8"/>
    <p:sldId id="1195" r:id="rId9"/>
    <p:sldId id="1196" r:id="rId10"/>
    <p:sldId id="1197" r:id="rId11"/>
    <p:sldId id="1202" r:id="rId12"/>
    <p:sldId id="1220" r:id="rId13"/>
    <p:sldId id="1203" r:id="rId14"/>
    <p:sldId id="1219" r:id="rId15"/>
    <p:sldId id="1201" r:id="rId16"/>
    <p:sldId id="1179" r:id="rId17"/>
    <p:sldId id="1183" r:id="rId18"/>
    <p:sldId id="1185" r:id="rId19"/>
    <p:sldId id="426" r:id="rId20"/>
    <p:sldId id="1010" r:id="rId21"/>
    <p:sldId id="1011" r:id="rId22"/>
    <p:sldId id="272" r:id="rId23"/>
    <p:sldId id="343" r:id="rId24"/>
    <p:sldId id="299" r:id="rId25"/>
    <p:sldId id="428" r:id="rId26"/>
    <p:sldId id="1234" r:id="rId27"/>
    <p:sldId id="429" r:id="rId28"/>
    <p:sldId id="427" r:id="rId29"/>
    <p:sldId id="1192" r:id="rId30"/>
    <p:sldId id="1190" r:id="rId31"/>
    <p:sldId id="1204" r:id="rId32"/>
    <p:sldId id="1188" r:id="rId33"/>
    <p:sldId id="1224" r:id="rId34"/>
    <p:sldId id="1227" r:id="rId35"/>
    <p:sldId id="444" r:id="rId36"/>
    <p:sldId id="1229" r:id="rId37"/>
    <p:sldId id="1230" r:id="rId38"/>
    <p:sldId id="1232" r:id="rId39"/>
    <p:sldId id="1231" r:id="rId40"/>
    <p:sldId id="446" r:id="rId41"/>
    <p:sldId id="1235" r:id="rId42"/>
    <p:sldId id="447" r:id="rId43"/>
    <p:sldId id="1216" r:id="rId44"/>
    <p:sldId id="450" r:id="rId45"/>
    <p:sldId id="1225" r:id="rId46"/>
    <p:sldId id="431" r:id="rId47"/>
    <p:sldId id="436" r:id="rId48"/>
    <p:sldId id="437" r:id="rId49"/>
    <p:sldId id="438" r:id="rId50"/>
    <p:sldId id="439" r:id="rId51"/>
    <p:sldId id="440" r:id="rId52"/>
  </p:sldIdLst>
  <p:sldSz cx="12192000" cy="6858000"/>
  <p:notesSz cx="7010400" cy="92964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alibri Light" panose="020F0302020204030204" pitchFamily="34" charset="0"/>
      <p:regular r:id="rId59"/>
      <p:italic r:id="rId60"/>
    </p:embeddedFont>
    <p:embeddedFont>
      <p:font typeface="Cambria Math" panose="02040503050406030204" pitchFamily="18" charset="0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88510"/>
    <a:srgbClr val="104F9C"/>
    <a:srgbClr val="AE7C42"/>
    <a:srgbClr val="F2B800"/>
    <a:srgbClr val="00A44A"/>
    <a:srgbClr val="00863D"/>
    <a:srgbClr val="0000FF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2F938-A501-4695-BAF8-07DD1E93BC20}" v="1" dt="2023-04-04T16:22:47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4" autoAdjust="0"/>
    <p:restoredTop sz="86253" autoAdjust="0"/>
  </p:normalViewPr>
  <p:slideViewPr>
    <p:cSldViewPr snapToGrid="0">
      <p:cViewPr varScale="1">
        <p:scale>
          <a:sx n="64" d="100"/>
          <a:sy n="64" d="100"/>
        </p:scale>
        <p:origin x="76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font" Target="fonts/font1.fntdata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font" Target="fonts/font7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2.fntdata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5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font" Target="fonts/font3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6.fntdata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Stephanie" userId="1565e37e99b0f997" providerId="LiveId" clId="{1272F938-A501-4695-BAF8-07DD1E93BC20}"/>
    <pc:docChg chg="modSld">
      <pc:chgData name="Stephanie Stephanie" userId="1565e37e99b0f997" providerId="LiveId" clId="{1272F938-A501-4695-BAF8-07DD1E93BC20}" dt="2023-04-04T16:22:47.040" v="0"/>
      <pc:docMkLst>
        <pc:docMk/>
      </pc:docMkLst>
      <pc:sldChg chg="addSp">
        <pc:chgData name="Stephanie Stephanie" userId="1565e37e99b0f997" providerId="LiveId" clId="{1272F938-A501-4695-BAF8-07DD1E93BC20}" dt="2023-04-04T16:22:47.040" v="0"/>
        <pc:sldMkLst>
          <pc:docMk/>
          <pc:sldMk cId="0" sldId="272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0" sldId="272"/>
            <ac:inkMk id="4" creationId="{675F0C10-A956-B4DC-17C2-C39F3A396C17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0" sldId="299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0" sldId="299"/>
            <ac:inkMk id="2" creationId="{19E5569A-3482-D996-9E9F-BA69A6B87327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137950080" sldId="343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137950080" sldId="343"/>
            <ac:inkMk id="2" creationId="{DFA1FDAF-EA82-4696-18E6-5FCE4E00D150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499372330" sldId="426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499372330" sldId="426"/>
            <ac:inkMk id="4" creationId="{823E2D2A-37C2-0DBD-E9CE-5C905A2F510A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162200287" sldId="427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162200287" sldId="427"/>
            <ac:inkMk id="3" creationId="{EFF13CA5-00F5-FC09-A19B-CE358AF74DE6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1218618811" sldId="428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1218618811" sldId="428"/>
            <ac:inkMk id="3" creationId="{6F4D4C91-227D-DF66-ABDF-C5B4D08DD2DD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3207252476" sldId="429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3207252476" sldId="429"/>
            <ac:inkMk id="5" creationId="{51D3E6C9-031B-A5BA-9273-876FFF1363EF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2181892041" sldId="444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2181892041" sldId="444"/>
            <ac:inkMk id="3" creationId="{3793E0C3-DB66-7CEE-605F-8A804E46845D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572848204" sldId="446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572848204" sldId="446"/>
            <ac:inkMk id="3" creationId="{2348ED87-AC4D-1EC2-C23E-7729F42F4699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2931931465" sldId="447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2931931465" sldId="447"/>
            <ac:inkMk id="3" creationId="{5425CF9C-C4F0-8A2A-3E2A-2DBCC8D6C518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835100977" sldId="956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835100977" sldId="956"/>
            <ac:inkMk id="4" creationId="{4AF6EC3C-A478-D99C-C340-BB62E0173309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1109387747" sldId="1024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1109387747" sldId="1024"/>
            <ac:inkMk id="3" creationId="{64C0F491-0E0C-E64D-9C09-5CF676CBE0E8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3954502769" sldId="1183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3954502769" sldId="1183"/>
            <ac:inkMk id="4" creationId="{8911F9A9-CB5D-E603-B899-86F253A4E9F8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3811927863" sldId="1184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3811927863" sldId="1184"/>
            <ac:inkMk id="4" creationId="{081C8C1C-FD37-CCA9-7723-3E78B2DB4689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3092110614" sldId="1185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3092110614" sldId="1185"/>
            <ac:inkMk id="4" creationId="{00AEE194-A3F8-155E-7FF4-22EFB4BCC49E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3189805152" sldId="1188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3189805152" sldId="1188"/>
            <ac:inkMk id="4" creationId="{1DB48FD6-5812-DE2E-B663-4003DCAC0DBA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1145953293" sldId="1192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1145953293" sldId="1192"/>
            <ac:inkMk id="3" creationId="{1A7BFCB3-0F5F-7066-4342-4504BEA25C53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1898248584" sldId="1196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1898248584" sldId="1196"/>
            <ac:inkMk id="4" creationId="{CE21140C-A924-E48C-5E89-F2F1D6149EA9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2726665297" sldId="1197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2726665297" sldId="1197"/>
            <ac:inkMk id="4" creationId="{6F1C2AB0-9BB3-9F54-EEE4-F8BFCEEA60CE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3809754268" sldId="1201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3809754268" sldId="1201"/>
            <ac:inkMk id="4" creationId="{19CA4D5C-E1FF-3EA6-3B06-34D03FDE0720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2708472352" sldId="1202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2708472352" sldId="1202"/>
            <ac:inkMk id="5" creationId="{FD03EF84-98A9-E2E7-7953-5D53491E09EB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265234549" sldId="1203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265234549" sldId="1203"/>
            <ac:inkMk id="5" creationId="{B385E9FE-EEEF-43FD-A007-121FDD46B601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428861297" sldId="1204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428861297" sldId="1204"/>
            <ac:inkMk id="4" creationId="{0EF44316-1DA3-C920-94A5-907B0C7979F9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591424732" sldId="1221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591424732" sldId="1221"/>
            <ac:inkMk id="3" creationId="{DD86B6D1-6174-BE70-8956-F1E7DED0F37A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2299269456" sldId="1224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2299269456" sldId="1224"/>
            <ac:inkMk id="7" creationId="{F5CF3584-1177-8930-CC7A-EEA6FA280102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3490747892" sldId="1229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3490747892" sldId="1229"/>
            <ac:inkMk id="3" creationId="{809513A6-26FB-6068-E711-4A060F1E22CE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1502234284" sldId="1230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1502234284" sldId="1230"/>
            <ac:inkMk id="3" creationId="{442BFAA7-9403-2F9E-2918-3C299CFE52EC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691936266" sldId="1231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691936266" sldId="1231"/>
            <ac:inkMk id="3" creationId="{74B89250-5A19-EA13-9BBB-FA2534C1C51D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1491227756" sldId="1232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1491227756" sldId="1232"/>
            <ac:inkMk id="3" creationId="{D7A4422F-1BD8-20D9-555A-F39E94735F9F}"/>
          </ac:inkMkLst>
        </pc:inkChg>
      </pc:sldChg>
      <pc:sldChg chg="addSp">
        <pc:chgData name="Stephanie Stephanie" userId="1565e37e99b0f997" providerId="LiveId" clId="{1272F938-A501-4695-BAF8-07DD1E93BC20}" dt="2023-04-04T16:22:47.040" v="0"/>
        <pc:sldMkLst>
          <pc:docMk/>
          <pc:sldMk cId="1870518513" sldId="1234"/>
        </pc:sldMkLst>
        <pc:inkChg chg="add">
          <ac:chgData name="Stephanie Stephanie" userId="1565e37e99b0f997" providerId="LiveId" clId="{1272F938-A501-4695-BAF8-07DD1E93BC20}" dt="2023-04-04T16:22:47.040" v="0"/>
          <ac:inkMkLst>
            <pc:docMk/>
            <pc:sldMk cId="1870518513" sldId="1234"/>
            <ac:inkMk id="5" creationId="{AEB8665D-CB13-2D5F-19C8-247F9A84723B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ABF367-B319-4ABA-B0E5-2821C8F7CF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0FA86-4519-4DDA-8DFA-C3754A350E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8F91-9085-41C3-A894-D4A91DF1B496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81283-16F3-464F-93A8-99EDE6D8C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36E35-D145-44E7-B9B6-BA7E0417D3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00B8-5D6A-4A6F-9850-477CE92C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885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4:59:09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27623 1785 1200 0,'52'-4'259'0,"-39"-5"-192"16,-8 3-89-16,-5 3-30 0,-33-12 50 0,34 11 3 16,0-2 1-16,4-1 2 0,3 2-1 15,-2-1-1-15,6 0 0 0,0 2-2 16,-1-4 1-16,6 3 4 0,-1 2 3 15,-2 1 3-15,2 2 2 0,-2 0-2 16,0 2-1-16,-3 1-2 0,-4-1-4 16,-3 1-4-16,-4-1-2 0,2 4-3 0,-4 3-2 15,0 1 2-15,-3 3-3 0,-5-1 1 16,1-1 0-16,-5-4-2 0,3-1 2 16,-6-3 4-16,0-6 0 0,2-1 5 15,-7-7 4-15,2-1-3 0,-1-4 2 0,-7-6-1 16,2-2-1-16,4-3-1 0,1 2 2 15,7-1-1-15,1 6 1 0,5 2 6 16,5 2 3-16,1 3 9 0,3 4 6 16,3 4-6-16,3 3-3 0,1 0-8 15,3 1-8-15,4 1 0 0,4 1-3 16,6 6 0-16,-2 4-2 0,1 2 1 16,-6 3-4-16,-3 0 0 15,-7 0 0-15,-2 2-3 0,-4 5 1 0,-5-2 3 0,-6 4-2 16,-6 3 3-1,-6 0-2-15,-8 0 1 0,-4-1-1 16,-4-7 1-16,3-7 0 0,3-4 1 0,-1-10 3 16,3-7 2-16,1-5 3 0,2-5 0 15,7-3-2-15,2-4 1 0,5 3 3 0,3-4 0 16,6 2 1-16,3 2 4 0,2 1-1 0,6 3 0 16,2 0 0-16,3 1-7 0,3-1-4 15,0 0-4-15,4-4-6 0,5 6-1 16,-2 1 3-16,3 4 2 0,-1 4 4 15,-4 5 1-15,1 2-2 0,-5 2-1 16,-1 5 0-16,-5 3-2 0,1 3-1 0,-4 6 3 16,-4 5-1-16,-3 3 1 0,-4 0 2 15,-4-1-3-15,-3-1 0 0,0-4 2 16,-1-5-3-16,0-4 0 0,2-4 1 16,4-6 3-16,0-1 2 0,3-1 4 15,0-1 6-15,0-1 3 0,-2-4 4 0,0-3 2 16,-1-5-4-16,2-4-1 15,2-4-5-15,1 0-3 16,3 1 0-16,4 0-2 0,0 6 4 16,3 1-1-16,1 6 4 0,0 3-2 15,2 3-3-15,1 4-4 0,3 9-8 0,3 9-1 0,3 13-5 16,-4 8 3-16,-1 14 3 16,-6 4 2-16,-4 0 2 0,-4-5 2 15,-5-9 0-15,-4-8 0 0,-2-9-27 16,-2-8-35-16,1-6-37 0,0-5 211 0,3-6-109 15</inkml:trace>
  <inkml:trace contextRef="#ctx0" brushRef="#br0" timeOffset="983.98">28912 1968 1910 0,'2'-18'-60'0,"-7"-3"-80"0,-3-2-12 16,-3 2 73-16,2 4 61 15,2 3 18-15,5 5 1 0,1 0 1 16,1 2 2-16,4 0 3 0,3-1 5 16,4-1 7-16,3 0 8 0,2 3 0 15,-1 0-4-15,2 3-6 0,-2 3-9 0,-1 2-5 16,0 1-2-16,-4 4-3 0,-2 1-2 16,-5-1 0-16,0 4-1 0,-3 1-2 15,0 2 1-15,-2 2-3 0,-3 1 0 16,-3-1 2-16,-3-2-3 0,-3-1 5 15,-1-4 4-15,0-1 1 0,-1-4 4 16,3-4 1-16,-1-1-3 0,3-4-1 0,1-1 2 16,1-3-1-16,3-3 3 0,0-5 1 15,5-1 0-15,2-4 0 0,2 0 1 16,5 2 0-16,-1-2 2 0,2 2 4 0,3 5 0 16,1 1-2-16,2 4-2 0,2 3-6 15,2 4-2-15,1 3-1 0,2 3-3 16,3 7-2-16,1 7-1 0,0 8-3 15,0 7 2-15,-2 7 2 0,-1 6 0 16,-6 1 2-16,-6-3 1 0,-9-2-2 16,-4-5 0-16,-6-10-2 0,-7-1-4 15,-1-3 1-15,-4-8 1 0,0-2 5 16,0-6 2-16,0-1 3 0,0-5 2 16,3-4-1-16,0-3 3 0,2-2-1 15,1-5 2-15,0-2 3 0,2-3 1 0,2-3 0 16,2-4 1-16,2-1-3 0,4-2-1 15,3 2 1-15,4 2-1 0,2 2 2 16,2 4 3-16,0 1-7 16,4 4-3-16,3 4-2 0,0 2-5 0,6 4 2 0,2 4 2 15,1 3-2-15,4 6-1 16,2 4-1-16,0 4-1 0,-3 1-1 0,-8 0 3 16,-4 1-2-16,-6-1 0 0,-1 0 3 15,-5 3-4-15,-4-2 1 0,-6-4-2 0,-2 0-4 16,-3-3 1-16,-5-3 1 0,-2-1 3 15,-3-3 5-15,1-3 2 0,1-2 1 16,-2-6 0-16,2-6 1 0,0-3 0 16,1-3 1-1,1-3 1-15,4-3-1 0,3-1 1 0,4-2 2 0,0 0-1 16,3 2-1-16,3-1 2 0,0 3-2 0,5 5 0 16,-1 2 0-16,-1 5-4 15,3 4-3-15,-1 2-1 0,1 4-1 0,3 2 0 16,3 4-1-16,-1 4-3 0,1 5-1 15,0 9 0 1,-1 6 1-16,-2 5 3 0,-3 1 3 0,-1-2-1 0,-4-3 3 16,-1-4 0-16,-3-6-2 0,-3-4-2 15,0-5-1-15,1-4-4 0,-2-4 3 16,0-3 3-16,-3-1-1 0,-2-5 1 16,-2-3-5-16,2-1-11 0,1-4-22 15,3-3-27-15,3-3 34 0</inkml:trace>
  <inkml:trace contextRef="#ctx0" brushRef="#br0" timeOffset="1655.13">29170 3061 1510 0,'-6'0'-57'0,"-4"7"-51"0,-7 5-9 15,-3 8 46-15,-6 10 61 16,-1 3 4-16,-2 12 1 0,-5 5 8 0,-6 10 8 16,-5 11 1-16,-2 3 2 0,-7 4-10 15,-16-1 8-15,-5-6 2 0,-8-4 4 16,0-7 9-16,11-7-6 0,-2-11 6 16,-6-6 9-16,-3-8-4 0,-2-10 3 0,2-9-4 15,10-10-12-15,5-15 0 0,5-9-4 16,3-9-1-16,-5-12 0 0,2-7-1 15,3-10-5-15,4-12-5 0,10-10-3 16,6-13-9-16,5-13-1 0,7-1 0 16,5 2 4-16,4 6 3 0,6 6 3 15,3 6 0-15,6 12 0 0,3 13 2 16,1 14 0-16,1 10 4 0,2 12 3 16,4 9 2-16,-3 6 7 0,2 7-1 15,0 5-5-15,-3 3-5 0,-1 1-9 16,1 5-4-16,-1 2-7 0,-1 2-9 0,2 7-12 15,-1 5-14-15,2 3-7 16,0 3-13-16,-3 1-17 0,3 5 246 0,0 4-137 16</inkml:trace>
  <inkml:trace contextRef="#ctx0" brushRef="#br0" timeOffset="2662.89">27565 1657 1311 0,'6'0'97'0,"4"1"-291"16,-2 0-73 0,-19 6 272-16,7-1-8 0,5-1 0 15,2 1 3-15,-1 0-1 0,1 0 0 0,0 2 1 16,-1 2-2-16,0 3 1 0,1 2-2 16,-3 0-4-16,-3-2-6 15,-2 2-1-15,-3-3 1 0,-1-2 7 0,0 1 12 16,0-4 11-16,-3-1 9 0,-1-3 10 0,1-3 5 15,2-1-3-15,3-1-2 16,3-2-5-16,-1-2-6 0,2 1 3 0,-1-2-2 16,2 0 3-16,0-2 3 15,2-2-5-15,0 0-7 16,2-2-7-16,2-2-9 0,-1 1-3 0,2-2 5 0,1 1-1 31,4 3 3-31,4 2 5 0,1 2-1 0,2 3 1 0,-1 1-1 16,-3 4-6-16,2 2-4 0,-1 5 0 15,0 2-3 1,2 5-3-16,-3 6 0 0,2 1-2 0,-5 5 1 16,-5 1 2-16,-4 0-1 0,-4-3 0 15,-1-1 0-15,-2-4-2 0,-2-2 2 16,-2-2 2-16,-1-6-2 0,-2-2 2 16,-1-3 0-16,-3-4-1 0,-1-2 3 0,1-7 4 15,-2-1 0-15,0-5 3 16,4-4 1-16,2-4-1 0,3-5-1 0,0-1 0 15,1 0-2-15,-1 1 1 0,2 3 1 16,1 3 0-16,5 3 1 0,1 3 0 16,1 1-1-16,4 5 1 0,1 4 3 15,2 3 0-15,1-1 3 0,1 4-3 16,-2 0-6-16,3 0-2 0,3 5-3 0,1 4-2 16,4 2-1-16,0 3 1 0,-4-1 0 15,-4 2 0-15,-3 2 0 0,-1 1 0 16,-1 3-1-16,-4 2 1 0,-1 2-1 15,-2 1-2-15,-4-2 1 0,-3-3-2 16,-2-4-1-16,-6-3 5 0,-2-3 1 16,2-6 3-16,0-2 6 0,3-1-3 15,-1-4 1-15,-2-4 2 0,-1-4 0 16,3-4 0-16,0-2 2 0,5-2-2 16,1-5 0-16,3 2 1 0,2-2-2 0,2 1 1 15,2 3 0-15,2-3-2 0,1 3 0 16,2 3-3-16,0 0-3 0,3 3-5 15,3 2-1-15,4 4 2 0,2 3 1 16,2 1 4-16,-3 5 0 0,-2 3-4 0,2 3-13 16,0 4-24-16,2 2-31 0,0 3 36 15</inkml:trace>
  <inkml:trace contextRef="#ctx0" brushRef="#br0" timeOffset="23316.49">2454 16955 1327 0,'0'0'49'0,"0"0"-3"0,0 0-17 0,0 0-6 31,0 0 10-31,1 1 1 0,-1-1-3 15,-1 0 6-15,-1 0 5 0,2 0 11 16,-5 0 8-16,2 0-11 0,1 1-14 16,-4 0-13-16,-2 2-13 0,-3-1-5 15,-9 1-4-15,-8 1-2 0,-13 2 0 16,-9 1 1-16,-8 0-3 0,-4-3 1 16,-2 1 0-16,0-2-1 0,2 3 3 15,0-1 0-15,4 0 0 0,3 1 0 0,1 0 2 16,5-2-2-16,11 2 0 0,8 0 0 15,5-2 0-15,8 1-1 0,2-1-5 16,4 0-5-16,7-1-2 0,2 3 1 0,1 1 5 16,2 0 4-16,2 7 1 0,6 5 0 15,6 9 1-15,2 11 0 0,3 11-2 16,1 5 2-16,6 7 1 0,2 6-1 16,4 5-4-16,-3 4-1 0,-3 8-1 15,-6 2 0-15,-5 2 6 0,-7 1 0 16,-2-6 1-16,-5-3 2 0,-1-4 0 15,1-10 5-15,-3-11 3 0,-1-11-2 16,0-14-3-16,0-9-15 0,-1-12-26 16,2-4-29-16,1-6-22 0,-1-5-14 15,2-8 3-15,5-11 9 0,1-10 512 0,5-9-320 16</inkml:trace>
  <inkml:trace contextRef="#ctx0" brushRef="#br0" timeOffset="23524.42">2301 17637 1961 0,'3'32'166'0,"-66"29"-102"16,89-39-103 0,-198-29 49-16,90-9-25 0,10 20 2 15,-2-1-1-15,-2 3 0 0,5 1 1 0,2 1-4 16,8 3-4-16,10-2-14 0,9-1-18 15,12-1-20-15,6-4-26 16,13 1-13-16,2-3-16 0,8 4-10 0,8 2 77 16</inkml:trace>
  <inkml:trace contextRef="#ctx0" brushRef="#br0" timeOffset="23759.31">2374 17870 1913 0,'10'26'52'0,"-3"-4"-27"0,-2-2-60 0,-4-3-28 16,-1 5-16-16,1 6 8 0,-1 4 19 15,-1 4 21-15,0 1 20 0,1-3 14 16,0 0 1-16,4-4-1 0,2-4-15 15,-2-3-49-15,5-9 669 0,1-7-465 16</inkml:trace>
  <inkml:trace contextRef="#ctx0" brushRef="#br0" timeOffset="25246.8">2802 17672 1036 0,'0'0'96'0,"0"3"91"0,0-3-112 16,0 0-47-16,-2-1 6 15,-2-1 5-15,-3-1 8 0,-1 1 7 16,1 1 4-16,2 0-4 0,0 1-4 0,2 1-10 15,2 3-15-15,-2 5-12 0,2 8-11 16,1 8-10-16,1 10-7 0,4 8-6 16,-1 3-3-16,2 2 6 0,1-3 9 15,-1-3 6-15,2-2 4 0,-2-9 5 0,0-3-1 16,0-5 1-16,-1-6 1 0,-2-3-5 16,-1-5 0-16,-2-3-2 0,3-3-5 15,-6-3-7-15,-1-5 0 0,-1-6 1 16,-5-11 6-16,1-7 8 0,1-7 0 15,-1-8 0-15,3-1-1 16,2-3-2-16,4-3 0 0,0 2 0 0,4-2 0 16,1 5-1-16,2 4 1 0,2 3-1 0,1 5 0 15,3 6 1-15,1 4-2 0,5 6 5 16,4 4 6-16,3 7 5 0,0 3 3 16,4 6 2-16,-1 7-3 15,0 7 2-15,1 8 2 0,-2 2-6 16,-2 8-4-16,-4 5-7 0,-4 9-10 0,-5 7-4 15,-3 5-1-15,-3 1 2 0,-3-1 3 16,-1-7 8-16,-2-7 4 16,-1-6 3-16,1-7 1 0,0-4-4 0,0-6-3 15,-1-5 1-15,0-6-2 0,0-4-1 0,0-7-1 16,0-1-10-16,0 0-5 0,0 0 1 16,1-3 1-16,0-3 5 15,3-4 4-15,1-5-11 0,4-3-29 0,4-4-33 16,0-3-40-16,2-2 57 0</inkml:trace>
  <inkml:trace contextRef="#ctx0" brushRef="#br0" timeOffset="25769.46">3712 17815 1781 0,'8'-16'54'0,"-4"-7"-8"15,-1-8-45-15,-4-2-13 0,-4-4 1 16,-3 2 2 0,-2 3 1-16,-2 0 5 0,-3 5 8 0,-2 4 7 0,2 1 5 15,-1 4 2-15,-3 3-3 0,0 3-5 16,-2 2-7-16,-1 5-7 0,1 5-10 0,-2 3-11 16,-2 7-16-16,1 9-13 0,0 7-14 15,-3 9-12-15,2 8 0 0,0 1 5 16,7 7 17-16,8 1 14 0,13 2 10 31,10 1 7-31,6 0 5 0,8-1 19 0,0-6 20 0,1-7 18 0,3-6 10 16,-1-8-9-16,0-5-8 0,1-10-7 0,-1-7-12 15,-2-6 0-15,0-8-1 16,-1-9-2-16,-3-9 1 0,-5-7-1 16,-4-10-4-1,-4-7-2-15,-5-2 1 0,-3-4-2 16,-3 0 0-16,-3 3 1 0,0 5-1 0,0 9-2 15,0 11-2-15,2 12-5 0,0 7-6 16,1 10 1-16,0-2-2 0,4 7 6 16,0 10 8-16,6 10-5 0,0 14 2 15,6 6-1-15,1 6-1 0,1-3 11 16,1-5 7-16,1-1 1 0,-1-5-1 16,0-2-6-16,0-1-5 0,-1-7 0 15,-2-6 1-15,-2-3-1 0,-2-6 2 16,-2-4-2-16,-5-2-9 0,2-4-13 0,-1-3-15 15,2-5-20-15,7-6-9 0,-3-8 34 16</inkml:trace>
  <inkml:trace contextRef="#ctx0" brushRef="#br0" timeOffset="26022.02">4084 17154 1924 0,'9'18'130'0,"-23"300"-244"47,14-268 120-47,1-4 2 15,2 3 0-15,0-1-2 0,5-1-5 16,-1 1-3-16,4-5-9 0,-1-3-16 0,-2-7-20 15,2-3-26-15,0-3-30 16,1-5-25-16,4-1 706 0,0-9-450 16</inkml:trace>
  <inkml:trace contextRef="#ctx0" brushRef="#br0" timeOffset="26622.15">5516 17031 1843 0,'0'2'38'0,"0"-2"-21"16,-5-3-41-16,-3 1-4 0,-6-1 12 0,-7-1 9 15,-8 1 3-15,-1 0 4 0,2 3 8 16,-2 0 3-16,-2 2 3 0,1 1-4 16,-4 1-6-16,0 0-3 0,-2 2 0 15,-2-1-2-15,1 1-1 0,2 1-7 16,2 4-8-16,5 0-10 0,1 5-2 15,3-2 3-15,4 2 6 0,0 2 8 16,7 1 3-16,3 0 4 0,2 5 4 16,3-2 1-16,4 3 3 15,2 2 0-15,0 2-3 0,2 6 0 0,0 2-1 16,4 5-5-16,1 5 1 0,0-1 0 16,4 4-1-16,-1 1 5 0,1-3 1 0,-2-2 3 15,2-4 3-15,-1-4 3 0,1-5-1 16,4-3 3-16,-4-6 3 0,-2-6 4 15,1-6 4-15,-4-2-2 16,0-4-3-16,4-2-3 0,-4-2 0 0,2 1-3 16,0-3-1-16,3 0-1 0,4-3-4 0,2 0-1 15,5-2-2-15,1 0-1 0,3-2 0 16,-1 0 1-16,0 0-10 0,1-1-11 16,1 2-16-16,1-1-26 0,-1 1-15 15,-2 0-17-15,-4-2-20 0,0 0 635 16,1-4-402-16</inkml:trace>
  <inkml:trace contextRef="#ctx0" brushRef="#br0" timeOffset="26829.29">5269 17492 1883 0,'-15'16'56'0,"-3"-2"-5"0,-9 3-58 15,-1-1-8-15,-7-4-2 0,2 1-3 32,6-5-1-32,-1 0 0 0,7 1-2 0,1-2-2 0,2 0-8 0,4 0-14 15,-1-3-20-15,6-2-21 16,3 1-18-16,3-3 4 16,3 0 52-16</inkml:trace>
  <inkml:trace contextRef="#ctx0" brushRef="#br0" timeOffset="27106.72">5445 17392 1955 0,'0'2'83'0,"-1"0"19"0,1 0-128 16,3 0-71-16,-2 1-7 15,5 2 6-15,4 3 22 0,3 2 28 16,2 4 21-16,3 4 18 0,2 1 16 0,3 2 2 16,4 3 2-16,-1 2 3 0,1 2-8 15,3 1 1-15,1-2 2 0,2-2-4 16,0 1 1-16,-2-5-6 0,-3-1-15 16,-1-2-20-16,-4-3-33 0,-1-3-30 15,-2-3-25-15,-2-4-35 0,-2-5 88 16</inkml:trace>
  <inkml:trace contextRef="#ctx0" brushRef="#br0" timeOffset="27351.08">5930 17294 1316 0,'-1'7'91'16,"-2"1"55"-16,-3 5-89 0,-4 5-55 15,-2 6-2-15,-4 6 1 0,-2 4 1 16,-1 3-1-16,-2 1 0 0,-4 5 1 16,-3-3-2-16,-3 3 0 0,1 3 0 15,-1-2-2-15,1-2 2 0,5-4 0 16,3-10 0-16,7-6-8 0,1-6-23 0,2-5-23 16,2-1-27-16,-3-5-24 0,4-2 55 15,0-4 12-15</inkml:trace>
  <inkml:trace contextRef="#ctx0" brushRef="#br0" timeOffset="27907.35">6254 17474 1669 0,'0'0'61'16,"0"0"9"-16,-1-3-90 0,0-3-50 0,-1-4 17 0,-3-6 17 16,-3-2 25-16,-2 0 9 0,0 4 6 15,-3 2 13-15,4 6 7 0,-1-1 2 16,-4 1-8-16,2 1-10 0,-2 1-8 16,-1 3-14-16,1 2-8 0,-2 6-14 15,-4 6-11-15,-3 7-1 0,-3 5 0 16,-1 5 8-16,6 3 8 0,2 1 13 15,11-1 7-15,7-1 4 0,5 0 5 0,11 0 2 16,4 0 9-16,3-3 12 0,0-3 6 16,0-4 3-16,0-5-7 15,0-4-7-15,0-4-5 0,-3-3-3 16,0-6-3-16,-1-4-2 0,-1-3-1 0,-2-8-1 16,-1-2 1-16,-3-2 3 15,-4-3-1-15,0-4 3 0,-3 0 1 0,-2-2-2 0,2 4 0 16,-3 2 0-16,-1 2-4 0,0 2-2 15,1 3-2-15,-1 6-5 0,0 4-3 16,0 5 0-16,0 0 2 0,0 0 6 16,1 0 5-16,2-2 6 15,3 4 0-15,4 7-8 0,7 4-36 0,9 12-43 16,4 4-34-16,4 7-2 0,-2 2 45 0,-4-3 67 16,-1-5 42-16,-1-3 9 0,1-2-9 15,-1-3-34-15,2-1-13 0,-3-3-1 16,-4-7-4-16,-3-6 5 0,-8-1-10 0,1-6-26 15,3-7-17-15,1-7 28 0</inkml:trace>
  <inkml:trace contextRef="#ctx0" brushRef="#br0" timeOffset="28474.02">6768 17501 1172 0,'6'14'86'0,"-1"6"39"0,4 4-48 0,0 5-71 0,-3 2-1 0,2-5-3 0,-3-4 3 15,-2-6 3 1,-1-7 3-16,-1-4 4 16,-1-1 5-16,0-4-2 0,0 0-1 15,0 0 4-15,0 0 1 0,0 0 15 16,0 1 4-16,0-1-11 0,0 0-10 16,0 0-16-16,-1-3-3 0,1-4 6 15,0-2 9-15,2-7 0 0,0-4-2 0,3-3-4 16,2-2-6-16,1-2-2 0,1 1 1 15,1 1-2-15,1 3 0 0,0 5 0 16,1 2-3-16,0 3 1 0,-3 4 1 16,1 3 2-16,-1 3 6 0,-2 2 2 0,0 0 1 15,0 4-5-15,1 5-9 0,2 3-20 16,1 7-16-16,2 5-6 0,-2 5 7 16,0-2 15-16,-4-7 18 0,-3-3 6 15,0-6 3-15,-3-4 0 0,1-2-3 16,-2-1-1-16,0-2 3 0,1-2 0 0,-1 0 3 15,1 0 1-15,0 0 1 16,1 0 3-16,-1 0 0 0,0 0 2 0,2-4 6 16,-1 0 2-16,2-1 1 0,1-2-2 15,2-4-8-15,1-1-5 0,-1-3-2 16,2 1-3-16,2-3-2 0,1 2-2 16,3 0 0-16,0 0-3 0,-1 2 1 15,-1 1 0-15,0 3-3 0,0 2 1 16,0 0 1-16,4 3 1 0,-4 2 10 15,1 2 8-15,-2 2 2 0,0 3 3 0,2 4-10 16,-1 6-8-16,3 2-6 0,0 8-4 16,1 6 1-16,-3 0 2 15,0 2 6-15,-3-2 5 0,-2 0 0 0,-2-6 2 0,-3-1-4 16,-1-3-2-16,2-3-1 0,-1-3-15 16,2-2-21-16,0-4-35 0,0-2 1 15,6-7 27-15</inkml:trace>
  <inkml:trace contextRef="#ctx0" brushRef="#br0" timeOffset="29298.5">8569 16939 1314 0,'-22'74'622'32,"16"-35"-629"-17,1 9 1-15,-1 13 5 0,2 12-7 0,-1 9 1 16,2 6 0-16,0 1-1 0,0-5 6 16,1-3 3-16,2-6-1 0,0-13 0 15,0-10 2-15,0-17-2 0,0-12 0 16,1-8 4-16,0-8-12 0,-1-7-17 15,0 0-32-15,-4-7-11 0,-3-11 9 16,-4-10 18 0,-1-16 33-16,-1-10 9 0,3-9 5 0,1-5-2 15,2-2 0-15,2-1 5 0,-1 2 4 16,5 3 10-16,1 1 11 0,2 4 5 16,3 4 1-16,0 7 1 0,2 4 0 0,1 5-4 15,2 7 0-15,2 5-7 0,4 6-6 0,4 3-2 16,3 5-5-16,2 0-1 0,5 2-3 15,6 1-6-15,5 0-4 0,7 3-5 16,4 4-11-16,7 3-5 0,-1 5-7 16,5 12 0-16,1 6 7 0,-5 7 6 0,-1 5 11 15,-10 2 6-15,-12 3 5 0,-12-1-1 16,-14-3-3-16,-9 2-13 0,-10 3-18 16,-13 0-11-16,-17 2-17 0,-12 1 0 15,-10-3 6-15,-4-4 4 0,-3-2 8 16,2-6 4-16,3-2 6 0,5-5 7 0,11-6 10 15,6-5 7-15,9-4 2 0,6-1 1 16,6-2 6-16,6-1 0 0,6 1 2 31,4-2 10-31,4 0 3 0,0 0 16 0,-2 0-6 0,3 0 2 0,2 3-4 16,4-1-12-16,4 5 2 0,9 4-10 16,12 5-7-1,7 3-4-15,3 5 0 16,-1 0 0-16,-5 0 0 0,-6-3 0 0,1-3 0 15,-3-2 0-15,-2-3 0 16,-3 1 0-16,-6-4-2 0,-1-4 1 0,-6 0 1 16,-1-3-14-16,-1 0-23 0,2-3-41 15,1-6-42-15,5-6 60 0</inkml:trace>
  <inkml:trace contextRef="#ctx0" brushRef="#br0" timeOffset="29789.13">9374 17546 2172 0,'10'1'91'0,"0"-1"65"0,-2-1-171 16,1-3-10-16,-3-1-1 0,0 0 6 16,1 1 6-16,2-5 6 0,-2 2 7 15,1 0 9-15,1 1 1 0,-2-1 2 16,1-1 1-16,0-1-5 0,-2 0 2 15,-3-2 1-15,1 0-2 0,-2 0-4 16,0-1-3-16,0 1-7 0,-1-1-5 16,-2-2-8-16,-4-1-4 0,-1-1-3 15,-2 2-2-15,0 2-1 0,2 1-5 0,0 2-3 16,-1 2-10-16,4 3-7 0,3 4-7 16,0-1-10-16,-1 1-2 0,-3-1-10 15,-1 7 6-15,-4 3 9 0,-2 9 19 16,-5 4 24-16,-2 3 13 0,-1 1 11 15,1 0 1-15,3-1 1 0,5 4 2 16,3-1 1-16,3 3 3 0,4 1 5 0,-1-2 9 16,5 0 9-16,4 1 5 0,1-5 2 15,2-2 1-15,3 0-2 0,-2-6-5 16,4 0-2-16,0-4-5 0,-2-1-6 16,3-3 0-16,4-2-5 0,4-2-5 0,0-2-2 15,0-4-6-15,1 0-11 0,6-5-7 16,3-2-5-16,2-3-10 0,-5-1-10 15,-4-4-13-15,-3 1-13 0,-5-6-7 16,-5-1 2-16,-3-2-6 0,-5-6-15 16,-2-6 412-16,0-1-253 0</inkml:trace>
  <inkml:trace contextRef="#ctx0" brushRef="#br0" timeOffset="30074.11">9812 17369 1242 0,'26'4'313'0,"-3"8"-87"15,14-14-218-15,-94 38-5 16,44-11-17-16,19 4 5 0,7 2 1 16,0 3 4-16,5 2 4 15,1 0 0-15,4-1 0 0,-2 1 6 0,-5-5 8 16,0-5 9-16,-5-6 8 0,-2-6-1 0,0-5-6 16,-4-2-7-16,1-3-6 0,-3-3-2 15,-2-1-3-15,3-1-7 0,-3-5-1 16,2-3 1-16,3-8 1 0,1-7 3 15,3-7 1-15,1-8 0 0,3-6-8 16,-1-4-5-16,4-1-9 0,2 1-21 16,1 1-17-16,3 0-26 0,-2 5-26 0,1 2-19 15,1 1-120-15,-2 8 150 0</inkml:trace>
  <inkml:trace contextRef="#ctx0" brushRef="#br0" timeOffset="30341.2">10485 17396 1350 0,'0'0'110'0,"0"2"56"16,-1-2-72-1,1 0-80-15,0 2-11 0,0-2-3 0,0 2 0 0,0 3-2 16,0 2 0-16,0 8 1 0,1 6-1 15,1 6 0-15,0 6 1 0,0 3 1 16,2-2 0-16,0 0 1 0,1 2-3 16,2-2-2-16,-1-3-4 0,2-3-6 15,0-6-8-15,-1-2-24 0,-2-5-37 0,1-2 22 16,-2-3-330-16,3-3 266 0</inkml:trace>
  <inkml:trace contextRef="#ctx0" brushRef="#br0" timeOffset="30769.14">10718 17614 1145 0,'39'23'365'0,"-19"-15"-141"32,27 23-224-32,-125-88 2 0,69 48-2 0,15 9 0 0,3-4 1 15,1 2 0-15,-1-3 4 0,3 0 3 16,1 1 1-16,1-2 2 0,1-1 0 15,1-2-4-15,-2-3 1 0,0-3-1 16,-1-2-1-16,2-1 0 0,-2-2 1 16,1 0-1-16,-3 2 3 15,-3 1 4-15,-2 2-1 0,-1 0 1 0,-4-2-4 0,-1 0-8 16,0-1-5-16,-1 0-8 0,-2 5-9 16,-2 0-4-16,0 8-7 0,-1 1-7 31,-1 4-7-31,2 4-7 0,-4 1 5 15,-5 11 7-15,-4 7 14 0,-2 6 13 0,2-1 7 16,0-1 7-16,6 0 0 0,2-2 3 16,3 1 2-16,4 0 4 0,1-1 7 15,2-1 6-15,4 0 2 0,4-1 0 16,-5 0-1-16,7-2 3 0,-2-8 2 16,0-1-2-16,4-3-6 0,-1-1-12 15,1-1-13-15,3-2-17 0,10-2-13 16,1-2-8-16,4-1-1 0,4-3-1 0,-1-1-6 15,3-2-20-15,2-6 313 0,0-1-195 16</inkml:trace>
  <inkml:trace contextRef="#ctx0" brushRef="#br0" timeOffset="31273.73">11354 17357 1600 0,'-1'7'48'0,"0"3"-5"0,-10 7-40 16,2 3-3-16,-3 4 1 0,2 6-1 16,8-2 0-16,-1-1-1 0,4-1-4 0,3 0-2 15,4 3-1-15,6 2 0 0,2 0-5 16,5 1 3-16,-2-5 2 0,-1-6 12 16,-3-4 15-16,3-5 5 0,-2-5 3 15,-1-2-7-15,0-5-4 0,-1-1-5 16,-2-5-4-16,1-4-3 0,-2-6-6 15,-1-5 0-15,-1-6-2 0,0-8 3 16,-5-3 3-16,0-5-1 0,-3 2-1 16,-1-2-4-16,-3 6-8 0,-3 6-10 0,1 9-8 15,0 7-10-15,3 4 0 0,-1 6 5 16,3 5 8-16,0 0 11 0,0 0 6 16,1 1 7-16,3 5 3 0,8 5 2 15,12 9-25-15,8 9-49 0,11 8-19 16,5 1 3-16,-3-4 88 15,-2-6 100-15,-5-6 51 0,-8-8 3 0,-1-3-57 16,-3-2-53-16,0-2-27 0,-1-2 2 0,-7-5 14 16,-3 0 21-16,-8-1 11 0,-1-2-3 15,1-2 3-15,-3-1-13 0,1-5-12 16,-2-3-5-16,-1-3-13 0,-2-4-7 16,-2 0 1-16,-5-6-4 0,-3-2-5 15,-3-2-2-15,0-2-9 0,-2-4-13 0,-1-3-18 16,1 0-23-16,0-3-22 0,-1-2-22 15,1-1-22-15,-1-4-19 0,0-2-8 16,-2 1 76-16</inkml:trace>
  <inkml:trace contextRef="#ctx0" brushRef="#br0" timeOffset="31479.55">11080 16766 2155 0,'0'0'178'0</inkml:trace>
  <inkml:trace contextRef="#ctx0" brushRef="#br0" timeOffset="32258.31">13916 16776 2084 0,'-2'0'49'0,"-1"-1"-28"0,-2 2-35 0,-7 4-13 16,-10 2 0-16,-7 2 2 0,-13 0 3 15,-1 0 9-15,-5-2 6 0,-8 1 4 16,5-2 4-16,-4 0 2 0,-3-1 1 16,1 1-1-16,-4 1 0 0,3-1-2 15,11 2-10-15,6 0-18 0,12 0-23 16,7 1-25-16,3 0-31 0,4 0-23 0,4 0 566 15,4 2-350-15</inkml:trace>
  <inkml:trace contextRef="#ctx0" brushRef="#br0" timeOffset="32605.34">14680 16534 1864 0,'1'0'124'0,"-3"0"91"0,0 2-163 16,0 9-86-16,0 8-20 0,1 15-15 15,-4 14 5-15,2 13 18 0,-2 5 19 16,4 3 14-16,0 0 9 0,1 9 3 16,2 8 0-16,2 10-1 0,0-1 2 15,1-6 0-15,0-17 2 0,0-17 3 0,-1-13-2 16,1-13 3-16,-4-9-4 0,-2-5-24 16,0-6-32-16,1-4-62 0,0-3-52 15,3-6 86 1</inkml:trace>
  <inkml:trace contextRef="#ctx0" brushRef="#br0" timeOffset="33030.76">14597 16833 1503 0,'0'0'182'0,"0"0"137"16,-2 0-141-16,1 0-138 0,0-2-22 15,2 1-18-15,2 0-6 0,-1-2-3 16,3-6-2-16,0-5 1 0,4-8 4 15,4-6 4-15,1-8-2 0,2-3 1 16,-1-1-1-16,0 3-2 0,3 1 1 16,4 3-2-16,2-3-2 0,6 1-10 15,4 0-10-15,2-1-16 0,8 1-10 0,0 3-7 16,5 4-4 0,-1 4 8-16,-4 9 10 0,-2 6 14 0,-3 7 15 0,-2 4 9 15,-1 9 7-15,2 5 3 0,-3 7 8 16,-2 3 0-16,-7 8 0 0,-5 5 2 15,-1 4-2-15,-6 9 0 0,-3 3 2 16,-7 4 1-16,-10 1 3 0,-7-2 2 16,-7-3-3-16,-9-5-6 15,-13-2 0-15,-11-3-6 0,-9-2-1 16,-7-5 2-16,-14-7-1 0,-4-6-1 16,-5-4 1-16,7-9-2 0,13-5-3 0,9-8-1 0,11-5-5 15,7-3 0-15,4-1 0 16,4-1-2-16,4 0-3 0,8 4-5 0,10 1-19 15,8 2-26-15,7 2-13 0,1-4-17 16,8 1 57-16,11-2-294 0,15-2 241 16</inkml:trace>
  <inkml:trace contextRef="#ctx0" brushRef="#br0" timeOffset="33283.41">15600 17036 1835 0,'-3'0'74'0,"4"0"2"0,-1 0-86 0,0 0-30 0,3 2-14 16,-6 3 6-16,2 6 12 16,0 7 11-1,0 5 12-15,2 10 9 0,4 4 3 0,3 3 1 0,2 1 2 0,-2-1-2 16,2 1 0-16,-5-8 0 0,2 0-22 31,0-3-23-31,-2-4-31 0,7-1-34 16,-1-4-164-16,3-4 172 0</inkml:trace>
  <inkml:trace contextRef="#ctx0" brushRef="#br0" timeOffset="33774.06">16367 17054 1914 0,'2'-11'226'0,"-2"8"-161"0,-6-4-96 16,-3-6 1-16,-8 6-40 0,-2-13 9 16,-2-1-5-16,-4 1 3 0,2 5 9 15,-1 4 2-15,1 5 6 0,0 6 2 16,1 7-6-16,-3 5-1 0,-6 10-3 0,-8 7-8 15,-4 6 0-15,-1 8-12 16,7 5-2-16,10 6-3 0,11 3-49 16,9-1-38-16,9 2-22 0,11 1 18 15,7-4 74-15,6-11 124 0,2-10 103 0,0-12 49 16,-2-9 10-16,-1-6-41 0,-1-4-44 16,-1-4-30-16,5-7-3 0,-5-6-11 15,2-11-12-15,-1-10-9 0,-3-12-16 16,3-14-5-16,-3-10-6 0,-1-5-6 15,-4 0-5-15,-3 5-3 0,-4 15-4 16,-2 14 0-16,-4 17 4 0,1 13 1 0,-4 11 7 16,1 0 4-16,0 1-14 0,-1 0 0 15,1-1-3-15,1 7-5 0,1 10 12 16,6 16 1-16,1 15-2 0,2 9 1 0,3 4 8 16,-3-7 7-16,4-8 3 0,0-5 1 15,0-2-7-15,0-1-10 0,-1-1-1 16,-3-6-2-16,-1-6 1 0,-2-5 2 15,1-7-19-15,3-1-23 0,4-4-39 16,8 1-49-16,5-2 69 0</inkml:trace>
  <inkml:trace contextRef="#ctx0" brushRef="#br0" timeOffset="34264.58">16704 16951 1953 0,'0'1'143'0,"-1"-1"102"15,1 0-194-15,0 0-105 0,1 0-19 16,0 0-9-16,-1 0-2 0,0 0 11 16,0 0 15-16,2-1 18 0,4 1 32 15,3-2 16-15,4 1 6 0,8 0 2 16,6 0-7-16,5 1-7 0,0 0 0 15,0 2 0-15,4 1-1 0,-3 1-1 16,6 2 1-16,0 1-6 16,1 4-9-16,-1 0-11 0,-7 0-10 0,-6-1-2 15,-10 0 7-15,-5 0 0 0,-5 0-4 0,0 1-7 16,-5 4-12-16,-1 3 6 0,-1 4 8 0,-4 1 11 16,-2 1 12-16,-5-1 8 0,-10 3 2 15,-6 0 3-15,-10 1 3 0,-4 1 6 16,-6-2 1-16,4-1 3 15,4-1-1-15,3-3-6 0,11-5 1 0,5-1-1 16,5-5 1-16,6 1 1 0,3-2-2 16,3-1 2-1,1 0 9-15,3-3 9 0,0-2 10 0,3 0 5 0,2 3-2 16,3-2-5-16,6 2-5 16,5 0-4-16,3 0-6 0,7 0-3 0,4-2-6 0,1 0-4 15,6-1 0-15,-1-2-2 0,2 0 0 16,-2 1 2-16,-5-2-6 0,-6-2-14 15,-6 0-20-15,0-3-42 16,-2-2-28-16,1-8 54 0</inkml:trace>
  <inkml:trace contextRef="#ctx0" brushRef="#br0" timeOffset="34722.41">17239 16891 1723 0,'0'1'179'0,"0"0"175"0,2 0-285 16,0-1-118-16,5 1-24 15,5-1-13-15,5 0-11 0,10-1 0 0,1-1 18 16,0 2 24-16,3 0 34 0,-2 2 31 16,1 4 12-16,6 2 3 0,0 1-4 15,-1 2-13-15,6 1-5 0,-11 0-3 16,-6-1 3-1,-5-1 3-15,-13-2-3 16,-1 1-4-16,1 2-13 0,-6 6-12 16,-2 5-4-16,-9 6 4 0,-9 2 10 0,-7-1 8 15,-3-2 7-15,-6 1-1 0,-2 0 2 16,1 0 0-16,0-1 0 0,6-5 1 16,6 1 1-16,4-2-2 0,6-2 0 0,2 2 0 15,5-1 0-15,4-4-1 0,2-1-2 16,2 0 2-16,2-2 3 0,1-1 11 15,4-1 3-15,4-4 5 0,3 3-2 16,6-2-4-16,7-2 0 0,1 0-2 16,9-2-1-16,1-1-3 0,0-3-1 0,2 0-5 15,-2 0-1-15,-3-4-1 0,-3 1-6 16,-4-2-16-16,-3-1-20 0,1-3-39 16,2 1-36-16,5-7 61 0</inkml:trace>
  <inkml:trace contextRef="#ctx0" brushRef="#br0" timeOffset="34944.83">18310 17130 2002 0,'0'0'115'16,"-2"0"44"-16,2 0-107 0,-2 0-81 15,1-5-14-15,-2 0 1 0,-3-4 6 16,-5-5 15-16,-7-6 9 0,-3 0 6 15,-2 2 3-15,-3 1-2 0,1 4 1 16,-5 3-1-16,1 1-11 0,1 1-19 0,0 7-13 16,2 1-12-16,-3 2-8 0,3 8 0 15,-1 7-4-15,-4 9-7 0,2 5-11 16,-1 9-4-16,7 10 29 0,9 6-180 16,12 8 172-16</inkml:trace>
  <inkml:trace contextRef="#ctx0" brushRef="#br0" timeOffset="35220.19">17922 17537 1202 0,'18'9'69'0,"2"-7"36"15,3-3-45-15,-2-8-12 0,2-8-8 16,0-6-11-16,2-8-9 16,2-10-12-16,0-7-3 0,-1-3-4 0,-2-5-3 15,0 3 0-15,-6 3 0 0,-4 12 1 16,-5 11 1-16,-5 14 5 0,-1 4 4 16,-3 9 10-16,0-2 3 0,0 2-5 15,5 2-3-15,-3 3-12 0,5 12-14 16,0 16-15-16,4 13-2 0,3 8 0 0,3-4 12 15,3-4 29-15,0-9 15 0,2-4 7 16,0 0 7-16,2-2-12 16,-3-1-1-16,4-2 6 0,-2-5 1 15,-3-6-4-15,-2-7-8 0,-6-4-13 16,-4-5-6-16,-2 3-7 0,-1-4-11 0,2 0-17 16,5 0-32-16,9-5-28 0,5-9 44 15</inkml:trace>
  <inkml:trace contextRef="#ctx0" brushRef="#br0" timeOffset="36563.48">17849 17173 864 0,'-1'0'57'16,"1"0"22"-16,0 1-47 0,0-1-44 15,1 0-8-15,-1 0 1 0,1 0 4 16,-1-1 10-16,0 1 16 0,0 0 11 16,0 0 2-16,0 0-5 0,0 0-10 15,-1 2-6-15,2 2-1 0,-1-3-2 16,0 5 1-16,-1-3 1 0,1 1-2 0,-1 5 2 16,-2 1 0-16,2 5-2 0,-2 3 0 15,2-1 1-15,-1 1 6 0,2-2 8 16,-1 1 5-1,0 0 2-15,4 0-7 0,-1 1 2 0,4 0-4 0,3-1 0 16,-2-3 2 0,5 2-6-16,-1-4 1 0,4 1-1 0,1-4-3 0,-3-2-3 15,4-1-8-15,3-1-16 0,7-3-23 16,8-2 23 0</inkml:trace>
  <inkml:trace contextRef="#ctx0" brushRef="#br0" timeOffset="38180.46">19588 16389 1746 0,'0'0'64'0,"0"0"8"16,0 0-69-16,0 0-13 0,1 0-9 16,-1 0-1-16,-1 0 1 0,1 0 2 15,0 0 6-15,0 0 5 0,0 0 0 16,2 3 2-16,0 3-1 0,1 5-4 16,1 10-8-16,3 10-3 0,2 10-2 15,1 8 5-15,1 1 10 0,4 0 4 16,-2-3 8-16,1-6 6 0,2 0-1 0,-2 0 2 15,5 5-6-15,3 4-6 0,-4 0 0 16,-2 0 5-16,-3-6 6 0,-5-11 2 16,-2-4 3-16,1-4-8 0,-2-5-5 15,-1 1 0-15,-2-3-3 0,1-7 4 16,-3-6 5-16,0-3 6 0,0 0 7 0,0-2 9 16,0 0 2-16,0 0 1 0,0 0-1 15,-2 0-11-15,4 0-2 0,-2 0-7 16,1 0-7-16,0-2 1 0,1-4-5 15,-1 3-1-15,1-4 3 0,3-4 4 16,4-4 0-16,2-4 0 0,-2-5-1 16,6-3-4-16,0-4 0 0,1-3-1 15,5-4-1-15,-1-4 0 0,1-4 1 16,-2-6-2-16,2-6 1 0,3-10-1 0,0-5-3 16,0-6-4-16,-1 1-5 0,-3 8-7 15,-1 5-1-15,-1 11 5 0,-5 13 4 16,-1 9 9-16,-2 13 3 0,-6 4 0 15,2 5 1-15,-4 4 2 16,-1 2-2-16,0 4 0 0,1-1-5 0,-1 1-12 16,-1 0-4-16,0 1-12 0,0-1-15 15,0 0-21-15,0 0-35 0,0 0-26 0,0 1 63 16</inkml:trace>
  <inkml:trace contextRef="#ctx0" brushRef="#br0" timeOffset="38839.74">20877 16685 1313 0,'0'5'203'15,"58"15"1123"-15,-13-19-2600 16,-109-3 2644-16,48 2-2156 16,-36-11 173-16,34 16 601 0,-2 4 8 0,0 0 5 15,-2 3 1 1,2-1 1-16,-2 3 0 0,-2 3-2 0,1 1-1 0,1 4-2 16,2 1-2-16,1 4 0 0,2 1 0 15,4 1-9-15,1 5-8 0,6 1-9 16,1-1-11-16,4 4 6 0,1-8 6 0,1-4 11 31,4-6 17-31,0-5 5 0,2-3 3 16,3 1 1-16,0-4 4 0,2 1 6 15,2-4 8-15,3-3 6 0,2-1 1 0,6-4 4 16,2-5 5-16,2-2 4 0,0-5 4 16,-3 0-4-16,-3-4-10 0,-1-2-7 15,-2 2-10-15,-4-3-7 0,-2 1-3 16,1-1-2-16,-5 1-2 0,1 1-2 15,-2-1 1-15,-5 2-4 0,3 2 0 16,-2 1 1-16,-3-1-4 0,4 3-5 16,-4-3-8-16,-2-3-5 0,0-3-2 0,0-3 2 15,-3-4-4-15,-2-4-9 16,3-2-1-16,-5 0-9 0,0 3-3 0,1 3-2 16,-2 6-17-16,-1 2-12 0,-1 1 41 15</inkml:trace>
  <inkml:trace contextRef="#ctx0" brushRef="#br0" timeOffset="39194.17">21474 15978 1455 0,'-1'0'76'16,"1"1"27"-16,0 2-63 0,-3 7-44 0,1 13-1 16,-2 13 1-16,-3 16 4 15,0 13 1-15,-1 8 0 0,-2 5 1 0,5 7 0 16,-1 4-1-16,1 5 0 15,4 8 2-15,-2-3-3 0,2-1 2 16,1-3-1-16,0-4-1 0,4-8 0 0,0-15 0 16,1-11 0-16,0-16 1 0,-2-11 3 15,2-5-30-15,-3-7-33 0,1-5-31 16,1-7-25-16,2-6 58 0</inkml:trace>
  <inkml:trace contextRef="#ctx0" brushRef="#br0" timeOffset="39397.82">21806 16753 1627 0,'2'10'406'0,"5"-1"-328"16,8 4-314-16,-80-27 283 15,8 10-92-15,8 9 15 0,-3-3 8 0,3-1-10 16,2-1-15-16,6-1-10 0,2 0-7 15,2 1 3-15,2 2-1 0,4 3-2 16,4-1-8-16,2 3-16 0,5 1-188 16,5 2 178-16</inkml:trace>
  <inkml:trace contextRef="#ctx0" brushRef="#br0" timeOffset="39902.29">21678 17067 1815 0,'7'0'66'0,"1"-1"19"0,3-2-77 15,8-5-10-15,8-6 0 0,7 0-4 16,1-4 2-16,-3 0 1 0,-7 4 2 16,-5 3 4-16,-4 2 5 0,-2 0 3 15,-2 0 4-15,-7-1 0 0,3-1-5 16,-1-3-5-16,0 0-5 0,3-2-2 15,-4-1-5-15,-1 4-1 16,0-2-5-16,0 3-5 0,-5 1-6 0,2 1-8 16,-2-1-2-16,2 1-2 15,1 0-2-15,-3-2-1 0,0 1-4 0,0 0-2 16,-1 4 1-16,-1 2 3 0,1 1-4 16,0 3 1-16,-1-3-1 0,-1 3-5 15,-2 1 1-15,-3 0 3 0,-6 5 6 0,-2 2 11 16,-2 5 13-16,-3 3 7 0,2 2 2 15,1 0 3-15,-4 3 1 0,6 4 2 0,3-2 1 16,3 6 1-16,4 4-1 0,6 0 4 16,3 3 4-16,7-2 9 0,5-3 14 15,1-3 11-15,3-4 17 0,3-4 4 16,-5-3-5-16,7 2-5 0,-1-1-13 16,-1 0-4-16,2-3 4 0,-4-1 2 0,-1-6-4 15,2-4-9-15,4-2-9 0,1-2-15 16,5-2-7-16,3-6-15 0,4-2-17 15,6-4-17-15,3-1-16 0,1-1-14 16,-4-3-17-16,-4-3 54 0</inkml:trace>
  <inkml:trace contextRef="#ctx0" brushRef="#br0" timeOffset="40797.71">23293 16753 2157 0,'0'0'43'0,"0"0"-23"16,0 0-103-16,-1 0-40 0,-1 0 1 16,-5 0 17-16,-6-2 32 0,-5-1 24 15,-5 2 32-15,-4 2 15 0,3 5 2 16,-3 5-3-16,1 5 1 0,-3 3 2 15,0 5-2 1,5 0 1-16,1 4-1 0,1 2-6 0,4 0-10 0,3 4-9 16,5 4-12-16,15-3 1 0,0-2 9 15,7-5 12-15,5-4 17 0,-1-4 6 16,4-3 4-16,3-2 6 0,2-3 3 0,0-3 2 16,5-3 4-16,0-6 1 15,-1 0-3-15,0-5 1 0,-4-4 0 16,-5-4-7-16,-4-3-2 0,-1-3-5 0,-2-8-4 15,3-1 1-15,0-1-1 0,-3-2-4 16,-4 3-2-16,-8 1-6 0,-2 1-5 16,-8-2-2-16,-2 0 0 0,-3-1-3 15,2 0 0-15,1-3 2 0,-1 1-2 0,2-2-1 16,1 3 0-16,2 5 3 0,2 6 4 16,2 7 6-16,2 4 4 0,1 1 2 15,0 2 5-15,0 1 7 0,0 4 16 16,1-1 16-16,0 0-2 0,0 1-4 15,0 0-8-15,4-2-14 0,-2 2-3 0,3 1-3 32,1 2-12-32,9 6-13 0,12 6-19 0,9 12-14 0,5 4-2 0,-2 7 11 15,-6 1 17 1,-7 1 15-16,-5-2 6 0,-4 0 2 0,-6 1 0 0,-3 1-2 16,-4-3 0-16,-1-1-1 0,-1-4-1 15,-4-5-1-15,1-6-1 0,0-5-1 16,-1-7-1-16,1-3 1 0,-1-1 0 31,1-5 0-31,1 2 3 0,-1-2 7 0,0 0 9 0,0 0 5 0,1 0 2 16,-2-2-6-16,1 0-3 0,1-2 10 0,1 1 7 15,0-5 10-15,3-2 3 0,0-7-6 16,0-2-6-16,7-2-4 0,-1-2-4 16,3 1-2-16,4 1-2 0,-4 2-6 15,2 1-2-15,1 3-4 0,0 1-4 16,1 1-1-16,0-1 1 0,-1 3-1 0,-2 2 2 31,-1 1 0-31,-1 4-3 0,3-2-8 0,1 3-8 0,3 1-16 0,-1 2-2 16,-1 2 0-16,-4 3 1 0,-3 1 10 15,-2 1-2-15,0 4-1 0,0 1 1 16,1 6-3-16,0 5 2 0,-1 4 8 16,1 0 5-16,-2-3 9 0,1 1 3 15,-1-4 0-15,0-3 0 16,0-1 0-16,-3-1 2 0,5-4-2 0,-6-2 0 15,-1-3 1-15,0-2-1 0,-3-4 5 16,0-1-16-16,0 0-27 0,0 0-19 16,6-1 61-16,9-5-21 0</inkml:trace>
  <inkml:trace contextRef="#ctx0" brushRef="#br0" timeOffset="41190.82">25072 16240 1604 0,'10'10'120'0,"80"28"-196"31,-148-68 67-31,16 51-23 16,41 15 15-16,-3 17 6 0,4 9 9 15,-1 11 0-15,1 8 4 0,1 7 4 16,-1 3-1-16,0 6 2 0,1-1-5 0,-1-4 0 15,2-8 13-15,-2-12 12 0,3-17 5 16,0-13-2-16,-1-11-13 0,-1-7-8 16,-1-6-15-16,1-7-17 0,-1-4-27 15,0-6-41-15,0-1-37 0,2-2 422 0,4-11-248 16</inkml:trace>
  <inkml:trace contextRef="#ctx0" brushRef="#br0" timeOffset="41457.86">25726 16564 1862 0,'21'1'196'16,"-31"18"-243"-1,43-22-111-15,-150 48 165 0,55-22-19 0,-9 4-1 16,-8-2-4-16,-4-3-3 0,1-5 1 15,6-4 3-15,-5-3 5 0,-3-2 1 16,5-5 2-16,3-3 0 0,17 1 1 16,15-1 3-16,9 0 1 0,7 0 1 15,4-1 2-15,3 0 1 0,4 0-10 0,2 1-14 16,2-3-21-16,2 0-29 0,2 0-14 16,-1-4-15-16,6-3 52 0</inkml:trace>
  <inkml:trace contextRef="#ctx0" brushRef="#br0" timeOffset="41693.3">25650 16818 1911 0,'0'2'32'16,"1"4"-42"-16,1 4-70 0,-4 10-36 15,1 12 5-15,-6 8 30 0,0 2 28 16,6-4 32-16,-3-12 25 0,2-4 2 0,1-3 1 16,1 1 1-16,1 3-8 15,-1 4 0-15,-1-4 2 0,2-2-2 0,-1-5-7 16,0-8-26-16,2-2-33 0,-1-4 35 16</inkml:trace>
  <inkml:trace contextRef="#ctx0" brushRef="#br0" timeOffset="42841.81">25896 17167 1934 0,'0'27'241'15,"0"-7"744"-15,0 7-2113 16,1-79 2226-16,-1 43-1750 0,0-4 134 0,0 13 481 15,0-4 9-15,0-1 15 16,0 2 19-16,2-4 12 0,-1 0 13 0,1 0 8 16,2-2-8-16,-2 0-8 0,2-1-10 15,1-3-6-15,1-3-4 0,0 2-3 16,2-4 0-16,1 0 0 0,3-1 0 16,2-1 0-16,3-1 0 0,1 0-1 0,-1 1-2 15,2 0-3-15,-2 2-7 0,1 2-7 16,-2 4-1-16,0 0 2 0,0 2 4 15,-3 1 6-15,1 2-2 0,-5 2-1 16,1 1-5-16,0 3-15 0,-3 0-4 16,1 2-2-16,-4 2 2 0,1 4 8 15,1 7-10-15,2 12-22 0,2 9-14 16,-2 10 6-16,-3-1 18 0,-1-5 33 16,-3-6 23-16,2-6 3 0,0-3 3 0,-1-1-7 15,0 3-5-15,3-1 0 0,-2-4 2 16,1-4 0-16,-2-9 3 0,-2-7 1 15,0 0 4-15,0-1 3 16,0 0 5-16,0 0 5 0,0 0-1 0,0-3 0 16,1-2-1-16,3-5-4 0,3-5 0 15,3-10-3-15,6-2-6 0,0-6-1 16,2 2-3-16,0-1-1 0,-1 2 0 16,2 4-1-16,-4 2 1 0,3 3 0 0,0 1-1 15,-2 3 0-15,4 0 0 0,0 5-2 16,1 2-1-16,1 2 1 0,-1 5-4 15,1-2-4-15,-3 5 1 0,-2 0-2 16,0 5-2-16,-3-1 3 0,0 3-7 16,-3 4-7-16,1 7-4 0,1 6-5 0,-4 8 4 15,-3 4 8-15,-1 3 6 0,-2 0 8 16,2-1 6-16,-1-3 1 0,-3-3 2 16,2-2 1-1,-2 0-3-15,0-5 0 0,1-4-1 0,-2-6-1 0,0-6 1 16,0-4 1-16,1 1-1 0,-1-6 1 15,0 1 4-15,1-1 8 0,-1 0 14 16,0 0 13-16,-2 0 8 0,2 0 2 16,0-1-5-16,1 1-11 0,4 0-8 15,-3 0-11-15,-2 0-8 0,1 0-5 16,1-5-3-16,1 3-1 0,1 0 1 0,1 0 0 16,-1-1 1-16,2 0-1 0,-1 0 0 15,0-1 0-15,1 1 0 0,1-1 0 16,0 0 0-16,2-1-1 0,0 0 1 15,0-1-1-15,0 0 1 0,0-2 2 16,-3 4 1-16,1 0 1 0,-2 0-1 0,0 0-1 31,1-1-2-31,-1 2 0 0,-1-3-1 0,-1 2 0 0,1 1-1 0,1-3 0 16,0 1 1-16,2-2 1 0,-2 2-1 16,2-2 0-16,1-3 0 0,0-2-1 15,2-4-3-15,1-1-2 0,3-4-7 16,-1-3 0-16,3-1-4 0,-3-2-4 15,0 1-4-15,-3 0-9 16,-4 1-7-16,0 1 0 0,-4 0 2 0,-1 3 5 16,1 3 9-16,-1 4 9 0,-1 6 7 0,0 4 7 15,0 4 6-15,0 0 3 0,0 0 5 16,0 0 5-16,0 0-7 0,0 0-4 16,0 0-4-16,1 1-5 0,-2 7-1 15,0 9 1-15,-2 14 0 0,1 15 2 16,0 6 2-16,2-3 9 0,1-4 11 15,3-7 1-15,2-1 0 0,0 0-9 0,-2-3-8 16,2-2-4-16,-2-7 9 0,0-5 1 16,1-5 0-16,-2-5 1 0,0-3-7 15,-1-2-1-15,-2-5-4 0,0 0-5 16,1 0-15-16,-1 0-13 0,0 0-5 16,0 0-9-16,6-10 680 15,12-8-465-15</inkml:trace>
  <inkml:trace contextRef="#ctx0" brushRef="#br0" timeOffset="43363.34">27433 17116 1490 0,'0'0'23'16,"-1"0"-28"-16,0 3-49 0,0 3-23 16,0 7 1-1,-2 4 17-15,1 1 15 0,1 0 24 0,0-7 29 0,1-3 11 16,1 0 10-16,-1-6 5 0,1 3-3 0,-1-5 0 16,0 2-3-16,0-2-5 0,0 0-6 15,0 0-9-15,0 0-1 0,0 0 6 31,0 0 9-31,0 0 4 0,0 0 0 0,1-4-11 0,-1 1-7 16,1-1 2-16,2-5 4 0,1-3 10 0,3-6 1 0,2-5-7 16,2-6-4-16,-1-3-9 15,0-3-4 1,2-1 0-16,-1 2 0 0,3 1 0 16,3 4 1-16,-1 5-1 0,0 5-3 15,-5 6 0-15,-1 6 2 0,1 1 3 16,2 2 3-16,0-1-1 0,7 3-3 15,-1 0-8-15,2 2-3 0,-3 0-5 16,-6 3 1-16,-1 3 5 0,-2 3-6 16,1 7-9-16,0 6-10 0,1 8-8 0,-4 7 8 15,-3 0 11-15,-2-1 15 0,-1-3 8 16,-1-4 4-16,0 1-1 0,0-3-4 16,0-1 1-16,-1-1-2 0,0-6 1 15,1-2-1-15,2-6 1 0,2-3-6 16,-2-3-12-16,0-4-18 0,4 1-6 15,5-4 18-15</inkml:trace>
  <inkml:trace contextRef="#ctx0" brushRef="#br0" timeOffset="43947.91">28343 16933 1469 0,'8'15'291'0,"14"0"-117"16,0 10-230-1,-54-70 88-15,7 26-74 0,20 13 13 16,-4-3 10-16,-1-1 7 0,-5-1 3 16,-2 2 4-16,-3 2-4 0,0 2-6 15,-5 4-5-15,-3 1-7 0,-3 4-7 16,-2 2-5-16,5 4 0 0,2 3-6 16,4 3 3-16,3-2-3 0,3 3-7 0,5 2 0 15,4 2-18-15,5 1-8 16,2-3 3-16,2-1 16 0,5-5 36 0,4 1 27 15,2 0 9-15,4-2-14 0,2 1-25 16,2-4-17-16,0-4 8 16,1-5 21-16,3-3 10 0,3-7-1 0,0-5-14 15,-2-1-6-15,-5-1 25 0,-7 5 36 16,-4 5 30-16,-4 2 13 0,-3 3-4 16,-2 2-17-16,-1 0-11 0,0 0-17 0,0 0-15 15,3-2-11-15,0 3-18 0,-1 3-8 16,1 9-14-16,2 9-20 15,0 18-11-15,3 16-3 0,0 8 17 0,0 3 51 16,0 4 38-16,-1 2 21 0,-3 4 4 16,3 13-20-16,-2 7 3 0,2 0 20 0,0-3 21 15,-3-11 8-15,2-10-16 0,-4-7-28 16,-2-2-25-16,-5-2-15 0,-5-4-6 16,-6-8-1-16,-2-11-1 0,-1-8-2 15,-6-8-3-15,-3-3-2 0,-10-3 1 16,-9-7 2-16,-2-7 0 0,-3-9 1 15,4-9 0-15,5-5 3 0,2-5 2 16,9-3 2-16,1-2-1 0,8-5-2 16,0 0-1-16,4 2 0 0,4 7-3 0,4 2-9 15,6 7-11-15,0 7-16 0,3 4-19 16,2 6-17-16,1-5 303 0,5 3-185 16</inkml:trace>
  <inkml:trace contextRef="#ctx0" brushRef="#br0" timeOffset="44214.82">27285 16616 2162 0,'26'26'138'0,"-26"-26"-136"16,0 2-50-16,-1-2-1 0,-24-27-74 15,24 26 7-15,0 1-7 0,1 0-3 16,-1 0 19-16,1 1 20 0,0-1 19 16,0 0 10-16,0 0-8 0,-2 0-157 15,1 0 145-15</inkml:trace>
  <inkml:trace contextRef="#ctx0" brushRef="#br0" timeOffset="44450.76">25534 16350 2426 0,'-1'0'-44'0,"1"0"-129"0,0 0-94 0,0 0 132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24:43.0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15805 12305 1184 0,'-1'0'34'0,"-3"0"9"16,-3 3-49-16,-2 2-1 0,-2-3 5 0,-1 3 3 16,-1-2 4-16,-3-1 1 15,-1 0 1-15,-3 0-1 0,-2 0-2 16,0-1 6-16,-1 0 5 0,-5 1 3 16,0 1 5-16,-8-1 0 0,-12-1 0 0,3 1-1 15,-6-1 1-15,-3 3-4 0,0-1-2 0,-8-3-1 16,-4 0-6-16,-8-1-2 0,-8-1-3 15,-6 2-2-15,-3-3 1 0,1 0-1 16,3-3 0-16,-1 1 0 0,1-1 0 16,-1-1 5-16,1 3-1 0,8-2 0 15,9 0-1-15,12 3-4 0,9 2-1 0,11 2-1 16,8 4-1-16,3 0-1 0,9 2 3 16,3 1 5-16,1 1 9 0,6 2 3 15,-1 4 0-15,0 1-2 0,1 6-7 16,-1 4-3-16,0 6-2 15,1 8-2-15,-1 7 0 0,-1 5 0 0,0 4-1 16,0 0-1-16,-1 3 1 0,-2 4-1 16,-2 4 1-16,-1 8 0 0,1 5 0 0,4 2 0 15,2 5 2-15,5 3-1 16,-1 2 1-16,3 6-3 0,0 0 12 0,2 0 1 16,2 7 13-16,0-1 9 15,3 5-11-15,-2-1 6 0,4-3-14 16,-1 4-3-16,5-5-4 0,0 4-6 0,1 4 0 15,0 2-1-15,-1 8 2 0,-5 4 6 0,0-3 1 16,-4 0 0-16,-1-6-2 0,-1 3-5 16,-1-3-2-16,-2 4-1 0,1 3 0 15,-2-3 0-15,1-2 1 0,2-1-1 16,0-8-1 0,-2-1 0-16,1 3 1 0,0 5 0 0,-2 7 1 0,4-2-1 15,0-7 0-15,5-12 0 0,1-11-1 16,-1-9 0-16,1-10 0 0,-2-9 0 0,2-4-1 15,0-3 1-15,-1-1 0 0,1-1 0 16,0-2 0-16,1-4 1 16,1-6-1-16,0-7 1 0,-1-7 0 15,-1-3-1-15,0-2 0 0,-1-1 0 0,0 3 0 16,0 1 0 0,-1 2 0-16,2 5-1 0,-2-3-2 0,3 0 1 0,0-2 0 15,-3-7 2-15,1 0 1 16,0-1-1-16,-2-2 0 0,-1-1 1 15,1-3-1-15,-3 0 2 0,4-1 0 0,-1-4-1 0,-1-2 2 32,2-3 1-32,-2-1 0 0,-1-3-2 0,2 1-2 0,-3-2-1 0,4 0 1 15,1 1 5-15,-1 0 7 0,2-1 8 16,3 0 1-16,3 0-3 0,3-1-7 16,8 0-9-16,-1-1-2 0,6 1 0 0,4-3-1 15,3 2 0-15,13 2 0 0,5 1 0 16,4 6-5-1,-2 2-4-15,-3 3-2 0,-13 0-3 0,-6-1-4 0,-11-4-8 16,-13-3-19-16,-8-3-47 0,0 0 635 0,0 0-421 16</inkml:trace>
  <inkml:trace contextRef="#ctx0" brushRef="#br0" timeOffset="102005.34">20978 1799 1186 0,'0'0'20'0,"2"0"-23"16,-2-3-1-16,0 3 16 0,0-3 16 16,0 2 8-16,1-3 10 0,-1 0 4 15,0-1-1-15,1-2 2 0,0 1-3 16,2-3-8-16,4 0-11 0,-1-2-15 16,1-4-7-16,4-1-4 15,2-3 0-15,3-4 2 0,2-4-2 0,3-2 0 0,3-2 5 16,4 2 8-16,1 0 3 0,1-5-2 15,2 1-4-15,5-3-10 16,3 0-2-16,3 1-1 0,0-1 0 16,-5 3 0-16,0 3 1 0,0 3-1 15,-1 5-3-15,3 0 0 0,-1 4-2 0,1 1 0 16,4 4 1-16,3 3-1 0,7 1 1 0,2 1 1 16,2 1-2-16,-6 4 1 0,-3 1-1 15,-3 0 0-15,-1 4 0 0,-5 1 2 16,3 5-1-16,-3-1 1 0,5 4 0 15,6 2 2-15,-3 7 0 0,0 5 1 16,-2 10 0-16,-1 9 0 0,1 5 0 0,3 9 0 31,1 0 0-31,-4 3-1 0,0-6-1 0,-5 1 0 0,0 0 1 0,0 0-1 16,-1 4 1-16,-5 1 1 0,-6 1-1 16,-3-1 1-1,-8-8 0-15,-1-4 0 0,-6-4-1 0,-1-2 0 0,-1 0-2 16,-2 1 1-1,-2 3-1-15,-3 3 0 0,-7 5 2 0,-3 1 1 16,-4 1 2-16,-3 1-1 0,-6-1 1 0,-6-2 0 0,-10 2 0 16,-6-3 0-1,-2-1-1-15,-1-4 0 0,6-5 2 0,-1-3-2 0,1-4 2 16,1-1 0 0,-6-5-1-16,0-2-1 0,-2-5 1 0,1-2-2 0,-5-4 0 15,-6-5 2-15,-6 0-2 0,2-8 1 16,4-1 1-16,2-3-1 0,4-1 0 15,0-3 2 1,-1-2-1-16,-1-4 0 0,-2-1 1 16,0-1-2-16,2 0 1 0,4-2 1 15,5 0-1-15,4-2 1 0,0-1-1 0,2-5-1 16,-1 0 0-16,3-3 1 0,0-3-1 16,-2 2 1-16,1-4-1 0,1 1 7 15,4 5 5-15,3-6 4 0,3 3 4 16,3-5-6-16,-1-1-4 0,1-3-4 15,-3-1-2-15,-1-3-1 0,-1-4-1 0,3-1 4 16,5 2 6-16,3 3 4 0,2 4-1 16,5 1 2-16,0-4-9 0,2-1-4 15,2-1 2-15,-1 0-7 0,1 0 1 16,1 4 1-16,3 3 0 0,0 1 1 16,1 2-1-16,2 1 1 0,0-1-1 15,3 2 2-15,0 0-1 0,2-3-3 16,1-2-4-16,1 0-8 0,3-6-4 15,0 2-4-15,2 1-6 0,4 2 2 0,2 1-6 16,5 3-1-16,2 4 10 0,0 0-2 16,-2 4 10-16,-2 2 0 15,-7 2-13-15,-1 2-22 0,1-6 272 0,2-2-179 16</inkml:trace>
  <inkml:trace contextRef="#ctx0" brushRef="#br0" timeOffset="126860.46">21578 2137 1084 0,'1'-6'25'0,"-1"2"1"0,0-2-7 16,0 3 14-16,-1-1 7 0,1 1-7 15,1-2-8-15,-1 1-6 0,-1-1-4 16,-1 1-3-16,0-2-3 0,-2 1-2 0,1 0-1 15,-2 0-1 1,1 0 0-16,-4-1-1 0,-2 1-2 0,-5-3 0 0,-1 2-2 16,-5 2 1-16,-3-1 0 0,-3 4-2 15,-5 1 1-15,-1 0-2 0,0 6 1 16,1-1-1-16,2 3-3 0,4 4-3 16,3-2 0-16,3 5 0 0,3 1-1 0,2 0-1 15,3-2-2-15,2 1-2 16,4-2-6-16,3 0-4 0,3-2-3 0,0-3-1 15,4-2 2 1,1-3 8-16,-1-1 6 0,2-1 12 0,0 2 9 0,1-3 2 16,4 0 1-16,3-2-7 0,2-3-6 15,0-3-1-15,-1-1 2 0,-1 0 9 16,-1-1 5-16,2 1 2 0,-3 0-1 16,0 0-2-1,-4 2 8-15,-3 0 7 0,-2 4 4 16,-1 1-5-16,3 0-8 0,-4-1-9 0,-1 3-6 0,1-2-3 15,-1 2-2-15,2 0-4 0,1 1 0 0,-2-1-1 16,-1 0-1-16,0 0 1 0,0 0-1 16,3 1 0-16,3 0 2 0,-1 3 3 15,5-2 0-15,3 3 1 16,-1 2 0-16,2 0 0 0,2 2 1 0,-1-1 0 0,-2 1 0 31,3 0-6-31,-5 0-8 0,3 2-8 0,-1-1-7 0,2 0 6 0,-2-1 2 16,-1-2 2-1,-3 0-5-15,0-2-14 0,-3-1-25 16,1-2-69-16,3 0-56 0,-1-2-62 0,1 0 114 0</inkml:trace>
  <inkml:trace contextRef="#ctx0" brushRef="#br0" timeOffset="127271.27">21725 2133 520 0,'6'10'17'16,"42"-10"11"-1,-95 57-29 1,44-46 14-16,5-6-1 0,0 1 4 16,0-1-1-16,1-1-4 0,-2-1-2 15,0 0-1-15,0 0-1 0,-1-3 3 16,0 0 6-16,0 1 6 0,0-1 8 0,0 0 11 15,0 0 13-15,0 0 4 0,0 0-1 16,0 0-14-16,0 0-15 0,0 0-13 16,-3-4-12-16,-1 0-6 0,-1-4-13 15,-3-6-6-15,-1-4 2 0,0-4 8 16,1 3 19-16,3 4 25 0,4 5 13 16,1 3 4-16,1 0-11 0,3 3-17 15,0-3-13-15,3 1-5 0,1 3-5 16,2-1 1-16,4 3-2 0,2 1-2 15,6 3 1-15,1 2 0 0,1 2 1 16,-4 1 0-16,0 1 3 0,-4 0-1 16,0-1-1-16,-3-2-6 0,-4 1-16 0,-2-2-22 15,-1-1-42-15,-2-2-61 0,-2 1-30 16,3-3-4-16,-1-4 83 0</inkml:trace>
  <inkml:trace contextRef="#ctx0" brushRef="#br0" timeOffset="127560.3">22020 1611 1321 0,'0'4'2'0,"2"2"-28"16,-1 2-11-16,3 4 14 0,3 6 20 15,0 4 2-15,2 5-1 0,-1 9-1 16,-2 6 1-16,1 8 2 0,1 7 0 16,0 2 0-16,0 0 2 0,1-2-2 15,-2 0 1-15,-1-6 1 0,2-2-1 16,0-6 1-16,1-7-1 0,-1-5 1 0,-1-9-3 16,-2-8-11-16,-3-5-16 0,1-4-13 15,-1-5-55-15,2-6 56 0</inkml:trace>
  <inkml:trace contextRef="#ctx0" brushRef="#br0" timeOffset="127742.27">22301 2059 1100 0,'-6'5'19'16,"-3"0"-25"-16,-6 4-4 0,-3 0 9 15,-3 0 1-15,-2 0 0 0,-1-1 4 0,-2 0-1 16,-1-4 1-16,0 0 0 0,1-4-2 15,5-2 0-15,4 0 0 0,3 0-2 16,1 0-1-16,2-1-13 0,-2-2-53 16,4-2-113-16,4 3 106 0</inkml:trace>
  <inkml:trace contextRef="#ctx0" brushRef="#br0" timeOffset="127964.09">22412 2123 1310 0,'3'16'19'16,"1"5"-28"-16,1 7-8 0,-3 0 14 0,0 2 4 16,0-5 0-16,-1 0-5 15,-1-2-7-15,-3-3-9 0,1-4-7 0,-2-7-4 16,3-4-4-16,1-5-1 0,1 1-8 15,1-1-4-15,-2 0 52 0,1-6-14 16</inkml:trace>
  <inkml:trace contextRef="#ctx0" brushRef="#br0" timeOffset="128437.91">22751 1878 1223 0,'5'21'108'0,"-43"-145"999"32,31 115-1760-32,0 1 145 0,0 4 511 15,0 0-1-15,3 1-2 0,-2 2 0 16,1 1 0-16,0 1-3 0,0 0-2 16,0 4-4-1,-1-1-5-15,-1 4-2 0,0 4-2 0,-1 5 0 0,0 8 1 0,2 6-1 16,3 7-3-16,1 5 1 0,2 2 0 15,1-3 1-15,4 3 2 0,2-3 4 16,-1-1 2-16,3 0 6 0,-6-4 4 16,3-2 2-1,-1-5 2-15,-1-2-2 0,-1-4 2 16,0-1 0-16,0-7 1 0,-2-4 3 0,-1 0 0 0,0-4-8 16,0-3-12-16,0-3-22 0,0 0-37 0,0-2-84 31,0 1-34-31,0-1 90 0</inkml:trace>
  <inkml:trace contextRef="#ctx0" brushRef="#br0" timeOffset="128662.61">22841 2182 985 0,'3'15'23'0,"-24"-1"-22"15,-4-2-1-15,-4-2 0 0,-18-10 5 0,17 4-1 16,-2-1 1-16,-2-3-1 0,5-1 2 16,0-3 0-16,6 1 1 0,4-1 0 15,2-1-1-15,5 1-4 0,2 0-15 16,4 0-32-16,1-1-32 0,1 2-10 16,2-3-43-16,2 2 78 0</inkml:trace>
  <inkml:trace contextRef="#ctx0" brushRef="#br0" timeOffset="128861.89">22877 2242 1062 0,'0'15'28'0,"2"3"-12"15,-2 7-13-15,1 0 1 0,1 1-1 16,0 2 0-16,4-1 0 0,0 0-8 15,-2-4-13-15,-1-5-16 0,-1-7-16 16,0-4-60-16,0-4-50 0,-2-3-11 16,3-1 62-16</inkml:trace>
  <inkml:trace contextRef="#ctx0" brushRef="#br0" timeOffset="129116.65">23117 2262 855 0,'-8'7'19'0,"-4"1"-15"16,-3 2-9-16,-1 3 4 0,0 1-2 16,1 0 0-16,3 6 0 0,0-2-2 0,3-1 0 15,3 4-4-15,3-2-4 0,1-2-9 16,2-4-29-16,2-1-25 0,2-3-1 15,4 3-2-15,3-2 22 0,-1-2 5 16,1-2-13-16,5-2-45 0,-2-3 60 16</inkml:trace>
  <inkml:trace contextRef="#ctx0" brushRef="#br0" timeOffset="129417.07">23251 2307 754 0,'-3'-1'-60'0,"1"1"-46"0,-2 0 0 0,-2 0 85 16,0 1 28-16,-2 2 2 0,-2-3 0 16,-1 4 0-16,-1-1 1 0,2 1-2 15,1-1 0-15,1 1-1 0,3 1-4 16,1 2-4-16,-1 1-5 0,3 1-4 15,2 2 0-15,-1 3 0 0,2-1 2 0,0-1-3 16,0 0 2-16,2-1 0 16,1-1 1-16,-1 1 4 0,1-1 2 15,0-6 2-15,0 2 2 0,-1 0-2 0,2-2-7 16,-3 4-7-16,1-1-3 0,-1 0 3 16,2 0 2-16,-2-2-24 0,-2-3 25 0</inkml:trace>
  <inkml:trace contextRef="#ctx0" brushRef="#br0" timeOffset="129772.33">23391 2370 741 0,'-11'-1'-1'16,"-5"-1"-18"-16,-1 1-16 16,-2 1 11-16,8 2 2 15,1 4-3-15,2 3 1 0,0 0 4 0,-1 4 3 16,0 1 0-16,0 0 3 0,1 1-5 15,4-3-28-15,1 4-9 0,3-4-13 16,5 3 10-16,3-2 31 0,0-4 12 0,0-1 16 16,-3-3 3-16,1-2 3 0,-3-2 1 15,0-1-8-15,2-2-24 0,1-4 14 32</inkml:trace>
  <inkml:trace contextRef="#ctx0" brushRef="#br0" timeOffset="130206.65">23360 2374 314 0,'4'13'-2'0,"16"44"-3"31,-6-49 1-31,-26 37 8 16,0-38-36-16,20 10 12 0,0-3 0 16,2-3 10-16,0-3 7 0,2 0 3 15,-1-2 1-15,-1-3 9 0,1 2 6 16,-6-5 3-16,6 0 10 0,-2 0 17 15,-3 0 6-15,4-4 1 0,-3 0 7 16,2-2-21-16,-1 0-1 0,-1 0 18 16,2-3 0-16,-3-3 2 0,5-3-13 15,-4-5-27-15,4-5-18 0,-4-3-2 16,2-9 2-16,1-3-5 0,-1-8-36 16,2-2-122-16,-5-5-17 0,0-5 34 0,-5 6 94 15,-1 6 161-15,-1 6 42 0,-1 11-17 16,-2 4-59-16,2 9-19 0,-2 7-23 15,1 5-20-15,-1 6-12 0,-7 1-43 16,2 8-26-16,-7 5-2 0,4 8 16 16,-3 12 22-16,-1 6 26 0,5 8 13 0,-5 6 3 15,6 3 0-15,7 2 0 0,2 6-2 16,12 1 2-16,5-3 0 0,0-6 0 16,2-9 3-16,-4-9 5 0,-1-10 0 15,-1-7 3-15,-1-9 2 0,-3-5-10 16,-2-1-2-16,-1-4-7 0,-3 1-8 15,0-3-10-15,-2-1-24 0,2 0-57 16,-1 0 56-16</inkml:trace>
  <inkml:trace contextRef="#ctx0" brushRef="#br0" timeOffset="130444.95">22845 2058 1227 0</inkml:trace>
  <inkml:trace contextRef="#ctx0" brushRef="#br0" timeOffset="145858.71">1910 4339 1119 0,'2'-6'19'0,"-2"-2"-22"0,0-2-3 16,2-2 12-16,2-3-2 0,9-3-4 16,2-7-3-16,8-1-2 0,5-5 2 15,6-2 5-15,3-1 2 0,0 0 2 16,4 0 1-16,2 2 0 0,3 3 0 0,1 4-1 16,3 2-1-16,-4 4-3 0,-4 3-1 15,1 5-1-15,-1 2-3 0,0 4-1 16,2 8-2-16,2 3-1 0,5 9 1 15,6 6 7 1,6 8 3-16,2 11 2 0,0 1 0 0,-1 8-6 0,-3 5-1 16,-8 1-2-1,-6 6 1-15,-9 3 0 0,-10 4 0 0,-10 3 2 0,-11 2 3 16,-13-4 1-16,-13-5 0 16,-4-6-1-16,-13-8-2 0,-4-5 0 15,-6-5 1-15,-7-3 0 0,-7-4 4 0,-9-3 1 16,-8-3-1-16,-9-4 1 0,-3-3-3 15,-4-8-4-15,1-4-8 0,-2-8-2 0,4-10 0 16,7-6 4-16,8-6 6 0,9-6 6 16,6-4 6-16,5-4 4 0,4 1 6 0,6-4 3 15,5 1 0-15,2-1-1 16,8 0 1-16,4-1 26 0,7-6-55 0,10-2 28 16,9-5-5-16,11-3-32 0,9 4 50 15,7 3-30-15,4 5-3 0,5 6-3 0,5 2-1 16,-1 3-2-16,9 5-7 0,6-1-25 15,3 2-31-15,6 0 557 0,0 5-383 16</inkml:trace>
  <inkml:trace contextRef="#ctx0" brushRef="#br0" timeOffset="146634.89">5342 4124 1225 0,'11'-22'75'0,"6"4"81"0,10-4-166 0,10-1-14 15,9-1 8-15,9 0 12 16,4-2 3-16,3 2 0 0,3 2-1 0,-1 5 1 16,6 2 0-16,2 1-1 0,1 1 2 15,7 3 0-15,-2 3-2 0,-2 2 1 16,-3 5-2-16,-5 7-3 0,-2 7 0 16,2 3-3-16,-3 14-1 0,-1 8 1 0,-6 11 1 15,-9 11 1-15,-10 8 4 0,-11 2 2 16,-9 11-3-16,-14 3 2 0,-16 6-6 15,-14-6-6-15,-16-11-6 0,-8-13-2 16,-13-16 1-16,-9-9 4 0,-2-10 9 16,-3-9 5-16,3-6 3 0,1-6 3 0,1-5 1 15,3-4 3-15,-8-8 3 16,1-5 2-16,-1-6 9 0,2-3 0 16,6-7 2-16,7-5-3 0,2-2-4 0,6-4-4 15,6 0-1-15,1-1-1 0,3-1-11 16,6 0 7-16,7 1-13 0,11 4 18 15,10 0-37-15,9-1 8 16,15-2 15-16,13-2-19 0,14-2 46 16,10-3-19-16,9 3-2 0,4 3-3 0,6 7 1 0,6 4-6 15,6 7-27-15,5 5 3 0,-1 5 7 16</inkml:trace>
  <inkml:trace contextRef="#ctx0" brushRef="#br0" timeOffset="147286.19">2137 4425 1271 0,'0'2'54'16,"-1"-2"27"-16,0 1-74 0,0 0-10 16,1 0-11-16,0 1-9 0,1 2-8 15,1 1-2-15,4 3 11 0,5 4 10 0,6 0 8 16,4 1 3-16,7 6 2 0,5-1 1 15,3 4 0-15,2-3 0 0,3 2 0 16,-4 1 0-16,2 1-1 0,1-2 1 16,-3-1 0-16,1-2 1 0,-7-5 1 15,-6-1 0-15,-5 0 1 0,-2-3-5 16,-2 2-15-16,-2-2-26 0,-1-4 263 16,-4-1-176-16</inkml:trace>
  <inkml:trace contextRef="#ctx0" brushRef="#br0" timeOffset="147555.29">2441 4423 1411 0,'-25'24'32'16,"-2"2"-26"-16,-6 8-4 0,0 4 0 16,-1 1-2-16,4 0-7 15,0 0-5-15,8-1-5 0,3-5-4 0,4-2-3 16,1-3-7-16,2-3-6 0,6-3-5 16,-1-4-8-16,4-3-15 0,-1-6-19 15,2-3-78-15,2-5 94 0</inkml:trace>
  <inkml:trace contextRef="#ctx0" brushRef="#br0" timeOffset="148204.15">5864 4115 1188 0,'16'23'-1'0,"4"2"-42"0,10 7-2 0,10-1 45 0,2 0 0 0,2 2 2 0,0-4 0 16,-6-2-2-16,-2-5 0 0,-5-5 1 15,-2-4 0-15,-7-4 0 0,-2-3 2 16,-3 0 0-16,-2-4 1 0,-3 0 1 16,-2-2 0-16,-3 0 5 0,-2-2 1 15,1-3-3-15,1-1-10 0,1-6-164 31,4-3 115-31</inkml:trace>
  <inkml:trace contextRef="#ctx0" brushRef="#br0" timeOffset="148503.23">6414 4106 1014 0,'-10'27'24'0,"1"-4"-20"0,-1 6-1 16,1-2-2-16,0 6 0 0,1 3 0 15,0 4 2-15,1 4 0 0,1 3 1 16,0 4 0-16,2-4 0 0,2-2-2 16,-1-6 2-16,2-5-1 0,1-7-1 15,0-2 2-15,0-7-2 0,0-4 0 0,0-3 2 16,-1-3-3-16,1-2 2 15,-1-3 0-15,0 1 0 0,0-4-1 16,1 3 1-16,0-2-1 0,0 1 0 16,-1 1-2-16,1-1-11 0,0-1-16 0,0 2-26 15,1 0-22-15,-1 0 37 0</inkml:trace>
  <inkml:trace contextRef="#ctx0" brushRef="#br0" timeOffset="149199.53">3213 4427 1163 0,'3'2'5'16,"1"0"-34"-16,4 3-4 0,2-2 24 15,1 4 6-15,1 1 0 0,-2-4 1 0,0 1 0 16,2-4 2-16,4 0-1 0,6-1 4 15,3-1 5-15,6 0 2 0,7-3 1 16,-5 1 0-16,7 1-4 0,-2-5-1 16,2 0 1-16,8 1-1 15,2-1-1-15,4-2 0 0,12 0-2 0,6 0-1 16,7-1 0-16,3-1 0 0,-3 0 0 16,4 1 0-16,8 0-1 0,5 0 1 15,3 1 0-15,1 0-1 0,-9 1 0 0,-6 0 0 16,3 3-1-16,-5-2 0 0,-4 1 1 15,0 2 0-15,-10 1 0 0,-9-1 1 16,0 2-1-16,-13-1 0 0,-7 3 1 16,-10-3-1-16,-10 3 0 15,-7-1 0-15,-6 1 0 0,-3 0 0 16,-4 0 1-16,0 0-4 0,-1-1-5 0,-1 1-3 0,2 0-4 16,-4 0-1-16,-3 0 2 0,-8 0-4 15,-7-4-7-15,-6 0-16 0,-8-1-83 16,1-1-117-1,-1-3 136-15</inkml:trace>
  <inkml:trace contextRef="#ctx0" brushRef="#br0" timeOffset="149709.98">4780 3989 610 0,'0'4'143'0,"0"-3"-77"16,1 1-59-16,0-2-7 0,3 0-38 0,-1 2 5 15,4 3 1-15,3 6 12 0,5-1 19 16,6 5 9-16,5 2 13 16,9 1 0-16,6 4-5 0,5-1 1 0,4 1-4 15,0 1-1-15,3 0 1 0,-3 0 0 16,7 0-1-16,-3 0-1 0,-4-1-2 16,4-1 0-16,-7-1-1 0,-3-3 2 15,-9-3 16-15,-10-1 12 0,-9-2 3 16,-10-7-1-16,0 3-15 0,-5 0-9 15,-5 0-3-15,1 3 2 0,-7 2 3 0,-5 6 5 16,-3 1 3-16,-12 2-1 16,-7 3-4-16,-8 2-3 15,-6-4-3-15,0 4-3 0,-1 0-1 0,-1 0-1 0,4-3-3 16,-1-2 0-16,2-3-1 0,4-2-2 0,-1 0 0 31,5-2 14-31,3 1 5 0,7-1 5 0,5-3 1 0,6-1-14 0,5-2-6 31,2 0-2-31,1-3 1 0,3 1 3 16,1-3 2-16,2 2-1 0,2-3-4 16,2 0-1-16,1 2-2 0,0-4 2 0,0 0 0 15,0 0-2-15,0 0-2 0,0 0-1 16,0 1 0-16,0-1-1 0,0 0 0 16,0 0-1-16,0 0 1 0,0 0 0 15,0 0-1-15,0 0 0 0,0 0 0 16,0 0-1-16,0 0-9 0,0 0-9 15,0 0-19-15,0 0-24 0,0 0 120 16,0 0-61-16</inkml:trace>
  <inkml:trace contextRef="#ctx0" brushRef="#br0" timeOffset="157640.9">1183 5751 1140 0,'-1'1'26'0,"-1"3"-24"16,1 1-3-16,-2 4-1 0,2 4-2 15,-3 3 1-15,1 5 0 0,1 8 0 16,1 3 1-1,1 7 1-15,0 2 0 0,2 4 0 0,1 1 1 0,2 2 0 0,4 0 0 16,-2 0 1-16,3-3-1 0,5-4-5 16,1-5-12-16,2-5-32 0,3-4-88 15,-4-11-98-15,-4-3 123 0</inkml:trace>
  <inkml:trace contextRef="#ctx0" brushRef="#br0" timeOffset="158005.07">1259 5790 1344 0,'2'-9'50'0,"3"0"7"16,-1-1-68-16,2 4-7 0,4-3 0 15,6 0 8-15,3 0-3 0,4-1-7 16,4-2-2-16,3 1 2 0,3 1 5 16,5 2 7-16,2 1 5 0,-1 3 1 15,-3 0 0-15,0 3-1 0,-2 2-1 16,-6 3 0-16,-5 5-2 0,-8 0-8 16,-8 2-2-16,-8 5-1 0,-7 1 2 0,-11 7 9 15,-8 3 5-15,-4 0 1 0,-10 1 0 16,-1-4-1-16,-2-3-6 0,-2-4-5 15,6-3-11-15,4-2-23 0,3-4-38 16,4-1-17-16,7-3-4 0,3-2 10 16,5 3 27-16,4-5-9 0,2 0-25 15,3 0 56-15</inkml:trace>
  <inkml:trace contextRef="#ctx0" brushRef="#br0" timeOffset="158305.32">2055 5595 1294 0,'-10'37'81'0,"-26"36"477"15,-15-11-324 1,25-34-568-16,-1 24-101 0,-1 5 435 15,6-7 2-15,1 2-2 0,3-3 0 16,7 0 0-16,6-8-4 0,9-5-4 16,8-2 0-16,2-4 1 0,2-5 2 15,4-5 4-15,-5-5 0 0,1-5-2 16,-3-4 1-16,0-3-1 0,0-1-14 16,2-2-19-16,4-1-15 0,6-5-82 15,2-3 81-15</inkml:trace>
  <inkml:trace contextRef="#ctx0" brushRef="#br0" timeOffset="158508.56">2249 5838 1218 0,'1'0'51'0,"2"4"35"0,3 4-93 16,3 3-3-16,3 6 4 0,7 4 3 15,1 3 3-15,7 4 0 0,5 2-1 16,3 2-9-16,5-3-12 16,3-1-19-16,0-3-21 0,1-2-23 0,-4-4-101 0,-2-4-90 15,-5-4 146-15</inkml:trace>
  <inkml:trace contextRef="#ctx0" brushRef="#br0" timeOffset="158773.46">2648 5811 1133 0,'-5'11'25'0,"-14"35"1463"0,21-49-2993 16,-53 78 3163-16,17-33-2592 15,-6 2 212 1,4 2 724-16,-2-1 1 0,3-3 1 0,4-7 1 0,3-8 0 15,6-4-1-15,6-8 1 0,4-7 1 0,6-5 0 16,1-1-3-16,5-2-5 0,-1 0-18 16,2 0 5-16,3-3-157 0,-1-7 118 15</inkml:trace>
  <inkml:trace contextRef="#ctx0" brushRef="#br0" timeOffset="159065.43">2898 5553 1486 0,'47'6'37'0,"103"252"-66"47,-130-203 28-47,-6 6-1 0,-3 4-1 15,-6 0-1 1,-5-3 1-16,-5-7 2 0,-4-11-1 16,-2-6 3-16,0-9-1 0,1-6 1 0,2-5 2 0,-1-6 0 15,3-1 0-15,0-3 1 0,-5 0-1 16,6 0-1-16,-1 0 0 0,1-4-1 16,2 2-10-1,0-3-14-15,2 0-28 0,1-1-31 16,1-1-43-16,1 0 65 0</inkml:trace>
  <inkml:trace contextRef="#ctx0" brushRef="#br0" timeOffset="159521.4">5225 5665 1428 0,'7'25'37'0,"-6"0"-42"16,0 11-5-16,0 11 2 0,-3-11 8 15,6 16 1-15,2 3 1 0,1 2-7 16,1-2-9-16,2-2-15 0,0-6-18 16,2-6-9-16,0-5-8 0,3-7-10 15,-1-9-21-15,-4-7-119 0,-4-7 2 16,-2-7 42-16,-2-8-34 0,-1-12 181 0</inkml:trace>
  <inkml:trace contextRef="#ctx0" brushRef="#br0" timeOffset="159884.39">5188 5630 1408 0,'5'-6'35'15,"1"-2"-24"-15,3-2-9 0,5-6-3 16,5-3-2-16,7 0-2 0,7-1-5 0,7 3 0 15,7 3 0-15,5 5-3 0,5 3 2 16,1 6 2-16,-4 3-1 0,-2 8 1 16,-3 2-3-16,-3 5-7 15,-5 3-6-15,-12 1-3 0,-8-2-11 0,-12 0-5 16,-7 1 3-16,-5 2 2 0,-9 4 17 16,-12 1 16-16,-10 1 6 0,-10 0 5 15,-6-2 2-15,-3-5-1 0,-4-2-1 16,-2-7-1-16,3-3-1 0,6-2 0 15,9-1-1-15,12-5 0 16,9 1 0-16,8-2 0 0,3-1 1 0,7 0 0 0,1 0 2 16,1 0-10-16,-1 0-20 0,3-1-35 15,5-3-27-15,7-1-45 0,9-7 68 16</inkml:trace>
  <inkml:trace contextRef="#ctx0" brushRef="#br0" timeOffset="160217.24">6199 5360 1336 0,'-8'18'23'16,"-2"4"-31"-16,-4 8-1 0,-1 6 8 15,-5 6 0-15,0 8 1 0,-6 4 0 16,-4 1 2-16,-2 2 0 0,-4 2 0 15,0 0 1-15,4 3-2 0,4 6 1 0,9 2 1 16,9-4-3-16,7-2 0 16,6-10 0-16,8-9-2 0,8-6 2 15,4-7 0-15,-1-7-1 16,-1-5 0-16,0-7 0 0,-1-1 1 0,-2-3 0 0,4 0 1 16,-1-2 1-16,-1 1 2 0,-1-1-6 15,-3-1-10 1,-1-1-11-16,-3 1-16 0,-2-2-12 0,-5 1-10 15,-2-3-26-15,-2-1-137 0,-1-1 142 0</inkml:trace>
  <inkml:trace contextRef="#ctx0" brushRef="#br0" timeOffset="160610.9">6360 5622 1471 0,'0'0'33'16,"-1"0"-26"-16,1 0-7 0,-1 0-4 0,1 0 0 0,0 1-7 15,0-1-11-15,0 3-7 0,0-3-1 16,1 5 6-16,-1-5 8 15,0 0 5-15,0 0 3 0,0 0 2 0,0 0 5 16,0 0 1 0,1 0-2-16,2 0 0 15,-1 0-3-15,0 4 1 0,3 0 2 16,1 1-1-16,3 7 1 0,6 1 2 16,4 5-1-16,4 1 1 0,2 3 1 15,2 1 0-15,0 2 1 0,1-4-1 0,3 0-9 16,-5-3-10-16,-2-2-8 0,-2-1-8 15,-7-6-3-15,1-1-6 0,-5-4-10 16,-1-2-39-16,-3 0-45 0,-2-2-24 16,1 0-14-16,3-4 15 0,1-1 93 0</inkml:trace>
  <inkml:trace contextRef="#ctx0" brushRef="#br0" timeOffset="160943.18">6836 5389 1369 0,'0'24'32'0,"29"40"-97"32,-90-66 66-32,49 42-3 0,-1 4 2 15,1 4-2-15,0 8 2 0,0 3 0 16,-1 4 0-16,1 3 0 0,-2 5 1 15,2 3 0-15,3-1 0 0,3-6 1 0,4-10-2 16,1-13 1-16,0-10 1 0,-2-11-1 16,0-7 0-16,0-5 1 0,-1-6-2 15,2 1 1-15,2-4 1 16,0 1-2-16,0 1 2 0,1-3 0 0,-2 1-2 16,1-2-9-16,0 0-11 0,-2 0-16 15,2 0-13-15,1 0-14 0,-1 0 179 0,0-7-225 16,3-5 121-16</inkml:trace>
  <inkml:trace contextRef="#ctx0" brushRef="#br0" timeOffset="161306.32">7194 5282 1461 0,'1'2'20'0,"-2"1"-35"16,3 3-7-16,-2 3 1 0,-3 4 11 15,0 9 6-15,-1 3 3 0,2 9 0 16,-1 5 0-16,0 10 0 0,1 6 1 0,-1 2-1 16,1 3 1-16,1 4 1 0,-3 1 0 15,4-1 0-15,-2 1 0 16,0 0-1-16,2-2 1 0,2-7 0 0,0-8 0 15,2-5 0-15,3-8 1 0,-3-6-1 0,1-6 1 16,-5-5 0-16,0-3-1 0,-1-3 1 16,1-1 1-16,1-4 0 0,-1-2-8 15,0 0-15-15,0 0-19 0,-1-1-15 16,1-4-7-16,0 0 1 0,0 0 8 16,0 0 1-16,0 0 7 0,0 0-85 15,3-9-22-15,1-8 76 0</inkml:trace>
  <inkml:trace contextRef="#ctx0" brushRef="#br0" timeOffset="161590.84">7445 5592 1159 0,'0'3'25'0,"2"3"-25"15,-1 1-5-15,2 6 2 0,4-1-1 16,5 6 0-16,7 1 0 16,6 3-2-16,9 3 2 0,4 2 0 0,5 1 2 15,4 5 2-15,-2 0 0 0,0-1 1 0,-2 4 0 16,-3-1 1-16,0 1-1 16,-2-2 1-16,-5-3 0 0,-2-5-1 0,-3-5 1 15,-4-3 1-15,-4-7 0 0,-5-2-4 16,-5-4-14-16,-5-2-16 0,-1-1-99 15,-1-2-94-15,-2 2 123 0</inkml:trace>
  <inkml:trace contextRef="#ctx0" brushRef="#br0" timeOffset="161891.29">7973 5492 1276 0,'-2'3'27'0,"-4"5"-19"16,-4 3-16-16,-3 9 1 0,-5 5 5 15,-1 3 1-15,-1 9 1 0,-4 2 0 16,-1 5 0-16,-3 5 1 16,-1-1-1-1,-1 6 2-15,-1-1-1 0,-1 4-1 0,3-2 1 0,3-7 1 0,4-8-1 0,6-12 1 16,2-8 0-16,6-9 0 0,3-2 0 15,2-6 1-15,3-1 0 0,0 0 3 16,0-2-6-16,0 0-11 0,0 0-18 31,0 0-20-31,0 0-76 0,0-11 75 16</inkml:trace>
  <inkml:trace contextRef="#ctx0" brushRef="#br0" timeOffset="162303.06">8003 5257 1251 0,'16'11'15'15,"6"3"-33"-15,9 7-2 0,4 1 15 16,5 4 2-16,-4 1 2 0,0 5-1 15,-1 6 0-15,-2 9 0 0,6 8-1 16,1 5 1-16,0 8 2 0,-3 4 0 16,-4 4 1-16,-4 9 0 0,-6 4-1 0,-8 1 0 15,-10-3 1-15,-9-12-1 0,-10-12 9 16,-5-7 4-16,-1-11-1 0,0-10 2 16,4-5-8-16,2-5-1 0,-2-3 1 15,-2 1 4-15,-1-5 2 16,0-1-1-16,0-4 0 0,3 1-4 0,3 0-2 15,1-4-1-15,2-2-1 0,4-1 5 16,2-4 7-16,3-2 3 0,-3 1 8 0,3-1 4 16,1 1-1-16,0-1 0 0,0-1-3 15,0 0-10-15,0 0-4 0,0-1-3 16,1-1-2-16,-1 2-6 0,0 0-13 16,0 0-11-16,2 2-25 0,-1-4-15 15,2-4 11-15,-1-13 17 0</inkml:trace>
  <inkml:trace contextRef="#ctx0" brushRef="#br0" timeOffset="164717.09">4858 3869 972 0,'0'0'25'0,"0"0"-22"0,0 0-3 0,1 0-2 16,-1 2 1-16,0-2 4 0,0 0 0 16,0 0-2-16,0 0 1 0,0 0 1 15,0 0 3-15,1 0 4 0,0 0 1 16,2 0-2-16,1 1-4 0,0 0-3 16,5 2-4-16,0 2-2 0,4 3 0 0,5 3-1 15,2 5 1-15,3 3 1 0,7 6 0 16,0 7 1-16,7 6 1 0,3 3 0 15,6 1 1-15,0 2 0 0,3-2 0 16,2 1 1-16,0-1 0 0,1-2 0 16,-4-3 0-16,-3-4 0 0,-7-5-1 15,-6-2 2-15,-9-4-1 0,-4-6-1 16,-3 1 0-16,0-2 1 0,-4-4-1 0,-2-3 1 16,-2-4 0-16,-6 0 1 0,-1-4 2 15,-1 0 0-15,0 0 24 0,1 0 14 16,1 0 18-16,-2 0 13 0,0 0-10 15,0 0 5-15,0 0-3 16,0 0-1-16,1-2-5 0,-1-4-13 0,-1-1-10 16,-2-5-14-16,-2-3-14 0,-1 0-10 15,-2-5-8-15,-5-2-1 0,-1-4 2 16,-4-3 3-16,-10-5 2 0,-1 1 2 0,-9-1 2 16,-4-1 0-16,0 1 0 0,0 1 2 15,2 0 0-15,0-2-1 0,0 0 1 0,-3 1-2 16,-2-2-6-16,0 5 0 15,4 2-2-15,1 6 2 0,9 3 6 0,6 6 0 16,5 3 1-16,8 4 1 0,3 3-1 16,4 2-1-16,2 1-3 0,3 1-4 15,0 0-4-15,-1 0-3 0,1 0-2 16,0 0 2-16,0 0 2 0,1 2 3 16,1 1 3-16,0 4 1 0,4 2 2 0,-1 2 1 15,0 3 2-15,6 4 0 0,2 5 1 16,1 1-1-16,4 3 0 0,0 4 0 15,1-1 0-15,6 2 0 0,2 6 0 16,7-4 1-16,-1 2-1 0,0-1 0 16,2 1 1-16,1-1-1 0,0-1 0 15,2-3 0-15,-2-4-1 0,0-5 1 16,-4-2 0-16,-5-7 1 0,-5-3-1 16,-8-5 1-16,-3-2 0 0,0 0 0 0,-2-1 0 15,-3-1 0-15,0-1 0 16,-6 0 3-16,0 0 0 0,0 0 0 0,0 0 2 15,0 0-1-15,2-1-1 0,-1 1 1 16,-1 0-1-16,0 1 0 0,0-1 5 16,0 0-3-16,0 0-4 0,0 0-2 15,-1 0-12-15,0 0-5 0,-6 3 2 0,2-1-1 16,0 5 4-16,-5 2 7 0,-7 2 1 16,-11 2 2-16,-7 1 2 0,-4 2 0 15,-4 2 0-15,2 3 2 0,0 1-1 16,2 1 2-16,1-2-1 0,2-1 0 15,-3-5 1-15,4-2 0 16,3 1 0-16,4-1 1 0,7-2 0 16,-2-2-1-16,8-4 0 0,1 0 1 0,2-1-2 0,5 0 2 15,2-2 0 1,-1 0-1-16,3-1 0 0,0 1 1 0,3-2-1 0,0 0 0 16,0 1 0-16,0-1-1 0,0 0 0 15,-1 0 0-15,1 0 0 0,0 0 0 16,0 0-7-16,1 0-13 0,-1 0-16 15,0 0-20-15,1 0-28 0,1 2-118 16,0-4 123-16</inkml:trace>
  <inkml:trace contextRef="#ctx0" brushRef="#br0" timeOffset="165956.49">5918 4864 476 0,'8'8'12'0,"1"4"-10"16,4-1-3-16,2 2-1 0,4 1-1 15,5 2 1-15,1 3 1 0,8 2 0 16,3 3 0-16,4 5 1 0,7-1 2 0,4 5 0 16,4-1 2-16,-1 2-1 0,-2 3 0 15,-1-2 1-15,-2-2 1 0,-2-3 1 16,-5-3-1-16,-1-5 0 0,-4-2-1 16,-4-4 0-16,-7-5 0 0,-4-5 1 15,-9-1-1-15,-4-5-5 0,-1 0-10 16,-3-5-18-16,0-1-53 0,0-1-1 15,-2-6 34-15</inkml:trace>
  <inkml:trace contextRef="#ctx0" brushRef="#br0" timeOffset="166194.1">6750 5158 782 0,'-3'-2'-7'0,"3"0"-33"16,-1-2-33-16,0 4-16 0,3 2-9 15,-2 2-4-15,0 5 24 0,2 0 28 16,1 5 21-16,5 3 13 0,1 1 9 0,4 2 7 15,-1-2 5-15,1 1 2 0,-1-3 2 16,-4-1 2-16,-2-4 1 0,-2-2 0 16,-4-3-1-16,0-2 3 0,-3-2 6 15,-1 0 18-15,-6-1 16 0,-6-1-3 16,-7 0-6-16,-11-4-18 0,-5-2-14 0,-9-3-5 16,0-2-2-16,4 4-1 0,7 1 1 15,12 0 1-15,12 4 1 0,6 0 6 16,7 2-1-16,-1 0-21 0,1 0-83 15,0 0 58-15</inkml:trace>
  <inkml:trace contextRef="#ctx0" brushRef="#br0" timeOffset="167813.22">6947 4713 922 0,'1'1'14'0,"-1"-1"-19"16,0 0-1-16,0 0 1 0,1 0 5 15,-1 3 0-15,0-3-1 0,0 0-5 16,0 0-5-16,0 0-10 0,0 0-9 16,0 0-6-16,0 0-6 0,2 3-5 15,2 0 1-15,-1 0 7 0,3 3 10 16,1 1 13-1,4 2 10-15,3 5 3 0,4 0 3 0,3 4 1 0,5 3 2 16,0 2 0-16,3 4 0 0,-1 1-16 0,4 5-22 16,0-1-13-16,2 2-17 0,3-3 10 15,-5-5 13-15,0-1 5 0,-4-7 14 16,-3-4 7-16,-6-5 4 0,-8-1-4 16,-3-4-6-16,-3-2-4 15,-5-2 9 1,1 0 25-16,0-2 13 0,0-3-9 15,0-4 1-15</inkml:trace>
  <inkml:trace contextRef="#ctx0" brushRef="#br0" timeOffset="168034.5">7450 5022 687 0,'0'-5'55'15,"1"0"72"-15,-1 4-122 16,0 0-23-16,0 1-10 0,0 0-5 16,0-2-9-16,0 4-9 0,-1 0-1 15,1 5-2-15,0-3 7 0,-1 6 18 16,1 2 10-16,0 2 7 0,0 1 8 0,0-5 1 15,0 1 2-15,0-2 2 0,0-1 3 16,0 2 9-16,0-1 8 0,-1-2 8 16,0 0 1-16,-3-4-12 0,-3-1-4 15,-2 2-1-15,-9-4 2 0,-5 0 7 16,-7-2-2-16,-4-1-20 0,-1-4 150 16,1-2-113-16</inkml:trace>
  <inkml:trace contextRef="#ctx0" brushRef="#br0" timeOffset="170047.64">19797 13817 1271 0,'0'0'77'0,"0"0"33"0,-1-2-103 16,-5 0-49 0,-9-1-20-16,-13-1 11 15,-12-2 16-15,-11-3 15 0,0-3 15 0,0 0 4 0,2-1 1 0,-2 3 1 16,-3 1 2-16,-5 1 2 0,-18 3 2 15,-7 3 1-15,-12 2-2 0,-8 4-2 16,1 0-1-16,-14 3-2 0,-2-2 1 16,5 0-2-16,6 1 5 0,17-1 3 15,2 0 4-15,1-2 0 0,5 1-3 16,9 0-5 0,14-1-2-16,10-1-1 0,10 0-9 15,5-2-19-15,9 0-31 0,11 0-46 16,5 0 57-16</inkml:trace>
  <inkml:trace contextRef="#ctx0" brushRef="#br0" timeOffset="170570.86">23115 13532 1465 0,'-1'0'62'16,"-3"0"1"-16,-4 1-51 0,-7-1-30 0,-7 0 0 15,-9 0 11-15,-13 0 6 0,-10 2 0 16,-11-2 0-16,-2 2 2 0,-4 1-1 15,1 3 0-15,2 1 2 0,-10 0-2 16,-13 0 3-16,-5 2-1 0,-8 2-1 16,0-1 0-16,8-1 1 0,-5-2-1 15,0-2 0-15,0 1 2 0,9-2-1 0,11-1 0 16,4 1-4-16,-3-3-8 16,1 0-9-16,6 1-13 0,6 1-14 0,13 0-16 15,4 1-19-15,9 0 178 0,5 0-89 16</inkml:trace>
  <inkml:trace contextRef="#ctx0" brushRef="#br0" timeOffset="171141.97">27900 13585 1095 0,'-10'-9'96'0,"-1"-3"114"0,-5 1-178 0,-3 0-33 16,-5 1 0-16,-2 1 1 0,-5 1-1 16,-7 0 1-16,-9 1 1 0,-7 1 1 15,-4 2 4-15,0 3 2 0,2 1 0 16,-1 1-1-16,-1 2-3 0,-3 0-2 15,-9-1-1-15,-9-2 1 0,-5 0-2 0,-2 0 1 32,3 0-1-32,10-2-9 0,-10-5-8 15,-4-2-14-15,-1-4-18 0,-6 0-19 0,11-4-19 16,10-1 44-16</inkml:trace>
  <inkml:trace contextRef="#ctx0" brushRef="#br0" timeOffset="171632.08">29893 13599 1255 0,'15'7'46'0,"-56"-3"-33"0,-12 1-8 16,-10-2-1-16,-38-6 2 0,46-1 0 15,-1-1-1-15,1-4 1 0,7 3 0 16,-3-2 0-16,0 0 2 15,-6 4-2-15,-8-5 0 0,0 3-1 0,4 1-3 16,6-1-1-16,5-1 5 0,4 2-14 16,2-2-7-16,-3-4-17 0,-4 1-27 15,-6-6 37-15</inkml:trace>
  <inkml:trace contextRef="#ctx0" brushRef="#br0" timeOffset="183655.74">14513 9482 1459 0,'-2'0'2'15,"2"0"-47"-15,-5 0-7 0,6 0 14 16,-1 0 24-16,0 0 15 0,1 1 5 16,-1-1 12-16,0 0 11 0,0 0 13 15,4-1 14-15,-5 0 6 0,1 1 0 16,2 0-2-16,-3 0-15 0,1 0-19 16,0 0-16-16,-1 0-10 0,0 2-5 15,1 5 1-15,-1 8 2 0,0 7-1 16,1 12 3-16,0 6 0 0,2 8 0 0,-2 6 0 15,1 1 1-15,1 3 0 0,-2-2 0 16,2-4 0-16,-2-8-1 0,-3-6 0 16,3-6 1-16,4-2-8 15,-3-3-12-15,1-4-11 0,-1 0-28 0,1-2-20 16,2-5-17-16,3-4-140 0,2-3 149 16</inkml:trace>
  <inkml:trace contextRef="#ctx0" brushRef="#br0" timeOffset="184112.47">14580 9418 1540 0,'0'0'99'0,"0"0"136"16,-1 0-256-16,1 0-18 0,0 0 17 15,-3 0 13-15,3 0 6 0,0 0-2 16,0 0-4-16,0 0 1 0,3 0 5 16,-2 0 6-16,-1 0 5 0,1 0 1 15,2-4-4-15,3 0-5 0,3-1-2 16,4-2-1-16,6-3 1 0,7 1 0 16,5 1 2-16,5-1-1 15,4 6 0-15,-3-3 0 0,-4 5 0 16,-4 2-1-16,-10 5 1 0,-3-1-2 15,-1 3 1-15,-3 0-6 0,-1 3-10 0,-2 1-11 16,-7 8-10-16,-3 0 0 0,-11 7 7 16,-8 4 11-16,-3 2 10 0,-9 0 8 0,-1-2 2 15,-3-4-1-15,-1-3 2 0,0-4 0 16,0 0-1-16,1-2 8 0,2 0 3 0,1-3-2 16,8-4 3-16,1 0-6 0,3-4-2 15,8-3 0-15,2 0-1 0,5-1-2 16,6-3-2-16,0 1-4 0,-1-1-11 0,1 0-12 31,-1 2-10-31,3-2-7 0,6 0 2 16,5-3 1-16,10-8 166 0,12-7-96 15</inkml:trace>
  <inkml:trace contextRef="#ctx0" brushRef="#br0" timeOffset="184447.04">15126 9373 947 0,'45'-2'112'0,"-7"-32"-60"15,-7 8-42-15,-1 1-7 16,-23-22 55-16,1 44 2 0,-2-1 12 16,-6 4-11-16,2-2-16 0,-2 2-13 15,-1 0 2-15,-1 3-6 0,0-1-13 16,-2 4-7-16,-3 4-7 0,-3 10-1 16,-8 9 3-16,-2 10 0 0,-5 7 1 15,-3 5-1-15,0 5 0 0,-5 6 2 16,-1 8-2-16,-3 7 0 0,-2 4 0 0,5 0-2 15,8-7-1-15,11-9 0 0,14-6-2 16,9-9-1-16,11-2 3 0,8 0 2 16,3-5 4-16,4-3 2 0,0-2 2 15,-4-4 0-15,4-3 0 0,-5-4-3 0,-1-5-1 16,-1-2-1-16,-3-6-3 0,-1 0-2 16,-2-5-6-16,0-2-9 0,-6-4-9 15,-1-2-10-15,-4-1-10 0,0 0-5 16,0-6-12-16,-1-5 1 0,1-8 32 15</inkml:trace>
  <inkml:trace contextRef="#ctx0" brushRef="#br0" timeOffset="189603.5">18682 9063 1199 0,'10'5'197'0,"-8"-5"-120"16,-1 0-78-16,0 0-7 0,-10-3 3 16,9 3 1-16,2 0 0 0,-2 2 0 15,2-2 0-15,2 1 1 0,-4 2-1 16,6 3 2-16,3 4 1 0,4 7-1 15,7 8 1-15,4 7 1 0,3 9-1 16,3 5 1-16,1 5 0 0,1 5-2 0,-2 1 2 16,-3 1-1-16,-1-2 0 0,-1-2 1 15,-5 2 0-15,-3 0 2 0,-7 3 0 16,-5 0 2-16,-3 2 0 16,-3-6 0-16,-4-2 2 0,1-9-1 0,-4-6 0 15,1-3-1-15,-1-6-3 0,0-2 10 0,-1-2 2 16,3-6 0-16,-1 1 5 0,-1-6-8 15,5 0-3-15,-1-2 0 0,1-3-2 16,1-1-2-16,-1-1 5 0,1-3 5 16,1 1 2-16,0-2 2 0,0-2-4 0,1 0-4 15,0 1 0-15,0 0-2 0,0-2 0 16,0 0-2-16,0 0-1 0,0 0-2 16,0 0-1-16,0 0 1 15,0 0-1-15,0 0 1 0,0 0-1 0,0 0 1 16,0 0-4-16,0 0-7 0,0 0-10 15,1 0-16-15,-1 0-19 0,0 0-20 16,0 0-3-16,1 0 35 0</inkml:trace>
  <inkml:trace contextRef="#ctx0" brushRef="#br0" timeOffset="208221.23">7600 6782 1421 0,'0'1'4'0,"0"-1"-38"16,-5 0-6-16,-1 0 15 0,5 0 20 15,-3 0 5-15,4-2 0 0,-3 1 1 16,-3 1 0-16,1 0-1 0,-5 0 0 16,-1 0 0-16,-5 0 0 0,-6 0-1 0,-2 1 0 15,-5 2-1-15,-9 2 2 0,-8 3 0 0,-11-1 1 16,-10 0 0-16,-15 1 2 16,-10 0-1-16,-9 0-1 0,-10 0 3 0,-1 1-4 15,-4-5 1-15,-7 1 1 0,0 0-1 16,6-1 0-16,-1 0 1 0,2 1-1 15,2-2 0-15,-2 3 1 0,9-3-1 16,-3-1 0-16,-3 1 0 16,0 0 0-16,-3-2 0 0,8 0-1 0,3-1 0 15,5-1 0-15,13 0 0 0,12 1 0 0,14 0 0 16,11 0 1-16,10 1-1 0,10 1 0 16,11 1 0-16,5 0-2 15,6-1-5-15,5-1-2 0,3-1-6 16,-1 0-9-16,1 0-13 0,1 3-18 0,-1-3-31 15,11 6-18-15,6 1 53 0</inkml:trace>
  <inkml:trace contextRef="#ctx0" brushRef="#br0" timeOffset="208721.46">6995 7064 1199 0,'-3'0'14'16,"-6"0"-26"-16,-9 1-7 0,-9-1 9 15,-9 0 9-15,-9 0 1 0,-9-1 1 0,-8 1 0 16,-12-2 0-16,-11 0 3 15,-6-1-3-15,-5 1 1 0,0 1 0 16,-1 0-1-16,-12 1 1 0,-3 0-2 0,-5 1 0 16,-5 0-1-16,-4 0 1 15,-9 3 2-15,-2-2 0 0,-6 2 0 0,-6 1-1 16,3-3 0-16,-5 3 0 0,-2-1-3 16,2 3 1-16,3 0 2 0,0-3-1 0,-9 3 3 15,6-4-1-15,-8 1-1 0,-9 1-1 16,7 2 2-16,1 0-2 15,3-2 1-15,4 1 1 0,10-2-2 16,7-1 0-16,7-1 2 0,11 0-2 16,5 0 1-16,7 3 1 0,8-3-2 15,13 1 1-15,9 1 2 0,7-3 0 0,11 3 5 16,8 0 4-16,14-3 1 0,13 1 1 16,9-1-4-16,10 2-4 0,4-3-1 0,0 0-2 15,0 0-5-15,0 0-5 16,0 0-6-16,0 0-21 0,1 0-8 15,3 2-35-15,11-2-38 0,11 0-58 16,15 0 86-16</inkml:trace>
  <inkml:trace contextRef="#ctx0" brushRef="#br0" timeOffset="209220.71">5599 6941 1281 0,'35'0'105'0,"-13"11"-196"15,25-9-76 1,-135 1 173-16,55-4-8 0,7 7 2 0,-16 1 3 15,-15-2 2-15,-19-1 0 16,-12-4 0-16,-7 0 1 0,-12 0-1 0,-8-1 2 16,-7-1 1-16,-6 1 5 15,-1 1 0-15,-6 0 2 0,2 1-4 0,-3 2-3 16,-5 0-5-16,3 0-1 0,-2 2 1 16,-4-1-2-16,-1 2 5 0,-4 0-1 0,-3 0-1 15,-4 1 0-15,2 0-2 16,5 0-1-16,5-1-1 0,6-1 1 0,8-3 0 15,11 1 0-15,6 0 0 0,13-1 1 16,7 0-2-16,5 0 1 16,12 1 1-16,9-1-2 0,13 0 0 15,13-2 1-15,12 0 0 0,9 1 2 16,6-1 3-16,7 0 0 0,0 0 0 0,1-1-3 16,3 1-3-16,3 0-1 0,-1 0-1 15,1 0-2-15,-1 2-3 0,1-2-1 16,0 0-3-16,0 0-10 0,0 0-11 15,3-2-21-15,0 1-39 0,7-2-103 16,8 2 114-16</inkml:trace>
  <inkml:trace contextRef="#ctx0" brushRef="#br0" timeOffset="210421.43">22388 13837 1162 0,'-63'8'63'16,"-16"3"119"-16,-9 5-201 0,-14-4-4 0,2-2 19 15,-9-1 4-15,-4-3 2 0,-2 0-1 16,1-1 1-16,-9 0-1 0,-9 4-1 0,-1-5-4 15,-2-1-5-15,-1 1-2 0,4-6-5 16,-1-1-3-16,-1 0-3 0,-3 0-7 16,-7-4-13-16,-2-1-11 0,-11-2-18 15,7-4-10-15,5 0 3 0,1 1 11 16,5 2 9-16,6 3-1 0,5 2-48 16,3 3-47-16,7 2 78 0</inkml:trace>
  <inkml:trace contextRef="#ctx0" brushRef="#br0" timeOffset="211360.94">29928 14071 1297 0,'-4'3'16'16,"-5"3"-18"-16,-4 3-18 0,-8 2-2 0,-10 0 20 16,-6-2 3-16,-11-2 1 0,-8-6 2 15,-4 0 0-15,1-3 1 0,-2-4-1 16,4-1 0-16,1 0-2 0,-12 0 0 15,-6 0-1-15,-10-1 3 0,-8 0 1 16,2 2 1-16,6 0 0 0,-16 0 0 16,-13 2-4-16,-6 3 1 0,-9-3 0 15,2 2-2-15,-6 2 0 0,-3-2 1 16,3 1-1-16,-1-3 0 0,5 0 1 0,-3-2-2 16,1 0 1-16,8-3 0 15,-5-4 0-15,6 2-1 0,2-4 2 0,9 1-2 16,12 3 1-16,-2-3 0 0,5 6 0 15,4 1 0-15,11 2 0 0,16 3 2 16,4-1 7-16,3 3 1 0,-1 3 3 16,-4-1-3-16,8 1-4 0,5 1-2 15,7 3-2-15,13 0 0 0,4 1-2 16,7-1-1-16,8-4 2 0,2-2-2 16,5 4 1-16,2-4 1 0,-1 1-1 0,1-1 1 15,1-1 1-15,0 0-4 16,0 0-5-16,0 0-1 0,0 0-7 0,0 0-6 15,0 0 0-15,0 0-12 0,3 0-6 16,0 5-9-16,3 2 738 0,6 5-509 16</inkml:trace>
  <inkml:trace contextRef="#ctx0" brushRef="#br0" timeOffset="-200113.08">22185 13815 1027 0,'0'19'44'0,"-6"-19"-47"16,-2 0-6-16,-2 2-8 16,-3-21 14-16,-2 19 2 0,2-2 1 15,-1 0 3-15,1 1 1 0,0-1 1 0,1 0 4 16,1 0 3-16,-2 0 2 0,-1 0 0 15,-3 1-4-15,-5 1-2 0,-3-1-3 16,-7 1-2-16,-10 0 1 16,-12 0-1-16,-6 0-2 0,-3 0 1 0,0-1 0 15,4-1-1-15,-2-1 1 0,-6 2 0 16,-11 1-1-16,-2 0 3 0,-3 2 6 16,3 4 2-16,4 1 6 0,0 3 3 15,-9 0-1-15,-11 1 1 0,-1 2-1 0,-8 3-5 16,7-1-4-16,0 5-5 0,-15 0-4 15,-2 2 0-15,-7-2 0 0,9-5-1 16,-2-1 0-16,2-6 1 0,6-3-1 16,-1-3 0-16,20-4 1 0,3-3 1 0,-1-2 7 15,2 3 3-15,1-4 2 0,7 2-1 16,10 2-6-16,4-3 0 0,4 4-2 16,-1-4 2-16,0 1-1 0,0 3-3 15,6 2 0-15,5 0-4 0,10 1 1 16,7 0 0-16,5 0-1 0,7 0 0 15,2 0 1-15,2 0-1 0,4 0-1 16,3-2-6-16,7 2-12 0,0 0-17 16,0 0-16-16,0 0-17 0,-1 0-10 0,9-3 42 15</inkml:trace>
  <inkml:trace contextRef="#ctx0" brushRef="#br0" timeOffset="-199023.54">29936 13970 1472 0,'0'0'40'0,"-2"-2"-25"0,-1 2-29 15,-7-5-14-15,-5-1 9 0,-5-2 15 16,-8-4 3-16,-4 2 1 0,-9-2 0 0,-4-2 0 16,-3-1 2-16,1 3-2 0,-2-1 1 15,2-1 1-15,-3 1-2 0,0 0 1 16,-4 0 0-16,-6-2-1 0,-12 1 1 15,-9-1 0-15,-4 0-1 0,4 3 0 16,8 1 1-16,-8 0-1 0,-13 0 0 16,-8 1 1-16,-7 0-1 0,2 1 0 15,0 1 2-15,-9-1-2 0,-4 4 2 16,4-1-1-16,7 3-1 0,3 3 0 0,-2 0 0 16,-3 0 0-16,4 2 0 0,16 1 1 15,11 2-1-15,-2-2 3 0,-2 2 12 16,3-3 5-16,0 1 9 0,18 0 4 15,12 2-9-15,4 1-3 0,7-2-3 16,0 3 1-16,-1-2 3 0,0 0 2 0,-1 1 0 16,6-3-5-16,5 1-5 0,5-1-4 15,6-1-5-15,5-1-1 0,5 0-3 16,5-1 1-16,3 0 1 0,1 0-2 16,1 0 1-16,-1 0 0 0,1 0-1 15,0 0 0-15,0 0 0 0,0 0-5 16,0 0-8-16,0 0-11 0,0 0-14 15,0 0-13-15,0 0-12 0,0 0-8 0,0 0-5 16,0 0-4-16,6-1 313 0,6 0-184 16</inkml:trace>
  <inkml:trace contextRef="#ctx0" brushRef="#br0" timeOffset="-193038.64">22960 1594 1396 0,'0'1'-5'0,"3"0"-45"0,4 2-6 0,3 1 22 16,7 1 24-16,5 1 8 0,4 0-1 16,5 0 3-16,7-1 0 0,5-3 2 15,7 2 1-15,8-4 0 0,15 0-1 16,10-4 1-16,7 2-1 0,7-3 0 15,-6 1 1 1,6-1 2-16,10 0-1 0,-2 1 2 0,-3-2 0 16,-1 2-3-16,2 2-1 0,11 2-1 0,4 3-1 15,1 2 1-15,-3 3 0 0,5 2-1 16,1 3 0-16,-10 1 0 0,-6 2 0 0,-16 0 0 16,-10-3 0-16,-5-1 0 15,-10-1 1-15,-19-5 1 0,-12 0-1 0,-14-3 1 16,-11 0 0-1,-2-3 0-15,-7 0-1 0,1 0-3 0,-1 0 2 0,0 0 3 0,-4-7 1 16,-2 0 4-16,-7-4-4 0,-4-6 0 16,-11-4-1-16,-5-4-2 0,-7 0 0 15,-2-2-1-15,0-1 2 0,1-4-4 16,-3-5-5 0,1-3-8-16,5-2-8 0,-1-4-9 15,4 3-11-15,-1-2-1 0,2 8 6 16,6 8 13-16,4 7 21 0,10 11 14 15,7 4 5-15,7 7 3 0,0 0-3 16,0 0-7-16,0-1-2 0,2 5-6 16,4 1-1-16,3 8-2 15,8 3 0-15,6 8 4 0,7 5 3 0,3 7-1 16,3 3 2-16,2 0-1 0,3-1-1 16,0-3 0-16,4-2 0 0,2-2 0 15,1-2 3-15,-2-4 1 0,-6-4 3 16,-7-2 4-16,-9-2 0 0,-9 1-1 0,-7-6 1 15,-6 1 2-15,-3-1-2 0,-5-1 2 16,-6 3 3-16,-10 0 2 0,-12 4 1 16,-12 1 2-16,-14 0-6 0,-4-2-5 15,-3 0-4-15,1-3-2 0,2-4-1 16,-2-1-2-16,0-6-1 0,6 0 0 0,5-2 0 16,15 1-1-16,15 0 0 0,9-2 1 15,7 0-2-15,3 0 1 0,6 0-14 16,0 0-19-16,-1-2-17 0,7 2-16 15,10-3 316-15,23-3-193 0</inkml:trace>
  <inkml:trace contextRef="#ctx0" brushRef="#br0" timeOffset="-192361.71">27066 1321 1349 0,'-2'-1'129'0,"-5"0"208"16,-11 4-401-16,-10 6-13 0,-13 8 24 15,-7 5 51-15,-5 4 2 0,-2 7 0 16,-5 3 0-16,-13 4-1 0,-12 2 1 0,-6 2 1 15,2 2-1-15,7 6 0 0,11 8 0 16,3 6-1-16,9 2-1 0,5 0 1 16,5-3-1-16,7-1 1 0,7 2 1 15,7 0 0-15,8 6 0 0,3 2 0 16,7 0-2-16,7-1 0 16,6-4 0-16,9-7 0 0,9 1 1 0,10-2 0 15,18 3-3-15,15 2 2 0,16-1 1 16,8-4 0-16,3-5 2 0,12-7-1 15,13-8-4-15,4-4-2 0,8-6 0 0,3-9-1 16,0-5 4-16,1-10 1 0,-4-7 1 16,-11-9 2-16,-1-9 1 0,-5-5 2 15,-5-5 0-15,-8-8 6 0,-11-3 7 16,-4-9 8-16,8-6 0 0,-6-7 3 16,-6-4-10-16,-11-5 3 0,-15-1-1 15,-4 1 1-15,-6 0 5 0,-4-3-7 16,-7-3-3-16,-5-4-6 0,-7 0-10 0,-6 2 1 15,-5 5 8-15,-8 3-3 0,-8 4 6 16,-7-3-4-16,-9 1-8 0,-7-2 0 16,-10 1-3-16,-5 8-1 0,-7 9 1 15,-6 8 1-15,-7 7 0 0,-14 5 0 16,-9 5 0-16,-3 2-1 0,-1 4 0 0,8 3 2 16,-11 3-1-16,-8 6 0 0,3 2 1 15,3 7-2-15,19 1-3 0,17 6-3 16,6 2-2-16,6 3-1 15,4 0 1-15,0 1 2 0,4-2 1 0,5-1 0 0,5 1-4 16,6-2-10-16,7 2-16 16,4-4-18-16,4-1-15 0,1 0-6 15,2-2-8-15,0-2 28 0,2-2 27 0</inkml:trace>
  <inkml:trace contextRef="#ctx0" brushRef="#br0" timeOffset="-191091.23">26363 2109 1206 0,'0'5'103'0,"0"10"-122"15,0 4-29-15,0 8-9 16,1 3 57-16,3 2 0 0,3 4 0 0,0 0 0 16,3 3 1-16,0 0-1 0,0-1 0 15,3-2-1-15,0-2-2 0,4-5 0 16,4-3-1-16,5-6 2 0,2-5 2 15,-3-8 8-15,-2-5 11 0,-1-7 6 16,-5-5 4-16,-4-7-3 0,2-5-10 16,-1-6-9-16,-1-8-9 0,-2-5-6 15,-3 0 0-15,-1 0-1 0,0 3 3 16,2 3-3-16,-2 5-4 0,2 2-1 0,-3 4 2 16,-1 6 3-16,2 2 2 15,-1 7 4-15,2 3 1 16,-4 3-1-16,3 3-1 0,-3 4-2 0,2 3 2 15,3 5 1-15,-4 5 2 0,2 4 2 0,1 6 0 16,0 3-1-16,1 4 1 0,0 3 2 16,2 1-2-16,2-6 0 0,1-3-1 0,6-1 0 15,-1-7-1-15,2-1 1 0,0-4 0 16,-2-6 3-16,2-2 0 16,2-4 0-16,-2-3 0 0,-1-1 0 0,1-4 0 15,-1 0 3-15,-4-5 5 0,-3-3 1 16,-3-4 3-1,-3-2-1-15,1-5-3 0,-3-2-5 0,-1-5-3 0,-4 3-7 0,-4-1-12 16,0 3-6-16,-4-1-21 0,-1-1-19 16,-2 1 2-16,0-2 3 0,3 7 13 15,3 1 15-15,3 5 59 0,4 6-170 16,5 2-47-16,6 2 117 0</inkml:trace>
  <inkml:trace contextRef="#ctx0" brushRef="#br0" timeOffset="-190724.99">27543 2155 1050 0,'17'3'63'0,"-31"3"-45"16,-4 3-20-16,-5 2 2 0,-25 1 0 0,26 1 1 15,2 2 0-15,2 3 2 0,3 4 0 16,2 0-5-16,2 2 1 15,2 1-3-15,3 0-3 0,4 0 6 0,3 2-2 16,9-6 3-16,6 1 2 0,5-3 0 16,10-5-1-16,-3-4-1 0,-1-2 1 0,1-7 1 15,-5-3-2-15,1-4-1 0,1-4 1 16,-3-3 0-16,-4-3 4 0,-3-5 1 31,-5-5-5-31,-3-1-6 0,-5-2-1 0,-3 3-4 0,-8-1-2 0,-8 1-5 31,-1 5-6-31,-1-1 4 0,1 6 9 0,1 4 11 0,1 5 5 0,2 0 1 16,4 5-2-16,4 0-4 0,3 2-4 16,0 0-6-16,1 4-14 15,2-3-143-15,0 3-37 0,5 2-25 16,9 2 55-16</inkml:trace>
  <inkml:trace contextRef="#ctx0" brushRef="#br0" timeOffset="-190509.9">27871 2401 666 0,'-18'-14'43'0,"-1"-3"28"16,0 4-42-16,0-9 2 0,4 6 8 16,2-5 13-16,2 1 18 0,3 1 14 15,4 1-3-15,4 4-4 0,5-1-15 16,2 0-20-16,2 2-18 0,1-1-17 15,5 4-6-15,2 0-1 0,4 2-17 0,0-2-14 16,0-1-23-16,-1 1-23 0,1-6-132 16,1 1 133-16</inkml:trace>
  <inkml:trace contextRef="#ctx0" brushRef="#br0" timeOffset="-190051.04">28232 1704 526 0,'0'47'16'0,"0"-2"-5"15,2 10-10-15,3-2 10 0,-2 2 3 0,6 2 2 16,-2-1 0-16,-1 1-9 16,8-4 2-16,0-3 2 0,6-4-2 15,1-9-1-15,-7-10-1 0,0-11 43 16,-5-7 31-16,0-6 23 0,-2-3 14 0,-2-3-36 15,3-3-24-15,-1-4-19 0,-3-2-17 16,1-3-12-16,-3-3-10 0,-1-3-8 16,-1-2-6-16,-4 1 3 0,-5 0-1 0,-5 2 5 15,1 6 4-15,-2 0-2 0,1 6 1 16,-2 4-2-16,-1 3-3 0,-3 1 1 16,0 4 3-16,-7 4 3 0,-1 7 3 15,-2 3 2-15,-3 1-2 0,6 6 0 16,1-1 0-16,6 4-1 0,4-1 0 15,4-1-1-15,4-4-4 0,3-8-5 16,5-2 5-16,1-4 6 0,4-3 10 16,0-1 14-16,7-1-2 0,2-1-5 15,5-2-3-15,4 0-7 0,5-2-1 0,1-2-2 16,-1 1-3-16,-1-3 2 16,-6 1-1-16,0-2 0 0,-4 3 1 0,-4-1-5 15,-1 2-8-15,-2 1-14 0,-5 0 2 16,-4 2-153-16,0 0 120 0</inkml:trace>
  <inkml:trace contextRef="#ctx0" brushRef="#br0" timeOffset="-187930.15">27134 3209 1390 0,'2'1'-3'0,"-2"1"-36"16,0 2-4-16,-5 4 13 0,3 4 26 0,1 7 1 16,-2 6-1-16,5 7 2 0,-2 7 3 15,0 10 4-15,2 11 2 0,2 6 3 16,2 6-2-16,-3 3-1 0,1 5-2 15,-2 10-2-15,0 4-1 0,0 6-1 16,2-2 0-16,-3-7 1 0,1-7 0 16,2-4-2-16,-1-5 1 0,1-4 1 15,2-9-2-15,-4-11 1 0,0-9 1 0,1-10-1 16,-2-7 0-16,1-7 1 16,0-6 0-16,1-5-1 0,-2-5-7 0,4-2-8 15,5-2-17-15,4-6-29 0,5-4-126 16,6-7-106-16,4-5 152 0</inkml:trace>
  <inkml:trace contextRef="#ctx0" brushRef="#br0" timeOffset="-187596.29">27434 4577 430 0,'94'-137'331'16,"-93"136"26"-16,31-92-454 15,-30 46 212-15,2 22-32 0,-4 6-25 16,-1 4-10-16,-2 6-15 0,2 4-13 16,1 5-9-16,-4-2-10 0,-1 4-1 15,-7 3-4-15,-3 4 0 0,0 6 2 16,-4 6 2-16,-2 7-1 0,-1 11 0 15,-4 6 1-15,-3 7-2 0,2 10 1 0,-2 2 1 16,1-1 0-16,3-1 0 0,-2-12 1 16,6-6 1-16,0-7-1 0,1-9 1 15,8-7-3-15,-5-11-2 0,1-4 3 16,1-6 7-16,-10-6 6 0,-3-3 9 0,-8-8-2 16,-5-10-3-16,-2-8-3 0,-7-7-6 15,-6-9-3-15,-5-12-2 16,-6-9-1-16,-6-2-1 0,2 5 1 0,5 10 0 15,15 13 0-15,14 8 2 0,13 11 0 16,7 6-2-16,2 7 1 0,7 1-3 16,4 6 0-16,3 7-4 0,0 0-6 15,-1 0-9-15,2 0-19 16,-3 0-20-16,0 6 11 0,-2 4 15 0</inkml:trace>
  <inkml:trace contextRef="#ctx0" brushRef="#br0" timeOffset="-186776.24">26986 5008 1553 0,'-23'2'-11'0,"-14"1"-10"16,-15 3-48-16,-11 2 26 0,0 6 43 0,-12 3 0 15,-9 8-3-15,-5 6 1 0,0 5 1 16,9 7-2-16,6 4 2 0,-3 2-1 15,-3 4-1-15,5 5 0 0,1 2 1 16,14 2-1-16,15 1 0 0,9-2 3 16,13-2-1-16,5 1 0 0,5 1 0 15,9 3-2 1,6 6-2-16,9 5 0 0,10 7 1 0,5 3 2 0,14 0 2 0,11-1 1 16,16 0-2-16,11-3 0 15,9-1-1-15,4-3 0 16,1-6 2-16,11-3 0 0,11-8 1 15,1-7 0-15,6-5 1 0,-5-9 0 0,2-9 3 0,-2-8 2 16,-6-8 10-16,-6-13 8 16,-11-7 4-16,3-9 5 0,2-10 5 15,-9-5-1-15,-4-9 3 0,-8-6-6 0,-2-6-11 0,3-11-8 16,4-9-3-16,-4-7-3 16,-9-9 1-16,-11-6-3 0,-13-8-6 15,-12-4-2-15,-5-2 0 0,-7 0 2 0,-11 2 5 31,-8 4-2-31,-7 6-12 0,-10-1-8 16,-8-1-1-16,-10 3-6 0,-11 5 6 0,-12 9 7 0,-15 9-1 0,-8 7 6 0,-7 6 3 31,0 6-1-31,1 3-1 0,-12 6 0 0,-7 4 1 0,-4 7-4 0,0 10-2 32,13 6-7-32,8 6-9 0,0 4-7 15,1 4-4-15,8 2-1 0,6 4 1 16,15 4 1-16,13 4-8 0,3 2-13 0,9 5-10 15,3 5-102-15,1 2 106 16</inkml:trace>
  <inkml:trace contextRef="#ctx0" brushRef="#br0" timeOffset="-186001.61">26401 5952 1462 0,'-4'-14'3'0,"-5"-6"-47"0,-7-6-21 15,-6-4 1-15,-1 1 33 0,-2-2 24 16,0 3 5-16,3 3 3 0,2 2 3 16,0 4 9-16,4 6 4 0,-3 0 0 15,0 2-2-15,-4 3-4 0,0 2-3 0,2 3-2 16,0 2-1-16,1 5-5 0,-2 5-1 16,-2 2-2-16,2 7 1 0,1 3-1 15,3 6 1-15,5 1-2 0,3 4-2 16,3-2-4-16,5 0-8 0,4 0-13 15,5-5-9-15,2 0 3 0,3-4 7 0,1-5 17 16,2-4 12-16,1-3 2 0,2-2 3 16,1-1 0-16,2-5 1 0,4 1-1 15,-3-2-2-15,1-2 1 0,1-1-1 16,-2-3 1-16,-3-2 3 0,0-1 2 16,-7-1 4-16,0-2 4 0,0 3 3 0,-3-3 1 15,0 0-1-15,0 1-5 16,-4-3-5-16,1 3-3 0,0-2 0 0,-2 3-1 15,-3-1 2-15,3 1 2 16,-2 2 0-16,0 3-2 0,2 0-2 16,-4 5-3-16,0-1-2 0,0 0-3 15,0 0-4-15,0-2-7 0,1 3-3 0,1 0-2 16,-2 0-1-16,2 3 2 0,3 0 2 0,1 4 4 16,5 4 6-1,1 5 3-15,1 2 3 0,1 3 0 0,-2 0 1 16,1-1 1-16,-1-3 0 0,-1 1-1 15,-1-2-1-15,-3 0-2 0,-1-1-7 16,0-3-9-16,-1-3-11 0,0-4-17 0,-1-2-16 16,-1 0-69-16,-1-2-79 0,2-2-19 15,1-1 87-15</inkml:trace>
  <inkml:trace contextRef="#ctx0" brushRef="#br0" timeOffset="-185655.26">26720 5658 1183 0,'-4'10'28'0,"-3"5"-15"0,6 5-14 16,-3 6 1 0,3 1 0-16,0 2 0 0,-1-3 1 0,2 3-1 0,2-1-3 15,1-3-2-15,0-2-1 0,6 1-2 16,2-7 4-16,0-2 2 0,3-3 2 0,-1-3 1 15,-1-3 3-15,2-1 1 16,0-5 5-16,-1 0 6 0,-1-2 3 0,3-5 4 16,-1-1 1-16,1-4-5 0,1-2-2 15,-4-2-1-15,0-2-4 16,-1 0-1-16,-5 2-5 0,0-1-7 0,-3-1-8 16,0 2-9-1,-2-2-6-15,-1-1-4 0,-1 1-7 0,-2-2 3 0,1 2 7 0,-1 2 10 16,2 2 12-16,-2 2 1 0,3 6-11 15,0-1-32-15,0-2-129 0,3 1 109 16</inkml:trace>
  <inkml:trace contextRef="#ctx0" brushRef="#br0" timeOffset="-185085.7">27400 5863 1378 0,'2'-1'108'0,"6"-5"-109"31,-2 4-52-31,-19-10 55 16,-1 1-13-16,5-3-3 0,-2-1 0 0,-3-1 1 0,-3 1 9 0,2 3 4 15,2 3 2-15,0 3-3 0,2 3-1 16,2 3-2-16,0 1-1 0,-2 4 1 15,-1 2-3 1,-1 6-3-16,-1 0-1 16,1 3-4-16,0 2-8 0,1-1-2 0,6 1-8 15,4 0-3-15,4-2-12 0,6 1-40 16,3 0-1-16,3 1 4 0,4-3 22 16,4-2 45-16,-2-1 10 0,1-5 4 15,-2-2 3-15,-1-3 29 0,-2-3 38 16,-4-5 27-16,1-1 7 0,-2-6-27 15,0-2-29-15,1-6-19 0,0-5-9 16,-1-3-11-16,0-8-19 0,-2-5-13 16,-3-7 0-16,-5-5 9 0,-2-3 16 15,-5-2 6-15,-2-4 0 0,1 6-4 0,-2 6-4 16,2 7 8-16,0 13 17 0,5 9 15 16,1 11 5-16,1 5-15 0,0 6-17 15,0 0-19-15,0 3-14 0,0 4-1 16,0 10 1-16,2 8 8 0,2 10 7 0,3 11 4 15,2 9 4-15,0 4 0 16,1 4 1-16,2 0 0 0,-2-4-3 0,2-3-13 16,-1-6-4-16,3-5-3 0,1-3 1 15,2-6 12-15,1-5 4 0,-3-7-2 16,-5-6-9-16,-3-8-17 0,-6-9-18 16,0 0-28-16,0 0-29 0,0-1 56 0,7-8 8 15</inkml:trace>
  <inkml:trace contextRef="#ctx0" brushRef="#br0" timeOffset="-184879.94">27732 5722 1178 0,'0'10'34'0,"-1"5"2"0,-3 6-39 16,4 5 0-16,0-3 4 0,0 2-6 15,6 0-5-15,-4-2-12 0,3 1-22 16,0-3-19-16,3-4-49 0,1-3-41 16,3 0-32-16,-1-4 19 0,1-3 81 0</inkml:trace>
  <inkml:trace contextRef="#ctx0" brushRef="#br0" timeOffset="-184508.87">28158 5749 1143 0,'1'1'36'15,"-3"-1"-3"-15,-5 1-30 0,-7 0-5 16,1 1 0-16,-6 3 2 0,0 1 1 16,0 0-2-16,-4 3 1 15,3 3 0-15,1 2-3 0,3 2 1 0,3 2 1 0,2-2-2 16,4-1 1-16,3 0-4 0,5-3-9 15,5 3-18-15,3-2-13 0,0-1-7 16,0-3 4-16,3-4 20 0,3-3 12 16,2 1 17-16,1-3 12 0,1-5 11 15,-2 2 6-15,3-5 6 0,-2-1 0 16,-2 0 13-16,-3-1 14 0,-4 2-1 16,-2 0-4-16,-4 0-24 0,-3 0-28 15,-2-2-15-15,-4-2-9 16,-3-2 4-16,-3-2 6 0,-3 1 7 0,-2-1 4 0,-2 3-5 15,1-4-3-15,0 3-16 0,4 2-21 16,-1-2-44-16,3 0-139 0,3-1 137 16</inkml:trace>
  <inkml:trace contextRef="#ctx0" brushRef="#br0" timeOffset="-184342.73">27768 5428 1611 0,'-1'0'27'15,"1"0"-11"-15,-2 0-130 0,-1 0-13 16,4 3 42-16,-2-2 30 0,-1 1-110 16,2 1 105-16</inkml:trace>
  <inkml:trace contextRef="#ctx0" brushRef="#br0" timeOffset="-127708.85">28688 2013 812 0,'30'11'54'0,"-20"7"-35"15,37 1-28-15,-139-46 15 0,69 14-17 16,23 13 2-16,0 0 0 0,1 0 9 16,1 0 12-16,-1 0 9 0,3 0 4 15,2 0-2-15,9-1-5 0,5 1-3 16,7-2 8-16,1 2 5 0,1-2 0 0,-1 0 2 16,-2-1-4-16,5-1-7 0,0 0-3 15,5-3-4-15,4 2-6 0,4 1-3 16,9-1-1-16,10 5 1 0,10 0-3 15,1 0 1 1,1 5 0-16,-4-2-1 0,3 2 0 16,9 0 1-16,4 4-1 0,-2-2 0 0,-12-3 1 0,-11 0-1 15,-13-1 1-15,-7-1 0 16,-1 1 0-16,-3-1-1 0,-3 2 1 16,-2 0-1-16,-2 1 0 0,-1-3 1 0,-4-1-1 0,-3 1 0 15,2-2 2-15,-6 0-2 16,1 0 1-16,-8-1 1 0,-1-1 0 0,-5 0 1 31,-5 0 0-31,4-2 2 0,-5 2 2 0,3-1-3 0,-3-1 0 0,0 1-4 16,-1-2-1-1,-2-1-3-15,-4-5 0 0,-3 0 0 16,-5-4 0-16,-6-1 3 0,-6-2 1 16,0-4-2-16,-2 1 2 0,3 1 0 15,-1 1-2-15,4-1 1 0,-1 1 1 16,3 1-2-16,3 2 1 0,0 2 1 15,3 3-1-15,3 3 0 0,-1 3 1 0,3-1-2 16,4 4 0-16,0 0 0 0,3 2-3 16,-1 0 0-16,4 0 0 0,0 0-2 15,0 0-2-15,0 0-4 0,0 0-4 16,0 0 2-16,0 0 5 0,1 2 7 16,-1-2 6-16,7 3 4 0,1 2-3 15,3 1 1-15,7 6-1 0,3 0-2 16,6 5 1-16,5 1-1 0,4 1-1 15,6 4 1-15,7 1 0 0,1 2-2 0,2-1 1 16,-7-2-1-16,-6 0 1 0,-5-2-1 16,-6-2 1-16,-6-1-1 0,-5-4 0 15,-4-2 0-15,-8-5-1 0,-1 2-1 16,-4-3 4-16,-3 3 2 0,-2 1 0 16,-5 4 6-16,-6-1 1 0,-5 3 4 0,-5 1 5 15,-3 0 1-15,-6 1-4 16,-7-5-2-16,-4-1-4 0,-2-2-2 0,3-1-1 15,7 0-2-15,5-2-1 0,7-1 2 16,4 1-2-16,4-4 1 0,2 1 1 16,4-2-3-16,2-1 1 0,1 0 1 0,2 0-2 15,1 0 0-15,2 0 1 16,4-1-5-16,0 0-11 0,0 0-15 0,-1 0-23 16,1 0-30-16,1-2 255 0,4-7-150 15</inkml:trace>
  <inkml:trace contextRef="#ctx0" brushRef="#br0" timeOffset="-126795.02">31970 1560 1195 0,'0'0'54'16,"1"0"68"-16,-3 0-199 0,0 4-15 16,-7-3 29-16,0 5 37 0,0-1 13 0,-6 2 0 15,0-1 0-15,-10 0 2 0,-4 0 2 16,-3 0 3-16,-5-1 3 0,1 3 1 15,4 0 4-15,-2 2 4 0,1 5 5 16,-2 3 3-16,-5 1 2 0,0 6-2 16,-1 6-2-16,-6 2-2 0,-3 7-2 15,-8 0-2-15,0 0 0 0,4-3-2 16,6 2 0-16,8-2-2 0,7 1 0 16,3 0-1-16,3 1 1 15,6-2-2-15,-1 4 1 0,5 2 0 0,6 3-1 16,3 6 3-16,5 1 1 0,4 3 1 0,9 1 3 15,4-6 1-15,6-1 0 16,5-2 1-16,2-2 1 0,7-2-1 16,8 0-3-16,8-3 12 0,16 1-2 15,5-4 0-15,5-1 5 0,0-1-13 0,-4-7 2 16,0-3 1-16,9-2 1 0,4-10 3 0,3-2 6 16,-6-6 6-16,-9-6-1 0,-10-6 2 15,-6-4-4-15,5-6-5 0,4-2 0 16,10-7-6-16,-2-3 1 0,-6-3 9 15,-6-6-7-15,-13-3 11 0,-2-1-6 16,-5-1-2-16,-6 1 5 0,0-2-9 0,-3-3 3 16,3-1-10-16,2-2 1 0,-8 0-3 15,-2-2 15-15,-5-1-11 0,-8 1-2 16,-3-1 1-16,-4 4-12 0,-6 5 4 16,-2 3-2-16,-1 1-1 0,1 4-3 15,-3-3 0-15,-11 1-1 0,1-2-3 16,-14 0 0-16,-3-1-1 0,0 5 1 15,-2-5 1-15,-1 7 0 16,6-1-2-16,0 3 0 0,-1 7 0 0,2 4-5 16,-9-3 1-16,-5 4 3 0,3 1 0 15,-11 3 7-15,-9 1 1 0,-6 1 6 0,-11 3-10 16,4-1 0-16,8 2-1 0,8 4-6 16,6 1 13-16,1 2-1 15,-3 2 0-15,0 0 1 0,-4 0 0 0,-3 1 0 16,2 2 0-16,4-3 0 0,11 2 0 15,6-2 0-15,7 0-1 0,3 0 1 0,4 1 0 16,2-1 0-16,6 0 0 16,2 1 0-16,3-1 2 0,4 1-1 0,1 0 0 15,2-1-2-15,0 0-3 0,0 0-3 16,0 0-3-16,0 1 1 0,0-1-1 0,0 0-1 31,0 0-7-31,0 0-1 0,0 0-4 0,0 0-8 0,2 0-7 0,0-1-18 16,-1 2-18-16,-1-1-261 0,2-1 224 15</inkml:trace>
  <inkml:trace contextRef="#ctx0" brushRef="#br0" timeOffset="-124779.85">31889 1941 1070 0,'-11'-5'14'0,"-6"2"-21"16,-1-3-5-16,1 1 2 0,1 1 9 16,4 3-5-16,2-1-1 0,-2 2-2 15,7 2-4-15,0-2 0 0,3 0-6 16,2 0-11-16,-2 1-1 0,2-1 19 15,1 0 31-15,0 0 40 0,-1 0 28 0,1 0-1 16,-1 0-12-16,1 0-19 0,3 0-19 16,0-1-10-16,2-3-10 15,3 0-8-15,7-1-2 0,3-2-2 0,3 2-3 16,4-3-1-16,-1 2 0 0,5 0 0 16,-2-1-1-16,-2 3 1 0,-5 0 3 15,-5 1 4-15,-5 3 2 0,-4 0-2 16,-1 0-2-16,-2 0-4 0,-1 0-5 15,-1 3-3-15,1 0-1 0,-4 2-3 16,0 0 1-16,-2 4 3 0,-1 4 1 0,-1 4 4 16,-2 6 2-16,-2 4 0 15,-7 4 1-15,-6 2 3 0,-4 2 1 16,-14 1 0-16,-8 1 1 0,-5-2 0 0,0-1 0 16,10-3 0-16,5-3-2 0,8-2-1 15,3-4 0-15,1-1-2 0,5-3 0 16,3-3 0-1,7-2 0-15,4-4-1 0,3-4-2 0,2-1-4 0,0-2-1 0,2 0 1 16,0-2 5-16,0 0 6 0,1 0 5 16,3 2 0-16,1 1 0 0,4-3-3 0,7 4-3 15,7-3 1-15,3 3-2 0,4-2-1 16,-4-1 0-16,-4 0 1 0,-3-1-1 16,0-1 0-16,-4-2 1 15,-2 1-1-15,-4 0 2 0,-2-1 0 0,-4 3-3 16,-3 0-14-1,0 0-21-15,-1-5-30 0,-1 5 282 0,2 0-177 0</inkml:trace>
  <inkml:trace contextRef="#ctx0" brushRef="#br0" timeOffset="-124194.99">31259 2474 1575 0,'-1'5'-41'16,"-2"6"-19"-16,1 7-25 15,2 11 1-15,6 2 82 0,4 8 2 0,7 3-5 16,4-2-3-16,5 2 0 0,0-5-2 15,-1-6 5-15,-2-4 2 16,-6-9 1-16,-1-5 1 0,-6-7 3 0,-3-3 3 16,1-1 12-16,-3-2 12 0,-1-2 5 31,-1-2 4-31,1-2-9 0,4-5-15 16,2-3-19-16,1-6-19 0,-1-3-5 15,-1-2 5-15,-2 2 14 0,0-1 8 16,-2 0-17-16,-2-1-18 0,-2-2-14 0,-2 1 2 15,-3 4 19-15,-1 6 17 0,4 5 12 16,-1 2 4-16,-1 5 0 0,3 4-4 16,0 0-4-16,1-2-7 0,0 5-8 15,-1 4 3-15,0 5 0 0,3 6 5 0,-1 8 9 16,3 5 0-16,4 1 1 16,6 5-2-16,4 0-1 0,2-2 2 0,4-1 0 15,-1-8 3-15,0-5 1 0,-1-6 3 16,-3-9 10-16,-2-3 13 0,-3-7 14 15,-2-3 6-15,1-2-3 0,0-4-9 16,2-4-14-16,-1-3-4 0,-3-8-23 16,-5-6-11-16,-7-2-7 0,-9-3-7 0,-2 2 18 15,-4 4 6-15,1 3 3 0,4 2-3 16,-1 3-7-16,3 2-7 0,3 5-6 16,2 4-15-16,2 5 20 0,1 1 4 15</inkml:trace>
  <inkml:trace contextRef="#ctx0" brushRef="#br0" timeOffset="-123830.77">31989 2533 444 0,'-11'43'18'0,"-23"32"2"15,9-17 2 1,27-32 46-16,3-3-23 0,3-6 5 16,5-2 3-16,1-3 14 0,3-5 27 15,-3-2 11-15,2-5-10 0,5-1-20 16,-2-5-21-16,0-2-13 0,2-3-2 0,-8-2-1 16,2-4-2-16,-4-1-10 0,-4 0-15 15,2-6-37-15,-6-3-17 16,-3-1-5-16,-2-1 3 0,-5 1 30 15,-2 3 7-15,-1 4 7 0,0 0-1 0,0 3-1 16,1 3 1-16,3 7 0 0,3 2-3 16,3 6-7-16,-1 0-6 0,1 0-10 15,0 0-21-15,-2 4-2 0,6 6-2 0,8 8 6 16,7 9 17-16,12 9-25 16,9 2-131-16,4 0 120 15</inkml:trace>
  <inkml:trace contextRef="#ctx0" brushRef="#br0" timeOffset="-123630.49">32527 2793 807 0,'-8'-9'40'0,"-7"-7"20"16,-6-5-41-16,-6-6-25 0,-7 0 5 15,2 1 2-15,-1 0 1 0,5 5 15 16,11 2 23 0,6 3 24-16,6 0 27 0,4 5 5 0,1 3-3 0,1 0-16 15,3 3-30-15,1-1-18 0,8-3-21 16,3-1-8-16,4 1 1 0,3 0-11 0,3-2-10 15,-1 4-3-15,0-1-8 0,2-4 1 16,-5-1-10-16,6 0-23 0,-4-5-253 16,-5-5 211-16</inkml:trace>
  <inkml:trace contextRef="#ctx0" brushRef="#br0" timeOffset="-123166.5">32604 1881 766 0,'-2'27'48'0,"2"1"58"16,1 10-102-16,5-1-2 0,3 4 1 0,-1 4 2 16,1 4 1-16,-2 7 3 15,9 2 4-15,7 5 0 0,2-3-2 0,2-6 0 16,-6-10-4-1,-1-13 0-15,-7-14 2 0,0-8 11 0,-3-6 13 0,-6-3 8 16,1 1 4-16,-4-1-4 0,3-2-7 16,-2 0-3-16,-1-2-11 0,-1-1-6 15,0-1-20-15,-4-2-20 0,-6-4-11 0,-4-1-9 16,-6 0 11-16,5 1 15 16,-1 7 11-16,-2 1 4 0,-2 4 2 15,-6 5 0-15,-3 2 0 0,2 4 3 0,1 5-1 16,1 2 1-16,6 0-2 0,2-2-4 15,9-1-5 1,2-1 4-16,1-5 3 0,5 0 5 16,0-2 4-16,8 0 3 0,6 1 6 15,0 0 4-15,8 0 8 0,0-2 0 0,4-4 0 16,0-1-1-16,-1-1-2 16,1-3 1-16,-3-1-6 0,-4-1-4 15,-1 0-5-15,-2 0-9 0,-2 0-2 16,0 2-6-16,-8-1-10 0,1 2-19 0,-3 1 22 15</inkml:trace>
  <inkml:trace contextRef="#ctx0" brushRef="#br0" timeOffset="-120052.42">22187 1108 779 0,'0'0'16'0,"3"4"-527"47,-3-4 635-47,0 0-36 0,1-1-12 16,1 0-34-16,0-1-24 0,1 2-13 15,3-4-6-15,5 4 0 0,4-1-1 16,4-1-1-16,3 2 0 0,4-1 1 16,7 1-1-16,4 0 3 0,5 0 1 15,5 2 0-15,1-1 1 0,0 0-1 0,5 3 0 16,0-3 0-16,6 0-1 0,8 0 1 15,11 0 0-15,3-1-1 16,1-1 1-16,-5-2-1 0,-5 1 0 0,1-3-1 16,14 3 0-16,4-3 1 0,3 3-1 15,5 0 1-15,-12-3-1 0,12 3 0 16,11 1-1-16,0 1 1 0,7 0 0 16,-3 0-1-16,5 3 1 0,7 0 1 15,0 1-1-15,6 1 1 0,-2-1-4 16,5 3-1-16,-1-3-1 0,-1 3 1 0,3-1 4 15,2 5-1-15,-2-2 4 0,6 3 3 16,1-3-1-16,-1 1 3 0,6-2-4 16,8-2-1-16,-7-1-1 0,-2-1-1 15,7-2 1-15,-4 0 0 0,-3-2 0 16,5 1 1-16,5 1-1 0,-5-2-1 0,-5 1 1 16,5-1-1-16,-8 2 0 0,-1 0 1 15,4 2 1-15,1 0 0 0,-8 0 0 16,-4 1 1-16,-4 1 0 0,2-2-1 15,-1 3 0-15,0-3-2 0,-2 1 1 16,-3 2 0-16,-2-2-1 0,-3 1 3 16,-7-1-3-16,-11 0-1 0,-1-1 1 15,0-1-1-15,-9 3 1 16,-5 0 1-16,-19 0 0 0,-9-1-1 0,2-1-4 16,-3-1-6-16,6-1 1 0,-6 0 0 0,-8-2 6 15,-10 0 3-15,-12-1 0 0,-5-5-38 16,-5 3 27-16</inkml:trace>
  <inkml:trace contextRef="#ctx0" brushRef="#br0" timeOffset="-119610.08">30987 1222 201 0,'44'16'8'0,"-12"-4"0"0,-7 3-8 0,-13-4-4 16,-4 2-6-16,-2 1-7 0,-6-1 7 15,-2 2 2-15,-10 0 15 0,-2 1 38 16,-8 2 15-16,-5-2 12 0,-3 2 2 16,-8-3-21-16,-7 0-11 0,-10-2-10 15,-6-3-8-15,-3 1-6 0,5-3-7 0,12 2-1 16,4-1-3-16,8-1-1 0,5-2 0 15,1 0-1-15,7-3-1 0,10-1-1 16,1 1 1-16,7-1 0 0,0 0-2 16,3-2-7-16,1 0-27 0,-1 1-16 15,2-1-9 1,0 0-3-16,-1 0-32 0,2 0 61 0</inkml:trace>
  <inkml:trace contextRef="#ctx0" brushRef="#br0" timeOffset="-114898.15">32047 3157 1128 0,'5'-4'10'0,"-2"1"-17"0,-1 1-14 15,1-1 10-15,-3 1 16 0,1 1 1 16,0 0 2-16,-1 1 2 0,0 0-4 16,0 0-4-16,0 0-4 0,2 3-4 15,0 4 1-15,3 4-1 0,-2 5 2 16,-1 2 1-16,1 4 0 0,0 5 0 0,0 6 2 16,2 6 0-16,0 6 0 0,1 10 1 15,-1 9 1-15,1 11 0 0,0 8 7 16,-2 10 5-16,3 11 2 15,-1 11 1-15,-1 5-4 0,1-5-4 0,0 0-2 16,-2-10-1-16,-1-4-2 16,0-6 1-16,-2-10-1 0,1-6-1 0,1-8 0 0,1-7 0 15,0-6 0-15,0-6 0 0,-1-7 0 16,3-9 0-16,-2-7 1 0,1-9 0 16,-1-4-1-16,0-4 15 0,-2-5 6 15,0-1 3-15,-2-6 6 0,1 0-10 16,0 0-6-16,0 0 6 0,0 0 2 15,3-3-4-15,-2-1-3 0,6-5-12 16,7-9-17-16,9-12-29 0,9-20-51 16,6-14-41-16,-1-3 41 0,-2-1 65 15,-7 16 76-15,-6 11 59 0,1 6-28 16,-5-1-39-16,-1-3-29 0,1-2-12 0,-8 1-1 16,-2 7 11-16,1 9 21 0,-12 8 3 15,4 7-5 1,0 4-11-16,-4 3-20 0,3 2-13 0,0 0-5 0,3 0-5 15,-4 7 2-15,0 8 9 0,-4 6 5 16,-4 13 6-16,-2 6 2 0,-1 6 1 0,-2 3 0 16,-1 5 0-16,-3 1 1 0,-6 0 0 15,-3 4 2-15,-8-4 0 0,3-5-1 16,-1-9 1-16,4-9 1 16,6-9 3-16,3-7 3 0,3-5 0 0,1-3 1 15,1-5 3-15,-2-3 0 0,-1-3 8 0,-1-4 4 16,-3-5-2-16,-4-5 1 0,-3-6 0 15,-1-9-3-15,-1-5 9 0,-1-6-2 16,5 1-2-16,-1 2 3 0,3 4-8 16,-6 4-1-1,1-2-6-15,0 0-8 0,-7 0-5 0,9 2 0 0,1 5-1 16,6 4 0-16,11 8 8 0,2 6 8 16,4 3 3-16,3 4 0 15,0 2-7-15,0 0-16 0,0 0-16 0,0 0-15 16,0 0-21-1,0 0-17-15,0 0-14 0,0 1-18 0,2 0-20 0,2 5 67 0</inkml:trace>
  <inkml:trace contextRef="#ctx0" brushRef="#br0" timeOffset="-114113.39">32358 5115 1041 0,'0'-2'5'0,"-4"0"-26"16,-4 0-33-16,-4 2-8 0,-9 0 16 16,3 3 15-16,-6 2 6 0,-3 0 16 15,0 2 39-15,-5 3 21 0,-5-1 10 16,-1 2 1-16,0 4-25 0,-6 2 0 16,0 5-1-16,-10 3 3 0,-12 5 0 0,-1 6-11 15,-3 3-5-15,3 7-9 0,7 7-7 16,3 5-2-16,2 3-1 0,1 2-2 15,-3 1 1-15,2 0 1 0,5-2-1 16,11 0 1-16,13 0 0 0,11 0 1 16,8 0 1-16,9 1 1 0,10 0 0 0,10 1 0 15,10 1-1-15,14 1 1 0,8-2 1 16,2-3 1-16,3 0 1 0,-3-8 2 16,2-3 3-16,6-2 2 0,16 0-1 15,10-3-3-15,9-2-1 0,-1-3-3 16,-5-7 4-16,-2-7 4 0,-2-7 4 15,0-7 9-15,-6-8-1 0,-8-4 1 16,-7-6-9-16,-5-6-5 0,8-5-5 16,9-6 7-16,-4-5 11 0,3-6 0 0,-8-4 4 15,-15-11-13-15,6-6-16 16,-6-8-9-16,3-7-10 0,6-3-4 0,-3-3 0 16,-4-1 3-16,-10-3 4 0,-15-1 0 15,-15-4-2-15,-14-4 3 0,-8 4 1 16,-12 5 7-16,-5 8 5 0,-6 9 4 15,-7 7 0-15,-5 8 1 0,-3 0-1 0,-3 0-4 16,-9 2-2-16,-2 1-3 0,-4 6-3 16,-4 4 0-16,-8 5 0 0,-9 3-2 15,-6 2 0-15,4 4 0 0,12 4 1 16,12 4 2-16,6 0 3 0,4 4 0 16,-3 0 1-16,-3 2 0 0,-2 0 0 0,4 3-1 15,6 3-4-15,10-1 0 16,9 4-1-16,4 2-2 0,7 0 1 0,4 0-4 15,5-2-5-15,1 1-2 0,6-2-4 16,0-1-4-16,1 0-7 0,0 0-9 16,0 0-9-16,-1 0-9 0,1 0 8 15,0 0-151-15,0 0 139 0</inkml:trace>
  <inkml:trace contextRef="#ctx0" brushRef="#br0" timeOffset="-113148.1">31991 6108 1062 0,'-1'0'17'0,"-1"0"-16"0,2 0-13 15,-4 0 3-15,5 1 8 0,0-1 0 16,-4-1 0-16,3 0-1 0,-1 0-1 16,1 1 3-16,0-1 1 0,-1 0 1 15,1 1 1-15,0 0-2 0,0 0 2 0,0 0 6 16,0 0 5-16,0-2 10 0,1 4 5 15,0-2-3-15,-1-4-4 0,0 0-6 16,1 1-6-16,0-1-2 0,-2-4-2 16,-1 0-4-16,-5-3-2 0,1-3-1 31,-1-1-2-31,-3-2 0 0,-4 1 0 16,1 2-1-16,-10-1 2 0,-1 1 4 15,-2 4 5-15,-7 3 3 0,7 0 2 16,-1 5-1-16,2 2-2 0,3 2-3 15,2 6-2-15,2 4-4 0,-1 4-1 16,0 4-1-16,1 4 1 0,1-1 1 0,7 2-3 16,2-4-2-16,6-3 1 0,2-4-1 15,0-7 2-15,4-1 2 0,0-3 1 16,2 2 9-16,2-4 7 0,2 2 2 16,4-3 0-16,3-2-6 0,3-1-9 15,2-4-5-15,6-2-4 0,2-2-2 0,2-1 2 16,-1-4 2-16,-5 1 4 0,-2 1 0 15,-5 2 1-15,-2-2 1 0,-2 3-2 16,-3 2 3-16,-1 1 1 0,-4 2 2 0,1 3 3 16,-4 0 0-16,-1 1 2 0,-2 1-2 15,-1 1-8-15,0 3-6 0,4 2-8 16,3 8 0-16,2 7 4 16,2 6 6-16,-1 6 1 0,-1 2 1 0,1 0 1 15,-3-2-2-15,3-4 3 0,0-3 0 16,2-6-2-16,-1-4-2 0,-2-6-1 0,0-3-1 15,-4-3-6-15,4 0-11 0,4-2 49 16,1-2-27-16</inkml:trace>
  <inkml:trace contextRef="#ctx0" brushRef="#br0" timeOffset="-112863.55">32391 5972 949 0,'20'176'46'16,"-27"-187"-43"-16,21 34 5 15,-6-2 2-15,2-3 2 16,-4-5 5-16,8-4 4 0,-2-3 8 0,2-1 5 0,2-3 3 16,-5-4 1-16,0-2-5 0,-4-3-5 15,4-2 0-15,1-4-9 0,2-7-6 16,2-2-7-16,-5-3-5 0,-7-3 0 15,4 2-1-15,-6 0-6 0,3-1-16 16,3 2-17-16,-6 4-7 0,2 7 6 16,-4 3 9-16,3 8-1 0,-3 1-31 15,0 2 37-15</inkml:trace>
  <inkml:trace contextRef="#ctx0" brushRef="#br0" timeOffset="-112562.08">33085 6106 1041 0,'-6'-26'13'0,"0"6"-22"0,-9 1-11 16,2 9 12-16,-9 4 3 0,2 3-5 15,-3-1-11-15,-2 6 10 16,-1 0 5-16,-4 3 8 0,0 4 15 0,3 2-13 15,2 3-12-15,3 2-5 0,9-2-25 0,5 2-13 16,4-2 4-16,4-1-3 0,4-2 23 16,1 1 16-16,10 0 12 0,4-1 9 15,4 0 0-15,4 0 10 0,-4-7 4 16,2 0 10-16,-3-4 6 0,-1-3-6 16,-3-2-14-16,3-6-29 0,-4-5-168 15,0-11 119-15</inkml:trace>
  <inkml:trace contextRef="#ctx0" brushRef="#br0" timeOffset="-112419.27">33060 5761 933 0,'0'0'55'0,"-2"0"34"0,2 0-85 16,-2 0-82-16,1 6-14 0,5 6-3 0,-2 8 22 0,3 13 50 0,-1 11 18 16,-3 5 7-16,4 8 6 0,4 5 5 15,-1 0-11-15,6 0-59 16,-3-6-74-16,-1-7 68 0</inkml:trace>
  <inkml:trace contextRef="#ctx0" brushRef="#br0" timeOffset="-112244.24">33186 6054 662 0,'27'172'84'16,"-33"-181"-97"0,20 33 8-16</inkml:trace>
  <inkml:trace contextRef="#ctx0" brushRef="#br0" timeOffset="-111883.16">33480 6006 555 0,'-88'112'117'31,"88"-118"-91"-31,1 19-5 0,0-5-14 15,3 0 10-15,2-4 17 0,3 1 12 16,6-2 27-16,5 1-7 0,2-1-15 16,1-3-9-16,-1-1-9 0,-4-3-4 15,-2-1-2-15,-3-2 0 0,-1 3 5 16,-6-2-4-16,-1 3-4 0,-2 0-14 0,-1-3-23 16,1-7-15-16,-3-2 1 0,-2-5 8 15,-4 4 14-15,-4 1 11 16,5 4 0-16,-4-2-2 0,1 6 0 0,5 0-3 15,-4 2 1-15,6 5-1 0,-5-2-2 16,0 0-5-16,7 2-14 0,0 0-29 16,-1-4-153-16,1 0 128 0</inkml:trace>
  <inkml:trace contextRef="#ctx0" brushRef="#br0" timeOffset="-111726.08">33334 5733 1364 0,'-1'0'16'0,"0"1"-31"15,-1 3-27-15,1 1-9 0,-2 3-4 16,1 3 702-16,0 1-479 0</inkml:trace>
  <inkml:trace contextRef="#ctx0" brushRef="#br0" timeOffset="-104410.02">33371 3516 1204 0,'3'-1'47'16,"-3"1"10"-16,0 0-81 0,-2 0-12 0,-1 0 9 16,-3 1 23-16,-2 0 3 0,-4-1 1 15,-8 1 1-15,1 3-1 0,-5-2 2 16,-6-1-1-16,1 0 0 0,-7-1 1 0,-3 0 0 16,-1 1-1-16,-4-1 0 0,-11-1 1 0,-9 0-2 0,-4 0 2 15,-5-1-1-15,-1 2 0 0,0 0 1 16,-14 0 0-16,-13 0-1 0,-7-2 0 15,-3 2 0 1,2 4 0-16,-4 0-1 0,-9 2 1 0,-8 1 0 0,-1-2-1 16,-11-2 1-1,-1 0-1-15,-3-5 0 0,-9-2 1 0,-7-1 2 0,1-2 1 16,-5 0 3-16,-18 0 15 0,12 2-1 16,-7-3 2-16,-15 1-3 15,15 2-15-15,-13-2-2 0,-6 3 0 0,14-3 1 16,-19 1 4-16,4-2 0 0,3-1 1 15,-22 2-2-15,17-2-4 0,-15-1 0 0,1 0-1 16,18-2-1-16,-17 1 1 0,19 2 0 16,-8 1-1-16,-6-1 0 0,17 1 1 15,-13 7-2-15,12-1 1 0,10 4 1 0,-17 5 0 16,16 4-1-16,-6 2 2 0,-6 3-3 31,15 3 1-31,-10 1-1 0,0 2 0 0,13-4 0 0,-13 2 2 0,10-2-1 31,9-4-1-31,-17-2 2 0,19 1-2 0,10-4 0 0,-2 0 1 0,14 1-1 16,1 0 1 0,4-2 0-16,-1-1-1 0,5-3 2 15,4-5-1-15,-1-3 0 0,3-7 1 16,3-4-1-16,8-2 1 0,3-3 0 16,12 1 1-16,1-1-2 0,-1-1 1 15,4 0 0-15,6-4-2 0,15-1 1 16,0-3 1-16,-2 0-2 0,-3 2 2 15,4-2-1-15,7 1-1 0,8-1 1 16,8 3-1-16,5-1 0 0,0-2-4 16,1 1 1-16,-1-4-2 0,2-2 2 15,9 2-2-15,10-2 8 0,9-2 1 16,3 4 5-16,3-3 3 0,2 0-7 16,6 2 10-16,3 1-1 0,1-6-1 0,3-1 3 15,1-4-10-15,1-3 3 0,2-4 9 16,3-3-1-16,1-8-1 0,2-8 4 15,-1-6-23-15,2-6 0 0,0-2-1 16,0-3-8-16,2-3 14 0,1-10-1 0,-1-7-5 16,1 0-4-16,-1-5-1 0,-1 1 1 15,0 1 8-15,1-1 6 0,0 10 2 16,2 6 1-16,-2 2-3 0,0 1-2 16,1 6 1-16,2 9 1 0,4 13-1 15,3 15-3-15,3 3-4 0,4 7-4 16,4 5-3-16,-4 8 2 0,3 2 1 15,-1 7-1-15,0 2 0 0,7 0 0 16,5 3 2-16,3 2 2 0,8 4 0 0,12 0 1 16,15 2 1-16,9 3-1 0,7 0 1 15,-2 3 0-15,0 3 0 0,10-1 1 16,9 4 0-16,4-3 0 0,-2 3 0 16,5 1 0-16,6-1 0 0,6 3 0 15,2-4 0-15,7 1 0 0,0 2 0 16,1-1-1-16,11 3 0 0,6-2 0 15,0 0 0-15,5-1-1 0,17 1 1 0,-9-3-1 16,-3-2 0-16,17 2 1 0,-11 0 1 16,-3-4-1-16,19 4 1 0,-13-2 0 15,3 1-1-15,16 0 1 0,-11-1 0 16,11 0 0-16,13 3 0 0,-15-5 0 16,16 1-1-16,-3 0 1 0,-3-1 0 0,9 1-1 15,-10 1 1-15,13-2 0 0,-4 2 0 16,-2-2 0-16,11 3 0 0,-18-1 0 15,10-3-1-15,-4 2 1 0,-17-2-1 16,15 0 0-16,-21 0 1 0,-3-1-1 16,12 0 1-16,-20 0 0 15,4 1 0-15,6-3 0 0,-19 0 0 0,0 0 0 16,7-3 0-16,-16 1 0 0,-3-2 0 16,7 1 1-16,-9 0-1 0,-7 0 0 15,3 2 0-15,-3 1 2 0,-6 0-6 16,1 1-3-16,-2 3-2 0,-8 1-3 0,-3 0 6 15,-10-1 4-15,-6 1-1 0,-15-1 2 16,3 1 1-16,4 2-1 0,-4 1 1 16,-3 1 0-16,-13 2-1 0,-2-1 1 15,5 4 0-15,2-1-1 0,-5 3 1 0,-11 0 0 16,-7 2-1-16,-5 4-1 16,1 2 1-16,4-1-2 0,3 4 0 0,2 0 1 15,-5 0-2-15,-7-1 2 0,-17-1-1 16,-6-4-2-16,-3 1 0 0,-4 3 1 15,0 0 1-15,0 3 1 0,-1 3 1 0,10 1-2 16,-1 0 0-16</inkml:trace>
  <inkml:trace contextRef="#ctx0" brushRef="#br0" timeOffset="-104048.1">33777 1927 1388 0,'-25'89'0'0,"5"1"1"0,3 0-1 15,4-1 2-15,1 2 0 0,8-2 0 16,4-4-1-16,5-3 1 0,1-3-2 15,-3-1 1-15,4-1 1 0,-1 2-1 16,4-3 2-16,3-3-1 0,1-3 0 16,3-6 0-16,-4-5 0 0,0-13-2 15,-2-5 0-15,-6-9 1 0,-1-5-1 0,-3-6 0 16,-1-4 1-16,0-2 0 0,1-4-1 16,-1-2 2-16,0-6-2 0,-1-1 0 15,1-2 1-15,0 0 7 0,-6 2 5 16,7-2 9-16,1 2 6 0,1-2-3 0,6 0 2 15,-9 0-4-15,-4 0-4 0,4 0-2 16,-2 0-4-16,2 0-1 0,0-4-1 16,0 4-3-1,-1-2 0-15,3 2-2 0,-2-2-4 0,-1 1-2 0,1 1-5 16,-5-5-7-16,7 1-6 16,-2 0-9-16,0-3-11 0,2 0-10 0,-7-1-13 15,-3-3-17-15,-8-4-187 16,-1-3 173-16</inkml:trace>
  <inkml:trace contextRef="#ctx0" brushRef="#br0" timeOffset="-87231.13">25469 1507 1137 0,'-6'10'41'0,"-4"8"27"0,-6 13-76 15,-3 11 2-15,-2 14 3 0,0 8-1 16,0 14 2-16,1 10 2 0,0 11-1 15,1 5 0-15,0 15 0 0,2 14 0 16,1 12-1-16,2 14 2 0,1 19 0 16,4 8 1-16,0 22-1 0,8 9 1 15,0 7 0-15,1 9 0 16,2 3 1-16,-2 3 0 0,0-1 0 0,-8 3 0 16,-3-10 0-16,-6-8 0 0,-3-11 1 15,-1-19-2-15,-4-9 1 0,-1-17 0 0,-3-9-1 16,-2-15 1-1,1-11 0-15,5-11-1 0,5-12 0 0,11-13 1 0,9-18-2 16,8-16 0-16,6-15 3 0,5-12 17 16,3-10 13-16,4-5 11 0,4-8 1 0,4-3-10 15,8-3-7-15,7-6-9 0,12 0-9 16,17-9-5-16,21-7-5 0,11-3-1 16,8-2 1-16,7-3-1 15,6 2-2-15,10 3 0 0,9 2-2 0,11 7-2 16,2 5 0-1,2 5 0-15,8 9-3 0,0 6 0 0,-4 12 0 0,9 6-5 0,-2 7 1 16,-6 3-5-16,-2 2-2 16,-4-1 4-16,-14-5 2 0,-11-5 7 0,-14-9 4 15,-9-9-12 1,-3-5-27-16,-8-7-18 0,-6-4-3 16,-17-4 21-16,-11-7 42 0,-4-3 40 15,-7-5 14-15,-5-3 2 16,-8-8-14-16,-9-3-20 0,-8-2-1 15,-7-7 12-15,-5 4 12 0,-5-3 9 0,0-2-4 0,-2-7-19 0,-3-9-13 0,1-11-11 16,-8-17-4 0,0-12 0-16,-3-9-2 0,-3-5 2 15,3-1 6-15,-2-4 6 16,4-3 5-16,0-5 27 0,3-9-3 16,-1-16-7-16,-1-16-2 0,-5-19-30 15,-4-17-3-15,-2-5 1 0,-4-9-6 0,0 0-5 16,1-3 1-16,1-1-1 0,2-4-3 15,0-2 6-15,1 9 1 0,1 1-1 16,1 8 6-16,7 10-6 0,2-2-1 0,3 19 4 16,5 16 0-16,2 13 12 0,4 17 3 15,-1 10-4-15,-2 14 3 0,-2 15 1 16,3 15 9-16,1 15 8 0,-4 12 6 16,0 11-4-16,-4 15-8 0,-3 5-9 15,-1 10-10-15,-2 5-10 0,-1 3-20 16,-5 2-10-16,-5-4-3 0,-8 1 5 15,-4-2 14-15,-14-1 10 0,-18-4 6 16,-20-1 0-16,-17 0 3 0,-8-2 0 16,0 0-1-16,-16-1 0 0,-12-1 2 15,-10-1-2-15,-18-4 2 0,-11 3 1 16,-10 1-1-16,-22-3-1 0,-16 9 1 0,6-1-4 16,-17 10-5-16,13 9-8 0,-4 8-5 15,4 13 0-15,19 4 5 0,-1 5 6 16,24 4 2-16,15-3-3 0,9 1-4 15,17-1 1-15,13-6-4 0,14-1 3 16,21-3 3-16,25-6 1 0,15-3 2 0,18-4-2 16,9-2-11-16,5-7-19 0,9-1 34 15,4 0-148-15,14-4 111 0</inkml:trace>
  <inkml:trace contextRef="#ctx0" brushRef="#br0" timeOffset="-86032.06">30826 1385 1636 0,'-1'1'27'0,"-7"7"56"0,-10 12-187 15,-9 13-10-15,-6 11 67 16,-3 0 42-16,4 3 3 0,4-1 0 0,3 7 0 16,2 8 1-16,-4 7-1 0,1 6 1 15,-1 10 1-15,-2 7 0 16,5 12 0-16,-1 19 1 0,-1 11-1 0,3 17 1 15,-3 14 0-15,3 11 1 0,0 16 0 0,1 17 1 16,4 7-1-16,4 12-1 0,7 4 1 16,3 3-1-16,4 10 1 0,2 2 1 15,2 2-1-15,-1-3 1 0,1-7-6 16,-4-22-8-16,3-18-3 0,-2-25-2 16,-1-31 7-16,1-22 5 0,-1-24 3 15,0-22-1-15,0-16 2 0,-1-8 0 16,0-6 0-16,0-3 0 0,1 0 1 15,0-7-1-15,0-4-1 0,1-9 0 16,2-4 6-16,6-5 7 0,3-1 2 16,4 1 2-16,7 2-5 0,5 1-3 15,8-1-4-15,12 3-3 0,11 0-7 0,17-3-8 16,22-3 0 0,8-4 0-16,8-4 5 0,-3-1 5 0,1-1 4 0,11 0-1 15,4 3 2-15,6 3 0 0,8 4-1 16,-1 2 0-16,-2 7 1 0,-3 3-1 0,-2 6 0 15,-7 3 1-15,4 6-1 0,-1 3-1 16,-3 11 1-16,4 6-3 0,-8 1 2 16,-6-1 0-16,-23-6 3 15,-15-12 12-15,-3-7 2 0,-3-10 1 0,0-7-6 0,-15-6-3 16,-12-2 17-16,-18-2 25 0,-16-4 22 16,1-2 7-16,-5-1-13 0,-5 0-21 15,6-4-20-15,-7 2-12 0,4-3-4 16,-3-2-2-16,2-2 2 0,0-3 0 15,3-6-2-15,5-13-1 0,-1-10-3 16,-2-17-3-16,0-12 0 0,0-12 0 0,-1-12-1 16,3-10 2-16,-3-9-1 15,0-14-2-15,-2-13-3 0,-2-14-3 16,0-5-2-16,-2-4 0 16,-2-8 1-16,-4 1-9 0,-1-13-7 0,-4-18-15 0,0-5-16 15,-2-13-3-15,-3-5 1 0,2 3 3 16,-6-5 16-1,-1 7 8-15,3 14 10 0,-4 10 14 0,11 16 5 0,0 15 2 16,1 3 2-16,4 8 1 0,-4 7 1 0,2 8 5 16,-1 5 2-16,3 6 0 0,2 9 0 15,-4 6-4-15,5 8 6 0,4 13 6 16,-2 5 11-16,8 7 3 0,-3 5-5 31,-2 6-9-31,9 7-11 0,-2 10-6 0,4 6 12 0,-3 8 9 0,-3 8 9 0,2 4 2 16,-5 5-9-16,-2 2-6 0,2 4-1 31,-4 3-7-31,-1 3 2 0,-1 2-6 16,0 5-8-16,0 2-6 0,2-1-13 15,-2 1-2-15,-2 0-2 0,1 1 5 16,-11 5 5-16,2-2 3 0,-14 4 3 16,-16 3 3-16,-20-3 3 0,-13 2 2 0,-8-2 0 15,-4-2-1-15,9 1 1 0,-4 0 0 16,-9 0 0-16,-10 1 1 0,-7-4-1 15,-6 3 0-15,0-1 0 16,-4 0-4-16,-4 0-4 0,-1-3-7 0,6 0-2 16,7-3-4-16,-2 0 0 0,4-4 1 15,0-3 4-15,10-1 4 0,12-4 5 16,0-1 4-16,0-5 0 0,3-2 0 16,7 2 1-16,13 2 2 0,14 2 2 15,7 4 1-15,8 2 1 0,5 1-2 0,8 3-2 16,7 4-23-16,3 1-23 0,1 2-25 15,5 6-165-15,1 2 154 0</inkml:trace>
  <inkml:trace contextRef="#ctx0" brushRef="#br0" timeOffset="-51153.21">23115 14118 880 0,'-32'-27'-11'0,"-5"2"-40"0,-18-3-7 0,-10 4 14 15,-9 3 32-15,-7 2 29 0,-2 0 21 16,2 2 18-16,-9 0 21 0,-12 0 11 16,-3 4 0-16,-9 1-8 0,-3 0-20 15,-9 3-19-15,-10-1-15 0,-7 1-8 0,-17 1-2 16,-2 1 0-16,-5 0-1 0,-13-2-2 15,-4-2-3-15,2-2-3 0,-21 1-3 16,-2 0 0-16,8-1-2 0,-12 2 1 16,20 1-2-1,6-1 1-15,0 4-1 0,17-1 1 0,13 3 7 0,3 3 5 16,15 0 5-16,17 1 1 0,8 2-3 16,27 0-4-16,11 1-3 0,3 1-3 15,13 1-4-15,4 1 1 16,10-1-7-16,11-1-10 0,10 1-18 15,5-1-24-15,9-1-8 0,-1 2 28 0</inkml:trace>
  <inkml:trace contextRef="#ctx0" brushRef="#br0" timeOffset="-50455.64">28771 13912 1438 0,'1'0'79'0,"0"-1"23"0,-1 0-52 15,-1 1-55-15,-2 0-4 0,2 0-1 16,1 0 0-16,0 0-1 0,4 0-6 15,-4 0-10-15,-6 2 2 0,-8 1 4 16,-19 0 6-16,-9 2 11 0,-10 2 4 16,-9 0 3-16,-2-3 2 0,-5 0 2 15,-6-3-3-15,-18-1 0 0,-13-1 0 0,-4 1-1 16,-5-7-1-16,8 1 2 0,-13-1-1 16,-2-2 1-16,-4 0 1 0,5-3-2 15,3 0 0-15,0 1 0 0,-1 0 0 16,3 0 0-16,12 3 1 15,-1-1-2-15,6 1 0 0,5 1-2 0,10 1 0 16,19 3 0-16,10 0 1 0,11 1 0 0,12 2 0 16,6 0 0-16,5 2 0 15,3 0 1-15,6-2-1 0,2 0 0 16,8 0 0-16,0 0-10 0,-1 0-24 0,1 0-27 16,0 1 679-16,0-1-471 0</inkml:trace>
  <inkml:trace contextRef="#ctx0" brushRef="#br0" timeOffset="-45071.59">15751 9788 1314 0,'-8'-14'19'16,"-1"2"-24"-16,-4-4-9 0,-1 4 14 0,0 2 1 0,-3 3-1 0,-1-1-2 16,-1 2 0-16,-4-2 2 0,0 3 0 15,-2 3 5-15,-1 2-1 0,-1 3-1 32,2 4-3-32,-1 3 1 0,2 6-2 0,4 3-1 0,3 7 0 0,5 2-1 15,2 3 1-15,4 5-2 0,4-1-7 16,2-2-4-16,5-3-4 0,3-4-1 0,3-5 7 15,5-4 4-15,5-2 4 0,6-6 5 16,0-4 0-16,4-3-2 0,-1-3-6 16,0-3-6-16,-3-5-10 0,-2-4-8 31,-1-1-13-31,-6-3 0 0,1-2 13 0,-6-2 13 16,0-6 19-16,-2-1 7 0,-3-3-1 15,-3 0 4-15,1 4 9 0,-4 1 13 16,1 11 12-16,0 8 3 0,-2 1-5 15,-1 6-13-15,0-1-14 0,0 1-12 16,1 0-8-16,0 5-3 0,2 10 4 16,4 4 1-16,1 7 3 0,3 4 1 15,1 1-1-15,-1 1 0 0,0-5-2 16,0-2-6-16,-1-6-1 0,0-2-6 16,-1-5-11-16,-2-1-13 0,-1-2-12 0,-2-3-98 15,-2-4 94-15</inkml:trace>
  <inkml:trace contextRef="#ctx0" brushRef="#br0" timeOffset="-44757.78">16151 9895 866 0,'14'2'232'16,"-7"33"-136"-16,-8-2-99 15,5-28-5-15,-4-2-4 16,0-2-3-16,0-1 4 0,1 0 17 16,-1 0 27-16,0 0 17 0,0-4 2 15,-5-5-13-15,-1-9-20 0,-5-10-14 16,-3-13-5-16,-4-2-1 0,-1-2 0 16,3 3 1-16,3 7 6 0,5 5 8 15,4 7 3-15,5 7-3 0,2 1-9 16,2 4-7-16,7 2-7 0,4 1 3 15,8 3-3-15,7 5-19 0,5 6-10 16,6 3-9-16,2 2-1 0,-2 2 4 16,-5-4-12-16,-4 0-21 0,-4-4-2 0,-4-1 35 15</inkml:trace>
  <inkml:trace contextRef="#ctx0" brushRef="#br0" timeOffset="-44488.35">16597 9202 1337 0,'38'30'75'0,"-4"28"-62"16,10-40-19-1,-88 45 5-15,47-8 3 0,11-1 1 0,-5 0 0 16,0-1-2-16,-1-4-1 0,2-4-5 15,2 0-9-15,4-8-9 0,-2-5-9 16,0-3-6-16,-1-9-2 0,-3-6 1 16,-1-5 0-16,1-6-2 0,1-8 675 15,3-5-468-15</inkml:trace>
  <inkml:trace contextRef="#ctx0" brushRef="#br0" timeOffset="-44329.24">16979 9576 1065 0,'-27'23'71'0,"-255"59"1600"47,230-82-2640-47,4-2 205 0,19-6 715 16,5-1-9-16,10 1 5 0,6-3 24 0</inkml:trace>
  <inkml:trace contextRef="#ctx0" brushRef="#br0" timeOffset="-44124.66">17152 9640 972 0,'2'9'65'0,"5"7"65"0,1 6-108 0,-1 3-17 16,0 0 1-16,-1-4-1 0,1 0-2 15,-3-3-3-15,-1-6-4 0,1-2-8 16,-2-4-9-16,3-4-12 0,-4-2-21 16,4 0 348-16,2-8-228 0</inkml:trace>
  <inkml:trace contextRef="#ctx0" brushRef="#br0" timeOffset="-43761.7">17752 8894 1285 0,'-3'-4'102'0,"-3"0"156"16,-18-5-299-16,-11-1-23 0,-8 2 23 15,-6 4 27-15,3 5-4 16,4 6-5-16,3 6-5 0,2 5-1 0,7 3 7 16,2 6 0-16,5 2 2 0,5 4 2 15,4 1 0-15,4 3-1 0,5 1-3 16,5 5 4 0,8 1 7-16,4 4 11 0,6 1 5 0,2 0 0 0,3 2 1 0,-1-2-2 15,2-4-1 1,-4-3 2-16,-3-5-2 0,-1-1 2 0,-5-2 0 0,1 0 1 0,0-2-9 15,-3-2-19-15,-3-5-6 0,-3-7-154 32,-2-6 121-32</inkml:trace>
  <inkml:trace contextRef="#ctx0" brushRef="#br0" timeOffset="-43557">17709 9381 1261 0,'-25'24'59'15,"132"21"-74"1,-423-15 4 0,240-16-41-16,44-5 3 0,11-2-10 15,6-1-19-15,8-3-21 0,2 1-61 0,5-4-54 16,4 2 113-16</inkml:trace>
  <inkml:trace contextRef="#ctx0" brushRef="#br0" timeOffset="-43325.75">17901 9540 1084 0,'6'9'359'15,"-5"-4"504"-15,-1-1-254 0,-1 19-2022 47,4-13 1388-47,-1-4 2 0,0 0-3 0,1-4-11 16,-1 0-8-16,2-1-11 0,0-1-9 16,0-1-6-16,1-1 73 0,4-5-17 15</inkml:trace>
  <inkml:trace contextRef="#ctx0" brushRef="#br0" timeOffset="-43052.31">18424 9557 1272 0,'3'-5'41'0,"-3"-1"-2"0,0-3-36 15,-4-1-11-15,0 0 7 0,-2 1 3 16,-1 2 2-16,-4 3 0 0,-3-1-6 15,-1 3-2-15,-4 2 3 0,-3 1-4 0,1 6 1 16,-1 4-3-16,-1 3-3 0,3 3 0 16,-2 5-7-16,-1 1-1 0,4 0-3 15,3 0-17-15,12 1-1 0,5 0-10 16,9 1 4-16,8 0 20 0,2-1 10 16,3-5 12-16,-2-5 2 0,0-5-2 15,4 0-14-15,3-5-40 0,2-2 36 0</inkml:trace>
  <inkml:trace contextRef="#ctx0" brushRef="#br0" timeOffset="-42847.11">18759 9482 1053 0,'5'260'136'47,"-2"-225"-154"-47,3 1-5 0,2-7-6 0,3-6-2 15,-1-4-4-15,1-5-5 0,-3-5-3 16,1-6 3-16,2-5 51 0,1-7-13 16</inkml:trace>
  <inkml:trace contextRef="#ctx0" brushRef="#br0" timeOffset="-42196.97">19176 9607 1226 0,'-5'-6'27'16,"-4"-4"25"-16,-2-1-70 15,-7-2 4-15,1 4 26 0,-1 4 6 0,-1 1-5 16,0 3-9-16,-1 1-4 0,-2 3-1 15,1 4-1-15,1 2-3 0,1 6-5 16,5 2 0-16,2 2-2 0,3 1-6 16,7 2 0-16,0-3 0 0,5 2-1 0,1-2 9 15,3-2 6-15,2-6 4 0,-3-4 6 16,0-5 9-16,-1 0 5 0,-1-2-3 16,4-2-4-16,1-1-6 0,3-4-8 15,1-2-4-15,0-1 0 0,-1-1-1 0,-2-1 4 16,-3 0 6-16,-3 0 8 0,1 3 4 15,-2 0 1-15,1 3-3 0,0 3-2 16,-1-1-4-16,-1 2-3 0,2 2-4 16,-2-2-10-1,1 4-11-15,5 3-10 0,8 5-9 0,6 7-3 0,13 4 3 16,5 4 12-16,1-4 12 0,-3-4 10 16,-5-8 6-16,-3-5 1 0,1-6 2 15,3-3 0-15,6-3-4 0,0-6 0 0,3 0-5 16,-3-6 16-16,2-2 10 0,-1 0 4 15,-2-7 5 1,-5-1-15-16,-1-4-7 0,-7-2 0 0,-5-1-2 16,-2-9-7-16,-8-8-18 0,-3-7-22 15,-8-10-6-15,-5-3 6 0,-7 1 17 0,-2 8 18 16,-8 7 7-16,0 13 23 0,3 12 19 16,-4 11 4-16,5 11-1 0,-1 7-24 15,-4 5-19-15,-3 6-3 0,-3 5 0 16,3 8 1-1,3 12 2-15,2 6 1 0,7 13 0 16,3 6 0-16,5 8 0 0,9 7-4 0,8 3 0 16,11 0 2-16,7 1-2 0,5-7 5 15,5-8 1-15,-1-7 0 0,-2-10 0 16,-5-8-2-16,-8-4-1 0,-4-7-3 16,-4-5-9-16,-3-8-27 0,-3-4-44 15,-8-8 45-15</inkml:trace>
  <inkml:trace contextRef="#ctx0" brushRef="#br0" timeOffset="-41848.45">18106 8816 1350 0,'-1'22'28'0,"1"-20"-188"0,0-1 32 15,-2-1-40-15,-1-20 95 0,-5 15-4 16,-8 1 6-16,-6-5 10 0,-1 0 40 16,1 0 20-16,0 2 1 0,7 2 0 15,1 2 0-15,3 0 2 0,-1-2-1 16,-4 3 358-16,-2-3-258 0</inkml:trace>
  <inkml:trace contextRef="#ctx0" brushRef="#br0" timeOffset="-9024.64">18155 11901 1265 0,'0'0'53'0,"1"0"34"16,1 0-85-16,3 0-14 0,1 0 8 15,2-2-1 1,2 0-1-16,2 0-8 0,3-2-4 16,2-1 2-16,0-2 4 0,4-1 8 15,-2-1 4-15,4-1 3 0,6 4 1 16,3-1 1-16,-1 1-1 0,5 3-3 15,10-1-1-15,15 6-1 0,18 3-2 16,10 8-1-16,10 5-2 0,1 7 0 16,3 7 1-16,8 3 3 0,-1 7 0 0,-6 1 0 15,-11 2 0-15,-9 3 1 0,-2-1 3 16,0 4 0-16,-10 0 0 0,-12-2-2 16,-14-2 0-16,-10-3-1 0,-3-4 2 15,-3-5 0-15,-7-6 1 0,-6-11 1 16,-6-8 0-16,-5-5 2 0,-5-4 3 15,0-1 0-15,0 0 2 0,0 0 0 16,0 0-7-16,6-6-8 0,-3-8-6 0,1-19 3 16</inkml:trace>
  <inkml:trace contextRef="#ctx0" brushRef="#br0" timeOffset="-8740.71">20061 11981 1170 0,'4'18'152'0,"68"327"-77"47,-61-300-73-47,-1-1 0 16,2-5-1-16,-1-5 1 0,-2-6 1 16,-2-7 0-16,-4-5-2 0,-3-7 0 15,0-2 3-15,0-5 3 0,-2 2 3 0,1-3 9 16,-2-1 1-16,-2 3-3 0,-5-1 0 15,-6-1-11-15,-8 0-3 0,-6-1 1 16,-6-2-2-16,-5-1 0 0,-5-3-3 16,1 1-10-16,0-2-15 0,1 1-18 15,5 2-33-15,-5 2-292 0,2 2 246 16</inkml:trace>
  <inkml:trace contextRef="#ctx0" brushRef="#br0" timeOffset="-7920.56">15787 11731 1737 0,'0'0'13'0,"0"0"-53"0,0 0-14 0,-1 1 14 16,1 4 18-16,1 6 16 0,0 9 3 15,3 6 3-15,-2 5-1 0,2 3 0 16,1 1 1-16,3 4 0 0,1 6 0 16,1 3 2-16,0 2-2 0,0-6 0 15,-2-4 2-15,-1-8-1 0,-3-10 0 16,0-5 0-16,-3-10-3 0,-1-4-1 0,0-1-14 16,0-2-20-16,0 0-13 15,0 0-7-15,-7-3 2 0,-2-6 14 0,-7-11 5 16,-7-13-4-1,-7-13-12-15,0-15-56 0,-6-6 61 0,5 0-15 0,4 5 59 16,5 15 98-16,10 12-24 16,4 9 47-16,5 5-26 0,3-1-32 0,0-2-25 15,2-3-19-15,1-3-8 0,4 1 0 16,3 2 7-16,3 4 9 0,0 4 6 0,3 3-1 16,4 0-5-16,0 3-6 0,6 3-10 15,1 1-3-15,4 2-2 0,2 0-2 16,2 5 1-16,0 3 1 0,-4 5 0 15,-4-1-1-15,-4 3 0 0,-8-2-6 0,-2 5-5 16,-5 1-4-16,-3 6-3 0,-2 6 0 16,-4-1-2-16,-4 2-1 0,-8 0-4 15,-6 0 3-15,-7-2 4 0,-3-2 6 16,0 1 7-16,2-6 3 0,2-2 0 16,2-3 2-16,-1-3-2 0,4-1-4 15,2-4-16 1,6 2-21-16,4-5-21 0,3 1-23 0,5-1-20 0,0 0-63 15,-1-1 97-15</inkml:trace>
  <inkml:trace contextRef="#ctx0" brushRef="#br0" timeOffset="-7580.24">16236 11584 1211 0,'0'1'48'0,"0"2"13"0,-2 3-47 15,2 4-14-15,-1 6 2 0,-1 2 1 16,2 3 1-16,0 4-1 0,-1-5-1 16,1-2 0-1,0-3 1-15,-1-9-1 0,1-5 3 0,0 1 3 0,0-2 1 0,0 0 14 16,0 0 17-16,1 0 12 0,-1 0 6 16,1-2-10-16,-1-2-19 0,1-6-16 15,2-7-6-15,3-8-13 0,1-8-15 16,4-7-19-16,2 1-14 0,1 4 3 15,2 5 14-15,-1 6 20 0,2 7 13 32,-1 4 7-32,1 3 1 0,-2-1-2 15,5 5-2-15,1 3-2 0,0 0-1 16,-2 3-1-16,-2 2-12 0,-3-1-24 16,0 2-31-16,4 0-56 0,1 2 68 15</inkml:trace>
  <inkml:trace contextRef="#ctx0" brushRef="#br0" timeOffset="-7399.13">16600 11445 754 0,'3'0'52'0,"-3"0"29"0,3 0-47 16,-2 0-26-16,-1 0-2 0,1 2 1 15,1 0 2-15,1 0 5 0,-1 1 3 16,4 4 3-16,-5 0 0 0,3 3-2 0,2 3-5 16,-5 0-1-16,3 5-2 0,-1 1-4 15,1 1 0-15,1 3 0 0,0-2-1 16,-1-1 0-16,-4 1-1 0,1-5 1 15,-1-1-11-15,1-3-13 0,4-3-40 0,0-2-12 16,3-1 33-16</inkml:trace>
  <inkml:trace contextRef="#ctx0" brushRef="#br0" timeOffset="-6989.97">17208 11481 1555 0,'0'0'65'0,"1"0"28"15,0 2-86-15,-1-2-28 16,-1 0 1-16,1 0-2 0,-1-2-16 0,0 0-15 16,-1 2 1-16,-5 2 8 0,-4 0 19 15,-1-1 14-15,0 1 7 0,-1 3 0 16,0 1-2-16,0 2 2 0,-1 1 3 0,2 2-5 15,2 2-4-15,3-2-5 0,4 4-7 16,3 2 0-16,6-1-4 0,7 1 0 16,4-1 6-16,3-1 1 0,3-5 9 15,1-1 4-15,-3-6 3 0,0-1 0 16,-5-2 5-16,-1-5 7 0,0 0 3 16,-3-3 8-16,-2-3 1 0,1 0-4 15,1-2-1-15,-5 1-1 0,1 2 2 16,-6 1 3-16,0 2 1 0,-2 1-4 0,0 1-7 15,-3-1-9-15,0 2-7 0,-1-2-12 16,-5 0-5-16,-7-1-2 0,-6-1 1 16,-6-2 3-16,-2 1-4 0,-3-2-5 15,2-1-20-15,0 1-7 0,3 0 29 16</inkml:trace>
  <inkml:trace contextRef="#ctx0" brushRef="#br0" timeOffset="-6643.3">17474 11638 1071 0,'18'12'148'0,"-17"-7"-108"16,5 4-49-16,2 4-14 0,-12-6 22 15,19 11-8-15,0-4-3 0,-3-2-2 16,-3-1 3-16,-4-6 8 0,-3-3 6 0,-1-2 3 15,0 0 6-15,-1 0 1 0,1 2 3 16,-1-2 7-16,0 0 5 16,0 0 1-16,0 0-3 0,0-7-9 0,0 0-7 15,-2-6-5 1,1-3-2-16,-2-3 0 0,3-3-2 0,0-4-1 0,0 0-4 16,4 1-3-16,1 2 0 0,3 4 5 15,2 3 7-15,4 3 6 0,4 2-1 16,9-1-3-16,6-2-9 0,7 1-16 15,5 1 0-15,-2 1-6 0,5 2 9 16,-8 2 6-16,-4-2-12 0,-5 3-11 16,-1-1 15-16</inkml:trace>
  <inkml:trace contextRef="#ctx0" brushRef="#br0" timeOffset="-6452.99">17154 11214 1834 0,'-4'0'217'0,"4"0"-331"0,-2 0-42 0,1 1-73 0,1 3 796 16,-6 0-428-16</inkml:trace>
  <inkml:trace contextRef="#ctx0" brushRef="#br0" timeOffset="36731.97">27602 11629 1680 0,'2'0'51'0,"-2"0"10"15,-1-2-101-15,-3 0-18 0,3 2 20 16,-3-1 22-16,-1 0 10 0,1 0 5 16,-6-1 0-16,-3 2-1 0,-3 0 0 15,-2 0 0-15,0 2 0 16,-2 3-2-16,1 1 1 0,-4 4-1 0,-4 5 2 0,-6 4 1 15,-3 6-1-15,-2 6 2 0,-5 6-1 16,2 6 0 0,-1 3 0-16,-6 0 1 15,0 1 0-15,1-1 1 0,4-2 1 16,8-3-2-16,4-4 1 0,4 1-1 16,0-7 1-16,2 0-7 0,6-2-5 15,3-6-7-15,2 0-7 0,5-4 0 16,0-2-5-16,2-7-4 0,4-1-7 0,-1-3-6 15,4-2-6-15,2-1-9 0,2-2-3 16,-2-1-30-16,5 2-52 0,5 1 85 16</inkml:trace>
  <inkml:trace contextRef="#ctx0" brushRef="#br0" timeOffset="37038.93">27331 12323 1518 0,'-13'4'26'0,"-4"1"-34"0,-9 3-6 0,-4-3 10 15,-9 4-1-15,-7 0 2 0,-5 1 1 16,-6-1 0-16,2 0 1 0,3-3 1 16,2 1 0-16,5-5 1 0,1 1 1 15,7 1 1-15,5-3-1 0,0-1 1 16,7-1-2-16,-1-1 0 0,7-1 1 15,3 1-2-15,6-2 0 0,5-1 1 16,1-3-1-16,4-3 3 0,2-10 0 16,5-13-1-16,1-17 1 0,1-13-1 15,1-11-1-15,1-2 0 0,-2 1 1 0,0 0-2 16,-1 6-12-16,-3 7-18 16,6 10-46-16,1 8 42 0</inkml:trace>
  <inkml:trace contextRef="#ctx0" brushRef="#br0" timeOffset="37673.07">28148 11491 1632 0,'0'13'128'0,"53"37"-204"15,72-48-66-15,-274 85 141 16,98-33-2-16,43 4 2 0,-3 1-3 15,-1-2 1-15,-1-2 2 0,1-2-1 16,0-2 2-16,2-9 2 0,1-6-1 16,2-10-1-16,1-10 0 15,3-8-11-15,-1-8-1 0,4 0-4 0,0 0 3 16,0 0 11-16,0 0 6 0,-2-8 9 0,2 2 1 16,0-4 1-1,2-8-3-15,3-10-4 0,1-13-3 0,1-8-3 0,1-1-1 16,-1-6 1-16,2 3-1 0,1 1 0 15,3 1 2-15,0 1-1 16,3 2 0-16,3-1 1 0,0 1-3 0,2-2-1 0,-1 4 1 16,1 5-9-16,-1 9 15 0,-3 7 11 15,1 8 2-15,-1 2 10 0,2 6-6 16,1 4-5-16,-1 1-2 0,3 4-5 16,0 0-8-16,-3 4-6 0,3 5-5 15,0 0-1-15,1 5 0 0,-3 3 2 16,-3 2-1-1,-5 2 0-15,-5-2-2 0,-2 5-4 0,-5 3 0 0,-3 3-1 0,-6 1-2 16,-6-1 1 0,-5-3-6-16,-3-3-10 0,-6-6 4 0,-4-8 3 15,-1-6 4-15,-2-4 14 0,1-5 0 16,3-4 0-16,1-4 1 0,0 1-1 0,4-1-3 16,2 1-12-1,6 1 47-15,6 1-149 0,6 1 96 0</inkml:trace>
  <inkml:trace contextRef="#ctx0" brushRef="#br0" timeOffset="38061.21">28592 11483 1839 0,'15'-4'26'15,"1"0"-28"-15,3-3-19 16,1 0-6-16,4 2 24 0,-2-2 7 0,2 1-2 16,-2 1-2-16,-3-2-1 0,1 3-2 15,-2 1-1-15,1 2-2 0,-1 1-11 16,-2 3-6-16,3 1-6 0,-1 4 0 16,0 4 9-16,-1-1 6 0,-6 2 4 15,-3-4-2-15,-3 1-7 0,-4 0-2 16,-2 1-5-16,-5 4 3 0,-3 3 6 15,-6 1 1-15,-4 0 0 0,-3-1-2 16,-5-6 2-16,-5-4 1 0,0-6-4 0,-7-3-4 16,-3-7-4-16,0-5-1 0,5-4 8 15,10-3 6-15,9 1 4 0,9 1 1 16,5-2 4-16,2 5 1 0,2 0 4 16,2 1 7-16,4-4-12 0,6 0 115 15,7-3-401-15,11-4 238 0</inkml:trace>
  <inkml:trace contextRef="#ctx0" brushRef="#br0" timeOffset="38418.07">29353 11591 1224 0,'-4'0'48'0,"-7"-2"31"16,-7 2-83-16,-8-2 1 0,-7 0 2 15,-7 1 1-15,1-1 3 0,0-1-1 16,4 2 1-16,7 1 2 0,5 3-5 16,6 0-16-16,6 0-16 0,7-1-24 15,4 0-9-15,0 1-2 0,3-1 11 16,2 2 26-16,8 7 16 0,5 3 19 0,4 7 3 16,4 3-3-16,0 1-3 0,-3-5 0 15,-5-3 3-15,-4-3 2 0,-7-5 3 16,-3-2 1-16,-2 0-2 0,-6 1 2 15,-4 1-4-15,-6-2-2 0,-4 1-1 16,-5 0-2-16,-1-5-1 0,-5-1 0 16,3-4-1-16,-3-4-3 0,3-3 3 0,5-1 3 15,4 2 1-15,6 2 1 0,4 0-2 16,3 5-2-16,2-4 1 0,2 4 3 16,1 0 8-16,1-1 4 0,4-3 3 0,7-5-281 15,6-9 191-15</inkml:trace>
  <inkml:trace contextRef="#ctx0" brushRef="#br0" timeOffset="38637.89">29705 11272 1765 0,'-2'5'9'0,"-2"8"-39"0,-5 3-6 0,-1 13 5 0,-7 3 27 16,-4 5 3-16,0 4 1 0,-5 4 0 16,0 3 4-16,3 5-9 0,-1 5-17 15,5 5-25-15,2 3-35 0,2 2 210 16,8-6-115-16</inkml:trace>
  <inkml:trace contextRef="#ctx0" brushRef="#br0" timeOffset="38862.79">29744 11634 1505 0,'-4'0'47'0,"-3"0"23"0,-4 0-90 15,-3 4-1-15,-10-4 11 0,-2 1 6 16,-1-1 2-16,-4-1-5 0,-1-4-15 15,1 1-14-15,-5-4-24 0,3-1-18 0,3 1-8 16,3-1-68-16,6 0-95 16,4 1 141-16</inkml:trace>
  <inkml:trace contextRef="#ctx0" brushRef="#br0" timeOffset="39126.54">29815 11873 1523 0,'46'-6'42'0,"-10"1"-7"0,-4-5-17 16,-11 1 8-16,-4 0 20 0,-3-1 10 15,-3 1-12-15,-3 1-18 0,-3 1-12 16,1 0-12-16,-6 2-4 0,1 1-8 16,-2-1-6-16,-3 2-2 0,-2-2-3 0,-4 2-1 15,0 1 4-15,-4-3-10 0,1 5-13 16,0 0 2-16,-1 5-7 15,-1 0 9-15,3 6-1 0,-2 3-11 16,4 9-6-16,1 8-5 0,3 8 3 0,6 13 2 16,9 2 32-1</inkml:trace>
  <inkml:trace contextRef="#ctx0" brushRef="#br0" timeOffset="39347.75">30080 12181 1113 0,'42'-5'44'0,"-9"-2"10"0,-1 0-7 0,-12 3 19 0,-4-3 23 16,-1 1 3-16,-2-3-50 0,4-1-34 15,-5-1-11-15,-1-1 4 0,-1-1 17 16,-6-1-1-16,1-6-7 0,-2 2-7 16,-2-4 0-16,-1 2-1 0,0 4 0 15,0 1 1-15,1 5-1 0,0 1 2 16,-1 2 3-16,3 1 1 0,-1 3 3 0,2-3 3 16,2 3-2-16,1-1-14 0,1 2-5 15,4 2-15-15,4 1-27 0,3 4-18 31,5 2-46-31,1 4-82 0,0-1-125 0,-4-1 177 0</inkml:trace>
  <inkml:trace contextRef="#ctx0" brushRef="#br0" timeOffset="39507.72">30645 11839 354 0,'-4'23'12'0,"-2"2"0"15,0 2-11-15,-3 2 0 0,2 1 2 16,-1 1 2-16,1-1 4 0,1-1 2 16,0 2 5-16,0-3 6 0,2 1 4 15,2 1 17-15,2 0-24 0</inkml:trace>
  <inkml:trace contextRef="#ctx0" brushRef="#br0" timeOffset="39901.23">31007 12199 1253 0,'3'-9'58'0,"-1"-2"25"16,0-1-66-16,-2 1-22 0,-1 0 1 16,-3 1-2-16,-1 1 1 0,-2-1 1 0,-1 1-2 15,-1 0 2-15,-1 3 1 0,0 0-2 16,-2 1-6-16,1 4-4 0,0 1-4 15,-3 1-7-15,0 4 5 0,-3 3-2 16,-1 3-2-16,0 4-15 0,4 3-26 16,0 4-21-16,6-3-29 0,4-2-16 15,4-4 12-15,7-4 29 0,4-2 30 16,5 0 10-16,7 1-26 0,0-3-23 16,-1 1 81-16,-1-4 122 0,-4-1 106 0,1-3 44 15,0-3-74-15,1-2-94 0,0-2-42 16,-2-2 2-16,-3 2 13 15,-4 0 4-15,-2 2-20 0,0 0-27 0,-5 2-15 16,-1-1-6-16,-1 3-5 0,-1-2-1 16,0 1-3-16,0-1-3 0,-2 1-5 15,1 0-8-15,1 4-18 0,0-1-32 0,0 1-110 16,0 0-69-16,0 0 130 0</inkml:trace>
  <inkml:trace contextRef="#ctx0" brushRef="#br0" timeOffset="40136.63">31215 12293 772 0,'2'16'160'16,"-2"-5"-153"-16,0 0-3 15,0 0-2-15,-2-1 0 0,0-2 2 0,1-2 3 16,1-6 3-16,-3 0 7 0,3-2 15 16,0 0 34-16,1-3 7 0,4-1-5 15,2-11-19-15,3-9-33 0,2-5-12 16,0-2-2-16,6 5 16 0,-1 7 11 15,0 4 15-15,4 4 21 0,1 0-13 16,1 4-30-16,3 4-15 0,2 2-20 16,-1 4-11-16,2 7 15 0,3 4-6 15,-3 2-13-15,0 3-14 0,-2 0-7 0,-7-4 21 16</inkml:trace>
  <inkml:trace contextRef="#ctx0" brushRef="#br0" timeOffset="40278.7">31165 11332 940 0,'0'52'35'0,"-7"-53"-29"16,-4-3-1-16,1-3-5 16,-12-55 71-16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32:41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4147 5342 1290 0,'0'0'33'0,"0"-1"-22"16,0 1-7-16,0 0-3 0,0 0-3 15,0 0-2-15,-3 0 2 16,-1 0-1-16,-4 0 2 0,-2 1 0 0,-6 0 0 15,-2 1 0-15,-1-2 1 0,-2 1 0 0,1-1 0 16,-5 0 4-16,-3 0 0 0,-8-1 0 16,-9-1 2-16,-7-1-3 15,-4-1 2-15,-3-2-1 0,-8 0-2 0,-2 2 0 16,-8-4-1-16,-10 0 0 0,-8-2 0 16,-5 0 1-16,-6-1 0 0,1 1-1 0,1-2 2 15,-5 3-2-15,3 0 0 0,-1 1 0 16,2 3-1-16,-1-1 0 0,2 1 1 15,6 5 0-15,-2-2 1 0,10 2 0 16,5 2-2 0,3 0 0-16,4 1 0 0,7 1 0 15,6-1 1-15,5 1 1 0,11 0-2 16,3-3 0-16,6 1 1 0,4-2-1 0,7 1 2 16,6-1 0-16,6 0-2 0,4 0 2 15,6 0-8-15,1-1-23 0,6 1-41 0,3-2 43 0,8-3-6 16</inkml:trace>
  <inkml:trace contextRef="#ctx0" brushRef="#br0" timeOffset="437.19">3618 5515 1696 0,'0'0'22'0,"-3"0"-44"16,1 0-9-16,1-1 9 0,0 1 8 16,0 0 5-16,-1 0 2 0,-4 0 0 15,-8 0 2-15,-5 0 3 0,-10 0 3 16,-8-1 0-16,-7 0 0 0,-12-1-1 15,-8-2 1-15,-11-1 0 0,-9-1-1 16,-5-2 0-16,-9-3 2 0,-5-1-1 16,1-2 0-16,-4-1 1 0,4 3-1 15,6-1 0-15,1 5 2 0,4-1-3 16,5 0 2-16,1 0 0 0,4 1-1 16,10 1 1-16,1 0 0 0,8 3-1 0,8 1-1 15,4-1 2-15,6 2-2 0,9 1 1 16,6 1 0-16,5 0-1 0,5 1 1 15,2 0 1-15,4 0-1 0,2 0 1 16,6-1 1-16,5 0-1 0,0 0-3 16,0 0-10-16,0 0-12 0,3 2-16 0,0-2-11 15,-1 0 8-15,9-5 17 16</inkml:trace>
  <inkml:trace contextRef="#ctx0" brushRef="#br0" timeOffset="5261.8">13314 5203 771 0,'0'0'38'0,"0"1"18"0,-1-1-34 0,-1 0-11 16,-3 0 0-16,-3 0 2 16,1 0-2-1,-3 0 2-15,-3 1 1 0,-1 0 0 0,0-1 4 0,0 1 4 0,2-1 2 16,-1 0-1 0,-3 0-1-16,-4 2-6 0,-3-2-3 0,-5 2-2 0,-6-2-5 15,-5 0-1-15,-13-2-1 16,-7-2 0-16,-9-1-1 0,-7 0 0 15,1 0 0-15,2-1 1 0,3-1-1 0,-1 2-1 16,-1-2-1-16,-2-2 7 0,-1 2 2 31,4 5 4-31,3-2 2 0,-2 4-6 0,-1 4-4 16,-4-4-2-16,-11 4-2 0,0 1 0 16,-1-1 1-16,2 2-1 0,10-2 0 15,9 2 0-15,9-1-2 0,5-1 0 16,10-2 1-16,3 2-1 0,7-4 0 0,10 2 5 15,3 0 4-15,5-1 2 0,4 0 2 16,2 2-7-16,2-1-3 0,5-2 2 16,-1 1-1-16,1-1 2 0,0 0 1 15,0 0 0-15,0 0 1 0,0 0 1 16,0 0 0-16,0 0 1 0,0 0-2 0,0 0-4 16,0 0-2-16,0 0-2 0,0 0-9 15,1 0-11-15,-1 0-16 0,1 0-126 16,5-3-37-16,4 3 96 15</inkml:trace>
  <inkml:trace contextRef="#ctx0" brushRef="#br0" timeOffset="27362.62">5170 7511 1037 0,'0'0'114'0,"-2"1"193"16,-2 0-307-16,0 1-9 0,2-1 3 15,-3 4 6-15,-1 1 0 0,2 3 0 16,-4 0 1-16,-2 4-1 0,0 4 0 15,-4 3 0-15,3 6 0 0,-2 3 0 16,-1 3 1-16,1 2-1 0,-9-2 0 16,2 0 1-16,-6-1-1 0,-3-2 3 15,-3-2 3-15,-2-2 0 0,-1 0 0 16,0-3 0-16,2-1-3 0,-6-3 2 0,-1-4 0 16,1-4-1-16,-2-7 0 0,0-3 0 15,2-4 0-15,0-7 2 0,0-3 1 16,2-4 0-16,-1-5 1 0,-1 0 4 0,7-2 0 15,5 0 6 1,7-2 6-16,6 4 7 0,4-2 8 0,3 3 7 0,4-2 2 16,3 2 1-16,4 3-7 0,4-4-8 15,1 1-15-15,6-3-5 0,2 2-7 16,2 6-3-16,4 2 7 0,-1 7-6 16,0 4 2-16,3 2-2 0,-3 2-4 0,3 2 1 15,-1 5-1-15,-3 0 1 16,1 6-4-16,0 0 0 0,-2 4-1 0,4 6-3 15,3 2 5-15,1 3-1 0,4 5-1 16,3 3 2-16,-2 0-1 0,3 1 2 16,-4-1 1-16,2-2-1 0,4-3 1 15,-3-2 0-15,0-1 0 0,-3-3 0 16,-4 0 0-16,-5-4 0 0,-4-3 0 16,-6-2 1-16,-3-2-2 0,-2-1 2 0,-1-2 0 15,-1-1-1-15,-2-2-1 0,0-2 1 16,-1-2-1-16,-3-3 0 0,0 0 2 15,0 4-1-15,0-4 1 0,0-1 1 16,0 1-2-16,0 1 1 0,0-2-1 16,0 1-1-16,0-1 1 0,0 0-1 15,0 0 0-15,0 0-3 16,0 0 0-16,0 0-3 0,0 0-4 0,1 0-9 0,-1-1-20 16,1 1-24-16,-1 0-22 0,1-2-14 15,-1 2 5-15,5 0 25 0,3-4 35 16</inkml:trace>
  <inkml:trace contextRef="#ctx0" brushRef="#br0" timeOffset="67815.7">32165 10045 2011 0,'0'0'28'0,"0"1"-43"0,0-1-13 16,-1 2 0-16,1 3 14 15,0 4 1-15,1 8 2 0,2 9 5 0,1 8 0 16,1 12 2-16,4 11 0 0,3 15 3 16,4 11-1-16,7 19 2 15,2 18 0-15,7 15-1 0,2 15 2 0,3 12-1 16,-6 9 3-16,-5-6 0 0,-3-9-1 15,-10-10 1-15,-2-22 0 0,2-13-1 16,-6-17 2-16,0-13-1 0,-1-10-1 16,-3-16-8-16,1-11-15 0,-3-13-23 15,-2-12-30-15,1-10-31 0,-2-5-32 0,2-3-34 16,-2-8 89-16</inkml:trace>
  <inkml:trace contextRef="#ctx0" brushRef="#br0" timeOffset="68303.61">32181 10118 1366 0,'0'-4'87'0,"1"-2"30"0,0 1-42 15,0 2-52-15,3 1 3 0,0 0 3 16,4 1-3-16,1 1-11 15,7 0-11-15,3 1-6 0,8 8-4 16,10 5-3-16,8 10 1 0,4 7 1 0,2 12-2 16,-3 9 3-16,-3 7 1 0,1 5 2 15,-5 1 1-15,3-3 2 0,-7-5 0 16,-7-11 1-16,-9-12 1 0,-11-14 3 0,-4-12 3 16,-6-8-11-16,-4-1-20 15,2-5-9-15,-7-8-3 0,-2-10 10 0,-7-13 22 16,-10-13 3-16,-4-8 2 0,-5-8 0 15,-3-6-2-15,4-1 0 0,-2 6 0 16,1 7 0-16,3 15 0 0,-3 13-1 16,4 5 1-16,3 7-2 0,3 2 0 15,6 4-3 1,5 7-4-16,2 4 0 0,2 3 8 0,-1 7 6 0,-2 7 8 16,-1 9 5-16,-1 11-1 15,-2 9-3-15,-3 8-2 0,-4 6-4 16,-3 5-5-16,-4-4-2 0,-2-1-1 0,1-8 2 0,0-11-18 15,2-4-12-15,-1-11-7 16,2-3-12-16,1-5 7 0,1-2-9 16,8-2-17-16,-3-4 124 0,5 0-59 0</inkml:trace>
  <inkml:trace contextRef="#ctx0" brushRef="#br0" timeOffset="68761.05">31741 12732 1794 0,'1'-2'43'0,"2"0"-15"0,-2-1-50 16,0-1-16-16,2-2 25 0,-5 0 24 16,1 2 7-16,-3-4 2 0,-2 0-3 15,-2-2-5-15,-1 0-2 0,0-1-4 16,-2 1 1-16,-1 3 0 0,-1-2 1 15,-1 3-1-15,-3 5-3 0,-4 0-1 0,-4 2-3 16,-3 6-1-16,-1 2-3 0,-2 3-4 16,2 5-12-16,1 1-10 0,2 1-10 15,7 0-2-15,2 0 5 0,8 3 8 16,5 3 5-16,4 5-3 0,5 1 0 16,3 3-2-16,7-5 0 0,5-1 8 0,-1-2 8 15,4-5 5-15,0-1-4 0,2-3-14 16,6-3-29-16,4-6-42 0,3-2 82 15,-3-4-18-15</inkml:trace>
  <inkml:trace contextRef="#ctx0" brushRef="#br0" timeOffset="69489">32228 12630 1195 0,'0'2'141'0,"-1"-2"157"16,0 3-233-16,-4 5-77 0,-2 10-1 15,-5 9 10-15,-4 8 4 0,-4 2 0 16,-1 2 0-16,-2 5-1 0,-2 2 2 16,-2 5-2-16,-1-1 2 0,-1-2 0 15,2-4 0-15,4-8 0 0,4-7 2 16,2-6-5-16,9-9-2 0,4-5-1 0,1-4 2 16,4-3 2-16,2-1 4 0,0-1 1 15,3 0-2-15,6-2-1 0,11-5-12 16,6-4-24-16,8-7-19 0,4-5-11 15,0-2 7-15,0-1 21 0,-7 5 19 16,-5 11 23-16,-3 2 20 0,-9 8 19 16,-4 0 7-16,-4 3-11 0,-2 3-19 15,1 6-24-15,-1 8-15 0,1 9-2 16,-6 6 3-16,-3 7 7 0,-4 4 7 0,-3 0 2 16,2 3 1-16,0-2 0 0,2 0 0 15,4-4-5-15,2-3-10 0,3-2-5 16,4-4-1-16,5-6 2 0,2-8 11 15,5-7 7-15,2-4 1 0,4-3 3 16,8-4-11-16,0-1-15 0,3-2-7 16,-1-2 4-16,-2-5 18 0,-7-2 30 0,-8-6 16 15,3-2-1-15,-7-5-7 16,0-6-19-16,1-1-9 0,-8-2-5 16,-4-1 1-16,-3 4-3 0,-3 2 1 0,-7 3 1 15,-1 3-2-15,-4 7 3 0,-3 3 1 0,0 6 3 16,-2 3 2-16,-1 2 0 0,-6 6-1 15,1 4 0-15,-4 6 0 0,0 4-3 16,1 5 0-16,1-4-5 0,4 5-6 16,8 1-5-16,3 0-1 0,3 0 1 15,8-4 4-15,2-3 7 0,8-5 1 0,1-2 3 16,1-4 4-16,3 0-2 0,0-4-2 16,7-3 1-16,-5-2 2 0,1-3 0 15,2-5 4-15,-3-2-4 0,-1-3 2 16,0 1 5-16,-3 0 2 0,-2 3 6 15,-2 2 6-15,1 3 9 0,-8 2 14 16,2 0 0-16,-3 2-4 0,-1 0-15 16,1 0-27-16,-1 6-7 15,0 3-15-15,0 10 1 0,-1 9 8 0,1 9 4 0,-2 6 8 16,-1 1 2-16,-1-9-2 16,4-2-13-16,1-8-23 0,3-4-35 15,2-3-24-15,-1-3 548 0,6-3-356 16</inkml:trace>
  <inkml:trace contextRef="#ctx0" brushRef="#br0" timeOffset="69662.52">33071 13794 1652 0,'-2'17'51'15,"-6"6"0"-15,1 9-48 0,-9 5-3 0,-6 3 4 31,0-4-10-31,-6-1-14 0,-1-2-18 0,7-5-27 0,-1-2-18 0,9-2-23 16,8-5 14-16,4 2 43 0</inkml:trace>
  <inkml:trace contextRef="#ctx0" brushRef="#br0" timeOffset="69930.39">33038 14271 1359 0,'2'0'49'0,"3"0"6"0,-1 0-22 0,-4-2-12 16,0 1-3-1,-1 0-6-15,1-2-2 0,4-5 5 16,2-6 1-16,3-2-2 0,1-8-8 16,5-3-4-16,2-1 2 0,1-1 0 0,-2 0 6 0,7 5 11 15,3 4 6 1,2-2 11-16,-4 9 10 0,-8 1 5 16,3 7-1-16,-2 3-5 0,0 3-16 15,4 5-18-15,-11-1-13 0,2 6-9 0,-5 6-20 16,-2 6-5-16,-6 3-3 0,-6 8-5 15,-4 2 14-15,-1 3 3 0,-11-3 4 16,6-5-4-16,2-1-18 0,-2-3-25 16,9-1-33-16,-3-3 228 0,2-7-119 15</inkml:trace>
  <inkml:trace contextRef="#ctx0" brushRef="#br0" timeOffset="70088.89">33562 13539 1649 0,'-14'7'-120'16,"17"-9"174"0,-14 9-166-16,3 2 726 0,-7 0-466 15</inkml:trace>
  <inkml:trace contextRef="#ctx0" brushRef="#br0" timeOffset="70676.52">31063 13842 1687 0,'0'1'44'0,"-4"6"2"15,-4 8-110-15,-1 6-16 0,-2 4 32 16,4 1 40-16,0-5 9 0,0-5-4 0,5-2-11 0,0-9-7 15,2-1-6-15,0-4 2 0,0 0 15 16,-3 1 18-16,3-1 11 0,0 0 5 16,1-4-1-16,5-2-9 0,5-6 0 15,4-7 1-15,6-4-1 0,3-5-1 0,4-1 5 16,3 6 10-16,-2 3 10 16,0 5 11-16,0 5 1 0,3 2-6 0,-2 1-10 15,5 4-14-15,-1 2-15 0,-2 1-12 16,-2 2-15-1,-4 3-6-15,-2 0-12 0,-2 3-18 0,2-1-13 0,-2 0-15 16,2-2-8-16,-4-1-4 0,3-4 1 16,-2 0 51-16</inkml:trace>
  <inkml:trace contextRef="#ctx0" brushRef="#br0" timeOffset="70928.89">31710 13817 972 0,'0'5'105'0,"-8"23"-103"16,-2 5-57-16,-2-19 110 15,-5 14-14-15,-5 5-3 0,-4 3-14 0,-2 6-7 16,-2 2-8-16,3 1-6 0,5-2 2 16,7-2 3-16,6-6 0 0,6-2 4 15,4-2-3-15,1-2-5 0,4-6-3 16,8 0 4-16,-1-7 11 16,4-1 8-16,6-3 10 0,1-7 4 0,7-1 4 15,4-6-9-15,5-9-11 0,3-6-16 16,5-7-17-16,0-8-4 0,-4-2 1 0,-6-3 1 15,-8-3-5-15,-5 0-7 0,-5-2-11 16,-3 4-26-16,-7-2 5 0,-4 9-204 16,0 5 171-1</inkml:trace>
  <inkml:trace contextRef="#ctx0" brushRef="#br0" timeOffset="71522.72">32462 13881 1647 0,'-2'2'45'0,"-7"8"-3"0,-1 8-45 16,-10 9-7-16,-12 11 8 0,-2 5 3 15,-10 5 1-15,1 5 0 0,2 3-1 16,-2 1 1-1,5 1 0-15,2-7 0 0,7-3 1 0,5-1-10 0,9-7-6 16,4 0-2-16,6-6-3 0,5-4 10 16,0-6 5-16,4-5 2 0,5-2 3 0,4-2 1 15,1-2-3-15,5 0-3 0,3 0-9 32,4 1-4-32,5-5 0 0,3-2 5 15,4-3 2-15,8-4 1 0,7-8-5 16,4-2-10-16,4-8-4 0,-5-5 4 15,-14-2 6-15,-6-3 13 0,-10-1 8 16,-8 4 7-16,-3 4 3 0,-5 3 2 16,-3 5 3-16,-7 3 0 0,3 1-1 15,-3 3-2-15,-1 1-5 0,0 0-5 16,-5 4-5-16,-2-2-1 0,-7 3-3 16,-3 5-2-16,-6 3 3 0,-4 4 0 0,-5 8-2 15,0 2-7-15,-9 5-7 0,6 6-8 16,8 0-2-16,2 3 6 0,17 2 5 0,6-3 9 15,3-1 12-15,8-5 14 16,2-3 14-16,3-2 9 0,0-5-4 0,4 3-5 16,6-1-10-16,3 0-9 0,4 2-5 15,4 2-4-15,-5-1-3 0,-2 1 2 16,3 1 0-16,-6-1 5 0,1-2 4 16,-4-3 0-16,0-2-1 0,-1-2-7 0,-8-1-2 15,0-2-1-15,-4-2-1 0,-5-4 3 16,3-1-5-16,-5-1-19 0,-1-5-27 15,1 0-35-15,0 0-15 0,-1 0 47 16</inkml:trace>
  <inkml:trace contextRef="#ctx0" brushRef="#br0" timeOffset="72224.14">27780 11319 1861 0,'0'0'49'0,"1"0"-23"0,-1 2-30 0,2 0-5 15,-2 4-1-15,0 6 2 0,5 5 2 16,0 10 4-16,2 11 0 0,1 7 0 16,2 10 2-16,3 10-1 0,-3 9 1 15,7 14 0-15,-2 13 0 0,5 13 1 0,5 15 0 16,1 4-1-16,2 9 2 16,6 4-1-16,-1 5 0 0,0 4 0 0,2 0 1 15,0 1 0-15,-5 10 6 0,-2-4 1 16,-10-2 0-1,-3-13 0-15,-3-24-4 0,1-24-2 0,1-20 1 0,-4-18-2 16,2-12 0-16,-8-5 0 0,3-9-6 0,-2-9-5 16,-3-10-12-16,2-8-19 15,-4-7-35-15,2-1-21 0,2-12-28 16,-1-10-9-16,4-19 9 0,4-21-5 0,-1-18 0 16,0-19 69-1</inkml:trace>
  <inkml:trace contextRef="#ctx0" brushRef="#br0" timeOffset="72699">28024 11197 1001 0,'13'4'151'0,"-1"0"212"0,2 3-296 0,-1 4-65 0,1 5-3 0,4 8-2 16,2 5 1-16,4 7 0 0,-2 1 1 16,1 3 0-16,-3 0 1 15,-3-4 0-15,-2-5 1 0,-5-9-1 0,-2-4-6 16,-2-4-3-16,-1-7-2 0,-2-2 3 16,-3-4 6-16,0-1 3 0,2 2 2 15,-2-2 2-15,0 0 3 0,0 0-1 16,0-6 0-16,-1 0-4 0,-4-4-3 15,-7-7-2-15,-6-7 0 0,-10-7 1 0,-11-8-1 16,-6-4 1-16,-8-2 0 0,-1 0 0 16,2 2 0-1,1 2 0-15,5 3 0 0,2 7 0 0,3 4 1 0,1 6-1 32,4 6 1-32,3 7 2 0,4 3 4 15,4 5 4-15,5 6 5 0,7 4 2 0,1 5-1 16,1 5 0-16,-1 7-5 0,0 2-2 15,-2 6-4-15,-1 0-2 0,1 1-2 16,0-2 0-16,-4-4-1 0,-2 2-2 16,-5-3 1-16,-1-3-3 0,4-2 1 15,5-5-17-15,1-5-24 0,3 0-24 0,0-3-29 16,3 2 493-16,0-1-306 0</inkml:trace>
  <inkml:trace contextRef="#ctx0" brushRef="#br0" timeOffset="73348.91">28777 14292 1546 0,'4'6'113'0,"-2"0"93"16,-8 10-197-16,-6 11-49 0,-8 15-6 0,-13 13 13 0,-1 11 19 15,-5 2 4-15,0 2-5 0,2 0-5 16,1-4-9-16,0-5-2 0,5-4 6 16,3-7 5-16,6-1 10 0,7-8 4 15,2-5 3-15,7-11 4 0,1-11 2 16,3-6 6-16,1-5 5 0,1-3 5 15,0 0 9-15,0 0 6 0,0 0-7 16,0 0-11-16,1-6-11 0,6-2-11 0,5-7 2 16,4-6 3-16,9-5-1 0,5-7-4 15,4 0-7-15,5 0-6 0,-1 3-5 16,2 9 1-16,2 3 5 0,1 7 7 16,-3 8 11-16,-4 3 4 15,-6 6 7-15,-5 5 2 0,-3 4-4 16,-3 4-2-16,-2 2-1 0,-3 3-4 0,-9-2-1 15,1 6-12-15,-9 5-11 0,-6 5-9 0,-7 3-1 16,-5-4 11-16,-7-5 9 16,-10-7 9-16,-13-7 0 0,-9-8 0 0,-5-6 1 15,3-7-2-15,14-7 2 0,7-5 1 16,7-4-3-16,5 0-6 16,3-2-10-16,2-2-17 0,5 1-18 0,1-5-19 0,7 1 17 15,3 1 24-15</inkml:trace>
  <inkml:trace contextRef="#ctx0" brushRef="#br0" timeOffset="73839">29040 15210 1756 0,'3'-2'36'0,"-1"1"-22"15,0-3-42-15,-1-3-15 0,2-2 16 16,-2-4 9 0,-1-1 1-16,-3-3 1 0,-1 4 1 0,-1-2 3 0,0 3 3 15,0 4 0-15,0 1-2 0,-1 4-1 16,-1 0 0-16,-3 1-2 0,-2 2-3 0,-5 3-5 16,-2 9-10-16,-2 5-4 0,0 5-16 15,3 5-8-15,4 2-21 16,1 4-12-16,7 0 12 0,3-3 9 15,3-1 38-15,5-4 42 0,4-2 37 0,3-2 12 16,1-4-4-16,4-3-18 0,2-3-18 0,-1-4 4 16,2-2 19-16,-3-5 6 0,-2-2-2 15,1-5-10-15,3-6-19 0,1-6-9 32,2-4-4-32,-3-1 1 0,-2 3 2 0,-5 3 3 15,-2 5 5-15,-2 4 5 0,-3 5 7 0,-3 2 8 0,-2 2 1 16,1 0-1-1,-1 0-8-15,0 0-20 0,0 0-11 0,1 0-10 0,-1 3-9 0,-2 0 4 32,0 6 10-32,-5 10-7 0,-3 9 2 15,2 6 5-15,1-2-4 0,5-3 13 16,2-8 1-16,1 2-39 0,1 2-25 16,3-3-148-16,4-2 120 0</inkml:trace>
  <inkml:trace contextRef="#ctx0" brushRef="#br0" timeOffset="74249.11">29435 15449 1415 0,'12'44'111'0,"-33"213"-130"46,24-226 20-46,2-13 1 0,0-3 1 16,0-6-1-16,-1-4 1 0,1 0-4 16,-2-3-4-16,4-1-3 0,3-1-4 15,2-1-1-15,5-2 0 0,0-6 0 0,4 0 2 16,2-7 3-16,4-1 2 16,1 0 4-16,-1-1 2 0,-3 4-2 0,-3 3 5 15,-3 2 15-15,-8 6 17 0,-2 1 19 16,-7 2 4-16,0 0-9 0,0 0-13 15,0 0-17-15,0 0-11 0,-1 0-7 16,-1 0-8-16,-6 5-2 0,-10 7 2 16,-9 10 3-16,-10 10 2 0,-7 7 2 0,-1 2 0 15,1 0 0-15,-5 2 0 0,0 2 1 16,-3 3-1-16,-5 5 0 0,-1 1 1 16,1-5 0-16,9-5-1 0,14-7-16 15,12-7-25-15,8-6-22 0,4-6-18 16,4-9-10-16,5-5 52 0</inkml:trace>
  <inkml:trace contextRef="#ctx0" brushRef="#br0" timeOffset="74644.81">29729 15985 1750 0,'22'3'42'0,"-2"-1"-8"15,2 0-44-15,-4 0-8 0,-1 0 14 16,-4-2 5-16,2-2-1 0,-3-1 0 16,1 0 0-16,-3 2 0 0,-2-5-1 15,1 3 0-15,-2-4 0 0,0 0 0 16,1 1 1-16,-4 1 0 0,2 1 1 16,-3-1-1-16,0 3-1 0,0-1 1 0,-2 0 1 15,0 1-1-15,-1 2 0 0,0 0-6 16,0-1-10-16,-1-1-8 0,-3-1-2 15,-3 2-1-15,-4 0-1 0,-5 1 7 16,-4 5 1-16,-6 1 3 0,-3 6 6 16,-6 2 0-16,-1 2 0 0,1 2 0 0,5 0-1 15,7 1 1-15,7-2 2 0,3-4 1 16,6 1 5-16,3-1 6 0,2 0 3 16,3 0 4-16,0-3-1 0,3-1-3 15,2 1-4-15,1-1-6 0,4 3-19 16,6-2-20-16,8-1-21 0,8 0-20 15,7-2-138-15,3-2 142 0</inkml:trace>
  <inkml:trace contextRef="#ctx0" brushRef="#br0" timeOffset="75023.67">30507 16234 1527 0,'3'0'169'0,"-7"-1"-134"0,-1-3-48 16,-4 0-22-16,-7-1 35 0,-1 0 0 16,-4-1 0-16,-3 3 0 0,-2 1 2 15,-2 2-10-15,0 0-16 0,2 2-11 16,6 0-11-16,4 3 1 0,10-1 13 16,0 1 7-16,4-1 8 0,2 3 12 15,1 1 4-15,2 6 5 0,3 4 3 0,1 4-3 16,2 1 0-16,0 0 9 0,1-3 10 15,-5-6 10-15,-4-1 3 0,0-5-16 16,-4 1-12-16,-6 0-9 0,-2 0-4 16,-7-2 5-16,-3-1 0 0,-1-3-1 15,1-1 1-15,1-4-1 0,-1 0-1 16,5-1 1-16,0-3 1 0,2 1-1 16,3-1-2-16,2 0-7 0,0 0-9 15,1 1-5-15,3 1-6 0,1-1-9 0,4 5-9 16,0-1-8-16,0 1-10 0,0 0 0 15,6-2-7-15,6 2 41 0</inkml:trace>
  <inkml:trace contextRef="#ctx0" brushRef="#br0" timeOffset="75701.22">30739 16828 1970 0,'1'7'6'0,"-1"2"-52"0,-4 1-22 0,-3 1 18 0,-2 0 18 16,-3-2 2-16,6-3-8 0,0-4-19 16,6-2 2-16,-1 0 6 0,1 0 8 15,0 0 26 1,0 0 17-16,0-2 17 0,2 1 10 0,1-3 6 0,4 1 1 15,6-2-6-15,5-3-4 0,7 0-8 16,11-3-9-16,-1-2-3 16,1 2 0-1,-3 2 1-15,-10 2 2 0,-3 4 3 0,-7 3 7 0,-3 0 4 0,-4 2-2 16,-1 1-7-16,1 2-14 0,-3-1-12 16,2 2-22-1,-3 2-16-15,0 2-9 0,-2 6-7 16,-3 3 18-16,-3 3 16 0,2 1 15 15,-1-6 14-15,2 0 2 0,-1-4 0 16,3 0 1-16,-2 3-2 0,3 0 2 0,0 0 3 16,1-4 3-16,4-1 3 0,-2 0 0 15,0-3 0-15,2 0 8 0,-4 0 9 16,4-2 4-16,3 0 0 0,1 1-10 16,5-2-10-16,0 1 2 0,0-3 2 15,1 0-2-15,2-2 0 0,3-3-6 0,1 2-6 16,2-5 0-16,0 2-1 0,-2-1 5 15,-3-2 8-15,-3 1 5 0,-4-1 1 16,-2 1-5-16,-2-3-7 0,-2 4-5 16,0-3-3-16,-3 3-3 0,-1-1-6 15,-1 1 0-15,0 0-3 0,-1 2-5 16,-2 1 2-16,-2-1-7 0,-1 2-4 16,-5 0 1-16,-4 0 1 0,-7 4 5 15,-1 5 5-15,-4 3 3 0,1 5 1 16,4 1-3-16,4 1-3 0,4 5 2 15,9-3 4-15,1 5 3 0,4 1 8 0,1-3 4 16,4 1 8-16,1-3 6 0,2-3 10 16,2 0 5-16,2-4-6 0,0-1-9 15,2-3-15-15,2-3-16 0,3 0-15 16,4-2-11-16,6-4-17 0,9-2-19 16,3-2 43-16</inkml:trace>
  <inkml:trace contextRef="#ctx0" brushRef="#br0" timeOffset="75953.63">31894 17020 1457 0,'-3'2'54'0,"-6"7"12"0,-8 12-54 15,-12 9-12-15,-5 9 2 0,-4 7-1 16,0-1 1-16,4-1 1 0,-1 1-2 15,3-5 1-15,-1-3 1 0,9-2-1 16,2-4 0-16,5 0 0 0,4-2 0 0,1 2-3 16,1-4-8-16,7-6-13 0,1-2-18 15,1-6-16-15,2 0-20 16,-4-6-20-16,4-1-161 0,6 0 163 0</inkml:trace>
  <inkml:trace contextRef="#ctx0" brushRef="#br0" timeOffset="76270.77">31938 17400 1663 0,'0'0'48'0,"-4"-2"8"0,-3-2-75 15,-8-1-23-15,-3-2 23 0,-4-2 16 16,-5-6 2-16,-1 0-1 0,-1-3 1 16,-1-2 1-16,6 1 0 0,1-1 1 15,4-1 6-15,2-2-9 16,2-1-7-16,-1 1-15 0,-1 0-31 0,1-2-25 15,2-2 34-15,-1-1 8 16</inkml:trace>
  <inkml:trace contextRef="#ctx0" brushRef="#br0" timeOffset="82687">10657 10677 1526 0,'-22'-25'-5'0,"4"2"0"0,7 4 2 16,3 4-2-16,5 3-2 0,2 4-7 16,1 3-7-16,2 1-16 0,2 2-3 15,1 1 124-15,7-1-74 0</inkml:trace>
  <inkml:trace contextRef="#ctx0" brushRef="#br0" timeOffset="89595.58">14352 11091 1618 0,'-1'0'6'0,"-3"-2"-42"0,-4-1-3 16,-7 1 19-16,-13-2 18 0,-62-12 2 16,31-2 0-16,-16-3 0 15,-16-4 0-15,-14-7 2 0,-13-2-1 16,-4-5 2-16,-14-2 1 0,-14-6 0 15,-13-5-1-15,-27-2 0 0,-3-2-1 16,-13-1-2-16,-14 2 2 0,11 0-2 16,-11 1 0-16,9 2 2 0,10 1-1 0,-6 4-1 15,23 2 8-15,1 6 4 0,9 4 6 16,18 5 6-16,5 5-8 0,14 5 7 16,12 3 0-16,13 4 3 0,15 2 5 15,20 4-1-15,20 2 0 0,18 4 3 16,11 0 1-16,10 1 1 0,6 0 4 15,5 0-1-15,5 0 0 0,2 0-5 0,0 0-7 16,0 1-8-16,0-1-7 0,0 0-6 16,0 0-9-16,0 0-9 0,2 0-20 15,-2 0-23-15,1 0-13 0,0 0-19 16,0 0-4-16,9-9 329 0,11-1-191 16</inkml:trace>
  <inkml:trace contextRef="#ctx0" brushRef="#br0" timeOffset="-202332.14">22002 5813 1404 0,'25'3'32'0,"-39"-2"-63"16,-9 2-4-16,-6 2 5 0,-37-4 28 0,30 5-1 15,-6 0 1-15,0-2 0 0,-4 1-2 0,-2-2 3 16,2 0 1-16,-4-2 0 0,-2 1 2 15,-8-2 0-15,-13-2-1 0,-8 1 0 16,-6-2 0-16,1 2 0 0,4-5 1 16,-1 3-1-16,-2-2-1 0,-6 2 1 15,-1 0 1-15,2-1-2 16,7 2 2-16,7 1-1 0,1 1 0 0,-3 0 0 16,3 1 0-1,8 1-1-15,8 2 0 0,13 1 1 0,9 1-1 0,6 1-3 0,8-3-4 16,6 1-9-16,6-2-15 15,5-1-15-15,5-1-21 0,1 0-19 16,0-1-150-16,0 0-50 0,1 0 142 16</inkml:trace>
  <inkml:trace contextRef="#ctx0" brushRef="#br0" timeOffset="-202032.43">20626 5671 1298 0,'-9'17'31'0,"-14"0"-61"0,-10 6-9 0,-13 2 13 0,-6-9 30 0,0 3 0 16,-6 0 1-16,-4-4-3 0,-3-1-1 16,5-1 2-16,12-3-1 0,8 0 1 15,10-1 3 1,6-1-2-16,1-1 1 15,9 2-1-15,0 2-4 0,5-2-3 16,4 0-5-16,1 0-5 0,4 0 2 16,1 1 5-16,5 2 3 0,4 3 6 15,6 3 0-15,10 1-4 0,7 5-2 0,10 2-5 16,14-2-9-16,11 5-13 0,6-2-1 16,1-1 12-16</inkml:trace>
  <inkml:trace contextRef="#ctx0" brushRef="#br0" timeOffset="-201651.87">22050 6594 1635 0,'-1'0'-16'0,"-1"0"-59"0,-4-2-10 15,-1 0 41-15,-2 1 27 0,-7-2 11 16,-6 3 3-16,-16 0 0 0,-15-1 0 16,-14-2 1-16,-9 1 1 0,-1 0 0 15,2-2 1-15,-2 2 0 0,-9 0 0 16,-5 1 0-16,-9 1 0 0,0-2 2 15,8 2 0-15,0 2-2 0,-4-2 1 0,-4 0-1 16,5 2-1-16,2 1 1 0,9 1 2 16,6 0-1-16,-9 0 2 0,1 0-1 15,6 1-2-15,7 0 1 0,15-1-1 16,11 0-6-16,7-2-8 0,11 1-10 16,8 0-12-16,8-1-16 0,8-1-18 0,4-1-3 15,-5-2 35-15</inkml:trace>
  <inkml:trace contextRef="#ctx0" brushRef="#br0" timeOffset="-201368.83">20399 6351 1476 0,'-36'31'22'0,"-6"1"-37"0,-14 8 2 15,-1 0 15-15,5-3-2 0,4 2-2 16,6-1-4-16,6-4 0 16,4-4 4-16,6-4 1 0,4-6 1 15,4-2 0-15,4-5 0 0,6-3-2 0,4-3-1 16,3 0-5-16,1-3-4 0,0 0 1 16,3 1-1-16,4-1 0 0,4 5 5 15,7 3 0-15,8 8-12 0,11 4-172 16,9 5 133-16</inkml:trace>
  <inkml:trace contextRef="#ctx0" brushRef="#br0" timeOffset="-193474.73">10705 6719 1341 0,'0'0'18'0,"-2"1"-24"0,2-1-19 15,1 2-5-15,-1-2 15 0,1 0 2 16,-1 0-11-16,-1-2-3 0,1 2 3 15,0 0 7-15,0 0 17 0,0 0 12 16,-1 0 12-16,1 0 10 0,-2 0 6 16,2-1-5-16,0 0-4 0,0 0-6 0,0-6-6 15,0 5-1-15,0-4 1 0,0 1-1 16,0-6-1 0,0 2-1-16,0-3-6 0,0-2-1 0,0-2 1 0,0-2-2 15,2 0 1-15,-1-1-1 0,0-1-6 16,-1 0 1-16,0-2-1 0,1 1-2 15,-1 0 1-15,0-2 2 0,0 1 3 16,-3 1 9-16,0 3 10 0,1 5 2 16,1 3-1-16,0 2-8 0,-1 4-10 15,2 4-5-15,-2-2-4 16,1 2-7-16,-4-2-2 0,-2 4 0 0,-4 6 2 0,-8 5 3 16,-5 7 4-16,-4 6 0 0,-2 3 1 15,-1 2 0-15,-1 0 0 0,-2 0 1 16,0-3-4-16,3-3-3 0,2-5-1 15,4-3-1-15,3-2 3 0,2-5 2 16,3 2 3-16,-4-6-1 0,4-1 1 16,1-1 0-16,4 0 0 0,6-3 1 0,1 1-3 15,5-2-6-15,0 0 1 0,0 0 0 16,-1 4-3-16,3-4 0 0,6 1-3 16,0 1 1-16,7 2 5 0,8 3 6 15,4 0 1-15,8 1 2 0,3 0 0 16,0-4-1-16,-1 2 0 0,-1 0 1 15,-8-3-1-15,-6 1 0 0,-9 0 1 0,-6-2-4 16,-4 0-3 0,-2 1-2-16,-1-1-2 0,0 1 3 0,-2 4 4 0,-6 4 1 15,-8 7 2-15,-9 4 3 0,-12 3 2 16,-6 1-1-16,-2-1 1 16,-3 0-2-16,-4-2 0 0,1 0 1 0,-6 1-2 15,6 0-1-15,7 1 1 16,6-4-2-16,11-1-1 0,7-3-2 0,6-6-5 15,7 1-5-15,4-8-3 0,1-1 1 16,3 0 6-16,-1-1 5 0,1 1 5 16,2-3 3-16,2 2 1 0,4 0 0 0,4 1 0 15,5 0 0-15,6 0-3 0,6 2 1 16,8-3 0 0,4 3-2-16,-1-2 0 0,-1 2 1 0,-9-1-2 0,-5 1 0 0,-4 0 0 15,-9 0-2-15,-2 1-1 0,-3-5 0 16,-6 2 1-16,4 0-8 0,-5-1-13 15,1 1-23-15,-1-3-27 0,0 1 475 16,2-1-312-16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35:33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17834 6724 1646 0,'-13'9'26'16,"-9"2"-36"-16,-13 4-5 0,-19 3 10 15,-15-2 5-15,-15-2 2 0,-7-3 1 16,-2 0 1-16,-9-4 0 0,-5-4-2 0,-6 1 0 0,-3-4 1 15,7-2-1-15,2 0 0 0,0-1 1 16,4-1-1-16,3-2 0 0,11 0 0 16,9 0-1-16,6 1 1 15,3 0 1-15,2-1-5 0,8-1-10 0,8-1-25 16,12 0-34-16,12-2-26 0,10-2 540 16,6-4-346-16</inkml:trace>
  <inkml:trace contextRef="#ctx0" brushRef="#br0" timeOffset="318.08">17334 6431 1854 0,'0'3'23'0,"0"3"-50"0,2 5-5 0,1 5 3 15,3 5 10-15,5 4 3 16,6 4 3-16,7-2 1 0,6 3 6 0,9 0 7 16,7 3 0-16,12 2 1 0,10-5 1 15,1 2-1-15,0-3 2 0,-6-3 0 16,-11-4-2-16,-6-3 0 0,-10-4 0 16,-13-4-1-1,-8-2-3-15,-10-3-4 0,-7 3-8 0,-7 2 0 0,-10 3 4 16,-8 8-2-16,-18-5 4 0,-13 1-9 15,-13-5-27-15,-17-6-27 16,-11-3 438-16,-2-4-292 0</inkml:trace>
  <inkml:trace contextRef="#ctx0" brushRef="#br0" timeOffset="761.9">15350 9416 1598 0,'1'0'27'0,"0"1"-38"16,1-1-10-16,2 2 3 0,5 0 7 0,8 0 5 15,18 0 7-15,15 1 2 16,15-1 0-16,12 0-1 0,7-2 0 0,6-2 1 15,18 2-1-15,14 2 0 16,8-1 0-16,7 5 0 0,5 0-1 0,-3 3 0 16,-6 1 2-16,-10 1-3 0,-14-1 2 15,-5-1 1-15,-15 3-3 0,-11-1 1 16,-15 0 3-16,-19 0-10 0,-7-5-24 16,-9-2-26-16,-7-4-46 0,-4-3-55 15,-7-1 88-15</inkml:trace>
  <inkml:trace contextRef="#ctx0" brushRef="#br0" timeOffset="1014.47">17053 9117 1190 0,'1'0'78'16,"0"3"-45"-16,4 4-20 0,4 9-10 16,6 9 9-16,10 5 5 0,7 6 8 15,2 2 4-15,2 4-3 0,1-1-3 16,-2 1-3-16,1-3 1 0,-4 0 7 15,-5-5 9-15,-3-3 0 0,-5-2-4 16,-4-6-4-16,-5-1-7 0,-9-2-6 0,-4-1 2 16,-8 2-4-16,-6 3-1 15,-6 0 4-15,-5 1-1 0,-4-3-1 16,-8-1-1-16,-5-5-5 0,-10-5-3 0,-13 0-1 16,-7-4-6-16,-2 0-23 15,8-2-39-15,8 1-14 0,7 0 31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37:00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3911 4473 369 0,'0'0'84'0,"3"0"60"0,-3 0-10 0,0 0-45 16,-1 0-29-1,-1 0-28-15,0 0-23 0,-3 0-7 0,-3 1 0 0,-4-1 6 16,-3 1 5-16,-4 1 0 0,-3 0 0 15,-4-1-2-15,-1-1-1 0,-3 2-1 16,-4 0 2-16,-3-1-1 0,-6 3-1 16,-5-1-2-16,0 0-2 0,-5 2-2 15,-3-1-1-15,-3 2 1 0,-4-2-2 16,2 1 2-16,-3 1 0 0,0 0-1 0,2 0 1 16,-2 2 0-16,0-4 13 0,0 0 9 15,-4-1 5-15,2 0 2 0,0-1-9 16,0 1-7-16,-1 1-2 0,4 1-4 15,3-1-2-15,2 1-2 0,2-3-1 16,-1 0 1-16,4 1 0 0,7-1 1 0,3 0 1 16,3 0 1-16,2 1-1 0,-1 0 0 15,5-1-3-15,5 2-2 0,3-1 0 16,3-2-1 0,2 0 1-16,3 0 5 0,5-1 4 0,1 3 0 0,7-3 1 15,0 0-4-15,4 0-3 16,1 0 1-16,0 0-1 0,0 0 3 0,0 0-3 15,0 0-5-15,0 0-5 16,1 0-10-16,1-5-8 0,3 1-9 16,5-5-6-16,9-3-189 0,7-1 154 0</inkml:trace>
  <inkml:trace contextRef="#ctx0" brushRef="#br0" timeOffset="426.41">3591 4660 1250 0,'-6'5'-7'0,"-4"-1"-29"0,-5 3-9 15,-8 0 11-15,-3 1 27 0,-4-3 1 16,-5 3 3-16,-3-2 3 0,-5 1 1 16,-2-3 1-16,-1 0 1 0,2-3 0 15,2 3-2-15,-3-3 1 16,-1 1 2-16,-5 0 2 16,-4 2 3-16,-3-2 3 0,-6 1-3 0,-73 3 6 15,67-3-11-15,1 0 0 0,1 0-1 16,2 2-1-16,0-2-1 0,0-1 2 15,6 2-1 1,-1-2 1-16,6 0 0 0,7 3-3 16,-1-3 2-16,8 1 0 0,1 0-2 0,8 0 1 0,7-1 1 0,6 1-2 15,4-2 0 1,3 1 2-16,2 0-2 0,1-1 1 16,2 0 3-16,4-1-4 0,2 0-8 15,1 0-16-15,0 0-37 0,0 0-169 16,0 0 149-16</inkml:trace>
  <inkml:trace contextRef="#ctx0" brushRef="#br0" timeOffset="5299.26">7664 8229 1220 0,'0'0'28'16,"0"0"-23"-16,0 0-4 0,0 2 5 15,2-2 7-15,-2-1 9 0,0 1 9 16,0-3 10-16,0 3 11 0,-2-1 7 0,0-3 0 15,2 4-3-15,-2-7-5 0,2 2-17 16,0-6-10-16,4-5-12 0,10-4-12 16,1-5 0-16,4-5-1 0,6-6 0 15,4 1 1-15,5-1 1 0,5 1 0 0,-1 4 1 16,4 1 1-16,-1 5-2 0,7 2-1 16,7 1 1-16,6 0-1 15,4 3 0-15,2 5-4 0,4 1-1 0,0 8-3 16,4 7-3-16,6 5 3 0,0 9 1 15,0 1 3-15,-2 2 0 0,-8 2 1 16,-3 2 1-16,-2 4-1 0,0 5-1 0,3 7 0 16,-2 7-2-16,-5 8 1 0,-6 7 2 15,-8 6 1-15,-8 5 0 0,-7 4 1 16,-7 5-1-16,-6 10-2 0,-6 9 2 16,-9 6-2-16,-7 5 3 0,-12 2 1 0,-10 2 1 15,-4-1 2-15,-7 0-1 0,-5-15-1 16,-4-13 0-16,-9-15-1 0,-9-15 1 15,-3-7 1-15,-8-8 1 0,-2-7 0 16,-6-9 0-16,0-3-1 0,-9-12 0 0,-7-7 0 16,0-6-2-1,-2-7 0-15,7-10-1 0,6-5 1 0,-7-8-1 16,3-6 1-16,2-4 0 0,3-6 0 0,14-2 0 16,5-6 1-16,1-2-1 0,5-7-3 15,-5-1 0-15,3-3-4 0,8 0-1 16,2-1 1-16,12-1 0 15,6-1 5-15,8 3 5 0,14 1 7 0,10-1 6 16,7 3 4-16,10 0-6 0,10 0-4 0,6 2-2 16,7 1-4-1,10 5-3-15,3 5 0 0,5 6-3 0,1 7 0 0,-9 7 5 16,-6 6-13-16,-7 5-20 16,-1 3-40-16,-3 1 59 0,-1 3-16 0</inkml:trace>
  <inkml:trace contextRef="#ctx0" brushRef="#br0" timeOffset="6184.18">8260 8593 1702 0,'-1'0'24'0,"-1"2"-35"0,1 5-18 15,-2 0-4-15,-2 7 19 0,2 4 14 16,-4 5 0-16,4 2 0 0,0 5 0 15,-2-1 0-15,5 0 0 0,0 0 0 16,-2-2-1-16,2-1 1 0,0-2 0 0,0-4 0 16,0-3 0-16,2-2 1 0,0-3-1 15,1-6 2-15,-2 1-1 0,-1-5 1 16,0 3-1-16,0-5-1 0,0 0-13 16,0 0-18-16,0 0-17 0,0 0-10 15,1 0 4-15,-1-6 9 0,-1-2 13 0,-1-7-1 16,-4-9 4-16,3-7 4 0,-3-3 4 15,-1-2 12-15,2 3 7 0,1 2 7 16,-3-1 7-16,4 2 2 0,-4-4 4 16,1 0 4-16,2 0 1 0,2 2 10 0,2 4 10 15,1 3 3-15,4 2 1 0,1 3-4 16,3 1-14-16,5-4-10 0,3 2-8 16,1-1-10-16,7 0-1 0,5 1 0 15,2 1 0-15,5 4 0 0,-1 4 0 16,-2 1 0-16,-5 6 1 15,-5 3 3-15,-4 0-2 0,-5 4-2 0,-5 0-4 16,-4 3-16-16,-2 3-11 0,-4 4-2 16,-5 7 2-16,-6 5 12 0,-7 4 10 15,-6 6 5-15,-4 0 4 0,-5-2 2 0,-1-2 1 16,-2-6 0-16,6-5-1 16,2-4-1-16,5-4-1 0,5-1 1 15,4-3-1-15,7 0 1 0,2-4 0 16,4-1-2-16,1-2-1 0,0 0-1 0,0 0-1 0,0 0 5 15,0 0 4-15,6 4 3 0,4-4 1 16,12 2-2-16,8 0-3 0,7 1-1 16,7 0-1-16,-1 3 0 0,2-2-1 15,0 2 1-15,-4 1-1 0,-4 1-1 16,-5 4 1-16,-6 2-1 0,-6 3 3 16,-4 3 1-16,-5 4-1 0,-5 3-2 15,-4 2-1-15,-7 4-1 0,-11 0 1 0,-6 3 3 16,-8-1 1-16,-2-2 1 0,-7-4 2 15,-1-6-1-15,1-2 1 0,-2-6 0 16,2-3-1-16,2-1 2 0,-1-6-1 16,1 0 0-16,4-3 1 15,4-2-2-15,4-1-1 0,7-1-1 0,2 0-2 16,6-2-1-16,2 3-3 0,4-1-3 16,4 2-8-16,-2-5-8 0,3 3-23 15,3-6 567-15,8-8-391 16</inkml:trace>
  <inkml:trace contextRef="#ctx0" brushRef="#br0" timeOffset="7104.26">13544 7957 598 0,'-14'9'10'0,"-4"1"24"15,-12 4 39-15,-4 0 20 0,-10 5 9 16,-6 4-34-16,-4 3-32 0,1 4-4 0,-4 3 0 16,1 4-3-16,0 4-1 0,-1 2-5 15,0 1-9-15,-3 1-5 0,-1 1 0 16,3 5-2-16,7 2 1 0,9 5 2 15,8 5-2-15,7 4 1 0,6 0-1 16,7 4 0-16,8 0-1 0,3-2 1 0,8 4-2 16,6-2-1-16,7 2 2 15,8-3-3-15,6 2 2 0,9-7-1 0,6-6-2 16,6-6 3-16,2-7 5 0,1-7 5 16,0-3 5-16,-2-5 1 0,3-2-1 15,6-3-2-15,7-6 0 0,10-4 5 16,6-5 3-16,1-6 6 0,-1-5 4 15,-1-5 0-15,-1-6-2 0,9-5-4 16,-3-4 0-16,-6-2-4 0,-8-2-1 16,-7-6-1-16,-1-1-8 0,-6-8 0 0,3-1 0 15,-8-2 0-15,-6-6 12 0,-4 2 1 16,-3-8-4-16,-8-4-1 0,-6-5-17 16,-5-6-6-16,-7-4-3 0,-6-2-3 15,-8-3-1-15,-6-6-3 0,-9-7-7 16,-9-5-3-16,-6 1-16 0,-11 0 7 15,-4 4 8-15,-13 3 5 0,-5 1 15 0,-1 6 0 16,-8 10-2-16,9 12-1 0,-2 11 1 16,8 13-6-16,0 4 2 0,-4 9 1 15,0 2 0-15,-3 4 2 0,10 5-2 16,-1 4-2-16,7 7 0 16,3 2 2-16,-5 6 0 0,5 0 3 0,0 1 3 0,0 0-10 15,2 0-4-15,2 1-15 0,-2 0-22 16,2 1-10-16,5 0-13 0,2 1-7 15,5 1 2-15,3 3 5 0,4 1-7 16,2 0 46-16</inkml:trace>
  <inkml:trace contextRef="#ctx0" brushRef="#br0" timeOffset="7687.64">14165 8345 1762 0,'13'13'47'0,"-154"18"-340"46,82-20 293-46,3-4 1 0,-3 0 1 16,1 0 0-16,7-1 0 0,7-1-1 16,2 1 0-16,8-2 1 0,1 1-1 15,5-2 2-15,7 1 0 0,5-1-1 16,5 1 0-16,2 1 0 0,1-1-1 16,0 3-1-16,-2 2 1 0,4 2-2 15,-2 3 1-15,-1-1 0 0,1 6-1 0,-3 4 1 16,-2 2 0-16,2 5 0 0,-4 6 0 15,0 2 1-15,-2 2 0 0,-3 2-1 16,1 0 1-16,2-3-1 0,2 0 0 16,5-4 0-16,2-5-1 0,4-5 1 15,0-4 0-15,4-3 0 0,0-2 1 16,1-2 0-16,3-2 0 16,0-2 1-16,2-1 5 0,1-3 3 0,0 0 7 0,5-1 4 15,0-1-1-15,5 1 0 0,3-4-4 16,5 2-5-16,2-2-3 0,5 1 0 15,2-2-4-15,-4 0 1 0,2 0-2 16,-2-3-1-16,4 2 0 0,2 1-1 16,-3-1-1-16,5 1 1 0,-5 0-1 15,2 0-1-15,4 2-4 0,-3-1 1 0,0 3-6 16,0-1-6-16,-1-1-18 0,-1 2-38 16,-2-2 65-16,2-1-255 0,-3 1 189 15</inkml:trace>
  <inkml:trace contextRef="#ctx0" brushRef="#br0" timeOffset="7972.03">14018 8750 1499 0,'-3'1'52'0,"-4"3"41"0,-10 3-104 16,-9 2-2-16,-12 5 11 0,-7-2 2 0,-4-1 2 15,-4 2 0-15,-1-8 2 0,-1 1 1 16,-1-3-2-16,5-3 0 0,4-1 1 16,5-2-1-16,1 0 0 0,6-1 1 15,4 1-2-15,8 1-3 0,9-1-11 16,5 0-16-16,5 3-22 0,4 0-21 15,0 0 123-15,0 0-56 0</inkml:trace>
  <inkml:trace contextRef="#ctx0" brushRef="#br0" timeOffset="8986.84">11086 11146 1650 0,'0'0'63'15,"0"0"-3"-15,1-2-54 16,-1 0-23-16,0 2-8 0,0-1 5 0,0 0 7 16,-3-1 5-16,1 1 3 0,-2-3 2 15,-5 0 3-15,-2-2 6 0,-7 0 8 16,-4 1 3-16,-3 1 5 0,-3 1-2 16,-4 3-6-16,-6 3-3 0,-11 6-4 0,-10 6-2 15,-12 11-1-15,-1 10 1 0,-5 8-3 16,0 10 0-16,5 6 0 0,-5 6-3 15,2 4-3-15,2 5-6 0,5 1-4 16,11 5-2-16,11 0 2 0,13 3 7 16,6 2-4-16,7-4 2 0,8-3-2 15,6-4 2-15,7-5 6 0,11-2 2 0,7 4 1 16,5 0 3 0,8 1 2-16,7 0 5 0,11-8 4 0,11-1 0 0,10-6-1 15,8-4-1-15,3-2-4 0,4-3 0 16,16-2 1-16,12-5-1 15,5-4 0-15,3-10-2 0,1-4 0 16,-2-7 4-16,1-7 4 0,-7-5 2 16,-10-7 2-16,-6-5 1 0,-3-9 1 0,-5-7 2 15,-5-10-3-15,-5-10-4 0,-4-6-8 16,1-6-5-16,0-10-3 0,-3-5-6 0,-4-9-3 16,-9-9-6-1,-11-6-4-15,-11-2-1 0,-12-4-1 0,-4 2 2 0,-9 4 5 0,-11 1 5 16,-6 2-2-16,-10 0 1 15,-8 4-1-15,-5 4-1 0,-4 7 5 0,-3 8 0 16,-6 8 2-16,-6 7 6 0,-6 5 0 16,-9 6 0-16,-1 6-1 0,-7 3-5 15,-5 4-4-15,1 5-2 0,-14 2-1 0,-8 5 1 16,-5 5 0-16,-3 2 3 0,5 2 0 16,3 4 0-1,-6 0-2-15,0 0-2 0,-1 3-3 16,10 1-3-16,14-2-4 0,2 4-4 0,-2 2-4 0,1 2-1 15,3 3-6 1,11 2-5-16,10 2-9 0,7 1 28 0</inkml:trace>
  <inkml:trace contextRef="#ctx0" brushRef="#br0" timeOffset="11163.44">10812 12599 1569 0,'-2'0'27'0,"5"0"-22"0,-3 0-23 0,0 0 3 15,0 0 7-15,-3 0 4 0,3 0-3 16,2-1 6-16,-2 1 13 0,0 0 4 15,0 0 11-15,0 0 3 0,0 0 1 0,0-2 5 16,3-1-3-16,4-3-7 0,-2-4-11 16,5-8-8-16,2-5-2 0,1-2 0 15,2-9 0-15,-2-2 0 0,0-6-2 16,-4-5-1-16,3-5-2 0,-2-3 0 0,0-2 0 16,0-2 0-16,-2 4-2 0,-2-2 1 15,3 5 0 1,0 3-2-16,1 6 2 0,2 4-4 0,0 6-3 0,8 1-4 15,-2 5-2 1,-1 3 0-16,-1 4 6 0,-6 8 6 16,-1 3 3-16,-1 5 2 0,-1 0 0 15,-3 2-3-15,0 2-2 16,-2 0-2-16,0 0-7 0,2 2-9 16,0 5-5-16,2 6-1 0,4 14 6 0,3 15 9 15,4 14 7-15,3 10 4 0,-3 6-1 16,-6 0 0-16,-2-2 1 0,0-2-1 15,2-3 2-15,3-3 2 0,6-4 0 16,-2-5-1-16,-1-2 0 0,-3-6-2 16,-2-5 1-16,-4-8-1 0,0-9 0 0,-3-6 1 15,-5-7 1-15,1-2-5 0,-2-4-13 16,1-4-19-16,0 0-27 0,3 2-20 16,-1-4 110-16,0-5-376 0,0-13 272 15</inkml:trace>
  <inkml:trace contextRef="#ctx0" brushRef="#br0" timeOffset="11374.81">11335 12223 1278 0,'-10'2'55'0,"-5"5"29"0,-9 1-70 0,-8-1-10 15,-3-1 0-15,-2 0 0 0,-1-3-1 16,4 1-1-16,-2-4 1 0,6-1-1 15,2-1 1-15,4-2-3 0,11-1-8 16,4 2-7-16,8 2-13 0,0 0-7 16,0 1-9-16,-3-9-36 0,5 1 49 15</inkml:trace>
  <inkml:trace contextRef="#ctx0" brushRef="#br0" timeOffset="12159.82">8852 9959 1492 0,'-3'0'42'0,"2"0"-18"0,1 0-21 16,0 0-3-16,3 0-4 0,-2 0 0 15,-1 2 1-15,2 0 0 0,6 3 1 16,4 2 1-16,6 7-1 16,7 7 1-16,3 5 1 0,6 8-1 0,6 7 0 15,9 10 1-15,6 10 0 0,4 8-1 16,1 10 0-16,0 3 0 0,-3 0 1 16,2 9 1-16,-3-1-1 0,0 4 0 15,8-1 0-15,-7-4 0 0,2-10 0 0,-5-10 1 16,-9-8 0-16,-4-12 1 0,-7-9-1 15,-7-9-1-15,-6-11 2 0,-6-7 0 0,-5-4-2 16,-2-5 3-16,-4-1 2 0,-2-3 1 16,2 0 1-16,-2-1-1 0,3-5-2 15,1-3-3-15,3-9-1 0,5-8-5 16,0-12-8-16,1-4-3 0,0-7-2 16,-3 1 5-16,-2 0 7 0,0 2 4 15,-3 2 2 1,-3-1 1-16,-1 2 0 0,-3 3 1 0,-2 5 4 0,0 8 2 15,1 10 3-15,-1 3 0 0,1 7-1 0,1 3-4 32,0 4-4-32,0 0-4 0,-5 0-10 0,2 0-3 0,-3 5 0 0,-3 8 3 15,0 4 7-15,-1 8 3 0,0 6 1 16,2 2 1-16,0 3-2 0,4 3 2 31,2 1 1-31,3-1 0 0,2 2 1 0,2-4-1 0,-2-1 0 0,-1-6 0 16,-2-3 0-16,-2-4-2 0,-5-4-1 0,-4 1-3 15,-2-4-3-15,-8-1 1 0,-6-3 3 16,-7-1 0-16,-8-4 3 0,-5-6 1 16,-4-1 1-16,-2-6 2 0,-4-1 1 15,1-2-2 1,1-3 1-16,2-2 2 0,9-2-5 16,3-2-16-16,5 1-16 0,7-5 15 0</inkml:trace>
  <inkml:trace contextRef="#ctx0" brushRef="#br0" timeOffset="13076.58">13028 9512 1591 0,'-4'4'51'0,"-4"6"47"16,-6 9-113-16,-5 8-4 0,-6 8 18 16,-2 7 1-16,-2 10 0 0,-6 11 0 15,-1 11 0-15,-2 12 0 0,2 1-1 16,3 7 1-16,1 3 1 0,4 0-1 15,1-2 1-15,-1-6 0 0,4-8-1 16,-1-9 0-16,2-9 1 0,5-8-1 0,0-11 0 16,3-3 0-16,3-5 0 0,-1-2 1 15,4-7-1-15,0-6 0 0,4-3 0 16,-2-2 2-16,2-5-2 0,-2-2 1 16,1-2 1-16,5-5-2 0,0 0-11 15,1-2-14-15,0 0-18 0,0 0-4 0,0 1 6 16,3-1 13-16,4 0 14 0,4-4 5 15,11-5-11-15,9-5-32 0,11-6-24 16,5-4-108-16,6-3 3 0,-4-2 71 16,-4 4 71-16,-4 2 138 0,-3 3 23 0,-1-1-35 15,1-3-46-15,-1-3-28 0,-5-1-11 16,-3 2-2-16,-7 6 17 0,-7 6 21 16,-6 7 12-16,-4 3 6 0,-3 2-17 15,-2 2-21-15,0 0-18 0,0 0-4 16,0 0-5-16,0 0-1 0,-6 4 6 15,-4 5 0 1,-10 6 2-16,-5 6 2 0,-5 6 0 0,-11 5 2 0,-6 3-2 16,-7 3 2-16,-7-3 0 0,7 3 0 15,3-8 2-15,1-3 0 0,9-7 0 0,1-5 1 16,10-5 6-16,4-3 7 0,5-6 9 16,2-1 9-16,4 0 1 15,-1-1-6-15,0-4-6 0,-1 1-4 16,-6-2 2-16,2-2 3 0,-2-3 1 15,-1-5 0-15,-1-4-4 0,4-6 4 0,0-5 0 16,3-6-1-16,0-8-5 0,-2-6-9 0,2-5-5 16,0-3-4-16,-1 0 0 0,4 3 0 15,1 9-2-15,4 6 4 0,2 11 2 16,5 7-1-16,-1 1-1 0,0 4-3 16,3 3-4-16,-2 3-6 0,2 6-10 15,1 6-18-15,0-2-23 0,0 1-25 0,-1-3-8 16,-3-3 42-16</inkml:trace>
  <inkml:trace contextRef="#ctx0" brushRef="#br0" timeOffset="15524.83">9868 12890 1079 0,'21'-1'213'0,"-52"29"711"32,15-2-1410-32,-7 11 125 15,-4 8 362-15,-5 9 0 0,-7 7 10 16,-6 6 6-16,-7 8 3 0,-8 8 5 15,-3 9-5-15,-2 5-3 16,-8 3-3-16,-4 1-3 0,-11 1-5 0,-5 4-1 16,7-5 1-16,2-3 1 0,10-1-8 0,7-9 23 15,7-7 15-15,7-10-1 0,3-5 6 32,3-7-22-32,1-4-17 0,9-5 7 0,8-11 1 0,10-7-1 0,5-7 0 31,2-4-6-31,0-1-3 0,2-6 0 15,1-1 2-15,3-6-2 0,3-3-1 0,3-3-7 16,-1-1-12-16,1 0-11 16,0 0-10-16,0 0-4 0,0 0-10 0,1 1 9 15,5-5 11-15,9-5 11 0,11-13 3 16,20-12 611-16,16-10-432 0</inkml:trace>
  <inkml:trace contextRef="#ctx0" brushRef="#br0" timeOffset="15840.82">9238 14490 960 0,'8'-4'115'0,"-4"3"95"0,-1 1-109 0,-2 0-83 16,-4 0-5-16,1 1-11 0,0 0-2 15,-7 4-6-15,-4 6-2 0,-11 6 3 16,-14 7 5-16,-11 8 2 0,-7 4 3 16,-3 3 5-16,-3 4 4 0,-4 1-4 0,-2-2-1 15,-8-1-3-15,-3-7-2 16,1-3 3-16,-1-8 1 0,6-8 2 0,8-5 2 15,10-7 0-15,5-6 0 0,12-3 2 16,7-3 3-16,2-4 7 0,7 1 12 16,3-3 13-16,5 0 4 0,4 0-1 15,4-3 2-15,-2-2-1 0,6-5-4 0,0-2-6 16,2-3-15-16,3-4-15 0,1-4-7 16,2-6-4-16,3-3 0 0,0-2-4 15,-1-1-12-15,0 3-19 0,0 4-18 16,-2 6-24-16,2 5-33 0,7 1 515 15,1 1-323-15</inkml:trace>
  <inkml:trace contextRef="#ctx0" brushRef="#br0" timeOffset="16705.74">11721 12938 1621 0,'8'33'237'0,"34"75"-330"16,-30-154 85-1,-7 69-29-15,29 37 15 0,3 7 6 16,3 4 10-16,0 4 6 0,5 6 0 15,7 9 0-15,3 6 1 16,8 8 0-16,2 7 0 0,2 1 1 0,5-1-4 16,-8-11 12-16,-8-14 9 15,-6-14 3-15,-11-11 4 0,-5-8-12 0,-5-5-9 16,-4-3-4-16,-2-3 1 0,0-5-2 0,-4-4 1 16,-6-10 1-16,-4-6-1 0,-3-7 0 15,-3-5-1-15,-2-4-8 0,-1-1-5 16,1 0-5-16,-1 0-9 0,0 0 1 15,0 0 3-15,0 0 4 0,3-2 7 16,2-7 5-16,2-7-2 0,5-7-9 0,8-11-24 16,2-14-27-16,2-8-26 0,-1-3-26 15,-5-1 8-15,-5 8 33 0,-3 8 44 16,-4 6 50 0,-1 7 31-16,0 3 8 0,0 4-4 0,-2-1 3 15,-2 3-4-15,-1 6-3 0,0 4 1 0,-2 6-4 16,2 6-3-1,0 0-1-15,0 0-7 0,0-1-6 0,0 1-1 0,0 0-7 0,0 0-6 16,0 0-6-16,-2 1-9 0,2 8-3 16,-1 6 2-16,1 11 3 0,0 12 3 15,2 10 4-15,5 9 0 16,0 1 0-16,2 6 3 0,6 5-1 0,-1-5 1 16,-4-5-2-16,-2-7 0 15,-7-10-2-15,0-9 1 16,-4-5 0-16,-4-5-2 0,-2-4 1 0,-2-3 1 0,-7-3-1 0,-5-2 0 15,-5-3-2-15,-8-2-1 0,-1-3 4 16,-3-3 1-16,-1-3 4 0,-1-4 3 16,1-2 1-16,2-2-1 0,-5-3-4 15,2-1-2-15,1 0-2 0,0-1-1 16,9 3 0-16,3-1-6 0,6 5-14 0,8 2-15 16,4 3-22-16,10 4-17 0,0-1-3 31,-7-2-7-31,8 3 6 0,6 0 20 0,10 4 596 0,13 3-400 0</inkml:trace>
  <inkml:trace contextRef="#ctx0" brushRef="#br0" timeOffset="17291.09">13480 14894 1332 0,'24'17'321'0,"-23"-17"-210"16,-2 0-127-16,0 0-24 0,-32-20 1 0,16 16 13 15,-11 1 13-15,-13-1 6 0,-9 4 6 16,-4 5 2-16,-2 5 1 0,0 7 3 16,-2 5 0-16,-5 8-1 0,-5 7 0 15,-8 10-2-15,-5 12-4 0,-1 14-3 16,7 12-2-16,8 2-4 0,11 6 3 15,13 0 0-15,7-1 1 0,14-1 2 0,7-5 4 16,7-1 2-16,11-1 4 0,7 2 1 16,11 5 0-16,12 2-1 0,6-2 1 15,7-3-1-15,12-3 3 0,11 6 1 16,13-1-3-16,12-1 4 0,1-11 11 16,-5-15 15-16,-8-12 12 0,-2-13 7 15,2-14-9-15,-2-8-12 0,-3-8-7 16,-8-8-5-16,-7-4 5 0,-7-7 5 15,4-7-2-15,-4-4-2 0,1-6-8 16,6-9-9-16,-5-6 0 0,-1-7-2 0,-3-14-3 16,-8-12 0-16,-1-17-4 0,2-11-6 15,-4-12-5-15,-3-8-4 0,-9 2-2 16,-12 4 0-16,-11 17 1 0,-10 13 6 16,-8 12 6-16,-7 6 4 0,-5 1 2 15,-8 1-4-15,-2-6-8 0,-7 3-12 0,0 0-17 16,-6 3-6-16,-7 8 0 0,-10 7 5 15,-4 9 14-15,-2 8 4 0,5 9 3 16,3 6 2-16,2 4 3 0,6 4 6 16,-1-1 1-16,1 3-1 0,0 3-4 15,-1 4-4-15,3 1-9 0,7 2-15 0,13 1-10 16,2 2-14-16,6 2-16 0,3 0-10 16,1 1 45-16</inkml:trace>
  <inkml:trace contextRef="#ctx0" brushRef="#br0" timeOffset="17812.59">13330 15539 1601 0,'34'17'111'16,"-12"0"-88"-16,26 9-50 15,-133-66 35-15,62 22-20 0,22 20 2 16,1 2 2-16,0 0 2 0,-1 4 3 0,1 1 3 15,0 5 1-15,0 8 1 0,3 8 1 16,3 11 0-16,2 11 0 0,3 12 0 16,3 5-1-1,4 6 1-15,-2-3 0 0,-1-6-1 0,-3-3-1 0,-6-7 2 16,-3-7-3-16,2-8 1 0,-4-7 1 16,-1-6-2-16,-1-8-1 0,-8-2-2 15,-2-2-2-15,-3-3-2 16,0-1 1-16,-1-1-2 0,0-4 0 0,1-3 2 15,-1-2-1-15,2 1 2 0,1-3 2 16,3 0-1-16,2-3 0 0,-1 0 1 0,0 0 0 16,-4-3 0-16,-1 0 1 15,1-2-3-15,-1-2-6 0,2-1-4 0,-3-1-3 16,-1-2-1-16,-1 2-1 0,1 0-7 16,1-1-3-16,1 3-2 0,-1-1-4 15,2 3 2-15,-2 0-4 0,0 3-10 0,-2-1 487 16,5 3-330-16</inkml:trace>
  <inkml:trace contextRef="#ctx0" brushRef="#br0" timeOffset="18795.99">8507 15028 1632 0,'13'11'76'0,"-30"-11"-69"16,-14 1-19-16,-15 3 0 0,-32-4 9 15,16 14 2-15,-11 8-1 0,-11 8 0 16,-3 8 2-16,-2 6-1 0,3 6 0 15,5 6 1-15,1 5-1 0,-4 4 0 0,4 6 1 16,4 4-1-16,8 8-3 0,12 6-5 16,8 2-3-16,11 3 0 0,11 0 4 15,11-4 6-15,12 1-1 0,7-5-1 16,10-3-4-16,5-2-2 0,8-8 2 16,6-6 11-16,5-6 10 0,2-9 6 0,8-4 1 15,11-5-7-15,9-3-4 16,9-4 3-16,4-4 8 0,-4-5 6 0,2-7 11 15,3-6 0-15,2-9 0 16,6-5-7-16,3-9-10 0,8-7-8 0,9-10-9 16,14-7-3-16,14-9 3 0,10-20-3 15,12-11-13-15,-4-13-1 0,-12-3-7 16,-25 8 6-16,-25 9 23 16,-20 13 14-16,-18 5 12 0,-8-1 4 0,-13-4-10 0,-5-6-9 15,-13-5-10-15,-5-3-9 0,-8 0-4 16,-7-1-5-16,-6 0-5 15,-9 4-4-15,-10 5-7 0,-10 6-1 0,-8 7 3 16,-8 5 6-16,-5 2 5 0,-5 3 3 0,-4 0 2 16,-11-1 1-16,-9 0 4 15,-2 2-17-15,0 2-10 0,2 6-2 0,9 3-3 16,10 0 8-16,8 7-3 0,2-2-13 16,8 7-15-16,5 6-15 0,3 3 694 15,10 9-467-15</inkml:trace>
  <inkml:trace contextRef="#ctx0" brushRef="#br0" timeOffset="19714.61">7888 16544 1615 0,'4'-1'214'0,"0"5"-123"16,0 6-115-16,-10-56 27 0,6 3-8 15,0 7 2-15,3-5 1 0,0-4-2 32,2 1 3-32,0 1 0 0,3-1-2 0,1 1 2 15,1 2 0-15,0 0-1 0,1 3 1 16,-1-1 1-16,-1 4 0 0,-3-3 0 15,0 3 1-15,-1-3-1 0,-1 8 0 16,1 1 1-16,-1 6-1 0,1 4 0 16,-2 3 0-16,0 5 0 0,-1 5-3 15,0 3 0-15,-2 3 0 0,1 0-4 16,-1 0-3-16,1 0-4 0,-1 0-7 16,0 0-1-16,4 2-7 0,1 3-2 0,4 9-4 15,8 10-14-15,6 9 6 0,4 9 6 16,-1-2 8-16,-2-7 27 0,-6-11 12 15,-3-6 0-15,-1-4 5 0,-2 2-7 16,2-3-2-16,0 0 6 0,0-1 4 16,-2-3 2-16,-3-2-4 0,-1-3-5 15,0-2-5-15,-3-2-2 0,6 0 2 16,-3-3 4-16,4-2 6 0,2-2 4 0,3-3-3 16,5-4-3-16,0-2-2 0,-1-2-3 15,0-4 2-15,-2 0 1 0,-1-4-1 16,3 3-1-16,-1-2-1 0,-1 3-3 15,-2 2 0-15,-3-3-2 0,-2 3-2 0,0 4 1 16,-3 3 0-16,-1 4 2 0,-3 3 2 16,-2 5 2-16,0 3-2 0,-2 0-2 15,-1 0-5-15,2 0-9 0,0 0-2 16,-2 0-5-16,2 3-8 0,-1 6-3 16,3 10-4-16,6 14 0 0,-4 9 13 15,5 7 6-15,0-4 9 0,-4-6 8 0,2-8 2 16,-2 0-1-16,2 2 3 15,0 1 11-15,3-5 13 0,-2-1 10 0,-2-6-2 16,1-2-14-16,-6 1-15 0,5 2-7 16,0-1-2-16,-3-2 0 0,3-3 1 15,-2-3-1-15,-1-2 0 16,-1-1 1-16,0-1-2 0,-3-2 0 0,0-1 2 16,3-1-1-16,-2-2 0 0,3-2 1 15,-2 1-1-15,-3-1-1 0,-1-2-6 0,1 0-14 16,0 0-16-16,0 0-14 15,0 0-22-15,0 0-20 0,0 0 371 0,1 0-227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37:35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740 8623 1353 0,'-3'5'32'0,"1"7"-27"0,-3 5-4 0,-3 4 3 15,0 5-2-15,-3 3 1 16,-1 6 1-16,-2 4-2 0,0 5 2 0,-1 2-2 16,4 1-2-16,0 4 1 0,3 3-1 15,2-3 0-15,5 6-1 0,2-1 0 16,9-7 0-16,6 1 1 0,4-8 2 0,8-5-2 16,0-5 2-16,-1-11 1 0,-1-4 0 15,-2-5 3-15,-2-3-1 0,7 1 0 16,8-1-1-16,7 4 1 15,5-4-2-15,2 0 0 0,-6-2-6 0,-1-3-3 16,-5-1-2-16,-10 0-4 0,-2-3-2 16,-6 0-6-16,-2 0-5 0,-1-1-6 0,0-3-2 15,-5-1 1-15,1-2 0 16,-4-2 3-16,-5-4 5 0,2 2 8 0,-4-1 4 16,0-3 8-16,-3-2 0 15,-1-6-2-15,-5-3-2 0,-2-5-3 16,0 0 4-16,-2 1 5 0,1 2 7 0,-1 1 8 15,1 1 4-15,-2 6 1 16,0 0 6-16,-1 6 1 0,2 6 3 0,5 0 6 0,-1 5 4 16,3 2-5-16,3 1-9 15,0 0-10-15,-1 0-11 0,1 0-3 0,0 0-1 16,-3 2-1 0,3 0 0-16,0 4 2 0,0 0 0 0,3 5-3 0,2 3 6 15,4 8 1-15,6-1 2 0,5 8 5 16,2 1-6-16,3-2 1 0,2 2 1 15,-1-5-3-15,-4 0-1 0,0-3-2 0,-8-8-1 16,-5-1-2 0,-2-3 0-16,-6-1-1 0,-1-2 1 15,-1-1 2-15,-6 2 0 0,-2 2 0 0,-4 2-2 16,-7 1 2-16,-3 1 1 0,-7-2 8 16,-7 1 10-16,-5 1 3 0,-5-3 5 0,2 3 0 15,4-4-5-15,2 1 1 16,10-2-4-16,4-2-2 0,7 0 2 15,8-2 2-15,1-1 7 0,4 0 3 16,-1-3-1-16,2 0-7 0,4-1-7 16,-1 0-6-16,1 1-2 0,0-1 0 15,-2 0 1-15,2 0 0 0,0 0 0 16,-1 0-4-16,1 1-2 0,0-1 0 16,0 0-3-16,0 0 1 0,0 0-1 15,0 0 3-15,0 0-20 0,0 0-16 0,0 0-29 16,0 0-34-16,0 0-4 0,0 1-19 15,1 4 215-15,-1 3-90 0</inkml:trace>
  <inkml:trace contextRef="#ctx0" brushRef="#br0" timeOffset="2412.12">1032 12331 1300 0,'0'-7'44'0,"0"3"-7"0,-1-2-14 0,0 1-7 16,1 1 7-16,0 1 7 0,0-1 2 16,0 2 1-16,0 1 1 0,0 1-4 15,0 0-3-15,0 0-4 16,0 0-10-16,0 0-10 0,0 0-4 0,0 0-6 15,0 0-6-15,-2 3 3 0,-1 6-1 16,-1 8 1-16,-6 10 7 0,-8 15 3 16,-8 13 1-16,-7 9 1 0,-4 12 1 15,-1 2-1-15,-3-4-1 0,2-4-1 0,1-10-2 16,3-8 0-16,7-6 0 0,6-7 1 16,6-6 1-16,5-7 0 0,4-2-2 15,6-4-3-15,1-2-3 0,6-3-2 16,3-3-1-16,3-2 1 0,5-3 2 15,3 0 5-15,5-2 6 0,2 0 6 16,2-3 8-16,0-1 5 0,2-1 4 16,-3-1 3-16,1-1-2 0,2-1-5 15,0 0-6-15,-1 0-8 0,-2 0-3 0,-1-2-3 16,0-1 0-16,0 1-1 16,1-1 0-16,-4 1 0 0,-3 1 0 0,-3-1 0 15,-6 2 1-15,-3 1-1 0,-4 0 1 16,-3 0 0-16,-1 2-2 0,0 0-5 15,-1 0-10-15,1 0-13 0,-1-1-10 16,0-1-7-16,0 1-9 0,1-5-14 16,1 1-19-16,-2-6 255 0,1-7-144 0</inkml:trace>
  <inkml:trace contextRef="#ctx0" brushRef="#br0" timeOffset="2896.87">1176 12778 1192 0,'1'3'256'0,"-1"7"-106"16,1-2-140-16,-3-17-10 15,2 2-4-15,-1 13 1 0,1 2 0 16,1 7 2-16,3 1 1 0,1 1 0 16,3 2 0-16,2-2 1 0,-3 1 0 15,4-2 2-15,2-2 7 16,0-1 3-16,2-2 3 0,-2 0 2 0,-2-2-7 0,2 0-2 15,-5-1-4-15,2-1-2 0,-2 0-1 16,-2-1 0-16,-2 0-2 16,0 0 2-16,-2 0-1 0,3 3-1 15,-4-1 0-15,0 2-1 0,-2 0 0 0,-2 2 1 16,2 2 0-16,-4 3 0 0,-1 2 1 16,-4 4 1-16,-9-1-1 0,-2 3-1 15,-5-2-2-15,-8 3 7 0,-3 1 4 0,-2 0 10 16,-6-1 11-16,4 0 1 0,3-5 4 15,2-2-5-15,6-2-3 0,3-6-2 0,9-2 4 16,4-2 6-16,4-4 5 0,0 0 0 16,5 1-3-16,1-2-4 0,4-2-4 15,0 0-4-15,0 0 0 0,0 0-5 16,0 0-3-16,0 0-3 0,0 0-4 16,0 0-3-16,0 0-2 0,0 0-3 15,0 0-1-15,0 2 0 0,0-2-3 16,1 1-5-16,0-1-8 0,-1 0-14 15,0 0-18-15,0 0-17 16,-1 0-25-16,1 0-21 0,0 0-19 16,0 0-9-16,-2 0 72 0</inkml:trace>
  <inkml:trace contextRef="#ctx0" brushRef="#br0" timeOffset="10237.52">9700 9343 758 0,'0'0'21'0,"0"-1"-9"15,0 1-4-15,0 0 1 0,2 0 6 16,-2 0 11-16,-1 0 4 0,2-1 3 16,0-1-2-16,3-2-1 0,0 1 7 15,1-1 9-15,-2 1 6 0,-1 3-5 16,-1 0-12-16,-1 0-14 0,0 0-15 16,0 1-7-16,1 1-4 0,-1 2-1 15,-2 1 2-15,-1 6 3 0,-2 3-1 16,-1 5 2-16,1 6 1 0,-1 5 0 15,1 5 2-15,0 8 1 0,0 4-1 0,0 11 1 16,2 10 2-16,-1 5-2 0,3 3 1 16,1 5 0-16,2 1-1 0,3 5-1 15,3 5 1-15,1 8 5 0,1 5 8 0,0 2 3 16,-1 3 0-16,0 1-2 0,-5 0-2 16,0 1-1-16,-2-5 1 0,-2-2 0 15,0-1-5-15,-1 0 0 0,0-2 2 16,-5-2-2-16,3-2-1 0,-2 1 0 15,-1 5-5-15,2-1-2 0,-1 2 0 16,0-2-2-16,5 0 1 0,0 1 0 16,2 0-2-16,4-3 2 0,-3-5-1 15,2-8 0-15,0-8 0 0,-1-5 0 0,-3-3 0 16,2-2-1-16,0-4 1 0,-1-5-1 16,2-5 11-16,-3-4 5 0,-2 0 1 15,1 1 2-15,-3-3-9 0,1 6-7 16,-3 1-1-16,0-1-1 0,-1 3-1 15,-3-2 1-15,-1-3 0 16,0-4-1-16,0 0 1 0,1-8 0 16,2-1-1-16,0-7 1 0,2-5 0 0,-2-7-1 15,3-5 1-15,4-6 1 0,0-3-1 0,0-2 2 16,0-5 1-16,3 1 0 0,-1-1-2 16,1 0-1-16,5-1-4 0,2 0-6 15,7-2 3 1,3-3-3-16,6-2 4 0,3-4 5 0,6-1 0 0,7-4-4 0,0-4 0 15,8 0-5-15,-1 1 2 0,2 0 4 16,6 2-7-16,5 0 0 0,8 0 1 16,4 5-7-16,0 2-2 0,1 4 1 15,0 3-4-15,2 2 4 0,6 1 11 0,4 2 0 16,1 4 4 0,0-1 1-16,-5 0-1 0,-2 1 2 15,1-2-4-15,0 0 4 0,1 0-2 0,-2 0-3 0,-2 1 4 16,-3 2-6-16,-1-1 0 0,-1 1 3 15,-4 0 4-15,-3 0 8 0,-3-2 2 16,-5-1 4-16,-6 0 7 16,-3-2 3-16,-12-1 7 0,-7 2 5 15,-3-3-2-15,-5 0-5 16,-3-3-6-16,-4 0-11 0,-6 0-9 0,-2-1-2 0,-3 0-5 16,0-3-2-16,-2 0 0 0,1-4 0 15,-2 0 2-15,-1 0 1 0,0-4-1 0,0-1 4 16,-2-3 2-16,1-4 2 0,0 0 7 15,-1-3 1 1,2-3 1-16,1-1 5 0,2-5 0 16,1-1-2-16,2-4 3 0,2-8 0 15,0-4-4-15,1-6-2 0,1-7-5 16,1-8-3-16,-1-8 4 0,-1-10 0 16,2-9 0-16,-2-5-3 0,1-6-3 0,-2-3-2 15,-2 0 2-15,-1 0-1 0,2-4 0 16,-3 4-1-16,1 0 3 0,1 0 2 15,-5 1 3-15,1-2 2 0,1 7-3 16,-4-3-3-16,0 5 2 0,0-3-2 16,-1 2-2-16,-2 5 1 0,-1 8-4 15,-1 3 1-15,2 1 0 0,1-1-1 16,1 3 1-16,0 5 0 0,2 4-1 16,0 4 3-16,3 0-2 0,3-2-1 15,0 0 2-15,0 4-1 0,-2 4 0 0,3 7 2 16,1 3 0-16,2 1-1 0,3 2 2 15,-4 1-2-15,0 2 1 0,1 6 0 16,-2 4-1-16,1 4-1 0,-1 3-1 16,-1 2 3-16,-1 2-4 0,-2 1-1 15,1 2 2-15,-3 1-5 0,-1 0 5 16,0-2 0-16,-2 2 0 0,0-3-2 0,-1 4 0 16,-2 1-1-16,0 3 0 0,0 2 0 15,-1 0-1-15,0 4 0 0,0 1-1 16,2 3-3-16,-2 2 1 0,0 2 0 15,-1 1-1-15,0 3 1 0,1-1-2 0,-2 1-3 16,2 2-1-16,-2 1-2 0,0-2 0 16,1 2 2-16,1 1 3 0,-3 0 1 15,-2 1 3-15,1 0 1 0,-6 0 2 16,0 0 1-16,-3 0 1 0,-5 0 0 16,-1 0 0-16,-5 1 1 0,-7 1-2 0,-3 1 2 15,-12 0 0-15,1 0-1 0,-3 3 1 16,-6 0 0-16,0-2 0 0,-7 3 0 15,-4-4 0-15,-4 1 0 0,-2-1 0 16,-5 0 0-16,2 1 0 0,6 0 0 16,3-1 0-16,-2-1 0 0,-4 0 0 15,-5-2 1-15,-2-2-1 0,1-4 0 16,4-1 0-16,3 1-1 0,-7-1 1 16,-2-1 1-16,-1 1-1 0,4 4 1 0,7-2 0 15,4 3-1-15,1 2 2 0,1 0-1 16,1 0-1-16,1 1 0 0,5 3 0 15,4-1 0-15,8-1 0 0,8 4 1 16,1-3-1-16,2 1 0 16,4 2 0-16,2 0 0 0,5 1 0 0,6-2 0 15,3-1 1-15,4 2 0 0,3-1 0 0,-1-2 0 16,4 1 0-16,2-1 1 0,3-2 0 16,2-1 0-16,0 0 2 0,0 0-4 15,0 0-1-15,0 0-11 16,3 1-21-16,1-2 8 0,6-1 236 0,9-7-162 0</inkml:trace>
  <inkml:trace contextRef="#ctx0" brushRef="#br0" timeOffset="13149.38">16384 9246 1083 0,'0'2'27'0,"-2"0"-14"16,1-4-13-16,0 2-1 0,-1 0 0 15,0 0 1-15,-4 0 0 0,2 0-2 16,-3 0 1-16,-1 0 0 0,1 0 0 16,3 0 1-16,0 0 0 0,1 0 0 15,3 0 1-15,-1 0 0 0,0 0-1 16,1 0 1-16,-6 3 3 0,3 0 2 0,-2 4 2 15,0 3 2-15,-2 9-1 0,-2 7-2 16,-2 8-1-16,-1 6-3 0,-2 7 2 16,0 8 0-16,1 13 0 0,-1 8 1 15,2 16 0-15,1 8-2 0,2 4 0 16,0 3-1-16,2 4-1 0,2 4 1 0,0 4 0 16,2 3-3-16,-2-2 14 0,3 2 3 15,-3 1 0-15,2-3 4 0,0-3 1 16,-1-6 1-16,3-2 10 0,1-1 6 15,-5-6-9-15,2 2-2 0,-1-2-8 16,-2 2-8-16,4 4-4 0,-6-2-3 16,-1 2-1-16,-2 1-1 0,2-2 1 0,0-2-1 15,-1-5-1-15,3-6 0 0,-2-5-1 16,0-3 0-16,1-3 0 0,-1 1-1 16,1-5 1-16,-1-6 0 0,0-8-1 15,3-4 1-15,-1 0 0 0,2-1 0 16,2-4 0-16,1-3 2 0,1-6 2 15,1-5 2-15,0-4 0 0,1-7-2 16,-1-2-2-16,0 1-1 0,0-3-1 0,0-4 1 16,2-5 1-16,1-4-2 0,1-1 5 15,-1-5 8-15,-1-2 6 16,2-3 7-16,-1-2-1 0,-1 0-4 0,2-1 0 16,-4 0 0-16,3 1 0 0,2 0-2 0,0-1-1 15,7 4-5-15,1-4-3 16,3 0-4-16,5 0-5 0,3 0-1 0,5-2 0 15,3 2-1-15,4-2 0 0,8 2 2 16,2 2-2-16,7-2 0 0,4 2-1 16,7 0-2-16,8 0 0 0,5 3-1 15,2-5-5-15,1 4 2 0,1-1 0 16,2-3 0-16,7 2 6 0,3-2-1 16,-1 0-1-16,-3 0 1 0,0 0 2 15,6 0-12-15,6 0-9 16,8 0-8-16,-1 0-5 0,1 4 12 15,4 3 10-15,3 3 7 0,1 1 5 16,-4 3 1-16,-7 2 1 0,4-2 3 0,-4 0 1 0,-4-1 5 16,-2-3 1-16,-13-2 2 0,2 0 3 0,1 0-5 15,-5-3-5-15,-1-1-4 0,-6-4 1 16,-11-2 2-16,0-4 7 0,-2 5 2 16,-1-3-4-16,-4 2-3 0,-3-3-3 15,-8-1-1-15,-4-1-3 16,-1-1 2-16,-5-1 1 0,-5 2 5 0,-7 0 4 15,-4-2 2-15,-2 0-3 0,-5 0-5 0,-1-2-3 16,-6 2-5-16,0-1-3 0,0-3 0 16,0 1-1-16,0-3 1 0,1 1-1 15,-2 1-1-15,0 1 1 0,0-2 2 16,1 1 0-16,1-3 0 0,-1 0 1 16,2-1-1-16,-3-1 1 0,1 2 1 0,0-4-1 31,0 2 0-31,0-3 0 0,-1-2-1 0,1-6 0 0,-3-2 0 0,1-5 0 15,-2-2 0 1,-1-3 2-16,-2-5 0 0,2-3 1 0,0-4 0 0,1 0 0 16,0-2 1-16,-5-6-1 0,5-3 0 15,1-8 2-15,-1-4 1 16,2-3 0-16,-3-2 1 0,2-2-3 16,2 0-1-16,-2-5 0 0,0 1 1 0,-3 0-1 0,1-3 1 15,0-1 3-15,-1-4-2 0,1-8 4 16,-4-8-1-16,0-3-4 0,-3-3 2 15,-3-1-2-15,2 6-2 16,-3 3 1-16,1 7 1 0,-1 8-1 16,2 5 1-1,0-2 0-15,2-3-1 0,1 2-1 0,2 5 0 16,-1 5 0-16,4 6 1 0,-1 2 0 16,3 0 1-16,3 1-1 0,-1 3 1 15,6 6-1-15,-2 6 0 0,1 0-3 16,2 0-3-16,-2-1-1 0,1-5-1 15,-2 0 6-15,1 3 1 0,-1 6 1 16,3 7 0-16,-1 1 0 0,-1 6 0 0,-1 2 0 16,-2-5-1-16,-1 1-1 0,-1-2-2 15,-3-2 1-15,1 1-3 0,-2 1-2 16,-2 5 0-16,1 4 2 0,-1 6 4 16,-1 3 2-16,1 4 1 0,-1 3-1 15,1 3 0-15,-1 3 0 0,2 0 0 16,-1 3 0-16,-1 2 1 0,1 0 0 15,-1 2 0-15,0 3 1 0,0-1-1 16,1 3 0-16,-1-2 0 0,0 4-3 16,0 0 0-16,0 0-1 0,0-1-3 0,-1 0-3 15,-3 1 0-15,-1-1-2 0,-4 1 3 16,-6 0 5-16,-5 1-1 0,-2 3 2 16,-7-2 0-16,-3 1 1 0,-7-1 0 15,-9 0 1-15,-9 0-1 0,-5-1 1 16,-2 1 0-16,0 4-1 0,-2-2 1 0,-1 4-1 15,-7 1 0-15,-8 1 1 0,-4 0 0 16,-3 2 0-16,0 0 0 0,0-1 1 16,-2 2-1-16,-8-1 0 0,0 0 0 15,-2 0 0-15,-1-2 0 0,3-1 1 0,-14-2-1 16,-5-1 1-16,-7-4 0 0,0-2-1 16,-2-4 0-16,3-4 2 0,4-1-2 15,3-3 0-15,8-1 1 0,2 0-1 16,3 0 0-16,0 0 0 0,10 1 0 15,8 3 0-15,-1 2 0 0,1 1 0 16,-2 3 0-16,6 3 1 0,9 0-1 16,6 2 0-16,7 2 0 0,1 0 0 15,-1-1 0-15,6 3 0 0,5 0 0 0,3 1 0 16,10 1 0-16,4 0 0 0,4 1 0 16,6-1 0-16,3-1 0 0,3 0 1 15,5-3 0-15,3-1-1 0,2 0 0 16,3-3 2-16,3 0-2 15,0 0 1-15,0 0 0 0,0 0 2 16,0 0-6-16,0 0-24 0,0 0-21 0,9-3 133 16,12-4-82-16</inkml:trace>
  <inkml:trace contextRef="#ctx0" brushRef="#br0" timeOffset="15298.99">20565 9006 1023 0,'3'-5'27'0,"-1"1"-14"0,1 0-12 0,-3 1-10 0,1 1 7 0,0 1 2 15,0-1 3-15,0 2 4 0,-1 0 6 16,2 0 10-16,-1 0 8 0,0 0 6 16,0 0 2-16,0 0-3 0,0 0-5 0,0 0-8 15,0 0-6-15,1 0-8 0,-1 0-7 16,2 4-4-16,-2 0-6 0,0 5-1 31,2 3 2-31,0 6 1 0,0 8 3 0,2 6 2 0,-1 10 0 16,1 8 1-16,-2 10 0 0,-1 10 0 0,1 8 0 15,-2 8 0-15,0 7 1 0,-1 7-1 16,-1 8 2-16,-2 4-2 0,2 5 2 16,-2-2-1-16,2 6 0 0,0 2 1 15,1 0 0 1,1 4-2-16,1 1 5 0,0-5 7 0,-1-2-2 0,-1-6 5 0,-1-6 1 15,-1 0-5-15,-2-2 0 16,-1-5 1 0,-2 2 4-16,1 0 3 0,-2 3 3 15,-1 1-3-15,1-4-9 0,0-1-5 0,1-4-2 16,-1-6 0-16,1 1-2 0,-2 2 0 16,1-5 0-16,1 0 1 0,1-7-1 15,2-1 1-15,2 3-1 0,-3-4 0 16,2-4-1-16,2-6 1 0,-2-5 0 15,2-7-1-15,1-5 2 0,0-7-2 16,0-5 1-16,3-1 0 0,-3-3-1 0,0-2 1 16,2 1 0-16,-1-2-1 0,0-1 1 15,0-3 0-15,0-4 0 0,0-6 0 16,1-6 1-16,0-4 1 0,-1-2 0 16,1-2 2-16,0-1 0 0,1-1-1 15,-1-1 3-15,0-2 6 0,2 1 10 16,0-2 10-16,2 0 5 0,-2 1 1 15,2 1-2-15,0 0-9 0,2 1-5 16,2-3-7-16,2 0-6 0,3-1 0 16,6 3 3-16,3-4 0 0,6 0 0 0,4-2-1 15,8-1-5-15,3-1-1 0,3-1-1 16,3 1-3-16,0-2 1 0,4 1-2 16,5 1 1-16,2 2 0 0,2-3 1 15,8 3-1-15,4 1 0 0,1 1 2 16,4 2-3-16,-2 4 2 0,-3 0-2 0,12 1 0 15,3 4 4-15,0 0 1 16,-5 1 2-16,-6 1 2 0,-2-1-1 0,4 0-1 16,5-1-3-16,-3 2-3 0,-4-3-2 15,-2 1 1-15,-4-2 0 0,4-1 1 0,10 0-1 16,1-3 1-16,-3 0-2 0,-2-1-1 16,-5-2 11-16,-5 0 1 0,12 1 2 15,-1-2 4-15,-1-2-13 0,5-1-1 16,-10-1-2-16,-4-2-1 0,6 4 0 15,0-2 0-15,2-2 1 0,0-1-1 16,-12-1 0-16,-5 0-1 0,-4 2 1 16,-3-1 0-16,2 0 0 0,2-4 0 15,1-2-1-15,-3-1-1 0,-6-1 1 16,-3 0 0-16,-6-3 2 0,-1 0 0 0,3-3-5 16,1 1-6-16,2-1-4 15,6-3-2-15,1 0 6 0,3-1 2 16,-5-3-10-16,-2 0-2 0,-2-4-2 15,-2-3 4-15,6-3 7 0,1-2 5 0,5-2-9 16,3 1-1-16,-3 2 2 0,-6 2 4 0,-8 6 10 16,-4 5 9-16,-7 3 7 15,-3 6 4-15,-3 3 1 0,-2 2-3 0,-6 1-4 16,0 1 2-16,-9 1 1 0,-3 2-1 16,-4 3-3-16,-3 1-9 0,-3 2-9 15,-1 0-3-15,1 0-2 0,-1 0 0 0,0 0 4 16,0-2 4-16,0 0-1 15,1 1 2-15,-1 0 1 0,3-4-2 0,-1 0 0 16,1-1 1-16,0-1-3 16,2-5 1-16,-1-2 1 15,2-9-1-15,-1-2 1 0,2-7 0 0,0-5-1 0,-2 0 2 0,3-2 0 16,-2-5-1-16,0-1 2 16,0-1 1-16,-2-6 0 0,-1 2 0 15,3-8 1-15,-2-6-2 16,2-6 1-16,-1-7-1 0,0-5 0 0,-1-5 0 0,-3-6 1 15,2-6 0 1,-1-5-1-16,0-10 0 0,-1-5 1 0,5-3-1 16,-5-7 2-16,1 2-1 0,2-3-1 0,-4 2 1 15,0-1-1-15,1 3-1 0,-1 0 0 16,0 2-1-16,2 1-4 0,-2 1-2 16,5-1-5-16,-2 3-3 0,-1 8 5 15,3 3-3-15,0 5 5 0,4 3 3 0,4 5 1 16,-2 10 4-16,-1 5 1 0,2 8 0 15,-2 1 0-15,4 3 0 0,-1 6 0 16,1 7 0-16,0 4 0 0,1 9 0 0,-1 5 0 16,-1 3 2-16,-2 3 2 0,-3 4-2 15,0 1 1-15,-2 0-2 0,-3 3 0 16,-1 2 2-16,-1 4 0 0,-1 2 2 16,0 5 1-1,-1 3-3-15,0 2-1 0,-1 2-2 0,0 3-5 0,-5-4-3 16,-2 1-1-16,-5 0-4 0,-2 0 2 15,-6 1 3 1,-5 3 1-16,-9-2 4 0,-8 4 2 0,-5 1-1 0,-8 0 1 16,-3 3 1-16,1 0 0 15,-3-1 0-15,-1 3 0 0,-2 0 0 0,-9 1 0 16,-8 0 0-16,-6 1 0 0,-3 0 0 16,4 1 0-16,-1-2 0 0,-5 1 0 0,-5-1 0 15,-5-1 0-15,1-2 0 16,4-2 0-16,-8-3 0 15,-4-1 0-15,-7-2 0 0,-3-3 0 0,0-4 1 0,-9-1 0 0,1-2-1 16,-1 2 1-16,3 0-1 0,0 0 0 31,4 3 0-31,3 2 1 0,7 5-1 16,1 2 0-16,-2 3 1 0,-2 2-1 16,-2 1 0-16,14 2 1 0,-8-2-1 0,0-3 0 15,-2-3 0-15,-2-2 0 0,9-6 0 16,-5 3 1-16,2-4 0 0,6 1-1 15,-1-1 2-15,16-2-2 0,-5 0 0 16,4 0 1-16,3 2-1 0,5 1 0 16,13 3 1-16,7 3-1 0,10 0 0 15,6 4 0-15,2-1 0 0,5 3 0 16,-3-1 1-16,3-1-1 0,2 3 0 16,4-2 0-16,7 2 0 0,2-1 0 15,10 1 1-15,2-6-4 0,4 2 16 16,2-2 6-16,5-1 3 0,0 0 8 0,-1 0-14 15,1 0-4-15,0 0-1 0,0 0-3 16,0 0-2-16,0 2-1 0,0-2-4 16,0 0-8-16,0 0-16 0,3 0-14 15,-1 0-28-15,7 0 14 0,12 0 21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38:10.9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1244 7263 1325 0,'0'-7'34'0,"3"-4"-11"0,-1-1-23 16,2-1-9-16,5-5 3 0,3-1 0 15,3-4 1-15,6-2 0 0,3-3 0 16,7-4 5-16,-1 1 2 0,5-2 3 16,4 0 2-16,7-1-5 0,5 0 1 15,7 1-1-15,7 0-1 0,6-1 0 0,4-1 0 16,5 0-1-16,-4-1 1 0,2 0-1 15,0 3 0-15,2 0 0 16,6 1 1-16,7 0-1 0,7 4 0 0,9 3 0 16,11 3 0-16,7 4 0 0,5 4 0 15,5 4-1-15,7 3 0 0,2 5 1 0,6 4 0 16,8 3 0-16,-3 4 0 0,-2 3-1 16,-1 2 1-16,-9 3 1 0,-10 2-1 15,-8 1 0-15,-10 5 3 0,-6 2 8 16,-5 6 2-16,-5-1 0 0,-8 3-2 15,-7 1-2-15,-4 1 4 0,0 3 1 0,-6-2 3 16,-9-1-7-16,-6 1-6 0,-12-3-1 16,-3 3-1-16,-6 0-2 0,-8 2-2 15,-5 3-1-15,-7 3-1 0,-9-5 1 16,-7 0 0-16,-10 2 0 16,-7-3 0-16,-9 3 1 15,-2 2 1-15,-9 0 2 0,-4 1 3 0,-3 1 0 16,-10-1 1-16,-4-1 3 0,-11-3 1 15,-15-2 5-15,-12 2 4 0,-11-3-1 0,-18-2-1 16,-4-4-3-16,-6-3-5 0,-5-5 0 0,4 0-1 16,-4 0-4-16,4-2 2 15,3-4-2-15,2-1-5 0,2-4 22 0,2 1 6 16,-1-6 4-16,2 0 8 0,0-5-15 16,1 0-7-16,-1-2-1 0,1 0-4 15,2-2-7-15,0-1 1 0,-1-3 0 0,-2-5-1 16,-3-3 1-16,-3-3 0 0,-3-3-1 15,0-3 1-15,2-1-1 0,3-3 0 16,7 1-2-16,8-1 1 0,7 0-2 0,4 2 1 16,2-4 1-16,5 0-1 0,7 0-2 15,9 1 9-15,16 0 14 0,11 2 18 16,11 1 21-16,20 5 10 0,5-2 6 16,7 5-8-16,3 0-20 0,-1-4-16 15,7-1-21-15,10-7-13 0,5-7 3 16,12-3-4-1,10-1-2-15,5-5 0 0,4 5 1 0,4 0 1 16,-3 0 1-16,2 3 0 0,-2-2 1 16,2 1 0-16,-5 1 0 0,-5 0-1 15,-2 3-9-15,0 4-16 0,-5-1-23 0,1 4-26 16,0 2-14-16,-2 3-20 0,-2 1-8 16,1 3-16-16,5 2-17 0,3-4 83 15</inkml:trace>
  <inkml:trace contextRef="#ctx0" brushRef="#br0" timeOffset="1786.74">16765 6879 686 0,'-1'0'105'0,"0"0"148"0,-2 0-174 0,3 0-14 16,0-2 0-16,0 2 2 16,2-2-9-16,-1 1-14 0,4-2-15 15,6-4-17-15,5-2-8 0,9-3-4 0,7-3-2 16,8 1 1-16,9-2-1 0,9-1 0 16,13-2 2-16,-2-3 1 0,2-5 1 0,-1-4 0 15,4 2 1-15,9-4-1 0,15 4-1 16,4-1 1-16,-1 0-1 0,-1 3 0 15,-1-1 1-15,10 1-2 16,4 2 1-16,-2 1 0 0,5 5-1 16,5 2 0-16,10 2 1 0,7 7 0 0,8 1-1 15,8 5 1-15,-4 2-1 0,1 4 0 16,-2 3 0-16,-10 2-1 0,-2 3 1 16,-4 4 0-16,-7 1 0 0,-5 3 0 15,-7 2 0-15,-7-1 0 0,-9 2 0 16,-9 3 0-16,4 3 0 0,-1 5 0 15,-1 2 0-15,-9 5-1 0,-7 1 0 16,-3 1 0-16,-7 0-1 0,3 0 1 0,-2 1-1 16,-9 1-1-16,-5 1 1 0,-15 1 0 15,-11-2-3-15,-9-1 0 0,-8-2-3 16,-6-4-1-16,-7 0 2 0,-8-1 2 16,-5 1 3-16,-4-2 2 0,-13-2 2 0,-13 0 1 15,-8-2 1-15,-16 0 1 16,-7 0 0-16,-6 0 0 0,-10-2 1 0,-11-1-3 15,-12-4 1-15,-8-3 0 16,-2-1-1-16,-8-5 1 0,-6-1 0 16,-2-1 0-16,-12-6-2 0,4 3 1 15,1-4-1-15,-1-1 0 0,-5-3 1 0,7-3 0 16,6-2 0-16,8-1-1 0,7-2 4 16,3 3 5-16,4 0 3 0,0-2 1 15,3 1-4-15,-4-1-4 0,2 0-5 16,2-1 0-16,13-1 1 0,7-1-1 15,0 1 0-15,3-5 1 0,2 2 8 16,8-3 5-16,11-1 4 0,2-1 1 16,-3-4 2-16,3-1 6 0,3-1 12 0,8-2 5 15,9 0-1-15,5-3-9 0,3-1-16 16,4 1-5-16,5 1-7 0,1 0-1 16,4 2 0-16,2-2-2 0,-1-1 4 15,5-2 6-15,7 3 5 0,3 0 6 16,4 1 1-16,4 2-11 0,-1-1-1 15,5-3-5-15,3 0-7 0,2-1 3 16,4 0-7-16,3 0-5 0,6-1-2 16,8 0 2-16,4-2 0 0,7 0 4 15,0-4-11-15,7 0-2 0,6-3 2 0,4-3-9 16,11 1 11-16,4 0-3 0,6-2-11 16,6 6-6-16,-4 0-4 0,-10 3-4 15,-12 4-8-15,-12 2-1 0,-12 2-6 16,-5 2-23-16,2 1 175 0,-1 1-85 15</inkml:trace>
  <inkml:trace contextRef="#ctx0" brushRef="#br0" timeOffset="8693.2">24657 14061 1218 0,'1'0'84'0,"-3"-2"81"15,-2 2-147-15,-5 2-27 0,-4-1 1 16,-9-1 7-16,-9 0 0 0,-11 0 1 16,-11 0 0-16,-5 0 0 0,-4 2 0 15,-3-2 1-15,5 1 0 0,-3 1 0 0,-2-1 0 16,-7 2-1-16,-11 0 1 0,-4 1 0 15,-6 0 0-15,2-1-1 0,-3 1 2 16,-15-4-2-16,-4 2 0 0,-7-2 2 16,-1 0-2-16,-9-2 1 0,-6-3 0 15,-2 1-1-15,-5 0 1 16,-2 2 0-16,1-1 0 0,-1 3 0 0,-9 0 0 16,10 0 0-16,-2 2-1 0,-5 0 0 15,5 3 1-15,-3 1-1 0,2 1 1 0,-6 1-1 16,1 1 0-16,8 1 0 0,-2 1-1 15,-3 1 1-15,4-2 1 0,-2 1-1 16,1-1 0-16,2 0 1 16,3 1-1-16,4-2 1 0,-6-1 0 0,5-3 1 15,1-2-1-15,-1-2 2 0,-2-2-2 16,3-2 0-16,5 0 2 0,0-1-2 16,8-1 1-16,-2 1 0 0,2-1-2 0,4 0 1 15,9-2 1-15,0-2-2 0,1-1 1 16,4-2 1-16,5 0-2 0,19 0 2 15,6 1-1-15,-4-5 0 0,6 1 1 16,3-1-1-16,7-3 5 0,14-2 4 16,10 1 3-16,10-2 8 0,8 5 7 15,8 1 8-15,7 3 7 0,3 1 0 16,4 1-11-16,0-2-6 0,4-4-8 16,4-6-8-16,3-1-3 15,7-2-7-15,6-3-4 0,2-1-2 0,7 0 0 16,8 1 2-16,7 0 2 0,11 1 0 15,8-2-1-15,3-1-2 16,2 1 2-16,3 2-3 0,6 1 1 16,12 5 3-16,11 2 0 0,1 1 0 0,-3 3 1 0,5 2-1 15,4 1-2-15,6 4 1 16,1 1 3-16,-3 2-1 16,-5 3 1-16,7 1 0 0,-1-2 0 0,-5 1-2 15,1 1 2-15,7-1 0 16,5-1 0-16,5 1 2 0,1 1-2 0,1 2 1 0,-1 0 1 15,-1-2-2-15,3 0 1 16,0 2 1-16,2-1-2 0,-1 0 1 16,-5 0 0-16,-4-1-1 0,-4 0 0 15,-2-1 0-15,-1 1 0 0,-6 0 2 16,4 0 0-16,0-1-2 0,-1 0 1 0,-4 0-1 0,-8 0 0 0,10 1 1 31,2 1 0-31,-2 1 0 0,3 0 1 0,0 2-1 16,4 2-1-16,3 1 1 0,0 1 1 15,-8-2-2-15,5 2 2 0,-5 2-1 16,-6-4-2-16,-2 3 1 0,-13-1 0 0,7 0-1 16,-2-1 1-16,-5 0 1 0,0 2-1 0,-10 0 1 0,0 2 0 31,5 0-1-31,-2-1 0 0,-4 1 1 0,-6-2-1 0,-10-1 0 0,-6 6 0 16,-1-5 1-16,4 5 0 0,0 0 0 31,-6-1 0-31,-1 4 0 0,-10-7 0 15,-8 5-1-15,-4-2 1 0,-6 1 0 0,-1 0-1 0,-3 1 0 0,-1 0 1 0,-3-2-1 32,1 0 0-32,-3 0 1 0,0 2-1 15,-2-2 1-15,2 3 0 0,-1-2-3 16,-2 1 1-16,-1-1-1 0,-1 1-2 16,-3-1 2-16,-3 1-3 0,-3-3-4 15,0 3-1-15,-4 1-1 0,-5 2 0 16,-3 2 2-16,-3 0 1 0,-5 3 0 15,-4 4 3-15,-6 2 3 0,-5 3 2 0,-6-1 1 16,-3 3 2-16,-3-4 0 0,-1-3 3 16,-9-2 1-16,-11-7 1 0,-7-4 0 15,-5-3 1-15,-2-1 1 0,8-4 2 16,2 1 0-16,0-5-2 0,-2 0-2 16,-11-2 0-16,-1-5-2 0,-1 0 0 15,8-2 1-15,10-1-4 0,5 0-1 0,4-1 0 16,0 1-2-16,1 3 1 0,2-2 1 15,13 2-1-15,8 5-4 0,9-4-12 16,6 5-16-16,0-1-30 0,2 2-26 16,3 0 19-16,0 0 23 0</inkml:trace>
  <inkml:trace contextRef="#ctx0" brushRef="#br0" timeOffset="16554.05">2848 17451 1715 0,'37'20'174'0,"16"86"-352"16,80-310 171 0,-52 178-6-16,-11 10 3 0,6 3 18 15,-2 4 14-15,-5-4 9 0,2 4 3 16,0 2-11-16,3-2-11 0,16 0-8 16,6 2-2-16,2-2-1 0,8 0-1 0,-5 0 0 15,8 0 0-15,5 1 0 16,5 0 1-16,4 3-1 0,-3 0 0 0,7 3 8 15,0 0 3-15,-2 2 1 0,-4 0 0 16,2 0-7-16,-2 0-5 0,-1 3 1 16,4 0 1-16,2 2-2 0,6-1 0 0,5 2 0 31,2 0 0-31,1 0 1 0,0 2 0 0,-6 1 0 16,-5 0 0-16,-6 0 0 15,-9 0 0-15,0 0 1 0,-5 0 1 16,-8-2-2-16,5 4 0 0,-4 1-1 15,-5 2 0-15,-3 2 0 0,-4-1 1 16,-4 1-1-16,0 1 0 0,1-1 2 0,-14 1-2 16,-9-1 1-16,-9 2 1 0,-10 1-2 15,-3-1 1-15,-5 3-1 0,-9-3 1 16,-6 2-1-16,-6-3 0 0,-6-2-2 16,-6 3-5-16,-4-2-3 0,-4 4-4 15,-7 5-1-15,-6 3 0 0,-10 5 6 0,-11 6 10 16,-11-1 6-16,-9 0 13 0,-12 1-1 15,-13-5 1-15,-12 1-1 0,-14-3-7 16,-6-3-1-16,-16-3-7 0,-9 1 0 16,-8-5-2-16,-11 1-1 0,-4-4 0 15,-1-4 0-15,-6 1 0 0,2 1 1 16,7 1 0-16,10 1 1 0,-1 1-3 16,2 2 1-16,5-3-1 0,-1 3 7 15,-6-2 2-15,4-1 3 0,1-2 7 16,-8 1-1-16,8-2 3 0,4-1-2 0,3-2-5 15,-3-2-7-15,0-2-4 0,1-1 0 16,-8 0-2-16,-3-2 2 0,-6-2 8 16,-14-4 0-16,-16-4-1 0,7-5-11 15,0-4-27-15,5-4-21 0,16-3-7 16,9-3 6-16,8 0 9 0,14 2 24 0,9-2 10 16,12 4 7-16,17-1 11 0,10 0-1 15,9-2 2-15,7 0-3 0,8-3-2 16,7-1-2-16,11-5 0 0,10-2-1 15,10-3 2-15,15-5 1 0,8-3-1 16,16-6-1-16,11-5-2 16,16-3-1-16,17 1-2 0,9 1 0 15,12 1-1-15,10 1 0 0,9 2 0 0,13 4-1 0,12 2 1 16,12 1 1-16,13 3-1 16,8 3 1-16,7 4 0 0,7 6 0 15,2 1 0-15,-6 3 0 0,-1 5 2 0,-8 4-11 16,-16 5-7-16,-15 3-13 0,-17 6-26 15,-12 3-28-15,-4 6-21 0,-9 5 49 16</inkml:trace>
  <inkml:trace contextRef="#ctx0" brushRef="#br0" timeOffset="18336.79">9905 17420 1467 0,'0'0'56'0,"1"0"4"0,-1-1-47 15,3-2-18-15,2-3-1 0,3-3 3 16,2-1 0-16,4-5 1 0,-1 1 0 16,-1 1 1-1,3-1 1-15,3 4 3 16,3-2 1-16,7 1 0 0,13 0 0 15,12 0-3-15,12 1-1 0,9-1 0 0,7 2 0 16,3 2 0-16,7 1 0 0,11 3 0 16,-2-1 0-16,3 1 1 0,0-1 0 15,-1 2-1-15,8 0 3 0,6 1 3 16,0-4 0-16,0 3 0 0,-2 0-1 0,1 0-2 16,3 0-1-16,-1 0 0 0,2 0-1 15,5 2 0-15,4 1 1 0,1 2-2 16,3 2 1-16,8 3 0 0,1 1-1 15,1 4 1-15,5 0 1 0,-6 2-2 16,-5 0 0-16,1-2-3 0,-14 2 11 0,-10-3 5 16,-7 0 1-16,-11-1 5 0,-8-4-16 15,-5 0 0-15,-7-1-2 0,5-1 0 16,2 0 0-16,-15 1-1 0,-2-2 0 16,-8 2 0-16,-4 2 0 0,5-3 0 15,0 4 0-15,-5 2-1 0,-2-1 0 16,-9 1 0-16,-2-1-1 0,-7 0 0 0,-9-1-1 15,-4-1-4-15,-14-1-7 0,1 2-2 16,-5 0-9-16,-2 0-1 16,2 3 2-16,-5 3 0 0,-1 0 8 15,-4 4 3-15,-3 2 2 0,-11 4 6 0,-6 2 4 16,-9 6 3-16,-5 4 8 0,-4 2-1 16,-4 4 2-16,0-1 0 0,-11-2-3 15,1 0-2-15,-10 3 1 0,-15 1 1 16,-2-1 0-16,-13-2-2 0,2-2-3 15,6 1 2-15,-15-5 4 0,-2 3 1 0,-5-7 1 16,-5-2-3-16,0-4 0 0,-7-6 2 16,-4-3 5-16,-4-4 4 0,-2-4-5 15,-8-2 0-15,1-5-5 0,-5-2-5 16,-3-7-2-16,5-1 3 0,0-5-3 16,-5-2 2-16,4 1 1 0,6-2-3 15,4 1 2-15,1 2-2 0,6-1 0 0,5 3-1 16,2 2-1-16,14 1 0 0,-1 1 1 15,1 1 1-15,-1 2 2 0,-1-2 0 16,17 2 0-16,-1-1 0 0,1 2-4 16,8 2 0-16,6-1 0 0,14 0 0 15,14 0 1-15,11-3 3 0,3 1 2 16,6 0 5-16,7 1 2 0,1-2 1 16,8 3 4-16,5-1 6 0,5 3 10 15,1-1 7-15,5 2 1 0,0 0-3 16,-2-4-9-16,2 4-10 0,0 0-8 0,0-2-7 15,1-2-5-15,-1-2-1 0,0 0-1 16,3-4-1-16,1-3 0 0,3 1 3 16,-3-6 0-16,3-2 2 15,-2-2 1-15,4 0-3 0,4-5-1 0,0-2 1 16,3-2-1-16,1 0-4 0,3-4-1 0,1-1-2 16,4 0-5-16,0-3 1 0,-3 3-2 15,2 3-1-15,1 0-1 0,-2 7-6 16,2-3-3-16,0 3-4 0,0 0-6 15,5 1-1-15,3-1 2 0,4 3-3 16,1-2-1-16,6 3 2 0,-3 3-8 16,1 3-7-16,3-1-11 0,-1 5-7 15,0 2 34-15</inkml:trace>
  <inkml:trace contextRef="#ctx0" brushRef="#br0" timeOffset="34085.43">27378 3016 1554 0,'9'-10'81'0,"-3"22"-81"15,2 16-45-15,-21-51 52 0,13 21-18 16,0 18 4-16,0 7 4 0,-1 7 1 16,-2 10 2-16,-2 8 0 0,-4 4 0 15,0 7 0-15,-4 5 1 16,-4 5 0-16,2-1 1 0,-1 1 0 0,1-5-1 15,3-6 1-15,-1-5 0 0,5-6-1 0,2-7-1 16,2-4 2-16,4-6-2 0,1-1 1 16,6-6 1-16,5 1-1 0,3-2 1 15,10 1 2 1,7-1 0-16,16 2 1 16,12-3-1-16,17 1-1 0,10-4-1 0,-1-3 2 0,-4-3-1 0,-14-5-1 15,-11-3 2-15,-11-6-1 0,-7-4 3 16,-10-3 4-1,-10-1 1-15,-5-1 0 0,-5 4-1 16,-2-2-9-16,-2 1-9 0,-1-2-10 16,0-2-16-16,-2 0-13 0,-2-3-19 15,0-4-27-15,1-5 140 0,0-10-58 16</inkml:trace>
  <inkml:trace contextRef="#ctx0" brushRef="#br0" timeOffset="34397.73">27942 3071 1277 0,'-4'10'44'16,"-3"7"5"-16,-1 8-44 0,-1 5 6 16,2 5 5-16,3 7 11 0,-1 6 16 15,0 11 5-15,-3 11 7 0,0 6-10 16,-2 9-13-16,-1 2-4 0,2 5-9 15,-2 6-2-15,5 3-2 0,-1-1-11 16,2-7-1-16,3-6-1 0,0-9 0 0,1-1 0 16,0-8-1-16,2-1 1 0,0-11 0 15,2-7-1-15,1-7 1 0,-1-7-1 16,3-3 0-16,-5-6 0 0,4-7 1 16,1-2 1-16,-3-6-7 0,2-3-14 15,-2-3-23-15,1-2-29 0,6-2-22 16,5-5-5-16,14-7 47 0</inkml:trace>
  <inkml:trace contextRef="#ctx0" brushRef="#br0" timeOffset="35020.68">28644 3894 1288 0,'8'5'76'0,"0"5"83"15,2 10-171-15,0 11-9 0,1 8 9 16,1 10 12-16,-1 5 0 0,-4 4 1 16,-2 2 0-16,-4 1-1 0,0-1 2 15,1-1 0-15,1-5-1 0,2-7 1 16,2-12-1-16,-2-13 1 0,-4-10 1 0,0-11 4 16,-1-1 1-16,1 2 5 15,-1-2 12-15,0 0 13 0,6-6 2 0,-1-6-8 16,4-13-29-16,5-13-39 0,1-11-16 15,2-4 1-15,-1-1 18 0,-1 8 24 16,-2 3 9-16,0 4 0 0,4-3-10 16,-1-2-10-16,3 5 6 0,-1 5 6 15,0 8 14-15,-1 9 11 0,-4 9 3 16,0 2-3-16,-4 6-6 0,-1 7-6 0,-1 4-7 16,5 7-2-16,1 8 2 0,2 10 2 15,-2 4 1-15,-3 5 4 0,-4-2-3 16,-3-4 1-16,0-3 0 0,-2-7-1 15,0-4-1-15,-1-5 2 16,1-6-2-16,-1-7 0 0,0-5 2 0,1-2 0 0,0 1 3 16,-1 0 5-16,1-1 4 0,4-2 2 15,0-4 3-15,8-5-10 0,6-8-15 16,7-6-11-16,3-5-7 0,2 1 4 16,-1-1 13-16,-2 3 7 0,-3 4 1 0,-2 2 1 15,-5 3-1-15,-2 5 2 0,-3 3 5 16,-3 4 0-16,0 4 0 0,-1 2-4 15,-2 4-6-15,1 3-4 0,0 7-1 16,-1 5 2-16,0 7 4 0,0 4 1 16,-1 4 0-1,-4 0 0-15,-1-1 0 0,-1-2-1 0,-1-4 0 0,1-5 0 16,0-5 0-16,0-6 0 0,1-2-3 16,1-4-12-16,1-3-16 15,-1-2-5-15,0-4-3 0,5-1 13 0,6-10 18 0</inkml:trace>
  <inkml:trace contextRef="#ctx0" brushRef="#br0" timeOffset="35314.39">29778 4014 892 0,'-3'31'25'16,"1"4"-6"-1,-7 11 4-15,1 0 2 0,2 0 2 0,-2-3 1 0,5 0-14 16,3-1 1-16,2-5 1 0,6-2 6 15,3-5 10-15,3-4 9 0,0-6 13 0,1-4 7 16,1-5-2-16,0-2-1 16,-1-3-2-16,1-5-4 0,-3-2-3 0,1-5-8 15,1-4-9-15,0-7-12 0,3-4-10 16,2-5-7-16,2-5-4 0,-3-1-7 16,-3-4-18-16,-4-4-13 0,-3-1-8 15,-3 2 4-15,-3 4 20 16,0 3 7-16,-3 2-6 0,0 5-17 15,-1-2-15 1,-2 6-12-16,-1 5-1 0,3 1-4 16,0 6-16-16,1 1 48 0</inkml:trace>
  <inkml:trace contextRef="#ctx0" brushRef="#br0" timeOffset="35600.07">30486 3559 1348 0,'0'11'46'0,"-3"8"41"0,-2 11-99 16,-2 12-1-16,2 4 13 0,-3 8 1 15,1 5 0-15,-1 12 1 0,-1 7 0 16,0 2-1-16,0 1 1 0,3-8 0 15,-1-6 0-15,6-6 0 0,-2-7 1 16,1-9-1-16,3-7 0 0,3-8 1 16,-1-10-2-16,-2-7 2 0,5-6 2 15,-6-5 2-15,1-2-3 0,0 0-10 0,2-1-9 16,9-9 141-16,7-8-100 0</inkml:trace>
  <inkml:trace contextRef="#ctx0" brushRef="#br0" timeOffset="35852.31">30946 3661 1431 0,'31'13'40'0,"-30"20"-69"15,0 7 3-15,-1 13-8 0,-31 4 33 0,26 2 1 16,1 6-1-16,-7 7 1 0,1 1 1 15,0 0 0-15,-2-5 1 16,3 3 0-16,3-2-1 0,4-1 2 0,3-4 0 16,1-8-1-16,0-13-1 0,1-13-5 15,-4-14-9-15,3-9-5 0,-2-7-8 16,7 0 52-16,7-11-23 0</inkml:trace>
  <inkml:trace contextRef="#ctx0" brushRef="#br0" timeOffset="36072.69">31381 4170 1429 0,'-18'6'22'16,"-9"4"-26"-16,-8 3-12 0,-8-1 12 16,1 1 5-16,0-2 2 0,1-3 0 15,0 0 2-15,3-4 1 0,5-2-1 0,6-2 1 16,4-1-1-16,5-1-3 0,2-1-1 15,4-1-3-15,4 0-4 0,3 1-8 16,4-1-7-16,1 1-10 0,0-2 6 16,3-4 107-16,6-4-64 0</inkml:trace>
  <inkml:trace contextRef="#ctx0" brushRef="#br0" timeOffset="36262.53">31526 4565 1312 0,'-1'6'28'0,"-1"8"45"15,-1 10-106-15,-2 4-12 0,0 2 39 16,2-2 6-16,-2 2 4 0,3-2-9 16,-5 1-23-16,3-3-20 0,2-2-26 15,2-1-15-15,3-6-8 0,5 1-21 16,0-5 65-16</inkml:trace>
  <inkml:trace contextRef="#ctx0" brushRef="#br0" timeOffset="36672.44">31628 5393 145 0,'-4'75'131'16,"1"-52"-18"-1,1-9 7-15,0-4 99 0,2-9-38 0,-1-1-7 16,1 0-4-16,0-2-7 0,2-4-23 15,1-7-38-15,3-16-43 0,3-18-46 16,1-14-22-16,0-17 0 0,-1-4 2 16,-1-1 7-16,-1-1 1 0,0 1 3 15,0 0-4-15,2 0-2 0,2-1 0 16,2 5-2-16,1 5 3 16,0 1 0-16,3 10-3 0,-1 9-3 15,3 9-1-15,-1 11-1 0,-3 10 9 0,-1 10 5 16,-3 6-4-16,2 4 2 0,0 0-10 0,3 4-6 15,1 4 0-15,8 3 2 0,-1 5 1 16,3 6 3-16,-3 3 2 0,-10 3-2 16,-1-1 1-16,-6 2-2 0,-5 2-3 15,-4 2 0-15,-4 4 1 0,-2 1-1 16,-5-4 2-16,-2 0 0 0,-3-4 0 0,-10-6 3 16,-4-3 0-16,-5-3 1 0,-3-5-3 15,0-4-2-15,4-4-2 0,4-1-4 16,6-3-4-16,6-2-16 0,5-5-19 15,5-3-25-15,3-3 85 0,4-6-23 16</inkml:trace>
  <inkml:trace contextRef="#ctx0" brushRef="#br0" timeOffset="36935.54">32414 3890 1342 0,'0'0'52'0,"3"0"17"0,-8 0-130 0,5 2-15 15,-4 4 17-15,-9 3 43 0,11 7 11 16,-7 9 1-16,2 14 2 0,-4 11 1 16,-7 9 1-16,-7 7 0 0,1 5 0 15,-1 5 1-15,3 5 1 0,6 1-1 16,3-7 1-16,9-10 1 0,3-15-2 15,1-16 2-15,0-9-1 0,1-9 1 0,0-3 2 16,2 1-7-16,4-4-16 0,4 0 12 16</inkml:trace>
  <inkml:trace contextRef="#ctx0" brushRef="#br0" timeOffset="37390.37">32601 4416 1583 0,'-2'7'-28'0,"-3"7"-38"0,-4 5-15 0,1 7 32 16,0 3 48-16,3-2 2 16,4 3 0-16,-2 0 0 0,7-5 1 15,-4-2-2-15,-2-7 1 0,11-5 2 0,-6-4-1 16,5-3 4-16,9 1 3 0,-8-3 0 15,7 1 1-15,6-1 0 0,4-2-2 16,5-1 0-16,1-2-1 0,2-4 0 16,3-1-1-16,4-2 1 0,4-4-4 15,3-4 0-15,-5-1-4 0,-14-3-2 16,-3 1-10-16,-7-5 1 0,-2 0-13 16,2-1-12-16,-7 1 19 0,-6 5 10 0,-3 4 24 15,-1 6 15-15,-4 3-11 0,-7 4-12 16,-1 0-9-16,2-1-6 0,1 5 2 15,0 0-4-15,-6 3-2 0,-2 8 2 0,-8 5 2 16,1 5 3-16,-3 10 5 0,-1 7 0 16,1 6-1-16,11 6 2 0,7 0-4 15,13 0-1-15,4-2-1 0,4 0 0 16,3-3-3-16,1-6-1 0,7-3-1 16,2-10-4-16,-7-6-6 0,-3-4-13 15,6-7 339-15,-3-3-233 0</inkml:trace>
  <inkml:trace contextRef="#ctx0" brushRef="#br0" timeOffset="37701.1">33688 4607 1145 0,'-21'13'26'0,"-1"-2"-22"15,-12 6 0-15,-5-1-1 0,-6-3 0 16,-2 2 1-16,6 0-2 0,4-1 1 16,9 3 0-16,9 0-4 0,8 1 1 0,8-6 0 15,3-1 0-15,3-2 3 0,3 0 3 16,2-1 1-16,2 2 2 0,6 4 1 16,-1-1-4-16,2 3-1 0,0-1-1 15,-7 0-3-15,-2 0-1 0,-2 0 0 16,-6-1-5-16,-5-2-6 0,-7 5-1 15,-7-3-1-15,-3-1 4 0,-2-1 1 16,-12-8-14-16,4-2-13 16,-4-6-26-16,-4-12 68 0,11-4-18 15</inkml:trace>
  <inkml:trace contextRef="#ctx0" brushRef="#br0" timeOffset="37876.74">32739 4026 1503 0,'-74'27'-509'16,"81"-24"876"-16</inkml:trace>
  <inkml:trace contextRef="#ctx0" brushRef="#br0" timeOffset="38034.64">31787 3754 860 0,'-14'5'23'0,"-1"2"-23"15,-2 2-20-15,2 0-48 0,5-2 37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39:35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9824 5043 1033 0,'29'0'27'0,"-34"5"-15"16,-4-3-4-16,0 2 3 0,-38-2-6 0,33-1-1 16,0 0 2-16,-3-1 1 0,2 0-1 15,-1 0 1-15,-1 1 0 0,-5-1-1 16,-1 0 2-16,-2-2 2 0,0-1 1 16,3 3 2-16,0-2 0 0,2 1-2 15,-3 1 1-15,-6 0-1 0,1-1-3 16,-5 1-2-16,-3-2-1 0,-1 1-1 15,-6-1-1-15,-5 2 1 0,-4-2-3 16,-4 2 1-16,-4-1 1 0,4 1-2 16,1 0 1-16,-1 0 0 0,1 0 0 15,-3-2 0-15,-6-2 1 0,0 1-2 0,-8 0 13 16,4-1 6-16,0-1 1 16,-3 1 2-16,4-2-13 0,-9-1-5 0,-2 2 0 15,-2-1-1-15,-4-1-1 0,1 4 1 16,1-5-2-16,0 2 1 0,-3 2 0 0,-4-1-1 15,0 3-1-15,-1 0 1 0,4 0-1 16,2 2 0-16,-3 0 0 0,-2 0 0 16,-1 0 0-16,0 0-1 0,5 0 2 15,1 2-1-15,-4-1 0 0,-1 0 0 16,0 0-1-16,-1 1 0 0,4 0 1 0,0-2-1 16,-3 0 1-16,-4 0 1 0,0 0-1 15,-2 0 0-15,7 0 16 0,3 0 0 16,-3 0 0-16,1 0 1 0,-4 0-14 15,-4 0-1-15,4 0 0 0,-5 0-1 16,-5 0 1-16,2 0-1 0,-2 0-1 16,2 0 1-16,7 0-1 0,-5 0-1 15,0 0 0-15,3 0 1 0,-4 0-1 16,5 0 1-16,2 0 0 0,-6 0-1 0,1 0 0 16,-1 2 1-16,2-1-1 15,6 1 0-15,-2 0 1 0,0 0-1 0,1 1 0 16,1 0 2-16,4 2-2 0,1-2-1 15,2 3 1-15,-1-3 0 0,1 3 1 16,4-2 0-16,3 2-1 0,3 0 0 16,7-3 0-16,-3 1 0 0,0-1 2 15,2 0 14-15,-2 0 0 0,3 0 2 0,6 0-2 16,-1-1-12-16,6-1-2 0,0 2 1 16,1-3-2-16,6 0 2 0,0 0 3 15,1-3-2-15,3 2 1 0,5 1-2 0,3-2-1 16,6 1 0-16,4 1 0 0,3 0-2 15,3-2 1-15,3 2 2 0,3 0 6 16,-1-1 4-16,4 1 2 0,2 0-1 16,1 0-7-1,5 0-3-15,-1-2-2 0,2 2-1 16,-4-1 0-16,2-1-1 0,3 2 0 16,-3 1 0-16,3 0 1 0,0-1 0 0,0 0 2 0,0 0 0 0,2-1 0 15,-2 1 1-15,0 0 0 0,1 0-1 16,-1 0-4-16,0 0-9 0,0 0-18 15,0 0-23-15,1 0-24 16,-1 0-21-16,1-4 50 0</inkml:trace>
  <inkml:trace contextRef="#ctx0" brushRef="#br0" timeOffset="6290.05">19562 5943 1134 0,'0'0'21'0,"1"0"-21"0,-1 0-24 16,0 0-9-16,0 0 0 0,-2 0 3 0,-1 1 1 16,-2 2 6-16,-4 1 15 15,-5-2 9-15,-6 2 6 0,-3-2 5 0,-4 0 4 16,-5-1 6-16,-4-1 8 0,-5-1 2 16,-14-3 0-16,-10 1-4 0,-9 0-3 15,-8 1-8-15,-4-5-4 0,0 1-4 16,-16 1-4-16,-7-1-2 0,-7 1-1 15,-5 1-1-15,-1 1 1 0,-8-1 0 16,-4 2-1-16,3 0 1 0,2-1 0 16,1-2-2-16,2 1 2 0,4 0-2 0,4-1 12 15,6 1 9-15,4 1 6 16,4 2 4-16,11-1-13 0,12 2-6 0,17 0-7 16,6 2 0-16,4-2 2 15,5 1 6-15,3-1 3 0,5 1 2 0,5-1-4 16,8 0-7-16,5 0-1 15,5 0-2-15,6-1 0 0,5 0 1 0,2 1-2 0,1 0 1 16,2 0 1-16,2 0 0 16,0 0 2-16,0 0-8 0,-2-4-22 0,2 4-33 15,1 0-27-15,1-5 38 0</inkml:trace>
  <inkml:trace contextRef="#ctx0" brushRef="#br0" timeOffset="7539.08">8056 6761 879 0,'41'-16'-75'0,"-5"4"-73"0,5-3-36 0,-9 4 4 0,-4 1 113 16,-2-5 75-16,-4 4 8 0,1-2-2 16,-1 2-9-16,-3 1-4 0,1 0 0 15,5 2-1-15,-2 2-3 0,-1 0 0 0,-2 3-1 16,-3-1 2-16,-2 3 2 0,-2 0 8 15,0-2 10-15,-2 2 17 0,-1 1 19 16,0-3 0-16,-4 3-6 0,-1 1-14 16,0 1-9-16,-2 1 19 15,0 0 7-15,-3-2 8 0,2-1 2 0,-2 0-20 16,0 0-10-16,1 3-11 0,-1-1-3 0,0-2 2 16,0 0 11-16,0 0 18 15,-5 2 6-15,2 0 4 0,-4-1 0 16,-4 1-11-1,-5 2-5-15,-6-1 1 0,-4 1-5 16,-8 0-6-16,-7 1-6 0,-11-3-11 16,-6 0-5-16,-10-1-4 0,-13 1-1 15,-3 0-2-15,-6-1 1 0,-2 2-2 0,6 2-1 16,-5-4 1-16,-9-1-1 0,1 2 1 16,-1 2 1-16,2-3-1 0,-3 3 6 15,-8 0 4-15,-5-3 0 0,-5 2 3 16,-3-1-6-16,-5-1-2 0,-3 0-2 15,-6 1-1-15,0 0-1 0,-4-1 0 0,-4-1 2 16,0 0-1-16,-11-3 0 0,5 3 0 16,0-6-1-16,1 0-1 0,2 3 0 15,3-3-1-15,1 2 1 0,-1-2 0 16,4-2-1-16,3 3-1 0,5-4 2 16,6 1-2-16,0 1 0 0,3-2 2 15,4 1-2-15,5 2 1 0,9 0 0 16,0 2 0-16,5-1 1 0,1 3 1 0,9-2-2 15,7 2 1-15,1 0 0 0,6 1-1 16,3-1 1-16,4-1-1 0,8 1 1 16,5 0-1-16,6-2-1 0,6 0 1 15,5 1-1-15,6-2 2 0,9 3-1 16,0-2 10-16,7 2 2 0,8 1-1 16,-2 0-1-16,5 0-7 0,3-1-3 15,2 2-1-15,0 0 0 0,0 0 0 0,0 0-2 16,1 0 2-16,-2 0-3 0,2 0-1 15,0 0-1-15,0 0-2 0,0 0-2 16,0 0-4-16,0 0-4 0,0 0-8 16,0 0-7-16,0 0-7 0,0 0-21 0,2 0 14 15,1 5-104-15,3 3-76 0,3 2 137 16</inkml:trace>
  <inkml:trace contextRef="#ctx0" brushRef="#br0" timeOffset="23388.8">17335 8666 1343 0,'0'0'24'16,"-5"0"-26"-16,0 0-5 16,-6 0 5-16,-3 1 2 0,-4 1 1 15,-4-1 0-15,-3 0-1 16,-7-1 2-16,-6-1 0 0,-6 0-2 0,-5-2 2 0,-5 1 0 16,2-3 0-16,-1-2 2 0,-6 1 2 0,0-5-1 15,-8 2 1-15,-9 1 0 16,-7-1-2-16,-6 0 0 0,-6 2 0 0,1-2-2 15,-4 1 1-15,-12 1-1 0,-4 0-1 16,-5 2 0-16,-1-1 1 0,-7 1-2 16,-7-2 1-16,-5 0 1 0,-7-1-1 15,-7-2 2-15,2-1-1 0,-4 1 2 16,-6-3 1-16,2 3 5 0,0 0 1 0,-13-1 1 16,0 0-1-16,5-3-2 0,-19 2-1 15,6 0 0-15,1-3-3 0,-13 2 7 16,7-1 7-16,-1-1-1 0,-12 3 1 15,4-1-8-15,-6-1-7 0,-6 5 0 0,8-1 0 16,-10 2-2-16,1 3 1 16,6-2-1-16,-7 5-1 0,16 0 0 0,-6-2 0 15,5 4-1 1,8-3-1-16,-11-2 15 0,13 4 5 0,4-2 1 0,-7-1 7 16,19 3-13-16,6-3 0 0,0 1 4 15,16 2 1-15,3 0 1 0,7-1-5 16,7 0-4-16,7-1-3 0,9 2-3 15,3 1-2-15,12-1 1 0,10-3 1 16,2-1-1-16,6 2 0 0,7-1 1 16,4 3-1-16,12-2 0 0,11 2 0 15,6-5 1-15,9 3 7 0,5-2 2 0,5 1 0 16,6 2-1-16,4 0-6 0,1 1-4 16,7 1-1-16,-3 0 1 0,4 1-1 15,1-1 0-15,0 0 1 0,-1 2-2 16,1-2 1-16,-2-2-11 0,4 2-25 15,-2 0-14 1,1 0-35-16,-1 0-19 0,4-3-2 0,1 2-4 0,11 0-88 0,14-4 128 16</inkml:trace>
  <inkml:trace contextRef="#ctx0" brushRef="#br0" timeOffset="28153.65">1025 9230 977 0,'0'0'64'0,"0"-1"70"0,-1 2-124 0,0-1-7 16,1 0-1-16,0 0-1 0,0 0 1 15,0 2-2-15,0 0-1 0,0 2-1 16,-1 1-1-16,0 2 0 0,0 0-2 16,0 7 0-16,0 4 0 0,2 5 1 15,2 9 0-15,0 6 2 0,1 4 0 0,4 6 0 16,5 6 2-16,5 3 0 0,3 4 0 16,8 3-1-16,4-3-3 15,5-6 1-15,16-2 11 0,7-4 2 16,2-5 3-16,3-6-1 0,-10-10-11 0,-7-9-1 15,-10-6 0-15,-13-4 0 0,-5-4 1 16,-3-3 0-16,-1 1 1 0,2-3-1 0,-2-1 3 16,-3-2 2-16,-3-1 2 0,-2-2 2 15,-4 1-1-15,1-4-2 0,-3-2-4 16,1-5-3-16,-1-2-2 16,-2-3 0-16,-1-4-2 0,-3-2-1 0,-2-3 5 0,0 0 2 15,-4 2 4-15,0-1 5 0,-4 0-3 16,1 3 6-16,-2 3 6 0,2 6 5 15,4 6 3-15,4 6-4 0,4 5-6 16,-1 0-8-16,-1-1-13 0,2 1-4 16,0 0-14-16,-2 1-7 0,2 6 3 15,0 6-4-15,5 6 12 0,4 6 6 16,5 4 3-16,8 1 3 16,6 2 1-16,4 2-2 0,6-2 0 0,4-2 1 15,0-2 0-15,-3-6 5 0,-5-4 2 0,-9-6 2 16,-4-3 0-16,-10-1 2 0,-4-6 0 15,-4 1 2-15,-4-1-3 16,-5 1-5-16,-6 3 0 0,-12 1 5 0,-7 4 7 16,-11-1 6-16,-9-1 3 0,-9 2-5 15,-5-4-2-15,1 0 0 0,1 1 2 0,3 2 3 16,12-1 1-16,2 0-2 0,8-1-1 16,8-1 3-16,5-1 1 0,5 0 0 15,6 0-1-15,7-2-6 0,4 0-2 16,3-4-3-16,-2 0-1 15,2 0-1-15,0 0-2 0,0 0 0 16,1 0 2-16,-1 0-9 0,-2 0-23 0,1-2-28 0,-1 2-27 16,2-2-134-16,0 2 135 0</inkml:trace>
  <inkml:trace contextRef="#ctx0" brushRef="#br0" timeOffset="30444.65">12501 9854 1509 0,'1'-1'37'16,"-1"-2"-24"-16,1 3-13 0,0-1-11 16,0-1-2-16,0 1-3 0,-1-2 1 15,0 2 5-15,0-3 5 0,0 4 9 16,0 0 7-16,2 0 6 0,-2 0 4 0,0 0-3 15,0 0-6-15,0 0-7 0,-6 0-6 16,3-1-5-16,-5 1 0 0,0 5 0 16,-5-2 1-16,-9 4 1 0,-9 2 3 15,-18 1 0-15,-16 2 2 16,-9 4 2-16,-13 0 0 0,1 0 0 0,0-2-1 16,-7-3-1-16,5 1 1 0,-3-1 0 0,4-2-1 15,9-2 1-15,2 0-1 0,2 0 0 16,0-2 0-16,-3-1 2 15,5 0-2-15,7-3 0 0,7 2 1 16,8-2-2-16,7 1 0 0,6-2 1 0,2 1-1 16,4 1 1-16,-2-2 1 0,3 2-1 15,6-2 0-15,4 0 3 0,7 0-2 16,5 0-9-16,7 0-16 0,1 0-25 16,-2 0-20-16,1-6 178 0,9-4-99 15</inkml:trace>
  <inkml:trace contextRef="#ctx0" brushRef="#br0" timeOffset="30745.89">10991 9722 1339 0,'9'21'32'0,"-95"146"-35"31,69-127 3-16,1-8 0-15,2-1-1 0,-2-5 2 0,-1-2-1 16,6-5 1-16,0-3 1 16,3-2-1-16,3-3 1 0,0 0 0 15,2-6 0-15,3 0 5 0,1-2 3 0,1 2 5 16,-2-4 0-16,1 1-2 0,1 0-2 16,5 3-3-16,6 1 0 0,5 3-1 15,2 1-2-15,3-1 0 0,-1 4-2 16,2-2 0-16,-3-1 0 0,-1 2 0 15,0 0-11-15,1 1 2 0,7 3 2 16</inkml:trace>
  <inkml:trace contextRef="#ctx0" brushRef="#br0" timeOffset="40578.39">7440 13026 1445 0,'0'0'29'15,"1"0"-27"-15,-1 0-13 0,0-1 1 0,1 2 3 16,-1-1 4-16,0 0 0 0,0 0 3 16,0 0 2-16,0 0 1 0,2 0 3 15,-1 2 1-15,2 1 0 0,1 0-1 16,1 3-2-16,5 0-2 15,5 2-1-15,7 2 1 0,5 3-1 0,4 1-1 16,3 3 1-16,-1 1-1 0,5 1 0 0,2 1 0 16,4 1-1-16,6 1 1 15,3 2 0-15,7 3 0 0,8 1 1 0,9 2 0 16,4 0-1-16,-2 1 3 0,0-1 6 16,-3-4 3-16,3 0 6 0,7-1 3 15,-1-2 1-15,7 1 9 0,-1-5 1 16,-3-3 1-16,9-1-3 0,6 0-9 0,4-2-5 15,4-2-6-15,2-2-5 16,1-2-3-16,9-2 0 0,3-2 1 0,8-2-1 16,11 0 1-16,2-1 1 0,5 0-1 15,12 0-1-15,-5 0 0 0,3 0-2 16,10 0 1-16,-4 0 0 0,-3 0 0 16,8-1 0-16,-3 0 1 0,-6 0-2 15,3-3 0-15,-5 1 1 0,-8-3 0 16,-5 2-1-16,2-1 1 15,-7 1-1-15,-3-1 0 0,-4 3 2 0,-8 0-2 0,-3-2 1 16,-10-1 0-16,-11-1-1 16,-19-1 0-16,-17-2 0 0,-7 0 1 15,-2-2 1-15,-2 1-2 0,-7 0-4 0,-8 1-3 16,-10-1-2-16,-12 1 1 0,-7 1 1 16,-5 4 3-16,-6 0-3 0,-2 2 0 15,-1 1-4-15,0 1-6 0,0 0-3 0,1-2-8 16,-2-2-3-16,-3-1-8 0,-10-8-7 15,-9-1-8-15,-19-7-5 0,-13-4 1 16,-7-1-1-16,-3 0 4 0,6 1-7 16,1 0-56-16,3 1-10 0,4 0 12 15,-4 2 20-15,-2 1 67 0,2 5 25 16,4 1 11-16,6 2 35 0,10 2 33 16,10 4 24-16,8 1 13 15,7 4-18-15,7 1-19 0,3 1-12 0,-1 0-11 0,0 0-10 16,1 0-3-1,0 0-8-15,0 1-5 0,0-1-5 0,0 0-5 0,0 1-5 16,1 2-3-16,1-1-1 0,3 3-2 16,5 2-1-16,10 2 3 15,10 1-2-15,14 2 0 0,9 0 0 0,4 4-2 16,6 1 2-16,-1 0 0 0,-2 1 1 0,7 2 2 16,-1-2 5-16,6 1 5 15,0-2 5-15,-7-1 3 0,-4-1-7 0,-10 1-6 16,-4 1-4-16,-3 1-6 0,0-2-1 15,-4-1-1-15,-6 0-1 0,-8-1 0 0,-10-1 0 16,-7-1-1-16,-6-2-2 0,-3-1-3 16,-1 3 2-16,-5 7 2 0,-8 6 3 15,-10 4 5-15,-10 4-1 0,-3-2 1 16,-3 0 5 0,-2 0 0-16,-3-3 6 0,-6-1 2 0,-8-5-1 0,-2-1 1 15,3-5-5-15,10 0-5 0,5-4-4 16,11 2-1-1,3-3 8-15,4 0 5 0,8-1-1 0,4-1-1 0,0-2-8 16,3 1-4-16,4-3-2 0,1 0 0 16,5-4-1-16,0 0 0 0,-1 1 2 15,1 0 2-15,0-2-2 0,0 1-1 0,-3 0-8 16,3-1-20-16,0 0-26 0,0 0-36 16,0 0-23-16,0-2 54 0</inkml:trace>
  <inkml:trace contextRef="#ctx0" brushRef="#br0" timeOffset="120154.64">4987 10583 904 0,'36'0'80'0,"36"-10"-37"16,-26 12-33 0,-69-23-13-16,12 13 5 0,38 1 0 15,-3 3-1-15,0-4 1 0,-5 1 2 16,-3 2-1-16,-4 0 5 0,-3 1 13 16,-4 1 14-16,-4 3 12 0,-1 0-2 15,-1-1-3-15,-7 5-9 0,-9 0-9 16,-15 3-2-16,-13 2-5 0,-20-2-4 15,-19-1-4-15,-5 2 0 0,-15-1-2 16,0 0 7-16,2-1-1 0,-2-1 7 16,10-1 1-16,6 2-8 0,10 0 1 15,8 0-9-15,5 2-2 0,7-1 0 0,4-1 1 16,5-1 7-16,10 1 8 0,11-5 2 16,11 1 4-16,16-2-6 0,0 0-8 0,-1 0-2 15,4 0-4-15,5 0-3 0,7 0 3 16,13 0-4-16,17 0-1 15,14 1 0-15,15-1 0 0,12 0 0 0,15 0 0 16,12-1 0-16,9 0 0 0,11-1 2 16,5 2-1-16,3 0 0 0,-4 0 0 15,-9 2-1-15,-23-2 0 0,-14-1 1 0,-17 0 0 16,-14-1-1-16,-13 0 1 0,-19 1 0 16,-12 1-1-16,-9-1 1 0,-6 1-3 15,0 0-6-15,0 0 2 0,-8 1 1 16,-7-1 4-16,-16 1 5 0,-20 1-1 15,-13 0 1 1,-13-2-1-16,-6 0-1 0,-7 0-1 0,-12 0 1 0,-7-2-1 16,-2 0 1-16,-1 0-1 0,9 1 1 0,2-1-2 15,1 2 1-15,11-2 0 16,13 2-1-16,15-2 0 0,14 2 1 0,11 2-1 16,5 0 0-1,14-1 0-15,7 1-1 0,5-1-6 0,5 0-7 16,0-1 2-16,5 2 2 0,5 0 7 0,10-1 5 15,12 3 0-15,7-1 0 16,12 2-1-16,15-1-1 0,11 0 1 0,7 1-5 16,1-2-19-16,-3 1-20 0,-9 0 23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40:42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28040 659 1443 0,'13'0'238'0,"-25"-6"-328"31,10 0 169-31,2-4-23 16,4-4-10-16,3-4-11 16,3-5-15-16,3-5-6 0,5-3-1 0,9 1-6 15,5-2 0-15,6 0 6 0,7 3-1 0,-2 1-3 16,3 5-2-16,0 2-5 16,3 4-3-16,6 5 0 15,1 6-5-15,13 6-1 0,5 9 1 0,-1 6-4 16,1 10 3-16,-14 4 1 0,-5 9-5 15,-7 6 2-15,-5 3 1 0,-7 3-5 0,-10 1 1 16,-3 8-4-16,-5 8-3 0,-5 8 1 0,-6 7 6 16,-6 0 0-16,-5-4 3 15,-7-9-1-15,-6-5-1 0,-9 0 2 0,-3-2 1 16,-8-3 2-16,-6-3 2 0,-2-8 1 16,-7-4-2-16,-8-6 0 0,-18-8 1 15,-8-10 2-15,-8-10 2 0,2-10 3 16,8-9-2-16,-1-8 0 0,-4-10-1 15,3-8-1-15,9-7 3 0,11-5 4 16,19-4 1-16,10-2 6 0,5-4-7 0,10-2 6 16,2 2 6-16,7-3-2 0,6 1 10 15,4-6-3-15,5-2-2 0,8 0-6 16,7 0-9-16,6 6-9 16,6 0-15-16,7 4-30 0,13 2-12 0,20 2-22 15,21 8-17-15,15 14 14 0,8 8-5 16,2 13 20-16,11 10 31 0,-4 0 14 0,-5 2 76 15,-6-2-37-15</inkml:trace>
  <inkml:trace contextRef="#ctx0" brushRef="#br0" timeOffset="554.29">31001 915 1940 0,'24'0'44'0,"-5"-5"-194"16,9 4 43 0,-70-3 81-16,30-2 72 0,15-2-19 15,-1-3-11-15,3-9-8 0,4-2 3 16,0-4 5-16,6-2 10 15,2-1 16-15,5 1-5 0,6 0-6 0,7 2-9 16,11 0-22-16,13 4-1 0,7-1-3 16,4 5 0-16,-1 5-1 0,-5 5-1 15,-1 6-1-15,5 7 1 0,3 10-1 0,2 6 0 16,2 5 2-16,-11 8 0 0,-8 5 2 16,-9 10 0-16,-11 8-2 0,-2 3-1 15,-10 8-1-15,-5-2-3 0,-6 1 1 16,-7 4 2-1,-7 1-5-15,-9 3 0 0,-9 1-2 16,-9-3-5-16,-11-4 4 0,-6-7 3 16,-11-5-1-16,-21-6 3 0,-5-8 0 0,-12-10 0 15,-3-13 4-15,6-11 3 0,-6-10 2 16,-6-12 1-16,2-8-1 0,6-10-1 16,12-7 1-16,13-5-1 0,9-5 2 0,5-1 3 0,10-1 2 15,7 0 6 1,11 1 8-16,13 0 8 15,11 1 6-15,11 0 1 0,9 1-14 0,14 0-20 16,7 0-14-16,5-2-46 0,8 0 14 16,4 2-21-16,6 3-25 0,9 8 1 15,8 8 593-15,9 7-390 0</inkml:trace>
  <inkml:trace contextRef="#ctx0" brushRef="#br0" timeOffset="1169.9">29444 2924 1673 0,'2'35'80'0,"5"-35"-80"15,-4 43-43 1,14-145 56-16,1 77-26 0,5 2 9 15,8-6 7-15,8-4 6 0,9 1 2 0,15-2 2 16,5 0 3-16,2 5 1 0,5 1 0 16,-2 2-2-16,2 7-4 0,3 7 0 15,3 4-1-15,-1 8-4 0,-7 8-2 16,-10 3-4-16,-13 6-1 0,-9 4-3 16,-9 3-2-16,-6 6-7 0,-4 9-5 0,-9 12-4 15,-5 12-1-15,-8 14 3 0,-8 8 6 16,-10 2 1-16,-10 3 3 15,-10-5-1-15,-10-3 0 0,-9-3 2 0,-14-10 2 16,-10-14-1-16,-2-10 2 0,-3-16 2 16,13-12-1-16,8-11 4 0,1-8 0 15,-1-11-1-15,-4-8 11 0,0-6 9 16,0-8 5-16,13-8 13 0,6-8-7 16,9-4-7-16,7-5 0 0,7-2-9 15,11-1 1-15,5-4 1 0,9 0-8 16,8-2-7-16,7 1-5 0,11 5-3 15,8 4-21-15,12-1-27 0,11 3-32 0,15 2-36 16,14 9-1-16,6 11 6 16,2 16-5-16,-3 13 15 0,-5 13-83 0,-2 10 111 15</inkml:trace>
  <inkml:trace contextRef="#ctx0" brushRef="#br0" timeOffset="1738.9">31247 4083 1261 0,'85'-8'81'16,"-17"5"68"-16,4 2-143 0,-15 5-8 0,0 8 5 0,1 3 16 15,7 4 6-15,9 8-13 16,0 4-7-16,3 5-4 15,-5 4-1-15,-10 6 1 0,-1 7 6 0,-4 4 1 0,-2 6 1 16,-4 8-2-16,-6 2-5 0,-7 4 0 16,-12 10 2-16,-15 3-2 0,-15 6-2 15,-20-1 1-15,-12-6-5 0,-13-9-3 16,-6-10 0-16,-8-15-3 0,-3-10 1 0,-5-13 5 16,-6-9 0-16,-8-14 0 0,1-9-1 15,-3-17 0-15,8-7-1 0,9-13 12 16,-2-8 11-1,1-11 7-15,-2-11 7 0,4-6-9 0,8-9-4 0,14 0-7 16,12 0 1 0,11 1-4-16,12 9 10 0,11 6 9 0,10 6 10 0,11 5 8 15,10 6-11-15,14-1-25 0,19 5-34 16,14 8-26-16,10 5-40 0,8 12-9 0,-3 11 10 16,5 11 11-16,3 10 31 0,-8 10 11 15,-9 1-33-15,-13 3 43 0</inkml:trace>
  <inkml:trace contextRef="#ctx0" brushRef="#br0" timeOffset="2295.86">27945 4741 1432 0,'7'-2'112'0,"4"-45"-55"16,-4 67-16 0,-1-139-68-16,9 65 77 0,10 17-7 15,9-2-2-15,14-1-2 0,12 2-9 16,12 2-10-16,4 6-6 0,1 6-8 0,4 6 4 16,6 8 0-16,10 10 5 0,0 9-1 15,-5 12-7-15,-8 7-4 0,-8 10-7 16,-1 6 2-16,-3 6 2 0,-7 5 2 15,-12 4 6-15,-16 5-9 0,-14 6-3 16,-16 10-6-16,-10 9-3 0,-15 6 3 16,-18 1-7-16,-18-3-1 0,-13-12-2 0,-12-14 2 15,-4-13 7-15,1-12 5 0,-16-16 5 16,-3-10-1-16,-1-11 0 0,2-14 2 16,16-12 3-16,4-11 7 0,-1-12 5 15,0-11 1-15,2-13-2 0,8-10-5 0,14-8-4 16,16-4-2-16,14 0-2 0,12 0-4 15,13 2-5-15,5-1-9 0,11-7-9 16,10 1-19-16,9-2-30 0,14-3 650 16,23-6-442-16</inkml:trace>
  <inkml:trace contextRef="#ctx0" brushRef="#br0" timeOffset="2897.07">28785 1453 1956 0,'0'0'-55'0,"0"7"-99"0,-1 8-7 0,4 10 24 16,4 10 84-16,9 12 50 0,7 6 2 16,6 8 1-16,5 9 0 0,8 4 2 15,10 4 0-15,5 1 0 0,14 2-1 16,6 1 3-16,-2-1 13 0,-9-7 10 16,-16-9 7-16,-10-10-1 0,-9-11-14 0,-4-11-10 15,-7-11-4-15,-6-6-3 16,-6-10 2-16,-4-2 1 15,-3-4 3-15,0 0-2 0,2-2-5 16,-1-9-15-16,1-10-19 0,5-15-5 16,-1-13-4-16,1-9 11 0,0-6 12 15,-3 4 7-15,2 5 6 0,0 9 5 0,-3 4 2 16,1 8 4-16,-2 4 4 0,-1 7 0 16,-1 3 5-16,1 7 3 0,-2 12-1 0,0 0-3 15,0 0-8-15,0 2-9 0,-4 10-1 0,2 13 2 16,-3 11 2-16,2 15 4 15,2 14 3-15,1 8 0 0,2 6 0 0,0-3-2 16,0-4-2-16,-2-11-2 0,-5-11-5 16,-5-12-6-16,-5-10 2 0,1-7 3 15,-3-8 1-15,0-3 5 0,-2-2 3 16,-7-5 1-16,-1-1 4 0,-2-2 3 0,-1-3-1 16,-2-5 1-16,-11-6-1 0,-6-4-2 31,-6-5-3-31,3-1 2 0,10-4-8 0,7 3-11 0,11-3-17 0,7 2-25 0,8-3 41 31,9-6-6-31</inkml:trace>
  <inkml:trace contextRef="#ctx0" brushRef="#br0" timeOffset="3464.12">31133 1598 1861 0,'1'1'262'15,"-166"156"56"1,121-94-854-1,-12 12 138-15,-9 8 399 0,-5 3-1 16,4-1 2-16,10-3 0 0,11-3 0 16,11-9 0-16,6-10 0 0,9-11 0 0,8-13 1 15,5-10 12-15,4-8 5 16,1-6 6-16,3-4 9 0,1-1-3 0,2-1-4 16,2-2 2-16,-2-1-9 0,4-1-8 15,5-4-5-15,4-3-11 0,6-4-15 16,7-9-16-16,5-7-11 0,5-5 3 15,3-1 15-15,0 3 24 0,-4 1 16 16,-3 4 3-16,-3-4-3 0,-7 2-10 0,-6 5 9 16,-6 4 9-16,-10 8 8 15,-2 2 0-15,-4 5-15 0,-3-1-17 16,2 1-12-16,-4 1-5 0,-8 1 3 0,-6 4 7 16,-11 4 4-16,-16 4 5 0,-5 5 1 15,-4 3 0-15,0-2 0 0,7 1 1 16,5-8-1-16,7-2 1 0,3-7 1 15,8-5-2-15,5-5-1 0,0-7 2 0,3-1 4 16,-1-5 5-16,-1-1 7 16,5-2 1-16,0 1-1 0,4 0-2 0,0-3-3 15,4-4-3-15,-1-2-8 0,2-2-19 16,4-4-22-16,0-4-31 0,6 0-13 16,8-4 43-16</inkml:trace>
  <inkml:trace contextRef="#ctx0" brushRef="#br0" timeOffset="4099.71">30621 3763 2117 0,'0'0'0'0,"0"1"-90"15,0-1-30-15,0 0-8 0,-1 0 58 0,1 1 58 16,0 0 4-16,0 3-1 0,0-4-8 16,3 2-3-16,1 4 9 0,8 5 3 0,9 8 9 15,13 9 3-15,12 9-1 0,10 6 3 16,-1 1 6-16,-1 5 5 0,-7 0-1 15,-3 4 0-15,-4 1-6 0,0-1-5 16,-4-5 0-16,-5-6-3 0,-4-10-1 0,-6-5 0 16,-4-4-1-16,-2-6 0 0,-5-4-2 15,-3-4 2-15,-3-2-6 0,-2-4-8 16,-2-3-12-16,0 0-18 0,0-1 7 16,4-3 1-1,0-5 9-15,2-6 12 0,1-4-1 0,-2-5 8 16,1-3 4-16,-2-7 2 15,-3-9-3-15,-1-8-5 0,0-4 0 0,-3 0-3 0,-1 6 5 0,-1 11 4 16,-1 12 3 0,3 11 3-16,2 8 5 0,-1 3 3 15,2 4 1-15,0 0-3 0,0 0-5 0,0 1-5 0,0 2-2 16,3 6 1-16,3 11 2 0,4 12 2 16,6 14 2-16,7 10 1 0,2 2 0 15,1 3-1-15,-6-6 1 0,-4-5 2 16,-6-3-1-16,-6-7-2 0,-4-1-1 15,-2-6-7-15,-4-3-1 0,-3-8 1 0,-3-5 4 16,-10-4 4-16,-9-4 4 0,-5-2 3 16,-5-6-1-16,-1-4-1 0,3-6-3 15,0-5 0 1,3-1 0-16,2 0 5 0,1 0-17 0,5-1-12 0,1-2-21 16,3-1-29-16,-1-3-8 0,-2 1 38 0</inkml:trace>
  <inkml:trace contextRef="#ctx0" brushRef="#br0" timeOffset="4683.89">29673 3518 1656 0,'20'17'110'0,"-36"-16"-79"16,-3 3-32-16,-6 2-6 0,-28-11 2 15,30 19 1-15,-2 10-2 0,-2 1 1 16,4 6 0-16,-4 4 2 0,1 4 2 0,2 6 1 16,0 1 1-16,-3 4 2 0,1 2-1 15,-5 2 1-15,-5 1 1 0,-1-2-1 16,-5-5 1-16,5-4-2 0,9-8 0 15,8-6-1-15,4-4 0 0,4-4-2 16,1-2-5-16,4-4-9 0,3-3-17 16,3-4-7-16,1-3-4 0,2-1 3 0,2-1 12 15,5-2 7-15,3-2 5 0,6 1 3 16,11-2-4-16,8-5-8 0,10 0 1 16,5-6 5-16,-1-1 7 0,-8-3 14 15,-4-3 5-15,-1-3-3 0,0-3-2 16,4-4-4-16,-1-1-1 0,-4 5 5 15,-4 3 14-15,-9 8 9 0,-6 5 15 16,-7 5 1-16,-8 2-11 0,-3 2-12 16,1-1-18-16,-4 4-6 0,-4 7-3 0,-7 11 3 15,-7 8-1-15,-10 6 7 0,-10 5 3 16,-6 2 1-16,-6-4 2 0,0-3-4 16,-6-4 1-16,-3-8-1 0,-4-9 2 15,4-6-1-15,6-7 2 0,10-5-1 16,8-6 8-16,4-6 6 0,5-2 5 0,2-7 10 15,6-4-4-15,3-3-5 0,5 0-8 16,2-4-3-16,3 0-4 0,6-2-8 16,2-3-7-16,2-5-18 0,3-6-25 15,-1-11-29-15,-1-3-7 0,1-5 37 16</inkml:trace>
  <inkml:trace contextRef="#ctx0" brushRef="#br0" timeOffset="11253.31">26191 4696 1261 0,'26'9'34'16,"-28"-19"-35"0,-28 11 0-16,29 1 0 15,-3 0 1-15,3-1 2 0,1-1 6 16,-1 0 4-16,1 3 3 0,-2 0-1 0,1 0-1 16,1 0-2-16,-4 3-4 0,-1 1-1 15,2 0-2-15,-2 4-2 0,1 0 1 16,4 2-1-16,-2 2-1 0,-2 1 1 15,-1 2-1-15,-4 0 0 0,0 2 0 16,1-1 0-16,2 0 0 0,0 0-1 16,0 1 2-16,3-1-2 0,-3-1 0 15,-2 0 1-15,-3-2-2 0,-3-2 1 16,-5-1 0-16,0-1 0 0,-4-2 2 0,-4-1 2 16,-4-2 1-16,-5-1 1 0,-3-1 2 15,-4 1-2-15,-5-3-1 0,0 1 1 16,-8-4-3-16,-14 0 2 0,-4 0-1 15,-5 0 1-15,1 0 9 0,6 1 1 0,3 0 0 16,-6 0-3-16,-9-1-7 0,-8 0 4 16,-6-1 7-16,1 0 7 0,9 0 0 15,-12-3-5-15,-5 0-5 0,-5-2-6 16,-2 0 0-16,6 0 4 0,-9-1 0 16,2 2-1-16,-5-1-2 0,4 1-6 0,3 1 0 15,-6 1 1-15,-2 2-2 0,-2 1 0 16,7 1 0-16,-7 2 0 15,2 1 0-15,-5 3 0 0,4 0-1 0,2 1 1 16,-7-1-1-16,2-1 1 0,-3 2-1 16,0-1 1-16,-1 0-1 0,1 2 0 15,-5-3 1-15,3 2-1 0,-1 0 2 16,-4 1-1-16,0 1-1 0,-2-2 2 16,-2 0-5-16,1 0 22 0,0 0 5 0,-4 1 0 15,-2 0 5-15,-2 0-24 0,1-2-2 16,-6 2-2-16,7-2 0 0,2 0 1 15,-2 1-2-15,-2-6 0 0,1 1 0 16,2 0 1-16,-7 0 1 0,2-2-1 16,6 1 0-16,1 0 0 0,-1-2-1 15,7 0 1-15,-3 0 0 0,1 0 1 0,6 0 0 16,-3 0-1-16,4 0 0 0,1-2-1 16,0 2 2-16,1 0-1 0,2-1-1 15,1 0 1-15,7 0 1 0,2-2-2 16,-5 0 1-16,3-1 0 0,5-2-1 15,5 3 1-15,-4-2-1 0,1 3 1 16,-1-1 0-16,7-1 0 0,2 1-1 16,-4-1 1-16,-3 0-1 0,2-1 0 15,7 2 0-15,3 0 0 0,-4 0 0 16,-3-2 1-16,-3 1 0 0,5-1-1 0,10 1 0 16,-4 0 0-16,3 0 0 0,-5 0 1 15,5 3 0-15,11 0-1 0,-1 1 0 16,1 0 0-16,-1 0 0 0,-1 1 0 15,7 2 1-15,9 0-1 0,4-1 0 16,7 2 0-16,-1-1 0 0,2 0 0 16,-4 1 0-16,-3-2 0 15,4 0 0-15,7 0 1 0,8 3-1 0,6-3 0 16,6 0 1-16,1-1-1 0,1 1 0 0,4-2 0 16,2 2 0-16,1-2 0 0,1 1 1 15,4-1-1-15,-4-1 0 0,6 1 1 0,-1 0 0 16,-2-2-1-1,1 2 1-15,0-3-1 0,-1 0 1 0,2 0 0 0,4 0-2 16,-2-1 2-16,3 1 3 0,2-5-1 16,0 1 5-16,-1-1-1 0,0-2 0 15,-1 1-1-15,0-1 0 0,3-1-2 16,-1-2-1-16,1-1 1 0,1 2-3 0,2-2 3 16,-1 0 5-16,3-1 0 15,-1-1 5-15,2-1 2 0,1 0-5 0,-1 0 0 16,1-1-4-16,1 0-4 0,-1 4-3 15,1-1-1-15,1 4-2 0,0 2 2 16,0 2 2-16,0 1 0 16,1 0 0-16,0 3-2 0,0-1-3 15,0 3-1-15,-1 0-3 0,1 0-3 0,-2 1-4 16,1 0-5-16,0-2-6 0,-1 2-1 0,2-2-2 16,-1 2-4-16,-1-1-3 0,1 0-10 15,2-2-11-15,3-2-7 0,6 1-60 16,8-5 75-16</inkml:trace>
  <inkml:trace contextRef="#ctx0" brushRef="#br0" timeOffset="11858.58">16891 5314 1643 0,'0'1'-31'0,"-2"2"-49"15,0 1-29-15,-3 6 42 0,-3 4 50 16,2 4 16-16,-3 4 1 0,-4 2-1 15,3 5 1-15,0 0 0 0,-2 1 0 16,0-2 0-16,2 1 1 0,-1-6-1 16,3-2 0-16,2-4 0 0,-1-3 0 0,2-5 1 15,4-5 1-15,1 0 5 0,-1-4 8 16,1 0 7-16,0 0 2 16,0 2 1-16,1-2-3 0,0 1-4 0,4 1-1 15,-2-2-4-15,3 1-3 0,4-1-4 16,2-1-3-16,5 0-1 0,4-1-1 15,-1 2 1-15,0-2-1 0,-6 1 1 16,-6-2 1-16,-2 2-1 0,-2 0-2 16,0 0-1-16,0-2-5 0,1 0-6 0,-1-1-4 15,1 0-11-15,-1 0-7 0,3-2-12 16,0-4-21-16,2-8-22 0,1-5-41 16,-4-8-99-16,-1 0-29 0,-3 1 24 15,0 1 31-15,-2 4 138 0</inkml:trace>
  <inkml:trace contextRef="#ctx0" brushRef="#br0" timeOffset="12173.3">16950 5273 535 0,'-2'3'144'15,"0"0"-194"-15,0 4-12 0,-2 0 40 0,-1 5 46 16,-2 6 42-16,1 5 19 0,-1 6-10 16,0 3-5-16,4 7-19 0,-1 2 1 15,2 6 4-15,0-1-8 0,0 0 15 16,-2 2-16-16,1-5-14 15,-2-1-4-15,3-5-19 0,0-7 1 0,0-6 14 16,0-7 8-16,2-4 3 0,0-4 0 0,0-2-13 16,0-1-8-16,2-1-3 0,-2-1-5 15,0 1-2-15,0-3-1 0,0 2 0 16,0-2-2-16,0 0 0 0,0 1 1 16,0-3 0-16,0 2 1 0,0-2 0 15,0 1-2-15,0 0-1 0,0 0 1 16,0 0-1-16,0 0 0 0,0 1 0 15,0-2 0-15,0 0 0 0,0 2 3 16,0-2-6-16,0 0-14 0,0 0-23 0,0 0-28 16,0 0-171-16,0 0 151 0</inkml:trace>
  <inkml:trace contextRef="#ctx0" brushRef="#br0" timeOffset="16896.16">16713 5194 1082 0,'-4'-7'37'0,"-1"1"-1"0,1 0-26 16,-1 0-1-16,1 6 1 0,2-1 2 15,-1 1 4-15,3 0 6 0,-1 0 3 16,-3 6 3-16,1-4-5 0,-1 4-6 16,-1 2-6-16,0 0-7 0,-3 5-2 15,1 3-1-15,-1 4 0 0,-5 0 0 16,0 2 2-16,-2 3 1 0,-5 2 14 15,-1 1 4-15,-2 1 3 0,-1 1-2 16,3 2-12-16,-2 0-5 0,0-3-2 0,4-2 0 16,1-1-3-16,6-4 1 0,2-2 0 15,2-3-1-15,0-4 0 0,2-3 2 16,1-1-2-16,0-3 2 0,3-1 0 16,1-3 2-16,1-1 9 0,0-1 13 15,0 0 11-15,0 0 8 0,1 0 3 16,0 0-9-16,0 0-5 0,5 1-7 15,-3-1-10-15,3 1-4 0,3-2-4 0,4 0-4 16,10 0-3-16,7 0-1 0,6 2-2 16,9 1 0-16,-1-1 0 0,1 3 0 15,-6-4 0-15,-5 1 1 0,-7-1-1 16,-3 0 1-16,0 0 1 0,-3 0-2 0,-2 1 1 16,-3 0 0-16,0 0-1 0,-4 0 0 15,4 1 1-15,-4 0-1 0,-2-2 1 16,-2 2 1-16,-1-2-2 15,-1 0 1-15,2 0 0 0,-1 0-1 0,0 0 1 16,0 1 1-16,-3 0-1 0,-1-1-1 16,-2 0-2-16,-1 0-8 0,0 0-7 15,0 0-5-15,0 0-6 0,0 0-3 16,0 0-6-16,0 0-3 0,-1 0 1 0,0-1 6 16,-5-2 10-16,1-2 8 0,0-3 9 15,-4-5 1-15,1-8 3 0,1 0 2 16,-1-6-1-16,0 2 1 15,1 0 6-15,0-2 3 0,1 2 8 0,3 3 4 16,2-2 2-16,0 4-2 0,1 2 4 16,2 2 0-16,-1 3 2 0,1 2 0 0,2 0-3 15,-2 2 0-15,-1 1-1 0,-1 0-1 16,0 3 1 0,1 2 0-16,0 1-1 0,0 2 1 0,0 0-4 0,-1 0-6 15,0 0-6-15,0 0-7 0,0 0-9 16,0 2-4-16,0-2-2 0,0 5-3 0,0 3 1 15,-1 5 4-15,0 9 2 0,0 7 5 16,0 11 3-16,1 6 1 0,-1 6 2 16,1 1 0-16,2 2 0 15,0 1 0-15,2-1 2 0,0 0-2 0,0-2 1 16,-2-2 1-16,1-3-2 0,-1-3 1 0,1-3 1 16,-2-3-2-16,-1-5 1 0,1-5 0 15,-1-6-1-15,1-2 1 0,-1-5 1 16,1-3-1-16,-1-4 1 0,0-2 0 15,1-3 0-15,-1-1 3 0,0-3 1 16,0 0 4 0,0 0 10-16,0 0 13 0,0 0 17 0,0 0 17 0,0-1 2 15,0 0-3-15,0 0-6 0,0 0-28 16,1-6-16-16,1 0-12 0,-1-6-11 0,0-8 4 16,1-9 2-16,1-8-1 0,0-9-1 15,-2-3 2-15,1-4 0 16,-2-1 0-16,0 3-4 15,-2-1-5-15,-2-1-2 0,1 1-2 0,1 3 4 0,0 5 4 16,0 6 3 0,1 6 2-16,0 5-4 0,0 4-9 0,1 5-8 0,0 6-7 0,0 0-1 15,1 6 1-15,-1 2 0 0,0 1 0 16,0 1 0-16,0 3-4 0,0 0-2 16,0 0 3-16,0 0-2 0,0 0 3 15,0 0 0-15,0 0-10 0,-1 3-8 0,0 3-12 16,-1 3-5-16,-2 7-5 0,1 3 39 31</inkml:trace>
  <inkml:trace contextRef="#ctx0" brushRef="#br0" timeOffset="30574.96">13414 4798 734 0,'8'1'121'16,"57"-1"1187"-16,-154 0-2560 31,78 2 1282-15,-6-1 1-16,-3-1 4 0,-3 1 0 0,-5-1-7 15,1 0-6-15,2 0-6 0,-1 0-5 16,2-1 0-16,4 0-1 0,0-1-2 15,2 2-2-15,5-1 0 0,3-1-2 16,2 2-1-16,6-1 1 0,2 1 1 16,-2 0-3-16,5 0-5 0,-2 0 3 15,5-1 0-15,4 0 2 0,8 0 7 16,9 1-6-16,9 1-1 0,6 1-1 0,5 2 1 16,6-2 0-16,0 1 0 0,-7-1-1 15,-7 0 1-15,-11 1-1 0,-11-1 0 16,-5 0 1-16,-2 0-2 0,-4-2 1 15,-4 2 3-15,-1-2-1 0,-1 1-1 16,0-1 0-16,-2 1-1 0,-2 0 2 0,-6 1 4 16,-9 2 6-16,-12-3 0 15,-19-1-1-15,-11-1 0 0,-9-5-7 0,-1-1-8 16,6 0-20-16,6-3 579 16,6-1-412-16</inkml:trace>
  <inkml:trace contextRef="#ctx0" brushRef="#br0" timeOffset="31273.57">18695 4775 1417 0,'-12'2'15'0,"-2"3"-30"0,-7-2-9 16,1 4 16-16,-1-1 8 0,3 0 1 15,3 0 0-15,1-2-1 0,4-1 0 16,0-1-1-16,-1-1-1 0,-4-1 2 0,1 0 0 16,1 1 3-16,4-1 0 0,3 0-1 15,0 0 2-15,3 0-2 0,-2-1 1 16,5 1 1 0,0 0 1-16,0 0 1 0,0 0 0 0,0 0-2 0,0 0 3 0,3-1 0 15,2-1-1-15,-1 2-2 0,11-3-4 16,5 2-3-16,9-1-5 0,13 2 1 15,3 2-2-15,3 0 4 16,0 0 3-16,-7 0 2 0,-9-1 0 0,-5-1 2 16,-9 0-1-1,-5 0 0-15,-5 0 4 0,-4 0-1 0,-4 0-2 0,-1-1-8 16,1 1-9-16,0 0-7 0,-4 0 2 16,-5 0 9-16,-9-2 7 15,-11 2 6-15,-10-3 1 0,-10 0 0 0,-7-3 0 16,2 2-6-16,-1-3-9 0,9 0-13 15,5 0-17-15,3-2 23 0</inkml:trace>
  <inkml:trace contextRef="#ctx0" brushRef="#br0" timeOffset="34080.04">2805 6633 1147 0,'29'-4'169'0,"-26"26"-139"15,2-1-51-15,0 5-24 0,-23 29 41 16,24 1 2-16,3 17 2 0,-1 17 2 16,2 18 0-16,2 12 1 0,3 11 0 15,-2 11-1-15,2 1 1 0,-3 7-2 16,-4 4 1-16,-2 0 0 0,0 2 0 15,-2-1 2-15,0-3 13 0,0-7 2 0,-7-8 2 16,-1-13 0-16,-4-14-13 0,-2-13-3 16,0-17 0-16,3-10-3 0,1-7 1 15,-3-10 0-15,3-5-1 0,-4-7-8 16,2-12-22-16,1-9 7 0,4-11 691 16,3-8-493-16</inkml:trace>
  <inkml:trace contextRef="#ctx0" brushRef="#br0" timeOffset="34847.01">2803 6388 1694 0,'6'2'-8'0,"8"4"-55"0,6 3-4 16,13 1 47-16,15 3 16 0,11 1 1 15,13-1 3-15,9 1 1 0,12-5 1 16,13 0-1-16,9-5 1 0,15-3-1 0,16-1 0 16,12-2 2-16,8-1-1 0,16-6 1 15,-3-4 0-15,-6 0-1 0,10-2 0 16,-7 0-1-16,-6-2 1 0,9 2-1 15,-8 1 0-15,-6 5 1 0,4 0 0 16,-17 0 0-16,-8 3-1 0,-9-2-1 0,-19 1 1 16,-9 3-1-16,-10 3 0 15,-13 1 0-15,-10 1 0 0,-16 3-1 0,-12 2 1 16,-10 2-2-16,-9 2-3 0,-6 1 0 16,-6 4-3-16,-4 5 2 0,-4 8 4 0,-2 9 2 15,0 13 1-15,-4 13 2 16,-1 12 2-16,0 11 2 0,-2 9 1 0,0 10-1 15,4 14-2-15,5 14-1 0,10 11-2 16,14 17 1-16,9 10 1 0,12 12-1 16,7 11 1-16,2 0 0 0,2 3-1 0,-1-7-1 15,-3-12-2-15,-5-16 18 0,-6-18 8 16,-11-18 5-16,-6-20 6 16,-12-12-16-16,-10-12-7 0,-7-10-4 15,-7-5-1-15,-6-5-2 0,-7-4 2 0,-10-4 1 16,-2-3-3-16,-7-5 0 0,-7-3-5 15,-3-7 0-15,-10-6-1 0,-6-7 0 16,-10-6 2-16,-17-5-1 0,-15-8 2 16,-17-4 1-16,-15-8-1 0,-16-6 1 15,-13-9-1-15,-14-5 0 0,-15-6-1 16,4-2 0-16,-14 4-3 0,0-1 1 16,8 7 0-16,-8 6-1 0,12 8 1 0,3 3 0 15,-6 2 0-15,16 3 1 0,1 1 0 16,9 6-2-16,21 0 0 0,13 5 0 15,15 1-2-15,13 0 0 0,11 2 0 16,10 0 0-16,15-1 0 0,16 0 2 0,14-3-2 16,14-1 0-16,10-4-4 0,11 0-6 15,4-1-9-15,3-1-19 0,-3 4-16 16,3-4-16-16,0 0-9 0,1-4 13 16,11-3 3-16,8-7 38 0</inkml:trace>
  <inkml:trace contextRef="#ctx0" brushRef="#br0" timeOffset="35657.28">7105 8184 1861 0,'1'-1'24'0,"0"1"-41"16,0 0-11-16,-1 0-3 0,-1 0 20 15,-2 0 5-15,1 2-4 0,-7-1-1 16,-7 5-3-16,-11-2 3 0,-13 1 5 15,-9-1 7-15,-8 1 3 0,-10-1 1 0,-9-4 1 16,-15 0 4-16,-13-6 0 0,-9-3 0 16,-11-2 0-16,0-2-7 0,-8 1-2 15,-6-3 1-15,-5-2 0 0,-12 3-1 16,-1-2 1-16,-3 1 0 0,-4 3-1 0,1 3-1 16,6 3 1-16,6 4-1 0,0 2 0 15,11 2 1-15,8 4-1 0,9 1 0 16,11 2 1-16,3 2-1 0,7-1 0 15,5 0 0-15,12 1-3 0,11-2 9 16,11-1 6-16,7 0-1 0,9-2 5 16,6 1-9-16,3 0 2 0,8-1 6 15,6-2 1-15,9 1 2 0,5-4-6 16,3 1-2-16,3-1-1 0,3-1 1 0,0 0 1 16,-2 0-3-16,2 0-3 0,0 0-1 15,0 0-4-15,0 0-2 0,0 0-10 16,0 0-9-16,0 0-11 0,0 0-11 15,0 0-8-15,0 0-12 0,0 0-20 16,0 0-16-16,0-4 380 0,4-2-228 16</inkml:trace>
  <inkml:trace contextRef="#ctx0" brushRef="#br0" timeOffset="42709.94">3535 7189 1804 0,'0'0'32'16,"0"1"-29"-16,-2 0-19 0,2 2-16 15,-2 4 15-15,-2 7 4 0,1 9 3 16,1 10 4-16,0 2 3 0,1 4 1 0,-1 4 0 15,-2-1 2-15,4-2-1 16,1-2 0-16,2-8 0 0,-2-5-3 0,4-7-1 16,-1-5-1-16,-1-3-6 15,2-3-6-15,-5-6-14 0,0 0-23 0,1 0-26 16,3 1 5-16,3-6-185 16,4-7 171-16</inkml:trace>
  <inkml:trace contextRef="#ctx0" brushRef="#br0" timeOffset="42939.84">3918 7400 1058 0,'-9'1'71'0,"-6"2"71"0,-10 4-110 0,-5 1-1 16,-7-1 4-16,-5 1 6 0,0-3-16 15,-4-1-15-15,-4 1-4 16,-3-5-2-16,4 0-1 0,-2-2 2 0,4-5-6 15,6 2-3-15,3-3-5 0,7-1-6 16,11 0-3-16,7 0-8 0,6 2-15 16,3-1-21-16,4-2-49 15,2-3-123-15,3-4 138 0</inkml:trace>
  <inkml:trace contextRef="#ctx0" brushRef="#br0" timeOffset="43410.69">4135 6943 1726 0,'14'13'79'0,"-14"51"-115"0,15-55-20 15,-45 71 54-15,29-38 2 0,-2 9 2 16,-3 3-2-16,0 3 1 0,-1-4 1 0,0-2-5 15,3-14-6-15,1-8-4 0,3-9-2 16,0-8 4-16,3-7 7 0,-3-5 4 16,0 0 3-16,0 0 4 0,0 0 3 15,1 0 3-15,-1 0 2 0,1 0-1 16,2-4-3-16,-1 0-4 0,5-4-3 16,4-5 1-1,4-6-10-15,10-5-13 0,3 2-3 16,1 4-3-16,0 4 6 0,0 5 10 0,1 5 3 15,1 2-1-15,5 2 0 0,0 0 1 0,0 3-2 16,-7 3 1-16,-4 0 2 0,-8 2-2 16,-10 2 0-16,-2 2 0 0,-5 2-1 15,-2 3 4 1,-6 1 2-16,-1 1-2 0,-10-1 1 16,-7 0-1-16,-8-3 0 0,-11-3 3 15,-3-4 1-15,-3-5-1 0,0-3 1 0,-2-3 1 16,4-4-2-16,4-1 0 0,6-1-2 15,10 0-6-15,5 1-5 0,6 2-12 16,6 0-17-16,6 4 4 0,6 2-113 16,-3-6 97-16</inkml:trace>
  <inkml:trace contextRef="#ctx0" brushRef="#br0" timeOffset="43987.26">3566 9070 1399 0,'18'21'174'0,"-18"-19"-126"15,-7 0-45-15,-2 3-31 16,-26-18 30-16,14 21 0 0,-9 2 2 16,-4-1-1-16,-1 0 0 0,-5-3 1 0,3-2 0 15,3-3 0-15,7 0 1 0,7 0 0 16,2 1-2-16,3-2 0 0,2 0 0 16,2-2-4-16,3 0-10 0,1 0-21 15,1-4-30-15,1-4 112 0,0-6-56 16</inkml:trace>
  <inkml:trace contextRef="#ctx0" brushRef="#br0" timeOffset="44523.13">4092 8626 1695 0,'0'6'25'0,"0"10"-37"0,2 7-5 0,1 14 12 16,4 8 6-16,3 10 0 0,-1 6 1 15,0 6-2-15,-4 7-3 0,-4-3-1 16,-1-3-2-16,-1-10-3 0,-2-8-1 16,0-8 0-16,1-9 3 15,1-8 5-15,-1-10 2 0,1-8 3 16,1-6 0-16,0-1 4 0,0 0 4 0,0 0 1 15,0 0-5-15,-1-2-4 0,1-5-6 0,2-3-4 16,2-9 1-16,-2-7 1 0,4-2 0 16,0-3 0-16,5 1-1 0,2 3 0 0,1 2 4 15,1 2 3-15,4 5 3 16,2 1 1-16,3 2-4 0,7-1 1 0,6 1 0 16,9 3 0-16,5 5 0 0,-6 6-2 15,-1 4 0-15,-12 3 3 0,-8 3 1 16,0 3 1-16,-7 3-3 0,-3 4-5 0,-4 4-2 15,-4 0 0-15,-7 0-3 0,-9 2-1 16,-10 2 0-16,-9 1-1 0,-8-1 3 16,-9-2 5-16,-5-5 0 0,-12-6 1 15,-2-5 2-15,1-6 0 16,2-2 2-16,6-1 0 16,6-3-1-16,2-4-1 15,9 2-1-15,2-4-3 0,1 0-5 16,6 0-6-16,5 0-15 0,6 2-19 15,4 1-16-15,7 0-4 0,2-5-119 0,6-5 122 16</inkml:trace>
  <inkml:trace contextRef="#ctx0" brushRef="#br0" timeOffset="45144.89">5100 6373 624 0,'-2'23'28'0,"1"-5"9"0,-1-1 1 16,-1-2 8-16,1 0 6 0,0 0-9 16,0-2 1-16,-3 2 0 15,2-3-6-15,-2 1 0 0,4 0 0 0,-1-2-10 16,2 0-5-16,-2 3-6 0,-1 3-8 15,1 5-2-15,1 8-2 0,2 7 1 16,0 7-1-16,3 7 1 0,-4 7 4 16,2 13 4-16,1 15 5 15,-3 18 2-15,1 12-3 0,1 15-4 0,-2 17-5 16,1 8-3-16,-1 16-3 0,-1 10 1 0,1 2 0 16,2 10 3-16,-1 1 0 0,6-9-2 15,-5-4-1-15,1-12-2 0,7-15-1 16,-4-12 14-16,2-13 13 0,-1-14 8 15,-2-13 8-15,1-11-10 0,-2-13-8 16,1-11-5-16,-4-13-7 0,-1-5-3 16,0-7-3-16,-1-4-2 0,-4-1-1 15,2-7 1-15,0-4-1 0,1-8 0 0,0-5 0 16,1-6-1-16,1-5-1 0,0-3 1 16,0 1-4-16,0-1 0 0,0 0 0 0,0 0-9 15,0 0-2-15,1-2-6 0,0-4-3 16,3-2-1-16,0-6-16 0,5-10 29 15,5-6-6 1</inkml:trace>
  <inkml:trace contextRef="#ctx0" brushRef="#br0" timeOffset="48750.34">20342 2155 1543 0,'2'-1'34'0,"-2"1"-29"0,1 0-7 0,-1 0 0 15,0 0-2-15,1 0 2 0,-1 0 1 16,1 1-1-16,-1-1 2 0,1 2-2 0,4 2-1 15,2 8 1-15,3 6-1 0,6 10 2 16,7 13 0-16,6 11 1 0,4 10 0 16,3 13 0-16,-3 5 1 15,4 7 0-15,5 8 0 0,2 8 1 0,5 4-1 16,1 2 0-16,-5-3 0 0,-6-6 2 16,-8-12-2-16,-1-8 2 0,-5-14-2 15,3-9-1-15,2-7 1 0,0-10-1 0,-1-3-3 16,-2-9-3-16,-1-9-3 0,-1-7-4 15,0-8 1-15,0-4 1 0,-2-6 2 0,0-4 6 16,0-3 4-16,5-10 6 0,0 1 9 16,0-3 8-16,-1-3 4 0,-7 0 8 15,-2 1-4-15,-6 2-7 0,-5 3-2 16,-1 6-6-16,-6 4 1 0,0 4-2 16,0 5 2-16,-2 0-3 0,2 3-8 15,0 0-2-15,0-2-5 0,0 4-2 16,-3 3 2-16,1 2-2 0,-6 2 0 15,-2 6 0-15,-3 9 1 0,-4 3 1 16,-1 3 0-16,-4 4 0 16,-1-4 2-16,-5 0-2 0,2-4 0 0,1-4 1 0,1-7-3 15,-5-6-6-15,-2-6-6 0,-5-6-3 16,-3-8 3-16,-4-11 7 16,-3-8 5-16,-7-13 6 0,-6-10-10 0,-5-9-25 15,-4-9-24-15,7-1-30 0,10-2-16 16,16 4 25-16,14-1 35 0</inkml:trace>
  <inkml:trace contextRef="#ctx0" brushRef="#br0" timeOffset="49427.52">23673 2228 1649 0,'13'5'44'0,"-13"13"-111"15,-1 11 11-15,1 14-18 16,-9 14 73-16,17 6 1 0,4 9-1 16,3 7 2-16,0 5 0 0,0 1 0 15,2 3 2-15,0 0-1 0,-2 0-1 16,-4-3 1-16,0-5 0 0,1-8-1 0,2-10 1 16,1-10 0-16,-2-13 0 0,-2-9 1 15,-3-10 0-15,-3-10-1 0,-3-4 1 16,-2-6 2-16,0 0-1 0,1 0 2 15,0 0 10-15,0 0 0 0,0 0 2 16,3 0 0 0,-2-1-12-16,2-2-3 0,1 1-4 0,1-2-7 0,0-1-3 15,6-2-5-15,0-3-5 0,4-4 1 16,-1-3 4-16,-1-2 7 0,-2-1 10 0,-1 2 10 16,-5 4 7-16,-1 2 5 0,-3 6 3 15,-2 0-1-15,1 6-4 16,0-3-5-16,-1 3-11 0,0 0-5 15,0 0-5-15,-1 3-7 0,-1 3 2 0,-1 6 0 16,3 14 2-16,3 13 5 0,2 16 3 16,2 6 0-16,4 4 1 0,-2-4 1 15,4-9-2-15,-3-9 2 0,-5-14 0 16,-1-7-3-16,-4-11-6 0,0-4-1 0,0-4-4 16,-6-2-4-1,-4-1 1-15,-8-2-2 0,-8-9 6 0,-11-4 7 0,-10-9 5 0,-7-8 4 16,-4-9 2-16,-1-4-3 0,3-2 2 31,0-1-4-31,5 2-5 0,2 2-19 0,6 5-30 0,5 1 29 0,2 7-3 16</inkml:trace>
  <inkml:trace contextRef="#ctx0" brushRef="#br0" timeOffset="56303.8">709 5733 903 0,'0'0'31'0,"3"4"-40"0,3 0-7 16,-3 0 25-16,4 2 1 16,1-1 0-16,3 2 1 0,0 2 3 15,5 4-1-15,4-2 3 0,7 4 0 16,8 0 0-16,9 6 2 0,5 3 1 15,9 5 0-15,8 7-2 16,4 6-1-16,7 3-4 0,7 5-2 0,2 4-3 0,5 1-2 16,5-1-1-16,4-2 0 0,0-4-3 15,8-2 2 1,-5-1 1-16,-6-5-1 0,-4-7 0 16,-16-8 1-16,-14-8-1 0,-17-8 1 0,-21-6 0 15,-10-2 4-15,-9-1 7 0,-6 0 9 0,1-2 11 16,-5-5-8-1,-5-8-5-15,-7-9-10 0,-11-9-12 0,-5-6 2 0,-9-2-1 0,-1-4-1 16,-2 3 0-16,1 2-1 16,7 5-1-16,4 0 2 0,5 6 0 0,4 7 1 15,5 6 6-15,7 9 6 0,10 5 1 16,0 2 1-16,0-1-5 0,1 1-9 0,0-2-3 16,4 8-3-16,4 5-1 15,5 6 5-15,7 8 1 0,2 4 2 0,5 2 1 16,2 2-2-16,0 0 1 0,3-2-1 15,-4-1-1-15,-1 0 1 0,-7-5 0 16,-1 1-1-16,-7-4-1 0,-6-2-2 16,-6-1-2-16,-8 1 2 0,-6 1-1 0,-9 2 4 15,-6-3 4 1,-8-1 1-16,-6-2 3 0,-5-5 0 0,-4 1 4 0,-4-6-1 16,-2-2 2-16,2 0 4 0,-1 0-2 15,8-1 0-15,3 0-4 0,7 1-8 16,12 0-1-16,8-1 0 15,10 0-2-15,4-1 3 0,5-3 1 16,0 2-1-16,-1 0 0 0,1-2-3 0,0 0-12 16,0 0-24-16,7 4-4 15,13 1 14-15</inkml:trace>
  <inkml:trace contextRef="#ctx0" brushRef="#br0" timeOffset="92042.47">12624 4937 495 0,'0'-7'30'15,"1"3"33"-15,-1 2-9 16,2 1 4-16,-2 0-5 0,0 1-22 15,0 0-15-15,0 0-6 0,0 0-4 16,0 0 0-16,0 0 1 0,0 0 3 16,0 0-4-16,0 0-7 0,0 0-5 15,0 0-3-15,0 1 3 0,1 4 5 16,-1-3 4-16,0 1 3 0,1 1-1 16,-1-1 0-16,1 2-3 0,0 0 2 15,-1-1-2-15,1 1 0 0,-1 3 0 16,0-3 1-16,0 6-1 0,0-2-1 0,1 0 0 15,0 1-1-15,-1 1-1 0,2 0 0 16,-2 1-2-16,1 1 1 0,1-1-1 16,0 3-1-16,0 0 4 0,1-1 2 15,-1 3 3-15,0 0 0 0,0 0 0 16,1 0-3-16,-1-1 0 0,-2 0 1 0,1-1-2 16,-1-2 2-16,0-1 0 0,0-2 2 15,0-1 3-15,-1-3 1 0,0-1 16 16,1-3 11-16,0-2 9 0,0 0 7 15,0 1-8-15,0-1-6 0,0 0-6 16,0 0-5-16,0 0-4 0,0 0-6 16,0 0-2-16,1 0-4 0,0 0-3 15,-1 0-2-15,1 0-1 16,0 0-2-16,0 0 1 0,3 0-1 0,-2 0 0 16,3 0 0-16,-1-1 0 0,2 0-1 0,-1-2 0 15,2 1 0-15,1 0-2 16,2-1 1-16,3 1 0 0,3-2 0 0,3 1 0 15,1 0 0-15,2-3-1 0,2 0 1 16,3 0 0-16,2 0-1 0,-1 0 0 16,1 0 1-16,0 0-1 0,-1 0 0 0,2 0 0 15,4 3 0-15,1 0 0 0,4 0 0 16,-1 1 0-16,3 1 0 0,3 0 0 16,6 0-1-16,7 1 1 0,4-1 0 15,-4 1 0-15,0 0 0 0,-2-1 0 16,-5-1 0-16,10-1 0 0,-1 2 0 0,6 1 0 15,7 0 0-15,-2 0 0 0,1 0-1 16,-6-1 1-16,3 1 0 0,2 2 0 16,9 1 0-16,5 2 0 0,0 1 0 15,3-2 0-15,-7 1 1 0,1 0 0 16,1 1-1 0,6-1 0-16,3 0 0 0,-4-1 0 0,0-1 1 0,-4 0-1 15,-2 0 0-15,10 0 1 16,0-1-1-16,-4-2 0 0,-1-1 1 0,-10-1-1 15,1-2 0-15,6 3 0 0,2 0 0 0,4 1 0 16,-4 0 0-16,-5 0 0 0,1 0 0 16,-4 0 1-16,7 1-1 0,1 2 0 15,-1-1 0-15,-1-1 0 0,-7-1 0 16,1-1 1-16,3 1-1 0,0 0 0 16,6-2 0-1,-5-1 0-15,-6 1 0 0,2 2 1 0,1 0-1 0,6 0 0 0,4 2 0 16,-4-1 0-16,0 1 0 0,-4 1 0 15,0-1 0-15,6 2 0 0,-2-1 0 16,5 0 0-16,-6 1 0 0,-4-4 1 16,-3 3-1-16,6-2 0 0,5 0 0 0,1 2 0 31,0-3 0-31,-5-3 0 0,-4 1 0 16,1-1 1-16,5-1-1 0,-1 1 0 15,-1-2 0-15,-2 0 1 0,-7-1-1 0,2 3 0 16,10-1 0-16,2 2 0 15,0 1 0-15,3 1 1 0,-5 0-1 16,1 0 0-16,10 0 0 0,-1 2 0 16,1-2 0-16,-6 1 0 0,-6 1 0 15,3-2 1-15,3 0 0 0,0-2-1 16,-2 1 0-16,-6-2 0 0,-3 0 0 0,-2-1 0 16,6 1 0-16,5-1 0 0,-2 0 0 15,1-1 0-15,-3 1 0 0,-2 1 0 16,9 3 0-16,5 0 0 0,-3-2 0 15,-1 2 1-15,-11-5-1 0,1 2 0 16,9-3 0-16,-4 0 0 0,4 2 0 16,-8-3 1-16,-6-1-1 0,-4-1 0 0,1 0 1 15,5 1-1-15,-2 0 0 0,2 1 0 16,-2 0 0-16,-4 4 0 0,-2 1 0 16,8 4 0-16,2-2 0 0,-4 1 1 15,2 3-1-15,-8-2 0 0,-6 0 0 16,1-1-1-16,2-1 1 0,3 2 0 0,1-1 0 15,-3-1 0-15,-7-3 0 0,-4 3 0 16,-1-1 0-16,2-3 1 0,5 2-1 16,4-1 1-16,0 0-1 0,-2 2 0 15,-4-1 0-15,-2 0 0 0,-1 2 0 16,2 3 1-16,7-1 0 0,3 2-1 16,1 0-1-16,-4 0 1 0,-2 1 0 15,-10-2 0-15,-3 1 0 0,1-1 0 16,-1-1 0-16,3 2 1 0,0-1-1 0,-2-1 0 15,-4 2 0-15,-10-2 0 0,-5 1 0 16,-3 2 0-16,-4-4 0 0,3 1 0 16,-4-2 0-16,-4 0 0 0,3 3 0 15,0-1 0-15,-1 0 0 0,0-1 1 16,-2-1 0-16,0 1-1 0,2 0 0 16,-1 3 1-16,-1-4-1 0,0 0 1 15,-5 0 1-15,-4-5 0 0,-3 3 1 0,-4 0 5 16,-2 0 3-16,-1-1 3 0,2 1 5 15,-6 0-4-15,0 2-1 0,0 0 0 16,2 0-3-16,-3 0-1 0,0 0-2 0,0 0-3 16,0 0-2-16,-2 0 0 0,2 0-1 15,-1-4 0-15,2 4 0 0,4-2 0 16,-2 1 0-16,0-1 2 0,1-5-2 16,-2 1 1-16,1-5-2 0,0-1 5 15,-1 0 7-15,2-2 3 0,-2-2 3 16,0-2-5-16,-1-2-4 0,0-3-5 15,-1-2-2-15,-1-2 1 16,-2-1-3-16,-2-1 2 0,0 1 2 0,0-3-2 16,2 2 1-16,-1 0-2 0,2-3-1 15,-3 1-1-15,0-1 2 0,1 1-3 0,0 0 1 16,4 2 0-16,0 3-3 0,4 1 2 16,1 1 0-16,-4 4-2 0,4 3 3 15,-3 3 0-15,-1 5-1 0,3 2 1 16,-4 2-2-16,-2 5-4 0,1 0-4 15,0 3-3-15,1-1-6 0,1 1 2 0,2 4 3 16,-6 3 2-16,1 5 6 0,-1 8 2 16,2 3 1-16,2 9 1 0,3 2 1 15,-2 0-1-15,4 5 1 0,1-1 0 16,2 4 0-16,4 4 0 0,2 4 1 16,1 0 0-16,0-2 0 0,0-3 0 15,-1-10 0-15,-1-3 1 0,-1-7 1 0,-3-4-2 16,-2-4 1-16,-2-9 0 0,-1-1 0 15,-4-5 0-15,1-2 1 0,-2-3 0 16,0 0 3-16,0 0 0 16,0 0 1-16,0 0 0 0,0 0 1 0,0 0 0 15,0 0 0-15,0 0-1 16,-1-5-3-16,0 3-4 0,1-3-4 0,0-2-4 16,-2-3 0-16,0-3 3 0,-1-1 2 15,0-4 3-15,0-3 1 0,-1-4 0 16,0-2 0-16,0 1 0 0,0-1 0 0,-1 2 0 15,2 3-1-15,-2 1-1 0,2 5-5 16,0 0-1-16,0 5-4 0,2 2-1 16,-1 3 0-16,1 4-4 0,1 2-4 15,0 0-5-15,0 0-5 0,-4-1-2 16,-1 3 2-16,-1 5 2 16,1 2 7-16,0 2 7 0,0 1 6 0,-1 3 5 15,0-3 1-15,1 0 1 0,-2 1 2 16,1-3 0-16,0 1 0 0,-6-2-2 0,6-1 1 15,-4-2-2 1,0 2 1-16,2-1 2 0,-2-1-1 0,-5 1 0 0,3-1 0 0,-2 0-2 16,-4-1 0-16,1-1 1 0,-1 1-1 15,-1-4 2 1,1 1 0-16,1-2 0 0,-2 1 1 0,2-1 0 0,0 1-2 16,-3-1 2-16,1 0 0 0,-3 0-1 15,-2 0 0 1,-2-1-1-16,-1 0 0 0,-2-2 1 0,-2-2 2 0,-4 1-1 15,-4-3-5-15,-8 0-10 16,-8 0-14-16,-12-2-13 0,-2 2 8 0,-3-2 13 0</inkml:trace>
  <inkml:trace contextRef="#ctx0" brushRef="#br0" timeOffset="92717.73">12669 5134 863 0,'1'26'29'0,"-1"-26"-22"16,0 1-4-16,0 1-1 16,-3-26-1-16,2 25-1 0,1 0 0 15,0-1 2-15,0 0 0 0,-1 0 1 16,0 0-5-16,0 0-7 0,-1 0-34 16,-3-1-72-16,-1 1 71 0</inkml:trace>
  <inkml:trace contextRef="#ctx0" brushRef="#br0" timeOffset="92860.33">12704 5161 996 0,'-2'0'35'15</inkml:trace>
  <inkml:trace contextRef="#ctx0" brushRef="#br0" timeOffset="102740.59">11259 10264 622 0,'-15'0'21'15,"1"-2"-4"-15,-2 0-1 0,2 2-9 16,1-4 2-16,0 3-3 16,3 0-5-16,2-2-8 0,2 2-68 0,1-2-57 0,1 0 69 15</inkml:trace>
  <inkml:trace contextRef="#ctx0" brushRef="#br0" timeOffset="103846.06">11181 6360 1200 0,'11'10'-27'15,"-1"7"-41"-15,-1 4-7 0,-2 5 46 16,-6 1 28-16,-1 2 1 0,-3 1 1 15,-4 1 2-15,-1 3 2 0,-2-6 1 0,-2 3 2 16,-1-1 2-16,0 3-1 0,-2 4 1 16,0 7 4-16,-2 5 2 15,-5 10 1-15,0 14 3 0,-2 18-4 0,0 12-7 16,1 13 0-16,6 15-4 0,3 13-2 16,0 11 1-16,8 12-2 0,6 15 2 15,2 3-2-15,9 10 0 0,1 4 2 16,1-5-2-16,-1-3 0 0,0-11 0 15,0-18 0-15,-3-12-1 0,-3-19 1 0,2-14-1 16,-3-11 0-16,-2-10 2 0,3-5 6 16,-2-5 1-16,3-7 2 0,2 0 0 15,-3-5-7-15,-1-9-1 0,0-6-1 16,-2-8-2-16,-1-6 1 0,-2-5-1 16,0-6 0-16,-4-2 0 0,-3-9 1 15,-4-2-2-15,-3-7-4 0,-4-3-2 0,-1-5-2 16,-1-1 3-16,-2-3 4 0,-5-2 3 15,-7 0 4-15,-9-7 1 0,-14-1 0 16,-13 0-3-16,-6-2-1 0,-8-1 0 16,-4-2-1-16,1-4 1 0,-16-2-1 0,0-2 0 15,-1-1 1 1,0-1-2-16,11 2 1 0,2-1 0 0,-1 3-2 0,7 1 1 16,1 2 0-16,9 1-1 0,10 3 1 15,3 1 0-15,2-1-2 0,-1 1 1 16,4 1 0-16,5 1 0 0,11 2-1 15,10 1 3-15,6 1 2 0,6-1 6 16,3-1 5-16,2 1 1 0,4-3 2 16,1-2 2-16,3-5 3 0,1-3 3 0,0-3 6 15,2-9 3-15,1-10-4 16,0-12-7-16,2-20-10 0,0-27-4 16,4-23-6-16,-2-19-7 0,0-20-6 0,3-6-8 15,-1-5 0-15,2-5 6 0,1 0 6 16,2-6-1-16,0-2 0 0,1-2 0 15,-1-1-1-15,-4 3 4 0,-1 10 4 16,-1 3 2-16,-1 11 3 0,1 9-2 0,1 7 0 16,1 14-3-16,0 9-1 0,4 12-8 15,1 8-6-15,2 6-6 16,2 8-6-16,0 10 7 0,-2 11 5 0,1 15 12 16,0 10 9-16,-1 10 5 0,2 9 1 15,-3 5-2-15,-3 6-1 16,1 4-2-16,-6 6-4 0,-1 1-2 0,-1 2-4 0,-1 0-3 15,0 0 0-15,0 0-2 0,0 0 2 16,4 2 2-16,-2-1-2 0,3 2 2 16,0 3 1-16,4 2-1 0,9 4 2 15,5 4 1-15,8 0-2 0,8 0 1 16,4-2-1-16,9-3-1 16,6-3 3-16,9-3-1 0,20-4 2 0,10 1-1 15,8 0 1-15,2-1-1 0,7 3-2 16,2-1 1-16,2-2-1 0,-6-1 1 15,-17 0 2-15,-10-2-1 0,-6 2 0 16,-5 1 1-16,-3 2-2 0,-12 2 1 0,-11-1-2 16,-11 3 0-16,-8 0 0 0,-10-2 1 15,-9 2-5 1,-6-1-6-16,-4 1-6 0,0 0-4 0,-2 3 4 0,-7 4 1 16,-1-1 0-16,-7 2-6 0,-7-1-8 15,-3-2 17-15</inkml:trace>
  <inkml:trace contextRef="#ctx0" brushRef="#br0" timeOffset="111918.47">26938 8477 1582 0,'0'0'53'0,"1"0"2"16,-1 2-78-16,0 5-12 0,1 7 0 16,-1 8 16-16,0 13 8 0,0 13 8 15,-2 11 2-15,0 8-1 0,-2 8 2 0,0 7 0 16,-1 8 0-16,2 10 0 0,2 10 2 15,2 4 0-15,5 3 1 0,3-1 1 16,3-6-2-16,2-4 0 0,2-12 0 16,0-15-2-16,-3-14 1 0,-1-15 1 15,-6-10-2-15,-2-7-2 0,-5-2-1 16,-4-5-4-16,-4 1-4 0,-4-5 3 16,-3-2-1-16,-4-1 5 0,-5-1 4 15,-6-1 1-15,-5-1 1 0,-6-4 1 16,-3 0-2-16,-7-2 2 0,-8-1 2 0,-15-3 0 15,-10 1 0-15,-1 0 1 0,-4-3 0 16,1 1-1-16,-12-5 0 0,-8 0 0 16,-2 0-3-16,-1-4 2 0,1 1-2 15,-10-3 0-15,-3 4 0 0,-1 1-1 0,-2-1 0 16,-4 0 2-16,-4-2-3 0,-4-1 2 16,-10 1 2-16,3-1-2 15,-2-1 3-15,-4 0-2 0,-6-1-3 0,4 0 1 16,0 0 0-16,-16 0-1 0,11 3 1 15,7 2 0-15,-3 2 0 0,10 7 0 16,-1 4-1-16,5 2 0 0,-3 2 0 0,4 5 0 16,5-2 0-16,-5 2 0 0,-3-1 0 15,8 2 0-15,3-3 0 0,2 2 3 16,-1-3-1-16,2 0 1 0,-1-1 2 16,4 0-1-16,9-2 2 0,-1-2 0 15,5 1 0-15,-2-3-3 0,12 0-1 16,2 2-2-16,-3-1 1 0,1 0 0 15,0-1-1-15,10-1 1 0,10-1 0 0,-2-2-1 16,-1-2 1-16,2-1 1 0,1 1-2 16,5-4 0-16,8 0 1 0,1-2-1 15,-3-2 0-15,-2 1 0 0,4 1-2 16,3-1-2-16,6 2-2 0,8-1-2 16,4-1 1-16,11-1-1 0,4-1 1 0,6-1 0 15,5-1 1-15,1-1 1 0,3-1 2 16,2-1 0-16,0 0-2 15,8-1 0-15,1-3 0 0,-3 0 0 0,8-1 3 16,-5-4 4-16,2-4 2 16,5-4-1-16,-2-7 2 0,3-8-5 0,1-6 0 15,1-7 0-15,3-3 0 0,-1-3 0 16,4 1 0-16,2 1-2 0,1-3 1 0,3-3 1 16,-1-7 0-16,0-5 1 0,-4-1 3 15,0 1 1-15,-1 4 1 0,-1-2-2 0,5 0-2 16,-2-6-1-16,0 2-3 15,2 3 4-15,-1 8 8 0,5 7 5 0,0 4 3 16,-3 0-5-16,1 2-6 0,-2-6-6 16,1 3 1-16,0-1-3 0,-1 6 2 15,-2 8 6-15,1 6 0 0,-1 4 3 16,0 4-3-16,2 1-10 0,-1 5-2 16,2 1 2-16,-3 6-5 0,-2 1 3 15,-2 3-1-15,-1 1 1 0,-2 1 3 16,0 1 4-16,-1 4 1 15,0-1-2-15,-1 3 3 0,0 1-7 0,0-1-2 0,1 1-6 16,0 1-6-16,-1 0 1 16,0-1-1-16,1 1 4 0,1-2 3 15,-1 1 4-15,0 2 4 0,-1-3 1 0,3-1 0 16,-1 1 1-16,0-3 0 0,1 3 0 16,0 2 0-16,-1 2-3 0,3-2 0 15,3 0-3-15,2-1-4 0,7-1-1 0,7 2 0 16,5 0 2-16,6 3 3 0,2 0 3 15,-2 0 1-15,3 0 1 0,2 0 0 32,3 0 0-32,8 2 1 0,11-1 0 0,17 0 1 0,10 3 1 0,12-3 0 0,3 2 0 31,-4 0 0-31,12 2 1 0,2-1 1 0,2 2 2 0,2 0-2 0,1 0 0 31,4 2-2-31,-2 0 0 0,-1-1 1 16,-11-3 3-16,2 1 2 0,-1-2-1 15,-2-2-2-15,-3-2-1 0,-1 0 2 0,4-1 5 16,4-2 4-16,0 0 2 16,-6-4-1-16,2 0-5 0,8 0-5 0,1 0-3 15,8 1-2-15,-1 0 0 16,4 1-1-16,7 3 1 0,-3 0 0 0,0 1-1 16,-1-2 2-16,-1 1-2 0,-3-1 0 15,-3 1 1-15,-1 3-1 0,-4-4 0 16,-5 3 1-16,-4-3-1 0,-9 0 0 15,6 1 1-15,-4-1-1 0,-5 0 0 16,-9-1 1-16,-10-2 0 0,4 1 0 16,5-1 1-16,0 2-2 0,-3 0 1 0,-4-1 0 15,-8 3-1-15,1 1 0 0,8-2 1 16,3 1-1-16,-3 1 0 0,-6 2 0 16,-10 0 0-16,-7 2 0 0,-3-2 0 15,-5 2 0-15,-1-1 1 0,-6 1-1 0,-6-1 0 16,-4 1 1-16,-8-2 0 0,-6 1-1 15,-4 1 1-15,-6-2 1 0,-4 1 0 16,-6-1 0-16,0 0 2 0,0 0-3 16,2 0 0-16,-3 0 1 0,0 2 0 15,0-2 1-15,0 0 1 0,0 1-1 0,-1 0-2 16,-3 0 0-16,4-1-1 16,-4 1 0-16,4-1 0 0,-1 0 0 15,-2 3-1-15,3-3 0 0,-3 3 0 0,1-2 1 16,-1 0 0-16,-1 1 8 0,3 0-19 15,1 0-4-15,-1 1-11 0,1-1-29 16,1 3-2-16,0-2-25 0,1 4-13 16,4 9 185-16,5 7-86 0</inkml:trace>
  <inkml:trace contextRef="#ctx0" brushRef="#br0" timeOffset="113207.81">18558 6134 890 0,'2'34'65'15,"18"92"-457"1,-18-247 328-16,-7 134-65 16</inkml:trace>
  <inkml:trace contextRef="#ctx0" brushRef="#br0" timeOffset="113475.61">18610 6224 242 0,'0'18'69'0,"21"-7"62"15,-12 12-60-15,-16-57-67 16,-14 28-12-16,23 16 1 16,2 5 2-16,1 4 1 0,3 7 2 0,2 4 1 15,0 7 3-15,5 7 3 0,-2 8 3 0,2 10 10 16,3 11 29-16,-4 7 7 16,1 10 25-16,1 4 0 0,-5 10-27 0,0 9-6 15,0 4-24-15,1 2-11 0,-4-4 2 16,5-4-1-16,2-4-2 0,0-11 1 0,4-11-5 15,-1-10 1-15,-3-12-2 0,-3-7 0 16,1-6 0-16,-2-8-1 0,-3-9-1 16,-1-4 0-16,-3-11 2 0,-1-8 0 31,0-4 2-31,-2-5 1 0,-1-1-2 0,0 0-13 16,1 0-25-16,5-5-2 0,6-13 10 15</inkml:trace>
  <inkml:trace contextRef="#ctx0" brushRef="#br0" timeOffset="114472.61">18565 5820 1584 0,'12'-5'-7'0,"8"0"-54"0,9-1-2 16,6 0 30-16,6 2 22 0,1 2 10 15,0-2-1-15,5 1 1 0,-1-2 1 0,7 1-1 16,4-1 1-16,7 1 0 0,12 0-1 16,3 1 0-16,3-1 1 0,4-1-2 15,-1 1 2-15,12 1 0 0,10 1 0 16,9 1 0-16,7-2 0 0,2 2 0 15,8-1 0-15,1 2 0 0,0-1 0 0,6 1 0 16,1 1 0-16,3 2 0 0,4 1 0 16,6 1 0-16,-1-2 0 0,-2 1 0 15,5 0 0-15,-2 0 1 0,-4-3-1 16,4 1 1-16,-2-2-1 0,-8-4 0 16,-1-1-1-16,-4-1 1 0,-1-3-2 15,0 0 2-15,-3-3 0 0,2 2 0 16,0-4 0-16,1-1 0 0,-1 2 1 15,10 1 0-15,-1 2 0 0,-3 1-1 0,5 3 0 16,2 0 1-16,-6 2-1 0,0 4 2 16,2 0-1-16,-6 0 0 0,-6 0 0 15,-3 0-1-15,-5 0 1 0,-5 0 0 16,-3 4-1-16,-4 1 0 0,-8 0 0 16,-9 3 0-16,0 1-1 0,-1 1 1 15,-9-3 0-15,-7 0 0 0,-16-3 1 0,-9 1-1 16,-9 2 0-16,-9-2 1 15,-4 1-1-15,-7-1 0 0,-4 0 0 0,-3 1-2 16,-3-1-1-16,-6 2 0 0,-2-3-1 0,-3 4 0 16,0 3 1-16,2 3 0 0,-3 5 0 15,2 2 1-15,-2 5 1 0,0 2 0 16,-1 6 0-16,-2 5 0 0,0 5 0 16,2 9 1-16,-3 5-2 0,0 6 2 15,0 7 0-15,-6 2-1 0,0 8 1 0,2 5 0 16,-2 11 0-16,4 3 1 0,1 3 1 15,4-2-1 1,5 5 0-16,2 0 1 0,4 1 0 16,-3-5-1-16,0-10 0 0,1-6 0 0,-1-8 0 0,-1-2 0 15,0-12 0-15,-5-8-1 0,2-13 1 16,-5-11-1-16,2-8 1 0,-3-9 1 16,0-4-1-16,5-4 0 0,-5-3 1 15,-1-1-1-15,-2 1 0 0,-1-3 2 16,3 1-2-16,4-1 2 15,-1 0 0-15,-3-1-2 0,1 4 0 0,-4-4 0 0,3 0 0 16,-1 1 1-16,1-1 4 0,1 0 9 16,-1 0 3-16,0 0 2 0,2 1-5 15,-2-1-9-15,0 0-3 0,0 0-2 16,0 0 0-16,0 0 0 0,1 0-1 16,-1 0 0-16,0 1 0 0,1 0-1 0,0 4-1 31,1-3 0-31,-2 3 0 0,1 1 1 0,2 3 1 0,-3 1-2 15,-1 2 2-15,1 0-1 0,-1-1 0 0,1-1 1 16,1-1 0-16,-1-1 0 0,-1 0 0 16,1-2 1-16,2-1 0 0,-2-1 0 0,0 0 1 15,0-2 0-15,0-2-2 0,-1 0-13 16,1 1-18 0,0-1-21-16,0 0 4 0,0 0-179 0,0 0 154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03:36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445 5255 761 0,'-23'0'23'0,"5"-3"-6"0,3 3-9 16,7-1 1-16,2 1 5 0,3 0 11 15,1 0 10-15,0 1 7 0,2-1 2 16,0 0-5-16,2 0-12 0,1 2-10 16,-3-2-3-16,3 0-4 0,2 0 0 15,3 0 0 1,3 1-2-16,5 1 1 0,4-1 2 0,1 0 5 0,7 0 3 0,8-1 1 31,-4 0-1-31,5 1-4 0,3 1-4 16,-3-1-4-16,8 2-5 0,3-1 0 15,-4-1-1-15,-1-1 0 0,3 0 2 16,-1-1 0-16,1 1-1 0,2-2 1 0,-1 1-3 16,3-1 1-16,3 1 1 0,0 1-2 15,-1-3 1-15,-2 1 1 0,-7 1-1 16,-2-1 0-16,-6 1 2 0,-5-1-3 15,-4 1 2-15,-5 1-1 0,-5 0-1 16,-3 0 1-16,0 0 0 0,-7 0 0 16,0 1 2-16,-6-1 2 0,1 0 3 15,-1 0 4-15,0 0 1 0,0 0-2 16,0 0 0-16,-1 0 1 0,-5-2 0 16,2 0 2-16,-2-1-2 0,-3-1-5 0,-3-1 0 15,-2-2-2-15,-2-1-3 0,-2-1 1 16,-3-3 0-16,0 2-2 0,-2-2 0 15,-2 0 0-15,3-2-4 0,-1 2 0 16,-1-1 1-16,-2-1 0 0,1 1 3 16,0 0 0-16,1 0 0 0,9 6-1 15,-1-1 1-15,6 5-1 0,2 1 2 0,5-2 0 16,-1 3-1-16,4 1-1 0,0 0-1 16,-1-2-4-16,1 2-3 0,1 0-2 15,-1 0 0-15,1 2 4 0,0 0 4 16,1-2 2-16,-1 1 0 0,-1-1-2 0,3 2 0 15,-1 0 1-15,2-1 1 0,1 0 0 16,2 2 2-16,5 2 0 0,0-2-1 16,4 5 0-16,2-2 2 0,-2 3-3 15,5-2 2-15,0 2 0 0,-1 0-2 16,5-2 2-16,-2 2-1 0,1-2-1 16,4 0 0-16,0 2 2 0,-1 0-2 15,0 0 0-15,-4-1 1 16,0 1-1-16,-3-3 0 0,-3 2 1 0,-4-1-1 0,-5-1 0 15,0 0 0-15,-2 0 0 0,-3-2 0 16,-1 1 3-16,-2-2-4 0,0 2-5 16,-1 0 0-16,-3 2-2 0,-1 1 6 15,-3 1 3-15,1 1 2 0,-5 0 1 16,0 3 0-16,-5-1 0 0,-2 0 0 16,2 1 0-16,0-1-1 0,3-2 0 0,3 0 1 15,-2 1 0-15,2 0 0 0,1-1 0 16,0 2-2-16,0-1 0 0,3 0 0 15,2 0 0-15,1 0 0 0,3-6 2 16,-1 2 1-16,-1-3 1 0,3 0 1 16,-2-1 0-16,1 0-1 0,1 1-1 0,-2 0-1 15,1-3 0-15,1 2 0 0,0-2-2 16,-3 2 0-16,2-1 0 0,-2 0-2 16,2-1 1-16,-2 0 1 0,2 0-2 15,1 1 1-15,0-2 1 0,0 0-2 16,0 0 1-16,0 0-1 0,-1 0-1 15,2 0 0-15,-1 0 1 0,0 0-15 16,0 0-18-16,0 0-28 16,1 0-145-16,3-2 131 0</inkml:trace>
  <inkml:trace contextRef="#ctx0" brushRef="#br0" timeOffset="21419.59">5450 8464 1151 0,'27'-14'24'0,"-7"3"-20"0,1 2-5 15,-7 2-9-15,-5 4 10 0,0-1 6 16,-7 2 7-16,0 0 7 0,-2 2 1 16,0 0-4-16,1 0-3 0,-1 0-3 15,0 0-3-15,0 0 1 0,-8 2 3 16,-6 0 2-16,-12 4 9 0,-17 1 5 0,-7-2-3 15,-12 3-5-15,-7-1-8 0,-6-1-5 16,-7 0-2-16,-7 0 0 0,-4-4 0 16,-2 2 3-16,-6 0 4 0,5-1 0 15,-6-1-1-15,-5 0-2 0,3-1-6 16,-5-1 0-16,9 1-1 0,7-1 3 0,1 1 12 16,5 0 11-16,6 0 8 0,12 3 4 15,10-3-3-15,9 2-3 0,8 2-2 16,6-1-2-16,8 1-5 0,6-1-5 15,0 1-6-15,7-3-8 0,1 3-3 16,4-2-1-16,3 0-2 0,0 0 0 0,4-2-1 16,2-1-5-16,1 0-8 0,-1 0-12 15,1 0-18-15,0 2-19 0,0-2-22 16,-4 1-14-16,4-1-23 0,2 5-144 16,4 2 169-16</inkml:trace>
  <inkml:trace contextRef="#ctx0" brushRef="#br0" timeOffset="21957.68">4186 9979 1640 0,'0'0'39'0,"-1"0"-31"16,0 0-15-16,-4 0-24 0,-1-4 12 15,-2 3 9-15,-5-2 5 0,-2-2-2 16,-6-2 0-16,-3 0 2 0,-6-1 1 16,-1 1 2-16,-3 2 2 15,0 1 0-15,-5 3 0 0,-7 2 0 0,-5 2 0 0,-4 2 2 16,-5 3 2-1,2-2-1-15,0 3 0 0,2-3 1 16,5-1-4-16,-2 0 1 0,1-1 1 16,4-1-2-16,6 3 1 0,3-3 0 0,6 3-1 0,6-4 1 15,4 1-1-15,6 1 1 0,5-1-1 16,1 2 0-16,4-3 0 16,0 1-1-16,1 0 1 0,4-2 0 0,1 2-4 0,1-3-10 15,0 1-17-15,-1 0-19 0,1-1-20 16,0 0-25-16,0 0 52 15</inkml:trace>
  <inkml:trace contextRef="#ctx0" brushRef="#br0" timeOffset="62257.13">11148 15648 1328 0,'-3'2'31'0,"-5"-1"-22"0,-4 1-13 15,-3 2 4-15,-3-2 11 0,-2 1 8 16,-1-2 13-16,-3 4 10 0,-1-4 4 0,1 1 0 16,-2 2-7-1,-3-2-11-15,-8-1-8 0,-4 0-2 0,-13 1 1 0,-9-1 1 16,-2 3-1 0,-5-3-5-16,-5 1-5 0,-1 2-3 0,-15-1-3 0,-18 0 0 15,-11 1 4-15,-13 2 5 0,-13 0 5 16,-6-2-1-16,-7 1-4 0,-11-1-6 15,-6 1-3-15,1 1-1 16,-16 0 1-16,-2 0-2 16,9-2 0-16,-15 0-1 0,7-3 1 0,0-1-1 15,-16 0 1-15,14-1 1 0,-5-1-2 0,1 2 2 0,19 0-1 16,-4 0-1-16,14 3 1 16,13 1 1-16,11 2-2 0,10 0 1 0,11 0 0 15,6 0-1 1,6-3 1-16,15 0-1 0,0-3 0 0,10 0 0 0,-2-2 0 0,11 0-1 15,14-1-6-15,13-2 1 0,14 3-7 16,9 1-4-16,7-2-8 0,10 3-17 16,10 0-26-16,-1 0-22 0,1 0-7 15,4-4 44-15</inkml:trace>
  <inkml:trace contextRef="#ctx0" brushRef="#br0" timeOffset="62896.32">11470 16147 1464 0,'-1'0'140'16,"-2"0"168"-16,3 0-283 0,-3 0-73 16,-7 0-6-16,-5-2 7 0,-8 0 18 15,-4-3 18-15,-5 2 8 0,-6-3 0 16,-9 1 1-16,-5 1 0 0,-4 0 1 15,-6 3 2-15,-4-1 3 0,-4 2 2 16,-15 0 0-16,-16 0-4 0,-8 0 4 0,-10 2 1 16,2-2-1-16,-5 1 1 0,-5 1-5 15,-3-1 0-15,-9-1-2 0,-2 0 2 16,-11-2-1-16,1 0-1 0,-21-2 0 16,4 1 0-16,3 2 1 0,-17 2 1 0,6 2 2 15,2 1-3-15,-17-3-1 0,5 0 1 16,1-1-1-16,-16-4 0 15,11-1 2-15,1-2-1 0,-8 1 2 0,17 3-2 16,3 0-2-16,4 0-1 0,12 2-1 16,11-2 1-16,1 3 2 0,9 4 0 15,10-1-1-15,9 2 1 0,6-1 0 16,7 1 1-16,6-2 0 0,5 4 1 16,18-1-1-16,15 2 0 0,12 1 0 15,8-3-1-15,11-1 0 0,9-1 2 0,7-2-1 16,6 0-2-16,7 1-6 0,0-3-9 15,4 0-10-15,0 0-9 0,-1 0-6 16,-4 2-3-16,5-2-3 0,0 0-2 16,-1 0-5-16,5 0-14 0,3-2-21 15,9 0-30-15,12 0 62 16</inkml:trace>
  <inkml:trace contextRef="#ctx0" brushRef="#br0" timeOffset="78871.94">12999 17081 1372 0,'2'0'59'0,"-4"0"-5"0,2 1-25 0,2-1-36 15,-4 1-6-15,2-1 4 0,2-1 4 16,-2-2 8-16,1 0 9 16,-1 0 10-16,0 3 4 0,0 0 3 0,0-1-4 15,0 1-11-15,-1-2-6 0,-1 0-6 16,-2-2-4-16,-1 3 0 0,2 1 1 16,-5 0 1-16,-5 0 1 0,-1 0 2 0,-6 0 1 15,-6-2 0-15,-2 2-1 16,-9 0 1-16,-1-3-1 0,0 3-1 0,0-3 1 15,0 0-1-15,0 0 0 0,-1 0 0 16,-4-2 0-16,1 1 3 0,-3 0 1 0,-1-1 0 16,-6-1 4-16,-6 3 2 15,-5 1 3-15,-2-2 2 0,-3 2-2 0,-4-1-4 16,1-2-3-16,-6 1-3 0,-5-1-2 16,-1 2-1-16,-2 2-1 0,4-3 1 15,7 3-1 1,-2 1 5-16,-2-1 3 0,-8 1 3 0,0 1 3 0,-1 4 4 15,6-2 0-15,4 3 0 0,-8-1 0 16,-4 2-8 0,0 2-5-16,-2 2-2 0,5-3 2 0,5 1 3 15,-7-1 1-15,-7-1 2 0,-1 2-1 16,-1-2-3-16,2 0-1 0,9 2-2 16,-9-1-2-16,0-2-1 0,-3 1-1 0,0-3 1 0,12 3-2 15,-7 0 1-15,-6-1 0 16,-1 3 1-16,-11-3 2 0,9 2-2 15,4-1 1-15,-1-4-1 16,6 4-1-16,-2-3-1 0,7 1 1 16,5 2 0-16,-3-2 0 0,-1 1-1 15,-3 1 0-15,3 2 0 0,8-1-1 16,6-1 1-16,1 0 0 0,-5-2 0 16,-6 1 1-16,-2 0-1 0,-3 0 0 0,4-1 0 15,6-1-2-15,-6-1 1 0,1 1 1 16,-6-1 0-16,1-1 0 0,9 1 1 15,4-1 0-15,5-1-1 0,-4 0 1 16,0-1-1-16,2-1 1 0,1 0 0 16,6 0-1-16,1 0 1 0,3 0-1 15,2-1 0-15,-2 0 1 0,-6 1 0 0,-4 0-1 16,0 0 0-16,3 0 0 0,6 1 0 16,5 0 0-16,3 0 0 0,0 0 0 15,2 1 0-15,-7-1 0 0,-2 2 0 16,-1 1-1-16,4 0 1 0,4 1-4 15,-1 0 0-15,6-1-1 0,1 3-2 16,0-5 0-16,2 2-1 0,-3 0 0 16,1-1 0-16,6 0 3 0,6 0 3 15,7 1 0-15,4-1 2 0,6-1 0 0,3-1 0 16,4 1-1-16,2-1-3 16,2 0 0-16,2 0 0 0,1 1-2 0,0-1-1 15,5 0-4-15,-1 0-7 0,1 0-4 16,-1 0-4-16,1 0-4 0,-1 0-5 15,1 0-1-15,0 0-2 0,0 0 1 16,0 0-4-16,0 0-13 0,2 1-8 0,-2-1-18 16,0 0-19-16,0 0 55 0</inkml:trace>
  <inkml:trace contextRef="#ctx0" brushRef="#br0" timeOffset="112351.44">25113 14789 1282 0,'-1'0'79'16,"0"0"50"-16,1 0-110 0,0-1-36 16,2 1-7-16,-1 0 7 0,-1 0 11 15,-1 0 6-15,1 0 1 16,0 0-1-16,1 0 0 0,-1 0 0 0,0 0 2 16,0 0 2-16,0 0 0 0,-2-4-1 15,-2-1-1-15,0-1 0 0,0-3 1 0,-2-4-1 16,-3 0 3-16,-5-5 1 0,0 0-1 15,-4-2 1-15,0 1-2 0,-1-6-1 16,-5-4-2-16,2 3 0 0,-5-8 0 16,1 0-1-16,-3 0 1 0,-2-6-1 15,1 0 0-15,-4-3 1 0,0-2-1 16,1 3 1-16,-2 0 1 0,2 0-2 16,0 1 0-16,-1 0 2 0,-2 2-2 15,-2 1 1-15,-4-1 2 0,2 0-1 16,4 0 1-16,3 1 1 0,2 2-2 0,-2-1-1 15,-1 3 1-15,-1-2-1 0,1 0 0 16,0-3 1-16,0-3-2 0,-4 1 1 0,-4-5-1 16,-2 3 0-16,-4 2 1 0,-1 1 0 15,8 6-1-15,6 2 1 0,8 4 0 16,7 6 0-16,3 2 0 0,5 6 2 16,3 3-2-16,2 2 1 0,2 3 1 15,4 6-2-15,0-1 5 16,0-1 5-16,0 2 3 0,1 0-1 0,0 0-1 15,0 0-4-15,0 0-3 0,1 0 3 16,0 0-4-16,3-4-2 0,-1 3-2 16,0 0-2-16,3-2 0 0,3 2 0 0,2-3 1 15,4 0 1-15,2 3-1 16,3-1-1-16,9 1 1 0,5 1-2 0,8 3-1 16,1 0 1-16,-1 1 0 0,-5 2-3 15,-3 0 0-15,0 3-1 0,-6-3-2 16,0 2 2-16,-4 0 2 0,-6-1 1 15,-2-2 1-15,-5-1 3 0,-6-2 0 0,-3-2 1 16,-1 0-1-16,0 0-5 0,-1 0-7 16,1 0-5-16,-1 0-6 0,0 0-5 15,-2-1 8 1,-2 0 4-16,-2-1 7 0,-2-2 11 0,-6-1 0 0,0-1 0 16,-3-2 1-16,-1 1-1 0,-2 1 0 15,-1 0 0-15,1 1-1 0,-3 0 1 0,-3 0-1 16,-7-1-1-16,-3 2 0 15,-2-2 0-15,-2 0 0 0,1-1 0 0,6 2 1 16,4-1-1-16,5 0 1 16,3 2 0-16,2-1 0 15,4 3 0-15,5 1-1 0,3 1-4 0,4 0-6 0,0 1-5 16,3 0-3-16,-1 3 2 16,2-2 4-16,3 2 5 0,-4 3 2 0,3 2 4 15,1 5 1-15,-2 5 0 16,3 6 1-16,2 7 0 0,-2 5 0 0,0 3 0 0,1 6 0 15,-2 2 1-15,1 1 1 16,-1-2-1-16,-1-4 1 0,0-5-1 0,-1-6-1 16,2-8 2-16,-2-2-1 0,-2-7 4 15,1-3 3-15,-1-1 1 0,-1-7 1 0,1 1-4 16,-1-2-1-16,1-2-1 0,0 0 0 16,0-1 1-16,0 2-1 0,0-2 1 15,0 0 0 1,0 0 0-16,0 0-8 0,0 0-17 0,0 0-19 0,0 0-28 15,3-3-94-15,5 1-92 0,4-2 135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43:13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2452 4750 1215 0,'26'-1'58'0,"-26"1"-37"0,-1 0-13 16,1 4-2-16,-27 0-6 0,23 5 0 16,1 2 0-16,-4 4 2 0,2 4 3 15,-3 5 2-15,2 5 12 0,-1 6 2 16,1 7 8-16,-3 9 12 0,1 6-1 16,-5 5 2-16,3 3-6 0,-1 2-13 15,2 2-9-15,1 6-5 0,-3 4-6 16,2-2 0-16,1-3-1 0,1-11-1 15,3-10 0-15,2-12 1 0,-2-11-1 0,1-8 1 16,3-8 0-16,0-9 0 0,0-1 4 16,0-4 3-16,0 0 7 0,1-5 9 15,-1-1 0-15,-1-9-5 0,-1-10-17 16,-2-10-21-16,2-6-13 0,2-3-8 16,-2-4-4-16,2-4-3 0,2-1-1 15,-2-1 1-15,7 4 6 0,-3 4 6 0,4 0 8 16,1 3 2-16,-2-2 5 0,3-1 7 15,-1-1 0-15,0-4 3 0,1-1 2 16,0 3 0-16,1 1 1 0,1 4 5 16,-2 8-1-16,0 5 1 0,-2 4 1 15,0 4 0-15,-3 4 2 0,0 6 0 0,-1-2-1 16,1 6 2-16,-2 4 0 0,0-1-3 16,3 5 0-16,-3-1 0 0,2 1-2 15,2-1 0-15,0 1 1 0,6 0-2 16,-1 0 1-16,2 0 1 0,0-2-1 15,2-1 3-15,2 1 1 0,2-3 0 16,-1 3 0-16,-1-3 0 0,4 4-2 16,2-1 1-16,4 1-1 0,5 2 0 0,1 0 0 15,3 2 0-15,3 0 0 0,3 0 0 16,7 0 0-16,1 1 0 0,-1-1 0 16,2-1 0-16,-4 1 0 0,3-2 0 15,1 1 0-15,3-1 0 0,6 0 0 16,2-1 0-16,1 0 0 0,-3-1 0 15,-4 2 0-15,-1-6-1 0,-2 3 1 16,6-4 0-16,2 1-1 0,3 2 1 0,0-2 1 16,3 2-1-16,0-3 2 15,0 0 0-15,10 3 1 0,2 1 0 0,5-1 1 16,5 2-1-16,3-1 1 0,-1 0 0 16,0 1-2-16,10 2 1 0,3-2-1 15,2 2-1-15,3-4 0 0,-1 1 0 0,3 1-1 16,1-4 1-16,2 3 5 0,-3-3 2 15,2 1 1-15,1 0 1 0,1-2-5 16,1 0-2-16,-6-1-1 0,6 3-1 16,1 0 0-16,-5-2 0 0,3-1-1 15,-5-2 1-15,-2 1 0 0,3-2-1 16,-3-2 2-16,-4 2 0 0,1 0 0 16,3-4-1-16,4 3 1 0,2 1-1 0,0-1 0 15,7 3 0-15,0-1-1 16,0 1 1-16,-2 1 0 0,-2-1-1 15,0 4 0-15,-1-3 18 0,-1 1 4 0,0 2 1 16,3 0 1-16,2 1-19 0,-1 0-3 16,-9 1 0-16,-3-3 0 15,-1 3 1-15,-2 0 0 0,5-1 0 0,-1 2 0 16,7 1-2-16,4 1 0 0,0 1 0 0,-1 1 1 16,0 0-1-16,3 1 1 0,-1 2 0 15,-2 1 0-15,-4-1 0 0,-1 1 1 16,3 2-2-16,2 0 0 0,0 1 1 15,-2 0-2-15,0 0 1 0,1-1-3 16,-5-2 15-16,-2 2 5 0,-3-1 2 0,-1-1 3 16,-2 0-16-16,-5 0-4 0,-3 0-2 15,-2-1 0-15,5 3 0 16,-2-3-1-16,-5-1 1 0,-5-1 0 16,-12-1-1-16,5 1 1 15,2-1 0-15,-2-2-1 0,0 2 1 0,-5-2 0 0,-11-1-1 16,1-1 1-16,-2 0 0 0,2 2-1 15,7-2 0-15,-6 2 1 0,0 0-1 16,-9-2 0-16,-5 2 2 0,1-1-2 16,1 1 1-16,-1 0 1 0,3-1-2 0,0 1 0 15,3 1 0-15,-2 2 0 0,-2-1 0 16,-6-2 0-16,-4 0 0 16,-4 0 0-16,1 2 1 0,-3-2-1 15,2 2 0-15,4 4 0 0,-2-3-1 0,5 4 1 16,-5-1 0-16,-9-1 0 0,-5 3 0 0,-5 1 0 15,-4 0-1-15,3-1 0 0,-4 2 1 16,-2-2 0-16,1 1 0 0,-3-2 0 16,0-1 0-16,-1 1 1 0,-1-2 0 15,-1 0-1-15,0 2 0 0,-4-3 0 16,-3 1-2-16,0 1 0 0,-1-2 0 0,-1 3-1 16,2-2 1-16,-2 3 1 0,2 1-1 31,-1 1 0-31,1 0 0 0,-3 3-1 0,1 0 1 15,-1 3 2-15,-1 3-1 0,2 2 1 0,-1 5 0 0,-1 3 0 16,2 7 0 0,2 5 1-16,0 4-1 0,1 4 1 15,3 1 0-15,-1 2-1 0,0-2 0 16,1-1 0-16,-4 0 0 16,-4-1 0-16,2-1 1 0,-1 0 0 15,-1 0 0-15,2 1 0 0,-3-4-1 0,2 0 1 16,1-4 0-16,0-8-1 0,-2-3 1 15,2-4 0-15,-2-4-1 0,1-3 1 16,2-2-1-16,-2-5 0 0,-2-2 1 16,1 0 0-16,-2-4-1 0,0-3 1 0,1-1 1 15,-1-1 3-15,1 0 4 0,0 1 3 16,-1-1 3-16,0 1 2 0,-2-1 1 16,2 0 1-16,-6-2-3 0,0 0-4 15,-7-3-3-15,-5-2-3 0,-2 1-1 16,-2-3-1-16,2 1-2 0,-1 0 1 15,1 0-2-15,-3 1 0 0,-6 0 1 0,-2-1-2 16,-4 2 1-16,-4 0 0 0,-4-3-1 16,-3 0 1-16,-7-3 0 0,-8 1 0 15,-2 0-1-15,-4 2 1 0,1 2-1 16,4 2 0-16,-3 2 0 0,0-3 0 16,-5 3 0-16,-6 0 0 0,1 0 0 15,-6 3 0-15,3 0 0 0,3 0 0 16,-5 2 0-16,-5 0 0 0,-4 0 0 15,-4 1 0-15,-2 0 1 0,7 0-1 0,-5 0 0 16,-7-1 0-16,-1-2 1 0,-3 3-1 16,1-1 0-16,2 0 1 0,-7 1-1 15,-4-3 0-15,-3 1 0 0,3 0 0 16,1 1 1-16,-4 0-1 0,1 1 0 16,-4 0 0-16,7-2 0 0,-5-1 0 0,-2 0 1 15,2 2-1-15,-2 0 0 0,3-2 0 16,-3 0 0-16,-4-2 1 0,0 2-1 15,5-2 0-15,-3 0 0 0,1 1 1 16,-2-3-1-16,-2 1 0 0,8-1 1 16,-7 0-1-16,4 2 0 0,-2-1 0 15,6 3 0-15,-5-4 0 0,-2 2 0 0,6 2 0 16,-1-2 0-16,5 1 0 0,-4 2 1 16,1-1 0-16,-4 2 0 0,5 4 0 15,2-6-1-15,-2 4 0 0,3 1 1 16,1-2-1-16,7 3 0 0,-6-3 0 15,-1 3-1-15,1-2 2 0,-1 2-1 16,7-2 0-16,-3 2 1 0,1 0-1 16,-2-1 0-16,3 1 0 0,5-3 0 15,-3 3 0-15,-1-4 1 0,1 3 0 16,-1 0-1-16,4-1 0 0,-2-1 0 0,-2-1 0 16,1-1 1-16,-4 2 0 0,8-1-1 15,0-2 1-15,-2 1-1 16,5-1 1-16,-3 2-1 0,5 0 0 15,6 1 1-15,-4-1-1 0,0 0 0 0,-2-1 0 16,-1 2 0-16,5 0 0 0,3-1 0 16,-2-1 0-16,1-1 0 0,1 0 1 0,-2 0-1 15,4 1 0-15,2 1 1 0,-3-2-1 16,-4 1 1-16,3-1-1 0,-3 0 1 16,6 0-1-16,7 0 0 0,1 0 1 15,-3 0-1-15,-6-3 0 0,0 2 1 0,0 0 0 16,2 0 0-16,6 1 0 0,-4 0-1 15,-3 0 0-15,1 1 1 0,0 1-2 16,3 1 1-16,1 1 0 0,1 1 0 16,-4 0 0-16,-1-1 0 0,-2 2 0 15,1 2 0-15,0 0 1 0,4 1-1 16,5-1 0-16,2-2 0 0,5 0 0 16,2 0 0-16,6-1 0 0,7 1 0 15,7-1 0-15,5 1 1 0,3-1-1 16,3-1 0-16,4 1 0 0,6-4 0 0,7 0 0 15,5 0 11-15,5-1 1 0,6 0 3 16,0 0-1-16,0 0-11 0,0 0-3 16,0 0-3-16,3 1-14 15,-3-1-26-15,1 0-26 0,12-8 638 0,10-3-436 16</inkml:trace>
  <inkml:trace contextRef="#ctx0" brushRef="#br0" timeOffset="578.2">16089 4472 1037 0,'6'-7'9'0,"-3"3"-70"0,-2 1-127 15,2 3-17-15,2 1-22 0,3 1 135 16</inkml:trace>
  <inkml:trace contextRef="#ctx0" brushRef="#br0" timeOffset="2656.97">16153 4437 1056 0,'0'-1'65'0,"0"1"18"0,0 0-26 16,-1 0-37-16,-1 0-12 0,0 1-8 15,1 2-5-15,1 4-1 0,-2 5 1 16,4 6 0-16,-1 5 0 0,2 5 2 15,5 6 0-15,1 4 0 0,4 0 3 16,2 4-1-16,0-1 1 0,-3 4 2 0,-1 6 0 16,-1 8 0-16,2 7 1 0,-2 6-2 15,-1-1 0-15,-2-2 1 0,-4-8 1 16,-1-3 4-16,0-2 5 0,-3-5 1 16,1 2-1-16,0-2-3 0,0-3-5 15,0-3-1-15,1-7-1 0,-2-7 0 0,0-8 1 16,0-5 1-16,1-7 1 0,-1-3 1 15,-2-4 2-15,3-2 4 0,0-2 10 16,0 0 8-16,-1-2 7 0,1 2 9 16,-1-4 5-16,1 1-1 0,0-5-8 15,-2-6-17-15,-1-8-25 0,-2-9-22 16,2-15-16-16,-4-8-14 16,1-7-4-16,-1-4-4 0,1 2 16 0,-1-3 12 15,3-4 13-15,1-1 19 0,-3-4 0 0,2-1 3 16,-5 1 1-16,-3 2-4 0,-1 6-5 15,-4 3 0-15,4 0 1 16,2 2 2-16,-1-1 0 0,-1 7 2 0,0 6 0 16,1 10 0-16,3 9 2 0,3 6-2 15,3 5-3-15,1 6 1 0,2 3 1 16,2 5 0-16,2 0-1 0,3 1-1 0,2 2-5 16,6 0 1-16,5 0 0 0,1 1 1 15,7 2 1-15,3-1 2 0,5 1 0 16,3 1 2-16,2 0 1 0,1 0 0 15,5 2 2-15,7-1 0 0,9 2 0 16,5 1 0-16,5-1 0 0,1 2-1 16,-5 0 2-16,6-2 1 0,5 1 0 15,11 0-1-15,5 2 0 0,0 1-3 0,2-1 1 16,3 0 0-16,8 2-1 0,3 0 0 16,-1-2 2-16,-1 0-2 0,6 0 0 15,7-1 1-15,4 2-1 0,4 0-1 16,3 0 6-16,0 0 7 15,2 0 6-15,3 1 5 0,5 2-6 16,3-1-1-16,4 1 3 0,8 2 1 0,-2-1 4 0,2 3 1 16,6 0-6-16,2 2-5 15,-7 2-4-15,9 1-7 0,4 0 0 0,-9-1-2 16,10 1-1-16,2-2 2 0,-9-4 0 16,5 2 0-16,4-4 0 0,-9-3 1 15,8 4-2-15,2-8 1 0,-9 2 0 0,2 0-1 16,6-3 0-16,-7 1 1 0,-5-1-1 15,13 1 0-15,-12-2 0 0,-7-1-1 16,11 0 2-16,-12 0-1 0,-4-2-1 16,7 1 1-16,-6-1-1 0,-5 2 0 15,1 0 1-15,4 0-1 0,-5 2 0 16,-5-2 1 0,4 1-1-16,-5-1 0 0,-3 0 1 0,-2-1 0 0,-5-1-1 15,-3 0 0-15,-5-1 2 0,-2-1-2 16,-9-3 1-16,-2-1 0 0,1 1-1 0,-2-2 0 15,0 1 1-15,-9-1-1 0,-5-1 0 16,4 0 1-16,-5 0-1 0,-2-1 2 16,-3-1-1-16,-8 1-1 15,7-1 1-15,4 1 0 0,-5 0-1 0,-1-1 1 16,-10 0-1-16,-5 0 0 0,3 1 0 16,4-2 1-16,0 4-1 0,-5-2 0 0,-2 0 0 15,-11 1 0-15,-3-1 0 0,-1 2 0 16,-3 3 0-16,8-5 1 15,1 1-1-15,-3 1 0 0,-5 2 0 0,-12 0 0 16,-5 1 0-16,-4 1 0 0,-3 1 1 16,-1 0-1-16,-7 0 0 0,-2 1 1 0,-3-3-1 15,-3 3 0-15,-3 1 0 0,-2-1 0 16,-4-1 6-16,-3 4 3 0,0-1-1 16,-3 0 1-16,-1-1-6 0,1 1-3 15,-1-1-2-15,1 4 0 0,-1-1-1 16,0 0 0-1,0 3 1-15,0 3 0 0,0 3 1 0,0 4 1 0,-1 1 0 16,1 3 0-16,0 1 0 16,-1 3 1-16,1 2 0 0,1-1 0 0,1 4-1 0,1-3 1 31,-1 6 1-31,2 0-2 0,1 6 1 0,2 2 0 0,2 5-1 16,-2 2 0-16,5 3 0 0,1-1 0 15,-1 1 0 1,2 1 2-16,1 1-2 0,-3-1 0 15,3-1 0-15,1 1 0 0,0 1 0 0,-1-2 1 16,-4-3-1-16,-4-7 0 0,-4-7-1 16,-2-7-1-16,-1-6 0 0,-1-5 1 15,-1-1 0-15,1-5 1 0,0-5 3 16,-3-1 3-16,3-3 3 0,1 0 5 16,0 0 9-16,0 0 9 0,-3 1 5 0,3-1-1 15,0 0-7-15,-1-2-8 0,3 2-8 16,-6 0-4-16,4-2-3 0,-1 2-3 15,-1 0 0-15,1 0-2 0,-4 0 0 16,2-3-1-16,-6 1 1 0,-1-2-1 16,-1 2 0-16,-9-2 1 0,-2 1-1 15,-3-3 0-15,-3-1 0 0,1 3 0 16,-3 0-1-16,-1 0 1 0,-2 3-1 0,-2 1 1 16,-1-2 0-16,-4 2-1 15,-2 2 1-15,-1-1 0 0,-11 1-1 16,-8 2 1-16,-6-2 0 0,-2 0-1 0,3 0 1 15,5 2 0-15,-1 1 0 0,-7 1 0 16,-12-3 0-16,-8-1 0 0,-5 0 1 16,-2 0-1-16,9 0 0 0,-7 0 0 15,-8-1 0-15,-5-1 0 0,-6 2-1 0,10 1 2 16,-9-2-1-16,-4 4 0 0,-5-3 0 16,-2 1 0-16,-1 3 0 0,-7-3 1 15,0 3-1-15,-5-1 0 0,-3 1 0 16,0 0 0-16,0-1 0 0,-3 1 0 15,-4 1 0-15,0-1 0 0,-1 2 0 0,-15-2 1 16,8-1-1-16,1 1 1 0,-8 1-1 16,2-3 0-16,3 1 0 0,-5-3 0 15,-8-2 0-15,5 0 0 0,0-2 0 16,-9-2 1-16,8 1 0 0,3-1-1 16,-12-1 0-16,8 3 0 0,7-3 0 0,-12 2 1 15,7 2 0-15,2-3-1 0,-10 1 1 16,3 1 0-16,10 2-1 0,-10-2 0 15,5 2 1-15,6 0-1 16,0-2 0-16,1 2 0 0,4 0 0 0,2 0 0 16,-7-1 0-16,2 1 0 0,1-1 0 15,-3-1 2-15,-3 1-2 0,9-1 1 16,1-1 0-16,-10 0 0 0,8 0-1 16,2 0 1-16,-7-1-1 0,3-2 0 15,8 2 1-15,2-1-1 0,-6-1 1 0,15 0 1 16,-4 0-1-16,4 0-1 0,6 1 1 15,1 1-1-15,10 0 0 16,6 1 1-16,8-1-1 0,6 0 0 0,1 0 1 16,2-1-1-16,14 2 0 0,12 3 1 15,12 0-1-15,3 2-1 0,2 0 1 16,0-2 0-16,5 0 0 0,0 0 0 0,8 1 0 16,5 3 0-16,0-2 1 0,5 2-1 15,1-1 0-15,2 1 0 0,5 1-1 16,2 1 1-16,2 0-1 0,2-3 0 15,2 4 1-15,0-4-1 0,2 2 0 16,4 1 1-16,2-3 0 16,-3 1 0-16,3 1 0 0,-3-2 0 0,1-2 0 15,4 2-1-15,3-1 2 0,2-2-8 16,0 1-8-16,-1-1-17 16,0 0-23-16,0 2-27 0,4-1 649 0,8-1-433 0</inkml:trace>
  <inkml:trace contextRef="#ctx0" brushRef="#br0" timeOffset="6776.58">6093 3228 1075 0,'-2'16'54'0,"1"-7"-57"16,0 0-3-16,-3 0-3 0,4 2 0 15,0 1 2-15,5 1 3 0,4 2 3 16,3 6 1-16,5 5-1 0,5 4 1 15,8 4 0-15,8 3 0 0,6 0 2 16,2 1 0-16,2 0 1 0,-3-4 0 16,-2-1 0-16,-4-4 0 0,-3-6-1 15,-8-2 0-15,-1-1 0 0,-6-2 0 0,-4-5 3 16,1 0-1-16,-9-1-13 0,1-6-51 16,-7-2-158-16,-3-4 133 0</inkml:trace>
  <inkml:trace contextRef="#ctx0" brushRef="#br0" timeOffset="7081.57">6639 3300 1155 0,'9'28'161'0,"-36"-7"-97"0,-9 8-67 16,-7 10 3-16,-24-18 4 0,30 20-1 16,0 4 0-16,-1-1-2 0,0 4 0 15,-3 0 1-15,2 1-2 0,2-6 0 16,4-6 2-16,8-5 0 0,6-10 1 0,7-4-1 16,4-7-1-16,3-3 0 0,0-3 1 15,-1-3-1-15,4-1 1 0,3 0-6 16,-1-1-18-16,-2 0-21 0,2 0 6 15,-1-2 159-15,7-4-96 0</inkml:trace>
  <inkml:trace contextRef="#ctx0" brushRef="#br0" timeOffset="7302.08">7047 3846 1495 0,'-5'10'28'16,"1"5"-31"-16,-3 5-5 0,2 5 7 0,1 0 1 15,0-1 2-15,1 1 0 0,2-4-5 16,3-1-12-16,3-2-15 0,3-3-17 16,1-1-17-16,2-7-18 0,4-1-51 15,-4-6-88-15,6-3 124 0</inkml:trace>
  <inkml:trace contextRef="#ctx0" brushRef="#br0" timeOffset="7709.84">8125 2813 1743 0,'0'0'-33'0,"0"1"-68"16,-7 5-7-16,-1 8 19 0,-6 5 61 0,-6 7 27 16,-2 8-1-16,-4 1 0 0,-5 5 1 15,-3 4 0-15,-3 3-1 0,-3 4 1 16,-3 4 1-16,4 2-1 0,-1 4 0 31,4 3 1-31,6 0 0 0,8-3 0 0,4-4 0 0,6-9 0 0,8-8-1 16,2-6 2-1,6-5-1-15,6 0 0 0,4-3 0 0,4-3 0 0,-4-1 0 0,3-4 2 32,1-1 2-32,0-4 1 0,2 2 2 15,2-3-2-15,0 0-1 0,4 2 0 0,-2-1-2 16,-3-1-4-16,-4-2-12 0,-5-2-18 15,-3-4-20-15,-2-1-19 0,-4-1-14 16,-3-2-112-16,1 0 124 0</inkml:trace>
  <inkml:trace contextRef="#ctx0" brushRef="#br0" timeOffset="8486.23">14571 2807 925 0,'13'-1'27'0,"-4"0"-10"16,0 0 1-16,0 1 13 0,2 0 14 15,1 0 13-15,-3 0-6 0,-1 0-12 16,-3 0-11-16,3 1-10 0,1 1-6 16,1 0-7-16,0 4-4 0,1 1-1 15,2 2-1-15,1 1 0 0,2 3 0 16,3 5 0-16,3 7-1 0,-1 5 2 0,2 9 1 16,-1 6 1-16,-4 6 1 0,-1 10-1 15,-2 8 1-15,-5 11 3 0,-1 12 2 16,-6 5 3-1,-9-4 0-15,-5-6-2 0,-7-14-4 0,-6-9-2 0,0-5-1 0,-2-6 1 16,2-7-1-16,3-10-1 0,4-7 0 16,3-7 1-16,3-8 1 0,3-2 1 15,1-1 3-15,1-4 0 0,3-1 2 16,-2-1 2-16,4-3 3 0,0 1 9 16,0-2 8-16,1-1 2 15,0 0-2-15,0 0-8 0,0 0-10 0,0 0-4 16,0 0-1-16,0 0-4 0,1 0 2 15,-1 0-5-15,1 0-11 0,-1 0-14 16,1 0-13-16,0 0-8 0,4-4 5 0,4-5 195 16,8-9-119-16</inkml:trace>
  <inkml:trace contextRef="#ctx0" brushRef="#br0" timeOffset="9262.62">18359 3007 1156 0,'0'1'28'0,"-1"3"-19"15,-2 2-9-15,3 4 2 0,1 4-1 16,2 3-1-16,3 2 0 0,3 3 0 16,2 5 0-16,2 1-1 0,5 4 1 15,4 4-2-15,6 1 1 0,4 1-2 16,3 4 1-16,6-1 0 0,-1 0 0 15,-5-3 1-15,2-8 2 0,-9-5 0 16,-8-4 1-16,-1-5 0 0,-10-5 0 16,-3-2 1-16,-1-2 3 0,-5-7 1 0,1 1 0 15,-1 0-11-15,4 0-24 0,-3-1-23 16,-1 0-2-16,-3-5 21 0</inkml:trace>
  <inkml:trace contextRef="#ctx0" brushRef="#br0" timeOffset="9531.21">18805 2972 1265 0,'1'0'74'16,"-1"0"69"-16,-1 3-170 0,0-1-17 16,-4 0 2-16,2 3 18 0,-5 2 14 15,-2 9 7-15,-4 2 2 0,-7 7 0 16,-7 1 1-16,-5 3 0 0,-7 5 2 15,2-1 0-15,2 7 0 0,0 0 0 16,4 0 0-16,2 1-1 0,3-2 2 16,7-4 1-16,2 0 1 0,4-9 1 15,2-6-2-15,3-6-1 0,4-3 1 0,1-6-1 16,1 1 2-16,3-4-3 0,0 0-11 0,0 1-19 16,1-1-28-16,0-1 364 0,-2 0-239 15</inkml:trace>
  <inkml:trace contextRef="#ctx0" brushRef="#br0" timeOffset="10035.51">19275 3601 1425 0,'0'0'13'16,"0"0"-26"-16,3 0-11 0,-3 0 4 0,2-1 18 15,3 0 0-15,3-1 1 0,3-3-2 16,3 1 3-16,2-3 0 0,2 1 0 16,2-1 0-16,-1 2 0 0,-2 1 0 15,-2-1 0-15,-2 3 0 0,-4 0 0 16,1 1 0-1,-4 1 0-15,-3 0-6 0,0 0-3 0,-3 0-8 0,-1 1-15 0,-4 3-6 16,-3 7 2-16,-5 6 7 0,-6 5 16 16,-5 3 10-16,-2 3 1 0,-6-1 2 15,-3 3 0-15,-7-1 0 0,-4-2 2 16,2-1 1-16,3-2 0 0,13-5 4 16,9-3 1-16,7-5 0 0,9-4-2 15,2-4-1-15,1-3-2 0,0 0-3 16,0 0 2-16,4 4 1 0,1-2 2 15,7 3 5-15,11 0-1 0,8 2-3 16,11 1-1-16,5 1-2 0,-3-4 0 0,-3 0 2 16,-5-1 6-16,-5-1 2 15,-3-3 2-15,-5 0-3 0,-4 0-6 0,0-4-2 16,-4 2-2 0,-3 0-1-16,0-5-1 0,-3 5-7 0,1-7-14 0,0-5 707 15,3-5-504-15</inkml:trace>
  <inkml:trace contextRef="#ctx0" brushRef="#br0" timeOffset="10367.39">20692 2717 1749 0,'-2'1'-47'0,"-2"3"-70"0,-3-1-7 15,-2 6 89-15,-4 4 35 0,-3 5 3 16,-3 6 0-16,-3 5-3 0,-2 9 1 16,-2 6 1-16,-3 6-1 0,-1 5 1 0,-3 1 3 15,4-1-2-15,3 2 0 16,5 0 1-16,6 0-3 0,4-2 0 0,7 0-1 15,1-3 0-15,5-6-3 0,7 0 3 16,2-4-1-16,6-2 2 0,-2-2 2 16,3-8 0-16,-1-1-2 0,0-4-15 15,2-4-22-15,4-4 693 0,0-2-493 0</inkml:trace>
  <inkml:trace contextRef="#ctx0" brushRef="#br0" timeOffset="10998.96">28725 2528 1443 0,'26'16'30'0,"0"7"-27"0,-1 13-10 15,2 2-4-15,4 2 6 0,3 3 5 16,6 1 1-16,0 5-1 15,3 2 1-15,-2 4 0 0,0 2-1 0,0 2 0 16,-2 1-1-16,-3-1-1 0,-7 8 3 16,-7 2 2-16,-7 7 1 0,-13 5 4 15,-6 2 1-15,-11 0 0 0,-10-5 2 16,-6-3-2-16,-6-2-4 0,-3-5-1 16,-1 1-1-16,2-11-2 0,1-6 2 0,3-9 1 15,5-9-1-15,7-6-1 0,3-6 1 16,6-6-3-16,2-7 2 15,4-3 0-15,1-2-2 0,3-4 2 16,0 2 1-16,4-2 2 0,0 0 4 0,-2 0-2 0,2 0-9 16,0 0-21-16,0 0-23 0,0 0-26 15,0 0 109-15,4 0-44 0</inkml:trace>
  <inkml:trace contextRef="#ctx0" brushRef="#br0" timeOffset="11632.75">16534 3042 1860 0,'-1'3'-26'16,"-1"3"-52"-16,1 2-8 0,-3 8 4 15,1 3 66-15,-1 10 15 0,2 0 1 16,1 2 0-16,1 3 0 0,-1 0 0 0,0 0 0 15,1-1 0-15,-2-2 0 0,0-2 0 16,0-1 0-16,0-1 0 0,0-5 0 16,-1-3 1-16,1-4 0 0,0-6 0 15,1-5 1-15,1-2 2 0,0 0-12 16,0-2-27-16,0 0-32 0,0 0-9 16,0 0 30-16</inkml:trace>
  <inkml:trace contextRef="#ctx0" brushRef="#br0" timeOffset="11902.57">16688 3258 1258 0,'-23'11'29'16,"5"-6"-29"-16,2 2 1 15,-3-1 1-15,-12 1 0 0,-1-2 1 16,-2 1 1-16,-2-3 1 0,5-1 3 0,0 1-2 15,3-3-1-15,3 2 1 0,4-2-2 16,1 0 1-16,4-2 0 0,4 2 0 16,3 0 0-16,2-3 1 0,6 3-1 15,0 0 0-15,0 0 0 0,0 0 0 16,1 0-8-16,0-1-20 0,0 1 44 16,0 0-25-16</inkml:trace>
  <inkml:trace contextRef="#ctx0" brushRef="#br0" timeOffset="16147.23">3536 4751 912 0,'10'0'65'0,"-17"26"-52"16,22-21-19-16,-54 19 4 0,32-9 2 15,2 3 0-15,0 2-1 0,2 6 1 16,-1 4-1-16,2 8 1 0,2 3 0 16,-3 5 0-16,6 0 0 0,-1 0 0 0,2 1 1 15,2-3-1-15,-2 1 1 16,0 0 0-16,-2-3-1 0,-1-1 1 0,0 0 1 16,1-2-1-16,-6-2 1 15,0-2 1-15,-2-9-1 0,1 1-1 0,2-4-2 16,0-4-3-16,0-1-4 0,0-5-2 0,2 0 0 15,0-4 2-15,1-1 2 0,1-2 3 16,0-1 2-16,5 0-2 0,2 0-5 16,-2-1 1-16,7 1 0 0,3-2 2 15,4-2 4-15,5-1 3 0,8 0 2 16,4 0 0-16,6 0 2 0,6 0-1 16,12 0-1-16,4 0 0 0,8-4-2 0,4 3 2 15,1-3 1-15,6 0 1 0,9 1-1 16,11-2 0-16,5 3-3 0,4-3-1 15,-1 1 2-15,5-1-3 0,8 0 3 16,-2-1-3-16,5 4 1 0,5 0 1 16,-2 1-1-1,9-1 2-15,1 0-3 0,3 1 1 0,6 2-1 0,1 3 2 16,8-1 1-16,1 3-1 0,-4 3 1 0,0-2-2 16,-3 2 0-16,-10 0-1 0,-5 0 1 15,-3-1-1-15,-9 0 0 0,-5-1 0 16,-9 0 0-16,-11-4 1 15,-16 3-1-15,-7-5 1 0,-10 1-1 0,-11-1 1 16,-11 0 0-16,-16-2-1 0,-8-1 3 0,-9 0 0 16,-3-2 0-16,-3 2 3 0,-4 0 4 15,1 1 4-15,-4-4 10 0,4 3 5 16,-3-2 0-16,-1-3 0 0,0 0-8 16,0-3-6-1,0-2 1-15,0 2 12 0,0-2 6 0,-1 1-2 0,0-2-9 0,-3-1-15 16,-2-3-8-16,1 0-1 0,-1 1 1 15,2 2 2 1,2 3-1-16,-1 0-1 0,1-1-1 16,2 1-5-16,0 0-1 0,-2-3-1 15,2 3-1-15,1 1 3 0,-1-1 3 0,3 1 1 0,2-3 2 16,-1 0 0-16,2-3 0 16,1 4 0-16,-2 0 0 0,2 0 0 15,0 2-4-15,1-1-17 16,-1-1-9-16,-2 0-3 0,2 1 6 15,-2 1 16-15,-1 1 9 0,3 1 2 16,-2-1-2-16,1 0 1 0,1 0 1 16,-4 1 3-16,3-1 3 0,-3-1-2 15,3 0-2-15,-2-2-6 0,2 1-9 16,-1-1-12-16,2 1-20 0,2-2-30 0,-1 0-49 16,2 0-127-16,-1 0 146 0</inkml:trace>
  <inkml:trace contextRef="#ctx0" brushRef="#br0" timeOffset="16226.45">8453 5086 361 0,'4'-27'28'15,"2"-1"33"-15,1 7-54 0,-1 3-9 16,-1 7-16-16,-1 2-36 0,-1 2-33 16,-2 1 44-16</inkml:trace>
  <inkml:trace contextRef="#ctx0" brushRef="#br0" timeOffset="16511.32">8337 4463 725 0,'10'75'18'0,"-1"-9"-12"0,-1 8-2 15,2-5-1-15,-2 3 0 0,5 10 2 0,2 5 2 16,1 3 0-16,5-5-1 0,3-10-6 16,5-8-5-16,3-8-3 0,-2-9-5 15,-3-5-4-15,-6-7-6 0,0-4-11 16,-4-6-55-16,-3-10 56 0</inkml:trace>
  <inkml:trace contextRef="#ctx0" brushRef="#br0" timeOffset="16938.7">8472 4683 1533 0,'-7'-3'-23'0,"-6"0"-49"16,-15 1-9-16,-13-2 42 0,-13-1 34 15,-5-1 3-15,-9 2 1 0,-8-1-1 16,-6 0-2-16,-7-1 1 0,-1 0 1 16,-4-5 1-16,-13-1 1 15,-7 1 0-15,-6-4 0 0,-6 5 0 0,-11-1 1 16,-9 0-1-16,-8 1 0 0,-17-4 0 0,2 3 0 16,-2 0 0-16,-17 2 0 0,9 2 0 15,0 1 0-15,-7 4 0 0,9 3 0 16,3 4 0-16,-9 4 1 0,5 2-2 15,0 0-1-15,-7 3 2 0,14 2 0 0,8 2 0 16,3-2 1-16,19 1-1 0,13 0 0 16,9-4 0-16,20 2-1 0,7-2 1 15,6-4 0-15,7 0 0 0,11 0 0 16,7-2 1-16,10 0-1 0,14 0 1 0,8-4 0 16,10 0-1-16,10-2 0 0,5 1 0 15,4-2 2-15,0 0-9 16,-3 0-12-16,10-2 716 0,12-5-514 0</inkml:trace>
  <inkml:trace contextRef="#ctx0" brushRef="#br0" timeOffset="17628.06">10250 4231 1180 0,'0'2'2'0,"-1"0"-30"16,1 1-6-16,-4 5 4 0,1 3 23 16,2 5 6-16,-5 3 1 0,5 2-1 15,-1 6 1-15,0 5 0 0,2 7 0 32,1 11 0-32,6 9 0 0,-1 8 0 15,1 8 0-15,0 7 0 0,-2 11 0 0,-2 9 1 16,0 7-1-16,-1-1 1 0,-5-9 1 15,0-8-1-15,-2-9 0 0,-2-5 1 16,5-14-1-16,1-10 0 0,0-18 2 16,4-5-6-16,1-4-14 0,0-9-16 15,4 1-17-15,-5-7-80 0,4-2 82 16</inkml:trace>
  <inkml:trace contextRef="#ctx0" brushRef="#br0" timeOffset="18331.65">10471 4266 1402 0,'4'0'-17'16,"2"2"-63"-16,8 4-22 0,7 3 11 0,11 3 43 15,14 2 35-15,14-1 10 16,13 1 1-16,6-3 1 0,2-1 0 0,0-2 1 16,-2-3 0-16,14-3 0 15,9-1 1-15,8-1-1 0,8 0 3 0,3 0-2 16,10-1 0-16,12 1-1 0,8-2 2 16,16 4-2-16,4-1 1 0,3 5-1 15,16 1-2-15,-6 4-3 0,4 2-9 16,12 4-5-16,-6 4-3 0,5 4-6 15,-3 0 5-15,-15 2 2 0,-8-4 5 0,-13-3 8 16,-14-5 1-16,-10 2 0 0,-2-6-6 16,-7 0-2-16,-7 1 0 0,-5-3 1 15,-18-2 8-15,-14 0 6 0,-5 0 13 16,-14-2 10-16,-14-1 2 0,-11 0-5 0,-14 1-11 16,-10-1-9-16,-4 1-8 0,-5 0 0 15,-4 1 2-15,2 2 3 0,-6 2 5 16,-1 5 2-16,-1 5 2 0,-7 3-1 15,-2 9 0-15,-4 7-1 0,-4 8 0 16,-1 10-1-16,0 7-2 0,2 5 0 16,2 3-1-16,8-1-1 0,6 2 0 15,4 0 0-15,8 4-1 0,4 3 0 16,3-5 1-16,0-10-1 0,-7-12 2 16,-7-15 1-16,-10-7 2 0,-6-12 4 0,-4-3 2 15,-8-1 1-15,-1-3-2 0,-10-5 0 16,-7-3-1-16,-10-6 0 0,-15-7 0 15,-16-5 1-15,-20-6-2 0,-14-4 0 16,-11-3-1-16,-2-1-2 16,-1 1 1-16,-4 5-1 0,2-4 0 0,-3 4-1 15,-7 4-1-15,-139-14 0 16,133 21 1-16,8 3-1 0,-1 0 0 16,3 3 1-16,0-1-2 0,8-1 0 0,2 4-1 15,5 1-1-15,10 2 1 0,-1 2 1 0,5 2-3 16,-2 1-13-16,6-2-17 15,-4-2-33-15,-2-1 151 0,8-2-80 0</inkml:trace>
  <inkml:trace contextRef="#ctx0" brushRef="#br0" timeOffset="20767.25">8434 3196 868 0,'-2'-8'32'0,"-2"0"-2"0,1 1 7 0,2 5-1 15,0 0 4-15,1 2 0 0,1 1-21 16,-1-1-16-16,0 0-6 0,2 6-7 0,-1-1 2 15,4 5 2-15,0 4 0 0,2-1 2 16,0 4-2 0,1 2-2-16,-1 1-1 0,2 0 2 0,1-2 3 0,3 1 3 15,3 1 3-15,-1 0 0 0,2 0 0 16,-1-1 4-16,-2-2 2 0,0-2 1 16,-1-3 3-16,-1-3 0 0,-2-2 1 15,-5-6-3-15,2 0-3 0,-1-2-7 16,2 0-7-16,2-2-14 0,0-6-14 15,4 0-13-15,1-4-21 0,-2-1 5 16,2 0 16-16,-6-2 18 0,-3 2 30 0,-2-3-11 16,-2-1-16-16,2-1-12 15,-2 0-3-15,-1-1 34 0,0 0 28 0,-1 2 26 16,4 2 11-16,-3 3-5 0,0 4 3 16,-1 3 2-16,1 1-3 0,0 3-6 0,-1 2-14 15,1 0-16-15,-1 0-8 0,0 0-9 16,0 0-7-16,-1 2-5 0,0 1-3 15,0 6-2-15,-1 5 1 0,-3 6 1 16,2 5 4-16,-3 5 4 0,2 4 3 16,1 4 3-16,-1 8 0 0,-4 4 0 15,2 3 0-15,-3 2 1 0,-2 1 0 0,3-1 2 16,-4-5 0 0,1 0-1-16,4-6 0 0,1-3 0 0,3-5-1 0,2-8 0 15,1-6 1-15,-2-6 0 0,2-5-6 16,0-4 27-16,0-2 8 0,-1-3 5 15,1-2 11-15,0 0-27 0,-2 0-5 16,2 0-4-16,0 0-3 0,0 0-1 16,0 0 1-16,0 0-2 0,2 0-5 15,-2-2-8-15,1 2-10 0,-1-3-6 16,3-6 10-16</inkml:trace>
  <inkml:trace contextRef="#ctx0" brushRef="#br0" timeOffset="21060.45">9065 3561 1137 0,'0'3'42'0,"0"1"12"0,-1 2-51 15,-1 4-2-15,-1 4 1 0,0 3-1 16,0 4 0-16,2 4 2 0,-1 2-2 16,2-1 2-16,2 1 0 0,1-4-1 0,0-3 2 15,3-3 0-15,-2-4-1 0,0-2 1 16,-1-2 0-16,-1-4-1 0,1 0-1 16,-2-3 2-16,-1-1-10 0,0 0-19 15,0-1-23-15,0 0-32 0,0 0 41 16</inkml:trace>
  <inkml:trace contextRef="#ctx0" brushRef="#br0" timeOffset="21795.85">11563 3163 1099 0,'0'0'68'16,"0"3"130"-16,-2 4-213 0,2 7-1 15,0 4 15-15,3 8 2 0,0 3 1 16,3 3-2-16,1 2 2 0,0 2-1 16,-1-3-1-16,3 5 1 0,2-9 0 15,2-3 0-15,-1-1 0 0,-3-7 0 0,-1-2 0 16,-1-4-1-16,-2-3 1 0,1-4 0 16,0 1 2-16,-2-4-2 0,-2-1-8 15,3-1-16-15,-1-1-19 0,3-6 22 16</inkml:trace>
  <inkml:trace contextRef="#ctx0" brushRef="#br0" timeOffset="22038.15">11872 3331 1252 0,'-5'5'16'0,"-3"3"-30"0,-5 0-8 0,-4 3 24 15,-5-2 2-15,-6 1 2 16,-4 2-1-16,-2-2 0 0,-1 1 1 0,-1-4 1 16,0-4-1-16,0-1 2 0,1-2-2 15,6-1-1-15,-1-3-1 0,1-1-1 16,1-2 1-16,1 0-7 0,4-1-7 16,2-1-15-16,6 1-21 0,0-3 12 15,4-1 10 1</inkml:trace>
  <inkml:trace contextRef="#ctx0" brushRef="#br0" timeOffset="22482.96">9609 2750 870 0,'-4'8'23'16,"-1"0"-9"-16,-2 5-14 15,-2 4 0-15,1 2 0 0,-1 4 0 16,1 5 0-16,-1 10 2 0,1 1-2 16,-1 12 5-16,3 5 5 0,0 0 2 0,2 5 3 15,4-1-3-15,3 2-5 0,5 3-1 16,5-3 0-16,9-2-1 0,8-3 2 15,5-9 0-15,4-4-1 0,1-8 1 16,-5-9 1-16,-3-5 0 0,-4-6 2 16,0-5-8-16,4-5-15 0,8-6 9 0</inkml:trace>
  <inkml:trace contextRef="#ctx0" brushRef="#br0" timeOffset="22905.57">10717 2669 1308 0,'0'0'-11'0,"5"3"-26"15,4 6-64-15,6 5-1 0,4 4 57 16,4 2 38-16,1 5 4 0,-1 1 0 16,2 7 0-16,-3 3-2 0,0 6 0 15,0 4 0-15,-1 6 0 0,2 3 2 0,-1-2 0 16,1 4-2-16,-1 3 4 16,-4 0 0-16,-3 0 0 0,-7 3 1 0,-9-4 0 15,-7-3 2-15,-6-4 3 0,-4-5 2 16,0-1 2-16,0-7-1 0,0-3 1 15,3-2-3-15,-1-8 1 0,0-1-1 16,4-3-2-16,1-3 0 0,3-3 0 16,1-4-3-16,3-2 1 0,1-3 1 15,2-2-1-15,1 1 2 0,-1-3 0 0,1 1-3 16,0-1-8-16,0-1-11 0,6 1-14 16,2-3 14-16</inkml:trace>
  <inkml:trace contextRef="#ctx0" brushRef="#br0" timeOffset="23318.3">12926 2747 1348 0,'-1'0'-22'0,"-2"2"-48"0,-3 3-4 0,-3 4 49 15,-3 3 23-15,-7 3 2 0,-6 6-1 16,-4 2 1-16,-4 4 1 0,1 5-1 15,0 5 0 1,0 4 2-16,3 4-2 0,1 2 0 0,-4 2 2 0,4-1-1 16,-5 7 2-16,4 1 1 0,5 4-1 0,1 6-1 15,12-3 0 1,1-4-2-16,7-3 0 0,7-6 0 0,1-5 1 0,8-10 3 16,5-4 1-16,2-4 0 15,6-3 1-15,2-1 0 0,1 1-1 16,5-3-4-16,2 2-17 15,5-3-32-15,8-2-233 0,0-8 184 0</inkml:trace>
  <inkml:trace contextRef="#ctx0" brushRef="#br0" timeOffset="23706.21">14584 2775 1026 0,'7'0'109'16,"-1"0"165"-16,4 5-303 0,-1 6-12 15,3 5 6-15,5 8 25 0,1 2 7 16,2 8 0-16,-2 5-2 0,-1 3-1 16,-1 4 1-16,-1 2 0 0,-2 1 2 15,-4 3 1-15,-3 4-2 0,-4 1 1 0,-5 3-1 16,-7 6 0-16,-7-2 3 0,-2 0 1 16,-5-5 1-16,-3-5 2 0,1-5 2 15,-1-7-2-15,3-7 1 0,5-7-1 16,-1-4-3-16,2-5-5 0,-1-6-11 15,-4-1-20-15,2-1 115 0,-3-6-68 16</inkml:trace>
  <inkml:trace contextRef="#ctx0" brushRef="#br0" timeOffset="24241.77">11850 2948 750 0,'0'11'10'0,"3"-4"-18"16,-1 7-1-16,-2 2 10 0,0 4 3 0,-2 5 1 0,1 0 0 16,5 3 3-16,4-1 4 0,3 0 1 0,5 1 3 15,-4-3 3-15,1 2-3 0,3 0 2 16,0 0 0-1,6-1-4-15,3-3 1 0,0-3-2 16,-1-6 2-16,-3-5 2 0,-8-4 1 0,-2-5 1 0,-2-1-6 0,-2-5-19 16,2-3 5-16</inkml:trace>
  <inkml:trace contextRef="#ctx0" brushRef="#br0" timeOffset="24525.23">12190 2881 852 0,'0'55'36'15,"-6"-13"-63"-15,0-30 16 16,4 15 12-16,-2-28 1 0,-1 42 4 16,2 2 2-16,-3 5 0 0,2 7 0 15,-2 2-1-15,0 7-2 0,1 6-2 16,-2 3 0-16,-2 0 1 0,-4-4 1 0,-1-7 1 15,1-6 1-15,-1-9-1 0,5-9 1 16,4-5-2-16,-2-10 2 0,2-7-1 16,5-4-2-16,-2-6-1 0,2 2 2 15,0-2 0-15,0-1 5 0,0 0-1 16,0-3-21-16,0-2-30 0,0 0-32 16,0 0 632-16,1-3-426 0</inkml:trace>
  <inkml:trace contextRef="#ctx0" brushRef="#br0" timeOffset="24966.11">12185 3577 1333 0,'0'2'-6'0,"0"-2"-43"15,0 1-5-15,0-1 39 0,0 0 8 16,1 1 0-16,2-1 0 0,2 1 4 16,3-1 3-16,5 0 0 0,3 2 2 15,4 0 1-15,2 0 0 0,-2-2 0 16,0 0 0-16,-2 0-1 0,-4 0 1 0,-4 2-1 16,-3 0-3-16,-5-2-4 0,-2 1-3 15,0 3-7-15,-1-1-2 0,-3 4 5 16,-1 3 3-16,-7 5 8 0,-4 3 3 15,-6 4 2-15,-4 1 0 0,-3 0 0 0,1 2-1 16,1-2-1-16,1 1 0 16,9-3-2-16,3 0 1 0,4-3-2 15,5-3-1-15,3-2-2 0,2-6 1 16,0-1 2-16,1-1 3 0,3-3 6 0,0-2 8 16,6 2 4-16,4 0 4 0,5 3-3 15,7-2-5-15,3 1-5 0,1-1-5 16,-2 1-2-16,-3 0 0 0,-4-2-1 15,-4 0-1-15,1-1-10 0,-7 2-20 16,-2-1 425-16,0-2-300 0</inkml:trace>
  <inkml:trace contextRef="#ctx0" brushRef="#br0" timeOffset="28076.91">20918 3039 1398 0,'0'-2'-1'0,"0"2"-33"0,0 0-20 0,0 2 10 15,0 0 29-15,0 1 7 0,-1 3 1 16,0 1 3-16,1 4 1 0,1 3 3 16,3 3 0-16,5 3 0 0,0 3 0 15,8 2 1-15,1 4 1 0,3-2 1 16,4 2-1-16,-3 0 1 16,1-3-1-16,-4-6 1 0,-1-7 3 0,-3-2-1 0,-4-4 0 15,-1-2 1-15,-2 1-10 0,-2-5-14 16,-1 1-20-16,-2-1-29 0,-3-1-39 15,0 0-16-15,1-6 59 16</inkml:trace>
  <inkml:trace contextRef="#ctx0" brushRef="#br0" timeOffset="28422.18">21224 3016 1068 0,'0'1'49'16,"1"5"81"-16,-1 5-188 0,0 3-10 15,-1 6 34-15,0 1 30 0,1 2 3 16,-1 0-1-16,1 2 1 0,-2 3-1 0,0 5 0 16,-1 2 1-16,0 9 1 0,1 7 0 15,-2 5 5-15,-1 9 4 0,-2 4 2 16,-4 3 1-16,-2-1-1 15,-1 2-4-15,-1-2-2 0,2-1-1 0,3-8-1 0,4-7 0 16,3-8 1-16,0-12-1 0,2-6 0 16,0-7 0-16,1-5-1 0,0-4 1 15,0-3 0-15,1-4 0 0,0 0 2 16,-1-4 0-16,0-2-1 0,0 1 0 16,0-1-7-16,0 0-13 0,0 0-3 15,0-2 26-15,3-7-10 0</inkml:trace>
  <inkml:trace contextRef="#ctx0" brushRef="#br0" timeOffset="28707.24">21582 3506 998 0,'3'12'171'16,"-3"-10"-105"-16,-1 2-68 16,0 5-6-16,-7-13 7 0,6 21 1 15,0 3 2-15,1 7 1 0,0 3 0 0,1 0-1 16,0 0 2-16,1-2-1 0,0-2 0 16,3-2 2-16,-2-7-2 0,1 1 1 15,1-6 1-15,-2-2-5 0,1-2-7 16,-3-4-15-16,2 1-25 0,-2-4-27 15,1 0 38-15</inkml:trace>
  <inkml:trace contextRef="#ctx0" brushRef="#br0" timeOffset="29435.23">24316 3080 1129 0,'-2'11'43'0,"-11"15"-35"15,13-11-14-15,-23-21 10 0,12 4-8 16,1 15 3-16,2 5 1 0,1 3 1 16,2 1 0-16,0 4 1 0,3 3 0 15,-3 3 0-15,3 1 0 0,1 1 1 16,1 0-3-16,0-2 0 0,5-1 1 16,1-6 1-16,1-4 3 0,3-3 2 15,0-6-2-15,-1-2-5 0,-2-5-11 16,1-4-9-16,-1-1 9 0</inkml:trace>
  <inkml:trace contextRef="#ctx0" brushRef="#br0" timeOffset="29672.45">24628 3292 1296 0,'24'21'78'16,"-17"22"-78"-1,49-13-12-15,-221-44 7 0,72 11 10 0,37 15 0 16,-3-1-1-16,2 0 1 0,3-5 0 16,1-2-1-16,6-4 1 15,3-2-1-15,1-1-1 0,-1-2 1 0,0-1-1 16,1 1-2-16,3-1-5 0,8 2-15 16,5 0-27-16,5-1-21 0,4 1 32 15</inkml:trace>
  <inkml:trace contextRef="#ctx0" brushRef="#br0" timeOffset="30021.58">22537 2687 1201 0,'-54'18'30'0,"-5"1"-22"16,-16 7-2-16,7 3-2 15,9 5-1-15,10 5-3 0,9 5 0 0,4 4 0 16,3 2-2-16,7 2 2 0,1 0 0 15,5 0 0-15,2 1 2 16,5-1 0-16,5 2-2 0,6 0 2 0,7-1-2 16,5-2 1-16,7-7 0 0,6-2 4 0,1-9 2 15,4-6-3 1,2-8-5-16,1-5-18 16,2-6-11-16,5-8 14 0</inkml:trace>
  <inkml:trace contextRef="#ctx0" brushRef="#br0" timeOffset="30338.18">23292 2733 1607 0,'11'7'-47'16,"12"9"25"-16,8 10-101 16,12 14 8-16,1-1 105 0,1 9 8 15,-8 5 0-15,-7 1-4 0,-1 6 2 16,-6-1-1-16,4 7 2 0,-4 5 2 16,-1 6-1-16,-4 1 0 0,-7-3 0 0,-7-4-1 15,-8-8 3-15,-11-7 1 16,-7-5 0-16,-12-7 4 0,-2-3-2 0,-8-4-1 15,3-3-7-15,-3-7-21 0,-1-7-34 16,5-8-147-16,6-5 127 0</inkml:trace>
  <inkml:trace contextRef="#ctx0" brushRef="#br0" timeOffset="30781.28">26130 2607 1525 0,'14'12'27'0,"-502"399"-89"46,441-336 62-46,-2 2 0 16,7-1-1-16,9 1-1 0,12 1-1 16,17-5 0-16,6-7-2 0,15-8 1 15,5-7 1-15,6-7 1 0,5-6 2 16,2-1 1-16,1-1 3 0,-4-5 0 0,2 0-1 16,1 0-17-16,-4-7-21 0,2 0-18 15,1-7 22-15</inkml:trace>
  <inkml:trace contextRef="#ctx0" brushRef="#br0" timeOffset="31270.57">28462 2631 988 0,'18'16'21'16,"-3"4"-18"-16,-1 6-6 0,-1 10 2 0,1 5 1 15,4 11 0-15,-1 6 1 0,0 8 2 16,-5 7 5-16,-2 0 9 0,-2 4 7 15,-4 1-1-15,-7 6-4 0,-5 5-6 16,-5 4-7 0,-10-2 0-16,-3-5-1 0,-8-3 0 15,-4-3 1-15,3-5 2 0,2-5-15 0,5-12-35 0,1-13-143 16,4-15 113 0</inkml:trace>
  <inkml:trace contextRef="#ctx0" brushRef="#br0" timeOffset="32805.99">25014 3169 1211 0,'-1'0'46'0,"0"0"26"0,-4 0-72 15,1 3-10-15,-2 1 7 0,2 1 3 16,-1 2 0-16,-1 1 0 0,4-4 0 15,-3 4 0-15,3-2 0 0,2 1-1 16,3 2 1-16,3 3 0 0,6 2 0 16,5 8 3-16,4-2 0 0,4 4 0 0,2 3 0 15,-2 2 0-15,1-1-2 0,-1 0 1 16,-4 0 0-16,-4-6-1 0,0-4 0 16,-5-1-4-16,0-7-10 0,-2-2-12 15,-5-2-16-15,-1-5-17 0,-1-7 346 16,-1-5-223-16</inkml:trace>
  <inkml:trace contextRef="#ctx0" brushRef="#br0" timeOffset="33075.1">25253 3066 1057 0,'2'3'40'0,"0"4"17"16,-2 7-52-16,0 3-5 0,0 4 3 0,0 2-3 15,0 4 1-15,-2 4 0 0,0 5 3 16,-1 7 5-16,-1 4 3 0,0 4 2 16,-3 5-1-16,2 0 0 0,-4 1-1 15,1-2-2-15,-2-2 0 0,-3-2-5 16,1-4-2-16,0-3 1 0,3-4-2 16,2-5 0-16,2-5 2 0,-1-4-3 0,1-2 1 15,3-3 1-15,-2-2-2 0,4-2 1 16,-1-6 0-16,0-2-9 0,1-4-10 15,1-2-19-15,-1-3-29 0,0 0 214 16,0 1-127-16</inkml:trace>
  <inkml:trace contextRef="#ctx0" brushRef="#br0" timeOffset="33504.44">25373 3643 1296 0,'1'-2'32'0,"-1"2"15"0,2 0-93 16,-2 0-14-16,0 2 28 0,1-1 25 15,3 2 4-15,4 3 3 0,6 2-1 16,1 3 1-16,5 0 0 0,1-1 0 0,0 2 1 15,-3-4 1-15,-3-1-1 0,-3 1 0 16,-3 0-1-16,-2 3-3 0,-3 3 0 16,-4-2 0-16,-4 4-2 0,-4 0 1 15,-2 2 1-15,-7 2 1 0,-2-1 2 16,-1 0 2-16,-5 2 1 0,-1 0-1 16,1-2 1-16,-1-1-2 0,3 2 0 15,3-4 0-15,2-1-1 16,5-2 0-16,7-4-1 0,2 0-1 0,6-2 1 15,4 1 2-15,3-1 2 0,5 2 2 0,2-1 0 16,3-1-2 0,4 2-2-16,2 0-3 0,-1-5-7 0,2-1-10 15,1-3-18-15,2-1 71 0,2-2-35 0</inkml:trace>
  <inkml:trace contextRef="#ctx0" brushRef="#br0" timeOffset="39249.73">11832 10645 1121 0,'39'16'113'16,"-75"-53"-109"15,31 37-5-31,-4-3 1 0,-1 1 0 16,0 2 2-16,-2-1 0 0,-2 1-1 16,-5 0 2-16,-3 0 1 0,-6 3 3 15,-5 2 4-15,-7 0 2 0,-10 1 0 16,-8-1-1-16,-7 0-3 0,-16-2-2 15,-16-1-1-15,-6 1-2 0,-12-3 0 0,-2-3 0 16,-13 0-1-16,-5-3 0 0,-5 0-2 16,-12-2 1-16,2 0-2 15,-10-1 2-15,-8 0-2 0,-8-2 1 0,-4-2 2 16,-11 0-3-16,-6-1 1 0,4 1-1 0,-11 1 2 16,4 0 5-16,-3 0 1 15,-9 0 4-15,9 0 0 0,-9 0-1 0,1 2-3 16,0-1 9-16,-6 1-1 0,9 0 8 15,-3 1 4-15,4 6-3 0,11 0 1 16,-8 6 0-16,11 3 4 0,-5 2-6 16,-3 3-4-16,6 4-8 0,-13 4-9 15,-3 1-1-15,-9 2 2 0,-2-2-3 0,14-1 1 16,2 0 0 0,19-1-2-16,11-1 1 0,0-6 1 0,17-1 0 15,7-1 0-15,5-2 1 0,9-3-2 0,11-1 1 16,8-3-1-16,16-2 0 15,21-1 0-15,14-2 2 0,20-1-1 0,12-1 0 16,14 2 0-16,11 1-5 16,10 4-3-16,0-1-14 0,1-5-9 15,7 1-24-15,13-4-6 0,18-5 32 0</inkml:trace>
  <inkml:trace contextRef="#ctx0" brushRef="#br0" timeOffset="39899.58">12032 11105 1638 0,'-33'3'27'16,"-9"0"-35"-16,-29-1-9 0,-13-2 16 0,-16-1 3 16,-12-6-7-16,-6-3-3 15,-19-2-4-15,-9-6-2 0,-7-3 9 0,-15-1 2 32,1-2 3-32,-2 0 0 0,-16-2 0 0,6 1 1 0,-5-3 0 0,-12 1 0 31,4 2 0-31,-9 0 1 0,-3 8-1 0,3 0-1 15,-9 6 9-15,2 2 2 0,-7 3 2 0,-8 4 5 0,4 2-10 0,-16 2-1 32,5 1-1-32,-10 1-3 0,1 3-1 15,0-4 0-15,-5 3-1 0,12-2 1 16,-4 0 0-16,23 1-2 0,0 2 3 16,12-1 0-16,10-1 0 0,-3 2 2 15,10-3-1-15,1 1-1 0,-1-1-1 16,10-2-1-16,10 3-1 0,3-1 5 15,17 0 8-15,13-1 6 0,15 3 7 0,18 1-2 16,11-2-5-16,12 4-6 0,11-1-5 16,16 1-5-16,15-1-3 0,11-1 0 15,7 0-1-15,2-3-3 0,5 1-6 16,3-2-9-16,1 5-11 0,1-4-16 16,2 0-23-16,1 4-29 0,2-5-16 0,8 1 56 15</inkml:trace>
  <inkml:trace contextRef="#ctx0" brushRef="#br0" timeOffset="47181.51">3209 5646 1467 0,'-3'1'-265'0,"-3"3"-5"0,-1 5-49 0,-1-1-34 15</inkml:trace>
  <inkml:trace contextRef="#ctx0" brushRef="#br0" timeOffset="47527.41">3810 5541 1357 0,'-4'-2'-23'16,"2"5"-52"-16,-3 4-8 0,1 5 16 0,1 1 44 16,-1-1 11-16,2-2-17 15,0-2-29-15,-1-2-22 0,-1-4-22 0,0 1-5 16,-2-3 5-16,-1-1-10 0,3 0 75 16,-3-6 5-16</inkml:trace>
  <inkml:trace contextRef="#ctx0" brushRef="#br0" timeOffset="49915.1">18357 8035 1789 0,'3'-3'6'15,"0"0"-54"-15,0-3-8 0,4-3 21 16,5-6 20-16,7-4 11 0,4-6-3 16,10-4 2-16,5-1 1 0,9 2 1 15,10 0 2-15,3 2 1 0,7 3-3 0,-6-1 0 16,-3 7 1-16,-13 4 0 0,-10 3 2 15,-11 3 1-15,-11 3-1 0,-8 2 0 16,-4 2-4-16,0 0-18 0,1 8-2 16,-8 7 0-16,-3 10 4 0,-6 15 15 15,-7 8 5-15,-7 12 0 0,-8 10 0 16,-9 8 2-16,-8 11 1 0,-13 0-1 0,1-5 0 16,-2-7-3-16,10-10-2 0,17-13-4 15,9-12 0-15,15-13 2 0,7-8 1 16,6-12-1-16,4-2-1 0,0-3 4 15,1-3 1-15,0 1 10 0,4 0 14 16,4 0 1-16,5 2 1 0,15 3-6 16,12 0-11-16,12 2-4 0,12 0 0 15,0 0-2-15,-8 1 0 0,-9-1 1 16,-6-2-2-16,-6 1 2 0,0 1-1 0,-2-2-1 16,3 0 0-16,-4-3-8 15,4-1-19-15,7-1-29 0,5-2-20 0,8-6 35 16</inkml:trace>
  <inkml:trace contextRef="#ctx0" brushRef="#br0" timeOffset="50169.07">19732 8130 1776 0,'1'1'37'15,"-1"0"-32"-15,1 0-12 16,0 2-3-16,2 0 5 0,5 3 2 0,5 5 2 16,6 5-1-16,2 4 1 0,6 3 1 15,2 1 0-15,6 2 0 0,5-3 1 16,1 0-2-16,3-3-10 0,-6-2-18 16,-2-4-21-16,-4-4-32 0,-1-6-25 15,1-4 142-15,-2-5-53 0</inkml:trace>
  <inkml:trace contextRef="#ctx0" brushRef="#br0" timeOffset="50366.95">20143 8104 1279 0,'-10'9'31'0,"-3"2"-17"16,-11 5-17-16,-4 5 2 0,-4 4 1 15,-6 2 1-15,3 5 0 0,-2-2 1 16,1-1 0-16,3-1 0 0,3-4 0 15,7-4 1-15,5-5 0 0,2-1 0 16,10-5-6-16,0-2-16 0,3-3-31 16,3 0-47-16,1-4-58 0,7-2 80 0</inkml:trace>
  <inkml:trace contextRef="#ctx0" brushRef="#br0" timeOffset="50835.19">20766 8218 1464 0,'19'-10'317'0,"177"-142"-260"47,-153 127-69-47,-1 6 5 0,4 3-2 16,-1 4 4-16,-2 3 1 15,-4 2 1-15,-9 4-1 0,-6 2 4 16,-1 1-13-16,-9 3-20 0,-4 4-6 16,-3 5-10-16,-7 10 7 0,-9 12 21 15,-10 12 7-15,-7 14 7 0,-8 7 7 16,-4 6 0-16,-9 5 0 0,-5 1 0 0,-8 1-1 0,-1 1 1 16,1-4-1-16,-5-11 0 0,6-12-2 15,7-14-1-15,13-14-1 16,17-10 0-16,13-7 4 0,9-9 0 0,0 1 8 15,0-1 6-15,0 0 2 16,4 1 10-16,7-1-1 0,14-2-3 0,11 0-3 16,18-2-8-16,10 1-7 15,4-1-1-15,7 2 0 0,-1 0-1 16,-1-1 1-16,2 3 6 0,-7-2 4 0,-7 1 2 16,-10 0 0-16,-8 1-8 0,-8 0-3 0,-9 1-1 15,-6 2 0-15,-9-3 2 0,-5 2-11 16,-2-1-21-16,-4-1-27 0,0 1-44 15,-2 0 70-15,-7 1-256 0,-7 0 204 0</inkml:trace>
  <inkml:trace contextRef="#ctx0" brushRef="#br0" timeOffset="51941.02">21009 8170 1415 0,'0'-1'36'0,"0"1"-16"16,0-2-18-16,0 1-6 0,0-2 6 15,2 0 5-15,0 0-2 0,-2-5 2 16,4-3 6-16,-1-1 9 0,1-3 12 16,3-2-4-16,1-2-10 0,6-1-9 15,3-4-11-15,10-1-3 0,4 2 2 16,1-1 1-16,1 4 4 0,-4 2 7 0,1 5 1 15,4 0-2-15,4 3-9 16,5 3-8-16,-7 4-4 0,-2 2-1 0,-5 4 1 16,-10 3 3-16,1 5-3 0,-6 5-2 15,-7 7-5-15,-1 10-5 0,-6 9 4 16,-4 9 4-16,-8 9 7 0,-8 0 6 16,-9-1-2-16,-11-9 0 0,-18-7 1 15,-5-8 0-15,-12-7 1 0,0-7 2 16,5-7-1-16,2-11 1 0,8-3 0 15,2-9 0-15,4-3 3 0,2-4 2 0,2-4 2 16,7-1 1-16,7-2 10 0,8 0 4 16,10-1 9-16,6 3 12 15,6 1 9-15,4 3 15 0,3 1 10 16,5-2-15-16,4-5-24 0,6-1-21 0,11-4-23 16,13 1-3-16,7-1-2 15,5 3-7-15,3 3 2 0,0 3-1 0,3 6 6 16,4 3-3-16,2 3 6 0,-2 5 1 0,-6 2 4 15,-3 2 13-15,-11 0-2 0,-2 3 0 16,-8 0-6-16,-8 2-5 0,-5 1-5 0,-10 4-6 16,-1 5-17-16,-5 7-5 0,-4 9 3 15,-6 9 8-15,-10 3 17 16,-7-1 4-16,-11-4-4 0,-9-4-5 0,-3-7-6 16,-4-4-9-16,3-7-7 15,1-6-5-15,0-5 0 0,-1-5 3 0,7-2-2 16,2-1 491-16,3-4-336 0</inkml:trace>
  <inkml:trace contextRef="#ctx0" brushRef="#br0" timeOffset="52684.59">20964 8701 1632 0,'8'-1'101'16,"-4"-13"-60"-1,4 31-23-15,-15-67-26 0,12 23 8 16,0 4-3-16,4-2-3 0,3-2 1 0,2-1 5 16,8 0 3-16,6-1 3 0,9 1 0 15,5 3-3-15,9 3-4 16,11 7 0-16,2 4 1 15,-3 5 3-15,3 6 2 16,-11 4-1-16,-3 5-2 0,-4 4 0 0,-10 4-1 16,-3 4-1-16,-8 6-3 0,-5 2-4 15,-5 6-8-15,-8 3-5 0,-6 6-1 16,-5 1 2-16,-9 1 6 0,-10-2 2 16,-7-4 1-16,-11 1 3 0,-10-7 2 15,-10-6 4-15,-12-4 3 0,-7-9-2 16,-1-8 0-16,5-7 1 0,9-3-1 15,11-6 1-15,4-3 2 0,10-3 1 0,2-4 2 16,3-2 2-16,8-3 1 16,2-1 4-16,8 1 3 0,4 2 4 0,4 2 8 15,4 4 8-15,5 1 6 0,2 0 0 16,6-3-10-16,3-5-15 0,4-3-14 16,7-2-7-16,4 2-1 0,6 0-4 15,6 4-2-15,4-1-4 0,4 4-2 0,7 4 1 16,3 4-2-16,0 6 6 15,5 5 2-15,-6 0 4 0,-1 5 8 0,-4 3 1 16,-13 1-2-16,-5 4 2 0,-6 3-2 16,-8 2-3-16,0 3-5 0,-4 3-9 15,-6 4-7-15,-1 7-2 0,-5 3 3 0,-2 1 6 16,-5 1 5-16,-10-4 2 0,-4 0-3 16,-11-2 3-16,-10-5 3 0,-11-2 3 15,-7-9 3-15,-3-6 0 0,0-5 0 16,5-5 0-16,3-3 0 0,2-6 0 15,7-2 0-15,-2-4 1 0,0-4 0 16,-2-4 1-16,-4-4 0 0,3-3 0 16,3-6 0-16,9 0 0 0,10 3-1 15,9 3 2-15,8 4 7 0,8 4 9 16,4 1 9-16,2 1-2 0,8-2-25 0,11-2-18 16,13-3-37-16,25 0-35 0,18 6-23 15,15 3-26-15,11 12-5 16,1 4 50-16,5 7 43 0</inkml:trace>
  <inkml:trace contextRef="#ctx0" brushRef="#br0" timeOffset="53016.26">22742 8254 1393 0,'0'2'75'0,"0"-1"69"0,0 1-163 0,1 5-14 15,0 6 9-15,1 10 16 16,3 8 6-16,1 9 1 0,1 2 0 0,3 3 1 15,0 1 0-15,-1 1 0 0,-2 0-1 16,-2-5 1-16,-2-1 0 0,-3-8 0 16,0-6 2-16,0-5-14 0,0-10-22 15,1-2-25-15,-1-9-23 16,0 0 7-16,6-4 751 0,5-12-499 0</inkml:trace>
  <inkml:trace contextRef="#ctx0" brushRef="#br0" timeOffset="53189.53">23067 8455 1295 0,'-13'4'49'0,"-7"4"24"0,-12 3-75 0,-13 4 6 0,-7-2 0 16,-8 1 0-16,1-6 0 0,2 1 1 15,2-4-1-15,5-5-13 0,-1-1-27 16,6-7 390-16,4-4-273 0</inkml:trace>
  <inkml:trace contextRef="#ctx0" brushRef="#br0" timeOffset="55151.98">15869 5104 1186 0,'0'0'-118'0,"0"0"-48"0,0 1 58 0</inkml:trace>
  <inkml:trace contextRef="#ctx0" brushRef="#br0" timeOffset="55499.39">18777 5231 650 0,'0'1'10'0,"0"0"-23"15,0 2-23-15,-1-1-48 0,1-1 47 0</inkml:trace>
  <inkml:trace contextRef="#ctx0" brushRef="#br0" timeOffset="55864.04">22779 5182 1148 0,'5'-6'81'0,"0"0"77"0,-3 6-196 0,-1 0-32 16,-1 0-100-16,0 0-111 15,0 0 165-15</inkml:trace>
  <inkml:trace contextRef="#ctx0" brushRef="#br0" timeOffset="56196.47">26206 5355 671 0,'2'6'-37'0,"-2"1"-86"15,0 0 58-15</inkml:trace>
  <inkml:trace contextRef="#ctx0" brushRef="#br0" timeOffset="57453.62">23721 7826 1839 0,'7'13'177'0,"-1"-4"-272"16,0 8-104-16,-10-43 202 16,12 19-7-16,12 10 3 0,10 0 1 15,15-1 1-15,13-2 0 0,11 0-1 0,9-5-1 16,-1-4 1-16,5-1 0 0,6-5 1 15,7-2 1-15,4-3 0 0,-9-4 0 16,-7-3 1-16,-15-3-1 0,-10-3 1 16,-10-1 1-16,-9 3-1 0,-7 4 1 15,-8 6-1-15,-7 6-1 0,-4 8-2 16,-8 2-1-16,-5 5-7 0,1 0-7 16,-3 3-3-16,-1 9 1 0,-3 11 4 0,-2 11 8 15,-2 12 0 1,-2 9 2-16,-2 9 0 0,1 3 0 0,-3 10 0 0,-2 5 2 15,1 7 1-15,-1 5-1 0,3-1 2 16,1-4 0-16,3-4-1 0,5-5 3 16,4-7-2-16,2-8 1 0,2-12 0 0,1-8-1 15,-2-16 0-15,0-5 0 0,-1-4 0 16,0-8 0-16,0 2 1 16,-1-3-2-16,0-4 1 0,1 0 0 0,-2-1-1 15,1-3 1-15,1 1 6 0,-1 0-12 16,-1 1-31-16,1-2-33 0,-1 7 584 15,0 4-401-15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45:15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12992 11254 505 0,'31'0'117'0,"-26"-1"7"15,-5-1-51-15,1 1-2 0,-29 1-43 0,25 0-11 16,3 0-2-16,0 0 2 0,0 0 6 16,-4 0 6-16,-4 0 2 0,-3 1-2 15,-5-1 1-15,-4 0-2 0,-6 0 2 0,-7 2-1 16,-8-2-3-16,-7-2-2 16,-6 2-6-16,0-1-5 0,-8 1-4 0,-1-1-1 15,-8 0-3-15,-12-1 2 0,-6-2 3 16,-8 1-1-16,-2 1 0 0,1-2-1 15,-11 1-4-15,-8-3-1 0,0 1 2 0,-6-2-4 16,1 0 2-16,-3-1 1 0,-2 0-2 16,1-1 0-16,5 0 1 0,4 0-3 15,4 2 1-15,4 0 0 0,10 3-1 16,10-1 5-16,7 3 3 0,0-2 2 16,7 2 2-16,8 1-3 0,9 0-4 15,12 0-1-15,7-1-1 16,7 2-2-16,10 0 0 0,4 0-1 0,8 0 0 15,5 0 1-15,4 0-4 0,0 0-11 16,1 0-7-16,1 0-10 0,3-2-8 0,5 0-1 16,9-3-35-16,11-1 44 15</inkml:trace>
  <inkml:trace contextRef="#ctx0" brushRef="#br0" timeOffset="455.99">12844 11238 947 0,'-1'0'59'0,"-5"0"72"0,-8 0-149 16,-8 1-12-16,-11 0 11 0,-3-1 17 15,-7 0 2-15,-4 0 0 0,-3 0 8 16,-8-2 8-16,-4 1 7 0,-6-1 4 16,-4-2-3-16,0 1-2 0,3 3 2 15,-3-4 3-15,2 3 0 0,0 0-1 16,-9 0-4-16,-5 0-9 0,-5 1-5 0,-2 0-2 15,6 0-3-15,3-1-1 16,-5 1 2-16,-4-4-3 0,-2 2 2 0,-1 0 0 16,7-3-1-16,5 0 0 0,-2 0 1 15,-2-1-1-15,3 1 1 0,9-2-1 16,10 2-1-16,10-2-1 0,7 1 1 16,6 1 0-16,5-1 0 0,8 3 2 0,10-1-3 15,3 3 2-15,6 0-1 0,2 0-1 16,4 1 0-16,3 0-7 0,-1-1-15 15,2 1-18-15,-1 0-37 0,1 3 10 16,-1 3 27-16</inkml:trace>
  <inkml:trace contextRef="#ctx0" brushRef="#br0" timeOffset="3635.4">20930 11140 1088 0,'33'2'127'16,"-9"-2"-38"0,17 5-18-16,-111-17-99 0,51 8 69 0,17 4-14 15,3 0-8-15,-1 0-5 0,0 0-12 16,0 0 1-16,0 1-1 0,0-1 0 15,-1 1 0-15,-4 4-2 0,-3-3 4 16,0 4 8-16,-5-2 4 0,-1 1 5 0,-3 0-1 16,-5 1-7-16,-3 1-1 0,-5-4 0 15,-3 2-3-15,-3 0 0 16,-6-1-2-16,-2 1-5 16,-1-1 1-16,-7 1 0 0,-3-1-2 15,-6-1 1-15,-12-1 0 0,-8 0-1 0,-4 0 1 0,-6 0 0 16,3-2 0-16,4 0 0 15,-5 0 1-15,-6 0-1 0,-2 3 0 0,2-1 0 16,7 2-2-16,8-2 0 0,2-1 1 0,-5 3-1 16,4-1 0-16,0 3 1 15,6-1-2-15,7 0 12 0,1 0 4 16,1 1-1-16,-8 1 3 0,0 2-13 0,-4-2-1 16,4 1 1-16,9-2 6 0,3 2-1 15,9-4-2-15,0 3 0 0,0 2-6 16,-3-3 9-16,-5 0 2 0,4 0-1 0,7-3 3 15,13 0-5-15,9 0 1 0,3-3 6 32,6 2 3-32,0-2-4 0,2 0-1 0,5 0-5 0,5-1-6 0,1 0 9 15,3 1 8-15,1-1 10 0,0 1 9 16,0 0-6 0,0-2-7-16,0 2-14 0,0 0-7 0,0 0-6 0,0 0-2 0,0 0 3 15,0 0 0-15,0 0 4 16,2-9 0-1,0 4-1-15,-1-6 0 0,3 1-3 0,-1-3 0 16,2 1-1-16,2-1 0 16,1-6 1-16,2-6-6 0,2-8-2 15,0-4-2-15,-3-1-2 0,0 0 7 16,-2-3 3-16,2 0 1 0,1-9-2 16,3-6-11-16,-2-10-12 0,-1-6-12 15,-2 0-1-15,2 5 13 0,0 7 12 16,0 3 14-16,2 5 0 0,2-3-3 0,-1-1-13 15,1 0-6-15,-3 1-2 0,-1 5 5 16,-2 8 11-16,1 6 6 0,-2 8 2 16,1 3 2-16,-2 5-2 0,0 4 0 0,1 4 0 15,-3 3 0-15,-2 3 1 0,2 3-1 16,-3 1-8-16,3-1-5 0,-2 3-4 16,-2 0 3-16,1-1 4 0,-1 1 5 15,0-1 5-15,0 1 1 0,1-2 2 16,1 0-1-16,1 0-2 0,3 0-2 0,2 0 1 15,1 1-1-15,3-5-1 0,3 3 1 16,-1 1-3-16,4 0-2 0,5 2 1 16,1 2 0-16,5 0 1 0,2 1 3 15,2 3 1-15,2-5 1 0,5 2 0 16,5 2 0-16,9-3 0 0,3 1 1 16,5 1-1-16,1-3 0 0,-1 0 0 15,-3-1 0-15,2 0 0 0,2-1 1 16,7 0-1-16,11-3 0 0,0 2 1 15,6-1-1-15,-4-3 1 0,-1 3-1 0,10-3 0 16,2 1 1-16,2 2-1 16,-1 0 0-16,-6 0 1 0,1 1-1 0,5 1 1 15,2 0 0-15,-9-1 0 0,-1-1-1 16,-15 2 0-16,-7-3 0 0,2 4 0 16,-3 1 0-16,3 0 0 0,-1 2-1 0,-13 1 0 15,-8-1 1-15,-6 2 1 0,-13 1 2 16,-4-3 5-16,-7 1-1 0,-7 0-1 15,-3-2-2-15,0 1-4 0,-3 2-3 16,0 3 1-16,-1 1-1 0,-1 4 2 0,0 6 0 16,0 4 0-16,-1 4 0 0,0 2 1 15,-2 6 0-15,-4 5 0 0,-1 5 0 16,-1 3 0-16,2 5 0 0,-2 2 1 16,5 0-1-16,-5 0 1 0,-2-3 1 15,4-1-2-15,-1-3 1 0,1-2 0 16,4-5 0-16,-3-1-1 0,2-5 11 0,2-3 0 15,1-1 0-15,1-3 1 16,-2-5-9-16,1 0 0 0,1-5 0 16,0-2-1-16,-1-1 0 0,1-1-1 0,-2-2 7 15,2-2 5-15,-1-2 2 0,1-1 1 16,0-1-6-16,-1-1-4 16,2-1-1-16,-1 1-1 0,0-4 5 0,0 1 4 15,0 0 4-15,0-2 2 0,0 0-2 16,0 2-6-16,0 0-3 0,0-2-3 0,0 1-3 15,0 0 0-15,-2 0-1 0,2 0 1 16,0 0 0-16,0-1 0 0,0 2-1 16,0 0 1-16,0-2-1 0,0 0 5 15,-2 0 4-15,2 1 4 0,0-1 1 16,0 0-3-16,0 0-5 0,-1 0-2 0,-1 1-1 16,2 0-3-16,-2-1 0 0,0 1 0 15,-1 0-1-15,0-1 1 0,1 2-1 16,-2 0 0-16,2-2 0 0,-3 2 0 15,-1 1-1-15,-1 0 3 0,-2 1-8 16,2 0-7 0,-3 0-14-16,-3 1-25 0,-5-1-23 0,-9 0-23 0,-8 1 50 15</inkml:trace>
  <inkml:trace contextRef="#ctx0" brushRef="#br0" timeOffset="10544.22">18290 9948 1005 0,'1'0'37'0,"0"0"-1"16,-1 2-20-16,0-2-9 0,0 0 0 16,-1 0 6-16,1 0-2 0,0 0 0 15,0 0 5-15,0 0 2 0,-1 0 5 16,-4-2 5-16,1 1 4 0,0 0-2 16,4 1-2-16,-1 0-2 0,-5-2-3 15,4 1-2-15,-3-1-2 0,-1 1-6 16,0-1-3-16,0 1-4 0,-6 0-2 0,2-1 1 15,-2 2 2-15,-3-2 1 0,0-1 0 16,-6 0-1-16,-1 1-3 0,-4 0-1 16,-1-3-1-16,-2 3 1 0,-1-5 0 15,-1 5 2-15,4-4-1 0,-2 3 0 0,-2-3 0 16,0 1-1-16,-6 0 1 0,1-1 0 16,-2-1 0-16,-2 0 3 0,-4-4 2 15,-3 3 0-15,-4-1 0 0,-2-2-1 16,1 0-4-16,-1 1 0 0,5-2 0 15,-2 0-1-15,3 2 0 0,-6-4 2 16,-9 3-2-16,-2 0 0 0,-6 0 0 16,2 1-1-16,6 1-1 0,1-1 1 0,3 1-1 15,-2 1 0-15,-8 1 0 16,-1 0-1-16,-5 0 2 0,-3 1 1 0,8-1 12 16,-1 1 4-16,3 0 1 0,-3 0 0 15,-3 1-13-15,-2 0-2 0,1 0-2 16,2 3-1-16,9-4 2 0,4 4-1 15,0 1 0-15,-1 1 1 0,-7 0 1 16,-2 0 1-16,3 1 0 0,0 1-2 16,6 0 0-16,2 2 6 0,-2-2 3 15,3 0 1-15,-8 3 0 0,-4-4-7 0,1 2-4 16,-2 0-1-16,7-3-1 0,3 1 0 16,-1-1 1-16,0 0-2 0,-5-1 2 15,-3-1 0-15,-1 1 0 0,1 0 0 16,1-1 2-16,6-1-2 0,-1-1 1 15,4 1 0-15,-6-2-2 0,-6 1 2 0,1 0-1 16,-5 0 8-16,8-2 3 0,4 2 0 16,1-2 0-16,1 1-6 0,-5 1-2 15,-3-1-1-15,-5-1-1 0,5 0 1 16,4 2-1-16,4-3 1 0,4 2 2 16,-3-1 4-16,-5-1 1 0,-2 0-1 15,-5 3-1-15,-1-2-6 0,12 2-1 16,1 0-1-16,3 0-1 0,6 1 1 15,-7 0-1-15,0 0 1 0,-2-1 0 0,-6-2-1 16,3 0 0-16,1 2 0 0,5-1 1 16,1 1-1-16,2-2 1 0,1 3-1 15,-1-3 1-15,-2 3-1 0,-1 1 0 16,2-1 0-16,0 1 0 16,4 1 0-16,4 1 0 0,1 0 0 0,3 0 0 15,2 0 0-15,-4 0 1 0,-3 0-1 16,-10 0 0-16,1 1 0 0,2 0 0 15,0-1 0-15,7 1 1 0,2 2-1 16,-2-1 0-16,3-2 0 0,-1 2 0 0,-3-1 0 16,-4 0 1-16,-3-1-1 0,1 0 0 15,3 1 0-15,5 3 0 16,3-3 0-16,2 2 1 0,-4 0-1 0,1-1 0 0,-1-1 1 16,1 0-1-16,0 1 0 0,-3 1 0 15,0-1 0-15,3 0 0 0,3 1 0 16,6 0 0-16,1 0 0 0,-2-1 0 0,-3 1 0 15,0-2 1-15,1 3-1 0,2 1 0 16,4-2 0-16,-3 1 0 16,-1 2 0-16,1 1 0 0,-2 0-1 0,8 0 0 15,3 2 0-15,3 0 0 0,7 0 0 16,-2-1 0-16,0 1 0 0,3 1-2 16,2-2 1-16,4 2 0 15,2-1-2-15,1 0 2 0,2 0-1 0,0 0 0 16,3 1-1-16,0-1 1 15,0 5-2-15,2-2 0 0,2 3 0 16,-2-1-1-16,2 5 0 0,3 3 0 0,1 5 0 0,9 3 3 16,0 2 2-16,6 2 1 0,1-1 1 15,-2 1 1-15,3-3-1 0,1-2 0 16,3-1 1-16,1-2-1 0,-1-2 0 16,-3-2 1-16,-4-3-1 0,-1-1 1 0,-5-2 0 15,-3-5-1 1,-2-1 0-16,-2-3 2 0,-3-2-1 0,-1-3 2 0,-3-1 1 15,0-1 1 1,0 0 2-16,0-1 0 0,1 1 1 0,-1 0-2 0,-1-2 1 16,3 2 1-16,-2-1-1 0,2-4 2 0,6-2-3 15,-5-5-2-15,5-3-2 0,3-3-3 16,-3-3 1-16,3 1 0 16,0-3-1-16,-4 2 1 0,7 0 1 0,-6 2-1 15,1 3 0-15,-1 2 2 0,-6 3-1 16,2 3 1-1,-1 3 1-15,-1 2 0 0,-2 3 1 16,0 0-2-16,0-1-5 0,1-1-5 0,-1 2-13 0,0 0-3 0,0 2-4 16,-1-1 0-16,1 2 7 15,0 8 7 1,0 3 7-16,0 9 3 0,0 6 4 0,-1-2 1 0,1-1-1 16,0-2 0-16,1-2 0 0,-1-2 0 0,-2-1-1 15,2-3 0-15,-6-4-5 0,5 0-4 31,-4-5-2-31,1 0 0 0,-4 0 2 0,-3-3 5 16,0 0 0-16,-3-3 4 0,-3-1 2 16,-1-1 4-16,-2-6 3 0,-4 0 5 15,0-2-1-15,-5-1-1 0,-1-1 0 16,-1-1-5-16,3 0 0 0,2 0-1 16,3 1-3-16,2-3-1 0,-2 3 0 0,-3 0-2 15,2 0 1-15,3 5 0 0,5-1 1 16,3 3 1-16,1-1 0 0,2 3 0 15,0 0 0-15,3 2 0 16,4-2-2-16,-3 2 0 0,4 0 1 0,2 0-2 16,-2 0 0-16,2 0-1 0,0 0-1 15,0 0-1-15,0 0-4 0,0 0-7 16,0 0-10-16,0 0-13 0,0 0-16 16,0 0-16-16,0 0-21 0,-1 2-12 0,1-2 52 15</inkml:trace>
  <inkml:trace contextRef="#ctx0" brushRef="#br0" timeOffset="13947.07">12137 15183 767 0,'0'0'60'0,"0"0"34"16,-1 0-37-16,1 0-19 0,-2 0-3 15,0 0 5-15,0 0 2 0,-1 2-4 16,-3-1 5-16,-5 1 5 0,-4 0-1 16,-9 2-3-16,-4-2-6 0,-10 0-9 15,-2 3-6-15,-8-4-4 0,-14-1-3 16,-9 0 0 0,-11-1-4-16,-4-5-2 0,1 1-5 0,-2-2-2 0,-10-1-1 0,-3-2 1 15,-1-1-1-15,0-1 0 0,10 1 0 16,-5-1 1-16,-7-4-2 0,5 6 1 15,0 2 2-15,8 1 0 0,8 5 2 16,2 0 1-16,-1 0 0 0,7 2-2 16,8 5 1-16,8-1-6 15,9 2 3-15,1-1 7 0,6-2 4 0,6 3 2 16,7-1-1-16,10 1-8 0,5-1-3 16,0-3-1-16,5-1-1 0,5 0 1 15,-1-1-5-15,5 0-13 0,-1 0-20 0,1 0-31 16,-1 0-30-16,0 0 37 0,1 0 16 15</inkml:trace>
  <inkml:trace contextRef="#ctx0" brushRef="#br0" timeOffset="14546.18">11658 15370 1116 0,'0'0'74'0,"0"0"29"16,0 0-39 0,0 0-45-16,-1 0-8 0,0 0-6 0,0-1-3 0,-2 1 2 15,-3-1-1-15,-7 0 3 0,-4-3 3 16,-5 1 4-16,-5 2 5 0,-2 0 2 31,-4-1-2-31,-7 2-2 0,-4-2-4 0,-11 2-4 0,-10 0-3 0,-9 0 0 16,-1 0-3-16,2-1-1 15,7-1 0-15,3 0 0 16,-2-2-1-16,-8 2 3 0,-5 1-2 16,2-3 0-16,5 4 1 0,9-3-2 0,9 1 8 15,4 1 7-15,7 1 3 0,6 0 6 16,8 0-1-16,9 0-1 0,5 1 2 15,7-1-1-15,-1 1-1 0,4-1 0 16,4 0-2-16,-5 1-3 0,5-1-2 16,0 0-2-16,-2 1-3 0,2-1-3 15,0 0-3-15,0 0-5 0,0 0-7 16,0 0-11-16,0 0-14 0,0 0-24 16,0 0-26-16,0 0-15 0,0 2-17 15,-1 4 60-15</inkml:trace>
  <inkml:trace contextRef="#ctx0" brushRef="#br0" timeOffset="18668">15633 12322 994 0,'32'-13'121'0,"25"12"1328"0,-15 4-3790 15,-127-73 4213-15</inkml:trace>
  <inkml:trace contextRef="#ctx0" brushRef="#br0" timeOffset="18969.29">15511 12025 1294 0,'-1'9'84'0,"82"4"829"16,-68-11-146-16,32-1-773 16,-108-8-706-16,16-3-203 0,24 14 918 15,25 6-1-15,1 1 1 0,1 3 0 16,0 3-1-16,0-1-1 0,0 1 0 0,-3-3 0 16,0-1 0-16,-1-3 3 0,0-4-1 15,0-2 0-15,-1-2 2 0,1-2 0 16,-1 0-3-16,1 0-5 0,0 0-10 15,0 0-25-15,-4 0-70 0,0-8 68 16</inkml:trace>
  <inkml:trace contextRef="#ctx0" brushRef="#br0" timeOffset="19541.95">24476 12061 1438 0,'0'0'113'15,"1"0"131"-15,0 0-225 0,0 0-22 16,-1 0-2-16,-1 0 3 0,0 0 8 16,1 0 0-16,1 0 2 0,-1 0 0 15,1 0-2-15,0 0-2 0,-1 0 0 16,2 0 2-16,-2 0 2 0,0 0 2 15,0 0 0-15,0 0 0 0,0 0-4 0,0 0-4 16,0 0-3-16,0 0-5 0,0 0-15 16,0 0-8-16,0 0-8 0,1-1-9 15,-1 1 1-15,0 0-2 0,0 0-6 16,0 0-5-16,-1 0-10 0,1 0-6 16,0 0-141-16,-5 3 140 0</inkml:trace>
  <inkml:trace contextRef="#ctx0" brushRef="#br0" timeOffset="40697.12">2447 11149 1450 0,'-1'0'7'0,"-1"0"-36"15,-4 1-6-15,-5 0 11 0,-7 1 20 0,-8-2 4 16,-12 0 2-16,-9-2-2 0,-8 0 0 16,-5 0 1-16,0-1-1 0,-1-1 1 0,-3 2 1 15,0 1 0-15,-9-1 2 0,-6 2-1 16,-5 2-1-16,-5-2 0 0,0 3 0 15,-1-1 0-15,-1 2-1 0,0-1 0 16,4 3-1-16,11-3 0 0,12 3 1 0,10-4-1 16,12 3 1-16,9-2 0 0,7 0-1 15,12 0 0-15,12-3-1 0,0 0 3 16,1 0 13-16,0 0 8 0,0 0 9 16,-1 0 5-16,-1 0-2 0,3 0-3 15,0 0-6-15,2-5-5 0,1-1-9 16,0-1-4-16,3-5-2 15,1-3-2-15,1-6 1 0,1-2 2 0,1-6 1 16,-2-2 6-16,0-2 5 0,0-3 4 16,-5-3 9-16,2-4 4 0,-1-7-7 0,-1-5-4 15,0-7-9-15,-2-4-8 16,-2-4-1-16,-2-5-1 0,-3-3-2 0,-2-7-4 16,-1-7-4-16,-1-1-9 0,-1-4-6 15,-2-3-1-15,0-1-7 0,1-4 6 16,0-3 7-16,7 2 2 0,0 1 10 15,2-2 4-15,1-2-1 0,-1 0 2 16,3 0 2-16,2 3-4 0,-2-5 2 0,3 3 3 31,0 3 2-31,4 4 2 0,2 3 1 0,-1-1-7 0,0-5-4 0,-2-3-4 0,2 6-3 32,2 1 1-32,4 3 2 0,-2-1 3 15,2-6-6-15,0 6-7 0,-1 2 0 16,1 6-1-16,0 0 9 0,-1 3 9 15,0 3 4-15,-3 5 5 0,-2 9-1 16,-3 2 0-16,0-1-2 0,1 0-5 16,0-1-2-16,2 3-2 0,0 1-1 15,-3 6 1-15,0 0-4 0,-3-5-27 16,-2-3-2-16,-3-8-5 0,-3 2 7 16,2 5 31-16,-1 7 2 0,3 8 6 15,2 3-3-15,-1 4-2 0,1 3-3 16,1 3 0-16,0 3 1 0,2 5-1 0,2 1 0 15,-2 2 0-15,1 3-1 0,-1 5 1 16,0 5 0-16,1 4-2 0,-1 2 1 16,-1 4 0-16,-1 0-1 0,1 3 0 15,1 2-1-15,0 1-1 0,2 0-1 16,0 0-1-16,1-1 0 0,4 2 1 0,10 0 1 16,6-2-1-16,5 4 2 0,4-2 2 15,1 0-1-15,1 2 1 0,-1-1 0 16,5 2 0-16,0 3 0 0,7 2 1 15,7-1 0-15,-3-1 0 0,8 0 1 16,2 0-1-16,-3-3 0 0,1-1 0 0,-10-1 0 16,-4-1 0-16,-4-1 0 0,1 1 0 15,-3-1-1-15,-3-1-1 0,-3-2-1 16,-3 1 0-16,-4 1 3 0,-7-2-1 16,-3 3 1-16,-8-1 0 0,-1 1-3 15,-2 1-1-15,0 0-1 0,1 4-2 16,0 1 1-16,2 3 3 0,-1 2 0 15,2 4 0-15,1 8 1 0,0-2-1 16,1 8 0-16,-2 4 1 0,-1 0-2 16,0 6 2-16,0 2 1 0,2 3-1 0,1 2 2 15,2 5 0-15,0-1-1 16,-4 5 0-16,1 9 0 0,-2 6-2 0,-2 2 2 16,1 6 1-16,0 3 0 0,-5 7 1 15,1 8 1-15,-1 9 0 0,-2 5 1 16,3 3-1-16,-2 5 0 0,0 4 0 0,-2 3 4 15,0-2 1-15,0 5 3 16,0-3-1-16,1-4-4 0,-1-1-4 0,0-4 1 16,0-4-2-16,4 2 1 0,2 2 2 15,5-5-3-15,1-3 2 0,0 0-1 16,1-2-2-16,0-1 10 0,1 2 3 0,-1 1-1 16,1 2 3-16,-5 2-10 0,-2 1-1 15,-1-1 0-15,-2 1 1 0,-2-5-2 16,-2 0-1-16,-2-1-3 0,-1-1 13 15,0 5 4-15,1 0-1 0,-1-4 6 16,2-8-17-16,0-12 0 0,1-8-2 16,0-9-1-16,2-2 2 0,1-6-2 15,0-1 1-15,1-5 1 0,0-6 0 0,-1-3 0 16,-2-7 0-16,0-8 0 16,2-3-1-16,-2-4 0 0,0-6 4 0,1-4 3 15,-1-1 0-15,0-7 1 16,0 0 0-16,-1-4 1 0,0 0 0 0,0-2 5 15,0 2-1-15,0-2 0 0,0 0 2 16,0 0-2-16,0 0-4 0,0 0-3 16,0 0-2-16,0 0-4 0,0 0 1 15,0 0-1-15,0 0-1 0,-1 2-1 0,1-2 1 16,0 0 0-16,0 0 0 0,0 1 2 16,0-1-2-16,0 1 0 0,0-1 0 15,0 1 0-15,0-1 0 0,0 0 0 16,0 1 0-16,0-1 1 0,0 0 1 15,0 0 3-15,0 0 4 0,0 0 1 16,0 0-1-16,0 0 0 0,0 0-3 16,0 0-2-16,0 0 0 0,0 0-1 15,0 1-2-15,0-1 1 0,0 0-1 16,0 0-1-16,0 0 1 0,0 0-1 16,0 0 0-16,0 0 0 0,0 0 0 0,0 0-10 15,0 0-20-15,0 0-22 0,0 0-43 16,0 0-19-16,1-7 59 0</inkml:trace>
  <inkml:trace contextRef="#ctx0" brushRef="#br0" timeOffset="43221.71">2514 12414 1408 0,'0'32'67'15,"0"-30"-78"-15,0-2-8 16,-4 0-16-16,-5-32 24 0,-3 33 6 16,-2 5 3-16,-4-2 1 0,-1 5 1 0,-4 0 0 15,-10 0 0-15,-8 1 1 0,-9 3 1 16,-8-2 0-16,-5 3 0 0,-6 0-1 15,-8 0 0-15,-4-3 0 0,-9-2 0 16,-3 0 2-16,-5-4-1 0,-4 2 0 16,-1-1 0-16,-2-3-1 0,-1-1 2 15,2 0-1-15,0-1-2 0,9-1 0 0,7 2 0 16,2-2-1-16,13-2-1 16,1 1 1-16,11-1 0 0,8 2 1 0,6 2 0 15,12-1-1-15,5-1 1 0,8 3 0 16,9-2 0-16,5 0 0 0,1 0 1 15,2 2-2-15,-1-3 1 0,-1 3-1 16,2 0-2-16,0 0 0 0,-2 1 0 16,3 1-1-16,-2 4 0 0,-2 2 2 15,1 0 0-15,-2 1 2 0,1 3 0 16,3 0 0-16,0 5 0 0,-1-4 0 0,0 2 0 16,0 1-1-16,-1 1 1 0,2 0 0 15,0 3 1-15,-2-1 0 0,3 2-1 16,-4 0 0-16,1 1 0 0,0 6-1 15,-2 2 1-15,2 5 0 0,0 7 0 0,0 1 1 16,0 0-1-16,3 3 0 0,3-1 0 16,1-1 0-16,5 2 0 0,3 4 1 15,1 2 0-15,1 4-1 0,0 6 0 16,-1-7 0-16,1 7 0 0,0-1 0 16,-2 3 0-16,0 8 0 0,-2-1 0 15,-1 1 1-15,-2 3-1 16,-1-7 1-16,-2-1 0 0,0-1-1 0,-5 0 1 0,2 3 0 15,-3-1-1-15,0 1 0 16,2-2 1-16,0-1 0 0,4-1-1 0,0 1 1 16,2 0-1-16,1-3 0 0,0 1 1 15,-1 5-1-15,3 1 0 0,0 0 1 16,1 2-1-16,-2-1 0 0,2 7 0 16,0 2 0-16,2-1 0 0,1-2 0 15,0-5 0-15,-5-8 1 0,1-2-1 16,-3-2 0-16,1 3 0 0,-1 1 0 15,-2-3 0-15,0-5 0 0,-5-5 1 16,2-3-1-16,1 0 0 0,-1 0 0 0,-1 2 0 16,2-2 0-16,2 3 1 0,0-2-1 15,2-4 0-15,4-3 1 0,-2-4-1 16,2-4 0-16,1-5 1 0,-4-3-1 0,3-2 0 16,-1-1 1-16,1-1-1 0,1-4 1 15,-1-2 2-15,0-2 0 0,3-3 1 16,-1-1 3-16,-1-2 0 0,1-4 0 15,1 0 3-15,-1-3 0 0,1-1 1 16,1 0 1-16,-1 0-3 16,3 0-3-16,3 0 0 0,-1-2-2 0,11-1-1 15,7-1 1-15,0-1-1 0,10-1 0 16,1-1 0-16,1-3 0 0,9-1 0 16,-1-3 2-16,3-2-4 0,0 1 0 0,-1-1 2 15,4 2-3-15,1-2 3 0,5-2-1 16,9-3 1-16,6 0-8 0,9 3-4 15,8 2-2-15,6 1-3 0,4 4 9 16,-9 3 3-16,-6-2 1 16,-10 5 5-16,-11 0 3 0,-3 0 3 0,-5 0 1 15,-2-1-6-15,1-3-2 0,0 1-1 0,3-2-2 16,2 0-3-16,-4 0 0 0,-5 2 0 16,-7-2 1-16,-11 1 6 0,-9 1 4 15,-7 0 2 1,-6 1 5-16,-7 2-5 0,-1-2-3 0,-2 1-3 0,-1-1-4 0,-1 0 0 15,0 0-1-15,1-1 1 0,-3-1 0 16,2 1 3-16,-3-2-1 0,2-1 3 16,-2-3-1-16,1-1 1 0,-1-6 7 15,2 0 2-15,-3-1 3 0,-1-5 5 16,0-3 0-16,-5-6-1 16,1-1-3-16,2 0-7 0,-3-1-7 0,2-3-1 0,-3-5 0 15,-2-6-2 1,0-5 1-16,-2-8 1 0,2-6-2 0,-1-5 2 0,1 0-2 15,1 2-1 1,0 3 11-16,0 3 6 0,3-5 4 0,-2-6 2 16,1-8-12-16,-1-4-5 0,0-5-3 0,0 0 1 15,0-1-3-15,1 0 1 16,1 9-1-16,1 4 0 0,2 6 2 0,-1-1-1 16,2-4 0-16,-1-7-1 0,-1 1 0 0,-2-1-2 15,-3 3 0-15,0 4 1 0,0 5-1 16,1 3 1-16,1 6 1 0,2 5-1 15,0 1 1-15,1 3 4 0,2 4 7 16,1 2 9 0,3 4 1-16,0 1-1 0,2 2-6 15,-1 0-7-15,0 0-2 0,-1 1-3 16,0-2-2-16,-1 1-1 0,-1 0 0 16,2 4 1-16,-2-1-1 0,0 2 0 15,1-3 1-15,-2-3-3 0,-2 2 1 0,-2 0-1 16,0 1-2-16,0 4 3 0,-1 0-2 15,0 2 2-15,-1 2 1 0,2 4 0 16,-2 2 1-16,2 3 0 0,-2 0-1 16,1 2 0-16,-1-1 0 0,2 4-1 15,0 0 0-15,2 0 1 0,-2 4 0 16,2 0 0-16,-1 2 0 0,2 3 1 16,-1 0-1-16,1 0 1 0,-1 1-1 15,1 0 0-15,-1-1 2 0,-1-1 2 16,1 3 2-16,0 0 2 0,1 2 2 0,0-1-3 15,0 4-1-15,0 0-2 0,0 2-3 16,0 2 1-16,0-2-1 0,0 1-1 16,0 0 0-16,0 0 0 0,0 0-3 15,0 1 1-15,0 0-2 0,0-1-2 16,0 1 1-16,0 0 1 0,0 0 2 16,0 0 1-16,0 0-1 0,0 0-1 15,0 0-3-15,0 0-2 0,0 0-7 0,0 0-3 16,0 0-2-16,0 0-7 0,0 0-6 15,0 0-11-15,0 0-14 0,0 0-12 16,0 0-11-16,0 0-7 0,-1 0-8 16,-8 0 53-16</inkml:trace>
  <inkml:trace contextRef="#ctx0" brushRef="#br0" timeOffset="55869.43">20732 14505 786 0,'3'-3'70'0,"0"-3"41"16,-2 2 4-16,-1 0-8 0,0 4-6 15,0-1-16-15,0 1-24 0,0-1-29 16,2 1-19-16,-2 0-13 0,-2 4-3 16,2-1-3-16,-3-1 1 0,1 4 1 15,-2-2 0-15,0 3 2 0,-1 3 0 16,-2 4 1-16,2-1 0 0,-2 4 0 15,3 2-1-15,0 2 1 16,1 4 1-16,1 1-1 0,2 2 0 0,1-1 1 0,0 1-1 16,0-1 1-1,-1-3 0-15,0-1 0 0,-1-4 1 0,0-3 0 0,-3-1-1 16,3-3 1-16,0 0 0 16,0 0-1-16,0-1 0 0,-1-1 1 0,1 1 0 15,-2 1-1-15,1 1 0 0,0-2 0 16,-2 0 0-16,1-2 2 0,1 0-2 0,-2-1 1 15,3-1 0-15,-1 0-1 16,2-3 0-16,-2 3 1 0,1-4 0 0,-2 3 5 16,1-3 5-16,-1 1 3 0,1 0 1 15,-2-1-1-15,0 1-2 0,0-3-1 16,-1 2 0-16,0 2-2 0,-3-3-2 16,-1 1 1-16,0 2-2 0,-2-1 1 0,1 1 0 15,-2 0-1-15,-3 1 1 0,-2 1 1 16,-4 2-2-1,0-6 2-15,-5 4-2 0,-1-3 0 16,-1 0 4-16,0 1 1 0,-5-1 0 0,-2-1 0 0,-6 3-4 16,-9-4 0-16,4 1 3 15,0 0 3-15,2 0 1 0,3 0-2 16,-2 0-1-16,-2 1 0 0,1-1 2 0,3 1 1 16,-1-1-3-16,-2 1-2 0,-4-1-2 15,-6 0 2-15,-2 2 4 0,1-2 2 16,5 3-3-16,1-3-5 0,1 3-4 15,4-1-3-15,-2 0 4 16,0 2 4-16,-7-3 0 0,-4 1 3 0,2 3-4 0,-1-3-3 16,6 3-2-16,1 0-1 0,-3-4 0 0,6 2 0 15,-1-2 0-15,2 1-1 0,-7-2 1 16,-6 2 1-16,-5-4-1 0,-2 1 0 16,1-1 2-16,2 0-2 0,-1 1 0 15,0-2 0-15,-6 2 0 0,-8-2-1 31,-2 0 2-31,0 0-2 0,4 0 0 0,7 0 2 16,6 0-3-16,-7 0-1 0,6 0 2 16,-3 0-1-16,-5 0 1 0,6 0 2 15,0 0-2-15,5 1 0 0,7 0-2 16,-6-1 11-16,-4 0 5 0,-5 0 4 16,-7 0 2-16,11-1-12 0,5 0-4 15,4-1-2-15,4-1 0 0,2 1 3 16,-1 1 0-16,0-2 1 0,0 0 0 15,-1 1-3-15,3 0-1 0,1 2 0 16,1-2-1-16,0 0 0 0,0 0-1 0,-1 1 0 16,3-1 0-16,1 0 0 0,1-1 0 15,-6 2 0-15,-6-1 2 0,0 1-2 16,0 1 0-16,5-4 1 0,2 4-1 16,3-1 1-16,-1 1 0 0,3 0-1 0,2 0 0 15,-1 1 0-15,-1 1 0 0,-9 0 0 16,3 1 0-16,2 1 0 0,3-2 0 15,1 0 1-15,-1 1-1 0,-3-1 0 16,1 0 0-16,4 0 0 0,2-1 0 16,-2 1 0-16,-2-2 0 0,-6 2 0 15,-2-2 1-15,2 0-1 0,4 0 1 0,2 0 0 16,0 0-1-16,1 0 0 0,-1 0 1 16,2 0-1-16,-3-2 0 0,-4 2 1 15,-2-1-1-15,-4 0 2 0,5 0-1 16,1 0-1-16,2 1 0 0,2-1 0 15,-4-1-1-15,2 0 1 0,7 1 0 16,-2-1 0-16,0 1 0 0,-3 0 1 16,-7 1-1-16,3-2 0 0,2 2 0 15,1-2 0-15,6 2 1 0,2 0-1 16,-4 0 0-16,9 0 0 0,-2 0 0 0,1 0 0 16,4 0 0-16,2 0 0 15,2 0 0-15,-4 2-1 0,0-2 1 0,-4 0 0 16,-3 0 0-16,3 0 0 0,-5 2-1 15,3-2 0-15,-1 0 1 0,-1 1-2 16,3 1 0-16,-1-1-1 0,4 0 0 0,4 3-2 16,3-4 1-16,5 2-1 0,-2 1 1 15,-3 1 2-15,-4-2-7 0,-6 3-4 16,-4-1-3-16,1 1-2 0,1-1 6 16,5-1 6-16,7 0 3 0,6 0 1 15,6-2 2-15,3-1 1 0,4 0 0 16,2 0 0-16,3 0 1 0,-1 0 1 15,0 0 0-15,0 0-2 0,0 0-1 0,-1 0-1 16,1 0 0-16,0 0 3 16,0-1 3-16,0 0 3 0,0-1 0 15,0 2 0-15,-7-6-4 0,5 3-1 0,-1 0-2 16,1-1-1-16,-3-1 0 0,2 0 1 16,-1-1-1-16,-2 1 3 0,4-2 2 15,0 1 2-15,0 1 2 0,0-2 0 16,2-1 0-16,-1 0-3 0,-1-1-1 15,1 0-3-15,0 0-1 0,0-1 0 16,-1-1-1-16,1 0 0 0,-1-3 0 0,-3 1-1 16,2 1 1-16,1 1 0 0,-1-1-1 15,2-4 1-15,-3 1 0 0,-3-2-1 16,1-3-1-16,-1-1-3 0,-4-4-4 16,3 2 2-16,0-4 1 0,0 2 3 15,2 4 3-15,-2-5 0 0,3 2 0 16,-2 0 0-16,3-1 1 0,-1 0-1 0,-1 1-2 15,2-1 0-15,0-4-4 0,-1 1-2 16,4 1 2-16,-1 2 0 0,-2 1 3 16,0 2 3-16,-1-1 0 0,3 3 1 15,1 0 0-15,0 2 0 0,2-1-1 16,-3-1 2-16,3-4-2 0,0-2 0 16,-1-2 0-16,1 2-1 0,-1 0 1 15,-3 0-2-15,4 2 0 0,0 0 1 16,0 0 1-16,2 2-1 0,-2 0-1 15,2-2-2-15,1 1-2 0,1 1-5 16,1 1-2-16,-4 0 0 0,4 2-11 0,1-1 2 16,-4 1 4-16,2 2 1 0,-4 3 15 15,0 3 2-15,2 4 0 0,-2-2 2 16,4 2-6-16,1-1-1 0,1 2 0 16,-4 0-1-16,0 0 2 0,0 0 0 15,-2 0 0-15,5 0-1 0,2 3 2 0,-1-3-2 16,3 3-1-16,2-1-1 0,-2-1 0 15,5-1 1-15,3 1 0 0,-2 0 1 16,1 1 2-16,-1-1 1 0,-1 2-1 16,-2 0 1-16,6 0 1 0,2 0-1 15,5 0 0-15,6-1 1 0,3 1 0 16,8 0-1-16,1-1 2 0,6 0-1 16,-2 1 0-16,0 1 1 15,0 0-1-15,0-1 1 0,1 1 0 0,-5 0-2 0,5 1 2 16,1 0-1-16,5 0 0 0,5 1 0 15,0 0 1-15,-5 0-1 16,-1-2 0-16,-4 2-2 0,-1-2 3 0,8 2 0 16,-1 0 2-16,6 2 3 0,7-2-4 15,-1 0 0-15,5-2-1 0,-4 1 1 16,10 0 1-16,0 1 5 0,8 0-1 16,5 0 1-16,-8 0-1 0,-3-1-5 0,-11 1 1 15,-4-1-1-15,-1 1 0 0,6-1 2 16,8 1-3-16,-4-4 1 0,1 3 0 15,-3 0-1-15,-4 0 0 0,1 0 8 16,3 1 1-16,2-1 1 0,-2-1 4 16,1 0-10-16,-1 1-1 0,-5 0 0 15,2 0-3-15,6 1 1 0,3-1 1 16,4 0-2-16,-3 1 0 0,-5-4 2 0,-5 3-2 16,-8 1 0-16,3-1 1 15,-1 0-1-15,1 0 0 0,2 0 1 0,-2-1 0 16,-2 2-1-16,-3 0 1 15,1 0-1-15,6 0 0 0,0 0 1 16,2 0-1-16,4 0 7 0,-10 0 5 0,-5-2 1 16,-6 1 2-16,-7 1-8 0,-2 0-4 15,7 0-1-15,-2 0 1 0,3 0-3 16,1 0 2-16,-2 0-1 0,1 1-1 0,-3-1 0 16,-4 0 8-16,-2-1 3 0,-2-1 2 15,4 1 1-15,0 0-7 0,2-1-4 16,2 0 0-16,0 0-2 0,8 0 1 15,-1 1 0-15,-1-1-1 0,-1-1-1 16,-8 2 2-16,5 0-2 0,-4 0 1 16,1 0 0-16,5-1-1 0,0 2 1 15,10 0 0-15,4 0-1 0,-4 0 0 0,1 0 1 16,-7 0-1-16,-5 2 0 16,1-1 1-16,-2-1-1 15,1 0 0-15,4 0 0 0,1 0 0 0,5 0 1 0,-5 0 0 16,-4 0-1-16,-1-1 0 0,-5-1 0 15,1-1 0-15,-4 0 1 0,0 1 1 16,1-3-2-16,3 2 1 0,2-2 0 16,5 1 0-16,-4-2 0 0,-3 0 0 15,-1-1 0-15,-7-1 0 0,3 1 3 16,-3 2 0-16,2-1 1 0,-4 2-1 0,0-1-2 16,3 2-1-16,-2 0-1 0,3 2 0 15,0 0 0-15,3 0 2 0,-10 0-2 16,-4 1 0-16,-7 0 2 0,-8 0-2 15,0 1 0-15,3 1-1 0,-7 1-1 16,4-2-2-16,-1 3 1 0,-3 0-2 16,6 0-1-16,-2 1 2 0,-2 0-2 0,-2 0 0 15,-2 4-1-15,0-2 0 0,0 4 1 16,0 1 0-16,1 3 1 0,0 2 0 16,0 3 2-16,3 3-2 15,0 2 1-15,3 3 1 0,-1 3-1 0,1 3 3 16,1 2 1-16,2 1-2 0,0 4 1 15,3 0 1-15,-1 2 0 16,2-3 0-16,-3 0 0 0,-1-6 0 0,-1 2 1 16,-3-1-1-16,-3-1 0 0,-2-3-2 15,0 0 1-15,-1-2 0 0,0 1-1 0,-1-2 1 16,-2 0-1-16,1-1 1 0,-6-2 0 16,1-1 0-16,-2-1 1 0,-2-2 0 15,5 1 0-15,-2-5 2 0,0-2-1 16,0-1-1-16,-1-2 0 0,0-2 0 15,2-1 0-15,-2-2 1 0,-2 0 0 16,5-3 0-16,-5 0-1 0,3-1-19 0,-1-2-46 16,-3 1-40-16,-6 1 48 0</inkml:trace>
  <inkml:trace contextRef="#ctx0" brushRef="#br0" timeOffset="56640.9">17266 13061 1408 0,'8'3'99'16,"-6"-5"-85"-16,9 3-35 15,-35-15 24-15,15 5-4 0,5-2 2 16,-2 1 6-16,-2-1 11 0,1 3 4 15,-3-2 2-15,-1 2-3 0,1-1-12 0,-7 0-3 16,-2 0-2-16,-5 0-2 0,-7 1-1 16,-1 3 1-16,-4-3-2 0,1 2 0 31,-3 0-1-31,8 2-3 0,0-1-3 0,2 0-3 0,8 1-12 0,-1 4 1 16,4 2-3-1,6 2-2-15,0 2 6 0,0 2-5 0,3 1-5 0,1 3 2 0,4 7 2 16,3 5 4-16,2 5 9 0,1 5 6 15,3 1 2-15,2 3 3 16,1-1 1-16,1 0-1 16,-1-1 2-16,-1 0 0 0,1-2 0 15,-1-1 0-15,2-1 1 0,-2-3-1 0,0 0 0 16,-1-3 2 0,-1-5-2-16,-4-2 1 0,0-1 2 15,-2-5-2-15,0-4 1 0,2 0 1 16,-2-4-1-16,0 1 1 0,0-2 0 0,0-3 0 15,-2 4 1-15,1-3 1 0,1-1-1 16,0-1 2-16,0 0-4 0,0 0-8 16,0 0-10-16,0 0-12 0,0 0 3 15,0 0-35-15,1-4 1 0,3-5-30 16,-1-7-88-16,4-5 121 0</inkml:trace>
  <inkml:trace contextRef="#ctx0" brushRef="#br0" timeOffset="56955.81">17105 13214 1165 0,'-2'0'69'0,"2"0"29"15,0 0-54-15,-1 0-29 0,-1 0-7 16,0 0-2-16,-6 2-1 0,-2-2-1 16,-5 1 6-16,-4 1 4 0,-1-1 5 15,0 2 3-15,0 0-3 0,-3 0-1 16,1 0-4-16,0 0-2 0,4-1-2 15,1 0-5-15,0 2-1 0,0-3-1 16,-2 2-1-16,1 2 0 0,3-5 1 16,2 3-3-16,0-2 0 0,2 0 2 15,1 3-2-15,0-4 3 0,2 1 0 16,2 0-1-16,5-1 0 0,0 0 1 0,-5 1-2 16,6-1 0-16,-1 0-1 0,1 0-7 15,0 2-4-15,-1-2-9 0,0-1-10 16,1 1-12-16,-3-1-10 0,3 1-16 15,1 0-4-15,3 0-26 0,-2 0 53 0</inkml:trace>
  <inkml:trace contextRef="#ctx0" brushRef="#br0" timeOffset="57475.65">17216 13402 1343 0,'-2'0'60'0,"-1"0"14"0,2 3-59 15,1 0-29-15,-1 1-7 0,0 7 3 16,2 1 5-16,-2 4 4 0,-2-1 6 16,3 1 1-16,-4 1-2 0,3-1 0 15,1 2 1-15,-1 3-2 0,-1 0 4 0,2 1 1 16,1 1-1-16,-1-5 1 16,0-1 1-16,-1-5 0 0,1-1 0 15,-1-2 0-15,1-2 0 0,2-1 0 0,-7 0 1 16,5-3-1-16,0 0 1 0,-1 2 1 15,2-4-3-15,0 0-18 0,-1 1-25 16,2 1-60-16,-1-1 57 0</inkml:trace>
  <inkml:trace contextRef="#ctx0" brushRef="#br0" timeOffset="71754.23">13795 15012 608 0,'-1'1'63'0,"-3"1"102"0,1 2-171 15,-2-2-7-15,1 0-1 0,-2 0 2 16,-1-1 5-16,1 1-3 0,-2-2 5 16,1 0 5-16,2 0 3 0,-2 2 20 15,2-2 29-15,0 1 19 0,-2 1 17 16,0 0-8-16,-2 2-27 0,-4-3-17 15,-3 0-18-15,-6-1-8 0,-4 0 0 16,-2 0-1-16,-3-2 0 0,-1 0 0 0,-3-2-1 16,-3-3 0-16,-6 0 0 15,1 3 3-15,1-2 1 0,1 0 6 0,11 3 3 16,6-2 0-16,10 2-1 0,3 2-6 16,7-2-4-16,3 3-6 0,0 0-1 15,0 0-4-15,1 0 2 0,1-1 0 16,2 1-2-16,0 0 1 0,2 0-1 15,4 0-1-15,6 1 3 0,4 2 2 0,4-2-1 16,1 2 0-16,-2-1 0 0,1 1 1 16,-1-2 2-16,-2-1 1 0,3 0-2 15,0 0-2-15,0 0 0 0,4 0-1 16,-6 0 0-16,6 0 0 0,-1 2-1 16,0 1 0-16,2 1 0 0,-8-1 0 0,-3 0 0 15,-6 2 0-15,-3-4 1 0,-3 1 2 16,-5-1 1-16,1-1-4 0,-1 0-6 15,-1 1-2-15,-3-2-2 0,-4 1 7 16,-5 1 5-16,-7-1 4 0,-11 0 6 16,-3-3 1-16,-4-1-1 0,-5-3-2 15,-6 1-3-15,-1-2-3 0,-3 2-1 16,6 1-1-16,9 2-1 0,6-2 1 16,9 2 0-16,7 2-2 0,5 1 1 15,5 0-1-15,5 0 4 0,0 0 3 16,0 0 2-16,1 0-2 0,0 0 4 0,0 0-2 15,2 0 3-15,1 0 6 0,2 1-6 16,4 0-2-16,4 1-4 0,3-2-2 16,6 6-2-16,3-2-8 0,4 3-11 15,4 1-29-15,3 1-106 0,4 2 96 0</inkml:trace>
  <inkml:trace contextRef="#ctx0" brushRef="#br0" timeOffset="132461.7">24285 14100 1459 0,'0'0'56'0,"0"0"7"15,-1 0-33-15,0 0-14 16,0 0-1-16,1 0-4 0,0 0-4 16,0 0-1-16,0 0-1 0,0 0-1 15,0 0 1-15,0 0-2 0,0 0 1 0,0 0-3 16,0 0-1-16,-2 0 0 0,-2 0-2 16,-2 0-3-16,-4 1 1 0,-5 1 1 15,-7 0 0-15,-5 2 3 0,-4 0 2 16,-7 2 0-16,-11 0 0 0,-14 0 1 15,-11 2-1-15,-9 1 1 0,-4 2 0 16,0 1-2-16,-4-1 1 0,-17-1 0 0,-3-2-2 16,-5 1 5-16,4-6-10 0,3 1-4 15,-1-1 1-15,3-1-3 0,6 0 9 16,20 1 2-16,13 2 0 0,10-1 0 16,2 1 0-16,0 1 0 0,5-2 0 15,0 2-2-15,10 0 1 0,9-2-1 0,6-1 2 16,11 2-11-16,4-4-19 0,10 0-25 15,0-1-26-15,0 0-11 0,4-5 46 16</inkml:trace>
  <inkml:trace contextRef="#ctx0" brushRef="#br0" timeOffset="132760.97">22507 14080 1733 0,'-17'14'41'0,"-8"4"-28"0,-14 9-11 15,-8 0-13-15,-5 0-16 0,3 0-24 16,4 0-23-16,7 0 1 0,6 0 8 0,7-4 19 16,4 0 18-16,8-5 11 0,4-2 9 15,7-1 4-15,2-3 2 0,0-1 1 16,2-4 5-16,0-1 5 0,3 0 3 15,4 0 1-15,4-2-2 0,6 2-2 16,5 0-3-16,12 1-5 0,12 0-17 16,17 2-30-16,13 0-40 0,-1 4 62 15,1 5-11-15</inkml:trace>
  <inkml:trace contextRef="#ctx0" brushRef="#br0" timeOffset="133281.48">25214 14058 1196 0,'4'4'332'0,"-8"-10"-204"31,5 7-173-31,-11-15 46 0,10 12-2 0,-2-3 0 0,0 0 1 31,0 2 0-31,0 0 1 0,2 0 3 0,0 3 3 16,0-1 6-16,0 1 3 16,0-1 2-16,0 1 0 0,0 0-2 0,0-1-3 15,1-2 0-15,-1 3 2 0,0-2 2 16,1-3 2-16,-1 1-7 0,0 4-7 16,0-1-6-16,0 1-4 0,0 0 0 15,0 0-2-15,1 0-7 0,-1 3-7 16,0 4 0-16,-1 10 3 0,1 17 7 0,-1 13 8 15,1 10 1-15,0 9 2 0,0 4 0 16,2-1 0-16,4-2 0 0,1-5 0 16,1-6-3-16,2-7 1 0,-1-8 0 15,-3-8-9-15,1-6-11 0,-2-11-18 16,-2-5-26-16,-1-7-27 0,1-4 569 0,-5-10-369 16</inkml:trace>
  <inkml:trace contextRef="#ctx0" brushRef="#br0" timeOffset="133642.82">25035 13628 1999 0,'27'3'127'0,"-5"-6"-109"15,6-1-40-15,12-1-3 16,-7-1-64-16,21 14 10 0,10 8 3 15,3 5 20-15,5 4 24 0,-1 1 22 16,-5 3 8-16,-10-1-1 0,-10 1 1 16,-7 1 0-16,-9 0-3 0,-7-3-1 0,-8-2-1 15,-7-4 0-15,-8-1 2 0,-5 4 3 16,-9 1 0-16,-11 7 3 0,-8 1 3 16,-8 3-2-16,-17-5 1 0,-7-4-2 15,-5-7-2-15,-2-4 0 0,9-4 0 16,10-3 1-16,9 0 0 0,6-2 3 15,10-1-1-15,3 0 0 0,4-1-1 16,7-2-1-16,4 1-1 0,5-2-7 16,0 0-14-16,4-1-20 0,1-1-18 15,-2 0-16-15,3 0-1 0,5 0-4 16,0 0 388-16,4-5-234 0</inkml:trace>
  <inkml:trace contextRef="#ctx0" brushRef="#br0" timeOffset="133992.32">26353 13562 2001 0,'0'0'79'0,"-3"1"4"16,2 0-127-16,-2 7-28 0,-6 9 4 0,-4 9 28 15,-5 13 29-15,-6 9 10 0,-3 11 1 16,-1 9-1-16,-4 10 1 0,-1 4-1 16,2 3 0-16,5-1 1 0,5-3 0 15,13-1-3-15,10-6-2 0,12-8 0 16,2-8-2-16,5-8 3 0,2-8 2 16,-2-4 1-16,6-4 0 0,1-1 1 15,0 0 0-15,4-4 0 0,-2-2 2 16,-2-6 0-16,-7-4 0 0,0-3 1 15,-7-5-1-15,-3-2-2 0,-1 0-13 0,-3-1-22 16,-2-2-37-16,1 1-32 0,3-4-22 16,2-1-21-16,2-1 80 0</inkml:trace>
  <inkml:trace contextRef="#ctx0" brushRef="#br0" timeOffset="134701.37">27030 14165 2076 0,'1'-1'85'0,"1"-3"-7"16,-1-1-43-16,1-2-63 0,-2 0-9 15,-4-3-8-15,-1 0-20 0,-5-2-3 16,-6-6 4-16,-4 1 11 0,-7-1 25 15,-6 1 13-15,-1 5 6 0,-2 3 1 16,3 4-3-16,1 5-3 0,2 3 1 16,1 3-7-16,0 6-5 15,-1-1-12-15,3 5-14 0,5 1 4 16,5 5-3-16,7 5 13 0,8-1 8 0,8 5-2 0,9-1 4 16,6-4-1-16,6-2 7 15,-2-11 12-15,-1-4 10 0,-2-4 13 0,1-5 9 16,2-7 2-16,2-3 2 0,3-5-6 15,-1-2 0-15,-1 1 5 0,-3-3 0 16,-2 3 3-16,-6 0-5 0,-4 3-1 16,-1 4 1-16,-4 3 1 0,-3 2-5 0,-1 2-8 15,-3 2-10-15,-1 0-11 0,0 0-11 16,1-1-5-16,-2 5-6 0,-2 8 6 16,-2 10 10-16,-3 14 6 0,-3 15 8 0,-4 12 1 15,-5 12 0-15,-6 9 0 0,-2 7 3 16,-1 3-2-16,7-2 1 0,8-1 1 15,12-3-2 1,8-5 0-16,9-5-1 0,5-8 0 16,7-9 0-16,2-7 0 0,6-5-1 15,2-10 2-15,0-9 6 0,3-8 5 16,-6-9 13-16,-2-6 9 0,-4-7 16 0,-6 0 7 0,0-6 4 16,-5-2-3-16,-3-2-13 15,0-2-2-15,-2-4-6 0,-3-3-9 0,-2-1-10 0,-6-6-17 16,-2-5-9-16,-6-7-4 0,-4-4 2 15,-7-8 1-15,-5 4 4 16,-8 3-2-16,-11 0 1 0,-6 4 4 0,-6 3-6 16,6 3-4-16,3 5-2 0,6 4-6 15,7 6 1-15,6 5 0 0,11 5 0 16,7 4-4-16,8 4 7 0,-1 0 6 16,1 0 4-16,0 0 7 0,0 0-1 0,-2-2-4 31,6 4-9-31,-4-2-29 0,1 0-24 15,0 0 37-15,5 1-138 0,5 1 121 0</inkml:trace>
  <inkml:trace contextRef="#ctx0" brushRef="#br0" timeOffset="135079.32">27230 13393 1931 0,'0'0'66'0,"2"0"-24"0,0 5-68 0,5 6-19 16,3 12-2-16,8 12 25 0,13 15 14 16,3 8 5-16,7 4 3 0,1 5-1 15,-4 3 1-15,2 8 0 0,-3 4-3 16,0 11 1-16,0 7 1 0,-8 4-2 15,-8 6 3-15,-14-4-1 0,-12-5-2 16,-15-13 2-16,-11-11 0 0,-7-12 1 0,2-11 2 16,5-8-1-16,0-11 0 0,8-7 0 15,-2-3 3-15,4-7-1 0,3-4 0 16,4 0 0-16,1-7-2 0,3 2 1 16,1-5 0-16,2-1 1 0,4 1 0 0,2-4 0 15,-1 0 2-15,1 1-6 0,-3 1-13 16,4-2-31-16,0 0-46 0,0 1 29 15,-1 2 14-15</inkml:trace>
  <inkml:trace contextRef="#ctx0" brushRef="#br0" timeOffset="141179.57">17803 12628 1448 0,'0'2'47'0,"-3"1"1"16,-1 5-44-16,-1 1-3 0,-4 7 0 15,2 3 1-15,-2 1-1 0,-1 2 1 16,0 0-1-16,1 3 1 0,-5 1-2 16,4 4 0-16,1 1 1 0,-3-1-1 0,8 3 1 15,-1 3 0-15,2-4 0 16,4 9 0-16,1-2 1 0,8 2 3 0,1-2 1 16,6-3 5-16,-1-1 0 0,-1-4 0 15,4 1-1-15,-4-2-2 0,3-2-2 16,-2-3-2-16,0-1-1 0,0-1-1 0,0-4 1 15,2 0-2-15,-3-4 1 0,0 0 1 16,-3 1-2-16,-4-2 0 0,-3-1 0 16,1-1-1-16,-2 0 0 0,2 0 1 15,1 0-1-15,0 0-1 0,-1-2 0 16,-2-1-3-16,-1-2-3 0,-1 0-10 0,-1-1-15 16,1-2-19-16,-2 1-16 0,-2-1-21 15,1 1 730-15,-2-3-483 0</inkml:trace>
  <inkml:trace contextRef="#ctx0" brushRef="#br0" timeOffset="142304.35">18562 13098 1467 0,'0'0'33'0,"0"0"-14"16,0-1-28-16,0-4 1 0,0 2 6 16,-1-3 0-16,-1 0 1 0,-1-1 6 15,-2-1 9-15,1 1 9 0,-3 2 5 16,1 0 2-16,1 2-5 0,-3-1-7 15,-1 1-6-15,-1 2-9 0,-4 0-3 16,1 1-2-16,-1 2 0 0,-1 1-2 16,1 2-4-16,2 2 2 0,-2-1 0 15,2 3-1-15,0 1 1 0,0 1-4 0,1 0-3 16,2 0 0-16,0 1 0 0,1-1-1 16,2-1 2-16,1-3 2 0,1 1 2 15,3-1 2-15,-1 0 2 0,0-4-1 16,-1 1 0-16,3-1 0 0,0 0 0 15,2 2-2-15,8 0 0 0,-1 1 1 16,3 0 1-16,6 2 1 0,0-4 0 16,4 0 0-16,-2-2 3 0,0-2 0 15,4 0 3-15,2-4 3 0,1-2 1 0,0-2 3 16,-3 0 3-16,0-1 1 0,-2-2 0 16,-2 0 2-16,-4 2 3 0,-3 0 2 15,-7 2 1-15,1 1-3 0,-2 2-7 16,-4 0-6-16,0 4-2 0,1-4 0 15,-2 4-2-15,0 0-6 0,0 0-12 16,0 0 0-16,0 0-4 0,-3 2 4 16,-1 4 9-16,-2 6 1 0,-5 8 3 0,-3 10 3 15,-6 11 1-15,-3 11 1 0,-2 9 1 16,-2 10-2-16,-2 5 2 0,1-1-1 16,5-8 0-16,6-6 0 0,10-11 0 15,7-7-1-15,5-5-1 0,5-5-1 16,6-1-1-16,7-5 3 0,1-2 3 0,-1-7 5 15,1-5 11-15,0-3 6 0,2-3 2 16,1-5 0-16,-3 0-4 0,-2-2-4 16,1-6 6-16,-3 1 1 0,-2-5 2 15,-3-2 2-15,-3-3-3 0,-1-3-4 16,1 0-5-16,-3-1-1 0,-1 1-2 16,-5 1 1-16,-5 1 2 0,5 4-3 15,-3 1-4-15,0 0-7 0,-3 1-5 0,-6-3-8 16,-4 0-7-16,-10-2-4 0,-7 1-2 15,-11-2 0-15,-10 1 6 16,3 3 1-16,1 1 5 0,5 2 4 0,9 2 0 16,4 3 4-16,6-2 1 0,7 2 1 15,2-1 0-15,4 3-1 0,9 2-1 16,0 0-2-16,1 0 3 0,0 0-1 0,-1 0-10 16,1-2-1-16,0 2 0 0,0-2-12 15,2-2-14-15,5-2-25 0,5-7-7 16,6-7 31-16</inkml:trace>
  <inkml:trace contextRef="#ctx0" brushRef="#br0" timeOffset="142744.75">18734 12688 1426 0,'27'8'317'15,"-26"-8"-188"-15,1 0-129 16,-2 0-15-16,-23-5-7 0,25 5 3 0,1 0 6 16,1 0 3-16,3 3 1 0,4 1 6 15,4 3 1-15,4-2 2 16,3 4 0-16,4 4 0 0,2 3 0 0,4 6-1 16,-1 8 1-16,5 7 0 15,-1 11 0-15,0 5 1 0,-2 9-1 0,-6 6 0 16,-4 5 2-16,-8 4 1 0,-7 3 1 15,-8-2 0-15,-9-4-1 0,-5-9-1 0,-3-7 1 16,0-10-1-16,2-6-1 0,3-8 3 16,0-3-2-16,-1-4 6 0,1-5 2 15,-2-5-3-15,3-3 2 0,1-5-3 16,3-5-2-16,5 0-1 0,1 0 5 0,0-3 5 16,1-1 4-16,0 0 5 0,0 0-2 15,0 0-7-15,0 0-4 0,0 0-4 16,0 0-2-16,0 0-5 0,0 0-9 15,0 0-10 1,0 0-16-16,0 0-13 0,0 0-25 0,0 0-25 0,2-2 23 16,5 3 27-16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46:57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10251 3592 1212 0,'8'-12'82'0,"-4"-10"-28"0,0 14-40 15,-3 2 20-15,0-3-10 0,-1 7-7 16,0 0-8-16,0 2-3 0,0 0 0 16,0 0-4-16,0 0-4 0,-1 2-5 15,1 0-4-15,0 3-4 0,1 4-1 16,1 6 0-16,-2 11 4 0,1 11 3 0,1 11 5 15,-2 15 1-15,4 17 3 0,-3 12 0 16,1 16 0-16,2 9 0 0,1 0 2 16,4 8-1-16,1 1 1 0,5-2 1 15,-5-7-2-15,1-6 1 0,1-5 1 16,-3-6-2-16,0-9 1 0,-2-12 0 16,-4-13-2-16,-1-6 2 0,-1-8 0 15,-1-4 0-15,3-8 1 0,-1-4 1 0,0-8-2 16,3-6 0-16,0-4 1 15,1-7 0-15,-3-4 1 0,0-1 0 0,2 0-1 16,0-2 1-16,6 3 0 0,-1-3 0 16,3-1 2-16,5 1 1 0,5-2 0 15,2-1 1-15,9 2 2 0,11-4-3 16,13-1 0-16,11-3-1 0,8 0-4 16,2 0 0-16,1-2 0 0,4 3-2 15,8-2 2-15,7 1-1 0,0 1-1 0,0-1 1 16,1 1 1-16,2-1-2 0,3 2 0 15,3 1 2-15,-6-2-2 0,-6 4 1 16,-2-3-1-16,1 3 0 0,-3 0 0 16,0 0 2-16,-10 3-2 0,-13-6 0 0,-10 1 1 15,-14-3-1-15,-8-1 2 0,-10 1-1 16,-12 1 14-16,-3 1 10 0,-8-1 11 16,-3 2 10-16,2 1-3 0,-2-4 0 15,-1 2 1-15,0-3-6 0,0 2-11 16,-3-5-8-16,1-4-8 0,-1-3 0 15,-1-6 2-15,1-7 1 0,-4-2-3 0,1-4 0 16,-2-4 3-16,0-1 2 0,2-2 6 16,3-3 1-16,0-5-4 15,1-3-4-15,2-8-8 0,0-8-4 16,2-3-2-16,2-4 0 0,1-3 0 0,0-2 0 16,4-3-1-16,1-5 2 0,3 1 0 15,2 2 2-15,3-2-1 0,2 0-3 16,2-3 1-16,-2-3 0 0,-1 3 1 15,-4 3 1-15,-3 3-5 0,2 0-3 16,-5-2-1-16,1-4 1 0,0 0-5 0,0 9 4 16,-3 9 4-16,0 1-4 15,-1 10 12-15,-4 6 1 0,2 9-1 0,-1 8 4 16,-1 6-3-16,-1 6-6 0,-1 6 1 16,-1 4-1-16,0 3-1 0,1 5 2 15,0 5-3-15,0 4-2 0,0-2-5 16,-1 2-6-16,1 0-3 0,-4-2-1 0,2 2 3 15,-3 2 3-15,-3 2 3 0,0 3 2 16,-8 2 0-16,1 0 2 0,-10 4 0 16,-8 2 0-16,-8 4 0 0,-10 0 0 15,-5 4-1-15,-8 2 2 16,-7 1 1-16,-5 0-1 0,-10-2 2 0,-12-2 1 16,-6-1 0-16,-7 0 2 0,2-3 1 15,-2 0-1-15,2-3-1 0,1 1 1 16,-2-2 0-16,4-4 2 0,-9-1 2 0,-3-3-1 15,6-3-1-15,6-1-1 0,12-1-2 16,4-1 0-16,5 0 0 0,5-1 0 16,11 1 0-16,12 0 0 15,8 1 0-15,4 1 0 0,4 2 1 0,5-2-1 16,6 1 0-16,8 1 1 0,4-1-1 16,4-1 0-16,4 2 1 0,1-2 1 15,8-2 1-15,0 1 2 0,2-1 0 0,0 0 1 16,1 0 1-16,-2 0 0 0,1 0 0 15,-1 0 0 1,0 0-2-16,2 0 0 0,-2 0-2 0,-2 0-1 0,2 0 0 16,0 0 0-16,-1 0-1 0,4 0 1 0,-3 0-2 15,0 0-1-15,0 0 1 0,0 0-3 16,0 0-7-16,-3-1-12 0,3 1-16 16,-1 0-24-16,2 0-19 0,0 0-17 15,-2 0-13-15,0 0 224 16,1-4-105-16</inkml:trace>
  <inkml:trace contextRef="#ctx0" brushRef="#br0" timeOffset="2104.61">23611 3146 1918 0,'6'-5'-2'0,"-4"0"-62"0,0 1-6 15,-2 4 15-15,0 0 29 0,1 0 10 0,2 0 0 0,-3 0 2 16,-2 0 0-16,2 2 3 0,0 1 1 15,5 5 1-15,-4 7 4 0,2 12 2 16,2 11 1-16,3 15 0 0,2 16 1 16,0 20 0-16,1 15 1 0,0 17 1 15,-2 14 0-15,2 10 1 16,-1 8 0-16,-2 8-1 0,2 5-1 0,1-4 2 16,-2-1-1-16,0-6-1 0,-1-14 2 15,-3-7-2-15,0-17 0 0,-2-14 1 16,-2-10-1-16,0-11 0 0,2-8 1 0,0-10-1 15,2-8 0-15,0-12 1 0,0-11 0 16,-2-15 3 0,-1-9 10-16,-2-8 8 0,3 2 9 0,0-2 11 15,2-1 3-15,2 0 7 0,4 0-1 16,5-2-8-16,7-1-12 0,7-4-13 16,6-1-8-16,7-3-5 0,5-1-1 15,6-3-2-15,6-1-1 0,8 1 0 0,10-1-1 0,10-1 1 16,11 1 0-16,-1-2-1 0,4 0 1 15,2 3 0 1,9-3-1-16,8 5 0 0,5 0 1 0,4-1-2 0,4 3 0 16,3 5 1-16,1 5-1 0,2 2-8 0,3 5 0 15,-1 4-11-15,3 6-3 0,6 7 1 16,-8 6-3-16,-5 2 12 0,-5 2 4 16,-10-4 6-16,-5-1 3 0,-7-3 0 15,-10-4-1-15,-10-1 1 0,-11-4 0 16,-7-4-1-16,-8-4 4 0,-16-5 13 15,-12-1 5 1,-12-2 4-16,-8-2-3 0,-6 0-8 0,-5-1-8 0,-2-1 1 0,-2 0-1 16,1-2-4-1,5 0 4-15,-5-3-3 0,4-4-5 0,-1-2 1 0,-1-7 2 16,2-6 4-16,-1-7 5 0,2-10 1 16,1-9-3-1,-2-8 1-15,3-7-1 0,-2-5-3 0,0-5 0 16,0-2-3-16,-4-5 0 0,0-3-2 0,-3-11-2 15,0-6-2-15,-6-8 1 0,-1-13-5 16,-3-1 3-16,1-2-1 0,0-5-11 16,-1 0 0-16,0-2-4 0,-3-1-1 0,-3 2 9 15,-1 1 2-15,-3 5 3 16,0 7 2-16,-1 12 1 16,3 15 5-16,2 16 3 0,0 11 1 0,3 8 0 0,-1 9-2 0,-1 10-2 15,1 8-2-15,-1 7-1 0,3 6 0 16,1 6-1-16,2 7-1 0,2 4-2 31,-1 2-4-31,-2 4-2 0,-2 1-2 16,-1 5 0-16,-1 4 2 0,-4 5 2 15,-9 3 2-15,-4 5 4 0,-9 3 2 0,-5 3-1 16,-7 0 1-16,-14 1 0 0,-18-2 0 16,-13-3 1-16,-6 1 2 0,-10-4 0 15,-8 2 0-15,-9 0 0 0,-8 0-2 16,-8-4 2-16,-7 0 0 0,-3-4-1 15,-2-4 1-15,-12 1 1 0,12-2-1 16,7 0 0-16,1-1 1 0,13-2-1 16,8-1 0-16,6-1 1 0,11 0-2 15,6-4 0-15,6 1 1 0,3-2 0 16,0 1 0-16,16-3 1 0,8 2 0 16,5-1-1-16,2 1 0 0,2-2 7 0,-1 1 4 15,10-1 1-15,13 1-1 0,9 0-6 16,11 0-2-16,5 0-2 0,6-1 2 15,5 0 2-15,5-1 0 0,-1 0 2 16,-1 0 1-16,2 0-1 0,-2 0 1 0,3 0-1 16,0 0-1-16,1 0 1 0,-2 0-1 15,0 0-3-15,0 0-6 0,0 0-12 16,1 0-13-16,-1 0-17 0,0 0-18 16,0 0-20-16,1 0 269 15,0 0-155-15</inkml:trace>
  <inkml:trace contextRef="#ctx0" brushRef="#br0" timeOffset="3574.44">25828 8391 1681 0,'-58'22'-8'0,"-7"-1"-61"0,-31 8-9 0,-12-3 76 0,-11 0 2 16,-6-2 2-16,-14-3-2 15,-4-4-2-15,-5-5-2 0,-7-3-1 0,4-2 3 0,0-3 1 16,0-3 0-16,-9-1 1 0,9 3 0 16,1 0 0-16,-8 2 1 0,8 2 0 15,-1 0-1-15,-4 1 0 0,-4 2 1 16,-3-4-1-16,0-1 1 0,-18-2 0 16,5-4 0-16,3-3 0 0,-15 0 0 0,15-3 0 15,3-2 0-15,-6 0 1 0,16 2-2 16,7 0 1-16,1 1 1 0,16 3-2 15,10-1 1-15,11 2 1 0,20 1-2 16,19-2 1 0,10 1 1-16,12 2-2 0,11-1 0 15,14 1 5-15,11 0 15 0,11-1 22 0,6 1 29 0,0 0 22 16,-1-2-8-16,3 1-15 16,5-4-30-16,4-6-31 0,4-9-6 0,5-12-9 0,0-8 3 15,3-7 6-15,-2-5 6 0,-3-1 5 16,-3-5 2-16,-5-5-4 0,-1-4-1 15,-2-1 0-15,2-1 3 16,1-2-1-16,1-4 0 0,2-7-5 0,-6-9-5 16,0-6-1-16,-2-5-5 0,-2-3-2 15,-2 4-10-15,-3-5-11 0,-6-5-9 0,-3 0-11 16,-4-4-3-16,-3 5 10 0,-1-2 9 16,-4 8 12-16,-2 11 12 0,1 15 4 15,2 16 2-15,2 12 1 0,1 6-2 16,-3 8-8-16,3 7-8 0,1 6-3 0,5 10-7 31,3 3-5-31,5 5-7 0,5 5-3 16,-2-1-3-16,2 1 4 0,0 0 9 15,1 0 6-15,1 1 12 0,3 2 5 0,5-1 6 0,9 1 3 0,14-2 0 16,10-1 1 0,9 1 1-16,6-2-1 15,8 0 2-15,4 0 0 0,20-1-2 16,19 2 1-16,11 0 0 0,17 3-2 0,9-1 0 15,9 3 1-15,5-2-1 0,14 4 1 16,7 1 0-16,-3-1-1 0,21 4 0 16,-10-4 0-16,-3 0 0 0,11-3 1 15,-16-6 1-15,0-1-2 0,6-3 0 16,-7-3 2-16,10 6-2 0,7-1 0 16,-2 4 0-16,17 4 0 0,-7-1 0 15,-4 8 1-15,3-2-1 0,-26-4 0 0,-7 2-1 16,-6-1 0-16,-23-5 1 0,-13 3 0 15,-13-2 0-15,-24 0 0 0,-11-1 4 16,-11 0 8-16,-17-1 3 0,-11 0 1 16,-19 0-4-16,-10 2-12 0,-7 3-6 0,-6-2-7 15,1 4-2-15,1 5 1 0,-5 6 3 16,-3 10 4-16,-2 9 5 0,-6 7 0 16,-3 12 1-16,-5 9 1 0,-4 13 1 15,-1 12 2-15,5 10 0 0,4 8-1 0,4 6 0 16,3 5 2-16,4 7-3 0,5-2 1 15,2 1 0-15,1 1-2 0,2-3 1 16,0 4-1-16,-1-2 0 0,-2-2 7 16,-1-8 2-16,-5-9 2 0,-2-13 2 15,-2-14-7-15,-1-14-3 0,-1-10 1 16,-1-7 0-16,1-7-1 0,0-11 2 16,3-5-2-16,2-9 2 0,1-5 11 15,4-6 9-15,2-3 9 0,-1 0 12 16,1-2 9-16,0 0 10 0,0 0 9 0,0 0 3 15,0 0-8-15,0 0-14 0,0 0-14 16,1 0-17-16,-1 0-13 0,1 0-18 16,3 0-17-16,-1 0-21 0,7-4-5 15,14-3-35-15,24-6 51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48:27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7214 7162 908 0,'-1'0'87'0,"0"-2"133"15,0 2-217 1,-3 2-11-16,3-2 3 0,-1 1 5 0,-4-1-2 0,1 1 0 16,-5-1 1-16,2 0 1 0,0 1 0 15,-2-1 1-15,2 0 2 0,-2 0 0 16,-1 0 2-16,-1 0-1 0,1 0 0 16,-3 1 0-16,-3-1-1 0,-2 1 1 15,-4 3-2-15,0-3 7 16,-1 1 1-16,-3 0 1 0,-6-2 2 0,-7 4-9 0,-12-3 0 15,-7 0-2-15,-2 1-1 16,-4-1 1-16,-4 1-1 0,0 0 1 16,-1-2 0-16,-2 1 0 0,0 1 0 0,2 0-1 15,-6 0 4-15,-3 0 6 0,-4-1 3 16,-8-1 1-16,-6 2-1 0,0 2-6 16,-7-3-2-1,-4-1-2-15,-4 0-1 0,-6 0 0 0,4 0-1 0,-3 0 1 16,6 0-1-16,6 0-1 0,0 0 1 0,13 2-1 15,-1 0 0-15,-3 2 1 0,5-1-1 16,-3 2-1-16,6 2 2 0,10-1-1 16,1 1-1-16,-3-1 1 0,5 3 0 0,-3 0-1 15,1 1 1 1,7 1-1-16,0-1 1 16,-2-1 1-16,3-2-1 0,3 1 1 0,-2-2 12 0,9 2 4 0,2-5 1 15,4 3 0 1,3-2-12-16,3 1-3 0,3-2-1 15,4-2-1-15,2 2 1 0,3-2 1 0,4-1 2 16,7 0 7-16,5 0 9 0,5 0 9 0,3 0 5 16,5 0-2-16,1-1-6 0,1 1-8 0,4 0-7 15,0 0-3 1,0 0-2-16,-1 0-2 16,1 0-2-16,0 0-1 0,0 0-2 15,0 0 0-15,0 0-1 0,0 0 1 16,0 0 0-16,0 0 0 0,0 0-1 15,0 0 0-15,0 0-1 0,0 0-1 16,0 0-2-16,0 0-7 0,1 0-9 0,-1 0-14 16,1 0-24-16,-1 0-20 0,0 0-12 15,0 0-199-15,2 0 190 0</inkml:trace>
  <inkml:trace contextRef="#ctx0" brushRef="#br0" timeOffset="12193.26">23382 6308 1562 0,'7'6'305'0,"-562"88"-312"47,444-90-8-47,28-6 7 15,13-3 6-15,6-3 2 16,2-1 0-16,4 0 1 0,-3-1 1 0,6-1-1 0,9 2 2 16,9-3-3-16,10 2-15 0,5 0-31 15,6-1-38-15,6 2-40 0,2-3 47 16,9-1 25-16</inkml:trace>
  <inkml:trace contextRef="#ctx0" brushRef="#br0" timeOffset="12386.34">23023 6633 1790 0,'-24'7'37'0,"-14"2"-34"16,-15 3-9-16,-12-2 7 0,-1-1 0 0,-1-1-7 16,1-1-16-16,2-5-23 0,-7-4-34 15,1-10-33-15,0-3-15 0,1-7 60 16</inkml:trace>
  <inkml:trace contextRef="#ctx0" brushRef="#br0" timeOffset="12760.52">24604 5896 2056 0,'-3'6'-40'0,"-2"8"-68"16,1 12-11-16,-4 16 72 0,2 12 43 16,3 8 2-16,1 9 2 0,2 4-2 15,2 3 2-15,-2 3 0 0,1-1 0 16,1 4 1-16,4-1-1 0,-3-2 1 0,4-4 0 15,-3-8-1-15,3-10 0 0,3-7 2 16,-2-8-2-16,0-9-17 0,-2-14-26 16,-4-9-28-16,-2-11-19 0,0 1 2 15,1-5 20-15,2-16-153 0,3-17 153 16</inkml:trace>
  <inkml:trace contextRef="#ctx0" brushRef="#br0" timeOffset="13257.53">24494 6188 1401 0,'1'-1'106'0,"0"0"110"0,3 1-177 0,-2 0-32 16,-2-4 2-16,-1 2 10 0,0-1 2 16,1-6 5-16,3 0-5 15,2-6-10-15,7-4-5 0,1-9-5 0,4-5-2 16,4-4 0-16,2 0 1 0,0 0-2 15,1 4 1-15,1-1 0 16,2 1-2-16,3 2 0 0,4 3-1 0,4-1-2 16,2 2 0-16,5 4 2 0,9 3-3 15,3 5 1-15,3 5-1 0,-3 7-3 16,-5 3-1-16,-5 4-2 0,-3 10-1 0,0 6 3 16,-5 6-6-16,-2 6 2 0,-7 7 1 15,-8 2-5-15,-12 8 7 16,-12 2 1-16,-16 10 2 0,-14 1 4 0,-12 2 4 15,-11 0 1-15,-5-6 0 0,-11-7 0 16,-10-8 1-16,-3-8 0 0,3-10-1 16,9-7 1-16,17-6-5 0,11-4 9 15,4-3 2-15,6-1 0 0,4-3 6 16,-2-1-10-16,7 0 0 0,4 0 0 0,6-1 0 16,7 0 3-16,4 0 5 0,4 1 2 0,0 0-2 15,0 0-4-15,0 0-6 0,0 0-1 16,0 0-1-16,0 0-2 0,1-2-4 15,-1 2-4-15,0 0-5 0,2 0-7 16,1 0-10-16,-3 0-13 0,0 0-18 16,0 0-18-16,-1 0 72 0,2 0-13 15</inkml:trace>
  <inkml:trace contextRef="#ctx0" brushRef="#br0" timeOffset="14337.68">26319 5579 1363 0,'0'0'116'0,"-1"0"142"16,1 1-309-16,-1 2-13 0,0 3 3 15,-4 4 38-15,-4 5 20 0,-3 8 3 16,-6 3-1-16,-5 10 2 0,-2 5-1 0,-9 6 1 16,-9 6 1-16,-4 4-2 0,-8 11 0 15,1 6 0-15,0 8 0 16,4 4 1-16,8 4 0 0,4 1 0 0,10 4-1 16,5 4 1-16,6 1-1 0,10-2 0 15,5-5 0-15,9-3-1 0,9-2 1 0,5-1 0 16,11-4 0-16,6-7 2 0,6-9-1 15,5-5 0-15,1-16 1 0,-6-8-1 16,-5-8 1-16,-9-7 0 0,-4-9 1 16,-12-1-1-16,2-5 0 0,-3 1 1 15,-2 0-2-15,0-2 0 0,-4-2 1 16,-6-4 0-16,0 0 1 0,0 0-1 16,0 0 0-16,0 1-1 0,-1 0 0 0,0-2-4 15,0 0-10-15,0 0-15 0,0 0-18 16,0 0-17-16,0 0 10 0,1-14 22 15</inkml:trace>
  <inkml:trace contextRef="#ctx0" brushRef="#br0" timeOffset="15130.16">26735 6048 2051 0,'28'6'101'0,"-20"70"-260"16,29-85-38-16,-112 159 197 16,62-72 4-16,11 6-8 0,-2 5-21 15,3 2-22-15,0-5-29 0,6-11-15 16,4-12 8-1,0-16 19-15,2-17 25 0,-6-12 24 16,-1-13 14-16,-3-5 9 0,1 0 9 16,0-7-4-16,2-11-5 0,-1-14-16 0,-3-16-21 0,-3-16-3 15,-4-11-4-15,-5-8 8 16,-5 0 3-16,-1 2-10 0,-2 4-4 16,2 6 2-16,2 5 7 0,-1 2 16 0,3 5 14 15,-2 7 4-15,0 4 6 16,4 8 4-16,4 7 11 0,2 5 18 15,6 7 18-15,2 3 14 0,0 3 5 0,2 4 11 0,2 0-15 16,2 1-18 0,3-1-15-16,3 2-30 0,1-1-8 15,4 1-5-15,6 0-3 0,5 0 0 16,9 4-2-16,3 1-1 0,4 6 0 16,2 5 1-16,-5 4 2 0,-4 1 2 0,-8 2 1 15,-5 1-1-15,-4 4-2 0,-2 3-1 16,-3 6-3-16,-7 4 0 0,-8 3-2 15,-9 2-3-15,-13 2 1 0,-10-2 1 16,-5 1 2-16,-6-5 4 0,-1-2 1 0,2-9-2 16,4-3 1-16,3-5 1 0,9-5-1 15,2-5 2-15,3-1 2 0,6-1 0 16,1-1 1-16,5-1 1 0,2 0-1 16,4 0 2-16,1 0 5 0,0 0 6 15,0 0 4-15,7 0 0 0,4 0-8 16,8 0-5-16,12 6-5 0,13 3-2 0,10 4 0 15,9 6 0-15,9 4 1 0,1 1 0 16,1 5 1-16,-10 3-1 16,-10 2-1-16,-9 4 1 0,-11 0-3 0,-4 4 0 15,-11-1-1-15,-7 3-2 0,-5 1 2 16,-9 0 2-16,-7-1 2 0,-9-2 0 16,-9-6 1-16,-6-1 1 0,-7-2 2 15,-11-3 0-15,-11-3 1 0,-9-4 1 0,-1-3-1 16,6-6-1-16,9-5-1 0,10-3-2 15,6-6 0-15,6-4 0 16,6 0 0-16,3-3 0 0,5 2 0 0,4 0 1 16,9 1-2-16,0 0-6 0,8 4-4 15,0 0-7-15,0-1-17 0,6-10-1 16,5-4 17-16</inkml:trace>
  <inkml:trace contextRef="#ctx0" brushRef="#br0" timeOffset="15382.39">27900 7011 1539 0,'5'30'73'0,"-13"36"-83"15,22-47-25 1,-53 45 36-16,24-14-1 0,-2-2-1 15,-2-3 0-15,1-6 0 16,3-10-10-16,3-6-9 0,4-9-15 0,2-5-18 16,5-8-14-16,0 0-20 0,0 1 0 15,-2-10 372-15,8-9-226 0</inkml:trace>
  <inkml:trace contextRef="#ctx0" brushRef="#br0" timeOffset="15708.24">28608 6652 1606 0,'21'19'97'15,"-18"-2"-134"-15,2 10-3 0,4 14-34 16,-14-4 73-16,21 20 1 0,1 5 0 15,2 8 1-15,-2 3-1 0,-1-4-1 16,-4-4 0-16,-5-10-2 0,-6-8 0 16,-2-8-1-16,-7-6 0 0,-6-5-1 15,-4-2 0-15,-7-6 2 16,-1 0 2-16,0 0 2 0,-3-3 2 0,-1-1 1 16,-3-1 0-16,-4-3-1 0,0-3-3 15,1-1-3-15,-4-7-8 0,1-1-17 0,-4-7-12 16,-5-4-26-16,-3-8-20 0,-2-6 47 15</inkml:trace>
  <inkml:trace contextRef="#ctx0" brushRef="#br0" timeOffset="15940.97">28322 6127 1980 0,'-2'0'-30'0,"-1"0"-75"0,2 0-17 0,-2 3 26 16,-1 3 47-16,3 1 7 0,-4 0-18 16,-3 2-28-16,2-6-25 0,0 3-28 15,-1-6-37-15,5 2 98 16</inkml:trace>
  <inkml:trace contextRef="#ctx0" brushRef="#br0" timeOffset="16362.25">29292 7136 1587 0,'30'-1'115'0,"-31"8"-91"16,-3-1-32-16,-3 2-9 15,-38 20 16-15,30 0 1 0,-6 8 0 0,-2 4 1 16,0-2-1-16,0-3-9 0,3-1-5 15,5-3-4-15,3-6-15 0,5-2 0 16,1-3-15-16,4-5-13 0,-1-5-1 16,2-4-3-16,1-4 4 0,0-2 11 0,4-2 20 15,6-10 14-15</inkml:trace>
  <inkml:trace contextRef="#ctx0" brushRef="#br0" timeOffset="17057.48">29846 6547 1456 0,'2'4'50'0,"-2"5"37"15,0 12-111-15,-4 13-8 0,-2 13 19 16,-3 9 13-16,-1 5 0 0,-3 3 0 15,-1 3 2-15,-3-2 0 0,4-5-3 0,5-6-8 16,3-20-3-16,6-12-2 16,2-13 9-16,-3-8 3 0,0 0 22 0,-2-3 28 15,2 2 23-15,0-5 14 0,4-2-16 16,3-5-26-16,4-11-28 0,4-13-16 16,3-7-11-16,2-5-8 0,-1-3-3 0,1 4 1 15,-2 6 8-15,1 6 8 0,-1 0-3 16,0 2-5-16,4 1 1 0,-1 5 4 15,1 7 9-15,-2 7 10 0,-1 9-2 16,-2-2-2-16,-1 4-5 0,-2 3-4 16,-1 2-5-16,-3 3-6 0,-2 4 0 15,-1 4 0-15,-1 2 3 0,0 7 5 16,-2 3-3-16,0 0 0 0,-4 1-3 0,0-2 3 16,-2-2 3-16,-1-4 3 0,1-2-2 15,0-7-1-15,1-2-1 0,1-8-1 16,0 1 3-16,0-1 4 0,0 0 3 15,0 0 5-15,0 0 0 16,0 0 11-16,0-1 0 0,4-5-1 0,2-1-5 0,5-6-24 16,4-8-25-1,5-7-20-15,5-4 0 0,0-3 18 0,5 4 28 0,-5 2 26 16,5 2 4-16,-2 1-3 0,-2 3-4 16,0 3 2-16,-4 4 8 0,-3 6 7 15,-1 6 1-15,-1 2-9 0,-6 2-13 16,0 5-12-16,-2 6-7 0,-1 7 2 15,3 10 1-15,-1 11 8 16,2 8 0-16,-5 4 1 0,-1 0-1 0,-6 0 1 16,-2-5-1-16,-3-4-2 0,-1-3-2 15,2-9-1-15,0-10-2 16,1-6 0-16,2-8 1 0,1-5 2 16,0-1 2-16,0 0 2 0,0 0-5 15,0 0 2-15,1-3-1 0,7-8 39 16,5-15-23-16</inkml:trace>
  <inkml:trace contextRef="#ctx0" brushRef="#br0" timeOffset="17490.88">30586 5360 1748 0,'1'15'57'16,"-23"17"-332"0,111 18 275-1,-50-15-2-15,6 16 1 0,11 7 0 16,1 4 0-16,5 8 1 0,0 4 1 16,-3 8-1-16,4 11 2 0,0 7-1 15,3 6 1-15,0 2-1 0,-5 1 2 16,-7-1-2-16,-15 3 2 0,-12-6 0 15,-12-2-1-15,-8-7 0 0,-10 1 0 16,-6-2 0-16,-9 0-1 0,-10-8 2 16,-8-6 0-16,-6-7 0 0,-1-11 0 0,4-6-1 15,7-9-1-15,8-10 1 16,3-7-1-16,6-9 1 0,2-6 0 16,4-2-1-16,4-5 0 0,0-2 1 0,3-2-1 15,1-1 1-15,1-4 1 0,0 2-2 16,0-2 11-16,0 1 6 0,0-1 2 15,0 0 2-15,0 0-9 0,0 0-8 0,0 0-17 16,1 0-19-16,7-1-24 0,11-10 26 16</inkml:trace>
  <inkml:trace contextRef="#ctx0" brushRef="#br0" timeOffset="27326.69">16956 7585 1353 0,'0'0'30'0,"0"0"-29"15,0 3-3-15,1 3-3 0,-1 4 1 16,3 8 1-16,-1 5 2 0,-1 0-2 16,4 7 2-16,-1 2 0 0,2 5-1 15,3 7 2-15,0 4 0 0,2 3 0 0,5 3 1 16,2-3 0-16,0 0 0 0,1-3 1 16,-4-5 1-16,0-6-1 0,1-4 1 15,-6-6-13-15,2-5-29 0,-2-5-43 16,-4-7 41-16</inkml:trace>
  <inkml:trace contextRef="#ctx0" brushRef="#br0" timeOffset="27538.13">17461 7868 1733 0,'0'1'65'0,"0"5"53"0,0 8-133 16,2 5-3-16,-1 12 12 0,1 6 4 16,1 4 2-16,-2 5 1 0,1 1 0 15,1-3-5-15,2-1-12 0,0-4-18 16,5-6-21-16,3-3-11 0,-1-5-21 16,3-2-17-16,-1-5 711 0,2-2-466 15</inkml:trace>
  <inkml:trace contextRef="#ctx0" brushRef="#br0" timeOffset="30091.01">26011 1182 1288 0,'0'1'106'0,"-60"-85"706"31,55 64-1283-31,1 1 118 16,1-4 357-16,3-1 12 0,0-1 6 31,8-1 10-31,8-5-5 0,11-3-14 0,16-1-7 0,11-1-9 0,7 4 3 16,3 9 4-16,1 6 0 0,1 5-1 16,2 5-1-16,7 4-1 0,3 6 0 15,-1 4-1-15,-7 2 0 0,-8 4 0 0,-5 3 0 16,-4 5-1-16,2 6 0 0,3 7-1 15,4 3 0 1,1 6 0-16,-4 3 0 0,-8 4-1 0,-8 3 1 0,-6 5 0 16,-5 9-1-1,-2 8 1-15,-7 2 0 16,-9-1-1-16,-10-3 1 0,-6-8 0 16,-10-3-3-16,-11 2 1 0,-10 0-1 15,-10 0-1-15,-15-3 5 0,-20-4 1 0,-13-11 2 16,-10-7 3-16,-3-12 1 0,3-13 2 15,-7-10 1-15,6-15 1 0,1-8 4 16,10-15 0-16,16-8 1 0,2-9 0 16,-8-15-4-16,1-5-1 0,-4-6-4 15,9 2 2-15,18 1-1 0,13 4-1 16,12 3 8-16,12 4 14 0,10 4 11 0,8 10 26 16,7 3-5-16,11 2-22 0,11 0-28 15,15-4-54-15,19 0-50 0,24-3-11 16,17 6-13-16,9 6 14 0,1 6 42 15,-2 8 17-15,0 3 17 0,-1 2 28 0,-8 2-2 16</inkml:trace>
  <inkml:trace contextRef="#ctx0" brushRef="#br0" timeOffset="30651.85">29420 1184 1804 0,'3'-10'-16'0,"1"1"25"16,-3 2-109-16,-1 3 6 0,2 2 79 15,3-4 10-15,5-2-4 0,6-3-3 16,6-5 2-16,4-2 4 0,5-1 6 16,7-3 4-16,8-1 5 0,14 2-1 15,4-5 2-15,3-1 3 0,-1 3 5 16,-5 1 2-16,-1 4-2 0,-3 6-2 16,0 4-7-16,-3 4-4 0,0 5-3 0,-1 1-2 15,-6 5-1-15,-5 6-1 0,-5 8 1 16,-7 6-3-16,0 7 0 0,-1 7-2 0,-8 8-1 15,-1 12 1-15,-6 15-2 0,-8 15-11 16,-6 11-1-16,-12 7 2 0,-12-3 0 16,-9 3 9-16,-16-2-7 0,-18-13-2 15,-14-13 1-15,-9-22 4 0,-3-17 9 16,7-17 4-16,2-10 1 0,-2-14 0 16,0-7 3-16,-2-8 0 15,3-8 2-15,5-5 2 0,10-11 1 0,-1-10-2 16,-3-7-3-16,5-8-2 15,4-3-2-15,12 1 1 0,19 6-1 16,14 1 6-16,11 7 11 0,13 2 17 0,12 1 10 0,8-2 4 16,10 2-24-16,17 1-21 15,9 5-25-15,10 10-24 0,8 6-14 0,-1 8-18 16,10 11-10-16,9 8-15 0,0 7 33 16,-2 9 31-16</inkml:trace>
  <inkml:trace contextRef="#ctx0" brushRef="#br0" timeOffset="31204.05">28095 2945 1636 0,'0'-9'43'0,"2"7"430"32,4-16-780-32,6-2-32 0,9-1 334 15,10-4 1-15,11 0 0 0,10 0 4 16,9 2 6-16,3 4 7 0,5 4 14 15,1 7 7 1,7 7 3-16,8 5 4 0,-15 5-7 16,-3 4-5-16,-18 2-4 0,-15 1-11 15,-4 6-8-15,-6 3-7 0,-7 10-4 16,-6 15-3-16,-7 16 3 0,-6 14 2 16,-9 12 0-16,-13 9-7 0,-12 1-8 15,-14-6-5-15,-22-12-7 0,-14-15 4 0,-6-21 1 16,4-17 1-16,11-15 3 0,11-16 3 15,11-10 8-15,-1-11 7 0,2-9 8 16,0-6 5-16,-1-7 2 0,3-10 1 16,6-9-2-16,6-5-3 0,7-4-2 15,12 1-4-15,10 4-2 0,11 1-5 16,10 2-2-16,11 1 2 0,12 3-16 16,14 2-29-16,19 6-14 0,16 8-29 0,8 14 7 15,9 13 30-15,-4 16 8 0,10 15 27 16,-1 8 10-16,-4 9 663 0,-7 2-468 15</inkml:trace>
  <inkml:trace contextRef="#ctx0" brushRef="#br0" timeOffset="31695.12">30147 4191 1903 0,'28'-18'-13'16,"-1"1"-52"-16,3-1-1 0,6 6 67 0,7-4 8 15,6 6-24-15,4 2-9 0,-1 6 2 16,4 6 9-16,2 8 13 0,10 9 0 15,8 6-1-15,5 7 7 0,-4 2 9 16,-6 4 7-16,-10 4 8 0,-10 4-4 16,-3 9-4-16,-9 6-5 0,-8 11-8 15,-8 10-6-15,-11 11-4 0,-13 15-2 16,-17 8-1-16,-16 2 0 0,-16-7 0 16,-13-18-7-16,-18-20-4 0,-18-20-2 15,-3-21-4-15,1-21 2 0,9-16 0 16,21-15 4-16,7-9 7 0,-2-10 5 0,-3-9 7 15,-5-10 2-15,1-14 2 16,9-5 0-16,8-10-1 0,10-1 0 16,12 7 0-16,12 5 3 0,13 15 8 0,9 8 13 15,8 5 8-15,6 5-2 0,9-7-17 0,10-2-26 16,15 2-31-16,16 4-10 16,20 11 0-16,11 15 13 0,7 17 26 15,3 15 3-15,2 11 4 0,5 9-20 0,-2 8-25 16,-4 3-16-16,-18-2-26 0,-15 0-221 15,-12-5 206-15</inkml:trace>
  <inkml:trace contextRef="#ctx0" brushRef="#br0" timeOffset="32237.75">26224 4768 1623 0,'4'-19'38'16,"5"0"-23"-16,3-10-15 0,5-1-1 15,9-6-5-15,2-5 0 0,11 0 2 0,6 1 7 16,6 6 16-16,10 1 9 0,5 5 4 16,2 5 3-1,0 4-6-15,-4 6-7 0,-2 2-5 0,0 6-5 0,5 5-3 16,0 3-2-16,-6 6-3 0,-6 4-2 15,-10 5-2-15,-14 5-7 0,-5 9-4 16,-6 7-3-16,-6 13-4 16,-6 10 3-16,-8 9 3 0,-8 6 0 0,-11 0 4 15,-12-4 1-15,-11-4-5 16,-20-13-2-16,-10-12 2 0,-6-12 1 0,0-16 2 0,9-11 3 16,8-11-1-16,1-12 4 0,-4-8 3 15,-2-11 4-15,-2-9 1 16,3-8 1-16,14-5-2 0,7-5-2 15,7-4-4-15,13-1-11 0,9-1-8 0,14-1-11 16,14 4-18-16,9-2-14 0,16 2 20 16,23 1 14-1</inkml:trace>
  <inkml:trace contextRef="#ctx0" brushRef="#br0" timeOffset="32819.33">28883 3588 1252 0,'1'1'74'0,"3"5"238"16,1 5-374-16,5 5-7 0,8 15 58 16,9 12 2-16,7 9 3 0,8 7-1 0,6 3 2 15,9-4 5-15,7-1 1 0,0-3-1 16,1-4 2-16,-4 0 1 0,-5-9 0 16,1-1 6-16,-4-8 8 0,-2-7 3 15,-5-2 0-15,-2-7-5 0,-2-4-6 16,-5-3-4-16,-2-5 1 0,-10-4 5 15,-6-2 1-15,-3-5-2 0,-3-4-25 16,1-9-19-16,-5-7-6 0,-3-8-1 0,-6-9 23 16,0-5 9-16,-4-4 3 0,-1-2 1 15,-2 5 1-15,-2 10 4 0,1 11 2 16,0 11 2-16,4 11 0 0,3 6-2 16,1 1-4-16,0 0-8 0,-4 1-3 0,2 7 1 15,0 10 4-15,2 17 4 0,7 17 5 16,4 15 1-16,6 13 2 0,4 2 1 15,0-4-2-15,1-1 1 0,-5-13-3 16,-4-14 0-16,-6-11-1 0,-7-9 0 16,-3-5-1-16,-5-5-6 0,-5-4 1 15,-5-4 2-15,-6-3 10 0,-12-5 12 16,-14-4 4-16,-17-6 0 0,-9-6-6 16,-7-2-5-16,2-4-4 0,8 0-2 0,8-2-1 15,6 2-8-15,7 1-18 0,-3-1-26 16,5-5-6-16,6 0 22 0</inkml:trace>
  <inkml:trace contextRef="#ctx0" brushRef="#br0" timeOffset="33404.19">27860 3744 1621 0,'17'1'85'0,"-8"6"-72"15,17-7-32-15,-87 18 22 0,33-1-4 16,9 8 0-16,-4 7 0 0,-4 8 1 16,-1 5-2-16,-4 1 2 0,-6 2 0 15,-2-2 0-15,-6 0 0 0,6 3 3 16,-3-3-1-16,3-4 0 0,5-3 1 15,0-9-2-15,13-8 1 0,4-6 0 0,6-7 0 16,8-3 1 0,3-5 1-16,1 0 3 0,0-1 1 0,0 0 4 0,0 0 1 15,4-4-4-15,6-2-8 0,7-5-7 16,6-5-8 0,9-6-4-16,2-3 3 0,5-3 3 0,5 1 5 15,0 3 5-15,1 1 5 0,-4 5 6 0,-4 2 2 16,-4 4 4-16,-11 3 7 0,-4 3 3 0,-9 5-2 15,-7 1-12-15,-2 5-17 0,-5 2-10 16,-4 11-1-16,-6 9 4 0,-3 7 7 16,-12 7 3-16,-9 5 1 15,-11 0 2-15,-3 4 1 0,-5 2 1 0,2-8-1 16,3-3 2-16,2-7-1 0,10-11 2 16,9-8-1-16,8-8 2 0,5-7 5 0,5-8 6 15,4-2 0-15,-2-5 1 0,-1-5-3 16,-3-6-6-1,-1-8-1-15,6-7-4 0,1-5-5 0,5-2-6 0,3-1-3 16,2 0-7 0,0-1-4-16,0 1-4 0,4-2-5 15,1 2-10-15,3 0-13 0,2-3-17 0,1 5-18 16,6-2-10-16,0 7 734 0,3 4-480 16</inkml:trace>
  <inkml:trace contextRef="#ctx0" brushRef="#br0" timeOffset="34041.54">26968 1746 1506 0,'6'8'-2'0,"3"8"-7"0,7 17-78 0,6 13-1 16,13 16 57-16,12 6 30 16,7 5 1-16,2 6 0 0,-2 3 0 0,-2 2 1 15,0 2 0-15,-2-5 1 0,0-7 1 16,3-7 0-16,-5-11 2 0,3-6 4 15,-6-11 3-15,-6-5 7 0,-6-10 2 16,-8-6 2-16,-5-6 1 0,-8-7-3 16,-1-1-4-16,-2-4-5 0,-1-3-5 15,1 0-2-15,-3-2-5 0,-1 0-11 16,2-6-8-16,-3-4-26 0,-1-8-14 0,2-6-6 16,-1-6 7-16,-2-3 20 0,3-4 17 15,-3-2 13-15,0-4 0 0,0 1 5 16,1 4 3-16,-1 4 6 0,-2 7 6 15,1 6 5-15,-1 8 5 0,1 8 1 16,-1 4-4-16,0 6-10 0,0 0-7 16,-2 1-7-16,0 7-1 0,-1 7 3 0,-1 10 3 15,2 9 0-15,2 9 2 0,3 9 1 16,4 1 1-16,1 5 3 0,2-2 3 16,-2-2-3-16,2-3 0 0,-5-4-2 15,-2-7-3-15,-3-4-1 0,-7-5-1 0,-1-6 0 16,-7-6 1-16,-5-6 9 15,-6-8 8-15,-5-5 9 0,-4-5 4 0,-4-9-4 16,-7-6-6-16,-7-5-8 0,-4-3-5 16,4-1-3-16,3 1-1 0,8 1-3 15,7 1 1-15,5 3-2 0,8 4-10 16,9 3-8-16,5 2-14 0,7 4-14 16,4-2 18-16,8-2 9 0</inkml:trace>
  <inkml:trace contextRef="#ctx0" brushRef="#br0" timeOffset="34641.62">29526 1927 1565 0,'3'0'106'0,"-3"0"122"0,-7 9-321 16,-10 3-13-16,-3 7 29 15,-3 5 74-15,-4 3 3 0,-1 7 0 0,-7 5 0 16,-10 6-1-16,-11 7 2 0,-7 8-1 0,-3 9 1 16,4 9 2-16,4 1-1 0,6-2-1 15,6-8 3-15,6-10-2 0,9-13 0 16,11-13 2-16,8-14-3 0,6-9 3 31,2-8 2-31,4-2 2 0,-1 0 3 0,0 0 2 16,1 0 1-16,2 0-9 0,2-1-6 0,5-3-13 0,-1 0-13 15,4-4-3-15,5-2-5 0,3-3 8 16,5-2 8-16,2 1 12 0,1-1 13 16,-2 2 13-16,-2-2 7 0,1 1 5 15,-5 2 0-15,-2-1-4 0,-2 4 3 16,-6 0 2-16,-4 4-2 15,-5 5-5-15,0-1-12 0,-1 1-13 0,0 0-11 0,0 0-7 16,0 0-3-16,-6 6 4 0,-1 3 3 16,-5 9 4-1,-4 5 6-15,-4 9 2 0,-5 6 1 0,1 0 1 0,-1-1-1 0,3-7-5 16,1-9 0-16,3-7 3 0,3-8 3 31,1-3 7-31,2-6 4 0,-1-8 1 16,-4-7 2-16,-7-14 1 0,-8-12-4 15,-8-12-4-15,-5-11-2 0,1-6-3 16,10-2 0-16,10 4-1 0,13 6-2 0,6 10-3 16,4 11-1-16,1 9-6 0,5 10-16 15,0 12-16-15,1 2-24 0,5 5-21 16,8 6 48-16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49:17.1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11484 4339 639 0,'1'0'94'0,"-2"0"156"15,1 0-213-15,-2 0-19 0,1 0 0 0,1 0-5 0,0 0-7 16,-1 0-2-16,1 0-1 0,-1 2-2 16,-2 0 2-16,0 1 2 0,-5-1 1 15,-1 2 4-15,-1 1 1 0,-3 1 0 16,-2-3-1-16,-4 3 0 0,-4-2 3 15,-2 2 4-15,-8-2 1 0,-3 1 3 16,-3-2-1-16,0 1-1 0,-1-1-1 0,1 2-3 16,-3-1-2-16,-4 1-5 0,-1 0 0 15,-5 0 2-15,-1-1 3 0,-8 3 1 16,-6-4 1-16,-8 4-3 0,1 1-1 16,-3-3 2-16,-2 2 2 0,-1-1 3 0,-7-3 2 15,-2 1-2-15,1-1-4 16,0 1-1-16,3-1 5 15,3 0 3-15,-6-2 2 0,0-1-1 0,-1 0-8 16,0 0-5-16,4 0-3 0,0 0 0 0,-5 0 1 16,-2 0-1-16,1 0 3 15,-1 0 0-15,7 0-1 0,0 0-1 0,-7 0 0 16,-2 0 0-16,-3-1 5 16,0 1 5-16,6 0-1 0,-3-3 0 0,1 3-5 15,0-1-5-15,1-1-2 0,8 1 1 0,3 0 1 16,4 0 4-16,-8 1 3 0,2 0-2 15,-5 0-2-15,1 0-3 0,7 2-4 16,-2-1-1-16,-1 2 0 0,-1 0-1 16,-1 0 1-16,0 0 0 0,8 1-1 15,1 1 1-15,-3 0 0 0,-2 2-1 0,2-1 1 16,-2-2 0 0,7 4-1-16,4 0 0 0,5-5 0 15,2 4 0-15,3-4 1 0,-7 1 1 0,0-1-1 0,-5 2 1 16,1-2 1-16,3 2 0 0,3 0-1 15,2-2 1-15,-3 2-2 0,-1-4 6 16,-3-1 11 0,1 1 6-16,6-1 5 0,1 0-3 15,7-2-11-15,3-2-4 0,2 0 0 0,5 1 1 0,-3-1 2 16,3 1 1-16,1 1-4 16,4-1-4-16,4 1-3 15,-4 2-3-15,0 0 0 0,-1 1 0 16,-2 2-1-16,4-2-1 0,-1 3 1 15,-2-2 0-15,-5 1 0 0,-2 2 1 16,0-1-1-16,0-1 0 0,7 0 1 0,2-2-1 16,4 3 0-16,3-2 1 0,4 3-1 15,0-2 0-15,6-1 1 0,2 0-1 16,1-2 1-16,8 4 0 0,1-4-1 16,2 0 0-16,0 0 2 0,2 0 0 15,0 0 0-15,6 0 1 0,0 0-1 16,1 0 0-16,0 0 0 0,0 0 0 15,0 0-2-15,0 0 0 0,-2 1-2 0,2-1-1 16,0 0-8-16,0 0-15 0,2 0-22 16,-1 0-37-16,1 0-51 0,5-1 75 15</inkml:trace>
  <inkml:trace contextRef="#ctx0" brushRef="#br0" timeOffset="9359">12302 12089 940 0,'3'-3'22'0,"1"-2"-7"0,-1 1-22 15,-1-1-3-15,-1 2 11 0,-1 1 10 16,0-2 8-16,0 3 5 0,0-1 3 16,0 0 5-16,0 2 6 0,2 0 4 15,-1 0-4-15,-1-2-10 0,-3 0-14 16,-3 4-13-16,-6-2-4 0,-5 2 1 16,-10 0 2-16,-2 1 2 0,-3 3 3 15,0-1-2-15,3 0-1 0,0 1 1 16,2-5-2-16,6 0 1 0,3 1 1 15,5-2-1 1,7 1 2-16,5-1 3 0,-1 0 2 16,1 0 4-16,1 0 4 0,-2 2 0 15,5-2 1-15,5-2-3 0,9 2-5 16,8 0-4-16,10 0-3 0,7 4-2 16,9-3 0-16,1 0 0 0,3 2-1 15,0-1 1-15,-6 0 1 0,-9-1-1 0,-6-1-1 16,-9 1 5-16,-6 0 1 0,-6-1 0 15,-4 1 0-15,-5-1-6 0,-4 0 6 16,0 0 9-16,0 0 2 0,0 0 6 16,-8 1-8-16,-6 1-8 0,-12-1-2 15,-13 3-4-15,-15-2 2 0,-5 0 1 16,-7-2 1-16,5 0-3 0,12-2-1 0,9 1 0 16,12 0-2-16,9 0 1 0,7 0 2 15,5 1-3-15,7 0 5 0,0 0 12 16,0 0 6-16,0 0 2 0,0 0-5 15,0 0-14-15,1-2-14 0,2 2-17 16,5 0-22-16,10-4-141 0,9 0 123 16</inkml:trace>
  <inkml:trace contextRef="#ctx0" brushRef="#br0" timeOffset="10945.69">15910 10800 1442 0,'10'27'228'0,"-24"-24"-249"31,0-29 8-31,2 26 5 15,-3 0 3-15,-8 1 8 0,-6 1 11 16,-6 0 8-16,-4 1 6 0,-6-1 2 16,-10 0-4-16,-17 2 0 0,-11-1-2 15,-11 1-4-15,-3 0-2 0,5-1-5 16,-15-3-3-16,-5 2 1 0,-4-2 0 16,-5 0-1-16,4 0 0 0,-1-2-2 15,-7 2-3-15,6 0-2 0,7-2-1 16,-2 0 4-16,10 2 8 0,-1-1 7 15,6 1 6-15,18 1 0 0,11-1-4 0,14-1 0 16,6-1 1-16,6 2 2 0,9 1 2 16,9 0-1-16,8 1 1 0,10-2-4 0,4 0 0 15,3 0-3-15,1 0-5 0,0 0-4 16,0 0-12-16,0 0-15 0,0 0-28 16,0 0-28-16,0 0-38 0,0-2-33 15,3 2-16-15,15-1 76 0</inkml:trace>
  <inkml:trace contextRef="#ctx0" brushRef="#br0" timeOffset="11830.99">22197 10856 1360 0,'7'21'197'16,"11"73"-212"-1,-35-185 16-15,17 66-1 16,1 25 0-16,-1 0 6 0,0 0 22 16,0 0 20-16,0 0 20 0,0 1 16 15,0-1-4-15,0 0-15 0,0 0-9 16,0 0-16-16,0 0-21 0,0 0-7 15,-6 0-12-15,-3 0-7 0,-9 0 4 16,-10 0 6-16,-13 0 4 0,-9 2 2 16,-10-1-1-16,-21 1-3 0,-12 0-2 0,-12-2 0 15,-5 0-2-15,-2 0 1 0,-8-6 1 16,-7 3-1-16,-4-3 0 0,8 1 2 16,-1-2-2-16,10-1-2 0,7 2 2 15,7 0-2-15,21 1 1 0,5 1 2 16,-3 2-2-16,0 0 1 0,4 0 1 15,9 2 4-15,12 0 4 0,6 0 3 16,3 2-2-16,7-1-3 0,2-1-3 0,5 3-1 16,3-1 0-16,3-2-1 0,2 3-2 15,9-1-1-15,0 2-1 0,3-3 0 0,2 0-8 16,-1-1-12-16,6-2-18 0,2 2-19 16,0 0-26-16,2 0-22 0,4 0-18 15,6-4 141-15,18-9-38 0</inkml:trace>
  <inkml:trace contextRef="#ctx0" brushRef="#br0" timeOffset="12653.15">27039 10902 1085 0,'0'0'42'16,"0"1"4"-16,-1-1-16 0,1 0 5 0,0 0 4 15,0 0 1-15,-2 0-4 0,-2 0-1 16,-5 1-3-16,-2-1 1 0,-4 0 3 16,0 3 0-16,-3-3 0 0,-2 2-3 15,-5-1-2-15,-4 3-2 0,-5 0-9 16,-5-2 1-16,-1 0-4 15,-8-2-4-15,-7 1-1 0,-10 4 2 0,-8-3 4 16,-2 4 4-16,-3-3-1 0,4 2-5 0,-6 1-8 16,-9-3-1-16,-6 0 0 15,-6-3 0-15,4 1 3 0,13 0 0 0,0-1 1 16,-4-1 4-16,-2-1 3 0,-3 0 5 16,8 2 10-16,13-1 2 0,8-2 0 15,-1 1-6-15,-7-1-11 0,-3 3-3 16,0 0-4-16,9 0-3 0,12 0 0 0,6 2-2 31,9-2 0-31,6 2 5 0,5-1 5 0,6 0 1 0,0-1 3 0,7 3-2 16,1-3-2-1,5 0-1-15,3 2-2 0,6-2-1 16,0 0-1-16,2 0 6 0,-1 1 6 16,-1-1 6-16,0 0 2 0,0 0-4 0,-3 0-6 0,2 0-6 15,1 0-5-15,0 0-3 0,1 0-3 0,-1 0-3 16,0 0 1-16,2 0-2 0,0 1-1 15,-2-1-5-15,0 0-2 0,0 0-7 16,0 0-12-16,1-1-14 0,-1 1-20 16,0 0-15-16,-1 0-16 15,0 0-20-15,1 0-25 0,-1 1-17 0,4-2 78 16</inkml:trace>
  <inkml:trace contextRef="#ctx0" brushRef="#br1" timeOffset="21628.8">10696 12163 1557 0,'0'0'69'0,"0"0"-1"16,-1 0-65-16,0 0-35 0,1 0 0 16,0 0 15-16,-2 0 3 0,-1 0 2 15,-2 2 3-15,-3-2 2 0,-5 2 6 16,-2-2 4-1,-2 0 3-15,-2 0 2 0,-2 0 2 16,3 0-1-16,-3 0-1 0,-1 2-1 16,-4-1-3-16,-3 0-1 0,-2 0-1 15,1-1-2-15,2 2 1 0,3-2 0 16,4 0 0-16,4 0 0 0,6 2 1 16,3-2-1-16,7 0 1 0,-4 0 0 15,5 0 9-15,0 0-2 0,0 0 8 16,-1 0 3-16,1 0-7 0,-1 0 0 15,6 0-8-15,5 0-4 0,3 0 0 0,6-4 1 16,5 1 0-16,6-1 0 0,5-2-1 16,0-1 0-16,2 0 0 0,-2 0 3 15,-3 0 0-15,3 1 0 0,-5 0-1 16,-2 1-1-16,-2 2 1 0,-9-1-2 16,-3 3 1-16,-5-1 0 0,-6 2 0 15,-2 0 1-15,-1 0 1 0,1 0-2 0,-1 0-3 16,0 0-2-16,0 0-1 0,0 0-3 15,-3 1 1-15,-5 0-3 0,-8 1 1 16,-8 1 4-16,-8 2 3 0,-4-1 2 16,0 1 1-16,4-2-1 0,-1-2 1 15,4 1 0-15,3-2-1 0,5 0 1 16,4 1 0-16,7-1-1 0,9 0 1 0,-1 0 2 16,1 0 8-16,0 0 5 0,0 0-2 15,0 0 8-15,1 0-5 0,-1-1-2 16,3 1-1-16,0 0-8 0,2 0-4 15,-1 0-3-15,2 0 3 0,-1 1-7 16,1-1-25-16,-2 0-38 0,3 0-32 16,0-1 43-16</inkml:trace>
  <inkml:trace contextRef="#ctx0" brushRef="#br1" timeOffset="24677.73">18597 11422 1000 0,'0'-1'102'0,"1"1"117"0,1 0-173 0,-2 0-43 16,0 0-1-16,0-3 3 15,-2 3 2-15,2 0 6 0,0 0 2 0,0 0 11 16,0 0 15 0,-1 0 12-16,1 0 12 0,0 2 0 0,-1-2-9 0,-4 2-12 15,0-1-13-15,-3 2-8 0,-5 1 2 0,-14 2 7 16,-10 3 8-16,-16 2 0 0,-9 0-8 16,-6 0-11-16,-19-2-10 0,-11-3-7 15,-5 0-2 1,-5-5 1-16,4-1-2 0,-5-1 1 0,-10-5 1 0,0-1-1 15,3-2 0-15,3-2-1 0,7-1-1 16,5 3 1 0,6 0 0-16,13 2 0 0,10 1 0 0,10 0 0 0,2 1-1 15,3 2 0-15,8 0 2 0,5 1-1 16,15 1 1-16,12 1-1 0,9 0 2 16,7 0 3-16,1 0 2 0,0 0-1 15,0-2 0-15,3 2-5 0,4 0-2 0,6-2 0 16,19 2-2-16,17 0 1 0,18-4 0 15,16 2 2-15,5 1-1 0,16-1 1 16,13-1 0-16,3 3 0 0,4 0 1 16,4 3-1-1,3-1 2-15,3 2-5 0,1 1-1 16,0-2-1-16,-2 2-2 0,-5-1 5 0,-9 0 0 0,-7-3-4 0,-1 4-7 16,-4-1-3-16,-6 2 0 0,-15-1 6 15,-25-1 6 1,-16-1 3-16,-18-3 1 0,-14 2-1 0,-11-2-26 0,-1 0-19 0,0 1-13 15,-9 1-6-15,-11 2 24 0,-16-1 20 16,-12-1 15 0,-24-2 7-16,-19-2 4 0,-13-1-1 15,-17-3 0-15,3-1-1 0,-14-2-1 0,-3 0-1 0,-2 0-1 16,-8-2 0-16,2 4 0 0,-3-2-1 16,5 0 1-16,1 5 0 0,12-2 2 15,12 4 5-15,10 1 6 16,25 2 4-16,21 1 1 0,16-1 4 15,17 4 3-15,12-5 6 0,13 0 3 0,-6 3-8 0,7-3 3 16,0 0-5-16,1 1-8 0,3-1-2 31,3 0-14-31,7 0-4 0,10 0-3 16,20-3-12-16,19-2-29 0,20 2-34 16,19-1-47-16,6 4-13 0,-1-6 71 15</inkml:trace>
  <inkml:trace contextRef="#ctx0" brushRef="#br1" timeOffset="26293.3">27258 11662 1284 0,'-15'2'30'0,"0"1"-26"0,-12 0-4 16,-2 0 4-16,-10-1-1 0,-3-1 0 16,-2-1 0-16,5 0 0 0,4-1 2 15,6-1 2-15,2 2 6 0,0 0 9 16,-1 0 8-16,-1 0 9 0,-1 2 7 0,1 0 1 15,-8 1 3-15,-17 1-3 0,-11 0-7 16,-13 1-9-16,-8-2-10 16,-2 3-6-16,-2-5-5 0,-16 0-5 0,-10-1 4 15,-5-1 1-15,-5-2 3 0,-6-3 1 16,-1-1-6-16,-3-1-3 0,-1-1-1 0,1 0-4 16,6 0 3-16,2 2 0 0,4 0 1 15,14 2 3 1,-2 2 3-16,3 2 1 0,4-1 1 0,11 2-1 0,16 0-3 15,9 0-2 1,0 2-2-16,2-2-1 0,9 1 4 0,10-1 5 0,15 1 2 0,15 0 3 31,5-1-1-31,12 0 1 0,0 1 9 0,0-1 8 0,1 0 4 0,0 0-6 16,0 0-12-16,0 0-14 0,1 0-9 31,7 0-3-31,3-2-2 0,20 0 4 0,24-5 1 0,21 0 1 16,21 3 1-16,9-1 1 0,10 4 0 0,9 1 0 31,-1 2 1-31,-2-2-1 0,-1 2 2 16,9 0 0-16,8-2 0 0,9 2-2 0,7 1 1 15,-5 2-1-15,-7-1 0 0,-4 0 2 16,-7-2-1-16,-7 0 0 0,-5-1 0 16,-3-1-1-16,-9 2 0 0,-1-2 1 15,3 2-1-15,-11-1 0 0,-14 0 0 16,-17-1 0-16,-14 0 0 0,-5 0 1 0,-6-1-1 15,-10 1 1-15,-10-1 1 0,-7 1 0 16,-10 0 4-16,-3 0-2 0,-1 0-12 16,-1 0-5-16,0 0-8 0,-3 1-4 15,0-1 10-15,-3 1 3 0,-6 2 2 16,-8 3 6-16,-15 0 3 0,-15 5 4 16,-12-1 8-16,-13-1 3 0,-24 0 0 0,-12-1-2 15,-12-3-4-15,-6 0-2 0,-6-1-1 16,-4 0-1-16,0-4-2 0,-3 1 0 15,-1-1-1-15,4 0-1 0,3 0 3 16,5-1 1-16,7 1 1 0,3 0 4 16,4 0 3-16,12 1-2 0,10 1 1 15,-2 0 2-15,3 1-1 0,-2 2 2 16,10 1-2-16,16-2-3 0,11 1-5 16,11-1-1-16,6-1-1 0,8 0 0 15,0 0 1-15,8 0 1 0,7-1 2 16,7 1 4-16,6-2 2 0,1-1 5 0,5 0 1 15,0 0 0-15,0 1-3 0,0-1-4 16,0 0-5-16,2 0-2 0,-2 0-3 16,0 0-6-16,0 0-9 0,1 0-16 15,0 0-22-15,-1 0-32 0,0 0-26 0,0 0-40 16,2-2-12-16,13 2 85 0</inkml:trace>
  <inkml:trace contextRef="#ctx0" brushRef="#br2" timeOffset="43942.94">30175 10871 948 0,'0'0'59'0,"0"0"29"0,0 0-23 0,1 0-35 0,-1 0-4 16,0 0-12-16,-1 0-12 0,-1 0-2 16,-3 5-1-16,-3-1 1 0,-2 0 8 31,-4 4 5-31,-6 0 2 0,-4 1 0 0,-4 2-2 0,-7-1-4 0,-6 0-2 15,-1 2 0-15,-7-4-1 0,-10-1-1 16,-11 2 1-16,-9-2-2 16,-6-3 0-16,7 0 2 15,1-4-2-15,1 0 3 0,-13-4 2 16,-3-1-1-16,-6-2 1 0,0-1-2 16,13-1-3-16,-14-3 0 0,-3 0-1 15,-1-1 0-15,-3 1 0 0,18-2 1 16,7 1-2-16,-5-3 1 0,1 4 0 15,5-1-1-15,4 2 0 0,15 3 2 16,10 0 1-16,7 1 2 0,8 1 0 0,9 3-3 16,4-1 0-16,5 2-1 0,3-1-1 15,3 0 10-15,5 0 10 0,6 1 15 16,1 2 25-16,0 0 12 0,-2-6-4 16,-2 4-10-16,3-4-23 0,1-2-20 15,1-5-9-15,-1-6-4 0,-5-6-4 16,3-4-1-16,-2-2 1 0,1-2 0 15,2-3 1-15,-1-2 1 0,-5-6-1 16,3-7 0-16,-1-4 1 0,1-6-2 16,-1-6 0-16,3-3 1 0,-1-8-6 15,-4-5-12-15,2-6-9 0,-6-8-13 0,-6-5-1 16,1 1 9-16,-7 7 11 0,3 8 11 16,2 7 8-16,2 12 3 0,4 8 2 15,4 13 8-15,3 10 1 0,3 9 4 16,2 8 1-16,0 4-7 0,0 5-3 0,1 4-8 15,2 0-8-15,-1 3 0 0,1 0 2 16,2 1-2-16,1 0 3 0,6 0-2 16,0-1-3-16,6 1 4 0,6 0 2 15,4-1 3-15,3-1 2 0,6 1 4 16,1-3 0-16,4-1-2 0,5 2 1 16,3-3-3-16,9 0 1 0,10 1 1 0,13 0-2 15,7 1 0-15,2 0 0 0,-2 3-1 16,-1 1 1-16,2 2-4 0,12 0-4 15,-1 2-3-15,-1 0-1 0,-4 0 3 16,-10 1 2-16,8-1 4 0,4 0 1 16,-5-1 0-16,-2 0 0 0,-6-1-2 15,-5 0-1-15,3 0 0 0,1 0 1 16,-6 0 2-16,-5-1 1 0,-8 1-1 16,-6 3 1-16,0 1-5 0,1 4-7 15,-2-1 1-15,-3 4 0 0,-9-2 7 0,-14-4 6 16,-11 0 3-16,-10-1-2 0,-5 1-5 15,-1 2-5-15,1 4-5 0,0 3 0 16,-5 8 2-16,-1 5 0 0,-3 10 3 16,-3 11 2-16,-6 13 1 0,1 8 4 15,-2 10 0-15,-3 5 0 0,3 7 1 16,1 7 1-16,3 4-1 0,1 2 0 0,4-7 0 16,3-4-1-16,4-7 1 0,3-11 1 15,1-8-2-15,-3-11 1 0,-1-12 0 16,1-5-1-16,-2-6 8 0,-1-6 3 0,0-2 0 15,0-5 1-15,-1-3-8 0,3-3-2 16,-3-2-3-16,0-3 10 0,0-2 1 16,0-1 1-16,2-1 4 0,-1-1-12 15,0-1-1-15,-1-3 0 0,0 2-2 16,0-2 1-16,0 1-1 0,0-1-10 16,0 0-16-16,0 0-21 0,0 0-26 15,-7 1-28-15,-6-1 54 0</inkml:trace>
  <inkml:trace contextRef="#ctx0" brushRef="#br2" timeOffset="50523.22">27989 9022 761 0,'1'1'211'16,"0"-7"-54"0,-2 6-152-16,0 0-1 15,0 0 1-15,1 0 5 0,0 0 4 16,0 0 4-16,0 0 3 0,0-1 0 15,0 0 1-15,0 0-1 0,-1 0 0 16,-5-4-2-16,3 3-2 16,-3-2-2-16,0 3-5 0,-1-1-4 0,-2-1-2 0,-2 0-2 15,1-1-2-15,-3 0 0 0,1-1 0 16,-4 1-1-16,-1-2 1 0,-3-1 0 16,-1 2 0-16,-3-2-1 0,-1-1 1 15,-3 1 2-15,-4-1 6 0,-5-1 3 16,-7 0 2-16,-2-3 1 15,0 1 0 1,1 0-2-16,1 0 5 0,1-1 2 16,-4 0-3-16,1 1 2 0,-1-4-6 15,-4 1-5-15,-5 1-1 0,-10-1-2 16,0 1-1-16,-4 2 2 0,3-2 1 0,3 2-1 16,-3-2 0-16,-6 1 2 0,-6 0 2 15,-8 0 1-15,-3 1 3 0,4-2-1 16,3 1-4-16,-7-1-1 0,-6 4-3 15,-5-3 4-15,2 2 3 0,5 0-1 0,2-1 1 16,-10 1-6-16,-7 1-4 0,-5 1 1 16,3 0 1-16,-1-1-1 0,-4 1 2 15,-3-1 0-15,-2 1-2 0,5 3 3 16,-3-3-1-16,-3 2-2 0,2 2 0 16,0-1 0-16,-1 1 0 0,1-1 1 0,-8 1 4 15,-2-1 5-15,-2 1 2 0,1-2 3 16,-3 2-3-16,3-2-5 0,-2 1-1 15,-3 0-4-15,0-1 2 0,2 2 0 16,-3-1-2-16,0 0 1 0,2 1-1 16,-1 1-2-16,-1-1-1 0,3 0 2 15,1 1-1-15,-2-1 2 0,3 1 2 16,-2 2-1-16,-1-2 5 0,1 2-1 16,2-1 0-16,3 0-1 0,0 0-5 15,3 0-1-15,-5-1-1 0,-2 2 4 0,0-1 2 16,-1 1 0-16,5 0 1 0,1-1-3 15,0-1-2-15,2 1-1 0,1 1-1 16,-3 0 0-16,-2-1 1 0,1 0 0 16,0 1 0-16,-2-1 0 0,0 0 1 15,0 0 0-15,4 0 3 0,-2 2 0 0,1-1 1 16,0 1 0-16,-1 0-1 16,4 0-1-16,-2 0-1 0,-2 0 0 0,3 0-1 15,-4 0 2-15,2 0-2 0,0 1 0 16,2 1 0-16,4 0 1 0,-1-1-1 0,0 1 1 15,3 0-1 1,3 2 1-16,-4-3 0 0,1 1 2 0,-1 0 1 0,4 2-2 16,-3-3-1-16,0 1-2 0,1 0 0 15,6 0 2-15,-6-2 2 0,2 1 3 16,1-1-2-16,-2 0-1 0,11 2-2 16,-2-2-2-16,-1 1-1 0,0 1 1 15,4 1-1-15,5-2 0 0,-7 2 0 16,1 0 0-16,-5 2 0 0,8-2-1 15,7 3 0-15,-4-3 0 0,4 3 0 16,-3-2 0-16,4 1 0 0,11 2 0 0,-6-3 0 16,-9 1 1-16,-1-2 0 15,-4 1 0-15,11 0-1 0,10 0 0 0,-3 0-1 16,-3-1 0-16,2 2 1 16,-4-2 0-16,5 0 1 0,8 1 2 0,-5 0-3 15,-4 1 2-15,-1-2-2 0,-3 0 0 0,4 0 1 16,13 0-1-16,0-1 1 0,-4-1 0 15,0 0-1-15,1-1 0 0,4 2 0 16,6 0 1-16,6-2 1 0,-3 0 1 16,-7 0 2-16,-6 0 1 0,-2-4-1 15,6 3 0-15,5 0-3 16,9 1-2-16,-2 0 2 0,-5 0-2 0,-5 0 0 0,-5 0 1 16,0 0-1-16,6 0 0 0,3 1 1 15,6 2-1-15,6-1 1 0,2-2-1 16,7 1-1-16,0 0 1 0,1 2 0 15,3 1 0-15,4-3 1 0,8 2-1 16,2 0 0 0,4-1 0-16,4 1 0 0,5-2-3 0,6 2-1 0,7-2 0 15,0-1-1-15,3 2-1 0,0-2 2 16,0 1 0-16,0 0-6 16,1 3 0-16,1-3-3 0,-1 5-1 0,1 2 7 0,4 3 1 15,3 6 2-15,5 6 2 16,4 1-1-16,2 8 3 0,-1 2 0 15,3 0 0-15,1 2 0 16,4 3 0-16,5-2 0 0,-2 3 1 0,-1 1 0 0,-2-2-1 16,-2-1 0-16,-6 1 1 0,1 1-1 15,-2 0 0-15,-5-3 1 0,3 0-1 0,-3-3 0 16,-1-3 0-16,2 1 0 0,-4-6 0 16,-1 1 0-16,1 2 0 0,-3-6-1 15,-2-2 1-15,0-1-1 16,-3-4 1-16,-2-4 0 0,2-2 0 0,-1-4 0 0,0-1 0 15,2-1 2-15,-3-4-1 0,0 2 2 16,0-1-1-16,0-1 0 0,0 0 1 16,0 0 0-16,0 0-2 0,0 0-2 15,0 0 0-15,0 0 0 0,1 0 2 16,0-1 2-16,1-4-1 0,-1 3-2 0,3-2 0 16,1-2-3-16,3-3 0 15,1-2 1-15,0-3 2 0,-2 1 0 16,2-1 1-16,-2 3 3 0,-2-2 1 0,1 5 1 15,-2-1 4-15,-1 0 1 0,-2 4 0 16,0 2-1-16,0 2-2 0,0-3-4 16,-1 4 0-16,0-1-1 0,0 0-2 15,0 0-1 1,0 0 0-16,0 1-3 0,0 0 1 16,0-1 1-16,0-1-1 0,1-3-2 0,-1 1-2 0,0 0-4 15,1 1-1-15,0-5 0 0,2 0 2 0,0-4 4 31,-1-1 3-31,3 2 0 0,-2-1 1 16,2-1 1-16,-2-1 0 0,0 0-2 16,1 2 1-16,-2 1 0 0,0 3 0 0,2 2 1 0,-2 0 0 0,-1 0-1 0,1 2 1 31,-1-2 0-31,0 1 0 0,1 2 0 16,-1 1 0-16,0 0-1 0,-1-1 1 15,1 3-1-15,-1-1 1 0,1 0 0 16,0 0 0-16,0 0 1 0,-1 1 1 15,1-2-2-15,-1 0 3 0,0 1 1 16,0 1 0-16,0-1-2 0,0 1-2 16,0 0-2-16,0 0-5 0,0 0-1 0,0 0-3 15,0 0-6-15,-2 4-2 0,1 2-1 16,0 9 4-16,-2 8 7 0,-2 9 6 16,1 7 3-16,-2 4 0 0,0 0 0 15,1 2 1-15,0-5 0 0,0-4-1 16,0-5 1-16,2-4 0 0,-2-3-1 15,3-4 0-15,-1-4 0 0,-1 0 0 0,2-4 0 16,0-3 1-16,0-2 0 0,-2-2 2 16,2-1 5-16,0-1-1 0,-1-2 1 15,3 0 4-15,0 0-4 0,0 0 0 16,-1 1 0-16,-4-2-1 0,2 0-1 16,-1 0 7-16,1 0-1 0,-3 0-4 0,-5 0 2 15,-4-2-6-15,-5-2 0 0,-6-4 0 16,-2-1 0-16,-3-2 3 0,-4-3 0 15,-3-2-1-15,-7-2 2 0,-7-1-4 16,4-3-1-16,3 2-2 0,7 2 2 16,7 2-2-16,4 4 2 0,6 0 7 15,4 1 1-15,5 4-1 0,5 0-1 16,0 1-3-16,4 1 5 0,-1 4 6 16,4 1 5-16,0 0 2 0,0 0 0 15,0 0-2-15,0 0-5 0,-1-2-6 16,1 2-7-16,0 0-3 0,0 0-1 0,1 0 0 15,1 0-5-15,-2 0-4 0,0 0-8 16,0 0-8-16,0 0-6 0,0 0-15 16,0 0-17-16,0 0-21 0,0 0-28 15,1 0-31-15,0 2 660 0,2-1-409 16</inkml:trace>
  <inkml:trace contextRef="#ctx0" brushRef="#br2" timeOffset="110239.84">23161 16190 851 0,'0'0'59'0,"0"-1"43"0,0 0-66 0,-1-1 1 15,1-1-12-15,2 3-4 0,-2-2-5 16,2 0-3-16,-1 0-1 0,-1 2 1 16,1 0 2-16,3-6 5 0,-3 3 3 15,2 2-3-15,-2-1-2 16,2-2-5-16,1-1-2 0,-1 2 1 0,3-3 1 16,-1 3 1-16,-3-3-2 0,1 2-2 15,-1-2-3-15,1 2-1 0,-1-2 0 0,0 1-2 16,-1 0 1-16,0-4-1 0,4 1-1 15,-3-3-1-15,-1 0 1 0,3-2-2 16,-2 2 1-16,0-1 0 16,0 1-2-16,1 2 1 0,0 1 0 0,-2 1-1 15,1-2-1-15,-1 2 0 0,1-2-1 16,-1 3 0-16,1 1 2 0,0-1 0 0,2 1-1 16,-2 0 1-16,1-1-1 15,-1 3 0-15,1 0 1 0,0 0-1 0,-2 2 0 16,1-2 1-16,-2 3 0 0,0-1 0 15,2 0 0 1,-2 1 0-16,0-1 2 0,0 1 0 0,0-1 1 0,1 1 3 0,-1 0 5 16,1-2 4-16,-1 0 1 0,1 1 1 15,0 1-2-15,0-3-4 0,1 2 0 16,-2-4-2-16,0 2 3 0,2 2 2 16,-2-5 0-16,0 3 2 0,0-3-1 15,0 1-6-15,0 1-2 16,0-1-3-16,1-2-2 0,-1 0 3 0,1 0 1 15,-1 2 2-15,1-2 2 0,0 1 3 16,0 2 1-16,1-1 4 0,-1 1 0 0,2 1-3 16,-2-1-3-16,0 2-4 15,0-1-4-15,-1 0-2 0,0 3 1 16,0-1-2-16,0 0 1 0,0 1 1 0,0 0 3 16,0-1 1-16,0 1 0 0,0 0 8 15,0 0 0-15,0 0-1 0,0 0-5 16,-1 0-12-16,0 0-5 0,-6 0-4 0,2 1 4 15,-6 2 2 1,-4 2 2-16,-7 1 2 0,-6 1 2 0,-5 2 0 0,-3 4 0 16,-4-1 0-16,-1 4 0 0,-8 0 2 15,-11-1-1 1,-8 1 0-16,0 1 0 0,-2 1 0 16,4 0 0-16,3-2 0 0,-2 2 3 0,-1-2-2 0,-5 2 1 0,-4-1 0 15,3 0-2-15,8 0 0 0,9 1 1 16,11-2-2-1,2-1 2-15,8 0 0 0,3-2 0 0,4-1 1 16,5-1 0-16,5-1 0 0,5-2 0 16,2-1-2-16,5-3-1 0,1-1-2 15,-1 1-2-15,5-2-1 0,-1 1-1 0,1 0-1 32,1-1 1-32,-1 0 1 0,1 0 2 15,3 3 3-15,0 2 0 0,4 2 1 16,2 2 1-16,5 2-1 0,3 3 1 0,2 2-2 15,2-1 1-15,4 1 0 0,4 0 0 16,6-2 1-16,3 0 1 0,1 1-1 16,5-1 0-16,4 1 1 0,9-3-2 15,2-2 1-15,-1 1 0 0,-7 1-1 0,-6-7 2 16,-1 2 0-16,-1-1-2 0,-1-1 1 16,-7 1 0-16,-6-1-2 0,-3 1 1 15,-2-4 1-15,-3 2-2 0,1-2 0 16,-5 1 1-16,-4-1-2 0,-4 1-1 15,-3-2-1-15,-5 0-3 0,2 2 0 0,-2-4-1 16,-3 7-2-16,-5 3 1 0,-7 10 3 16,-10 13 0-16,-9 7 2 0,-3 7 3 15,-7-2 0-15,-6 3 2 0,-4 3 2 16,-9 5-1-16,-3 4 0 0,-6 1 2 16,-6-2-2-16,3-4 1 0,2 1 2 15,7-1-3-15,5-5 2 0,8 3-2 16,5-6-1-16,9-6 0 0,6-2 1 0,7-8-2 15,2-2-1-15,4-5 0 16,1-2-1-16,3-3 0 0,4-2-1 0,2-1-1 16,5-5-1-16,0-2 2 0,2-3-2 15,0-2 3-15,1-1 3 0,3-2 3 16,1 0 7-16,0-1 2 0,3 3 1 16,1-4-3-16,8 1 4 0,2 1 0 0,6-2-3 15,8 0 9-15,-1-2-6 16,8-1-3-16,2-3 3 0,6-1-9 0,5-1-1 15,12-2-2-15,10-1-1 0,6 2-1 16,4-2 0-16,-5 2-1 0,-2 0 0 0,-6 1 0 16,3 3-1-16,5 4 0 0,-9 1 0 15,-6 1 0-15,-13 3 1 0,-22-3 0 16,-10 0-1-16,-9 0 0 0,-4 0 0 16,-2 0 0-16,-3-1-2 0,1 0 2 15,-1 2 0-15,-1-2 0 0,0 0-3 16,0 0-8-16,0 0-11 0,0 0-10 15,1 0-10-15,-1 2-15 0,-1-2-15 16,0-4-22-16,1 4-10 0,-2 2 53 16</inkml:trace>
  <inkml:trace contextRef="#ctx0" brushRef="#br2" timeOffset="112466.84">23938 16274 1300 0,'0'0'53'0,"0"0"11"0,0-1-46 0,0 1-18 0,1 0 0 0,-1 0 0 16,0 1-2-16,0 0-1 0,-1 3 2 15,1-1 1-15,1 4 5 0,0 4 7 16,3 4-2-16,-3 2 0 0,0 7-3 15,0 8-3-15,-1 3-1 0,0 10-1 0,1 7 0 16,-1 9-1 0,-2 5 2-16,-2 5-2 0,-1-2 1 0,-1-3 0 15,3-8-1-15,1-1 1 16,-1-4-1-16,1-4 0 16,0-4 0-16,-2-6 1 0,2-1 0 15,-1-3-3-15,1-9-12 0,0-2-18 16,0-9-24-16,1-6-22 0,1-3-121 15,0-6 124-15</inkml:trace>
  <inkml:trace contextRef="#ctx0" brushRef="#br2" timeOffset="112927.44">23886 16379 1831 0,'0'0'53'0,"3"0"-5"0,-3 0-65 16,0-2-19-16,1 0 3 0,-1 0 9 15,2 0 6-15,1-3 6 0,3 0 7 0,2-1 10 16,-2 1 9-16,2-1 7 16,1-1 2-16,5-1-7 0,3-1-6 0,6-2-7 15,1 0-2-15,3-1 1 0,3-2-2 16,-3 1 0-16,4 3 0 0,-1 1-3 15,-3 2 1-15,1 3-2 0,1 3-1 16,0 1-2-16,0 3-3 0,2 2-6 16,-6 2-8-16,1 3-2 0,0 2-3 15,-1 4 0-15,0 1 3 0,-1 3-1 16,-3 1 1-16,-1 1 3 0,-3-1 5 0,-5 2 2 16,-2 2 2-16,-2 6 1 0,-4-1 1 15,-2 4-2-15,-4 3-4 0,-11 0-1 16,-3 3 1-16,-12 1 0 0,-11-2 8 15,-4-3 3-15,-6-8 3 0,-3-5 3 16,4-5 4-16,-1-6 2 0,3-4 0 16,5-3 2-16,3-1-3 0,-5-3-1 0,0-1 1 15,-1 0-3-15,2-1 0 0,5 1-2 16,5 0-5-16,10-2-4 0,7 2-14 0,8-2-20 16,6 2-17-16,1 0-87 15,-1 0 90-15</inkml:trace>
  <inkml:trace contextRef="#ctx0" brushRef="#br2" timeOffset="113401.52">25267 15944 1780 0,'5'21'351'0,"27"87"-472"16,-68-232 90-1,31 129-70-15,-5 11 44 16,-4 8 26-16,-7 9 22 0,-7 9 10 0,-3 5 2 15,-9 14 4-15,-13 12 0 16,-9 11-4-16,-2 3 0 0,4-1 0 0,12-1-2 16,10-1 2-16,6 2 0 0,6-8-2 15,6-8 1-15,7-10 1 0,6-10-1 16,5-5 2-16,4-3 1 0,5-4-1 0,3-3 2 16,2-1-1-16,6-3-2 15,1-8 0-15,5 0-3 16,1-5-3-16,-1-2 1 0,-1-6-2 15,-2-1 2-15,-2-2-1 0,1-2 1 16,-3-3-3-16,0-1 0 0,-2-1-10 0,-2-2-16 0,3-2-21 16,-1-6-24-16,5-6-18 0,2-16 680 15,2-11-445-15</inkml:trace>
  <inkml:trace contextRef="#ctx0" brushRef="#br2" timeOffset="113893.16">25214 16689 1867 0,'16'17'167'16,"-16"-17"-164"-16,1 0-38 0,0 0-30 16,-14-17 27-16,18 13 8 0,5-1 2 15,5-1 11-15,4 1 10 0,0-2 3 16,1-1 11-16,-1 1 6 0,-3-1 2 15,1 2 4-15,1-2-10 0,2 0-4 16,1-2-3-16,1 1 1 0,-4 2-2 16,-4-3 1-1,0 5 2-15,-5-2-2 0,-2 3 1 0,-2-1 1 16,-2 0-3-16,-3 0-1 0,1-2 0 16,-2 0-8-16,-4-4-2 0,-3-3-5 15,-6-3-7-15,-4-2-5 0,-4 0-9 0,-5 1-3 0,-3 0-8 16,-1 3 2-16,-2 3-5 15,2 7 3 1,0 1 8-16,5 4 3 0,2 5 11 16,4 2 3-16,6 6 1 0,2 4 6 15,3 4 5-15,3 7 5 0,0 4 5 0,3 5 4 16,5 2 1-16,2 3 3 0,8 4 2 16,2 1-2-16,2-3 2 0,3-5 1 15,-3-7-3-15,3-8 2 0,0-2 2 16,1-4 2-16,4-3 3 0,-1 0 1 15,2-4-4-15,2-3-4 0,-1-2-5 0,0-6-2 16,3 0-1-16,1-4-7 0,3-4-8 16,5-5-11-16,-2-5-17 0,-5-7-18 15,-3-3 102-15,-8-6-46 0</inkml:trace>
  <inkml:trace contextRef="#ctx0" brushRef="#br2" timeOffset="114287.21">25698 15956 1934 0,'0'0'49'0,"-2"0"-20"16,2 0-62-16,0 2-17 0,4-2 0 15,6 7 11-15,4 6 6 0,8 5 8 16,3 3 14-16,0 2 10 0,0 1 2 15,2 3 1-15,3 7 1 0,1 8 1 16,4 6-1-16,-1 5 0 0,-3-1 0 16,0 5-2-16,-4 1-1 0,-4 3 0 15,-3 7-2-15,-10 1-1 0,-5 0 0 0,-6-5 0 16,-7-4 1-16,-5-7 0 0,-3-4 2 16,-8 0 0-16,-9 3 1 0,-3 0-1 15,-1-4 0-15,0-5 0 0,7-13 0 16,6-7 2-16,6-7 0 0,6-4-1 15,5-3 0-15,2-3-1 0,0-1-2 0,3-2-6 16,2-3-9-16,-1 1-14 16,1-1-20-16,0 0-17 0,0 0-14 0,0 0-6 15,0 0-6-15,0 0-116 0,2-3-49 16,8-9 131-16</inkml:trace>
  <inkml:trace contextRef="#ctx0" brushRef="#br2" timeOffset="114603.43">26682 16259 1578 0,'3'0'133'0,"-3"2"123"0,0-2-217 16,-2 1-72-16,1 0-14 0,2 0-9 0,-1 7 12 16,0 8 10-16,0 11 10 0,-1 5 16 15,1 9 5-15,3 6 1 0,2 8 1 16,-1 10 1-16,3 12 1 0,-4-3-1 16,2-2 1-16,-3-10 0 0,0-10-1 15,2-5 2-15,-3-5-1 0,1-6-1 16,-1-6-19-16,1-5-36 15,-2-7-37-15,1-5 676 0,2-6-453 16</inkml:trace>
  <inkml:trace contextRef="#ctx0" brushRef="#br2" timeOffset="114999.72">26681 15981 2110 0,'18'13'154'0,"155"-84"-799"47,-123 62 625-32,-5 4 27-15,-4 4 31 0,2 1 9 16,7 0-3-16,3 2-21 0,3 3-17 15,-1 3-5-15,-6-1-1 0,-5 2-1 16,-13-2 1-16,-7 0 1 0,-6-2-1 16,-3 4-5-16,-2 2-6 0,-5-2-4 15,-5 1-6-15,-6 5-2 0,-12 4 0 0,-12 11 3 16,-15 9 6-16,-11 6 7 0,-10 0 6 16,-17-4 1-16,-3-9 2 0,-2-7 2 15,5-6-1-15,16-3 1 0,12-5-2 16,9-2-1-16,8-2 0 0,1-2 1 15,4 1 0-15,3-3 1 0,1-1 2 16,6 2-5-16,5-2-3 0,2-1-11 0,5 0-24 16,4-1-23-16,4 0-31 0,0 0-199 15,4-1 186-15</inkml:trace>
  <inkml:trace contextRef="#ctx0" brushRef="#br2" timeOffset="115381.13">27866 15686 1838 0,'0'0'95'0,"0"0"27"0,0 0-97 16,0 1-53-16,0 0-23 0,-3-1-4 15,1 5 5-15,-7 5 8 16,-3 13 19-16,-6 10 13 0,-7 7 7 0,-4 6 3 15,-9 9 3-15,-12 8 2 0,-10 10 0 16,-1 10-1-16,0 5 0 0,13 2 0 16,15-3-1-16,9 2 1 0,14 3-1 15,6-1-1-15,7-5 0 0,6-11 0 16,6-13-2-16,8-8 3 0,1-5 2 16,7-4 0-16,5 0 2 0,11-2-3 15,10 5-1-15,3-6-3 0,-6-2-2 0,-11-9-1 16,-12-9 0-16,-7-7 0 0,-7-3-2 15,-3-6-6-15,-3-2-10 0,-4-2-11 16,-1-1-20-16,-3-2-29 0,-1-2-13 16,4-9-10-16,3-12 322 0,1-19-172 0</inkml:trace>
  <inkml:trace contextRef="#ctx0" brushRef="#br2" timeOffset="115965.17">28477 16325 1651 0,'2'-2'192'16,"1"2"-136"-16,1 0-141 0,-19-8 113 15,-1-6-62-15,-3-1 10 0,-4-5 7 0,-7 4 4 16,1 4 7-16,1 7 2 0,-3 3 0 15,-4 4 0-15,-4 2-1 0,-8 6-1 16,0 5-2-16,0 6-4 0,6 3-4 16,8 0-4-16,6 1-4 0,8 0-8 15,7-1 3-15,4 3 6 0,6-3 5 16,6-2 14-16,3-4 4 0,4-2 2 16,1-2 2-16,5 1 3 0,7-2 3 0,4 1-3 15,6-4 7-15,-2-3 2 0,0-2 0 16,-5-4 10-16,-6-1-1 0,-3-4 1 15,-1 0 1-15,-3-4-7 0,1-1-5 16,-2-2-4-16,0-3-6 0,-1-4-2 16,-1-5-3-16,2 1-2 0,-4 1-2 0,-2 3 1 15,-2 4 0-15,-1 3 0 0,-1 1 0 16,1 1-4-16,-3 2 1 0,2 0-1 16,-1 3-1-1,0 0-2-15,3 2-2 0,0 1-5 0,0-1 2 16,3 2 4-16,2 0 2 0,1 3 4 15,5 6-1-15,2 3-1 0,0 5 0 0,-2 1 5 16,1 2 2-16,-4-2 3 0,0 3 5 16,-1-2 0-16,2-4 1 0,1 3 2 15,-3-2-4-15,-1-1-1 0,-4-2-2 16,-2-3-3-16,2 1 0 0,-2 0 1 16,0-2-2-16,-1-3 0 0,-1 0 2 15,-1-4-5-15,-2 0-7 0,0 0-10 0,0-2-26 16,0 1-25-16,0-1-20 0,5-5 574 15,3-7-374-15</inkml:trace>
  <inkml:trace contextRef="#ctx0" brushRef="#br2" timeOffset="116331.03">29036 15597 1897 0,'0'1'38'0,"0"3"-40"0,-1 10-37 0,-1 12-6 16,-1 16 14-16,0 8 25 16,-3 10 3-16,-2 1 1 0,0 3 1 15,-4 0-1-15,-1 7 2 0,2 9 0 0,-2 10-1 16,3 9 3-16,2 8 0 0,4 1 0 15,3-4 2-15,2-13-2 0,3-11-2 16,1-10 0-16,-1-2 3 0,0-2-2 16,0-2 0-16,-1-6 2 0,0-5-2 15,1-7 0-15,-2-7 2 0,1-4-3 16,-1-3 2-16,0-7 0 0,-1-7-1 0,0-7 0 16,-1-8 1-16,0-3 1 0,0 1-4 15,0-1-17-15,0 0-35 0,0 0-45 16,0 0-20-16,7-13 583 0,4-12-367 15</inkml:trace>
  <inkml:trace contextRef="#ctx0" brushRef="#br2" timeOffset="116582.33">29527 16063 1991 0,'4'-3'99'0,"-6"236"-312"31,0-169 211-15,0-7 0-16,0-9 2 0,2-7 0 16,0-3 0-16,2-6 0 0,0-2 4 15,1 0-11-15,-2-7-22 0,2 1-30 0,-1-8-48 16,0-3-8-16,-2-5 52 0</inkml:trace>
  <inkml:trace contextRef="#ctx0" brushRef="#br2" timeOffset="117233.56">29358 15924 1686 0,'0'0'125'15,"-1"0"87"-15,0-1-151 0,2-1-73 16,-1-2-4-16,6-5 5 16,3-3-7-16,1-11-14 0,6 0-13 0,5-2-6 0,6 1 10 15,1 4 17-15,1 3 19 16,3 3 9-16,1-1 2 0,9 3-1 16,8 0-8-16,8 3-9 0,5 1-1 0,-5 7-2 15,-7 1 4-15,-8 1 7 0,-4 5 0 16,-4 1 0-16,-4 1 2 0,-9 1-3 15,-6 0 0-15,-5 3-12 16,-2 4-12-16,-3 4-10 0,-6 8-13 0,-8 7 5 16,-8 3 6-16,-8 3 12 0,-14 0 13 0,-3-4 8 15,-6-1 6-15,-5-4 2 0,-3-6 2 16,-1-5 3-16,1-4-2 0,8-6 3 16,12-3 0-16,8-4 1 0,3 1 3 15,7-5-1-15,5 0 2 0,5 0 3 0,7 0 7 16,0 0 10-16,0 0 13 0,0 0 9 15,0 0 4-15,0 0-10 0,0 0-10 16,0 0-18-16,0 0-14 0,1-1-4 16,4 1-7-16,5-2 1 0,6-2 1 15,14 2 4-15,17 1-4 0,11 1-10 16,7 9-3-16,-7 1-3 16,-11 3 8-16,-10 1 9 0,-7-1 3 0,2 1 2 0,2 3-2 15,-2 1 0 1,1 3-3-16,-12-1-3 0,-5-4 1 15,-7-3-2-15,-3-1-5 0,-4 2-2 16,-3 3-7-16,-3 0 2 0,-3 2 2 0,-9 2 4 0,-7-2 7 16,-9 3 2-16,-9-5 4 15,-1-2 1-15,-3-3 3 0,3-5 1 0,2-1-1 16,-7-4 0-16,-2 1-1 0,-2-3 1 0,5-3-1 16,5 0 0-16,7 2-3 0,9-6-4 15,1 3-12-15,9-2-21 16,2 0-15-16,5 3-18 0,7 3-15 0,0-1 1 15,0-1-195-15,1-4 183 0</inkml:trace>
  <inkml:trace contextRef="#ctx0" brushRef="#br2" timeOffset="117488.1">30468 16583 1673 0,'13'18'217'15,"-59"134"-363"17,27-97 140-32,6-19 2 15,-1-10 3-15,2-3 1 0,2-5 3 16,0-2 0-16,2-1 1 0,-2-3 2 15,4-1-6-15,-3-1-17 0,5-4-40 0,1-2-39 16,3-4 600-16,0 3-399 0</inkml:trace>
  <inkml:trace contextRef="#ctx0" brushRef="#br2" timeOffset="117973.54">30788 16348 1961 0,'0'0'21'0,"0"0"-40"15,0 0-38-15,1 0 1 0,-1 0 3 16,6-1 7-16,5-2-3 0,9-3 6 16,6 0 19-16,1-3 8 0,-4 3 32 15,-4-1 23-15,-4 1 14 0,0-1 2 16,1-2-21-16,-2-4-17 0,8 0-11 15,-1-3-5-15,-2-1 1 0,-2 1-2 16,-5-2-3-16,-2 0 0 0,-3 4-4 16,0 0-1-16,-5 5 1 0,-1 2 0 0,-1-1-2 15,-1 3 2-15,-2 1-13 0,-4-2-8 16,-5 0-7-16,-4 2-3 0,-5 2 11 16,-5 4 9-16,-2 7 9 0,-3 6 2 15,-2 7 4-15,-3 9-2 0,-5 1 2 16,2 4-1-16,4 1-4 0,7-1 1 0,9-2 0 15,5-2 1-15,9-2 0 0,5-1 4 16,3-2 2-16,8-3 5 16,3 1 2-16,4 0 1 0,5 0 2 0,4-2-2 15,0 1 1-15,3-5-2 0,-3-1 6 16,-6-2 1-16,2-4 5 0,-2-2 1 16,3-3-4-16,8-4-3 0,-3-3-3 0,0-1-4 15,-4-5-1-15,-5-1 2 16,0-5-4-16,4-3-10 0,2-4-21 15,4-10 25-15,7-11-11 0</inkml:trace>
  <inkml:trace contextRef="#ctx0" brushRef="#br2" timeOffset="118341.12">31297 15449 1877 0,'2'1'56'15,"0"-1"-15"-15,-1 0-65 0,-1 0-21 16,4 2-7-16,0 2 6 0,8 3 2 0,4 5 5 16,7 6 16-16,2 6 14 15,4 7 8-15,-1 8 1 0,1 6 0 0,4 9 0 16,3 10 1-16,4 7 0 0,0 4 2 15,0-2 4-15,-5-4-2 0,-7 1 0 16,-1 3-1-16,-4 2-2 0,-4 1-1 16,-3 0 0-16,-8-2-1 0,-7-5 0 15,-7 5 0-15,-8-8-3 0,-5-2 2 16,-6-4 0-16,0-8 0 0,-2-7 1 16,2-5 0-16,-2-6-13 0,-4-5-6 15,0-5-18-15,-4 0-22 0,-5-8-10 16,-10-7 683-16,-20-11-463 0</inkml:trace>
  <inkml:trace contextRef="#ctx0" brushRef="#br2" timeOffset="119238.36">22294 18078 1397 0,'20'0'132'16,"-18"1"-67"-16,-8-1-61 16,5-1-4-16,-16 1-3 0,19-1-2 15,0 1-1-15,1-1 3 0,4 0 5 0,2 1 9 16,1-6 8-16,6 4 2 0,2-3-4 15,8 1-5-15,4 1-7 0,-1-4-3 16,3 0-1-16,-2-1-1 16,-3-2 0-16,1 0 0 0,-2 1 0 0,-5 1 0 15,-3 0 0-15,-7 4 1 0,-2-1 0 0,-4 2 2 16,-2 0-1-16,-2 0 0 16,-1 0-1-16,0 0-2 0,-1-2-2 0,0 0-2 15,0-2 1 1,-2 0-1-16,-3 1 1 0,-1 1-2 0,-2-3-4 0,-4 1-1 15,-2 0 0-15,-4 3-4 0,-7 1-8 16,-1 3-12-16,-2 6-7 0,-8 8 2 0,-5 5 8 16,2 5 15-16,1 0 11 0,8 4 6 15,11-2 5-15,3 1 4 0,5 5-1 16,4-2 0-16,2 4 7 0,6 0-1 16,5 1 4-16,2-3 0 0,4-1-1 0,4-3 0 31,1-3-2-31,2-4 3 0,4-3 7 15,1-2 3-15,2-4 1 0,3-2 5 0,-1-2-8 16,1-1-1-16,-4-3 0 0,-1 0-1 16,1-3 0-16,1-1-1 0,4-3-4 0,-1 0-6 0,4-3-5 31,-2 2-3-31,-2-2-2 0,-5 0 0 0,-4 0 0 0,-1 2-1 0,-3-2 1 16,-3 3-1-16,-4-2 0 15,-2 4 0-15,-4 0-1 0,0 0 0 0,-1 1-2 16,-1 0-5-16,2 0-10 0,-2 0-17 0,0 0-19 15,0 0-14-15,0 0-28 0,0 0 674 16,0 0-438 0</inkml:trace>
  <inkml:trace contextRef="#ctx0" brushRef="#br2" timeOffset="123209.36">18270 16419 1533 0,'23'17'187'0,"-47"-30"15"31,25 11-515-31,-3 24 315 15,0-4-4-15,2 7 2 0,0 9 0 0,0 10 2 16,0 11 0-16,-1 10-1 0,1 7-1 16,-4 5 1-16,-1 0-1 0,0 1-1 15,0 1 1-15,4-1 0 0,-3-10 0 16,2-10 2-16,0-10-1 0,0-10 0 0,2-3 1 16,-2-2-2-16,2-3 1 0,0-7-8 15,2-5-17-15,-2-6-21 0,-2-9-31 16,1-3 291-16,1 0-523 0,0-9 299 15</inkml:trace>
  <inkml:trace contextRef="#ctx0" brushRef="#br2" timeOffset="123619.78">18004 16350 1745 0,'0'0'61'0,"0"0"-2"16,0 0-44-16,0 0-17 0,0 0-7 0,1-2-6 16,-1 1 1-16,5-3 1 0,5-2 3 15,5-5 6-15,9-4 3 0,9-4 0 0,4-1 1 16,7-2 1-16,4 0 0 0,0 2 1 16,2 2-1-16,-4 2 0 15,-5 6 0-15,0 4 0 0,-6 4-1 0,-5 2-1 16,-5 4 0-16,-7-1-3 0,-7 6 2 15,-2 5-5-15,-4 2-5 0,0 8 0 16,-4 9-6-16,-7 8 2 0,-6 6 3 0,-14 5 4 16,-6 1 3-16,-6-4 6 0,-3-4 1 15,2-4 2-15,2-3 2 0,4-5 0 16,1 0-1-16,0-4-1 0,0-1 0 16,-3-5 0-1,0-3 1-15,0-5-1 0,1-2-4 0,3-3-7 0,5-2-8 16,6-1-7-16,5-5-3 15,5-1-4-15,2 0-12 0,4-1-18 0,4 0-13 0,0 0 235 16,1-4-291-16,9-4 158 0</inkml:trace>
  <inkml:trace contextRef="#ctx0" brushRef="#br2" timeOffset="123982.21">19134 16161 1562 0,'43'2'174'0,"-11"17"-117"15,30-9-109-15,-172-19 73 16,69 2-48-16,23 23 12 0,-6 14 7 0,-9 10 6 16,-4 8 2-16,-1 6 3 15,-6 9 3-15,2 12-1 0,-4 16-2 0,-5 8-1 16,3 1 0-16,0-6 6 15,8-10 5-15,11-7 0 16,12-2-2-16,12 5-1 0,6 2-6 0,10-1 1 16,9-7 6-16,7-5 0 15,1-13 3-15,2-9 3 0,-3-8-3 0,-3-6 0 0,-4-11-1 16,-3-1-1-16,-1-6-4 0,-6-5-1 16,1 0-3-16,-4-5-3 15,-6-2-1-15,5 0-2 0,-5-1-4 0,-1-2-6 16,2 0-13-1,-2 0-16-15,0 0-18 0,0 0-17 16,0 0-16-16,0-5 0 0,-1-6-3 16,0-15 49-16</inkml:trace>
  <inkml:trace contextRef="#ctx0" brushRef="#br2" timeOffset="124346.39">19127 17077 1438 0,'0'0'178'0,"3"2"227"0,-3 1-355 16,1 7-98-16,1 9-22 0,3 16-8 16,1 12 18-16,6 5 18 0,0-4 22 15,2-7 15-15,1-7 5 0,-3-1 3 16,3 6-1-16,1 6 2 0,1 11-1 15,-1 2-5-15,-1-3 10 0,-3-5 6 16,-5-9-1-16,-2-3 5 0,-8-7-11 16,-2 2 0-16,-5-6 3 0,-2-4 2 0,-2-2-3 15,-4-3-7-15,-6-2-8 0,-6 0-8 16,-4-4 2-16,-1-1 1 0,3-6 3 16,2-1-4-16,-3-4-9 0,0-4-13 0,1-3-10 15,1-4-4-15,5-3-8 0,1-3-11 16,5-5-2-16,2-6-8 15,3-8 14-15,4-8-223 0,2-8 195 0</inkml:trace>
  <inkml:trace contextRef="#ctx0" brushRef="#br2" timeOffset="124564.81">19136 16619 1170 0,'3'0'182'16,"-1"0"200"-16,-2 0-247 0,1 0-124 16,-1-1-6-16,0 0-1 0,0 1 0 15,-2 0-1-15,2 0 0 0,0 0 1 0,0 0-2 16,0 0-1-16,0 0-2 0,0 0-8 16,0 0-17-16,0 0-26 15,0 0-42-15,0 0-29 0,0 0 436 0,4-6-261 16</inkml:trace>
  <inkml:trace contextRef="#ctx0" brushRef="#br2" timeOffset="124897.99">19636 16217 1756 0,'0'3'90'0,"0"6"17"0,0 15-122 16,0 15-53-16,-1 19-6 15,-2 13 28-15,-4 7 25 0,1 5 13 0,-1 1 5 0,-4-1 3 16,0 3-2-16,-2 3 2 0,0 2 0 16,4 3 0-16,5-5 5 0,0-9 3 15,3-8-1-15,1-8 1 0,0-5-4 16,1-9-4-16,1-5 1 0,-1-11 2 15,1-12-2-15,-2-7 1 0,1-6 1 16,-1-4-7-16,1-2-11 0,-1-2-16 16,0-1-14-16,0 0-22 0,0 0-18 0,0 0-11 15,6-12-85-15,5-10 111 0</inkml:trace>
  <inkml:trace contextRef="#ctx0" brushRef="#br2" timeOffset="125510.38">20374 17008 1433 0,'0'0'82'0,"1"0"27"0,-1 0-60 0,0-2-56 0,-1-2-1 16,1 1 5-16,1-5 3 0,-2 1 9 15,1 0 4-15,-2 0 9 16,-1 2 5-16,-2-3 0 0,2 3 0 0,-3-4-8 16,-2 2-8-16,3-3-5 0,-7-4-4 15,0 1-6-15,-4-2-9 0,-5 3-6 16,-3 2-9-16,-4 2-9 0,-1 1-7 0,-5 5-9 16,3 2-1-16,1 3 8 0,-1 5 11 15,5 2 13-15,5 3 1 0,4 3 1 16,3 4-1-16,2 3 2 0,0 2 5 15,5 2 3-15,4 1 7 0,1 2 1 16,4 3 3-16,2-4 3 0,3 0 0 16,3-2 7-1,3-4 0-15,0-1-3 0,1-5 8 0,2-4-2 0,5-4-1 16,-1-2 5-16,2-2-6 0,-1-5 1 0,-2-4 3 16,2-4-1-16,0-2 5 0,0-2 0 15,-2-4-1-15,-1-2-1 0,-3-1-5 16,-1-1 1-16,-2 2 1 0,-5 1 3 15,-3 1-2-15,1 4-4 16,-3 1-5-16,2 3-3 0,-1 2-1 0,-3 5 0 16,0-4 0-16,-1 5-4 0,1 0-9 15,-2-2 1-15,3 6-5 0,1-3 0 0,6 7 8 16,9 6-6-16,5 13 4 0,12 14 3 16,-3-1-1-16,0-2 7 0,-6-9 14 15,-4-8 2-15,-2-5 2 0,-4 0-1 16,4 2-15-16,-1 1-1 0,-1-2 1 15,-2-3-1-15,-3-7-5 0,-3-3-13 0,-3-3-14 16,-3 0-21-16,1-2-10 0,0-2-9 16,4-14 623-16,1-11-411 0</inkml:trace>
  <inkml:trace contextRef="#ctx0" brushRef="#br2" timeOffset="125794.5">20680 16275 1807 0,'8'6'79'0,"8"5"29"16,11 10-88-16,13 9-27 0,5 13 0 0,-3 7-3 0,-2 7 2 15,-9 3 2-15,-5 1 1 0,-1 6 5 0,0 5 0 16,-2 6 0-16,0 11 1 0,-2 8 0 15,-6-1-1-15,-2-2 0 0,-8-6 1 16,-2-10 0-16,-5-12 0 16,-3-11 4-1,-3-5-2-15,-3-8 1 0,-3 0-5 16,-1-3-14-16,-3-4-14 0,-2-1-15 0,-2-7-24 16,2-4-24-16,1-3-18 0,-4-5 305 15,3-4-167-15</inkml:trace>
  <inkml:trace contextRef="#ctx0" brushRef="#br2" timeOffset="126362.76">15391 16569 1684 0,'0'0'143'0,"1"0"138"16,-1 0-234-16,0-1-83 0,0 1 0 15,0 0 7-15,0 1 10 0,-1-1 5 16,1 0 6-16,0 0 16 0,0 0 12 16,0 2 3-16,0 0-1 0,0 3-11 15,-1 7-10-15,1 9-2 0,-2 17 0 16,2 13 1-16,0 7 0 0,0 4 0 16,0 1 0-16,0-3 1 0,0 5-1 15,-2-1 0-15,1 4 0 0,-1-1 0 0,-3 0 0 16,2-7 0-16,-3-7 0 0,3-3-12 15,1-5-14-15,-2-5-18 0,3-5-16 16,-1-9-10-16,0-8-33 0,1-9-17 16,1-9 62-16</inkml:trace>
  <inkml:trace contextRef="#ctx0" brushRef="#br2" timeOffset="126819.79">15223 16511 1877 0,'-1'1'49'0,"1"-1"-15"0,-1 0-60 16,1 0 0-16,0-2-2 16,3 0 6-16,1-3 8 0,-2-2 3 0,3 0 15 15,-1-4 13-15,4 3 8 0,5-1 5 16,3-4-6-16,7 0-11 0,2-4-6 15,6-2-3-15,10-1-2 0,11 0 0 16,5 0 1-16,5 3-1 0,-4 1 0 16,-5 0 0-16,-5 5-1 0,2 3-1 0,-5 2 0 15,-4 4 0-15,-1 2-2 0,-8 3 2 16,-5 3-5-16,-4 2-1 0,-10 2-3 16,-2 2-7-16,-5 4 0 0,-4 7-4 15,-3 6 3-15,-12 8 4 0,-10 6 4 16,-13 7 4-16,-12 5-1 0,-9 6 2 15,-10 1 1-15,-2-4 1 0,-9-7 7 0,-5-12 3 16,5-10 1-16,-2-8 1 16,10-3-4-16,12-4-3 0,6-3-4 15,7-4-7-15,9-4-10 0,7-3-11 0,4 1-8 16,7-1-10-16,7-1-4 0,3 1-12 16,4-1-10-16,2 0 14 15,6-2-178-15,12-2 162 0</inkml:trace>
  <inkml:trace contextRef="#ctx0" brushRef="#br2" timeOffset="127182.68">16339 16182 1638 0,'0'0'119'15,"0"2"70"-15,0-2-173 0,-2 0-85 0,1 2-24 0,-5 7 5 16,-9 12 26-16,-6 13 16 0,-6 13 25 16,-4 2 23-16,3 6 12 0,0 6 7 0,4 11 2 15,-7 13-7-15,-1 11-4 0,-7 6-6 16,-3 5-2-16,4-2-1 0,6 2-4 16,10-6 3-16,13-3 6 15,13-7 0-15,13-4 5 0,11-5 0 0,5-8 4 16,2-7 7-16,-4-11 4 0,-2-12-6 15,-1-6-7-15,-4-8-9 0,-3-5 3 16,-2-5 0 0,-3-5 4-16,-1-6 2 0,-5-2-7 0,-5-5 1 0,-4-2-5 15,1 2 0-15,-1-2-1 0,0 1-3 16,0-1-4 0,0 0-6-16,-1 0-15 0,0 0-16 0,0 0-21 0,0 0-36 0,0 0-10 15,1-3 52-15</inkml:trace>
  <inkml:trace contextRef="#ctx0" brushRef="#br2" timeOffset="129064.22">16266 16928 1518 0,'3'21'131'0,"-4"-21"-85"0,-1 0-43 15,0 0-5-15,-2-21 2 0,4 21 6 16,1 0 4-16,-1 0 11 0,0 0 13 16,1 0 4-16,-1 0 4 0,0 0-3 15,0 0-12-15,0 0-13 0,0 1-7 16,0-1-7 0,0 0-3-16,0 4-1 0,4 5-2 0,0 10-7 0,3 17-9 15,4 14-1-15,-2 9 0 0,0 1 8 0,-1-10 11 16,-4-13 3-16,0-8 1 0,-2-6 0 15,-1-1 1-15,0-3 0 0,0-5 0 16,-1-6 4-16,0-7-5 0,0 1-10 16,0-2-15-1,0 0-6-15,0 0 1 0,0 0 12 0,2-4 11 0,-4-1 2 0,1-2 1 16,1-7 3-16,-1-4 3 0,1-2 5 16,2-6 4-16,2-2 1 15,0-1 3-15,3-2 0 0,0 1-1 0,3 3 5 16,0 2-2-16,0 2 2 0,0 5 1 15,-1 2-9 1,0 4-1-16,1 3-2 0,0 4-2 0,0 0-2 0,-1 4 0 16,-2 0-2-16,-2 1-2 15,-4 0-3-15,0 0-8 0,0 0-12 0,-1 0-6 16,1 0-5-16,-1 0-2 0,1 0 7 16,-1 1 7-16,0 0 3 0,0-1 9 0,0 0-1 15,0 0-2-15,0 0-6 0,0 0-8 16,0 0-11-1,0 0-3-15,0 0 5 0,0 0 6 0,0 0 11 0,1 0 7 16,3-4 0-16,-1-1 6 0,4-3 2 16,1-4 3-16,3-1 1 0,4-3 1 0,1 3-3 15,4 0 1-15,-1 4 4 0,-3 0 1 16,-3 3 4-16,0 3-1 0,-6-1-6 16,3 3-1-16,-4 1 3 15,-2 0 10-15,3 0 7 16,-7 3 9-16,1 0-5 0,1 5-10 0,1 4-5 0,2 11-7 0,1 10-1 15,-1 7 1-15,1 7 0 16,-3-3 0-16,2-6 3 0,-5-6-1 16,2-6 1-16,-1-7 0 0,2-1-3 15,-1-5 0-15,-2-4 1 16,0-5-1-16,0-3 1 16,0 0 2-16,0-1-2 0,0 0 0 0,0 0 2 0,0 0 3 0,0 0 4 15,0 0 6-15,0-1-2 0,0 1-3 16,0-1-4-16,1-6-2 0,-1 3 2 31,1-4 1-31,1-3 0 0,2-5-3 16,0-3-1-16,0-2-3 0,1-1-1 0,-1 2 0 15,0 0-2-15,2 0 2 0,-4 3-1 16,3 1 0-16,0 5 0 0,1-2-1 16,3 2 0-16,-3 0-1 0,1 0 0 0,1 3 0 15,1-1-2-15,1 2 2 0,0 0-5 16,2 2-5-16,-1-1-5 0,-2 1-5 15,-2 5 1-15,0-2 4 0,-2 2 5 16,-1 0 0-16,1 2-3 0,-1 1-3 16,2 0-2-16,-2 3 2 0,3 3 3 15,0 3-2-15,2 7 2 0,4 5 1 16,2 5 3-16,3 3 6 0,-1-1 1 16,-5-1 1-16,-1 0 2 0,-2 1 0 0,-1-1 2 15,0 2-1-15,-2-4-1 16,-1-1 4-16,-1-5 3 0,-3-4 0 0,-1-3 4 15,0 0 1-15,0-5 3 0,-3-1 5 16,3 0-1-16,0-4-6 0,-1-1-6 16,2-2-1-16,-1-1-2 0,0-1 2 15,0 0 0-15,0 0-1 0,0 0-1 16,0 0-2-16,0 0-3 0,0 0-6 16,0 0-5-16,0 0-13 0,0 0-11 15,0 0-14-15,0 0-15 0,0 0 55 0,2-7-8 16</inkml:trace>
  <inkml:trace contextRef="#ctx0" brushRef="#br2" timeOffset="129508.61">17252 16119 1366 0,'-1'0'107'0,"1"1"71"16,-3-1-103-16,2 0-77 0,1 4-6 15,0 5-2-15,0 12 2 0,-2 15 3 16,0 15 4-16,-4 10 0 0,3 8 1 15,-1 6 0-15,3 7 1 0,0 13 1 16,-3 6-1-16,-2 10 1 16,-1 6 1-16,1 1-2 0,-1 0 1 0,2-8-3 15,1-10 8-15,4-16 2 0,-1-9 0 0,2-2 4 16,2-6-9-16,-1-1-2 0,3-12-1 16,-4-12 1-16,1-10-1 0,-2-8-1 15,-2-5-1-15,2-5-5 0,1-4-7 16,0-5-8-16,-1-5-10 0,1 1-16 15,-1-1-16-15,0 0-7 0,0 0-2 0,2-4-1 16,0-5 4-16,5-6 7 0,2-12 19 16,3-10 21-16</inkml:trace>
  <inkml:trace contextRef="#ctx0" brushRef="#br2" timeOffset="130059.05">17552 17291 1359 0,'12'4'169'16,"104"19"-48"15,-241-66-122-31,125 35 3 0,0-2 0 0,-1 1 3 16,-1-1 1-16,-2-1 2 16,0 2 2-16,-3-6-4 0,-4 1 0 0,-4-1-4 15,-1-3-2-15,0 3 0 0,-2 1-3 0,1 3-10 16,-2 2-8-16,1 2-5 0,-1 1-13 15,1 4-6-15,-1 2-1 0,2 5 0 16,3 5 3-16,2 4 10 0,5 10-10 16,0 3-4-16,4 3 8 0,2 4 7 15,1-3 20-15,3 2 13 0,5-3 4 16,1-2-1 0,1 1 3-16,3 1-4 0,-1-5 3 0,1-3 0 0,0-8 5 0,-3-6 5 15,-2-4 1-15,-3-4 1 0,3-1-1 16,2-6-3-1,5-2-3-15,1-7 0 16,-1-4-4-16,1-9-2 0,0-5-2 0,0-5 0 16,-2-3-3-16,-1-4 0 0,-7 6 0 15,-1 1-3-15,-3 9-1 0,-1 8 0 0,-1 8-1 0,0 6-3 0,0 8 1 32,0-1-9-32,0 1 6 0,0 0 10 15,0 0 2-15,2 2 8 0,1 4-2 16,2 6-7-16,4 7 0 0,6 8 1 15,4 6-6-15,1 2 13 0,-1-6 6 16,-1-5 9-16,-3-3 10 0,-4-4-14 16,-1-1-5-16,-2-3-11 0,-2-2-1 0,1-2-2 15,-2-3 0-15,-2-3 0 0,-2-2-8 16,-1-1-12-16,0 0-17 0,-1 1-19 16,1-1-15-16,-2-7-16 0,2-9-88 15,2-9 107-15</inkml:trace>
  <inkml:trace contextRef="#ctx0" brushRef="#br2" timeOffset="130458.01">17580 16218 1313 0,'1'0'104'0,"0"0"65"0,-1 0-91 16,1 1-78-16,0 2-1 0,4 1-3 15,4 6 0-15,6 7 0 0,5 5 2 16,1 7 0-16,-1 1 1 0,0 8 1 16,0 4-1-16,2 9 1 0,1 11 1 15,3 13 0-15,5 13 0 0,2 7 0 16,0 3-1-16,-5-2 1 0,-7-8-1 16,-5-1 0-16,-7-5 2 0,0 1 1 0,0 10 1 15,-5 3-3-15,-4-1-1 0,-6-11 5 16,-4-14 6-16,-2-12 6 15,-3-4-4-15,-3-1-8 0,1-8-5 0,-1-10 7 16,4-13 7-16,7-7 1 0,0-4-1 16,0-1-13-16,1-1-1 0,0-2-1 15,1-3-1-15,2 0 2 0,1-1 0 0,-1-1 0 16,2 0 1-16,1-2-4 0,0 0-3 16,0 0-8-16,0 0-13 0,0 0-17 15,0-2-16-15,0 2-16 0,0 0-12 16,0 0-126-16,0 0 137 0</inkml:trace>
  <inkml:trace contextRef="#ctx0" brushRef="#br2" timeOffset="131629.71">14044 16468 1598 0,'3'-3'50'0,"1"-1"-1"0,-3-4-46 16,3-2-4-16,1-4 1 0,2-1 0 16,0-1 1-16,1 1-1 0,-1 2 5 15,1 0 10-15,0 0 3 0,-1-4 3 0,2-3-3 16,1-7-8-16,-1-3-5 0,2-5-1 16,-1-4-2-16,1-2-1 0,3-3 1 15,0 2-1-15,3-1 0 0,-1 4 1 16,-3 5-2-16,0 6 2 0,-4 3 0 0,-3 6-2 15,0 6 9-15,-4 4 4 0,-1 2 7 16,-1 7 7-16,0 0-1 0,0 0 4 16,0 0-10-16,0 0 3 0,0 0-9 15,-5 0-14-15,-5 3-5 0,-11 7-15 16,-10 8 2-16,-14 10 6 0,-10 6 7 16,-10 5 5-16,-16 2 3 0,-7 0 0 15,-1-1-2-15,2 0 1 0,11-5-1 16,3-3 0-16,-1-3 2 0,1-6-2 15,5-4 1-15,11-2 0 0,14-1-4 0,13-6-2 16,9-1-2-16,5-2-3 0,5-1-5 16,3-1-5-16,4-2-12 0,4-1-2 15,0-2-2-15,1 4 4 0,4-2 11 16,5 3 7-16,7 0 6 0,9 2 5 16,10 1 1-16,7-1 1 0,16 0 0 15,2 0 1-15,-4 1 1 0,-1-2-1 0,-9 2 1 16,-5-1-2-16,-2 0 0 0,-10 1 0 15,0 0 0-15,-6 1 0 0,-1 1 1 16,-3 1-1-16,-5 5 0 0,-5 0 0 16,-2 8-2-16,-3 6 0 0,-5 3-2 15,-5 13-1-15,-10 8 3 0,-14 9 1 16,-13 10-6-16,-11 3-3 0,-7 5-7 0,-6 1-4 16,-11-3 6-16,1-7 5 0,1-10 5 15,13-10 5-15,17-6 0 0,9-3-1 16,8-5-1-16,4-2-1 0,4-3-2 15,9-6-1-15,2-6-1 0,5-4-2 16,4 0 0-16,3-6 2 0,3 0 2 16,2-2 3-16,5-2 7 0,1-1 2 15,5-2 7-15,6 1 10 0,8-5 3 16,8 0 5-16,13-1 3 0,9-7-4 16,6 2-1-16,-2-4-2 0,-4-2-10 15,-3-1-4-15,4 2-8 0,3-1-3 16,0 3-1-16,-3 0-1 0,-12 2 0 0,-10 1 0 15,-13 2 1-15,-11 2-1 0,-6 0 1 16,-4 0 0-16,-3 1-15 0,0 0-18 16,0 1-28-16,-1 0-29 0,-1-1-16 0,-4 1 2 15,1 0 51-15</inkml:trace>
  <inkml:trace contextRef="#ctx0" brushRef="#br2" timeOffset="132290.54">13881 18192 1271 0,'1'-1'99'0,"-1"-3"53"0,0 1-72 16,0-4-74-16,-1 0-2 16,-1-5 2-16,-4-3 1 0,0-4-3 0,-5 1 1 15,1 5 1-15,1 0 2 0,-1 6 1 16,1 0 0-16,-1-1-1 0,-3 2-4 16,-9-1-4-16,-1 1-11 0,-3 3-6 15,0 1-7-15,2 4-5 0,-1 4-5 16,-2 4-9-16,-3 4-3 0,1 4 3 0,3 0 13 15,6 1 11-15,6 0 4 0,6 0 6 16,6 1 4-16,6 2 2 0,6 1 5 16,5 2 1-16,4 0-2 0,3-3 1 15,1-3-2-15,4-2 0 0,0-2 1 16,-2-4 0-16,4-2 0 0,1-2 4 16,0-5-2-16,3-2 3 15,2-4 1-15,-3-3 6 0,2-3 3 16,0-4 4-16,-5-3 1 0,-5-3-5 0,-3-2 1 15,-6-2-2-15,-1-2-1 0,-6 1-1 0,-3 0-4 16,1 0-2-16,-2 5-1 16,1 2-2-16,-2 6 1 0,-3 5 0 0,-4 0-1 15,4 3-1-15,0 3 1 0,1 0-2 16,0 1 4-16,0 1 3 0,-1 0-2 16,0 1 2-16,0 0-5 0,2 2-5 15,4 6 1-15,2 8-1 0,5 8 1 0,3 1 0 16,1 0 2-16,0-2 9 0,-1-6 6 15,-2 0 1-15,3-1-2 0,2-1-10 16,1-3-3-16,3 0-3 0,-3-4 1 16,-3-4 0-16,-4 0 0 0,-4-3-1 15,-4-1-10-15,-5-2-15 0,1 0-29 0,-1 0-25 16,0 0 30-16,0 0 11 0</inkml:trace>
  <inkml:trace contextRef="#ctx0" brushRef="#br2" timeOffset="132857.82">11025 16343 1509 0,'0'0'88'0,"-1"0"87"16,0 0-165-16,0 1-14 0,1 1-9 16,0 7-1-16,3 11 3 0,-2 14 4 15,4 13 5-15,2 13 1 0,2 6 0 16,4 12 1-16,-1 9 1 0,-3 5 0 16,0-2 0-16,-2-6 1 0,-3-7-1 0,2-9 0 15,1-4 0-15,2-1-1 0,0-4-1 16,0-7-8-16,-3-4-13 0,-1-14-18 15,-2-9-24-15,-1-11-24 0,-2-7-3 16,0-7 42-16</inkml:trace>
  <inkml:trace contextRef="#ctx0" brushRef="#br2" timeOffset="133266.03">11014 16423 1214 0,'0'0'187'0,"0"0"211"16,0 0-268-16,0-2-123 0,0 2-6 16,2-1-3-16,1-1 0 0,1-2 0 15,2-1 0-15,3-2 2 0,4 0 0 16,3 0-2-16,-1-2 1 0,5 0 0 16,3 0-1-16,6-4 1 0,7 3-1 15,7-1-2-15,2 1 0 0,2 2-1 0,-4 3-2 16,-5 3-1-16,-5 4 2 0,-3 2 0 15,-5 4-3-15,-4 2-6 0,-6 1-6 16,-2 2-2-16,-5 3 2 0,-3 6 4 16,-1 4-10-16,-4 3-1 0,-4 0-2 0,-7 4 0 15,-6 5 10-15,-5 0 7 0,-5 0 8 16,-5-3 5-16,0 0 7 16,-5-5-1-16,-6 0 8 0,-8-1-1 0,1-6 1 15,-2-3 2-15,8-5-9 0,7-3-2 16,4-2-2-16,7-2-2 0,2-4-2 15,7 0-4-15,7-2-6 0,4-2-4 16,0 2-8-16,5-2-12 0,0 0-21 16,1 0-10-16,0-2-5 0,6-1 1 15,7-4 14-15,9-5 8 0,10-6 26 16</inkml:trace>
  <inkml:trace contextRef="#ctx0" brushRef="#br2" timeOffset="133598.73">11966 16208 1636 0,'0'0'77'15,"0"1"32"-15,0-1-83 0,2 2-25 16,-2 2-9-16,-5 1-3 0,-6 11-2 16,-11 11 1-16,-6 10 7 0,-3 7-1 0,-3 3 4 15,-1 6 0-15,1 4 0 0,3 10 1 16,5 6 2-16,6 1 3 0,7 5 5 15,5 1 6-15,8-3 0 0,9-3 5 16,9-4 0-16,9 1-6 0,10-1-5 16,8-3-3-16,-4-4-1 0,-2-8-1 15,-7-10 2-15,-11-9 0 0,1-9-2 16,-9-9 1-16,-1-5-5 0,-3-4-1 16,-4-6-4-16,-4-1-10 0,0-2-13 15,0 1-16-15,3 0-24 0,-4-1-22 16,0 0-9-16,3-4-13 0,-1-4 4 0,6-10 752 15,0-11-486-15</inkml:trace>
  <inkml:trace contextRef="#ctx0" brushRef="#br2" timeOffset="133835.49">12141 16719 1338 0,'3'14'421'15,"10"59"-290"1,-29-146-141 0,16 91-18-16,0 11 12 0,4 6 8 15,1 12 7-15,2 1 1 16,2 5 1-16,-2 2 1 0,-3 1 0 0,1 0-2 0,-3-2 0 16,0-6 1-16,-1-9-1 0,1-9 6 15,-1-10-16-15,1-6-25 0,-2-8-41 16,0-4-51-16,-1-5 703 15,-3-10-454-15</inkml:trace>
  <inkml:trace contextRef="#ctx0" brushRef="#br2" timeOffset="134423.29">12081 16536 1618 0,'3'-1'230'16,"2"0"-227"-16,4-5-3 0,2-2-1 15,6-3-1 1,4-2 0-16,0 0-1 0,3 4-1 0,-1 5 1 0,0-2 1 16,1 4 2-16,-2 2 0 0,4 0 0 15,3 3 1-15,4 5-5 0,-1 2-6 16,-4 3-7-16,-6 3-5 0,-8 2-3 16,-5 0 1-16,-2 3 3 0,-3 3-4 0,-2 3 7 15,-6 4 5-15,-7 1 1 16,-9 5 8-16,-8-1 4 15,-7-4 2-15,0-5 5 0,1-6 6 0,2-4 0 16,0-6-3-16,5-2 0 0,4-3-3 0,7-3 0 16,7 0-1-16,3 0-2 0,3-3-2 15,3 0 3-15,-1 0 5 16,1 0 5-16,0 0 1 0,0 0 0 0,0 0-1 16,0 0 1-16,0 0-2 0,0 0-2 15,0 0-6-15,4-4-6 0,4 2 0 0,14-2-1 16,8-1 0-1,13-1 1-15,9 1 0 0,3 1 0 0,3 3 0 0,-1 2 1 16,-9 5 0-16,-7 0 0 0,-10 3 2 16,-7 2 0-16,-6 2 1 0,-3 5-3 15,-2 4-4-15,-6 5-5 16,-5 3-4-16,-3 4 2 0,-9 2 4 0,-9 1 2 0,-8 2 4 16,-9 1 0-16,-5-1 0 0,-2-2 1 31,0-7 3-31,-2-3 2 0,-1-5 1 0,1-3-1 15,0-3 1-15,4-6-1 0,12-4-1 16,5-3 0-16,7-2-5 0,7 1 0 16,3-2-2-16,1 0-8 0,3 0-6 0,3 0-10 0,0 0-13 0,0 0-12 15,0 0-13-15,0-7-8 16,4-6-6-16,8-10 8 0,8-14 36 0</inkml:trace>
  <inkml:trace contextRef="#ctx0" brushRef="#br2" timeOffset="134844.76">12482 16097 1462 0,'0'0'135'16,"1"0"131"-16,-2 0-197 0,2 0-79 0,0 1-5 15,1 0 0-15,8 1 7 0,5 6 3 16,8 1 2-16,7 7 3 0,0 4-1 16,5 5 1-16,2 5 0 0,6 6 0 15,6 7-1-15,4 3 1 16,1 10 1-16,-2 8 0 0,-8 14 2 0,-6 15 1 16,-5 3-1-16,-11 2-1 0,-2-4 6 15,-9-12 5-15,-8-5 7 0,-3-4 4 16,-5-4-5-16,-8-1-6 0,-3-6-6 15,-3-6 0-15,1-10-1 0,0-8 3 0,2-7 3 16,0-5-3-16,0-7 0 0,4-2-2 16,-3-4 0-16,6-4 5 0,1-3 5 15,2-1 3-15,3-3 1 0,0-2-3 16,3 0-3-16,0 0-2 0,-1 2-4 16,2-2-3-16,-1 0-7 0,0 0-8 15,-2-2-11-15,2 2-5 0,0 0 1 0,-1 0-1 16,1 0-4-16,2 2-19 0,-2-2-29 15,0 0-25-15,0 0-26 0,0 0 602 16,-2-2-370-16</inkml:trace>
  <inkml:trace contextRef="#ctx0" brushRef="#br2" timeOffset="139346.46">10121 17079 2255 0,'-14'5'-12'0,"-1"1"-3"0,-2-5-1 16,1-1-4-16,-3-1-18 0,0-8-27 15,1-5-70-15,1-7 76 0</inkml:trace>
  <inkml:trace contextRef="#ctx0" brushRef="#br2" timeOffset="140341.57">10188 16715 462 0,'5'-16'58'16,"0"2"43"-16,1 0-14 0,0 3-11 0,0 2 1 0,-1 0 6 15,-1 2 10-15,0 5 5 0,-4 2 4 16,0 0 2-16,0 0-5 16,1-1-8-16,0 1-13 0,-1-2-23 0,0 1-17 15,0 1-15-15,-2 6-12 0,2 10-4 16,-3 8-4-16,1 12-3 0,-1 9 4 15,-6 4 6-15,0 3 5 0,-5 2 4 0,-4 2 0 16,-5 1-4-16,-2-2 0 0,-4-2-2 16,0-3-1-16,-2-5-1 0,-1-8 1 15,-4-6 2-15,-4-7 3 0,-1-8-1 16,1-4-4-16,-5-6-2 0,1-8-1 16,-1-5-1-16,-8-9 1 0,6-3-2 15,2-5-2-15,-1-5 1 0,9-5 0 0,1-2-1 16,3 2 0-1,9-2-5-15,3 1 0 0,5 0-6 0,2 1-1 16,7 4-1-16,6 0 2 0,2 0 2 16,12 3 1-16,5 2 1 15,3 4-1-15,10 3-2 0,7 6 1 0,2 4 0 0,10 7-1 16,10 3-1-16,5 10 0 0,3 6 0 16,-6 7 5-16,-2 7 6 15,-7 5 5-15,1 3 5 0,-3 4 1 0,1 1 0 0,1-1 1 16,-4 1 5-16,-4-5 5 0,-8-2 0 15,-8-4-4-15,-4-4-7 16,-4-3-10-16,0-3-2 0,-8-3-2 0,-2-4 0 16,-3-4 0-16,-3-6-1 0,-1-1 0 0,-2-4-1 15,-2-1-3 1,2-1-6-16,-2 2-6 0,0-2-9 0,0 0-15 0,0 0-23 16,0 0-21-16,0 0-30 0,0 0-19 31,-2-8 218-31,1-2-94 0</inkml:trace>
  <inkml:trace contextRef="#ctx0" brushRef="#br2" timeOffset="140741.72">8631 16842 1625 0,'0'0'90'0,"0"-2"36"0,0 2-88 15,0-1-60-15,-3 0-3 0,-6-1 3 0,-3-3 13 16,-7 1 11-16,-5-1 8 0,-5 1 6 16,-1 1 2-16,-1 3-3 0,2 0-4 15,-1 0-2-15,2 3-4 0,0-1-3 16,2 4-1-16,4-3-7 0,4-1-14 15,3 2-16-15,2-1-25 0,3-1-26 16,5 2-4-16,1-4 44 0</inkml:trace>
  <inkml:trace contextRef="#ctx0" brushRef="#br2" timeOffset="140894.51">8473 16973 1838 0,'-4'3'0'16,"-5"4"-47"-16,-4 1 581 15,-5 3-450-15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51:52.38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14744 8568 898 0,'5'2'167'0,"50"34"-126"16,-180-37-44-1,93-20-1-15,-3 21 4 16,-7-4 8-16,-7 0 5 0,-5-1 4 16,-1 0 4-16,1-1 0 0,-2-1 0 15,1 2-1-15,-2-2-3 0,1 0-4 16,-4 1 0-16,-7 0-1 0,-8-1-1 0,-11-1 3 15,0 3 2-15,-5-3-1 0,-2 2 0 16,-11 0-4-16,-6 1-5 0,-4-1-2 16,-5 2-2-16,-2 1 0 0,-8 0 0 15,-5 2 4-15,-1 0-2 0,-8 0 1 16,2 1 2-16,-2 0 0 0,-4 1 6 16,1 0 3-16,-2 0 4 0,0-1 3 15,-10 2 1-15,1-2 4 0,0-2-4 0,-11 1 1 16,-4-2 0-16,-1 0-3 0,-13-4-1 15,-1 0-4-15,3-1-1 0,-13-1-1 16,2 1 1-16,0-1-1 0,-12 0-5 16,8 3-5-16,-5 0-2 0,-2 0 0 0,11 0-2 15,-9 1 1-15,8 2 0 0,0-3 0 16,-8 3 1-16,11-1 1 0,-3 0-1 16,-2 3 0-16,7-3 0 0,-6 1-1 15,4 2 1-15,3-4 1 0,-3 2-2 16,5 1 0-16,3-3 0 0,-6 3-1 15,11 1 0-15,2-4 1 0,1 3-1 16,8 2 2-16,9-2 2 0,-2 2 1 16,7 2 6-16,10 0 0 0,-4 0 0 15,7 2-2-15,4-1-2 0,3-1-5 16,3 3 1-16,5-3-1 0,5 2 0 0,1-1 2 16,14 3 1-16,4-3-1 0,1 1 1 15,4-1-1-15,3 1-1 0,5 1 0 16,9-1 2-16,1-1-1 0,7 1 1 15,5 0 0-15,5-1-2 0,9-1 0 16,3-1 2-16,6 1 0 0,0 0 4 0,3-2 3 16,5 0-2-16,4 0-1 15,11 0 0-15,7 0 0 0,6 0 2 16,4-3 1-16,0 3-2 0,5 0-3 0,-1 0-3 16,-1 0-3-16,2 0-2 0,0 0 1 15,0 0-1-15,1 0-1 0,0 0-4 0,-1 0-12 16,1 0-18-16,-1 0-23 0,1 0-29 15,-1 0-21-15,4-1-12 0,3-2 515 16,7-6-310-16</inkml:trace>
  <inkml:trace contextRef="#ctx0" brushRef="#br0" timeOffset="7150.22">9814 13444 838 0,'11'-2'45'0,"-2"-2"38"0,-3 1-76 16,-1 2-7-16,-1-4 0 0,-1 3 3 15,2 0 3-15,-3-2 21 0,0 2 23 16,-2 2 19-16,0 0 13 0,0 0-11 16,0 0-18-16,1-2-18 0,-1 2-11 0,0 0-8 15,0 0-6-15,-5 1-3 0,0 1-4 16,-1 3 0-16,-7-2 5 16,2 1 2-16,-7-1 6 0,-3 0 1 0,-6 1-2 15,-1 2-2-15,-7-3-2 0,-4 2 1 16,-3-4-1-16,-1 0 2 0,-5 1-4 0,1 0 0 15,-3-1 3-15,-3-1-1 0,1 1 3 16,-7-1 2-16,-3 0-3 16,-5 0 1-16,0 1-2 0,4 1-5 0,0 3-1 15,0-1 12-15,0 0 3 0,-6-1 2 16,-2-1 0-16,-7 3-13 0,-1-2-5 16,-6 0-2-1,1-1-2-15,1-2 0 0,-12-2 1 0,-5-1-1 0,-5 2 1 16,-1-2 2-16,7-2-3 0,-9 1 1 15,0-4-1-15,-4 1-1 0,-2 4 5 0,5-3 9 16,-4 1 1 0,-6 0 4-16,0 1 0 0,1 1-7 0,-1 0-1 0,2 1 0 15,-4 0-3-15,3 2 0 0,5 0 2 16,-1 2 0-16,2-2-3 0,-5 2 5 16,8 1 6-16,0 0 0 0,1 3 1 15,1 1-8-15,-5-2-7 0,8 1-2 0,-3-1-1 16,-1-1 0-16,4 1 1 15,-6-3-1-15,10 3 0 0,-2-3 1 0,-1 0 0 16,0 0 0-16,-3-1 0 16,6 1 0-16,5 0-1 0,-2-2 0 0,3 2 0 15,3 1-1-15,3 1 1 0,13-2-1 16,5 1 1-16,-3-1 0 0,4-1 1 16,-5 1-1-16,3 0 1 0,6 3-1 0,6-1 0 15,5-2 1-15,5 1-2 0,5-1 7 16,3 1 5-16,1 1 2 0,-1-4 3 15,1 3-4 1,0-1-4-16,3-1 0 0,3 2-2 0,4-1-1 0,3-1 0 16,3-1 0-1,0 0 0-15,0-1 4 0,2 1 2 0,0 0 2 0,3 0 1 16,2-2-1-16,0-1-2 16,3 1-1-16,-1 1-2 0,2-2-5 15,-4 1-1-15,0 1-2 0,1-1-1 0,-2 1 0 0,2 1 1 16,-4 0-1-16,0 0 0 0,-2 0 0 15,2-1 0-15,-3 1 0 0,0 0 0 16,1 0 0-16,1 0 0 0,2-2 1 16,2 2-1-16,2-1 1 0,2-1 0 15,-1 2-1 1,4-1 1-16,-2 1 0 0,3-1 0 16,2 0 0-16,0 0 1 0,2 1-2 15,3-2 1-15,2 2-1 0,-2 0-2 16,2 0-2-16,-1-1-3 0,-2-2-6 15,3 3-5-15,1 0-7 0,-1 0-8 16,0 0-6-16,1 0-6 0,-1 0-17 0,0 0-21 16,0 0-22-16,1 0-30 0,3-6 677 15,0-8-423-15</inkml:trace>
  <inkml:trace contextRef="#ctx0" brushRef="#br0" timeOffset="13177.98">10366 14519 847 0,'1'1'67'0,"-1"-1"36"15,-4 0-38-15,1 0-38 0,0 0-6 16,-2 1-2-16,1-1 0 0,-8 0 1 0,-1 0 3 0,-2 0 1 0,-5 0-1 31,1 0 4-31,-2 1-4 0,-3-1-2 0,4 2-3 0,-5 0-4 0,-3-1 2 16,-2 3 2-16,-3 0 1 0,2-3-1 15,-3 5-1-15,-3-1-1 0,-5-2-1 16,-1 4 1-16,-6-6 1 0,-2-1 0 16,-5 0 1-1,-11-2-2-15,1 0-7 0,-5-1-3 0,0-3 5 16,3 3 5-16,-2-1 4 0,-6-1 1 16,-6-1-6-16,-1 1-5 0,-4 2-3 0,2-4 1 15,8 5 6-15,-7-3 6 0,-1 3 4 0,2 1 0 16,-7 1-8-16,7-1-9 0,1 2-1 15,-1 0 10-15,-7 0 7 0,-3 3 2 16,-7-4-3-16,1 2-12 0,7-2-5 16,-2 0-3-1,-5 0 0-15,-5 0-1 0,0 1 2 0,8 1 1 0,-1-1 2 0,-3 0 3 16,-2 3 1-16,-11-3 1 0,5 0-1 16,1 0-3-16,0-1-4 0,0 0-1 15,1 2-2-15,7 1 1 0,0-1-1 16,-5 1 1-16,0-2-1 0,-6 4 1 15,2-1 0 1,-2-1 0-16,-2 1 0 16,-2 1-1-16,-2-2 0 0,4 1 0 0,-2-2 0 15,0-2 0-15,-1 2 0 0,-1-2 0 16,4-2 0-16,-6 2 0 0,0 0 2 16,1 0-1-16,10 2 0 0,-1-2-1 15,-1 0 0-15,-1 1 1 0,-4 2-1 16,7 2 1-16,2-2-1 0,-1 3 0 15,4-1 1-15,3 2-1 0,10 1 0 16,6 0 2-16,4-1 7 0,2 2 3 0,2 0 2 16,4-3-3-16,2 0-6 15,4-2-2-15,6 0-2 0,3-2 0 0,2 0 7 16,0-2 3-16,1 0 3 0,-1 0 4 16,4 0-8-16,5 0-4 0,2 0-1 15,5-1-4-15,2 1 1 0,1-1 0 16,7 0-1-16,4 1 0 0,3-1-1 15,4 1 0-15,4 0 0 0,1 0 1 0,6 0-1 16,2 0 0-16,1 0 2 0,3 0-2 16,0 0-10-16,0 0-5 0,0 0-9 15,0 0-9-15,0 0-10 0,0 0-27 16,0 0-13-16,0 0-20 0,-1 2-17 0,9 1 449 16,10 3-266-16</inkml:trace>
  <inkml:trace contextRef="#ctx0" brushRef="#br0" timeOffset="30676.26">12669 13387 1608 0,'4'0'43'0,"-2"0"-19"0,-1 0-28 0,-1 0-9 16,0 0-3-16,0 2 2 0,0 7 3 15,0 9 3-15,-1 8 6 0,0 13 2 16,0 9 5-16,1 6 1 0,2 7 1 15,0 3-2 1,3 5 0-16,-4 10-2 0,0 8 0 0,-1 4 0 0,-4-4-1 16,-2-10 0-16,-1-16 0 0,0-17 0 15,2-18 2-15,2-11-6 16,2-11-27-16,1-3-47 0,0-1-18 0,1-11 37 0</inkml:trace>
  <inkml:trace contextRef="#ctx0" brushRef="#br0" timeOffset="30896.8">12933 13490 1524 0,'-2'4'155'16,"-9"7"216"-16,-14 8-360 0,-19 8-41 15,-12 3 6-15,-9 0 20 0,-1-1-6 0,-2-5-12 16,2-1-6-16,-4-7-7 0,-4-1-2 15,-1-4-1-15,8-3-8 0,10-1-23 16,15-4-21-16,15-1-21 0,7 0-7 16,8-1 60-16</inkml:trace>
  <inkml:trace contextRef="#ctx0" brushRef="#br0" timeOffset="31373.13">13325 13770 1999 0,'-1'-4'50'0,"-3"-2"-39"0,-5-5-34 15,-5 0-14-15,-6-3 8 16,-4-1 17-16,-5 3-11 0,-1 0-17 0,-2 6-16 15,1 5-4-15,2 4 2 0,2 8 6 16,4 7 16-16,3 7 2 0,3 7 3 16,5 4 10-16,5 3-2 0,5 0 6 15,7-4 3-15,8 3 4 0,6 0 3 0,1-1 4 16,1-8 10-16,-3-7 8 0,-3-7 6 16,-3-7 4-16,0-2-2 0,-5-6-4 15,1 0-5-15,1-4-4 0,-2-1-5 16,1-6-1-16,-1-4-2 0,-2-5 5 15,1 0 6-15,-2 0 6 0,1 4 5 16,-3 1 0-16,0 4-3 0,0 2-2 16,0 2 4-16,-2 7 5 0,1-1 3 0,2-4-3 15,-2 3-10-15,3 1-13 0,0 1-11 16,6 7-5-16,9 2-4 0,8 8-4 16,9 6 0-16,6 5-1 15,-2 3 8-15,-3 0 8 0,-5-3 4 0,-4-2-1 16,-8-2-7-16,-1-4-10 0,-5-6-11 15,-6-3-5-15,3-4-10 0,-3-2-8 0,0-4-10 16,1-4-8-16,-2-6 36 16</inkml:trace>
  <inkml:trace contextRef="#ctx0" brushRef="#br0" timeOffset="31806.24">13658 13291 1692 0,'5'28'71'0,"-3"10"23"16,3 19-82-16,-1 9-33 0,2 5 9 15,3 0 12-15,0 1 1 0,-1-1-4 16,2-2-2-16,-1-4-1 16,1-9 0-16,1-9 5 0,-1-11 0 0,-2-12 1 15,-2-9 0-15,-3-9 2 0,-3-6 0 16,0 0 0-16,0 0-3 0,1-3-4 15,2 0-2-15,0-7-1 16,3-10 4-16,4-11-1 0,3-9-9 0,5-7-17 0,6 0-13 16,4 3-6-16,3 8 9 0,2 9 18 15,-3 7 13-15,2 7 10 16,-4 6 4-16,1 1 2 0,-1 6 2 16,-1 6-2-16,0 7 2 0,-1 7 3 0,-1 5 2 15,-3 7-2-15,-3 6-2 16,-7 3-3-16,-7 2-2 0,-8 1 0 0,-12-3 1 15,-9 0 1-15,-6 0-1 0,-8-3 1 16,-1-4-1-16,-10-6 2 0,-4-7 0 0,-2-9-1 16,-1-4-1-16,9-8-1 0,1-5-4 15,9-4-3-15,7-4-9 0,3-4-20 16,10-5-16-16,3-7-20 0,4-8-11 0,5-10-94 31,6-6 109-31</inkml:trace>
  <inkml:trace contextRef="#ctx0" brushRef="#br0" timeOffset="32323.97">14360 13266 1586 0,'6'12'77'0,"0"6"16"15,3 15-70-15,-2 11-35 0,-1 10-2 16,-1 6 11-16,-3 1 3 0,-2 4 0 0,-1 1-4 15,1-1 1-15,3-7-1 16,5-4 1-16,6-8 3 0,4-8-1 0,4-3-1 16,4-8 2-16,1-6 5 0,0-4 9 15,1-8 6-15,-1-2 2 0,3-5-4 16,4-2-6-16,0-4-5 0,2-9-3 16,2-1-1-16,0-6-1 0,-3-3-2 15,3-6 1-15,-2-6-3 0,1-3-2 0,-2-5-4 16,-3-1-3-16,-7-2-3 0,-10 3 1 15,-5-1 2-15,-8 3 2 0,-2 10 6 16,-1 5 2-16,-1 10 1 0,1 8 0 16,-6 5-2-16,-1 2-3 0,-1 2-4 15,-8 4-1-15,-2 4-2 0,-3 9 1 16,-4 9 0-16,1 5-5 0,5 7 3 0,7 3-2 16,7 0-2-16,9-1 7 0,8 1 0 15,11-1 5-15,4-1 16 0,0-8 25 16,3-7 14-16,-5-8 4 0,2-3-4 15,0-1-17-15,-1 2-5 0,-1-5 2 16,2-1 0-16,-1-2 2 0,0-3-3 16,2-3-6-16,2-1-6 0,1-4-6 15,0 0-6-15,-3-2-3 0,0 3-2 16,0-4-4-16,-1 0-15 0,3-1-18 16,-2-1-19-16,-7-1-35 0,-3-1-22 15,-7-5-28-15,-7-4 68 0</inkml:trace>
  <inkml:trace contextRef="#ctx0" brushRef="#br0" timeOffset="33681.72">7754 15607 1443 0,'0'1'51'0,"3"0"-8"16,-3-2-35-16,0 1-18 0,-2-1-2 0,-2 1 1 16,-2 0 10-16,-2 0 8 15,-4-1 11-15,-6 0 11 0,-3 0 8 31,-5-1-5-31,-8-1-2 0,-8 2-4 0,-11 1-5 0,-9 0 0 16,-8 0-5 0,-1-1-6-16,-6-1-3 0,-9-2-2 15,-9-1-3-15,-6-3 0 0,-11-1 0 16,7 1-1-16,-5-1 1 0,-2-2 2 0,2 2-1 16,-6-1 8-16,13-1 4 0,-1 2 5 15,4 3 5-15,5 1-4 0,3 3-3 16,13 1-6-16,12 1-4 0,8-1-2 15,6 0-3-15,6 1 0 0,6 0-3 0,10 0 1 16,12 1 0-16,9 1-1 0,8-2-4 16,1 0-9-16,0 0-5 0,1 0-17 15,0 0-12-15,0 0-1 0,2 1-14 16,5 0-1-16,9 3 6 0,13 5-21 16,20 0-6-16,16 4 46 0</inkml:trace>
  <inkml:trace contextRef="#ctx0" brushRef="#br0" timeOffset="34093.44">7823 15778 1350 0,'11'1'223'16,"-13"-1"-128"-16,-6-1-69 15,-6-1-33-15,-21-5 5 0,0-1 1 16,-12-2 1-16,-16-2 2 0,-11-2 4 16,-13 1 3-16,-3-1 9 0,-2 2 1 15,-9-1-3-15,-7 2-2 0,-6 1-9 16,-7 2-3-16,5 1 1 0,-5 3-3 0,2 3 1 16,4-1 0-16,5 2-1 0,13 0 1 15,5 2 1-15,7 0 9 0,7 1 4 16,6 1 5-16,10 0-3 0,11 1-6 15,7-1-4-15,9 2-4 0,9-3 0 0,9 2-1 16,3-4 1-16,7 1 2 0,4 0 3 16,3 0 2-16,0-2 0 15,0 0-2-15,0 0-6 0,0 0-5 0,0 0-17 16,0 0-13-16,0 0-14 0,0 0-4 16,0 0-3-16,1 0-4 0,0 0-6 15,2-3-12-15,5 1-2 0,5-5 136 16,8 1-58-16</inkml:trace>
  <inkml:trace contextRef="#ctx0" brushRef="#br0" timeOffset="35029.75">12254 14815 1339 0,'3'-4'86'0,"2"-1"31"0,0-1-58 16,1-3-41-16,1 0-1 15,-4-1 14-15,3 1 15 0,-3 0 6 0,-2 2 7 16,0-2-3-16,-1 1-8 0,-2 0-6 16,0-2-7-16,-2-2-8 0,-4-2-8 15,-3-4-7-15,-8-3-9 0,-5-6-5 16,-6-1-2-16,-6-1-4 0,-3 2-3 15,-5 3-9-15,-2 5 0 0,0 2-9 0,0 4-1 16,-1 4-2-16,-6 2-7 0,1 6 0 16,4 4-18-16,8 7-10 0,10 12-5 15,7 9 5-15,7 17 18 0,5 13 23 16,9 14 13-16,7 11 8 0,9 8 5 0,5 5 1 16,1-5 4-16,-1-4 5 15,1-9 3-15,-4-10 4 0,-1-6 0 0,-3-9-3 16,-2-2-5-16,-1-2-3 0,-2-1-3 15,-2-3 0-15,0-4-1 0,-2-8-1 16,-2-7-5-16,-1-7-8 0,0-10-10 16,-2-5-16-16,2-7-11 0,0 0-21 15,0 0-8-15,1-7-54 0,8-9 78 0</inkml:trace>
  <inkml:trace contextRef="#ctx0" brushRef="#br0" timeOffset="35250.76">12052 15143 1870 0,'-9'0'63'16,"-8"5"6"-16,-10-2-63 0,-8 6-17 16,-9 0 7-16,-8 0-7 0,-7-1-7 15,-5 0-7-15,0-3 1 0,8 0 11 16,12-2 10-16,9 2-5 0,9-5-9 15,8 1-20-15,8 1-28 0,3-2-24 0,7 0-26 16,0 1-10-16,3 5 7 0,5 4 58 16</inkml:trace>
  <inkml:trace contextRef="#ctx0" brushRef="#br0" timeOffset="35770.46">12684 15276 1634 0,'0'0'109'16,"0"-9"-89"-16,1 12-67 15,-16-36 69-15,0 9-54 0,-3 5 10 0,-3 1 8 16,-2 3 7-16,-2 6 7 0,-1 5 3 15,-1 4 1-15,2 2-3 0,-5 7-1 16,1 4-2-16,-1 5-8 0,-2 5-6 16,7 2-6-16,-1 4-1 0,5 1 4 15,7 2 6-15,3-2 3 0,6-2 0 16,5-4-1-16,4-2 2 0,2-5 4 0,3-5 5 16,1-2 2-16,3-2 1 0,2-1-2 15,1-3 0-15,0-2-1 0,2-2 0 16,0-3 1-16,0-1 1 0,0-4 0 15,-1-2 2-15,-4-2-2 0,3-3 1 16,0 0 0-16,-2 0 0 0,1 2 2 16,-5 2 4-16,-5 2 6 0,1 3-1 15,-6 3 1-15,1 1-5 16,0 2-1-16,-1 0 1 0,0 0-2 0,1 0-3 16,-1 0-5-16,4 1-7 0,0 3-3 0,9 8 2 15,4 6 1-15,3 11 3 16,4 5 4-16,0-2 2 0,0-3 1 15,-1-4 1-15,3-1 1 0,0-3-2 0,0-1 1 16,1-2-1-16,0-6-23 0,1-1-28 16,2-6 662-16,4-5-469 0</inkml:trace>
  <inkml:trace contextRef="#ctx0" brushRef="#br0" timeOffset="36081.79">13442 15035 1713 0,'-1'2'86'0,"-1"-4"39"15,-4 2-95-15,-9-2-50 0,-13 1-10 16,-9 3-11 0,-14 4-8-16,2 6-4 0,3 5 9 0,6 3 10 0,5 4 7 15,5 4 7-15,0 3 3 0,7 9 3 16,3-1 6-16,2 2 4 0,6-1 1 0,6-4 3 15,5-3 0-15,4-1 2 0,8-2 2 16,3 0 2-16,1-3-1 0,6-6 2 16,-2-3 0-16,1-7 0 15,1-2 0-15,3-2-1 0,4-6-6 0,-1-1-7 16,9-6-10-16,8-3-12 0,5-6-11 16,8-3-11-16,-3-4-13 0,-9-6-7 0,-6-3 38 15</inkml:trace>
  <inkml:trace contextRef="#ctx0" brushRef="#br0" timeOffset="36315.58">13639 14694 1607 0,'3'24'163'0,"19"95"-119"15,-17-115-49 1,8 153-1-16,-13-85-23 0,4-1 3 16,-1-4-3-16,-1-8 8 0,2-15 15 0,0-6 3 15,2-10 0-15,1 0 0 16,3 0-9-16,2-3-14 0,1-4-23 0,1-3-33 16,-4-8-24-16,-1-3 335 0,-1-10-193 15</inkml:trace>
  <inkml:trace contextRef="#ctx0" brushRef="#br0" timeOffset="36516">13993 15010 1751 0,'-5'0'65'0,"-10"3"13"0,-11 1-62 0,-13 1-18 15,-5-1-3-15,-3-2-8 0,-1-2-9 16,5-2-5-16,5-1 0 0,5-1 3 15,9 0 5-15,3-1 0 0,7 4-9 16,0-4-14-16,8 5-19 0,1 1-29 16,0-1-11-16,3 0 51 0</inkml:trace>
  <inkml:trace contextRef="#ctx0" brushRef="#br0" timeOffset="37004.86">14271 15114 1232 0,'0'0'16'0,"0"1"-21"15,1-1-25-15,-1-2 11 0,0 1 11 16,0-4 14-16,0 5 16 0,0 0 12 15,0 0 13-15,0 0 4 0,0 0-2 0,-1 0-12 16,-2 0-15-16,-4 0-14 0,-3 3-5 16,-5 3 4-16,-6 4 3 0,-2 6 2 15,1 4-8-15,3 6-2 0,2 3-4 16,3 5-4-16,3 1-3 0,4-1-5 16,6-1 0-16,4-2 3 0,6-1 4 15,1-4 6-15,3-5 6 0,2-7 4 0,0-1 5 16,5-4 4-16,0-2 2 15,2-3 11-15,1-4 3 0,-1-1 0 0,-2-4 1 16,-3-4-10-16,-1 2-7 0,-4-4-2 16,1-2-6-16,0 0-5 0,1-5-5 15,1-6-6-15,-3 0-4 16,-7-3 0-16,-3 0 1 0,-4 3-1 16,-5 0 3-16,-5 2 1 0,-5 1-1 0,-2-1 1 15,-9 2 1-15,-7-2-3 0,-3 1-8 0,-1 1-17 16,4 1-18-16,9 3-17 15,7 3-6-15,8 4 6 0,4 3 7 16,5 3 6-16,2 3 398 0,0-1-257 0</inkml:trace>
  <inkml:trace contextRef="#ctx0" brushRef="#br0" timeOffset="37319.01">14727 15481 1366 0,'0'0'52'0,"0"0"13"15,-1 0-80-15,1 0-55 0,-1-2 5 16,-2-7-18-16,-3-11-4 0,-6-13 17 16,-2-6 15-16,0 1 49 0,2 6 37 15,2 9 30-15,5 3 23 0,1 2 8 16,1 3-4-16,1 2-19 15,0 0-17-15,2 2-15 0,1-1-15 0,3 1-8 16,0 1-6-16,4 1-8 0,1 0-4 16,6-2-9-16,5 1-7 0,6-1-6 15,8 5 1-15,5 3 7 0,-2 3 8 0,1 3 9 16,0 3 0-16,0-2-13 0,-1 3-14 16,4 0-17-16,-4-2-19 0,-2 0 36 15</inkml:trace>
  <inkml:trace contextRef="#ctx0" brushRef="#br0" timeOffset="37619.37">15956 14510 1757 0,'1'14'67'0,"2"16"90"15,2 17-193-15,2 17 4 0,1 9 25 16,2 7 0-16,2 4-9 0,-3-1-1 16,-1-2-4-16,-1-6 9 0,0-4 11 15,0-7 1-15,4-2 0 0,1-1 0 16,2-2 0-16,1-9 0 0,-1-8 3 0,-4-6-5 15,-2-9-18-15,1-8-32 0,-4-6-36 16,-1-6-25-16,4-8 225 0,-1-13-106 16</inkml:trace>
  <inkml:trace contextRef="#ctx0" brushRef="#br0" timeOffset="37840.56">16343 14870 1880 0,'-26'6'48'0,"-12"2"-13"0,-11 3-43 0,-13 3 10 15,-18-1-11-15,-7 2-13 16,-11-2-10-16,-1-2-7 0,11-3-5 16,8-2-14-16,5-3-15 0,9-1-18 0,14 3-1 15,17-2 1-15,14 1-2 0,11 5-3 16,6 3-24-16,5 5 20 0,4 10 48 15</inkml:trace>
  <inkml:trace contextRef="#ctx0" brushRef="#br0" timeOffset="38363.71">16999 14953 1799 0,'24'0'186'0,"-25"-7"-165"15,-3-2-61-15,-4 2-15 0,-36-14 15 16,19 1 4-16,-8 0 12 0,-4 2-3 16,6 4 5-16,-1 7 8 0,5 6-2 15,2 2 2-15,1 8-1 0,-2 4-4 16,-2 10 2-16,-1 4 6 0,-1 8 2 15,3 3 2-15,7 1-2 0,3 4-8 0,12-2-1 16,5 2 3-16,8-1 3 16,5-6 7-16,1-8 5 0,-2-7 3 15,-2-8 3-15,4-2 2 0,-4-6-2 0,2 1 1 16,3-5 0-16,-4-1-4 0,1-1-1 0,2-6-2 16,-1-3-4-16,4-6-3 15,2-4-1-15,-1-6 1 0,0-3 1 0,-3-4 3 16,-1-3-2-16,-1 0 1 0,-3 4 1 15,0 4 0-15,-2 8 2 0,-3 5 1 16,0 4 0-16,-1 6 0 0,0 1 3 16,-1 0 6-16,0 3 6 0,1 0 0 0,0 1-3 15,1 6-12-15,3 3-8 0,6 10-4 16,8 9 2-16,1 10 4 0,4 6 2 16,-4-1 4-16,-3 0 2 0,-1-5-2 15,-1-8-3-15,-2-7-6 0,-3-7-8 16,-4-9-14-16,-2-3-15 0,-2-4-17 15,3-3 453-15,5-8-298 16</inkml:trace>
  <inkml:trace contextRef="#ctx0" brushRef="#br0" timeOffset="38804.64">17069 14314 1585 0,'3'33'42'0,"5"10"-10"16,4 20-33-16,4 11 2 0,3 5 3 16,0 1 1-16,-2-2-1 0,0-3 1 15,-1-8-1-15,-3-7-1 0,-2-7 1 16,2-11-2-16,-2-4 0 0,2-6 0 16,0-8-1-16,-3-8 1 0,-3-6 5 0,-5-5 0 15,-1-4 1-15,-1-1-3 0,2-2-9 16,0-5-5-16,6-7-4 0,1-13-16 15,6-16-27-15,2-14-31 0,2-10-23 16,-3 3 11 0,-3 12 27-16,0 13 49 0,2 15 36 0,5 8 12 0,-2 4 5 15,9 3-16 1,1 4-9-16,-1 5-1 0,4 8 0 0,-3 7 4 0,-4 7-1 16,4 9-3-16,-1 12-2 15,-6 8-2-15,-8 5 4 0,-7-3 12 0,-11-2 10 0,-15-4 1 16,-9-3 0-1,-9-4-11-15,-14-7-9 0,1-4 0 0,-1-7-4 16,1-9 0-16,8-4 1 0,2-5-1 16,5-4 1-16,1-5 0 0,6-3-1 0,-1-2-1 15,3-2-9-15,0-6-12 0,0-5-17 16,4-4-18 0,4-7 254-16,8-7-159 0</inkml:trace>
  <inkml:trace contextRef="#ctx0" brushRef="#br0" timeOffset="39379.69">17944 14326 1709 0,'1'5'61'15,"0"10"19"-15,1 13-82 0,1 13-10 0,0 10 5 16,-2 7 4-16,-1 2-12 15,-1 4-10-15,-3 2-2 0,2-1 0 0,1-2 14 16,1-3 11-16,6-5 1 0,5-6 2 16,5 0 0-16,4-9 0 0,1-5 2 15,2-10 0-15,1-8 1 0,1-3 1 16,3-3 1-16,1-3 1 0,3-1-1 16,1-5-1-16,3-2-5 0,-1-9-2 15,1-2-7-15,-1-9-5 0,-2-4-3 16,-3-4-3-16,0-4 0 0,3-1 3 0,-4-5 1 15,-2-2 2-15,-6-2-1 0,-5-2 4 16,-5 1 2-16,-2 4 3 0,-3 1 3 16,-6 3-6-16,-6 2-5 0,-4 5-6 15,0 5-3-15,-4 2 4 0,-3 6 4 16,-7 2 6-16,-3 3 3 0,-1 7-5 0,1 3-3 16,2 9-9-16,-4 5 1 0,0 7 3 15,0 6 3-15,2 5 7 0,3 3-1 16,7 2-1-16,8 5 4 0,7 0 0 15,8 4 6-15,6 3 6 0,4 0 6 16,5 0 5-16,5-5 6 0,4-6 8 16,2-5 0-16,-2-6 4 0,5-3-3 15,2-5-3-15,2-1 10 0,7-5 8 16,-1-3 8-16,-1-4 3 0,0-6-11 0,-4 0-13 16,-2-6-14-16,2 1-8 0,2-4-11 15,2 0-1-15,4 0-4 16,-6 3-1-16,-7 2 5 0,-6 0 0 0,-12 1 1 15,-5 1 3-15,-4 0-12 0,-3 0-19 16,-5 2-37-16,1 0-29 0,1-7 47 16</inkml:trace>
  <inkml:trace contextRef="#ctx0" brushRef="#br0" timeOffset="58546">18561 10320 1139 0,'0'0'41'0,"0"0"1"0,0 0-25 15,0 0-12-15,1 0 0 0,-1 0 0 16,0 0 1-16,0 0 2 0,0 0 2 15,0 0 1-15,0 0 0 0,0 0-3 16,0 1-5-16,0 4-5 0,0 4-2 16,2 7-1-16,0 13 2 0,1 9 2 15,2 9-1-15,-2 8 2 0,3 8 0 0,-4 8-1 16,-1 9 1-16,-2 7 0 0,-2 6-1 16,-3 2 1-16,-1-1 0 0,-2-1 1 15,0-2 0-15,-2-3 1 0,-1-6 0 16,2-6-1-16,1-7 1 0,3-7-1 15,4-8-1-15,2-11 1 0,1-7 0 0,2-5 1 16,2-8 0-16,-1-3 1 16,1-4-1-16,-2-5 0 0,-1-1 0 0,-1-5 1 15,-1-4-11-15,0-1-23 16,0 0 3-16,4-2 331 0,0-7-230 0</inkml:trace>
  <inkml:trace contextRef="#ctx0" brushRef="#br0" timeOffset="59261.49">18485 10314 1243 0,'3'-15'26'0,"1"3"-19"16,-2-3-17-16,-1 3 2 0,0 3 5 16,0 2 7-16,2 2 2 0,-2 0 2 0,0 1 1 15,0 3 1-15,0-2-4 0,2 2-2 16,3-3-3-16,1 0-5 0,5-2-8 16,3-2-10-16,8-1-5 0,8 0 4 15,5-1 7-15,4 1 16 0,0-1 7 16,-2 0 2-16,-4-1-1 0,3-1-3 15,2 0-4-15,-1 3-1 0,4 2 1 16,0 2-2-16,2 2-4 0,1 2-3 16,-1 2-2-16,3 2-6 0,0 3-13 15,-1 5-17-15,-3 3-21 0,-9 3 1 16,-2 2 15-16,-9-2 18 0,-7-4 12 0,-6-2-10 16,-5 0-37-16,-5 1 40 15,-2 4 28-15,-4 4 23 0,-3 5 40 0,-2 7-31 16,-4 5-5-16,-4 9 0 0,-3 2 0 15,-4 6-3-15,-5 2-12 0,-3 6-3 0,-2 5-2 16,0 8-1-16,4 3-2 0,8 3-3 16,4 2-1-16,9-1 4 0,8 4 8 15,4-1 1 1,7 1 16-16,5-2 5 0,3-8 9 0,1-4 12 0,2-8-5 16,-3-7-7-16,-3-8-14 0,2 0-13 0,-6-3-9 15,0-3-1-15,-4-2-1 0,-5-3 1 16,2-5 3-16,-8-6-1 0,-3-3-1 15,-1-2-2-15,-8-4-2 0,1-2-1 16,-3-1 5-16,-4-3-2 16,2-2 7-16,-2-2 4 0,-2-2-3 0,-2-2 4 15,-2-4-2-15,-6-1 1 16,0-3-1-16,-3-4-1 0,-2-1-5 0,3-1-4 16,-1-2 1-16,-2 0-1 15,1 0-1-15,-2 0 0 0,5 0-2 16,11 2 1-16,7 1 2 0,9 3-5 15,4 0-6-15,1 1-11 0,3 3-19 0,2-1-15 16,3-8 465-16,6-10-316 16</inkml:trace>
  <inkml:trace contextRef="#ctx0" brushRef="#br0" timeOffset="59627.7">19276 10324 1582 0,'1'0'35'0,"-1"0"-28"0,2 2-46 16,-2-1-15-16,3 0 8 0,-3 1 14 15,-2 3 10-15,2 5 2 0,-9 7 9 16,5 10 8-16,-1 6 1 0,0 10 1 16,1 12 1-16,2 10 0 0,2 13 0 15,0 15 1 1,2 10-1-16,5 7 1 0,-3 5 0 0,3-3 0 0,-1-4 0 0,-3-11 0 16,3-15 0-16,-2-20 0 0,0-16 0 31,-1-10-1-31,0-8 0 0,2-4 1 15,-2-1 4-15,0-5-7 0,-2-8-21 0,-1-3-33 16,1-5 27-16</inkml:trace>
  <inkml:trace contextRef="#ctx0" brushRef="#br0" timeOffset="60445.43">19333 10264 1452 0,'0'0'30'0,"1"1"-24"0,0-1-19 16,1 0 0-16,3 0 2 0,3-3 1 15,5 0-2-15,9-1 2 0,2 0 3 16,6 0 7-16,-1-1 9 0,0 1 4 15,1-2 3-15,5 0-4 0,8-1-5 16,10 0-6-16,6 3-1 0,5-1 0 16,6 2 0-16,-4-1 0 0,3 0-1 0,1 1-2 15,4-2 0-15,5 2-3 16,1 0-5-16,2 3-1 0,-5 0-2 0,-3 6-1 16,1 1 4-16,3 3-1 0,3 1 0 15,-2 2 1-15,-4-1 1 0,-8 2 2 16,-9-3 3-16,-2 0 3 0,-8-3 1 0,-9-2 1 15,-6-1 2-15,-8-3 1 0,-4 3 2 16,-6-3 1-16,-6 2-2 0,-5-2 1 16,-4-2-2-16,0 3-7 0,-1 1-5 15,-4 1-1-15,-2 9-2 16,-6 4 7-16,-3 5 4 0,-2 6-1 0,-2 1 2 16,-2 4 1-16,-5 1-1 0,1 2 1 15,0 1 0-15,5 4-2 0,4 0 0 16,4 6-1-16,4 2 0 0,3 5 1 0,3 5 1 15,1 3 0-15,4 5 1 0,1 5 0 16,1 2-1-16,4 2 0 0,0-4 1 16,-2-2-1-16,-2-9 0 0,-3-7 1 15,-1-4-1-15,-3-4 0 16,-3-3 1-16,3-1-1 0,-1-5 0 16,-1-2 2-16,2-6-2 0,-2-7 7 0,1-5 4 15,-3-7 0-15,2-1 1 0,-2-2-5 0,0-1-3 16,1-2-2-16,-2 0 7 15,-1-2-2-15,-2 2 3 0,-6-5 3 16,-2 0-6-16,-5 0 1 0,-5-5-3 0,-7 1-2 0,-10-2 0 16,-9 1 0-16,-5-1 0 0,-2 5 0 15,-1-1 0-15,4 2 3 0,-1 2 5 16,-6-1 1-16,-7 5 2 0,-7 1 3 16,-8 4-1-16,1-2-2 0,6 0-3 15,1-1 3-15,4-3 5 0,-4-1 2 16,4-2 1-16,5-2-9 0,7 0-10 0,10 0-3 15,6-4 9-15,6 1 11 0,5-3 5 16,10 1 4-16,2 1-9 0,5 2-1 16,4 1-4-16,1-1-2 0,6 2 0 15,3 0-8 1,1 0-3-16,5 0 4 0,-2 0-11 0,1 0-14 0,1 0-32 16,-1 0-40-16,0-3-9 0,13 6 43 15</inkml:trace>
  <inkml:trace contextRef="#ctx0" brushRef="#br0" timeOffset="65354.03">21497 10433 828 0,'0'0'59'16,"0"2"50"-16,-1 0-82 16,0 1-27-16,-1 2 0 0,2 1 1 0,0 3 1 15,2 2-1-15,-1-1 0 0,1 3 0 0,0 2-1 16,1 3 1-16,0 4 1 0,3 6-2 15,2 7 1-15,-4 7 1 0,1 10-2 16,-3 10 1-16,0 15 1 0,0 7-1 16,-2 8 0-16,3 9 2 0,-3 3-2 15,0 3 1-15,2 2 0 0,0-9 0 16,0-6-1-16,2-10 2 16,-2-11-2-16,1-14 2 0,2-8-1 0,-2-10 0 15,1-11 0-15,-2-6-5 0,1-8 19 16,-2-6 7-16,1-4 2 0,-1-2 5 0,0-1-18 15,-1-3-3-15,0 0 10 0,0 0 7 16,0 0 7-16,0 0 0 0,0 0-6 16,0 0-5-16,1 0-6 0,5-4-4 15,3 1-2-15,5-6-4 0,6 1-6 0,12-4-11 16,7-2-11-16,16 3-9 16,9 0 1-16,5 4 6 0,-4 2 17 15,-10 0 18-15,-3-1 8 0,-4-1 2 0,6 2-5 16,18-1-21-16,10 4-20 0,5 1-7 15,8 4-3-15,-4 4 14 0,-11 1 15 16,3 1 5-16,1-4 1 0,-6 3 0 16,0-4-6-16,-6 5-1 0,-7 0 0 0,-1-3 2 15,-9 2 7-15,0-1 5 0,-3-1 1 16,-8-1 0-16,0 1-3 0,-10-6-4 16,-10 1 3-16,-8 1 1 0,-1-2 0 15,-3 1 1-15,-4-1-1 0,-2-1 5 16,-5 1 4-16,2-5 4 15,0 0 0-15,-2-5-3 0,0-7-5 0,-1-3-4 0,-2-8-2 16,-3-6-3-16,-4-4 0 0,-6-5 0 16,-1-4 0-16,-7-2-1 0,-2-2-2 15,-5-5 0-15,-7-2-3 0,-1-5 3 16,3-1 0-16,2 3 1 0,7-1 0 16,0 2 1-16,0 2 1 15,2 3 2-15,4 1 4 0,2 3 2 16,3-2 1-16,2-4 3 0,1-2 1 15,3-2 10-15,0 4 1 0,3 1 5 16,0 4-1-16,3 0-7 0,1 2-5 0,-2-3-9 16,4-3-3-16,-3-4-6 0,2-2 0 15,-2 1-1-15,0 7 1 0,3 9 8 0,0 10 12 16,1 7 8 0,-1 6 4-16,2 4-2 0,0 2-14 0,0 4-9 0,-1 4-5 0,0 2-4 15,0 3-3-15,1 1-6 0,-1 2-9 16,0 0-4-16,-1 0-2 0,0 0 5 31,0 0 4-31,0 0 3 0,0 0-1 0,-5 2-1 0,-1 3 4 0,-5 2 1 0,-1 5 6 16,-7 2 5-1,-2 2-2-15,-14 2 1 16,-13 1 1-16,-11 2 0 0,-6 2 1 16,-7-1 3-16,0 0-2 0,-1-4 1 15,-10-3 1-15,-6-1-1 0,1-5 1 16,2-2-1-16,10 0-2 0,18 0 1 15,7 0 1-15,7 2-2 0,4 0 0 16,0 0 2-16,0-2-2 0,-3 2 0 16,3-3 1-16,4-1-1 0,7 0 1 15,9-2-1-15,6 2 0 0,5-1 5 0,3-4 1 16,3 3 0-16,2-3 0 0,1 0-5 16,0 1-2-16,0-1 0 0,0 1-3 15,0-1 2-15,0 1 1 0,0 0 1 16,0-1 4-16,0 0-6 0,0 0-4 15,1 0-13-15,0 0-14 0,0 0-12 0,5 2 705 16,2 2-489-16</inkml:trace>
  <inkml:trace contextRef="#ctx0" brushRef="#br0" timeOffset="75511.94">27514 9573 1614 0,'-2'1'16'16,"-4"3"-33"-16,-3 0-7 0,-6 5 6 16,-10 5 16-16,-7 0 1 0,-7 7 0 15,-5 2 1-15,0 4 0 0,-5 5 0 0,-2 6 1 16,-6 1 0-16,-3 9-1 0,2 4 0 16,4 4 0-16,8 0 0 15,10-1 0-15,7-2 4 0,10-7-8 0,6-4-2 16,6-8 0-16,5-6-4 0,0-4 5 15,4-3-9-15,0-3-13 0,-1-5-21 16,0-2-26-16,0-3 725 0,0-5-492 16</inkml:trace>
  <inkml:trace contextRef="#ctx0" brushRef="#br0" timeOffset="75813.69">26900 9901 1581 0,'-1'1'55'0,"-1"-1"-6"0,1 2-41 0,-2 0-27 16,0 5 4-16,-5 7 8 0,-4 6 2 16,-1 10 4-16,-2 4 0 0,1 2 1 15,-1 4 0-15,-2 0 2 0,1 2-2 16,0-1 1-16,0-4 0 0,4-6 0 16,4-10 0-16,6-3-1 15,-1-7-1-15,3-3-2 0,0-2 0 0,-2-2-3 0,2 1 2 16,3-3 1-16,1 2 1 0,0 1 3 15,1-4 4-15,4 2 1 16,7 2 0-16,4-2-1 0,7-1-4 0,1 0 0 16,1-2-1-16,0-4 1 0,-1-1-1 15,-3 0 2-15,-4-2-3 0,-2-2-4 0,3 0-7 16,1-6-26-16,3-2-29 0,2-8 681 16,3-6-471-16</inkml:trace>
  <inkml:trace contextRef="#ctx0" brushRef="#br0" timeOffset="76263.52">28267 9469 1896 0,'0'-2'58'0,"0"1"-16"16,2-2-57-16,0 1-43 0,-1 1 9 16,0 0 9-16,-3 1-9 0,-6-5-7 0,-3 2 4 15,-8-2 15-15,-7 2 16 16,-8 2 21-16,-5 2 0 0,-1 6 1 0,-3 2 1 16,1 4 3-16,3 4-4 0,5 2-10 15,11 0-7-15,7 3-19 0,10-2-1 16,5-2 4-16,4 1 1 0,2 0 16 15,5 0 4-15,8 2 7 0,7 2 4 16,9 2 0-16,5 4 1 0,8-1-1 16,5 0 2-16,-5-1-2 0,0-2 0 15,-10-1 1-15,-11-5 0 0,-7-2-1 16,-9-2 0-16,-2-2-2 0,-2 2-4 0,-4 0-1 16,-2-2-1-16,-7-1 2 0,-4 2 3 15,-9 2 1-15,-9-2 3 16,-14 1 3-16,-11-6 0 0,-8-5 1 15,0-3 0-15,4-2 0 0,5-7-1 16,7-4-4-16,5-6-13 0,1-3-26 0,1-6-17 0,6-5 24 16</inkml:trace>
  <inkml:trace contextRef="#ctx0" brushRef="#br0" timeOffset="76539.62">28424 9626 1285 0,'7'21'134'0,"5"26"-99"16,3-14-54-16,-38-45 19 15,10 13 1-15,9 36 2 0,3 5 0 16,1-1 0-16,2-2 1 0,5-3-2 16,3-6-1-16,8-1-1 0,5-7 1 15,4-3 0-15,2-3 3 0,-1-6 5 16,1-6 4-16,4-4 5 0,8-4 1 15,3-4-3-15,3-2-5 0,-3-3-5 16,-11-3-5-16,-5-1-3 0,-7-1 0 16,-3-1-3-16,-2-2-14 0,-2-12 657 15,-1-9-468-15</inkml:trace>
  <inkml:trace contextRef="#ctx0" brushRef="#br0" timeOffset="82402.32">29255 9689 1548 0,'0'-1'16'0,"-1"1"-33"0,1 0-9 0,1 2 13 0,-1-1 9 15,3 3 1-15,-3 2-1 16,-3 6 1-16,0 8 3 0,-5 8 4 0,2 10 4 16,-1 9 3-16,1 4 2 0,3 4-3 15,0-3-1-15,3-6-3 16,-1-9-1-16,1-8-1 0,0-9 0 0,-1-8 0 0,0-6 4 15,1-5 17-15,0 0 8 16,0-1 17-16,0 0-1 0,0 0-3 0,-1-3-3 16,-1-3-17-16,2-4-1 0,3-7-12 15,1-7-6-15,5-8 2 0,2-4-3 16,6-4-6-16,-1-1 0 0,2 4-3 0,0 2-1 16,-2 5 1-16,2 3 1 0,-2 1 1 15,1 4 2-15,-3 4 5 0,-2 8 7 16,0 1 8-16,-1 5 6 0,-2 4 2 15,-2 2-7 1,-1 2-8-16,-1 4-14 0,-1 5-11 0,1 8-3 0,2 9-3 16,-2 8 6-16,-1 3 5 15,1 0 3-15,-4-7 2 0,-1-7-4 16,1-7-4-16,-1-6-1 0,0-7-1 16,1-2 4-16,-1-5 4 0,0 0 5 15,0 0 5-15,1 0 10 0,-1 0 2 0,0-2-3 16,4-5-7-16,0-2-9 0,3-8-1 15,4-7 1-15,0-5 1 0,4-4 1 0,3-3-2 0,-1 3 3 16,3 4 2-16,3 0 4 16,-2 6 6-16,6 3-2 0,4-1-1 0,3 7-5 15,1 3-1-15,-4 4 0 16,-5 7 7-16,-7 2 3 0,-3 7-4 0,-4 7-9 16,3 11-12-16,-3 9-5 0,1 13 2 0,1 8 5 15,-3-2 7-15,2 1 1 0,-3-12 0 16,-3-4 0-16,-3-5 0 0,-2-4 0 15,1-3-1-15,-2-4 1 0,0-5-1 16,-1-5-7-16,0-4-19 0,-1-4-25 0,-3-1-27 16,1 2-41-16,-2 0 27 0,-2 0 37 31</inkml:trace>
  <inkml:trace contextRef="#ctx0" brushRef="#br0" timeOffset="85663.33">19950 13143 1454 0,'0'0'38'0,"-2"0"-18"0,1 0-24 0,1 2-7 16,0 3-5-16,-2 4-1 15,0 11 2-15,-3 6 5 0,2 14 5 16,1 10 5-16,-1 10-1 0,2 6 1 0,0 7 0 16,-1 5 0-16,-5 3 0 0,-1 1 1 15,-2 5-1-15,-1 3 0 0,3 0 0 16,-4-3 0-16,-2-3 0 0,1-9 0 15,3-3 0-15,3-8 1 0,0-8 1 16,7-3-1-16,0-7 1 0,0-2 1 16,4-9-4-16,-3-4-9 0,2-6-19 0,1-9-26 15,-1-6-29-15,1-5 209 16,0-4-113-16</inkml:trace>
  <inkml:trace contextRef="#ctx0" brushRef="#br0" timeOffset="86511.99">19765 13011 1786 0,'-1'2'50'0,"2"-2"-16"0,1 0-45 0,0 0-9 15,1 0-12-15,-3 0 2 0,5 2 0 16,2-2 4-16,5-2 14 0,8-2 10 16,6-1 1-16,4 1 1 0,5-5 0 15,2-1 1-15,2 0 1 0,4-1 1 16,4 0-2-16,8-1 0 0,7-3 0 16,8 3-1-16,-3-3 0 15,-3-2 1-15,-8 3-1 0,-10 3 0 0,-8 2 0 0,-12 2 0 16,-3 1 3-16,-6 5-4 0,3-2-19 15,0 2-7-15,-4 2-6 0,-4 2 3 16,-4 1 11-16,-5 2-5 0,0 5-1 16,-3 5 3-16,0 8 6 0,-3 13 11 0,0 12 4 15,-2 10 1-15,0 7 1 0,-3 9 0 16,-3 9 0-16,-1 9 0 0,0 9 0 16,-1 5 0-16,1 2 0 0,1 2 0 15,3-1 0-15,3-2-1 0,1-6 2 0,2-12 2 16,2-10 1-16,0-16 6 0,1-11 5 15,3-6 2-15,-3-12 0 0,0-5-2 16,0-1-7-16,-1-2-5 0,0-2 0 16,0-4-3-16,-1-5 1 0,1-3-1 15,-2-4 6-15,0-1 2 0,1-1 1 16,-1-3 1-16,0 1-6 0,-2-3-1 16,1 2-1-16,0-2 2 0,-1 1 1 0,0-2-1 15,-4 0-1 1,-2-1 1-16,-5 0 1 0,-4 0 1 0,-1-1 1 15,-4-1-3-15,-1 0-2 0,-1-4 0 16,-3 3 0-16,-1-3-1 0,-4 1 0 16,-2 0 0-16,-4-1-1 0,0 2 1 0,3-3-2 15,1 2 0-15,3-2 1 0,4 1-1 16,2 1 0-16,1 1 1 0,5 1-1 16,3 0 0-16,2 1 2 0,5 1-1 0,2 1 0 15,2 0 2-15,2 0-2 0,0 0 1 16,0 0-1-16,1 1-1 0,0-1 0 15,-1 2 0-15,1 0 0 0,1-1 0 0,1-1 0 16,2 1 0-16,0 0 0 0,-2 3 6 31,1-3 7-31,1-1 9 0,0 0 8 0,-1-3 2 0,2 3 0 0,0 2-7 16,-2-1-8-16,1-1-7 0,-1 0-7 16,0 0-6-1,1 0-8-15,-2 0-10 16,2 0-16-16,0 0-9 0,2 0-8 15,-2 0-7-15,0 0 0 0,0 0 0 16,0 0 1-16,0 0 11 0,0 0 6 0,1 0 2 16,3 3 1-16,0 3 21 0</inkml:trace>
  <inkml:trace contextRef="#ctx0" brushRef="#br0" timeOffset="90708.69">21927 14596 905 0,'26'15'121'0,"-25"-15"-61"16,1 0-36-16,-2 0-14 0,-25-15 12 15,24 15-1-15,0-1-7 0,1 2 6 16,-2-1-5-16,2 0-2 0,0 0 3 15,-1 0-7-15,-11 3 3 0,0 0 3 16,-12 0-3-16,-9 1 4 0,-8 1-7 16,-12 1-4-16,-3 1 0 0,-4-2-1 0,-5-1-2 15,-1-1 1-15,-16-3 0 0,-3-1-1 16,-5-3 0-16,-1 0-2 0,10 1-1 16,5-3-1-16,6 3 1 0,-1 0 0 15,-2 3 1-15,-1 2 0 0,4-1 0 0,6 2 1 16,8-1-1-16,3-2 0 0,2-1 0 15,1-3 1-15,3 1 2 0,0-3 5 16,0 1 5-16,6-2 8 0,9 2 4 16,9-3 3-16,9 2 0 0,6 3 12 15,7 3 8-15,0-1 12 0,-2-4 3 16,3 2-19-16,2-3-15 16,2-2-20-16,3-9-9 0,6-13-1 0,8-12 0 15,4-19 1-15,7-6-2 0,-3-10-5 0,-3-3-1 16,-4-3-7-16,-5-8-2 15,-5-6-7-15,-1-2-8 0,-4-6-10 0,-4-2-1 16,-3-6-1-16,-3-1 4 0,-4 6 11 16,0 2 9-16,3 10 9 0,-3 1 9 15,2 4 2-15,1 7 1 0,-1 7 1 16,5 6 2-16,4 5 4 0,3 9 8 0,5 10 10 16,0 10 11-16,-1 9 5 15,0 8-7-15,0 2-11 0,1 3-16 0,0 4-17 16,1 3-11-16,1 3-6 0,1 0-4 15,5 3 1-15,5 2 7 0,3 1 7 16,6 5 6-16,4 3 4 0,11 5 2 16,13 4 1-16,13 7-1 0,8 4 1 0,3 4 1 15,0 7 1-15,3 0 0 0,12 1 1 16,4 0 0-16,1 0-1 0,-4-4 1 16,-10-2-1-16,6-3 1 0,4 0 0 15,-3 0 0-15,1 1 0 0,-13 0-1 16,-3-1 0-16,1-4 0 15,-6-3 0-15,-10-5 1 0,-19-6-2 0,-19-3 7 16,-17-7 3-16,-7-3 0 0,-6 1 2 0,0 0-11 16,-1-2-1-16,0 0-1 15,-2 3-2-15,-3 3 3 0,-2 5-1 0,-3 6 0 16,-7 6 1-16,-3 6 0 0,-7 3 1 16,-9 9-1-16,-5 8 1 15,-5 12 0-15,1 16-1 0,5 10 1 0,4 7 0 16,7 6 0-16,2 3 0 0,5 5 0 15,2 1 0-15,2-3-1 0,1-8-2 0,-2-8 6 16,1-8 6 0,0-12 5-16,7-12 4 0,-1-12-6 0,3-10-1 15,4-9-2-15,-4-6 3 0,5-6 2 0,0-6 2 16,-1-2 2 0,5-1 4-16,-1-4 4 0,1-2 6 0,0 0 8 0,1 0 6 15,2 0 4-15,-3 0 3 0,0 0-4 0,0-2-7 16,0 2-8-16,0 0-8 0,-3-3-5 15,3 3-2-15,0 0-4 0,0 0-2 16,0 0-5-16,0 0-6 0,0 0-2 16,0 1-2-16,1-1-6 0,-1 2-4 15,-2-2-8-15,2 0-10 0,-1 0-9 0,2 0-6 16,1 0-8-16,-2 0-6 16,2 0-10-16,-2 0-11 0,0 0-8 0,3 2-8 15,-3-2 708-15,9 0-462 0</inkml:trace>
  <inkml:trace contextRef="#ctx0" brushRef="#br0" timeOffset="92979.31">23745 13146 1508 0,'3'4'163'0,"-1"0"1105"15,-5-4-362 1,2 0-1271-16,1-22-1445 15,-1 125 1809-15,-2-74 0 16,1 3 0-16,1 6 1 0,-2 0 0 16,1 8 0-16,0 2 0 0,-2 9-3 15,-1 7 0-15,-4 7 0 0,-2 11 1 0,-3 14 2 16,-2 9 2-16,-1 10-1 0,4 4 0 16,-2-2 2-16,5 1-2 0,2-14 1 15,5-9-1-15,4-9-1 0,1-14-1 16,5-8 0-16,-2-9 1 0,1-11 0 15,1-10 1-15,-1-10-1 0,-1-9 1 16,-1-5 0-16,-2-6 1 0,-1-2 1 0,-1-2 3 16,0 0-1-16,1 0 2 0,-1 0 4 15,0 0 2-15,0 0 2 0,0 0 0 16,0 0-3-16,2 0 0 0,-2 0-1 16,0 0-1-16,0 0-1 0,0 0 0 15,2 0-4-15,1-3 0 0,-1 1 2 16,0 2-4-16,-2 0 2 0,1 0 0 15,-1 0-3-15,2-4 0 0,-1 4-1 0,1 0-1 16,-1 0 1-16,-1 0-1 0,1 0 0 16,-1 0-1-16,0 0-1 0,0 0-3 15,0 0-1-15,0 0-1 0,0 0 0 16,0 0 2-16,1-1 1 0,0 1-2 16,0 0-1-16,-1 0 1 0,0 0 0 15,0 0 2-15,0-2 3 0,0 2 0 0,0 0 1 16,0 0 0-16,0 0-2 0,0 0 0 15,0 0-1-15,1 0-2 0,-1-1 1 16,0 1 0-16,1-1 2 16,1-3 1-16,-1 4 0 0,2 0 0 0,-1-3 0 15,1 1 1-15,2-2 0 0,3 1 0 0,4-2 0 16,5-3-1-16,5 0 0 0,1-2-2 16,11-2-5-16,6 3-1 0,11 0-1 15,7 2 0-15,4-1 2 0,0-1-2 16,-3 1 1-16,8-2-13 0,3 1-4 15,11 0 2-15,5 2-1 0,-4 3 15 0,-9 2 8 16,-14 2 1-16,-5 3 1 16,-8 1 0-16,-1 2 0 0,-1 1 2 0,1 2-2 15,2 0-1-15,-1 1 1 0,0 0-1 16,-11-2 1 0,-9-1 1-16,-6-4-1 0,-9-1 0 15,-3 0 2-15,-2-2 1 0,-4 0 3 0,-1 0 3 0,0 0 3 16,-1 0 1-16,1 0 0 0,0 0-3 15,2-1-4-15,-1 1 2 0,-2 0 3 0,0 0 0 16,0-3 1-16,-1-3-5 0,1-3-4 16,-1-4 1-1,-2-8 0-15,3-9 0 0,-3-9-1 0,0-10-2 16,-3-8-1-16,-1-8 2 0,-1-8-2 16,-3-8 0-16,-1-6 1 0,-5-6-1 0,-1-10 1 0,-3-6-1 15,-4-8 0-15,-1-4-1 0,-1 1-1 16,4 2-4-16,5 7 0 0,6 9 1 15,9 9 6-15,3 16 6 0,3 10 5 0,3 7 2 16,0 4-2-16,1 6 6 16,2 9 13-16,-3 11 2 0,0 10 7 15,-3 10-6-15,-2 4-17 0,-1 6-5 0,0-2-11 32,0 2-6-32,0 0-5 0,0 0-3 0,0 0 0 0,0 0-2 0,0 0 0 15,-5 3 1 1,-4 0 2-16,-5 3 3 0,-5 2 4 15,-5 4 2-15,-6 3 1 0,-7 3 1 0,-7 1 1 0,-6 0 1 16,-5 1 0 0,-6-2 0-16,-14-2-1 15,-5 0 1-15,-8-3 0 0,3-2-1 0,7-2 0 16,1-4 1-16,-6-4 0 0,-6-1 0 16,2-3 0-16,3-1 0 0,14 1 0 15,10-2 1-15,6 1-1 0,1-2 0 16,9 3 1-16,0-2-1 0,3 1 2 15,9 2-1-15,6 2 0 0,8 0 0 16,8 0 0-16,5 0-1 0,5 0 3 0,0 0 5 16,0 0 2-16,0 0 2 0,0 0-2 15,1 0-8-15,-1 0-2 0,2 0 1 16,-2 0-2-16,0 2 2 0,1-1 0 16,1 1-3-16,-2 0-1 0,1 0 0 15,0 1 2-15,0 1-20 0,4 2-29 0,-1 5-32 16,1 6-32-16,3 5-4 0,0 8 283 15,5-2-141-15</inkml:trace>
  <inkml:trace contextRef="#ctx0" brushRef="#br0" timeOffset="94114.24">28387 15140 1724 0,'-6'0'21'0,"-8"-1"-35"0,-10-3-7 15,-10 0 7-15,-12-3 14 0,-11-1 0 0,-8-4 0 16,-6-3-1-16,0-1 1 0,3 0-2 16,3-1 2-16,-3 1 1 0,-8 2-1 15,-8 4 1-15,-3 1-1 0,0 3 0 16,8 0 1 0,4 4 0-16,-11-4-1 0,-9 1 0 0,-7-2 1 0,-2-3-1 15,8-2 1-15,2-1 0 0,0 0 0 16,4-1 0-16,5 3 0 0,11 2-1 0,18 1 0 15,4 5 0-15,7 1 0 0,3 0 0 16,2 2 1-16,5 4-1 0,3-2 0 16,8 1 1-16,6-1-1 0,5 0 0 15,6 0 1-15,6-2 0 0,1 1 0 16,0 0 2-16,0-1 0 16,0 1 2-16,0-1-1 0,0 0-5 0,0 0-12 15,0 0-6-15,0 0-14 0,0 0-5 16,3 0-5-16,4-1-6 0,10 0-6 0,15 0-22 15,13-3 46-15</inkml:trace>
  <inkml:trace contextRef="#ctx0" brushRef="#br0" timeOffset="94620.27">27766 15267 1324 0,'2'0'92'0,"0"0"52"0,-3 0-80 16,1 0-59-16,-3 0-5 0,2 0 0 16,1 0 0-16,-2 0 2 0,2 0 2 15,0-2 1-15,-3 0-1 0,-6 1 2 16,-7-1 8-16,-17-2 5 0,-10 0 3 15,-15-1 0-15,-10-4-5 0,-3 3-7 16,-2-2-4-16,4 1-3 0,-8-2-1 16,-5 0 0-16,-1 0-2 0,0 0 1 0,7 2 0 15,15 0 0-15,8-1 0 0,11 2 0 16,3 2-1-16,1-1 8 0,3 3 6 16,0 0 6-16,4 2 9 0,4 1-5 15,5-1 0-15,4 0-2 0,5 0 1 16,6 0-2-16,2 0 3 0,3 1 3 0,2-1-2 15,0 0 0-15,0 0-3 0,0 0-4 16,0 0-2-16,0 0-2 16,0 0-1-16,0 0-2 0,0 0-2 0,0 0-3 15,1 0-2-15,-1 0 0 16,0 0-2-16,1 0 0 0,-1 1-1 0,0-1-3 16,0 0-5-16,0 1-5 0,0-1-10 15,0 0-7-15,0 0-7 0,0 2-9 16,0-2-3-16,0 0-5 0,0 0-5 15,0 0-6-15,0 0-1 0,0 0-6 16,0 0-13-16,0 0-2 0,0 3 99 0,-2 3-28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54:27.04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15369 5457 1316 0,'0'1'20'0,"0"3"-30"0,0 4-5 16,0 1 5-16,0 1 5 0,1 2 2 15,1 0 0-15,1 1 1 0,-1 2 0 0,3 1 0 16,-1 1 1-16,2-2 0 0,2 6 0 16,2 1 1-16,7 7-1 0,6 6 0 15,5 4 1 1,4 4 0-16,-1 2 0 0,-5 2 1 0,-1 1 1 0,-5 0-1 16,-3 0-1-16,2-1 2 0,-3-4-1 15,-1-6 0-15,1-3 1 0,-2-6-1 16,-4 1 0-1,0-7 0-15,-2-1 0 0,-1-5 0 16,0-1-1-16,-1-4-3 0,-2-2-2 0,-1-3 0 16,-2-5-1-16,-1-1 4 15,0 1 2-15,0-1 8 0,0 0 6 0,0 0 11 0,2-2 8 0,0-2 3 16,0 1-2-16,0-4-6 16,-1-2-10-16,2-1-4 0,-2-4 0 15,1 0-2-15,2 0-2 0,-4-2 4 16,2 0-2-16,1 3 2 0,-1-2-2 0,0 2-4 15,1 0-4 1,-2 1-3-16,0 1 1 0,2 4 4 16,-2-1 5-16,1 5 5 0,-1-2 3 15,-1 5-5-15,1 0-7 0,-1-1-7 16,1 1-12-16,0 0-7 0,-1 0-6 0,2-1-4 16,0 4 2-16,1 4 5 0,5 5 3 15,0 4 6-15,0 2 6 0,0 1 2 16,-2-3 1-16,-1 0 2 0,-2-4-3 15,0-1 1-15,-3-1 2 0,0-3 0 16,-3-1 2-16,1 0 1 0,-5-3 1 16,1 3 2-16,-3-3 1 0,-6 2 0 0,-2-1 1 15,-3-2 3-15,-5-1 4 0,-2-1 4 16,-1-3 0-16,0-1-1 0,0-3-1 16,1 0-3-16,1 1 0 0,-4-2-4 15,3 1-1-15,2 2-4 0,3-2 0 16,4 5-1-16,7-2 7 0,-1 3 6 15,11 1 2-15,0 0 1 0,0-1-7 16,1 1-4-16,0 0-16 0,-1-2-16 16,2 2-25-16,0 0-17 0,2-1 87 15,8-3-32-15</inkml:trace>
  <inkml:trace contextRef="#ctx0" brushRef="#br0" timeOffset="1614.28">15214 4755 1525 0,'0'0'6'0,"-1"0"-41"0,0 0-4 0,0 0 30 15,0 0 9-15,1 0 0 16,0 0 4-16,-1 0 7 0,-2 0 4 0,-3-5 4 0,0 3 2 31,-3-2-5-31,-3 1-6 0,-4-1-5 0,-9-2-4 0,-2 1-1 0,-7 2 0 31,-7 1 0-31,1 1-1 0,-3 2 1 16,8 3-2-16,7 2 0 0,8 4-1 16,2 2-4-16,3 4-1 0,2 4-1 15,3 2-1-15,4 4 0 0,6 3 2 0,10 2-1 16,6 2 3-16,9 2 3 0,11 2 1 15,16-1 0-15,6-4 2 16,6-3-2-16,-9-10 0 0,-10-4 1 0,-6-6-3 16,-9-4-1-16,0-4-1 0,-9-2-6 15,-3-1 1-15,-5 0 1 0,-5-3 2 16,-1 1 8-16,-4 0 4 0,0-3 2 16,-1-1 1-16,-1-3-1 0,0-5-5 15,1-4 1-15,1-6-1 0,0-5 0 0,1-3-1 16,5 2 0-16,3-2-1 0,0 4 3 15,5 4 2-15,3 2 1 0,10 3 0 16,10 1-3-16,3 4-2 0,5 1-5 16,-6 6 0-16,1 3-2 0,-5 4 1 0,-4 4 5 15,-3 7-3-15,-5 4 2 0,-3 4-5 16,-3 4-3-16,-4 4 1 0,-6 4 2 16,-4 1 2-16,-6 1 1 0,-6-1 0 15,-6-2-1-15,-3-4-3 0,-6-5 0 16,-2-6 1-16,-2-4 1 0,2-2 6 15,-3-6 0-15,-1-2 4 0,3-3 2 16,2-5-1-16,4 0-1 0,8 1 3 16,1-5-3-16,0 0-1 0,6-3-11 15,0-2-16-15,3-3-13 0,8-2-8 0,2-2 6 16,7 1 13-16,5 2-3 0,11-1-13 16,4 1-23-16,3 5-15 0,3-1 9 15,-9 1 19-15,0 5 29 0,-3 3 15 16,0 2-19-16,1 2-4 0,-2 4-6 15,-3 1 3-15,-7 4 27 0,-3 1 3 16,-4 4 3-16,-6 4-7 0,1 3-3 16,-1 6 2-16,-1 4 6 0,-2 7 3 0,-1 7 4 15,-4 3 4-15,-3 2 2 0,-3-4 1 16,0-10-2-16,4-11-5 0,2-7-1 0,-1-10 6 16,3-2 40-1,2-1 33-15,-1 0 32 0,4 0 18 0,-5-1-15 0,-2 0-18 16,1-5-32-16,3-5-26 0,5-6-23 15,2-6-17-15,2-4 0 0,0-2 1 16,3 1-2-16,1 3 1 0,2-1 1 16,1 4-2-16,4 1 0 0,1 6 0 15,-2 1-2-15,-2 6 0 0,-2 2 1 16,-2 2-1-16,-4 3 2 0,2 2-3 16,-6 4-4-16,2 4-4 0,-1 6 0 0,0 6 2 15,0 4 4-15,0 5 3 0,-2 2 2 16,1 0 1-16,-2-2-1 15,-2-4-6-15,1-7-4 0,-1-7-4 0,-1-4-1 16,-2-1-1-16,0-6-4 16,-1-1-12-16,0 0-15 0,0 0-79 0,2-1-54 15,2-8 94-15</inkml:trace>
  <inkml:trace contextRef="#ctx0" brushRef="#br0" timeOffset="2018.04">16946 4655 1399 0,'-13'7'37'0,"-6"5"85"15,-9 5-173-15,-6 3 27 0,4 1 24 16,-5 3 3-16,2 2-9 0,2-4-19 15,3-2-12-15,5-3-14 0,9-3 1 16,6-5 9-16,5-4 6 0,5-2 4 16,1-3 10-16,-1 0 13 0,4 0 13 15,2 0 10-15,5 0 1 0,4 0-6 16,9 0-6-16,2 4-2 0,0 1-1 16,3 4 1-16,-4 2 0 15,-3 3-1-15,-4 3-1 0,-5 5 0 0,-8 2-3 0,-3 1-2 16,-4 1 0-16,-3-3-3 0,-7 1 1 15,-6-4 4-15,-8-3 0 0,-5-3 3 16,-3-5 0-16,0-5-3 0,4-4 3 16,3-4-2-16,7-2-9 0,4-3 6 15,-2-4-74-15,2-3 52 0</inkml:trace>
  <inkml:trace contextRef="#ctx0" brushRef="#br0" timeOffset="2239.16">17290 4466 1221 0,'11'16'57'16,"-30"303"-34"15,-10-262-17-31,27 4-9 0,2-10-21 15,5-2-19 1,6-12-17-16,1-8-3 0,2-8-2 0,-1-9-41 0,-5-6-9 16,-1-6-3-16,2-6 73 0,1-4 27 15</inkml:trace>
  <inkml:trace contextRef="#ctx0" brushRef="#br0" timeOffset="2428.51">17390 4713 923 0,'-17'9'75'0,"-5"1"112"0,-9 2-184 0,-1 0 3 16,-1-3-2-16,1-1 1 0,3-1-1 16,6-4-1-16,3 1 0 0,5-1-5 15,5-1-11-15,4-1-14 0,2-1-20 16,2 0-214-16,2 0 175 0</inkml:trace>
  <inkml:trace contextRef="#ctx0" brushRef="#br0" timeOffset="2806.58">17938 4803 1382 0,'-13'-7'32'0,"-4"-2"-24"15,-5-1-9-15,1 4 1 0,3 0-1 16,1 5 1-16,-1 1-2 0,1 0 1 16,-3 4 0-16,2 2 1 0,0 3 1 15,-2 0 1-15,2 2-1 0,1 3-1 16,4-2-3-16,3 0-9 0,3-2-12 0,2-2-10 16,3-2-5-16,2-2 1 0,1-1 7 15,0 0 5-15,4-1 5 0,-2-2 0 16,2 0 1-16,-1 0 1 15,0 0-2-15,-1-1 4 0,0-1-2 0,3 0 2 16,-3-1 3-16,4 0 4 0,-2 1 4 16,-2-3 3-16,3 2 2 0,-2 0 0 15,-1-1 1-15,4 2 0 0,-2 1-1 16,1-1-1-16,2 0 1 0,-1 2 3 16,5 0 6-16,3 4 2 0,3 3 4 0,5 2-2 15,6 1 0-15,2 6 1 0,0 1-10 16,-4 0-14-16,-2 0-45 0,-4-3-105 15,1-4 97-15</inkml:trace>
  <inkml:trace contextRef="#ctx0" brushRef="#br0" timeOffset="3154.48">18214 4864 152 0,'7'19'14'0,"4"-1"19"0,-5-2-25 16,-3-5-8-16,3-8 60 16,-6-1 78-16,0-2 58 0,0-1 39 0,0 1-35 15,3 0-59-15,-2-3-52 0,3-3-31 16,-1-5-24-16,-3-5-20 0,5-2-7 16,-1-3-4-16,3 1-1 0,2 0 1 15,1 2-2-15,-1 3 1 0,3 2 4 16,3 1 2-16,-1 2 0 0,2 3-2 15,0 3-4-15,0 3-3 0,-2 2-1 16,0 5-2-16,-3 3-1 0,0 4-1 0,2 5-4 16,-3 2 2-16,2 4-1 15,-2-4-5-15,-1 1-7 0,-1-4-8 0,-4-2-12 16,1-6-14-16,-2-5 47 0,1 1-185 0,-1-5-40 16,4-8 136-16</inkml:trace>
  <inkml:trace contextRef="#ctx0" brushRef="#br0" timeOffset="3401.09">18851 4404 1231 0,'1'15'80'0,"-1"9"108"16,3 12-191-16,2 12 2 0,2 5 2 15,1 6 0-15,1 3 4 0,-1 2-6 16,2-3-19-16,1-6-22 0,5 1-24 16,3-10-13-16,2-3 2 0,3-12 36 15,-4-10-105-15,-3-7-23 0,-6-12 8 16,-5-3 25-16,-3-5 126 0,1-7 29 0,2-14 16 16</inkml:trace>
  <inkml:trace contextRef="#ctx0" brushRef="#br0" timeOffset="3601.09">19018 4580 897 0,'-12'4'210'0,"-15"26"-113"16,-9-1-92-16,-10 2 1 16,-2-7 1-16,3-5-1 0,-4-1 0 0,-3-2 0 15,-3-2 0-15,7-4 0 16,5-2 3-16,9-2-11 0,8-5-14 0,8-1-22 15,9 0-28-15,8 0-24 16,1 0-54-16,0-1-20 0,7-3-6 0,8 1 73 16</inkml:trace>
  <inkml:trace contextRef="#ctx0" brushRef="#br0" timeOffset="4261.79">20272 5084 1414 0,'-8'34'26'0,"0"-18"-76"16,-2 8-1-16,-2 6 6 0,2-21 43 0,-3 32 0 16,-2 3 1-16,-1 5 0 0,-1 4 0 15,0 0 0-15,1 4 0 0,1 1 0 16,0-2 0-16,-2 1 1 0,-1 1 0 16,-2 0 0-16,2 4 1 0,1-1 1 15,3-2-1-15,-3 1 0 0,1-5 2 16,-2-6-3-16,5-4 2 0,1-7 0 15,3-6 0-15,2-7 1 0,1-7 0 16,0-6 0-16,4-6 0 0,2-1 1 16,0-4-4-16,1-1-4 0,0 0-3 0,4-2-5 15,0-2 1-15,10-7 1 0,5-5 3 16,6 0 2-16,2-2 4 0,-4 2 15 16,-1 2 10-16,-2 1 5 0,-5 2-3 15,1 0-13-15,-3 2-9 0,-2 0-3 0,2-2 1 16,-3 6 5-16,-3-1 3 0,-3 4 3 15,-1 0 8-15,-2 1 1 0,-1-1 6 16,-1 2-1-16,0 0-11 0,-1 0-8 16,-1 2-12-16,-1 1-8 0,-2 1 4 15,-4 7 3-15,-6 7 2 0,-6 4 4 16,-7 9 1-16,-7 1-1 0,-3 0 1 0,-2-3-2 16,3-9-3-16,4-5-2 0,5-7-1 15,2-4 2-15,3-4 3 0,-1-4 4 16,0-4 2-16,4-2 4 0,0-2 6 15,5 0 8-15,0 0 6 0,4 1 5 16,2-1-1-16,1-1-7 0,2-3-7 16,-2 0-8-16,4-2-5 0,1 0-3 15,3 0-6-15,3-4-11 0,2-7-20 0,4-5-36 16,5-11 160-16,7-2-88 0</inkml:trace>
  <inkml:trace contextRef="#ctx0" brushRef="#br0" timeOffset="5164.02">20750 4573 1605 0,'-1'0'17'0,"-1"0"-39"16,0-2-5-16,-2 1 15 0,0-1 8 0,-2-1 2 15,-5 0-1-15,-4 0 3 0,-2 0 1 31,-5 2 1-31,3 2-1 0,1 0-2 0,3 6-5 0,3 0-2 0,1 4-3 16,2 2-1-16,1 4 2 0,1 3 1 16,3 4 5-16,-1 4 0 0,3 2-4 15,2 4-6 1,3 2-12-16,12 2-8 0,6-2-6 16,12-2 3-16,9-7 8 15,1-6 8-15,1-7 7 0,-6-5 5 0,-5-5 3 0,-8-4 2 0,-5-4 3 0,-2-3 1 16,-4-2 1-16,-1-5 0 15,0-2 0 1,0-5 0-16,-2-1-1 0,2-1 0 16,1 1 2-16,-2-1 0 0,2 1-1 15,-1 0 0-15,-2 0 0 0,-1 3 0 16,1 3 5-16,-1 3 7 0,1 3 8 0,-1-1 4 16,1 4-5-16,-2 0-7 0,1 5-8 15,3-2-3-15,0 4-3 0,2 2-3 16,0 7-4-16,0 3 0 0,0 5 0 15,-3 2-4-15,0 4-1 0,-3 3-2 16,-2 0-4-16,-6-3 4 0,-3-3 0 0,-5-6-2 16,-2-1 6-16,0-4 5 0,0-2 1 15,-2-3 4-15,-1-1 0 0,-3-1-1 16,-4-5 2-16,-3-3 1 0,-3-6-4 16,-1-3 5-16,-1-5-79 0,3-3-142 15,2-1 137-15</inkml:trace>
  <inkml:trace contextRef="#ctx0" brushRef="#br0" timeOffset="5574.55">21496 4700 937 0,'14'19'44'15,"-15"27"-27"-15,-4-6-10 0,-2 4-2 16,-10-17 4-16,16-8-3 0,1-9 0 16,5-3 2-16,-5-6 3 0,0-1 31 15,0 0 34-15,0 0 23 0,-4-3 19 16,6-4-28-16,1-4-33 0,1-7-30 16,3-7-22-16,2-2-5 0,-1-2-1 15,2 1 0-15,-1 1-1 0,3 0-5 0,2 1-4 16,5 0-10-16,2 1 0 0,1 1 0 15,-1 6 3-15,0 4 9 0,0 7 1 16,-1 3 0-16,0 5 1 0,-1 5 0 16,1 4-1-16,1 6 2 0,-1 2-5 15,-1 5 0-15,-1 3 1 0,-5 3-1 16,-5 1 5-16,-2-1 1 0,-2-2 0 16,-4-3 1-16,-1-2-2 0,0-8-7 0,-6-1-6 15,6-4-8-15,0-5-8 0,1-3-12 16,0-1 6-16,0 2-80 0,-1-4 264 15,3-8-129-15</inkml:trace>
  <inkml:trace contextRef="#ctx0" brushRef="#br0" timeOffset="5916.96">22331 4496 1383 0,'-8'4'-4'0,"-6"0"-30"15,-6 2-10-15,-8 3 22 0,0 2 25 0,1 2-1 16,-2 2 1-16,0-2 0 0,-4 0-2 16,4 3 1-16,6-5 2 0,7-1-2 15,7-1-5-15,4-4-8 0,5-5-6 16,-1 4-1-16,4-2 6 0,3 1 4 16,9 6 4-16,6 0 3 0,10 5 0 15,5 2 1-15,1-1 0 0,4 0 0 16,-3 2 0-16,1 2 1 15,-3 1-1-15,-7 3 0 0,-4 0 0 16,-11 2-2-16,-8 2 1 0,-6 0 0 0,-5-2-2 16,-7-2-3-16,-6-4-4 0,-3-3-1 15,-5-5 4-15,-2-3 6 0,2-3 3 0,-1-5 3 16,7-2-2-16,6-4-3 0,4-1-5 16,5-3-2-16,1-6 3 0,0-5 3 15,3-10 1-15</inkml:trace>
  <inkml:trace contextRef="#ctx0" brushRef="#br0" timeOffset="6159.6">22793 4254 1288 0,'13'23'91'0,"78"-25"-60"31,-218 273-31-31,109-208 3 16,11 5-1-16,0-3-17 15,3-3-31-15,2-6-28 0,3-6-81 0,4-7-70 0,2-13-2 16,-1-12 0-16,-2-9 114 0,1-15 137 16,-1-8-17-1</inkml:trace>
  <inkml:trace contextRef="#ctx0" brushRef="#br0" timeOffset="6333.76">22734 4585 1313 0,'-18'17'37'15,"-39"29"-28"-15,59-28 3 31,-85-10-16-31,37-9-10 0,19 10-20 16,2 0 7-16,5 1-71 0,4-3 62 16</inkml:trace>
  <inkml:trace contextRef="#ctx0" brushRef="#br0" timeOffset="6966.42">23319 4735 1514 0,'-3'-9'6'0,"-2"-4"-40"0,-2-6-23 0,-3-2 10 16,-1 1 34-16,-2 2 23 16,-1 5 2-16,0 3-7 0,-1 1-1 0,4 2 1 15,1 4-1-15,3-1-2 0,2 4-2 16,0 3-8-16,-1 0-7 0,1 9-6 0,0 1-1 15,1 6-1-15,2 4-1 16,6 0-1-16,6 0-2 0,6 1 2 0,2-1-2 16,0-7 6-16,-4-5 2 15,-3-4 3-15,-3-6 8 0,-1 2 6 16,-2-3 1-16,-1-1-1 0,-2-1 4 16,0-2 1-16,0 1 4 0,-1-2 4 0,0 0-1 15,0-1 1-15,0-1 0 0,-1 2 0 16,1-1-2-16,0 1 4 0,-1 5-4 0,0 0 0 15,0 0-4-15,1 0-11 16,1 0-9-16,0 0-4 0,1 5 0 16,5 4 8-16,6 2 7 0,1 2 4 15,4-5 4-15,-1 1 1 0,-5-5-3 16,-5-3 3-16,-5 0 4 0,0-1 1 16,0-1 6-16,-3-1 2 0,3-1 0 0,-1-1-2 15,2-4-5-15,0-2-6 0,1-3-4 16,-2-2-1-16,3-1-1 0,0 3-1 15,-1-2 0-15,4 3 2 0,0 1 2 0,4-3 6 16,5 2 1-16,0 3-3 0,3 1-1 16,-4 3-5-16,2 3-5 15,-2 2 0-15,1 3-3 0,1 3 3 0,-3 3 1 16,1 5-1-16,-1 4 1 16,-1 0-1-16,-1 1 2 0,-2 0 0 0,-3 0 1 15,-3-2-4-15,-2-2-2 16,0-6 1-16,-4-5-5 0,0-3 0 15,0-1-1-15,0 0-8 0,0 0 0 0,3-1 7 0,0-6 3 16</inkml:trace>
  <inkml:trace contextRef="#ctx0" brushRef="#br0" timeOffset="7187.91">23997 4231 1255 0,'12'8'62'0,"28"17"-222"16,-41 36 64 0,-23-10 184-16,28 7 25 15,6 6-113-15,-1-6 0 0,-1-3 0 0,-2-2 1 16,0-5 1-16,2-2 3 0,0-6-5 16,2-7-5-16,1-7-6 0,0-11-2 15,-2-7 3-15,-2-7 5 0,0-4 6 16,2-6 1-16,5-5 372 0,1-13-269 15</inkml:trace>
  <inkml:trace contextRef="#ctx0" brushRef="#br0" timeOffset="7418.15">24453 4393 1054 0,'-26'14'43'0,"-7"2"25"16,-9 6-62-1,-4-1-1-15,5-4 0 0,-1-2 1 0,-2-1-3 0,5 1 2 16,2-6 1-16,0 0-2 0,2-5-1 16,0 0 2-16,5-1-2 0,3-3 1 15,5-1 1-15,1-2-2 0,1-2-2 16,0-1-2-16,2-1-4 0,1-4-3 16,1-2-7-16,-2-2-17 0,-1-1-79 15,-3-2 69-15</inkml:trace>
  <inkml:trace contextRef="#ctx0" brushRef="#br0" timeOffset="7753.79">23158 4437 755 0,'-6'12'18'0,"-4"2"-12"0,-3 2-6 16,-2-2 1-16,-2 2 1 0,1 0 0 15,-3-3 7-15,0 2 12 0,-4-2 13 16,-5 1 14-16,-3 1 5 0,-7-1-6 0,-4-2-9 15,-1-2-6-15,2-2 0 0,6-1 3 16,2-2-2-16,4-3-6 0,-1-2-10 16,2 0-7-16,3 0-3 0,4 0-2 15,5 0 1-15,3 2-7 0,1-4-17 16,8 4-5-16,0-4 8 0</inkml:trace>
  <inkml:trace contextRef="#ctx0" brushRef="#br0" timeOffset="19028.75">14447 7593 1541 0,'0'0'32'0,"0"0"-33"0,0-1-14 16,0 1-7-16,0 0 13 0,0 0 21 15,0 1 7-15,-1-1 2 0,1 0 1 16,2 4-9-16,-2-4-4 0,0 0 2 16,0 0 2-16,0 0 4 0,0 0 1 15,0 1-5-15,-2 4-4 0,1 3-4 16,-2 4-3-16,-1 5-1 0,-4 7 1 16,1 5-1-16,-1 6-1 0,-2 8 1 15,-1 2 0-15,4 6 0 0,-2 3 1 16,1 0 0-16,3 0 1 0,2-2 0 0,1-3 0 15,2-4 1-15,2-3-4 0,1-7 9 16,2-2 5-16,-1-6 1 16,2-5 10-16,-1-5-3 0,0-3 9 0,-1-6 8 15,0-3 3-15,-1-1 0 0,1-4-4 0,-1 0 3 16,-1 2 0-16,3-2-2 16,-2 0-3-16,2 0-6 0,1-2-9 0,2 2-5 15,7-4-6-15,3-1-5 0,10-1-2 16,2-2-1-16,6-1-2 0,6 0-1 15,1 0 1-15,9 0 0 0,8 1 0 0,7 2 0 16,13 1 0-16,3 0-1 0,0-1 2 16,2-2-1-1,-3 1 0-15,6 3 0 0,12-1 0 0,1 3 1 0,1 1 0 16,0-2-1-16,3 1-1 0,7 0 1 16,5-1 0-16,5-2 1 0,-1 2 0 0,7 0-1 15,1-1 0-15,2 3 1 0,4 1-1 16,3-2 0-16,2 3 0 0,3 0 0 15,5 0 0-15,-5 3 1 16,3 0-1-16,1 3 0 16,4-3 1-16,-3 2-1 0,-4-2 1 0,11 2 0 0,-6-3-1 15,-3 3 0-15,5-3 0 0,-3 1 0 16,-2-3 0-16,1-1 1 0,8 1 0 16,-5 0 0-16,2-1 0 0,5 0-1 15,4 0 1-15,-2 0 0 0,-4 0 0 0,9 0 0 16,-11 0 1-16,-1 1-1 0,6 2 1 15,2-2-1-15,-3-1-1 0,4 4 1 16,7-2-1-16,-10 1 0 0,2 1 1 16,5-3 0-16,-11 0 0 0,-6-1 0 15,4 0-1-15,-1-2 0 0,-1 2 1 0,4 0-1 16,6 3 0-16,-7 2 0 0,-1-1 1 16,4 3-1-1,-6-1 0-15,-5-2 0 0,-1 2 0 0,-2-2 0 0,-4 0 0 16,-6 0 0-1,-3-1 0-15,-5-1 0 0,-3-1 0 0,-4-1 1 0,-8-1-1 0,-10-3 1 16,-8 1-1-16,6 1 0 0,-1 0 0 31,-4-1 0-31,-10 2 0 0,-10-1 0 16,-3 1 0-16,4 1 0 0,0 0 0 0,-1 0 0 0,-10-2 0 0,-11 2 0 16,-13-2 1-16,-11 1 0 0,-5 0 0 15,-4 0 0-15,-4-1 1 0,-3-2 0 16,-2 1 2-16,-3-1 8 0,0 4 4 15,-2-2 8-15,-1 1 3 0,-1-1 0 32,-1 0-2-32,-1 2-2 0,0-2 1 0,3-2 3 15,-3 2 2-15,0 2 2 0,1-1-5 16,1-5-8-16,-1 3-6 0,0-3-7 16,0 2-3-16,2-5-2 0,0-6 1 15,1-1 1-15,1-3-2 0,-2-2 3 16,2-3 0-16,-1-5 0 0,1-2 0 0,2-9 0 15,-1-2-1-15,2-5 0 0,-1-2 1 16,-3 0-2-16,0-2 1 0,-3 1-1 16,-1-1 1-16,-1 0 0 0,-3 2-1 15,1 3-1-15,0 4 1 0,-1 5 1 16,2 6 0-16,2 6 1 0,0 6 0 16,1 6 0-16,1 3-1 0,-2 2 0 15,0 3-1-15,2 2-2 0,-2 3 0 16,0-1-2-16,0 0 0 0,1 1 2 15,0 0-3-15,-1 0 0 0,1 0-3 0,-1 0-3 16,0 0 0-16,0 0 0 16,0 0 0-16,0 0 1 0,0 0 0 0,0 0 1 15,0 0-12-15,0 0-16 0,0 0-25 16,0 0-35-16,0 0-22 0,0 0-13 16,0 0-28-16,0 0 5 0,0 0 664 15,1 0-407-15</inkml:trace>
  <inkml:trace contextRef="#ctx0" brushRef="#br0" timeOffset="22994.16">9105 13726 1690 0,'0'0'41'15,"0"5"-27"-15,0 11-16 0,-1 9-5 16,-2 11 3-16,0 10 4 0,0 4 0 16,1 5 0-16,0 4-1 0,1 3 1 0,1 5-1 15,0 5 0-15,2 7 1 0,4 4-2 16,3 10 1-16,3 7 0 0,3 7-1 15,1 10 1-15,5 13 0 0,-3 12 0 16,-2 10 1-16,5 10 1 0,-5 6-1 16,2 1 0-16,0 0-2 0,-4-8 0 15,-4-11 0-15,0 4 9 0,-5 17-2 0,-4 17 17 16,2 2 15-16,0-13 14 0,1-46 27 16,0-41-12-16,-3-30-13 0,-1-14-24 15,2-3-23-15,2 4-6 0,-3 3 0 16,0-2 0-16,3-6 1 0,-3-10 0 15,2-7-2-15,-2-10-7 0,-1-6-5 16,0-9-10-16,0 1-8 0,0-1-17 16,0 0-16-16,3 1-24 0,0-2-13 15,-1-9 7-15,5-17 2 0,5-27 64 0,5-27 10 16</inkml:trace>
  <inkml:trace contextRef="#ctx0" brushRef="#br0" timeOffset="23516.39">10835 13849 1895 0,'-1'0'46'0,"3"0"-33"0,2 3-30 0,-3 4-7 15,4 9-1-15,-5 10 6 0,-1 11 7 16,1 10 5-16,0 5 0 0,-2 9 2 16,2 9 2-16,-3 13-1 0,-2 17 2 15,2 15 1-15,-2 14 0 0,1 16 1 16,2 11 2-16,-1 7-2 0,1 6 2 15,2-1-1-15,0-5-1 0,0-4 0 0,1-8 1 16,-1-5 0-16,-3-8 1 16,-1-11 5-16,3-8 4 0,1-9 1 0,0 1 6 15,0 8-6-15,0 2-4 0,-1-5-1 16,1-17-6-16,-2-17 0 0,2-16 0 0,-1-11-1 16,0 1 0-16,1-1 0 0,1 0 0 15,0-3 0-15,0-6 1 16,0-7 0-16,-1-9 0 0,1-10-4 0,-1-7-10 15,0-12-20-15,0-1-23 0,0 2-36 16,-2-4-2-16,2-6 18 0,6-10 19 0,3-17 42 16,6-25 11-16,9-25 5 15,7-33-17-15,8-35 326 0,6-21-229 0</inkml:trace>
  <inkml:trace contextRef="#ctx0" brushRef="#br0" timeOffset="23989.55">12460 13928 1899 0,'0'0'79'0,"0"0"-3"15,1 0-57-15,-1 0-52 0,0 1-23 16,2-1-3-1,-1 0 7-15,-1 0 9 0,0 2 16 0,-1-2 8 0,1 0 9 16,-2 3 3-16,1 1 3 0,1 4 0 16,-1 7 2-16,0 8 3 0,1 15 4 15,-2 17 2-15,1 16 3 0,1 25-2 16,0 22-3-16,3 21-2 0,0 19-1 0,2 17 0 16,-3 10 0-16,2 4-1 15,-1 4 0-15,-3-12-1 0,1-10 0 0,-1-9 0 16,-3-13 0-16,2-6 0 0,-1-4 5 15,2-5 3-15,3-5 8 0,0-7 9 16,2-11 4-16,-2-15 2 0,4-15-5 16,-2-10-7-16,2-7-10 0,0-9-4 15,1 0-4-15,-3-1 0 0,2-4 0 16,-1-1-1-16,-5-6 0 16,0-4 1-16,-1-7 1 0,0-5-1 15,0-5-1-15,0-6-5 0,0-2-7 0,1-3-8 16,-1-4-11-16,1-4-13 0,-1-3-13 15,0 0-6 1,0 0-12-16,-1 0-3 0,2 0 6 0,5-7 0 0,6-11 18 0,5-19 6 16,11-24 716-1,10-24-487-15</inkml:trace>
  <inkml:trace contextRef="#ctx0" brushRef="#br0" timeOffset="24431.56">14485 13833 1478 0,'0'1'110'15,"-2"1"156"-15,0 5-279 0,-1 11-7 16,-3 13 1-16,-2 17 14 0,-3 12 6 16,-2 10-1-16,1 9 1 0,-2 11 0 15,0 18 0-15,-1 19 0 0,3 21 0 16,4 21 0-16,6 19 1 0,5 16-1 16,5 12 0-16,7 0 1 0,3-6-1 15,5-8-1-15,0-21 0 0,-1-15 9 16,-1-15 8-16,-1-20 7 0,-1-11 4 0,-2-8-7 15,-2-9-8-15,-6-4-6 0,1-6-4 16,-2-1-1-16,-4-5 0 0,0-8-2 16,-3-8 1-16,2-11 1 0,0-10-1 15,-1-5 2-15,0-4-1 0,1-4-2 0,-3-7 1 16,0-6 2-16,1-9-3 0,-1-6-11 16,0-5-22-16,0-4-29 0,0 0-41 15,0 0-27-15,1-3-24 0,9-15 88 16,7-18 17-16</inkml:trace>
  <inkml:trace contextRef="#ctx0" brushRef="#br0" timeOffset="24884.38">16408 13657 1643 0,'15'1'347'0,"-12"8"-287"16,14-9-201-1,-55 46 163-15,28 1-40 0,3 22 6 0,1 13 7 16,1 10 2-16,-2 14 1 15,-1 10 2-15,1 15 0 0,1 16 0 0,1 19 0 16,2 19 1-16,1 11 0 0,2 17 1 16,1 8 0-16,2 1-2 0,4-1-2 0,0-15 13 15,3-28 13-15,-1-24 17 0,1-21 14 16,0-19-12-16,-2-7-12 0,2-5-14 16,1-3-12-16,0-3-3 0,2-5 1 15,-3-5-2-15,-2-14 0 16,-2-8 1-16,-1-11-1 0,-2-11 0 0,0-8 0 15,-1-8 0-15,1-7 0 16,-2-3 2-16,-1-7-3 0,0-4-11 0,0-3-18 16,0 0-23-16,0-2-29 0,0 0-29 15,0 0-31-15,0-2-14 0,1-14 441 16,3-16-242 0</inkml:trace>
  <inkml:trace contextRef="#ctx0" brushRef="#br0" timeOffset="26065.79">17871 13726 1086 0,'-8'0'82'0,"-9"2"115"16,-8 3-183-16,-7-1-9 0,-5 3 1 15,-9-3-1-15,-7 0 1 0,-11 1 1 16,-6-1 1-16,2-1 3 0,4-1 6 15,4 0 3-15,-1 0 3 0,-8 0 0 0,-11 0-1 16,-7 1-1-16,-1 2-2 0,4-1-3 16,3 3-1-16,-11 0-3 0,-10 1-3 15,-6 2-2-15,-10 0-1 0,5 1-2 16,-16 2-1-16,-6-2 1 0,-3 1-3 16,-12-1 0-16,3 2 0 0,-4-5-1 15,-3 4 0-15,-9 0 1 16,3 2-1-16,2-5 1 0,-15 2-1 0,7 0 0 15,5-3 0-15,-19 2 1 0,9 0 5 16,8-1 5-16,-16 1 7 0,10 3 6 0,8-4 0 16,-4 0 6-16,2-1-3 15,6-2-8-15,-4 0-3 0,-8 2-10 0,8-1 4 16,1-2 8-16,-12 1 1 16,9-3 0-16,4-1-6 0,-14 2-6 0,5-2-1 15,8-1 0-15,-13 1 0 0,5 0-3 0,4 0-1 16,-12-1-2-16,4 2 1 0,5 2-1 15,0-1 0-15,5 1 0 0,10 0 0 16,7 1 0-16,0 0 0 0,12-1 1 0,10 1-1 16,11-2 0-16,20 3 0 15,13-2 0-15,11-1 0 0,13 1 1 0,12-3-1 16,14 0 0-16,10-1 0 0,6 0 0 16,6 0-1-16,1 1-8 0,3 0-14 0,-1-2-19 15,1 0-26-15,1 1-26 0,-1 0-20 16,1 1-9-16,2 4 61 0</inkml:trace>
  <inkml:trace contextRef="#ctx0" brushRef="#br0" timeOffset="60487.56">24376 7813 1156 0,'0'0'22'15,"0"0"-24"-15,0 0-3 0,0-2 1 16,1 2 2-16,-1 1 0 0,1 0 2 15,-1 0 1-15,0-1 4 0,0 0 0 0,0 0 0 16,0 0-1-16,0 0-1 0,0 0-1 16,0 0 1-16,0 0 0 0,0 0 2 15,0 0 4-15,0 0 1 0,0 0 1 16,0 0-1-16,0 0-4 0,0 0-3 16,0 0-1-16,0 0-1 0,0 0-1 15,0 0 0-15,0 0-1 0,0 0-1 16,0 0 2-16,0-1-2 0,0 1 1 0,0 1 1 15,0-1-1-15,0 0 1 0,0 0 0 16,0 0 1-16,0 0 0 0,0 0 1 16,0 0-2-16,0 0 1 0,0 0 1 15,0 0-2 1,0 0 0-16,0 0 0 0,0 0-1 0,0 0 0 0,0 0 0 16,0 0-1-16,0 0 0 0,0 0 1 15,0 0 0-15,0 0 1 0,0 0 0 16,0 0 1-16,0 0 1 0,0 0 0 0,0 0-1 15,0 0 1-15,0 0-2 0,0 0 0 16,0 0-1-16,0 0 0 0,0 0-2 16,0 0-2-16,0 0 1 0,0 2-4 15,0 0 0 1,0-2-1-16,-1 4-1 0,0 0 2 0,0 1 0 0,0 4 0 0,1 4 4 16,0 1 1-16,2 4 2 0,0 5 2 15,-2 4 0-15,1 3-1 0,-1 4 0 16,0 4 1-16,-1 6-1 0,1 4 0 15,0 2 1-15,-1 5-1 0,0 3 0 16,1-1 1-16,-1 5-1 0,2-2 0 16,2 3 1-1,0-2-1-15,2 1 0 0,2-4 0 0,2-2 0 0,1-6 0 16,-1-8 0-16,0-6 0 16,0-6 0-16,0-5 1 0,-2-3 0 0,1-8 1 15,-5-2 0-15,0-1-1 0,0-4 1 0,-3-2 0 16,2-1 1-16,-1-1 1 0,1-1 0 15,-2-2 0 1,0 0 0-16,0 0 3 0,0 0-3 0,-1 0-4 0,1 0-8 16,0 0-6-16,-1-1-8 0,-1-7-90 15,-3-7 77-15</inkml:trace>
  <inkml:trace contextRef="#ctx0" brushRef="#br0" timeOffset="61656.13">24470 7741 1507 0,'36'21'43'0,"-12"-15"-45"31,25 28-16-31,-134-91 20 0,64 57-2 0,22 0-1 16,0 0 1-16,-1 0-2 0,2 1 1 0,-1 0-1 16,1 0-1-16,0-1 0 0,-1 1 0 31,3 2-1-31,-2-2 1 0,2 1 0 16,1 0 1-16,-1 2-1 0,-1 1 0 15,3 3-3-15,-5-2 1 0,1 5-1 16,-2-4 2-16,1 0 1 0,-1 2 2 0,0-2 0 15,0 1 0-15,-2-2 0 0,2-1-2 16,-1-1-1-16,1-1 1 0,0-2 0 16,0 0 2-16,-1 0 2 0,0 0 1 15,-1-1 0-15,2 0 2 0,-1 2 0 16,0-2-1-16,3 0 2 0,-2 0-3 16,0 0 1-16,0 2-2 0,0-2 0 15,0 0-1-15,0 0 2 0,0 1-2 16,0-1 1-16,0 0 1 0,0 0-2 15,0 0 0-15,0 1 1 0,0-1 0 16,0 0-1-16,0 1 2 0,0-1-1 0,0 0 2 16,0 0 1-16,0 0-1 0,0 0 0 15,0 0 0-15,2 0-1 0,-2 0 0 16,0 0-1-16,0 0-1 0,0 0-1 16,0 0-1-16,0 0-2 0,0 0 0 15,0 0 1-15,0 0-1 0,0 1 1 16,1 4 2-16,0-3 0 0,2 3 1 0,-1 0 0 15,1 1-1-15,1-1 1 0,1 3 0 16,-1-2 0-16,0 1 0 0,-1 1 1 16,-1-2-1-16,-1 0 0 0,2-1 1 15,-3 0-1-15,1-1 1 0,1 2-1 16,1-3 0-16,0 2 0 0,-3-4 0 0,-2 1 0 16,1-1 0-16,1 1 1 0,0-2-1 15,0 0 0-15,0 0 0 0,0 0-2 16,0 0 0-16,0 0 0 0,0 0 1 15,0 0 4-15,0 0 6 0,0 0 3 16,0-2 8-16,-3-2 10 0,1 3 5 0,1-5 1 16,-2 3-3-16,2-4-11 15,0 0-7-15,-3-1-4 0,-1 1-6 16,-1-2-2-16,0-1 0 0,2-1-1 0,1 2-1 16,0 0 1-16,-2 2-1 0,2 1 1 15,-2 0 0-15,3 2 1 0,-1-1-1 16,-1 2-1-16,2 0-1 0,-1-1-1 15,3 4 0-15,-6-5 0 0,5 4 0 16,-4-2 1-16,3 1-1 0,0 0 0 16,0 0 1-16,-1-1 0 0,1 0 0 15,-1 2 0-15,-1-5 0 0,0 1-1 0,-2 1 0 16,1-1-1-16,-2 2 0 16,1 0 0-16,1 0 0 0,-2 0 0 0,1 1 0 0,3 0 0 15,2 2-2-15,0 0-1 16,-6-2-3-16,4 2-2 0,-1 0-2 0,2 0-2 15,-1 3 3-15,-3 3 2 16,0 1 4-16,-3 6 3 0,-1 1 1 0,-2 6 0 16,-1-1 1-16,-1 1 0 0,-1 1 0 15,0 2 0-15,-3 2 0 0,3-1 0 0,1-1 1 16,2-2-1-16,3-2 0 16,1-2 0-16,2-3 1 0,0 0-1 15,3-4 0-15,-2-1 1 0,3-1-1 0,1-3 1 16,-2 0 0-16,1-2 0 0,2 2 0 15,-1-4 1-15,-1-1-1 16,2 0 1-16,0 0 0 0,0 1 0 0,1-1 1 16,-1 0 0-16,0 0 0 15,0 1 0-15,0-1 0 0,0 0 2 0,1 0-8 0,-1 0-18 16,0 0-21-16,0 0-27 0,0-1 679 16,0 1-460-16</inkml:trace>
  <inkml:trace contextRef="#ctx0" brushRef="#br0" timeOffset="72680.78">9027 5345 1245 0,'0'0'9'0,"-1"1"-27"0,-3 4-6 15,-2 2 1-15,-6-1 21 0,-1 0 5 16,-3 0 2-16,-2-2 2 0,-2 1 1 15,-5-1-1-15,-8 0 0 0,-7-4-1 16,-6 2-2-16,-11-2 17 0,-5 0 4 16,-13 0 2-16,-10-1 6 0,-4 0-11 15,-6 1-2-15,-16-2-1 0,-9 2-5 0,-5 0-4 16,-8 2-2-16,-1 2 1 0,-3 1-3 16,-4 0-1-16,-1 0 0 0,1-1-1 15,0 1 0-15,3-3-1 0,1-1-3 16,9-1 1-16,8-3-1 0,10 1 0 15,5-1 7-15,18 1 14 0,7 1 1 16,5 0 3-16,11 1-4 0,6 2-16 16,10 0-1-16,11 1-1 0,9 1-3 15,9-2 0-15,8 1 0 0,9-3-3 16,2 0-3-16,0 0 4 0,0 0-7 0,6 0 0 16,6-4-2-16,14-1-33 0,19 0-34 15,25 0-227-15,19 1 190 0</inkml:trace>
  <inkml:trace contextRef="#ctx0" brushRef="#br0" timeOffset="73110.55">8357 5704 1518 0,'-5'0'69'16,"-8"0"201"-16,-9 0-321 15,-7 0-4-15,-8 2 55 0,-8 2 0 16,-11 1 1 0,-12 3-1-16,-10 2-1 0,-10 0 0 0,-10 0 1 0,-14-2 0 15,-8 0 0-15,-8-1 1 16,0-3-1-16,2 1 1 0,2-3 0 0,4 1-1 0,2-1-1 15,10 0 2-15,3-2-1 0,5 0 2 16,1 0 1-16,4-2-2 0,6 0 2 16,9 2-1-1,7 0-1-15,5 2 1 0,6 0 1 0,7-2-1 0,8 0 0 16,12 3 0-16,8-1-2 0,8 3 0 16,6-3 0-1,7-1-1-15,6-1 1 0,0 0 3 0,0 0-3 0,0 0-2 0,0 0-2 16,0 0-8-16,2 0 6 0,0-1-1 15,2 1-6-15,-2-1-6 0,1-2-17 16,1 3-19 0,-1-4-21-16,3 1 21 0,4-5 19 15</inkml:trace>
  <inkml:trace contextRef="#ctx0" brushRef="#br0" timeOffset="75392.6">3842 3460 1128 0,'58'1'41'0,"-24"6"-32"15,1 2-6-15,5-2-3 0,-28 6 3 16,32-2-1-16,6 0 1 0,6 3-1 16,5-2 1-16,5 1-1 0,11 2 1 15,4 0-1-15,5 1 0 0,4 5 0 16,-2 2-1-16,0 6 3 0,4 1 9 16,-9 0 4-16,-2 1 3 0,-9 1-2 0,-10 4-9 15,-1 1-5-15,-10 2-1 0,-7 0-2 16,-7 0 1-16,-10-3 0 0,-3 0-2 15,-5-6 0-15,-3-1 1 0,-7-4-1 16,-2-5 0-16,0-4 2 0,-2-7-1 16,-1-3 1-16,-3-2 2 0,-1-4-1 15,0 0 2-15,1 0 3 0,-1 0 1 0,0 0 2 16,1 0 1-16,-1 0-1 0,3-4-2 16,-1-2-2-16,-2-4-4 0,2-9-2 15,-2-6-2-15,-3-8-4 16,-3-6-3-16,-4-3-1 0,-3-5 0 0,-5 0 0 15,-5 2 1-15,1 6 2 0,0 4 1 16,3 7 2-16,6 9 4 16,4 4 6-16,3 10 4 0,6 3 3 0,-1 0 0 15,0 1-4-15,1 0-4 0,0 1-4 0,0 0-2 16,-2 2-2-16,2 5-2 0,2 8 1 16,4 11 1-16,6 8 1 0,8 10 2 15,8 7 1-15,7 0 0 0,2 5 0 16,0-5 4-16,-2-4-1 0,-6-6 2 15,-3-8 4-15,-8-6-4 0,-5-6 1 0,-4-4-5 16,-5-7-3-16,-2-3-2 0,-2-3 5 16,-2-1 9-16,-5-1 2 0,-3 2 6 15,-6-2-5-15,-6-2-5 0,-6-1 0 16,-8-5-1-16,-8-3 1 0,-3-1-1 16,0-1-2-16,2-1-2 0,4 0-1 15,5 0 0-15,5 2 1 0,6 1-1 0,4 1 0 16,4 2 1-16,4 2 0 15,2 1 2-15,6 0 0 0,1 1 0 0,4 2 2 16,-1 0-3-16,1 0-4 0,0 0-9 16,0 0-7-16,-1 0-12 0,1 0-16 15,0 0-5-15,-1-4-9 0,6-1 0 16,-2-7 34-16</inkml:trace>
  <inkml:trace contextRef="#ctx0" brushRef="#br0" timeOffset="76080.14">7183 2177 842 0,'0'0'36'0,"0"0"16"0,0 1 9 15,-3 0-3-15,0 0 7 0,1 1-14 16,0 0-10-16,0-2-10 0,4 2-8 16,-2 0-5-16,-2 4-5 0,0 2-3 15,1 4 1-15,-5 6-3 0,4 9-1 16,3 10 1-16,-1 17 18 0,3 17 9 16,1 11 1-16,2 13-1 0,0 9-21 0,4 7-12 15,4 6 0-15,-1 8-2 0,2 3 1 16,0-6-1-16,-2-7 2 0,-1-7-1 15,-3-14 0-15,-1-15 0 0,-3-10 1 16,-3-14-1-16,1-12 0 0,-1-9 1 16,-1-6-1-16,1-5-1 0,-2-5 2 15,0-6-1-15,0-4 0 0,1-5 3 0,-1-3-4 16,0 0-14-16,0 0-7 0,0 0-5 16,2-3 1-16,2-7 13 0,-2-13-2 15,2-10-8-15,0-19-9 0,-3-11-19 16,-1-10-11-16,-2-7-4 0,-2-4-9 15,0-6 11-15,-2-1-97 0,-4 0 102 16</inkml:trace>
  <inkml:trace contextRef="#ctx0" brushRef="#br0" timeOffset="77054.56">7135 1793 1536 0,'0'0'21'16,"-1"0"-28"-16,1 0-15 0,-2 0-4 16,3 2 10-16,1-1 2 0,4 2 5 15,2 0 6-15,2 1 5 0,7 3 5 0,6 1 0 16,8-2-1-16,7-1 3 16,8-1 3-16,5 0 2 0,9-3 1 15,12 2-2-15,7-3-5 0,5-2-3 0,6 1-2 16,3-1-2-16,9 1 0 0,13 2 0 15,6-1 0-15,3 1 0 0,0-1 0 16,4-2 0-16,5 0 0 0,-3 1 0 16,4-3 0-16,2 0-1 0,-5-1 1 15,4 0-1-15,0 0 1 16,-6 3 0-16,3-3-1 0,-5 2 1 0,-3-3 0 16,-3 3-1-16,-12 0 1 0,0 1 0 0,-13 2-1 15,-11 2 0-15,-6 1 1 16,-9 1-1-16,-10 1 0 0,-10 1 2 0,-16-2-1 15,-11 1 0-15,-8 0 1 0,-8 0-2 16,1 4-1-16,-6 2-1 0,0 2 0 16,-1 10 1-16,-1 2 0 0,-2 3 1 0,-2 5 0 15,-2 3 2-15,-5 2 0 0,0 5 2 16,2 4-1-16,2 4-2 0,5 6 1 16,2 7-1-16,5 8 1 0,3 6 0 15,3 5 0-15,5 3 0 0,0 4 0 0,2 4 1 16,3 3-3-16,3 0 2 15,2-5 0-15,0 2-1 0,4-8 0 16,-2-2 1-16,-2-7 1 0,-1-5 16 16,-3-2 3-16,-2-6 0 0,1-5-3 0,-3-6-15 15,-2-7-3-15,-2-7-1 0,-3-4 3 16,-3-5-2-16,-2-3 1 0,-1-6 0 16,-3-3-2-16,1-3 2 0,-1-1 0 15,-2-6-1-15,0 1 0 0,-4-4-1 0,1-1-1 16,-3 0 1-16,-2-1 6 15,-2 2 3-15,-8 1 2 0,-3 3-1 16,-8 2-3-16,-4-2 0 0,-7-2-1 16,-10-1 1-16,-4-2 0 0,-8-4-2 0,-8-3 0 15,-11-2-1-15,-4-2 0 0,-6 0-2 16,0 3 1-16,6-1-1 0,-9 1 0 0,-6-3 0 16,1 3 2-16,-6-1 0 0,1 1 2 31,2 0 6-31,-8 1 1 0,-6-3-1 0,1 1 0 0,-2-1-5 0,-5-1-2 15,0 1-1-15,-2 1-1 0,4 3-1 0,6-2 0 16,0 3 1-16,4 2 1 0,0 1 0 16,10 1 1-16,-2 3 0 0,1-1-1 15,3-1-2-15,2 0 0 0,9-2-1 16,11-2 1 0,3 0 2-16,-1 1 2 0,4-1 0 0,4 3-1 0,3-3-2 15,12 0-3 1,5 0 2-16,10-1-1 15,6 1-1-15,8-2 2 0,6 2 0 16,4 2-1-16,5-2 1 0,3 0 1 0,3 0 0 16,1 1 2-16,0-1 4 0,0 0-4 15,0 0-8-15,-1 0-3 0,1 0-13 16,0 0-7-16,0 0-2 0,0-1-5 16,1-1 6-16,2 0-1 0,0-2-10 15,3-1-18-15,4-5-29 0,3-6-20 0,5-4-10 16,2-5 57-16</inkml:trace>
  <inkml:trace contextRef="#ctx0" brushRef="#br0" timeOffset="92677.2">10759 2715 823 0,'11'2'19'0,"-2"1"-1"0,-5-1 6 0,-4-2 1 16,0 1 11-16,-4 1-2 0,-5 2 8 15,-4 0 11-15,-7 3-2 0,-2 0-5 16,-3-2-14-16,-6 3-1 0,-4 1 4 0,0-1 2 16,-3 2 6-16,-4 0 1 15,-4 0-11-15,-8 0 8 0,-4 2-1 0,-8-2-8 16,-6 4 11-16,-6 1-11 0,0 3-4 15,-8-6-2-15,1 3-4 0,-13-3 0 16,-8-1-3-16,-2-1-1 0,-9-3-7 16,4-1-5-16,-11-6 0 15,-2 2-3-15,-4-4 1 0,0-2-1 16,0-1-1-16,1-4 0 0,4 1 0 0,3-1 1 0,3 0 0 16,3 1 0-16,6 3-2 0,5 0 0 15,9 1 1-15,5 4-2 0,-1-2 1 16,9 6 0-16,6-1-1 0,9 3 0 15,12-3 1-15,3 3-1 0,13 2-1 0,10 1 1 16,3 2-1-16,5-1 0 16,5 1 1-16,-3-3-3 0,9 1 2 0,2-2-1 15,-1-2-1-15,8 0 2 0,-1-3-5 16,3-1 0-16,0-1-6 0,2 1-12 16,1-1-11-16,4-2-12 0,14-8 23 15</inkml:trace>
  <inkml:trace contextRef="#ctx0" brushRef="#br0" timeOffset="93929.14">6686 5158 1323 0,'0'2'-6'0,"-2"-2"-44"0,-1 0-8 0,-1 1 50 16,-1-1 6-1,1 2 0-15,-1 0 1 0,-4 0 1 0,0 3 0 0,-6 0 8 16,-9 2 7-16,-4 0 3 0,-5-1 10 15,-6 1-1-15,4-2-5 0,1 2 2 16,5-1-9-16,2 1-4 0,3-5 0 16,4 0 0-16,2 1-1 0,4-1 1 15,4-2-1-15,5 0-4 0,5 0-2 16,-1 0 10-16,1 0 13 0,0 0 11 0,0 0 7 16,1 0-11-16,4-2-14 0,7-1-9 15,10 0-9-15,7-4-1 0,9 4-1 16,8-3 0-16,6 1 0 0,5 2 0 15,-6 1 0-15,-3 0 2 0,-10-2-1 16,-11 2 1-16,-1 1 0 0,-7 1 0 16,-3 0 0-16,-5 0-1 0,-5 0 0 15,-4-2-1-15,-2 2 0 16,0 0 8-16,0 0 1 0,0 0 1 0,-1 1-1 0,-3 1-9 16,-3-1 1-16,-7 2 1 0,-3 1 0 15,-7 1 1-15,-4 2 1 0,-2-2-1 16,-4-2 0-16,0-2 1 0,1-1-2 15,2 0 1-15,6 0 0 16,4-2-1-16,5 1 1 0,5 0-1 0,2 0 0 16,3 1-1-16,5 0-1 0,0 0 0 0,1 0 0 15,0 0 1-15,1 0 4 0,3 0-1 16,0 0 2-16,5 0-1 0,8 0-3 16,8 1 2-16,12-1-4 0,9 3 1 0,2 0 0 15,4-1-1-15,-4 1 2 16,-5-2-1-16,-4 2 0 0,-6-1 0 0,-4-2 0 15,-6 1-1-15,-5 0 0 0,-8-1 0 16,-8 0 4-16,-1 0 1 0,0 0 1 16,-2 2-1-16,-3-1-5 0,-5 3 0 15,-6-1 0-15,-8 2 0 16,-8 1 3-16,-6 0 0 0,-3-3-1 0,-5-1 1 0,5-2-2 31,1 0 0-31,-1-5-18 0,4-2-31 0,0-3-30 0,4-6 34 16</inkml:trace>
  <inkml:trace contextRef="#ctx0" brushRef="#br0" timeOffset="96645.88">7635 2140 1509 0,'0'0'6'0,"1"0"-46"0,-3 2-8 0,1 2-4 0,-2 0 30 16,-2 3 20-16,5 0-1 0,-1 5 1 0,4 3 0 15,-3 1 0-15,0 7 1 0,5 4 1 0,-5 4 0 16,2 9 1-16,3 6 3 0,-1 6-2 15,4 1 2-15,3 0 0 16,0-8-2-16,0-8 2 0,-4-9-1 0,-1-9-1 16,-1-6 2-16,-2-8 2 0,-1-1-6 15,-2-4-15 1,0 0-17-16,0-2-27 0,5-3-5 0,-2-9 32 0</inkml:trace>
  <inkml:trace contextRef="#ctx0" brushRef="#br0" timeOffset="96837.29">7869 2471 996 0,'0'0'56'0,"0"0"1"0,0 0-49 0,-2 0-35 15,-3 3 3-15,-2 2 24 0,-4 3 10 16,-7 1 1-16,-1-1 3 0,-4 0 2 0,0-1-1 16,3-2 1-16,-2-3 1 0,7 0 6 15,0-1 4-15,-1-1 1 0,5 2-4 16,-1-1-7-16,-3-1-8 0,5-1-5 15,-1-1-1-15,3 2-8 0,1 0-18 16,2 0-56-16,0 0 44 0</inkml:trace>
  <inkml:trace contextRef="#ctx0" brushRef="#br0" timeOffset="97325.06">8151 2198 1712 0,'-4'18'-27'0,"2"10"-63"15,2 15-6-15,5 9 72 0,5 1 23 16,1 3-5-16,4-3-8 0,-4-1-4 0,0-2-2 15,-1-9 5-15,-2-9 6 0,0-12 7 16,-5-9 1-16,-2-10 4 0,1 0 4 16,-1 1 4-16,0-2 6 0,-1 0 0 15,-1-4-3-15,2-4-5 0,-1-7-5 16,1-6-4-16,0-9 0 0,0-5 0 16,2-2-1-16,2 1 1 0,2 6-1 15,3 5-3-15,1 4-7 0,4 6-6 0,4 3-1 16,2 3 2-16,5 4 6 0,3 5 5 15,-3 4 0-15,0 3 1 0,-6 4 3 16,-3-1 1-16,-4 3-2 0,-4 1 0 16,-3 2 0-16,-6 4 2 0,-6 1 3 15,-6 6 0-15,-8 2 2 0,-8 2 1 0,-9 0 2 16,-5-4 2-16,-6-4-3 0,-3-7-2 16,1-2 0-16,-1-9-3 15,-1 0 0-15,8-4 0 0,6-1-2 0,12-2-2 16,5-2-6-16,7 1-10 0,4 1-19 15,3-3 705-15,5-1-495 0</inkml:trace>
  <inkml:trace contextRef="#ctx0" brushRef="#br0" timeOffset="97691.26">7891 3499 1451 0,'-8'1'22'0,"-6"3"-17"0,-7-1-19 15,-5 1-3-15,-2 0 11 16,-3-1-7-16,2-1-1 0,-3 2-3 0,0-1 7 16,4-2 10-16,-2 4 0 0,3-3 0 15,2 0 1-15,0 1 0 0,5-2 0 16,1-1 1-16,3 0-1 0,4 2 0 16,4-2 1-16,4 0-1 0,2 0-2 15,1 0-10-15,1 0-14 0,-2-2-25 16,7-6 71-16,4-5-29 0</inkml:trace>
  <inkml:trace contextRef="#ctx0" brushRef="#br0" timeOffset="98239.87">8247 3185 1954 0,'-1'6'-58'16,"-3"12"-34"-16,2 10-18 16,-3 8 5-16,3 6 105 0,1-1 0 15,0 7 0-15,-4 4 2 0,3 8-2 16,-3 3 1-16,1-1 1 0,2 1-1 16,-1-11 0-16,4-7 0 0,1-10 0 15,2-12 0-15,-1-8 1 16,-1-8 1-16,-2-6 3 0,0-1 3 0,0 0 1 0,0 0 3 15,0 0-10-15,0 0-10 0,1-2-7 16,-1-5-3-16,0-6 4 16,2-4 9-16,-2-8 4 0,6 0-2 0,-1 2 1 15,-1 0-1-15,6 4-1 0,2 2 4 16,1 2 4-16,7 0 0 0,-5 0 6 16,3 5 0-16,0 2 5 0,-3 4 14 15,-1 4 1-15,-3 0-2 0,-2 1-10 0,-3 2-14 16,0 2-9-16,1 3-4 0,-5-1-4 15,-2 5-3-15,-2 6 2 0,-6 4 2 0,-6 5 3 16,-4 1 5-16,-4 0 0 0,-3-2-1 16,2-4 3-16,-1-4-1 0,4-5 0 31,4-3 0-31,-2-2 2 0,2-5 0 0,2 1 0 0,-7-4 1 0,4 0-1 16,2 0-1-16,1-4 1 0,7 3 0 15,2 1 0 1,5 0 1-16,-1 0 1 0,1 0 0 0,-2 0 0 0,2 0-3 15,1 1-12-15,-1-1-16 0,0 0-21 16,0 0-13-16,2-5 5 16,3-4 4-16,5-6 617 0,1-4-412 15</inkml:trace>
  <inkml:trace contextRef="#ctx0" brushRef="#br0" timeOffset="98855.24">9160 1763 1272 0,'-3'31'190'0,"1"-19"-135"16,1 9-68-16,-3 10-16 0,6-22 29 16,-1 29 0-16,1 7-2 0,0 5 1 15,0 10 1-15,-2 12-1 0,0 17 2 16,3 18 0-16,-1 13 1 0,2 11 0 0,1 6 0 16,2 3 0-16,3-5-1 0,-1-7 1 15,2-11-1-15,-2-16-1 0,-5-12 3 16,2-9 11-16,-4-11 5 0,-1-6 5 15,2-5-1-15,-3-2-7 0,3-6-5 16,0-4-5-16,0-1-2 0,-1-5-3 16,2-4 1-16,-1-5 0 0,-1-8-1 15,2-2 1-15,-3-8-2 0,1-1 3 16,0-6-1-16,1-1 5 0,-1-2 11 16,0-2 11-16,-1 0 12 0,-1-1 8 0,0 0-3 15,0 0-4-15,0-1-6 0,0 1-10 16,0 0-10-16,-1 0-10 0,1 0-11 15,0 0-7-15,-2 0-3 0,2 0-3 16,0 0 0-16,0-1-3 0,3 0-12 16,-3-5-17-16,2-4-16 0,4-8-24 15,5-13 47-15</inkml:trace>
  <inkml:trace contextRef="#ctx0" brushRef="#br0" timeOffset="107769.94">7467 3754 885 0,'0'1'58'0,"-1"0"88"16,0 0-165-16,-1 3-2 0,1-2 7 15,0 3 9-15,0-2 0 16,1 0 1-16,0-3 0 0,0 1 0 0,0 1 2 15,0-2 1-15,0 0-1 0,0 0 2 0,0 0 0 16,0 0 3-16,0 0 2 0,0 0 4 16,0 0-2-16,0 0 2 0,0 0 8 15,0 0 4-15,0 0 4 0,0 0 0 16,0 0-11-16,0 0-7 0,0 0-2 16,0 0-3-16,0 0 0 0,0 0 0 15,0 0-2-15,0 0 2 0,0 0-1 16,0 0 0-16,0 0 0 0,0 0 0 15,0 0-1-15,0 0 0 0,0 0 0 16,0 0 0-16,0 0 0 0,0 0 0 0,0 0-1 16,0 0 1-16,0 1 0 15,0-1 0-15,0 0-1 0,0 0 0 16,0 0 0-16,0 0-10 0,0 0 49 0,0 0-30 16</inkml:trace>
  <inkml:trace contextRef="#ctx0" brushRef="#br0" timeOffset="115805.25">14538 7643 651 0,'0'-3'84'0,"0"0"92"0,-1 2-101 16,2-1-28-16,1 2 2 0,0-3 0 0,-1 1-6 15,-1-2-10-15,-3 1-2 0,5 1 1 16,-2 2 5-16,1-2 6 0,3 0-1 16,-3 2-3-16,0 0-6 0,1 0-5 15,-2-4-1-15,0 4 1 0,0 0-4 16,-2-1-10-16,2 1-12 0,2 1-14 15,-1 3-7-15,-2 0-3 0,-2 6 4 16,2 7 7-16,-4 7 6 0,-4 14 4 16,2 3 1-16,-7 7 1 0,6 2 0 15,6 3-1-15,-1 2 1 0,0 2-1 16,3 1 2-16,-4-5 0 0,4-3-1 16,0-9 1-16,0-7-1 0,1-7 0 0,4-4-1 15,0-7 2-15,-2-4-2 0,0-3 2 16,-4-5 1-16,1-4 0 0,0 0 3 15,0 0 0-15,0 0 12 0,1 0 9 0,2-1 10 16,-2 0 6-16,4-4-2 0,-2-1-4 16,-2-8-9-16,4-6-6 0,-3-10-9 15,3-9-8-15,1-7-2 0,-1-4-1 16,-4-1-1-16,-1 0 3 0,1 2 3 16,-2 4 2-16,1 7 5 0,2 4 6 0,-4 6 4 15,3 5 2-15,1 5-3 16,-2 3-7-16,6 5-7 0,-5 3-3 15,-1 3-8-15,0 1-11 0,-2 0-13 16,2 3-8-16,-1 0-5 0,-3 0-1 0,4 4-4 16,0 5 1-16,-5 4 12 0,-3 8 12 15,-6 9 14-15,-2 6 6 0,0 5 0 16,-2 2 1-16,3-2 1 16,2 0-2-16,3-7-2 0,3-2-1 0,3-4-4 15,0-3-4-15,3-6-5 16,0-4-3-16,1-6 1 0,0-4 6 0,1-3 8 0,-1-2 7 15,1-1 7-15,-1 0 4 0,0 1 1 16,0 0 7-16,-1-3-2 16,1-1 3-16,0-5 1 0,-1-4-11 0,-1-9-3 15,-2-9-6-15,1-7-4 0,1-4 0 16,1 3 5-16,1 2 4 0,0 4 6 0,0 2 6 16,1 2-5-16,0 0-3 0,3 3-6 15,0 0-4-15,0 1-1 0,-2 4 0 16,1 2-1-16,-3 3 0 0,0 3 1 15,2 3 0-15,-2 2 0 0,0 2 0 0,0 2-1 16,-1 0-2-16,1 3-6 0,0 0-2 16,0 0-4-16,0 1-3 0,0 0-1 15,0 0 0-15,0 0-3 0,0 0-4 16,-1 3-4-16,0 5 1 0,-1 9 5 16,5 12 10-16,0 13 8 0,0 12 3 15,4 6 0-15,-5 2 0 0,4-1 0 16,2-2 0-16,-3-6 1 0,1-5-1 15,0-10 0-15,-3-5 0 0,2-5 0 0,-2-3 0 16,-3-7 1-16,0-4-1 16,0-2-1-16,-1-5 2 0,1-1-1 15,-1-3 1-15,1 1 1 0,0-4-2 0,0 0 2 16,0 0 2-16,0 0 0 16,0 0 3-16,0 0 2 15,0 0 0-15,0 0 1 0,-1 0 2 0,1 0 0 0,0 0 0 0,0 0 3 16,0 0-5-16,0 0-2 0,4 0-2 15,1-2-4-15,-5 2-2 0,3 0 0 16,-3-3-2-16,3 2 0 0,5 0 1 16,2-3-2-16,5 0 1 15,3-1 2-15,4 1-1 0,5-1 0 0,1 2 1 0,4-1 0 16,0-1-1-16,3 2 1 0,6 1 0 31,1-3 0-31,3 2 0 0,8 2 0 0,2-1 0 0,2-1 0 0,1 1 0 16,-6-2 0-1,1 0 0-15,1 1 0 0,0-2 0 0,-1 3 0 0,4 0 0 32,1 0 0-32,1-1 1 0,2 1-1 15,-9-4 0-15,-5 2 0 0,-3-2-1 16,0 0 1-16,2 1 0 0,-2 0 0 0,5-2 0 16,5 2 1-16,0-1-1 0,3-1 0 15,0 0 1-15,-6-2-1 0,5 2 0 16,3 1 0-16,4-1 0 0,3 2 0 15,4-1 0-15,0-1 0 0,-2 1 0 16,4 2 1-16,-5-3-1 0,-2 1 0 16,6 2 0-16,1-2 0 0,6 2 0 0,1-1 0 15,-5-1 0-15,-8 1 0 0,-7 1 0 16,-1-2 0-16,7 2 0 0,3-1 1 16,1 1-1-16,-1 0 0 0,-6 1 0 15,-4-1 0-15,5 2 0 0,-1 1 1 0,5 1-1 16,8 0 0-16,-1 0 0 0,5 2 0 15,0-1 1-15,-6 3 0 0,4-1-1 16,-2 1 2-16,9-1 2 0,2 1-1 16,-5-1 3-16,-1-3 0 0,-5 3-2 15,-3-3-1-15,8 2-1 0,2-2 0 16,-3 1 1-16,1 2 1 0,-7-3-1 0,-3 0 0 16,3 0 0-16,8 0-1 0,1 2-1 15,1-1 0-15,-2 0-1 16,-4 0 0-16,1 0 1 0,6 0-2 0,4 1 6 15,1 0 5-15,-2-1 3 0,-5 0 2 16,-8-1-5-16,1 1-6 0,7 0-2 16,1 2 0-16,3-1-1 0,-1-1 0 15,-5 1 1-15,3 0-2 0,-2 2 1 0,4-4-1 16,10 3 4-16,4 3 4 0,6 1 0 16,-4 2 0-16,-5-2 15 15,-3-4 2-15,-10 1 0 0,-1-2 0 0,-4 0-19 16,6 3-6-16,9 0 0 0,0 0 1 15,-4-1-1-15,-6 0 0 0,-7-1 1 16,-4-3 0-16,2 0-1 0,6 0 1 16,-2-2 0-16,-1 0 1 0,-5-1 0 15,-6 0-1-15,-1 1 0 0,0 0 0 0,12-2-1 16,-1 2 1-16,-2 0-1 0,2 1 0 16,-8 1 0-16,0 0 1 0,2 2-1 0,9 1 0 15,1 2 0-15,1-2 0 0,-4 2 0 16,-7-2 0-16,1 3 0 0,-1-4 0 15,7 1 0-15,3 2 0 0,-7-2 0 16,-3 3 1-16,-8-3-1 0,-6 2 0 16,-2-5 0-16,3 3 0 0,4-2 0 15,3 2 0-15,0 0 0 16,0-1 0-16,-5 2 0 0,-5 1 0 0,-3-2 0 16,-3-1 0-16,0 1 0 15,2-2 0-15,6 2 0 0,2 1 0 16,2-1 0-16,-6 3 1 0,-7-4-1 0,-9 0 0 0,-3-1 0 15,0 3 0-15,-2-4 0 16,3 1 1-16,1 2-1 0,0-2 0 0,3 1 0 16,0 2 0-16,1-3 0 0,2 3 0 15,-3 0 0-15,-3-4 0 0,-5 2 0 16,-5 1 0-16,-2-1 0 0,1-2 0 16,0 2 0-16,2-2 0 0,1 2 0 0,-4-2 0 15,-2 3 0-15,-1-2 1 0,-6 1-1 16,-3-1 0-16,-4-1 0 0,-3 1 0 15,1-1 0-15,1 0 1 0,-1 0-1 0,-2 0 1 16,0 0 2-16,-4 0-1 0,0 0 2 16,0 0 0-16,0 0 1 0,-1-1 11 15,0 1 10-15,0 0 9 0,0-1 7 16,2-1-6-16,0-3-11 0,-1 0-8 16,-1-1-6-16,1-2-2 0,0-2 2 15,0-2 1-15,0-4 1 0,1-4-4 16,-2-5-1-16,0-5-5 0,0-3-1 0,0-2 1 15,2-3-3-15,0-4 2 0,-1 0 0 16,-1-5-3 0,-1-2-4-16,-1-3-3 15,0-2-2-15,-2-3 3 0,-1 0 1 0,0 2 2 0,-3-2-2 16,0 2-1 0,0 4 1-16,1 4 2 0,1 6 3 15,3 3 1-15,0 6 0 0,0 4 1 0,0 3-1 16,1 5-3-16,0 2-4 0,2 4-3 15,-1 3-3-15,0 2-1 0,-1 4 3 16,1 0 1-16,1 5 0 0,0 0-5 16,0 0-3-16,0 0-4 0,0 0-3 15,0 1 1-15,-3 5-1 0,1 1 5 16,-3 7 5-16,-2 8 7 0,-3 9 3 0,1 9 4 16,1 8 0-16,0 7 1 0,0 6-1 15,1 5 1-15,1 0-3 0,1 3 0 16,2 0 0-16,2-4-3 0,1-1 1 15,0-3 1-15,3-4 0 0,0-3 1 0,2-3 0 16,-1-8 0-16,0-4 0 0,0-7 2 16,-2-6-1-16,2-7 1 0,-3-5 1 15,0-6 0-15,0-2 0 0,-1-5 1 16,0 0-1-16,0-1 0 0,1 1 2 16,-1 1 3-16,0-2 3 0,0 2 3 15,0-2 5-15,0 0 2 0,0 0 2 16,0 0 0-16,0 0-5 0,1-6-3 15,-1 3 2-15,0-6 1 0,0-2 1 0,0-6-3 16,0-12-8-16,0-5-3 0,-1-9-3 16,1-4 1-16,-1-3 1 0,1-2 1 15,0-2 0-15,0-4 0 16,0-2 0-16,0-1-1 0,0 0 2 0,0 3-2 16,0 2 1-16,0 6-1 0,0 5-1 15,1 6 0-15,0 10 0 0,1 7-1 0,-1 4-1 16,-1 4-4-16,0 4-4 0,1 5-5 15,-1 0-5-15,0 5 2 0,0 0 0 16,0 0-2-16,0 0-5 0,0 0-10 16,0 2-2-16,-1 1 3 0,0 6 10 15,-2 4 10-15,1 8 8 0,-1 11 4 0,2 11 1 16,1 6-4-16,3 7-5 0,4 5-1 16,3-4-2-16,2-1 2 0,1-6 6 15,-1-3 2-15,-3-9 1 0,-4-3 2 16,1-3-2-16,0-2 2 0,-1-1-3 15,1-1-12-15,-2-3-5 0,0-3-4 16,-2-2 0-16,-2-5 8 0,-1-2 4 16,0-3 1-16,0-2 2 0,-3-2 3 15,1 2-2-15,0-5 0 0,-2 3 0 0,1-3-1 16,0-2 0-16,-1 5 2 16,-1-3 0-16,-5-2 5 0,-5 2 1 15,-4 0 1-15,-2 0 1 0,-2 2 1 16,-3-4-2-16,0 1 2 0,-2-3 0 0,-2 0-2 15,-1-2 2-15,-5 0 0 0,-6 2-1 16,-5-1 1-16,-1 1 0 0,-1-2-1 16,0-1 0-16,3 0 1 0,-1 0-1 0,-1-2 2 15,1-1-1-15,-2 0 0 0,-9 3 0 16,-3 0 0-16,-10 2-1 0,-1-3 0 16,4 2 0-16,4-1-1 0,4 2 1 15,1 0 1-15,-5 1-2 0,-6-1 1 0,-1 0 0 16,2 0-1-16,7 1 3 0,4 0 2 15,5 1-1-15,2 1 0 0,-3-1-1 16,-2 0-1-16,-6 1 1 0,0 1 0 16,1 2-1-16,4-1-1 0,3 1 1 15,1-1-2-15,3 3 1 0,0-3 0 16,-5 3-1-16,-6-2 1 0,-1 2 0 16,2 0-1-16,4-1 0 0,3 2 2 15,1-3 5-15,2 1 2 16,-1-1 3-16,-3 1-3 0,-7 0-4 0,-1 1-3 0,-2-1 0 15,2 2-1-15,7-1 0 0,-2-1-1 16,5 0 0-16,-2-1 2 16,-3-2-1-16,-4 0 0 0,-7-1 0 0,5 0-1 15,2 4 1-15,3-4 1 0,5 0-1 16,0 4 1-16,1-5 1 0,-3 1-2 16,-8 3 1-16,-6-2-1 0,-1 1-1 0,1 1 2 15,5 1-1-15,2-2 0 0,0 1 0 16,-8 0 0-16,-6-2-1 0,-3 1 1 15,-3-3 1-15,9 4-1 0,4-4 1 16,-5 0 1-16,-9 0 5 0,-6-4 6 0,-6 4-1 16,3-1-1-16,10-1-5 0,1 0-4 15,-6-2-3-15,-3 2 1 0,-1-1 0 32,0 1-1-32,9 2 2 0,-1-2-1 0,-8 2-1 0,1-1 1 0,-6 1-1 15,4 0 1 1,10 0 1-16,-3 1 3 0,-3-1-1 15,-1 2 0-15,-1 1 0 0,0-1-3 0,9 4 0 0,-2-5 0 16,-8 2-1-16,-2-2 1 16,0 3-1-16,5-1 1 0,12 3-1 15,4-2 1-15,-10 1-1 0,-1-3 0 0,0 3 2 0,0-1 2 16,11 1 4-16,4-2 1 16,0-1 0-1,-6-1-2-15,-1 3-3 0,1-1-1 16,1-1 0-16,8 2-1 0,5-2 0 0,-2-1-1 15,-2 0 1-15,0 0-1 0,-6-1 2 16,1 1 0-16,6 0 0 0,5-1-1 16,2 0 0-16,5-1 0 0,-1 0 1 15,-1 0 2-15,-2 0 0 0,-1 1-1 16,-2 0 0-16,6 0-3 0,3 0 0 16,3 1 0-16,3 1-1 0,0-1 1 0,1-1 0 15,-6 0-1-15,-4 0 1 0,-2 2-1 16,-3-2 1-16,4 0-1 0,4 0 1 15,-2 2-1-15,5-1 0 0,-2-1 1 16,3-3 0-16,0 3 0 0,-5-3-1 16,-6 1 1-16,-3 0-1 0,1 0 0 15,3 1 0-15,3-1 0 0,2 1 1 16,0 0-1-16,0-1 0 0,-6 0 1 16,-5 1-2-16,-2 1 1 0,-4-2 1 15,2 2-1-15,7 0 0 0,-2 0 0 16,0 2 0-16,4-2 0 0,-8-2 0 0,-1 0 1 15,-1 0-1-15,1 1 1 0,9 1-1 16,2-2 0-16,4 2 0 0,4 0 0 16,2 0 0-16,1-2 0 0,-1 0 0 15,-2 2 0-15,3-1 1 0,7 1-1 16,3 0 0-16,6 0 0 0,2 0 0 0,1 3 0 16,2-1 0-16,4 0 0 0,5-1 0 15,2-1 0-15,7 0-1 0,4 0 1 16,-1 0-2-16,2 0-5 0,0 0-6 15,0 0-2-15,0 0-5 0,0-1 0 16,3 1 3-16,-2 1 0 0,-1-1 4 16,4 0 5-16,3-1 2 0,6-1 5 15,13 0 1-15,10-1-1 0,8 1 1 0,9-2 1 16,2 0 0-16,0 3-1 0,7-4 1 16,-4 1-1-16,4-2 1 0,8-1 0 15,-1 3-1-15,9-1 0 0,6 1 0 16,-3 1 0-16,-2 0 0 0,-2 0 0 15,-4 0 0-15,7 3-1 0,7 0 1 16,4 0-1-16,0 4 1 0,-2-4 0 16,-7 0-1-16,4 1 0 0,8 0 1 15,-5 2-1-15,6-3 1 0,-4 0 0 16,-2 0-1-16,8 0 1 0,1 2 0 16,3-1-2-16,-4-1-5 0,-6 0 0 0,3-1-2 15,3-1 3-15,0 2 5 0,0-2 0 16,-4 0 0-16,-4 1 1 0,0 0-1 15,5 0 1-15,-4 1 0 0,-5-2 0 16,-3-1 0-16,-8 2 0 0,7-4 0 0,-1 1 0 16,3 1 0-16,1 0 0 0,-7 0 0 15,-6 0 0-15,0-2 0 0,2 1 0 0,5 3 0 16,3-4 0-16,-10 2 0 0,-1 2 0 16,-8-5 0-16,2 3 0 0,1 3 0 15,5-5 0-15,3 3 0 0,-3 0 0 16,-3-3 0-16,-1 3 0 0,-3 1 0 15,0 0 0-15,5-1 0 0,4 2 0 16,5 0 0-16,-1 0 0 0,2 0 1 16,-9 0-1-16,-2 0 0 0,-3 0 0 0,2 0 0 15,1 2 0-15,-3 0 0 0,-1-1 0 16,-10 1 0 0,-8 2 0-16,-6-1 0 0,-4 1 0 0,-6 1 1 0,-3-3-1 15,-8 3 1-15,-4-4 0 16,-2 1-1-16,-5-1-1 0,-1 1 1 15,-1 0-6-15,-5-2-4 0,1 0-5 0,-1 0-10 16,0 0 1-16,0 0 3 0,0 0 1 0,-1 0 8 16,-4 0-3-16,2-2-5 0,-2 4 6 15,-2-2 3-15,-4 2 7 16,-9 1 6-16,-7 1 1 0,-7-3-2 0,-6 2 2 16,-2-2 0-16,-9-1-2 0,-10 0 0 15,-7-1 0-15,-8 1-1 0,2 0 0 0,1 1 1 16,3 1-1-16,-1-2 0 0,-10 0 1 15,-5 0-1-15,-7 0 2 0,0 0-2 16,10 0 1-16,-6-4 0 0,-9 2 0 16,-4-1-1-16,-7 0 1 0,7 0 0 0,1 0-1 31,-7-4 2-31,-5-1-1 0,-3 0-1 0,6 0 1 0,-1 2 0 0,-3-2 0 31,4 2 0-31,-3 0 1 0,11 1-1 16,0-4 1-16,-3 1 0 0,-1 1-1 0,0 4 1 0,9-1 0 0,-3 1-2 15,-2-1 1-15,0 2-1 0,-1 2 1 16,10-1-1-16,6 2 1 16,-5 1-1-16,-3 1 0 0,-1-1 0 15,3 2 0-15,9-1 0 0,6 1 0 0,-3 4 0 0,-3-1 1 16,0 1-1-16,4-1 0 0,7 1 0 16,7-1 0-16,3 2 0 15,-3-1 1 1,-3 0-1-16,1 1 0 0,2-2 0 15,5 2 1-15,10-2-1 0,-1-2 0 0,5 0 0 16,3-1 0-16,0 1 0 0,0-1 1 16,-4 1-1-16,0-2 1 0,6-1 0 15,4-1 0-15,5 0 0 0,7-1 0 16,2 2-1-16,4-2 2 0,3 2-1 16,5-1-1-16,0-1 2 0,6 0 0 15,0 1-2-15,4 0 0 0,2-1 2 0,-1 1-1 16,-1-1 1-16,1 0 2 0,1 0-1 15,-1 0 0-15,1 0 0 0,-1 0-1 16,1 0 0-16,0 0 0 0,0 0-1 16,0 0 0-16,0-1 0 0,-1 1-1 15,0 0-1-15,0 0 0 0,0 0-1 16,-1 0-1-16,-2 0 1 0,2 0-3 16,-2-1-1-16,1 1 0 0,0 1-2 15,-2-1 1-15,-1 0 1 0,3 0-6 16,0 1-10-16,-1-1-22 0,3 3-23 0,-1-1-23 15,1-1 44-15</inkml:trace>
  <inkml:trace contextRef="#ctx0" brushRef="#br0" timeOffset="135823.7">19014 14009 1540 0,'0'-2'63'0,"-1"2"-5"0,1-2-31 0,-1 2-25 0,0 2-2 15,1-2 7 1,0 2 4-16,0-2 2 0,0 0 2 0,0 0 5 0,2-2 3 16,0-4 1-16,4 2 6 0,-1-4-5 15,4-4-3 1,4 2-7-16,4-7-12 0,8-1-4 0,8 1-7 0,10-3-4 15,4 4-4 1,-2 2 1-16,-1 3-3 0,-5 4 2 16,-4 3 6-16,-4 3-5 0,-3 1 7 15,-5 1 3-15,-7 3 3 0,-3 1 2 16,-4 2-8-16,-2 8-14 0,-2 10-9 16,-4 12 1-16,-2 13 8 0,-6 10 7 15,-6 6 6-15,-8 2 2 0,-7 7 2 16,-7 0 3-16,-7 5 2 0,-7 3 0 0,-9-2 2 15,-3 1-2-15,-2-6 1 0,3-5 1 16,11-7-2-16,7-10 1 0,7-11-1 16,10-10 0-16,6-5 1 0,5-5-1 15,6-4 0-15,4-3-1 0,0-3-1 16,4-3-2-16,1-3 2 0,2 1 2 0,0-4-1 16,2 1 1-16,1-2 5 0,2-2 4 15,2 4 5-15,6-4 8 0,3 0-3 16,6-1-2-16,6-4-4 0,5-2-6 15,8-2-1-15,7 0-2 0,2 1-1 16,2 0-3-16,-6 2 8 0,-5 1 9 0,-10 1 13 16,-4 0 13-16,-2 0-7 0,-10 0-7 15,-1 3-12-15,-5-2-11 0,-1 2-2 16,-2-1-3-16,-2 1-2 0,0 0-5 16,-4 0-4-16,0 0-9 0,-2 0-7 15,1 0-8-15,-1 0-9 0,-1 0-8 16,0 0-9-16,1-3-15 0,-1 5-20 15,0-2 152-15,2-2-67 0</inkml:trace>
  <inkml:trace contextRef="#ctx0" brushRef="#br0" timeOffset="136156.78">19917 14156 1604 0,'1'0'77'0,"-1"0"20"0,1 0-68 15,-1 0-36-15,0 1-4 0,-1-1 2 16,1 2 2-16,4 1 1 0,-1 1 1 16,4 4 1-16,2 3 0 0,3 5 3 15,3 2 1-15,3 3-1 0,2 3 1 16,4 3 0-16,1 2 0 0,1 2 0 15,3 2 0-15,0-2 0 0,3 2 0 0,2-3 0 16,-1 2 0-16,-4-6 0 0,-4 3 0 16,-4-7 0-16,-4 2 0 0,1-3 2 15,-3-3-6-15,0 0-10 0,-4-5-12 16,-3-3-18-16,-2-4-10 0,-1-3-15 16,-2 0-15-16,-3-3 81 0,1 0-246 15,4-3 189-15</inkml:trace>
  <inkml:trace contextRef="#ctx0" brushRef="#br0" timeOffset="136472.63">20395 14140 1620 0,'0'0'62'0,"0"0"0"0,-1 1-46 16,0 2-24-16,-1 1-2 0,-1 3 4 15,-1 4 2-15,-2 5-1 0,-7 2 2 16,0 5-1-16,-9 4 1 0,-3 6 2 16,-2 6 0-16,-9 5 1 0,-4 5-1 15,-1 4 2-15,-8 3-2 0,3 3 1 0,0-6 1 16,-3-4-1-16,8-7 3 0,6-6 1 16,4-4-1-16,8-3-1 0,4-4 1 15,1-5-2 1,3-3 1-16,5-3 1 0,0-3-1 15,4-3 0-15,-1 0-11 0,3-2-17 0,4-2-16 0,-2 0-22 16,2-4-21-16,0 1 45 0,0-1 8 16</inkml:trace>
  <inkml:trace contextRef="#ctx0" brushRef="#br0" timeOffset="142372.37">25581 7668 969 0,'1'3'35'16,"-3"-3"-35"0,1 0 0-16,-1 3 0 0,0-2 1 15,4 0 1-15,-2 2 0 0,0-3 1 16,0 0-1-16,0 0 2 0,0 0 6 16,0 0 1-16,0 0-1 0,-2 5-3 15,1 3-7-15,-4 7-2 16,0 7-1-16,-1 8 1 0,-1 9 0 0,-2 3 0 15,-1 9 2-15,1 6-1 0,1 7 1 0,0 10 2 16,3 3-1 0,2 3 1-16,1 0 0 0,1-6 0 15,2-3 0-15,0-6 0 0,3-5 0 0,1-5 0 16,1-11 0-16,-3-6-1 0,-1-11 1 0,0-8 0 16,0-5-1-16,-2-1 16 0,1-8 17 0,-1-1 5 15,-1-3 12-15,2 0-5 16,-1-1-11-16,0 0-3 0,0-1-7 0,0 1-9 15,0 0-4-15,0-1-3 0,0 1-10 16,0 0-10-16,0 0-7 0,0 0-27 0,0 0 5 16,-1-13 70-16,5-12-37 0</inkml:trace>
  <inkml:trace contextRef="#ctx0" brushRef="#br0" timeOffset="143044.71">25631 7663 1425 0,'-2'0'55'0,"2"0"18"16,0 0-70-16,0 0-6 0,3 1-1 15,-3-1 3-15,-1 0 0 16,1 1-3-16,-3-1 2 0,7 0 0 0,-3 0 0 16,-1 0 0-16,1 0 1 0,-1 0-2 15,-1 1 3-15,2 3 1 0,3-1 1 16,2 3 0-16,6 3 1 0,3 4-1 16,3 5-1-16,8 4 1 0,-4 1-1 15,2-4 0-15,-5-2 1 0,-7-8-1 0,-3 0 0 16,-2-4 0-16,-1 0-1 15,-1 2 1-15,0-3 1 0,-3-2-2 0,-2 0-3 16,0-1-1-16,0-1-5 0,0 0-2 16,0 0 0-16,0 0 0 0,0 0 0 15,0 0-2-15,-6-1 1 0,4-2 0 0,-5 0 1 16,-3-4 5-16,-4-5 3 16,-8-8 2-16,-6-10 1 0,-2-2 0 0,-4-10 1 15,-1-2-1-15,-1 1 1 0,-4 0 0 16,0 4 0-16,4 5 0 0,4 6 1 15,10 5-2-15,5 9 2 0,7 5 0 16,3 2 1-16,4 6 0 0,3 1-3 16,-1 0-5-16,-4 2-3 0,3 2 0 15,-4 3 2-15,-1 7 4 0,-2 6 2 16,-3 6-2-16,0 5 2 0,-3 5 0 0,-2 0 0 16,-1 1 0-16,1 0 1 0,0-4-1 15,1 2 1-15,1-5 0 16,1 0-1-16,0-3 1 0,0-4-1 0,1-4 4 15,1-6 5-15,3-2 4 0,4-5 4 0,-1-1 3 16,4-4 2-16,2-1 3 16,0 1 2-16,0-1 0 0,0 0-5 0,0 0-6 15,0 0-4-15,2 2-5 0,-2-2-2 16,0 0-1-16,0 0-3 0,-3 0 1 16,7 0-2-16,-4 0-20 0,0 0-35 15,0 3 342-15,1 3-233 0</inkml:trace>
  <inkml:trace contextRef="#ctx0" brushRef="#br0" timeOffset="154011.32">9415 9169 959 0,'9'17'199'0,"-9"-16"-108"16,-1-1-78-16,1 0-12 0,-9-18 11 15,9 17-5-15,0 1-1 0,-1 0-4 16,1 0-1-16,0 0 3 0,-3-2 1 16,2 1 6-16,-5-1 2 0,-4 0 2 15,-3 0 1-15,-5-1 1 0,-9-1 0 0,0 1-2 16,-8 3-3 0,-7-5-2-16,1 3-4 0,-6 0-2 0,0 0 1 0,6 0-2 15,3 2 0-15,10 0 0 0,6 4-2 16,7-4 1-16,3 2 0 0,4 0-2 15,3-2 0 1,5 0-3-16,0 0-1 0,0 0 1 0,0 0 2 0,0 1 0 16,4 1 3-16,1-2 3 0,6-3 0 15,14 2 2 1,15 1-6-16,19 0-4 16,11-2-2-16,3-1 1 0,-3-4 2 0,-8-1 2 15,-9-1 1-15,-5 0 0 0,-7 0 0 16,-5-1 0-16,-1-1 0 0,-3 5-1 15,-9-1 4-15,-4 3 2 0,-11 0 2 16,-4 3 1-16,-4 1-3 0,0 0-1 0,0 0-1 16,0 0-7-16,0 0-6 0,-3-1-6 15,-3 1-4-15,-8 1 8 0,-8 0 6 16,-9 1 4-16,-11 0 2 0,-4-1 2 16,-6 0-2-16,-4-1 1 0,1 0 0 15,-5-2 0-15,2 0 0 0,2 0 0 16,3 2 0-16,6 0-1 0,7 2 0 0,10 0 0 15,6-1-1-15,9 1 2 0,4-1-2 16,4 2 2-16,6-3-1 0,0 0 0 16,1 0 1-16,0 0-2 0,0 0 6 15,1 2 3-15,0-2 4 0,2 0 6 16,5 0-7-16,4 0-1 0,11 1-5 16,9-1-2-16,10 0-2 0,5 0-1 15,-2-1 1-15,-1 1 0 0,-9-4-1 16,-7 2 1-16,-4 0-1 0,-3 1-1 15,0-1 1-15,-2 2 0 0,-5-2-1 0,-4 1 0 16,-6 1 1-16,-3 0 0 0,0 0 1 16,-1 0-5-16,0 0-12 0,0 0-12 15,0 0-7-15,0 0-3 0,-5 1 4 16,-9 4 14-16,-10 3 6 0,-18 2 10 16,-17 0 5-16,-16-2 2 0,-2-3-4 15,-2-5-1-15,9-1-3 0,9 0 0 0,7-1 3 16,10 3 1-16,12 2 1 0,2 2 0 15,14 1-2-15,3-3-1 0,9 0-2 16,1 0-4-16,2-3-5 0,1 2-1 16,-1 1 0-16,5 1 4 0,6 1 8 0,5 1 0 15,8 3-5-15,5 2-17 0,6-1-42 16,6-1-170-16,6 0 146 0</inkml:trace>
  <inkml:trace contextRef="#ctx0" brushRef="#br0" timeOffset="160691.57">20868 14001 1211 0,'0'0'39'16,"0"0"-8"-16,0 0-19 0,0 0-4 15,-1 0 1-15,1 0 6 0,0 0 9 16,1 0 11-16,2 0 13 0,-1 2 3 0,-2-2-2 16,-1 0-7-16,0-2-5 15,1-1 1-15,4-1 0 0,4-1-4 0,-1-1-12 16,1-5-10-16,-1-5-7 0,4-2-4 16,3-4 2-16,1 1 2 0,2 2-3 15,1 0 1-15,-3 1 1 0,2 1-1 16,-1-1 0-16,2 4-1 0,1-3-2 15,3 2 0-15,3 2 1 16,2 3 0-16,4 1 0 0,2 2-2 0,3 6-4 0,3 1-1 16,5 3 1-16,1 3 3 15,-9 2 5-15,-9 1 5 0,-8 2 0 0,-8 0-2 16,0 4-3-16,0 3-3 0,0 2-2 16,-3 7 0-16,-2 8-3 0,-3 3 0 15,-7 4 1-15,0 4 0 0,-7 1 0 0,-6 6 2 16,-5 6 1-16,-12 5 1 15,-11 4 1-15,-8 1 0 0,-3 1 0 0,1-5 2 16,1 0-1-16,5-7 1 0,2-1 0 16,3-1-2-16,6-8 1 0,7 0 0 15,4-5-2-15,8-5 0 0,6-1 0 16,3-4 0-16,4-4 0 0,6 0 0 16,0-4 0-16,0-6 5 0,4-2 5 0,-2-8 4 15,2-1 6-15,0-3 5 16,3-1 5-16,0 1 6 15,2-1 4-15,3-1-3 0,4-1-3 0,4-2-5 0,10-2-8 16,6-3-5-16,11-1-6 0,10-3-5 16,8 0-3-16,9 0 1 15,3-1-2-15,1 2 1 0,-9 2 1 0,-6 2-1 16,-3 1 6-16,-6 1 4 16,2 2 4-16,-4 0 7 0,-9 3 0 0,-8-3-1 0,-8 2-3 15,-11-2-5-15,-5 1-8 0,-2 0-4 16,-8-1-1-16,0 0-1 0,0 1-2 15,-1-1-1-15,0 1 0 0,0-1 0 16,0-1 3-16,-1 1 0 0,0-1 0 0,-3 2 4 16,4-1-1-16,0 0 0 15,0 0 1-15,0 0-6 0,0 0-4 0,2-1-6 16,-2 1-9-16,0 0-8 0,-1 0-15 16,0 1-19-16,1-1-17 0,2 0-20 0,-1 0-32 15,-2 0-10-15,-6 0 696 0,-2-2-440 16</inkml:trace>
  <inkml:trace contextRef="#ctx0" brushRef="#br0" timeOffset="161809.35">18931 15449 1431 0,'0'0'43'0,"0"0"-7"0,0 0-45 0,0 1-6 16,-1 2-1-16,-3 2 8 0,-3-1 3 15,-4 8 1-15,-4 1 4 0,-3 8 3 16,3 9 0-16,-4 3 0 0,2 5 0 16,-2 3-2-16,-1-2 1 0,5-4-1 15,1-5 1-15,2-6-1 0,6-5 1 16,-1-4-1-16,2-4 1 0,3-4 0 16,2-3 0-16,1-3-11 0,-1-1-18 0,0 1-22 15,-1-2-31-15,1-2-221 0,5-6 197 16</inkml:trace>
  <inkml:trace contextRef="#ctx0" brushRef="#br0" timeOffset="162041.07">18921 15697 1829 0,'0'0'39'0,"-1"0"-19"0,-4 1-54 16,-3-1-6-16,-3 1 15 0,-6-1 10 15,-2-1 6-15,-1-3 2 0,-1-3 2 16,1-1 6-16,2-1 2 0,-1-1 2 0,0 1-1 16,-4-3-1-16,3-1-1 0,-3 3 1 15,1-2 0-15,0 1-1 0,1 4-3 16,6-2-13-16,5 3-12 0,5 3-18 16,5 3-17-16,-4-2-12 0,4 2-16 15,0 0 0-15,6 0 45 0</inkml:trace>
  <inkml:trace contextRef="#ctx0" brushRef="#br0" timeOffset="162660.98">19276 15371 1226 0,'79'52'1294'16,"-104"-66"-2425"-1,21 50 2388-15,-19-15-1959 0,-35-9 158 16,43 25 550-16,-8 5 2 0,-2 6 1 15,-3 0 1-15,0 4-2 0,1-3-2 0,3 3-3 16,1-3-2-16,2-5 1 0,3-4-1 16,2-9 1-16,6-7 0 0,2-6 0 15,6-8 1-15,2-10 1 0,0 2 1 16,0-1 8-16,0-1 7 0,0 0 12 16,0 0 12-16,0 0 0 0,2-7-9 15,6-2-11-15,7-8-16 0,1-6-6 16,6-3-1-16,1-3-1 15,1 0 0-15,5 5-2 0,-1 4 0 16,3 3 0-16,-4 7 1 0,1 1 1 16,-3 3 1-16,-4 4 2 0,1 1-1 0,-4 1-1 15,-4 5 0-15,-4 1-1 0,-2 2-3 16,-5 3-2-16,0 4-1 0,2 5-2 16,-4 7-2-16,-2 1-2 0,-4 4-1 0,-5-1 1 15,-3-2 3-15,-4-2 2 0,-3-4 1 16,-4-7 1-16,-3-5-1 0,-1-6 2 0,-3-3 2 15,-1 0 1-15,2-5 2 0,3 0 5 16,4-3-3-16,3-3 4 0,2-1-1 0,0 0-2 16,0-3 1-16,1-1-2 15,4 4-2-15,3-1-1 0,1 2-1 0,1 0-4 16,2-2-3-16,1 4-7 0,-1-1-10 31,-1 0-17-31,4 3-18 0,-1-1-19 0,1 1 39 0</inkml:trace>
  <inkml:trace contextRef="#ctx0" brushRef="#br0" timeOffset="163057.25">18530 16573 1134 0,'0'0'45'0,"0"0"8"0,0 0-19 0,0 0 2 16,0 0 11-16,0 0 12 15,0 1 10-15,0-1-4 0,0 0-16 16,0 0-21-16,0 0-23 0,-6-3-7 0,-2-3-5 15,-2 0 1-15,-4-2 4 0,-1 0 0 16,2-1 2-16,-1 0 0 0,2 0 1 0,-3-2-1 16,-2 2 1-16,1 0-1 0,-4 0 0 15,2-1 1-15,3 3-1 0,-1-2 0 16,3 0 0-16,4 1 0 0,0 2-2 16,3 2-6-16,3 0-11 0,3 4-13 15,-2-1-19-15,-2-5-18 0,3 1 37 16</inkml:trace>
  <inkml:trace contextRef="#ctx0" brushRef="#br0" timeOffset="163673.98">18943 16261 1305 0,'0'5'53'0,"-3"8"16"16,-4 8-54-16,-5 7-14 0,-6 8 1 15,2 5 1-15,-2 1-1 0,2 1 0 16,1-1 0-16,-2 0-1 0,1 2 1 15,-2-2 0-15,4-1-1 0,-3-5 1 16,8-8-1-16,1-6 1 0,6-8-1 16,-2-5 1-16,0-2 0 0,1-4 0 15,3-2 2-15,0 0 1 0,0-1 0 0,0 0 2 16,0 0 3-16,0 0 4 0,0 0 6 16,2 0 1-16,0-3-1 0,1-1-4 15,5 0-6 1,1-2-1-16,3-2-4 0,2-1-1 0,-2-1-2 0,3-2 0 15,-1 3-2-15,2 0-1 16,1 3-1-16,-2 1 2 0,0 1 5 0,2 4 4 16,-1 2 0-16,0 3-2 0,-3 1-4 15,-1 1-3-15,-3 2-1 0,-1-2-2 0,-2 2-1 16,-2 3-3-16,-1 4-5 16,-2 7-6-16,-1 5 0 0,-4 3 3 0,-1 0 5 15,-1-2 5-15,1-5 4 0,-1-4-1 16,1-1 1-16,-1-3 0 0,1-4 0 15,1-4 0-15,-2-3 1 0,-1 0-4 16,-4-1 0-16,-3-1 2 0,-6-2-1 0,-3-3 3 16,-2-6 3-16,-3-2-1 0,-1-2 2 15,-4-4 1-15,-6-2-2 0,-3-4 0 16,5 1-3-16,3 0-2 0,9-1-6 16,9 3-5-16,3 4-7 0,5 3-10 0,3 5-9 15,5-2 112-15,8 0-64 16</inkml:trace>
  <inkml:trace contextRef="#ctx0" brushRef="#br0" timeOffset="164223.49">20942 15434 1206 0,'23'1'113'0,"6"59"181"0,-28-71-75 15,-58-26-702 1,54 42 481 0,-1 3 0-16,1 1 0 0,-1 0 2 15,2 2 1-15,0 0 5 0,2 6-1 16,-4 1 0-16,-1 4-2 0,1 5-2 0,-5 0 0 16,2 1 1-16,-1 2-1 15,-1-1 0-15,0-3 1 0,3 1-2 0,-2-5 1 16,5-1 0-16,0-3 1 15,-1-5-5-15,2 1-13 0,-2-3-22 0,4-4 52 16,-4 0-267-16,4-2 189 0</inkml:trace>
  <inkml:trace contextRef="#ctx0" brushRef="#br0" timeOffset="164449.14">21045 15772 1563 0,'-13'0'20'0,"-8"0"-22"15,-9-3-31-15,-5-4 27 0,-4-2 4 16,-3-5-5-16,-5-4-4 0,-5-3-9 16,3-2-3-16,2-2 1 0,8 0 1 15,9 2 1-15,5 3 5 0,6 2 3 16,5 4-1-16,0 4-3 0,3 1-12 15,3 2-16-15,2 3-13 0,3 0-269 16,3 4 220-16</inkml:trace>
  <inkml:trace contextRef="#ctx0" brushRef="#br0" timeOffset="164685.51">21099 15779 1449 0,'2'0'44'0,"5"1"24"16,7 0-115-16,10 0-22 0,6 2 37 15</inkml:trace>
  <inkml:trace contextRef="#ctx0" brushRef="#br0" timeOffset="165017.25">21548 15824 1213 0,'49'1'37'0,"-5"-1"-7"0,-1 0-53 16,-16-2-14-16,-6 0 23 16,-10-2 29-16,-4 1 7 0,-2-6-3 0,-4-4-16 15,-1-3-10-15,-8-8-5 0,-5-3 3 16,-9-2 7-16,-5-3 1 0,-4 3 2 15,-7 1 1-15,3 2-3 0,-4 6-2 16,0 6-5-16,-1 5-3 0,-5 7 3 0,2 8 3 16,-6 5 4-16,5 5 2 0,7 5 1 15,8 5-1-15,9 2 2 0,8 5 2 16,5-1 3-16,5 3 2 0,4 1 10 16,6-1 2-16,2 0 3 0,3-5 6 15,3-1-4 1,7-1 4-16,6-2-5 0,8 0-5 0,3 0-8 15,2-1-5-15,0-1 2 0,-1 0 0 0,3-2 2 16,-1-4-1-16,2 1-4 0,-1-3-2 16,-4-2-4-16,-3-3 2 0,-4-6 2 15,-9 0-2-15,-3-3 3 0,-9-2-2 0,-6 0-5 16,-3-1-17 0,-2 1-28-16,-1 0-16 0,1-4 27 0</inkml:trace>
  <inkml:trace contextRef="#ctx0" brushRef="#br0" timeOffset="168296.19">20764 16672 1355 0,'-6'-3'37'0,"-3"-1"-13"0,-6-1-22 15,-2 0 0-15,-1-2 0 0,-4-2-1 16,1 0 0-16,-3-1 0 0,2 0 1 16,1 0 0-16,0 0 0 0,0-2-1 15,2 0 0-15,-1 2 2 0,1 1-2 0,4 3 2 16,5 0 0-16,2 1-1 0,1 3 3 16,3 1-5-16,3 1-13 0,0-1-14 15,-3-2-24-15,8 1-2 0,-4 2 59 16,1 2-15-16</inkml:trace>
  <inkml:trace contextRef="#ctx0" brushRef="#br0" timeOffset="168991.03">21105 16881 988 0,'1'14'164'0,"1"-6"-80"0,-1 9-97 15,-1-46 21-15,0 21-13 0,-1 7 5 16,1 1 12-16,0 0 10 0,0 0 10 16,0 0 6-16,0 0 4 0,0 0-1 15,0 0-5-15,0 0-4 16,0 0-8-16,0 0-6 0,1 0-3 0,0 0-4 0,0 0-1 15,-1 0 0-15,1 0-3 0,0 0-2 16,0 0 0-16,4-1-3 0,-2-1-2 16,4 2 1-16,1-4-2 0,3 2 1 15,2-1 0-15,2-1-1 0,3 0-2 0,0-1-2 16,2 1-2-16,5-1 2 16,1 1 2-16,0-2 0 0,2-1 2 0,-1 2 0 15,-6-3 0-15,1 1 0 0,-2-1 1 16,-6 2-1-1,2-1 1-15,-6-1 0 0,1 0 0 0,-2-2 0 0,0 1 0 16,-2-2-4-16,-3-2-2 0,-4 1-4 16,-1-5-4-16,-4 2 0 0,-4-6 1 15,0 2 3-15,-5 1 2 0,1 0 2 16,-5 3 0-16,-2 2-2 0,-3 3 2 16,-7 3 0-16,-2 4-2 0,-4 3 1 15,2 5-2-15,0 3-5 0,0 7 2 16,0 8 0-16,2 4 3 0,2 6 6 0,6 3 0 15,7-1-4-15,8 3-2 0,5 0-2 16,6 3 3-16,7-3 12 16,3-1 18-1,7-4 21-15,3-6 17 0,1-7 11 0,2-4 0 16,0-6-11-16,-2-1-12 0,6-5-17 16,6-2-13-16,3-1-7 0,5 3-5 15,0-4-3-15,-5 0-2 0,-2 3 1 16,-7-2-1-16,-5 4 0 0,-4-1 1 0,-5 1 0 15,-2-3-5-15,-4 1-7 0,-1 1-8 16,0-2-16-16,0 1-15 0,-3 0-19 16,1-3-23-16,-5 2 48 0</inkml:trace>
  <inkml:trace contextRef="#ctx0" brushRef="#br0" timeOffset="174700.29">22900 7581 1228 0,'-1'0'24'0,"-1"1"-12"0,-3 1-16 0,-1 2-5 16,1 2 10-16,-1 1 3 0,1 1-3 16,3 2 0-16,-3 1 1 0,2 2-2 0,-2 2 2 15,3 2 4-15,0-1 5 0,2 3 4 16,0 2 4-16,2 3-1 0,1 3-3 16,2 2-1-16,-2 0-4 0,3 5-1 15,-3 8 1-15,3 6 0 0,-2 11 1 16,2 12 0-16,0 12 5 0,-4 10 0 15,-1 13 3-15,-2 11-1 0,-3 14-5 16,1 9-3-16,-3 6-5 0,-1 0-2 16,0-5 2-16,-3-6-3 0,0-8 1 15,1-16 0-15,3-12-1 0,4-15 1 0,1-18-1 16,1-12 0-16,0-17-1 0,-2-11 1 16,2-9-1-16,0-9 5 0,0-7 5 15,0 0 3-15,0 0 1 0,0-1-1 16,0 0-8-16,0-1-9 0,-2-5-13 15,2-1-15-15,-1-11-19 0,-1-23 122 16,-4-24-64-16</inkml:trace>
  <inkml:trace contextRef="#ctx0" brushRef="#br0" timeOffset="175522.99">22805 7524 1268 0,'5'0'0'15,"2"0"-37"-15,-1 3-7 0,-2 2 21 16,2 1 16-16,-2 1 4 0,2 2 0 0,-1 0 1 16,1 0 3-16,1 2 10 0,1 0 6 15,1 2 5-15,2 3 1 0,1 4-6 16,6 1-2-16,0 4-4 0,2 4-3 16,2 0-1-1,-2 4-2-15,1 1-1 0,0-4 0 0,-2 0 0 16,0-3 0-16,1-4 1 15,-1 0 2-15,-2-3-2 0,0-3 0 0,-3-2-1 0,-2-6-1 0,-6-2 1 16,0-3 0-16,-6-4 11 0,0 0 11 16,0 0 15-16,0 0 8 0,0 0 2 15,0 0-10-15,-1-6-15 0,-1 1-9 16,-1-4-12 0,-1-3-4-16,-4-7 1 0,-2-3-1 0,0-4 0 15,-3-1 1-15,0-1 0 0,-5 0-2 0,0 0 0 0,-1-3 1 31,0 1-2-31,0 1 0 0,-4-1 1 0,-3 4-1 0,-1-1 1 0,-2 1 0 16,1 6-1-16,3 3 0 0,3 2 1 16,3 4 0-16,2 2-1 0,2 2 0 15,2 1-1-15,1 3 1 16,0 1-1-16,4 2-1 0,2 0 1 16,-1 0 1-16,1 1-1 0,-1 3 0 0,-4 0 1 0,-1 5 1 15,-3 5 1-15,-3 6 3 16,1 5-1-16,-5 5-1 0,1 6 1 15,1 2-1 1,-4 0 0-16,7 1 1 0,-2-1-1 16,1-5 0-16,2-2 1 0,3-6-2 15,3-1 0-15,1-5 2 0,3-5 6 0,-1-3 8 16,3-6 5-16,1 0 3 0,-1-3-1 16,4-2-1-16,0 0 2 0,0 2 0 15,0-2 1-15,-2 0 0 0,2 0-1 16,-1 0 0-16,1 0-5 0,1 0-4 15,-1 0-5-15,0 0-5 0,0 0-3 0,0 0 0 16,0 0-1-16,0 0 0 0,1 0 0 16,-1 0-2-16,1 0-6 0,-1 0-6 15,0 0-10-15,1 0-15 0,-1 0-8 16,0 0-14-16,0 0-18 0,0 0-12 16,0 0-12-16,3-2 51 0</inkml:trace>
  <inkml:trace contextRef="#ctx0" brushRef="#br0" timeOffset="181827">22498 14058 1297 0,'0'1'58'16,"0"1"6"-16,0-2-30 0,-1 0-23 15,1-2 4-15,-1 1 8 0,1 1 1 16,0-1 1-16,0 1-3 0,2 1-9 15,-2-1-8-15,0 1-8 0,3 2-8 16,1 3-1-16,4 6 2 0,2 8 0 16,7 5 4-16,1 5 3 0,5 6 0 0,1-1 3 15,5 1 1-15,2 1 0 0,1-3 0 16,-1 2 1-16,1-1-1 0,0-2-1 16,1-4 3-16,-1-2-2 0,-1-3 1 15,-8-5 1-15,-6-6-2 0,-7-3 3 0,-5-4-4 16,-4-5-12-16,-1-1-16 0,1 0-25 15,0 0-25-15,-1 0 174 0,0 0-395 16,0 0 256-16</inkml:trace>
  <inkml:trace contextRef="#ctx0" brushRef="#br0" timeOffset="182173.51">22861 13965 1701 0,'0'-1'47'0,"0"1"-17"0,-1 0-29 16,0 1-6-16,-1 1-4 0,0 3-1 15,-5 5-1-15,-4 6 2 0,-8 8 3 16,-3 8 4-16,-1-1 1 0,1 7 0 15,-2 3 1-15,1 4 0 0,-7 3 1 16,1 0 0-16,-1 2-1 0,3-4 1 0,4-6 1 16,4-3-2-16,6-3 2 0,3-2 0 15,2-2-1 1,2-7 1-16,2-2 1 0,-1-6-3 0,4-3-10 0,1-5-13 16,0-2-27-16,0-4-29 0,0-1 169 15,4 1-89-15</inkml:trace>
  <inkml:trace contextRef="#ctx0" brushRef="#br0" timeOffset="182883.43">23509 14200 1246 0,'7'0'391'0,"22"0"-239"15,-6 1-206 1,-51-6 55-16,-2 4-10 0,30 0-3 16,-1-2 0-16,-1-4 0 0,2-2 6 15,0-4 7 1,2-3 5-16,6-2 4 0,0-7 1 0,5-3-3 0,2-2-1 0,3-3-2 15,4 0-4-15,3-1 0 0,3-1-1 16,3 6-1-16,3 2 1 0,1 4-1 16,1 7-1-16,8 1-3 0,3 5-2 15,4 3-5 1,1 5 0-16,-10 3 8 0,-9 5 5 16,-12 0 9-16,-8 1 2 0,-5 2-7 0,-5 0-7 0,0 6-6 15,-3 12-7-15,-6 11 5 0,-3 10 3 0,-7 6 3 31,-5 6 4-31,-6 0 2 0,-11 5-2 0,-6 7 1 0,-4 5 0 0,-4 0-1 32,3 4 2-32,2-5 0 0,3-9-1 15,4-7-1-15,8-11 0 0,5-10 0 16,9-3 1-16,3-5 0 0,3-2 0 0,3-3-1 16,2-4 0-16,4-6-1 0,-1-2 0 15,5-5-1-15,4-3 0 0,-3-3 2 16,6 1 5-16,-1 0 7 0,4-2 8 15,5-2 2-15,6 0-3 0,6-2 1 16,7-4 0-16,6-2 3 0,1 0 4 0,7-3 0 16,6-1-6-16,9 1-4 0,4-1-5 15,1 2-6-15,-3 2-1 0,-1 1 3 16,4 1 3-16,-2 3 5 0,8 3 3 16,-4 2-2-16,-8 2 1 0,-7 4-1 15,-16 0 0-15,-13 0 4 0,-4-2-4 16,-10-1-4-16,-4-1-5 0,-3-3-4 15,-5 1-4-15,-1-2-2 0,0 0-3 16,0 0-10-16,0 0-7 0,1 1-9 0,-1-1-16 16,0 0-10-16,-1 1-8 0,-5 0-10 15,-1-1-2-15,-4 0-11 0,-2-5 669 16,0-4-440-16</inkml:trace>
  <inkml:trace contextRef="#ctx0" brushRef="#br0" timeOffset="190277.12">26183 8373 429 0,'-11'0'10'16,"0"-3"-7"-16,-3 2-1 0,6 0-1 16,-6 0 4-16,1 1-33 0,-1 0 21 15</inkml:trace>
  <inkml:trace contextRef="#ctx0" brushRef="#br0" timeOffset="196359.27">9739 14649 1667 0,'0'0'41'0,"-2"0"-20"15,2 1-46-15,1 0-18 0,-1 4 3 0,2 4 9 16,1 3 9-16,3 4 14 0,1 3 5 0,-2 1 3 16,0 2 0-16,3 0 0 0,-3 2 0 15,2-1 1-15,1 0-1 0,-4-2 0 16,2-2 0-16,0-1 0 0,-5-3 1 15,2 1 3-15,1-3-9 0,0-4-19 16,1-2-18-16,-1-2-31 0,-2 1-15 0,1-5-155 16,3 1 154-16</inkml:trace>
  <inkml:trace contextRef="#ctx0" brushRef="#br0" timeOffset="196579.5">10007 14802 1728 0,'-7'1'37'0,"-7"1"-26"0,-10 0-27 0,-10 2-2 0,-10-2-8 16,-3 0-5-16,-5 1-4 0,1-1 6 16,3 0 11-16,1 0 14 0,8 3 3 15,6-3 1-15,6 0-5 0,6 1-15 16,3-2-20-16,2-1-27 0,5 2-23 15,4-2-258-15,6 0 230 0</inkml:trace>
  <inkml:trace contextRef="#ctx0" brushRef="#br0" timeOffset="197105.66">10071 14478 1562 0,'16'32'106'16,"-14"-25"-140"-1,14 30-128-15,-46-104 218 0,30 66-131 16,4 11 32-16,3 9 20 0,3 7 16 16,2 5 7-16,3 5 0 0,1 3 1 15,1 4 0-15,1 3 1 0,-4-2 1 16,-1-2 0-16,-7-9-1 0,0-10 2 0,-3-4-2 15,-2-5 0-15,1-6 0 16,-2 0-1-16,0-5 1 0,1-1 1 0,-1-2 0 16,0 0-4-16,0 0-1 0,1 0-2 15,-1 0 1-15,3-4 5 0,3-5-1 16,-1-5 1-16,3-6 0 0,5-7 0 0,-1-2-1 16,5-5-1-16,7 3-5 0,3 6 1 15,2 4 0-15,1 3 0 0,-1 4 2 16,0 2 0-1,5 4-3-15,-6 2 0 16,-4 5 5-16,-3 2 4 0,-6 4 4 0,-4 4 3 16,-1-1-6-16,-3 6-4 0,-2 4-1 15,-3 6-1-15,-4-2 3 16,-7 5 4-16,-5 1 0 0,-4 0 1 0,-6-1 8 16,-4-2 1-16,-1-2 2 0,-7-4 4 15,1-3-11-15,2-2 0 0,3-5 0 16,4-1-3-16,5-6 1 0,2-1 0 15,5 3-3-15,7-4 0 0,-2 0-3 16,6 0-6-16,-1-4-5 0,0 2-12 0,1-1-22 16,2-9-22-16,1-7 33 15</inkml:trace>
  <inkml:trace contextRef="#ctx0" brushRef="#br0" timeOffset="198462.29">11388 14541 1120 0,'-1'0'45'0,"-1"0"0"0,2 0-31 0,2 0-20 16,-1 0 0-16,1 4 2 15,-1 1 3-15,1 2 1 0,1 1 0 0,-2 1 0 16,1-2 1-16,0 4 0 0,0 0 0 16,2 4 0-16,-4 3 0 0,3 0 0 15,-1 3 1-15,2 1 0 0,0 3 0 16,0 1 1-16,0-1-2 0,0-2 1 15,-2 1 1-15,-1-5-3 0,-2 0-5 16,1-2-10-16,0-4-21 0,0-1 5 0,1-1 11 16</inkml:trace>
  <inkml:trace contextRef="#ctx0" brushRef="#br0" timeOffset="198699.49">11645 14615 1339 0,'0'0'145'0,"-1"2"151"0,0-1-258 15,-7 4-88-15,-7 4-7 0,-7 4 12 16,-7 0 20-16,-2-1 18 0,-5-1 3 16,3-2 3-16,0-4 2 0,0-1 1 0,1-1 0 15,-2-1 2-15,-1 0-1 0,-1-1-4 16,4 1-6-16,3-2-20 0,4 0-22 15,8 0-20-15,7-2-27 0,3 0 53 16</inkml:trace>
  <inkml:trace contextRef="#ctx0" brushRef="#br0" timeOffset="199168.34">11742 14722 1306 0,'1'0'121'0,"0"0"109"16,0-1-176-16,0 1-76 0,6-3-5 0,5-2 0 0,7-2 4 15,5-3 4-15,3-4 5 0,-4 2 5 16,0 0 7-16,-5 1 4 0,-5-2 7 16,0 2 3-16,0-1 0 0,3-3-6 15,1 2-3-15,-1-3 0 0,-2 3-2 16,-3 3 2-16,-5 1 2 0,-3 3 1 15,-3 3 1-15,0-1 1 0,0 4-3 0,0-1-2 16,0-6-3-16,-2 4-6 0,-6-4-7 16,-2-2-8-16,-6-1-5 15,-1 0-2-15,1 0-1 0,0 3 2 16,3 2-2-16,6 1 5 0,0 4 3 16,2 2 1-16,0 3 1 0,-2 2 3 0,1 5 1 15,1 5 4-15,0 2 4 0,3 2 2 0,2 1 2 16,5 2 2-16,4-1 1 0,0-1 2 15,2-2 0-15,0 0 1 0,0-4 5 16,0-4 4-16,-3 0 3 0,2-2 2 16,4 0-2-16,2 0-3 0,4-1-3 0,1 1-2 15,4-2-4-15,1-2-4 0,1-3-11 16,2-3-8 0,-4-2-8-16,3-5-9 0,0-3-13 0,-1-2 357 0,1-5-236 15</inkml:trace>
  <inkml:trace contextRef="#ctx0" brushRef="#br0" timeOffset="199476.47">12952 14497 1468 0,'0'0'57'0,"3"0"-1"0,-5 0-72 0,1 7-36 16,1 8-2-16,0 7 18 0,1 6 16 16,5 4 11-16,-3-2 8 0,4 2 1 0,0-2 0 15,-3-2 1-15,3 0 0 0,0-2 0 16,1-1 0-1,0-3 2-15,1-1-5 16,-2-3-10-16,-2-2-22 0,1-7-32 16,-2-2 92-16,1-6-40 0</inkml:trace>
  <inkml:trace contextRef="#ctx0" brushRef="#br0" timeOffset="199696.17">13181 14601 1619 0,'-5'4'30'0,"-9"5"-18"15,-9 4-34-15,-10 2 11 0,-11 0 9 16,-4-3-1-16,-4-2 0 16,-5-3-3-16,2-2-5 0,5-2 0 0,6-2-2 15,12 1 0-15,9 0-2 0,5-2-5 16,7 1-9-16,6-1-14 0,4 0-16 15,1 0-20-15,1 2-6 0,7-2 41 16</inkml:trace>
  <inkml:trace contextRef="#ctx0" brushRef="#br0" timeOffset="200186.51">13835 14565 1169 0,'1'-2'157'0,"0"-1"191"0,0 1-273 0,-1-2-96 15,-1-1-17-15,-4-5-17 0,-4-6 1 16,-6-4 6-16,-3 0 11 0,-4 3 17 16,-2 2 13-16,3 8 6 0,3 1 4 15,1 3 2-15,0 3-1 0,-3 2-2 16,0 2-1-16,-2 6-5 0,3 4-4 15,5 2 1-15,-3 8-2 0,3 2 4 0,3 3-1 16,0-1-3-16,7-3-2 0,3-5-2 16,2-4 2-16,6-2 4 0,0-3 6 15,5-4 2-15,2-1 1 0,3 0-1 16,5-3-4-16,4 0-2 0,1-5-1 16,-1-1 0-16,-3-4 2 0,1-1 4 15,-1-1 0-15,0-2 1 16,-3-1 2-16,-4-5-2 0,-2 1 0 0,0 3 0 0,-2 4-1 15,1 0 1-15,-4 5-2 0,-3 2-3 16,1 2-7-16,3 2-1 0,9 9-8 0,11 7 1 16,2 5 6-16,0 4 0 0,-7-4 10 15,-8-4 6-15,-3-5 2 0,-2 1 3 16,-2-3 2-16,4 3 1 16,-3-5 0-16,-2 0 0 0,-2-2 0 0,-4-3-9 15,0 0-15-15,-2-2-16 0,-1-3-173 16,2 5 133-16</inkml:trace>
  <inkml:trace contextRef="#ctx0" brushRef="#br0" timeOffset="200802.68">9829 15484 1094 0,'35'-7'305'0,"-79"75"-313"16,44-42 5 0,3 1 2-16,2 4 0 15,1 2 1 1,1 1 1-16,3-2-1 0,0-1 0 16,4-6 4-16,0-2-7 0,0-2-7 15,-1-1-9-15,-4-5-18 0,0-2-9 16,0-4-14-16,-4-7 140 0,0-2-73 15</inkml:trace>
  <inkml:trace contextRef="#ctx0" brushRef="#br0" timeOffset="201007.49">10095 15553 1413 0,'0'13'161'0,"-76"2"-121"31,40-7-54-31,1-2 5 16,6-4 7-16,4 1 2 0,8 1-2 16,5-4-5-16,5 0-4 0,2 0-8 15,1 0-6-15,4 0-11 0,0 0-14 16,-2 0-14-16,2 0-86 0,4 0-31 0,5-6 89 16</inkml:trace>
  <inkml:trace contextRef="#ctx0" brushRef="#br0" timeOffset="201452.27">10253 15343 1089 0,'32'17'292'0,"-32"-16"-153"16,0 0-122-16,1 5-17 16,-27-7-42-16,32 21 13 0,3 13 12 15,3 5 7-15,0 0 7 0,1 1 3 16,-3 6 0-16,-2 2 1 0,-3 1 0 15,2-5 0-15,0-9 1 0,-4-11-1 16,4-8 0-16,-5-5 1 0,-2-4-1 16,2-2 0-16,0 0-6 0,-1-4-15 0,0 0-13 15,-1 0-5-15,0-4 8 0,2 0 12 16,3-4 14-16,3-5 6 0,6-4 2 16,2-8-1-16,3-1-1 0,3 0-2 15,1 3 0-15,-1 0 1 16,1 5-1-16,-3 2 0 0,1 4 1 0,-3 4-1 0,-1 3 0 15,-1 5 2-15,-5 0 1 0,-2 2 8 16,-2 3-1-16,-3 2 0 16,-2 7-4-16,-3 4-6 0,-7 5 1 0,-4 4 0 15,-6 0 6-15,-4 3 0 0,-3-5-1 16,-2-1 3-16,-1-4-4 0,-1-3 1 16,1-3 1-16,0-5-4 0,5-2-2 15,0-1-4-15,7-3-9 0,3-1-10 16,3-2-8-16,8 0-17 0,-1-5-23 15,4-5-22-15,8-6 46 0</inkml:trace>
  <inkml:trace contextRef="#ctx0" brushRef="#br0" timeOffset="201805.43">11448 15370 1456 0,'0'0'39'0,"-1"0"1"0,1 0-54 16,0 0-4-16,3 0 6 0,-2 0 6 15,1 0 3-15,-1 0 9 0,-1 0 16 16,0 1 10-16,0-1 7 0,0 0-4 15,-1 0-11-15,1 0-12 0,-1 0-10 16,-1 0-2-16,2 1-3 0,1 3-4 16,1 4-1-16,-2 4-4 0,3 5 0 15,3 5 4-15,-2 1 2 0,2 0-2 16,1 0-4-16,-3-1-6 0,1-3-8 16,0-1-4-16,1 0-9 0,-2-3-12 0,1 0-13 15,1-1-17-15,-2-3 642 0,3-1-424 16</inkml:trace>
  <inkml:trace contextRef="#ctx0" brushRef="#br0" timeOffset="202033.21">11675 15393 1524 0,'17'25'134'0,"-31"11"-127"16,42 5-61-1,-131-91 57-15,61 30-4 0,8 27 0 16,4 1 1-16,2 1 1 0,4-4-1 0,5 1 4 16,5-3-5-16,3-1-7 0,7-1-9 15,4-1-15-15,-1 0-11 0,1 0-15 16,0 0-8-16,0 0-18 0,-2 0 4 16,0 2 43-16,7-4 7 0</inkml:trace>
  <inkml:trace contextRef="#ctx0" brushRef="#br0" timeOffset="202591.24">11946 15092 1468 0,'0'0'128'0,"0"2"136"16,-1 1-277-16,0 12-81 15,-3 6-6-15,0 11 20 16,0 8 29-16,1 1 24 0,0-6 16 0,-2-2 7 16,5-6 3-16,0-1 1 0,1-4 0 15,2 0 0-15,-2-2 0 0,2-2 1 16,-1-5-1-16,1-3 0 0,-1-2 1 15,-1-4 0-15,1 0 0 0,-2-4 0 16,0 0-1-16,0 0 0 0,0 0 0 16,-1 0 0-16,1 0 2 0,-1 0 1 0,1 0 0 15,0 0 0-15,0 0 1 0,0 0-1 16,0 0 0-16,0 0-1 0,0 0-1 16,-1 0-1-16,1 0 1 0,0 0-1 15,0 0-2-15,0 0-7 0,1 0-7 16,-1 0-8-16,0 0-5 0,0 0-1 15,0 0 0-15,0 0 1 0,0 0-5 16,0 0-5-16,0 0-99 0,2-4 90 16</inkml:trace>
  <inkml:trace contextRef="#ctx0" brushRef="#br0" timeOffset="203307.07">11941 15392 1230 0,'0'0'15'0,"0"-2"-26"16,0 2-41-16,0 0 8 0,0 0 9 15,2 0 15-15,0-1 17 0,1-1 14 16,2-1 13-16,-1-2 6 0,2 2-1 16,3-3-7-16,2 1-7 0,1-2-8 15,3 0-3-15,0-3 0 0,0 0-1 16,2-2 1-16,-2-1-1 0,-1 1 1 16,-1-3 1-16,-2 3 3 0,0-5 1 0,-2 1-2 15,0 1 0-15,-2 1 2 0,-3 3 4 16,-1 0 5-16,-1 5 7 0,-1-3-1 15,0 0-4-15,-1-1-2 0,0 0-8 16,-1-1-4-16,0 2-3 0,-1-2 0 16,0 0 0-16,0 3-2 0,1 2 0 15,0-1 3-15,0 5 0 0,0-2 2 0,1 4 3 16,0-1 1-16,-1 0-2 0,-1 0 0 16,1 0-5-16,0 1-4 0,0 0 0 15,0 0-2-15,0 0-1 0,-7-2 1 16,4 4-3-16,-4-1 0 0,-1 2 0 0,-3 3-4 15,1 3 1-15,-1 2-4 0,0 1-2 16,-1 3 4-16,1 1 3 0,1 1 3 16,2 1 3-16,1 2-3 0,1-2-1 15,2-1 0-15,3 1 0 0,2 2 3 16,2 0 2-16,7 0 1 0,-1 0 0 16,1 2 0-16,4-4 3 0,-3 1 0 15,1-1-1-15,0-2 0 0,-1-4-2 16,-2-1 1-16,-3-4 1 0,-1-1-1 15,0-2 2-15,-1-1-1 0,0 0 0 0,1 0 0 16,-2 0 4-16,0 0-1 0,2-1 3 16,-3 0 0-16,2-2-1 0,0 0 0 15,1 1 0-15,1-1-1 16,1 0-2-16,1-1 0 0,2 0-1 0,1 0-3 16,0-1-1-16,5-4-7 0,3 2-6 15,4-2-10-15,6-1-15 0,5-1 2 0,-2-2 16 16</inkml:trace>
  <inkml:trace contextRef="#ctx0" brushRef="#br0" timeOffset="203754.38">13144 15363 1222 0,'0'0'149'0,"0"0"185"16,0 0-287-16,-1 0-95 0,-2 2-9 16,-3-2 10-16,-5 2 14 0,-2-2 19 15,-2 0 12-15,1 2 2 0,3-1 2 0,-3 1 0 31,5 2 1-31,-3-3 1 0,-1 1-2 0,5-1-1 0,-2 2 0 0,-2-2-1 16,1-1 2-16,3 0-1 0,1 0 4 16,7 0-7-16,-2 0-10 0,2 0-14 15,-2 2-25 1,1-2-14-16,1 0-8 0,0 0 34 0</inkml:trace>
  <inkml:trace contextRef="#ctx0" brushRef="#br0" timeOffset="204355.46">13886 15320 1036 0,'0'0'64'0,"0"-1"31"0,0-1-67 15,0 0-46-15,-3-2 5 0,-1-1 9 0,-7-5 5 16,-2-3 5-16,0-2 5 0,-3-3-1 16,2 1 1-16,-1 1-3 0,-1 2-4 15,-4 3-2-15,-1 0 0 0,0 4-2 16,1 0-3-16,2 1-2 0,-1 4-7 15,-1 1-5-15,0 2-5 0,3 5-9 16,1 1-8-16,2 7-1 0,3 4 4 0,0 9 0 16,3 2 14-16,5 1 0 0,1-1 2 15,4-7 13-15,5-4 9 0,1-3 17 16,2-5 14-16,-1-4 4 0,1-1 3 16,-1-1-7-16,2-2-11 0,2-1-4 15,3-1-3-15,0-3 3 0,-2-1 8 16,0-2 5-16,-4-2 7 0,-2-1-2 0,-2-1-5 15,0 0-7-15,2-2-11 0,2-1-4 16,2 2-5-16,-2 0 0 0,-1 1-1 16,-3 4 0-16,0 2 0 0,-3 2 1 15,-2 0-2-15,1 2-3 0,1-1-6 16,0 1-7-16,3 1 3 0,6 7-7 0,12 6-15 16,14 7-3-16,7 4-8 0,-3-2 34 15,-8-6 48-15,-12-4 29 0,-8-7 8 16,-1 1-22-16,0 0-29 0,4 2-20 15,4 0-2-15,-2 0-1 0,-1 1-4 16,-5-4-5-16,-5-3-12 0,-5 0-14 16,-3-3-18-16,0 0-13 0,2 1-260 15,-1-1 219-15</inkml:trace>
  <inkml:trace contextRef="#ctx0" brushRef="#br0" timeOffset="205798.79">9832 16266 1207 0,'0'0'38'0,"2"0"-4"15,-3 0-26-15,1 0-8 0,0 0 3 0,0 0 13 16,0 0 14-16,-1 0 19 0,1 0 13 15,0 0-10-15,0 2-15 0,0-2-17 0,0 2-15 16,1 1-4-16,-1 3-1 0,0 6-1 16,1 8 0-16,-1 5 1 0,0 1 0 15,-1-5 1-15,1-5 0 16,-1-2 0-16,1-4 0 0,1 3 1 0,0-3-1 16,2 0-9-16,2-1-21 15,-4-1-30-15,5 0-34 0,3 0 62 0,1-4-3 0</inkml:trace>
  <inkml:trace contextRef="#ctx0" brushRef="#br0" timeOffset="206019.4">10098 16377 1182 0,'0'0'90'16,"0"0"50"-16,-1 0-76 0,-3 2-75 15,-6-2-13-15,-6-2-2 0,-7-1 4 16,-2 1 11-16,-3-2 11 0,-2 0 0 15,-1 1 0 1,-1-2 2-16,0 2-1 0,3-2-1 0,1 1 3 0,-1-1-4 16,3 0-6-16,-3 0-10 0,5-1-14 15,-1 1-17-15,3 0-22 0,2-1-15 0,6 0 42 16</inkml:trace>
  <inkml:trace contextRef="#ctx0" brushRef="#br0" timeOffset="206572.6">10170 16016 1613 0,'29'2'105'0,"-29"-2"-93"16,0 0-34-16,0-1-4 15,-29 1-10-15,29 1 11 0,-1 0 11 0,1 5 5 16,0 4 1-16,0 8 5 0,0 10 1 16,3 10 1-16,-1 8 1 0,2 7 0 15,-1 4 0-15,1 0 0 0,0 0 2 16,-1-7-2-16,-2-7 2 0,0-9-1 16,0-7 0-16,-1-8 1 0,0-5-1 0,-1-3 0 15,1-4 3-15,0-5-6 16,0 0-18-16,0-2-18 0,0 0-15 0,0 0 2 15,0 0 16-15,0-4 19 0,1 0 11 16,2-4 5-16,1-5 1 0,2 0-1 16,7-4 1-16,0-2-1 0,4 1 0 15,0-1 0-15,-5 1 1 0,3 5 0 16,1-1 0-16,2 4 0 0,-2 1-2 16,0 4-1-16,-5 1 0 0,-4 3 1 0,-1 1 9 15,-3 0 8-15,-1 1 0 0,2 2-1 16,-1 1-8-16,-2 2-8 0,0 5-3 15,2 3 1-15,-1 2-1 0,2 1 1 16,-4 0 3-16,0-3-1 0,-2 1 1 16,-1 1 0-16,-2-2-2 0,-2 1 2 0,-2-4 2 15,-2 4-1-15,-1-5 2 0,-3 1-1 16,-3 0 1-16,0-3 0 0,-2-4 1 16,-2-2-4-16,1-2 0 0,2-2-4 15,3 1-3-15,2-3-6 0,4 0-7 16,1 3-10-16,2-3-19 0,3-5-21 15,4-3 502-15,3-8-335 0</inkml:trace>
  <inkml:trace contextRef="#ctx0" brushRef="#br0" timeOffset="207461.1">11501 16143 1477 0,'0'0'64'0,"0"0"19"16,-1-1-69-16,1 1-28 0,0 0-5 31,-2 0 4-31,0 0-2 0,-2 2 3 16,1-1 15-16,-2 1 12 0,0 2 6 15,-3 0 4-15,-3 2-8 0,-3-2-6 16,1 3-3-16,-3-2-3 0,1 0 0 0,1-1-1 16,-3 0-1-16,1 1 1 0,3-3-1 15,-1 1 0-15,3 3 0 0,-3-6-1 16,0 3-7-16,-1-1-3 0,4 0-9 15,2 0-13-15,1 0-8 0,1-1-16 16,2 1-10-16,-2 0-9 0,0 0-13 0,5-2 48 16</inkml:trace>
  <inkml:trace contextRef="#ctx0" brushRef="#br0" timeOffset="207980.7">11929 16323 1320 0,'0'0'75'0,"1"0"20"0,-1 0-63 16,0 0-56-16,0 0-7 0,2 0 5 16,-2 0 7-16,0 0 5 0,2 0 16 15,-2 0 15-15,0-1 10 0,0 1 6 16,1 0-2-16,2-4-9 0,-1 1-8 0,3 1-8 15,0-4-4-15,2-1-1 0,3-2-1 16,2-3 0-16,1-4 0 0,-1 0-3 16,1 2 0-16,-3-2 1 0,-2 3 1 15,0-2 1-15,-2 0 1 0,-3-3-1 16,0 0-6-16,-3 0-7 0,0-2-9 16,-5 0-10-16,-1 0-1 0,-4-2-2 0,-6 1-11 15,0 2-3-15,-3 1-8 0,-2 1-3 16,-3 7-4-16,-5 2-3 0,1 6 0 15,0 2-6-15,0 3 5 0,2 9 7 16,4 3 3-16,3 9 19 0,7 6 17 16,5 7 9-16,5 3 23 0,3 2 8 15,8-2 26-15,6-7 22 0,3-2 1 16,4 0 3-16,5-3-17 0,0-2-11 16,-2-4 2-16,-4-5 7 0,-4-3 6 0,-5-6-3 15,3 0-9-15,0-3-14 0,0-1-13 16,3-1-8-16,-1-1-3 0,0-2-1 15,-4 0-1-15,1-1-3 0,-2-2-2 16,-2 2-1-16,3-3-8 0,-1-3-14 0,3 0-22 16,3-4 105-16,2-1-58 0</inkml:trace>
  <inkml:trace contextRef="#ctx0" brushRef="#br0" timeOffset="208344.24">13070 15949 1420 0,'0'0'88'0,"0"2"36"0,-1 0-110 16,-2 3-67-16,-3 7-2 0,-2 6 20 16,0 4 16-16,1 4 15 15,1 0 4-15,0 1 0 0,4 3 0 0,2 2 1 16,-1-6-1-16,3 3 2 0,-2-7-9 15,1-3-15-15,4 2-22 0,0-3-28 16,6-2-13-16,-3-2 41 0</inkml:trace>
  <inkml:trace contextRef="#ctx0" brushRef="#br0" timeOffset="208531.93">13176 16104 1304 0,'1'30'106'0,"100"86"-84"16,-364-224-23-1,219 79-32-15,13 22 0 16,2 0-8-16,3 2 3 0,1-3-1 0,5 5-5 16,2 1-16-16,7-1 63 0,4 3-17 15</inkml:trace>
  <inkml:trace contextRef="#ctx0" brushRef="#br0" timeOffset="209065.77">14050 15940 1395 0,'1'0'70'0,"0"0"13"0,-1 0-88 0,-1-5-64 15,-8-2 15-15,-8-2 24 0,-8-2 23 16,-4 0 6-16,0 3 1 0,1 2-1 16,1 3 1-16,4 3 2 0,2 0 0 15,1 2-1-15,4 5 0 0,3 1-2 16,-2 4-4-16,-2 5-7 0,1 6-4 15,1 7-7-15,5 4 0 0,6-2 3 16,8 1 3-16,5-7 7 0,5-5 5 0,4 0 5 31,-2-3 4-31,0-5 3 0,-2-1 3 0,3-3-1 0,5-1-7 0,5-5-11 16,4-2-8-16,0-2-2 0,-4-4 2 16,-4-2 13-16,-8-1 9 0,-1-4 7 15,-4 0 0-15,0-4-4 0,-1-5-5 0,-3 1-2 16,-2 1-1-16,-1 8 0 0,0 2 4 15,-2 2 1-15,-1 3 0 16,0 2 0-16,0 1 3 0,0 1 7 0,0 0 4 16,0 0 6-16,-2-1-1 0,3 1-7 15,-1 0-7-15,4 4-6 0,2 3-7 16,6 10-7-16,7 8-1 0,-1 2 0 16,1 0 6-16,-3-5 11 0,-4-5 4 15,3-1 4-15,0 1-12 0,1 0-27 16,4 1-25-1,-6-3 720-15,-3-3-504 0</inkml:trace>
  <inkml:trace contextRef="#ctx0" brushRef="#br0" timeOffset="209537.15">9777 17077 1573 0,'0'0'120'0,"1"0"107"0,-1 2-227 15,-1 2-86-15,-5 8-27 16,-1 9-8-16,-3 9 21 0,3 4 23 0,1 0 39 16,1-5 38-16,6-4 5 0,1-1 1 15,4 5 1 1,4 3-5-16,0-1-2 0,1-1-10 16,1-5-16-16,1-6-7 0,-1-2 13 15</inkml:trace>
  <inkml:trace contextRef="#ctx0" brushRef="#br0" timeOffset="209741.3">10037 17145 1648 0,'-4'1'25'0,"-4"2"-31"0,-6 0-51 16,-9 2 5-16,-8-1 17 0,-4-2 18 15,-2 0 9-15,2-2 1 0,8 1 2 16,5-1 4-16,3 1 1 0,4-1 1 16,-1 0-4-16,6 0-11 0,2 0-15 0,5 0-16 15,3 0-19-15,-1 0-8 0,-1-2 38 16</inkml:trace>
  <inkml:trace contextRef="#ctx0" brushRef="#br0" timeOffset="210278.21">10361 16810 1538 0,'1'0'36'0,"0"0"-20"0,4 2-46 15,-5 3-15-15,0 7 1 0,-3 8 14 16,-1 10 5-16,1 8 11 0,-1-3 11 0,4 5 4 16,2 1-1-16,0 1 0 0,1 8 2 15,-2 1-2-15,-1 2 0 0,0-5 0 16,0-5 0-16,0-13 0 0,1-7 1 16,1-11-1-16,-2-5 0 0,0-6-1 15,0 0-11-15,0-1-12 0,0 0-16 16,4-1-8-16,-4-3 9 0,0-3 12 15,1-9 18-15,3-3 10 0,6-6 3 16,2-3-1-16,1-2 0 0,3 0 0 16,2 0-1-16,2 3 0 0,4 4 0 0,1 5-2 15,-2 1 0-15,2 5 4 0,-1 3 0 16,-3 4 8-16,-1 4 10 0,-4 1 11 16,-5 0 6-16,-1 3-1 0,-5 0-9 15,-3 0-13-15,1 5-9 0,-4 3-10 16,-3 7-9-16,-8 7-4 0,-4 4 1 15,-7 1 10-15,0-2 8 0,-2-3 10 0,1-7 1 16,1-2 2-16,-3-4 0 16,0-1-6-16,-1 0-1 0,2-4-8 15,5-2-6-15,3-4-7 0,5 0-9 0,2-2-5 16,4 0-5-16,3-1-10 16,-4-1-20-16,7-1-20 0,0-7 42 0</inkml:trace>
  <inkml:trace contextRef="#ctx0" brushRef="#br0" timeOffset="211082.09">11601 16897 1429 0,'0'0'105'0,"-1"0"65"0,0 0-118 0,1 0-72 15,0 0-5-15,0 0 3 0,-1 0 5 16,-1 0 6-16,0 0 4 0,0 0 6 16,-1 0 3-16,1 0 5 0,-2 0 2 15,0-2-3-15,-2 2-3 0,-1 0-2 16,-3-1-3-16,-3 1 0 0,-3 0 1 16,-3 1 1-16,-2 1-6 0,0-2-7 0,1 0-11 15,0 0-13-15,0 0-3 16,-2 0-12-16,0 0-7 0,1 0-5 15,-1 0-10-15,2-2 40 0</inkml:trace>
  <inkml:trace contextRef="#ctx0" brushRef="#br0" timeOffset="211539.84">11936 17100 1211 0,'4'1'135'0,"1"0"121"0,-3-2-207 15,4-2-94-15,2-2-21 0,4-6 9 16,8 1 8-16,1-7 11 0,2 1 18 16,-4 2 13-16,-3 2 17 0,-2 3 16 15,1 0 8-15,-2 0 5 0,2 0-12 0,1-1-12 16,-2-1-8-16,2-2-5 15,-4-1 0-15,-1 2 1 0,-4-2 0 16,-1 4-1-16,-3 2 1 0,0 2-2 0,-3 1-1 16,-5 1-2-16,0-1-3 0,-3 2-4 15,0-3 0-15,-5 3-1 0,-5-4 0 16,-4 3 0-16,-2 1-7 0,-1 3-8 16,-1 5-8-16,1 2-8 0,-2 4-7 0,2 3-3 15,2 7 1-15,3 0 8 0,3 1 12 16,5-1 12-16,7-1 15 0,0-7 11 15,4 1 13-15,5-3 6 0,0 1 0 16,6 5-7-16,6 0-2 0,2 2-3 16,6 0 4-16,2-2 9 0,3-1 4 15,-2-4 6-15,-3-2-5 0,-1-2-8 16,0-1-10-16,-1-3-7 0,0-1-4 0,4-1-6 16,2-4-11-16,5-3-16 0,4-3-20 15,3-4 25-15</inkml:trace>
  <inkml:trace contextRef="#ctx0" brushRef="#br0" timeOffset="211839.12">13372 16999 1672 0,'0'0'15'0,"0"0"-32"0,-3 0-48 16,-5-2 21-16,-5-1 19 15,-5 0 15-15,-4 0 10 0,0 0 0 0,1 2 4 16,0 1 1-16,1 0 0 0,1 1-2 16,0-1 0-16,0 1-2 0,-1 1 2 15,1-2-6-15,2 2-11 0,3-2-11 16,3 0-17-16,2 0-12 0,3 0-13 15,6 0-17-15,-1 0 113 0,0-2-39 0</inkml:trace>
  <inkml:trace contextRef="#ctx0" brushRef="#br0" timeOffset="212452.92">13687 17043 899 0,'4'2'166'0,"4"-2"216"0,6-4-302 0,6-3-129 15,5-5-25-15,2-2-6 0,-3-1 15 16,-4 3 27-16,-2 1 38 0,0 2 36 16,-3 5 20-16,0-1 13 0,-1-2-15 0,4 0-24 15,1-3-18-15,2-1-8 0,-4-2-3 16,-4 3 0-16,-3 0-1 0,-4 5 1 15,-4 1 2-15,-2 3 0 0,0 0-1 16,0 0-2-16,0-1-6 0,-1 2-2 16,-5-5 0-16,3 3-1 0,-6-3 4 15,-3 1 3-15,1-1 1 0,-3 1 0 16,0-1 1-16,-4 2-2 0,-2 1-2 16,2 0 0-16,-1 2-3 0,2 0-3 0,2 2 0 15,6-1-3-15,2 1-1 0,2 2 3 16,3-2 3-16,2-2 6 0,-1 1 4 15,1 0 6-15,-1 0 1 0,0 0-1 16,1 0-2-16,0 1-3 0,0 0-1 16,0-2 0-16,-2 0-1 0,2 0 0 15,0 0-1-15,0 0-5 0,0 0-1 16,0 0-5-16,0 0-2 0,0 0-3 16,0 0-2-16,0 0 2 0,0 1 3 0,0-1 4 15,0 0 5-15,0 0 1 0,0 0 0 16,0 0 0-16,0 0-1 0,0 0-4 15,0 0 0-15,0 0 1 0,0 0 1 16,0 0 3-16,0 0 1 0,0 0-2 16,0 0-1-16,0 0 0 0,0 0-3 0,0 0 1 15,0 0 2-15,0 0-2 0,0 0 0 16,0 0-2-16,0 0-1 0,0 0 0 16,0 0 3-16,0 0 1 0,0 0 2 15,0 0 0-15,0 0-2 0,0 0 0 16,0 0 0-16,0 0-3 0,2 0-5 15,3-1 699-15,4-1-501 0</inkml:trace>
  <inkml:trace contextRef="#ctx0" brushRef="#br0" timeOffset="213113.18">14078 16924 1228 0,'-1'-2'7'0,"-4"0"-20"15,-3-3-23-15,-5-2 16 0,-3-4 17 16,0 0 3-16,1 3 0 0,-1-3 3 16,1 4 0-16,0 0 0 0,-2-1-1 15,-1 2 0-15,-1 2 0 0,2 2-1 0,-2-2 0 16,1 2 0-16,2 1-1 15,0 1-2-15,3 1 0 0,0 2-1 16,1 4 0-16,-4 2 1 0,-1 2 0 16,2 2 1-16,0 5-1 0,5 2-1 0,2 0-1 15,3 3 0-15,2-4 2 0,2 1 5 16,1-2 8-16,0-5 2 16,2 0 2-16,1-2 3 0,-1-4 6 0,0-1 4 15,2-1 3-15,-1-2-9 0,1-2-7 16,5 0-5-16,5-1-4 0,3-2-1 15,1 2-1-15,1-3-1 0,-3-3 0 16,1-2 3-16,6-2 0 0,3-1 2 0,3 0 0 16,-1-3-3-16,-7 2 1 0,-1 0-1 15,-1 0-1-15,-5 1 0 0,5 0-1 16,-4-3-3-16,-5 1 0 0,1 1 0 16,-6-3-4-16,0 3 0 0,2 3 0 0,-5 5-1 15,-1 4 5-15,1-1 6 0,-2 1 1 16,0 0 2-16,0 0-3 0,0 0-6 15,0 0-1-15,0 0 1 0,0 0 0 16,0 0 0 0,0 0 0-16,0 0-2 0,-2 0 0 0,2 0 0 0,0 0-3 15,-2 4 1-15,2 1 2 0,0 3 0 16,1 4 3-16,6 5 2 0,-2 1 4 16,0-1 12-16,4-2 7 0,-2-1 6 15,2-3 3-15,-2 0-3 0,0-2-1 16,1 0-6-16,0 0-5 0,0-2-9 15,-2 0-6-15,-2-2-2 0,-2-1-3 0,1-2-6 16,-2 1-11-16,0-3-20 0,0 0-22 16,0 0-15-16,0 0 131 0,4 0-58 15</inkml:trace>
  <inkml:trace contextRef="#ctx0" brushRef="#br0" timeOffset="-210686.65">14274 12076 933 0,'5'0'21'0,"-2"-4"-12"0,-1 3-8 0,-1 0 6 15,-1 1 9-15,0 0 12 0,0 0 17 16,-1 0 7-16,1 0 6 0,0 0-7 0,-5 0-10 15,-3 2-7-15,-8 2-5 0,-10 0-1 16,-10 1 0-16,-9-1-6 0,-11 1 1 16,-20-2-3-16,-12-1-3 0,-11-2-2 15,-5 0-6-15,10-1-5 0,-11-3-1 16,-6-2 1-16,2-2-1 0,-1 0 6 16,8-2 3-16,4 2 0 0,-7-2 0 15,0 1-4-15,7 4-2 0,8-1 1 16,13 3 2-16,1-2 1 0,0 3 3 15,3 1 3-15,9 1-2 0,14 0 2 16,10 2 2-16,16 0 1 0,5-2 2 16,7 2 1-16,7-2-5 0,4 0 0 0,1 0-3 15,0 0-4-15,-1 0-5 0,1 0-13 16,0 0-13-16,0 0-14 0,0 0-23 16,2 0-5-16,6 0-4 0,7-3-10 15,19-1 711-15,23-3-472 0</inkml:trace>
  <inkml:trace contextRef="#ctx0" brushRef="#br0" timeOffset="-210148.04">16849 11948 1150 0,'4'17'254'0,"-37"-24"-214"32,15 13-38-17,-4-1 2-15,-4 3 7 0,-2-4 3 0,-1 3 4 16,-5-1 2-1,-11-3-3-15,-7 1 0 0,-10-4 0 0,-2 0-4 0,0-2-4 16,-5-1-1-16,3-3-3 16,-4-1-1-16,0 0 0 15,-7 0-2-15,6 3 0 0,4 0 0 16,7 2-2-16,10 2 1 0,-1-1 0 0,3 1-1 16,-1 2 1-16,-5 2 0 0,0-1 0 0,1 3-1 15,9-2 0-15,11 2 0 0,10 0 0 16,7 0 1-16,5-2-9 15,4 1-8-15,4-1-13 0,3-4-18 0,0 2-11 16,0 0-22-16,1-1-19 0,12 2 52 0</inkml:trace>
  <inkml:trace contextRef="#ctx0" brushRef="#br0" timeOffset="-209544.93">19899 11951 1464 0,'1'1'43'0,"-1"-1"-2"0,-2 1-45 0,0 1-9 15,-6-1 5-15,-5 1 3 0,-7 2 3 16,-10 1 2-16,-7 2 0 0,-11 0 3 16,-6 0 1-16,-4 0 3 0,2 1 2 15,5 1 1-15,-1 0-1 0,0-4-4 16,-1 3 4-16,-4-4 2 0,-10-1 0 0,-3-1 3 16,-3-2-4-16,0-1-4 0,9-3 2 15,1 0 0-15,-1 0-2 0,-3-3-1 16,-3 3-2-16,4-1 0 0,2 3 0 15,11 2 1-15,12-4-2 0,2 4 1 16,10 0 1-16,3 0-1 0,4 0 2 0,4 4 3 16,3-3-1-16,6 2 1 0,3 2 0 15,-3-5-3-15,6 2-1 0,-5-1-1 16,4 3-1-16,3-2-1 16,-4 0 0-16,3 0-1 0,-1-1 0 0,0 2 0 15,1-1-12-15,2-2-11 0,-1 0-17 16,0 0-28-16,0 0-19 15,-1 2 403-15,3-1-253 0</inkml:trace>
  <inkml:trace contextRef="#ctx0" brushRef="#br0" timeOffset="-203327.65">14783 14104 1162 0,'5'7'56'0,"14"-14"-46"0,10-8-23 16,18-1 7-16,18-12-52 0,3 10 22 16,3 4 10-16,-2 2 15 0,-4 3 7 15,0 3 2-15,3 3 0 0,8 3 0 16,-1 3 2-16,3 3 0 0,-3 2 2 16,-8 1 0-16,-3 4 1 0,-1 4 0 15,-2 3-1-15,0 3 1 0,-5 0-1 16,-8 1 2-16,-11 0 2 0,-10 1-2 15,-7 4 0-15,-3 2-1 0,-6 7 0 16,-8 6 2-16,-9 3 6 0,-14 6-2 0,-14-1-1 16,-15 2 0-16,-15-3-6 15,-7-6 2-15,0-7 2 0,3-8 2 0,1-11 4 16,-3-3 8-16,-15-3-2 0,-3-9 2 16,-7-4 4-16,2-6-8 0,16-7 0 0,1-5-3 15,4-5-7-15,-1-3 3 0,4-7 8 16,7 2 10-16,14-3 21 0,13 5 13 15,8 4 3-15,7 5 5 16,7 2-10-16,4 1-7 0,5 0-8 0,3 0-11 16,1 1-12-16,4-3-7 0,5-3-6 15,5-5-7-15,8-5-1 0,5-1-12 16,6-2-15-16,11 2-14 0,5-3-14 16,6 1-7-16,-2 2-6 0,-3 1-2 0,-4 2-13 15,-5 3 687-15,1 5-454 0</inkml:trace>
  <inkml:trace contextRef="#ctx0" brushRef="#br0" timeOffset="-202727.17">14664 15249 1486 0,'0'0'31'0,"0"-2"-12"16,1 2-41-16,-1-3 9 0,1-3 3 15,0-8 0-15,4-7 3 0,4-8 1 16,2-6-2-16,6-3-1 0,3 4 0 15,6 1 3-15,7 3 4 0,5-4 1 16,9 1 1-16,14-2 0 0,-1 1 2 0,8 0-1 16,1 5 2-16,-3 1-3 0,4 8-1 15,-2 3-1-15,3 7-1 0,2 7 4 16,2 5-1-16,-1 7 1 16,-10 10 0-16,-4 6-1 0,-7 7 0 0,-5 5 0 15,-2 5 0-15,-4 2-1 0,-4 4-6 0,-7 2-4 16,-11 4-1-16,-14 1 0 15,-11 0 3-15,-14 0 3 0,-14-4 2 0,-5-4 3 16,-6-3 2-16,-2-6 2 0,0-4 3 16,-4-6 1-16,-7-4 3 15,-8-5 2-15,-17-6 1 0,-5-4-3 0,-9-7-3 16,3-4-7-16,9-11-7 0,-2-8-8 0,0-8-6 16,7-3-1-16,6-3 5 0,14-3 8 15,17 1 9-15,11 1 10 0,13 5 13 16,7 5 6-16,5 3 8 0,5 4-1 15,1-3-11-15,7 0-1 0,6-4-9 16,9-6-8-16,14-4-3 0,13-1-16 16,16 0-19-16,9 5-11 0,3 3-10 15,1 8-9-15,-8 5-6 0,-3 5-21 0,-6 4 47 16</inkml:trace>
  <inkml:trace contextRef="#ctx0" brushRef="#br0" timeOffset="-202124.98">14948 16052 1166 0,'1'0'50'0,"0"-5"4"16,6-2-30-16,1-6-20 0,4-8-3 15,6-5 1-15,7-5 0 0,5-6 0 16,5-3 1-16,3 3 2 0,-1 1 3 15,6 5 7-15,7-1 3 0,2 4-2 16,9 1-5-16,11 1-3 0,0 5-5 0,5 0-1 16,-4 4 0-16,-9 8-1 15,0 2-1-15,-1 8 2 0,9 11 0 0,3 4 1 16,1 10 1-16,-7 7-3 16,-12-1 1-16,-9 4-1 0,-11 1-1 0,-6 4-3 15,-8 3-7-15,-11 6-6 0,-6 3-3 16,-9-1 2-16,-12 2 6 0,-10-2 4 15,-12 3-2-15,-13 5-2 0,-8-2 0 0,-17-5 4 16,-7-10 7-16,-4-12 2 16,-3-7-1-16,2-8-2 0,-5-5-4 15,-9-8-1-15,-5-8-6 0,1-10-9 16,7-11-18-16,15-10-1 0,1-10-1 16,6-10 9-16,6-6 15 0,4-5 6 0,16-1 13 15,14 4 1-15,10 6 15 0,15 4 10 16,8 5 5-16,8 3 5 0,10 0 4 15,11 1-7-15,8 2-5 0,15-1-4 16,13 7-17-16,7 6-8 0,7 4-2 16,-1 11-6-16,-2 4-3 0,-6 7-8 15,4 6-16-15,2 7-150 0,-1 3 122 16</inkml:trace>
  <inkml:trace contextRef="#ctx0" brushRef="#br0" timeOffset="-201558.78">15020 16860 1547 0,'22'-2'90'0,"32"-11"-75"15,-12 16-33-15,-77-50 21 16,13 10-4-16,46 2-1 0,3 0-1 16,6 4 0-16,2 5-2 0,5 3 3 15,6 1 1-15,5 1-1 0,14-3 2 0,8 2 0 16,6-2-1-16,0 5 0 0,-7 3 1 15,-4 5-3-15,-2 8 0 0,7 3 2 16,7 4 0-16,-7 10 1 0,-7 6 2 16,-10 6-2-16,-11 5 0 0,-4 6 1 15,-2 4 0-15,-7 8 2 0,-6 6-8 16,-10 4-10-16,-11 9-8 0,-15 3-8 16,-16 5 7-16,-14 4 6 0,-13-2 8 15,-7-5 7-15,-10-9 3 0,-10-13 3 0,-5-9 1 16,-3-12 0-16,-2-7 1 0,2-9-10 15,-18-7-8-15,-4-12-21 0,-2-11-22 16,4-17-12-16,17-13-23 0,-3-14-12 16,8-9-15-16,10-6 7 0,7-4 25 15,21 5 30-15,15 4 52 0,11 8 31 16,13 8 25-16,9 3 29 0,9 0-1 16,10 2 0-16,11 3-6 0,10 3-20 15,11 4-11-15,12 4-19 0,1 5-16 0,-1 5-22 16,0 9-20-16,-5 8 104 0,3 6-64 15</inkml:trace>
  <inkml:trace contextRef="#ctx0" brushRef="#br0" timeOffset="-200957.05">15099 17706 1348 0,'9'-5'74'16,"-2"-9"24"-16,11-3-51 0,5-6-44 15,8-5-1-15,11-6 1 0,7-2-2 16,5-1 1-16,15 1-1 0,7 6-1 16,-4 4-1-16,1 6 1 0,-9 6 2 15,-6 5 2-15,3 5 3 0,4 2-2 16,6 5-2-16,0 7 0 0,0 6-1 0,-7 6 1 15,-12 9 3-15,-6 8-2 0,-3 9 1 16,-5 5-4-16,-7 8-4 0,-8 7-10 16,-10 5-7-16,-15 7-7 0,-11 0 1 15,-15-1 7-15,-11-3 7 0,-12-4 8 0,-7-5-3 16,-13-6-3-16,-16-11 0 16,-1-13 10-16,-4-15 7 0,1-15 1 15,2-10-4-15,-19-16-13 0,-7-15-13 16,2-15-10-16,2-12-15 0,12-11-15 15,2-6-9-15,13 0 3 0,8 1 12 0,21 4 20 16,21 11 17-16,12 8 28 0,14 9 21 16,8 10 17-16,4 5 28 0,10 6 12 15,6 3 13-15,7 2-5 0,13 1-20 16,15 0-28-16,10 2-23 0,8 2-12 16,4 5-17-16,0 7-33 0,2 6-31 15,10 9-12-15,-1 6 33 0</inkml:trace>
  <inkml:trace contextRef="#ctx0" brushRef="#br0" timeOffset="-185627.33">3384 14428 1736 0,'0'0'76'0,"2"0"-4"15,-3 0-28-15,1 0-49 0,-1 0-5 16,1 1-3-16,0 0 1 0,-3 0-4 16,2 5-1-16,-7 3 2 0,-4 8 2 15,-2 12 5-15,-10 9 3 0,-2 17 4 16,0 14 1-16,-6 15 2 0,4 14 3 15,-1 18-1-15,2 11 1 0,4 6-2 0,3-11-1 16,4-13 0-16,10-19-1 16,3-17 2-16,6-15-1 0,6-10-1 0,5-6 0 15,6-6-2-15,4-1-2 16,8-5 1-16,2-3 0 0,8-3 2 0,7-7 1 16,1-5 1-16,5-3 0 15,-7-4 0-15,-2-2 2 0,-3-3 0 0,-5-3 0 16,2-4-2-16,-1-1-1 0,-3 0 0 15,-5 0 2-15,-3 2-3 0,-7-1-2 16,-5 1-14-16,-5 1-16 0,-2 0-18 16,-2 1-30-16,-4-3-12 0,4-8-8 15,-3-5 50-15</inkml:trace>
  <inkml:trace contextRef="#ctx0" brushRef="#br0" timeOffset="-185322.94">3788 15003 1881 0,'0'-2'211'0,"-1"2"284"16,-1 0-453-16,-6 0-68 0,-10 6-9 16,-14 4 6-16,-18 4 6 0,-14 3 3 0,-8 2 6 15,-9-1 10-15,1-2 4 0,2-1 3 16,5-1 1-16,12-5-1 0,8 0 2 15,6-2 0-15,3-2-2 16,4 0-1-16,7-1-1 0,3-2 0 0,6 1 0 0,2-1 1 16,3-1-1-16,6 0 1 0,3-1-5 0,2 1-6 15,2-1-9-15,2 0-17 0,4 0-16 16,0 0-21-16,-1 0-16 0,-1 0-19 16,2 0-12-16,-1 0-12 0,1 0-24 0,0 0 334 15,1 4-163-15</inkml:trace>
  <inkml:trace contextRef="#ctx0" brushRef="#br0" timeOffset="-184879.44">4115 15714 1866 0,'0'0'139'0,"-2"0"141"0,2 0-235 16,0 0-49-16,0 1-3 15,0 1-2-15,0 0 1 0,0 4 1 16,-3 5 0-16,-2 5 3 0,0 7 2 16,-1 5 2-16,1 10 0 0,1 3 0 0,1 8-1 15,-4 3 1-15,3 8 0 16,1 3 1-16,3 1 0 0,0-1 0 0,0-7 0 31,0-8 5-31,0-8 5 0,3-7 2 0,-1-4 4 16,-1-5-1-16,1-3-2 0,-2-3-2 15,3-2 0-15,-2-2-3 0,-1-3-2 16,0-6-1-16,-1 2-1 0,0-3 2 16,1-1 0-16,0 1 0 0,0-1-1 0,-1-1-2 15,1-1-1-15,0 1-1 0,0-2 1 16,0 0-1-16,0 0-1 0,-1 0 0 15,1 0-10-15,-1 0-14 0,1 0-18 16,0 0-27-16,1 0-22 0,0 0-30 16,1 0-50-16,-2 2-82 0,-1 2 137 15</inkml:trace>
  <inkml:trace contextRef="#ctx0" brushRef="#br0" timeOffset="-180859.21">9825 10989 999 0,'28'4'62'0,"-30"-6"-36"15,-1-2-19-15,-2 1-2 0,-31-8 4 16,34 9-2-16,-5 0 3 0,3 2 1 16,-2 0 5-16,-3 0 6 0,4 2 4 15,0-2-1-15,1 2-6 0,3 0-6 16,-3 3-7-16,1 0-3 0,1 6 0 15,-2 5 2-15,2 6 1 0,1 8 0 0,-1 2-1 16,2 10-1-16,1 9-2 0,1 6-1 16,1 9 1-16,2 6 0 0,-2 2-2 15,4-1 2-15,1 0-1 0,-1-1 0 16,-6-5 0-16,-1-1 0 16,-3-6 0-16,1-4 0 0,1-4 0 0,-3-6 1 15,2-7-1-15,0-6 0 0,1-5 0 16,4-4 1-16,-3-4 0 0,2-6-2 0,-2 0 1 15,0-5 0-15,3-2-1 0,-3-1 2 16,1-1 1-16,-1-4-5 0,2 1-11 16,1-2-8-16,-1-1-12 0,1-5-3 15,4-8-6-15,11-14 564 0,8-16-386 16</inkml:trace>
  <inkml:trace contextRef="#ctx0" brushRef="#br0" timeOffset="-178372.5">10047 10991 1536 0,'-3'-6'41'0,"0"3"-5"0,0-5-50 0,-3 2-15 16,-1 2-6-16,-2-4-9 0,1-1 12 15,1 0 11-15,0 0 22 0,1 0 19 16,2 1 16-16,0 3 5 15,3 0-5-15,0 1-8 0,1 2-13 0,0-1-8 16,1 2-6-16,0-2-1 0,1 3-3 16,-1-2-3-16,1 0 0 0,1 1-2 0,2-3 0 15,3 4 2-15,4-4 0 0,3-1 2 16,6 1 0-16,7 1 0 0,9 2 1 16,9 1 0-16,7 0 1 0,4-2 0 15,-3-1 2-15,4 3-3 0,1 0 2 0,-3 0 1 16,6 0 0-16,5-1 0 0,10 0 0 15,1-1 0-15,4 0-1 0,-4-3 1 16,-3-1 0-16,7 4 0 0,7-1 0 16,5-1-1-16,1 2 1 15,1-1 0-15,-3-3 0 16,7 1 1-16,6 0-1 0,-2-1 0 16,1 1 0-16,-5 3 0 0,4-4 0 0,5 0 0 15,0 2 0-15,-6-1 0 0,-3 0 1 0,0 1 2 0,-2-1-2 16,2-4 2-16,-5 1 1 15,-7 0-3-15,-3 1 2 0,9 1-2 16,3-3-1-16,-1 2 0 0,-1-1 2 0,-9-1 2 16,-6 1 2-16,14-1 2 15,3 0-3-15,0 0 0 0,4 0-1 0,-8 0-3 16,3 1 0 0,6-1 1-16,-1 2-1 0,1 0 2 0,0-1-1 0,2 1-1 0,8 0 1 31,-1 2 0-31,-5-2-1 0,-3 2 0 15,-7-3 1-15,6 3 0 0,0 1-2 0,-5-1 1 16,-8 2-1-16,-5-3 0 0,5 3 2 16,9-1-1-16,1 2 0 0,0 0 1 15,-8 1-5-15,1-1 16 0,10 0 6 16,0 1 2-16,1 0 6 0,-8 0-15 16,-5 0-5-16,6 1 0 0,4-1-1 15,-1 1 2-15,-4 0 2 0,-10-2 2 0,-2 2-2 16,5 0 1-16,-2 0-1 0,-3 0-2 15,-9 0 3-15,-5 0-1 0,-7 2-2 16,-1-2 0-16,7 2 0 0,3 0-3 16,-1 3 0-16,-3-4-1 0,-8 1-3 15,-7-1-1-15,-4 2 1 0,-1-1-1 16,0-2 1-16,-2 0 0 0,1 0-1 16,3 0 2-16,-3 0 4 0,-1 0 2 15,-5-4 2-15,-7 2-1 0,0 1-5 16,0-1-2-16,1 2-1 0,2-2-1 0,2 0 1 15,0 1 0-15,4 0 0 0,0 0 0 16,1 1 0-16,4-1-1 0,-2 1 0 16,-2 0 1-16,-6 0-1 0,-2-1 0 15,-2 1 1-15,-1 0-1 0,-3 0 0 0,-2 0 0 16,-2 0-1-16,-1 0 2 16,1-2-1-16,3 2 0 0,4 0 1 0,2 2-1 15,5 0 0-15,-6 0-1 0,1 1 1 16,-6-1 0-16,-3 0 0 0,-5 0 1 15,-1 1-1-15,-4 0 0 0,-3 0 0 16,3 2 0-16,-4-2 0 0,0 2-1 0,-1-1 0 16,-1 1 0-16,0 1 0 15,1 0-1-15,1 0 1 0,0 3-1 0,2 0 0 16,-1 0-1-16,1 2 0 0,0 1-1 16,-2 2 0-16,2 2 0 0,1 2-1 15,2 4 0-15,2 0 0 0,-2 3 0 16,-2 2-1-16,1-2 3 0,-1 6 0 15,0-2 1-15,2 0 1 0,1 2-1 16,-3-5 0-16,1-3 1 0,0 1 0 0,-5-4 0 16,-1 1 1-16,0 0-2 0,-3 0 1 15,1 0-1-15,0-2 0 0,-2 4-1 16,-3-3 1-16,-1 3-1 16,0 3 0-16,-1 0 1 0,-1 5-1 0,0-1 2 15,-1 0 1-15,0 1 1 0,0 1 1 16,0 0 0-16,-2 0-1 0,4 1 0 15,0-3 1-15,3 2-2 0,-3-4 1 0,2 1 0 16,-2 0-1-16,2 4 2 0,1-1-1 16,0 0-1-16,-2 1 1 0,0-3 0 0,0-2-1 15,-1-1 1-15,2-4 0 0,-1-3-1 16,-1-2 0-16,-1-3 0 0,1 0 0 16,-2-2 0-16,2-1 1 0,-1 3-1 15,0-2 1-15,1 1-1 0,-2-1 0 16,0 0 0-16,0-3 0 0,1 0 0 15,-2-2 0-15,2 1 1 0,-4-2-1 16,-1 0 1-16,1 0 0 0,-5 0-1 0,3-1-1 16,-1 0-1-16,-1 0 0 0,-1 1 0 15,-2-1 0-15,-2 0-1 0,1 0 2 16,-1 0 1 0,1 0 0-16,0-2 0 0,1 1 0 0,-1-1 2 0,-5 2 2 15,-1-1 1-15,-4 0 0 0,2 1-4 16,-1-3 2-16,0 2-2 0,-2 1 0 15,0 0 0-15,-3 0 0 0,-1-2-1 16,-2 1 1-16,-3 0 0 0,-4-1 0 0,-8-1 1 16,-2 0 0-16,-2 2 0 15,3-5 0-15,2 1 1 0,1-1-1 0,2 0 0 16,-4-1 1-16,-1-1-1 0,-2-1 1 16,-6 1 0-16,-7 0-1 0,1 0 0 0,-1-1-2 31,1 1 2-31,7 0 0 0,-1 0-2 0,4 2 2 0,1-2-1 0,-7 2 0 15,-6 0 0-15,-4 0 4 0,-6 0 4 16,4 0 5-16,4-1 4 0,-1 0-6 0,-2-1-3 16,-6-1-4-16,-6 3-3 0,-1-3-1 31,5 2 1-31,6-1-1 0,3 1 2 0,5-1 9 0,-12-1 4 0,-5 1 3 31,-3 0 1-31,-3 0-12 0,10-2-2 0,3 2 4 0,1 0 4 0,-5-2 3 16,-7 2 1-1,-4 0-7-15,0 1-7 16,7 1-1-16,3 0 6 0,-4 0 4 16,-7 0 4-16,-3 0-1 0,-3 0-7 15,6 0-4-15,7 0-2 0,1 0-1 0,-6 0 2 16,-2 1-1-16,-2 0 1 0,6 0 1 16,8 0 0-16,9 0-1 0,-3 3-1 15,-7-4 0-15,2 2-2 0,-5-1 3 16,5 1 0-16,8 1-1 0,0-1 1 15,-1-1-3-15,-10 0 0 0,-4 1 1 16,-4 0-1-16,-2-1 0 0,10-1 0 0,1 0 0 16,2 2-1-16,-2-1 1 0,6 1-1 15,-4 0 0-15,4 0 0 0,10 1 0 16,-4 0 2-16,5 2 0 0,-5-1-1 16,-9 1 0-16,4 0 1 0,-4 0-2 0,10-1 0 15,10 0 1-15,4-2-1 0,9 1 0 16,-1-1-2-16,1 1 9 0,-2-2 5 15,-8 0 4-15,1 0 3 0,-3 0-10 16,3-1-4-16,5 0-2 0,5 0-2 16,2 0 2-16,1 0 0 0,-3 0 1 15,1 0 2-15,0-1-1 0,-2 0 1 16,-6 1 1-16,-4-1-1 0,-4 1 0 16,-1 0-2-16,2-1-2 0,6 1 0 15,2 0 0-15,-1 0-1 0,0 0-1 0,-2-1 1 16,-6 1-1-16,-4 0 0 0,-8 0 0 15,-2 0 0-15,4 0 0 0,1-4 0 16,8 3 0-16,2-1 0 0,3 1 1 16,-1 0-1-16,-7 1 0 0,-5-2 0 15,-8 0 0-15,-65 2 0 16,71 0 0-16,7 2 0 0,-2-2 0 0,2 2 0 16,-7 0 0-16,1-1 1 15,5 1-1-15,0-2 0 0,11 0 0 0,3 0 0 16,3 0 0-16,6 2 1 0,-5-2 0 15,0 0-1-15,-7 2 0 0,-7-2 0 0,0 3 0 16,1-1 0-16,3 1 0 0,4 1 0 16,1-3 0-16,-1 0 0 0,4 2 0 15,1-3 0-15,3 0 0 0,-2 0 0 16,-2 0 0-16,0 0 0 0,-1 0 1 16,6 0-1-16,1 0 0 0,6-1 0 15,0-1 1-15,2 2-1 0,0-1 0 16,-1 0 1-16,-2 0-1 0,4 0 0 15,-1 1 0-15,1 0 0 0,2 1 0 16,-3 1 0-16,-2 1-2 0,1 1 0 0,-1-2 1 16,-1 1-1-1,6-2 0-15,5 1 2 0,6 1-2 0,4-2 0 0,5 0 1 16,0 1-1-16,0-2 0 16,3 0 0-16,3 0-2 0,-1 0 1 0,0 0 0 15,1 0-4-15,0 0 0 0,0 0-5 0,0 0-2 16,0 0 3-16,0 0-4 0,0 0 0 15,0 0-6-15,0 0-8 0,0 0-5 16,0 0-5-16,0 0-8 0,0 0-12 16,0 0-12-16,0 0-16 0,0 0-12 15,0 0-15-15,1 0 24 0,3-3 40 16</inkml:trace>
  <inkml:trace contextRef="#ctx0" brushRef="#br1" timeOffset="-102106.43">6619 14740 1273 0,'1'0'77'0,"-1"1"47"0,-2-1-88 0,2 1-18 16,0-1 6-16,0 0 8 15,3 0 13-15,-3 0-6 0,0 0 3 0,0 0 6 16,0 0 6-16,3 0 0 0,-3 0-7 16,-1 0-13-16,1 0-12 0,0 0-9 15,1-1-6-15,3 0-4 0,0-1-5 16,6 2-4-16,3-4 0 0,4 1 2 15,3 1 1-15,3-2 2 0,5 1 1 0,6-3 1 16,5 2 1-16,6-3 0 0,10 2-2 16,13-1 0-16,6-1 0 0,8 2-1 15,4-1-1-15,2 2 3 0,5 1-2 16,2 1 1-16,-3 2 1 0,-2 0-2 16,-5 0 2-16,-1 1 0 0,-1 3-1 15,9 1 1-15,-4 0 1 0,-5 3-2 16,-2-2 2-16,-10 0 0 0,-2 1-1 15,0 0 0-15,-5 1 0 0,-3-1 0 0,-5 0-1 16,-14-3 2-16,-7 1-1 0,-10-4 0 16,-9-1 0-16,-5 0-2 0,-6-1-7 15,1 1-11-15,-4-2-12 0,-2 2-8 16,1-5-2-16,-2-1 3 0,-4-4 9 16,-3-5 5-16,-7-7 6 0,-5-8 2 15,-9-9 0-15,-9-3-3 0,-7-4-4 0,-10-3-2 16,-3-2-7-16,0-2-4 0,-3 2-1 15,5 3 5-15,-1 5 9 0,1 8 9 16,5 4 5-16,4 9 4 0,7 9 3 16,7 6-1-16,7 3 3 0,9 4 2 15,7 2 2-15,5 1 2 0,3 1 3 16,2 4 2-16,6 0 7 0,5 6 4 0,8 1-1 16,8 8 2-16,10-1-1 0,4 2 0 15,-3 1 4-15,6-2 3 0,-1 0 1 16,0-2-2-16,6-2-2 0,-3-1-5 15,1-1-6-15,2-1-3 0,3 0-4 16,-1 1 4-16,-4 2 6 0,-6-2 2 16,-6-1 1-16,-6-3-6 0,-2 2-8 15,0 2-4-15,0 4-2 0,0 3-2 16,-6 1 0-16,-3 0-4 0,-8-1 0 0,-5-3 0 16,-6 3 0-16,-6 1 0 0,-6 4 0 15,-11 4-1-15,-12 2 2 0,-8-1 2 16,-10 1 3-16,-10-7 1 0,-7-3 1 15,-6-2 0-15,-4-4 0 0,3-6-1 16,7-1 0-16,8-6-3 0,0-1-3 0,5-4-8 16,6 0-8-16,4-1-9 0,14 0-11 15,12 2-16-15,8-2-14 16,5-3-15-16,8 3-12 0,2 0-241 0,10 1 225 16</inkml:trace>
  <inkml:trace contextRef="#ctx0" brushRef="#br1" timeOffset="-101205.08">6614 15575 1458 0,'-2'0'53'0,"2"2"2"15,-2-2-38-15,3 0-17 0,0 1 0 16,-1-1-4-16,5 0 2 0,-1 0 2 15,2 0 4-15,5-1 7 0,-1-1 9 0,8 2 7 16,9 2 7-16,4 0 0 0,10 3-4 16,4-3-3-1,4 1-7-15,5 1-6 0,10 0-3 0,6-1-4 0,4 1-3 16,4-2-2-16,8-1 1 0,10-1-1 16,13 0 1-16,8 0 1 0,-2 1-1 15,-4 4 0 1,-3-2-2-16,-2 2-1 0,0-1 0 15,-3-2 1-15,-5 3-1 0,-1 4 0 16,0 0 2-16,-3 2-1 0,-6-3 0 16,-11 0 0-16,-14-4-1 0,-5-3 0 15,-9-1 2-15,-6-3-2 0,-5-1 0 16,-9-1-2-16,-7-2-5 0,-9 3-5 16,-5-5-8-16,-3 1-15 0,-4-2-10 15,-5-4-8-15,-7-2 3 0,-9-7 7 0,-9-4 6 16,-11-2 8-16,-3-3 0 15,-5 0 6-15,-5-1 2 0,0 0 2 0,-3 0 2 16,-1-1 2-16,4 3 6 0,-4-2 4 16,5 4 3-16,7 2 0 0,9 4 2 15,10 7-1-15,12 5-1 0,7 6 8 0,5 5 16 16,1-1 19-16,1 1 16 16,0-1 2-16,0 1-13 0,0 0-20 0,4 2-17 15,2 3-11-15,9 6-1 0,12 5-1 16,11 6 3-16,13 5 0 0,3 1-1 15,-2 0 2-15,-2-5 0 0,-5 0 0 16,-3-1 1-16,2 1 0 0,-2 2-1 0,-3 0-2 16,0-2 5-16,-6 0 7 0,-6-5 7 15,-8-4 8-15,-9-1-6 0,-6-4-3 16,-4 0-7-16,-3 1-6 16,-5 5-2-16,-4 1 0 0,-6 3 4 0,-7 4 3 15,-4 4 5-15,-8-2 5 0,-7 2 2 16,-2-2 0-16,-4-5-3 0,1 1 0 15,-4-5 0-15,2-1 7 0,-2 0 2 16,3-4-5-16,10-1-5 0,7-1-8 16,10 0-5-16,5 0 0 0,2-2-1 15,4 2 0-15,2-4-1 0,2 1 1 0,1-2-1 16,3-1 1-16,1-1-6 0,3-2-18 16,0 0-25-16,0 0-38 0,0 0-32 15,0 0 242-15,1-2-121 0</inkml:trace>
  <inkml:trace contextRef="#ctx0" brushRef="#br1" timeOffset="-100048.67">9298 14160 856 0,'-2'2'9'0,"2"-2"-15"0,-3 0-9 16,2 0 7-16,1 0 15 0,0 0 14 15,1 0 11-15,2 0 14 0,-3 0 8 16,0 0 7-16,0 0-1 0,0 0-9 16,0 0-10-16,0 0-11 0,0 0-12 15,-1 0-8-15,-1 5-6 0,2-1-3 16,0 2 0-16,1 2 2 0,1-1 1 16,-2 1 2-16,0 1 0 0,-1-1-3 0,-1 1-1 15,1 0 0-15,1 3-1 0,1-2-1 16,-1 1 1-16,1 3 0 0,-1-1-1 15,0 5 1-15,1 6-1 0,-1 6 0 16,3 7 2-16,0 10-2 0,4 12 0 16,3 10 0-16,1 17 1 0,-1 9 0 0,-2 12 1 15,0 11-1-15,-4 7 1 0,2 3-1 16,-2-5-3-16,3-7-2 0,2-15-1 16,1-16-1-16,-1-14 1 0,-4-11 3 15,-2-11-1-15,-1-7 3 0,-2-6 0 16,0-8-11-16,-1-5-17 0,-2-6-18 15,2-5 20-15</inkml:trace>
  <inkml:trace contextRef="#ctx0" brushRef="#br1" timeOffset="-98841.37">9268 14247 1494 0,'1'0'31'0,"1"0"-24"0,-2 0-22 0,1 0-5 15,-1 0-1-15,2-1 1 0,2-1 3 16,2 0 5-16,1 0 6 0,5-1 6 15,3-2 1-15,0 1 3 0,7-1 1 16,-3 1-1-16,8-2-2 0,7 2 0 16,4-3-1-16,6 1 0 0,8 2 0 0,3-2-1 15,7 0 0-15,7-1 1 0,4 0-1 16,2 1 0-16,1 2 1 16,7 3-2-16,5 1 2 0,3 2 0 0,3 0-1 15,-4 4 0-15,-1 0 0 0,7 0 0 16,0 2 2-16,-1-2-1 0,-7-2 0 15,-12-3 0-15,-4-1-1 0,1 0 1 16,5-3 0-16,2-1-1 16,-1-3 0-16,-6-2 0 0,-3-2 1 0,-2-1 0 0,2 1 0 15,5-1 0-15,5 4 0 16,-9 0-1-16,-6 1 1 0,-4 3-1 16,-10-3 0-16,4 1 0 0,-4 3-1 15,-2-1 1-15,-3 4 0 0,-6-2 0 0,-6 2 0 16,-12 0 4-16,-10 0 1 0,-5 0 2 15,-7 0 1-15,0 0-6 0,0 0-4 0,0 0-5 16,0 2-2-16,0-2 2 0,0 2 1 16,-2-2 1-16,-2 2 1 0,2 3 1 15,-1 7 0-15,-1 3 2 0,0 1 1 0,0 5 0 16,1 2 0-16,2 4 2 0,2 5-2 16,0 6 2-16,6 6 0 0,0 3-2 15,1 4 1-15,2 2 0 0,-1 6-1 16,2 1 1-16,1 4 1 0,2 7-2 15,-2-2 1 1,5 4 1-16,-5 2-2 0,2 0 1 16,1 1 0-16,-4-1-1 0,3-3 0 15,0-6 0-15,-3-8 0 0,-2-6 0 16,-5-5 0-16,1-5-1 0,-3-5 1 0,0-5 0 16,2-1 0-16,-2-3 1 0,-2-6 0 0,0-2-1 0,3-5 0 31,-3-4 1-31,1-4-1 0,1-1 2 15,-2-5-1-15,0 2 2 0,0-2 0 16,0 0 2-16,0 0-1 0,-2 0 0 16,-1 1-1-16,1 2-1 0,-3-2-1 15,0 4 1-15,-8-2 0 0,-2 2 1 0,-1 1 0 16,-4 2 0-16,-3-4 5 0,-5 3 1 16,-7-1 0-16,-8-1 6 0,-10-2-3 15,-3-1-2-15,-3-1 2 0,-1 0-6 0,-2-2-2 16,-3 0 0-16,-3-2 0 0,-7 2-2 15,-4 0 1-15,-6 0 0 0,0 0-1 16,2 0 0-16,-1-2 1 0,-4 1-2 16,-9 0 1-16,0 0-1 0,0-1 0 15,9 0 0-15,-4-1-8 0,-6 1 20 16,1 2 4-16,-1 0 1 0,9 1 7 0,12 3-21 16,-1 0-3-16,-3 1 7 0,0 2 5 15,4 1 1-15,7-1 0 0,6 1-8 16,5 0-6-16,-1 1 7 0,-2 0 9 15,1-1 2-15,-1 1 7 0,6 0-3 16,4 0-4-16,9-4 1 0,10 2 1 16,4-4 3-16,3 3 5 0,7-3 4 15,2 0 1-15,1-1-5 0,5 0-2 16,1 0-1-16,3 1 0 0,1-1-1 0,2-2-2 16,-1 1-3-16,5-1-3 0,0 0-2 15,0 1 1-15,-2 0 1 16,2-1 6-16,0 0 4 0,0 0-1 0,-2-1-3 15,2 1-7-15,-1 0-7 0,3 0-4 16,-2 0-3-16,0 0-1 0,1 0-4 0,0 0-5 16,-1 0-10-16,0 0-9 0,0 0-9 15,4 0-13-15,-4 0-14 16,0 0-15-16,0 0-22 0,1 0-19 0,-1 0-13 16,1-1-79-16,-1 0 126 0</inkml:trace>
  <inkml:trace contextRef="#ctx0" brushRef="#br1" timeOffset="-96909.53">12587 14246 717 0,'-3'9'26'0,"0"3"-1"15,0 5-16-15,0 2-7 0,3-1 1 16,-1-2-1-16,-1-3 0 0,-1-4 1 15,1 0 0-15,-1-2 0 0,2-1 0 16,-2 0 0-16,1 0 5 0,2 2 7 16,-1 1 4-16,0 5-1 0,0 6-6 15,0 8-6-15,-1 12-2 0,2 14 0 0,2 18 0 16,2 15 1-16,-1 17-1 16,6 9 0-16,2 6-1 0,-2-3-2 0,2-8 0 15,-1-13 0-15,0-10 0 0,0-11 1 16,2-13 1-16,2-9 2 0,-3-15 13 0,-1-14 10 15,-4-11 5-15,-5-11-2 0,0 0-39 16,0-2 7-16,1-12-9 0</inkml:trace>
  <inkml:trace contextRef="#ctx0" brushRef="#br1" timeOffset="-96168.27">12509 14183 1374 0,'0'0'62'0,"-3"0"9"0,3 1-43 0,-1-1-32 16,1 0-8-16,1 0-8 0,3 1-5 16,0-1 3-16,5 0 4 0,5 0 10 15,6-2 7-15,4 1-1 0,-1-3 2 0,3 1 6 16,2-3 0-16,7-1 3 0,9-2 0 15,11-3-4-15,11-1-3 0,5-2-4 16,4-2-5-16,-2 1-5 0,-2-2-3 16,7 1-5-16,9 0-13 0,5 1-27 15,7 5-42-15,1 5-42 0,-5 8-11 16,10 10 24-16,-2 8 42 0,-6 6 53 0,-5 1 30 16,-14 0 7-16,-7 2 3 0,-4-1-3 15,1 1 3-15,-10-1 19 0,-7-3 9 16,-10 0 4-16,-10-3-3 0,-10 2-20 15,-5-2-12-15,-5 3-2 16,-3 1 1-16,-6 4 8 0,-3 6 6 0,-5 8 0 16,-3 8-3-16,-5 8-5 0,0 5-4 15,-7 6 0-15,-8 2 0 0,2 6-5 16,-1-2-7-16,7 1-3 0,8-2-1 0,5-6 4 16,5-4 7-16,3-4 4 15,5-4 3-15,7 0 6 0,-2-3 6 16,1-5 12-16,-2-5 8 0,-3-7-1 15,-4-5-4-15,-1-10-13 0,-1-2-10 0,-2-3-3 16,-2-3 1-16,-1-1-2 16,-2-2 2-16,-5-1 0 0,-3-3-3 0,-6-1 3 15,-7-1 2-15,-2-1 0 0,-10 1 4 0,-8-3 1 16,-5 1-1-16,-9-2 3 16,-3-2 5-16,-9 0-3 0,-10-6 0 0,-7 1-4 15,-2-2-8-15,6-2-1 0,2-3 1 16,-1-2-1-16,-5-2 0 0,6 1-1 0,4 1-1 15,11 1 8-15,10 0 3 0,5 1-1 16,4 2 0-16,7-1-2 0,5 2 6 16,8 2 7-16,5 2 14 0,5 3 3 15,8 2 5-15,5 0 5 16,7 0-4-16,0 1-3 0,0-1-8 0,0 0-5 16,1 0-1-16,0 0-2 0,0 0-1 15,0 0-6-15,0 0-8 0,0 0-8 16,0 0-8-16,0 0-8 0,0 0-12 15,0 0-14-15,0 0-20 0,-1 0-13 16,7 2 36-16</inkml:trace>
  <inkml:trace contextRef="#ctx0" brushRef="#br2" timeOffset="-92146.3">9274 16073 1228 0,'1'1'47'0,"-1"-1"7"0,-2 0-31 0,0 0-10 0,2-1 0 16,-2 1-1-16,5 3-5 0,1-1-2 15,-3 5-2-15,3 5-3 0,0 11 0 16,4 15 0-16,2 11 0 0,1 12 0 0,1 12 0 16,-1 21-2-16,0 25 11 0,1 28 8 15,1 21-1-15,-3 6 4 0,-1-7-9 16,-4-15-6-16,-1-20 2 0,-3-18 2 16,0-16-1-1,0-12-1-15,0-15-3 0,-1-12-2 0,1-12-1 0,-1-13 0 16,0-12-1-16,0-10-3 0,0-7-16 15,0-5-21-15,0 0-20 0,-1-6-13 16,1-12-5-16,0-18 27 0,0-19 23 0</inkml:trace>
  <inkml:trace contextRef="#ctx0" brushRef="#br2" timeOffset="-90963.2">9353 16124 1718 0,'5'3'160'16,"12"12"-154"0,-38-39-19-16,20 23 7 0,-1 1 6 15,2-4 15-15,2 2 13 0,-2 2 14 31,0-1 8-31,0 0-5 0,1-2-5 16,1-2-14-16,1 3-8 0,-2-2-4 16,4 1-7-16,4 1-4 0,1-2-3 0,2 0-4 15,3 0 2-15,1-3-1 16,5 0 1-16,5 3 0 0,3-4 1 0,5 0-1 16,3 1 0-16,10 1-1 0,4 0-1 15,4-1 2-15,3 2-4 0,6-2 3 16,2 6 2-16,4-4 0 0,5 3 3 15,0 1-2-15,5 0 3 0,-1-1-1 16,-2-3 4-16,-3 3 1 0,1-4 0 16,5-2-1-16,0 4-3 0,0-5 7 0,-8 0 7 15,-9 0 6-15,-5-2-2 0,-1 1-6 16,10-4-7-16,9-1-6 0,9-1 1 16,9-2-3-16,-5 6-3 0,0 3-1 15,-2 4 0-15,-1-1 3 0,3 3 2 0,-9-2 0 16,-1 1 0-16,-6-1 0 0,-4 1 1 15,-1-1-1-15,-5 1-1 0,-7-1 7 16,-7 1 3-16,-10-1 1 0,-8 1 5 16,-7-1-8-16,-8 1-2 0,-4 1-1 15,0-1-1-15,-5 1-1 0,0 3 2 16,-6 0 0-16,0-2 1 0,-1 2 5 16,0 0-4-16,1 0-4 0,0 0-4 0,-1 0-11 15,0 0-4-15,0 0-3 0,-1 2-2 16,1 5 0-16,0 3 1 0,0 8 5 15,0 11 5-15,0 6 5 0,-1 10 2 16,1 8 1-16,0 7 2 0,2 9-1 16,1 6 1-16,-3 5 1 0,2-1-1 15,0 3 1-15,4 3 1 0,1 2-2 16,-1 7 1-16,2 2 0 0,1 3-1 16,1-5 1-16,3 0 1 0,-3-6-2 15,1-6 2-15,-1-8-1 0,-2-9-1 16,1-5 1-16,-2-6 0 0,-3-8-1 15,-2-7 0-15,0-5 2 0,-1-9 0 0,-1-9 3 16,0-4 6-16,0-6 0 0,-3-3-2 16,3 0-1-16,-1-1-5 0,-1-2-2 15,1 0 0-15,-4 0-2 0,0 0-1 0,-4 0 0 16,-5 0 0-16,-3-1 0 16,-6-1 2-16,-3 0-1 0,-9-2 1 0,-6-1 1 15,-12 0-1-15,-12-2 1 0,-5 0 0 16,-5-4-1-16,-5-1 1 0,5-1 0 0,-8 4 0 15,-7 0 0-15,-4 3-1 0,-8 4 1 16,6-2-1-16,-4 1 0 0,-8 3 0 16,-5 0 0-16,-2-1 1 0,8 1-1 15,4-3 1-15,-1 3 0 0,-1 0-1 16,0 2 1-16,10 0-1 0,10 3 0 16,-5-1 1-16,0-1 0 0,1 5-1 15,2-2 8-15,7 1 2 0,15 2 0 16,7-3 0-16,6 3-5 0,4-1-2 15,-1 0 4-15,1-1 2 0,8 1 2 16,8 0 1-16,7-3-1 0,7 0 1 0,2 0 3 16,1 1 3-16,3-2 2 15,4-1 4-15,3-1 4 0,5-2 2 16,-1 0 2-16,0 0 3 0,0 0-3 0,0 0-2 16,0 1-2-16,1-1-5 0,-1 0-3 15,1 0-5-15,0 0-3 0,0 0-3 0,0 0-2 16,-3-1-2-16,3 1-2 0,0 0-1 15,0 0-2-15,0 0 0 0,-1 1 0 16,1-1-1-16,1 0 0 0,-1 0-1 16,0-1-4-16,1 1-7 0,-1 1-10 0,0-1-11 15,0 0-7-15,0 0-9 0,0 0-11 16,0 0-16-16,0 0-15 0,0 0-17 16,0 0-35-16,3 1-22 0,-3 0 87 15</inkml:trace>
  <inkml:trace contextRef="#ctx0" brushRef="#br2" timeOffset="-89723.78">12660 15899 1415 0,'3'27'101'0,"-6"-53"-74"31,3 27-20-31,0 1 6 16,0-2 5-16,0 0 1 16,0 0-8-16,1 5-6 0,2 3-5 0,-1 10-4 15,2 13 1-15,2 16 3 0,0 15-1 16,0 11 1-16,2 11 1 0,0 0-1 31,2 1 0-31,1 4 3 0,3 4-2 16,0 5 0-16,1-3 1 0,1-3-2 15,2-8 1-15,1-8 1 0,-2-9-1 0,1-5 0 16,-6-11 1-16,0-10-2 0,-4-11 0 16,-2-8 1-16,-4-8-1 0,-1-1 1 15,2-3 1-15,-3-4-7 0,0-5-19 16,0-1-26-16,0 0-38 0,0-4-15 16,-2-9-19-16,-2-16 100 0,-2-19-3 15</inkml:trace>
  <inkml:trace contextRef="#ctx0" brushRef="#br2" timeOffset="-88720.22">12514 15935 1221 0,'25'5'259'0,"94"42"-23"16,-243-71-235-1,98-4 0-15,24 28-1 16,2 0-2-16,0 0 4 0,0 0 5 16,7 0 2-16,-1-1 0 0,2 0-3 15,2-2-4-15,1-1-1 0,4-1-1 16,3-1-1-16,1-1 0 0,1-1 0 16,0-1 1-16,0 0 0 0,2-2 0 0,-1 2 1 15,3-1 4-15,0 1 1 0,3-1 1 16,5 2 0-16,0-1-2 0,6 1-1 15,1 1 0-15,-1 0-1 0,4 0 0 16,6 0 0-16,4 0-2 0,7 2-9 16,5 0-2-16,9 2-1 0,3 3 2 0,-3 0 8 15,-5-1 1-15,-9 1 1 0,-7-2 2 16,7-1 0-16,3 1 0 0,8 2-1 16,8 0-6-16,-3 3 0 0,-7 4-1 15,-12 1 2-15,-15-2 8 0,-7 2 3 16,-3-3 1-16,-2 0-2 0,6 0-6 15,-6 2-1-15,-3-1 0 0,-6 0 0 16,-9-1-1-16,-3-2 6 0,-5-2 4 16,-1-1-1-16,-1 1 2 0,0-1-8 15,-1 0-2-15,0 0 0 0,0 0 0 16,0 2 0-16,0 0-2 0,0-2-1 16,0 0-2-16,0 0 0 0,0 2 0 15,-1 1-2-15,1 4 0 0,0 3 2 0,1 7 0 16,0 8 3-16,0 2 2 0,2 5-1 15,2 9 1-15,2 5 1 0,3 9 0 16,-2 2 0-16,3 4 0 0,1 3-1 16,1 1 0-16,0 8 1 0,-1 3-1 0,6 9 1 15,-5 4 0-15,0-2 0 0,-4-3 0 16,0-7 0-16,0-9 0 0,-2-5 0 16,4-6 0-16,-7-6 0 0,-2-11 4 15,-1-7 2-15,1-7 1 0,0-8 0 16,0-3-4-16,0-3 1 0,-3-5 4 15,0-2 7-15,2-4 0 0,-1 0-4 16,0 0-3-16,0-1-9 0,0 1 1 16,-8 1 0-16,1 0 0 0,-6-2 1 15,-5 0 0-15,-8-2 1 0,-9-1 0 16,-5 0 1-16,-3-2-1 0,-5 2-1 0,-5-3 2 16,0-1-3-16,-7 3 0 0,4-1 1 15,-5-2-2-15,-12 2 1 0,-3-1-1 16,-8 1 0-16,4 1 0 0,8 0 1 15,2 2-1-15,1 1 0 0,-3 1 1 16,1 0-1-16,2 2 0 0,6 2 1 0,10-3-5 16,6 3 13-16,4-2 4 0,5 1 2 15,2 1 7-15,8 1-11 0,2-2-4 16,-1-1-1-16,5 2 9 0,-2-1 6 16,4 1 6-16,9-2 7 0,1 1-4 15,3-2-1-15,4 0-1 0,-1 0-1 16,2 0-3-16,2-1 1 0,-1 2 1 15,2-2 6-15,-1 0 3 0,1 0-2 16,-1 0-5-16,0 0-8 0,0 0-8 16,3 2-4-16,-3-2-6 0,0 0-6 0,0 0-10 15,0 0-11-15,0 0-11 16,0 0-12-16,-1 0-14 0,1 0-13 16,-1 0-19-16,1 0-28 0,0 0-9 0,4 0 65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59:04.10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14899 7511 965 0,'0'-1'46'31,"0"0"21"-31,0 0-30 0,0-1-13 0,-1 0-1 0,1 2-6 0,-2-1-5 16,2 1-6-1,0 0 0-15,0 0 5 0,0 0 6 16,0 0 7-16,0 0 2 0,0 0-3 16,0 0-6-16,0 0-4 0,0 0-3 15,0 0-1-15,0 1-2 0,0 3-3 16,2-1-1-16,0 5-1 0,0 2 1 16,1 6 1-16,2 2 2 0,1 2-1 15,-1 4-3-15,0 1 0 0,-2 6-1 16,3-3 0-16,-3 1 0 0,5 3-1 15,0-4 1-15,-3-3 0 0,2-2 1 16,-1-7 0-16,-2 0 1 0,0-3 0 0,-1-4 0 16,0 0 2-16,1-6 4 0,-4-2 8 15,0 0 14-15,0-1 11 0,0 0 6 16,0 0 10-16,0 0 6 0,0 0 6 16,0 0 5-16,0-1-15 0,0-5-19 15,0 0-19-15,-1-2-17 0,-1-2-4 0,1-4 1 16,-2-3-2-16,3-4 0 0,-2-1 0 15,-1-4 0-15,1 1 0 0,-1 1 1 16,1 0 0-16,-1-1-1 0,1 4 2 16,0 0 2-16,1 3 1 0,1 4 1 15,-1 2 0-15,2 3-2 0,-2 1-1 16,0 1-7-16,2 2 3 0,-1 1 0 16,0 4-4-16,0 0 3 0,0 0-11 15,-1 0-5-15,-2-2 0 0,3 2 0 0,0 0 2 16,-3 2 0-16,3 0 0 0,-5 4 1 15,3 3 4-15,-1 2 4 0,-3 6 3 16,3 2 1-16,-1 3 3 0,0 1-1 16,2-1 0-16,-2-5 1 0,3-2 0 15,1-5 0-15,-1-2 2 0,1-1-2 16,-2-4 2-16,2 3 1 0,0-5-1 0,0-1 2 16,0 0 0-16,0 0 0 0,1 0-1 15,-1 0-2-15,0 0-4 0,0 0-6 16,0 0-16-16,0 0-40 0,0 0-34 15,0-1 49-15</inkml:trace>
  <inkml:trace contextRef="#ctx0" brushRef="#br1" timeOffset="81096.48">7942 14144 1633 0,'0'0'62'0,"-1"0"4"16,1 2-50-16,0-2-18 0,0 1-7 15,0-1-2-15,0 1 1 0,0 0 0 16,-1 2 2-16,1 2 1 0,-1 5 0 16,-1 7 1-16,1 9 4 0,1 14 2 15,4 17 7-15,3 17 6 0,4 23 3 0,1 20 1 16,1 20-4-16,-1 15-5 0,-2 7-4 16,-5 8-1-16,-1-1-2 0,-3-4 2 15,-1-6 1-15,-1-9 2 16,-3-8 7-16,2-8 1 0,-2-4 2 0,-1-3-2 15,0-3-5-15,-1-4 4 0,1-11 1 16,1-12-1-16,1-16-2 0,-2-14-6 0,1-9-3 16,0-5-1-16,2-5 0 15,0-5 1-15,-1-4-2 0,1-6 2 0,0-3-3 16,0-9-13-16,1-6-22 0,1-5-42 16,0-7-39-16,0 0 3 0,3-7 47 15</inkml:trace>
  <inkml:trace contextRef="#ctx0" brushRef="#br1" timeOffset="82206.55">7750 14067 2003 0,'1'1'73'0,"-1"-1"-5"0,0 0-67 0,0 0-39 0,0 0-34 15,2 0-16-15,2 0 3 16,5-2 6-16,3-2 16 0,10-1 15 0,9-5 11 16,6-1 14-16,5-4 15 0,2 5 7 15,6 1 3-15,4 5 6 0,3-1 6 16,5-2 0-16,2 1-3 0,9-1-4 15,10-2-5-15,18-1 1 0,16-1 0 16,10-3-1-16,5 1-1 0,16 0 2 16,2 0-3-16,5-2 2 0,15 4 2 15,0-1-4-15,3 3 3 0,12 2-2 0,-3-1-3 16,-10 2 3-16,12 1-1 0,-11-3 0 16,-6 0 2-16,10-2-2 0,-10-2 0 15,3 1 0 1,6-1 2-16,-10 1 0 0,-5-1-1 0,2-1 0 0,-10 1-1 0,-7-2 0 15,-11 2 1-15,-12 0-1 0,-10 4 0 32,-8-3 1-32,-11 2-1 0,-12 0 1 0,-17 2 1 15,-14 0-1-15,-12 3 0 0,-8 2 0 16,-8 2 3-16,-8 0 2 0,-4 2 1 16,-3 0-2-16,-6 0-5 0,0 5-7 0,3 4 0 15,-4 5-1-15,3 7 4 0,-4 10 4 16,-1 10 0-16,-3 13 2 0,-3 9 1 0,2 16 1 0,-1 10 2 15,4 10-2-15,2 11 2 16,3 7 0 0,5 6-2-16,3 9 0 0,5 5-2 15,3 5 0-15,6 5 0 0,5 0 1 0,6 4 1 16,1-1 1-16,-1 1 3 0,0-4 3 16,-2 0 4-16,0-2 3 0,5-5-3 15,-7 0-2-15,5 2-5 0,-1 4-4 16,-2 7 0-16,2 5-2 0,0-7-1 15,-1-5-1-15,-1-9 0 0,0-9 1 16,-6-7-1-16,-7-6 1 0,-3-7-1 0,-6-11 0 16,-2-13 2-16,-2-10-1 0,-2-11 4 15,-2-17 9-15,-7-11 3 0,1-14 7 16,-1-9 0-16,0-5-9 0,-1-3-5 16,1-3-7-16,-3 1-5 0,-3-1-1 15,-1-1 3-15,-6-2 1 0,-5 0 7 16,-7 0 1-16,-6-3 3 0,-4-1 2 15,-2 0 1-15,-6-2 2 0,1-2-4 16,-8 1 0-16,-4 0-3 0,-3-2-3 0,-15 1 0 16,-13-1-4-16,-7 1-1 0,-8 0 1 15,2 0-2-15,-5 3 1 0,-16-4-2 16,-7 2 0-16,-7 0 0 0,-11-2 1 16,-3-1 0-16,-6-2 0 0,-14-3 0 15,2 0-1-15,4-3 0 0,-6 2 0 0,-9-2 0 16,8-1-1-16,-17-1-4 15,-2 2 0-15,8-3-4 0,-18 3 3 0,7 2 2 16,4 2 0-16,-7 5 3 16,14 5 0-16,0 3 1 0,-8 4 0 15,18 4 0-15,9 2 0 0,4 5 7 0,20-1 7 16,13 1 4-16,12 0 11 0,25-3 3 0,14-1 4 16,9-1 4-16,10-1-1 0,11-1-2 15,14-4-3-15,13 1-1 0,10-4-1 16,7 0-1-16,0 0-7 0,-1 0-7 15,1 0-6-15,1 2-6 0,0-2-5 0,0 0-13 16,0 2-17-16,0-2-29 0,0 0-34 16,0 0-31-16,0 0-32 0,0 0-17 15,5-8 0-15,6-7 88 16</inkml:trace>
  <inkml:trace contextRef="#ctx0" brushRef="#br1" timeOffset="83456.35">13218 14902 1534 0,'0'0'94'15,"0"0"66"-15,0 0-166 0,0 0-45 16,-1 0-6-16,1 0 6 0,-1-4 14 16,-4 3 7-16,-4-2 11 0,-4 0 12 15,-5 0 5-15,-1-1 2 0,-4 0-2 16,-5 2 2-16,-3 1 2 0,-5-1 1 0,-9 0 2 16,-11 2 2-16,-15-2-6 0,-8 0 8 15,-11 0 1-15,-2-1-2 0,-8-3 4 16,-16 0-10-16,-9 3 3 0,-7-3 16 15,-11 5 3-15,-8 0 1 16,-8 1-10-16,-13 1 8 0,-8 3-2 16,4-2-1-16,-4-1 6 0,-1 1-24 0,9-2 0 15,-7 3-1-15,4 0-1 0,7 0 0 16,-1 3 2-16,0 1-2 0,3-2 1 0,4 2 2 16,-9-1 2-16,14-2 1 0,11 1 1 15,9-3 2-15,18-1 7 0,13-1 5 16,10 0 2-16,18 0-2 0,16 0-8 15,14 1-6-15,12-1-4 16,11-1-1-16,8 1-1 0,9 0 0 0,7 0-5 0,1 0-20 16,1 0-29-16,-1 1-31 0,0-1-17 15,2-1-8-15,19 1 110 0,20 3-17 16</inkml:trace>
  <inkml:trace contextRef="#ctx0" brushRef="#br1" timeOffset="83914.08">13260 15801 1704 0,'0'0'18'16,"-6"0"-24"-16,-6 0-42 0,-12-1 19 15,-9-1 19-15,-10 1 7 16,-10 0 2-16,-10-1-1 0,-17 2 2 0,-16 0 2 0,-6 0 6 16,-7 0 2-16,1 0 1 0,-10 3 3 15,-9 0 2-15,-4 2 2 0,-2-1 3 16,-5 1-4-16,-7 0-7 0,2 0-3 15,-24 1-3-15,-1-3-1 0,2 1-2 16,-26 0 1 0,4-3 0-16,2 0-1 0,-19-1-1 15,12-2 1-15,0-2-1 0,-9-1 0 0,14-2 2 16,-3 0-2-16,2 1 0 0,15-1 1 0,1 2-1 16,10 1 2-16,13 2-1 0,12-1-1 0,4 1 1 15,11 2 0-15,13 0-1 16,5 0 1-16,19 0 3 0,17 2-10 15,11-1-18-15,9 1-31 16,17-2-38-16,9 0-1 0,11-2 40 0</inkml:trace>
  <inkml:trace contextRef="#ctx0" brushRef="#br1" timeOffset="84499.42">13822 17090 1517 0,'-3'-2'19'0,"-4"0"-10"0,-11-1-48 0,-11 1 5 15,-5-3 24-15,-11 1 8 0,-2-2 0 16,0 4 10-16,-5 1 12 0,-7-1 14 16,-11 2 8-16,-9 2-5 0,-8-1-7 15,-1 1-10-15,1 0-4 0,-15 2-2 16,-13-2 2-16,-5 1 1 0,-10 1 0 0,-5-3-2 15,-7-1-7-15,-8 1-4 0,-8-2 0 16,-10 0-2-16,6-1 1 0,-9-5-1 16,-11 3 1-16,9-3 3 0,-6 1-1 15,-5 1-1-15,12 1 0 0,-4-1-3 16,-3 1 0-16,14 1-3 0,5 0 10 0,-2 3 3 16,11-2 2-16,9 1 4 0,-6 0 1 15,2-1 13-15,1 2 12 0,-1 0 11 16,10 0-10-16,17 0-16 0,18 3-15 15,13-1-10-15,16 2-3 0,17 0 0 16,5 1 1-16,8 0 0 0,9-1 0 16,8 1 1-16,8-3 1 0,7 2 4 0,4-3 8 15,5-1 5-15,1 0-1 16,0 1-5-16,-1-1-12 0,0 0-17 0,-3-1-17 16,4 1-18-16,-1-1-14 0,1 1-9 15,2 2-4-15,0-2-16 0,-1-1-10 16,4 1 6-16,7-1 43 0</inkml:trace>
  <inkml:trace contextRef="#ctx0" brushRef="#br1" timeOffset="85336.68">9670 14025 1492 0,'0'0'86'0,"2"0"59"0,-2 2-117 16,0-2-37-16,0 0-11 16,-2 0-3-16,2 0 6 0,-1 1 5 0,1-1 5 15,0 1 3-15,-4 7-1 0,-1 2 0 16,0 9 6-16,-2 13 3 0,1 13 5 16,3 15 3-1,1 19-4-15,2 19-2 0,2 19-1 0,2 22-2 0,2 12 0 16,0 6-4-16,-3 4 9 0,-1-3 9 15,-3 4 0-15,-1-1 12 0,-1-4-6 0,-1-3-1 16,4-6 2-16,0-4-1 16,2-6-2-16,4 0 8 0,0 4-5 0,-1-2 1 15,3-4 15-15,-2-17 7 16,2-20 10-16,-2-17-7 0,1-8-19 0,0-4-21 16,0 3-10-16,-3 0 0 0,1-2 0 0,-1-5 0 15,-2-13 1-15,1-10 1 0,-1-6-2 16,0-4 1-16,-2-5 1 0,0-5-2 15,0-8 0 1,-1-5 2-16,1-2-3 0,0-3-6 16,0-5-13-16,0 1-16 0,0-1-19 0,0 0-13 0,0 0-13 15,0 0-4-15,0 0-21 0,-2-3-21 16,-2-9-12 0,0-15 5-16,-1-21 69 0</inkml:trace>
  <inkml:trace contextRef="#ctx0" brushRef="#br1" timeOffset="86458.17">8339 14162 1016 0,'18'6'211'16,"-13"4"-96"-16,13-5-115 0,-48 17 0 15,31 2 2-15,2 3-1 0,3 3 1 0,-1 3-1 16,1-1-1-16,-2 0 2 0,1-4-1 15,1 0 0-15,-1-2 2 16,4 2-1-16,0 0 1 0,0 0 0 0,0 0-2 16,-3-3-8-16,-1-4-14 15,-1-4-18 1,-2-6-17-16,-1-4-17 0,-1-6-40 0,0 0 66 16</inkml:trace>
  <inkml:trace contextRef="#ctx0" brushRef="#br1" timeOffset="86669.38">8518 14317 1496 0,'-1'2'44'0,"-2"0"-3"0,-4 3-46 16,-6 4-10-16,-5 4 5 0,-3 1 5 15,-6 0 1-15,-2-1 1 0,0-3 2 16,-3-1 1-16,5-2 3 0,3 0 0 15,0-1 0-15,1-2-2 0,1 1-3 16,2-4-11-16,4 0-20 0,3-1-26 0,4-1-14 16,-2-2 33-16</inkml:trace>
  <inkml:trace contextRef="#ctx0" brushRef="#br1" timeOffset="87159.9">8833 14102 1778 0,'5'2'257'16,"-9"44"-317"-16,9-59-134 16,-29 117 194-16,20-24-9 0,-3-14-11 15,0 0-2-15,0-9-3 0,1-13 17 16,2-12 8-16,4-10 0 0,1-5 0 15,0-4 0-15,3-2 1 0,-4-4 0 16,0-6 2-16,-2 0-10 0,2-1-22 16,0 0-11-16,-2-1-15 0,4 0 12 15,-1-3 20-15,2-3 11 0,-2-11 12 0,0-10 2 16,2-13 0-16,4-7-9 16,4-3-15-16,2 6-14 0,1 8-3 0,1 10 8 15,-2 7 15-15,4 4 12 0,0 4 4 16,2 3-4-16,2 1 0 0,4 5-2 15,2 3-1-15,2 3 2 0,-2 5 4 16,-3 4 6-16,-3 3 4 0,-3 4 2 16,-4 0 1-16,-4 4-5 0,-6 0-2 15,-4 2-3-15,-8 3 1 0,-5-2 0 16,-9-1 2-16,-4-3 6 0,-6-3 3 16,-2-3-2-16,2-2 3 0,-3-5 0 0,0-1 2 15,-2-5 0-15,1-3-1 0,5 0-6 0,4-4-4 16,7 1-3-16,2-4-2 0,3 1 0 15,4 3-2-15,2 1-5 0,4 0-4 16,5 2-14-16,-2-2-20 0,2 0 83 16,1-6-43-16</inkml:trace>
  <inkml:trace contextRef="#ctx0" brushRef="#br1" timeOffset="87806.79">10912 13894 1203 0,'21'22'102'16,"5"19"846"-16,-25-19-155 0,-51-106-3130 15,50 84 2669-15,0 4 34 16,-2 4-368-16,0 8 10 0,-1 15 6 16,-2 12 8-16,3 14-4 0,0 14-7 15,2 13-4-15,0 15-3 0,2 14-2 16,0 11 0 0,0 10 5-16,-1 10 3 0,2 8 4 0,-1 7 10 15,2-1 2-15,4 2 6 0,1-1 6 0,1-2-3 16,6 6-6-16,-5 1-11 0,2 0-10 0,-1 0-3 15,-4-11 15-15,-3-10 6 16,2-9 2-16,0-11-1 0,0-6-18 16,1-7 1-16,-1-8 4 0,2-9 3 0,2-11 3 15,-1-9-10-15,-3-5-5 16,-2-3-1-16,-3-8 6 0,2-6 4 0,-2-7-1 0,-1-7-1 16,0-3-11-16,-1 2-1 0,0-5 0 15,0-5 0-15,0-12 5 0,1-1-7 16,0-8-17-16,-1-2-18 0,0-1-30 15,0-1-20-15,0-4-23 0,0 3-14 16,0-4 26-16,-1-7 42 0</inkml:trace>
  <inkml:trace contextRef="#ctx0" brushRef="#br1" timeOffset="88159.15">9996 14274 1471 0,'0'0'61'0,"0"0"16"0,0 1-72 15,-1-1-30-15,1 0 5 0,0 1 8 16,0 1 3-16,0 3 1 0,0 3 3 16,-1 2 2-16,0 6 2 0,1 5 1 15,-2 5-1-15,2 6 1 0,1 3 0 16,-1 4 0-16,2 1 1 0,-1-5 1 15,1-5-1-15,-1-2-11 0,1-6-19 16,1-4-29-16,0-2-16 0,1-8 36 16</inkml:trace>
  <inkml:trace contextRef="#ctx0" brushRef="#br1" timeOffset="88344.63">10087 14389 1528 0,'-4'1'23'0,"-6"2"-18"0,-6 3-25 0,-8 1 4 16,-5-1 6-16,-5-4-10 0,-5-2-4 15,2-1-3-15,4-1 1 0,9 1 10 16,9-4-2-16,6 2-6 0,2 0-15 16,1 1-27-16,1 2 164 0,4 0-92 0</inkml:trace>
  <inkml:trace contextRef="#ctx0" brushRef="#br1" timeOffset="88739.4">10427 14346 1470 0,'9'0'188'0,"18"16"852"16,-11-47-661-1,-6 10-1060-15,-17-16-184 0,12 24 854 16,-5 9 21-16,0 3 23 0,0 1 11 16,0-2-4-16,-1 0-12 0,-7-5-22 15,-1 3-8-15,-7-3-6 0,-6 0-7 0,-2 2 5 16,-4 1-12-16,5 4 3 0,0 3 0 16,1 5-12-16,7 2 8 0,-3 0-12 15,5 2 0-15,5 2 4 16,0 3 6-16,6 0 10 0,2 3 3 0,6 0 7 15,2 1 1-15,5 2 3 0,1-2 3 0,4 3 5 16,1-7 4-16,1 1 2 0,2-5 4 16,-3-3 0-16,3-3 2 0,2 1 2 15,0-7-1-15,0 1 1 0,-1-2-2 16,-2-2-5 0,0-1-4-16,2-3-9 0,0-3-19 0,3-1-22 0,5-6 599 15,1-2-420-15</inkml:trace>
  <inkml:trace contextRef="#ctx0" brushRef="#br1" timeOffset="89482.69">8428 15151 1894 0,'0'1'18'0,"0"0"-51"15,0 2-39-15,1 6-10 0,0 9-17 16,3 16 10-16,0 9 19 0,0 0 33 16,-1-8 38-16,0-6 8 0,1-1 0 15,0 3-1-15,2 8-5 0,0 0-3 16,0-4 1-16,0-2 1 0,-2-3-1 0,1-6 2 16,-3-4-3-16,0-6-11 0,-2-6-21 15,0-7-33-15,0 0-109 0,3-1 104 16</inkml:trace>
  <inkml:trace contextRef="#ctx0" brushRef="#br1" timeOffset="89703.43">8738 15383 1392 0,'45'1'271'0,"-45"-1"-190"15,-1 0-104-15,-9 0-22 16,-60 4-23-16,37 1 28 0,-12-1 15 0,0 0 17 15,0-1 7-15,9 0 1 0,6 3 0 16,4-2 1-16,3 1 0 0,1-2-1 16,-1-1 2-16,3 2-1 0,2-1-15 15,3-1-22-15,7 0-31 16,0 0-32-16,2-2-105 0,0-5 122 16</inkml:trace>
  <inkml:trace contextRef="#ctx0" brushRef="#br1" timeOffset="90130.8">8806 15061 1636 0,'10'8'219'0,"2"36"-320"15,-3-47-174-15,-9 90 307 0,7-7-66 16,2-21 15-16,-5-11 11 0,0-8 8 15,-2-6 0-15,2-8 0 0,0 3 3 16,-1-9 1-16,3-1 1 0,-3-5 0 16,-1-7-2-16,-1-5 1 0,1-2-4 0,-2 2-10 15,0-2-3-15,0 0-8 0,2 0 5 16,-2 0 10-16,1-7 2 0,2-1 9 16,0-6 1-16,4-3 3 0,5-5-1 15,-1-3-2-15,3 3-1 0,3 1-5 16,4 2-1-16,2 3 1 0,4 5-1 15,0 3 3-15,0 5 4 0,-1 2 0 16,-4 1 1-16,-1 3 3 16,-8 3 0-16,-2 0-2 0,-1 1-4 15,-4 3-4-15,-5 1-6 0,-1 4-2 0,-7 2 2 0,-4 2 2 16,-6 3 3-16,-7-1 1 0,-8-2 3 16,0-1 0-16,-1-3 0 0,2-1-1 15,2-5-1-15,2 0-4 0,-1-4-9 16,4-1-11-16,-4-6-19 0,5-2-15 0,2-6 30 15</inkml:trace>
  <inkml:trace contextRef="#ctx0" brushRef="#br1" timeOffset="90430.81">10395 15423 1582 0,'27'-5'126'0,"-40"25"-139"16,66-15-44-1,-228-5 57-15,90-20 0 0,33 20 0 0,3-1 1 16,10 1-1-16,12 1 1 0,7 0 1 15,3 1-3-15,6-2-13 0,2 1-19 32,5 1-22-32,4-2-24 0,-1 0-20 0,1 0-21 0,0-3 62 0</inkml:trace>
  <inkml:trace contextRef="#ctx0" brushRef="#br1" timeOffset="90887.38">10562 15452 1255 0,'1'0'127'15,"0"0"131"-15,2 0-207 0,0 0-70 0,4-1-5 16,4-5-3-16,6-1-5 0,2-5 1 16,1 0 2-16,-2 3 24 15,-5 0 28-15,-2 2 8 0,-1 1 4 0,2-5-9 31,2 0-17-31,3-1-4 0,-2-2-4 16,-2 2-1-16,-3 3 0 0,-4 1-4 0,-3 3 0 16,-3 0 1-16,0 1-7 0,-6-1-6 15,-2-1-8-15,-4-1-7 0,-8-2 6 16,-6-2 8-16,-1 1 6 0,-2 3 6 16,3 2-3-16,6 2-11 0,-1 5-1 15,7 5-4-15,0 6-3 0,-1 6 4 16,2 3 2-16,2 1 3 0,2 2 5 15,6 0 7-15,3-3 3 0,4 0 2 0,4 0 4 16,2-4 5-16,0-1 6 0,4 1 6 16,0-3 5-16,1-1 4 0,5-2 2 15,3 1-3-15,-3-6-4 0,2 2-5 16,0-2-7-16,0-2-3 0,4-1-1 16,2-2-1-16,0 1-1 0,4-3-1 15,-4 2-3-15,-1-2-3 0,5-4-11 16,2 1-27-16,12-3-19 0,2-1 27 15</inkml:trace>
  <inkml:trace contextRef="#ctx0" brushRef="#br1" timeOffset="91704.28">8555 16477 1867 0,'0'0'36'0,"0"0"-20"0,0 0-65 0,-2 0 4 16,-5-2-2-16,-6 0 5 0,-3 0 12 15,-3 1 25 1,2 1 16-16,5 2 12 0,0-1 6 0,2 0-6 0,0 3-10 15,-2-4-8-15,-4 4-4 0,-1 0 3 16,-1-3-10-16,0 4-7 0,1-1-9 16,1 0-14-16,2-2-4 0,0-1-21 0,2-1-16 15,1-2-19-15,0-3 31 0,3-5 26 16</inkml:trace>
  <inkml:trace contextRef="#ctx0" brushRef="#br1" timeOffset="92183.9">8885 16095 1655 0,'1'2'123'0,"-1"-2"119"0,2 1-248 16,-2-1-59-16,0 0-19 0,-2 0-8 15,2 2 1-15,5 11 8 0,-1 14 25 16,5 10 29-16,0 11 22 0,-1 2 12 15,0-2 3-15,0 2 0 0,-2 11 5 0,-1 21-14 16,-3 16-9 0,0 3 31-16,-2-16 25 0,-3-25 15 0,2-25 9 15,1-13-36-15,0-11-32 0,0-4-14 0,0-7-14 16,0 0-26-16,-2-7-10 0,1-10 4 16,0-12 12-16,1-13 29 0,0-11 12 0,1-11 4 15,4-1 0-15,2 0-1 16,6 6 2-16,3 6-1 0,7 4 1 15,5 9 0 1,3 9 0-16,6 8 2 0,4 8 7 0,-1 7 4 16,0 4 11-16,-6 8 9 0,-4 1-1 15,-6 7 1-15,1 3-9 0,-1 4-9 16,-4 5-7-16,-1 5-2 0,-4 9-3 16,-8 8-2-16,-3 7 0 0,-6 5 9 15,-12-1 16-15,-5-4 6 0,-9-4 1 16,-9-4-9-16,-4-5-13 0,-9-6-7 15,-6-9-1-15,-4-7-5 0,-4-10-15 16,7-8-6-16,3-7-9 0,3-8-18 16,8-5-8-16,3-6-14 0,10-1-16 0,5-3-5 15,10-3 49-15</inkml:trace>
  <inkml:trace contextRef="#ctx0" brushRef="#br1" timeOffset="92506.25">10265 16125 1271 0,'0'26'109'15,"-34"11"-866"1,24-9 1197 0,2 6 41-16,3 5-456 0,1 4-6 15,2 8-13-15,-2 2-4 0,1 0-2 16,-3 1 1-16,3-6 0 0,1-1 1 16,2-5-1-16,0-8-2 0,1-9-14 15,-1-8-22-15,-1-4-27 0,0-8 689 16,1-5-471-16</inkml:trace>
  <inkml:trace contextRef="#ctx0" brushRef="#br1" timeOffset="92692.4">10313 16411 1273 0,'0'2'157'0,"-9"1"198"16,-3 2-315-16,-12 3-89 0,-12 4 17 0,-6-3 24 15,-5-2 1-15,5-3-4 0,5-2-3 16,12-2 1-16,6 0-1 0,4 0-6 16,4 0-15-16,2-1-15 0,3 0-12 15,5 1-9-15,1 0-5 0,-1 0 9 16,1 0 32-16</inkml:trace>
  <inkml:trace contextRef="#ctx0" brushRef="#br1" timeOffset="93406.72">10451 16534 1699 0,'2'0'0'0,"5"-2"-49"0,6 0-33 16,7-3 12-16,4-9 11 0,2-1 10 16,1-1 14-16,-2 0 34 0,-2 6 40 15,0 1 28 1,-2 1 13-16,3-1-11 0,-1-2-27 0,0-1-25 0,-3-2-7 15,-2 2-1-15,-3-2-1 0,-6 2 1 16,-4-2-4-16,-4-2-5 0,-1 0-2 0,-2 0-1 16,0 2-2-1,-5 1-3-15,-3 2-7 0,-4-1-3 0,-6 4-9 0,-3-1-3 16,-3 0-2-16,1 4-4 16,2 2-1-16,0 6-11 0,1 6 5 0,1 5 1 15,5 7 4-15,-1 5 14 0,4 5 2 16,3 2 12-16,4-2 9 0,3-1 8 0,6-3 6 15,2 4-1-15,4-1 0 0,2 2 0 32,2-2 5-32,2-3 7 0,3-1 5 0,4-5 2 0,2-2-4 0,3-1-6 15,3-2-4-15,0 0 4 0,-1-8 1 16,0-3 5-16,-2-2 2 0,-2-6-9 16,0 0-3-16,-5-6-7 0,5-1-8 15,-1-3-5-15,1-1-9 16,4-1-16-16,0-2-21 15,2 3-24-15,-4-4 588 0,-4 2-392 16</inkml:trace>
  <inkml:trace contextRef="#ctx0" brushRef="#br1" timeOffset="93907.47">8464 17499 1549 0,'0'0'64'0,"-1"-1"23"0,1-1-67 15,0 2-17-15,0 0 0 0,-1 0 0 16,0 0 16-16,1 0 23 0,0 0 19 16,0 0 8-16,-6-1-14 0,1 2-26 15,-8 1-20-15,-6-1-9 16,-8 2-3-16,-4-1-1 0,-1 0-3 0,4 0 0 16,0 2-7-16,3-2-3 0,1 1-2 0,-3 0-12 15,2 0-7-15,-2-2-9 0,5 3-11 16,5-4-5-16,2 1-12 0,5-1-9 15,4-1-13-15,2 1-9 0,3-8 199 16,6-2-92-16</inkml:trace>
  <inkml:trace contextRef="#ctx0" brushRef="#br1" timeOffset="94352.31">8725 17230 1648 0,'2'2'116'0,"2"0"108"0,-4 0-244 16,0 2-83-16,2 8-22 0,-2 11-20 15,3 14-11-15,-1 8 6 0,5 5 86 16,2-6 101-16,0-6 54 0,2 1 16 16,0 5-46-16,-1 10-59 0,-1-1-12 15,2-5-1-15,-7-12 7 16,-1-12 10-16,2-7-12 0,-3-6-11 0,0-3-1 0,-2-4-15 15,0-4 1-15,0 0-15 16,2-4-1-16,1-1 12 0,0-7 19 0,-2-4 28 16,6-5 7-16,3-3 3 0,3 0-2 15,5-1-2-15,0 1-1 0,-2 5-3 16,0-1-2-16,2 6-4 0,2-2 0 16,3 6 1-16,1 3 3 0,-1 6 3 0,-3 1 2 15,0 2 1-15,-1 3-2 0,1 2-2 16,-5 4-4-16,2 3-8 0,-2 7-2 15,-3 2 1-15,-4 5 2 0,-7 3-1 16,-5 3-3-16,-9 1-7 0,-6-1 3 16,-8-3 4-1,-3-5 2-15,-4-4 3 0,0-6-3 16,2-1-5-16,6-6-1 0,2-4-9 0,3-4-9 0,2-1-10 0,-2-5-14 16,0-2-13-1,2-4-8-15,5-5 34 0</inkml:trace>
  <inkml:trace contextRef="#ctx0" brushRef="#br1" timeOffset="94652.94">10257 17553 1227 0,'1'2'121'16,"-1"-1"126"-16,-10-1-183 0,-6 1-84 0,-11 1 9 16,-11 1 6-16,1 1 5 15,-3-2 0-15,7 2 0 0,7-1 0 16,3-2 2-16,2 1 2 0,3 1-6 15,1 0-14-15,3 0-17 0,-1 0-22 0,5-3-13 16,0 0-15-16,4-4 4 0,6 1 39 16</inkml:trace>
  <inkml:trace contextRef="#ctx0" brushRef="#br1" timeOffset="94890.05">10457 17184 1722 0,'1'-1'9'0,"-2"0"-25"0,2-1-75 16,-1 2 8-16,0 0 29 0,0 0 21 0,0 0 23 16,-1 0 30-16,1 0 28 0,0 0 18 15,0 0-2-15,1 0-20 0,-1 0-25 16,0 0-20-16,1 0-22 0,0 2-19 15,-1-2-15-15,0 0-24 0,0 0 699 0,0 0-465 16</inkml:trace>
  <inkml:trace contextRef="#ctx0" brushRef="#br1" timeOffset="95761.19">10426 17704 1278 0,'6'23'142'0,"-4"-45"1"47,2 21-86-47,-1-2-19 16,-1-2-8-16,6 1-13 0,4-3-10 15,2-4-5-15,4-1-1 0,2-3-1 0,-3-2 2 16,1 1-1-16,0-1-2 0,-2 0-4 15,-1 1-3-15,0 1-2 0,-4 3 2 16,-3 3 1-16,-1 2 0 16,-4-1-1-16,-2 3-1 0,1-1-3 0,0 0-1 15,-2 3 1-15,0-3-1 0,-2 3 0 16,0 1 0-16,2 2-2 0,0-2 0 0,0 0 1 16,-1 1-2-16,0 0 1 0,0 1 0 15,0 0-1-15,-5-2 0 0,3 2 0 16,-2 2-5-16,0 0 0 15,-1 2 4-15,0-1 2 0,2 2 6 0,1 3 3 16,-1 0-1-16,2 3 2 0,0 4 2 0,-1 1 0 16,2 4 0-16,1 2 3 0,0-1 0 15,0 1 3-15,3 1 1 0,-1 0-2 16,2 6 0 0,1-2-2-16,0-1 2 0,3 0 2 0,1-2-2 15,5 3-2-15,3-2-7 16,-1-4 3-16,1-3 14 0,0-5 9 0,-2-5 5 0,4-1-4 15,3-1-12-15,3-3-7 0,4-1-2 32,0-2-2-32,-1-2 0 0,-6-1 6 15,-4-2 14-15,-5-1 10 0,0 2 6 16,0-3 0-16,-1-1-10 0,2-2-10 0,-2 0-7 16,-1 0-7-16,-3 0-5 0,-2 3-2 15,-3 4-2-15,-3 3-3 0,0-2-10 16,1 2-14-16,-1-2-19 0,0-1-25 0,-3-3-31 15,-1 1 60-15</inkml:trace>
  <inkml:trace contextRef="#ctx0" brushRef="#br1" timeOffset="96573.73">10550 17594 918 0,'0'1'82'16,"0"1"67"-16,0 0-93 0,0-2-50 15,0 0 3-15,0 0 2 0,0 0-1 16,0 0 4-16,0 0 10 0,0 0 11 0,0 0 9 15,0 0 1-15,0 0-9 0,1 0-10 16,0 0-11-16,0 0-9 0,3-3-5 16,2 2 0-16,6-1-7 0,4-1-9 15,9 1-4-15,-1 0-3 0,0 2 8 16,-2 4 15-16,-9-4 11 0,2 0 2 16,1 2-1-16,0-1-6 0,5 0-6 15,-2-1 0-15,-2-2-1 0,-6-2 1 16,-4 2 0-16,-2 2 2 0,-1 0-1 15,0-3 1-15,-1 1 1 0,3-5-4 16,-2 0 1-16,0-1-1 0,4 0 0 0,-6-1-1 16,0-1-1-16,-2 1 0 15,0 1-2-15,-1 3 0 0,1-1-3 16,-3 1-3-16,-1-1-1 0,0-3 0 0,-1 0 1 16,1 1 2-16,-5-1 0 0,0 1-1 15,-5 0 3-15,-2 1-2 0,-2-2-1 16,-3 2-3-16,1 0-8 0,1 3-7 0,0 0-3 15,1 2 1-15,0 2 6 0,0 1 9 0,1 1 2 16,4 1 5-16,3 0-1 16,4-1 0-16,2 2 2 0,0-2 2 0,2 1 3 15,-1 1 3-15,-2 1 5 0,3 1 2 16,-2 3 1-16,2 7-3 0,1 5-13 16,1 9-6-16,0 1-1 0,3-1 18 15,1-3 17-15,1-6 4 0,2 4-2 16,0 2-15-16,2 0-3 0,1-1 14 15,0-6 11 1,2-6 3-16,0 0-5 0,0-2-18 16,2-2-13-16,-3-1-5 0,0-2-2 0,1-5-3 15,2 1-7-15,2-3-14 0,4-6 20 16,1-1 0-16</inkml:trace>
  <inkml:trace contextRef="#ctx0" brushRef="#br1" timeOffset="98838">14438 13947 1552 0,'1'-1'28'0,"0"1"-16"0,-1-1-30 15,-3 1 7-15,-1 2 8 16,-3 0 3-16,-3 3 0 0,-3 0 0 0,-2 0 8 15,-2 1 8-15,1-1 9 0,0 0 6 16,-4-1 0 0,-6 1-1-16,-8 3-5 0,-8-2-5 0,-3 2-6 0,0 1-7 15,0-2-4-15,-11 3 0 0,-8 1-1 16,-8 0-1-16,-6 3 0 0,-1 0 1 0,5 1-2 16,2 1 1-16,-1-6 0 0,-4 0-1 15,2-1 1-15,6-1 0 0,10-1-1 16,14-1 0-16,12 0 1 15,6-2-1-15,9 1 0 0,3-2 2 0,7 0-2 16,4-1 2 0,4-2 1-16,0 0-2 0,-1 0-3 0,-1 0-12 0,2 0-14 15,-2 1-24-15,2-1-23 0,0 0-16 16,0 0-7-16,1 0-6 0,4 0 381 16,2 0-219-16</inkml:trace>
  <inkml:trace contextRef="#ctx0" brushRef="#br1" timeOffset="99199.27">13213 13855 1432 0,'0'8'127'0,"-2"4"-78"15,4-4-52 1,-23-3 2-16,5 2 1 0,-1 10 2 0,-4 1 1 15,-2 2 3-15,-2 2 4 0,-2-1 1 16,2 5-1-16,1 1 0 0,-1-2-4 16,6 4-2-16,0-2 1 15,3-1 0-15,5-1 2 0,-1-1 2 0,6-3 1 32,3-2 0-32,2-2-1 0,1-1-4 15,1-2-3-15,4-2 2 0,7 1 1 16,1-1 6-16,9 1 3 0,1 1-2 0,5-1-2 15,9 1-3-15,5 0-3 0,3 2-1 16,-3-4-1-16,2 3 0 0,-3-2-1 16,-2 0 2-16,3 0 0 0,-7-2-2 15,-5-1-24-15,-8-1-46 0,-6 0-100 16,-8-1 90-16</inkml:trace>
  <inkml:trace contextRef="#ctx0" brushRef="#br1" timeOffset="103873.92">15424 13606 1495 0,'0'0'61'0,"0"0"1"0,-1 0-51 0,1 0-33 15,-1 2-8-15,-4 3 2 16,-2 8 8-16,-1 5 4 0,-2 4 10 0,2 4 7 16,-2 6-1-16,0 5 1 0,0 10 0 15,0 8 0-15,-2 5 0 0,2 8 0 16,1-2 1-16,2-7-1 0,7-7 0 15,2-9 1-15,3-6-1 16,3-3 2-16,-1-5 1 0,1-2 1 0,1-1 3 16,1-7 0-16,1-3 1 0,-1-2-1 0,1-1-3 15,-2-2 1-15,1-2-4 16,1-4-2-16,1 1 0 0,-2-3-3 0,-2-1-3 16,-1-1-3-16,-6-1-10 0,-1 0-18 15,0 0-19-15,0 0-23 0,1-7 248 16,-1-5-141-16</inkml:trace>
  <inkml:trace contextRef="#ctx0" brushRef="#br1" timeOffset="104177.56">15469 13925 1481 0,'-1'0'29'16,"1"0"-19"-16,0 0-35 0,-2 2 5 0,-3-2 5 0,-4 2 7 16,-3 1 4-16,-1-1 12 0,0 2 12 15,1-1 10-15,-2 2 4 16,0 1-3-16,-5 0-10 0,-6 0-8 0,-2 2-5 16,1 0-5-16,-1 1-1 0,1-3 0 15,6 1-1-15,1-4 1 0,2 2 0 16,8-1-2-16,0 0 0 0,3-2 1 0,-1 1-3 15,1 1-6-15,3-2-12 0,-1 0-15 16,4-1-12-16,0-1-14 0,0 0-14 16,0 2-10-16,0-2 44 0</inkml:trace>
  <inkml:trace contextRef="#ctx0" brushRef="#br1" timeOffset="104522.65">15801 14285 1050 0,'0'-1'55'0,"0"1"15"16,0 0-34-16,-1 0-26 0,1 0 1 15,0 1-3-15,1 0-2 0,0 4-4 16,1-1 1-16,1 5 6 0,2 4 6 16,0 5 1-16,3 2 2 0,0 2-3 15,1 3-5-15,0-1-2 0,-2 0-2 16,0-2-3-16,-2-1 0 0,0 1 0 0,-1-4-1 31,-2 0 1-31,1-2-1 0,-2-5 0 0,1 3 1 0,-1-5-6 0,0 1-18 16,-1-1 607-16,0-2-435 0</inkml:trace>
  <inkml:trace contextRef="#ctx0" brushRef="#br1" timeOffset="105135.62">16351 13457 1253 0,'3'33'102'16,"0"-13"-106"-16,1 25-65 0,-13-119 80 16,5 53-28-16,2 21 8 0,-1 2 4 15,-1 3 12-15,-1 9 9 0,0 4 10 16,-3 7 5-16,-1 5-6 0,-1 5-7 16,-2 2-7-1,-1 6-3-15,-1 5 0 16,-1 1-2-16,-2 7 0 0,3 5-3 0,4-1 0 15,5-5-1-15,3-5 4 0,5-5 2 16,2-8 0-16,5-1 0 0,7-1-3 16,1-5-1-16,5-1 1 0,3 2 1 15,-1-8 2-15,2 1 3 0,-2-4 1 16,-2-6 0-16,-3-2 0 0,-3-4-3 16,-2-1-3-16,-5-4 0 0,-3 1-2 0,-2 0-2 15,-3-4 1-15,-1 1 0 16,-1-1-2-16,0 0-9 0,0 0-14 15,0 0-22-15,0 0-26 0,0-1 109 0,0 1-46 16</inkml:trace>
  <inkml:trace contextRef="#ctx0" brushRef="#br1" timeOffset="106101.9">16855 13755 1456 0,'0'0'114'16,"0"0"105"-16,0 0-166 0,-1 0-63 16,1 0-5-16,0 0-2 15,0 0 2-15,1 1-1 0,-1-1 2 0,0 1 1 16,1 2 1-16,-2 2 3 0,1 4 0 15,1 7 1-15,2 6 3 0,0 8 2 16,0 3 1-16,2 4 2 0,-1 1 1 0,-1 1 0 16,0-1 1-16,-1-7 1 0,0 0-2 15,1-8-4-15,-2-4-14 16,0-3-22-16,-1-5-26 0,1-3-27 16,0-3-7-16,1-2 50 0</inkml:trace>
  <inkml:trace contextRef="#ctx0" brushRef="#br1" timeOffset="107238.07">17590 14148 1502 0,'10'9'216'15,"20"-9"-67"-15,-30 1-96 0,-9-9-471 16,-22 10 559-16,31-1-489 0,-1 3 543 15,1 3-48-15,-3 2-147 0,3 2 1 16,-1 5-1-16,0 3 1 0,0 4 1 16,1 8-2-16,-3-2 1 15,-1 1 0-15,2 0-1 0,-2-3 2 0,2-4-1 16,0-3 1-16,0-4-1 0,1-2 1 0,0-2 4 16,0-5-16-16,1 0-25 0,-2-2-34 15,2-5-31-15,0 0 48 0</inkml:trace>
  <inkml:trace contextRef="#ctx0" brushRef="#br1" timeOffset="110149.23">17055 13809 1137 0,'1'0'54'0,"0"0"17"0,-1-1-29 15,0 1-5 1,0 0 5-16,-1 1 3 0,2 0-8 0,-1-1-13 0,0 0-7 15,0 1-2-15,-3 0 0 0,-1 2 0 16,-4-1-3-16,-4 2-7 0,-2 3-3 0,-6-1 1 16,-6 3-1-16,-1-2 2 0,2 2-1 15,-3 0 0-15,5 0-1 0,0-1 1 16,-2-1-2 0,2 0-1-16,-1-3 2 0,1 0-2 0,-2 0 1 15,4-3 1-15,3 0-6 0,2-1-15 0,0-1-20 16,3 0-27-16,0 0-17 0,1-2 32 15,4-2 17-15</inkml:trace>
  <inkml:trace contextRef="#ctx0" brushRef="#br1" timeOffset="110656.48">17144 13339 1792 0,'9'5'115'0,"-8"-5"-84"16,-1 1-39-16,-2-1-1 15,-6-1-42-15,6 5 11 0,1 10 2 16,1 11 13-16,0 15 14 0,0 14 8 0,0 11 3 16,0 7 0-16,-2 5 0 0,4 3 0 15,2-5 0-15,1-7 1 0,4-9 0 16,-2-7 0-16,0-7 0 0,0-6 0 15,1-8-1-15,-5-8 1 0,-1-8 5 16,-1-8-7-16,-4-5-20 0,3-2-14 16,0 0-20-16,-1 0-1 0,0-6 15 15,1 1 15-15,5-4 16 0,1-6 11 16,1 0 7-16,2-1 6 0,-1 1 15 16,1 5 13-16,2-1 5 0,-1 4-4 0,3-1-15 15,2 1-16-15,0 2-10 0,0 0-3 16,-1 3 0-16,-4 1 5 0,-2 2 4 15,-3 0 1-15,-2 1-7 0,-1 1-10 16,-1-2-3-16,-1 7-10 0,1-2-6 16,1 7-2-16,-2 3-3 0,-1 6 11 15,-3 3 9-15,-1-1 10 0,1 2 1 0,-2-3 0 16,-1-4 1-16,0-3 0 0,-2-2 0 16,-5-2-1-16,2 1-1 0,-6-4-1 15,0 0 1-15,-3-2 0 0,1-3-2 0,2-3-6 16,4-4-11-16,0-2-12 0,4-2-6 15,1-2-3-15,3-2-2 0,3-3-1 16,2-6 34-16,3-2-4 0</inkml:trace>
  <inkml:trace contextRef="#ctx0" brushRef="#br1" timeOffset="111003.97">18005 13726 1615 0,'8'1'359'16,"-8"-1"-238"-16,0 0-135 15,0 0-32-15,-8-1 23 0,8 1-8 16,0 0-4-16,2 3-2 0,0 6 12 16,2 10 12-16,4 10 7 0,3 10 5 0,3 8 1 15,-1-3 0-15,1 3 0 0,0-6 2 16,-5 0-2-16,0-4 1 0,-2-1-1 16,-1-2 3-16,-1-8-2 0,-2-4-9 15,-1-12-27-15,-2-4-52 16,0-5-33-16,0-1 54 0</inkml:trace>
  <inkml:trace contextRef="#ctx0" brushRef="#br1" timeOffset="111209.8">18365 13979 1629 0,'19'31'137'16,"-122"-67"-273"15,63 32 136-31,7-3 0 0,-6-1 2 16,5 2-5-16,0 2-10 0,1 2-10 15,6 0-20-15,6 2-10 0,6 0-15 16,4-1-15-16,6 1 739 0,-1 0-494 16</inkml:trace>
  <inkml:trace contextRef="#ctx0" brushRef="#br1" timeOffset="111764.42">18726 14087 1032 0,'3'0'37'16,"0"0"5"-16,-2 0-35 0,-1 0-3 0,0 2 2 15,-1-2 6-15,2 0 11 16,-1 0 23-16,0 0 13 0,0 0 7 0,0 0 4 16,0 0-8-16,1-2-5 0,5 0-8 31,2-1-13-31,4-4-16 0,3-2-11 0,3-3-6 0,4-6-2 0,1-4 2 15,-2 3-1-15,-1 0 1 16,-1 6-1-16,-6-1 0 0,0 3-2 0,-5 1 0 0,-5 0 0 16,2 1 1-16,-5-1 1 0,0-4-2 15,-2-1-1-15,-4-3-5 0,-5 0 0 16,-4 1-2-16,-1 1-1 16,0 1-1-16,1 3-2 0,0 3-4 0,2 4-9 15,2 3-5 16,1 4 3-31,1 3 1 0,-4 6 3 0,2 5 6 0,4 9-2 0,1 3 4 16,2 4 9-16,4 4 2 0,1 1 3 16,4-5 4-16,4-1 4 0,-4-5 5 15,2-4 10-15,1-3 7 0,-2-6 7 0,3-3 1 16,-2-2-4-16,1-1-10 0,-1-3-7 16,3 1-5-16,-2-4-5 15,5 1-11-15,4-2-14 0,2-2-13 0,4-4-13 16,2 0-7-16,6-6-6 0,2 2-166 15,4-1 150-15</inkml:trace>
  <inkml:trace contextRef="#ctx0" brushRef="#br1" timeOffset="112012.8">19442 14100 1686 0,'0'1'72'0,"0"3"22"15,0 10-78-15,-2 6-28 0,-3 8-2 16,-4 6 0-16,0 0 4 0,-1-2 3 16,3-1 3-16,-2-5 3 0,0 0 2 15,4-2 0-15,-4-3 2 0,3-2-9 16,2-1-17-16,-1-2-26 0,2-5-29 0,2 2-21 15,-2-9-15-15,3-3-7 0,0 0 64 16</inkml:trace>
  <inkml:trace contextRef="#ctx0" brushRef="#br1" timeOffset="112296.24">19934 13581 1380 0,'2'4'167'0,"3"4"221"0,0 9-390 0,-4 10-67 16,2 14-1-16,-3 8 24 0,-2 0 25 15,-1 0 8-15,0-4 3 0,-2-6 1 16,0-3 2-16,1-8 7 0,3-3 0 15,1-3 0-15,2-2 1 0,2-4 4 16,-2-4-20-16,-1-3-22 0,1-3-30 16,-2-5-39-16,5 0-34 0,3-8 77 15</inkml:trace>
  <inkml:trace contextRef="#ctx0" brushRef="#br1" timeOffset="112532.42">20233 13776 1571 0,'-8'3'49'0,"-8"1"6"0,-9 3-54 15,-4 2-4-15,-5 0 5 0,-4-2 0 16,-4-1 3-16,-6-2 0 0,0 0-3 0,7-2 1 16,0 0-1-16,9-2 4 0,5 0-7 15,5 0-2-15,5 0-1 0,7 1-6 16,2-1 3-16,7 0-7 0,0 0-14 15,-3 0-17-15,4 0-24 0,0 0-12 16,0 0 136-16,2-5-59 0</inkml:trace>
  <inkml:trace contextRef="#ctx0" brushRef="#br1" timeOffset="113348.42">20834 13760 1582 0,'0'-2'77'0,"0"2"32"16,1-3-114-16,-1 0-49 0,0-4 0 15,-8-3 10-15,-3-4 13 0,-6-3 5 16,-2 1 10-16,-2 1 8 0,-1 4 4 15,1 2 4-15,-1 3 1 0,1 3 1 16,0 3 0-16,-2 0 1 0,0 3-1 0,0 4 1 16,-1 3-3-16,0 1-1 15,1 4-5-15,2 1-4 0,2-1-3 16,5 2-2-16,5 1 1 0,3 1-1 0,6 5 6 16,1 1 1-16,2 1 2 0,5 0 6 15,1-2 7-15,2-5 7 0,3-6 7 0,-2 0 2 16,-1-3-3-16,1-2-2 0,-2 1 5 15,-4-7 1-15,1 1 0 0,-4-3-5 16,1 2-8-16,-1-2-6 0,2-3 0 16,0 0 1-16,3-7-3 0,2-6-2 15,3-3-3-15,1-2 0 0,0 4 2 16,-3 0 2-16,0 5 7 0,-4 3 4 0,-3 4-1 16,1 1 0-16,-4 1-5 15,0 3-7-15,-1-1-4 0,1 0-3 16,0 0-2-16,-1 0 0 0,2-1 0 0,-2 2-2 15,0 0-1-15,0 0-3 0,0 0 3 16,0 0 1-16,0 0 5 0,0 0 1 16,0 0-2-16,1 0 1 0,-1 0 0 15,1 0-2-15,0 0-8 0,-1 0-8 16,1 0-5-16,0 0 2 0,-1 0 6 0,4 2 8 16,-3-4 7-16,2 1 4 0,0-3 3 15,2 2 2-15,-1-1 2 0,2-2 4 16,-2 3 2-16,0-3 1 0,1 2 0 15,-1 0 0-15,0 0-4 0,0 1-3 16,-4 0-2-16,2-2-3 0,0 1 0 16,0 1 1-16,1 0 0 0,-2 2 4 15,-1 0 4-15,1 0 0 16,0 0 5-16,1-3 1 0,-2 3-5 0,1 0 0 0,3 5-2 16,-1-4-5-16,4 7-3 0,2 2-1 15,7 8-3-15,3 9 1 0,3 5-1 16,2 3 9-16,-1-2 16 0,1-4 9 15,-5-3 11-15,-2-1-4 0,3-2-4 16,-1-3 4-16,1-1 3 0,1-5-2 16,-8-2-9-16,-2-4-12 0,1-1-10 15,-7-4-1-15,0 0-5 0,-5-3-12 16,1 0-18-16,0 0-28 0,-1 0-29 0,1 0-22 16,5-4 12-16,-1-5 41 0</inkml:trace>
  <inkml:trace contextRef="#ctx0" brushRef="#br1" timeOffset="113730.36">20908 13179 1751 0,'4'0'60'0,"1"1"-2"16,-5 0-56 0,2 2-19-16,2 3-11 0,4 6-5 0,8 7 5 15,4 7 9-15,3 5 10 0,-1 2 6 16,3 2 3-16,-2 1 9 0,4 3 7 16,4 7 9-16,1 7 5 15,0 8 0-15,-4 9 0 0,-1 6-6 0,0 5-4 0,-3 2-6 0,-5 0-8 31,-10 0-1-31,-6-4-1 0,-7-6-4 0,-5-7 3 16,1-6-1-16,-6-8 1 0,-1-7 1 16,2-7 2-16,-1-6 0 0,2-4-1 0,-1-2 0 15,2-3-3-15,0-1-1 16,-2-5-4-16,1-1-14 0,0-3-13 16,2-4-21-16,1-4-30 0,-1 0-19 15,1-3 49-15</inkml:trace>
  <inkml:trace contextRef="#ctx0" brushRef="#br1" timeOffset="114737.22">22307 13578 1835 0,'0'0'24'0,"-1"3"-46"0,-1 5-22 15,-2 5 7-15,-4 7 12 0,1 7 14 16,-2 3 4-16,0-1 4 0,4-2 1 0,2-5 1 16,1 0 0-16,0 0-1 0,2 2 0 15,5 6 1-15,-1 5 0 16,3 4 5-16,-2 4-7 0,-1-3-25 0,2 0-30 16,-1-6-37-16,2-2-12 0,1-6 53 15</inkml:trace>
  <inkml:trace contextRef="#ctx0" brushRef="#br1" timeOffset="114988.11">22580 13758 1796 0,'12'0'146'0,"-13"3"-157"16,-4 2-27-16,-7-1-31 0,-15 10 68 15,7 1-1 1,-8 1 1-16,-4 0 0 0,-10 0 0 0,-3 1 1 0,-4-2 0 16,-2-3 0-16,5-1 1 0,5 0-2 15,3-3-6-15,6-2-11 0,4-3-13 16,2-1-19-16,9 0-12 0,4-2-14 16,3 0-18-16,6-3-9 0,4 3 54 15</inkml:trace>
  <inkml:trace contextRef="#ctx0" brushRef="#br1" timeOffset="115320.3">23486 13263 1463 0,'36'24'311'0,"-22"14"-303"16,35-15-160-16,-166 12 151 16,73 14 3-16,18 17-1 0,-4 2 1 15,5 1-1-15,6-1 0 0,5-4 0 16,6 0-1-16,6-2 0 16,2-3 0-16,3-2-3 0,7-7 1 0,6-5 1 0,4-8 1 15,3-7 5-15,0-7 3 0,1-4-1 16,-2-3 1-16,2-3-1 0,1-2-4 15,-5-5-2-15,0-1-8 0,-1-3-12 16,-1-3-20-16,5-4-20 0,-1-5-15 16,2-5-15-16,-4-3 0 0,-1-1 2 0,-3-5 8 15,-7 0 44 1</inkml:trace>
  <inkml:trace contextRef="#ctx0" brushRef="#br1" timeOffset="115526.12">23700 13837 1341 0,'-9'1'42'0,"-5"3"-2"31,-5 2-35-31,-9 2-2 0,-2 2 0 0,-7 1-1 0,-13 2 0 0,-8-3 1 16,-6-3 0-16,3 2 0 0,7-2 0 15,7-1 0-15,7 1-1 0,4-5 1 16,6-2-1-16,5 0-7 0,3-2-7 0,4-2-15 15,4 1-20 1,5-1-20-16,7 2-28 16,1 1 50-16</inkml:trace>
  <inkml:trace contextRef="#ctx0" brushRef="#br1" timeOffset="115794.45">24024 14217 1818 0,'7'3'113'0,"20"14"-144"15,-3-23-70 1,-67 74 118-16,6-26-46 0,35-3 7 15,-3-8 0-15,5-9 2 0,0-4 1 16,1-2 0-16,4-4-6 0,-1 1-12 16,2-3-27-16,1-1-27 0,3 0 108 0,2-2-37 15</inkml:trace>
  <inkml:trace contextRef="#ctx0" brushRef="#br1" timeOffset="116644.07">24550 12869 1849 0,'-7'1'16'16,"1"11"-30"-16,-11 14-34 0,-3 13 4 0,-11 12 32 16,-3 6 12-16,2 4 0 0,-3 2 0 15,5 3 0-15,-2 1 0 0,3 5-1 16,2 4 1-16,5 6 0 0,6 5 1 15,6 5-1-15,4 2-1 0,6-7 0 16,6-7-1-16,5-10 1 0,4-11 1 16,6-10 2-16,0-6 3 0,2-6 1 15,-1-4 1-15,-3-7-1 0,0-3-1 16,3 1-1-16,0-6-1 0,0-4 1 0,0 1 0 16,-1-4-2-16,1 0-4 15,-1 0-5-15,0-2-5 0,-4 0-3 0,0 0 1 16,-1-2 1-16,-5 2-4 0,3-1-11 15,-9-2-17-15,1-2-26 0,-2 1-11 16,3-3 40-16</inkml:trace>
  <inkml:trace contextRef="#ctx0" brushRef="#br1" timeOffset="117888.04">25122 13597 1607 0,'-1'2'27'0,"1"4"-2"0,-2 7-73 16,-2 7-10-16,0 8 30 0,1 6 7 15,-1 2 2-15,2 0-2 0,2-4 4 16,-2-3 12-16,5-6 6 0,0-3 4 16,0 3 1-16,2 0 1 0,-2 2-3 0,-1 1-3 15,1-1 1-15,-1-3 2 16,1-5-3-16,0-6-18 0,-3-5-31 0,0-5-9 15,4-1 20-15</inkml:trace>
  <inkml:trace contextRef="#ctx0" brushRef="#br1" timeOffset="118108.73">25289 13760 1631 0,'-1'0'86'0,"-4"1"49"15,-4 2-101-15,-3 3-34 0,-7 0 0 16,-7 3 1-16,-5 0-1 0,-6 0 0 16,-5-1-1-16,1 0-1 0,0-2-3 15,1-1-2-15,7-1-3 0,4 0-6 0,8 0-7 16,5-3-10-16,2 1-14 0,5-2-15 16,3 0-17-16,5 0-24 0,1 0-6 15,1-7 54-15</inkml:trace>
  <inkml:trace contextRef="#ctx0" brushRef="#br1" timeOffset="118628.94">25632 13119 1863 0,'0'1'30'0,"1"5"-30"15,-2 8-33-15,0 9-2 0,-3 14 10 0,0 13 10 16,1 8 0-16,1 5 3 16,0 1 9-16,3-5 3 0,-4-4 0 15,3-2 0-15,1-2 0 0,-5-2 0 0,3-2 1 16,-4-2-1-16,-1-6 0 0,6-7 1 16,-2-9-1-16,6-8 1 0,-3-7 0 15,1-6-7-15,0 0-11 0,-3-2-4 16,1 0-5-16,0-2 12 0,3 2 14 15,2-1 6-15,0-4 11 0,1-5 1 16,3-5-5-16,4-2-1 0,3-2-6 0,1 0-1 16,3 0 0-16,-1 4 2 0,1 3 0 15,-3 5-1-15,0 3 0 0,-2 1 3 16,-1 3-3-16,1 3-2 0,-2 2-1 16,1 4-7-16,2 2-10 0,-2 7-7 15,0 6-13-15,-5 6 1 0,-5 6 9 0,-4 2 4 16,-6 1 12-1,-4-1 2-15,-3-6 0 0,-3-4 3 0,-1-6 0 0,0-4 2 16,1-2 1-16,-3-6 2 0,-2-1 3 16,-2-4 1-16,-1-5-1 0,-3-5 1 15,-4-4-4-15,-2-4-2 0,-5-2-1 16,2-1-6-16,3-2-10 16,7 3-13-16,9 3-6 0,5 4-7 15,7 4 3-15,5 4 5 0,0-2-2 0,-1-1 2 0,5 1-7 16,13-6 384-16,11 1-256 0</inkml:trace>
  <inkml:trace contextRef="#ctx0" brushRef="#br1" timeOffset="119367.05">26539 14195 1769 0,'-1'1'100'15,"-2"4"-150"-15,-4 5 21 16,-4 4-6-16,-6 9 7 0,-6 5 5 16,3 1 10-1,4-2 12-15,2-2 1 0,-1-1 0 0,-2 1 3 0,1 2-3 16,-2 0-16-16,2-1-20 0,0-2-30 16,3-3-32-16,1-4 2 0,3-7 44 15</inkml:trace>
  <inkml:trace contextRef="#ctx0" brushRef="#br1" timeOffset="119618.59">26920 13571 1536 0,'0'3'286'0,"-17"227"-359"32,7-162 73-32,1-24 0 0,0-4 2 15,1-2 0-15,3-2-2 0,0-2-4 16,2-6-14-16,0-8-29 0,2-7-31 16,1-7-27-1,0-6 9-15,5-2 44 0</inkml:trace>
  <inkml:trace contextRef="#ctx0" brushRef="#br1" timeOffset="119808.31">27009 13742 1623 0,'-253'68'276'47,"223"-66"-292"-47,5 1-3 15,2-1-9-15,8-2-9 0,5 2-14 16,3-2-19-16,3 0-23 0,4 0-19 16,-2 3 664-1,10 6-425-15</inkml:trace>
  <inkml:trace contextRef="#ctx0" brushRef="#br1" timeOffset="120184.71">27260 14031 1861 0,'4'1'70'15,"1"-3"6"-15,5-1-66 0,0-5-16 0,8-4-1 16,6-3-1-16,1-9 1 0,8 1 0 16,2-7 0-16,-1-2 5 0,1 3 2 15,-6 0 10-15,-5 7 13 0,-3 2 13 16,-5 2 3-16,-3-1-8 0,-3-1-18 15,-1-3-18-15,-3 2-20 0,-7 1-12 16,-4-2-4-16,-6 4-2 0,-4 2 6 16,2 6 4-16,-3 3 1 0,-1 1-7 0,-1 6-2 15,1 6-2-15,-3 4 2 0,-2 6 9 16,-2 6 7-16,-2 6 9 0,4 2 5 16,7 3 4-16,4 0 0 0,4 3-3 15,5 0 2-15,3-3 3 0,5-2 3 16,1-6 7-16,-1-4 9 0,2-7 7 15,1-1 3-15,3-3 0 0,4-1-4 16,4 0-4-16,2-2-2 0,2 0-5 16,7 0-4-16,7-4-8 0,10-3-25 0,6-3-34 15,-2-7-5-15,-2-2 23 0</inkml:trace>
  <inkml:trace contextRef="#ctx0" brushRef="#br1" timeOffset="120404.93">28226 14153 1726 0,'-7'20'46'16,"0"7"-20"-16,-7 10-24 0,-2 9 1 16,-2 3-1-16,-4 0-3 0,-3-1-3 15,5-10-2-15,2-4 1 0,5-11 4 16,5-2-4-16,0-3-6 0,3-5-12 0,1 1-22 15,2-3-25-15,-1-6-24 0,3 0-25 16,0-3 34-16,-1-6 36 0</inkml:trace>
  <inkml:trace contextRef="#ctx0" brushRef="#br1" timeOffset="120718.77">28916 13697 1494 0,'18'2'314'0,"-59"9"-560"31,23-3 246-31,-1 0 0 16,2 1 1-16,-3-4 0 0,-6 3 1 16,-4 0-1-16,-6 0 2 0,0 1-1 15,2-1-1-15,5-1 1 0,9-3 0 16,7-1-1-16,6 1 5 0,2-4-6 16,5 0-34-16,0 0-37 0,-2 0 35 15</inkml:trace>
  <inkml:trace contextRef="#ctx0" brushRef="#br1" timeOffset="121238.88">29845 13703 2052 0,'30'-1'122'0,"-13"-2"-232"16,25 3-108 0,-132-18 257-16,49 1-81 0,9-2 16 0,-7 0 13 0,0 2 6 15,3 5 1-15,7 7 1 0,0 3 1 16,2 2 0-16,2 4 3 0,-4 4 1 16,1 5 0-16,0 2-2 0,2 3-2 15,3 1-3-15,8 1-2 0,3 1 0 16,5 0-5-16,3 2 3 0,2 4-3 15,2 2 2-15,6-3 5 16,3-1 1-16,1-5 4 0,1-6 6 0,3-3 7 16,4-4 2-16,7-2-2 0,3-5-4 15,6 0-5-15,0-6-3 0,-1-4 1 0,1-2 5 16,-5-1 7-16,3-1 6 0,-7 1-1 16,4-1-6-16,-6 0-5 0,-4 2-5 15,-2 4 0-15,-8 5 2 0,-8 3 2 16,0 0-5-16,0 0-1 0,2-3-9 15,-2 6-6-15,4 2 1 0,3 8-1 16,1 6 3-16,7 10 5 0,-1 2 3 0,-2 0 4 16,-2-7 3-16,-3-6 1 0,-1-5 1 15,-1-4 0-15,0 0-1 0,0 0-1 16,1-3 1-16,-2-1 2 16,0-2-8-16,-3-2-19 0,1 0-32 0,2-3-19 15,3-9 32-15</inkml:trace>
  <inkml:trace contextRef="#ctx0" brushRef="#br1" timeOffset="121570.07">30067 12981 1600 0,'1'1'46'0,"5"5"-7"0,6 6-38 16,7 12-2-16,12 8-1 0,6 12 0 15,8 6 2-15,3 5 0 0,-2-3-1 16,-2 5 0 0,-6 9 0-16,-3 2 3 0,-4 8 16 0,-4 1 8 0,-4-3 9 15,-7 2 0-15,-4-2-9 0,-6 5-8 16,-2-3-7-16,-7-2-2 0,-2-10-1 0,-3-11 0 16,-2-8 1-16,0-12-1 0,-3-6-3 15,2-7 0-15,2-2-2 0,2-3 0 16,1-5 1-16,1-1 1 15,1-4 0-15,-1-3 0 0,5 0-1 0,-1-2 0 16,1 1 1-16,0 0-2 0,0 2 1 16,2-1 0-16,-2-2-4 0,0 0-9 15,0 0-26-15,3-2-36 0,-3 2 57 16,0 0-16-16</inkml:trace>
  <inkml:trace contextRef="#ctx0" brushRef="#br1" timeOffset="128532.68">3670 14670 2036 0,'0'0'60'0,"0"0"-31"16,0 2-16-1,0 0-27-15,-1-1-10 0,0 6-2 0,-2 10 2 0,-5 13 6 16,-4 14 10-16,-6 13 5 0,-8 7 3 16,-2 6 3-16,-5-3 2 0,-2 0-1 15,2-1 1-15,-5-6 1 16,-1-5-2-16,2-5 0 0,2-7 0 0,8-8-1 16,8-7-1-16,8-7 1 15,7-8-2-15,1-3 0 0,2-5-1 0,1 0 0 0,1-1-1 16,2-2 2-16,0 0 2 0,4 1 1 15,4 1 0-15,7-1 0 0,10 3 1 16,7-5-1-16,4 1-1 0,5-1 0 16,2 0-1-16,9-1-1 0,10 0 0 15,10-1 1-15,14-2-2 16,0 2 1-16,-6-1 0 16,-11-2-1-16,-17 4 1 0,-12-1 0 0,-9 0 0 0,-8 1-7 15,-7 0-13-15,-4 0-19 0,0 0-17 0,-4 0-9 16,0 0-11-16,-2-1 3 0,-6 1-15 15,-1 0-13 1,0-5 349-16,-1-1-208 0</inkml:trace>
  <inkml:trace contextRef="#ctx0" brushRef="#br1" timeOffset="128966.83">4224 14713 2442 0,'0'0'72'0,"-1"1"-36"0,1 0-41 0,-1 5-32 15,-2 6 4-15,-1 13 13 0,-1 12 13 16,-3 11 6-16,-3 11 1 0,-1 5 0 16,-2 11 0-16,-2 12 0 0,-1 8 2 15,-2 8-1-15,-1 9 0 0,0 2 0 16,0 3 0-16,1-2 0 0,0-9 1 15,6-13-1-15,0-14-1 0,3-12 1 0,2-7 1 16,0-8 0-16,0-3 0 0,3-10 1 16,4-7-1-16,-1-9 0 0,2-3 0 15,-4-6 0-15,1-2 0 0,3-1 1 16,0-4 0-16,1-1 0 0,-1-1 1 16,0-1 0-16,0-2 0 0,0-2 0 0,0 0 1 15,0 1-1-15,0-1 1 0,-3 2 0 16,2-2 0-16,0 0 0 0,-1 0-2 15,2 0-1-15,0-3 0 0,5 4-2 16,-5-1 0-16,0 0-4 0,1 0-7 16,-2 0-8-16,1 0-11 0,-5-1-15 15,5 1-15-15,3 0-14 0,-2 0-10 16,-1-1-5-16,0 1 2 0,-4-1-10 16,3 1-11-16,1 0-13 0,0 0 669 15,1-2-423-15</inkml:trace>
  <inkml:trace contextRef="#ctx0" brushRef="#br1" timeOffset="134469.67">16154 4757 1231 0,'6'7'31'0,"-1"2"-15"0,2 2-18 0,5 6 1 15,1 4 0-15,4 4 1 0,3 4 0 16,0 5-1-16,3 1 0 0,0 7 1 16,2 2-2-16,1 3 0 0,2 6 1 15,6 9-1-15,2 11 1 0,4 11 1 16,11 14 0-16,-2 9 2 16,-3 3 0-16,-3 3 1 0,-9-5 0 15,-5-4 3-15,2-6-2 0,-3-8 0 0,-1-11 0 16,0-13-1-16,-8-15 0 0,-2-10 1 0,-5-14-1 15,-4-11 3-15,0-5 12 0,-2-9 14 16,-2-1 17-16,1-1 16 0,0-1 0 16,3-1-8-16,3-5-13 15,4-6-23-15,2-5-18 0,1-10-14 0,1-4-6 0,-1 0 5 16,-1-4 6-16,2 3 10 0,-3 2 4 16,-2 0 2-16,-1 4 2 0,-3 5 4 15,0 0 7-15,-3 6 5 0,0 6 4 16,-3 1-2-16,-3 3-9 0,2 3-10 15,-3 0-8-15,0 3-7 0,-1 0-8 16,-2 3-2-16,-2 2-5 0,1 5 2 16,-5 8 4-16,-4 8 6 0,-6 4 5 15,-2 5 1-15,-3-1 1 16,-3-4 0-16,5-3-1 0,-5-7-6 0,-1-4-5 0,1-6 0 16,-2-3 1-16,-2-4 3 0,1-3 5 15,-8-4 0-15,-5-5 2 16,2-1 1-16,1-7 0 15,4-1 0-15,6 0 4 0,5 0 1 0,5 2 5 0,7 5 7 16,3 0 1-16,4 0 1 0,4 2-3 16,-2-3-5-16,4 0-5 0,-1-1-6 0,1-5-14 15,10-7-18-15,11-10-43 0,11-14-353 16,8-8 287-16</inkml:trace>
  <inkml:trace contextRef="#ctx0" brushRef="#br1" timeOffset="135172.07">17592 4333 1684 0,'-1'0'95'0,"1"1"129"0,-1-1-279 16,1 4-23-16,0 5 20 0,-4 7 20 16,4 11 18-1,6 14 11-15,3 17 6 0,6 11 2 0,3 5 0 0,2 8 1 32,2 8 0-32,6 14 1 0,0 10 0 0,4 14-1 0,5 15 1 0,2 6 0 15,5 10 0 1,1 1 0-16,-2-6 0 0,-2-15-1 15,1-18 1-15,-6-26 0 0,-6-26-1 16,-9-19 2-16,-7-17 0 0,-3-6-2 16,-3-6 1-16,1-3 1 0,-1-5-2 0,-1-4 4 15,-2-3 1-15,-1-4 4 0,-3-2 1 16,0 0-2-16,-1 0-3 0,2-5-2 16,0 1-1-16,5-5 0 0,2-4-2 15,2-9-2-15,4-7-4 0,-4-4 2 16,-1-5 2-16,0 1 2 0,2 3 11 15,0 7 12-15,-1 6 16 0,-1 7 8 16,-3 3-3-16,-1 4-12 0,-4 1-11 16,1 5-16-16,-3 0-1 0,0 0-6 15,0 1-13-15,1-2-4 0,2 6-9 0,-3-2 0 16,-5 3 4-16,2 6 7 0,-5 9 7 16,-2 10 6-16,-3 5 4 0,1 7 1 15,1-2-1-15,1-1 0 0,3-1 0 16,-3-11 0-16,0-5-4 0,3-4-3 15,-3-3-9-15,0-6 0 0,-1-4 1 0,-3-1 2 16,-1-2 7-16,-3-3 4 0,-1 0 6 16,-4-4 8-16,-6-5 5 0,-1-2-1 15,-1-4-4-15,-2-3-5 0,5-1-1 16,2-2-1-16,1 2 1 0,3 1 0 0,4 3-1 16,5 5 0-16,4 2 6 0,3 4 3 15,4 0 3-15,-1 1 1 0,3 4-5 16,-1 0-5-16,1-2-3 0,-2 1 2 15,1 0-7-15,1 0-17 0,-2-3-22 16,2 4-41-16,6-4 304 0,3-7-184 16</inkml:trace>
  <inkml:trace contextRef="#ctx0" brushRef="#br1" timeOffset="137140.21">9595 9067 1258 0,'0'0'17'0,"-2"1"-20"0,-1 2-11 0,-4 3-2 0,-3-2 14 15,0 3 2-15,-6-2 2 16,-1 1 1-16,-10-1 3 0,-4-3 1 0,-4 0 4 16,-6-2 4-16,3-1 0 0,-2 0 2 15,0-1-1-15,1 0-2 16,0 2 1-16,3-3 0 0,3 3-3 0,7-1-1 16,6 0-2-16,5 0-3 0,6 0 0 15,7 1 12-15,1 0 8 0,1 0 13 16,0-2 0-16,3 2-11 0,1-2-8 0,4 1-12 15,6-3-2-15,16-2-2 0,15 1-3 16,12-1-1-16,6 4 1 0,-1-3 0 16,-2 2-1-16,-5-2 1 0,-3 0 1 15,0-2-1-15,-7 0 1 16,-1-1 0-16,-1 3-2 0,-9-1 1 0,-9 3 0 0,-8 0 0 16,-9 1 0-16,-1 1 1 0,-7 1-2 15,-1 0-4-15,0 0-6 0,0 0-10 16,0 1 1-16,-11 2 4 0,-3 0 6 15,-11 1 8-15,-12 1 3 0,-7-1 2 16,-5 3 1-16,0-1 0 0,0-2-2 16,4 2-1-1,-1 0 0-15,6-2-1 0,1 3 0 16,4-4 0-16,9 2 0 0,8-2-1 0,6-2 3 16,5-1-1-16,8 0 3 0,-1 1 0 15,3-1-6-15,1 0 0 0,-3 0 1 0,2 0 0 0,2 0 4 16,7 0 1-16,11 0-3 0,10 0 0 15,14 1 1 1,10-1-2-16,4 0 0 0,3-1 0 0,-3-2-1 0,-6-2 1 16,-6 0 1-16,-9 0-2 0,-7 1 1 15,-7 0 0-15,-8 2 0 0,-5 1 0 16,-12 1 2-16,0 0-9 0,1 0-13 0,-2 0-10 16,-5 1-6-16,-5 1 11 0,-8 2 14 15,-11 1 10-15,-13 1 3 16,-11-3 0-16,1 2 0 0,-6-4 2 0,5 1 2 0,9-1 2 15,3 1 1-15,9-2-2 0,7 1-6 16,7 1 6-16,6-1 6 0,8-1 13 16,5 0 18-16,-2 0 7 0,2 0-2 15,1 0-15-15,0 0-13 0,3 0-15 16,-2 0-3-16,0 0 2 0,4 0-5 31,-2 1 0-31,7 0-3 0,5 1-7 16,5 0-17-16,5 1-13 0,1-1-21 0,2 2-27 15,2-1 47-15,-2-2 6 0</inkml:trace>
  <inkml:trace contextRef="#ctx0" brushRef="#br1" timeOffset="138767.22">6500 5379 843 0,'0'-1'37'0,"0"0"4"0,0 0-19 0,0 1-18 16,-3-1-1-16,1 1 0 0,-5-4 1 15,1 3-2-15,-5 0 1 0,-7-1 2 16,-7 1-1-16,-7-1 2 0,-8-1 0 16,-2 1-3-16,1 1 0 0,4-2 0 15,8 0 0-15,5 1-1 0,13 0 0 16,3 0 13-16,6 2 10 0,3 0 9 16,1 0 11-16,0 0-5 0,3-1-9 15,5-1-8-15,9-1-12 0,11 0-7 0,12 0-2 16,5 0-1-16,5 2 0 0,-3 1-1 15,-2-1 0-15,-7-3 2 0,-7 1-1 16,-4 1 2-16,-7-2 0 0,0 2-2 16,-9 2-1-16,-7-1 2 0,-4 1 0 15,-2 0 3-15,-4 0 6 0,-3 1-3 0,-9 0 3 16,-8 4 0-16,-9-4-5 0,-9 0 0 16,-4-1-1-16,-5 0-1 0,-1 0-1 15,5-1 1-15,5 1-2 0,8-1-1 16,7 1 1-16,10 0-2 0,8 0-1 0,8 0 6 15,0 0 3-15,0 0 11 0,1 0 10 16,-1 0-2-16,4 0-2 0,5 0-7 16,3-4-9-16,7 3-5 0,8-2-1 15,5 2-3-15,4-3 1 0,0 2 0 16,-1 1-1-16,-5-1 0 0,-7 2 2 16,-6 0-2-16,-8 0-5 0,-7 0-4 15,0 0-3-15,-2 0-13 0,-5 1-6 16,-8 3 3-16,-9 4-1 0,-15 2 7 15,-15-2 16-15</inkml:trace>
  <inkml:trace contextRef="#ctx0" brushRef="#br1" timeOffset="139463.4">7745 7882 1107 0,'-2'0'75'16,"0"0"107"-16,1 1-187 0,-2-1-11 15,-6 1-5-15,0 1 1 16,-6-1 2-16,-8-1 6 0,-4 2 5 0,-1-4 4 16,0 0 3-16,7-1 1 0,3-1 2 15,3 1 2-15,6 1 1 0,3 0 7 16,-1-1 3-16,1 1-1 0,1 0-3 16,-1 0-4-16,3 2-4 0,0-2-1 15,3 2-1-15,0 0-2 0,0 0 1 0,0 0 7 16,0 0 5-16,1 0 3 0,4-1 1 15,-4 1-5-15,4 0-4 0,1 0-1 16,7 0-3-16,8 0-2 0,7 0 0 16,5 0-1-1,4 1 1-15,-4 1-1 0,0-2-1 0,-5 0 3 0,-7 0 5 16,-4 0 0 0,-8 0 1-16,-4 0-4 0,-4 0-8 0,-1 0-3 15,1 0 2-15,-1 0 1 0,-2 2 3 0,-1-2 4 0,-3-2-2 16,-5 2 0-16,-10-2 2 0,-8-1 0 15,-6-1-1-15,-3-1 1 16,-6 1-1-16,-1-1 0 0,4 3 1 0,5 0-1 16,13 2-3-16,11 0-1 0,5 3-4 31,5-2-11-31,0 1-14 0,1 1-22 0,0 0 641 0,-1-1-440 0</inkml:trace>
  <inkml:trace contextRef="#ctx0" brushRef="#br1" timeOffset="167203.29">20062 9236 1871 0,'-1'-2'46'0,"-1"2"4"16,-3 0-86-16,-1-1-13 0,-4 0 24 15,-11 1 18-15,-15 0 3 0,-19 0 0 16,-26 0 3-16,-27-2 1 0,-17-3-1 16,-19-3 1-16,-20-3 0 0,-6-4 0 15,-15-4 2-15,-16 0 0 0,4-3-1 16,-16 0 0-16,-2 2 0 0,2-1-1 15,-14 2 1-15,4 2 1 0,-22-2-2 16,-5 2 4-16,-14-2 1 0,-9-4-2 0,-3 3 1 16,-15-1-1-16,8 3-1 0,-7 3 0 15,9 5 1-15,5 5-1 0,6 1-2 16,7 4 2-16,11 0-2 0,18 0 0 16,13 4 2-16,25-1-2 0,23 0-3 15,4 3 18-15,28 0 4 0,12-1 4 0,15 3 4 16,24-1-19-16,10-3-2 0,11 1-3 15,12-1-1-15,14-1-1 0,16 0 1 16,11-3 0-16,15 0 4 0,0 0-5 16,0 0-17-16,-2-2-26 0,11-4 4 15,18-11-52-15,27-13-134 0,33-12 156 16</inkml:trace>
  <inkml:trace contextRef="#ctx0" brushRef="#br1" timeOffset="167911.83">19983 9710 2364 0,'-2'-1'4'15,"0"1"-70"-15,-4-2-31 0,-11 2 4 0,-20 1 45 16,-29-1 23-16,-40-1 21 0,-29-6 5 16,-37-4-1-16,-33-5 2 0,-17-8 0 15,-30-3 0-15,-3-6 0 0,-12-2 0 16,-1 0 0-16,-1 1 0 0,-11-1 3 16,4 2-2-16,-12-2 0 0,3 1 0 15,0 1-2-15,9 2 7 0,-261-21 21 16,282 33-5-1,4 2-2-15,17 3-3 0,1 5-7 0,29 2-8 16,8 7-2-16,21 0-1 0,24 3 1 16,14 3-2-16,17 1 0 0,12 1 12 0,17 1 5 15,10-1 4-15,22-1 3 0,18 1-11 16,10-4-4-16,11-3 4 0,9 2 9 16,10-3 6-16,0 0 6 0,0 0-2 15,-1 2-5-15,1-2-4 0,0 0-3 16,0 0-3-16,1 0-1 0,0 0-2 15,0 0-2-15,0 0-3 0,0 0-5 0,0 0-4 16,0 0-2-16,0-2-3 0,2 2-3 16,2 0-3-16,-4 0-6 0,1 0-5 15,0 0-2-15,-1-1-2 0,0 1 2 16,0 0 3 0,0-2 2-16,0 4-1 0,0-2-3 0,0 0-6 0,0 0-6 0,1 1-5 15,-1-1-6-15,0 0-2 0,0 0-2 16,0 0-1-16,0 0-2 0,-1 0-5 15,1 0-5-15,0 0 2 0,0 0 6 16,-2-1 13-16,1 2 12 0,1-1 7 16,0 2 6-16,-3 0 2 15,3 0 1-15,-3 1 0 0,1 0 2 0,-4 0 0 16,4 0-1-16,-3 4 0 0,3-3 1 16,1 3 1-16,-2 0 4 15,0-3 1-15,0 0 0 0,0 1-1 0,0-3-4 16,3 3-8-16,0 0-9 0,0 2-10 0,2-1-12 15,-2 1-7-15,0-1-5 16,-2 0 42-16,0 0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6:01:34.2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11104 5731 977 0,'0'1'26'0,"1"0"-15"0,-1 0-8 16,1 0-3-16,1 1-1 0,1-1 1 16,1 2 0-16,-2-1 0 0,1 2 2 15,0 0 2-15,-2-1 2 0,1 1 2 0,0-2 0 16,-1 0-1-16,-1-1 0 0,2 3 3 15,-2-2 6-15,0 1 10 0,0 1 6 16,-2-1 2-16,1 3-2 0,-1-1-5 16,1 3-5-16,-1 5-5 0,1 1-7 15,-1 4-3-15,0 6-2 0,2 1-2 16,-1 3-1-16,1 4-1 0,0 4 1 16,0 1-2-1,0 2 0-15,0 2 2 0,-1-4-2 16,1-1 1-16,0-5 0 0,1-4 7 0,1-4 7 15,3-10 9-15,-2-3 11 0,2-3 2 0,0-2 5 0,0-1-2 16,0 1-5-16,0-2-2 16,-1-1-8-16,4 2-2 0,5-2-4 0,2 0-4 15,7 0 0-15,0 1-1 16,4-1-4-16,2-2 1 0,1 0-1 0,0 0 0 16,2 0 1-1,2-4-1-15,3 1-1 0,6-1-2 0,4-1-2 0,7 1-2 0,9-1-1 31,9 1 0-31,7 2-1 0,2-1 1 16,3 2 1-16,0-2-2 0,8 3 1 16,10 0-1-16,6 0-1 0,4 0 1 0,5 0 1 15,8 3-1-15,8 0 0 0,4 0 1 16,3-1-2-16,5 0 0 0,-4-1 1 16,1 0-1-16,8 2 1 0,-3-3 0 15,-5 0 0-15,10 2 0 0,-4-2 0 16,-9 0-1-16,4-2 1 0,-8-1-1 0,1 0 6 15,0 0 19-15,-5 0 8 16,-4 0 5-16,-6 0-6 0,-1-3-17 16,1 2-8-16,-5 1-4 0,0-2-1 0,0 4-2 15,4-2 1-15,-1 1 0 0,-3 1-1 16,-9 0 1-16,1 1 0 0,-2-5-2 16,-8 1 7-16,-10-1 12 0,-18 1 2 15,-2-4 4-15,-8 2-7 0,0 3-10 16,-5-2-1-16,-10 3-3 0,-6 0 0 15,-15 1 0-15,-6-1 0 0,-9 0-1 16,-3 2 1-16,-3 0-2 0,0 0-1 0,-2 0-2 16,1 0 1-16,-1 2-2 0,0-2 2 15,0 0 1-15,-1 0-1 0,1 0 1 16,0 0 1-16,-2-2 1 0,5 2 0 16,-3 0 1-16,1 2-2 0,-1-2 1 0,1 0 0 15,-1 0-2-15,0 0 0 0,-2-2 0 16,2 2-4-16,0 2 0 0,1-2-2 15,2 2 0-15,1 0 1 0,0 1 1 16,6 1 2-16,3 3 1 0,4-1 0 16,1 0 0-16,1-2 1 0,1 2 1 0,-4-3 0 15,0 1 1-15,0-3-1 0,-1 0-1 16,1-1-1-16,-3 0 0 0,-1 0 0 16,-2-1 1-16,-2 0 0 0,-2 1 2 15,-4 0 1-15,-1 0 2 0,2-5 2 16,-2 1 2-16,0 0 1 0,0 0 5 15,1-1 3-15,-1 0 8 0,0-2 0 16,1-1-4-16,-1-3 0 0,0-2-7 0,0-5-1 16,-1-2 2-16,0-2-1 15,1-2 1-15,-1 1 4 0,0-8 3 0,0 2-2 16,0-1-2-16,0-3-4 16,-1 1-6-16,1 1-4 0,-1 3-2 0,0 5-1 15,-2 0-2-15,2 8 2 0,1 2-2 16,-1 4 0-16,1 5-2 0,0-1-2 0,0 3-2 15,0 2-2-15,0 0-2 0,0-1-2 16,0 1-4-16,0-1-8 0,0 1-7 16,0 0-13-16,0 0-12 0,0 0-20 15,0 0-30-15,0 0-50 0,-2-6 84 16</inkml:trace>
  <inkml:trace contextRef="#ctx0" brushRef="#br0" timeOffset="25260.27">11081 5786 1224 0,'0'1'52'16,"-1"0"37"-16,1 5-93 0,-2-1-11 15,-1 6 8-15,3-1 6 0,0 5-1 0,0 2 0 16,2 5 2-16,-1 2 0 0,-1 3 0 16,0 5 1-16,0 4-1 0,-1 3 0 15,-3 2 0-15,0 3 0 0,-4 1-2 16,-2-2 2-16,-3-4 0 0,1-3 0 16,1-7 3-16,2-5-1 0,0-6 0 15,3-5 1-15,3-4-2 0,-2-3 1 16,5-2 0-16,0-4 2 0,0 0 0 15,0 0 3-15,0 0 2 0,3 2 0 0,0-4 1 16,5 1-3-16,9 0-4 0,12 0-3 16,18 1-6-16,22 0-1 0,13 0 2 15,9 0 1-15,-4 0 4 0,-3-1 0 16,-3-2 0-16,5 1 0 0,8 0 1 16,-2-1-1-16,4 1 0 0,-4-2 1 15,1 3-1-15,10-1 0 0,4 2 1 16,4 0-1-16,-1 2 1 0,4-1 0 0,6 3-1 15,2-4 0-15,0 3 0 0,-5-2 0 16,5 0 1-16,-1 0-1 0,0-1 0 16,1 1 0-16,-3-1 0 0,-2 0 1 15,0 0-1-15,-1-1 1 0,-9-2-1 0,3 0 0 16,7 0 0 0,-4 0 0-16,3 0 0 0,2-1 1 0,1 1-1 0,0-3 0 15,-3 2 1-15,-11-3-1 0,4-1 0 16,2 1 1-16,-3-2-1 0,-2-1 1 15,-13-1-1-15,-3-2-1 0,1 1 0 16,-3-2-2-16,-4 0 2 0,-8 1 1 16,-5 2 0-16,-2 2-1 0,3 6 0 15,8 3 1-15,0 3-2 0,1 6 2 16,2 2-1-16,-4 7-9 0,6 1-9 0,9 6-12 16,4 5-6-16,-4-1 6 0,-4 3 8 15,-10-1 11-15,-4-2 7 0,-1-2 2 16,-1-5 1-16,-10-6 1 0,-9-4 1 15,-11-7-2-15,-16-5 2 0,-5-2 11 16,-9-5 8 0,-5-1 7-16,2-1 6 0,-5 0-8 0,0-2-7 0,-2-1-3 0,0-2-1 15,-1 1 1-15,0-1 4 0,0 0 2 16,-1-3-14-16,0-1-6 0,-3-1-3 16,-1-2-7-16,-3-1 9 0,-2-2-1 15,0-5 0-15,-2-1 0 0,-1-2 0 16,-2-4 2-16,0-5 0 0,-1-2 3 15,1 2 2-15,3 0 4 0,0 4 0 0,5 5 0 16,-1 0 0-16,3 4 6 0,2 6-2 16,0-1 1-16,1 3 7 0,0 3-3 15,1 4 6-15,1 2-2 0,0 5-8 16,-2-1-6 0,1 4-6-16,-1 3-4 0,-1-2-3 15,0 2-4-15,2 0-3 0,-2 2-1 16,1 1 0-16,0 1 2 0,-2 5 4 0,2 5 2 0,-2 4 3 15,0 8 1-15,1 4-1 16,-2 9 2-16,2 9 0 0,1 5 0 0,1 10 1 0,3-1 1 16,0 2-6-16,3-2-13 0,1-7-20 15,3 3-27-15,2-6 91 0,-2-6-37 16</inkml:trace>
  <inkml:trace contextRef="#ctx0" brushRef="#br0" timeOffset="26595.56">10861 5975 1268 0,'1'0'38'0,"-1"0"-10"16,0 0-26-16,-4 0 0 0,0 2-2 15,2 1 0-15,-4 1 0 0,3 0-2 16,0 1 2-16,-1-1 0 0,2 3 0 15,4 2 6-15,-3 1 4 0,1 3 1 16,1 5 0-16,-1 5-2 16,5 2-4-16,-2 3-1 0,-1 5-2 0,5 3-1 0,-7-1 0 15,0 0 0-15,0-1-1 0,-6-5 1 16,5-3 1-16,-3-3-2 0,-3-4 1 16,-1-3-1-16,5-4 0 0,-3-3 1 15,2-3 2-15,2-2 1 0,-4-2 1 16,6-2 9-16,-1 2 8 0,0-1 9 15,-8 0 2-15,0-2-6 0,-1 0-8 16,-4-3-6-16,-2 1-4 0,-6-1-3 0,-5-1 0 16,-7 1-2-16,-3-2-1 0,0 2 0 15,-4-1-1-15,-2 3 0 0,-6 2-1 16,-7 0-1-16,-9 0 1 16,-5 0-1-16,-6 0 0 0,-1 1 0 0,5 0 1 15,1 0 0-15,6-1-1 0,-3 0 1 0,-1 0-1 16,-6-1-1-16,1 0 1 0,-1 0 1 15,4-3 0-15,1 2 1 0,0-1-2 16,1-1 2-16,-2 1-1 0,6 2-1 16,2 0 1-16,11 1-1 0,13 0 0 15,9 0 0-15,6 2 0 0,6-1 0 16,6 0 9-16,3 0 7 0,3-1 9 16,3 0 5-16,3 0 1 0,0 0 0 0,-1 0-1 15,1 0 5-15,1 0 0 0,-1 0-1 16,0 0 1-16,1 0-3 0,3-3-1 15,0 1-2-15,1-5-7 0,-2-2-7 16,3-4-7-16,0-3-5 0,2-5 0 16,1-4 2-16,-2-4-1 0,-1-2 0 15,1-4 0-15,-3 2-3 0,1-5-1 16,-2 1-2-16,0-1-3 0,-2 1-1 0,0 5-2 16,-2-1 1-16,0 5-3 15,-2 2 2-15,1 2-7 0,1 2 9 0,0 5 6 16,1 6 0-16,-1 3 9 0,1 5-7 15,0 3-4-15,0 0-4 0,0 0-10 16,0 0-4 0,0 0-6-16,0 2 0 0,0 2 3 0,0 3 4 0,-1 6 8 15,-1 5 6-15,2 7 4 0,-1 5 1 0,1 5 0 16,-1 4 0-16,0 1 0 0,0-1 2 16,1-2-8-16,0-4-7 0,2-1-9 15,0-7-10-15,0-4 4 0,0-2 0 16,-1-2 6-16,0-6-5 0,-1-1-15 15,-1-2-20-15,-1 0-21 0,-1-1 287 0,-1-1-167 16</inkml:trace>
  <inkml:trace contextRef="#ctx0" brushRef="#br0" timeOffset="35525.37">17002 12151 847 0,'4'-2'63'0,"-5"-7"52"16,11 7-2-16,-41-7-130 15,15 6 46-15,8 1-5 0,-1 0-1 16,-1 0 1-16,-2 2 2 0,1-1-1 15,1-1-1-15,1 2 0 0,1 0-6 16,-4 0 0-16,-3 0 0 0,-5 3-2 0,-7-1 12 16,-3 0 16-16,-6 2 0 15,-8-3-4-15,-9 1-13 0,-7-2-19 0,-11 0-4 16,-2-2-2-16,2 2 0 0,1-3 0 16,3 0 0-16,-6 0 1 0,-8 0-1 15,-3 0 1-15,-5 0 8 0,5 0 5 16,5 1 2-16,2 1-1 0,-5 0-8 15,-5 1 3-15,-1 0 3 0,-2 0 3 16,9 2 4-16,0 2-7 0,-9-3-6 16,-5 4-4-16,-7-2-3 0,-1-2-1 15,11 2 1-15,-2-3-2 0,-2-1 1 0,-5-1 2 16,-1-2-3-16,8-1 2 0,5-2 1 16,0-1 1-16,2-1 2 0,-1 2 3 15,11 1 3-15,9 1 1 16,12 1 0-16,11 2-3 0,1 0-5 0,8 0-2 15,8 2-2-15,1 0 0 0,7 0 0 16,8 2-1-16,-1-2 2 0,7 2 2 0,5 0-8 16,-1-2-17-16,2 0-9 0,0 0-22 15,0 0-4-15,0 0-1 16,2 2-20-16,9-1 4 0,10 1-8 0,16 4 716 16,16 1-468-16</inkml:trace>
  <inkml:trace contextRef="#ctx0" brushRef="#br0" timeOffset="36100.33">15974 12162 1359 0,'0'0'59'0,"0"0"79"15,-5 3-178-15,-3 0-8 0,-4 1 18 16,-6 3 16-16,-3 0 9 0,-3-1 4 16,-4-2 1-16,-2 1 5 0,-2-2 2 0,-3 0 11 15,2 1 7 1,-4-2 5-16,-4-1 5 0,-5 0 2 0,-9 0-3 15,-6-1-4-15,-3 1-4 0,-2-1-11 0,3 0-5 16,1-1-4-16,-2 0-2 0,-2 0 4 16,-11 0 2-16,-4 1-1 0,-7-2-1 15,3 0-4-15,7 1-3 0,1 0 0 16,-4 1 1-16,-2 0-2 0,-5 0 1 16,3-1 0-16,5-1-1 0,7 0 1 15,5 1-2-15,-3-1 10 16,1 0 7-16,3 2 2 0,2-1 5 0,11 0-7 0,5-1-2 15,3 2 1-15,10 0-3 0,2 0-5 16,3 0-3-16,4 0 6 16,5 0 4-16,3 2 2 0,2-1 1 15,1 0-8-15,-1 1-4 16,1 1-2-16,2-3-1 0,3 2-1 0,3-1 1 0,3 0-1 16,2 1 1-1,3-2-1-15,-1 0 2 0,0 1-2 0,0-1-1 0,0 0 0 0,0 0-2 16,-1 0-4-16,-2 2-5 0,5-2-10 15,-1 0-13-15,0 0-14 0,0 0-23 16,0 0-24-16,1-2-18 16,1 1 488-1,5-2-297-15</inkml:trace>
  <inkml:trace contextRef="#ctx0" brushRef="#br0" timeOffset="38003.57">12356 11924 949 0,'11'2'159'0,"-4"-5"-62"0,-2 1-91 15,-5-2-3-15,4-3 1 16,-2 5 2-16,1 1 8 0,-1-1 8 0,-1 2 6 16,3 1 6-16,-4 0-3 0,2 0-4 15,-2-1-1-15,-1-2-2 0,-1 0 6 16,2 2 5-16,0 0 8 0,-1 0-2 15,3 3-8-15,-2-3-11 0,-1 0-14 16,-8 0-5-16,-10-1-3 0,-10 1 4 0,-15 0 4 16,-10 0-1-16,-7 0 1 15,-8-1-2-15,-2-3-2 0,-3-2-1 0,-8-1 1 16,-2-1-2-16,-6 1 1 0,-1 0 0 16,5-4-1-1,7-2-1-15,-3 3 1 0,-4 0-2 0,4 2 8 0,4 1 7 16,15 1 0-16,15 0 1 15,13 4-8-15,13 0-6 0,9 2-1 0,6 0 1 16,7 0 3-16,-1 0 2 0,1 0-4 16,0 0-8-16,1 0-10 0,3-2-10 0,3 0-24 15,6-3-25-15,9-2-83 16,12-2 87-16</inkml:trace>
  <inkml:trace contextRef="#ctx0" brushRef="#br0" timeOffset="38447.23">12771 12001 1180 0,'0'0'162'15,"2"0"259"1,-2 0-404-16,-6 2-52 0,-5-2 8 0,-11 0 15 0,-8 2 10 16,-8-2 1-16,-10 1 1 0,-6-2 0 15,-6-1 0-15,-5-4 2 0,0 1 2 32,-1-2 2-32,3 0 5 0,7 3 5 0,4 1 3 15,4 1 2-15,-3 2-4 0,4 0-6 0,1 1-4 16,-1 2-4-16,-5-2 0 15,-4 1-2-15,0 0 1 0,0 1-2 16,8 1 1-16,8 0 0 0,3-1-1 16,8 1 1-16,6 1 0 0,3-2-1 15,5-1 0-15,5 2 1 0,5-2 0 0,0-2-1 16,2 1 2-16,-1-1-1 0,3 0 0 16,1 0 1-16,0 0 1 0,0 0-2 15,0 0-4-15,0 0-12 0,0 0-17 16,1 1-21-16,3 0-31 0,-4-1-24 15,0-1 21-15,2 1 32 0</inkml:trace>
  <inkml:trace contextRef="#ctx0" brushRef="#br0" timeOffset="45274.33">12126 2546 748 0,'0'0'41'0,"0"0"37"16,0-2-71-16,0 2-5 0,0 2-2 16,0-1 0-16,0 1 2 0,0-2-1 0,1 2 2 15,-1 0 3-15,1-1 7 0,0 1 8 16,0 0 10-16,1 0 3 0,0-1-3 16,1 5-8-16,2 3-8 0,1-2 2 0,3 5 3 15,1 0 2-15,0 4 1 0,7 4-5 16,6 9-6-16,4 10-1 15,9 10 0-15,2 17 2 0,10 21 5 0,5 9 0 16,4 13 0-16,6 10-5 0,1 4-6 16,3 0-3-16,8 0 2 0,0-12-2 0,-4-10-1 15,-9-10 4-15,-4-8 13 0,-10-9 3 32,-3-9 2-32,-2-8-3 0,-11-10-14 0,-4-8-4 0,-5-10 1 0,-6-8-1 15,-3-9 0 1,-6-8 13-16,-3-1 8 0,-4-3 5 15,0 0 8-15,0 0-7 0,0 0 1 16,3-3-1-16,-1 0-5 0,1-4-8 0,2-2-8 0,2-4-8 16,2-4-2-16,6-4-3 15,0-3-1-15,3-2 0 0,2-1 3 0,-4-1 1 16,1 5 7-16,-4-1 5 0,-3 3 3 16,-2 5 6-16,-3-1 3 0,-4 6 5 0,0 0 1 15,-2 6-4-15,0 5-10 0,2-1-13 16,-4 1-11-16,0 0-10 0,0 2-9 15,-4 2 0-15,1 8 4 0,-4 8 7 16,-8 7 11-16,-1 8 2 0,-2 2 4 0,1 0 0 16,4 0-1-16,3-1 0 0,4-6 1 31,0-3-1-31,1-4 0 0,-1-7 1 0,2-5-2 0,-3-1-3 0,-3-3 0 16,-1-2-3-1,-4-1 3-15,0-4 4 0,-4-3 0 16,-4-6 3-16,-6-5 3 0,-7-4-1 15,-6-8 0-15,0 0 0 0,-2-2-3 16,4 0 2-16,1 1-1 0,-1 2-1 16,10 3 1-16,5 2-1 0,10 6-1 15,8 4-2-15,3 0-4 0,4 2-10 16,1 1-7-16,1-4-9 0,4-2-23 16,9-10 655-16,13-14-449 0</inkml:trace>
  <inkml:trace contextRef="#ctx0" brushRef="#br0" timeOffset="45956.76">13408 2917 1176 0,'51'35'340'16,"-60"-48"350"-1,-27-12-726 1,36 26 189-16,1 0-501 0,-1-1 81 0,3 0 261 16,-1 0 0-16,0 2-2 0,1 3-1 15,1 4 1-15,6 10 0 0,6 11 0 16,8 17 3-16,9 13 3 16,9 18 1-16,8 17 1 0,9 14 1 0,4 12 0 15,5 4 1-15,1-3 0 0,-4-5-1 16,-4-10 0-16,-10-7 1 0,-11-16 0 15,-6-11 0-15,-5-8 0 0,-2-10-1 16,-2-4 1-16,-5-13 0 0,-2-8-1 0,-4-6 1 16,-4-10 2-16,-2-3-2 0,-2-5 3 15,-2-1 0-15,1-5 2 16,-1 0 3-16,1-2 6 0,-1-1 3 0,3 1 6 16,1-2-2-16,1-5-8 0,1-9-4 15,2-4-11-15,3-5-3 0,2-4 4 16,1-1 5-16,3 0 3 0,2-2 0 15,-4 0-4-15,0 1-3 0,-5 1 3 0,-1 4 12 16,-2 6 13-16,-4 4 4 0,1 7-3 16,-6 4-10-16,-2 2-10 0,0 4-8 15,-2 1-8-15,2 0-12 0,-2 0-10 16,0 2-7-16,-1 4 3 0,-2 8 10 16,1 7 7-16,-4 8 8 0,-2 9 5 15,3 6 1-15,-1 8 0 0,0-1 0 0,5 2 0 16,1-6 2-16,-5-11-1 15,1-10-1-15,-1-9 0 0,-8-3-2 0,-2-2-2 16,-4 0 0-16,-6-2-3 0,-8-1 1 16,-8-2 0-16,-4-6 3 0,-4-1 3 15,1-9 3-15,4-2 2 0,6-1-2 16,-1-4 1-16,7 5 0 0,9 1-2 16,4 3 0-16,8 3 0 0,4 2 0 15,2-1 1-15,6 1 2 0,2 0-2 16,0 0-6-16,-1 2-12 0,5-2-22 0,-2-7-27 15,12-9 33-15,4-16 3 16</inkml:trace>
  <inkml:trace contextRef="#ctx0" brushRef="#br0" timeOffset="46853.8">12878 1272 1468 0,'-3'3'-16'0,"-2"2"-55"0,1 8-12 16,-1 4 74-16,1 4 3 0,-1 6 1 15,-6 2 0-15,0 3-1 0,-6 2 0 16,-1 0 1-16,-1 2-1 0,-2 5 2 16,-3 2 0-16,3 0 1 0,-2 2 2 15,4-2 1-15,5-9 1 0,2-5 1 16,6-11 1-16,2-8-7 0,3-4 25 0,0-3 10 15,1-3 6 1,0 0 22-16,0 0-18 0,0 0-4 0,11 0 15 16,6 1-42-16,12 0-3 0,15 3-3 15,16 1-2-15,7 0-1 0,1 4 1 0,-2-4-1 16,-10 2 0-16,-6 1 1 0,-6-3-2 31,-8 1 0-31,-8 1 2 0,-7-3-2 0,-6-5 2 16,-5 1 1-16,-2 1-1 0,-5-1 1 0,0 1 1 0,-1-2 0 15,-1-2 2-15,0 2-1 0,-1 1-2 16,2-7-3-16,1 0-6 0,-1-5-16 16,1-9-17-16,-1-9-10 0,0-6 0 15,-1-2 15-15,1 1 20 0,-1 0 11 16,0 3 3-16,0 2 0 0,-1 4 2 16,0 1 8-16,3 4 6 0,-2 3 0 15,1 4-1-15,-1 4-34 0,0-1 22 0,-1 6 4 16,1 3 0-16,0 3 23 0,-1 4-33 15,0 1-8-15,-1 3-4 0,-1 3 1 16,-2 7 2-16,-2 0 3 0,0 10 1 16,0 3 2-16,-3 8 0 0,-1 7 2 0,-3 9 2 31,2 9 1-31,2 5 1 0,1 3 1 0,0-2-1 0,0-2 2 16,-1-5 0-16,4-9 0 15,3-5 3-15,2-8 11 16,0-10 3-16,1-7 20 0,0-6 9 0,-1-6-6 0,0-1 0 0,1-3-20 0,-1 0-10 31,1-3-6-31,0 1-1 0,-1-4-2 16,0 0 1-16,0 0 1 0,1 0-2 15,0 3 5-15,-1-4 9 0,0 2 3 16,0-2 5-16,0 0-4 0,0 1-9 16,0-1-4-16,0 1-2 0,0-1-3 15,0 0 1-15,0 0 1 0,0 0-1 16,0 0 1-16,0 0-1 0,2-1-1 15,-2 1 1-15,0 0-3 0,0-1-18 16,0 1-24-16,0 0-31 0,0-2-28 0,0 2-17 16,0 0 407-16,-6-7-234 0</inkml:trace>
  <inkml:trace contextRef="#ctx0" brushRef="#br0" timeOffset="48057.21">9524 2889 1295 0,'5'-10'83'16,"-1"0"97"-16,1-2-175 0,-3 3-15 0,-1 3 10 0,0 3 11 16,-1 0 1-16,1 2 1 0,-1 1-3 15,0 0-3-15,0 0-2 0,0 0-3 16,0 0-5-16,0 0-6 0,3 4-3 16,0 2-2-1,0 8 4-15,8 11 2 0,4 11 2 0,9 12 2 0,5 5 3 16,6 10 0-16,5 4 1 0,2 5 0 0,4 6 0 15,-1 4 0-15,3 3 0 0,0 3 0 16,1-1 1-16,-2-1 1 0,0 1-1 16,1-5-1-16,-2-4 2 0,-6-7-2 15,-5-14 1 1,-12-12 1-16,-5-10-2 0,-3-10 2 16,-9-8 0-16,5-4-1 0,-7-6 0 15,2-1 8-15,-4-3 5 0,-2-1 6 16,0-2 6-16,1 0-4 0,1 1-2 15,-1-1 0-15,1 0 3 0,-2 0 5 0,2-3 4 16,1 0 2-16,-1 0-5 0,2-1-4 16,3-4-9-16,-1-3-6 0,4-6-3 15,4-4-5-15,-3-4 1 0,1-1 8 16,0 1 16-16,-6 3 8 0,1 3 3 16,-1 2-3-16,-3 3-15 0,2 2-7 15,-3 4-7-15,-1 0-5 0,-1 2 1 16,0 6-2-16,0-1 0 0,0-1-3 15,0 2-8-15,0 0-2 0,0 0-3 16,0 0-3-16,0 2 2 0,0-2-1 16,0 0 0-16,-4 3 2 0,2-1 1 15,1 3 1-15,-1 4 4 0,1 6 3 0,-1 6 4 16,-1 4 2-16,1 5 1 0,1 0 0 16,-3-2 1-16,1-4 1 0,-2-6-1 15,-1-3 0-15,0-2-1 0,-3-2-4 0,0-2-2 16,0-2-1-16,-3-1-3 0,0 0 0 15,-6-3 0-15,-7-2 4 0,-1-1 4 16,-9-2 6-16,-3-5 3 0,-1 0-1 16,-1-5 1-16,7 2-2 0,7-1 1 15,9 2 1-15,7 2 0 0,3 1 2 16,3 0-1-16,-1 1-2 0,2 2 0 16,1-1-5-16,1 2-5 0,1-1-13 15,-1-1-20-15,1 1-24 0,0-3-11 0,2-8-11 16,-1-14 42-16</inkml:trace>
  <inkml:trace contextRef="#ctx0" brushRef="#br0" timeOffset="48798.53">8226 1988 1043 0,'0'3'-87'0,"-1"-3"-68"0,1 3 7 15,2-2 190-15,-2-1 54 0,0 0 26 16,0 0 8-16,0-1-25 0,0 1-12 16,2-3-27-16,5-2-18 0,4-4-26 15,13-2-14-15,3-3-7 0,8-4 3 0,2-1 10 16,-4 1 10-16,1-1 6 0,0 4-1 16,0-1-9-16,-3 4-12 0,2 1-5 15,-4 1-2-15,-3 6-1 16,-1 2 0-16,-4 2-2 0,-4 3-1 0,-6 5-2 15,-1 2-5-15,1 3 3 0,-2 6-1 16,1 7 3-16,-4 2 3 0,-5 6-2 0,0 4 1 16,-3 0 0-16,-4 1 1 0,-4 2-3 15,-8 0 1-15,-12 2 3 0,-8 2 0 16,-8 5 4-16,-8-4 1 0,1 2-1 16,-4-1-1-16,2-5 2 15,1-5-1-15,5-6 0 0,6-5 1 0,8-4-2 0,10-8 0 16,8-4 1-16,10-4-1 0,5-4-2 15,2-1 16-15,1 0 4 0,2 1 2 16,-1-2 2-16,-2 0-15 0,1 0-9 16,8 0-4-16,1 1 0 0,9 2 1 15,7 3 3-15,5-1 0 0,9 1 1 16,7-1 2-16,6-1-3 0,6 0 2 16,6 1 0-16,-1-2-1 0,5 3 2 15,-7-5-1-15,-7 1 2 0,-7-1 8 0,-9 0 4 16,-6 1 1-16,-10-2-1 15,-5 0-6-15,-6 2 0 0,-7-1 8 0,-1 0 3 16,-4 0-2-16,0-1-5 16,0 0-7-16,0 1-4 15,0-1-1-15,0 0 1 0,0 0-2 0,0 0-1 0,0 0 1 16,-2 1-1-16,1-1 0 0,1 2 1 0,-1-1 4 16,1-1-6-16,0 2-15 0,-1-2-28 15,1 0-35-15,0 0 664 0,0 0-448 16</inkml:trace>
  <inkml:trace contextRef="#ctx0" brushRef="#br0" timeOffset="70438.67">2203 13899 2046 0,'1'8'105'0,"-1"-8"-70"0,0 0-22 15,0 0-12-15,-1-7-31 0,1 7 3 16,-2 0-12-16,2 0-6 0,-1 6 0 15,-2 7 8-15,-3 9 15 16,-5 14 13-16,-4 14 4 0,-6 12 1 0,-6 15 2 16,-5 12 1-16,-12 11 1 0,-7-1 1 0,2-1-1 15,-5-10-10-15,8-13-3 0,9-14 1 16,2-14 1-16,14-12 8 16,7-11 3-16,6-11-2 0,6-5 2 0,2-5 0 15,2-2-2-15,2 1-6 0,4 0-3 16,6-2-2-16,11-2 4 0,14-3 5 0,12-4 4 15,12-4 1-15,7-5 2 0,9 0-1 16,7-4 1-16,4 1 0 0,2 2 1 16,-1 1 0-16,-4 2 2 0,-4 2 2 15,-7 2 1-15,-11 4 0 0,-14 3-2 16,-16 0-4-16,-13 3-1 0,-12 1-2 16,-3 0 3-16,-7-1-6 0,0 2-10 15,0 0-14-15,0 0-21 0,0 0-20 0,-5-5-9 16,0-8 73-16,-5-8-15 0</inkml:trace>
  <inkml:trace contextRef="#ctx0" brushRef="#br0" timeOffset="70832.53">2849 13885 2045 0,'0'0'70'0,"0"0"-11"0,0 0-42 0,2 5-23 15,-5 4-1-15,-1 11 0 0,-3 10 3 16,-4 13 1-16,0 14 2 0,-4 12 1 16,-1 11 0-16,-1 13 1 0,-1 11 1 15,-1 11-2-15,-2 6 1 0,1 0 1 0,1-5-1 16,2-9 1-16,5-13 1 16,0-7-1-16,2-12-2 0,1-7 12 15,1-11 5-15,2-11 2 16,-1-3 6-16,1-7-14 0,1-6-2 0,0-3 4 0,0-4 4 15,-1 0 3-15,1-2 3 16,-1 0-2-16,0-3 0 0,-2-3 2 0,3-6 2 16,0 0 1-16,1-2 0 15,0-2-2-15,1 0-1 0,2-1-2 0,0-2-4 0,1 0-3 16,0-2-5-16,-1 0-5 0,-1 0-1 16,2 1-2-16,-2-1 0 0,3 0-2 15,-1 0-14-15,0 0-24 16,0 0-23-16,0 0-29 0,1 0-21 0,2 0-18 15,1-1-49 1,6-12 303-16,9-8-132 0</inkml:trace>
  <inkml:trace contextRef="#ctx0" brushRef="#br0" timeOffset="90304.91">14567 13654 1067 0,'2'-1'38'0,"2"1"-10"0,-1-4-50 16,6 0 269-16,0-3-193 0</inkml:trace>
  <inkml:trace contextRef="#ctx0" brushRef="#br0" timeOffset="90921.7">19138 13658 2126 0,'0'0'26'16,"-2"4"-67"-16,-3 4-25 0,-1 10-1 0,-2 21 16 15,-1 15 22-15,1 17 19 0,4 13 4 16,-1 8 3-16,2 14 2 0,0 13-2 16,-1 17 2-16,2 20 5 0,2 20 3 15,1 25 1-15,2 23 1 0,0 23-3 16,1 17-3-16,-4 5 1 0,1-12-2 15,-1-19-6-15,0-26 25 0,0-35 10 0,2-21 5 16,0-12 7-16,-3 2-25 0,-2 8-13 16,-1 8-1-16,-3-5-3 0,2-21 1 15,-1-31 1-15,0-36-1 0,2-29 7 16,2-17-27-16,-1-10-22 0,2-4-37 16,1-5-65-16,-1-4-13 0,0-16-25 15,-1-25-255-15,0-28 290 0</inkml:trace>
  <inkml:trace contextRef="#ctx0" brushRef="#br0" timeOffset="91809.56">18784 13408 2209 0,'2'-1'52'0,"0"1"-32"16,5 2-32-16,8 3 2 0,14 4 1 0,17 3 4 15,14-3 1-15,19 1-3 0,15-2-2 16,10-5 1-16,5-3 2 0,1-2 4 16,11-4 2-16,12 0 0 0,12 0 0 15,17-1 1-15,8-1-1 0,1-1 1 16,11 0 0-16,2 0-1 0,-3 2 1 15,17 2 0 1,-3 1 0-16,-5 4-1 0,13 0 1 16,-10 5-1-16,6 3 0 0,1 2 0 0,-16 5 0 15,2 2 0-15,-8 3 1 0,-16-2-1 0,-10 1 1 0,-4 1-1 16,-16 1 0-16,-7 1 0 0,-13-1 1 16,-22-3-1-16,-7-1 0 0,-10 0 0 15,-8-5 0-15,-9-3 0 16,-19-1 0-16,-11-2 1 0,-15-2 0 0,-6 0 1 15,-1-3-2-15,-1 1-6 0,1 1-5 0,-2 1-6 16,1 5-2-16,-1 6-9 16,-3 8-3-16,-1 9 6 0,-2 10 4 0,0 10 14 15,-1 9 6-15,0 10 1 0,-1 9 0 16,-3 11 0-16,1 18 1 0,-2 13-1 16,3 14 0-16,2 20 3 0,5 16-2 15,0 10 1-15,7 14 1 0,5 3-3 0,1-2 0 16,7 2 1-16,-2-6 1 0,3-3 5 31,1 0 2-31,-4-5 2 0,1-8-1 16,-3-9-4-16,-3-17-1 0,-3-10-2 15,1-15 0-15,-6-14-2 0,0-13 0 0,-4-15 1 16,-2-10-1-16,-2-10-1 16,-1-12 2-16,-1-14-1 0,0-10 4 15,-3-9 0-15,-1-2-4 0,-5-2-1 0,-1 0-4 16,-8-3-2-16,-1-1 3 0,-9-4 5 15,-14-3 1-15,-16-3 5 0,-18-2 1 16,-10-5 4-16,-4-3 4 0,-1-2-2 16,-20-3 0-16,-6 1-7 0,-6 0-2 15,-7-2-2-15,-7 3-1 0,-7 1-2 0,1 2 0 16,-16 3 0-16,3 3 0 0,1 5-1 16,-25 4 0-16,-5 2 1 0,8 3 0 15,-18-2 0-15,12-3 3 0,14-1 5 16,-10-4 8-16,21-1 7 0,15-1 2 15,6-1-5-15,14-2-3 0,9 1-5 16,10 1-3-16,12-1-1 0,24 2-5 0,14 0 0 16,12 0-2-16,8 1-1 0,7 0 0 15,6 0 0-15,5 1-1 0,8 0-2 16,3 0-2-16,2-1-13 0,3 0-13 0,5 0-20 16,-1 1-23-16,0-1-8 0,0 0-20 15,0 0-27-15,0 0-19 0,-4 4 312 16,1-4-156-16</inkml:trace>
  <inkml:trace contextRef="#ctx0" brushRef="#br0" timeOffset="92507.33">23987 14533 1301 0,'31'23'263'16,"-192"-59"64"15,63 33-439-31,14-1 23 0,1 2 95 0,-20 1 8 0,-10 1 15 16,-10 2 8-16,-10 0 2 0,-14 3-3 15,-16-5-12-15,-12-4-7 0,-28 3-10 16,12-3-4-16,-16 0-1 0,2 3 0 31,13-3-1-31,-12-2 1 0,18 3 0 0,6-6 0 0,-7 3 1 0,20 1-1 0,15-1-1 31,-11 2 0-31,19 1 0 0,8 0-1 16,8 1 0-16,26 1 0 0,4-2-9 0,7 3-17 0,10 1-22 0,10-1-31 16,21 0-31-1,12 2 679-15,11-2-441 16</inkml:trace>
  <inkml:trace contextRef="#ctx0" brushRef="#br0" timeOffset="92875.33">24097 15479 1581 0,'-1'-1'158'15,"-3"1"212"-15,-12-1-383 0,-28-1-45 16,-28-1 9-16,-23-3 29 0,-20-1 19 0,-8-3 1 16,-20-1 0-16,-15-1 0 0,-19 0 1 15,-18 0 1-15,7 3 2 0,-25 3 10 16,3 5 6-16,1 1 1 0,-16 3-2 16,21 3-11-16,-16 0-4 0,3 0-2 0,6 1-1 15,-9 1 2-15,19-1-2 0,-13 2-1 16,8 2 2-16,17 0-1 0,-9 1 0 15,28 3 0-15,20-2-1 0,2 1 0 16,23-2 0-16,12 1-10 0,10-2-15 16,22 0-34-16,18 0-41 0,18-2-38 15,7-1 341-15,11 0-181 0</inkml:trace>
  <inkml:trace contextRef="#ctx0" brushRef="#br0" timeOffset="93282.35">23544 16632 1875 0,'12'22'143'16,"-9"-22"-164"-16,0 0-32 15,-4 0-28-15,-12-25 60 0,9 25 8 16,-8 0 12-16,0 1 4 0,-9 2 16 0,-10 0 15 16,-10-1 14-16,-9 4 8 0,-6 1-2 15,-13 0 2-15,-8 6 0 16,-17-3-6-16,-30 3-9 0,-15 3-18 0,-9 1-13 16,-31-2-4-16,7 1-4 0,-1 0-1 15,-25-2 1-15,13 3-2 0,-13-2 0 16,-12 2 0-16,19-1-1 0,-16 0-2 15,14-2-2-15,17 0-1 16,-8 1 1-16,26-1 2 0,14-1 3 16,13 0 0-16,23-1 0 0,7 0 1 0,8-2-4 15,7 3-9-15,13-4-11 0,16 0-19 16,11-2-15-16,8-3-25 0,5-1-29 16,3 0-30-16,3-6 3 0,1-4 65 0</inkml:trace>
  <inkml:trace contextRef="#ctx0" brushRef="#br0" timeOffset="93853.08">21040 13382 1613 0,'0'1'55'16,"0"1"8"-1,0-2-63-15,-3 4-3 0,1 3-4 0,-2 6-1 0,-1 12 8 0,1 10 6 16,-1 11 14 0,2 14 10-16,1 18 2 0,1 14 2 0,1 20-6 0,1 16-3 15,0 14-6-15,-1 13-7 0,-4 11-5 16,-2 18-3-1,-1 17 1-15,1 12-5 0,-2 3 15 16,0-3 17-16,0-15 15 0,0-19 12 16,1-6-11-16,3-14-18 0,-5 2-17 15,2 10-9-15,-2-6-2 0,0-6-2 16,0-9 2-16,1-21-1 0,4-14 0 16,-2-12 1-16,2-9-2 0,-2-2 1 15,-1-3-1-15,1 0 0 0,1-14 1 16,3-13 0-16,1-16 0 0,-3-14-15 0,1-6-19 15,-3-9-23-15,0-6-22 16,2-4-11-16,3-7-33 0,1 0-12 0,-3-7-52 16,-3-12 96-16</inkml:trace>
  <inkml:trace contextRef="#ctx0" brushRef="#br0" timeOffset="94201.22">19916 13403 1583 0,'0'4'48'0,"-3"0"-9"0,-3 10-36 15,0 7-8-15,-4 15 0 0,1 14 3 0,-1 5 1 16,-5 9 0-16,0 2 1 0,1 2 1 16,2 3 0-16,1-5-1 0,2-6 1 15,1-6-1-15,0-10 1 0,3-3 1 16,1-4-1-16,-2-4 6 0,3-7-19 0,2-8-32 15,1-6-33-15,3-6 0 16,6-4 29-16</inkml:trace>
  <inkml:trace contextRef="#ctx0" brushRef="#br0" timeOffset="94390.63">20057 13895 2006 0,'-38'4'30'0,"-9"-4"-30"0,-14 0-28 16,-9-2 16-16,-9-4-18 0,-2-1-41 0,0-5-46 15,9-3-34-15,15-2-3 16,13-1 44-16,7 2 55 0</inkml:trace>
  <inkml:trace contextRef="#ctx0" brushRef="#br0" timeOffset="94803.32">20378 13676 1576 0,'0'3'111'0,"1"0"77"15,-1 9-147-15,0 11-55 0,0 11 0 16,0 12 14-16,-4 6-9 0,0 2-18 15,-1 0-11-15,1-6-7 0,2-8 14 16,-1-11 17-16,2-11 10 0,-1-10 4 0,2-5 0 16,1-2 5-1,0 0-2-15,-1-1-7 0,-1 0-9 0,-1-3-14 0,2 1 0 16,2-3 6-16,1-6 10 0,5-8 7 16,1-10-16-16,5-9-29 0,6-5-35 15,4 0-39-15,8 7-14 0,2 10 27 16,-3 14 38-16,-2 10 53 0,-4 5 43 15,-3 3 18-15,-1 1-1 0,0 5-8 16,-3 3-9-16,-2 6 4 0,-5 6 6 0,-4 3 4 16,-7 4 0-16,-11 0-12 0,-11-2-2 15,-10 0-1-15,-9-2 7 16,-8-1 5-16,-4-6-5 0,-4-3-4 16,-8-9-8-16,-7-4-9 0,-5-4-4 0,2-3-6 15,10-3-20-15,11-6-21 0,5-2-25 16,9-1 31-16</inkml:trace>
  <inkml:trace contextRef="#ctx0" brushRef="#br0" timeOffset="95084.59">19470 14729 1678 0,'1'0'145'0,"-1"0"150"0,1 2-266 0,-1 3-64 15,4 6-15-15,1 8-5 16,4 9-4-16,1 7-9 0,0 0 11 16,-2-5 18-16,-2-6 21 0,0-9 15 0,-4-2 3 15,1 0 0-15,-1-1 0 0,1 2 9 16,-1-4-22-16,0-2-43 0,0-4-45 31,3 1-12-31,6-2 43 0</inkml:trace>
  <inkml:trace contextRef="#ctx0" brushRef="#br0" timeOffset="95254.62">19777 14849 1427 0,'-8'3'117'15,"-11"4"90"-15,-15 2-132 0,-12 2-75 0,-7 3-2 16,1-5-10-16,4-4-16 0,2 0-21 16,3-5-10-16,4-1-10 0,9-3-7 15,7 0-8-15,9-1-12 0,5-2 51 16</inkml:trace>
  <inkml:trace contextRef="#ctx0" brushRef="#br0" timeOffset="95746.71">20076 14681 1734 0,'0'0'64'0,"0"0"1"0,0 1-53 16,0-1-25-16,0 0-15 0,-1 0-12 15,1-1-10-15,0 1 1 0,0 0 23 0,0 0 27 16,0 0 17-16,0 0 5 0,0 0-8 16,1 1-12-16,-1 1-10 0,0 10-2 15,4 15 2-15,-2 18 2 0,3 16 3 16,-2 4-1-16,0-2 2 0,0-7 1 16,-1-7-1-16,0-7 1 0,0-5 1 0,-2-8-1 15,1-7 1-15,1-7-1 16,-2-6 1-16,1-4 3 0,-1-4-7 0,0-1-11 15,0 0-7-15,0 0-4 0,0 0 5 16,3-6 12-16,2 2 5 0,4-9 2 16,5-3 2-16,6-2-1 0,5-5 1 15,3 2 1-15,1 4-2 0,-5 5 1 16,0 5 2-16,-6 1-2 0,2 1 2 16,-1 5-1-16,-1 2-3 0,0 7 0 15,-4 2-1-15,-2 5 2 0,-2-2 0 16,-4 8 0-16,-4-2 0 0,-2 2-3 0,-6 0 0 15,-5-1-1-15,-6-2 1 0,-7-2 0 16,-7-1 3-16,-10-7 1 0,-4-4 0 16,-5-3-7-16,1-4-19 0,-1-5-23 0,4-6 669 15,4-5-464-15</inkml:trace>
  <inkml:trace contextRef="#ctx0" brushRef="#br0" timeOffset="96269.19">19836 16309 1600 0,'0'0'116'0,"1"0"47"15,-3 0-70-15,2 1-90 0,-7 0-10 16,-3 3-1-16,-7-3-3 0,-12 1 2 15,-9 2 4-15,-4-3 4 0,0 3 1 16,2 0 1-16,10-3 0 0,4 2 3 16,6-2-8-16,4 1-12 0,4 1-19 0,3-3-29 15,8 0-21-15,0 0-32 0,0 2 591 16,2-1-370-16</inkml:trace>
  <inkml:trace contextRef="#ctx0" brushRef="#br0" timeOffset="97012.95">20361 15818 1701 0,'31'5'211'0,"-63"-1"-894"47,34-5 889-31,-18 16-204-16,12-8 11 0,0-3 22 16,2-1 13-16,2 0 13 0,-1-1-17 15,1 0-18-15,2 0-12 0,-2 1-7 0,0-1-5 0,-3 0-2 16,3 3 0-1,1-2 0-15,-1 0-1 0,0 0 1 16,-5-1 0-16,5-2 1 0,0 1 1 16,-1 1-2-16,2-1 2 0,-1-1 0 15,0 1 1-15,0-1 1 0,0 0 1 16,0 2 1-16,0-2-6 0,0 0-5 0,1 0-4 16,2 2-1-16,-3-2 6 0,0 0 3 15,0 0 2-15,0 0 1 0,0 0-1 16,1 0-1-16,-1 0-1 0,1 1-1 15,0 2 0-15,-2 2 0 0,3 2-1 16,-1 7 1-16,3 11 1 0,1 11 1 0,-5 8 1 16,-2 6-1-16,0 4 1 0,-6 2-1 15,1 0 1-15,0-3-1 0,-4-7 0 16,6-8 2-16,-1-11-1 0,4-8 1 16,2-6 1-16,0-4-2 0,0-6 3 15,0-2-8-15,0-1-21 0,0 0-19 16,1 0-7-16,0-3 8 0,2-6 19 15,5-5 21-15,6-7 3 0,4-7 2 16,2-7 1-16,1-3-3 0,2 1 1 0,-1 3 1 16,2 5-1-16,-3 5 0 0,2 7 0 15,-1 3 0-15,-3 6-2 0,-2 5 1 16,-7 1 1-16,-2 2 7 0,-4 2 6 16,0 1 1-16,-1 5 1 0,-1 4-4 15,1 9-7-15,-3 6-5 0,-4 7-2 16,-2 3-4-16,-2-3 2 0,-1-6 4 0,-3-4 2 15,-2-10 3-15,-4 2 1 0,-1-2-1 16,-1-2 2-16,0-3-1 0,3-3-5 16,-1-2-4-16,2-2-8 0,3-2-13 15,4 0-11-15,1 0-11 0,3-2-10 16,2 1 9-16,-1-4 23 0</inkml:trace>
  <inkml:trace contextRef="#ctx0" brushRef="#br0" timeOffset="97371.67">19831 17393 1927 0,'-3'0'54'0,"1"-1"1"0,-2 1-76 16,-5 0-2-16,-11 0 10 0,-10-1 4 15,-8-3 4-15,-6 2 1 0,4 0-1 16,3 1 4-16,9-1 2 0,7 2-1 15,2 0 1-15,7 2 4 0,1-2-11 0,1 1-15 16,3 0-23-16,1-1-40 0,3 0-26 16,3 0-19-16,-2-4 492 0,2-3-291 15</inkml:trace>
  <inkml:trace contextRef="#ctx0" brushRef="#br0" timeOffset="97819.21">20161 17081 2058 0,'0'0'44'0,"0"0"-21"16,1 2-82-16,1 8-27 0,0 17-32 0,-2 23-32 0,1 20-8 15,-1 4 11-15,0-11 122 0,0-21 107 16,0-19 25-16,-1 0 11 0,0 8-69 15,-1 6-48-15,-1-1-4 0,0-9 4 16,1-12 6-16,2-7 4 16,0-7-13-16,0-1-26 0,0 0-19 0,0 0-16 15,0 0 9-15,0 0 19 0,0 0 14 0,3-5 14 16,2-2 11-16,5-2 7 0,5-4 10 16,2 1 2-16,2 0-4 0,1-2-5 15,2 3-5-15,1 2-3 0,1 0-1 0,0 2-1 16,-1 1-3-16,1 2-1 0,-2 1 2 15,-3 3-1-15,-5 3 4 0,-5-1 5 32,-2 2 1-32,-3 1 0 0,1 3-2 0,-3 1-6 15,2 7-3-15,-4 2-4 0,-5 2-5 16,-2 6 0-16,-11 1-2 0,-3 1 0 0,-9-1 1 0,-10-7 3 16,-11-2 0-1,-8-8 4-15,-1-5 0 0,-2-5-5 0,8-5-12 0,3-8-20 16,4-8-30-16,6-9 35 15</inkml:trace>
  <inkml:trace contextRef="#ctx0" brushRef="#br0" timeOffset="99432.7">22742 13407 1870 0,'-1'14'37'0,"-5"12"0"16,-2 16-59-16,-4 15-1 0,-1 7 21 15,1 9 2-15,2 7-1 0,0 7 1 16,1 4 0-16,0 7-2 0,-1 3 1 0,0 7 1 15,2 10 0-15,0 8 1 0,1 13 0 16,3 9-1-16,-2 10 2 0,1 4 3 16,0-3 4-16,1-2 1 0,0-8 5 15,1-4 2-15,-3-2-1 0,2-5 0 16,-2 0-5-16,2-1-4 0,0-1-3 16,1 2-3-16,1-5 0 0,0-6 9 15,1-5 6-15,1-12 5 0,0-4 4 16,0-3-10-16,0-11-8 0,-1-7 6 0,1-15 2 15,-2-11 2-15,0-6 2 0,-3 1-10 16,0-4-5-16,-1 1-2 0,-1-5 1 16,2-6-1-16,-1-4 0 0,0-3-1 15,0-1-4-15,1 0 0 0,2-3 1 16,-2-6-3-16,4 0-2 0,-4-3-4 16,2-4-7-16,0-7-14 0,3-9-13 0,-1 1-38 15,1 0-48-15,-1-1-20 16,0 0 279-16,4-8-131 0</inkml:trace>
  <inkml:trace contextRef="#ctx0" brushRef="#br0" timeOffset="99896.16">21393 13739 1997 0,'0'5'27'16,"-4"6"-39"-16,1 10-37 0,-3 13 6 0,-5 10 17 15,2 9 3-15,-1 3-7 0,-1 1-4 16,1-3 4-16,1-3 12 0,4-9 12 0,3-4 4 16,2-6 3-16,0-9-4 0,2-1-17 15,-2-8-25-15,1-2-32 0,3-3-23 16,0-3-16-16,4-6 62 0</inkml:trace>
  <inkml:trace contextRef="#ctx0" brushRef="#br0" timeOffset="100082">21538 13995 1500 0,'0'2'83'0,"-4"1"45"0,-8 2-95 0,-5 2-49 16,-4 3 8-16,-6-1 8 16,-1-1 0-16,-9-1-1 0,-7-4-1 0,1 2-3 15,3-5-5-15,9 1-11 0,9-1-14 16,5-1-12-16,6-1-15 0,4 0-14 15,6 2-17-15,0 0 208 0,2-3-106 0</inkml:trace>
  <inkml:trace contextRef="#ctx0" brushRef="#br0" timeOffset="100446.08">21875 14127 1560 0,'23'7'122'0,"14"94"-177"32,121-329 35-32,-148 193-32 0,12 8 26 15,-6 7 29-15,-9 4 24 0,-4 6 15 16,-1-3 3 0,-2 2-10-16,-2-3-13 0,-5-2-12 0,-4-1-6 0,-6-1-5 0,-2 2-2 15,-2 1-1-15,-3 6-4 16,1 4 0-16,-3 5-3 0,-5 7-11 15,4 9 2 1,-3 8 0-16,-6 12-1 0,5 10 9 16,-1 6-3-16,8 4 0 0,15-4 6 15,7-5 4-15,13-4 5 0,2-7 4 0,7-3 4 16,0-7 4-16,1-6 4 0,1-3 3 16,-4-4 3-16,2-3-6 0,2-2-2 15,-2-3-5-15,3-4-11 0,-3-1-13 16,1-5-13-16,1-2-24 0,0-3-16 15,2-3 691-15,1 1-472 0</inkml:trace>
  <inkml:trace contextRef="#ctx0" brushRef="#br0" timeOffset="100792.37">21466 15240 1392 0,'0'0'114'0,"-1"0"120"0,-2-2-193 15,-2 2-65-15,-5-4 11 0,-6-1 6 16,-4 0-1-16,-16-2 0 0,-7 2 0 16,-4-3 2-16,-1 3 5 0,7 3 1 15,3-1 1-15,2 3-4 0,1-2-9 0,6 0-16 16,4 2-21-16,7 0-18 16,4-1-19-16,2-2-14 0,0-2-111 0,3-2 130 15</inkml:trace>
  <inkml:trace contextRef="#ctx0" brushRef="#br0" timeOffset="101327.18">21815 15001 1424 0,'18'0'74'15,"1"0"31"-15,7 0-82 0,5-4-28 16,2-4-9-16,3-5-4 0,3-3-7 16,-5-5 0-16,-3 0 3 0,-1 0 13 0,-8 3 15 15,-5 3 12 1,-5 0 5-16,-4-1-2 0,-3 3-8 0,-1-3-7 0,-3 3-6 16,-1 2-7-16,-5-1-4 0,-5 1-7 15,-7 1-6-15,-8 1 6 0,-2 0-4 16,-3 7 5-16,1 2-4 0,-2 5-5 15,1 8 1-15,-3 3-13 0,1 8 5 16,-3 5-4-16,5 6 4 0,6 1 18 16,7-2 10-16,12-1 16 0,6-5 9 15,10 2 5-15,5-5 8 0,5 4 2 0,1-5 2 16,3-2-1-16,0-4-5 0,-3-4-7 16,1 0-7-16,-2-5-4 0,2 0-4 15,0-3-5-15,1-5-3 0,-3 1-4 0,2 0-7 16,1-2-12-16,-2 1-18 0,-2-1-17 15,-2 1 27-15</inkml:trace>
  <inkml:trace contextRef="#ctx0" brushRef="#br0" timeOffset="101625.73">21330 15881 1958 0,'2'6'166'0,"14"16"-242"15,-4-17-167-15,-27 30 298 0,-3-12-151 0,18 5 41 16,2-1 19-16,1-3 31 0,1-5 12 15,0 1 4-15,-1 1 0 0,0 3-5 16,-1-1-3-16,-1-1-2 0,1-1 1 16,-1-5-3-16,-1-4-24 0,0-3-34 15,0-3-36 1,-3-4 693-16,2-2-461 0</inkml:trace>
  <inkml:trace contextRef="#ctx0" brushRef="#br0" timeOffset="101861.42">21526 15956 1614 0,'17'7'124'0,"102"47"-149"31,-414-55 3-31,242 9-28 0,8-1 23 16,8 2 18-16,10-5 9 0,7 3 1 15,2-6-2-15,3 0-5 0,4 0-7 16,2 0-16-16,5-1-20 0,4 0-25 16,-2 0-24-16,3-6 51 0</inkml:trace>
  <inkml:trace contextRef="#ctx0" brushRef="#br0" timeOffset="102269.6">21740 16208 1500 0,'3'1'124'15,"3"-1"106"-15,4-1-178 0,8-3-67 0,10-5-6 16,7-6-6-16,4-9-11 16,0-1-5-16,-6-2 6 0,-8 6 11 0,-7 7 30 15,-9 5 20-15,-3 2 6 0,-1 0 5 16,1 1-14-16,0 0-13 0,-1-2-5 15,-2 3-2-15,-1-3-3 0,-2 4-6 16,0 0-8-16,0 0-8 0,-6-1 2 16,1-2-1-16,-6-1 4 0,-1 0 5 15,-4 4-4 1,-7-1-5-16,-1 5-14 0,-8 3-23 0,-4 4-19 0,-2 6-12 0,0 5-1 16,5 3 21-16,10 2 21 0,9-2 25 15,9-2 32 1,5 1 21-16,4-1 12 0,6 5 11 0,7 4-1 0,6 0-4 15,6 0 2-15,2-5-1 0,-2-3-8 16,0-6-7-16,-6 0-11 16,1-4-15-16,-2-1-9 0,1-3-9 0,0-1-10 0,1-3-13 15,2 0-14 1,2-2 693-16,-1 0-480 0</inkml:trace>
  <inkml:trace contextRef="#ctx0" brushRef="#br0" timeOffset="102584.66">21518 17431 1467 0,'-3'0'77'32,"-2"0"53"-32,-4 0-111 0,-5 0-47 0,-4-1 15 0,-3-3 10 0,-3 3 3 15,-2-4 1-15,4 2 6 0,2-1 0 16,2 2 3 0,-1 1 1-16,-2 1-6 0,0 0-1 0,1 0-1 0,1 0-2 31,2 0-1-31,0 0 5 0,-1 2-10 0,0-1-13 15,0 0-21-15,3 2-25 16,1-3-14-16,2 2-14 0,0-2-11 16,3-3 56-16</inkml:trace>
  <inkml:trace contextRef="#ctx0" brushRef="#br0" timeOffset="103104.29">21921 17392 1358 0,'10'-1'48'0,"0"-4"13"0,7-1-59 0,-4-6-5 15,9-1 3-15,-2-3 1 0,-1 0 0 16,-2 2-1-16,-4 3 7 0,-3 4 10 16,-4 1 12-16,0 3 7 0,-3-1-7 15,-2 0-9-15,2 1-12 0,-1-2-7 16,0 1-1-16,-1 0-2 0,-1-1-3 16,1 0 0-16,-1 0-4 0,0-1-4 15,-2 5-2-15,0-4 0 0,-3 2-1 0,-3 0 3 16,-1-1 2-16,-4 2 3 0,-4 2 2 15,-1 3 0-15,-1 2-12 0,1 2-15 16,-2 2-31-16,2 1-27 0,-3 2 8 16,6 0 13-16,2 0 37 0,7 3 56 15,2 1 23-15,7 2 14 0,3 3 6 0,3 0-19 16,8 0-5-16,-1-1-8 0,4-1-3 16,-1 0-3-16,1-1-6 0,2-2 5 15,-3-1 3-15,2-4 7 16,-3-1 2-16,-1-2-9 0,3-1-7 0,-2-3-16 15,1 3-8-15,3-4-10 0,-2-2-15 16,7 4-19-16,1-5-27 0,6-4 256 16,1 0-154-16</inkml:trace>
  <inkml:trace contextRef="#ctx0" brushRef="#br0" timeOffset="104698.08">14225 14238 1827 0,'7'0'100'0,"-2"1"-64"15,4-2-57 1,-25 7 38-16,10 1-44 0,3 15 9 15,-2 13 7-15,-2 23 4 0,-2 22 4 0,-1 15 2 16,0 22 0-16,1 18 1 16,1 20 2-16,1 23-1 0,3 13 0 15,-1 14 3-15,1 3-3 0,0-4 1 0,2-13 1 16,-2-17-2-16,0-12 1 0,1-18 2 16,-3-9-2-16,2-11 0 0,1-16 0 15,1-17-2-15,1-23 3 0,4-17-8 16,-2-20-30-16,-1-14-39 0,0-8-42 0,1-8 22 15,2-12-208-15,4-20-33 0,2-24 186 16</inkml:trace>
  <inkml:trace contextRef="#ctx0" brushRef="#br0" timeOffset="105377.36">14073 14383 1939 0,'0'-2'76'0,"0"2"10"0,0 0-69 0,0 0-24 16,0 0-7-16,0 0-3 15,5 0-2-15,-1-1 0 0,11-4 3 0,5-4 6 16,9-4 2-16,16-7 5 0,8-2 2 16,13-3-2-16,12-1 2 0,4 1 0 15,5-1-1-15,7-3 3 0,-1 1 1 16,10-2-1-16,2 1 0 0,-2-2 0 15,-2-2 0-15,-8-2-1 0,-1-1 0 16,3-2-4-16,0 2-4 0,-5 4-4 16,-4 4-5-16,-7 4-4 0,1 6 1 15,-3 6 2-15,-6 6 8 0,-7 6 7 0,-13 6 1 16,-9 5 1-16,-1 7-4 0,-4 4-7 16,-4 9-7-16,-4 2-3 0,-5 5 3 15,-4 6 4-15,-5 5 6 0,-4 8 3 16,-4 14 4-16,-4 15-1 0,-1 21 2 0,-6 19 0 15,-4 20 1-15,-6 21 3 0,-5 16 0 16,-4 11 2-16,1 12-1 0,1 1 1 16,3-2-2-16,5 2 2 0,3-11-2 15,7-7 0-15,7-2 1 0,7-10-1 16,6-4 1-16,9-1-2 0,5-6-5 16,0-11 18-16,0-22 23 0,-4-28 25 15,-6-31 13-15,-4-21-19 0,-4-14-23 16,-4-7-24-16,-3-5-15 0,-3-9-7 0,-2-6-3 15,-1-5-11-15,-5-4-7 0,-10 1-5 16,-10-1-2-16,-14 0 11 16,-13-3 20-16,-9-3 13 0,-10-5 9 15,-16-6 2-15,-16-6-2 0,-11-3-2 0,-8-11-5 16,-11-3-2-16,-6-4-2 0,-6-2 0 0,-2-1-1 16,-7 2 0-16,-1 7-1 15,2-3-4-15,-6 7-2 0,17 3-2 16,14 3 0-16,18 10 4 0,30 3 2 0,23 7-1 15,18 5 2-15,13 2 1 0,9 1 0 16,7 0 1-16,7-2 0 0,3-1 0 16,-4 3-2-16,4-3 0 0,0 1-14 0,-1-1-33 15,-3 1-43-15,2-2 45 0</inkml:trace>
  <inkml:trace contextRef="#ctx0" brushRef="#br0" timeOffset="105842.01">16194 15900 1753 0,'18'19'357'0,"-17"-17"-349"15,-2-2-110-15,-8 0-66 16,-27-18 128-16,5 18 17 0,-12 0 18 0,-21-2 6 16,-11-1 9-16,-11 1 9 0,-3-4 8 15,4 1 0-15,-14 0-8 0,1 3-8 16,-5-4-8-16,0 4-1 0,11-1 0 16,-7-1-2-16,1 1 0 0,0 0 0 15,7-2-1-15,17 3-3 0,14-4-5 16,11 3-10-16,10-1-6 0,10 3-8 15,6-1-12-15,10 2-10 0,5-1-24 16,1 1-25-16,5-1 706 0,2-1-466 16</inkml:trace>
  <inkml:trace contextRef="#ctx0" brushRef="#br0" timeOffset="106157.96">14575 14677 1811 0,'0'0'79'0,"0"1"16"16,-1-1-96-16,2 1-43 0,-1 5-13 15,0 9-11-15,1 15 15 0,-1 16 14 16,4 12 11-16,-3 4 21 0,1-1 7 16,3-4 0-16,-2 2 0 0,1-2 0 15,-2 3-1-15,0-4 1 0,-1-5 0 0,3-6 7 16,-2-10-10-16,1-8-32 0,-1-9-32 16,-1-9-149-16,0-8 128 0</inkml:trace>
  <inkml:trace contextRef="#ctx0" brushRef="#br0" timeOffset="106343.34">14738 15041 1994 0,'-9'11'-8'15,"-11"7"-60"-15,-12 6-39 0,-8 3 32 0,-9-5 28 16,-11-4-9-16,-6-7-36 0,-5-5-21 15,1-5 11-15,9-1 38 0,13-1 27 16,9-3 62-16,11 1-21 0</inkml:trace>
  <inkml:trace contextRef="#ctx0" brushRef="#br0" timeOffset="106787.99">15160 15252 1941 0,'5'-2'58'0,"3"-2"-2"16,5-7-106-16,7-8-57 0,12-12-22 16,5-14-29-16,3-9-31 15,-4-2 5-15,-10 5 67 0,-11 16 114 0,-8 14 119 16,-7 19 70-16,1 0-13 0,-1-1-61 15,1-6-52-15,-1 6-39 0,0-3-12 16,-2 1-9-16,-2-2-11 0,-3-2-3 16,-5 2-6-1,-3 1 0-15,-6 4-7 0,-1 4-1 0,-2 5-1 0,-1 8 0 0,2 10 11 16,-1 6 2-16,3 11 8 0,1 8 4 16,1 6 1-16,3 0 1 0,2 1 2 0,4-10 0 15,7-7 2-15,4-4 6 0,5-6 0 16,1-5 9-16,2-2 15 0,-2-5 4 31,4-6 2-31,2-3-6 0,1-2-17 16,7-1-8-16,1-2-1 0,3-1-3 0,5-1-1 15,5-5 1-15,-3-5-3 0,7-1 0 16,2-3 0-16,0 1-6 0,0-3-22 0,-6-1-30 0,-9 1 637 16,-5 0-442-16</inkml:trace>
  <inkml:trace contextRef="#ctx0" brushRef="#br0" timeOffset="107361.83">14709 16632 1914 0,'-1'1'55'0,"0"-1"7"0,-2 0-89 0,-1-1-35 16,-5 1 26-16,-5-2 18 0,-8-1 11 15,-6-1 7-15,-1 0 0 0,-2 2 1 16,2-3 0-16,4 4 0 0,4-1 0 15,0 1 5-15,4 1-16 0,2-1-22 16,1-1-31-16,5-1-41 0,4 2-18 0,4 1-16 16,0 0 143-16,0-2-29 0</inkml:trace>
  <inkml:trace contextRef="#ctx0" brushRef="#br0" timeOffset="107815.57">14927 16756 1651 0,'38'6'150'0,"45"6"21"16,-23-129-227 15,-42 102-15-31,-5 2 21 0,-4 4 58 0,-1 1 4 15,-5-1 3-15,2 2 3 0,-2-2-3 16,-1 0-3-16,3-1-3 0,-5-2-7 16,1 3-4-16,0 0-4 0,-1-1-5 15,-1 0-4-15,-2 0 3 0,-4 0-2 16,-1-1-3-16,1 4-1 0,-5-3-5 16,-4 3 0-16,-1 1-7 0,-2 3-5 0,0 3-9 15,-2 3-13-15,0 4 2 16,-1 6-6-16,0 2 6 0,3 9 15 0,1 6 10 15,1 5 15-15,6 7 10 0,5 1 6 16,6 2 8 0,9-3 7-16,4-5 7 0,5-3 10 0,5-5 9 15,0-3 0-15,3-1-1 0,2-2-10 0,0-2-13 16,1-3-1-16,-4-3-1 0,0-6-2 16,2-2 1-16,3-4-8 0,3-3-7 15,4-5-6-15,1-5-12 0,0-5-15 0,5-8-16 16,4-9 538-16,3-10-369 0</inkml:trace>
  <inkml:trace contextRef="#ctx0" brushRef="#br0" timeOffset="108543.33">15796 13770 1167 0,'0'0'167'16,"0"6"247"-16,-1 8-357 0,-2 8-70 0,0 18 4 15,1 15 5-15,1 10 2 0,1 17 0 16,1 7 1-16,0 15 1 0,-1 14-1 16,-1 10 1-16,-1 13 0 0,0 12 0 15,-3 13 1-15,-3 12-1 0,2 2 0 16,-5 9 2-16,-2 2-2 0,-1 1 2 16,-1 3-1-16,-1-5 1 0,4-2-2 0,2-15 6 15,3-12 6-15,2-13 0 0,5-10 4 16,1-4-9-16,3-3-3 0,3-5-1 15,2-13-5-15,-2-12 28 0,1-17 15 16,-1-20 6-16,-2-12 5 0,-3-8-28 16,-2-5-15-16,0 0-8 0,0-5 1 15,-2-3 0-15,0-11 0 0,-1-6 1 0,2-4-2 16,0-6-3-16,1-1-4 0,0-1-6 16,0 1-8-16,0-3-9 0,0 0-17 0,0 1-19 15,0 2-27-15,0-3-21 16,1 0 60-16</inkml:trace>
  <inkml:trace contextRef="#ctx0" brushRef="#br0" timeOffset="111539.08">13304 15370 2291 0,'0'0'44'0,"0"0"-41"15,-1-1-25-15,0 1-13 0,-6 0 10 16,-11 1 8-16,-8-1 1 0,-11 2 11 15,-11 0 5-15,-8-2 0 0,-6 2 0 16,-9 1 2-16,-3 2 1 0,-1 1-2 16,-3 1 1-16,12 1 0 15,5 1-1-15,11-1 2 0,7-1-17 0,7-1-19 16,9-1-39-16,8-1-46 0,6 1-35 16,7-3 652-16,6 5-397 0</inkml:trace>
  <inkml:trace contextRef="#ctx0" brushRef="#br0" timeOffset="111741.24">13471 15832 1771 0,'-11'0'235'0,"-202"34"-235"31,143-24 2-31,-3-1 2 16,-1-3 0-16,1 1-1 0,-2 0 2 15,2-5-20 1,5 1-24-16,9-3-42 0,11-3-45 0,12-4 660 0,12-2-421 16</inkml:trace>
  <inkml:trace contextRef="#ctx0" brushRef="#br0" timeOffset="112583.46">17718 14893 1465 0,'0'0'58'0,"2"0"2"0,-3 0-35 0,2 0-24 16,-1 0-1-16,-1 0-4 0,3 0-2 0,-2 1-2 15,0 2 1-15,2 2 3 16,3 5 1-16,5 6 3 0,4 13 0 0,8 6 0 16,6 8 0-1,9 10 1-15,1 2 0 0,-2 0 0 16,0-2 1-16,-5-10 0 0,-4-5 0 0,-1-5 2 0,-4-8-11 15,-3-2-27-15,-4-5 572 0,-4-6-406 0</inkml:trace>
  <inkml:trace contextRef="#ctx0" brushRef="#br0" timeOffset="112775.9">18172 15009 2124 0,'1'-4'195'0,"-9"9"-227"0,-12 10-48 15,-15 15-41-15,-17 16 84 0,-2 2-16 16,-10 4-17-16,1-4-40 0,-2-3-29 16,-2-7 6-16,4-3-158 0,6-9 191 15</inkml:trace>
  <inkml:trace contextRef="#ctx0" brushRef="#br0" timeOffset="114074.19">4423 13811 1874 0,'43'84'82'16,"-42"-80"-109"-16,-21 99 28 15,-34-43-6-15,53 34 3 0,1 12 0 16,3 10 2-16,1 12 1 0,3 11-1 0,2 7 0 15,1 6 2-15,0 11-2 0,5 7 1 16,0 12 1-16,-3 8-2 0,-1 10 2 16,-7 8 0-16,-4-1-1 15,-6 7 1-15,-4-11-1 0,0-9 0 0,-7-9 3 16,-1-17-1-16,-2-17-1 0,-2-17 1 16,3-20-1-16,3-20 1 0,5-15-1 0,2-13 4 15,1-11-5-15,2-15-22 16,0-12-26-16,2-11-41 0,2-13-36 0,6-19 68 15</inkml:trace>
  <inkml:trace contextRef="#ctx0" brushRef="#br0" timeOffset="115022.27">4440 13507 1868 0,'-6'25'90'0,"130"-67"-193"47,-68 39 101-47,9-2 1 0,4 1-1 0,11-1 2 15,6 1-1-15,7-1 1 0,7-2 0 16,4-2-1-16,14-2 1 16,12-3 0-16,10-2 0 0,12-1 0 0,13 0 0 15,11 0 0-15,21 0 1 0,14 1 0 16,12-2-1-16,18 5 1 0,9 2 1 16,10 4-5-16,0 5-4 0,-2 2-3 0,-12 5-3 15,-1 0 3-15,-15 2 4 0,2 0 0 16,-6 2 2-16,-13-2 3 0,-3-1-1 15,-25 1 2-15,-5-5 0 0,-15 0 0 16,-15-2 0-16,-10 1 0 0,-8-1 0 16,-2 4 0-1,-8-1 1-15,-2 4-1 0,-16 2 0 0,-18-2 1 16,-16 1-1-16,-19-2-1 0,-15 0 1 0,-12 1-1 16,-10-1-3-16,-5 3-3 0,2 6-3 15,-5 5-2-15,1 9 3 16,-5 7 2-16,-5 9 2 0,-3 9 4 0,-4 11 0 15,-3 16 1-15,-4 15 3 0,-6 15-1 0,0 13 1 16,-2 17 0-16,2 18-2 0,5 19 3 16,5 16 0-16,5 17 1 0,7 13 1 15,3 13 1-15,7 5-1 0,7 2 0 16,6-10 10-16,4-8 2 0,9-5 10 16,2-7 3-16,2 7-12 0,-5-8-6 0,-3-13-3 15,-7-14 6-15,-4-26 4 0,-5-30 11 16,-7-23-4-16,-2-27-10 0,-4-9-4 15,-2 0-10 1,-2-1-3-16,-3-4 0 0,0-12 0 16,-1-17 1-16,5-12 2 0,-3-11-1 15,-1-3-5-15,-2-1-2 0,-4 1-4 16,-4-2-1-16,-5 1 5 0,-12 0 3 16,-16-2 2-16,-16-1 0 0,-13-3 1 0,-9-3 2 15,-3-2 1-15,-12-4 2 0,-13-4-1 16,-11-2 0-16,-9-2-1 0,-12-3-1 15,-9-1-1-15,-9-1 0 0,-17 2 0 16,-10 0-1-16,-3 2-1 0,-23 5 2 16,1 0-1-16,-16 3-1 0,-5 1 6 15,2 0-19-15,-10 1-8 0,13 1-9 16,-10-1-11-16,11 3 12 0,-2 1 7 16,6 0 8-16,5 1 6 0,0 3 8 0,14-2-2 15,-6 1-3-15,21-1 0 0,7-1-1 16,7 3 1-16,23 1 5 0,15 0 0 15,14 3 0-15,13 1 1 0,16 1 1 16,12-1 2-16,17 0 1 0,21-1 1 16,12-1-1-16,12-5 0 0,6 1-2 15,5 0 0-15,4-3-3 0,5 2-8 0,4-2-23 16,0 0-27-16,0 1-28 0,-3-2-361 16,9-7 300-16</inkml:trace>
  <inkml:trace contextRef="#ctx0" brushRef="#br0" timeOffset="116198.46">6204 13463 1136 0,'0'-7'93'16,"0"-2"62"-16,0 1-77 0,0 3-49 0,4-1 2 15,-4-1 6-15,2 3 7 0,0 1-1 16,-2-1-2-16,4 5-7 0,-4 0-15 16,0 3-12-16,0-4-12 0,-3 1-17 15,4 8 0-15,2 13 0 0,2 19 5 16,2 17 14-16,3 19 1 0,-1 19 3 16,-2 14 1-16,4 16 0 0,0 16 1 15,2 15 1-15,-1 12 0 0,-1 19-1 0,1 14-1 16,-5 7 1-16,-3 9-1 15,-4 6 2-15,-4-2-2 0,0 8-1 0,1-5 2 16,0-2-2-16,3-1 4 0,3-12-7 16,0-16 13-16,-1-26 16 0,-1-27 5 15,0-25 7-15,1-18-16 0,-1-10-13 16,-1-11-8-16,1-8 2 0,-1-17-1 16,0-14 1-16,0-19 6 0,0-9-8 0,0-9-27 15,0 0-32-15,0-1-55 16,-1-3-6-16,2-9 11 0,1-20 25 0,5-22 43 15,4-30 716-15,4-25-491 0</inkml:trace>
  <inkml:trace contextRef="#ctx0" brushRef="#br0" timeOffset="116722.68">8473 13393 1642 0,'0'1'52'0,"0"1"-17"15,0 0-33-15,-1-2-19 0,0 3 0 16,-1 4 7-16,-3 3 6 0,3 1 2 15,-1 4 1-15,-1-1 0 16,1 1 0-16,-2 3-1 0,1 2 0 0,-2 4 1 16,1 8-2-16,-1 6 1 0,-2 5 1 15,2 12 0-15,1 12 1 0,0 18 1 16,4 18 5-16,1 22 3 0,1 22 1 0,5 24 1 16,4 20-4-16,4 21-1 0,2 14-1 15,4 14-2-15,0 13 1 0,2 5-2 16,2 10 2-16,-4 5-3 0,0-10 3 15,-3-8 31-15,0-25 37 0,-1-42 38 0,-3-33 21 16,-1-30-28-16,1-9-38 0,-2 8-38 16,-1 9-34-16,-1 2-5 0,-8-14 0 15,0-30 6-15,-1-28 13 0,0-26 2 16,0-12-1-16,-3-5-7 0,0-3-1 16,-2-4-1-16,1-5 2 0,3-4-2 15,1-4-11-15,0 0-14 0,0 0-19 16,0 0-1-16,0 0-8 0,0 0-18 15,0 0-11-15,-2-1-19 0,-1-5-16 0,-3-12 9 16,3-19 24-16,3-25 37 16</inkml:trace>
  <inkml:trace contextRef="#ctx0" brushRef="#br0" timeOffset="117572.94">4315 14822 1845 0,'1'0'42'0,"0"0"-35"0,2 0-31 15,-1 0-13-15,6-2-5 0,9-3 7 16,12-1 12-16,16-6 11 0,10-1 10 15,8-2 1-15,4 0 1 0,4-1 1 16,4 1-1-16,13 1 0 16,6 4 0-16,13-2 0 0,11 1 0 0,11 0 0 31,11-3 0-31,10 1 0 0,10-1 1 16,6 1 0-16,7-3-1 0,12 4 1 0,8-3-1 15,2 1 1-15,14 1 0 0,5-2-1 16,3 0 1-16,8 1-1 0,-4 1 1 15,8 1-1-15,-6 0 1 0,5 2-1 16,-4-1 0-16,3 2 1 0,2 0-1 0,-7 1 0 16,0 3 0-16,-17-4-3 0,-9 4 10 15,-14-3 7-15,-16 3 0 0,-12-1 6 16,-11 2-11-16,-20-1-4 0,-14 1-2 16,-20 0-1-16,-22 1-1 0,-13-1 0 15,-15 4 0-15,-10-1 4 0,-11 1-8 16,-8 0-26-16,-5 0-30 0,-5 0-38 15,2 0 674-15,-10 1-443 0</inkml:trace>
  <inkml:trace contextRef="#ctx0" brushRef="#br0" timeOffset="118146.74">4380 16104 1442 0,'0'0'148'16,"0"0"199"-16,0 0-356 0,0 0-33 16,1-1-21-16,3 1 6 0,5-4 13 15,11 0 7-15,10-2 21 0,13-3 16 16,9-1 0-16,8 0 2 0,8-1-2 15,9-1 0-15,16 1 1 16,14 0 0-16,11 1 0 0,18-4-1 0,13 3 3 0,12 0-3 16,16-2 2-1,14 3-1-15,-2 1-1 0,10 2 2 0,9-2-2 0,1 2 0 16,17-2 0-16,7 0 1 0,17 0 1 16,11 0-1-16,7-2-1 0,10 6 2 15,-1 4-1-15,-2 2 4 0,-8 4 3 16,-8 4 3-16,-14 0 4 0,-10 0-2 15,-5-3-4-15,-3-1-3 0,-12-3-4 16,1 1-1-16,-24 1-1 0,-18-3 0 0,-12 1 0 16,-31-2 0-16,-23-1 1 0,-27-1-4 15,-27-4-13-15,-11 1-27 0,-14-2-42 16,-11 0 209-16,-13-6-118 0</inkml:trace>
  <inkml:trace contextRef="#ctx0" brushRef="#br0" timeOffset="119048.6">4808 16676 1583 0,'23'14'157'0,"-18"-10"-90"16,20 22-75-16,-63-66 10 15,41 40-5-15,14 2 1 0,8 3 2 0,11 1 0 16,8 2 0-16,5 1 0 0,3 0-2 15,4 0 2-15,9 3 0 0,12 1-2 16,27 1 3-16,17 2 2 0,18 0-2 16,17 0 3-16,-1-4-3 0,4 0-1 15,1-2 0-15,3-2 1 0,3-1-1 16,6-4 1-16,13 0 1 0,-1 0-2 16,13-1 2-16,6 1-1 0,-7-2 0 15,6 1 0-15,0-1 2 0,11-1 1 0,16 0 1 16,17-3 2-16,20 3 0 15,7 0-3-15,-6 5-1 0,-15 1-2 16,-25 1-1-16,-24 4 10 0,-10-4 1 0,-9-2 0 16,-9 1 2-16,1-2-10 0,-14 1-3 15,-18-2 1-15,-21 1-1 0,-29-3 0 16,-26-1 3-16,-19 0-3 0,-13 0-16 0,-12-1-28 16,-8-1-33-16,-7 0-34 0,-7 2 678 15,-2-5-437-15</inkml:trace>
  <inkml:trace contextRef="#ctx0" brushRef="#br0" timeOffset="119598.36">4870 14201 1747 0,'0'1'38'0,"0"7"-45"0,0 8-29 0,0 13-4 0,2 11 6 0,2 6 4 15,1 3-11-15,3-1-21 0,0-1-6 16,1-5 19-16,-1-2 15 0,4-4 15 15,1-6 1-15,1-5-10 0,3-5-18 16,-1-5 142-16,-1-5-334 0,-6-4 207 16</inkml:trace>
  <inkml:trace contextRef="#ctx0" brushRef="#br0" timeOffset="119804.46">5245 14303 1721 0,'-3'4'50'0,"-10"3"-22"0,-11 5-40 0,-13 8 0 31,-9-2-12-31,-9 1-12 0,-11-3-24 0,-3-1-23 0,-1-1 7 16,2-7 24 0,11-2 28-16,13-3 19 0,7-2 0 15,8-1-18-15,9-2 258 0,3-4-181 16</inkml:trace>
  <inkml:trace contextRef="#ctx0" brushRef="#br0" timeOffset="120224.72">5372 13790 1811 0,'0'1'56'15,"1"2"-27"-15,3 9-52 0,1 12-7 16,3 14 4-16,2 13 20 0,1 9-10 16,-4 0-18-16,-4 2-9 0,-3-5 1 0,-2-10 16 15,-1-11 16-15,2-13 10 0,1-10 0 16,-1-7 0-16,1-5 3 0,0 0-2 16,0-1 4-16,0 0 1 0,0 0-5 15,0 0-6-15,1 0-6 0,-1 0-5 16,2-3 3-16,4-6 7 0,7-4 3 15,7-5 2-15,12-5 1 0,4-1-1 16,1 3-2-16,-4 2 0 0,-1 5-3 0,-5 4 3 16,-2 4-2-16,2 6 5 15,-7 0-1-15,0 6-1 0,-2 6-2 16,-2 1-4-16,-1 5 2 0,-2 1 1 0,-7 1 4 16,-4 2 1-16,-9-2 0 0,-7 2 4 15,-6 2 4-15,-7-1-1 0,-2 2 1 16,-7-2-1-16,-1-3-2 0,-1-2-2 15,-1-4-6-15,3-1-18 0,1-6-18 16,3-5-25-16,9-1 51 0,8 0-137 0,5-2 112 16</inkml:trace>
  <inkml:trace contextRef="#ctx0" brushRef="#br0" timeOffset="120725.58">6699 13897 1311 0,'3'0'116'16,"-3"2"191"-16,0 0-318 0,0 4-17 16,-3 7 1-16,4 12 12 15,-1 4 6-15,0 8 6 0,2 1 2 0,-1-2 0 16,1-2 1-16,-1 0 1 0,3 2-3 15,-1-3-10-15,2 0-16 0,4 3-28 16,-2-6-23-16,5-3 114 0,0-8-46 0</inkml:trace>
  <inkml:trace contextRef="#ctx0" brushRef="#br0" timeOffset="120910.22">6905 14061 1609 0,'-14'3'56'16,"-8"4"8"-1,-13 4-57-15,-8 0-12 0,-8-2-23 0,-5-2-38 0,-5-7-48 16,2-5-31-16,7 1-26 0,14-5-1 0,15 2 42 16,14 3 11-16,8 4-34 0,-2-5 113 15</inkml:trace>
  <inkml:trace contextRef="#ctx0" brushRef="#br0" timeOffset="121290.53">7204 14096 1310 0,'3'-3'120'0,"6"-3"96"0,6-3-127 15,5-4-84-15,5-5-1 0,4-4-17 31,4-3-10-31,-4-2-4 0,-2 3-1 0,-7 3 17 0,-7 4 11 0,-2 1 4 16,-5 2 2-16,-1-2 0 0,-2 1 1 16,-1 2 1-16,0 0-3 0,-2 1-4 31,-2 1-5-31,-1 2-9 0,-1 0-4 0,-3 1-2 0,-4 0-13 0,-6 2-6 0,-6 3 4 31,0 3-3-31,-2 8 9 0,4 5 10 16,-1 8-2-16,4 7 5 0,3 5 4 15,1 9-2-15,6 3 2 0,8 0 2 0,4 0 3 16,5-7 4-16,4-1 2 0,-1-7 0 16,3-7 0-16,0-5 12 0,-3-6 12 15,1-4 10-15,4-2 19 0,4-2-1 16,3-1-7-16,1-3-6 0,6 0-17 16,10-3-8-16,11-6 5 0,15-3-13 15,9-8 534-15,4-6-387 0</inkml:trace>
  <inkml:trace contextRef="#ctx0" brushRef="#br0" timeOffset="123224.92">22934 14054 779 0,'-18'8'-53'0</inkml:trace>
  <inkml:trace contextRef="#ctx0" brushRef="#br0" timeOffset="124801.49">22656 13899 1063 0,'2'-2'106'0,"-2"-2"82"0,2 1-92 15,-1-3-82-15,2-3-5 0,3-2-7 0,-1-1-2 16,1-6 0-16,3 2-1 0,0-3 0 16,2-4 3-16,1 3 6 0,-1 0 5 15,3-3 3-15,7 2-4 0,6-1-5 0,12-3-5 16,9-1-1-16,5-2-1 0,2 0-1 16,-3 2 1-16,3 3-1 0,2 3 1 15,-1 6 0-15,8-1 1 0,6 6 1 16,1 1-1-16,2 2-1 0,1 3-1 15,-2 3-3-15,-2 5-2 0,9 8-1 0,2 5 2 32,-1 6 0-32,-7 5 2 0,-11 5 2 0,-8 5-4 0,-1 8-2 0,1 6 0 15,-2 3-2 1,-5 2 0-16,-7 2 0 0,-8-1-2 0,-8-1 0 0,-3 2 0 16,-12-2 2-16,-12-3 0 0,-12 0 3 15,-12-1 2-15,-11-2 3 16,-15-1 2-16,-10 2 6 0,-7-2 1 15,-12-5 5-15,-14-6 2 0,-5-11 3 0,-4-7 5 16,6-9-4 0,16-8 0-16,-7-5-1 0,-5-13 0 0,-5-5 3 0,-3-8 0 15,13-4-7 1,10-5-4-16,7-2 1 0,3 0 4 16,3-2 9-16,7-2 11 0,8 2 5 15,9 0 7-15,9-2-2 0,2 4-5 0,7 2 1 16,9 7 1-16,4 1 1 0,5 5 4 15,5-3-2-15,2-3-14 0,3 0-7 16,7-7-12-16,4-2-11 0,5-3-8 16,8-7-10-16,7-5-3 0,6 1-8 0,9 4 5 15,9 7 9-15,5 2 4 0,2 6 2 16,3-2-2-16,6 3-17 0,4 2-8 16,13 3 4-16,4 5 1 0,-5 5 16 15,-8 6 9-15,-13-1 5 0,-4 5 2 16,-1 5-8-16,12 2-6 0,11 10-5 15,-4 4-5-15,-1 6 7 0,-14 6 5 16,-11 2 2-16,-1 7 1 0,-7 2 1 16,2 5-2-16,-3 2 1 0,-2 1 1 15,-6 1 0-15,-5 0-4 0,-8-1 1 16,-13 1-5-16,-5 1 0 0,-9-4 3 16,-3 5 0-16,-6-1 4 0,-4 0-1 0,-10 1 0 15,-12 3 2-15,-8 0 3 0,-7 3 2 16,-5 2 2-16,1-5 2 0,-2 1 0 15,-1-1 3-15,-2-9 3 0,-9-6 3 16,-10-10 3-16,-1-12 0 0,-1-6 0 16,2-9-1-16,5-5-2 0,-9-10-3 15,-12-5-2-15,3-9-1 0,-2 1-4 0,7-5 1 16,15 0-1-16,2 1-1 0,6-4 2 16,6 1 3-16,2-1 4 0,7 2 7 0,9 2 11 15,10 0 5-15,10 2 11 0,7-1-1 16,6-2-3-16,2-4-1 0,3-3-8 15,2-5-6-15,3-3-7 0,5-2-6 16,9-2-7-16,5 3 1 0,7 2 1 16,7 4-2-16,1 3 2 0,4 1-9 15,0 3-5-15,-5 2 2 0,2 0 2 16,2 2-5-16,7 1 7 0,8 3-18 16,1 5-8-16,10 4 12 0,3 8-9 15,-1 4 13-15,-2 4 4 0,-9 3-2 16,2 6-2-16,-5 5-1 0,0 5-2 0,3 4 0 15,2 3 4-15,-1 2 4 0,0 4 0 16,-9 2 1-16,-10 0 0 0,-4 5-5 16,-3 4 3-16,-1 5-11 15,0 6-2-15,1 1 1 0,-5 1-9 0,-6 0 5 16,-6-1-1-16,-8 0 2 0,-7-3 6 16,-4-1 6-16,-8 0 4 0,-6-2-1 0,-8-3 1 15,-2 0 1-15,-3-4 1 0,-3-2 3 16,1-2 3-16,-5-6 3 0,-4-2 1 15,-6-4 3-15,-13-4 0 0,-6-2 2 16,-7-6 6-16,-3-2 1 0,3-8 4 0,-1-4-2 16,-10-8-3-16,0-4 0 0,1-2-3 15,-1-5-1-15,11-3-2 0,8-5 1 16,3-5-1-16,1-3 0 0,1-3 0 16,2 0 0-16,2 1 3 0,14 0 6 15,7-2 3-15,6 3 7 0,11 1 14 0,1 5 3 16,5 4 8-16,8 0-1 15,3 0-11-15,1-5-8 0,5-2-6 16,8-2-9-16,4-3-8 16,5 0-11-16,10-6-13 0,9 1-9 0,12-3-6 0,12 4-9 15,1 2 4-15,3 1 14 0,3 5-12 16,-3 7 17-16,12 3 5 0,10 6-21 16,-2 7 17-16,1 0-1 15,-6 6-3-15,-10 5 11 0,4 3 0 0,0 7-3 16,-1 2-1-16,-5 5 2 0,-7 7-4 15,-10 6-2-15,-1 7-3 0,-2 8-5 0,-1 4-2 16,-7 3-1-16,-6 3-4 0,-7 1 0 16,-6 2 2-16,-4 6 2 0,-8 3 6 15,-9 5 5-15,-10 2 3 0,-12 0 4 0,-8 2 2 16,-10-6 1-16,-9 3 1 0,-11-3 3 16,-5-5 1-16,-2-10 3 0,1-12 1 15,-11-11 1-15,-4-8 1 0,-7-8 6 16,-5-7 1-16,9-8 5 0,5-5 2 15,-7-11-2-15,-2-5-1 0,1-5-5 16,-4-7-3-16,12-2-5 0,9-7-4 16,4-8-5-16,6-1-6 15,1-6-2-15,7 4 2 0,6 5 6 0,9-1 5 16,10 0 0-16,1-6-4 16,5-3-20-16,4-3-17 0,4 3-14 0,6 6-23 0,3 10 4 15,4 2 37-15</inkml:trace>
  <inkml:trace contextRef="#ctx0" brushRef="#br0" timeOffset="127055.46">15932 14378 1119 0,'-1'0'9'0,"-1"-1"-37"0,-3-1-17 16,0-1 8-16,1 0 17 0,0 1 31 15,1 0 25-15,2 2 30 0,1 0 23 16,0 0 15-16,0 0 9 0,0 0-7 16,0 0-8-16,0-1-18 0,1-4-17 15,-1 2-15-15,3 0-12 0,-2-4-7 0,4-4-12 16,4-5-7-16,3-4-7 0,2-4-3 16,3-3 0-16,1 0 0 0,5-1 0 15,-2 0-1-15,0 3 2 0,2 4 2 16,-5 2 1-16,1 1-1 0,2 3-5 0,4 0-5 15,6 2-10-15,4 4-5 0,0 6 0 16,1 4-2-16,-1 8 6 0,-2 9 1 16,2 4 1-16,0 10-1 0,0 7 3 15,4 8 2-15,3 14 4 0,0 9 4 16,3 15 4-16,-2 12 0 0,-4 7 0 16,-5 9 2-16,-6 2-2 0,-6 0 0 15,-8-4 1-15,-8-7-1 0,-10-4 1 16,-10-14-1-16,-9-11-1 0,-5-11 1 15,-7-8 0-15,-5-5 1 0,-8-8 3 16,-9-7 0-16,-4-8-2 0,-2-9 1 16,4-8 0-16,2-9 0 0,5-8 3 0,3-6 5 15,5-6 1-15,6-6 14 16,5 0 7-16,5-3 2 0,1 1 5 0,4-3-2 16,0 2 4-16,3 2 4 0,1-3 0 15,2 1-9-15,3-7-12 0,-1-7-11 0,0-7-8 16,2-10-5-16,2-6 0 0,3-7-5 15,1 2-2-15,4 1-1 0,2 8-1 16,1 8 8-16,3 4 7 0,2 6 11 16,4 1 5-16,3 0 2 0,5 3-6 15,5-4-7-15,4 0-7 0,3-2-8 16,3-1-3-16,-1 6 0 0,-4 4-2 0,-1 3 4 16,-4 3 2-16,3 1-3 0,0 2 0 15,3 2-3 1,2 2-7-16,-2 4-2 0,1 6 0 0,1-1-5 0,-4 4 0 15,0 2-4-15,5 4-9 0,-2 3 1 16,1 5 1-16,6 5 2 0,1 7 6 16,5 6 1-16,0 10 4 0,1 9 5 15,2 10 2-15,-1 8 0 0,0 10 2 16,-4 1 2-16,-6 7-1 0,-1 2 4 16,-4 4 0-16,-7 3 0 0,-5 4-1 0,-12-1 2 15,-9-1-1-15,-16-4 2 0,-6-5 1 16,-11-1 1-16,-6-6 0 0,-1-9 2 15,-6-5 1-15,-3-13 2 0,-3-7 1 16,-7-10 0-16,-6-12 1 0,-1-9 1 16,-1-10-2-16,2-9-1 0,9-8 3 0,7-7 3 31,7-4 14-31,3-4 7 0,4-5 6 0,-5 0 3 0,4-6-6 0,2-1-1 16,5-2-1-16,8-9-3 0,5-7-5 15,3-6-5-15,3-6-5 0,2-5-6 16,6-6-5-16,3-8-14 0,4-4-12 15,6-1-6-15,6 6-3 0,3 10 6 0,5 11 12 16,4 13 15-16,4 13 16 16,3 12 12-16,4 7 0 0,3 4-3 15,5 1-20-15,4 3-17 0,8 1-15 0,4 5-8 16,1 10 8-16,2 4 9 0,-7 10 12 16,1 6 3-16,3 9-2 0,-9 9 1 15,1 7-2-15,-4 10-1 0,-7 12 1 16,4 12 1-16,-3 14-1 0,-6 11 1 15,-5 7 2-15,-10-3-2 0,-13-1 3 0,-8-8 0 16,-10-5 0-16,-15-5 2 0,-10-3 0 16,-9-3 0-16,-6-6 1 0,-3-8 2 15,-8-8 1-15,-2-10 2 0,-7-8 0 16,-6-10 0-16,5-9 1 0,-5-11 1 16,4-9 1-16,-4-10 1 0,-8-11 1 15,4-9-2-15,0-7 1 16,12-3 5-16,15-5 1 0,7-1 3 0,9 0 4 0,3-6-5 15,6-2 1-15,5-4 1 0,-1-6-4 16,6-5-1 0,3-3-3-16,3-2-7 0,8-3-2 0,6 0-2 0,5 0-1 15,8 1 0 1,4-1-2-16,6 4-9 0,5-1-12 0,5 2-8 16,6 8-1-16,0 8 9 0,11 11 9 15,6 7 5-15,14 8-13 16,14 5-9-16,6 3-7 0,1 15 0 0,-4 7 17 15,0 11 8-15,1 10 9 0,2 11 3 0,0 9 0 0,-1 13 0 32,-3 11-3-32,2 16-1 0,1 9 0 0,-6 9-1 0,-11 6 3 0,-13 2 3 15,-21 3 1 1,-13 1 2-16,-14-4 3 16,-18-4-2-16,-14-5-2 0,-17-4 0 0,-21 1-2 15,-16-11 1-15,-11-12 2 0,-1-17 0 16,8-20 0-16,6-18 3 0,4-11 3 15,-7-12 5-15,-11-11 6 0,-1-10 2 0,-5-11 1 16,7-8-1-16,9-7-2 0,3-7-7 16,7 0 3-16,2-2-2 0,-1-7-7 15,5-6-2-15,4-9-10 0,11-5-8 16,12 3-5-16,12 6-6 0,8 2-12 16,12 6-2-16,8 1-4 0,9 11-2 15,11 6 5-15,11 9 3 0,23 5 5 16,21 2 18-16</inkml:trace>
  <inkml:trace contextRef="#ctx0" brushRef="#br0" timeOffset="131603.04">11127 14210 1537 0,'-2'0'64'0,"-3"0"20"0,-2 1-72 16,-9 1-19-16,-11 2 1 0,-9 1 6 15,-11 1 0-15,-9-1 0 0,-12 0 1 16,-14-1 0-16,-4-2-1 0,-7 0 4 16,0-1 0-16,5-1 6 0,-8-1 8 15,-8 1 3-15,-1 0 0 0,-8 0-5 16,2 0-4-16,-7 1-6 0,-7-1-1 0,2 1-1 16,0 1-2-16,4-1 0 0,2 1-1 15,6 0 0-15,5 0 0 0,20 0 0 16,14 3-1-16,7-3 0 0,8 3 2 15,8 0-1-15,10 1-1 0,8-2 1 16,10 1-1-16,8-3 0 0,5 0-1 16,8-2 2-16,0 0 0 15,0 0 0-15,0 0 0 0,3-1-4 0,2 1-1 0,4 0-1 16,6-1 0-16,10 0 3 16,19-2 2-16,16-3 2 0,17-2 1 0,13-1-2 15,8-2 1-15,16-3 0 0,5-1-1 16,5 2 0-16,2 0 1 0,-2-1-1 15,0 3 0-15,1-2 0 0,-13 3 0 0,-13-1 0 16,-9 1 0-16,-11 1-1 0,-1 0 1 16,-7 1 0-16,-6 1 0 0,-6 1 0 15,-10 1 0-15,-11 1-1 0,-9 1 0 16,-9 3 1-16,-6 0 0 0,-5 0 2 0,-8 0 1 16,0 0 0-16,-1 0-7 0,0 0-6 15,-1 0-4-15,-5 2 2 0,-4 2 7 16,-7 4 4-1,-15 2 3-15,-17 4 6 0,-7-3 4 0,-17 0 5 0,-17-1 1 16,-7-2-6 0,-13-1-4-16,-5-3-4 0,-2 0-1 0,-8-1-1 0,2-1-1 0,2 2-1 15,6-2 0-15,4 0 0 0,3 3-1 32,10-3 1-32,11 1-1 0,15 2 1 0,15-1-1 0,11 0 1 0,15 0-1 15,12-1 1-15,9-2 1 0,10-1-2 16,-1 0-1-16,0 0-5 15,0 0-6-15,1 0-4 0,4 0 0 0,3 0 4 16,11 0 4-16,5-3 5 0,20 2 2 16,15-3 1-16,17-3 2 0,25-1-1 15,13-1 1-15,16-1 0 0,8 0-1 16,7 0 0-16,5 1 1 0,-2 1-2 0,4 2 1 16,-11 2 1-16,-10 1-2 0,-8-1 0 31,-16 1 1-31,-5-2 0 0,-6 1-1 15,-4-2 1-15,-9 1-1 0,-15 0 1 16,-14-1 1-16,-15 3-2 0,-9 2 6 0,-15 0 6 16,-12 1 5-16,-1 0 3 0,2 0-5 15,-6 1-10-15,0-1-2 0,-4 2-6 16,-12 2-1-16,-13 5 3 0,-17 2 1 16,-19 0 2-16,-26 5 2 0,-18-5 1 15,-12 1-1-15,-5-2-1 0,-5 1 0 16,0-2-1-16,2-2 0 0,0 2-1 15,5-1-2-15,6-1-6 0,11-1-24 16,10-1 0-16,24-1-33 0,12-1-38 16,10-2 668-16,10-1-447 0</inkml:trace>
  <inkml:trace contextRef="#ctx0" brushRef="#br1" timeOffset="137154.07">22618 14807 789 0,'2'0'59'0,"1"-1"29"0,0 0-40 0,0 1-44 15,0 0-2-15,2 0 0 0,-4 0 10 16,1-1 19-16,-2 1 23 0,0 0 25 16,2-2 13-16,-2 2 2 0,0 0-2 15,1 0-8-15,0 0-7 0,1-5-7 16,-2 5-13-16,0-1-13 0,3-4-10 0,-3 0-11 16,3-1-6-16,-1 1-3 0,2-6-5 15,2 1-3-15,1-5-1 0,1-2-2 16,3 1 2-16,3-2 5 0,0 0 3 15,2-1 2-15,1-1-3 0,2 0-4 16,4 2-3-16,7 0-3 0,9 1-1 16,4 0-1-16,5 0-1 0,-3 4-1 15,-4 3-2-15,0 1 1 0,0 2-1 16,5 1 1-16,2 3 1 0,-3 2 0 0,6 1 1 16,6 3 0-16,1 3-4 0,5 4-6 15,-5 6-4-15,-3 1-5 0,-1 5 1 16,-5 5 3-16,-4 5 2 0,-2 0 2 15,0 5 1-15,1 2 2 0,0 5 3 16,0 7 1-16,-8 2 0 0,-3 4 2 16,-10-2 1-16,-6 1-2 0,-11-3-2 0,-6-3-2 15,-7 0-5-15,-8-6 1 0,-8-6-1 16,-12-6 1-16,-13-4 1 0,-8-3 6 16,-4-3 3-16,-3-3 7 0,-2-6 10 15,1-5-3-15,-6-4 0 0,-7-5-6 0,-1-5-2 16,-2-3-1-16,2-5 0 15,12-3-1-15,5-3-8 0,5-2 14 0,7-1 0 16,-5-3 0-16,0-1 15 0,1-2-17 16,4 0 5-16,13 1 3 0,7 0-3 15,6-1 4-15,5-1 0 16,1 3 1-16,1 0 0 0,5 1 2 0,3-4 6 0,4 1-1 16,3-1-2-16,3-5-7 0,1 0-9 15,5-4-4-15,6-2-2 16,0 2-2-16,5 3 0 0,2 2 2 0,4 2 1 15,8 4 0-15,11 1 0 0,5 0-3 16,5 4-1-16,0 2-4 0,-2 2-4 16,2 3 0-16,-2 4-2 0,2 5 5 15,-7 2 3-15,6 2 3 0,2 2 3 16,5 2-4-16,7 4-9 0,-3 6-4 16,-1 7-4-16,-1 4 0 0,-5 5 5 15,-1 3 6-15,-2 6 1 0,1 3 5 16,-2 4 3-16,-4 3 0 0,-5 8-1 15,-10 4 1-15,-4 5-1 0,-6-1 2 16,-8 1-2-16,-9-6 0 0,-7 0-3 0,-9-2-1 16,-7-1 1-16,-11 0 1 0,-10-2 3 0,-16-4 1 15,-15-5 0-15,-3-6-1 0,-2-6 2 16,2-6 0-16,8-8 3 0,-1-6 5 16,-4-7-3-16,-11-5 4 0,1-5-5 15,-4-7-2-15,4-5 7 0,12-1-4 16,6-4 5-16,7-2 1 0,5-6-4 0,3 1 6 15,-1 1 4-15,5-1 5 0,8 4 10 16,5-3 7-16,7 2 7 0,7 2 6 16,4-1 4-1,4-1-1-15,3-3-13 0,3-6-11 16,1-1-14-16,4-4-13 0,8-2-3 0,4-4-3 0,6-1-5 16,5 0-1-1,9 0-3-15,5 0 1 0,4 2-4 0,2 1 0 0,-3 4-2 16,3 2 0-16,2 3-1 15,0 5 1-15,-2 7 2 0,3 3 3 0,2 7 1 16,3 3-1 0,5 4-7-16,-10 5-4 0,-1 2-4 0,-1 11-4 0,2 0-7 0,3 10-3 15,5 11 2-15,1 6 10 16,0 8 14-16,0 3 8 0,-9 2 5 0,-12 2 0 0,-7 4-1 16,-6 5-1-16,-6 3 0 15,-4 2 0-15,-5 3-1 0,-8 1-1 0,-10-3-2 16,-10 1-3-16,-8-7 2 0,-9-4 0 31,-15-5 4-31,-14-9 3 0,-9-3 0 0,-3-6 4 0,0-7-2 0,4-7 8 16,3-9 7-1,-6-9-3-15,-10-7 2 0,2-9-9 16,-3-3 0-16,4-9 1 0,14-3 6 16,5-3 0-16,6-4-6 0,2 1 8 15,5-3 0-15,1-4 4 0,7-2 8 16,6-3-5-16,11 0 1 0,6-1 0 15,10 1 4-15,5 3-2 0,2 2-6 16,2-1-4-16,6 3-9 0,4-4-4 0,8-2-5 16,9 0-6-16,13 0-3 0,4 3-2 15,4 2-1-15,2 7 2 0,-3 2 1 16,3 5-5-16,2 1 4 0,8 5-5 16,9 2-8-16,11 9-5 0,0 8-3 15,2 1 8-15,-6 7 8 0,-5 3 13 16,-2 8 2-16,5 5-5 0,2 6-4 0,4 7-2 15,-9 3 1-15,-9 9 4 0,-10 7 3 16,-2 12 3-16,0 9 2 0,-6 3 0 16,-11-7 0-16,-18-10-2 0,-12-5-6 15,-13-3-2-15,-12 4-2 0,-14-2 2 16,-8-6 5-16,-10-6 4 0,-4-6 0 0,-4-10 1 16,-11-5 6-16,-5-7 2 15,-3-10 7-15,-4-6 1 0,9-8-3 0,5-9-1 16,-4-5-2-16,-6-9 1 0,2-4 0 15,-2-4 0-15,5-6-3 0,13-2-4 0,2-6 2 16,10 1-1-16,6 1 1 0,7 4 2 16,8 5-2-16,4 6 5 0,7 7 3 15,7 2 3-15,5 5-5 0,6 1-6 16,5-1-21-16,6-5-21 0,11-7-46 16,11-11-379-16,16-3 312 0</inkml:trace>
  <inkml:trace contextRef="#ctx0" brushRef="#br1" timeOffset="139289.09">15752 16655 1909 0,'0'1'81'0,"-2"-1"18"15,0 0-78-15,1-5-28 0,1-4-9 16,1-3-4-16,1-7-1 0,-2-5 6 16,1-1 6-16,0-3 9 0,2-3 8 15,-1 5 10-15,3-1 7 0,0 0 2 16,2 4-5-16,1-3-5 0,3-2-13 0,6-3-4 15,2-3-9-15,3 0-8 0,2 3 0 16,3 3-5-16,4 2 0 0,7 2 0 16,3 6 1-16,-3 6 2 15,-1 4 4-15,-3 7 0 0,-5 5 0 0,0 8-1 16,1 9-3-16,5 13 1 0,6 13 2 0,4 11 6 16,5 11 4-16,2 10 2 0,-3 7 3 15,-4 8-2-15,-4 5 0 0,-12 1 0 16,-11 1-2-16,-13 2 2 0,-12 0 0 15,-18 2-2-15,-10-8-1 0,-10-12 1 16,-9-13 0-16,-1-14 3 0,-3-9 2 0,-1-10 0 16,2-11 1-16,-4-8 1 0,-3-10-1 15,-7-10-1-15,-3-6 5 0,5-7 2 16,5-11 2-16,13-6 0 0,2-10-6 16,3-6 1-16,2-2 2 0,6-4-1 15,3-5 4-15,6-1-4 0,4-6-2 16,7 0 0-16,11-2 0 0,9 2 0 15,9 5 2-15,11-4 2 0,6 1-2 16,4-6-7-16,3 0-4 0,1 2-3 16,2 2 0-16,4 9 6 0,7 7 3 15,-1 7 0-15,5 8 6 0,4 8 2 0,4 7 3 16,-3 1 0-16,-4 5-4 0,-6 3-4 16,-5 3-3-16,1 3-1 15,-4 3 0-15,1 6 1 0,-5 2 0 0,-4 5 0 16,3 3 1-16,-2 7-1 0,1 7 0 15,3 8 0-15,-1 10 0 0,0 7-1 0,-3 11-1 16,-7 8-1-16,-9 6-1 0,-7 4 1 16,-9 3-1-16,-5 3 1 0,-10-1-1 15,-11-5 0-15,-9-7 2 0,-8-17 2 16,-3-8 2-16,-2-9 2 0,2-9 2 16,-1-9 0-16,0-4 0 0,0-8-2 15,-5-6-2-15,-1-7-2 0,-8-9 0 0,-9-8 0 16,-3-8 0-16,-1-5 0 15,10-7 0-15,10-6-1 0,8-4 1 0,4-2 0 16,7-4 1-16,5-3 3 0,5-5 1 16,4-4 1-1,0-6-1-15,5-4-6 0,0-7-6 0,4-2-8 0,11 4-5 16,6 3 6-16,11 9 3 16,9 8 11-16,3 3 5 0,8 7 3 0,4 2-2 15,5 2-3-15,6 5-1 0,10-1-2 0,16 6-1 16,6 8-1-16,7 7-1 0,-2 9 0 15,-8 7 3-15,0 7 2 16,-1 11 4-16,-4 7 4 0,-10 8-2 0,-9 9-1 16,-10 9-3-16,-3 8-3 0,-6 9 0 0,-4 4-1 15,-7 6-1-15,-9 6-1 0,-8 10 0 16,-10 2-2-16,-10 4 1 0,-10 4 2 16,-11-5 0-16,-4 1 0 0,-8-4 2 15,-10-7 3-15,-5-11 4 0,-9-11 3 16,-2-8-2-16,3-8 2 0,4-12 0 15,3-7-1-15,5-10 1 0,7-9-6 0,1-6 2 16,-1-5 5-16,-2-6 7 16,-8-7 7-16,4-5-3 0,2-7-7 0,5-8-6 15,4-6-5 1,4-7 1-16,8-1 1 0,5-1 2 0,6-5 2 16,6-1 1-16,2-7 1 15,5-5-3-15,2-4-9 0,7-5-3 0,0 1-7 0,9 4-2 16,3 10 8-16,-2 12 17 0,5 17 9 15,1 4 4-15,4 5-4 0,3-4-15 16,4 2-7-16,4 2-2 0,1 0-1 16,5 4-2-16,0 3 1 0,7 3-2 15,-7 2 0-15,3 2 0 0,-3 2-4 16,-3 4-8-16,7-1-8 0,-4 5-8 0,2 2-1 16,2 8-6-16,1 7 5 0,5 11 2 15,6 13 0-15,10 12 12 0,-4 12 4 0,-4 9 9 16,-11 5 5-16,-10 2 2 0,-9 2 1 15,-6 3-1-15,-7-1 1 0,-13 0-2 16,-6-2 0-16,-14-4-1 0,-8-1 0 31,-10-8 1-31,-7-8-1 0,-5-11 3 0,-9-11 0 0,-4-11 0 0,-3-6-3 16,0-7-7 0,0-8-27-16,1-5-33 0,-3-8 44 0,-1-14-8 0</inkml:trace>
  <inkml:trace contextRef="#ctx0" brushRef="#br1" timeOffset="141009.24">9289 15661 1484 0,'-2'0'71'0,"1"0"29"0,1 0-79 16,0 0-37-16,4 0 5 15,-2 0 3-15,0 0 3 0,0 0-2 0,-2-1 2 16,0 1 8-16,5-3 5 0,3 0 6 15,6-1 3-15,8-3-6 0,7 1-3 0,14-2-3 16,12 0-3-16,19 0 1 0,14 0 0 16,9 0-1-16,6 0 1 0,-5 0 7 15,4 2 7-15,1-1 4 0,-2 1 0 16,-4 0-1-16,-9-2-7 0,-9 1-1 16,1-1-1-16,1 2-7 0,-4 1-1 15,-9-3-1-15,-15 2-2 0,-14 2 2 0,-11 0-2 16,-9 2 2-16,-7 2 1 0,-8-1 1 15,-4 1 3-15,0 0 4 0,1 0 8 16,-1 0 8-16,-2-4 5 0,1 4-9 16,-7 0-14-1,-9 0-9-15,-19 3-8 0,-29 0 2 0,-29 0 6 0,-23 0 1 16,-13-3 1 0,-20 0 1-16,0 0-2 0,-3-1 0 0,-14 1 1 0,5 0-2 0,-3-2 0 15,-11 4-1-15,5 0-5 16,12-1-1-16,15 5 2 15,28-5 0-15,26 0 5 0,25 2 2 0,14 1-1 16,15-3-1-16,15 2 1 0,8 0 3 0,11-3-1 16,1 0-1-16,0 0-8 0,2 2-7 15,5-2 1-15,10 1 1 0,10 1 6 16,22-1 8-16,17 2 4 0,21-2 4 0,17-1 3 16,18 0-3-16,20-3 0 0,0 1-2 15,9 0-4-15,3 1 3 0,-4 1 3 16,1 0 0-16,1 0 0 0,-7 0-3 15,-7 0-4-15,-5 1-2 0,-11-1 1 0,-9 1-3 16,-12 2 2-16,-9-3 1 0,-20 0-2 16,-16-1 2-16,-11 0-1 0,-14 1-2 15,-10-1 4-15,-7 2 10 0,-12-1 4 32,0 0 4-32,-1 0 7 0,-1 0-2 0,-3 0-5 15,-3 1-3-15,-9-1-15 0,-14 3-7 0,-18-2-3 0,-29 2 9 16,-34-1 5-1,-24 1 4-15,-17-5 0 0,-16 1-5 0,4 1-2 0,2-2-2 16,-9 2-1-16,13 3 0 0,8 0-2 16,-2 2 2-16,7 1 0 15,15-2-1-15,14 1 1 16,23 0 1-16,32-1-1 0,22-1 1 16,13-2-1-16,15 0 1 0,4 1-2 15,3-2 0-15,2 0-6 0,-2 0-11 16,4 0-7-16,1-2-7 0,6 4 2 0,7 0 9 15,10-1 6-15,20 0 5 0,19 2 5 16,30 1 2-16,27-1 2 0,13 3 3 16,18-4-1-16,11 1 0 0,0 2 0 15,-1 2-2-15,2 1 0 0,-11-1 1 16,-9-1 0-16,-4 0 1 0,-8-2-1 16,-11 1 0-16,-13-2-1 0,-18-1-1 0,-27-1 11 15,-15 0 2-15,-15 1 0 0,-11 0 1 16,-10-2-8-16,-10 0 2 0,-1 0-2 15,0 0 11-15,0 0 2 0,0 0 0 16,-7 0-5-16,-7 0-14 0,-14 0-2 16,-19 0 2-16,-17 0 12 0,-26-5 6 15,-19 1 0-15,-18-4-5 0,-10 1-7 16,-11-1-2-16,-5-1-1 0,-1 2-2 16,-11-2-1-16,13 2-2 0,16-1 0 15,22 0-1-15,33 0 2 0,26 0 1 0,16 2 1 16,9 1 3-16,5 1-2 15,5 0 1-15,6 2 0 0,3-1 1 0,7 3 7 16,2 0 1-16,2 0-3 0,0 0-7 16,0 0-11-16,0 0-10 0,1 0-3 15,0 0-2-15,2-3-11 0,-3 3-21 0,4 0-38 16,1 0-46-16,10-2-19 0,9-2 76 16</inkml:trace>
  <inkml:trace contextRef="#ctx0" brushRef="#br2" timeOffset="145689.38">22632 16024 1415 0,'0'1'63'0,"0"-1"13"0,0-3-53 16,0 0-22-16,3-1-1 0,0-1 3 15,1-2 4-15,0 0 9 0,3-4 11 16,0-1 18-16,2 2 7 0,2-1 2 15,1-1-9-15,3 0-18 0,1-6-12 0,4-4-12 16,6-5-3-16,9-2 0 0,9-5 0 16,5 2-2-16,2-1-1 0,-5 3-1 15,-3 4-1-15,-5-1 1 16,1 3 1-16,8 3-2 16,1 3-9-16,8 3-8 0,10 5-12 0,3 5 1 0,-1 5 10 15,-7 3 7-15,-7 7 12 0,-6 8 2 16,-2 7-4-16,-1 4 1 0,-4 6-1 15,-6 3 1-15,-1 2 4 0,-2 6 1 0,-2 5-1 32,-3 4 0-32,-9 1-1 0,-6 3-2 15,-9-1 0-15,-11 4 1 0,-10 2-1 16,-14-2-2-16,-7 1 2 0,-7-5 0 16,-6-4 1-16,-5-6 4 0,-5-5-1 0,1-6 2 15,-4-9 15-15,-4-7 3 0,-2-5 1 16,-5-6 2-16,0-3-13 0,10-6 2 15,3-4-1-15,7-7-2 0,4-3 0 16,-1 1-5-16,2-5 8 0,5 2 2 16,8 0 7-16,13 0 13 0,8 4 3 15,7-3 11-15,5 1 7 0,0-1 5 16,2-1 5-16,0-2-2 0,2-6-13 0,1-5-15 16,3-5-16-16,0-12-16 0,1-6-4 15,3-10-13-15,3-1-6 0,4 3 0 16,1 7-1-16,3 9 17 0,0 9 10 15,3 4 7-15,3 2 5 0,3-1-6 16,4-1-7-16,0 0-7 0,-2-2-4 0,-2 4-3 16,-1 0-3-16,1 5 1 0,-2 0 0 15,3 4-2-15,3 4-1 0,4 2-2 16,5 4-6-16,3 3-1 0,8 6-2 16,6 5-7-16,4 6 4 0,-2 5 4 15,-9 2 6-15,-5 4 8 16,-4 3 2-16,1 1-4 0,1 5 1 0,-2 3 0 0,-2 0 4 15,4 4 5-15,0 1-2 0,-1 0 0 16,-1 2-2-16,-9-1-1 0,-7 0 2 16,-7 1 0-16,-9 2-2 0,-9 2 0 15,-2-3 0-15,-15 1-2 0,-11-2 2 16,-13-1 3-16,-13-2 2 0,-6 0 2 16,-4-5 1-16,-3-6-1 0,3-6-2 15,-1-8 5-15,-4-4 1 0,-8-7 2 16,2-2 5-16,-4-7-6 0,7-4 0 0,12-5-1 15,3-5-3-15,6-4 0 0,5-2 2 16,3 0-2-16,2 1 6 0,6 3 5 16,5-4 5-16,4-2 9 15,4-3 0-15,2-7 0 0,2-7-4 0,5-2-4 0,3-6-5 16,6 1-3-16,3-2-7 0,3-4-6 16,4-2-5-16,6 2-4 0,7 2-1 15,8 6 5-15,8 3 3 0,11 5 5 16,5 3 1-16,0 4-1 0,1 7-3 15,-1 2-1-15,4 6-2 0,5 5 0 0,11 3-7 16,8 8-8 0,4 1-3-16,-2 10-4 0,-6 5 7 0,-4 7 7 0,-9 8 2 15,9 6 3-15,2 8 3 16,-1 8 1-16,-5 3 4 0,-17 4 1 0,-13 0 2 16,-10 2 4-16,-7 5-3 0,-6 3 0 15,-6 4-3-15,-6 3-4 0,-4-1 0 16,-11-2 0-16,-7-6 0 0,-8-6 3 15,-14-2 1-15,-11-5 4 0,-18-1 3 16,-7-3 1-16,-1-4 1 0,0-8 1 16,9-6 0-16,0-6 7 0,-7-13 3 0,2-7 9 15,-7-8-1-15,1-7-5 16,10-8-6-16,8-3-7 0,11-2 0 0,11 1 5 16,4 2 4-16,2-3 1 0,4 1 8 15,-2-2 2 1,5-1 6-16,7-1 1 0,3-2-7 0,4-4-3 0,4-10-4 15,2-5-1-15,5-6-2 0,6-1-3 0,6 4-4 16,6 4-2-16,5 4 2 0,6 3-4 16,9 1-5-16,3-2-5 0,4 4-9 15,-4-2-4-15,-1 5-1 0,1 2-5 16,4 2 1-16,4 3-5 16,1 3-8-16,0 3-10 0,4 1-15 0,2 5-18 0,3 2-30 15,-1 3-32-15,-8 0 634 0,-8 3-397 16</inkml:trace>
  <inkml:trace contextRef="#ctx0" brushRef="#br2" timeOffset="147824.72">16087 14796 1047 0,'-42'-71'856'31,"38"59"-968"-31,3 1 141 16,3-1-307-16,0 0 358 0,3-1-7 16,0-1-13-16,2-1-15 0,7-3-15 15,1-1-16-15,1-2-9 0,3-1-7 16,3 1-2-16,1 1 2 0,5 2-4 15,1 2 2-15,4 4 1 0,0 1-3 0,4 3-4 16,-1 6-3 0,4 2-3-16,3 2-1 0,0 7 2 0,5 4 1 0,-3 7-6 15,-2 2 5-15,0 11 4 0,-1 6 3 16,1 8 8-16,2 7-1 0,-3 6-1 0,3 6 0 16,-5 5-2-16,-6-5 0 15,-7-6 0-15,-14-6-4 0,-10-6-1 0,-7-2 1 16,-9 1-1-16,-12-3 5 0,-3-3 1 15,-10 0 2-15,-6-5 1 0,-1-5 1 16,-5-4 3-16,-4-5 3 0,-8-9 3 16,-3-4 0-16,-4-6-1 0,5-3-3 15,8-6-3-15,7-1-1 0,6-3 5 16,3-4 6-16,5 1 4 0,5-7 5 16,6 4 1-16,4-1 2 15,0 1 8-15,6 4 9 16,2 0 14-16,-1-1 1 0,9 0-1 0,-3-5-10 0,0-6-17 15,0-5-13-15,1-5-10 0,1-4-8 0,3-5-5 16,2-3-1-16,0-1-1 0,3 2-1 16,3 1 4-16,3 3 3 0,4 1 1 0,0 0 2 15,4 3 0-15,-1 3 0 16,-1 2-3-16,3 3 1 16,2 3-6-16,2-3-6 0,1 4-3 0,4 0-1 0,-1 4 2 31,2 4-1-31,2 1 1 0,-2 6 0 0,2 1 2 0,2 2 1 0,3 7-4 15,7 4-5-15,4 5-6 0,-3 5 0 16,2 4 1-16,-5 5 5 0,-5 4 8 0,-1 2 5 16,-4 6 6-16,0 5 0 0,0 7-1 31,-4 3-2-31,-6 3-1 0,-5-2 0 16,-8 0-2-16,-5-7 2 0,-3 3 3 15,-5-4-1-15,-5-2 4 0,-7 1 1 16,-7-3 0-16,-7-1 3 0,-7-1 0 15,-1-5-1-15,-2-2 1 0,-9-4 1 16,-3-7 1-16,-7-3 3 0,-4-7 1 16,2-4-2-16,0-5-1 0,-1-7-2 15,2-4 0-15,3-6-2 0,2-3 0 0,-1-5 0 16,2 0 1-16,7-3 4 0,5-4 2 16,7-3 4-16,7-2 5 0,2-1 3 15,5-2 1-15,7 6 8 0,4 0-3 16,4 2 2-16,4 1 0 0,2-2-10 15,6-4-2-15,4-3-7 0,2 0-4 0,6-3-4 16,4 4-2-16,8-3-4 0,6 3-3 16,10-1-1-16,13-3-3 0,6 1-1 15,7 5-12-15,2 4 0 0,-7 8 5 16,2 5 2-16,-1 5 16 0,2 6-3 0,6 6-3 16,3 7-5-16,-3 7-1 0,-3 7 1 15,-11 9-2-15,-7 4 5 16,-2 3 2-16,-5 8 1 0,-4 3 6 0,0 5-1 15,-5 7-4-15,-8 2-5 0,-11 2-1 16,-11-1-5-16,-17 1 3 0,-14-4 3 16,-11 3 5-16,-13-3 5 0,-6-3 3 15,-5-3-2-15,-2-11 4 0,5-6 1 16,-2-13 5-16,-2-7 5 0,0-7-2 16,-5-3 0-16,5-6-4 0,2-5-4 0,4-4 3 15,8-4 5-15,0-3 1 0,12-2 6 16,3-4 5-16,5 0 3 0,11-1 6 15,-1 1 3-15,0-3-4 0,4-3-7 16,-5-6-10-16,5-2-10 0,4-3-6 16,4 3-2-16,4 3-2 0,4 3 2 15,6 3 5-15,0-1 1 0,5 1-1 16,1-1-2-16,2-3-2 0,6 0-14 16,0 0-3-16,3 0-6 0,2 1-5 0,0 4 8 15,6 1-5-15,3 2-21 0,9 4-24 16,7-2-18-16,9 8-28 0,3 4 2 15,-4 11-93-15,-5 7 121 0</inkml:trace>
  <inkml:trace contextRef="#ctx0" brushRef="#br2" timeOffset="148754.67">15418 15544 926 0,'13'19'184'0,"-12"27"1161"16,28-16-2543-16,-121-88 2541 16,46 30-2098-16,-1-3 170 0,6 27 587 15,-4 2-1-15,0-1 0 0,-2-1 0 16,-7 0 1-16,-3 1-2 0,4 1 2 16,8 2-2-16,11 2 1 0,8 0 1 15,8-2-2 1,5-2 1-16,5 2 0 0,4 0 4 0,4 0 8 15,0 0 0-15,0 0-2 0,0 0-11 0,4-4-18 0,1 4-13 16,8 0-2-16,9 0 8 0,12 1 11 16,18-1 14-16,8-1 4 15,8-1 1-15,-7 1 0 0,-10-1-1 0,-12 0-2 32,-8 1 2-32,-3 1 2 0,-4-1-1 0,-1 1 3 0,-5 0-1 0,-6 0 2 15,-6 1 5 1,-5-1 1-16,-1 0-7 0,0 0 2 15,0 0-4-15,-6 3-3 0,-9 0 5 16,-12 1-4-16,-10 3 0 0,-11-1 2 16,2-2-5-16,-4 1-3 0,-5-4-9 0,-5-1-11 15,0 0-13-15,6-1-41 0,9-1 47 16</inkml:trace>
  <inkml:trace contextRef="#ctx0" brushRef="#br2" timeOffset="149598.17">22043 16501 1147 0,'0'0'120'0,"-1"0"106"0,1 0-135 0,-1 0-77 16,1 1-3-16,0-2-10 0,0 1-4 15,-1-1-10-15,-1 1-3 16,-3 0 8-16,-4 0 6 0,-2-2 2 0,-5 0 6 16,-3 0-2-16,-3 1-3 0,-7 1 0 15,-10 1 0-15,-9 1 0 0,-5 0 1 16,-3 0 0-16,6 1-1 0,3-1 1 15,4 0-1-15,4-1 0 0,1-1 0 16,8 2 1-16,2-2-1 0,4 1-1 0,4-1 0 16,-1 0 1-16,6 0 0 0,3 1 1 15,3 1 0-15,1 0 0 0,2-2 4 16,3-2-5-16,2 0 0 0,1 2 1 0,1 0-1 16,0 2 2-16,2 0 5 0,0-2 4 15,2 0-5-15,5 0 2 0,7 0-4 16,10 0-5-16,14 0 3 0,7 0-1 15,8 4-1-15,2 1 2 0,-3-3-6 16,4 0 9-16,-2-1 5 0,1 1-1 16,2 0 5-16,-9-1-10 0,-9 1-4 15,-9 2 0-15,-15-2 1 0,-6-2 0 16,-7 0 2-16,-5 0-1 0,0 0 2 0,0 0-3 16,0 0 2-16,-1 0-5 0,-1 0-14 15,-7 0-2 1,-4 0-4-16,-10 0 6 0,-12 2 12 0,-9 0 3 15,-15 1 2-15,-5-2 2 0,0-1-14 0,4 0-23 16,6-3-30-16,8 0 664 0,3-4-454 16</inkml:trace>
  <inkml:trace contextRef="#ctx0" brushRef="#br2" timeOffset="152663.89">9175 16806 1340 0,'2'-35'34'0,"1"-3"-27"0,-2-6-23 0,1 6-11 15,2 7 10-15,2 9 24 0,3 8 29 16,-1 6 34-16,-1 1 22 0,-1 7 9 16,1-4-7-16,0 1-21 0,2 1-21 15,4-2-21-15,10 2-14 0,9-2-14 16,8 1-3-16,10 1-3 0,6-2 0 0,13 2 3 16,11-1-3-16,5 1 2 15,5-3 1-15,-4 1-2 0,3-2 2 16,10 1 0-16,9 2-2 0,5 2 1 0,3 1 1 15,0 2-2-15,7 2 0 16,-4-2 2-16,-5 3 4 0,-12-3 8 0,-19 2 7 16,-9 1 3-16,-10-4-4 0,-11 1-5 0,-15-3-6 15,-4 1-4-15,-16 0 0 0,-8 0-1 16,-5 0 7-16,-7-1 11 0,-1 0 9 16,2-1 1-16,0 2-7 0,-10 0-15 15,-5 3-9-15,-21 3-3 0,-21 1 5 16,-18-1 5-16,-15 3 5 0,-10-3 2 0,-25-1-3 15,-11 1-2-15,-14-4-2 0,-24 1-1 16,1 1 0-16,0-4-2 0,-15 1-2 16,10 1 0-16,7-2 0 0,-12 2 0 15,13 2 5-15,8-3 5 0,0-1 4 16,25 0 4-16,28-1-3 0,28 1-4 16,34 0-3-1,23 0-5-15,14 0-4 0,10 0 0 0,0 0-6 16,-1 0-9-16,4 0-1 0,11 0-2 0,12 2 5 0,24 0 11 15,26 1 1-15,26 1 1 16,21-4 2-16,20 2-1 0,19 3 0 0,5-5 0 16,17 7-1-16,6-4-1 0,-8 0 1 15,21 6-3-15,-2-1 3 0,-5 2-1 16,10 5 2-16,-26-3 5 0,-13 4 2 16,-14 0 3-16,-24-1 2 0,-19-1-3 15,-28-4-1-15,-26-2-5 0,-24-4 0 16,-17-1 7-16,-12-1 11 0,0-2 2 0,-2 0 11 31,-2 0-6-31,-7 0-12 0,-10 2 1 0,-14-1-8 0,-28-1 3 0,-24-1 5 0,-22-5 1 16,-12-3-2-16,-7-3-5 0,-18-4-4 15,-7-2-3-15,-11-4-2 0,-13 3 0 16,5-4-1-16,6 2-2 0,-7 4 1 16,16 0-1-1,18 5-1-15,15 2-1 16,21 1-1-16,7 1-3 0,6 2-1 15,13 2-1-15,13 3-3 0,18-1 1 16,15 0-2-16,10 2 1 0,11 0-15 16,7 0-6-16,3 2-4 0,8 1 2 0,9 1 17 15,15 3 5-15,15 0 6 16,28 0-1-16,17 2-4 0,15 0-7 0,8 0-11 16,11-2-16-16,2 2-16 0,9 0-19 15,9 2-22-15,2-1-20 0,8-1 64 16</inkml:trace>
  <inkml:trace contextRef="#ctx0" brushRef="#br3" timeOffset="156888.85">22848 17095 1619 0,'0'0'109'0,"0"0"64"0,2 0-141 16,-1-4-74-16,-1-6-8 0,2-12 8 15,0-7 15-15,4-2 7 0,5-7 11 0,1 5 17 16,5 2 23-16,6 4 12 0,4 2 11 15,2 0-7-15,1 2-18 0,3-1-12 16,2 0-7-16,7 3-8 16,10 3-2-16,0 4-4 0,9 7-4 0,5 3 1 15,-1 9 0-15,-1 5 0 0,-8 7 1 0,-10 6 0 16,2 8-1-16,0 9-1 0,3 12-1 16,3 11-1-16,-2 11 3 0,3 8 2 15,-7 3 3-15,-3 1 0 0,-10-1-1 16,-14-4-3-16,-4-6-3 0,-8-9 1 15,-10-7 1-15,-6-12 2 0,-17-3 1 16,-10-7-2-16,-16-1 1 0,-12-1-1 16,-3-6 1-16,-4-8 3 0,-1-8 2 15,-2-12 1-15,-8-7 3 0,-7-10 0 16,-3-6 1-16,-3-12-1 16,7-5 1-16,11-6-6 0,-1-3 7 0,-1-3 2 15,4-1-3-15,6 4 8 0,17 4-6 16,16 7 1-16,13 8 12 0,7 9 26 15,6 4 15-15,7 6 29 0,1 2 17 0,3 1-6 16,4-4-12-16,6-3-30 0,7-7-29 16,14-10-24-16,19-6-5 0,18-8-12 15,9-6-10-15,1 3-6 0,-4 1-3 0,-6 5 9 16,1 5 12-16,7 6 6 0,-1 2-6 16,-2 2 1-16,-4 4-10 0,-7 3-10 15,-2 3 4-15,-2 6-4 0,2 6 9 0,-1 5 7 16,-6 3 2-1,0 9 1-15,-10 5-7 0,-9 8-8 0,0 9-10 0,-6 12-2 16,-2 14 7-16,-3 6 5 0,-5 8 11 16,-11 2 3-16,-8 0-3 0,-9 1 0 15,-11-2 1-15,-7-2 0 0,-9-4 3 16,-11-2 1 0,-15-10 5-16,-17-2 1 0,-8-11 3 0,-6-8 4 0,2-9-1 15,9-12 0-15,-5-9-1 16,-5-9 0-16,-2-10 0 0,-1-10 1 0,7-9 1 15,11-7-3-15,4-9 5 0,7-1 2 16,3 0 2-16,8-3 2 0,9 4 3 0,11 0 6 16,14 1 10-16,10 5 8 0,5 0 5 0,4 3 0 15,0-2-4-15,6 2-5 16,8 0-10 0,8-2 3-16,15 0-8 0,13-3-9 0,6 1-7 0,6 4-18 15,-3 7-4-15,3 7 3 0,7 7 1 0,6 3 12 31,17 8-7-31,0 5-4 0,-1 3 0 0,-5 9-2 16,-13 4 7-16,-6 3 4 0,0 2 1 16,4 8-1-16,1 5-2 0,-4 10-4 15,-6 9-9-15,-16 6-2 0,-10 2 4 16,-8 3 4-16,-8 0 2 0,-7 2-1 16,-10 3-7-16,-9 2-2 0,-10 0 1 0,-16 0-1 15,-7-1 2-15,-17-2 1 0,-24-9 6 16,-12-7 3-16,-13-12 6 0,2-15 4 15,12-12 3-15,-6-11 0 0,3-10 2 16,-4-13-3-16,2-9 2 0,12-14 1 16,4-10-2-16,1-9 3 0,2-7-3 15,4 0-1-15,11 1 0 0,18 3 2 16,15 3 13-16,10 5 8 0,9 5 9 16,7 6 9-16,7 8 1 0,7 2 1 15,6 2 1-15,7-4-7 0,10 0-13 16,17-4-13-16,16 0-15 0,11 5-23 0,4 6-2 15,3 8 1-15,-1 10-2 0,13 10 13 16,5 6 2-16,-7 6 1 0,-5 8 6 16,-10 3 4-16,-3 5-1 0,8 6-4 0,-1 8-8 15,-5 7-7-15,-8 7-4 0,-19 2 4 16,-11 4 10-16,-10 1 7 16,-9 2 1-16,-6 3-4 0,-8 2-10 0,-10 2-7 15,-8-3-4-15,-13-5-1 0,-10-4 5 16,-9-6 2-16,-12-4 6 0,-19-4 7 0,-9-9 5 15,-4-5 3-15,2-10 4 0,8-9 0 16,9-7-1-16,-2-10 0 0,-5-7-3 16,5-6-3-16,0-7-17 0,10-4-17 15,9-3-21-15,4-13-36 0,9-9 137 16,6-13-55-16</inkml:trace>
  <inkml:trace contextRef="#ctx0" brushRef="#br3" timeOffset="158387">15628 16720 1037 0,'6'-28'64'0,"5"-7"67"0,4-6-128 16,7-10-23-16,2 6-17 0,7 2-7 15,2 2 0-15,7 9 18 0,2 5 26 16,4 6 22-16,8 8 21 0,2 2 10 15,4 4-1-15,-2 4-5 0,-3 4-9 16,2 8-10-16,-1 4-11 0,-2 7-8 0,0 7-6 16,-2 8 3-16,0 10 5 0,-3 6 5 15,-9 4 2-15,-7 5 1 0,-11 1-6 16,-11 2-3-16,-5-1-3 0,-13-4-3 16,-9-4 1-16,-13-4 2 0,-9-3 0 15,-4-10 2-15,-7-5 0 0,3-6-1 16,-3-7-1-16,2-2 1 0,3-8-1 0,-2-5-1 15,6-4 1-15,1-7 0 0,-3-6-3 16,-2-3 6-16,-6-9-1 0,-4-5 2 16,6-4 2-16,4-6-6 0,8 1-1 15,9-3 1-15,3 3 1 0,10 2 3 16,4 0 1-16,6 1-4 0,4-4 2 16,6 1-1-16,2 1 6 0,6 5 7 15,5 3 3-15,3 6 3 0,6 1-5 0,9 2-4 16,9-2-6-16,10 4-5 0,4 2-3 15,1 5-5-15,-2 3 0 0,-5 3 0 16,-2 4 1-16,-8 2 3 0,-1 1-1 16,-2 4 0-16,-2-1-2 0,3 4 0 15,-5 1-2-15,-1 4-3 0,0 3-2 16,-10 5-7-16,-3 9 0 0,-4 10-1 16,-7 14 3-16,-1 10 6 0,-3 3-1 0,-7 1 2 15,-2-5-2-15,-10-6-1 0,-6-2 1 16,-10-8 1-16,-10-4 5 0,-10-6 1 15,-7-5 2-15,-2-5 2 0,-4-7-3 0,2-8 2 16,-1-8-1-16,-1-10-2 16,3-9 0-16,-1-7-2 0,-4-6-5 0,2-8-2 15,3-2 1-15,8-4 1 0,10-2 3 16,9-2 4-16,4-1 2 0,6 1 2 16,7 1 4-16,8 0 1 0,2-5 4 15,3-3 1-15,6-4-4 0,4-3-4 16,7 5-8-16,5 3-3 0,5 9 4 0,3 7 7 15,5 7 12-15,10 4 5 16,8 0-5-16,10 1-6 0,4 5-9 0,2 7-5 16,1 7-3-16,-5 8 1 0,-3 8 3 15,-6 7 5-15,-1 9 5 0,2 5 4 16,-4 11 1-16,-5 10-4 0,-10 6-3 16,-6 8-4-16,-9-2-2 0,-6 0-1 15,-7-4-1-15,-11-4 0 0,-9-2 0 0,-7-1 0 16,-5-4 0-16,-6 0 2 0,-6-6-1 15,-9-6 1-15,-5-7-2 0,-4-6-1 16,-2-5-4-16,4-7 0 0,0-4-5 16,2-8-4-16,2-2-6 0,0-8-19 15,3-7-20-15,-2-7-27 0,-3-8-231 16,2-10 208-16</inkml:trace>
  <inkml:trace contextRef="#ctx0" brushRef="#br3" timeOffset="159547.85">9371 18127 1687 0,'0'1'603'0,"0"-1"-617"0,1 0-29 16,-1 0 12-16,0 0 14 0,0 0 8 15,0 0 3-15,0 0 14 0,2 0 16 16,-2 0 6-16,0 0-3 0,1 0-13 16,0 2-15-16,0-4-12 0,7 2-3 15,4-1 0-15,6-3 4 0,17 3 4 16,11-2 2 0,17 0 1-16,15 0 3 15,0 0 1-15,8-3 0 0,-3 4 1 0,3-2 1 16,19 3-1-16,5 1 2 0,11-1-2 15,3 0 2-15,-5 1 0 0,0-1-2 16,-18 1 0-16,-10 1 1 0,-17-1-1 16,-11 2 1-16,5-1 0 0,4 1 0 0,5 0-1 15,-9-1 2-15,-9 3-2 0,-25-2 1 16,-15-1 2-16,-11-1 0 0,-7 0 2 16,-1 0 5-16,0 0-3 0,0 0-4 15,0 0-1-15,-2 0-6 0,-2 0-2 16,-13 0 2-16,-19 0-1 0,-26 3 4 15,-21-1 8-15,-14 2 4 0,-3-4 3 16,-14 0-3-16,-15-3-5 0,-11 0-1 16,-8-3 0-16,-9 1-1 0,3-1 1 0,6-1 4 15,-6 2-1-15,16-1 3 0,12 3 1 16,11 3-5-16,23-2 0 0,12-1-4 16,5 3 4-16,8 0 4 0,10 0 5 15,16 3 6-15,17-3 2 0,10 2 2 16,8-2-3-16,6 0-1 0,0 0-5 0,0 0-6 15,0 0-8-15,0 0-14 0,2-2-16 16,1 4-12-16,1-2 0 0,9 0 8 16,16 0 14-16,25 0 14 0,25 0 3 15,23 0 0-15,18 0 1 0,21 0 0 16,11 0 0-16,2 2 1 0,11-2-2 16,1 1 0-16,1 5 1 0,12-2-1 15,-7 4 1-15,-15 1-1 0,-3 0 0 16,-25-4 0-16,-16 3 1 0,-18-4 0 0,-24-3 0 15,-21 2 1-15,-13 1 0 0,-12-2-1 16,-11 0 1-16,-8-3 5 0,-6 1 7 16,0 0 1-16,2 0-5 0,-5 1 0 0,-1-1-12 15,-5 0-6-15,-13-1 5 0,-16 1-4 16,-25 0 14-16,-31 1 9 0,-24 2 3 16,-11 0-3-16,-10-2-9 0,-10 0-5 15,-2-1-1-15,-6-3 0 0,-15 1 0 16,14 2-1-16,7-3 0 0,3 3 1 15,18 3 0-15,18-3 0 0,17 5 0 16,21 1 0-16,25-2-1 0,12 1 0 16,14-4 0-16,6 1 1 0,4-1-1 15,5 2-9-15,7-3-11 0,-3 2-18 16,4-2-16-16,0 0-7 0,0 0-11 0,0 0-21 16,0 0-13-16,0 0-32 0,5 0-18 15,15 0 86-15</inkml:trace>
  <inkml:trace contextRef="#ctx0" brushRef="#br3" timeOffset="170799.89">3218 15216 750 0,'21'-9'88'0,"-4"-1"120"0,-2 1-183 0,-2 0-32 15,-1 0 16-15,0 4 40 0,-2-2 34 16,-3 2 29-16,-2 0 5 0,0 1 1 16,0 3-10-16,-1-1-3 0,-3 2-2 15,0 0-16-15,-1 0-14 0,0 0-21 16,1 0-19-16,-1 0-23 0,0 0-18 0,-1 3-10 16,0 4-5-16,-4 7 2 0,2 8 6 15,-2 14 8 1,-1 8 5-16,1 9 2 0,1 4 1 0,0 4 0 0,1 5 1 15,2-2 0-15,0 2-2 0,3 0 1 16,4-3 1 0,4 0-1-16,5-2 2 0,2-6 0 0,6-3-2 0,3-6-1 15,-2-3-3-15,5-2-3 0,0-9 2 16,-1-5 2-16,0-4 2 16,-4-12-13-16,-2-4-26 0,-5-5-25 0,2-4-36 0,0-12-15 15,3-10 62 1</inkml:trace>
  <inkml:trace contextRef="#ctx0" brushRef="#br3" timeOffset="171019.51">3613 15595 1489 0,'-12'1'80'0,"-12"2"90"15,-12 0-171-15,-7-1 0 0,-8-2 5 16,-1 0 1-16,2 0 1 0,-2 0 2 15,6 0 0-15,6 1 2 0,4 1-3 16,2-2-1-16,5 0 1 16,2 0-2-16,4 0 8 0,7 0-16 0,3 0-33 0,5-3-32 15,5-2-39-15,2 2 31 0,2-6-234 16,5-3 215-16</inkml:trace>
  <inkml:trace contextRef="#ctx0" brushRef="#br3" timeOffset="171699.91">3622 16134 1599 0,'8'20'151'16,"-6"2"800"-16,2-28-166 0,48-111-2349 31,-31 101 1566-31,1 1-2 16,-1 1-5-16,2 4 2 0,1 3 6 0,-2 3 8 15,3 4 13-15,-3 0-2 0,-2 0 1 16,-6 3-2-16,-6 1-15 0,-3 2-6 16,-2 6-11-16,-3 5-9 0,-5 6 3 15,-11 8 3-15,-5 6 6 0,-6 3 2 16,-4 2 4-16,-3-1 2 0,1-4 1 0,1-2 3 15,3-9-2-15,7-3 0 16,4-4-1-16,8-2 0 0,5-3 2 0,2 0-1 16,3-5 2-16,1 0 5 0,4-2 17 15,2 1 26-15,3-3 20 0,3 1 19 16,4 0 8-16,2-1-5 0,3-1-6 16,0 0-16-16,0-4-23 0,4-1-23 15,2-2-18-15,4-1-13 0,-4 1-14 16,0-2-22-16,0-2-29 0,-7-2-39 15,1-5-46-15,-2-8-44 0,-4-5 103 16</inkml:trace>
  <inkml:trace contextRef="#ctx0" brushRef="#br3" timeOffset="171935.75">4222 15539 1544 0,'1'34'109'0,"14"121"-128"15,-68-333 18 1,33 182 7-16,-2 1-1 0,-1 0 2 16,-1 0-2-16,3 1-2 0,3 1 2 15,1 1 1-15,2-2 6 0,5 2-19 16,-2-1-41-16,5-1 244 0,-1 1-170 15</inkml:trace>
  <inkml:trace contextRef="#ctx0" brushRef="#br3" timeOffset="172124.36">4278 15816 1630 0,'0'0'61'0,"-3"1"12"0,-5 0-49 15,-6 4-33-15,-1-2 9 16,-3 3 2-16,3-2 1 0,3 2 0 0,-4 0 2 16,1 0-2-16,-4 2 16 0,0 1-33 0,-1-1-58 15,-1-2-84-15,-2-6 66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6:04:39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7053 6421 1549 0,'-1'0'62'0,"0"1"25"0,0-1-84 0,-2 2-10 15,3 0 0-15,-4 3 2 0,1-1 2 16,3 1-1-16,-2 4 3 0,2 2-1 16,0 2 0-16,1 5 1 0,0 3 1 15,3 4 0-15,0 8 1 0,0 3 1 16,0 4-1-16,-4 5 1 0,1 0 0 16,-2 3 0-1,-5 3 1-15,0 0 1 0,-4 4 0 16,-2 3 1-16,-1 3 0 0,-3 3-2 0,0-1 2 15,0-4 0-15,1-5-2 0,0-6 0 0,0-5 0 0,3-1-2 16,1-5 1-16,1 2 0 16,2-2-1-16,1-2 0 0,2-9 0 15,2-2 0-15,2-1 0 0,1-9-1 16,1 0 0 0,3-4-1-16,-2-4 0 0,0-3 0 0,3 0 0 15,-1 0 3-15,2 0 0 0,0 0 6 16,5 2 1-16,0-5 1 0,7 2 1 15,5-2 0-15,9 0-2 0,10-1-1 16,8 1-1-16,4-3-1 0,1 0 0 16,1 0-1-16,6-3-1 0,4 3 0 0,13 0-3 15,6 0 2-15,2 1-2 0,5 0 1 16,-6 0 0-16,2 2-1 0,9 3 1 16,1-2-1-16,0 2-1 0,-4-1 2 15,-12-2 8-15,2 0 4 0,7 0 3 16,4 0-1-16,0 0-8 0,-4 0-2 0,-3-3 2 15,3-1 3-15,9 1 0 0,4 1 0 16,6-1-4-16,3-3-3 0,8 0 0 16,7-1-1-16,4 0 3 0,4 4 4 15,3-4 1-15,4 3 1 0,0 0-3 16,6 1-5-16,0 1 0 0,-6-2-3 16,6 3 1-16,-2-3 0 0,-6 1-1 15,0-1 2-15,-3-1 1 0,-2 2-1 16,-3-3 1-16,2 0-2 0,-2 2 0 15,1 0 0-15,1-1-1 0,-2 2 0 0,-1 0 1 16,4-2 0-16,-2 1 1 0,3 1-1 16,-1 2 0-16,-6-1-1 0,-1 3-1 15,-3 0 1-15,-7 1-1 0,-10 2 0 16,-2-2 0-16,-5 0 0 0,-9 1 0 16,-6 0 1-16,-8 0-1 0,-1 0 1 15,2 0-1-15,-7-2 0 0,-7-1 1 0,-2 3-1 16,-8-1 0-16,-1 1 1 0,6 0-1 15,-2 1 0-15,5-4 0 0,3 2 0 16,-8 0 0-16,-6-2 0 0,-10 1 1 16,-12 0-1-16,-6-1 3 0,-5 0 0 0,-4-2 0 15,-3 1 1-15,-2 0 0 0,-2-2 0 16,-2 1-1-16,-1-1 15 0,-1 0 6 16,0 2 3-16,-1-2 2 0,0 2-16 15,-2-1-5-15,0 1-2 0,2 1-2 16,-3-4 2-16,0 1 3 0,1 2 5 15,0 0 6-15,1-3 5 0,0 2 0 16,-3-1 0-16,1-1-1 0,0 1 0 16,-1-1 0-16,3-2-1 0,-1 0-2 0,-2-3 2 15,1-1-1-15,-1-2-3 16,0-5-2-16,0-3-7 0,-3-6-1 0,1-3-3 16,-2-7-2-16,-2-1-3 0,-1-5-1 15,0-3 2-15,0 0 2 0,-1-2 0 16,1-3 2-16,0-1-4 0,3-1 2 15,2 4 4-15,-3 3-2 0,3 1 2 0,-1 1-4 16,-1-1-3-16,4 0 2 0,-1 2 1 16,1 2 0-16,1 3 2 0,0 5 1 15,4 6 0-15,-2 3 2 0,-2 5-2 16,0 5-5-16,-1 4-2 0,3 2-6 0,-1 4-3 16,-2 1-2-16,0 1 0 0,0 1-3 15,0 0-2-15,0 0 0 0,0 0-3 16,0 0-1-16,0 0 0 0,0 0-1 15,0 0-3-15,0 0-5 0,0 0-9 16,0 0-11-16,0 0-18 0,0 0-16 16,0 0-12-16,0 0-21 0,0 0-15 15,0 0-7-15,0 0 6 0,0 0 67 16</inkml:trace>
  <inkml:trace contextRef="#ctx0" brushRef="#br0" timeOffset="3645.63">19371 13849 1691 0,'16'23'126'15,"-15"-22"-36"1,-1 0-65-16,2 1 27 0,-20-21-63 16,16 19-1-16,2 4-1 0,-2 8 0 15,-2 7 0-15,3 14 3 0,1 14 2 0,5 13 2 16,3 19 2-16,2 17 2 0,3 21 1 0,2 22 1 16,3 27 2-16,-1 26 1 0,-2 26 0 15,-5 26 2-15,-6 21 0 0,-5 19-1 16,-8 8 0-16,-6-2-3 0,-3-15 1 15,0-25-2-15,1-33 5 16,2-46 18-16,2-41 12 0,3-37 4 0,1-23-4 16,1-16-18-16,2-9-14 0,0-13-3 15,1-11 8-15,3-10-18 0,-1-7-39 0,3-4-34 16,-1-1-37-16,1-16 28 0,4-33 45 16</inkml:trace>
  <inkml:trace contextRef="#ctx0" brushRef="#br0" timeOffset="4607.13">19261 13567 2258 0,'41'0'187'0,"-64"-3"-261"32,40 1 64-17,8-2-10-15,13 1-7 0,12-3-1 16,13 1 4-16,14 1 11 16,10 1 8-16,4-1 4 0,6-2 0 0,3-2 1 15,3 0 0-15,21-1 0 0,8-1 0 16,10 0 1-16,18-1 0 0,7 0 0 0,10 2 1 15,20 3-2 1,-3-1 1-16,8 6 0 0,9 0-1 0,-12 4 0 0,15 3-1 16,-8-1 1-16,-5 1 0 0,11-5-1 15,-16-1 1 1,12 0 0-16,-3-6 1 0,-9 0 0 16,6-2-1-16,-19-2 0 0,-11-1 0 15,-2-5 1-15,-20-6 2 0,-12 1-1 0,-10-2 1 16,-18 1 3-16,-2 2 1 0,-9 0 4 0,-13 4 5 0,-16 3 5 15,-20 2 2-15,-9 2-3 0,-10 4-4 16,-4 1-8-16,-8 0-6 16,-3 3-2-1,-7 0-3-15,-1 2-6 0,-5 1-7 0,1 3-7 16,-2 4-9-16,-1 9 1 0,-1 12 7 16,-2 23 9-16,-4 19 10 0,-2 15 3 15,-1 18 2-15,0 13 0 0,0 17 1 16,5 17 1-16,1 18 0 0,5 15 0 15,5 13-1-15,7 14 0 0,8 10 2 0,9 8-1 16,6 5-1-16,5-5 1 0,3 1 0 16,-2-17-1-16,-2-13 0 0,-9-8 1 15,-6-20-1-15,-2-11-1 0,-9-13 1 16,0-13-1-16,-5-10 0 0,-4-10 1 16,0-7-1-16,-2-11 0 0,-3-11 2 0,1-14-2 15,-1-12 1-15,-1-9 1 0,0-10-1 16,0-4 0-16,-3-10 0 0,1-3-1 15,-1-5 0-15,-1-4-1 0,-1-2-3 16,0-2 1-16,-4 1 1 0,-7-1 1 16,-1-1 1-16,-6 2 1 0,-12 0-1 15,-11 2 0-15,-18-1 2 0,-14 0 2 16,-6-2 1-16,-4-4 1 0,-4 1-1 16,-14-1-1-16,-11-3 0 0,-8 1-1 15,-2 0-1-15,-12-2 1 0,-11 1 0 0,-5-1 0 16,-29-3 2-16,-2 3 0 0,-5-4-1 15,-29 0 0-15,12-2-3 0,-16-3-1 16,-6-3-1-16,-5-4-1 0,-9-2 0 16,15-2 0-16,-5-2 0 0,25-2 0 15,0 1 2-15,7-1 0 0,19 0 0 16,-10 5 1-16,20 3 1 0,12 0-1 0,-9 5 1 16,20 0 1-16,6-1 0 15,9 4 1-15,22 0 0 0,9 2-1 0,10 2 0 16,9 2-1-16,16 2 1 0,19-2-1 15,14-1-1-15,12 1 0 0,8 0 2 16,8-2-6-16,8 0-15 0,-1 0-27 0,-1 0-46 16,-1 2-43-16,1-7-50 0,2-10 667 15,9-19-393-15</inkml:trace>
  <inkml:trace contextRef="#ctx0" brushRef="#br0" timeOffset="5159.64">21159 13416 1735 0,'0'0'107'15,"0"3"75"-15,-1 4-138 16,1 5-49-16,-2 8-3 0,0 6 3 0,-2 13 1 0,0 9 0 16,-2 10 1-16,-4 15 0 0,1 17 1 15,-2 17 1-15,4 16 1 16,4 17-1-16,0 18 1 0,6 17 0 0,1 21 1 16,2 19 3-16,1 14-2 0,-1 12 0 15,1-11 0 1,0-10-1-16,1-12 0 0,-1-24 2 0,1-11-1 15,-2-8 1-15,-3-12 0 0,-2-7 0 16,-1-10-2-16,-3-16 5 0,0-12-1 16,-4-13 1-16,0-14 1 0,-2-14-7 0,-2-14 0 0,2-9 0 15,-1-10-15-15,1-5-21 0,-1-4-29 16,0-9-28-16,3-1-20 0,-1-7-18 16,3-7 255-1,-3-10-121-15</inkml:trace>
  <inkml:trace contextRef="#ctx0" brushRef="#br0" timeOffset="5556.35">23075 13618 1956 0,'-1'1'69'16,"0"1"-5"-16,-1 7-49 0,1 8-30 0,-3 10 3 0,2 14 5 16,-2 16 3-16,-1 16 1 0,1 19 2 15,-1 20 0-15,2 21 1 16,3 27 0-16,2 25 1 0,4 26 1 0,1 28 0 15,-1 21 0-15,-4 12 1 0,-2 4-1 16,-2-8 0-16,-4-21-1 0,2-18 2 16,0-22-1-16,-1-17 8 0,-2-19 4 15,5-15 1-15,1-16 3 0,-2-11-8 0,3-12-3 16,-5-11-3-16,1-11-2 0,0-13-1 16,0-11-1-16,1-12 4 0,-1-9-12 15,-3-8-22-15,2-9-29 0,1-14-43 16,3-5-42-16,1-14 78 0</inkml:trace>
  <inkml:trace contextRef="#ctx0" brushRef="#br0" timeOffset="6269.38">25468 14971 2312 0,'0'-1'25'0,"-1"1"-51"0,-1 0-50 16,-3 3-20-16,-8 0 31 0,-10 5 17 15,-13-4 24-15,-13 2 17 0,-12-3 3 16,-9-3 2-16,-23-1 2 0,-17-3 2 16,-16 0 0-16,-12-5 1 15,-19 0 0-15,-16-4 11 0,-19-2 5 0,-24 1-2 16,7-3 0-16,-18 2-11 0,-2 4-5 0,-16 2 1 16,-5 3-1-16,-7 0-1 15,-4 0 1-15,-1-6 1 0,5 0-1 0,18-2 0 16,5-3-1-16,37 2 1 0,-2 4-1 15,23 3 1-15,19 5 0 0,7 1-1 0,15 5 2 16,8 2-1-16,8 2-1 0,16 3 1 16,19 3-1-16,14-1 3 0,10 1-3 15,9-3-22-15,14-1-38 16,11-4-63-16,15-2-40 0,16-2 77 0</inkml:trace>
  <inkml:trace contextRef="#ctx0" brushRef="#br0" timeOffset="6696.11">25473 15761 2166 0,'0'0'81'16,"0"0"128"-16,-9 0-296 15,-15 2-9-15,-17 3 49 0,-17 2 34 16,-20 0 12-16,-15 0 0 0,-28-2 1 0,-19-1 0 16,-12-2 0-16,-22 1 0 0,-2 1 0 15,-9 3 1-15,-20 2 0 0,7 3 2 16,-25 5 5-16,-3 2 9 0,-13 4 3 15,-8-1 0-15,7-4-3 0,-14 1-7 16,16-2-3-16,-6 0 0 0,17-5-3 16,-1-3-1-16,13-4-1 0,23-3-1 15,-6-4-1-15,32-2-1 0,15 0 0 0,3-2-7 16,19-1-8-16,12 2-13 0,9-3-19 16,24 1-10-16,26 2-10 0,14 0-9 15,16 1-6-15,14 4-24 0,13 0-37 16,1-2 7-16,25 4 22 0,21 3 208 15,28 5-64-15</inkml:trace>
  <inkml:trace contextRef="#ctx0" brushRef="#br0" timeOffset="7137.62">25644 16767 2430 0,'1'0'-1'0,"-3"2"-59"0,-7 1-28 15,-12 1 19-15,-13 2 52 0,-19 4 17 0,-14-2-2 16,-13 1 1-16,-12-3 0 0,-5 1 0 15,-20-1 1-15,-11 1 1 0,-4-2 1 16,-15 4 1-16,-9 2 3 0,-1 3 0 16,-21 4 6-16,-16 2 5 15,7 3 2-15,-28-4 1 0,-2-1-5 0,-7 0-6 16,-17-4-4-16,8 1-2 0,-14-5-2 0,12-2 0 16,-6-4 1-16,12-4-1 0,6-1 1 15,7-1 7-15,29 1 0 16,-4 2 2-16,22 2 0 0,20 1-6 0,2 1-2 15,16 3 1-15,11-1-1 0,4 3-2 16,22 3 1-16,18-3-1 0,15 2 0 16,12-3-1-16,3 0 2 0,10-1-22 15,9-4-18-15,8 1-35 0,10-4-48 0,8-1-50 16,0 0 91-16</inkml:trace>
  <inkml:trace contextRef="#ctx0" brushRef="#br0" timeOffset="7801.36">20039 13937 1416 0,'0'0'133'15,"0"0"227"-15,0 0-348 0,-1 0-17 16,1 1 1-16,0-1-1 0,0 1-3 15,0 7-2-15,0 3 1 0,0 13 4 0,0 8 2 16,4 10 1-16,1 7 0 0,3 5 1 16,-1-3 0-16,-1-2 1 0,-4-4 0 15,-2-3 0-15,-1-5-2 0,-3-1 2 16,-1-2 3-16,1-3-12 0,0-4-21 16,2-6-51-16,3-3 633 0,3-3-425 15</inkml:trace>
  <inkml:trace contextRef="#ctx0" brushRef="#br0" timeOffset="7999.42">20346 14213 2013 0,'-7'3'25'0,"-7"1"-40"0,-12 2-21 16,-13 5 30-16,-14-2 9 0,-7 1-7 15,-4-1-2-15,-1-1-6 0,3-5-10 0,4 1 0 16,5-2-7-16,7-1-1 0,2-1-5 16,2-1-3-16,8-3-11 0,5 1-19 15,10 1-19-15,10-2-14 0,2 0 51 16</inkml:trace>
  <inkml:trace contextRef="#ctx0" brushRef="#br0" timeOffset="8452.87">20674 13901 1866 0,'1'12'32'16,"1"11"-23"-16,-2 16-38 0,0 15 12 15,-3 11-1-15,-6 5-24 0,-4 3-25 16,-3-5-19-16,-2-5 17 0,3-12 32 15,5-16 25-15,2-11 12 0,4-9-1 16,0-6-1-16,3-5-2 0,1-2 4 16,0-2 8-16,0 2 7 0,0-2 2 15,0 0-3-15,-2-9-6 0,5-7-2 0,5-7-1 16,5-13 3-16,7-12-10 0,8-4-21 16,7-1-18-16,6 2-23 0,3 15-9 15,1 12 10-15,-2 12 20 0,-4 12 23 16,-4 8 23-16,-4 7 10 0,1 5-1 0,-2 4-3 15,-1 9-6-15,-3 6-3 0,-12 1-1 16,-8 2 7-16,-8-3 15 0,-10-3 2 16,-7 1 5-16,-7-1-5 0,-6-5-7 15,-4-3 5-15,-5-2-1 0,-10-6-1 16,-4-6 0-16,-5-5-4 0,-1-9-3 16,7-6-5-16,8-8-7 0,8-1-5 0,5-4-10 15,6-4-17-15,5 1-15 0,6-5-22 16,5-7 720-16,10-2-487 0</inkml:trace>
  <inkml:trace contextRef="#ctx0" brushRef="#br0" timeOffset="8750.62">21626 13986 1374 0,'3'19'313'0,"0"25"757"0,-1-29-2035 16,-6-25 2002-16,-2 18-1634 15,2-2 130-15,0 33 452 0,1-2 2 16,2-5 9-16,1-3 3 0,2-4 1 15,0 0-3-15,3 2 1 0,-1 1 0 16,2 1 2-16,-2 3 2 0,0-2-11 16,-1 1-23-16,-1-3-27 0,2-1-35 0,-4-4 28 15,0-10 24-15</inkml:trace>
  <inkml:trace contextRef="#ctx0" brushRef="#br0" timeOffset="8955.53">21843 14212 1567 0,'11'1'154'0,"95"-5"-180"16,-278 30 25 0,117-15-1-16,11-2 2 0,-2-5 3 15,3-1 1-15,2-3-1 0,3 0 1 0,2-4-1 16,0 2 0-16,-3-1-7 0,-4-2-20 15,1 1-33-15,5-1-37 0,9 1 596 16,13 0-393-16</inkml:trace>
  <inkml:trace contextRef="#ctx0" brushRef="#br0" timeOffset="9369.77">22182 14286 1857 0,'5'5'144'0,"1"-7"-125"0,0-4-35 15,9-4-19-15,7-13-17 0,11-2-29 0,7-13-31 16,1-2 7-16,-8-2 25 16,-4 8 55-16,-9 8 45 0,-5 3 14 15,-2 6 13 1,-5 1-3-16,-4-1-6 0,-3 2-6 15,-2 1-11-15,-3 2-14 0,-2 1-17 16,-10 0-6-16,-3 2-2 0,-10 3 2 16,-11 3 1-16,-5 11 2 0,-2 9 1 0,0 10-3 15,1 10 0-15,6 10-1 0,2 6 0 16,6 3 4-16,10-3 4 0,12-5 1 16,9-3 0-16,5-8 8 0,3-8 20 15,0-8 13-15,4-4 13 0,1-6 5 16,4 3-11-16,8-3-5 0,-1-1-7 0,3-1-6 15,9-1-2-15,6 0-6 0,12-2-7 16,6-1-11-16,-3-1-8 0,-7-4-9 16,-10-3-11-16,-6 0-11 0,-6-4-36 15,-3 1 97-15,-5-1-34 0</inkml:trace>
  <inkml:trace contextRef="#ctx0" brushRef="#br0" timeOffset="9754.44">19923 14933 1992 0,'0'1'62'0,"-3"2"-1"0,3 1-76 0,-1 8-24 15,-3 15-21-15,3 17-22 0,-4 18-18 16,0 7 10-16,2-2 32 0,1-12 36 15,2-12 23-15,0-5 0 0,0-1 1 16,-2-1-1-16,1-4-1 0,0-4 2 16,1-8 2-16,2-7-18 0,0-3-39 15,5-5 660-15,6-2-465 0</inkml:trace>
  <inkml:trace contextRef="#ctx0" brushRef="#br0" timeOffset="9921.83">20117 15246 1507 0,'-7'5'331'0,"-32"11"-188"15,47-13-139-15,-104 6-16 0,42-3-7 16,7-5-2-16,0-1-15 0,2-3-10 16,0-3-16-16,7-1-29 0,9 0-22 15,12 0-18-15,9 1-9 0,11 0 76 16</inkml:trace>
  <inkml:trace contextRef="#ctx0" brushRef="#br0" timeOffset="10382.59">20694 14985 1734 0,'0'2'49'0,"1"2"-10"15,-1 0-50-15,0 7-4 0,-3 11 2 0,-5 19 5 16,-3 15 7-16,-4 11 3 0,1 3 1 0,0-5 2 16,2-6-3-16,-2-9 0 0,2-2 1 15,1-1-2-15,2-5 2 0,3-2 1 16,2-8 0-16,1-8 1 16,2-9 0-16,0-9 0 0,1-3-4 0,0-3-4 15,0 0-7-15,0 0 1 0,0-2 5 0,5-3 0 16,0-3 4-1,9-6-3-15,9-5 3 0,12-5-8 0,11-2-13 0,8 0-16 16,-1 4-17-16,2 6 0 0,-4 7 6 16,-4 5 12-16,-1 8 11 0,-7 3 13 15,-5 6 22 1,-8 2 30-16,-7-2 8 0,-7 3 0 16,-4-2-15-16,-6 7-27 0,-5 8-7 15,-5 0-1-15,-9 6 1 0,-7-5 1 16,-7-4 1-16,-8-4-1 0,-2-2 3 15,-7-9 2-15,-6-2 2 0,-5-6 2 16,-5-3-3-16,2-5-4 0,9-4-4 16,10-5-7-16,6-4-14 0,6-3-15 15,3-5-15-15,3-2-20 0,9-4-17 16,7 0-3-16,9-3 47 0</inkml:trace>
  <inkml:trace contextRef="#ctx0" brushRef="#br0" timeOffset="10649.76">22006 15376 1668 0,'0'0'40'0,"-1"0"-3"0,-4-2-55 15,1 2 7-15,-4 2 8 0,-5-2 2 16,-4 2 1-16,-8-1 0 0,-5 0 1 16,-10 0 1-16,-9 2-2 0,-5 1 0 15,-3-2 3-15,2 1-2 0,3 1-24 16,5 0-33-16,1-3-34 0,-1-1-6 16,4 0 44-16</inkml:trace>
  <inkml:trace contextRef="#ctx0" brushRef="#br0" timeOffset="11443.44">22139 15486 1908 0,'0'0'46'0,"-1"0"-8"0,-1-2-55 0,2 2-16 16,2 0-1-16,0 0 0 0,2 0 0 15,3-5 13-15,9 0 13 0,8-6 6 16,17-2 2-16,9 1-1 0,10-3 0 15,-2 3 5-15,-4 2 1 0,-5-2 1 16,-7 1 2-16,1 0-5 0,-5-2 0 0,-3 2 1 16,-6-1-1-16,-6 0 1 0,-7-1 0 15,-3 2-1-15,-8 1 0 0,-2-3 1 16,-3 1-3 0,-3-1-2-16,-1-2-5 0,-4-2-2 0,-4 1 0 0,-5 0 3 15,-3 2 0 1,-2 4-3-16,3 4-8 0,0 6-8 0,1 8-9 0,-3 9-2 0,-4 11-1 15,-1 12 2-15,2 9 3 0,6 7-5 16,6 1 5 0,9 0 4-16,5-6 6 0,5-4 13 0,4-1 10 15,5-3 7-15,4-1 22 0,6-3 12 0,4-4 16 32,6-7 9-32,2-3-7 0,-1-5-5 0,2-6-10 15,-5-2-1-15,0-8-12 0,0-3-12 16,1-6-18-16,-1-4-30 0,2-1-23 15,0-6-28-15,-5-4-18 0,-3-4 515 16,-6-3-325-16</inkml:trace>
  <inkml:trace contextRef="#ctx0" brushRef="#br0" timeOffset="16013.1">20354 16596 1812 0,'0'6'183'15,"-3"-3"-132"-15,-9-1-62 16,9 5-12-16,-34-7 19 0,-4 9 1 15,-5 1 3-15,-6 2-5 0,-5-3-3 16,4-3 0-16,1-4-4 0,1-1 6 16,9-1-1-16,5-1-6 0,9 1-3 0,7-2-17 15,4 2-20-15,6 0-34 16,3-2-32-16,0 1-24 0,8-5 69 0</inkml:trace>
  <inkml:trace contextRef="#ctx0" brushRef="#br0" timeOffset="16439.23">20564 16071 1603 0,'8'12'175'16,"0"3"219"-16,0 6-326 0,-2 12-95 0,-1 10-11 15,0 18-6-15,0 8 8 16,-3 6-3-16,-1 5-1 0,-2 0-4 0,-2 6 3 15,-2-3 14-15,2-9 9 0,1-10 6 16,1-16 5-16,1-14 1 0,1-13 3 16,0-10 4-16,-1-11-1 0,0 1-3 15,0 0-3-15,1-3-18 0,0-6-3 16,4-4 4-16,3-13 4 0,7-11 15 16,4-11 9-16,5-10-1 0,4 0-9 15,2 3-15-15,3 11-16 16,-2 12-9-16,0 11 4 0,-2 13 15 0,-2 7 18 15,0 8 22-15,-4 10 17 0,-4 5 9 0,-2 8-3 16,-4 6-12-16,-4 4-12 0,-6 4-9 16,-4-3-1-16,-6-1 0 0,-6-5 2 15,-5-4-2-15,-6-4-3 16,-7-3-2-16,-7-5-2 0,-5-6 4 0,-8-3 3 16,1-8 0-16,-1-4 3 0,6-4-4 0,8-7-14 15,4-1-19-15,5-5-27 0,4-8-23 16,3-7 306-16,9-5-182 0</inkml:trace>
  <inkml:trace contextRef="#ctx0" brushRef="#br0" timeOffset="16767.64">21756 16555 937 0,'-10'-2'61'0,"-1"-3"10"0,-2 1 12 15,1-2 0 1,-3 2-25-16,0 0-8 15,2 1-6-15,-1 1 0 0,2-2 1 16,1 3-11-16,-2 1-11 0,-2 0-10 16,-1 0-7-16,-2 0-1 0,-1 3-4 15,-2-1 1-15,-3-2 0 0,0 0 2 16,2 0-25-16,2-2-25 0,2-2-18 0,1 1 20 16</inkml:trace>
  <inkml:trace contextRef="#ctx0" brushRef="#br0" timeOffset="17025.29">21570 16125 1441 0,'8'20'502'0,"-4"-9"-240"15,1 1-314 1,-17-8 69-16,10 28-65 0,-5 11 14 15,-1 9 4-15,-1 3 14 0,0-1 10 16,0-3 5-16,2-3 1 0,-2-2 0 16,4 1 0-16,-2 0 1 0,0 0-1 15,6-3-11-15,-2-9-9 0,3-11-19 0,0-10-20 16,0-8-33-16,0-5-40 0,0-1 25 16,5-3 38-16</inkml:trace>
  <inkml:trace contextRef="#ctx0" brushRef="#br0" timeOffset="17372.16">21895 16560 2173 0,'18'3'83'0,"-2"-2"6"16,2-2-100-16,-4-6-40 0,6-2-10 15,4-1 6-15,3-7 1 0,4-4 9 0,3-4 11 16,-2-2 14-16,-3 3 11 15,-5 1 9-15,-4 4 14 0,-5 3 17 0,-6 3 5 16,-1 0-8-16,-6 0-18 0,-2 0-22 16,-5-2-13-16,-4 0-2 0,-2 2 0 15,-5 2-2-15,-1 2 5 0,-4 4 1 16,-4 5 4-16,-1 4 0 0,-1 6-20 16,1 10-10-16,2 2-1 0,2 5 6 15,8 4 21-15,4 3 9 0,7 5 2 0,8 6 0 16,7 3 5-16,9 0 33 0,6-2 41 15,6-2 32-15,3-2 15 16,-1-8-25-16,7 0-33 0,6-6-27 0,7-3-15 16,6-4-3-16,-1-3-6 0,-7-4-19 15,-6-5-17-15,-2-4-16 0,0-5-56 16,2-5 24-16,-3-7 33 0</inkml:trace>
  <inkml:trace contextRef="#ctx0" brushRef="#br0" timeOffset="17799.62">19997 17440 1988 0,'9'1'212'16,"-8"13"-191"-16,16-13-115 0,-78 7 106 16,25-8-30-16,1 2 4 0,-1 1 3 15,2 1 3-15,-6-3 4 0,0-1 4 16,-3 2-5-16,4-1-8 0,1 2-16 16,7 0-24-16,7-2-25 0,3 2-39 0,8 0-5 15,5-3 58-15</inkml:trace>
  <inkml:trace contextRef="#ctx0" brushRef="#br0" timeOffset="18225.91">20202 17059 1972 0,'4'4'115'0,"0"-4"57"15,-4 0-113-15,1 0-62 0,0-2-15 16,2 4-3-16,-1-1-3 0,1 7-5 15,2 3 2-15,-1 10-19 0,3 20-21 16,-1 16 0-16,-1 16 6 0,0 5 28 16,-1 0 35-16,0-7 17 0,-2-7 5 0,-2-6-2 15,-1-7-11-15,0-7-8 16,1-11 4-16,0-9 4 0,2-8 7 0,0-11-6 16,-2-5-11-1,0 0-25-15,0 0-26 0,0-2 0 0,0-1 3 0,2-4 18 16,4-4 21-1,3-5 10-15,7-4 10 0,6 1 7 16,1-4 7-16,-1 4 3 0,3 1 5 16,-3 3-3-16,4 6-3 0,0 2 0 0,-4 5 0 15,-3 2 3-15,-3 2 0 0,-6 0-6 0,-2 1-9 16,-3 1-13-16,-3 0-13 16,-2-1-17-16,0 4-8 15,-4 5-10-15,-8 8-4 0,-6 5 12 16,-8 3 6-16,-6 1 15 0,0-2 13 15,-1-7-1-15,-4-1 1 0,2-5 0 16,-5-3-2-16,2-7-5 0,5-1-19 0,4-3-34 16,6-2-39-16,5-3 655 0,7-10-433 15</inkml:trace>
  <inkml:trace contextRef="#ctx0" brushRef="#br0" timeOffset="18528.12">21861 17468 1773 0,'41'19'422'0,"-49"-16"-311"0,-12-3-132 16,-11 5-68-16,-53-18 88 0,37 17-1 16,-1 2 2-16,-1 0-2 0,3-3-14 15,2 0-12-15,4-1-22 0,4 0-20 16,3 1-13-16,8 0-27 0,0-2-21 16,7 3-311-16,7-2 285 0</inkml:trace>
  <inkml:trace contextRef="#ctx0" brushRef="#br0" timeOffset="19004.91">22196 17792 2094 0,'4'0'61'0,"0"0"-2"0,4-2-87 15,2-1-17-15,2-1 4 0,7-7 3 16,4-4 9-16,1-6 10 0,6-1 5 16,-2 0 4-16,-1-2 16 0,-4 3 13 15,-5 4 9-15,-4 2 13 0,-4 5-8 16,-4 0-11-16,-3 1-7 0,1 1-11 0,-4 1-6 15,1 1-5-15,2 0-4 0,-7 0-6 16,3 1-2-16,1 4-8 0,-1 0-3 16,0 1-3-16,-5-2-6 0,-2 4 2 15,-1 2 1-15,-10 6 9 16,-4 6 12-16,-8 7 4 0,0 2 0 0,2 9-3 16,5 1-5-16,7 3-3 15,6 5-1-15,8-8 9 0,4 1 21 0,4-7 20 16,6-9 21-16,0-2 10 0,3-3-5 0,3-3-4 15,1 0-7-15,2-2-10 0,2-1 1 16,-1-2-5-16,5-2-4 0,2-2-4 16,1-3-12-16,3-3-9 0,1-3-17 0,4-6-33 15,12-4-47-15,0-5-36 0,7-10 65 16</inkml:trace>
  <inkml:trace contextRef="#ctx0" brushRef="#br0" timeOffset="23775.45">17764 14175 1581 0,'0'0'79'0,"-1"0"4"0,1 1-25 0,-1 0-57 0,1-1-1 15,0 0 5-15,1 0 6 0,0 0 4 16,-1 0 5-16,1 0-1 0,2 0-4 15,-1 0-3-15,4 0 3 0,2 0 2 16,3 3 6-16,10-1 1 0,3-2-4 16,11 0-6-16,9 0-6 0,13 0-6 0,15 1 0 31,10 0 0-31,8-1-2 0,3 1 2 0,4 1-2 16,8 2 1-16,3-2 0 0,-9 1 0 15,-13 1 0-15,-16-4 1 16,-9-2 0-16,-6-1-2 0,-1-1 1 15,-4-1 0-15,-3 1-1 0,-5-2-3 0,-8 1-1 16,-11 1-10-16,-9-1-14 0,-5 2-5 16,-6 1-10-16,-2 0-1 0,-2 0 4 15,-1-2-1-15,0-1-3 0,-2-5-4 16,-7-8-21-16,-10-9-13 0,-13-7-13 16,-11-5-14-16,-2-1 13 0,-4 2 19 0,4 2 34 15,3 2 41-15,4 9 35 0,6 3 25 16,7 9 14-16,9 4 4 0,3 2-10 15,6 5-4-15,4 2-4 0,5 0-10 16,-1 0-5-16,1 0-11 0,0 0-17 16,-2 1-6-16,5 2-5 0,4 4-4 15,2 3 1-15,7 7 1 0,12 7 1 16,4 0 1-16,13 6 1 0,2-2-1 0,3 2 1 16,9 0 0-16,-3-3-1 0,6 1 0 15,-7-1 2-15,-13-2 1 0,-10-1 2 16,-11-6 1-16,-9-3 3 0,-4-5-3 15,-4 0 1-15,-2-1-4 0,-3 4-7 16,-7 0-1-16,-3 4-3 0,-4 4 1 16,-5 3 4-16,-2 2 1 0,-7-1 2 15,-4-2 1-15,-6 0-1 0,-5-5-1 16,1 2-13-16,3-2-36 0,3-6-29 0,1 2-19 16,2-2 40-16</inkml:trace>
  <inkml:trace contextRef="#ctx0" brushRef="#br0" timeOffset="24549.66">17946 15247 1787 0,'0'0'60'0,"1"0"-3"0,1 0-51 16,0-1-17-16,10-1 1 0,7 0 5 15,16-2 1-15,15 0-2 0,10 1 4 16,3 0 2-16,2 0 1 0,-1 2 1 16,2 1 1-16,8 2-1 0,16 1 1 15,5 3 0-15,5 1-1 0,4 2 0 0,-7 0-1 16,0 1 0-16,1-2-1 0,-17-1 0 15,-13-3 0-15,-11 1 1 0,-8-3 0 16,0 1 0-16,-3 1-1 0,-10-3 2 16,-11 1-1-16,-13-2 3 15,-6 0-10-15,-6 0-18 0,0 0-11 0,0-1-11 0,-5-1 11 16,-1-4 15-16,-8-3 13 0,-5-3 6 16,-6-8 1-16,-5-3 2 0,-4-2-1 15,1-2-1-15,2 2 0 0,2 0 0 16,8 0 0-16,-1 2 1 0,1 4-1 15,3 1 0-15,-6 2 1 0,7 5-3 0,4 2 4 16,2 5 9-16,6 1 11 0,4 1 12 16,1 2 1-16,-1 0-10 15,1 0-11-15,-1-1-10 0,1 1-7 16,0 0 0-16,1 0-2 0,-1 0 1 0,0 0 2 16,1 0 0-16,7 1-1 0,0 2 2 15,6 3 0-15,7 7 0 0,7 5 1 16,7 5 0-16,5 2 0 15,1 1 0-15,-1 2 1 0,3 0-1 16,-4 0 0-16,-1 2 1 0,-9-6 7 0,-6-3 9 0,-7-7 5 16,-10-4-1-16,-1-1-6 15,-5-1-6-15,-1 2-4 0,-8 3 3 0,-7 3 3 16,-4 2 9-16,-6 0 7 0,-5-1 10 16,-3-1 4-16,-4-3 1 15,-4 0 7-15,2-2 0 0,-3-1 3 0,-6 0-1 16,-8-1-11-16,-4 1-4 0,0 0-5 0,6-3-8 15,10-1-5-15,12-1-8 0,5-1-4 16,9-1-2-16,7 1-2 0,1-3 1 16,4 2-1-16,2-1 0 0,2 1-1 15,0-2-10-15,3-1-18 0,0 0-25 0,-1 0-28 16,1 0-18-16,-2 0-22 0,2 0-16 16,2 0-29-16,3-13 555 0,6-8-319 15</inkml:trace>
  <inkml:trace contextRef="#ctx0" brushRef="#br0" timeOffset="26707.04">25581 13491 1814 0,'2'2'67'0,"-1"-1"-15"0,-2-1-16 16,-1 4-38-16,-2-4 2 0,1 1 3 16,3 0-1-16,0 0 1 0,0 0-1 15,0 0 13-15,1-1 12 0,1 0 11 16,-1 2 11-16,-1-2-3 0,0 0-2 16,3 0-9-16,-1 0-7 0,3 3-7 15,0-2-10-15,6 1-2 0,7 2-3 16,4 5-4-16,2 3-1 0,1 3-1 15,4 5 0-15,0 1-2 0,3 5 1 0,4 4-1 16,2 5 0-16,2 8 1 0,4 4-2 16,2 9 0-16,1 8 1 0,2 6-1 15,-5 4 0-15,-5 9 1 0,-6 4-1 16,-10-1 0-16,-3-3 0 0,-5-6-2 16,-5-3 2-16,-3 4-1 0,-5 8 1 15,-7 5 0-15,-10 0 2 0,-5-4-1 16,-9-7-2-16,-13-7-1 0,-5-6-2 15,-10-7 0-15,-3-10 4 0,6-9 1 0,8-9 1 16,10-7 1-16,5-5 0 0,6-5 0 16,4-5 1-16,3-3-1 0,4-2 0 15,5-1 2-15,4-1 0 0,-1-1 3 16,6-2 4-16,0 0 5 0,0 0 9 16,0-1 9-16,0 1 10 0,-2 0-10 0,4 1-9 15,0-1-11-15,2 0-12 0,-2-2 1 16,2 0-1-16,7-3-3 0,4 0-1 15,9-10 1-15,13-4 1 0,5-7 2 16,8-3-1-16,3 0 1 0,-2-1 0 0,0-2 1 16,-6 0 1-16,-3-7 1 0,-8 0 1 15,-3-3 4-15,-3 0 3 0,-4-2 1 16,2-3-2-16,-4-9-2 0,-8-6-2 16,0-4 0-16,-9-10-2 0,-4-3-3 15,-1 2-3-15,-6-5-4 0,-6 1-2 16,-4 2 1-16,-6-3-1 0,-5 4 0 0,0 3-3 15,-6-4-5-15,-8-1-1 16,-8-1-8-16,-7 0 0 0,-3 3-6 0,5 10 0 16,5 8 6-16,6 12 7 0,4 10 11 15,2 8 3-15,4 10 0 0,2 4 1 16,1 3 1-16,1 6 0 0,4 2 0 16,2 2 1-16,4 3-4 15,8 1 1-15,2 1 1 0,2-2 0 0,5 3 3 16,-2-1 0-16,4 0 0 0,0 0-1 15,0-2 0-15,0 0-1 0,3 6 0 0,5-1 1 16,-1 2 0-16,5 4 1 0,6 1 0 16,4 5 1-16,5 4 1 0,3 4 0 15,3 3 0-15,4 6-1 0,1 4 0 16,5 6-1-16,1 0 0 0,1 6 0 0,6 7-1 16,-1 11 0-16,1 9 0 0,2 11-1 15,-8 6 1-15,-4 3 1 0,-8 0-1 16,-2-1 1-16,-6 2-2 0,-3-2-1 15,-7 7 2-15,-8-1-1 0,-7-8 0 16,-7-10 0-16,-9-7 0 0,-10-11-2 16,-6 0 1-16,-4-1 0 0,-3-4 0 15,-4-7 1-15,-5-12 1 0,-5-8 0 16,-2-8 0-16,0-4 1 16,2-4 0-16,6-4 0 0,3-4-1 0,9-3 0 0,6-1 1 15,8-4 1-15,7-2 1 0,5 1 1 16,2-1 1-16,2 0 1 15,2 0-1-15,3 0 14 0,0 0 5 0,0 0 7 16,0 0 9-16,0 0-9 0,-2 0 3 16,4 0-7-16,-2 0-7 0,0 0-6 15,0 0-7-15,0 0-3 0,1 0-2 16,1 1-1-16,2-2-5 0,0 1 1 16,3 0 0-16,0-3 1 0,3 2 4 0,0-3 1 15,-1 2 0-15,0-1 1 0,-5 0 0 16,2 0-9-16,-3 2-20 0,0-1-25 0,-1 0-38 15,1 0-25-15,-2-1-18 0,4-5 600 16,-1-10-365-16</inkml:trace>
  <inkml:trace contextRef="#ctx0" brushRef="#br0" timeOffset="29768.92">17822 16689 1503 0,'0'0'58'0,"0"0"13"15,0 0-57-15,0 0-12 16,0 0 0-16,0 0 1 0,0 0 1 0,0 0 10 15,-2 0 13-15,2 0 12 0,0 0 5 16,0 0 1-16,0 0-14 0,1 0-12 16,3 0-10-16,-2 0-9 0,5 0-4 15,0 0 0 1,8 0 0-16,7-4 1 0,8 0 2 0,10-1 0 0,16 2 1 16,13 1 0-16,14 0 0 0,8-2 0 15,0 4 0-15,3-2-3 0,14 1 1 0,1 1 1 16,0 3-1-16,-12 1 2 0,-21 0 0 15,-18-2 0-15,-15 3 1 0,-10-5 1 16,-12 1-2-16,-7-1 2 16,-2 0-9-16,-9 0-12 0,-2 0-21 0,-1 0-33 15,0 0-6-15,-7-8-15 0,-8-5-13 0,-13-10 735 16,-13-6-478-16</inkml:trace>
  <inkml:trace contextRef="#ctx0" brushRef="#br0" timeOffset="30069.13">18720 16392 1564 0,'40'24'128'16,"47"22"-203"-16,-8-14 15 16,-43-19 124-1,38 24 23 1,1 1-89-16,-18-8 0 15,-1 0 2-15,-8 2-1 0,-5 2 0 16,-5-2 1-16,-9-1-2 0,-3-3-1 16,-8-7 0-16,-8-5 1 0,-5-3 4 0,-6 0 4 15,-9-1 2-15,-6 4 0 0,-8 2 1 16,-2-2 2-16,-5-2 6 0,-8-3 5 16,-7-2-2-16,-11-2-3 0,0-2-6 15,2-1-5-15,5-1-7 0,6 2-14 16,1-2-31-16,5 2-39 0,2-2-31 0,6 4 336 15,4-1-190-15</inkml:trace>
  <inkml:trace contextRef="#ctx0" brushRef="#br0" timeOffset="30463.26">17918 17555 1553 0,'0'0'49'0,"-2"0"0"16,2 0-49-16,0 0-4 0,0 0-3 16,1 0 1-16,1 0 5 0,-1 0 7 15,0 0 9-15,4 0 2 0,-1 0 0 0,8-2-2 16,13-1-7-16,17 1-2 0,21 0-3 15,11 0-2-15,8 2 1 0,0 2-1 16,1 2-1-16,4 3 1 0,9 0 1 16,-1 0-2-16,-7-1 2 0,-10 2 0 15,-18-3-1-15,-8 1 1 0,-7 0 0 0,-6-3-1 16,-2 3 1-16,-3-2 0 0,-2 1-1 16,-4-1 1-16,-10 0 0 0,-7-4 0 15,-10 0 4-15,0 0 4 0,-1 0-18 16,0 0-10-16,-4 0-29 0,-5-6-25 15,-16-11-31-15,-14-10-54 0,-11-12 91 16</inkml:trace>
  <inkml:trace contextRef="#ctx0" brushRef="#br0" timeOffset="30818.18">18813 17286 1813 0,'1'0'101'0,"2"1"55"0,1 5-110 0,5 6-65 16,10 10-27-16,10 8-23 16,10 5-10-16,9 3 9 0,-2-3 29 0,-5-5 23 15,3-2 12-15,1-3 4 16,2-1 2-16,-1 0 0 0,-5-1 3 0,-13-3 1 16,-9-6 8-16,-8-4 3 0,-4-5 1 15,-6-1 1-15,-1-1-4 0,0 1-2 16,-8 4-3-16,-8 4-4 0,-8 0 0 0,-16 4 8 15,-11-1 9-15,-6-3 13 0,-3 3 3 16,-2-3-4-16,5 1-8 0,2-1-10 16,3 0-8-16,1 0-4 0,2-2-2 15,-2-2 0-15,3 0 1 0,10-1-7 16,8-3-8-16,13 1-9 0,10-3-16 16,6-2-15-16,1 0-7 0,0 0-14 15,0 0-24-15,0 0-14 0,-1 1 184 16,9-2-82-16</inkml:trace>
  <inkml:trace contextRef="#ctx0" brushRef="#br0" timeOffset="32581.6">18053 14244 1257 0,'9'6'85'0,"-9"-6"-63"15,0 0-28-15,-6-3-2 0,-10-9-14 16,7 2-3-16,-3-5-5 0,2-4-5 16,1-1 3-16,3 1 10 0,3 3 8 15,2 2 13-15,0 5 5 0,1 0 2 16,-2 1-2-16,0 1-4 0,0-2-5 16,-3 2 1-16,0 4 0 15,-3 0 5-15,0 0 6 0,0 1 6 0,-2 2 6 16,-4 2 2-16,-7 4 2 15,-6 1-2-15,-1 2-5 0,-1-1 0 16,2 5 1-16,1-1 3 0,-9 3 7 0,-3 1 6 16,-3 1 2-16,-3 1 2 0,-4 1-6 15,6 0-9-15,2-1-6 0,1 3-5 0,15 0 1 16,1 4 1-16,6 2-1 0,6 5-2 16,2 5-4-16,4 7-4 0,1 3 0 15,5 7-1-15,5-1-1 0,3 1 0 16,4 1 0-16,2-6-1 0,4-3 1 0,4-3 0 15,5-4 1-15,6-3 2 0,5-2 3 16,10 0 1-16,7-2 2 0,0 1 2 0,1-4-2 16,0-2 3-16,-5-3-1 0,4-5-1 15,4-6-1-15,3-5-2 0,5-4-1 16,-4-2-1-16,-1-2 2 0,-6-2-2 16,-8 0-2-1,-4-1 1-15,-11-1-2 0,-11 1 0 0,-2-1 3 0,-7 3-5 16,-4-2-9-1,-2 1-18-15,-7 2-36 0,3-3 7 16,-10-2 20-16</inkml:trace>
  <inkml:trace contextRef="#ctx0" brushRef="#br0" timeOffset="33466.46">17909 16771 1443 0,'0'0'50'0,"-1"0"-8"0,-2 0-59 16,0-2-38-16,-3-2 1 15,2 1 12-15,-4-6 6 0,0-5 3 0,0-1 6 16,1-3 3-16,3 4 1 0,1 3-8 16,3 5-1-16,1 2 4 0,-1 2 5 15,1-1 18-15,-1 3 18 0,0 0 11 16,1 0 7-16,-1 0 1 0,0 0-9 16,0 0 1-16,0 0 2 0,0 0 5 0,0 0 5 15,1 0-7-15,-1-1-9 0,0 1-10 16,0 0-10-16,-2 0 0 0,0 0 2 15,-2 0 5-15,1 1 3 0,-3 2 6 16,1 0 2-16,-3 1-2 0,-6 3-3 16,0 3 0-16,-5 0 2 15,-4 5 4-15,-1 2 1 0,-6 2-5 0,-8 5-3 16,-2 1 0-16,-1 2-1 0,-1 1 4 16,8 5 2-16,0 0-3 0,4 1 2 15,7 3-2-15,2 2-6 0,4 6-2 0,5 4-2 16,2 0-3-16,3 1 3 0,4-9 4 15,3-4 3-15,4-4 2 0,4-5 0 16,3-2-5-16,3-4-3 0,5-1-2 16,3-1 0-16,5-2 0 0,9-4 0 15,8 3 0-15,10-4-2 0,5-1 3 0,-1 1 5 16,-2-2 3-16,-8 0 5 0,1 0 0 16,-8-3-2-16,-1 1-2 0,2 0-3 15,-5-2-5-15,6 2-1 0,-3 2-3 16,-5-4 1-16,-7-1 2 0,-7 0-4 15,-9-3-18-15,-2-2-31 0,-3-1-38 16,-6 0 186-16,0 0-99 0</inkml:trace>
  <inkml:trace contextRef="#ctx0" brushRef="#br0" timeOffset="36539.4">25839 16391 660 0,'-2'-20'291'16,"-3"-53"-251"-16,-1 68 107 15,6 4-40-15,0 0-16 0,0 1-10 16,0 0-1-16,0-1-3 0,0 0 0 16,0 1-3-16,0 0-8 15,0 0 1-15,0 0-5 0,0-1-5 0,0 1-6 16,0 0-7-16,0-2-7 0,1 2-10 15,2-3-7-15,0 3-9 0,0 0-7 16,0 0-4-16,4 0-3 0,7 0-2 16,6 0-1-16,9 5 0 0,13-1 2 15,10 10 0-15,10 2 0 16,1 6-1-16,-3 4 1 16,-12 3 0-16,-5 1 3 0,-5 3 0 15,-6 1 2-15,1 6 0 0,-5 7-3 16,1 12-1-16,-1 7-4 0,-4 4-3 15,-6 3 2-15,-7-3 9 0,-9 1-20 16,-11 1 4-16,-8-2 3 0,-6-4-7 16,-11 2 19-16,-6-1 0 0,-7-1-4 0,-6-2 0 15,0-9 4-15,2-9 2 0,8-11 1 16,-3-8 1-16,1-8-2 0,2-7-2 16,4-2 4-16,11-3 1 0,7-4 2 15,8 1-1-15,4-4 4 0,4 2 2 0,4-2 5 16,0 0 4-16,1 0 2 0,0 0 2 15,0 0-1-15,0 0-1 0,0 0-8 16,0 0-6-16,0 0-7 0,1-1-1 16,2 1-2-16,0 0-5 0,1-1-4 15,2-4-6-15,6 2 1 0,14-6 4 16,15-4 3-16,13-9 6 0,10-5 3 16,-6-5-1-16,-5-2 0 0,-7-1 10 15,-7 0 9-15,0 2 10 0,-4-2 12 16,-6 0-3-16,0 1-2 0,-7-1-5 15,-3 0-7-15,-2-1-5 0,-2-3-5 0,-6-2-5 16,-2-7-2-16,-5-3-2 0,-6-4-3 16,-7-1-1-16,-5-1-1 0,-6-4-6 15,-2-3-1-15,-4 0-2 0,-1 0-1 16,-3-1 0-16,-3 6 1 0,-1 1 0 16,-3-1 1-16,-4 2-5 0,-8 0-7 0,-11 2-3 15,-6 2-6-15,-3 6-1 0,4 10 1 16,13 5-6-16,10 13 3 0,8 7 2 15,6 9 5-15,3 3 11 0,5 4 3 16,1 5 1-16,3 1 0 0,0 4 0 16,3-2 4-16,5 3 2 0,0-3 4 0,3-1 3 15,1-1 1-15,1-1 3 0,5-2 4 16,0 1-1-16,2-4 0 16,1 1-3-16,1-2 4 0,-2-2 3 0,3 2 0 15,-1 0 3-15,3-1-8 0,7 4 0 16,3-1-2-16,4 1-1 0,7 0 0 15,6 3-3-15,6-2-1 0,6 4 0 16,6 1-2-16,4 0 1 0,7 3-1 16,6 4 0-16,-1 1 0 0,-4 6 0 15,-8 1 0-15,-8 1 0 0,-3 2-1 0,-1 4-2 16,1 5-2-16,3 6 1 0,6 13-2 16,3 11 0-16,0 8-1 0,-12 7 1 15,-11-2-3-15,-11-2 2 0,-9 4 0 16,-6 0-1-16,-8 3-1 15,-5-5 0-15,-11-7-2 0,-6-9-9 0,-13-6-3 16,-18-1-2-16,-12-3 3 0,-4-5 9 16,4-8 9-16,12-12 4 0,13-7 4 0,6-8-1 15,6-3 0-15,3-5-1 0,5-3 1 16,2-1-1-16,1-4-1 0,5-1 1 16,1-1-1-16,3 0 3 0,2 1 0 15,6 1 5-15,-2-3 7 0,2 3 0 0,0 0 10 16,0 0-2-16,1 0-7 15,-1 0-4-15,0 0-11 0,0-1-2 0,1-5-1 16,7 1 3-16,3-5 3 0,4-5 3 16,5-8 0-16,4-9-1 0,5-7-3 0,4-2-2 15,1-6 0-15,1 1 2 0,-3 1-1 16,-4 1 4 0,-1-2 2-16,-3-8-1 0,3-6 1 15,3-4-2-15,-6-4-4 0,-1-5 1 0,-4-2-2 0,-9-5-1 16,-6-2-4-1,-4 0-7-15,-9 2-7 0,-5 5-2 0,-7 5-3 16,-6 8-1-16,-7 5 1 0,-4 4 2 16,-4 3 4-16,-6-1 6 0,-3 5 4 0,0 2 0 0,-9 5 1 15,-7 5 0 1,-9 4-2-16,0 8-2 0,2 2-1 16,13 10-2-16,12 7 1 0,6 3 3 0,7 5-1 0,5 2 4 15,5 3 3-15,3 1 1 0,4 0 3 0,6 0 6 16,5-2 2-16,2-1 7 15,4-4 6-15,1-1 2 0,1-3 3 0,0 4-4 16,2-3-1-16,-2-1-4 0,1 0-5 16,5 4-1-16,0-2-7 15,7 0-1-15,4 6-4 0,12 1-1 0,12 6 1 0,7 5-1 16,15 1 0-16,8 6 0 0,7 3 0 16,9 4 0-16,-9 3 0 0,-6 2-1 15,-7 3 1-15,-6 2-3 0,0 4-1 16,-1 4 1-1,-1 1-1-15,-5 9-2 0,-8 4-2 0,-2 3-4 0,-16 3-3 32,-10-1 3-32,-7 5 6 0,-12 11-5 15,-5 3 0-15,-7 4 2 0,-13-3-7 16,-14-6-1-16,-11-7 0 0,-4-9-4 16,-4-7 5-16,3-10 11 0,6-9 6 0,2-7 6 15,5-9 5-15,1-10 0 0,-2-4 5 16,-1-6 1-16,0-5 0 0,4 0 4 15,8-2-3-15,8-1 1 0,8 0-4 16,6-3 1-16,1 3-3 0,3 0 0 16,4 1 3-16,4 0 0 0,0 0 3 0,-1 0 1 15,1 0-4-15,1 0-4 0,0 0-4 16,0 0-8-16,0 0-6 0,0 0-12 16,0 0-16-16,1 0-22 0,-1 0-28 15,0 0-30-15,0 0-12 0,4 0 620 16,5 0-386-16</inkml:trace>
  <inkml:trace contextRef="#ctx0" brushRef="#br0" timeOffset="53988.04">25706 13360 1283 0,'17'21'164'0,"-34"-40"32"47,15 17-174-32,2 2-2-15,0 0-3 0,0 0 0 16,2 0-3-16,-1 0-4 0,-1 0-4 16,4 5-6-16,3-4-4 0,1 4-1 15,8 2 2-15,3 4 0 0,6 9 1 16,8 8 1-16,7 10-2 0,2 8 0 0,5 7 1 16,6 3-2-16,-3 5 0 0,2 4 1 15,-3 7-1-15,-3 12 0 0,0 7 1 16,-4 6-1-16,-1-2 1 0,-10-6-1 15,-6-7-2-15,-10-7-1 0,-12-5 2 16,-6 0 0-16,-13 3 1 0,-7 2 3 16,-8 1 0-16,-8 3 2 0,-5-2 4 15,-7-4-1-15,-4-3 0 0,-10-9-1 0,-8-3-1 16,-2-7 0-16,2-5 2 0,7-8-1 16,7-7 0-16,5-4 1 0,0-2 0 15,4-4 1-15,2 1 2 0,6-2-4 16,11-2-1-16,11-6-4 0,10-5-5 15,6 0-1-15,3-2-2 0,1-1 1 16,1 2 3-16,2-3 3 0,2 0 1 0,0-1 3 16,1 2 10-16,3-4 6 0,4 0 17 15,7 0 8-15,6-6 3 0,12-1-1 16,3-7-11-16,3-8-6 0,3-4-5 16,-1-8-1-16,1-3-4 0,6-6-3 15,-1-2-4-15,1-2 1 0,-1 0 5 0,-2 3 4 16,-2-3 0-16,-3-2-2 15,-7 0-3-15,-5-3-5 0,-5-2 0 0,-2-3-3 16,-6-4-3-16,0 0-1 0,-5-1-3 16,-3 3-1-16,-2 3-1 0,-4 0 2 15,-4-3 0-15,-4-8-4 0,-5-6-7 16,-5-8-10-16,-4-3-3 0,-2-1-3 16,-6-4-3-16,1 8 6 0,-5 9 4 15,-1 13 5-15,-4 15 8 0,-2 8 1 0,-9 9 2 16,-5 1 1-16,-8 2 2 0,-6-1-1 15,0 2-2-15,0 0 3 0,6 3-14 16,0 2-1-16,8 3 2 0,8 6-2 16,7 3 10-16,10 5 4 0,13 0 0 15,3 0 2-15,5 1 5 0,3 0 8 16,-1 0 14-16,1 0 9 0,0 0 3 0,0 0 0 16,0 0-6-16,0 0-8 0,1 0-4 15,-1 0-5-15,1 0-6 0,0 0-3 16,-1 0-2-16,0 0-3 0,0 0-1 15,2 2-3-15,-2-2-5 0,0 0-8 16,0 0-16-16,0 0-22 0,0 0-29 16,-2 0-41-16,2 1 642 0,0-1-409 15</inkml:trace>
  <inkml:trace contextRef="#ctx0" brushRef="#br0" timeOffset="55513.8">25768 15969 1414 0,'0'0'90'0,"-2"0"80"0,1 1-149 0,1 0-41 0,0-1 3 0,0 0 2 15,1 0 3-15,-1 0 0 0,2 0 4 16,-1 0 7-16,-1 0 9 0,2 1 8 16,1-1 4-16,3 1-1 0,4 2-8 15,5-1-7-15,8-1-3 0,10 5-1 0,6 0-2 16,6 3-1-16,1 4 3 0,-3 0 0 31,2 5 4-31,-2 3 0 0,1 9 2 0,7 13-12 16,6 14-16-16,6 12-5 0,7 3-5 0,-3-4 13 0,-3-11 30 15,-9-8 18-15,-9-8 4 0,-4 6 4 0,-7 6-29 16,2 11-21-16,-5 2 2 0,-8-10 28 16,-7-18 33-16,-10-12 7 0,-4-3-9 15,-9 8-47-15,-4 13-22 0,-7 7-1 16,-4 2 6-1,-3 1 13-15,-10-1 2 0,-8 3 1 16,-13 1-1-16,-8-4 0 0,3-6 1 0,2-6 0 0,6-6 1 0,5-3 1 16,2-1 0-16,3-7-1 0,3 0 1 15,2-2-1-15,1-3 0 0,0-1 1 32,3 0 0-32,0-2 0 0,1 0 1 15,6-4-1-15,4-1 1 0,8-3-1 16,5 0 1-16,3-1 0 0,2-4 0 15,1 1-1-15,2-2 0 0,1-2 1 0,0 0 1 16,0 0 1-16,0 0-3 0,0 0-2 16,0 0-2-16,0 0-5 0,0 0-1 15,0 0 4-15,0 0 6 0,1 0 7 16,2-2 0-16,1-2-1 0,3 1-5 16,6-5 2-16,11-7 4 0,10-6-2 0,9-8-1 15,6-9-4-15,-1-6-2 0,-2-4 0 16,-1-3 0-16,-3-1-1 0,-4-3 0 15,-2 0 0-15,-7 0 0 0,-6 4 0 16,-5 1 2-16,-5 2-1 0,-4-3 3 16,-1 0 1-16,-5-1 0 0,-4-2 0 15,-7 1-1-15,-4 2-4 0,-7-4-2 0,-5-2-1 16,-6 3-3-16,-10 1 2 0,-2 2 2 16,-8 4 0-16,-5-4-1 0,-5 3 0 15,-8 1-1-15,0 0 1 0,-2 3 1 16,5-1 0-16,7 6 0 0,6 6-1 15,6 7-3-15,1 5 2 0,0 6 0 16,-1 6-3-16,0 3-1 0,8 3 2 16,8 3-2-16,10-1 6 0,9 2 3 15,3 3 2-15,4-2 4 0,1 2 5 0,3-2 2 16,0-1 2-16,-1 3 1 0,1-4-1 16,0 0-1-16,1 0-1 0,2 0-5 15,0 0-1-15,0 0-1 0,5 0-2 16,2 2 0-16,9 1 0 0,13 0-1 0,15 1 0 15,9 1 0-15,5-1-2 0,-2 2-1 16,-5 1 2-16,0 2-1 0,5 3 0 16,4 4 2-16,10 5-5 0,5 4-8 15,-1 0 0-15,-10 5-2 0,-15-3 3 16,-15-3 9-16,-5-1-2 0,0 6 2 16,4 10-29-16,6 12-21 0,4 13-2 15,-1 7-5-15,-4 1 37 0,-9-10 23 0,-7-1 6 16,-7 1 4-16,-8 4-12 0,-1 11-9 15,-2-2 9-15,-3-8 7 0,-3-5 6 16,-4-3 0-16,-8 2-14 0,-3-2-8 16,1-12 6-16,-1-10 4 0,0-5 4 15,-6 2 3-15,-9 3-9 0,-3 0 7 16,-2-4 0-16,1-3 2 0,-3-3 0 16,-1-1-3-16,-1 0 10 0,-1-5 4 15,4-3 0-15,2-1-3 0,2-6-6 16,3-2-4-16,2-2 1 0,5-2-1 15,2-2-8-15,5 0 13 0,4 0 6 0,6-1 9 16,1-2 16-16,-2 0-8 0,5 0-1 16,0 0-6-16,0 0-7 0,0 0-8 15,-1 0-5-15,1 0-2 0,1 0-4 16,-1 0 1-16,0 0 0 0,0 0 1 0,1 0 0 16,-1 0-1-16,0 0 0 0,0 0-2 15,0 0 0-15,0 0-1 0,0 0-1 16,0 0-1-16,0 0 0 0,0 0-2 15,0 0-5-15,0 0-9 0,0 0-7 16,0 0-9-16,0 0-6 16,0 0-7-16,0 0-8 0,0 0-13 0,0 0-6 15,0 0-15-15,1 0-6 0,-1 0-118 16,5 1 132-16</inkml:trace>
  <inkml:trace contextRef="#ctx0" brushRef="#br0" timeOffset="58208.96">7988 16142 1593 0,'0'-4'202'0,"0"4"349"0,0 0-539 0,0 7-36 0,2 8-22 16,-1 14-15-16,0 20 6 0,1 14 16 31,-2 13 21-31,-2 6 14 0,-1 3 3 0,-4 13 1 0,-2 4 0 16,0 3 2-1,-1 3-2-15,3 1 1 0,4-1 1 16,2 3-1-16,1-5 0 0,2-7 1 0,-1-8-2 0,0-4 0 16,1-5 0-16,-2-3 0 0,0-8 0 15,-2-7 0 1,1-12 6-16,-1-8-5 0,0-10-27 15,0-6-38-15,-1-6-50 0,1-7-43 16,1-5 4-16,1-9 74 0</inkml:trace>
  <inkml:trace contextRef="#ctx0" brushRef="#br0" timeOffset="58928.51">7815 15823 1813 0,'0'0'113'0,"0"0"91"15,0 0-167-15,0 0-47 0,1 0-6 0,4 0-5 16,0 1 3-16,8 1 1 0,2 4 7 16,11-2 2-16,12 2 3 0,11 0 3 15,18-3 2-15,14-2 3 0,9-1 4 16,13-4 0-16,16-3-1 0,20-1-1 15,15-2-1-15,24-3 0 0,10 0-1 16,0-3-1-16,16-1 0 0,-3-2 1 0,4 0-2 16,10 0 0-16,-9 0 0 0,6 1 0 15,-10-1-1-15,-14 3 0 0,-5 1 0 16,-27 1-1-16,-20 3 1 0,-17 2 1 16,-27 1 0-16,-11 5 1 0,-9 3-2 15,-20 2 2-15,-15 0 1 0,-16 1-1 16,-13 2-3-16,-1 1-1 0,-4 5-4 15,-2 5 0-15,-2 15 2 0,-5 15-1 16,-3 16 4-16,-3 15 1 0,-8 18 1 0,-4 14 3 16,-3 19 0-16,0 8 0 0,9 10-1 15,9 6 1-15,8 6-1 0,8 9 0 16,4-4-1-16,5-6 17 0,1-13 7 16,0-18 8-16,0-10 1 0,-2-7-15 0,2-3-9 15,-5-12-7-15,-3-13-2 0,-1-16 1 16,-4-18-2-16,-4-11 0 0,0-10 1 15,-3-6-1-15,0-6 1 0,-1-4-1 16,-2-2-1-16,-4-4-3 0,-8 4-1 16,-9 0 2-16,-14-1 7 0,-14 3 11 15,-13-4 6-15,-14 1 4 0,-15-2 1 16,-22-5-4-16,-21-3-1 0,-9-2-5 16,-30-2-5-16,-4-2-3 0,-9-2 0 15,-20 1 0-15,15 1-2 0,-10 1-2 0,2 7-1 16,13 1 1-16,-18 7 0 15,15 4-1-15,11 0 0 0,3 2-2 0,35 1 0 16,25-1 0-16,28-1-2 0,29-2 2 16,20-2-1-16,11-1 2 0,12-2-1 15,6-1 2-15,10-1-5 0,5-3-13 0,0 0-12 16,-2 1-19-16,-4-1-20 0,6 0-24 16,0 0-35-16,2 1-20 0,6-4 3 15,12-8 19-15,22-14 19 16,26-15 65-16</inkml:trace>
  <inkml:trace contextRef="#ctx0" brushRef="#br0" timeOffset="59392.36">11655 16968 1768 0,'1'0'136'0,"-1"0"105"0,1 2-182 0,-1-2-86 15,0 0-13-15,0 2-12 0,-1-2 0 16,1-2 6-16,0 2 7 0,0 0 17 16,-3 2 15-16,-2 1 12 0,-8 1 15 15,-10 2 11-15,-11 3 15 0,-18 6 8 16,-9 0 4-16,-22 1-3 0,-21 2-12 0,-14-3-13 15,-9 0-13-15,-17-2-9 0,-6-2-3 16,-4 0-1-16,-11 0-2 0,-1 0 1 16,4 0 1-16,0-1-1 0,-2-1 1 15,10 1-1-15,9-4-2 0,-1 1 5 16,7 0 8-16,9 0 4 0,4 1 0 16,12-5-3-16,17 1-9 15,9-3-4-15,13-1 0 0,17 1-2 0,14-1 1 16,13 0 1-16,11 0 0 0,5 0 3 0,8 0 2 15,2-2 3-15,5 2-3 0,0 0-5 16,-1 0-11-16,1 0-13 0,1 0-6 16,-1 0-12-16,0 0-9 0,1 0-22 15,-1 0-26-15,1 0-20 0,3 0-22 16,5-6-2-16,9-1 332 0,6-4-166 0</inkml:trace>
  <inkml:trace contextRef="#ctx0" brushRef="#br0" timeOffset="59818.16">9812 15770 2017 0,'0'1'50'0,"-1"-1"-28"0,0 4-39 0,1 3-4 0,-3 10 2 15,1 16 9-15,-1 11 6 0,-5 11 4 32,0 17 1-32,0 11 4 0,-1 14 2 15,1 12 1-15,1 10 3 0,-2 18 13 16,1 14 5-16,-2 10 6 0,-2 4 5 15,0-11-9-15,1-15-4 0,3-15-6 0,3-15-8 16,3-6-5-16,2-5-3 0,1-3-3 16,0-4-1-16,5-8 0 0,-1-7-1 15,-2-9 0-15,-1-8 1 0,-2-11-1 16,-1-7 1-16,-1-12 0 0,0-5-1 16,0-4 0-16,-1-8 0 0,3-1 0 15,-2-4-13-15,1-5-17 0,1 0-32 0,0-2-33 16,0 0-46-16,0 0-21 0,-7-11 15 15,-2-17 61-15</inkml:trace>
  <inkml:trace contextRef="#ctx0" brushRef="#br0" timeOffset="60136.59">8314 16318 2113 0,'1'0'43'0,"-1"0"-34"0,0 0-33 15,0 0-10-15,1 0-3 0,-1 0-4 16,-1 1 1-16,0 5 14 0,-3 4 12 15,2 8 8-15,1 10 6 0,0 7 0 0,1 10-1 16,0 2 1-16,1 5-1 0,2 6 1 16,3 2-1-16,1-2 1 15,0-3-3-15,2-7-16 0,3-5-20 0,-1-5-25 16,0-6-29-16,4-7-19 0,-1-9 689 16,1-10-446-16</inkml:trace>
  <inkml:trace contextRef="#ctx0" brushRef="#br0" timeOffset="60356.66">8598 16439 2075 0,'-2'0'215'16,"-178"139"689"15,102-148-1553-31,5 12 143 0,5 8 488 0,6-3 13 15,3-3 5-15,6-2 3 0,9 0 2 16,7 2-2-16,7-4-13 0,4-1-29 16,8 0-42-16,7-3-37 0,0-1-2 15,10-3 53-15</inkml:trace>
  <inkml:trace contextRef="#ctx0" brushRef="#br0" timeOffset="60862.95">8848 15958 1591 0,'0'0'198'16,"0"2"245"-16,1 1-406 0,-2 7-101 0,1 14-10 0,-1 16 12 16,0 18 21-16,1 11 15 0,-1 5 9 15,-2 3 7-15,-4-3 7 0,1 7 4 16,3 4-1-16,2 9 9 0,4-5 9 15,4-19-1-15,0-24 3 0,-3-21-9 16,-2-10-7-16,1-5-3 16,-1-2 0-16,-2-3-6 0,0-5-8 0,1 0-3 0,-2-9-7 15,1-13 2-15,0-11 2 16,0-20-11-16,0-12-6 0,1-6-5 0,4-4-4 16,8 4 1-16,6 10 6 15,2 9 6-15,7 10 8 0,4 10 12 16,3 7 5-16,6 5 6 0,4 5 1 0,1 7 0 15,1 4 5-15,-6 6 9 0,-4 8 8 16,-3 7 4-16,-5 3 3 0,-2 9-5 0,-6 6-2 16,-7 7 1-16,-12 6-4 0,-10 6-4 15,-15 1 0-15,-10 2-2 0,-13-1-1 16,-17-4 6-16,-12-7-3 0,-10-9 4 0,-3-9 6 16,3-8-4-1,11-7-5-15,3-3-5 16,9-5-8-16,9-1-8 0,2-3-6 0,11-1-8 0,11-3-8 0,6 1-5 15,12 1-11-15,5 0-14 0,6 2-38 16,-1-6-20 0,11-1 71-16,6-3-6 0</inkml:trace>
  <inkml:trace contextRef="#ctx0" brushRef="#br0" timeOffset="61320.81">8346 17876 821 0,'9'0'179'0,"-8"-1"-21"16,-2 0-133-16,1 1 1 15,-5 0-2-15,5 0 2 0,1 0 2 16,-1 0 8-16,0 0 10 0,-4 0 4 16,4 0 1-16,0 0-3 0,0 0-10 15,0 0-10-15,0 0-8 0,0 0-10 16,0 0-10-16,0 0-15 0,1 0-16 0,-1 0-20 15,0 0-17-15,4-8-17 0,-3-2 29 16,2-5 21-16</inkml:trace>
  <inkml:trace contextRef="#ctx0" brushRef="#br0" timeOffset="61558.02">8450 17743 1055 0,'0'0'145'15,"0"0"115"-15,0 2-99 0,0-2-95 0,0 0-10 16,-2 0-10-16,1 0-10 0,-1 0-12 15,-4 4-8-15,-5 1 5 0,-8 1 7 16,-6 3 0-16,-4 0 2 0,-2 3-11 16,-2-2-8-16,-1 3-1 0,-3-2-2 15,-5 3-2-15,-8-3-1 0,-1-1-3 0,3 0-2 16,8-1 2-16,11-3-1 16,9 0 0-16,6-3 2 0,7-2-3 0,6-1-6 15,0 1-13-15,0-1-21 16,1 0-26-16,0 0-34 0,0 0-21 0,1-1-10 15,8-8 63-15</inkml:trace>
  <inkml:trace contextRef="#ctx0" brushRef="#br0" timeOffset="62111.84">8786 17357 1848 0,'-1'0'62'0,"1"2"2"0,0 4-80 15,0 5-24-15,1 6 5 0,1 7 15 16,0 5 8-16,-2 2 8 0,0 3 4 16,0 4 0-16,1 5 0 0,3 9 0 15,2 5 0-15,1 2 0 0,1-2 1 0,-4-8-1 16,4-9 0-16,-5-8 1 15,4-9-1-15,-1-5 0 0,-6-8 1 0,2-3 2 16,-2-7-2-16,0 0-11 0,0 0-14 16,0 0-12-16,2-2-2 0,3-4 11 15,1-7 10-15,6-7 12 16,1-6 4-16,4-7 0 0,4-3 1 0,2-1-2 16,5 1-3-16,2 5 0 0,4 5-2 15,3 6 1-15,0 4 2 0,-1 6 1 0,-7 4 2 16,-3 3 2-16,-6 3 6 0,-6 1 12 15,-3 4 6-15,-4 1-1 0,-4 2-4 16,0 7-13-16,-1 5-7 0,-4 9-6 0,-5 7 0 16,-8 2 2-1,-9 3 4-15,-10-6 7 0,-12 1 0 0,-5-4 4 0,-3-4 2 16,1-4-6-16,4-4 2 0,-1-5-2 16,3-1-2-1,5-5 1-15,6-3-2 0,6-3 0 0,8-1-2 0,5 0 1 16,5-2-1-16,5 0-1 0,3 2 3 15,2-2-2-15,2 0-2 16,0 0-6-16,-3 0-24 0,3 0-38 0,0 0-32 16,-2-7 402-16,6-2-250 0</inkml:trace>
  <inkml:trace contextRef="#ctx0" brushRef="#br0" timeOffset="68379.34">4933 16698 1875 0,'7'17'119'0,"-5"-17"-83"0,-2-1-31 15,0-3-13-15,-2-22-9 0,3 18 6 16,1-1 5-16,1-1 5 0,3-3 1 15,1-1 0-15,5 0 0 0,6-4-3 16,2-7-1-16,5-1 0 0,4-5 0 16,4-3 3-16,9 0 0 0,2 2 0 15,1-2 1-15,3 4 0 16,0 1 0-16,3 4-1 0,7 6 1 0,-2-1-3 0,0 7 0 16,-1 4-2-16,-6 5-3 0,-1 4 1 15,-5 7 1-15,-3 5 4 0,-10 6-1 16,-5 4-4-16,-11 9-2 0,-8 9-5 15,-6 14 4 1,-15 13 3-16,-14 18 2 0,-15 10 3 0,-16 1 1 0,-11-2-1 16,-16-10 2-16,-7-7-2 0,-1-7 8 15,-1-3 5-15,11-3 1 0,5-3 3 16,-5 0-6-16,3-6-4 0,9-4-3 16,8-5-1-16,21-7-1 0,13-9-3 0,12-6-2 15,8-8 4-15,9-5-1 0,3-2 0 16,6-2-4-16,4 4-3 0,7-3 2 15,8 1 5 1,11 3 11-16,17-6 3 0,13 0 5 0,7-3 1 0,3-6 2 0,-6 0 3 16,-1-4-4-16,6 1 0 0,11 0-5 15,5 0-3-15,-4 1-1 0,-4-1-1 16,-10 2-2-16,-11 4-1 0,-4 0-2 16,-7 4 1-16,-9 1-1 0,-5-1 1 0,-4 2 0 15,-7 0 1 1,-8 0-1-16,-8-2 1 0,-5 0 0 0,-2-1-1 0,-2-1-2 15,2 2 0-15,-3-1-1 0,-1-1-10 16,0 0-16-16,0 2-23 0,0-2-23 16,0 3-32-16,-1-1-27 0,0 5-30 15,-1 8 78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06:38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12301 8144 1191 0,'-5'-2'54'16,"-1"1"-81"-16,-3 0-21 0,-3 0 48 16,-3 0 0-16,-6-2 2 0,0 0-1 15,-4-3 2 1,1-1 7-16,-1 0 3 0,-1-2 5 0,-1 1 4 0,-1 0-4 16,0 2 1-16,-2-1-1 0,-3 0-2 15,-2 0-1-15,-4 2-1 0,-7-3-3 16,-8 2 0-16,-3 2 0 0,-9-2-3 0,-3 3 0 15,-1-3-3-15,-4 1-3 0,-6 3 0 16,-6 1 1-16,-6 0-2 0,-2 1 0 16,5 0 3-16,2 0-3 0,-8 0 9 15,-2 0 5-15,-2 1-1 0,-3-1 5 0,6 0-4 16,-4 0-2-16,-11 1-1 0,-1-1 1 31,-7 0-4-31,-1-1-2 0,-7 1 1 0,-5-1 3 0,0 1 2 0,-5-1 1 16,2 1-3-16,2 0-8 0,-2 0 2 15,1 0 0-15,5 1 1 0,1 3 1 16,3-2-4-16,5 2 0 0,-2-1 0 16,-2-1-2-16,0 1 0 15,5-2 1-15,5 0-1 0,3 3 0 16,4-4 1-16,8 1-2 0,8 1 0 0,15-1 0 0,6 4 1 16,0-2 0-16,8 1 7 0,1 0 1 15,11-2 0-15,9 2 0 16,6 0-6-1,10 0-1-15,3-3 1 0,7 2 0 0,3-3 0 16,4 0 1-16,3 1-1 16,1 0 0-16,3-1 0 0,0 0 0 0,1 0-3 15,0 0-13-15,0 0-19 0,0 0-25 16,0 0-21-16,0 0-17 0,0-1-13 16,7-6 223-16,3 0-108 0</inkml:trace>
  <inkml:trace contextRef="#ctx0" brushRef="#br0" timeOffset="779">10841 8222 1250 0,'-1'0'21'15,"1"1"-36"-15,-3-1-38 0,3 0-23 16,-1 0-3-16,0 0-1 0,0 0 16 16,-5 3 16-16,-1-2 15 0,-5 2 32 0,1-1 14 15,-2-2 9-15,-4 0 10 16,1 0 0-16,-2 0 2 0,0 1 5 0,-1-1 1 15,-5 0 1-15,0-1-2 0,-2 0-7 16,0-1-4-16,-3 0-5 0,-2 2-3 16,-2-1-1-16,-8 1-4 0,-5 0-2 15,-2 1-3-15,-8 1 2 0,-5 1-1 16,-7 1 0-16,-5 0 0 0,-4 1-2 16,-2 0-1-16,2 1 0 0,-8-3-3 15,-8 3-1-15,-2-2-4 0,-1 2 0 16,1 2 0-16,3-6 2 0,-7 1 1 0,-5-1-2 15,-1 0 2-15,2-1-2 0,4 0 1 0,-4-1 0 16,-1 0 0 0,-1 0-1-16,5 0-1 0,10 1 1 15,0-1-1-15,1 0 1 0,-1 0 0 0,2 0-1 16,8 5 2-16,8-1-2 16,8 1 1-16,-5 0-1 0,-3-1 0 0,5 3 1 15,-2-1 0-15,12 2-1 16,8 0 1-16,2-4 0 0,7 1-1 15,4 0 0-15,6 0 0 0,4-2 0 0,1 0 1 16,7-2 0-16,-1 1 0 0,4-2 0 16,6 1 1-16,-2-1-1 0,1-1 0 0,3 1 0 15,-1 0 0-15,2 0 0 16,1 0-1-16,-4 1 0 0,2-1-8 0,-1 1-9 16,0-1-16-16,0 0-22 15,1 0-29-15,3 0 134 0,2 0-58 0</inkml:trace>
  <inkml:trace contextRef="#ctx0" brushRef="#br0" timeOffset="32272.59">15194 15048 1513 0,'1'0'43'0,"0"0"-11"0,-1 0-48 15,-2 0-3-15,0 0 1 16,0-2 10-16,-3-1 6 0,4 2 2 0,-5 0 0 15,1-1 1-15,-2-2 0 0,1 1 0 16,0-1 0-16,-2 2 1 0,0 2-2 16,-3 0-1-16,1 0-1 0,0 2-2 15,-4-2 1-15,-4 0 1 0,-10 2 0 16,-8 1 0-16,-8-2 2 0,-1 4-2 16,-1-2 1-16,0 3 0 0,-3-2 0 0,-2 2 0 15,-5 2 0-15,0-4 0 0,-2 3 1 16,-11-1 0-16,2 0-1 0,-9 1 1 15,-3 0 0-15,2 2-1 0,-2 0 1 16,-7-2 0-16,-5-1 0 0,-8 0 0 16,-4-2 0-16,1 0 0 0,-7-4 0 0,-7 0 1 15,-1-4-1-15,-2 0 2 0,0-6 0 16,-4-3 0-16,-6 0 0 0,-3-2 2 16,0 0-2-16,-4-2 1 0,-7-1 0 15,3-4 0-15,-10 1-1 0,3 4 0 16,2-2 1-16,-2 1-3 0,-5 4 11 15,2-3 2-15,-1 0 0 0,-7 0 2 16,6 0-11-16,1 0-3 0,-4 1 3 16,-3 0 7-16,1-2 4 0,1 1 2 15,-3 1 1-15,8 3-3 0,4-2 2 0,7 5 2 16,0 1 1-16,8 3-2 0,2 2-4 16,4 3-4-16,7 1-2 0,0 0 2 15,4 1 1-15,7 1 0 0,15 2-2 16,7 2-4-16,5 0-1 0,6 2 7 15,-1 1 4-15,12 0 2 0,9 1-3 0,-1-1-7 16,10 1-4-16,3-1 0 0,2-1 2 16,6 1 1-16,-2-4-1 0,3 2 0 15,1-1-1-15,1-1-1 0,5 1 1 16,4-1 1-16,6-2-1 0,4 0 0 16,2 0 1-16,4-2-1 0,3 1-1 0,-1-2 10 15,3 0 6-15,2 0 2 0,0 0 7 16,0 0-9-16,0 0-1 0,0-2 2 15,1 2-3-15,0 0-3 0,-1 0-4 16,0 0-9-16,1 0-1 0,-1 0-7 16,2 0-9-16,-1 0-7 0,0 0-7 15,-1 0-6-15,1 0-5 0,-1 0-6 16,0 0-8-16,0 0-11 0,0 0-9 16,0 0-13-16,0 0-15 0,0 0-6 0,0 0-190 15,0 0 192-15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6:06:02.0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6372 6396 1245 0,'0'0'47'16,"1"-2"5"-16,-1 2-50 0,-1 0-11 0,0 0-5 0,-3 2 2 15,2-1 9-15,-6 2 3 0,-9 2 5 16,-7 0 5-16,-14 2 0 0,-8-2 1 16,-10 3 3-16,-13-3-4 0,-12-1 1 15,-11-3 1-15,-8 1-2 0,3-1-1 16,-5-2 0-16,-4-1-2 0,-3 2 2 15,-3-3 0-15,1 2-1 16,5 0-3-16,1-1 0 0,4 0-3 0,5 2 0 16,5-1 1-16,15 1-2 0,5 0 0 15,6 1 1-15,13-1-1 0,8 0 0 16,14 3 1-16,12-3-1 0,9 1 2 16,8-1 14-16,0 0 2 0,1 0 3 0,-2 0-1 15,4 0-13 1,0 0-5-16,-1 0-5 0,2 0-9 0,0 0-4 0,5-1 0 15,9 0-1-15,10-2-6 0,11-1-15 16,11 0-17-16,7-2-14 0,7 0-2 0,3 1 19 16,1-3-128-16,5 1 124 0</inkml:trace>
  <inkml:trace contextRef="#ctx0" brushRef="#br0" timeOffset="246.56">6394 6572 1095 0,'-5'1'49'0,"-9"-1"0"0,-13 1-15 0,-19-1-22 16,-18 2 2-16,-16-2 0 0,-22 0-2 16,-14-2-5-16,-13 0-3 0,-4-1 0 15,0-4 0-15,4 1-2 0,4-1 0 16,10 0 0-16,11-1-1 0,8 0 0 15,15 4 1-15,9-2-2 0,10 3 0 0,10 0-2 16,10 3-11 0,0 2-20-16,10 1-9 0,7 1-55 0,8 1 55 0</inkml:trace>
  <inkml:trace contextRef="#ctx0" brushRef="#br0" timeOffset="923.04">11106 6470 1352 0,'-2'0'49'15,"-2"1"36"-15,-5 1-93 0,-10 3-6 16,-6-1 11-16,-7 2 3 0,-11-2-1 16,-5 2 1-16,-16-1 0 0,-17-1 1 15,-6 1-1-15,-5-4 1 0,-2 1 1 16,2-2-1-16,-7-2 2 0,-6-1 1 15,1 2 3-15,-10 0 2 0,-2-1 0 16,-11 0 0-16,-13 2-2 0,-5-3-2 16,-19 1 0-16,1 0-1 0,-2-1-1 0,-12-2 0 15,11 3 1-15,3-5-2 0,4 5 0 16,12-2 1-16,9 2-3 0,10 1 0 16,10 0 2-16,9 1-2 0,9 1 0 15,8 1 2-15,15 3-2 0,19-3 0 16,11 0 1-16,12 3-1 0,7-3 1 0,11 1 0 15,6 1 0-15,6-3 1 0,5-1-3 16,0 1-3-16,0-1-4 0,0 1-5 16,6-1-3-16,7 0 3 0,12 0 5 15,22 0-1-15,16 0-5 0,28-1-24 16,23-1-23-16,8-4-19 0,10 1-23 0,4-2-31 16,-2-4-32-16,5 0-48 0,4 0 110 15</inkml:trace>
  <inkml:trace contextRef="#ctx0" brushRef="#br0" timeOffset="1323.11">10990 6563 1430 0,'0'27'56'0,"-109"-34"1188"31,51 14-1790-15,-17-2-122-16,-12 4 614 0,-12-6 58 16,-4-3 2-16,-7 1-2 0,-13-1 1 15,0-2 3-15,-11 0-3 0,-8-4 1 0,-3 0-1 16,-5 0-3-16,1 0 1 0,2-1-1 16,5-1-1-16,4-1 1 0,3 0-2 15,10-1 8-15,8 0 2 0,7 1 1 16,14 3 1-16,12-2-8 0,4 4 0 15,7 1-3-15,9 2 1 0,9-1 0 16,8 4-1-16,12-1 0 0,7 1 0 16,7 0-1-16,8 1 0 0,5-3 1 15,3 3 0-15,4-3 1 0,1 0 3 0,-2 1-2 16,2-1-1-16,1 0 1 0,0 0-1 16,0 0 1-16,0 0-1 0,0-1-8 15,0 0-11-15,4-2-7 0,-2 3-10 16,5-4-5-16,9 1 396 0,13-6-267 15</inkml:trace>
  <inkml:trace contextRef="#ctx0" brushRef="#br0" timeOffset="7212.68">14371 4631 911 0,'0'0'48'16,"0"0"12"-16,1 0-8 0,0 0-15 15,-1 1-3-15,0-1-4 0,0 2-9 16,-1-1-2-16,1-1-2 0,0 0 1 16,0 0 1-16,0 0 1 0,0 2-5 15,-1 2-5-15,0 1-4 0,-3 6-4 16,0 6-2-16,0 9 1 0,1 9-1 15,0 16-2-15,-1 19 13 0,1 19 3 16,2 23 9-16,2 19 16 0,5 23-13 16,3 18 0-16,3 15-6 15,3 12-14-15,-2 3 0 0,-1-3-2 0,-1-3-2 0,-8-18 1 16,1-14 1-16,0-13-2 0,-1-21 1 16,2-13 0-16,-2-19-2 15,0-20 1-15,1-17 1 0,-1-16-1 0,2-10 0 0,-4-12 1 16,0-7 1-16,1-8-9 0,-2-6-15 15,0-2-3-15,1-10 4 0,-1-20-89 16,4-27 83-16</inkml:trace>
  <inkml:trace contextRef="#ctx0" brushRef="#br0" timeOffset="8002.66">13926 4725 1593 0,'1'-2'110'0,"-1"2"138"0,0 0-245 0,-1 0-8 0,1 2-2 16,1-2-1-16,0 0 3 0,2 0-1 16,-2 0 2-16,-1 0 2 0,6 0 1 15,1 0 1-15,6-3 3 0,7 0 0 0,7-4 2 16,9-1-1-16,6-2-2 0,9-4 0 15,10-2 0-15,6-4 0 16,12-3 0-16,10 0 1 0,8-7-2 16,5 0-1-16,8-1 1 0,15-3-1 0,0 2 0 0,5 2 1 15,0 2-2-15,2 2 0 0,5 3-1 16,0 6-4-16,2 1 0 0,-10 5 0 16,-2 4 1-16,-5 3 3 0,-9 2 2 15,-10 2-1-15,-9 4 1 0,-6-1-1 16,-14 4 0-16,-12 1 1 0,-15-1 0 15,-12-1-2-15,-6 3 1 0,-8 0-2 16,-5 0-3-16,-2 2-3 0,-4 3-2 16,-2 5-3-16,-4 8 1 0,-1 11 3 15,1 12 2-15,-3 13 4 0,1 11 3 0,0 13 1 16,3 20 1-16,4 11 0 0,3 13 1 16,4 11 0-1,8 8 1-15,3 10-1 0,7 4 0 0,8 7 0 16,2-4 1-16,4-1-1 0,-4-1 1 0,0-1-1 15,1-3 0-15,-2 1 0 0,8-1-1 16,6-3 2-16,0-1 1 0,5-13-2 16,-9-16 1-16,-8-17 3 0,-9-27 8 0,-14-21 4 15,-7-15 1-15,-7-10-4 16,-5-5-9-16,-2-3-3 0,-2-4-3 0,-6-7-3 16,-4-2 0-16,-8-5-1 0,-11 1 0 15,-12-2 4 1,-17-2 4-16,-13-4 4 0,-10-3 4 15,-8-4 3-15,-10-3 0 0,-16-2-3 16,-7-2 1-16,-11-3 0 0,-9-6-1 16,-1-2-1-16,-9-4-6 0,-3 0-1 15,-4-1-2-15,2 0 0 0,5 0 0 16,-6 2 0-16,13 0 0 0,9 3 0 16,5 0-1-16,15 1 0 0,10 2 1 0,7 1-2 15,10 4 1-15,15 3 0 0,10 2-1 16,15 3 1-16,8 1-1 0,8 1 1 15,4 0-2-15,6 1-8 0,2 1-18 16,4-2-24-16,6 4-20 0,3-2-31 16,5 0-7-16,1-4 5 0,1-9 679 15,5-17-429-15</inkml:trace>
  <inkml:trace contextRef="#ctx0" brushRef="#br0" timeOffset="8415.34">17053 6321 2064 0,'0'0'42'0,"1"0"32"0,-2 2-134 0,0-2-12 16,-3 1 42-16,-2 0 12 0,-8 4 7 15,-9-1 5-15,-13 5 2 0,-14 1 0 16,-10 0 2-16,-10 1-1 0,-13 0 1 16,-11-4 0-16,-11 0 2 0,-5-5-1 15,3-2 1-15,3-1 2 0,-8-5-1 16,1-1 1-16,0-4 0 0,3 2 0 16,5 0-1-16,-5 0 3 0,-2-1-2 0,2 1 1 15,10 0 0-15,7 2-2 0,0 1 1 16,0 1 1-16,3 1-2 0,5 1 1 15,12 1 0-15,11 2-2 0,6 0 2 16,5 0-2-16,11 3 1 0,4-1 0 16,9 0 0-16,8 0-1 15,3-2-2-15,13 0-5 0,0 0-11 0,1 0-9 16,0 0-16-16,0 0-11 0,0 0-7 16,1 0 1-16,7-5 18 0,10-9 20 0</inkml:trace>
  <inkml:trace contextRef="#ctx0" brushRef="#br0" timeOffset="8966.93">15321 4410 1701 0,'8'-7'-23'0,"0"1"-76"0,1-5-31 0,0 4 4 0,-1 1 63 16,-3 3 48-16,1 0 17 15,-3 2 3-15,-1 1 8 0,-2 0-3 0,2 0 1 16,-2 0 8-16,1 4-15 0,0 1-5 15,-1 3 10-15,2 7-4 0,1 12 11 0,2 11 9 16,4 12-10-16,1 14 4 0,6 10-9 16,4 15-1-16,4 20-1 0,5 19-2 15,0 17-1-15,2 19 3 0,2 11 1 16,-2 6 0-16,-3 4 0 0,1 1-2 0,-1-12-7 31,-1-6 9-31,0-10 6 0,-4-13 2 0,-2-11 3 0,1-7 0 0,-3-8-4 16,0-3 3-16,-1-8 6 0,0-9-4 15,1-6 3-15,2-10-5 0,2-4 0 16,-3-4 4-16,3-8 0 0,-5-5-2 16,-3-6-6-1,-1-6-6-15,-8-5-7 0,0-4 1 0,-4-5-1 16,2-8-1-16,-2-7 0 0,-2-7 1 0,1-6-2 0,-1-4 2 16,0 1-7-16,1-5-10 0,-1 0-6 15,0 0-15-15,-2 0-11 16,2 0-10-16,0 0-15 0,-3-9-9 0,-4-7 2 15,-9-20 433-15,-7-20-271 16</inkml:trace>
  <inkml:trace contextRef="#ctx0" brushRef="#br0" timeOffset="9323.36">14419 5075 1494 0,'2'1'-7'0,"1"0"-50"0,-1 0-9 16,0-1 19-16,-1 5 22 0,1-4 6 15,2 7 1-15,1 2 1 0,2 6 10 16,0 4 8-16,1 7 12 0,0 5 5 16,1 9 2-16,2 6 4 0,0 8-7 15,1 8-1-15,0 7-3 0,0 5-7 16,-2-2 1-16,3-2-1 0,-1-7 0 16,0-9-1-16,4-4 0 0,0-11 0 15,-1-7-3-15,0-6-13 0,0-9-17 16,-1-9-18-16,1-7 21 0,2-9-114 0,3-11 100 15</inkml:trace>
  <inkml:trace contextRef="#ctx0" brushRef="#br0" timeOffset="9535.54">14927 5510 1208 0,'-24'9'25'0,"1"2"-25"0,-14 1 2 16,-4 3 5-16,-7-1 3 0,-8 1 1 15,0-2-1-15,-4-2-1 0,0-5-1 16,2 0-1-16,5-4 1 0,13-2 0 16,10-1 1-16,8-1 1 0,5-2-2 15,4 2-1-15,3 1-1 0,4-1 0 16,3-2-4-16,1 3-3 0,0-5-3 16,4-7-147-16,2-11 108 0</inkml:trace>
  <inkml:trace contextRef="#ctx0" brushRef="#br0" timeOffset="10023.49">14829 4948 1716 0,'16'38'77'15,"-8"17"-110"1,6-26-32-16,-26 19 65 0,20 21 1 0,4 7-1 15,-2 9 0-15,1 1 2 0,4 2-2 16,1-7 2-16,5-7-1 0,3-13-1 16,-5-14-1-16,-2-18 0 0,-8-14 1 15,-4-8 0-15,0-3 3 0,-5-4 3 16,1 0-4-16,-2-2 0 0,0-1 1 16,1-1 0-16,3-3 5 0,9-9-3 15,4-7-14-15,1-12-19 0,4-1-4 16,-3 1 0-16,0 7 20 0,0 8 14 15,-1 4 5-15,2 5-2 0,5 4-7 0,3 2-3 16,3 5-6-16,3 5 1 0,-2 5 2 16,-4 6 1-16,-7 3 1 15,-3 4 1-15,-5 4 0 0,-4 4-4 0,-2 2 0 16,-7 1 0-16,-5 0 0 0,-8 0 3 16,-8-3 6-16,-8 0 1 0,-11-6 4 15,-3-2 1-15,-5-7 2 0,2-5-1 0,4-4 0 16,0-3-1-16,-2-4 1 0,0 0-1 15,2-2-2-15,7-3 0 0,11 3-1 16,11 0-1-16,6 2-1 0,8 0-3 16,0 0-8-16,-2-4-17 0,2 4-16 15,0 0-12-15,0 0-16 0,1 0-10 0,6-1 96 16,0 2-31-16</inkml:trace>
  <inkml:trace contextRef="#ctx0" brushRef="#br0" timeOffset="10641.84">14916 7023 1831 0,'-6'2'32'0,"-5"0"-31"16,-8 3-14-16,-9-2 9 0,-6 5 4 0,-5-6 1 16,-4 4-1-16,5-3 0 0,1-1 0 15,4 1 0-15,8-2 1 0,3-1 1 31,5 0-1-31,7 0-1 0,2 0 2 0,2 0-2 0,3 0-2 0,-1 0-4 16,1 0-7-16,3 0-6 0,0 0-8 16,0 0-12-16,0 0-29 0,3-1-12 0,3-7 19 15,8-5 18 1</inkml:trace>
  <inkml:trace contextRef="#ctx0" brushRef="#br0" timeOffset="10811.93">15113 7215 986 0,'2'0'16'0,"-2"0"-23"15,2 0-13-15,-4 2-31 0,1-2-36 16,1 0-17-16,4-8 39 0</inkml:trace>
  <inkml:trace contextRef="#ctx0" brushRef="#br0" timeOffset="11318.49">15296 6663 1477 0,'0'14'103'0,"-1"25"-86"16,2-18-35-16,-7-3 17 0,0 6 3 15,1 29-1-15,3 10 1 0,1 7-1 16,1 8 1-16,1-4 0 0,3 2-1 16,-2-6 1-16,1-12-1 0,1-7 0 15,-1-14 0-15,1-13 2 0,-1-10-1 16,-1-6 1-16,-2-7 3 0,0-1 1 15,0 0 2-15,0 0-1 0,0-2-9 0,3-5-6 16,2-9-1-16,3-12-7 0,4-14-17 16,2-11-21-16,1-1-11 0,1 8 6 15,-3 13 45-15,1 15 35 0,4 9 15 16,2 3 1-16,12 2-22 0,1 4-17 0,3 4-7 16,1 9-2-16,-8 4 3 0,-4 4 5 15,-5 6 1-15,-3 6-1 0,-6 4-2 16,-2 3-1-16,-7 2 2 0,-8 1 2 15,-6-6 0-15,-8 2 1 0,-5-5 2 16,-8-3 2-16,-6-5 3 0,-11-6 3 16,3-6-2-16,2-5 3 0,4-4 2 15,5-3 0-15,-1-3 5 0,2-2-1 16,1-2 0-16,5-2-1 16,8 2-3-16,4 0-6 0,4-1-2 0,4 3-4 0,4-1-5 15,3 4-11-15,2 0-10 0,1-2-26 16,9-4 407-16,9-9-270 0</inkml:trace>
  <inkml:trace contextRef="#ctx0" brushRef="#br0" timeOffset="11824.79">21587 4109 2117 0,'-1'6'-23'15,"0"14"-49"-15,1 20-6 0,1 25 6 16,7 32 67-16,3 25 4 0,4 20 1 15,2 25 0-15,-2 19-1 0,3 16 0 16,2 26 1-16,2 9 0 16,0 16 0-16,4 7 1 0,4 9 0 0,3-4-1 0,-2-17 1 15,-2-25-1-15,-9-43 0 0,-5-34 2 16,-2-35-1 0,-8-21 0-16,-2-13 1 0,-3-11-2 0,-3-4 6 0,2-11-11 15,1-9-28-15,0-16-51 0,1-12-1 16,1-12 30-16</inkml:trace>
  <inkml:trace contextRef="#ctx0" brushRef="#br0" timeOffset="12550.36">21576 4014 1557 0,'6'-2'214'0,"120"99"-361"31,-62-105 147-15,13 25 0-16,7-5 0 0,6-9 3 0,2-3 3 15,10-2 1-15,11-3 2 16,2-1-2-16,5-3-4 15,7-1-1-15,4-3 0 0,1-1 0 0,4-2 1 0,-1-2-1 16,0-2-3-16,-2-1 6 0,-4-4 3 16,-3-2-1-1,-1 1 2-15,-7 6-6 0,-7 4-3 16,-10 6 0-16,-13 6 0 0,-2 2 0 16,-5 4 0-16,-8 7 0 15,-10 4-2-15,-12 6 0 0,-10 2-1 0,-8 2-1 16,-6 4-2-16,-4 2 0 0,-3 8-2 15,-3 10 2-15,0 5 3 0,-3 11 0 16,-3 8 2-16,-4 11 2 0,-5 12-1 16,-3 10 3-16,-4 12 3 0,-4 11-2 15,-1 10 5-15,1 18 4 0,1 18-1 16,3 14 0-16,4 11 0 0,2 14-7 0,8-2 0 16,6 4 0-16,8 8-1 0,5 1 0 15,9 12 1-15,8 0-2 0,7 5 0 16,-1-9 0-16,3-23 0 0,-10-30-10 15,-7-40 20-15,-9-43 8 0,-12-33 4 16,-6-23 10-16,-8-12-24 0,-3-4-11 16,-3-2-4-16,-4-3-6 0,-6-1 0 15,-6 0 2-15,-8-4-2 0,-13 2 5 0,-15-2 2 16,-18-3-1-16,-15-3 2 0,-14-3 3 16,-5-6 1-16,-15-2 2 0,-9-4 2 15,-2-2-2-15,-8-2 0 0,-2-2-1 16,-3-2-1-16,1-2 1 0,-7-2 0 15,12 0-1-15,4 0 1 0,7-3-1 16,12 3 0-16,4 2 1 0,12 0-1 16,4 4-1-16,11-1 1 0,10 1-1 0,8 1 0 15,3 2 3-15,2-6-6 0,2 2-8 16,3 0-13-16,13 2-25 0,9 2-23 16,9-7-12-16,3-1-3 0,5-11-161 15,5-11 168-15</inkml:trace>
  <inkml:trace contextRef="#ctx0" brushRef="#br0" timeOffset="12976.39">23358 4383 1408 0,'7'7'147'0,"-4"4"-233"15,13-2-85-15,-52-13 167 16,19-1 7-16,16 7-1 0,-1 1-2 16,1-2 2-16,1 1-1 0,0-1 0 15,0 0 1-15,0 0 6 0,0-1 6 16,0 0 6-16,0 0 8 0,0 0-1 16,0 0-1-16,0-1-4 0,0 0-7 0,1-3-5 15,-1 1-4-15,0 0-3 0,0 3-2 16,0-2-3-16,0 2-9 0,0-1-11 15,0-1-9-15,1 1-12 0,-1 0-9 16,0 0 33-16,0 0 1 16</inkml:trace>
  <inkml:trace contextRef="#ctx0" brushRef="#br0" timeOffset="13989.32">23105 4127 1118 0,'0'1'49'16,"0"0"-1"-16,0 0-17 0,0-1-25 16,0-1 4-16,0 1 8 0,1 0 10 15,0 1 2-15,-1-1-5 0,0 1-8 0,0-1-10 16,0 2-5-16,1 3-2 0,0 3-1 16,2 6 0-16,2 5 1 0,1 10-1 15,1 3 1-15,0 12 0 0,0 11 0 16,-3 13 7-16,2 16 6 0,0 11 7 15,-1 11 4-15,2 12-6 0,1 9-5 16,0 6-8-16,1 8 0 0,0 3-3 16,1 2 1-16,0-5 0 0,2 2-3 15,1-6 15-15,0-2 7 0,1 2-7 16,-3 2 28-16,-1-10-15 0,1-5-7 0,3-11 8 16,0-15-25-16,2-13-2 0,1-6 1 15,-3-4 6-15,2 1 5 0,-2 2 4 16,-1-2 2-16,3-2-6 0,-3 3-6 15,-2-4-4-15,-2 0-2 0,-1 0 0 16,1 0-1-16,0-6 0 0,0-3 0 16,1-1 1-16,-3-2-1 0,2-1 0 0,-3-1 0 15,-1 2 0-15,2-4-1 0,0-1 1 16,-2-4 0-16,1-5 0 0,-1-5 0 16,-1-6-1-16,2-9 1 0,-5-6 1 15,0-6-1-15,0-7 0 0,0-2 2 16,-1-5-2-16,0-1 2 0,0 1 0 0,0-1-8 15,0 0-7-15,1 0-18 16,-1 0-22-16,1 0-25 0,-1 0-7 16,-1-4-12-16,1-3 48 0</inkml:trace>
  <inkml:trace contextRef="#ctx0" brushRef="#br0" timeOffset="14530.01">24806 5013 1208 0,'0'0'-42'0,"-3"4"-45"0,-3 2-27 16,-2 3-4-16,0 6 89 0,1-3-14 0,0-1 35 16</inkml:trace>
  <inkml:trace contextRef="#ctx0" brushRef="#br0" timeOffset="15150.62">24756 6048 1473 0,'4'23'151'16,"7"11"-445"-16,-6-14 1004 0,-15-61-1226 16,5-4 424-1,-70 92 90-15,47-37 0 16,-4 0 0-16,-9 1 5 0,-14 1 10 15,-11-2 3-15,-12 2 1 0,-6-3-2 16,0-1-7-16,-3-3-2 0,-13-1 0 16,-4-2 1-16,-6-1-3 0,0 1 7 0,8 0 7 15,-6 0 1-15,3-1 1 16,-4 0-6-16,2 0-7 0,14 0-3 0,-8-1 5 16,6-2 0-16,1 2 1 0,5 0 0 15,17 3-5-15,7 0-2 0,10 0 0 16,4-1-1-16,3 2 1 0,1 1 1 15,3-1-2-15,7 1 1 0,5-3 0 16,10 0 0-16,7 1 0 0,5-2 1 16,6 1 0-16,4-2 1 0,-2 1-8 0,1 1-16 15,0 0-31-15,0-2-25 0,-3-7-9 16,-2-9 91-16,-4-11-17 0</inkml:trace>
  <inkml:trace contextRef="#ctx0" brushRef="#br0" timeOffset="15524.52">21988 4811 1408 0,'-1'2'-10'0,"-1"6"-1"15,0 6-64-15,-1 6 0 16,2 5 60-16,0 3 11 0,-2 3 1 0,2 2 2 0,1 0-2 16,0 2 0-16,3 1 3 15,0 2 3-15,3 4 4 0,2 2 4 0,1 5 6 16,0 4 9-16,1-2 1 15,-1 6 0-15,-1 1-8 0,1-3-11 0,-3-5-3 16,2-9-2-16,0-8 0 0,0-6-1 16,0-4 1-16,-4-8 1 0,0-7 0 0,-2-3 3 15,0-2-9-15,-1-2-18 0,3-1 23 16,5-5-14-16</inkml:trace>
  <inkml:trace contextRef="#ctx0" brushRef="#br0" timeOffset="15732.48">22258 5370 1344 0,'-12'5'24'0,"-1"2"-31"0,-5 4-3 0,-8 3 7 0,-4 6 2 16,-7 2 0-16,-8 4 1 0,0-3 0 16,3-2 1-16,2-5 2 0,2-3 0 15,5-8 1-15,3 0-1 16,7-3 2-16,10 0-1 0,2-2 1 0,6 0 2 0,2 0 0 15,3 0 2-15,0 0-1 16,-4-4-9-16,6-2 22 0,2-13-18 0</inkml:trace>
  <inkml:trace contextRef="#ctx0" brushRef="#br0" timeOffset="16239.68">22524 4855 1403 0,'-1'0'109'16,"0"9"147"-16,-3 11-307 0,3 16-14 0,1 16 21 16,0 12 43-16,6 11 1 0,2 5 1 15,-1 13 0-15,5 7-1 0,-1 2 1 16,1 1-1-16,4-6 0 0,2-14 0 15,1-18-2-15,-5-19 0 0,-4-20 2 16,-5-15 0-16,-4-8 5 0,-1-3 3 16,2 0 4-16,-2 0 12 0,1-4 7 0,1-1-6 15,-1-6-5-15,2-10-14 0,2-11-29 16,-1-13-18-16,1-6-7 0,2 3-7 16,-1 8 26-16,3 14 35 0,1 6 11 15,2 6 7-15,-1 1-5 0,5 3-19 16,4 3-7-16,7 3-1 0,6 3-2 0,3 4-1 15,-2 5 3-15,-2 5 0 0,-8 3 2 16,-3 6 6-16,-7-1-6 0,-6 8-3 16,-2 5 0-16,-6 4-3 0,-6 0 1 15,-5 1 5-15,-12-5 2 0,-14-1 2 16,-10-2 3-16,-8-4 4 0,-2-6 1 0,-2-5 3 16,5-8-2-16,3-3 0 0,-1-5 1 15,14-4-1-15,0 0 0 0,3-3 1 16,3 0-3-16,3 0-1 0,6 3 1 15,8 1-3-15,7 1-2 0,7 2-2 16,1 0-10-16,0 0-11 0,0 0-14 16,0 0 221-16,0-3-157 0,7 1 44 15</inkml:trace>
  <inkml:trace contextRef="#ctx0" brushRef="#br0" timeOffset="17252.7">22388 6952 1824 0,'1'0'22'0,"2"0"-36"0,-3 1-33 0,0 0-15 15,-2-1 35-15,1 1 21 0,-1 1 2 16,3 0-1-16,-1 0 1 0,0-2 1 15,0 2 3-15,0-2 1 0,0 0 3 16,0 0 2-16,0 0-2 16,0 0 12-16,0 0 2 0,0 0 0 0,0 0 2 15,0 0-9 1,1 0-3-16,-1 0-2 16,0 0-1-16,0 0-3 0,0 0-2 15,0 0-1-15,0 0-2 0,0 0 2 0,0 0 2 16,0 0 1-16,0 0 2 0,-1 0-1 15,1 0-2-15,0 0-1 0,0 0 0 16,-2-2-4-16,2 2-2 0,0 0-4 16,-1 0-3-16,1 0 1 0,-7 2-1 15,2 1 2-15,-5 2 4 0,-3 1 2 0,-6 1 2 16,-6 2 3-16,-3 0-1 16,-2 3-1-16,0-3 0 0,5 0 1 0,-2-2-1 15,-1-2 0-15,-3-1 2 0,1-2-2 16,1-2 1-16,2-3 1 0,2 0-1 15,3-2 1-15,1 0 1 0,2-1-1 16,2 1 0-16,2 0 0 0,1 3-12 16,5-2-14-16,2 2-22 0,6 2-17 15,0 0-13-15,0-1 78 0,0 0-16 16</inkml:trace>
  <inkml:trace contextRef="#ctx0" brushRef="#br0" timeOffset="17478.24">22487 7304 825 0,'0'2'26'0</inkml:trace>
  <inkml:trace contextRef="#ctx0" brushRef="#br0" timeOffset="18183.32">22686 6589 1613 0,'4'-3'62'0,"-4"8"-115"15,-1 5 17-15,0 9-40 16,-4 15 76-16,6 5 1 0,4 9 0 16,-1 2-1-16,3 3 1 0,1-4-1 15,-1 1-1-15,1 1 2 0,-2 3-1 16,0 1 0-16,1 0 1 0,-2-2-1 15,2-4 1-15,0-8 0 0,0-6 0 16,-4-10-1-16,0-9 2 0,0-3-1 0,-3-8 0 16,1-1 2-16,-1-4-1 0,0 0 3 15,0 0 5-15,0 0 3 16,0 0 8-16,1 0-7 0,3-7-4 0,2-1-3 16,3-6-7-16,2-3 2 0,2-7-2 15,2-1 4-15,1 4 5 0,3 2 7 16,2 3 7-16,2 3 1 0,5-1-3 15,-9 2-1-15,2 4-2 0,-5 0-1 0,-6 5-4 16,5 3-5-16,-4 0-6 0,-2 1 1 16,1 4-1-16,-1-1-4 0,-1 7-8 15,1 7-14-15,1 9-6 0,-2 9 2 0,-5 5 8 16,-2 2 8-16,-6 0-1 0,-5-5 2 16,-5-2-4-16,-7-2 3 0,-9-6 5 15,-1-2 0-15,-9-9 3 0,-1-6-1 16,2-4 0-16,-5-4 2 0,9-6 0 15,2-3 2 1,0-4 1-16,2-6 1 0,0 0 3 0,3-2-1 0,3 2 1 16,5 3 1-1,7 3 0-15,5 2 1 0,5 4-2 0,1 2 0 0,3 2 0 16,0 0 4-16,-1-2-1 0,1 2-6 16,0 0-14-16,0 0-30 0,0 0-16 15,6-2 677-15,4-1-465 0</inkml:trace>
  <inkml:trace contextRef="#ctx0" brushRef="#br0" timeOffset="20861.93">15405 4646 1528 0,'16'7'72'0,"32"130"-133"32,26-422 61-32,-70 256-6 0,45 7 3 0,4-3-2 0,3 3 5 15,7 6 4-15,4-1 5 0,10 6 6 16,3 0 2-16,0 5 1 0,5 5-5 15,-2 3-2-15,2 7-5 0,5 8-4 16,5 8 0-16,-1 8-4 0,-6 12 13 16,-6 6 3-16,-14 9 2 15,-4 10 4-15,-4 10-15 0,-3 14-1 0,-1 14-3 16,-12 12 0-16,-10 6 0 0,-16 2 1 0,-18-1 0 16,-14 0-2-16,-22-4-1 0,-14-2-1 15,-14-7-2-15,-4-6 2 0,-1-9-3 16,-3-14 5-16,3-17 3 0,-9-20 1 15,3-16 2-15,-1-10-1 0,2-10 13 16,6-6 6-16,0-10 7 0,0-7 0 0,-1-7-10 16,-11-11-2-16,-3-8-1 0,-4-10 2 15,2-13 0-15,9-10-3 16,5-11-3-16,5-4-4 0,-1-7 4 16,8-1 3-16,9 1 8 0,13 0 18 0,18 4 20 15,11 7 15 1,8 2 0-16,6 2-12 15,6-1-24-15,12 1-16 0,11-7-20 16,14 1-10-16,10 1-4 0,8 3-10 16,5 10 9-16,4 7 3 0,14 9 3 0,10 4-5 15,6 7 0-15,3 10-1 0,-7 7 0 16,-3 11 8-16,5 11-1 0,-2 11-7 16,-2 12-12-16,-3 15 0 0,-3 15-11 15,6 14 0-15,0 13 5 0,-3 15-7 16,-12 15 7-16,-14 11-3 0,-11 7-1 15,-14 1-8-15,-15 0-11 0,-17 2-13 0,-20-2-12 16,-21-4-6-16,-23-5-17 0,-26-6 3 16,-32-9-200-16,-15-14 193 0</inkml:trace>
  <inkml:trace contextRef="#ctx0" brushRef="#br0" timeOffset="21838.67">23298 4339 1968 0,'58'-33'-23'16,"-6"2"-20"-16,11-1-157 0,-13 9 33 16,1 3 123-16,5 1 81 0,2 0 10 15,7 3-35-15,7 1-12 0,6 4 9 16,-1 3 8-16,0 0 8 0,-9 5 6 0,0 1-5 16,-2 6-5-16,4 6-11 0,9 10 0 15,1 9-2-15,-1 6-2 0,-5 11 5 16,-7 10-5-16,-5 12 2 0,0 19 1 15,1 12 1-15,-2 15-2 0,-6 15-5 16,-6 8 0-16,-18 5-5 0,-16-3-2 0,-21-4-6 16,-21-11-4-16,-20-11-1 0,-16-10-2 15,-11-13 1-15,-6-11 2 0,2-15 5 16,-4-12 2-16,-5-12 3 0,1-11 2 16,-3-12-1-16,1-9 1 0,9-8 2 15,-1-11 1-15,-8-5 3 0,-8-12 1 16,-8-10-1-16,-4-11 3 0,7-8 1 15,-2-11-3-15,4-9 4 0,6-6 1 16,5-10 1-16,18-4 4 0,10-3 3 16,16 0 7-16,15 6 16 0,13 2 15 0,14-1 9 15,7-1-1-15,10 0-14 0,7-3-15 16,9-3-11-16,12 1-8 16,7 2-5-16,12 9-1 0,17 12-1 15,5 11-2-15,10 11 2 0,9 11-6 0,3 14-8 16,17 12-4-16,2 12-2 0,8 9-1 15,1 14 0-15,2 11-2 0,-1 10-2 0,-6 13 2 16,-5 11 0-16,-4 13 3 0,-7 21 0 16,-8 16 3-16,-10 19 1 0,-24 16-2 15,-11 9-3-15,-18 1-11 0,-21-3-14 0,-21-7-2 16,-24-14-1-16,-19-9 0 0,-20-13 0 16,-22-17 0-16,-22-14 3 0,-18-17 11 15,-10-23 3 1,-6-19 6-16,-5-22-6 0,-9-29-17 0,-12-20-267 0,-7-24 210 15</inkml:trace>
  <inkml:trace contextRef="#ctx0" brushRef="#br0" timeOffset="23456.86">16242 7020 1296 0,'1'-3'56'0,"0"-3"26"0,2 0-53 0,-3-3-18 15,1 0 7-15,1 0 1 16,0-5-2-16,5 0 5 0,1-4 11 0,3-4 15 15,5-2 7-15,6-6-10 0,10-3-15 16,9-2-17-16,11-4-7 0,7 3 7 16,9 0 10-16,-3 10 6 0,0 1-2 15,-7 7-7 1,-4 5-6-16,-8 4-3 0,3 9-1 0,-7 0-3 0,1 9-2 16,10 6-5-16,-3 9 0 0,4 13-3 15,-1 11-2-15,-7 12-1 0,-2 11 0 16,-4 13-2-16,-4 11 2 0,-4 11 1 0,-10 4-1 15,-9 1 0-15,-12 1 0 0,-14 1-3 16,-11-3 1-16,-15-9 2 16,-3-11-4-16,-8-14-4 15,-7-17 0-15,-1-10-2 0,-4-13 5 0,-2-10 6 0,3-9 3 16,-2-9 2-16,-5-8 3 16,-2-11 2-16,-15-10 3 0,-11-10 1 0,-4-9 0 15,-6-11-1-15,6-7-1 0,0-8-2 16,0-8 0-16,7-4 2 0,8-4-3 0,19 2 9 15,22 5 4-15,15 7 23 16,13 4 18-16,12 4 2 0,6 4 11 0,7-2-22 16,10-2-13-16,10 0-18 0,11-1-19 15,19 5-10-15,15 3-9 0,11 7 0 0,11 9-8 16,4 9 5-16,3 10 8 0,8 11 6 16,-1 7 9-16,-3 8 2 0,-2 9-6 15,-4 10-4 1,3 6-6-16,0 10-1 0,-11 5 5 0,-12 8 0 0,-17 5 9 15,-12 8-4-15,-11 7 0 0,-8 7-3 16,-9 5-3-16,-14 6-2 0,-11 3-2 16,-18-2-1-1,-17-3 1-15,-15-1-4 0,-16-7 1 0,-13-8 4 0,-19-10 1 0,-10-12 7 16,-5-12 1 0,3-17 2-16,0-11 1 0,-1-14 1 0,0-9 2 0,2-12-1 15,13-10 0 1,6-11 5-16,5-13-34 15,7-12-39-15,12-16-41 0,16-18 41 0</inkml:trace>
  <inkml:trace contextRef="#ctx0" brushRef="#br0" timeOffset="24290.54">23586 7160 2132 0,'2'0'-6'0,"-1"0"-75"0,3-2-25 0,1 2 8 16,-2-1 53-16,5-5 42 16,4-6-24-16,5-8-15 0,7-6-6 0,-1-1 26 15,3 0 62-15,2 0 33 0,2 2 12 16,12-1-29-16,10-6-29 0,7 2-12 16,9-1 2-16,-1 0 8 0,-3 4 3 15,0 5-4-15,0 4-7 0,-1 5-5 16,7 6-13-16,0 9 3 0,4 7-13 0,2 9-6 15,-4 11-5-15,-1 10-8 0,-2 10 10 16,5 14 3-16,-2 12 5 0,-2 9 1 16,-6 12 3-16,-14 3 3 0,-8 6 0 15,-13 2 2-15,-11 2 1 16,-8 2-3-16,-14-3-3 0,-14-4-2 0,-14-6-3 16,-9-11 3-16,-10-9 3 0,-12-13 2 15,-9-12 3-15,-7-12 1 0,-6-9 0 16,7-12 2-16,8-9 4 0,8-6 0 0,-9-11 0 15,-5-8-2-15,-14-11-3 0,-3-11 3 16,14-8 3-16,9-4 1 0,9-8 3 16,3-3 4-16,4-5 2 0,7-5 5 15,11 0 3-15,10-10 3 16,10-5-1-16,7-8-3 0,3-7-6 0,6 4-5 16,4 4-8-16,6 1 5 0,12 9-4 15,9 6-5-15,7 0 8 0,10 9-10 0,3 9-2 16,4 7 0-16,3 10-6 0,5 7-1 15,8 8 3-15,12 9 0 0,14 13 3 16,6 8-5-16,5 13 2 0,-2 12-9 0,3 7-7 16,-1 5-10-16,-7 7-14 0,-8 7-8 15,-15 2-11-15,-13 8-12 0,-9 3-7 16,-9 1 670-16,-8 6-443 0</inkml:trace>
  <inkml:trace contextRef="#ctx0" brushRef="#br0" timeOffset="25543.04">13356 12965 1945 0,'1'2'53'0,"0"-1"-21"0,-1-1-32 0,0 0-6 16,-1 2-2-16,1 0 0 0,-1-1 1 16,-1 5 2-16,1 1 2 0,-1 0 2 0,4 11 0 15,-3 4 0-15,0 10 0 0,-1 12 0 16,-2 12 0-16,4 17 1 16,0 23-2-16,3 16 1 0,-1 25 1 15,1 26 0-15,4 20 1 0,2 19 1 16,2 13-1-16,-1-4 0 0,0-8 0 0,-5-13 2 15,-7-17 1-15,-3-15 0 0,-3-14 1 16,-3-13-4-16,-2-17 2 0,-1-12-2 0,-2-19 1 16,6-15 0-16,4-18 0 0,1-10 0 15,3-8 0-15,0-7-1 16,0-5-5-16,1-7-16 0,0-7-45 0,1 0-62 16,2-4-8-16,12-6 51 0</inkml:trace>
  <inkml:trace contextRef="#ctx0" brushRef="#br0" timeOffset="26365.11">13177 12863 2339 0,'0'0'36'0,"1"-1"-56"0,0-1-41 15,0 0-14-15,3-1 13 16,4 0 15-16,3-3 8 0,8 0 3 0,10-3 6 16,8-3 6-16,15 0 8 0,3 1 11 15,3-4 5-15,-3 1 8 16,1 0 4-16,5-2 2 15,10-2-5-15,22-3-5 16,13-2-2-16,9-1-2 0,17 1 1 16,6 4 1-16,10 4-2 0,2 1 2 0,-3 3 0 15,-2 2-2-15,-10 1 1 0,2 6-1 16,0 2 0-16,-5 7-2 0,-2 4 2 16,-11 5-2-16,-15 0 1 0,-19 1-1 15,-14-1 6-15,-10-1 3 0,-11-1 1 16,-14 0 1-16,-10 0-8 0,-8 1 0 15,-4-2-1-15,-1 2 0 0,-2 5 0 16,-2 5-1-16,-2 3 0 0,-5 8 1 16,-1 9-1-16,-3 5 1 0,-1 11 0 0,1 9 0 15,-3 12 0-15,5 20 1 0,0 15 0 16,2 15 1-16,2 18 1 0,8 16-1 16,3 5 1-16,7 10-1 0,8 10 0 15,-1 1-1-15,5 7 1 0,2 8 4 16,-4-5 6-16,1-4 1 0,-2-8 0 15,-6-21 7-15,-1-16-1 0,-6-13 1 0,-7-13 2 16,1-8-12-16,-1-1-5 0,-2-2-2 16,2-5-2-16,-4-6 0 0,-2-11 0 15,-3-15 1-15,-4-15 0 0,-3-8 0 16,-2-10 0-16,-6-9-2 0,0-9-5 16,-4-6-3-16,-2-5-10 0,-6-1-4 15,-3-2 1-15,-6-4 3 0,-5-5 8 0,-4-3 8 16,-10-3 0-16,-7-6 6 0,-10-5 5 15,-20-6 0-15,-11-2 1 0,-16-7-6 16,-8-3-2-16,-13-3 1 0,-12-2 0 16,2 4 0-16,-21 1 0 0,4 0-1 15,5 5-1-15,-14 2 1 0,7 4 0 16,15 3-2-16,7 3 1 0,3-1-2 16,15 4 12-16,8 2 3 0,11 2 0 0,29 2 3 15,9 1-13-15,12 2-2 0,8 1 0 16,9 0 0-16,13 2 1 0,10-1-1 15,7 3-1-15,6-3-10 0,4-1-17 16,1 0-24-16,-1 0-28 0,1 0-40 16,0 0-22-16,0-4 58 0,12-11 21 15</inkml:trace>
  <inkml:trace contextRef="#ctx0" brushRef="#br0" timeOffset="26824.21">16545 15004 1947 0,'37'18'169'0,"-23"-12"-282"16,33 17-113-16,-148-62 240 0,64 34-28 16,0 7-3-16,-16-2 20 0,-14 0 7 15,-10-6 12-15,-9-1 14 0,-15-1-10 16,-8-2 5-16,-6 1-1 16,1-2-1-16,-7 1-5 0,-4 1-8 0,-6 1-10 15,-3 0 2-15,-6 1 7 0,-2 2-2 0,0-4 2 16,-2 2-6-16,10 0-7 0,2 1 9 15,9 1 3-15,7-1 1 16,6 3 2-16,8-1-10 0,1 4-3 0,7 0-1 16,19 0 0-16,14 0-2 0,19 3 1 15,11 0 2-15,10 0 0 0,9 1 4 0,3-1 1 16,1-1-3-16,5 0 0 0,3-2-4 16,-5 1-6-16,5-1-7 0,0 0-19 15,0-1-15-15,5 1-24 0,-5 0-45 16,0 0-28-16,5 0 70 0</inkml:trace>
  <inkml:trace contextRef="#ctx0" brushRef="#br0" timeOffset="31117.74">26170 10837 1581 0,'5'33'127'0,"83"-160"28"47,-52 100-153-47,9-1-2 16,8 1 0-16,9 0 3 0,13 2 0 0,4 2-1 15,4 4 0-15,2 4-3 0,-6 5-2 16,5 4 2 0,3 5 7-16,-8 1 7 0,-13 2 14 0,-19 1 6 0,-19 2-7 31,-10 1-5-31,-7 1-12 0,-3 4-15 0,-5 4-8 16,-3 11-4-16,-3 11 0 0,-5 11 4 0,-7 12 5 0,-11 10 1 0,-13 3 2 31,-18 5 1-31,-14 2 2 0,-14 1 1 15,-3 2 1-15,1 0 0 0,-9 0 1 16,-7-2 2-16,1-5-2 0,0-6 2 0,13-7-1 16,20-11-1-16,7-7-1 0,10-8 1 15,11-5-2-15,7-6 1 0,9-2 1 16,11-6 0-16,5-4 1 0,6-5 1 16,3-2 4-16,5-1 11 0,2-3 7 15,-1 1 6-15,9 2 2 0,8-1-9 0,13 0-6 16,12-1-5-16,11-3-6 15,14-1-1-15,15 0-2 0,23 3 0 16,9-1-2-16,2 2 0 0,0 1 1 0,-1 3 0 16,-4-1-2-16,-8-2 15 0,-8 1 7 15,-20-1 15-15,-14-1 16 0,-7-2-4 16,-13 3-4-16,-12-5-14 0,-9 0-14 16,-10 0-12-16,-3 1-4 0,-7 0-1 15,-4 0-3-15,0 0-1 0,-2-1-3 16,-1 1-6-16,1-1-6 0,0 0-9 0,0 0-3 15,0 0-3-15,-1 2-5 16,-2-2-7-16,3 0-15 0,-3-2-20 0,3 2-39 16,-2 0-19-16,-2 3-309 0,0 0 285 15</inkml:trace>
  <inkml:trace contextRef="#ctx0" brushRef="#br0" timeOffset="33015.74">14057 13521 1746 0,'0'0'54'16,"0"0"-7"-16,3 2-45 0,-3-2-2 15,0 1-4-15,0-1-1 0,-1 0 2 16,1 0-2-16,0 2 2 0,1 4 1 16,-1 2-1-16,0 8 2 0,2 8 0 15,1 6 0-15,3 11 1 0,2 8 1 16,-1 8-1-1,3 5 2-15,-1 4-1 0,0-3 1 0,-3-4-1 0,-1-5-1 0,-3-10 2 16,-1-8-2-16,-1-8-11 0,0-6-21 16,0-9-36-16,2-3-31 15,2-3 8 1,-2-3 35-16</inkml:trace>
  <inkml:trace contextRef="#ctx0" brushRef="#br0" timeOffset="33269.56">14443 13858 1993 0,'58'14'88'31,"-194"39"-88"-31,31-78-1 16,50 29 1-16,-2 2 1 0,6-1 2 15,4-4-1-15,2 4 0 0,0-1 1 16,-1 0-4-16,5-3-4 0,5 3-12 0,11-4-22 16,7 2-21-16,3-1-31 15,6-1-28-15,2 0-19 0,5-3 74 0,4-4 15 16</inkml:trace>
  <inkml:trace contextRef="#ctx0" brushRef="#br0" timeOffset="33760.69">14871 13278 2130 0,'0'0'62'15,"0"0"-48"-15,0 3-78 0,-1 11-33 16,-1 16-11-16,1 18 33 15,1 20 33-15,0 9 16 0,0 2 5 0,1 2 0 0,1-8 3 16,-2-9 8-16,0-12 9 0,0-9 0 16,0-12 1-16,0-9 0 0,-2-11 1 15,2-6 1-15,0-5 3 0,0 0-1 16,0 0 2-16,0 0 8 0,0 0 4 16,0 0 3-16,0-3-1 0,4-1-9 15,5-11-6-15,6-8 1 0,15-8-6 16,11-6-25-16,4 0-20 0,1 7-10 15,-8 7 6-15,-4 10 23 0,4 10 20 16,6 3 4-16,7 8 2 0,4 7 0 16,-7 1-1-16,-3 3 12 0,-10-1 3 15,-8-2 5-15,-7 2 3 0,-13-2-15 0,-6 5-4 16,-8 0-3-16,-9 3-2 16,-6 0 3-16,-7 2 5 0,-6-1 0 0,-5 2 0 15,0-6 2-15,-4-4-2 0,-1-2-1 16,3-4 1-16,2-6-1 0,2 1 0 0,-1-3-1 15,0 1 0-15,1-2-2 0,3 0 0 16,6 2-1-16,7-1-1 0,5 0-1 16,6 0-10-16,3 0-14 15,1-1-23-15,3 0-26 0,-2 0-2 0,-2 2 35 16</inkml:trace>
  <inkml:trace contextRef="#ctx0" brushRef="#br0" timeOffset="34280.68">14357 15707 1623 0,'3'10'121'0,"49"34"-116"31,-88-98-8-31,13 54 3 16,20 0 13-16,-2 0 12 0,-2 0 7 15,-4 2-2-15,-6 0-7 0,-9-1-6 16,-6 4-4-16,-4-1-2 0,2 1-3 15,0 1-4-15,2-2-2 0,2 1-1 16,-3-1 0-16,-1 1-1 16,3-2 1-16,-2 1 4 0,4-2-7 15,4-2-17-15,4 0-29 0,8 0-40 0,4 0-29 16,4-5-13 0,6-4 59-16,9-6 26 0</inkml:trace>
  <inkml:trace contextRef="#ctx0" brushRef="#br0" timeOffset="34833.22">14948 15167 1577 0,'1'0'146'15,"0"1"227"-15,1-1-382 16,-2 2-29-16,0 8-18 0,-2 13-14 15,0 16-14-15,-1 18 12 0,-3 11 16 16,2-4 26-16,0-6 26 0,4-3 4 16,-1 3 0-16,0 2 1 0,-2 6-1 15,-3-2 1-15,2-8 7 0,-1-12 2 16,2-11 2-16,3-10 0 0,-3-8-7 16,1-6-3-16,2-3 2 0,0-6-4 0,0 0-4 15,0 0-5-15,-1 2 4 0,1-2 3 16,0 0 3-16,1-2 19 0,1-3 2 15,2 1 8-15,1-2 4 0,6-2-12 16,5-4-9-16,9-6-9 0,9-4-3 16,2-5-1-16,4-1 0 0,1 1 1 15,-2 4-8-15,0 6-3 0,-1 5 0 0,-2 5 0 16,-4 5 9-16,-7 3 2 16,-7 1 5-16,-4 4 1 0,-3 1 2 0,-1 2-1 15,2 6-7-15,-3 8-8 0,0 7-9 16,-3 6-3-16,-4 2 0 0,-6-2 7 15,-6-2 7-15,-8 2 5 0,-8 0 1 0,-10-4 2 16,-6 3 1-16,-4-9 9 0,2-2 3 16,1-8-2-16,2-7 8 0,-6-3-1 15,-3-6-2-15,-1-6 7 0,2 1-8 16,5-6-8-16,6-1-1 0,8 1-6 16,5-1-3-16,5-2-1 0,6 4-5 15,5 3-4-15,3 2-2 0,3 0-6 16,3 2-10-16,3-4-21 0,3-5-23 15,11-16 284-15,13-15-177 0</inkml:trace>
  <inkml:trace contextRef="#ctx0" brushRef="#br0" timeOffset="35784.57">16185 12770 1947 0,'0'0'61'0,"0"0"-7"0,0 0-57 16,0 0-8-16,0 0 2 0,0 0 5 16,0 1 4-16,1-1 1 0,-1 0 1 15,0 0 2-15,0 0 0 0,0 0-2 0,0 0 6 16,1 1-1 0,1-1-2-16,2-1 2 0,2 1-10 0,3-2-2 0,8-3 3 15,11 1 0-15,15-4 1 0,19-4 1 16,22 0 0-16,19 0-2 0,6-1 0 15,4 1-1-15,1 1 1 0,10 0 2 16,0 0 2-16,2-2-4 0,1 2-8 0,-3 0-2 16,-1 0-7-16,-5-1 5 15,-16 2 8-15,-13 1 2 0,-5 3 4 0,-5 0 0 16,-5 3 0-16,-7-1 0 0,-10 1 1 16,-9-1-1-16,-7 2 0 0,-10 2 6 0,-8 0 3 15,-7 1 4-15,-6 0 0 0,-3 3-5 16,-2-4-4-16,-2 0-2 0,-1 1-1 15,-1 0 1-15,-1 1 0 0,1 3-1 16,-1 4-1-16,0 7 0 0,-1 14-2 16,-2 10-1-1,-2 16 3-15,0 14-1 0,0 19 1 0,2 16 1 0,2 21 0 16,1 20 1-16,5 15 1 0,10 12-2 16,6 17-1-16,5 10 2 0,10 8-2 15,7 15 0-15,6 1 0 0,5 12 0 16,0 0 1-16,0 7 0 0,-3-6 3 15,0-9 11-15,-3-11 16 0,-7-28 15 16,-3-25 11-16,-3-14-9 0,-5-17-16 0,-1-8-15 16,-3-7-13-16,-6-11-3 0,-2-15 0 15,-6-12 1-15,-7-11-2 0,0-11 0 16,-8-9 1-16,-1-6-2 0,1-7 1 0,-9-7-1 16,3-6-1-16,-3-5-1 0,-7-2-4 15,-4 1-4-15,-7-2-2 0,-4-1 2 31,-6 0 1-31,-3-2 4 0,-3 0 5 0,-7 0 1 16,3-1 2-16,-9 1 4 0,-11-3 0 16,-12 3 3-16,-9-3 2 0,-6-2-3 15,5-1 3-15,-8-6-1 0,-11-4-1 16,1 0 0-16,-4-6-2 0,12-1-3 16,8-2-1-16,-4 0 0 0,0-1-2 0,3 1 0 15,7-2 0-15,14 3 0 0,5-2-1 16,1 3 1-16,5 2-1 0,4 1 0 15,7 4 1-15,15-1-1 0,7 5 0 16,6 0 1-16,6 1-1 0,4 3-6 16,1-3-8-16,6-1-13 0,6 1-11 15,0-1-9-15,1 0-14 0,0 1-11 16,0-1-37-16,0 0-26 0,-1-3-25 0,4-10 76 16</inkml:trace>
  <inkml:trace contextRef="#ctx0" brushRef="#br0" timeOffset="36304.94">18452 15187 1546 0,'7'7'124'0,"4"9"-104"15,-15-23-16 1,1 3-12-16,-5 3 4 0,-8-2 4 16,-7 2 23-16,-7-1 16 0,-9-1 10 15,-5 3-1-15,-13 0-14 0,-19 0-5 16,-8 0-14-16,-9 1-4 16,-2 1-5-16,2 0-4 0,-6 0-1 0,-10 1 0 15,-3 1-1-15,5-1 1 0,7 1 1 0,3-2-1 16,-2 0 1-16,6-2-1 0,6-1-2 15,17 0 7-15,14-3 6 0,9 2-1 16,8 0 5-16,3 1-8 0,4 1-5 16,1 0 0-16,7 0-1 0,7 0-1 15,6 0 0-15,0 0 1 0,8 0 0 0,3 0 0 16,0 0-7-16,0 0-18 0,0 0-31 16,0 0-26-16,0 0-34 0,-1 0-24 15,2 1 76-15</inkml:trace>
  <inkml:trace contextRef="#ctx0" brushRef="#br0" timeOffset="43705">19023 15112 1206 0,'0'1'369'0,"-2"20"-178"0,5 26-227 16,-35-107 44-16,1 37-13 0,-9 13 2 15,-4-1 3-15,-10 0-2 0,-17-4 1 16,-7 5 1-1,-16-1-1-15,-4 5 0 0,4 5 1 0,-10 2 0 0,-8 5 0 16,-6 4 0-16,-5 1 1 16,3 4 0-16,-5-2 0 0,1 0 0 0,0 0-1 0,10-3 1 15,7 0-1-15,2-3 0 16,6-4 2-16,1-1-2 16,12-4 4-16,13-2-8 0,6-1-8 15,1-2-8-15,5 0-12 0,4-2-2 16,7 0-11-16,14 4-14 0,7-1-18 0,6 1-4 15,5 0 40-15</inkml:trace>
  <inkml:trace contextRef="#ctx0" brushRef="#br0" timeOffset="44110.69">16451 12744 1351 0,'6'-2'28'0,"-2"-1"-20"0,-1 0-16 16,-1 3-8-16,-1 0 4 0,-1 0-1 16,-1 0-6-16,1 0 1 0,-4 4-2 15,1 7 2-15,-1 12 4 0,-2 19 3 16,-1 22 7-16,0 23 6 0,0 18 3 16,0 22 4-16,0 24-2 0,-1 14 3 15,1 15-2-15,-1 7 0 0,-1-12 1 0,-1-11-8 16,2-23 0-16,1-22 0 0,1-17-1 15,5-13 0-15,1-7 1 0,0-7 0 16,1-8 0-16,0-6 3 0,-1-12 3 16,2-7-10-16,-1-10-5 0,-1-9-112 15,2-11 77-15</inkml:trace>
  <inkml:trace contextRef="#ctx0" brushRef="#br0" timeOffset="44647.98">16442 12810 1603 0,'12'8'173'15,"7"-2"-98"-15,-7 6-110 16,-1-40 61-16,18 17-81 0,17 3-16 15,10 0-23-15,9-1 1 0,1-3 19 16,-2 1 32-16,7-3 35 0,10-3 13 0,8-3 0 16,10-3 2-16,0-1-3 0,5-1-4 15,7 4-1-15,3 0 1 0,-3 3-1 16,-10 2 3-16,-9 7 1 0,0 1 0 16,3 8-1-16,-1 6-4 0,-1 6-7 15,-10 9 1-15,-3 5-1 0,-7 4 3 0,-9 0 4 16,-2-3 1-16,-14-2-1 0,-11-3 0 15,-6-3-4-15,-13 3-2 0,-8 5-1 16,0 9-4-16,-5 6 2 0,-1 8 1 16,-4 8 6-16,-6 11 4 0,-3 10 5 15,-8 13 3-15,2 21-3 16,-6 14 1-16,0 15-2 0,1 13-1 0,-3 1 1 16,4 0-1-16,3-6-2 0,5-11 1 15,6-17-1-15,5-16-1 0,0-17-2 0,1-16 8 16,1-12 5-16,-1-10 1 15,1-10 4-15,0-8-10 0,-2-9-5 16,-3-4 2-16,0-4-3 0,-3-6-5 0,1-1-5 16,-4-2-10-16,1-2-4 0,-1-1-3 15,0 0-10-15,-1-1-9 0,-1 3-10 16,-3-5-161-16,1 0 143 0</inkml:trace>
  <inkml:trace contextRef="#ctx0" brushRef="#br0" timeOffset="53738.69">19954 12796 1281 0,'0'0'43'0,"0"0"-3"0,-1 0-60 16,1 0-33-16,0 0-9 0,0 0-45 16,0-2 65-16</inkml:trace>
  <inkml:trace contextRef="#ctx0" brushRef="#br0" timeOffset="60512.28">4179 6241 924 0,'0'0'42'0,"-1"-2"-4"0,0-1-1 15,0 1-18-15,0 2 1 0,-1 0 3 16,-2 0-7-16,-4 0-7 0,-4 0-5 16,-4 0 2-16,-5 2 2 0,-5 3 7 15,-4-3 4-15,-6 1 2 0,-5 1-1 0,-6-4-3 16,-4 1-5-16,-1 0-2 0,2-1-2 15,7 0-2-15,7 0 0 0,4 0 0 16,6 0-2-16,8 0-1 0,6 0-1 16,6 0-1-16,6 0 6 0,-2-1 4 15,2 1 1-15,1 0 5 0,3-1-5 0,2 1-3 16,8-5-3-16,10 2-3 0,10-2-2 16,11 0-1-16,7 0 1 15,3 1-1-15,-1-2 1 0,-2 1 1 0,-6 1-2 16,-7-1 1-16,-5 1 0 0,-5-1-1 15,-7 2 1-15,-6 0 0 0,-6 1 0 16,-7 0 1-16,-1 2-2 0,-2 0-3 16,1-2-3-16,-2 6-1 0,-3-3 2 15,-3 2 4-15,-8 0 4 0,-8 2 2 16,-7 2 2-16,-9-3 2 0,-7 2-1 0,-7-3-2 16,-6 0-3-16,2-1-1 15,7-1 0-15,7 2 0 0,10 2-1 16,9-2-1-16,6 1 2 0,8-2-3 0,8-2 1 15,2 0 0-15,-2 2-3 0,3-2 5 0,3 0 2 16,2 0 0-16,8 0 2 0,8 0-3 16,11-1-1-1,10 1 0-15,7 0 0 0,4 0-2 0,-3-1 1 0,-6-3 1 16,-11 2-1-16,-3-1 0 0,-4-2 2 16,-4 2-3-16,-4 0 1 0,-5 1 0 0,-7 2 0 15,-4-1 0-15,-3 1-1 0,0 0-7 16,-1 1 0-16,-3 1 2 0,-1 0 2 15,-5 0 6-15,-13 1 5 16,-5 1 1-16,-12-1 2 0,-12-1 0 0,-7-2-3 16,-4 0-4-16,2 0-1 0,9 2-2 15,8 1 0-15,11-2 0 0,6 1-1 16,10 1 1 0,7-3-1-16,5 2-1 0,5-2 12 0,-1 0 3 0,4 0 7 15,1 0 4-15,0 0-9 0,5 0-4 0,12-4-6 16,11-1-2-16,15 0-3 0,16 3 0 15,5 0 0-15,0-2 0 0,-6 2 0 16,-11-1 0-16,-10 1 0 0,-11 0 0 16,-5 1 1-16,-8 0 0 15,-7 0 9-15,-3 1-25 0,-6 0 609 0,-1 0-433 16</inkml:trace>
  <inkml:trace contextRef="#ctx0" brushRef="#br0" timeOffset="66874.95">20677 12840 1620 0,'0'0'62'0,"0"0"-5"0,-3 0-38 0,-4 6-32 0,-5 2 1 0,-5 7 7 16,-3 4 2-16,-1 9 0 0,-2 5 1 15,-7 8-1-15,-1 4 1 0,-6 4 0 16,0 5 0-16,2 5 2 0,-4 5 0 15,-2 5 4-15,-10 8 0 0,-5 1 1 16,2 3-1-16,-4 0-1 16,3 1 9-16,0 0 8 0,-1 0 1 15,7-2 3-15,3-6-10 0,3-5-8 0,1-5-3 16,-4 0-1 0,3-1 0-16,-2 1 0 0,6-3-1 0,5-5 1 0,5-5 0 0,5-6-1 31,3-8 1-31,5-6 0 0,3-2-1 15,1-8 2-15,5-3-1 0,-1-2 0 0,4-4 1 0,0-2 0 0,2-4 0 0,0-2 2 16,2-3 0-16,0-1-17 16,0 0-21-1,0 0-39-15,-1 1-46 0,9-5 377 16,11-11-222-16</inkml:trace>
  <inkml:trace contextRef="#ctx0" brushRef="#br0" timeOffset="67175.7">21021 13706 2280 0,'0'2'29'0,"-1"2"-67"0,1 12-14 15,-3 17 5-15,-2 23 21 0,1 20 19 16,-1 13 6-16,-2 4 1 0,3-6 1 16,-1-5-1-16,1-9 0 0,2-9 0 15,-1-10 0-15,2-10 4 0,1-6-9 16,-2-7-13-16,1-7-13 0,-4-9-26 16,1-6-20-16,3-3-20 0,0-4-31 15,2 0-13-15,0-4 49 0,-1-12 34 0</inkml:trace>
  <inkml:trace contextRef="#ctx0" brushRef="#br0" timeOffset="67570.75">20849 13656 1517 0,'-1'0'136'15,"1"0"135"-15,0 0-195 0,1 0-72 16,-1-2-1-16,0 1-2 0,0-3-1 15,4 2-4-15,2-1-2 0,1-5 0 16,2-1 1-16,5-3 3 0,4-3 3 16,8-1-10-16,10-2 3 0,6 0-16 15,12 5-3-15,4 4 6 0,6 7-1 0,6 7 12 16,-7 4 3-16,-6 1 4 16,-11 2-1-16,-11 1 2 0,-7 1-2 15,-7 1-5-15,-4 1-3 0,-6 1-5 0,-8-4-10 16,-6 2-3-16,-6 3 3 0,-8 3 1 15,-12 7 11-15,-10 5 9 0,-19-1 3 0,-7 2 6 16,-11 1 1-16,-3-7 0 16,6-2 1-16,4-7-2 0,13-6-1 0,9 0-2 15,5-8 0-15,7 1-1 0,3-1 0 16,6-1 0-16,6-1-1 0,5 0 2 16,8-3 2-16,6 0-5 0,0 0-12 15,0 0-10-15,0 0-29 0,-1 0-21 0,7 0-1 16,11 0-199-16,14-4 181 15</inkml:trace>
  <inkml:trace contextRef="#ctx0" brushRef="#br0" timeOffset="68092.23">22417 13152 1779 0,'1'1'49'0,"0"0"-13"0,-3 1-46 0,-3 4-7 0,-4 3 5 15,-2 2 9-15,0 0 2 0,0 1 1 16,7 0 1-16,-5-3 0 0,2-1 1 0,2-1-1 15,-4-2 0-15,6 1-2 0,-4 1-1 16,-1-1 0-16,-2 2 2 0,-2 0 1 16,-2 1-1-16,-1 4 0 15,-6 4 0-15,0 6-1 16,-1 8-1-16,-8 11 1 0,-2 9-1 0,-6 15 1 0,-6 9 1 16,-1 14 0-16,-2 17 1 0,-6 7 2 15,2 7 0-15,4-1-1 0,10-9 1 16,17-8-3-16,17-12 0 15,9-11-2-15,11-10-2 0,7-9 1 0,4-7 2 16,1-7 1-16,0-1 3 16,2-6 2-16,-3-3 3 0,0-6 3 0,0-4 4 15,2-2 0-15,2-4 0 0,1-7 0 0,-1-1-5 16,-5-6-1-16,-6 1-2 0,-3-5-2 16,-2 2-2-16,-2-4 0 0,-1 2-2 0,-2 0 2 15,-3-1-3-15,-5 1-15 0,-2-2-21 16,-1 0-27-16,0 0-27 15,0-1-20-15,0 1-2 0,-1 0 122 0,-3-1-244 16,0 1 193-16</inkml:trace>
  <inkml:trace contextRef="#ctx0" brushRef="#br0" timeOffset="68454.6">22695 14310 1952 0,'0'0'53'0,"-3"1"-21"0,2 0-47 16,1 6-11-16,0 6-1 0,2 12 5 15,3 13 5-15,1 11 3 0,3 8 5 16,1 2 5-16,0 2 3 0,3 0 1 15,2 4-1-15,1-6 2 0,2-3 0 16,-6-7-1-16,-3-12 1 0,-5-9-1 16,-4-4 0-16,-5-5-1 0,-5 1-3 0,-7-1-1 15,-1-1 2-15,-2 2-2 0,-7-4 0 16,-3-5 2-16,-4-1-4 0,-5-6 4 16,2-7-3-16,0-3-9 0,5-7-11 15,-1-3-20-15,-2-6-13 0,-3-4-23 16,-6-12-17-16,1-9 240 0,3-8-419 15,11-11 262-15</inkml:trace>
  <inkml:trace contextRef="#ctx0" brushRef="#br0" timeOffset="68628.28">22713 13821 1849 0,'0'33'151'0,"0"-33"-99"16,0 1-63-1,-2-1 7-15,2-33-55 0,0 33-7 16,-1 0-21-16,0 0-4 0,-2 0-9 0,3 0 3 16,-1 0 30-16,0 0 2 0,1 0 16 15,-2 0-26-15,2 0 44 0</inkml:trace>
  <inkml:trace contextRef="#ctx0" brushRef="#br0" timeOffset="68881.66">23207 14411 1660 0,'0'0'68'16,"0"0"13"-16,-1 2-63 0,0 0-25 0,-2 6 0 16,-1 2 3-16,-2 7 2 0,-2 5 1 15,0 3 0-15,1 2 1 0,-1-2 0 16,0 2 0-16,0-2 0 0,1 1 1 15,-1-3 1-15,2-1-2 0,-1-4-6 16,0-2-16-16,2-1-18 0,2 0-23 16,0-1-20-16,3-4-17 0,-1-1 168 15,-1-5-70-15</inkml:trace>
  <inkml:trace contextRef="#ctx0" brushRef="#br0" timeOffset="69548.99">23562 13922 1774 0,'-1'0'100'0,"1"1"45"16,0-1-127-16,1 5-54 0,2 5-9 0,-1 11 4 16,2 18 18-16,-1 15 8 0,-3 10 1 15,0 5-5-15,-1 2-6 0,-2-5-1 16,3-8 4-16,1-10 10 0,2-13 5 15,2-13 5-15,-3-11 2 16,-1-8 5-16,-1-3 6 0,0 0 5 0,-1 0 3 0,1 0 6 16,0 0-6-16,3-7-12 0,2-9-2 15,5-18-8-15,7-15-16 16,6-18-34-16,3-6-31 0,0 3-17 0,-3 10 14 16,-6 17 39-16,-2 17 58 0,-2 4 27 15,2 9 7-15,0-1-2 16,0 0-28-16,8 2-15 0,-2 1-5 0,3 2-1 15,-1 5 2-15,-5 4 4 0,0 3 1 16,-3 4-4-16,-1 1-3 0,0 7-1 0,-3 7-2 16,0 11 3-16,-2 9 3 0,-1 7 0 15,-1 2 2-15,-3 3 1 0,-4 0-1 16,-3-5 2-16,-5-4 3 0,0-10 0 16,2-9-1-16,3-7 0 0,1-9-1 0,2-9 0 15,0 0 5-15,0 1 4 0,1-2 15 16,0 2 18-16,-1-1 17 0,1-1 3 15,-1-3-14-15,2-3-14 0,4-7-17 16,6-9-8-16,6-13-2 0,4-10-13 16,0-3-4-16,-1 4-5 0,0 8 7 0,-6 11 18 15,1 3 6-15,2 2 4 0,-1 1-8 16,2 1-6 0,0 3-4-16,2 4 5 0,-2 4 3 0,-2 3-2 0,-3 2 3 15,-3 2-6-15,-3 0-5 0,0 5-2 16,-2 2-7-16,1 3-2 0,-1 6 2 15,0 4-2-15,-1 6 1 0,0 4 2 16,-4 2 0-16,-1 1-4 16,-1 1-4-16,-2-4-2 0,0-3-4 0,0-5 2 0,1-7-3 15,2-5-6-15,0-4-12 0,0-3-12 16,0-3-13-16,0 0-10 0,0 0-6 16,4-5 142-16,11-13-60 0</inkml:trace>
  <inkml:trace contextRef="#ctx0" brushRef="#br0" timeOffset="69957.38">24723 13278 1792 0,'1'23'133'16,"7"-12"-100"-1,-6 13-53-15,12-33 23 0,23 45-10 16,-4 18 0-16,7 10 0 0,6 8 0 16,6 2 4-16,4 3 2 0,0 7 1 15,-5 4-2-15,-7 2 0 0,-7-1 0 16,-5-4-3-16,-6-4 1 0,-6 2-1 16,-4 2 0-16,-7 0 2 0,-6-1 0 0,-6-10 1 15,-9-6 0-15,-5-8 1 0,-4-6 0 16,-8-1 0-16,1-8 1 0,-2-7 1 15,5-6 2-15,3-11 1 0,5-5-2 16,3-3 2-16,-3-5 0 0,7 0-1 16,-1-5 2-16,4-1 2 0,4 2-1 0,-2-4-4 15,5 0 18-15,-1 0 3 0,2 0 8 16,2 1 7-16,-3-1-16 0,1 0-5 16,-1 0-6-16,0 0-7 0,3 0-11 15,-2 0-19-15,-1 0-18 0,0 0-19 16,0 0-12-16,0 0-7 0,0 0-4 0,14-3 120 15,14-12-42-15</inkml:trace>
  <inkml:trace contextRef="#ctx0" brushRef="#br0" timeOffset="73852.89">6912 14305 1675 0,'0'0'48'0,"0"2"-21"0,0-1-25 0,0-1-12 15,0 3-7-15,2 5-1 0,0 10 5 16,2 9 4-16,0 10 4 0,3 11 3 16,0 9 2-16,2 11 2 0,1 7 2 15,-1 10-1-15,-4 8-1 0,0 5 0 16,-4 2-1-16,-1-1 1 0,-2-7 3 16,1-7-1-16,0-12 2 0,1-12-1 15,2-8-1-15,3-9 0 0,1-10 4 0,-1-5-8 16,-1-11-12-16,-2-8-27 0,-1-4-44 15,2-5-122-15,0-10 121 0</inkml:trace>
  <inkml:trace contextRef="#ctx0" brushRef="#br0" timeOffset="74249.17">6770 14267 2387 0,'3'-1'54'0,"-1"0"-47"16,2-2-37-16,4-3-21 15,12-8-21-15,14-7-16 0,14-7-19 0,15-3 15 16,7 1 28-16,-1 5 34 0,-3 5 28 16,-9 4 4-16,-4 3 4 0,2 2-1 15,-3 3 1 1,3 5-1-16,-2 3 1 0,-6 5-1 0,-9 4-2 0,-10 6-3 15,-10 3-2-15,-5 9-4 0,-3 9-3 0,-6 11 0 16,-9 10-5-16,-16 7 4 0,-17 3 4 16,-12-1 6-16,-9-5 4 0,-4-4 1 15,0-5 1-15,-1-3 0 0,2-3 0 16,-5-4 0 0,-3-5 1-16,4 1-1 0,0-10-2 15,15-3 0-15,12-7-2 0,11-5 0 16,10-3 0-16,8-8-2 0,8 0 0 0,1-1-7 0,1-1-17 15,0 0-12-15,0-1-9 0,5-4-5 16,4 1 14-16,9-8-7 0,20-6-42 0,20-11 80 16,20-10-27-16</inkml:trace>
  <inkml:trace contextRef="#ctx0" brushRef="#br0" timeOffset="74580.34">8296 13849 1377 0,'-1'0'124'0,"-3"-1"89"0,2 1-113 15,1 0-96-15,1 2-17 16,-5 6-12-16,-6 6 0 0,-7 13 4 0,-11 10 12 16,-9 10 5-16,-9 13 3 0,-10 7 1 15,-3 14 4-15,1 8 5 0,5 9-2 16,5 12 1-16,5 5-1 0,9 5-2 15,13 0-2-15,13-5-1 0,17-7 0 16,11-14-1-16,12-8 10 0,6-10 7 16,11-8 10-16,5-2 8 0,12-2-7 15,6-4 2-15,0-3-5 0,-1-4-5 0,-6-9 0 16,-8-8-8-16,-9-7-6 0,-8-7-3 16,-12-8 1-16,-8-4-7 0,-6-3-6 15,-4-2-13-15,-2-4-24 0,-3 1-20 16,-2-1-21-16,-2-1-18 0,3-3-7 15,-3-3-6-15,0-11 61 0</inkml:trace>
  <inkml:trace contextRef="#ctx0" brushRef="#br0" timeOffset="75925">8371 14164 1784 0,'0'0'90'0,"-1"1"45"0,1 0-103 0,0-1-36 15,0 0-10-15,1 1-10 0,-1-1 0 16,0 2-1-16,0 0 3 0,0 5 7 15,1 7 5-15,1 6 5 0,4 9 3 16,1 10 2-16,-1 3 0 0,2 10 0 16,0 4 0-16,0 6 0 0,-1 7 0 15,-1 2 0 1,-2 0-1-16,-2-2 1 0,-1-11 1 0,-1-11 1 0,0-10 1 16,0-8-2-16,0-6 1 0,0-5 0 0,0-10-1 15,0-2 2-15,0-4 3 0,0-2-11 16,0 0-11-16,0 0-16 0,0 0-11 15,0 0 6-15,-1 0 9 0,0-6 14 16,-2-6 12-16,-2-10 9 16,-4-10 4-16,-1-14 4 0,-1-7-6 0,0-8-5 0,0-2-3 31,0 3-1-31,3 2 2 0,-1 2 2 0,3 1 1 0,1 1 0 0,-2 0-6 16,5 3 10-16,1 10 7 0,1 4 11 15,4 7 16-15,4 1-8 0,1 2-5 16,4 3-7-1,2 0-9-15,5 1-2 0,1 2-2 0,5-2 4 0,1 4-3 16,5 4 0 0,2 3-2-16,2 5-4 0,5 4-2 0,-1 1-2 0,-1 6-1 0,0 3-2 31,-5 6-4-31,-7 5-5 0,-2 5-11 0,-7 3-12 0,-5 6-5 16,-3 8-1-1,-9 9 5-15,-5 9 12 0,-13 4 7 16,-9 2 6-16,-12-3 7 0,-10-11 3 15,-4-4 1-15,-4-10 3 0,1-4 1 0,7-9 0 16,5-5 1-16,4-4-1 0,6-5-2 16,5-6 1-16,7-1-2 0,6-2 2 15,9 2 8-15,5-2 16 0,1 0 7 16,-1 0-1-16,1 0-4 0,0 0-12 16,-1-5-4-16,4 3-3 0,0 0-3 0,3-3-7 15,8-1 0-15,5-1-1 0,8-4 0 16,7-1 0-16,8-1 0 0,5 5 0 15,6 3 1-15,-2 3-2 0,-4 9 3 16,-7 1 1-16,-1 7-1 0,-4 8 0 16,-2 2-7-16,-1 6-6 0,-7 2-3 0,-7 4-2 15,-6 5-2-15,-9 4 3 16,-5 4 3-16,-11-1 5 0,-4 1 5 16,-7-3 2-16,-7-3 1 0,2-1 4 15,-6-6-1-15,-2-4 3 0,-6-6 2 0,-8-7 3 16,-2-5 1-16,4-6-1 0,6-7 0 15,6-2-3-15,10-2 4 0,7-5 12 16,5 5 0-16,6-3 2 0,5 2 0 16,0-2-12-16,2 3-3 0,0-1-7 15,2 3-8-15,0 0-10 0,0-2-8 0,0 2-14 16,0 0-14-16,0-2-17 0,0 2-17 16,0-1-12-16,0 1-12 0,0 0-4 15,0 0-36-15,0-1 83 0</inkml:trace>
  <inkml:trace contextRef="#ctx0" brushRef="#br0" timeOffset="76203.14">9380 15198 1753 0,'6'1'241'0,"-6"3"-187"0,-1 3-87 16,0 12-18-16,-10 13 24 0,4 18 13 16,-2 7 11-16,-7-2 6 0,-4-1 1 15,0-5 0-15,-4 0-1 0,4 1 0 16,2-7-1-16,2-8 0 0,4-4 1 16,1-6-1-16,0-8 4 0,2-2-2 15,2-6-18-15,2-3-25 0,3-4-38 0,2-2-37 16,-1 0-2-16,0-5 39 0,5-11 31 15</inkml:trace>
  <inkml:trace contextRef="#ctx0" brushRef="#br0" timeOffset="76539.67">9884 14691 2131 0,'0'2'34'0,"-1"2"-45"0,1 10-31 16,0 9-2-16,2 13 15 0,6 8 14 15,3 2 5-15,4-1 3 0,0-4 4 16,2 1 1-16,2 0 1 0,2 2 1 16,1 3 1-16,-2 1 0 0,-2 4 0 0,-3-4 2 15,-6 0 1 1,-4-2 0-16,-6-2 0 0,-5-1-2 0,-7-4 1 15,-6-1-2-15,-5-4 1 0,-4 0 2 16,-9-5 0-16,-5-1 3 0,-3-3 2 0,-6-8-2 16,-7-2-3-16,-6-5-6 0,0-6-8 15,3-4-11-15,8-6-23 0,11-8-9 16,6-3-9-16,3-14-8 0,8-8-12 0,7-13 647 16,8-14-430-16</inkml:trace>
  <inkml:trace contextRef="#ctx0" brushRef="#br0" timeOffset="76729.59">9795 14171 2008 0,'2'2'33'0,"-1"-1"-42"15,-1 0-48-15,2 1-26 0,-2 1-7 16,0-1-9-16,-3 2-9 0,1 1-2 15,-1 2 14-15,0 2 128 0,2 3-36 0</inkml:trace>
  <inkml:trace contextRef="#ctx0" brushRef="#br0" timeOffset="77378.27">10365 14763 1890 0,'0'1'67'0,"-3"-1"-3"0,3 2-69 0,0 2-24 15,3 5-17-15,4 7 5 0,1 5 7 0,0 3 11 16,-3-3 15-16,-2-4 7 0,-1-4 1 16,-2-6 0-16,1-1 1 0,-1-1 0 15,0-3 1-15,1-2-2 0,-1 1 3 16,2-1-6-16,-2 0-8 0,0 0-5 15,0 0 2 1,0 0-5-16,2-3 11 0,-2-3 12 0,0-4 5 0,1-8 19 16,1-7-2-16,2-4-6 0,3-5-8 15,6-1-7-15,4 1-4 16,2-2 0-16,1 3-1 0,4-1-2 0,-4 6 2 16,4 2 1-16,-2 7 3 0,-2 4 4 0,4 5 3 15,-4 4-2-15,0 1 0 16,1 5-2-16,-4 2-3 0,1 1-4 0,1 8-10 15,4 6-9-15,-1 9-9 0,2 6-5 16,-1 7 6 0,-7 3 6-16,-2-2 9 0,-7-1 8 15,-2-5 2-15,-3-7 2 0,2-8-1 16,-3-7 1-16,-1-4 1 0,1-4-1 16,-1-3 3-16,2-1 3 0,-2 0 1 15,0 0 2-15,0 0 7 0,0 0 2 0,0-4 1 16,1-2 1-16,1-1-7 0,2-8-4 15,0-4-1-15,5-10-3 0,1-2 0 16,4 1-1-16,3 0-1 16,-4 7 4-16,0 4 9 0,-2 3 6 0,-2 5 6 15,-3 2 0-15,1 4-10 0,-2 2-7 16,-1 3-5-16,2 3-8 0,3 2-5 16,1 4-8-16,6 5-10 0,1 10-3 15,0 7 3-15,1 10 6 0,-1 6 9 16,-1 3 7-16,-3-6 3 0,-2-3 1 0,-4-4 1 15,2-2 0-15,0-2-1 0,0 1 5 16,0 1-6-16,0 0-8 0,-1-2-23 16,-3-3-26-16,-2-6-25 0,-2-2-20 15,-1-3-8-15,0-1 333 0,-3-2-181 16</inkml:trace>
  <inkml:trace contextRef="#ctx0" brushRef="#br0" timeOffset="77679.46">10352 15168 1649 0,'0'1'77'0,"0"0"68"0,0 0-146 15,-1 0-5-15,1 1-2 0,1 5 3 16,0 4 3-16,2 3 2 0,-1 1 1 16,0 2 1-16,0 3-2 0,1 2 0 15,-6 4-1-15,1 4-3 0,2 4 1 16,-3 0 1-16,-1 2-4 16,-1-6-12-16,-7-5-27 0,1-4-38 15,1-4-27-15,0-7-62 0,2-2 96 0</inkml:trace>
  <inkml:trace contextRef="#ctx0" brushRef="#br0" timeOffset="78199.81">11252 13524 1765 0,'0'0'104'0,"1"0"57"0,-1 2-169 16,1-1-51-16,1 2-13 0,2 3 17 15,5 5 25-15,4 7 15 0,6 7 10 16,6 2 2-16,2 3 1 0,2 5 1 15,8 9 0-15,5 7 12 16,2 12 10-16,4 7 5 0,0 6 5 16,-3 5-7-16,0 9-9 0,-5 6-2 0,-3 6-1 15,-7 6 1-15,-8 5 4 0,-11 4 0 16,-11 2-1-16,-7 0-4 0,-9-6-2 0,-6-8 1 16,-3-7 2-16,-2-11 1 0,-1-8 0 15,3-14-1-15,-3-5 2 0,-1-9 1 16,2-3-1-16,-1-4-1 0,5-7-2 0,4-9 1 15,3-5 4-15,3-7 6 0,3-5 4 16,4-4 6-16,2-1 1 0,2-3 3 16,2-1 3-16,0-2-3 0,0 0-5 15,0 0-7-15,0 0-11 0,-2 1-6 16,2-1-5 0,1 0-9-16,-1 0-15 0,0 0-31 15,0 0-5-15,0 0-9 0,1-1-7 0,-1 1-2 0,0-2-26 16,4-3-11-16,5-5-8 0,10-14 62 0</inkml:trace>
  <inkml:trace contextRef="#ctx0" brushRef="#br0" timeOffset="78570.45">12730 14519 1984 0,'0'4'139'16,"-1"20"-349"15,-10-48 181-31,4 27 14 0,-1 0 9 0,-2 1 15 15,0 1 5-15,-1-2 6 0,-3 1 5 16,2 1-10-16,-3-1-3 0,0 3-6 16,-1-3-3-16,-5-2 0 0,-1 0 0 15,-2-1-1-15,2 3 1 0,3-4 1 16,3 1-2-16,4 1 1 0,2-1 2 16,3 0-6-16,-1-1-13 0,2 0-16 15,2-1-31-15,-1-1-31 0,1 2-21 16,-3-2 61-16,-3-2 8 0</inkml:trace>
  <inkml:trace contextRef="#ctx0" brushRef="#br0" timeOffset="78817.11">12609 14877 2066 0,'6'1'121'15,"-21"15"-175"1,36-10-45-16,-113-2 97 0,46-6-6 16,12 2 3-16,6 1-1 0,4 0 4 15,5-1 3-15,8 0 1 0,3 0 1 0,2 0 2 16,1 0-2-16,3 1 1 0,0 0 0 16,-2-1 1-16,4 0-16 0,0 0-29 15,-1 0-29-15,-3-1-42 0,0 0-9 16,0-1 152-16,-5-7-50 0</inkml:trace>
  <inkml:trace contextRef="#ctx0" brushRef="#br0" timeOffset="86579.22">25069 15260 1376 0,'-26'-6'36'0,"-10"-2"-23"0,-17-6-5 0,-10-3-4 15,-6 1-1-15,-2 0 0 0,-5 0-1 16,-15 1 1-16,-10 3-1 15,-13 3 0-15,-5 3 2 16,-13 4-1-16,-11 3 0 0,-6 5-1 0,-15-1 1 0,-3 6-2 0,2-1 0 31,-1 2 1-31,-8 0-2 0,8-2 1 0,3-3 1 16,-13-3-1-16,19-2 0 16,13-7 1-16,4 1-1 0,17-7 0 15,10 4 0-15,11-1 0 0,16-2 0 16,25 3 2-16,15 0-10 0,12 2-21 15,12 0-23-15,11 3 15 0,10 2 8 16</inkml:trace>
  <inkml:trace contextRef="#ctx0" brushRef="#br0" timeOffset="87067.16">24581 15572 1668 0,'0'1'26'0,"0"-1"-44"16,-4-2-59-16,-14-6-29 0,-16-5 29 16,-16-5 41-16,-11-1 19 15,-8-3 22-15,-3 6 9 0,2 0 9 0,-4 4 5 16,-9 1-1-16,-12 2-1 0,-10 2-7 15,-7 1-4-15,0 1 0 0,-15 3-2 16,-10 1 1-16,-1 0 6 0,-9 2-3 16,6 1-1-16,2 4-1 0,5 0-5 15,3 0 2-15,2 1 0 0,8-2 2 16,5 0 4-16,17-1 3 0,21 0 7 0,4-2 9 16,6 3 3-16,13-2 2 0,11-1 3 15,17 1 0-15,11 1-3 16,5-3 0-16,5-1-5 0,1 1-3 0,5-1-4 15,0 0 4-15,-1 0-11 0,1 0 6 0,0 0 2 16,0 0-7-16,0 0 2 0,0 0-14 16,0 0-9-16,0 0-6 0,0 0-7 15,1 0-3-15,-1 0-1 0,1 0-4 16,-1 2-9-16,1-2-12 0,-1 0-20 16,2 0-12-16,-2 0-5 0,0 0-11 15,1 0-16-15,2-3-17 0,8-2 350 16,12-3-198-16</inkml:trace>
  <inkml:trace contextRef="#ctx0" brushRef="#br0" timeOffset="94033.27">17740 17476 2122 0,'24'17'11'0,"-51"-35"-35"32,26 18-65-17,-1-1 15-15,0 0 1 0,-1 1-12 16,-3-2-6-16,-1 2-14 0,-10-3-1 16,-10 2 64-16,-7 0 8 0</inkml:trace>
  <inkml:trace contextRef="#ctx0" brushRef="#br0" timeOffset="94207.21">16712 17419 1943 0,'2'0'58'0,"-1"0"-21"16,1 0-60-16,-1-2-57 15,0 2-39-15,7-6-157 0,11-7 162 0</inkml:trace>
  <inkml:trace contextRef="#ctx0" brushRef="#br0" timeOffset="94365.77">16787 17362 1786 0,'11'0'228'0,"6"0"-185"0,-18 0-81 16</inkml:trace>
  <inkml:trace contextRef="#ctx0" brushRef="#br0" timeOffset="94555.63">16395 17236 2438 0,'0'0'31'0,"0"0"-149"0,1 0 54 0,3 0 39 0</inkml:trace>
  <inkml:trace contextRef="#ctx0" brushRef="#br0" timeOffset="96987.28">19273 17508 1875 0,'0'-2'58'0,"-1"2"-12"15,1 0-63-15,-1-1-12 0,-2 1-4 0,-11-2 10 0,-18 0 7 16,-15 0 8-16,-19-2 5 0,-8 1 1 15,-5-2 1-15,-7 1 7 0,-17-1 5 16,-13 1 4-16,-4-2 4 0,-6 0-7 16,3-1-2-16,-6-2-1 0,-2 0-3 15,4 0-1-15,4-2-1 0,4 2-1 16,-3-3 1-16,0 0 2 16,9 1-2-16,-1-2-1 0,4 1 0 0,9 2-1 15,8-1 0-15,17 3 0 0,19 1 0 0,8 2-1 16,7 1 2-16,9 1-1 0,10 3-2 15,6-2 14 1,6 2 4-16,5 0 8 0,5 0 14 16,1 0 1-16,0 0-4 0,0 0-3 15,0 0-9-15,4 0-25 0,-2 0-5 16,2 2-8-16,3-2-7 0,3 0 6 16,17 0 4-16,17-4 3 0,21 2 4 15,33 0 3-15,34-1-5 0,26 3-7 0,24 4-4 16,13 6-3-16,-5 6 8 0,12 5 5 15,-9 4 5-15,-15 2 1 0,-7 0-2 16,-25-4 6-16,-17 0 8 0,-22-5 0 16,-24-3 1-16,-15-5-4 0,-19-4-7 15,-11 0 0-15,-13-5 2 0,-12 1 0 16,-7-2 5-16,-6 0-2 0,0 0-7 16,0 0 0-16,0-1-4 0,-3 0-6 15,0 1-4-15,-6-1-9 0,-12 1-3 0,-14 3 15 16,-14 2 15-16,-14-1 9 0,-14 4 4 15,-23 1-7-15,-19 0-4 0,-15-1-1 16,-11-3 0-16,-5-4-2 0,-5-4-1 16,-6-6 0-16,-11-3-1 0,8-5 0 15,5-3 0-15,-2-1-1 0,18 0 1 16,15 2 0-16,19 4 0 0,33 1 0 16,21 5 2-16,20 2 0 0,13 4 0 0,6 2 4 15,15 1 3-15,-4-1-6 0,5 1-3 16,0 0-16-16,0 0-26 0,-1 0-15 15,1 0-13-15,0 0-19 0,0 0-24 16,4 1 102-16,6 3-25 0</inkml:trace>
  <inkml:trace contextRef="#ctx0" brushRef="#br0" timeOffset="98268.75">16898 18187 1020 0,'0'-1'78'0,"0"-1"34"0,1 0-39 0,-1-3-50 15,0 3 9-15,1-3 17 16,-1-1 13-16,1-1-4 0,-1-4-14 0,1-1-15 16,1 1-10-16,-2-2 6 0,2-2 5 15,-1 2 2-15,1-1 4 0,0 1-8 16,2 1-4-16,-1 1-3 0,1 1-8 16,-2 2-1-16,-1 3-1 0,1-1-3 15,-1 0-2-15,0 2-3 0,1-2-3 16,-1 1 2-16,0 1-1 0,0-1-1 15,-1 2 1-15,0 0 0 0,0 0 0 0,0 0 2 16,0 3-6 0,0-1-10-16,0 0-7 0,0 0-12 0,0 0 2 0,-1 1 4 15,1-2 6-15,0 2 8 0,0 0 5 16,0 0 4-16,0 0-4 0,0 0 1 16,0 0 3-16,0 0 0 15,-5-1 3-15,-1 2 0 0,-6 4-4 0,-8 4 0 16,-12 4 2-16,-8 7 2 0,-9 0 3 0,-7 3 1 15,-8 0-2-15,-7 2 0 0,-3-3 0 16,0 0 0-16,6-2 0 0,5-6 0 16,12-1-1-16,12-5 0 0,14 0-1 15,11-5 8-15,7 0 10 0,6-3 9 16,0 0 5-16,1 0-5 0,0 1-10 0,-1 2-11 16,3-3-6-16,-1 3-1 0,5-1-3 31,6 4 3-31,11 4 1 0,8 5 0 0,9 4 0 15,-1-1 0-15,-4-2 0 0,-8-1 0 16,-8-6 0-16,-6-1 0 0,0 0 1 0,0-1-1 16,-2 0-4-1,-2 0-2-15,-3-2-1 0,-4 1-7 16,-2 2-7-16,-5 5-19 0,-9 7-9 0,-5 9 4 16,-6 9 11-16,-6 2 20 0,-2 0 13 15,-3-4 6-15,1-2 0 0,4-2-1 16,1 2 1-16,5-4-1 0,3-1 0 15,5-3 0-15,4-6-4 0,7-4 0 16,1-7 3-16,4-2 5 0,1-3 9 0,0-1 2 16,2-1 3-16,0 0 2 0,3-2-4 15,-3 0-1-15,6-1-2 0,1-4-1 16,2 0 2-16,12-4-1 0,5-3-2 16,8-4-5-16,12-2-1 0,5-6-2 0,11 2-3 15,7 4-1-15,2 0 0 0,-5 5-1 16,-9 6 1-16,-15 2 0 0,-12 1 0 15,-7 6-1-15,-10-2 0 0,-5 1-2 16,-3 1 0-16,-3-2 1 0,-1 3-3 16,-3-3-16-16,0 1-11 0,2 4-30 15,-1 10-33-15,-1 12-273 0,0 11 235 0</inkml:trace>
  <inkml:trace contextRef="#ctx0" brushRef="#br0" timeOffset="103449.07">15572 18122 1417 0,'1'0'105'0,"-2"-1"72"0,1 1-113 0,0 2-68 15,-2-2-6-15,-2 1-4 0,-3 0 1 16,-6-2 5-16,-5 1 1 0,1 0 11 16,-8 1 6-16,2 1 6 0,1-1 1 15,3 1-8-15,5-2-4 0,2 2-3 16,4-1 0-16,-2 1 2 0,0 0-5 16,-1 2-9-16,0-2-21 15,1 4-26-15,-3-2-23 0,0 1-19 0,-4 1 298 16,1-2-166-16</inkml:trace>
  <inkml:trace contextRef="#ctx0" brushRef="#br0" timeOffset="103686.32">15577 18314 1466 0,'0'0'47'0,"0"0"-14"0,0 0-52 16,0 0-11-16,-2 0 0 0,-5 0 14 16,-5 1 8-1,-4 0 6-15,-3 2 6 0,-5 1 4 0,-3 1 1 0,-2 1 0 0,1 0-6 16,-1 1 2-16,-3 2-5 0,0-2-18 16,-6-1-18-16,1-3 17 0</inkml:trace>
  <inkml:trace contextRef="#ctx0" brushRef="#br0" timeOffset="104302.62">12347 18173 1230 0,'0'0'125'16,"0"0"139"-16,-1 0-220 0,1 0-65 15,2 0-1-15,-1 0 4 0,1 0 12 16,-2 0 3-16,0 0 5 0,0 0 11 0,0 0 11 16,0 0 8-16,0 0 7 0,0 0-3 15,0 0-12-15,0 0-11 0,-1 0-17 16,-1 2-7-16,0 5-1 0,-2 12 4 15,-1 15 6-15,-3 14 0 0,1 9 2 16,0 2 1-16,3-5 1 0,2-5-1 16,-2-6 0-16,2-4 0 0,1-3 1 0,0-6-2 15,1 0 1-15,-1-3 1 0,2-3-3 16,-1-7-15-16,1-3-25 0,-1-8-34 16,0-5-30-16,1-1-50 0,2-3-133 15,5-11 174-15</inkml:trace>
  <inkml:trace contextRef="#ctx0" brushRef="#br0" timeOffset="104650.38">12220 18055 1571 0,'0'0'77'0,"1"0"30"16,0 0-75-16,0-2-31 0,-1-2-5 15,1-5-2-15,5-7-2 0,4-6 4 16,6-12 1-16,3-5 2 0,5-6-1 15,3-1-2-15,4 1-4 0,5 3-5 16,2 4-2-16,4 6-2 0,6 2 0 0,-2 5 2 16,6 3-1-16,-3 8 3 15,-5 7 4-15,-7 5 3 0,-11 2 11 0,-8 3 11 16,-7 3 3-16,-4 3-1 0,0 7-11 16,-9 10-13-16,-5 16-6 0,-10 8-1 15,-14 9 7-15,-10 1 6 0,-9-1 5 0,-9-3 1 16,-4-7 2-16,-4-3 1 0,-10-5 2 15,0-7-1-15,1-4-2 0,12-3-4 16,13-6-6-16,15-6-9 0,10-6-9 16,6-4-8-16,10-3-17 15,5 0-18-15,5-2-31 0,6-7 5 0,6-1-109 16,12-8 121-16</inkml:trace>
  <inkml:trace contextRef="#ctx0" brushRef="#br0" timeOffset="104950.72">13135 17748 1697 0,'0'0'96'0,"0"0"35"0,0 0-100 16,-1 1-61-16,1-1-20 0,-2 1-5 15,-1 3 12-15,-9 7 13 0,-3 8 15 16,-9 11 12-1,-5 10 3-15,0 8 1 0,-8 10 0 0,1 6 1 0,-3 5-1 16,5-1 2 0,10-1 2-16,7-8 3 0,12-3 0 0,7-3 0 0,9-2-2 0,9 3-2 15,5-6 0-15,3-4 0 0,4-6-1 16,-3-9-1-16,1-3 0 0,-1-7-1 16,-3-7-1-1,-1 2 1-15,-4-6-5 0,-5-2-6 0,-3-1-18 0,-1-7-37 16,-3-3-28-16,-2-11 14 0,0-7 26 15</inkml:trace>
  <inkml:trace contextRef="#ctx0" brushRef="#br0" timeOffset="105281.96">13509 18170 1572 0,'0'53'419'0,"0"-51"-253"16,-3 1-193-16,2 2-11 0,3-46-89 15,-1 57 26-15,6 6 23 0,0-2 23 0,-4 4 40 16,5-3 28-16,4 5 10 16,1 0 8-16,4 3 0 0,-1-2-9 0,-4-2-7 15,2 1-5-15,-3 3-4 0,-5 3-5 16,-3 2 6-16,-4-5 1 0,-7-2 1 15,-6-1 5-15,-3-3-10 0,-3 0-8 16,-4-2-6-16,-2-2-7 0,-4-1-5 16,-8-5 4-16,-5-2-3 0,-4-4-6 15,0-2-6-15,4-5-19 0,8-3-13 16,7-10-10-16,5-6-7 0,5-6-17 16,2-11 56-16</inkml:trace>
  <inkml:trace contextRef="#ctx0" brushRef="#br0" timeOffset="105424.34">13539 17759 1552 0,'-2'0'144'0,"2"0"104"0,0 0-192 15,0 1-129-15,2-1-58 0,-2 1-13 16,-4-2 66-16</inkml:trace>
  <inkml:trace contextRef="#ctx0" brushRef="#br0" timeOffset="105660.82">13861 18213 1509 0,'9'2'137'0,"-7"22"-117"15,3-5-41-15,0 6-17 16,-9-2 29-16,6-5 4 0,-2 0 5 16,3-1 1-16,0 1-1 0,-2 0 1 15,2 1 1-15,-3 0-1 0,0-2-1 16,-1 0 2-16,0-4 1 0,0 1-17 16,-3-9-20-16,4 0-32 0,0-5 402 15,0 0-262-15</inkml:trace>
  <inkml:trace contextRef="#ctx0" brushRef="#br0" timeOffset="106285.91">14075 17982 1839 0,'21'70'222'0,"-64"10"-616"47,43-70 395-31,0-3 0-16,2 1 2 0,-1 1 4 15,3 0 1-15,0-2 0 0,1-2-1 0,-2 0-8 16,-2-5-6-16,0 0-6 0,-1 0-7 16,1 0 1-16,3-4 6 0,-3-5 6 15,-1-4 7-15,2-7 2 0,3-5 1 16,0-5-1-16,2-2-1 0,2 2 0 15,-3 4 0-15,3 8-1 0,-3 3-3 16,1 8-1-16,0 2-1 0,-4 1 3 0,3 2 12 16,-2 2 5-16,2 2 6 0,2 1 0 15,3 6-11-15,6 4-6 0,6 5-8 16,7 10-8 0,0 2-3-16,-4 4 3 0,-5-2 4 0,-6-7 5 0,-4-5 3 15,0-6-1-15,-2-6 1 0,-2-1 0 16,-3-4-1-16,-1-1 1 0,-2-2-4 0,0 0-5 15,-1 0-5-15,1 0-3 0,0 0 6 16,1-4 6-16,1-1 5 0,0-4 5 16,2-6 0-16,1-1 1 0,0-3 0 15,1 0-2-15,-2 2-1 0,1 0-2 16,-1 5 1-16,1 2-1 0,-1 4 1 16,-2 3 6-16,0 1 7 0,1 1 9 0,-2-1 11 15,1 2 5 1,-3 0-3-16,0 0-6 0,5 2-11 0,-3-1-11 0,5 1-5 15,2 2-4-15,2 4-3 0,5 3-3 16,-2 4 1 0,-2 1 0-16,-3-5 3 0,0-1 2 0,0 0-2 0,-2 1-2 15,2 2-3-15,-2-1-10 0,-1-2-7 16,0-1-21-16,0-2-27 0,-4-2-2 16,2-1 31-16</inkml:trace>
  <inkml:trace contextRef="#ctx0" brushRef="#br0" timeOffset="106720.65">14594 17504 1891 0,'1'0'74'0,"-1"0"17"0,0 2-124 0,3 4-51 15,7 4-19-15,4 5 4 16,1 1 27-16,1-1 22 0,-1-2 34 16,0 3 28-16,1-1 7 0,5 6 4 0,3 8 1 15,6 3-11-15,4 10-2 0,-3 7-1 16,0 4-1 0,-6 3-2-16,-2 0 4 0,-3 1 2 0,-3 2 5 0,-8-3 6 15,-8 1-3-15,-8 1-1 16,-7 0-5-1,-7-3-7-15,1-2 2 0,-1-9-3 0,2-6 8 16,0-8 0-16,0-4-5 0,0-6 3 16,2-3-6-16,2-2 0 0,5-2 2 15,2-3-4-15,0-2-2 0,3-3 1 16,1-2-1-16,3-3 0 0,0 1 2 0,-6 2-1 16,7-3 1-16,0 2 3 0,1-2 1 15,1 0 2-15,-2 0 0 0,0 0-2 16,0 0-8-16,0 0-11 0,0 0-22 15,0 0-27-15,1 0-27 0,-1 0-27 16,1 0 13-16,3-2 44 0</inkml:trace>
  <inkml:trace contextRef="#ctx0" brushRef="#br0" timeOffset="132085.82">27668 13676 1954 0,'-7'-1'41'0,"-3"1"-38"0,-13 0-10 0,-16 4-21 15,-8-2 17-15,-12 2 11 0,-7-1-4 16,2-1-12-16,-6-2-11 0,-11-2-8 16,-5-2 5-16,-2-1 8 0,6-2 6 15,17 0-1-15,17 2-14 0,10 0-23 16,12 3-21-16,11-2-23 15,6 3-19-15,10 0 65 0</inkml:trace>
  <inkml:trace contextRef="#ctx0" brushRef="#br0" timeOffset="132267.23">27722 13900 1629 0,'-1'0'70'16,"-5"3"71"-16,-4 3-141 15,-9 3-7-15,-9 0 8 0,-5 3 3 0,-11-1-2 16,5-2-1-16,-6 2 0 0,-1-6-2 16,5 0-6-16,-3-1-13 15,6-4-20-15,3-4-41 0,1-6-26 0,3-8 53 16</inkml:trace>
  <inkml:trace contextRef="#ctx0" brushRef="#br0" timeOffset="132528.22">28581 13325 2163 0,'0'2'58'0,"2"8"-21"0,1 21-50 0,0 19-15 16,0 21 8-16,4 16 9 0,-2 3 9 15,-3 2-21-15,-1 0-15 0,-3-2-14 16,-3 1-3 0,2-8 19-16,1-6 12 0,0-13 0 0,5-11-26 15,1-6-36-15,5-8-38 0,2-5-23 0,2-11-24 16,-3-11-74-16,-6-15 144 16</inkml:trace>
  <inkml:trace contextRef="#ctx0" brushRef="#br0" timeOffset="132892.32">28285 13193 1739 0,'5'-9'68'0,"-1"-1"11"16,2-2-45-16,0 0-15 0,2-1 4 16,2-1 1-16,0 1-8 0,5 0-7 15,0 0-5-15,7 0-3 0,3 0-1 16,11-2-1-16,14 3 0 0,13 3-1 0,18 5 0 31,3 4 2-31,-4 6-1 0,-7 4-2 16,-13 6-1-16,-1 2 0 0,-5 5-2 15,-2 3 2-15,-7 0 0 0,-9-1-2 16,-10-3-8-16,-16-1-2 0,-12 3-2 16,-16 5-1-16,-11 7 7 0,-11 7 1 0,-10 3 3 15,-7 1 3-15,-9 0 4 0,-3-3 1 16,-10-7 0-16,-5-4 1 0,-3-8 0 15,2-5-1-15,11-5 1 0,12-3-3 16,12-5-2-16,6 0-2 0,3-2-5 16,12-3-6-16,9-1-17 0,18-1-28 15,0 0-20-15,-3 0-12 0,16-3 16 0,12-6 56 16,12-7 7-16</inkml:trace>
  <inkml:trace contextRef="#ctx0" brushRef="#br0" timeOffset="133217.57">29906 12749 1954 0,'11'24'182'16,"-47"79"877"15,-32-51-1687-31,15 35 139 0,-5 4 489 15,-4 8 0-15,6 10 0 0,7 11 1 16,6 4 0-16,13 3-3 0,9 1-5 0,15-7-3 16,9-12 0-16,11-13 3 15,8-12 2-15,4-5 4 0,8-4 1 16,8-1 1-16,9 1 2 0,8-7-1 0,0-6 2 16,-3-9 2-16,-16-8 0 0,-8-11 0 15,-9-7-2-15,-10-8-1 0,-2-5-10 16,-4-7-20-16,-4-2-25 0,-1-4-39 15,-1-1-46-15,-1-2 13 0,3-9-72 16,0-13 111-16</inkml:trace>
  <inkml:trace contextRef="#ctx0" brushRef="#br0" timeOffset="133467.43">30176 13261 1895 0,'0'1'67'16,"0"0"29"-16,0 2-104 0,0 5-6 15,3 9 4-15,1 15 1 16,5 16 5-16,3 15 2 0,0 14 0 0,5 6 3 16,-3 4-1-16,4-2 1 0,1-3 1 15,-1-5-4-15,1-4-13 0,-1-9-12 16,-6-12-10-16,1-9-18 0,-6-9-27 15,0-8-27-15,-2-11-24 0,-4-6 181 16,-1-11-62-16</inkml:trace>
  <inkml:trace contextRef="#ctx0" brushRef="#br0" timeOffset="134029.01">30054 13188 1918 0,'1'-2'89'0,"1"-1"21"16,2 0-69-16,0-3-45 0,4-2-4 16,4-3-1-16,6-6 0 0,7-2 1 15,6-2-5-15,8 0-2 0,6 2-2 16,3 3 2-16,-2 5 8 0,-7 4 5 16,-2 5 2-16,-4 2 4 0,1 6-22 0,3 9-9 15,-2 6 0-15,0 13-10 0,-4 4 16 16,-4 8-2-16,-3 9 0 0,-9 4 5 15,-10 9 6-15,-10 0 7 0,-11 2 1 16,-9-1-2-16,-6-5-5 0,-4-6-1 16,-2-9-4-16,2-16-6 0,6-9 4 15,5-11 3-15,7-6 6 0,5-2 9 0,0-5 5 16,0-2 3-16,-1-2 2 0,-3-3 0 16,4 0-4-16,4 2 2 0,4-3-1 15,4 5 14-15,0 0 18 0,0 0 6 16,2 2 8-16,3-3-15 0,3 1-15 15,1-4-11-15,8 1-11 0,2-3 1 16,10 4-5-16,7 3-4 0,5 4-10 0,5 8-7 16,1 5 2-16,6 6 2 0,3 5 13 15,3 7 4-15,-2 5 3 0,-10 1-2 16,-9 4 1-16,-12-4 1 0,-12 0-4 16,-3 0 1-16,-9 0-2 0,-6 1 0 15,-6 5 4-15,-13 4 1 0,-15 1 2 16,-20 4 1-16,-16-1 2 0,-4-9-2 15,-3-3 1-15,8-9 0 0,10-10-3 16,7-6-1-16,-2-9-3 0,1-7-7 16,2-2-9-16,6-3-7 0,12-1-13 15,12 1-11-15,8-2-20 0,7-4-5 16,4-3-9-16,6-9 4 0,9-18 49 0</inkml:trace>
  <inkml:trace contextRef="#ctx0" brushRef="#br0" timeOffset="134396.89">31130 12691 2064 0,'2'8'113'0,"-3"175"-176"31,2-102 63-15,6 11 0-16,4 9 0 0,4 8 0 16,8 7 0-16,7 5 1 0,7 3 0 0,5-3-1 15,-3-1 1-15,-6-10-1 16,-7-10 0-16,-10-12 0 0,-8-11 1 0,-2-2-1 16,-7-3-1-16,-7-1 0 0,-7 2 0 15,-8 0-1-15,-6-1 2 0,-10-3-4 16,0-12 2-16,0-6 2 0,3-6-1 0,4-11 2 15,5-6-7-15,5-6-9 0,4-5-9 16,2-2-5-16,4-3 2 0,3-1-2 16,2-7-6-16,2-3-11 0,2 3-18 15,3-4-12-15,-1-2-20 0,5 4-16 16,-3-2 707-16,2 0-460 0</inkml:trace>
  <inkml:trace contextRef="#ctx0" brushRef="#br0" timeOffset="135670.22">31090 12632 1296 0,'6'1'124'0,"-5"0"-77"15,-1-1-38 1,0 0-9-16,-7 0 3 0,6 0-3 15,0 2-3-15,0 3-1 0,1 5-2 16,0 9 2-16,2 9 2 0,4 13 1 0,2 12 1 16,4 15 0-16,3 14 0 0,0 10 0 0,2 12 2 15,-1 14-2-15,-2 11 0 0,1 15 2 16,-8 11-2-16,-5 10 2 0,-4 2 0 16,-7-1 1-16,-4-7-1 0,0-15-2 0,-1-15 4 15,3-18 6-15,2-16 6 0,1-19 10 16,3-13 4-16,-1-15-3 15,2-12-5-15,1-9-9 16,2-12-5-16,1-5-4 0,0-9 2 0,0 0 8 16,0-1 8-16,0 0 11 0,1-2 6 15,2-3 6-15,1-7 5 0,4-9 5 16,3-15 2-16,6-19-7 0,4-22-13 16,3-21-18-16,0-24-9 0,-3-20-5 15,-4-13-2-15,-4-13-2 0,-7-7-1 0,-6-2-7 16,-5 1 0-16,-7 7-6 0,0 10-1 15,-1 10 3-15,0 15 0 16,3 18 7-16,1 19 3 0,3 30 1 0,4 22 2 0,0 23 2 16,2 12 6-16,0 9 6 0,0 0 3 0,0 1-12 15,0 0-6-15,0 2-18 0,0 4-16 16,0 5 5-16,0 15 2 0,1 21 9 16,0 20 12-16,1 20 3 0,-2 11 1 15,0 8 0-15,0 13 1 0,-1 9 2 16,1 7-1-16,2 3 1 0,2-4 0 15,0-10-1-15,2-10-1 0,-3-14 0 16,-2-8 0-16,-1-9 0 0,-2-7 1 0,-1-8-1 16,-1-6 0-16,0-7 0 0,0-8 1 15,0-9 1-15,1-10 0 0,0-7 0 16,1-8 1-16,2-4 1 16,0-7 1-16,0-1 3 0,0-1 2 0,0 0-3 15,0 0 1-15,0 0 10 0,1-1 0 16,-1 0 14-16,2-7 18 0,0-1 7 15,2-9 15-15,3-14-5 0,2-20-18 0,2-22-18 16,2-26-17-16,0-24-10 0,-2-15 0 16,-4-18-4-16,-7-6-8 0,-2 2-3 15,-9 6-3-15,4 16 2 0,-1 19 5 16,2 18 4-16,4 12 1 0,1 16 0 16,1 11-1-16,0 15-2 0,1 15 0 15,-1 15 2-15,1 7 0 0,0 6-1 16,-1 5-9-16,0 0-20 0,0 0-10 0,0 0-9 15,0 3-6-15,0 4 12 0,1 17 9 16,0 24 12 0,4 31 14-16,3 27 10 0,3 24 1 0,6 14 1 0,4 11 1 15,6 9-1-15,-1 2 1 0,5-4-1 16,-4-12-1-16,-4-13 0 0,-4-21-1 16,-8-14 0-16,-4-14 1 15,-3-10 0-15,-4-10-1 0,0-11 0 0,-1-11 1 0,0-13-1 16,0-11 0-16,1-7 1 15,-3-4-3-15,0-4 3 16,2-5 2-16,0-2-2 0,1 0-2 16,0 1-4-16,0-1-3 0,0 0 0 15,1 0 1-15,-1 0-2 0,0-1-3 16,0 1-3-16,1-2-2 0,0 0 6 16,2 0-15-16,-2-5-13 0,0-9-14 15,3-12-30-15,5-17 33 0,6-12 21 0</inkml:trace>
  <inkml:trace contextRef="#ctx0" brushRef="#br0" timeOffset="136079.54">32072 14226 2112 0,'0'0'113'0,"1"0"-116"16,-2 2-19-16,3-1-19 0,-2 2 9 16,0 7 5-16,-2 16-5 0,2 23 3 15,-4 21 10-15,6 20 3 0,5 7 9 16,4 4 5-16,3 1-1 0,4 0 3 15,0 3 0-15,-1-2 0 0,-2-4 0 16,-3-9 1-16,-3-10-1 0,-3-7 1 16,-6-6-1-16,-7 0 0 0,-6-5-2 0,-3-6-3 15,-2-4 0-15,-7-12-2 0,-1-5 2 16,-1-6-5-16,1-6-8 0,-5-5-11 16,-1-8-9-16,-8-7 0 0,-11-6 4 15,2-9 3-15,-3-6 1 0,7-5-17 16,9-9-10-16,6-11-9 0,5-14-12 15,4-16 702-15,5-14-467 0</inkml:trace>
  <inkml:trace contextRef="#ctx0" brushRef="#br0" timeOffset="136283.54">32012 13374 2073 0,'-2'0'67'0,"2"0"-19"16,-3 0-60-16,2 0-27 0,3 0-4 15,-3 1 1-15,1-1-19 0,0 0-20 16,0 0-10-16,0 0 4 0,0-1 9 16,0 0 3-16,0 1-4 0,2-1-8 15,-7 0 46-15</inkml:trace>
  <inkml:trace contextRef="#ctx0" brushRef="#br0" timeOffset="136849.54">32454 14386 1496 0,'2'0'16'0,"-2"-1"-28"0,4 1-37 16,1-1-13-16,-5 1 11 0,-5 1-1 0,-4 1-9 15,8 1 6-15,-5 1 18 0,6-1 24 16,1-1 18-16,-2 0 13 0,2-1 4 15,2 0 1-15,0-1-4 0,-4 0-7 16,1 0-6-16,0 0-4 0,0 0-4 16,-2 0-5-16,-4-1-2 0,0 0 0 15,10 1 2-15,2 0 4 0,-3 1 1 16,3-1 2-16,-11 0 0 0,4 0 0 16,2 0 0-16,-1-1-1 0,1 1 0 0,-2-2 2 15,1 2 3-15,3 0 3 16,-5 0 2-16,4 0 1 0,-2 0 0 0,0 2 0 15,-2-1 2-15,-1 1 0 0,3-1 0 16,3 4 2-16,4-2-2 0,1 3 0 16,-12-1 2-16,1 4-1 0,6 4 3 15,2 1 3-15,4 4-2 16,-4 1-3-16,-5 5-4 0,-1 0-4 0,-1 1-1 16,0 2 0-16,0 0-1 0,-3 1 1 0,1 1-1 15,-5-3-1-15,0-2-2 0,-2-4 1 16,6-2-1-16,-4-3 0 0,4-2-7 15,-8-1-15-15,0-1-25 0,7-6 3 16,-2 0 16-16</inkml:trace>
  <inkml:trace contextRef="#ctx0" brushRef="#br0" timeOffset="137507.79">32673 13907 1604 0,'0'0'91'0,"1"2"43"15,-1 0-114-15,-1 5-42 0,1 12-5 0,-2 8 3 16,0 16 7-16,2 11-3 0,-3 3 1 16,2 1 8-16,1-5 3 0,0-8 5 15,0-8 2-15,2-8-1 0,4-5 1 16,-4-7 0-16,1-6 0 0,2-2 2 15,-5-8 5-15,0 0-3 0,0 0-12 16,0-1-19-16,0 0-14 0,-1-5-5 0,4-4 12 16,2-10 14-16,4-15 15 0,-2-16-2 15,5-11-10-15,-2-6-9 0,0 2-17 16,1 7 6-16,0 8 8 0,3 11 8 16,3 8 10-16,6 5 4 0,1 3 6 15,8 8 2-15,-8 2 5 16,1 7 11-16,1 3 6 0,-8 4 14 0,3 5 0 15,-4 5-9-15,-8 6-7 0,6 11-18 16,2 10-7-16,0 11 0 0,3 8 0 0,-12 1 2 16,-4 0 3-16,-4-4 0 0,-3-4 0 15,-1-2 0-15,-1-5 2 0,2-8-1 16,3-13 1-16,0-8 1 0,-2-5-1 16,-1-7-1-16,3 0-2 0,3-2 1 15,-2 0 7-15,0 0 3 0,-3-1 7 16,3-1 2-16,4-1 6 0,-7-3 16 15,8-6 1-15,-5-3-4 16,6-9-12-16,5-6-17 0,-3-5-6 16,2-4-1-16,-2 2 0 0,1 3-1 15,2 2 6-15,1 6 9 0,-1 3 8 0,3 2 4 0,1 3 2 16,-4 6-4-16,-2 4-3 0,-3 2-1 16,0 5-5-16,-2 0-11 0,1 0-6 15,0 2-6-15,-2 5-6 0,-3 4-9 16,13 14-19-16,0 11-3 0,4 13 1 15,5 9 14-15,-13 2 20 0,-2-6 5 0,-4-6 1 16,-2-6-6-16,1-9-4 16,-2-5-6-16,0-7-3 0,0-8-5 0,0-6-13 15,0-2-21 1,-1-2-27-16,4-4-108 0,2-8 117 0</inkml:trace>
  <inkml:trace contextRef="#ctx0" brushRef="#br0" timeOffset="137759.26">33222 12732 1681 0,'45'114'138'31,"-46"-138"-136"-31,9 80-4 0,16 1 0 0,4 12 0 15,14 7 1-15,5 9 1 0,7 14 0 16,-2 11 1-16,-4 14-1 0,-4 8 0 16,-7 8 2-16,2-3-3 0,-5 3 2 15,-6-3 1-15,0-4 0 0,63 428 0 16</inkml:trace>
  <inkml:trace contextRef="#ctx0" brushRef="#br0" timeOffset="137884.07">33698 15104 1809 0,'-31'61'-4'0,"2"-5"3"0,3-14 2 16,-3-8 3-16,3-8-1 0,-4-7 0 15,-3-2-1-15,7-5-2 0,2-3-8 16,6-3-5-16,8-3-4 0,2-2-3 16,2-1-6-16,1 0-12 0,-3-2-15 15,4-2-21 1,-2-8-4-16,-1-7 696 0,2-9-464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6:08:42.3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22353 2133 1442 0,'-2'0'64'16,"2"1"41"-16,-2 2-107 0,-1 2-9 0,5 5 3 16,-2 7 5-16,9 8 2 0,7 9 0 0,9 11 1 15,9 6 0-15,7 14 2 0,10 5 2 16,13 6 0-16,13 4 3 0,21 6-1 15,19 8-2-15,9 8 0 0,5 6-1 16,8-4 0-16,-2-5 0 0,-6-9 0 16,-11-10 0-16,-19-7 0 0,-17-8 1 15,-11-9-2-15,-12-10 0 0,-20-11-2 16,-11-8-1-16,-12-7-3 0,-9-7 0 16,-5-7-2-16,-4-5 4 0,0-1 2 15,1 0 2-15,0 0 3 0,-1 0-3 0,1-2-2 16,5-7-6-16,5-12-42 0,3-24-31 15,3-23-20-15,-5-21-13 0,-4-11 50 16,-5-1 35-16,-2 1 24 0,-1 6 30 16,-1 6 17-16,0 15 28 15,0 15 24-15,-1 17 6 0,2 16-24 0,-4 10-33 0,1 5-26 16,3 9-16-16,-1 0-9 16,-1 0-2-16,2 7-4 0,-6 6-1 15,-2 8 6-15,2 16 3 0,-1 12 3 0,1 11 1 16,7 12 4-16,3 2 0 0,8 7 1 15,9 2 2-15,10 5 1 0,12 1 1 0,8-2-1 16,3-4 2-16,-1-11 1 0,-8-13 1 31,-12-15-2-31,-9-14-7 0,-13-9-4 0,-13-6-4 0,-15-4-1 0,-13-3 1 16,-12-1 0-16,-15-4 6 0,-12-8 11 16,-11-9 6-16,-23-6 3 0,-16-7-2 15,-12-2-4-15,-4-1 0 0,-3-1-1 16,10 4-3-16,8 4-3 0,11 5-2 15,27 4 0 1,19 7-2-16,18 4 0 0,14 3-3 0,11 2-1 0,10 0-1 16,2 1-5-16,8-1 6 0,0-1-13 0,0 0-7 15,0 0-35-15,0 0-42 0,1 4-157 16,14-2 148-16</inkml:trace>
  <inkml:trace contextRef="#ctx0" brushRef="#br0" timeOffset="5179">33191 10577 1379 0,'0'0'56'0,"-2"0"-5"0,0 2-51 31,-6-2-16-31,-2 0-4 0,0 0 11 0,-6 0 7 16,4 0 1-16,-4 2 0 15,-6-2 1-15,-6 0 2 0,-21 0 0 16,-15 1 1-16,-5 0-1 0,-8 1 1 16,6 1 0-16,3 2-2 0,1 1 1 15,-17-3 0-15,-9 1-2 0,-3-2 1 0,-2-2 1 16,17-2-2-16,15 0 1 0,5 2-1 16,2 0 0-16,3 4 0 0,2-2 1 15,8 1-1-15,11 2 3 0,10-1-3 16,9 0-23-16,7-1-28 0,6 1-56 0,5-1 708 15,8 3-465-15</inkml:trace>
  <inkml:trace contextRef="#ctx0" brushRef="#br0" timeOffset="5527.57">33499 10967 1768 0,'-120'-15'-138'31,"139"20"141"-31,-66-19-5 0,0 3 0 16,-6-1 1-16,4 3 0 0,5-1 1 16,0 2 0-16,7 0-1 0,-4 3 1 0,-10 0 0 15,-11 3 0-15,-4 0 0 0,2 2 0 16,10 0 0-16,8 0 0 0,4 3 0 15,2-1 0-15,5 2 0 0,10 0 0 16,-4-3 0-16,-1 1 1 0,2-2 0 0,-8 2-1 16,8-2 0-16,3 0 1 15,0 2-1-15,4-2-4 0,6-2-11 0,6 2-12 16,8 0-16-16,0 0-10 0,0 0-9 16,-2 3-11-16,2-2-8 0,-1 2-29 15,2-3 60-15</inkml:trace>
  <inkml:trace contextRef="#ctx0" brushRef="#br0" timeOffset="11116.22">18401 6357 567 0,'23'-3'-1'0,"-1"2"-42"0,5 0-52 16,0 0-50-16,1 1 71 0</inkml:trace>
  <inkml:trace contextRef="#ctx0" brushRef="#br0" timeOffset="25668.48">18867 6333 601 0,'4'0'34'0,"-13"0"21"16,-11 0-6 0,16 0-15-16,-4 1-1 0,-1 0-1 0,0 1-5 15,-1 2-4-15,-4-2-5 16,-3 3 1-16,-3-2 5 0,-7 1 1 15,-3 1 1-15,-3 0 2 0,-2 0 2 0,0 1 2 16,1 0 2-16,-1 1-1 16,1 0-7-16,-3-4-1 0,-7 3-4 0,0-4-6 15,-7 1 11-15,-5-1 0 0,-3-2 0 16,-7 0 2-16,-2 0-15 16,3 2-7-16,2-2-3 0,2 0-1 0,3 0 0 15,-6 0 0-15,-5 0-1 0,-4 0 0 0,-1 0 0 16,-1-2 1-16,6-1-1 0,3 2 1 15,2-2 0-15,-9-1 2 0,-5 0 4 16,-5-2 0-16,-1 2 2 0,7-3-3 16,2 3-3-16,3-1-1 0,-9 1 0 15,-3 0-2-15,1 2 0 0,1 1 0 16,7-1 0-16,3 1 0 0,-6-1 0 16,-6 0-1-16,0-2 1 0,-1 3 1 0,4-3-2 15,3 2 1-15,3-1-1 0,-2-1 1 16,-6 1-2-16,2-3 9 0,-4 1 3 0,7 1 1 15,5 1 4-15,0-2-11 0,-5 1-2 16,0 0 2-16,-4 2 0 0,1 0 3 16,11 1-1-16,-1 1-1 0,3 0-2 15,-5 0 0 1,-3 0-2-16,1 1 0 0,0 0-1 16,6 4 0-16,1-3-1 0,2 1 1 0,2 1-1 0,-10-2 1 15,1 0-1-15,-4-1 0 0,6 0 1 16,6 2 0-16,1-1 0 0,4-1 0 15,-9 1 0 1,-4-2 9-16,-3 1 3 0,3 0 3 0,3 1-1 0,4 0-8 0,4 0-3 31,-6 0-2-31,-6-2 0 0,-3 1 0 0,-3 1-1 0,10 0 1 16,3 1 0 0,3-1 2-16,2 1-1 0,-8-1 0 15,0-1-1-15,0 2 0 0,-2 0 1 16,5-1-1-16,2-1 0 0,2 1 1 0,5 0 3 15,-8 0 3-15,0 0 0 0,1-1-1 16,-3 1-4-16,6-1-1 0,3 2-2 16,1-3 0-16,4 0 0 0,-1 0 0 15,-5 0 0-15,-7-2 0 0,-2 1 0 0,1-1 0 16,5 1 0-16,7-2 0 0,4 0-1 16,-1 2 2-16,0 0-2 0,-5 0 1 15,-5 1-1-15,-2 0 0 0,2 1 0 16,6 1 1-16,5 1-1 0,1-3 0 15,-1 4 1-15,2-2-1 0,-4 1 0 16,-2 0 1-16,-5-1-1 0,-1 2 0 16,4-2 1-16,5-2-1 0,7 2-1 15,-2-1 1-15,5 0 0 0,-3 2 0 16,-1-1 0-16,0-2 0 0,-5 1 1 0,-1-1-1 16,3 1 0-16,0 0 1 0,4 0-1 15,3 0 0-15,-5 1 0 16,5 0 2-16,-6-1-2 0,-5 0 0 0,0 0 1 15,-4 1-1-15,2 0 0 0,4 0 0 0,8-1 0 16,5 0 0-16,0 1 0 0,5 1 0 16,-2-2 0-16,4 3 0 15,6-2 0-15,-3 1 0 0,2-1 0 0,3-1 0 16,-1 0 0-16,7 0 1 0,4-1-1 16,2 0 0-16,6 0 1 0,0 0 0 0,4 0 0 15,1 0 2-15,-4-2-2 0,2 1 1 16,0-1-1-16,-4 1-1 0,1-2-1 15,-4 0 0-15,-2-2 0 0,-5 1 0 16,-1-1 1-16,-2 0-2 0,-2-2-4 16,5-1-2-16,3 0-2 0,3 2 1 0,2-3 5 15,1 3-1-15,0-1 2 0,2 1 0 16,1-1 0-16,0-2 2 16,1 0 1-16,0 0 0 0,1-4 0 0,1 3 0 15,-3-2-3-15,2-3-2 0,0 1-1 16,-2-4-1-16,4 1 2 0,-1-2 2 15,1 0 1-15,-1-3 2 0,0-3 2 16,1 3 0-16,-2 0 2 16,2-5-1-16,-1 4-2 0,-1-5 0 0,1 1-1 15,-2 0 1-15,1-2-1 0,-3 3 0 16,2 1 0-16,2 0 0 0,-2-1 3 16,4 2 1-16,0 1 3 0,0 0 1 0,0 1-2 15,0 1-2-15,0-2-3 0,-1 3 0 16,0 0 0-16,0 3 1 0,1 1-1 15,-2-2 0-15,-1 1 0 0,2 2-1 0,0-3 1 16,-1 4 0-16,2 1 1 0,0 1 0 16,-2 1 2-16,2 1-4 0,0 0-1 15,-1 0-2-15,2 2-1 0,0 0 1 16,0 1-1-16,-1 1-2 0,1-3-2 16,0 3-1-16,0-1-1 0,2-1 2 15,-1 3 3 1,2-3 2-16,1 0 0 0,2 2-1 0,-1-1-1 0,1 0 2 0,2-1 1 15,-2-1-1-15,2 0 2 0,0 1 0 16,3-1-4-16,3 1-1 16,0-1-2-16,2 0-2 15,5 1 3-15,3 1 0 0,6 0 2 0,1 0 1 0,5-1 1 16,4 0 0-16,5 1 1 16,-2 0 2-16,3 0-1 0,-2 0 0 0,-3 3 1 15,3-3-1-15,1 1 0 0,5 3 0 0,10-1-1 16,9 2 1-16,3-1 1 0,0 2-1 15,-4-3 1-15,-3-2 0 0,3 3 0 16,8-1 0-16,10 3 0 0,5 1 0 16,2 1 0-16,-7-1 0 0,-1 0 0 15,4-1 0-15,4 0 1 0,6 1-1 16,-3-1-1-16,-6-4 1 0,4 4-1 0,9-2 1 16,-1 3 1-16,4-2 0 0,-4-3 1 15,-4 3 0-15,10 2 0 0,3-2 0 16,-2 0 1-16,2 1-2 0,4-1 1 15,5 1 1-15,4 1-2 0,-2 0-1 16,-1 0 1 0,3 1-1-16,0 1 1 0,0-1 1 0,2 3 1 0,3-2-1 15,-1 1 1-15,2 1-1 0,-7-3-2 16,2 2 3-16,-1 0 2 0,-3-1 0 16,-1-1 3-16,0 0-3 0,3-1-2 0,0 1-1 15,3 3-2-15,-12-4 0 16,1 1 0-16,1-1-1 0,-10 0 1 15,0-1-1-15,-3-3 1 0,5 3 4 0,0 0-4 16,1 0 0-16,-8 1 0 0,3 0-2 31,1-4 4-31,-1 4-2 0,-5-1 2 0,-10-3-1 0,2 4-1 0,9-2 2 16,2 2-2-16,0 2 1 0,-5-2-1 0,-5 0 0 31,3 0 0-31,4 3 0 0,-1 1 2 16,-4-2 0-16,-5-2 1 0,-5 1-1 15,5 1-2-15,-4-1 0 0,-3 0 0 0,-7 1-1 16,-10-2 2-16,-1-3-1 0,1 1 0 16,2 1 1-16,4 1-1 0,-5 1 0 15,-8-1 1-15,-4 0-1 0,-8-2 1 16,-1 0-1-16,0 0 0 0,0 2 0 0,5 0 0 16,3 4 1-16,4 0-1 0,1 0 0 15,-2 2 0-15,-7-3 0 0,-3 1 2 16,-4-1-3-16,-7-1 1 0,0 1-1 15,2-1 1-15,0 0 0 0,5 2 2 16,3-1-1-16,-3 1 0 0,1-2 1 16,-7-2-2-16,-6 0 1 0,-4 0 0 15,-2 0-1-15,1 0 0 0,-2 0 1 16,1 0-1-16,1 0 0 0,-2-2 0 16,2 2 0-16,0 0 0 0,0 2 0 0,-2 1 0 15,-2 1-1-15,1 0 1 0,0-2 0 16,3 3 0-16,1-2 0 0,-1 3 0 15,-3-2 0-15,-5 0 0 0,-4 0 0 16,-3-2-1-16,-3 1 1 0,-5-1-2 16,5 1-1-16,-3 0 0 0,-1 1-1 0,3 2-2 15,-5 0 0-15,3 2-1 0,-4 3 0 16,-1 4 0-16,1 3-1 0,-1 3 3 16,0 7 2-16,-2 6 2 0,-2 4 1 15,1 8 2-15,-2 2-1 0,1 0 2 16,3-1 0-16,1-1 0 0,0-2 0 15,6-3-2-15,-1-4 0 0,1-2 0 0,0 0 0 16,-1 0 0-16,2-1 0 0,-1-1 1 16,0-1-2-16,-4-3 0 0,0-3 0 15,1-6 0-15,-1-3-1 0,0-2 1 16,0-3 0-16,-2-3 0 0,-1-2 1 16,0-2-1-16,1-3 0 0,0 2 1 15,0-1-1-15,-1-1 0 0,1 2 1 16,0-2-1-16,0 1 1 0,0 1 1 15,-1-4-2-15,1 1 0 0,-1-1 7 16,1 1 1-16,0-1 1 0,-1 1 4 0,-2 3-8 16,3-4 1-16,-4 1-1 0,0 1 0 15,1 0 1-15,-1 0 0 0,-5 1 0 16,-3 1-1-16,-1 1 0 0,-4 0-2 16,-2 1 0-16,-1 1 1 0,-5-2-3 15,-3 1 2-15,1-1-2 0,1 0 0 0,-2 3 0 16,6-3 0-16,-2 1 0 0,-1 0 0 15,3-1 1-15,1-1-2 0,1 0 0 16,6-1 1-16,3 2-1 0,-2-2 0 16,4 0 1-16,0 2-1 0,-1-3 1 15,0 2 0-15,1-4 0 16,2 1-1-16,1 0 2 0,-1 0-2 0,6 0 0 16,0-1 1-16,0 1 0 0,1 1-3 15,0-2-8-15,0 2-12 0,-2-2-21 16,-2 1-16-16,3-1-24 0,1 0 473 0,1-1-302 15</inkml:trace>
  <inkml:trace contextRef="#ctx0" brushRef="#br0" timeOffset="39950.24">18725 6348 704 0,'-32'-3'20'0,"4"1"-10"0,-7 1 1 0,7 1 2 0,0 0 4 15,-7 0 8-15,0 1-2 16,-4 0-2-16,-7 1 3 0,-1 0-2 15,-4-1 7-15,-7-1 8 0,-5 0 1 16,-7-3 3-16,-2 1-6 0,5 0-4 0,3 1 0 16,5-1-3-16,3-1-3 0,-2 1-3 15,-2 0-6-15,3-2-5 16,-4 3-2-16,6-1-2 0,7 2-4 16,5 0 0-16,11 0-1 0,5 1-1 15,4-1 0-15,9 1 1 0,4-1 0 0,2 1 0 0,4-1 2 16,4 0 2-16,0 0 2 15,0 0 3-15,0 0 3 0,0 0 0 0,2 0-1 16,-2 0 2 0,4-2-4-16,-2 2-3 0,4-2-3 0,4-1-4 0,6-3-1 15,11 0 1-15,10 0 0 0,13-1 0 16,12 1-1-16,8 1 0 0,5 0 0 0,-3 1 1 16,0 1-1-16,-3 0 2 0,2 0-2 15,5 3 1-15,-1 0 0 0,2 0-1 16,-6 2 1-16,-6 1 0 15,-9 0-1-15,-9 0 0 0,-4-2 2 0,-9-1-2 16,-7 1 1-16,-8-1 0 0,-10 0 1 0,-6 0 0 31,-3 0 4-31,0 0 0 0,0 0-1 0,0 0-4 0,0 0-3 0,0 0-3 16,0 0 5-16,-1 1 1 0,-7 2 3 16,-5-2 1-16,-11 2-4 0,-6 0 2 15,-7 3 1 1,-6 0-1-16,-5-2 0 0,-7 3-1 0,-12-5-1 15,-6 5 1-15,-5-4 0 0,0 1-1 16,0-1 2-16,5 0-1 0,2 0 0 0,-7-1 0 16,2-2 0-1,2 0-1-15,3 0 0 0,12 1 0 0,9 0-1 0,7-1 1 0,9 1 0 16,6 0-1-16,6 0 1 16,3-1 0-1,9 2 0-15,3-2 1 0,5 0-2 16,4 0 8-16,-1 0 7 0,-1 0-1 0,0 0-1 15,2 0-6-15,1 0-6 0,-1-2 3 16,8 0 3-16,6 0-2 0,10-3-2 16,15 1 0-16,13-2-1 0,16 0-1 15,12 1 0-15,6-1 0 0,-1 2 0 16,-5 1 0-16,-7-2 1 0,0 3-2 0,4-2 0 16,8 2 1-16,0 1-1 0,0 0 1 15,-10 0 0-15,-5-1-1 0,-9 2 1 16,-4-3 0-16,-8 1-1 15,-8 0 0-15,-4-1 1 0,-8-1-1 0,-8 0 0 16,-4 1 2-16,-11 2-2 0,-7 1 3 16,4-2 2-16,-6 2-5 0,-1 0-7 15,1 0-1-15,-5-1-3 0,-6 2 6 16,-14-1 5-16,-17 1 0 0,-16-1 0 16,-10 1 2-16,-8-1 0 0,-5 0 1 15,-12 0 0-15,-11 0-1 0,1 0 0 0,-3 0 0 16,11 1-1-16,0 1 0 0,0-2 1 15,-1 1-1-15,3-1 0 0,9 0 1 16,8 2-1-16,13-1 0 0,7-1 1 16,5 0-2-16,12 0 1 0,8 0 0 15,12 0-1-15,11 0 0 0,2-1 2 16,7 1-1-16,0 0 0 0,1 0-4 0,4 0-3 16,-3 0 2-16,1 0 1 0,8 0 5 15,8-2 2-15,11 2-1 0,13 0 0 16,9 0-1-16,7 0 0 0,8-1 0 0,8-1-1 15,6 0 0-15,9 0 0 0,2 1-1 16,3-3 2-16,0 4-2 0,5 2 1 16,8 1-1-16,0 0 0 0,-3 1 1 15,-10-1-1-15,-14 0 0 0,-4 0 1 16,-1 2 0-16,-6-2-1 0,-10 0 0 16,-18 0 0-16,-16-2 0 0,-14 0 0 15,-5 1 1-15,-7-2-1 0,1 0 0 16,0 2 0-16,2 0-4 0,-3-2-1 15,0 0-4-15,0 0-6 0,0 0-11 0,0 1-8 16,0-1-14-16,-7 1-10 0,5 0-11 16,-5 1 36-16</inkml:trace>
  <inkml:trace contextRef="#ctx0" brushRef="#br0" timeOffset="44679.96">20704 7628 1453 0,'-1'0'32'0,"-1"0"-26"0,-1 0-10 0,0 0-1 0,-1 1 3 0,-3 0 0 16,-2 0 1-16,0-1 0 0,-2 0 1 15,1 0 0-15,1 0 0 0,-2 1 1 16,-2-1-1-16,-2 0 0 0,-3-1 1 16,-6 1-1-16,-7-2 0 0,-11-2 1 15,-7 1-1 1,-11-1 0-16,-14-1 2 0,-5 2-2 0,-9-1 1 16,-3-1 0-16,5 1 0 0,-6-1 0 15,-7 3 0-15,-1 2-1 0,-8-2 1 0,3 2 0 16,-2 0-1-16,-3 0 1 0,-1 0 0 0,3 2-1 15,8-2 1-15,4 0 0 0,-3 0-1 16,-5 1 0-16,2-1 1 0,8 1-1 16,11-1 1-16,3 0 0 0,-1 0-1 15,5-1 1-15,5 0 1 0,10-1-2 0,12 0 1 16,7-1 0-16,6 1-1 0,9 0 1 16,8 0 0-16,7 2 1 0,8 0-1 15,4 0-13-15,-2 0-35 0,5 0-84 16,2-2-86-16,9 0-134 0,15-4 178 15</inkml:trace>
  <inkml:trace contextRef="#ctx0" brushRef="#br0" timeOffset="45182.32">20681 7692 1616 0,'0'0'39'15,"0"0"-10"-15,-1 1-105 0,0 0-21 0,-2 1 26 16,-3 0 44-16,-7 5 15 0,-7 1 7 15,-8 4 4-15,-8-1 1 0,-6-1 2 16,-6-3 1-16,-1-2 1 0,-4-1 10 16,-4-4 6-16,-6 3 8 0,-4-3 4 15,-4 0-4-15,-5 0-4 0,0 0-8 0,-7-1-4 16,-10-2-6-16,-5-2-2 0,-4 2 1 16,-3-1-3-16,6 0 1 0,-7-1 1 15,2 1-3-15,1-1 1 0,5 2 1 16,16 0-1-16,6-1 0 0,1 1 1 15,2-2-2-15,0 2 1 0,6 3-2 16,11 0 5-16,9 1 6 0,9 1 3 16,6 1 2-16,4-1-5 0,9 0-2 0,4-1-4 15,4 1 1-15,5-2 1 16,2 2-3-16,4-2 3 0,0 0-1 0,0 0 1 16,-1 0 1-16,1 0-1 0,0 0-3 15,0-2-1-15,0 2-2 0,0 0-9 16,1-2-14-16,0 3-30 0,1-1-22 15,-1 0-15-15,3 0 370 0,6 0-219 0</inkml:trace>
  <inkml:trace contextRef="#ctx0" brushRef="#br0" timeOffset="50405.97">19131 8044 996 0,'23'24'168'0,"-21"-23"-80"16,-2-1-69-16,0 2-3 0,-24-26-12 15,24 24 0-15,0 1 0 0,0 0 0 0,0 1-3 16,-2 2-1-16,-1 0-1 0,3 3 0 16,-3-1 5-16,2 5 7 0,0-1 2 15,0 3 1-15,0 5-3 0,-1 3-5 16,2 6-3-16,-1 9 4 0,4 8 9 16,1 10 0-16,2 6 2 0,4 6-6 0,1 4-7 15,4 3-2-15,3 0 1 0,1 0-1 16,0-2 1-16,-1-5-2 0,-1-5 0 15,-4-6 1-15,1-7-1 0,-2-3-1 16,-3-8 1-16,-1-3 0 0,-3-7-1 16,-1-10 1-16,-1-3-1 0,-2-5 1 15,1-3 1-15,-2-3-1 0,0-2 3 16,0 0-1-16,-1 0 3 0,2-1-7 0,-1 0-13 16,2-1-8-16,-2 0-13 0,-2-6 8 15,-1-6 0-15,-6-20 697 0,-1-16-485 16</inkml:trace>
  <inkml:trace contextRef="#ctx0" brushRef="#br0" timeOffset="51141.15">19178 8021 1670 0,'-1'0'34'16,"1"0"-34"-16,0 1-4 0,1-1-2 16,-1 0 2-16,0 2-4 0,0 0-3 15,6 2 0-15,1 3 1 0,5 0 5 16,2 4 4-16,0-1 1 0,4 2 1 16,1-1 1-16,-1 2-1 0,1-1 1 15,-5 1 0-15,0-3-2 0,1 2 1 16,-3-1 0-16,0 2-1 0,0 0 0 0,-2 1 0 15,0 0 0-15,-2-3 0 0,-2-3 0 16,-1 0 0-16,-3-1 0 0,1 0 0 16,0-1-2-16,-3-5 0 15,0 4 1-15,1-4-1 0,-1-1 2 0,0 0 0 16,0 0-2-16,0 0-1 0,0 0 1 16,0 0 1-16,0 0 1 0,0 0 4 15,-1 0 2-15,-3-1 2 0,4 1 1 0,-4-5 0 16,0 2-1-16,-1-6 2 0,-5-4-1 15,-4-3 0-15,-1-7-3 0,-2 3-1 16,1-3-2-16,-1 2 2 0,1 3 0 16,0 0 3-16,-1 2 2 0,0 2 0 15,-3 2-2-15,3 1-1 0,0 2-4 0,0 2 0 16,1 0-1-16,2 3 0 0,-1 0-1 16,2 3 0-16,-2 0-2 0,-1 1 0 15,-2 1 1-15,2 2-1 0,-1 2 1 16,-5 3 0-16,1 2 0 0,-3 2 0 15,1 3 1-15,0-1-1 0,4 2 1 16,0-1 1-16,3-2-2 0,2 0 1 16,-2 4 1-16,4-2-2 0,-2 3 0 15,4 1 0-15,1-2 0 0,2-1 0 16,1-2 0-16,5-1 0 16,-3-1 1-16,4-3 2 0,-1-1-1 0,-1-3 3 15,1-1 2-15,1-2 4 0,0 1 2 16,0-2 2-16,0-1-2 0,0 0-3 0,0 0-3 15,0 0-2-15,0 0-3 0,0 0 1 16,0 0-2-16,3 2 1 0,-3-2 1 0,0 0-2 16,-4 0 1-16,2 0 0 0,2 0-1 15,-2 0 0-15,4 0 3 0,0 0-6 16,-2 0-17-16,0 0-15 0,0 0-24 16,0 0-21-16,0 0-16 0,-3 0 19 15,7 0 31-15</inkml:trace>
  <inkml:trace contextRef="#ctx0" brushRef="#br0" timeOffset="59351.33">7095 7554 922 0,'1'0'34'0,"1"-2"-3"16,1 2-12-16,0 0-16 0,4 0 1 0,-2 0 0 16,4 0 0-16,-5-2-1 15,-1 1 10-15,4 1 15 0,-4-2 10 0,3 1 10 16,-1 0-5-16,-2-1-12 0,2 2-8 15,2-2-8-15,-4 2-2 0,3-1-1 0,-6 1-3 0,0 0-2 16,1 0-2-16,0 0-2 0,-1 0 4 16,1-1 7-16,-3 1 0 0,-5 0 1 15,-6 1-5-15,-14 2-4 0,-13-1 1 16,-11-1 0-16,-7 0-1 0,-2-1-1 16,2 0 0-16,4-1-3 15,2-2 1-15,8 3-2 0,6-2-1 0,11 1 1 16,4 1 1-16,6 0-2 0,8 0 1 15,-1-1 4-15,10 1 13 0,2 0 13 0,-2 0 6 16,1 0-3-16,3 0-15 0,7-2-11 16,8-1-7-16,6 0-1 0,13 1 0 15,3 0 0-15,6 0 0 0,5 1 0 16,0-2 1-16,-4 2-1 0,2-1 2 0,-1-1-2 16,-7-1 0-16,1 1 0 0,-6-2 0 31,-9 3 1-31,-4 0 0 0,-12 2-1 0,-5-2 1 0,-7 2-1 0,0 0-3 0,0 0-4 31,0 0 2-31,0 0-4 0,-3-2-1 16,-6 4 5-16,-6 1-3 0,-10 0 5 15,-12 2 5-15,-13-1 1 0,-8 0 0 16,0 1 1-16,-2-1-2 0,10-2 0 0,6 0 0 16,7 0 0-16,8-1-2 0,11 1 0 15,6-2-3-15,10 0 4 0,2 0 13 16,-1 0 12-16,0 0 8 0,0 0-6 15,4-2-14-15,6 1-11 0,1-1-4 16,8 0 0-16,9 0-7 0,8 2-12 16,5 0-18-16,0 0-22 0,-2 2-16 15,-1-1-81-15,-6-1 96 0</inkml:trace>
  <inkml:trace contextRef="#ctx0" brushRef="#br0" timeOffset="65172.31">20556 7823 742 0</inkml:trace>
  <inkml:trace contextRef="#ctx0" brushRef="#br0" timeOffset="97421.23">16404 1457 1391 0,'0'-1'0'15,"1"0"-38"-15,-1 1-21 0,0 1 21 0,0 0 21 16,0 0 11-16,0-1 4 0,0 4-4 15,0 1 2-15,0 8 4 0,1 7 3 16,0 8 3-16,1 9 2 0,3 9-4 16,3 9 1-16,2 9 2 15,2 9-2-15,1 3 0 0,-2 1 0 0,-1-8-1 0,-2-7 1 16,1-8 1-16,-3-9-1 0,3-9-1 16,-1-10 1-16,-2-12-2 0,-2-5 3 15,-4-7-15-15,0 0-1 0,0-6-25 16,4-9 15-16</inkml:trace>
  <inkml:trace contextRef="#ctx0" brushRef="#br0" timeOffset="97782.99">16213 1378 1540 0,'19'13'42'0,"153"-106"-79"31,-131 78 37-15,0 4 0-16,4 0 0 0,-4 4-1 15,1-1 0-15,-2 2 0 0,-3 4-2 16,-3 2-1-16,-1 2 0 0,-6 6-3 16,-4 5-2-16,0 3 1 0,-7 7-1 15,-2 7 3-15,-6 6 1 0,-8 3 3 0,-10 5 2 31,-8 0 1-31,-13 2 3 0,-8 1 2 0,-12-3-4 0,-18-2-1 0,-5-2-2 16,-3-8-5-16,3-9 2 0,14-6 2 16,8-7 1-16,15-3 1 0,10-5 0 15,10-2 1 1,8 0 1-16,8 0 3 0,0 0 9 0,0 0 0 0,1-1-4 16,0-5-3-16,3 2-12 15,4-7-19-15,7-5-25 0,7-7-140 0,8-2 115 16</inkml:trace>
  <inkml:trace contextRef="#ctx0" brushRef="#br0" timeOffset="98129.3">17453 973 825 0,'13'-3'176'0,"-7"2"812"0,-6 4-1160 15,-5 6 711-15,-9 5-1295 16,-1 10 185-16,-5 9 592 0,-5 7 16 0,-2 11 2 31,-4 10-10-31,-5 15-5 0,2 11 0 0,-3 4 0 0,1 1-2 0,4 0-8 16,4 1-5-16,12-1 0 0,14-5-1 16,12-11 0-16,12-14-5 0,6-11-3 15,5-11 0-15,3-6-1 0,4-5 4 16,1-2 4-16,2-3-1 0,2-3 3 15,3-2-2-15,-5-2-3 16,-6-3 0-16,-5-2 1 0,-12-4-1 16,-6-3 1-1,-3 0 1-15,-7-4-1 0,3 1-7 0,-4-2-7 16,-3 0-11-16,0-1-16 0,0 1-5 16,-1-3 4-16,6-4 15 0</inkml:trace>
  <inkml:trace contextRef="#ctx0" brushRef="#br0" timeOffset="98474.63">18062 1535 1269 0,'-5'0'97'0,"-7"2"192"16,-11 3-321-16,-6 3-10 0,-4 6 30 15,-2 0 9-15,0 7 0 16,2 6-1-16,1 4-1 0,6 2-4 0,4 6 1 16,7-1-18-16,5-2 1 0,8-3-1 15,6-3-5-15,9-4 16 0,9-4 0 16,5-3 5-16,7-2 7 0,2-1 4 15,3-3 4-15,0-1 0 0,-2-3-1 16,-2-5 2-16,-4-2-1 0,-2-1-1 16,-8-1-13-16,-3-1-26 0,-4-2-25 0,-4-4-196 15,3-1 165-15</inkml:trace>
  <inkml:trace contextRef="#ctx0" brushRef="#br0" timeOffset="98679.49">18438 1924 660 0,'-7'30'16'0,"-1"4"-7"0,4 1-5 16,0 5 4-16,3-9 9 0,1 2 0 16,1-1 1-16,2-3-4 0,-1-2-5 15,1-3-1-15,2-6-3 0,0-6-21 16,2-4-5-16,0-5-8 0,2-3-24 15,7-4 88-15,3-8-35 0</inkml:trace>
  <inkml:trace contextRef="#ctx0" brushRef="#br0" timeOffset="99501.46">18862 1869 1707 0,'0'0'-17'0,"0"0"-58"15,0 1-14-15,1 3 44 16,1-4 26-16,-2 0 3 16,1 0 3-16,-1 0 3 0,-3 1 3 0,3 1 5 0,3 2 0 15,-2 0-1-15,1 3-1 0,0 3 2 16,2 3-1-16,0 3 1 0,2 1 2 15,-2 2-1-15,0 0 1 0,0 0 1 16,0 1-1-16,1 0 2 0,0-4 0 0,-1-1-1 16,1-3 2-1,-2-3 2-15,-3-2-16 0,1-2-32 0,1-3-123 0,0-1-178 16,2-2 191-16</inkml:trace>
  <inkml:trace contextRef="#ctx0" brushRef="#br0" timeOffset="100136.21">19303 1218 1250 0,'11'1'127'0,"16"9"1225"15,-40 8-845 1,1-8-1460-16,2-2-271 16,11 1 1201-16,4-1-7 15,0-2 0-15,1-1 11 0,4 0 24 0,1-1 30 0,3-1 15 16,5-1 4-16,5-2-10 0,5 0-13 15,3-3-7-15,2-3-9 0,3 2-6 16,3-2-2 0,5 2-2-16,2 0-2 0,-1 1-1 15,-1 1 0-15,-4 2-1 0,-9 0 1 0,-1 2-1 0,-8 3 1 32,-2 1 2-32,-5 0 0 0,-7 7 0 0,-3 0-2 15,-6 5-2-15,-5 11-1 16,-8 4 0-16,0 7 1 0,-8 3 0 0,-7-1 1 15,-5 1 1-15,-11-3-1 0,-7 3 0 16,1 0 1-16,-1 0 0 0,7-2 1 16,11-5 1-16,9-1-1 0,8-10 0 15,6-6-1-15,5-6-2 0,2-4 1 0,2-3-2 16,1-3-1-16,2 0-5 0,3 0-4 16,3 0 2-16,4 0 4 0,7 2 6 15,13 1 6-15,9-1 0 0,14 0 0 16,7-3-2-16,-4 2 0 0,-2-4 2 15,-13 0-3-15,-1-2 1 0,-4-1 0 0,-1 1-1 16,0-2 0-16,-6-1 0 0,-2-1-1 16,-5 1 0-16,-4-4 2 0,-1 4-2 15,-1-4 2-15,-4 0 0 0,1-2-5 16,-3-4-11-16,-2-3-21 0,1-6-9 16,-3-2-106-16,-1-9 95 0</inkml:trace>
  <inkml:trace contextRef="#ctx0" brushRef="#br0" timeOffset="100496.4">20092 707 1257 0,'0'0'47'16,"0"3"156"-16,4 6-256 15,2 6-7-15,6 2 51 0,3 10 6 16,8 2 0-16,6 6 2 0,7 10 0 16,4 3-2-16,5 5 1 0,1 7 1 15,-2 9-1-15,4 13 0 0,-4 12 1 16,-4 8-2-16,-8 3 2 0,-9-7 1 16,-10-3 1-16,-6-4 2 0,-7-1 0 0,-6-10-1 15,-3-11 2-15,-1-10-1 0,-2-8 0 16,0-11 0-16,-1-8 1 0,2-6-1 15,1-8 0-15,0 0 1 0,3-6-2 16,1 0 0-16,1-6 0 0,0 1-1 16,1-1 1-16,1-1 2 0,3 1-5 15,-2-4-6-15,2-1-13 0,0 0-18 16,0 0-13-16,0 1-33 0,0-2 47 0</inkml:trace>
  <inkml:trace contextRef="#ctx0" brushRef="#br0" timeOffset="102580.47">21739 1133 1411 0,'5'1'169'0,"-21"120"-302"32,14-85 133-32,2-5 0 0,0-1 1 15,-1-2-1-15,1-4 0 0,0-3 1 0,1-6-1 16,1-2-11-16,-1-2-13 0,-1-4-18 15,1-4-21-15,-1-2-17 0,0 0-31 16,1 0-34 0,-1-1-26-16,1-8 85 0</inkml:trace>
  <inkml:trace contextRef="#ctx0" brushRef="#br0" timeOffset="102786.16">21904 1345 1088 0,'-12'1'14'15,"-6"5"-24"-15,-7-1-1 0,-9 5 11 0,-3-1 9 16,-2-1 1-16,-2 1-1 0,1-4-4 0,1-2 1 16,3 1 0-1,-3-2 0-15,5 2-3 0,1-2 5 16,-3-2-139-16,9 0 95 0</inkml:trace>
  <inkml:trace contextRef="#ctx0" brushRef="#br0" timeOffset="106465.82">22874 810 1800 0,'3'8'16'0,"-2"4"-49"0,-1 11-2 0,0 9 29 16,1 13 6-16,3 8 0 0,4 9 1 15,0 6-1-15,1 5 1 0,-1 11 1 16,0 2-2-16,-2-2 2 0,2-8-2 15,2-15-22-15,2-12-21 0,-2-16-24 16,-2-9-25-16,-5-13-7 0,-3-10 20 16,4-4 35-16</inkml:trace>
  <inkml:trace contextRef="#ctx0" brushRef="#br0" timeOffset="106753.48">22554 634 1799 0,'4'-4'67'16,"0"0"20"-16,6-3-93 0,7-3-13 0,11-4 5 0,11-6 9 15,11-2 2-15,13 1 0 16,6 0 2-16,4 5 0 0,1 1-2 0,-8 3 1 16,-3 1-2-16,-2 6-4 15,-2 1-2-15,7 11-2 0,-6 8 1 0,-9 3-1 16,-9 3-3-16,-19 2-10 0,-11 6-9 0,-16 3-3 15,-13 9 0-15,-21 5 7 0,-12 9 3 16,-17 2 5-16,-9 2 4 0,-3-4 5 16,-11-8 6-1,-5-12-4-15,3-5 2 0,10-13-5 0,16-7 5 0,20-3 1 0,16-7-4 32,12 0-11-32,8 0-22 0,9 0 125 0,11-6-71 0</inkml:trace>
  <inkml:trace contextRef="#ctx0" brushRef="#br0" timeOffset="107032.44">24158 605 1841 0,'0'23'38'16,"-33"83"-55"-1,75-114 22-15,-213 178-9 0,76-85 9 16,49-14-1-16,5 2-1 0,11 6 0 0,9 5-1 16,6 2-3-16,13-2-6 0,10-7-4 15,12-8-10-15,15-7-3 0,11-8 3 16,9-6 4-16,7-6 9 0,-5-7 3 16,-5-8-8-16,-11-7-16 0,-5-9-29 15,-3-5-25-15,0-7 596 0,2-8-397 0</inkml:trace>
  <inkml:trace contextRef="#ctx0" brushRef="#br0" timeOffset="107386.63">24961 1172 1796 0,'-34'0'-3'0,"1"2"-61"16,-11 5-8-16,1 2 70 15,2 3 1-15,0 9 0 0,0 6 0 0,3 7 0 16,-2 9-1-16,2 0 2 0,4 3-1 15,6 0-14-15,15-5-11 0,13-2 0 0,14 1-2 16,16-5 15-16,10 4 9 16,5-3 1-16,2 0 1 0,4-7 1 0,-1-3-1 15,-2-7-5-15,-3-7-1 0,-3-6-12 16,-2-6-9-16,-5-5-19 0,-1-2-25 16,-6-5-58-16,-6-3 74 0</inkml:trace>
  <inkml:trace contextRef="#ctx0" brushRef="#br0" timeOffset="107558.22">25315 1608 948 0,'0'15'138'0,"-5"17"-76"15,-4 7-58-15,0 6 2 0,-2 3-2 0,3-6 1 16,2 3 1-16,1-4-5 0,2-2-13 15,2-8-103-15,2-7 76 16</inkml:trace>
  <inkml:trace contextRef="#ctx0" brushRef="#br0" timeOffset="108237.36">25154 1676 956 0,'1'0'54'0,"-4"-1"40"0,3 0-56 15,1-4-10-15,-1 1 7 16,9-3-3-16,1-1-12 0,0-1-12 0,3 0-7 16,-3 0 3-16,1 3 1 0,1-1 2 15,1 1-1-15,3 3-3 0,-2 0-2 16,4 0-1-16,2 3 0 0,-2 1 1 15,-1 2-1-15,-3 0 0 0,-4 2 0 0,-4-1-4 16,1 0-2-16,0 5-2 0,0 2-1 16,-2 3 3-16,2 3 1 0,-1 0 0 15,-2 1 1-15,-2 1 1 0,-2 2 2 16,-3 3 2-16,-5 3 3 0,-3 0 0 16,-3 2-1-16,-2-1 0 0,-4-2-2 0,-1-3 2 31,-1-6 1-31,0-2 0 0,7-4 2 0,0-4 1 15,6-4 0-15,2 1 2 0,1-5 4 16,3-1 3-16,3 2 10 0,0 0 12 0,0 0 11 16,0 0 7-16,0 0-3 0,3-1-13 0,0-2-16 15,4 0-13-15,2-3-9 0,1 0-2 16,7 0-1-16,3 2-2 0,2 3 0 16,4 1 1-16,0 3-1 0,2 2 1 15,3 3 0-15,7 1 0 0,0 2 2 16,1 1 0-16,-4 0 1 0,-5 0-1 0,-3-1 1 15,-4-1 0-15,-4-3 0 0,-5-2 1 16,-2-3 1-16,-5-2-17 0,-1 0-27 16,0-2-20-16,-2-3 22 0</inkml:trace>
  <inkml:trace contextRef="#ctx0" brushRef="#br0" timeOffset="109089.91">26611 1136 1067 0,'3'0'125'0,"1"0"212"0,3 0-340 15,3 0-13-15,8 0 8 0,3 0 12 16,9-2 2-16,-2 1-1 0,0-1-1 16,3-1-2-16,-4 0 3 0,1-2 1 15,0 2 0-15,2-2-1 0,-3 1-1 0,5 2-3 16,-2-1-1-16,1 3 1 16,3 1-1-16,-6 3-1 0,-7-3-3 0,-7 2-8 15,-10 2-4-15,-2 0 0 0,-5 9 0 16,-7 6 8-16,-8 12 3 0,-9 8 2 15,-8 7 1-15,-2 6 1 0,-4 1 0 16,-3-1 1-16,0-1 0 0,0-4 1 16,4-6 0-16,7-8-1 0,6-7-3 15,10-7 0-15,6-4-3 0,5-6 3 16,5-4 0-16,3 0 3 0,6-1 4 0,7 2 4 16,8-1 4-16,5 3-2 15,3-1 0-15,6 0 4 0,3-3-1 0,-4-3 5 16,-1-2 2-16,-3 0-6 0,-2 0-3 15,0-5-5-15,1 4-4 0,-1-1 0 16,-5 1-9-16,-2-4-15 0,-4 2-19 0,-4-2-27 16,2 1 397-16,-4-3-256 0</inkml:trace>
  <inkml:trace contextRef="#ctx0" brushRef="#br0" timeOffset="109468.42">27301 489 1545 0,'10'1'42'0,"108"110"-101"47,-72-60 58-47,4 4 0 0,4 14 0 16,8 17 0-16,-1 7-1 0,-6 6 1 15,-14 4 0-15,-8 3 1 16,-10-1 0-16,-8-2 0 0,-12-7 0 0,-6-5 0 0,-12-3-2 16,-7-7 0-16,-5-4 1 0,-6-7-1 15,-4-12 2-15,-3-10 2 0,1-12 0 16,5-10 3-16,8-8-6 0,8-3-5 15,7-5-5-15,3-2-9 0,4-1-5 16,0-3-13-16,4-4-26 0,0 1-20 16,1 0-32-1,8-1 59-15</inkml:trace>
  <inkml:trace contextRef="#ctx0" brushRef="#br0" timeOffset="109768.27">29006 1127 1363 0,'1'23'43'0,"-1"15"-1"0,2 19-39 16,-1 11-2-16,1 5 2 0,2-1 1 15,-1-7 1 1,4-4-13-16,1-7-12 0,4-7-20 0,3-4-23 0,-2-17-16 16,-2-8-84-1,-3-14 98-15</inkml:trace>
  <inkml:trace contextRef="#ctx0" brushRef="#br0" timeOffset="109919.48">29101 1304 1364 0,'-12'6'42'0,"-6"3"0"0,-9 3-38 0,-5 5-2 0,-1 1 0 16,0 1 4-16,1-1-12 15,0 1-12-15,2 0-22 0,-1-3 374 0,8-4-252 16</inkml:trace>
  <inkml:trace contextRef="#ctx0" brushRef="#br0" timeOffset="110162.66">30048 976 1480 0,'11'62'37'0,"0"9"-25"0,3 27-7 0,-3 6-3 16,0 5 2-16,1-4 0 15,-3-6 2-15,2-3-16 0,1-6-24 0,-1-8-25 16,2-15 691-16,-3-17-475 0</inkml:trace>
  <inkml:trace contextRef="#ctx0" brushRef="#br0" timeOffset="110493.42">29876 763 1415 0,'26'-9'264'0,"39"5"-352"16,7-50 88 0,-16 42 0-16,-2 4 0 0,10 1-1 15,1 3 0-15,0 2 0 0,-6 2 0 16,-9 1-2-16,-6 4 0 0,-8 2 0 16,-5 4 0-16,-8 3 2 0,-6 4 1 15,-7 5-1-15,-5 10-4 0,-5 9-3 16,-6 6 1-16,-10 7 5 0,-12 4 4 15,-9 0 2-15,-9 0-1 0,-11-4-2 16,-14 0-2-16,-8-6 0 0,-4-3 0 16,6-10-5-16,14-8 1 0,10-11-12 0,16-6-10 15,10-5-2-15,11-4-15 0,9-1-12 16,4 0-20-16,5 0 40 0</inkml:trace>
  <inkml:trace contextRef="#ctx0" brushRef="#br0" timeOffset="112988.87">26172 1787 1677 0,'27'23'4'15,"-6"0"-34"-15,-7 9-13 0,-8 2-3 0,0 3 36 16,-5 4 8-16,-3 2 1 0,-7 1 1 16,-3 3 2-16,-8-1 2 0,-6-1-4 15,-9-4-12-15,-9-2-24 0,-4-8-127 16,-1-5 104-16</inkml:trace>
  <inkml:trace contextRef="#ctx0" brushRef="#br0" timeOffset="113623.74">31696 427 1661 0,'0'2'46'0,"-2"0"-49"15,0 2-2-15,0 2-5 0,-8 3 8 16,-2 7 1-16,-9 8 1 0,-5 9 0 16,-6 10 0-16,-4 11 2 0,-2 18 0 15,-6 16 1-15,-7 12 0 0,-9 10 0 16,-1 3-1-16,2 5 1 0,9 4-2 16,14-6 1-16,8-2 0 0,10-15-1 15,11-5 0-15,10-4 0 0,9-4-1 16,11-4 3-16,9-2 2 0,15 0 0 0,13-2 0 15,5-1 0-15,-1-9-1 0,-12-11 1 16,-11-15 2-16,-9-10-1 16,-7-8-1-16,-3-3 0 0,-5-3-2 0,-5-8-7 15,-4-1-18-15,-3-7-37 0,-2-1-39 16,0-2-22-16,3-6 55 0</inkml:trace>
  <inkml:trace contextRef="#ctx0" brushRef="#br0" timeOffset="113934.95">31896 905 1527 0,'-2'0'103'0,"0"0"115"0,-1 1-209 15,1 10-19-15,-5 7 2 0,0 11 6 16,-2 9 2-16,0 6 0 16,3 11 0-16,2 10 2 0,-3 14-1 0,1 10 8 15,-3 6-17-15,5 2-29 0,4-6-38 16,6-7-48-16,5-13-21 0,-1-17 744 15,-2-21-466 1</inkml:trace>
  <inkml:trace contextRef="#ctx0" brushRef="#br0" timeOffset="115363.94">32240 817 1167 0,'3'-5'42'0,"-2"3"2"0,0-1-19 0,-2 3-5 16,1 1-5-16,-3-1-10 0,1 0-3 15,-1-1 1-15,-3-3-2 0,2 1 4 16,-2 1 0-16,0-3-2 0,-1 4 0 16,-3 1-3-16,-2 6-3 0,1-1-2 15,-2 7 0-15,-4 6 1 0,-3 11 3 16,-3 9 3-16,-3 9 3 16,0 10 0-16,4 7 0 0,-4 7-1 0,6 6 0 15,1 5 0-15,-1 2-2 16,5-4 0-16,1-10 1 0,3-7-2 15,1-9 0-15,2-10 1 0,3-8-1 0,5-12 2 0,3-5 1 16,5-3 2-16,3-3 2 16,1 0 4-16,5-3-1 0,2 1 3 15,3-2 1-15,1-5-1 0,4-1 0 0,-1-3 0 16,4-2-2-16,0-2 0 0,-3 0-2 16,0-1-2-16,-3 1-1 0,-2 2-1 0,-3-4-1 15,-2 4-1-15,-4 0-1 0,-3 1-2 16,-4 1 0-16,-6 0-1 0,1 0-2 15,-1 0 0-15,0 0-1 0,0 0-1 0,-5-2 0 16,-1 6 1-16,-7 1 1 0,1 4 2 16,-4-3 0-16,-2 1 2 0,-1-3 0 15,-6-4 1-15,-6-5-1 0,-4-6 0 16,-4-3 3 0,-5-6-1-16,-4-4 0 0,-4-5 2 0,-4-5-2 0,2-1-1 15,7-4 1-15,10 0-2 0,11-1 2 16,8-1 9-16,5-2 5 0,6 0 7 15,3-5 5-15,6 0-6 0,4 0-2 0,6-2-7 16,2 4-13 0,9-2-3-16,9 2-12 0,12 0 9 0,10 3 7 0,4 3 5 31,2 3 10-31,-2 2-10 0,-4 1 0 0,-3 5-4 0,-4 7 0 16,-1 3 2-16,-3 5-3 0,-6 4 2 0,-6 3-2 15,-7 2-1-15,-10 2-2 0,-8 2 0 0,-5 1-3 16,0 0-2-1,-1 0-2-15,-1 0-5 0,-12 2 4 0,-8 6 2 0,-3 4 3 16,-11 0 3-16,-1 5 1 0,-2-1 0 16,-7 5 0-16,2 6 0 0,1 4-1 15,1 4 0-15,4 4-3 0,1 3-2 0,2 3-2 16,6 7 1-16,6 5 0 0,6 9-5 16,13 6-4-16,8 2-4 0,13-3 0 31,10-6 6-31,6-8 3 0,3-8 4 15,3-3 1-15,-1-5 1 0,-1-3 4 16,-2-3 2-16,-4-2 1 0,-2-7-1 0,-7-4 1 0,-4-10 1 0,-8-6 0 16,-3-3-26-1,-4-1-25-15,0-2 663 16,1-7-473-16</inkml:trace>
  <inkml:trace contextRef="#ctx0" brushRef="#br0" timeOffset="115934.19">32637 1795 1800 0,'0'0'44'15,"0"-1"-20"-15,0 0-35 0,-1 1-14 16,3 0 21-16,-2 0 11 0,1-1 2 16,0-1-3-16,4-2-6 0,4-1-3 0,3-4-1 15,7 2-5-15,5 0-3 16,0 5-4-16,4 2-8 0,3 4 0 0,-1 6-6 15,4 4-3-15,-12 3 6 0,-8-4-2 16,-6 5 4-16,-8 2-3 0,-3 2-1 16,-8 3 6-16,-8-6 4 0,-9 1 11 15,-6-6 2-15,3 0 3 0,-5-2 2 16,3-4 2-16,2-1 2 0,3-3 0 16,5-2-1-16,9-1-1 0,6-1 0 0,3 0-4 15,5 0 4-15,0 0 15 16,0 0 15-16,0 0 6 0,1 0-2 0,5 0-14 15,5 2-14-15,4 2-4 0,4 5-3 16,2 3 0-16,-2 1-1 0,1 3-2 16,-6-2-3-16,-3 3 0 0,-4 2-3 0,-3 4 0 15,-3 0 4-15,-8 2 2 0,-5-2 3 16,-5-2 2-16,-6-2 1 0,-1-2 0 16,-5-5 2-16,-2-2-4 0,-2-5 1 15,-5-5-2-15,5-5-11 0,4-3-15 16,0-4-26-16,10-4-24 0,2-3-4 15,3-5 36-15</inkml:trace>
  <inkml:trace contextRef="#ctx0" brushRef="#br0" timeOffset="116218.13">33128 1473 1256 0,'-1'5'28'0,"-2"6"-25"0,3 4-5 0,0 7 3 15,-2 2 2-15,-6 1-1 0,-3 2 1 16,0-3 1-16,-1-1-4 0,7-3-2 15,4-5-3-15,-3-4-3 0,3-5-2 16,0-3-7-16,0-2-13 0,1-1-17 16,0 0-30-16,0 0-26 0,-1 0 53 15</inkml:trace>
  <inkml:trace contextRef="#ctx0" brushRef="#br0" timeOffset="117232.58">33332 838 1508 0,'0'-1'43'0,"-1"1"-5"0,1 1-38 16,0-1-7-16,0 0 4 0,0 0 2 15,1 1 1-15,-1-1 1 0,0 0 7 16,5 3 4-16,4-3 2 0,7 4-1 15,16 3-3-15,8-2-5 0,7 2-2 0,1 0-1 16,-7-1 2-16,-7-2 0 0,-6-1 0 16,-3-1-1-16,-5-5 1 0,-2 3-2 15,-5-1 1-15,-4-1-1 16,-1 2-3-16,-2 1-1 0,-3-1-4 0,3 7-6 16,-6-2 2-16,-1 7-1 0,-2 11 4 15,-6 6 3-15,2 7 3 0,-5 5 0 16,-1 5 1-16,-2 6 2 0,-3 5-2 0,3 2 1 15,-7 8-1-15,0-1-2 0,-4-4 1 16,-2-5 1-16,0-12-1 0,0-9 2 16,3-10 1-16,4-5-1 0,2-3 0 15,6-3 0-15,4-5-1 0,1-2 1 16,6-5-1-16,2-1 2 0,2-2 3 16,3 0 3-16,5 1 3 0,3-1 1 0,9 0 0 15,2 0-2-15,10 0-4 0,-2-2-1 16,-4-1-2-16,1 2 0 0,-6-3 0 15,-1 2-2-15,2-3 1 0,-6 1-2 0,-2-1-4 16,-3 0-10-16,-3 0-14 0,0-1-11 16,0-1-10-16,2-1-12 0,-1 0-11 15,3-1 49-15,1 1-2 0</inkml:trace>
  <inkml:trace contextRef="#ctx0" brushRef="#br0" timeOffset="117548.84">33732 1127 1226 0,'-2'3'31'0,"-4"3"-18"16,-1 1-9-16,-1 2-1 0,2 2 2 16,-4-1 0-16,-3 1 2 0,-3 0 2 15,-4 0-1 1,-6-2 0-16,1-2 0 0,-8 0-2 0,-6-2 0 0,-5-1 0 0,-2 1 0 16,4-3-9-16,11 1-6 15,2-3-15-15,5 0-18 0,6 0-16 16,6-2 134-16,11 2-71 0</inkml:trace>
  <inkml:trace contextRef="#ctx0" brushRef="#br0" timeOffset="117820.47">33454 260 1097 0,'52'21'217'15,"-60"-28"-215"-15,28 25-2 16,3 5-1-16,-3 4 1 0,0 6 0 15,3 5-1-15,2 3 1 0,2 6 0 16,4 5 1-16,0 9 0 0,12 8 0 16,66 75-1-16</inkml:trace>
  <inkml:trace contextRef="#ctx0" brushRef="#br0" timeOffset="117980.65">33753 2155 1306 0,'-30'43'3'0,"5"-6"-1"0,5-6 1 15,-1-5-1-15,3-3-1 0,3-3 0 16,-2-2 0-16,5-2-1 0,5 1-1 16,2-5-10-16,1-2-17 0,3-3-18 15,-3-1-3-15,2-6 20 0</inkml:trace>
  <inkml:trace contextRef="#ctx0" brushRef="#br0" timeOffset="121632.66">17051 2921 1154 0,'0'6'76'0,"0"10"218"15,0 7-336-15,-3 9-4 0,3 9 41 16,0 5 3-16,3 4 2 0,-1 9 0 15,0 3 0-15,0 4 2 0,1 3-1 16,-2-5 1-16,1-4-1 0,-1-14 0 16,0-8 2-16,3-10-2 0,0-8-10 15,1-6-14-15,-3-9-15 0,-1-1-9 0,-1-4 2 16,0 0-6-16,-3-6 348 0,-5-11-225 16</inkml:trace>
  <inkml:trace contextRef="#ctx0" brushRef="#br0" timeOffset="121994.55">16779 3112 1316 0,'16'11'48'0,"-6"-54"266"16,1 27-468-16,5-5-13 15,3-3 167-15,1 1 0 0,4-2 3 0,5 2-2 16,2 1 0-16,9 0-1 15,7-1-2-15,2 3 0 0,5 2 0 0,-3 4 0 16,-4 1 2-16,-7 4 0 0,-6 4-1 16,-4 1 1-16,-7 5-3 0,-5 4-3 15,-4 4-4-15,-4 3-14 16,-2 6-15-16,-4 3-1 0,-6 8 3 0,-8 7 6 16,-6 3 15-16,-9 4 0 0,-10-3 1 15,-8-1 8-15,-8-1 6 0,-10-3 4 16,-3-1 4-16,-1-5-2 0,3-2-1 0,12-4-1 31,9-3 2-31,9-8-3 0,10-1 0 0,5-5 0 16,7-3 0-16,5 0 3 0,5-3 5 15,0 0 1-15,-2 0-1 0,5-2-27 16,2-2 56-16,11-8-37 0</inkml:trace>
  <inkml:trace contextRef="#ctx0" brushRef="#br0" timeOffset="122321.63">17938 2629 1447 0,'-11'15'27'0,"-6"8"-30"15,-7 9-7-15,-1 13 7 0,-6 9 1 16,4 11 2-16,-1 8 1 0,-2 5 1 16,3 2 0-16,-5 2 1 0,4 0-2 0,6 5-1 15,4-1 0-15,15-7-3 16,6-7-5-16,12-13-2 0,11-11-1 0,5-9 1 16,2-8 3-16,1-8 1 0,-5-5 5 15,-1-2 1-15,-4-7 4 0,-4 1 5 16,0-2-5-16,-3-4-23 0,-2 0 91 15,0-2-312-15,-8-4 189 0</inkml:trace>
  <inkml:trace contextRef="#ctx0" brushRef="#br0" timeOffset="122763.58">18115 3123 1285 0,'41'3'206'31,"-37"-1"-280"-31,49 2 75 0,-19 3-4 16,22 0 1-16,-3-1-1 0,-5-4-1 15,-2-2 0-15,-7-2 1 0,-5 0 0 0,0 0 3 16,-7 0 0-16,-5 2 0 0,-4 0 2 15,-5 0 0-15,-8 2-3 0,-5 0-18 16,-2 2-8-16,-6 4-1 0,-4 2 3 16,-5 6 17-16,-3 4 6 0,-2 3 1 15,-7 6-1-15,-1 3 2 0,-5 4 0 0,-2 6 1 16,3 4 0-16,-4 1 2 0,7 3-1 16,4-7-7-16,8-4-12 0,11-6-11 15,3-9-6-15,5-6 2 0,4-9 0 16,0-5-5-16,-1-1 6 0,4-1 7 15,2-2 16-15,5 0 17 0,2 0 5 16,4 0 0-16,0 0-2 16,1-4-4-16,-1 1-1 0,-1 1-1 0,-4 2-2 15,-1-2 1-15,-2 0 1 0,1 1 2 0,3-2-6 16,1-2-7-16,0 1-54 16,-3-4-99-16,-1-2 95 15</inkml:trace>
  <inkml:trace contextRef="#ctx0" brushRef="#br0" timeOffset="122996.93">18428 3363 1329 0,'-28'11'29'0,"-6"1"-25"0,-11 3-4 16,-7 0 2-16,-2 0 2 0,-2-3-1 16,0-1-6-16,10-2-19 0,7-1-17 15,8-5-24-15,13-3-32 0,8 0-149 16,5-3 152-16</inkml:trace>
  <inkml:trace contextRef="#ctx0" brushRef="#br0" timeOffset="123428.51">18534 2740 1403 0,'2'0'67'0,"0"2"63"0,2 5-186 16,6 3-13-16,12 9 19 0,14 10 37 0,14 9 9 15,10 12 1-15,5 6 3 0,-4 5-2 16,-4 6 2-16,-1 0 0 0,-7 2-1 16,-3 3 0-16,-4-1 1 0,-7-1-3 15,-10-5 2-15,-10-3 0 0,-11-7-1 0,-12-6 2 16,-8-4 2-16,-3-5 0 0,-5-7 0 15,1-1 2-15,3-6-2 0,0-2 3 16,1-5 1-16,1-1 7 0,2-4 3 16,-1-1-1-16,4-3-2 0,3-1-9 15,1-2-1-15,2 1-1 0,2-2 0 16,0-4 1-16,3 2 0 0,1-2 0 16,1-2 2-16,0 0-2 0,0 0 1 15,0 0 0-15,0 0-2 0,1 0-1 0,-1 0-11 16,0 0-19-16,4 0-26 0,-4 0 89 15,0 0-42-15</inkml:trace>
  <inkml:trace contextRef="#ctx0" brushRef="#br0" timeOffset="131892.96">20576 2292 463 0,'-12'0'11'0,"-2"0"-8"16,-5 0-2-16,-1 0 0 0,1 2 0 0,-1-1 0 16,1 1 0-16,-4 1 1 0,0-2 4 15,-2-1 6-15,-4 0 3 0,1 2 1 16,-8-1 0-16,-9 1 29 0,-3 2 13 16,-5 1 18-16,-6 1-1 0,-1 1-32 0,-7-1-16 15,-6 1-19-15,-12 1-3 0,-7 3 3 16,-5 0 0-16,-1 1 1 0,0 1 0 15,-14-2-4-15,-11 1-2 0,-7-3 0 16,-5-3 0-16,-2 0 1 0,-3-3 0 16,1 2-2-16,1-5 0 0,4 0 0 0,10-2-2 15,6 0 1-15,9 2 0 0,16-1-1 16,-1 1 1-16,4 0-1 16,2 5 2-16,9-4 4 15,11 3 4-15,11 3 1 0,8-2-1 0,3 2-3 0,5-1-4 16,0-3-1-1,4-1-1-15,7 2 1 0,7-4 0 16,12 1 1-16,3 0 2 0,8-1 16 0,0 0 11 0,0 0 2 16,0 0-2-16,0 0-16 0,0 0-17 0,0 0-16 15,4-1-29-15,-1-1-44 16,5 1-24-16,7-3-38 0,8 4-14 0,2-3 16 16,4 2 68-16</inkml:trace>
  <inkml:trace contextRef="#ctx0" brushRef="#br0" timeOffset="133689.73">15530 1464 1600 0,'4'5'36'0,"-251"90"-203"32,195-77 168-32,11-9 0 15,4-4 0-15,7 0 0 0,7-3 1 16,4-1 2-16,9 0-2 0,6-1-2 0,2 0-14 15,2 0-21 1,0 0-14-16,4-2 9 0,5-5 12 0</inkml:trace>
  <inkml:trace contextRef="#ctx0" brushRef="#br0" timeOffset="133880.54">15492 1699 1212 0,'-70'7'26'0,"8"-1"-25"16,-3 1-1-16,11-3 2 0,3 1-1 15,8-1 4-15,6 1-8 0,4-2-14 16,3 1 5-16,1-2-129 0,0 0 97 0</inkml:trace>
  <inkml:trace contextRef="#ctx0" brushRef="#br0" timeOffset="134654.47">11638 1221 1003 0,'-2'10'-7'16,"-3"2"-38"-16,-1 2-1 0,0 1 34 15,2-3 7-15,1-1-1 0,3-2-3 16,-1-1-1-16,1-1 0 0,0-1 0 16,1-2 3-16,0-1 8 0,-1-3 19 0,0 0 5 15,0 0 4-15,0 0-5 0,0 0 0 16,0 4 23-16,0-4 15 0,-1 0 13 16,1-4-9-16,0 4-25 15,0-2-15-15,1 2-11 0,-1 0-7 0,0 0-1 0,0 0-1 16,2 0-3-16,-2 0-4 0,0 0-6 15,0 0-8-15,0 0-3 0,0-2 0 16,0 2 1-16,0 0 2 0,0 0 0 16,0 0-2-16,0-1-1 15,0 1-3-15,0 0-4 0,0 0-2 16,0 0 1-16,0 0 2 0,0 0 3 0,0 0 4 16,0 0 0-16,0 0 2 0,0 0-4 15,0 0-7-15,0 0-1 0,0 0 2 16,0 0 4-16,0 0 9 0,0 0 5 15,0 0 1-15,0 1 2 0,0 0 2 16,0 2 0-16,0 1 0 0,0-4 0 0,0 1 0 16,0-1-2-16,-2 3 1 0,1 0-4 15,1 1-1-15,-1-1-3 0,0 1-5 16,0-2-1-16,1 1-1 0,0-3 0 0,0 0 1 16,0 0-5-16,1 0-32 0,-1 0-53 15,1 0 60-15</inkml:trace>
  <inkml:trace contextRef="#ctx0" brushRef="#br0" timeOffset="135714.15">11580 1510 1315 0,'1'11'145'15,"6"-82"27"32,-3 41-167-47,0-7 1 0,1-5 0 16,2-1-1-16,1-1 1 0,1-3-1 0,-1 1 0 16,-2 4 1-16,-1 0 2 15,-1 0 0-15,-1-2-2 0,-2 0 2 0,0 3-1 16,-1 1 2-16,0 4-1 0,-1 4-4 15,0 5-3-15,-1 4-1 0,1 9-2 16,1 3-6-16,-1 5-4 0,1 6-9 16,0 0-10-16,0-1 0 0,0 1 0 15,-2 0 5-15,1 2 8 0,-3 6 3 0,-1 4 4 16,-5 8 3-16,-6 11 3 0,-5 6 2 16,-5 10 2-16,-7 4-1 0,-8 4 2 15,-6 2 1-15,-11-2 0 0,-4 0 1 16,-2 0 0-16,2 1-2 0,9-1 1 15,2-3 0-15,10-5-1 0,6-6 0 0,0-8 2 16,8-4-2-16,1-5 0 0,4-4 1 16,4-2-1-16,5-3 0 0,4-7 1 15,4-2-2-15,5-3 0 0,0-3-4 16,0 3-2-16,4-2-1 0,2-1 4 16,9 0 2-16,8 0 4 0,11 0 3 15,16-1-3-15,10-2 1 0,7-1 0 16,10-1-2-16,-4 0 1 0,-3 2-1 15,-8-2 0-15,-10 3 0 0,-7 1 0 16,-7 1 0-16,-9 2-1 0,-9 4-3 0,-5-3-4 16,-7 4-2-16,-5 0-2 0,-1 2 3 15,-5 7 5-15,-7 6 1 0,-3 7 3 16,-8 8 1-16,-8 9 1 0,-7 6 0 16,-3 7 0-16,-11 3 0 0,-1 0-1 0,-5-1 1 15,-8-4 0-15,7-2-1 0,8-6 1 16,7 0-1-16,10-9-1 0,7-5 1 15,7-9-1-15,9-5-2 0,6-9-1 16,3-3-2-16,2-2-1 0,5 0 0 16,10-2 4-16,5 2 2 15,8-5 3-15,12 2 3 0,7-4-2 0,10-2-1 0,6-3 1 16,-5-2-3-16,-5-2 0 0,-7 1 2 16,-3 1-3-16,-3-2 1 0,-1 4 0 15,-6-3-1-15,-6 3 0 0,-5 2 1 16,-8 0-2-16,-4 0 0 0,-6 3 0 15,-2 0 0-15,-4 0-1 0,0 0-1 16,0 0-4-16,0 0-7 0,0 0-16 16,0 0-13-16,0 0 43 0,-1 0-12 15</inkml:trace>
  <inkml:trace contextRef="#ctx0" brushRef="#br0" timeOffset="136236.81">11816 2634 1778 0,'0'0'21'0,"0"0"-56"0,-3 0-18 16,-2 0-10-16,-1-1 14 0,-5 1 20 16,-6 0 9-16,-5 1 7 15,-8 3 8-15,-2 3 4 0,-4 4 1 0,0 1-3 16,2 1 1-16,4 3 0 0,7-2-4 0,6 2 1 16,4 1 2-16,4 0-1 0,2 1 3 15,4-1 1-15,2 0-3 16,1-4 1-16,6 2 0 0,4-3-1 0,5 3 3 15,7-2 2-15,8 1-1 0,6-1 4 16,9-1-1-16,7-2 0 0,6-1-1 0,4-3-5 16,-2-1-13-16,-5-3-15 0,-8-2-18 15,-9-4-8-15,-7-5-19 0,-6-1 42 16</inkml:trace>
  <inkml:trace contextRef="#ctx0" brushRef="#br0" timeOffset="136568.85">12272 1431 1865 0,'36'22'78'0,"-89"124"-207"31,61-97-33-15,1 11 40-16,4 10 122 0,3 8 0 0,4 4 0 16,4-4 1-16,1-3 0 0,1-9-1 15,0-9-9-15,0-10-8 0,-1-12-11 16,-3-10-11-16,-7-13-3 0,-7-10 6 15,-5-5 43-15,-3-14-10 0</inkml:trace>
  <inkml:trace contextRef="#ctx0" brushRef="#br0" timeOffset="136995.73">12251 1492 1511 0,'0'-3'50'0,"0"-2"-2"16,0 1-38-16,0 0-7 0,0-1 2 15,-1 0 2-15,1-3-4 0,-1 0-3 16,1 2-5-16,1 1-1 0,0-2-2 16,4 2 3-16,1-4 0 0,1-2 0 15,4 0 2-15,1-2-1 0,5 0 2 16,4-2 0-16,5-1-1 0,5-1 2 0,3 4-1 15,0 1 0-15,3 4 1 0,-1 4-1 16,-4 2-1-16,1 4 0 0,-6 4-1 16,0 3-6-16,-1 4 2 0,-3 4-15 15,2 2-10-15,-7 5-6 0,-6 3-7 16,-7-4 8-16,-10 7 13 0,-8 0 13 16,-9 4 6-16,-8 5 7 0,-5 1 3 0,-10 1 0 15,-4-4 1-15,1-5 1 0,-3-3-1 16,5-7-1-16,6-3-1 0,3-3 0 15,3-7 0-15,7 0 0 0,4-6 0 16,7-1-1-16,5 2 2 0,7-4-1 16,4 0 2-16,0 0 2 0,0 0-4 15,0 0-16-15,0 0-14 0,3-6 3 16,4-2 4-16</inkml:trace>
  <inkml:trace contextRef="#ctx0" brushRef="#br0" timeOffset="137374.15">13042 1110 765 0,'-1'1'74'0,"0"1"144"0,-4 4-238 16,0 5-7-16,-1 9 12 0,-4 7 6 15,0 12 3-15,-5 13 5 0,-1 11 3 0,-5 10 4 16,-2 5 4-16,-3 4 3 0,5 3 3 16,5 7 4-16,7 6-4 0,11 1-3 15,6-6-2-15,11-4-2 0,7-9 0 16,4-5-1-16,4-8-1 0,1-10 1 16,-2-12 3-16,-1-12 7 0,-3-14 9 15,-5-5 4-15,-2-8 0 16,2 0-7-16,-3 0-10 0,3-3-6 15,3 1-3-15,-5-1-2 0,3 1 0 0,-3-2 0 16,-7 0-1-16,-3-2 0 0,-5 0 0 16,-6-2 1-16,-1 1 0 0,0 1-5 0,0-1-5 15,0 2-11-15,0-1-12 0,0 1-9 16,-2 1 96-16,-5-7-51 0</inkml:trace>
  <inkml:trace contextRef="#ctx0" brushRef="#br0" timeOffset="137850.19">13586 1702 1398 0,'1'1'-12'0,"0"-1"-79"0,0 1-29 16,-1 0 3-16,-3 0 35 0,-2 3 48 16,-5 1 19-16,-3 2 10 0,-4 2 6 15,-7 2 13-15,-3 1 16 0,-5 3 12 16,-4 2 4-16,-1-1-11 0,2 2-11 15,6 0-10-15,3 3-3 16,2 4 1-16,2-1-1 16,4 2-2-16,3 0-2 0,7 1 0 0,4-2 0 15,3-4-2-15,4-2 1 16,5-2-4-16,7-1 1 0,6-1 2 16,8-1-1-16,7-1 2 0,8-1 0 15,3-5-2-15,0 1 1 0,-4-5-1 0,-9-1-2 16,-4-2 2-16,-6-1-2 0,-5 0-1 15,-1-1-6-15,-6-2-11 0,-3 2-12 16,0-2-12-16,-2 0-5 0,-3 0-8 16,1-2 2-16,-3 2-17 0,1-2-63 15,1 0 82-15</inkml:trace>
  <inkml:trace contextRef="#ctx0" brushRef="#br0" timeOffset="138466.44">13987 2058 1048 0,'-1'1'7'15,"1"-1"-23"-15,0 0-6 0,1 1 6 0,-1 2 12 16,-1-2 0-16,-3 3 0 0,2 1 0 15,2-1 2-15,0 3 0 0,-1 0 1 16,0 0 0-16,0 0 2 0,1 0 2 16,1-1 4-16,2-2 0 0,-2 1 0 15,-1-3-1-15,0 1-2 0,0-3 0 16,0 1 5-16,0-1 23 0,1 0 16 16,0 0 11-16,-1 0 3 0,0 0-17 15,2 0-11-15,-1 0-4 0,-1 0-4 16,-1 0-2-16,1 0-4 0,-3 0-7 15,4 0-5-15,-1 0-5 0,0 0-3 0,0 0-2 16,0 0-2-16,0 0-1 0,0 0 0 16,0 0 1-16,-1 0-1 0,0 1 2 15,-2 4-1-15,3 1 1 0,0 3 1 16,-4 6 0-16,0 4 2 0,-2 7 0 16,1 3-1-16,-4 1 1 0,1 2 0 0,-1-2 1 15,0-1 0-15,2-7 0 0,2-4-1 16,0-5 2-16,1-5-1 0,1-1 1 15,2-4 0-15,0 1 1 0,1-4-3 16,0 0-8-16,0 1-13 0,2 0-18 16,-2-1-26-16,0 0 7 0,0-7 23 0</inkml:trace>
  <inkml:trace contextRef="#ctx0" brushRef="#br0" timeOffset="138940.66">14014 1592 1682 0,'22'2'35'0,"-22"-1"-137"0,0 0 10 16,2 2-11-16,-18 0 86 0,22 3 8 15,7-1 5-15,2 2 4 0,6-3 0 16,4-2-1-16,6 0 1 0,6-4 0 16,7-1 1-16,3 0 2 0,-1 0-2 15,1-1 1-15,-4 2-1 0,-5-1-1 16,-2 2 0-16,-9-1 0 0,-7 4 0 0,-4-1 0 16,-5 3-3-16,-3 1-4 0,-1 4-1 31,-4 4-1-31,-4 6 2 0,-4 4 1 0,-3 4 3 15,-6 6 1-15,0 4 2 0,-5 5 1 0,-3 3 1 0,-1-4 0 16,0-2 1 0,5-3 0-16,3-8 0 0,7-6-1 0,4-6 0 15,4-6-2-15,1-3 0 0,2-4-1 0,2-2 1 16,0 1 4-16,6 0 0 0,4-1 2 16,7 2-2-16,6-1 0 0,1 0-2 15,-2-2 1-15,-1 0-1 0,-8-1 1 0,-3-1 0 16,-2 1-1-16,-2 0-2 0,2-4-9 15,0-1-24-15,2-2 21 0,-2-5-72 16,-1 0 55-16</inkml:trace>
  <inkml:trace contextRef="#ctx0" brushRef="#br0" timeOffset="139335.34">14517 1145 1373 0,'1'1'24'0,"2"3"-31"0,-3 4-2 16,4 6 6-16,1 4 1 0,7 8 0 15,6 12 2-15,4 10-1 0,6 8 1 16,6 9 0-16,1 3 0 0,3 1 1 15,0 6 1-15,-2 0-1 0,-4 0-1 16,-7-2 2-16,-8-7-2 0,-6-8-1 16,-4-6 1-16,-5-9-2 0,-2-4 1 0,-2-4 0 15,-4-4 0-15,1-6 1 0,-4-2 1 16,0-3-1-16,-1-2 3 0,-3-2 0 16,1-2-2-16,-3-2 2 0,3 0-1 15,2-2 0-15,2-1 1 0,2-2-1 16,2 0 0-16,2-1 0 0,-2-3-1 0,2 0 1 15,-1-1-1-15,2 0 2 0,-1 1-1 16,2-1 1-16,2 0 2 0,-2-2-7 16,0-1-17-16,0 1-15 0,2-1-86 15,2 1 73-15</inkml:trace>
  <inkml:trace contextRef="#ctx0" brushRef="#br0" timeOffset="143831.75">19405 4121 753 0,'-37'1'30'0,"-6"-1"14"0,-16 0-39 0,-12-1-1 0,-11 0-1 16,-4 1 0-16,-3 0 0 0,2-1 0 16,-14-3 0-16,-7-2-1 0,3 0-1 15,-5 0 1 1,11-1 0-16,-2-3 0 0,-5-4 1 0,8 2-1 0,9 0 0 0,11 5 1 31,12 0 2-31,-1-1 0 0,2 3 0 0,4-1 0 0,2 3-2 0,9 2-1 16,7 1 0-1,9 1-2-15,6 1 1 0,9 4 47 16,6-1-167-16,5-1 102 0</inkml:trace>
  <inkml:trace contextRef="#ctx0" brushRef="#br0" timeOffset="144179.66">19508 4276 1051 0,'-8'3'34'16,"-7"-1"6"-16,-11-1-37 0,-14 1-1 15,-13-1 3-15,-19-1 1 0,-16 0 2 16,-13-3 1-16,-7-3-1 0,0-2 0 0,-6 0-3 15,-2-4-1-15,8 2-2 0,6-1-1 16,16 2-1-16,7-1 2 0,1-1-2 16,3 2 2-16,4 3-2 0,12 2 0 15,5 1 2-15,8 2-2 0,7 0 2 16,0 1-1-16,9 2-1 0,8 1 0 0,5 0 0 16,6-1 0-16,3 0-1 15,3 1-1-15,5-3-2 0,-1 0-4 0,1 2-11 16,0-2-29-16,0 0-2 0,1 2-114 15,4-1 99-15</inkml:trace>
  <inkml:trace contextRef="#ctx0" brushRef="#br0" timeOffset="185823.46">13872 6722 1318 0,'-2'0'40'16,"0"-2"18"-16,-3 1-73 0,3 0 6 15,-4-1 7-15,3 1 3 0,0-3 1 16,-1 1 2-16,4 3 3 0,0 0 4 0,-1 0 23 15,2 1 28-15,0-1 29 16,5 4 0-16,4 1-24 0</inkml:trace>
  <inkml:trace contextRef="#ctx0" brushRef="#br0" timeOffset="191374.21">17875 7111 1236 0,'0'0'39'0,"0"0"-30"16,0 0-4-16,0-2-3 16,-2 2 1-16,2 0 3 0,0 0 4 0,0 1 5 31,0-1 10-31,0 1 7 0,0-1 3 0,0 0 0 0,0 0-10 0,0 0-13 15,0 1-9-15,-1 3-6 0,1-2-5 16,-3 4 1-16,2 0 2 0,-1 6 0 16,-1 8 2-16,-2 7 2 0,-1 6 0 15,-1 7 1-15,-2 4 0 0,0 1 0 16,-1-1 1 0,0 3 1-16,3-8-2 0,1-4 1 0,1-4 1 15,2-8-2-15,3-5 2 0,0-6 0 0,4-2-2 16,-2-2 3-16,1-3 0 0,-2 0 1 15,3-2 4-15,-4-3 6 0,1 1 4 0,0 1 8 16,2 0 3-16,-1-2 2 0,-2 0 2 16,1 0-4-16,-1 0-5 0,3 0-5 15,-1 0 0-15,1-2-2 0,0 0-1 16,1-1-3-16,1-1-7 0,3 1-2 0,0-1-2 16,5-2-1-16,3 1 0 0,4-1 0 31,1 2-1-31,4-2 0 0,3 1 0 15,6 3-2-15,9 1 1 0,6 2 1 0,5 1-1 16,1 4 1-16,1 0 0 0,-1-1 0 16,2 3 0-16,6-3 0 0,5 1 0 15,7 0 0-15,6 0 1 0,-7-2-1 16,2 3 0-16,-4-2 0 0,1 2 0 16,10 0 0-16,7 0 1 0,1-2-1 15,1 2 0-15,-3-1 1 0,0 0-1 16,8 2 1-16,6 0 0 0,-1 0 0 0,-2 0 0 15,-4-1 0-15,4-1-1 16,6 3 0-16,-4-1 1 0,-2-1-1 0,-11-3 0 16,-9-3 1-16,0 1-1 0,-1 0 0 15,-6-4 1-15,-6 0-1 0,-7 0 0 16,-9-3 1-16,-4 4-1 0,-3-3 0 16,-4 0 1-16,-6 3-1 0,-6-4 0 15,-7 1 0-15,-9 0 1 0,-4 2-1 0,-1 2 1 16,-4 0 0-16,0-1 0 0,-1 1 2 15,-2 0-2-15,0-2 2 0,2-1 1 16,-2 1-4-16,0 2 9 0,0 0 1 16,1 0 0-16,0-2 6 0,-1 2-6 15,1 0 0-15,-1-2-3 0,2 0-2 16,-1 1-2-16,0 0-2 0,0 0 0 16,0 0 0-16,-1 1 4 0,0-1 5 0,2-4 5 15,-2 3 3-15,0 0 0 0,3-3-2 16,-2 3-2-16,0-2-3 0,0-2 1 15,0-3 1-15,0-1-1 0,0-6 0 16,-1-2-2-16,0-3-3 0,-1-5-4 16,-1-1-2-16,0-4 0 0,-2-3-1 15,1-5-2-15,0 0 0 16,-1 0 0-16,1 1 0 0,1 2 2 0,-1 1 1 16,2 3-1-16,1 4 2 0,-1 3-2 0,1 5 1 15,1 2 0-15,-1 4 1 0,1 4 0 16,1 0-1-16,-2 5-1 0,0 4-7 15,0 0-4-15,0 0-11 0,0 1-12 16,0 0-3-16,1-2-9 0,-1 2-4 16,0 1-7-16,0 0-5 0,0-1-7 15,0 1-6-15,-1 5-1 0,-1 2-10 0,0 5 7 16,0 4 649-16,-1 1-426 0</inkml:trace>
  <inkml:trace contextRef="#ctx0" brushRef="#br0" timeOffset="-197558.94">27029 11613 1513 0,'0'0'59'16,"0"0"25"-16,0 0-79 0,-1 1-4 16,1-1-1-16,0 0-5 0,0 0 0 15,0 0 2-15,0 0 0 0,0 0 4 16,1 0 2-16,-1 0-1 0,0 0 2 16,0 0 0-16,0 0 0 0,0 0 3 15,0 0 1-15,1 0 2 0,-1 0 7 16,0 0 8-16,0 0 6 15,1-3 8-15,0-2-11 0,3-4-10 0,2-7-6 0,1-8-12 16,3-9 1-16,0-8 0 0,2-12-1 16,-1-8-1-16,-4-12 1 0,-1-6-2 15,-2-7-4-15,-3-5-1 0,-1-5-8 16,-4-3-3-16,1-3-2 0,2 4 4 16,3 13 4-16,5 15 12 0,4 17 22 15,3 13 28 1,-1 12 10-16,2 7-10 0,-3 5-13 0,3 7-17 0,-6 4 3 0,1 4 11 15,-6 2-4-15,5 4-16 0,2 5-14 16,2 12-11-16,7 14-1 0,0 13 3 16,9 17 5-16,6 16 3 0,10 14 0 0,3 12-4 15,6 3 0-15,8 4-2 0,0-4-1 32,0-3 6-32,-8-5 1 0,-9-11 1 15,-11-12 2-15,-7-15-7 0,-3-10-3 0,-6-12 1 0,-6-13-1 0,-6-10 2 16,-4-9-19-1,-2-7-7-15,-2-4-5 0,-6 0-1 0,-6-4 20 0,-12-7 6 16,-14-7 6-16,-20-9 6 16,-25-13 2-1,-14-12 4-15,-16-9-1 0,-4-15 0 0,-17-8 0 16,-5-8-1-16,1-3-1 0,-9-1 0 16,11 1-2-16,6 6 0 0,9 2 2 15,23 14-3-15,23 16 4 0,22 16 2 16,14 17 0-16,14 10 3 0,12 9 5 0,14 5 17 15,0-2 10-15,-3-1 7 0,11 3-3 16,-2 0-15-16,12-1-15 0,15-4-9 16,16 0-5-16,30-3-9 0,29 3-20 15,27 5-28-15,20 5-23 0,12 12-2 16,5 4 23-16,-9 4 30 0,-5 0 23 16,-3-5 2-16,-16-4 0 0,-16-8-5 0,-18-4 3 15,-28-2 25-15,-24-2 29 0,-16 0 28 16,-14-2 17-16,-10 0-15 0,-7 0-23 15,-5 2-41-15,0 0-35 0,-5 3-27 0,-5 3-4 16,-11 12 16-16,-11 11 17 16,-13 10 18-16,-11 11 0 0,-13 7 0 0,-18 5 2 15,-11 2-2-15,-6 2 1 0,2 0 2 16,12-2-3-16,2-5 3 0,1-9 1 16,11-7-3-16,8-6 2 0,17-7-1 15,14-2-2-15,6-6 1 0,7-2 1 16,6-4-1-16,1-3 0 0,6-2 0 15,2-3 0-15,2-3 1 0,0 0 1 0,3-1-1 16,0-2 1-16,0-1-1 0,3 0 1 16,1-1 0-16,-1 0 2 15,1 0 1-15,0 0 1 0,0 0 1 0,0 0 1 16,0 1-1-16,2 0 1 16,-1-1-1-16,-1 0-1 0,1 0 0 0,-1 0-1 15,0 0-11-15,0 0-14 0,0 0-17 16,0 0-32-16,0 0-40 0,0 0-21 0,0 0-14 15,3 1 171-15,6-3-40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6:12:26.7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14332 9992 1264 0,'-5'0'53'16,"-10"0"40"-16,-15 3-109 0,-10 0-24 15,-6 0 20-15,1 2 18 0,4-5 2 16,2 0 0-16,0-4 2 0,-3 1-1 16,-1-1 9-16,2-1 3 0,-1 1 2 15,5-1 0-15,2 1-6 0,2 0-5 31,5 2-2-31,2-1 0 0,6 1-1 0,5 1 0 0,2 1 1 16,2-1-8-16,2 1-11 0,6 0-20 0,-1 0-28 0,4 0 669 31,0 1-457-31</inkml:trace>
  <inkml:trace contextRef="#ctx0" brushRef="#br0" timeOffset="343.68">14122 10061 1271 0,'3'3'249'16,"-39"-1"-248"15,17 2-27-31,-6-3 9 0,-3 0 31 15,-3 0 2-15,-8-1 0 0,1 0-3 16,3 0-4-16,2-2-1 0,8 1-3 16,5 1 2-16,-2-4 4 0,4 4 0 15,2-2 3-15,2 1-2 0,7 1-6 16,3-1-2-16,1 0 0 0,0 1-2 0,3 0 1 16,0 0 0-16,0 0-2 0,0 0-1 15,0 0-8-15,0 0-10 0,0 0-10 16,0 0-10-16,0 0-2 0,0 0-9 15,0 0-15-15,0 0 715 0,0 0-488 16</inkml:trace>
  <inkml:trace contextRef="#ctx0" brushRef="#br0" timeOffset="2137.96">16253 9989 1610 0,'18'6'62'0,"63"15"-186"31,-182-46 123-31,94 25-2 0,-4 0 1 31,-5 0 1-31,-4 1 2 0,-3-1 0 0,1-1 2 0,1 1 2 0,5-1 1 16,5-1 4-16,0 2 6 0,2-2 5 15,2 0 6-15,2 1 0 0,5 1-5 16,-3-1-3-16,3 1-4 0,0 0-4 16,-2-1-3-16,2 1 1 0,0 0-1 15,0 0-1-15,0 0 0 0,3 0-6 16,-1 0-2 0,4 0-2-16,0 0-2 0,4 0 1 0,10-2 3 0,7-2 0 0,11 2 1 15,9-1 0-15,11-3 0 0,6 1 0 16,3 0 1-16,3 1-1 0,-3-2 1 15,-5 0 1-15,-9 0-1 0,-13 0 0 16,-14 0 1-16,-9 2-1 16,-8 1 2-16,-6 1 1 15,-2 2 1-15,-1 0-4 0,0 0 1 0,0 0-3 0,0 0-3 16,-3-2 1 0,-6 2-3-16,-7 0 1 0,-7-1 3 0,-9-6 1 0,-11 3 2 0,-5-5 0 15,-1 1 1-15,-2 2 1 0,8 0-2 16,11 3 1-16,4 0-2 0,9 2 0 15,3-1 1 1,5-1-2-16,6 3-2 0,2 0-5 16,3 0-2-16,0 0-5 0,0 2-10 15,0-2-3-15,1-2-16 0,2 0-3 16,7 0 28-16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07:27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15290 5944 1144 0,'2'16'38'16,"-3"-33"-51"0,4 45 4-16,-24-111 10 0,10 62-5 15,2 8 1-15,1 4 2 0,-4 0 3 0,1 2 3 16,2 1 7-16,-3 0-2 0,-2 3-3 15,3 2 4-15,-3-1 1 0,1 4 3 16,0 0 1-16,-5 3-3 0,0 1-8 16,-2 2-1-16,-2 1-1 0,1 2 1 15,3 2-2-15,-1-4-3 16,4 1-5-16,2-1-2 0,2 0 0 0,4-2 0 16,6 2 4-16,2-3-1 0,3 2-1 15,5 2 1-15,5 2-1 0,3 0 2 0,1-2 4 16,3-2 12-16,-7-4 8 15,0-3 6-15,-2-1-1 0,0-2-6 0,0-1-5 16,1-4 3-16,-3 0 8 16,2 1 8-16,-2-3 0 0,-2 2-5 0,-2-1-10 15,-3 2-8-15,-3 1-6 0,0 3 0 16,1-2 1-16,0 3 1 0,-1 1 4 16,1 0-4-16,-1 0-1 0,0 0-3 0,0 0-2 15,0 0 0-15,0 0-2 0,-1 0-3 16,1 0-4-16,-2 0 0 0,2 2 1 15,0 3 2-15,2-2 3 0,-2 4 1 16,0 2 0-16,0 1 0 0,-2 4 0 0,-3-1 0 16,2 2-1-16,-2 3 0 0,-3 1 1 15,1 6 1-15,-6 6 0 0,0 3 1 16,-5 6 0-16,0 3 0 0,-5 7 0 16,-2 2 0-16,-2 1 0 0,-7 5 0 15,2 4 1-15,4-2-1 16,5 0 1-16,8-2 0 0,6-4 0 0,6-8-1 15,5-4 7-15,5-6 4 0,2-6 8 16,3-3 5-16,4-4-3 16,3-3 2-16,1-4 2 0,2-4 3 0,-6-5 5 15,-1-3-3-15,3-3-8 0,0-1-9 16,2-3-13-16,0-4-5 0,-3-3 0 0,-1-3 2 16,0-3 4-16,-1-2 7 0,-3-3 1 15,-5-6-3-15,1-2-3 0,-8-3-5 16,1-4-3-16,-4 1 0 0,-6 0-1 0,0 2-2 15,-7 2 1-15,2 7 0 0,-4 1 2 16,-4 5 2-16,0 6-1 0,-3-2 0 16,-1 5 1-16,1 0-1 0,3 3 0 15,5 1 0 1,4 3 0-16,5 0 0 0,4 2 1 16,2 0 3-16,1 0 1 0,1 0 5 0,0 0 4 0,0 0-1 0,0 0-3 15,0 0-6-15,0 0-10 0,0 0-9 16,0 0-7-16,0 0-7 0,1 0-6 15,-1 0-15-15,0 0-23 0,0-3 43 16</inkml:trace>
  <inkml:trace contextRef="#ctx0" brushRef="#br0" timeOffset="4019.47">22947 6276 1194 0,'36'4'40'0,"-20"-2"-58"0,30 5-18 0,-125-20 38 16,67 13 7-16,15-1 1 0,5-1 6 15,2-1 1-15,-1 0 2 0,5 3 2 16,-2-3 0-16,1 1 1 0,0-1-3 16,3 1-3-16,1-4-3 0,-2 1-1 15,6 2 0-15,-5-3 3 0,-2 1 1 0,0-3-2 16,-1-1-3-16,0 0-5 0,1-3-8 16,-1 2-7-16,1-5-5 0,-3-3-1 15,-1-3 5-15,-1-3 4 0,-2-1 4 16,-4 1 2-16,-1-2-3 0,0 2-3 15,-5 1-1-15,1 1 3 0,-4 4-2 0,0 5 3 32,-1 0 1-32,0 6-1 0,-2 1 3 0,0 3-2 0,-1 3-4 15,-1 2 0-15,-4 3 2 16,0 6-1-16,-3 5 2 0,-5 5 3 16,-4 8 0-16,2 7 0 0,2 3 2 0,2 5-2 0,5 2 0 15,1-3 0-15,4 0-2 0,5-2 0 16,8-4 1-16,6-4 1 15,3-3 5-15,4-3 4 0,-1-4-1 0,-1-2 5 0,3-3 3 16,-3-5 2-16,0-3 3 16,-2-2 3-1,1-3 2-15,-3-4 4 0,4 1-3 16,-2-1-7-16,2-1-7 0,3-1-3 16,1-2 1-16,2-1 1 0,-2 1 3 15,2-3-6-15,-1 3-1 0,-1-3-1 16,-4 3-3-16,-3-3 0 0,-2 3 0 0,0-2-3 15,-1 4-1-15,2-1-1 0,-1-1-9 16,-1 3-12-16,-1-2-17 0,-3 1-22 16,-2 1-24-16,0 0 420 0,-1 0-266 15</inkml:trace>
  <inkml:trace contextRef="#ctx0" brushRef="#br0" timeOffset="11683.56">7389 7406 1559 0,'0'4'28'16,"-1"3"-28"-16,-1 4-13 0,-4 6 3 0,2 6 5 16,0 6 2-16,2 6 1 0,0 10 2 15,1 8 0-15,1 6 1 16,1 5-1-16,3 3 1 0,3 4 0 0,0 3 1 0,3 2 0 15,1 0 2 1,-2-12-1-16,1-12-1 0,-4-13 1 0,-3-12-1 0,1-8 2 16,-3-4 0-16,-1-3-1 0,1-6 0 15,-1-1 4-15,0-5-14 0,0 0-34 16,1 1-23-16,1-6 25 0</inkml:trace>
  <inkml:trace contextRef="#ctx0" brushRef="#br0" timeOffset="12206.06">7350 7559 1510 0,'-1'0'38'0,"0"-1"-26"16,1 1-6-16,0 0-2 16,0 0 4-16,0 0 2 0,1-1 4 0,0 1 0 0,2-1 4 15,0-3 2-15,3-3-4 0,2-4-5 16,3-3-4-16,5-3-3 0,0-1 0 16,1 0 1-16,4-1-1 0,5 0-1 15,5 0-1-15,11 1-2 0,4 1-1 0,4 2-1 16,2 0-2-16,0 3 1 15,-2 1 0-15,-2 6-2 0,0 3 1 0,-5 2 0 16,-3 9-2-16,-1 2 0 16,-5 0-2-16,-3 4-15 15,1 3-4-15,-10 4-1 0,-6 3-1 0,-6 1 9 0,-10 3 1 16,-7 2 1-16,-11 4 5 0,-12 3 7 16,-9 2 8-16,-8-1 7 0,-4-3 2 15,-2-6 0 1,2-4-1-16,1-6-1 0,5-5 0 0,1-1 2 0,3-5 4 15,2-2 4-15,0-2 1 0,7-3 0 0,3-1-5 16,3-1-4-16,4 0-2 0,6 0-3 16,4 0-1-16,5-1 1 0,3 1-2 15,4 0 1-15,-1 0 1 0,1 0-2 16,0 0-5-16,0 0-19 16,0 0-12-1,0-2-13-15,3 1-2 0,3-2 0 0,10 1-30 16,8-5 48-16</inkml:trace>
  <inkml:trace contextRef="#ctx0" brushRef="#br0" timeOffset="12695.09">8934 7256 1457 0,'0'6'153'0,"-4"-1"-137"31,2-1-63-31,-10 12 47 0,-2-2 2 0,-6 7-1 16,-7 5 1-16,-6 2 0 0,1 9-1 15,-7 4 1-15,-1 7 0 0,1 7 0 16,-2 4 0-16,3 7 2 0,5 0-3 15,5-2 0-15,7 1-2 0,9-4-2 0,12-3 0 16,9 4 1-16,9-1 2 0,6-6 2 16,4 0 2-16,3-7 0 0,4-2-1 15,2-4 1-15,0-7-2 0,-2-5 1 16,-9-5 0-16,-3-4-1 0,-5-3 0 16,-4-1 0-16,-1-6-2 0,-1 0 2 15,-3-1-1-15,-1-2 0 0,-3-2 0 16,-3-2 1-16,0-1-1 0,1 0 1 0,-3-1 1 15,1 0 0-15,0 2 3 0,-1-4 4 16,0 0 2-16,0 0 1 0,0 0-4 16,-1 0-5-16,-2 1-2 0,3-1-2 15,0 0 0-15,0 0 2 0,2 0-4 16,-2 0-17-16,0 0-26 0,0 0-35 16,0-1-32-16,0 1 57 0</inkml:trace>
  <inkml:trace contextRef="#ctx0" brushRef="#br0" timeOffset="23285.73">9502 7837 1441 0,'-1'0'24'16,"-4"-2"-28"-16,-1 2-10 0,-3 0 5 16,-4-3 7-16,1 1 2 0,-4 1-1 15,-1-2 1-15,-4 3 0 0,-6 0 0 0,-7 0 0 16,-2 0 1-16,-2-1 0 0,-2 1 0 16,3 0 1-16,2 3-1 15,2 0-1-15,7 3 1 0,4 1-2 0,5 2-3 16,5 0 0-16,2 2-4 15,3-1-9-15,2 3-9 0,5 1-4 0,2 2 2 16,7-1 11-16,6 3 10 16,9-1 7-16,7 0 1 0,4-4-1 0,7 1 0 15,-4-3-1-15,-1-2-1 0,3 0 1 16,-1-2-2-16,1 0-4 0,-1-1 0 16,-4 0 0-16,-7-2 3 0,-6-2 2 0,-6-2 7 15,-8-2 14-15,-3 1 15 16,-5 1 16-16,2-4 10 0,-2-1-6 0,1 1-6 15,0-2-14-15,-1 0-12 0,0-1-7 16,0-1-12-16,-1 1-3 0,-1 2-2 16,1 1-4-16,1 4 2 0,0 0-5 0,0 0-4 15,0 0-2-15,0 2-1 0,1 2 0 16,0 1 3-16,0 6 5 0,3 4 2 16,0 5 3-16,0 3 3 0,2 3 0 15,-1-6 0 1,-2 0 0-16,-1-2 0 0,0-2 0 0,0 0 0 0,-2-3-1 0,-2 4 0 31,-1 0 0-31,0-1 0 0,-1 3 0 16,1-1 0-16,0 3-3 0,-1 5 1 0,2 0-1 15,1 7-1-15,1 6 3 0,2 2 1 0,4 6 0 0,4 7 1 16,3 1 3 0,9 4-2-16,5-1 1 0,5-2 1 0,4-2-2 0,-1-7 2 15,0-5 0-15,-7-13 0 0,-5-7 1 16,-5-7 2-16,-1-5 0 0,-1-3 3 15,-1-3 4-15,-4 0 15 0,-4-6 9 0,2-2 13 16,-3-4 12-16,4-4-10 0,2-5-7 16,0-8-16-16,1-6-21 0,0-6-8 15,-4-6-10-15,-1-7-6 0,-5-3-7 16,-2-6-9 0,-5-1 3-16,-6 1 3 0,-5 7 9 0,-5 8 13 0,-4 6 2 15,-3 10 3-15,-5 3 1 0,-1 5-1 0,-4 2-1 16,-1 4 0-16,1 4-3 0,1 2-4 15,4 5-7-15,5 3-9 0,8 1-8 32,8 2-6-32,3 2-5 0,6-2 1 15,1-1-3-15,1 0-14 0,0 0 35 16,0-2 2-16</inkml:trace>
  <inkml:trace contextRef="#ctx0" brushRef="#br0" timeOffset="26346.23">10412 7133 1306 0,'24'0'199'0,"-22"2"-125"15,-4-4-78 1,1 5-10-16,-25-2 13 0,24 1-2 0,0 5 0 0,0 2-3 16,-5 2-3-16,2 8 0 0,-2 6-1 15,0 9 2-15,1 9 3 0,-2 8 3 16,3 10 2-16,0 13 0 0,1 9 1 15,2 7-1-15,-5 3 0 0,1-1 2 16,3-7-2-16,-4-5 1 0,5-7-1 16,-3-11 0-16,2-8 1 0,3-8 1 0,-3-8-1 15,-1-4 0 1,2-7 1-16,0-5-1 0,0-1 3 16,0-7-4-16,0-3-15 0,-1-3-19 0,3-2-25 0,0-4-21 31,0-2-62-31,0 1 85 0</inkml:trace>
  <inkml:trace contextRef="#ctx0" brushRef="#br0" timeOffset="26904.81">10554 7814 1558 0,'3'15'48'16,"-1"-4"-71"-1,0 9-50-15,4-50 99 0,5 22-70 0,9 9 2 16,6 2 8-16,2-3 5 0,2 0 22 15,1-3 14-15,-1-2 6 0,1-6 1 16,2-1-3-16,0-3-3 0,-4 2 8 16,-3 1 16-16,-7-2 22 0,-2 3 8 15,-4-1-6-15,-4 1-24 0,1-1-30 16,-5-4-16-16,-1 0-7 0,-2-1 4 0,-2 0 8 16,0 6 7-16,-5 0-1 0,-2 2 3 15,-3 2-3-15,-5-2-2 0,1 2-1 16,-2 2-9-16,3 3-4 0,-2 4-1 15,-1 3-2-15,0 10 7 0,1 2 2 16,0 10 1-16,6 6 2 0,6 5 2 16,1 9 3-16,5 1 1 0,5 3 1 0,3 1 2 15,3-4-2-15,0-4 2 0,3-7 1 16,-6-6 0-16,3-7 0 0,-3-3 2 16,-2-5 0-16,8-1 1 0,-3-3 2 15,3-4 3-15,-1-2 1 0,-3-3 3 0,4-2-2 16,2-1-2-16,3-2-2 0,-1-2-2 15,0-3-2-15,1-4-2 16,-1-2-5-16,1-4-9 0,2-1-8 0,0-2-16 16,-2-1-18-16,3-2-4 0,1 1 26 15</inkml:trace>
  <inkml:trace contextRef="#ctx0" brushRef="#br0" timeOffset="27329.16">11462 7026 1668 0,'10'11'35'16,"1"8"-47"-16,5 8-16 0,2 7-3 16,5 7 7-16,7 3 21 0,0 2 3 0,0 3-1 15,0-1-1-15,-2 6 1 0,0 4-1 16,7 10 0-16,0 14 0 0,1 9-2 16,-1 2 0-16,-7 2 0 0,-7-1 0 15,-8-6 4-15,-6 1 2 0,-7-8 4 0,-5-8 1 16,-5-8 0-16,-9-8-2 0,-5-2-3 15,-5-6 0-15,-6-2-2 0,-1-10 0 16,1-1 2 0,2-10-2-16,3-3 2 0,0-3 2 15,2-6-2-15,4-1-2 0,5-1-4 16,5-4-6-16,5-1-7 0,3 0-7 0,3-4-2 16,1 3-10-16,2-3-14 0,0-3 281 15,-1 4-182-15</inkml:trace>
  <inkml:trace contextRef="#ctx0" brushRef="#br0" timeOffset="40996.55">7724 11019 1607 0,'1'0'35'15,"-1"1"-31"-15,1 0-8 0,-1 3-7 16,-2 0 4-16,0 2 5 15,-2 7-1-15,0 3 3 0,0 4 0 0,3 6-1 0,0 5 0 16,1 8 1-16,1 9-2 0,0 7 2 0,3 11 0 16,-1 7 0-16,1 8 0 0,-1 3 2 15,-1-2-1 1,0-5 0-16,1-8 0 0,-3-9 0 0,2-9 0 0,-1-4 0 16,1-5-1-16,1-3 1 0,-3-6 0 15,-2-3 0-15,2-6-3 0,2-3-12 16,-2-5-21-16,1-6-23 0,-1-3-23 15,0-6-27-15,0 0-106 0,0-2 131 16</inkml:trace>
  <inkml:trace contextRef="#ctx0" brushRef="#br0" timeOffset="41485.92">7568 11082 1663 0,'35'0'79'0,"-17"0"-64"15,29 0-44-15,-129 0 44 16,66 0-37-16,18-2 7 0,2-1 3 16,2-1 4-16,5-4 3 0,0-2 3 0,10-5 1 15,0-3 1 1,5-1 0-16,6-1 2 0,-4 1-2 0,4 1 2 15,0 3-1-15,-2 2-1 16,-1-1 1-16,2 2-1 0,2 3-1 0,0 0-1 0,3 8 1 16,1 1-2-1,-2 4 0-15,-3 5-3 0,-1 1-2 16,-2 8-6-16,-4 4-6 0,-1 1-7 16,-1 9-4-16,-6-2 2 0,-3 4 7 0,-4-4 7 15,2-7 7-15,-8-3-4 0,-4-6-3 16,-7 3 0-16,-12 5 2 0,-5 3 7 0,-10 4 9 15,-10-1 6-15,-10-3 1 0,-8 0 1 0,-2-5-2 16,-2-3-2 0,0-4 1-16,4-4-2 0,5-2-1 0,5-1-1 0,7-3-2 15,4 1-1 1,1-2 1-16,12 0-1 0,7 3 3 16,7-5-2-16,9 3-2 0,5-3-4 0,0 0-6 0,0 0-8 0,-1 0-7 15,1 0-2-15,0 0-5 0,0 0-13 16,0 0-46-16,1-2-126 0,8-4 128 15</inkml:trace>
  <inkml:trace contextRef="#ctx0" brushRef="#br0" timeOffset="41947.38">8792 10770 1509 0,'0'2'94'16,"0"-2"68"-16,0 0-176 0,-2 0-39 16,-2 3-9-16,-1 3 19 0,-5 6 19 15,-6 7 17-15,0 7 7 0,-8 9 1 0,-8 5 0 16,-6 9 2-16,-10 9-1 0,-4 7 1 15,4 10 1-15,-3 6-2 0,7 6 0 16,5 5-1-16,5 0-1 0,14-1 0 16,10-1 0-16,10-8 1 0,10-5 0 15,14 4 1-15,8 0-2 0,12 3 1 16,7-3 0-16,4-8 5 0,2-11 5 16,-1-10 6-16,-6-12 7 0,-3-7 1 0,-11-8 0 15,-2-3-4-15,-2-9-4 0,-10-1-3 16,-1-5-2-16,-7-2-1 0,-5-2-1 15,-2-2-4-15,-3 0-1 0,-1-1 0 16,-3 0-2-16,0 0 2 0,0 0-2 16,0 0-9-16,0 0-8 0,0-1-7 15,0 1-8-15,-1 0-8 0,-1 0-7 16,2 0-13-16,-1 0-17 0,-2 0-14 16,-2 0 47-16</inkml:trace>
  <inkml:trace contextRef="#ctx0" brushRef="#br0" timeOffset="49565.61">9075 11449 1142 0,'0'3'198'15,"21"10"-123"1,-46-36-76-1,22 21-1-15,2-2 3 16,-1-5 8-16,1 2 9 0,1 0 16 16,0 0 12-16,0 2 7 0,3-1 1 0,3-2-10 15,3 0-13-15,3-1-14 0,3-2-9 16,3-1-6-16,2-3-1 0,2 0-1 16,7 1 0-16,3-3 0 0,-2 2 0 15,1 1-5-15,1-1-1 0,-1 5-1 16,1 2-5-16,2 3 5 0,-1-1-1 15,-2 4-1-15,-2 2 2 0,0 2-2 0,-1 5-1 0,1 1 0 0,1 3-2 16,0 4-5-16,1 3-2 0,-1 5 0 16,1 8 3-16,-5 2 8 0,-1 5 4 15,-7 4-1-15,-4 3 1 0,1 4 1 16,-4 2-1 0,-5-2-4-16,-6 0 0 0,-7-3-3 0,-6-1 0 15,-6-2 3-15,-4-1 0 0,-1-3 2 0,-7-1 3 0,-5-2 0 16,-7-2 1-16,-4-1 1 0,1-6-2 15,-1-6 2-15,1-3-1 0,-2-8 2 16,-5-4 1-16,1-7 0 0,-5-7 1 16,-6-6-2-16,-4-11 1 0,-5-6 1 15,4-11 2-15,8-4 0 0,2-4-2 16,9-5-1-16,7 2 0 0,8-1 2 16,10 4 4-16,9 5 5 0,3-1 7 0,8 7 2 15,4 2 3-15,4-1 1 0,6 2-4 31,8 4-1-31,4 2-7 0,6 3-5 0,10 6-4 0,2 0-12 0,6 3-8 16,3 5-8-16,-1 6-2 0,0 4 8 16,-1 3 3-1,-4 1-4-15,-7 3-12 16,-3-1-19-16,-4 4-23 0,-6 3-16 16,3 0-65-16,-7 5 89 0</inkml:trace>
  <inkml:trace contextRef="#ctx0" brushRef="#br0" timeOffset="50024.1">9440 11679 1369 0,'0'0'37'0,"-1"0"-14"0,1 0-23 15,-1 0 2-15,1 0 3 0,0 0 5 16,0 1 3-16,1-1 4 0,-1 0 0 16,1 4-3-16,1-1-2 0,7 4-3 15,7 6-1-15,7 8-3 0,5 6-2 0,6 7 0 16,7 5-3-16,5 1 2 0,-1-1 0 16,-6 2-1-16,-4-1 1 0,-8 2 0 15,2-2-2-15,-4-4 1 0,-3-4-1 16,-1-7 1-16,-6-2-1 0,-1-5 0 15,-4-2-3-15,-2 0 1 0,-6-3 0 0,1-3-6 16,-2-3-13-16,-1-4-22 0,0-2-26 16,0-1-33-16,-1 0 266 0,-4-4-143 15</inkml:trace>
  <inkml:trace contextRef="#ctx0" brushRef="#br0" timeOffset="50417.38">10154 11005 1666 0,'8'8'126'0,"7"-2"-142"15,-2 6-123-15,-32-33 181 16,8 16-106-16,11 5 20 0,0 4 10 16,-1 1 10-16,-1 9 11 0,1 11 5 15,1 13 5-15,1 12 3 0,3 15 0 16,2 15 0-16,3 17 1 0,0 11-1 0,0 10 0 16,-1 5 1-16,-2-3 0 15,0-7-1-15,0-17 0 0,2-19 1 0,0-13-1 16,4-15 1-16,-2-4 0 0,-2-5 0 15,-7-5-1-15,1-2 1 0,3-7-1 16,0-3 0-16,0-6 3 0,-4-3-12 0,2-8-19 16,-3-5-20-16,0 1-35 0,0 0-24 15,1-4 56-15</inkml:trace>
  <inkml:trace contextRef="#ctx0" brushRef="#br0" timeOffset="50998.14">10558 11782 1228 0,'0'-2'80'0,"0"2"45"15,0 0-69-15,0 0-47 0,-1 0-1 16,1 0-2-16,0-1 1 0,0 1 0 15,0 0 2-15,1 0 4 0,0 0 0 0,4-2-3 16,2-2-5-16,4-2-2 0,5-6-3 16,2 1 0-16,2-2 0 0,4 2 0 15,0-2 1-15,-3 0 1 0,-1 1 0 16,3-1 2-16,-4-1 0 0,-5 2 1 16,5-2 0-16,-7 0-2 0,0-1-3 0,-1 1-5 15,-7 0-4-15,-1-1-5 0,0 0-3 16,-4-2 0-1,-2 1-1-15,-4-2 4 0,-5 2 3 0,0 0 2 0,-6 0 3 16,-3 2 4-16,-5 0 0 0,-4 1 2 16,0 3-2-16,-1 2-2 0,3 5-5 15,4 3-5-15,4 6-4 0,4 4-6 16,1 8 1-16,3 7 3 0,0 9 6 16,3 5 2-16,5 7 4 0,3 4-3 15,3 1-2-15,6 0 3 0,1-7 2 0,2-4 4 16,-1-7 4-16,0-6 7 0,4-5 9 15,-1-5 6-15,5-3 3 0,2 2 3 16,3-1-3-16,2-5-3 0,5 1-3 16,1-4-5-16,1-1-4 0,-4-2 0 15,-1-4 1-15,-4 0 1 0,2-3-1 16,1-2-3 0,-2-2-3-16,-1-2-1 0,0 0-2 0,-2 0-1 0,-3 2-1 0,0-4-3 15,1 1-7-15,1-1-8 0,-4 0-13 16,-4 2-10-16,-2-1-14 0,-1-1 302 15,3-4-191-15</inkml:trace>
  <inkml:trace contextRef="#ctx0" brushRef="#br0" timeOffset="51499.24">10883 10795 1631 0,'2'3'58'0,"-2"-1"-14"0,0-2-34 16,0 0-35-16,1 2-21 0,-1-2 1 16,0 0-2-16,2 2 8 0,-1 3 23 15,6 4 6-15,3 2 7 0,7 6 4 16,5 4 0-1,3 4 0-15,9 5 1 0,-1 1-1 0,7 7 0 0,3-1 3 16,2 4 1-16,7 6 3 0,1 3 2 0,2 6-2 16,-7 6 0-16,-4 6-1 15,-4 6-1-15,-6 3 0 0,-2 4-1 0,-8 4-1 16,-7 1 1 0,-5-1-1-16,-4 1-2 0,-8-2-1 15,-4-13-3-15,-6-5-1 0,-5-11 1 16,-1-7 2-16,-2-7 1 0,-2-7 0 0,0-3 0 15,2-5 0-15,-1-4 1 0,2-3-1 16,4-4 1-16,0-3-1 0,4-2 1 0,-1-2-1 0,3-1 1 16,2-4 0-16,-1-1 5 0,4 0 2 15,-1 0 1-15,3 0-1 0,0-2-5 16,0 0 0 0,0 0-1-16,1 0 0 15,1 0-2-15,-2 0-7 0,0 0-5 16,0 0-12-16,-2-2-10 0,4 4-3 15,-1-2-11-15,0 1-11 0,-1-1 98 0,2 0-44 16</inkml:trace>
  <inkml:trace contextRef="#ctx0" brushRef="#br0" timeOffset="67826.73">5021 15205 1016 0,'4'7'43'0,"-3"-7"-78"0,-1 0-16 16,5-2-1-16,-5-9-125 0,2 9-21 15,2-1-14-15,-4-2 29 16,0 5 103-16,0-1 107 0,1-2 92 0,-1 3 47 16,0 0 17-16,0 0-18 0,0 0-32 15,0 0-26-15,0 0-17 0,0 0-8 16,0 0-17-16,0 0-13 0,0-2-11 15,0-1-8-15,0 3-9 0,0-1-5 16,4-4-5-16,-5 2-3 0,2 0 1 0,0-1 0 16,-1-2 1-16,0-1 2 0,1-1 2 15,-5-2 0-15,1-1-2 0,0 1 0 16,-5-5-1-16,-1 1 1 0,-2-1 2 16,0 0-2-16,-3 2-2 0,3 1-2 15,-4 5-5-15,0-2-3 0,-4 3-3 16,-1 1-5-16,0 2-11 0,1 5-7 0,0 1-4 15,-2 8-13 1,-2 9 3-16,-4 10-5 0,0 7-3 0,2 5 6 0,2 2-4 16,7-5 5-16,6 0 4 0,8-5 2 15,4-1 12-15,5-2 7 0,4 1 6 16,4-2 6-16,3-1 2 0,2-4 2 16,0-2 0-16,5-5 3 0,-2-5-2 15,2-3 9-15,1-3 10 0,0-5-1 16,0-2 2-16,0-4-4 0,-2-5-6 0,-2-3 2 15,-2-2 6-15,-1-10-2 0,-6 1-1 16,0-7-3-16,-5-5-8 0,-5-4-3 16,-3-3-1-16,-2 0-2 0,1 2 0 15,-7 3 0-15,1 6-3 0,-1 7-3 16,0 4-2-16,2 6-3 0,-1 3-2 16,2 6 0-16,4 5 1 0,1-1 3 0,-1 0 4 15,-1-1 8-15,3 4 7 0,3 8 0 16,10 9 0-16,8 11-6 0,8 12-4 15,6 4-1-15,1-1 4 0,-3-4 7 16,-1-7 5-16,-4-3 0 0,-1-3-3 16,4-4-7-16,-1 3-4 0,5 1-1 15,-1-1-1-15,-3-1-1 16,-2-7-6-16,-7-4-15 16,-9-6-20-16,-5-4-27 0,1 0-37 0,-6-5-209 0,4-5 199 0</inkml:trace>
  <inkml:trace contextRef="#ctx0" brushRef="#br0" timeOffset="68189.39">5524 15169 1371 0,'1'5'38'0,"1"4"-14"0,5 6-21 0,1 3-7 15,4 6-5-15,-1 1 0 0,3 2 0 16,-2 0 4-16,-1-2 4 0,-1-1 1 15,-3-3 1 1,2-2 3-16,0-2-1 0,-1-4 1 0,0-4-2 0,-5-5 3 16,-3-4 4-16,1 0-10 0,0 0-3 0,-1 0-16 15,-2-1-8-15,0-5 7 0,-3-4 2 16,-1-8 15-16,1-6 7 0,-4-8 3 16,5-4 0-16,0-3 0 0,4-2 1 15,6-4-1 1,-1-1-6-16,7 1-8 0,1 3-16 15,6 0-12-15,7 7-10 0,5 10 0 0,5 4 8 16,1 10 18-16,2 7 23 16,-1 3 21-16,0 4 7 0,0 0-1 0,0 5-10 0,-4 1-10 0,-4 1-11 15,-6 5-8-15,-3 2-18 0,-6 1 80 16,-2 7-46-16</inkml:trace>
  <inkml:trace contextRef="#ctx0" brushRef="#br0" timeOffset="68663.56">6362 15281 1657 0,'2'-3'33'16,"-1"-5"-22"-16,1-6-26 0,-2-4 0 0,0-4 0 0,-3-4-2 16,-5 1-3-16,-2 0 1 0,-2 2 11 15,-1 2 8-15,0 4 7 0,-1 5 8 16,2 2-1-16,-4 1-2 0,-1 1-4 16,-1-1-5-16,-1 2-3 0,0 2-6 15,3 2-13-15,4 4-13 0,0 4-11 0,0 6-13 16,-3 8-12-16,-5 8-18 0,-3 10-10 15,4 3-14-15,9 0 2 0,10-1 10 16,11-4 15-16,10-1 52 0,2-4 65 16,-4-5 55-16,-1-6 27 0,-6-4-15 15,0-6-45-15,2-2-28 0,0-2-1 0,-2-4 1 16,3-1 4-16,-3-4 1 16,1-5-16-16,2-7-4 0,-3-3-7 0,1-7-3 15,-3-1-2-15,0-1-1 0,-1 3 2 16,-1 2 0-16,-3 6 1 0,0 1 1 15,-3 6 2-15,-1 4-1 0,-1 6 1 0,0-1-1 16,0 0-5-16,0 1-8 16,0 0-17-16,1-1-31 0,-1 4-5 15,1 11-65-15,5 15-91 0,4 18 136 0</inkml:trace>
  <inkml:trace contextRef="#ctx0" brushRef="#br0" timeOffset="68868.22">6700 16025 1417 0,'28'81'69'0,"-11"-8"8"0,-6 0-77 15,-12-17-26-15,-9-9-1 0,-5-10 20 16,-9-11 7-16,-6-5-3 0,-8-5-4 0,-12-6 1 16,-2-5 5-16,-6-10 7 15,3-4 3-15,4-4 0 0,1-7-2 0,2-4-5 16,2-2-2-16,7-4-1 0,4-3-7 16,7-2 2-16,4 0-7 15,1-3-11-15,5 0-8 0,4 0-23 0,10-2-23 16,9 3 62-16,6-4-12 0</inkml:trace>
  <inkml:trace contextRef="#ctx0" brushRef="#br0" timeOffset="69532.92">6652 15148 1817 0,'2'1'44'0,"1"1"-30"16,-1 6-47-16,-1 7-27 0,3 5-9 15,-1 7 7-15,-1 2 14 0,3-2 25 16,-1-3 15-16,0-5 7 0,0 1 1 0,1 0-2 16,0 0 0-16,-2-4 2 0,1-4 2 15,1-5 3-15,-4-4 2 16,0-1 2-16,-1-2 1 0,0 0-1 0,0 0 0 15,0 0-6-15,0 0-5 0,0-2-6 16,1-2-2-16,0-5 11 0,-2-3 9 16,3-1 10-16,0-5 0 0,2-1-5 0,4-1-5 15,-2-5-3-15,6-2-3 0,2 0 0 16,2-1 1 0,0 4 0-16,-2 3 0 0,0 5 1 15,-2 2-2-15,0 5 0 0,0 1 0 0,0 5-2 0,-1-4 3 16,0 3 2-16,1 2-1 0,-3 1 2 15,0 1-4-15,2 6-5 0,-1 4-4 16,3 8-8-16,3 6-10 0,-1 10-4 0,1 5-9 16,-4 0 4-16,-2-3 10 0,-3-7 9 15,-3-6 11 1,1-7 2-16,-2-4 2 0,0-3-2 16,2-3 2-16,-3-3 2 0,-2-3 0 0,1 0-4 0,-1 0-5 15,1 0-9-15,-1-4-4 0,2-2 2 16,2-7 3-16,5-7 7 0,6-10 6 15,-3-5 2-15,4-7 2 0,-2-2 0 0,1 1 0 16,3 3-1-16,-3 4 0 0,0 7-2 16,0 3 2-16,-3 7 0 0,4 7 3 15,-3 6 7-15,2 4 0 0,-2 3 6 0,2 4-2 16,3 4-7-16,5 13-5 16,0 7-9-16,2 9-2 0,-4 5-1 0,-5 0 3 15,-4-6 3-15,-3-1 1 16,-3-6 1-16,1 0 2 0,-3-3-2 0,-1-4 1 15,1-4 1 1,-3-7-1-16,0-4 2 0,0-2-6 0,-1-6-12 0,0 0-20 16,0 1-28-16,0-1-24 0,2-1-12 0,5-6 311 15,3-4-175-15</inkml:trace>
  <inkml:trace contextRef="#ctx0" brushRef="#br0" timeOffset="70039.7">7998 15205 1793 0,'0'-2'35'0,"0"-2"-31"16,-1-1-30-16,0-2 6 0,-3-4 8 15,-3-3 10-15,-6-4 3 0,-4-1 1 16,-2 6 2-16,0-2 2 0,1 7-1 15,0 1-5-15,-1 3-2 0,0 4-11 0,-6 1-5 16,2 8-11-16,-2 2-8 0,1 4 3 16,6 2-4-16,4 1-5 0,2 2-3 15,7 1-3-15,2 5 2 0,3 2 17 16,4-2 17-16,0-1 13 0,3-5 11 16,0-1 5-16,7-1-3 0,0-1-4 0,1-2-4 15,3 0-2-15,0-3 1 0,0-6 9 16,-3-1 3-16,1-5 2 0,-2-5 1 15,-1-1-11-15,1-3-2 0,-2-4 3 16,1-4-3-16,0-1 2 0,-2-1-2 16,-1-1-1-16,-3 3 2 0,-3-3 1 15,0 1-2-15,-2 2 2 0,-2 0 0 16,0 6-1-16,0 3 2 0,0 7 1 16,0 0-2-16,0 1 2 0,1 0-8 0,1-1-4 15,2 2-2-15,1 3-3 0,4 5 4 16,8 9-8-16,7 6-2 0,6 6-1 15,5 1 2-15,-6-1 9 0,-3-6 5 16,-5-5 1-16,-3 1 1 0,0-1-2 16,0-1-4-16,-2 0-5 0,-2-6-14 15,3-2-26-15,-5-5-22 0,-1-7 32 0</inkml:trace>
  <inkml:trace contextRef="#ctx0" brushRef="#br0" timeOffset="70306.77">8354 15007 1300 0,'20'12'395'0,"33"82"-263"16,-47-38-200-1,61-38 70-15,-29 3-5 0,3 14 2 0,3-2 1 16,-6-4 0-16,2-1 0 0,-2 0 1 15,-1 0 0-15,3 0 1 0,-2-1 0 16,0-2-1-16,-6-4 0 0,-7-4 3 16,-2-2-4-16,-5-6-11 0,-4-2-18 0,-4-3-28 15,-5-3-24-15,-5-1-22 0,1-4 240 16,-3-8-122-16</inkml:trace>
  <inkml:trace contextRef="#ctx0" brushRef="#br0" timeOffset="70543.57">8828 14985 1616 0,'24'12'213'16,"-38"17"-121"-16,-7 7-84 0,-8 9-6 16,-30 10 2-16,29-5-7 0,-3 1-5 15,2 2-1-15,2-6-1 0,4-5 8 16,8-5 2-16,1-4 0 0,1-2 1 15,2-2-1-15,2-2 0 16,2-3 4-16,3-2-14 0,1-5-25 0,3-1-42 16,-1-5-47-16,2-2 280 0,1-4-150 15</inkml:trace>
  <inkml:trace contextRef="#ctx0" brushRef="#br0" timeOffset="71515.83">6384 15204 612 0,'-3'-6'22'16,"-2"2"8"-16,1-2 12 0,-1 3 1 16,2-1 14-16,1 2 3 0,0 0 2 15,1 2 8-15,1 0 0 0,0 0-7 16,0 0-10-16,0 0-11 0,0 0-5 16,0 0-2-16,0-1-4 15,0 1-7-15,0 0-8 0,0 0-5 0,0 0-1 0,0-2 2 16,0 2-3-16,0 2-6 0,1 2-3 15,-1 2-7-15,0 2 2 0,3 5 1 16,0 5 1-16,4 3 2 0,1 1 1 16,1 2 1-16,2-1 6 0,2 3 5 15,3 4 0-15,4 3 0 0,2 3-7 16,1-1 3-16,2 3 10 16,1-6 13-16,-4 1 11 0,0 0-1 0,-6-2-9 15,2 2-13-15,-2-2-9 16,-1 0-6-16,5 1-2 0,-2-2-1 0,1-1 3 15,0-2 10-15,-1-2 7 0,-4-5 4 0,-2-3-3 16,-1-3-11-16,-4-1-7 0,1-2-3 16,-2-1 0-16,-1 1 0 15,-2-2 1-15,-2 0 1 0,1 2-1 0,-2-1 0 16,0 2-1-16,-2 1-1 0,-1-1 0 0,-1 1 0 16,-2 1 0-16,0-1 0 0,1-1 0 15,-1 0 1-15,3-2-1 0,1-1-2 16,-3-2-5-16,4 0-8 0,0-2-10 15,-1-1-14-15,2-2-23 16,0 0-7-16,0 0 32 0</inkml:trace>
  <inkml:trace contextRef="#ctx0" brushRef="#br0" timeOffset="74287.36">8317 16247 847 0,'0'0'84'0,"0"0"48"15,0 0-51-15,0 0-53 0,-1 0-6 0,1 0 0 16,0-1 2-16,0 0 1 0,-1 1 0 16,1 0-2-16,0 0-4 0,1-4-6 15,-1 1-6-15,0-1-4 0,0-3-2 16,-1-1 1-16,2-2 0 0,-3-4 3 0,-2 1 2 15,1-2-1-15,-2 0 0 0,0-3-2 16,-2 0-2-16,-1 1 2 0,-2-1-1 16,0 6 7-16,0-3 6 15,-1 1 1-15,-4 5 1 0,2 0-7 0,-3 2-4 16,-3 2-5-16,2 3-3 0,-4 3-4 16,-5 3-3-16,-2 2-4 15,-3 8 3-15,2 2-1 0,1 5 2 0,3 6 5 16,3 0 0-16,3-2 4 15,4-2 2-15,8-3-3 0,4-1 2 0,3 3-1 0,6 0-1 16,2 2 3-16,3-2 4 16,3-1 9-16,1-6 5 0,-3-2 6 0,1-4 0 15,-4-3-5-15,0-1 0 0,-3-4 0 16,0 0-2-16,0-1-5 0,1-1-7 16,1 0-7-16,1-5-1 0,3 3 0 15,0-6 0-15,0 0 2 0,2-3 0 0,0-2 1 16,-1-1 1-16,-1 1-2 0,-1 0 1 15,-4 3 0-15,-1 2-1 0,-1 2 1 16,-1 3 1-16,-2 1 2 0,-1 3 1 16,3-3 0-16,-4 3-2 0,0 0-2 0,0 0-2 15,0 0-6-15,0 0-3 0,3 1-2 32,-7 2-2-32,3 0 0 0,-2 3 4 0,-2 6 1 15,3 5 4-15,-2 4 3 0,0 1 2 0,1-1 0 0,-2-1 1 16,4 0-1-16,-2 2 0 15,0 3 0-15,0 6-2 0,0 4 0 16,2 4 2-16,3 6-1 0,-2 4 0 0,5 4 2 16,0 1-1-16,0-2 0 15,3-7 0-15,-5-4-1 16,4-3 1-16,2 1 0 0,0-5 2 0,5 1 0 16,1-3-1-16,-2-1-2 15,1-3-2-15,0-2-1 0,5-5 2 16,-1-2 3-16,-1-7 2 0,-1-1 2 15,-3-2 0-15,3-5-1 0,-3 1 0 16,0-5 0-16,1 0-1 0,-4-4-1 0,1-1-1 16,-2-1 0-16,-1 1 2 0,-3-1 4 15,3-2 5-15,-3-2-1 0,-1-1 1 16,1-2-2-16,-1 1-2 0,0 2-3 16,0 0-3-16,0-2-1 0,0-1-1 0,0-1 0 15,-1-1-2-15,-2 1-3 0,0 0-1 16,-1 0 0-16,0 2 1 0,-4-1 3 15,0 0-1-15,-2-1 1 0,-1 0 0 16,-4-3-1-16,-2-2 0 0,-5-2-1 16,-7-2-5-16,-4 2-2 0,-6 1-1 15,-2-4 0-15,0 3 2 0,-2-3 4 16,-2 0-1-16,-2 1 1 0,-4 0 3 16,6 3-1-16,7 4 1 0,8 4 1 15,11 8 0-15,3 1 0 0,6 0 9 0,2 1 12 16,4 2 23-16,0 0 26 0,0 0 5 15,0 0-3-15,0-1-24 0,0 1-25 16,-2-2-21-16,2 2-12 0,0 0-13 16,0 0-13-16,0 0-14 0,0 0-23 15,0 0-34-15,0 0-16 0,-6-3 60 16</inkml:trace>
  <inkml:trace contextRef="#ctx0" brushRef="#br0" timeOffset="77627.35">8929 15928 958 0,'0'0'125'0,"-1"0"167"0,1 0-236 16,-2 0-55-16,1 0 0 0,0 0 2 15,-3 0-1-15,1 2 0 0,-2-2 1 16,-3 0-2-16,2 1 2 0,-3 1 1 16,-4-1 0-16,3 2-1 0,-3 0 1 15,2 2-3-15,-3 1 1 16,-1 1-2-16,2 4 0 0,-3 2 0 0,1 5 2 0,1 3 1 16,-4 0-1-16,2 1 0 0,1 0-6 15,-1 0-5-15,7 3-3 0,1-2 0 16,6 3 4-16,2 0 5 0,3 0-2 15,5 2 1-15,2-1 1 0,6 1 0 16,1-4 7-16,-3-2 6 0,2-4 4 16,-4-4 6-16,3-2 3 0,1-1-2 0,-1-2-2 15,2-1-4 1,1-4-7-16,0 0-6 0,0-4-3 16,-1 0-7-16,-1-7-3 0,-2-1-4 0,2-4-8 0,3-5-10 15,3-2-12-15,-1-2-17 16,0 0-15-16,-2 2-12 0,-1 6-8 0,-1-2-57 15,-1 3 94 1</inkml:trace>
  <inkml:trace contextRef="#ctx0" brushRef="#br0" timeOffset="77848.38">8972 16219 877 0,'-5'0'107'0,"-1"0"113"0,0 0-133 16,-1 0-55-16,-1 1-6 0,-3 1-7 15,-2-2-6-15,-4 0-7 0,-1-2-3 16,-2 0-1-16,2 2 1 0,-3-2 0 0,3 2-1 16,4 0 0-16,2 0-5 0,-1 2-9 15,4-1-15-15,0 2-24 0,-2-1-29 16,6 1-3-16,0-1 37 0</inkml:trace>
  <inkml:trace contextRef="#ctx0" brushRef="#br0" timeOffset="78542.05">9535 15828 1258 0,'0'0'98'0,"0"0"63"15,-2 0-117-15,1 0-62 0,0 0-6 16,-2-1 7-16,-1 1 15 0,0-1 0 0,-4 1 2 16,0-1 6-16,-4 1 7 0,-3 1 5 15,1 1 2-15,0 2-6 0,0 1-6 16,1 3-7-16,1 4-1 0,-4 7 0 16,-1 1 3-16,-1 5 0 0,-4 3 1 15,-1 3-3-15,5 6-3 0,2 0-2 16,2 3-2-16,6 1-6 0,1-2 0 0,4 2-4 15,4-3-2-15,3-3 4 0,2-3 5 16,6-2 5-16,2-6 6 0,2-2 5 16,3-4 1-16,1 0 1 0,2 0 0 15,1-2-2-15,1-2 0 0,3-3 3 16,2-3 1-16,-2-5 5 0,1-2 2 16,-1-3-3-16,2-3-4 0,3-7-3 15,-1-2-4-15,-1-3-1 0,-3-4 1 0,-3-2 0 16,-4 2-1-16,-2-5 1 15,-2 0-1-15,-3-3-1 0,0 1 0 0,-4-5-1 16,-5 2 0-16,-2-3 2 0,-2-2-3 16,-2 2-1-16,-4 1-3 0,1 1-3 15,-2 3-3-15,-6 1-2 0,-1 3-2 16,-3 3 0-16,-5 3 5 0,-2 2 0 0,-3 1 5 16,-3 2 1-16,-3 0-1 0,3 3 2 15,3 1 1-15,5 3-2 0,4 1 0 16,0 4-1-16,1 1-1 0,1 1-2 15,2 0-8-15,3 2-8 0,6 3-9 16,-1-3-1-16,2 3-4 0,0-1-1 16,1 3 0-16,0 1-17 0,1 4-5 15,1 3 32-15</inkml:trace>
  <inkml:trace contextRef="#ctx0" brushRef="#br0" timeOffset="78914.92">9530 16328 1292 0,'0'0'36'0,"0"0"1"0,0-1-36 0,0 1-1 31,0 0 5-31,0-1 2 0,0 1 10 0,0 0 13 0,0 0 11 0,0 0 14 15,0 0-3-15,1 0-9 0,0 0-11 16,3-1-15-16,-1 1-8 0,3 0-5 16,-1 1-5-16,3 1-5 0,6 2 1 15,2 2-2-15,7 3-1 0,2 3 2 16,-2 0-1-16,1 3 5 0,-3-1 4 16,0 2 4-16,2 0 0 0,-4 2 0 0,0-3-3 15,-3 0-2 1,-6-4 2-16,-1 1-6 0,1-1-7 0,-2-2-9 15,0-2-15-15,0 0-11 0,-3 0-6 0,4 0-5 16,-1 2-6-16,1-4-13 16,0 3 220-16,3-3-124 0</inkml:trace>
  <inkml:trace contextRef="#ctx0" brushRef="#br0" timeOffset="79970">10622 14723 1313 0,'0'0'76'0,"0"0"20"0,0 0-42 0,0 0-42 15,0 1-9-15,0-1-3 0,0 0 1 16,0 0 2-16,0 0 4 0,0 0 2 16,-3 5 4-1,1 0 3-15,-1 8 2 0,-1 1 1 0,1 12-3 0,0 7-5 0,-1 9-5 16,2 11-2-1,2 9-4-15,0 9 1 0,1 7 0 16,2 4-1-16,1-2 1 0,2-3 2 0,0-16 1 0,2-9 2 16,1-8 0-16,-1-9-3 0,-1-2 0 15,-2-5-1-15,-2-5 0 16,-1-7 3-16,0-9-10 0,-2-5-26 0,0 0-20 0,0-2-24 16,0 0-5-16,0-6 14 0,1-6 15 15,0-12 9-15,2-14-3 16,-1-12-102-16,-2-11 96 0</inkml:trace>
  <inkml:trace contextRef="#ctx0" brushRef="#br0" timeOffset="80428.27">10511 14654 1347 0,'0'0'64'0,"-2"0"17"15,2-2-42-15,0 2-19 0,0 0-1 16,0 0-7-16,0 0-3 0,3 0 0 16,-2 0 2-16,1-3 12 0,1 1 2 0,4-5-2 15,2-2-6-15,3-1-10 0,5-3-6 16,2-2-1-16,7 1-1 0,7 1 0 16,2-1 1-16,4 4-2 0,0 0 1 15,-1 4 0-15,-2 3-2 0,-2 0 3 16,-5 4 0-16,-4 1 0 0,-4 2 0 15,3 4-2-15,-5 1-1 0,1 5-1 16,3 6-5-16,-3 7-4 0,-1 6-8 0,-4 3-3 16,-8 3 6-16,-7 0 8 0,-11 0 9 15,-8 0 3-15,-9-2 1 0,-8 0 0 16,-2-4-2-16,-1-1 0 0,-3-7 1 0,3-6-1 16,-5-4 2-16,-3-4 0 0,-2-2 1 15,2-7 3-15,8 0 4 0,5-1-1 16,7-1-1-16,6 0-3 0,3-1-4 15,6-1-1-15,4 0 3 0,7 2-1 16,0 0 3-16,-1 0 1 0,2 0-5 16,0 0-4-16,0 0-24 0,-1 0-12 15,4 0-10-15,3 0-9 0,6 0 0 0,7 0 30 16</inkml:trace>
  <inkml:trace contextRef="#ctx0" brushRef="#br0" timeOffset="80840.32">11783 14429 1288 0,'3'0'143'0,"0"0"191"0,-2-1-301 0,-1 1-56 15,-1 0-13-15,-4 2-1 16,-3 5 18-16,-4 3 8 0,-8 6 11 0,-4 5 0 16,-3 5 2-16,-3 6 0 0,-3 7-2 15,0 5 1-15,-3 9 1 0,1 8-2 16,-2 11 0-16,1 11 4 0,0 10-3 16,3 6 0-16,5 1 2 0,6-7-3 15,11-9 0-15,7-11 0 0,13-7-1 16,10-4-1-16,5-5 3 0,2-1 6 15,2-3 5-15,2-8 2 0,2-5-2 0,6-4-5 16,1-5 0-16,-2-8 0 16,-3-5 1-16,-6-8 1 0,-7-3-2 15,-3-2-1-15,-4-1-1 0,-3-2-1 0,-2-1 0 16,-2 0 0-16,-2-1-4 16,-1 0-3-16,-4 0-12 0,0 0-26 15,0 0-40-15,-1 0 100 0,-11-7-42 0</inkml:trace>
  <inkml:trace contextRef="#ctx0" brushRef="#br0" timeOffset="82346.06">12377 15049 1436 0,'0'1'75'15,"0"-1"36"-15,0-2-83 0,-1-4-42 16,0-1 7-16,0-2-2 0,-5-3 6 16,2-5 1-16,-7-2-5 0,-4-1 3 0,0-1 1 15,-2 3 0-15,1 2 2 0,-2 2 1 16,0 2 0-16,0 2 0 0,-1 0 0 16,3 3 0-16,1 3-1 0,3-1 1 15,-2 3-1-15,1 0 0 0,-3 2-1 16,-1 3-3-16,-1 3-1 0,-2 2 1 15,0 2-3-15,-1 4-1 0,0 3-2 16,2 2-4-16,3 2 2 0,3 3 1 16,5 3 0-16,4 0 0 0,4 2-2 15,5 2 1-15,3-3 5 0,2 1 4 0,0-3 3 16,1-4 1-16,-2-3 3 16,1-4-1-16,-1-3 2 0,0-3 2 0,0-1 1 15,-1-2 2-15,-2-2 0 0,0-3 0 16,2-1-2-16,-3 0 2 0,3-3 4 15,1-2 2-15,1-1 0 0,2-6-2 0,1 0-5 16,3-5-4-16,-1-3-4 0,6-5 0 16,0 3-1-16,3-7-1 0,1 4 1 15,-1 2 1-15,-5 2-1 0,-1 8 1 16,-8 3 4-16,-3 5 0 0,-1 1 2 16,-5 4 0-16,0 0 2 0,-1-2-2 0,1 2-2 15,1-3-2-15,2 3-3 16,-4 1-4-16,-5 1-5 0,-4 6 0 0,-6 7 2 15,-1 6 2-15,-6 11 6 0,-4 6 0 16,-2 5 0-16,0 9 0 0,0 4 0 16,2 5 0-16,2 5 1 15,1 0 0-15,4 2-1 0,7 1 2 0,5-2 2 16,6-1 1-16,2-1 2 16,6-3-1-16,5-1-2 0,5-2-1 0,1-1 1 15,2-7 0-15,-1-2 4 0,-1-12 5 0,1-6 3 16,2-5 2-16,0-7-1 0,0-5-3 15,-3-4 1 1,-3-4-2-16,-4-1-3 0,-1-5-1 0,2-2-2 16,0-3-2-16,3-3 1 15,0-2 1-15,-2-3 1 0,2-2 3 16,-3-2 3-16,1-3-1 0,-4-1 0 0,-4-4 0 0,-3-1-3 0,-5-5 0 16,2 1-3-16,-6-4-5 0,-3 0-2 15,-5 1-4-15,-9 1-6 0,-2 1-2 16,-4 1 1-1,-7 3 0-15,-3 0 4 0,-2 1 2 0,-2 3-2 0,2-4-1 0,-2 2 0 16,3 4-7-16,4-1-4 0,9 4 1 16,8 6 0-16,5 3 7 0,7 2 9 15,5 5 3-15,3 2 3 0,0 0 3 16,-3-3-2-16,3 3-4 0,-2 0-12 16,0-2-11-16,3 4-8 15,2-2-14-15,0 0-14 0,6-4 626 0,2-1-428 16</inkml:trace>
  <inkml:trace contextRef="#ctx0" brushRef="#br0" timeOffset="82741.42">12914 14428 1739 0,'-2'0'49'0,"2"0"-32"16,0 0-36-16,1 1-31 0,-1-1-5 16,-2 3 15-16,-1 2 12 0,-1 6 20 15,-2 9 6-15,-1 5 1 0,-1 9 1 16,1 13 0-16,0 4 0 0,-1 15 1 15,-1 6 0-15,-1 8 0 0,-2 10 1 16,2 5 0-16,-1 5-2 0,-1-4 9 16,6-5 8-16,2-11 13 0,3-14 8 0,4-5-5 15,3-4-8-15,0-2-10 0,2 0-9 16,-3-9-4-16,-1-11 0 0,-1-11-2 16,-1-8 0-16,-2-7 2 0,0-2-8 15,0-3-11-15,0-4-11 0,0 0-12 16,0 0-7-16,0 0-13 0,0 0-13 15,0-7-11-15,3-9-23 0,9-11-44 0,1-12 90 16</inkml:trace>
  <inkml:trace contextRef="#ctx0" brushRef="#br0" timeOffset="83312.64">13116 15305 1445 0,'0'0'73'0,"0"0"24"0,1 0-55 16,2 0-41-16,0-1-1 0,2 0-3 16,1-1-1-16,3-4 1 0,1 0 3 15,4-2 0-15,0-1 3 0,2-1 7 0,-1 0 5 16,2 0 6-16,1-1 3 0,2 1-2 16,2 1-2-16,0-4-4 15,-2 1-3-15,1-1 1 0,-3 1 2 0,0 0 1 16,-3 1-1-16,-6-2-2 0,-3 3-5 15,-1 1-3-15,-4 0-3 0,1 3-3 16,2 0-1-16,-4 0-3 0,0 0-3 16,-4-2-4-16,-2 3 0 0,0-3-5 15,-3 3 1-15,-1-1 3 0,2 1 1 16,-4 1 1-16,3 2-1 16,-1-1-10-16,-5 3-5 0,3 2-2 0,-5 5-4 0,-2 2 9 15,-2 4 4-15,1 2 1 0,3 3 2 16,5 2 2-16,3 0 1 0,1 3 1 15,1-2 5-15,1 1 2 0,1 4 0 16,2 3 3-16,2 1-1 0,1 0 3 16,1-1 1-16,3-1 2 0,3-1 1 0,0-2 1 15,2-3 1-15,-1-4 5 0,4-1 6 16,3 0 2-16,3-2 8 0,3 0 1 16,2-2 0-16,0-5 1 0,3-1-4 15,-2-1-3-15,0-2-5 0,1 0-3 0,-2-4-3 16,0-2 0-1,-5 0 0-15,-1-2 0 0,-5 1 2 0,-1-1-1 0,0-1-2 16,-2-1-3-16,2-2-7 0,1-2-12 16,0-3-15-16,5-2-20 0,0-2-24 15,0-2-20-15,2-1 184 0,-2-7-90 16</inkml:trace>
  <inkml:trace contextRef="#ctx0" brushRef="#br0" timeOffset="83752.78">13635 14355 1521 0,'0'1'135'0,"0"-1"60"0,0 0-74 0,-1 0-86 15,1 0-30-15,0 0-12 0,0 0-5 16,1 0-12-16,0 1 5 0,-1 1 2 15,1-2 1-15,3 3 11 0,-1 0-1 0,4 1 1 16,4 7 3-16,4 5 0 0,5 8 0 16,9 7 1-1,4 5 1-15,4 7 0 0,7 8 0 0,-1 4 2 0,3 9-1 16,3 5-1-16,-9 4 0 0,-3 8-1 16,-4 1 1-16,-6 7 0 0,-1 3 0 15,-7 2 0 1,-2 0 2-16,-4-8-2 0,-4-2 1 0,-7-7-1 15,-4-2-2-15,-10-5 0 0,-5-9 0 0,-1-6 1 16,-2-10 1 0,1-8 0-16,-1-7 1 0,5-6 1 0,1-5 0 0,3-3 0 15,3-5 0 1,0-5 0-16,5-2 2 0,3 0 0 16,2-2 3-16,2-2 0 0,-2 0 3 15,-3 1 6-15,-2-2 3 0,3 1 2 16,-2 1-5-16,3-1-12 0,-1 0-14 15,0 0-15-15,1 2-21 0,-1-2-21 0,-1 0-19 16,-1-1-20-16,2-2 4 0,7-6 52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09:18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11282 6290 1221 0,'1'0'3'0,"2"1"-33"16,-3 0-3-16,-2 1 16 0,0 0 17 15,-1 1 4-15,-6 1-1 0,-1 0-1 16,0 4 1-16,-5 1 0 0,0 3 0 16,-4 4 1-16,-1 4 3 0,-5 5 2 15,0 5 5-15,-9 6 3 0,-4 5-2 16,-6 8-2-16,-7 5-3 0,1 4-5 16,-5 1-1-16,-7-3-1 0,1-1-2 15,0-1 1-15,3 2 0 0,7 1-1 0,0 3 0 16,2-4 1-16,-1-2 0 15,4-4 0-15,0-1 0 0,2-8 0 0,5-4-1 16,-1-7 1-16,1-5 0 0,9-2-2 16,3-7 2-16,7 0-1 0,6-3 1 15,4-2 1-15,2-2-2 0,3-2 1 0,1-5 0 16,2 0 0-16,2-2-1 0,0 0-11 16,0 0-15-16,0 0-15 0,1-1-14 15,6-2 88-15,7-10-35 0</inkml:trace>
  <inkml:trace contextRef="#ctx0" brushRef="#br0" timeOffset="536.71">10904 6374 1248 0,'0'-1'4'0,"-1"0"-34"0,1 0-6 16,-2 1 16-16,4 0 12 0,-1 0 4 16,-1 0 0-16,2 0 0 0,-2 0 2 31,0 0 0-31,6-1 1 0,0 1 1 0,4 0 0 0,5-1 0 0,2-1 2 15,2 0-1-15,3 0 2 0,4-1 1 16,0-2 1-16,2-1 1 0,-1-2 2 16,-1-1 3-16,2-2 2 0,1-1 0 15,3 0-3-15,1-3-3 0,1 0-4 0,1 1-3 16,-5 0 1 0,-2 1 1-16,0 2-2 0,-7 1 0 0,0 4 0 0,-4 1 0 31,-6 2 0-31,-1 2 0 0,-5 1-1 0,-2-1-3 0,1 3-9 0,-2 0-7 15,-1 3 0-15,-1 4 5 0,0 5 9 16,-4 6 11-16,-1 1 2 0,-1 7 0 16,-3 0 1-16,-3 3-1 15,2 3-2-15,-2 0-2 0,3-2 0 16,3 0-1-16,1-4 0 16,0-2 0-16,1-1-1 0,2-7 0 15,-1-1 1-15,3-6-1 0,-2-2 1 16,2-2 1-16,-2-3-1 0,-1 1 2 15,3-2-1-15,1-2 0 0,0 0 0 16,-1-1 0-16,0 0-1 0,0 0-2 16,1 1-12-16,1-1-24 0,0 0-154 15,-2 0 124-15</inkml:trace>
  <inkml:trace contextRef="#ctx0" brushRef="#br0" timeOffset="1437.71">8794 7583 945 0,'0'-1'54'16,"0"0"34"-16,-1 1-63 0,3 0-16 15,1 0-10-15,-3 0-7 0,0-2-2 16,-7-3-4-16,-3-2 8 0,0 3 8 0,-3-4 10 16,-2 2 8-16,-2 0 7 0,-7 3 3 15,-4 1-9-15,-1 2-7 0,-2 2-8 16,0 1-6-16,0 4 3 16,2 2-3-16,-1 4-3 0,8 0-2 0,5 0-13 0,4 2-9 15,4-5-8 1,3 1-8-16,5-4 10 0,3 0 12 0,5 0 10 0,3 1 17 15,7 3 8-15,11-1 5 0,8 0 1 16,8 0-6-16,6-1-4 0,1 3-4 16,-4-1-1-16,-6-1 0 0,-4 0-1 15,-7-1 1-15,-3-1 1 0,-5 3-2 16,-4-2-3-16,-4 0 3 0,-5 0 3 16,-3-1 1-16,-3-1 1 0,-2 2 0 15,-2 3 1-15,-6-1 5 16,-4 2 7-16,-7 0 5 0,-5-1 1 0,-5 0-3 0,-1-3-3 15,0 0-4-15,-7-4-4 16,1-1-3-16,-4-4-5 0,-1 0-7 0,5-4-10 16,5-1-14-16,9 0-14 0,6 1-10 15,6-1-6 1,8-2-17-16,8-5 42 0</inkml:trace>
  <inkml:trace contextRef="#ctx0" brushRef="#br0" timeOffset="1675.27">9237 7570 1367 0,'0'11'23'0,"0"1"-31"0,0 9-2 0,2 5 11 0,-1 1 1 15,1 2 1-15,2 3-1 0,-4 1 0 16,3-1 1-16,-3-6-2 15,0-2 1-15,2-8 1 0,-2-2-1 0,4-5-3 16,-3-5-14-16,0 1-19 0,-1-5-28 16,1 0-24-16,0 0 133 0,4 0-56 15</inkml:trace>
  <inkml:trace contextRef="#ctx0" brushRef="#br0" timeOffset="2070.12">9515 7865 1186 0,'2'-30'350'47,"-1"9"-354"-47,1-1 0 15,1-2 2-15,2 2 4 0,2 3 5 0,-1 1 2 16,1-3 1-16,2 4-3 0,2 2-2 16,3 4 1-16,0 0-2 0,3 0-2 15,0 1-2-15,-1 1-12 0,-1 3 1 16,-1 1 0-16,-4 2-3 16,0 3 11-16,-2 0-3 0,2 1-3 0,-1 2 0 15,1 5-2-15,-1 1 1 0,0 3-1 16,0 3 2-16,1 1-1 0,-1 4 1 15,-3-1 4-15,-3-2-1 0,2 0 5 16,-3-6 0-16,1 0-1 0,0-2 0 16,-3-3-5-16,2-3-9 0,1-1-9 0,-2 0-10 15,5 0-10-15,-3 1 0 0,1-3-5 16,7 0 395-16,6 0-256 0</inkml:trace>
  <inkml:trace contextRef="#ctx0" brushRef="#br0" timeOffset="2604.46">10290 7650 1225 0,'16'-3'149'16,"-17"1"-194"-16,-9-23 45 16,-15 3 1-16,13 9 1 0,-4 1 4 15,-1 4 2-15,-2 0 2 0,-1 5-5 0,0 1 2 16,-3 4-4-16,1-1-4 15,3 7 3-15,1 1-4 0,1 0-2 0,0 5 2 16,-1 3-6-16,2 0-14 0,2 2-13 16,4-6-14-16,5-3-10 0,4-1-5 15,1-4-25-15,3 2 4 0,2-1 18 16,2-2 23-16,5 3 50 0,1-5 13 16,4 0 2-16,2-2-6 0,4 1-9 0,3-2-1 15,3-1-2-15,-1 0 2 0,-2-5 7 16,-4 0 6-16,-4 1 10 0,-2-1 7 15,-6 2-3-15,-3 3-4 0,-4 1-8 16,-3 1-6-16,0 0-1 0,0-1 3 16,0 1-5-16,2-2-5 0,0 4-10 15,3 2-17-15,1 2-8 0,-1 4 1 16,7 7 8-16,3 7 14 0,7 7 10 0,2 5 3 16,3 3-2-16,1 4 0 0,-2 0-3 15,0-1 2-15,-6 0 2 0,-5-5 1 16,-4-6 2-16,-5-5 6 15,-5-6 2-15,-3-3 5 0,-3-2 3 0,-3-3 0 16,-4 3 4-16,-3-4 0 0,-3 0-3 16,-4-2-2-16,-4-3-4 0,-1-2-7 15,-4-4-3-15,-1-1-6 0,0-4-6 16,-2-3-3-16,5-5-3 0,4 0 0 16,5 1 2-16,4 1 2 0,5-2-1 0,2 1-9 15,4-5-10-15,8-8 391 0,4-7-276 16</inkml:trace>
  <inkml:trace contextRef="#ctx0" brushRef="#br0" timeOffset="3191.11">10564 7315 1413 0,'0'3'22'0,"2"1"-27"0,-2 2-10 0,0 5 5 16,2 3 8-16,0 6 2 16,4 6 0-16,0 5 1 0,1 3-1 15,1 1 0-15,2 0 2 0,1-3-1 0,4 0-1 16,0 0-1-16,1-5-3 0,1-4-3 16,2-2 2-16,3-4 3 0,-3-1 2 15,0-4 2-15,-3-3 2 0,-1-2-3 16,3-1 2-16,1 0 0 15,4 0 0-15,-3-1 0 0,-1 1 1 16,3-5-4-16,-3-1 2 0,0-3 0 0,0-3-1 16,-3-1 1-16,-3-2 3 0,2-1-2 15,0-1 2-15,3-4 3 0,1 2-1 16,-4-3 3-16,-5-2 1 0,-2 2-2 0,-5 0 1 16,2 1 8-16,-3 5-2 0,-2-1 4 15,0 4-2-15,-1-2-10 0,-1 0-5 0,-2 3-9 16,0 0-14-16,-3 1-1 0,-2 1 1 15,-7 0-3-15,-2 4 10 0,-2 0-3 16,0 6-2-16,3 5 9 0,-2 1-2 16,2 6 0-16,0 6 2 15,0 2-1-15,6 0 1 0,2 3 1 0,4-4-2 0,6-1-1 16,2-2-1-16,5-2 6 0,4-4 3 16,0-3 7-16,3-1 5 0,3-2 3 15,0-2 3 1,4 0 1-16,5-1-4 0,-4-3 0 15,4 0-3-15,-2-2-5 0,-3-1 1 16,1-1 0-16,1 0-2 0,-2-3 2 0,-1-2-2 0,-2 1-3 0,-1-4-4 16,0 1-10-16,0-4-11 0,1-2-12 15,3-4-23-15,-2-6-30 0,-3-5 48 16</inkml:trace>
  <inkml:trace contextRef="#ctx0" brushRef="#br0" timeOffset="3507.14">11539 7470 793 0,'12'33'22'0,"-2"-2"-6"0,2 5 8 0,0-3 5 16,5 2 5-16,2 3-2 0,-1-3-6 15,-1-1-3-15,-2-6 2 0,-1-5 0 16,0-1 5-16,-3-10 8 0,-2-4-1 15,-1-3 4-15,-1-4 8 0,-2-1-2 16,0 2-4-16,0-2-5 0,2-3-14 0,2-2-6 16,2-3-3-16,3-4-7 0,4-8-8 15,-2-5-6-15,3-3-8 0,-5-4 0 16,-5 2 2-16,4-1 4 0,-7 0 2 16,2 1 0-16,0 0-3 0,-5 1-1 15,1 5 4-15,-4 6 3 0,2 5 3 16,-1 4 3-16,1 2-6 0,2 1-14 15,-1 2-24-15,2-1-29 0,-2 2 36 16</inkml:trace>
  <inkml:trace contextRef="#ctx0" brushRef="#br0" timeOffset="3994.66">12475 7632 1422 0,'0'-4'20'16,"-1"-5"-27"-16,-4-7-30 0,-6-5 12 15,-1-2 16-15,-3 2 10 0,-2 2 4 16,2 4 4-16,-5 3 2 0,-1 3 3 16,1 1-1-16,-1 3-5 0,-1 3-5 15,1 2-3-15,0 2-4 0,-1 2-5 16,2 4-5-16,4 2-9 0,3 6 0 15,3 0-5-15,3 1-7 0,1 0 5 16,4 1-1-16,4 3 9 0,4-5 8 0,2 2 4 16,2-2 4-16,5-5 1 0,1 1 4 15,5-3 2-15,-2-3 2 0,-1-2 2 16,-3 0 1-16,0-4 1 0,-2-1 3 16,0 0 5-16,-3-4 3 0,1 4 3 15,-3-4 4-15,-1 0-6 0,-3-2-1 16,-3 0-3-16,4 1-5 0,-4-2 0 0,0 4 0 15,0-2-1-15,-1 5 4 0,0 1 7 16,0-2-9-16,0-5 0 0,1 5-11 16,2 2-19-16,-3 2-14 0,3 3-18 15,0 4 3-15,5 7 10 0,9 4 21 16,2 4 15-16,1-2-4 0,3 0 1 16,-1-3-1-16,0-6 2 0,2-1 4 0,0-5-4 15,-3-1-10-15,2-1 212 0,-1-3-150 16</inkml:trace>
  <inkml:trace contextRef="#ctx0" brushRef="#br0" timeOffset="4263.06">12752 7051 1382 0,'8'73'28'0,"2"-7"-31"0,-1 13 1 16,1-12 5-16,-2 7-1 0,2 0 2 15,3 0-6-15,2-2-7 0,8-6-2 0,1-7-2 16,2-9 5-16,-2-11 3 0,-6-10 5 16,-4-13 2-16,-4-10 11 0,-6-3 8 15,3-1 6-15,-3-2 0 0,-3 0-7 16,3-4-10-16,0 0-14 0,6-8-15 15,6-13 9-15</inkml:trace>
  <inkml:trace contextRef="#ctx0" brushRef="#br0" timeOffset="4958.01">13092 7393 969 0,'4'31'31'15,"3"6"5"-15,4 11-30 16,3 6-1-16,-1-10 3 0,7-1 0 15,0-2 1-15,2-5 0 0,5-8 3 16,-1-3 9-16,4-4 12 0,4-6 13 16,-3-5 10-16,4-4 2 0,-6-3-3 0,-2-4-3 15,-3-2-2-15,-5-3 3 16,-2-5 12-16,-4-3-3 0,-3-2-10 0,-1-4-9 16,-3-3-22-16,-1 0-13 0,0-9-12 15,-7 0-16-15,-3-3-9 0,1 1-2 16,-4 5 4-16,5 5 5 0,0 5 3 0,-1 5-5 15,0 5-10-15,3 1-9 0,-2 3-5 16,3 5-4-16,0-1-10 0,0-2 1 16,5 3 3-16,5 3-20 0,6 6-21 15,6 9-32-15,2 6-17 0,3 5 26 16,-3-1 43-16,-4-5 42 0,-7-8 21 16,-4-7 40-1,-3-2 32-15,-3-3 20 0,1-1 12 0,-2 2-24 0,1-3-11 16,0-1 3-16,0 0 8 15,2-1 9-15,0-3 0 0,2 3 0 16,1-2-3-16,2 0-10 0,1-2-15 0,0-3-16 0,1 0-11 16,-1-2 1-16,-2 0 9 0,0-1 7 15,-1-3 5-15,2 0 4 0,-2-2 0 16,-1 3 5-16,0-2 5 0,-2 2-5 16,-1 1-12-16,-3 0-18 0,-1 0-21 15,-1 0-14-15,-4 1-14 0,-3 1-4 16,-4 1 2-16,1 1-3 0,-2 3 7 0,-1 2-4 15,-5 3-10-15,-1 3 5 0,-2 6 0 16,0 2 1-16,6 1 6 0,5 4-8 16,4-3-2-16,3 1 7 0,4-2 10 0,0-2 11 31,2-1 10-31,5 1 7 0,3 4 5 0,10 4 3 0,8 2 2 0,5 4 2 16,7-2 2-16,1-4 7 0,-1-1 9 15,-4-7 4-15,-2-2-2 0,-5-1-2 16,-4-3-5-16,0-2-4 0,-4 1-1 15,-2-1-7 1,-1-2-7-16,-1 0-5 0,-2-2-2 0,-3-1 0 0,-1 2 1 31,-2-2-3-31,0 1 0 0,1 2 0 0,-1-4-7 16,0 2-10-16,-2-1-21 0,-2-1-37 16,-1 4-27-16,-4-4 48 0</inkml:trace>
  <inkml:trace contextRef="#ctx0" brushRef="#br0" timeOffset="6127.81">11177 10190 1388 0,'-2'0'46'0,"2"-1"-3"0,-1 2-103 0,0-1-29 15,1 1 5-15,0 0 23 16,-1-1 22-16,1 1 9 0,0-1 5 16,-2 3 2-16,2-3 7 15,0 0 8-15,0 2 6 0,0-2 7 0,-1 0 11 0,1 0 4 16,-1 0 8-16,-1 0 3 0,2 0-3 15,-1 0-4-15,-2 2-6 0,2 0-7 16,-1 3-6-16,-2-2-2 0,0 4-3 16,-4 2 0-16,-3 6 1 0,-2 8 2 0,-1 9 5 15,-5 11 6-15,-3 15 5 16,-1 10 2-16,-5 14-4 0,-3 18 3 0,1 16-4 16,-3 12-2-16,-5 12-1 0,-2 5-9 15,-12 3-1-15,-4 3-1 0,0-2 0 16,2-6 1-16,7-11-1 0,2-10 2 0,1-21 0 15,1-12 1 1,4-17 2-16,5-13 6 0,5-11 3 0,4-8 0 0,6-6 0 16,-1-5-4-16,4-7-2 0,4-7-2 15,-2-4-2-15,9-6-1 0,2-1 0 0,3-4-1 16,0 0 1-16,-2 0 0 0,0 1-4 16,6-1-11-16,-4 0-15 0,0 1-20 15,-2-2-22-15,0 0 0 16,10-10 733-16,8-10-499 0</inkml:trace>
  <inkml:trace contextRef="#ctx0" brushRef="#br0" timeOffset="6807.73">11243 10316 1523 0,'0'0'24'15,"2"1"-24"-15,-2-1-51 0,0 0-11 16,-1 0 27-16,0 0 24 0,1 0 9 16,1 0 2-16,-1 0 0 0,0 0 0 15,0 0 7-15,0 0 8 0,0 0 4 16,0 0 1-16,0 1-7 0,1 2-10 16,2 5-5-16,3 8-2 0,2 10 0 15,5 11 3-15,2 8 1 0,0 3 0 0,-3 3 0 16,-4-1 0-16,0-2 0 15,-3-6 1-15,1-9 0 0,0-10-1 0,-5-8-1 16,-1-6-3-16,1-7-5 0,-1-2 0 16,0 0-1-16,0 0 3 0,-1 0 5 15,0 0 2-15,-3-8 1 0,-4-9 0 16,-2-14-13-16,-6-15-23 0,-6-14-22 16,-3-4-16-16,-1 3 7 0,5 0 24 0,5 6 32 15,6 2 24-15,5 4 13 0,-2 1 6 16,2 2-7-16,0 5-4 15,-1 2 4-15,1 8 15 0,2 11 21 0,1 8 17 16,2 6-7-16,0 6-22 0,0 0-29 0,-1-1-26 16,-4 5-11-16,-3 6 0 0,-6 5 2 15,-4 10 6-15,-8 4 6 0,-3 8 2 16,-2 5 0-16,-6 3 2 0,2-1-2 16,3-2 2-16,-1-5 0 0,3-3 0 15,2-8 0-15,4-2-1 0,6-6-1 16,2-3 1-16,5-6 0 0,4-2 0 15,1-4 0-15,2-1 2 0,3-1-2 16,1-1 0-16,0 0-3 0,-1 0-15 16,-1 0-20-16,1 0-26 0,-2-1 386 0,2-9-253 15</inkml:trace>
  <inkml:trace contextRef="#ctx0" brushRef="#br0" timeOffset="7329.24">9674 12154 1234 0,'0'0'105'0,"0"2"124"0,0-2-219 16,-1 2-30-16,1 5 1 0,-1 8 12 16,-2 10 5-16,3 12 2 0,-1 10 0 15,-1 5 1-15,1 6 0 0,0 2 1 16,-3 2-1-16,2 1 0 0,0-3 1 15,0-5-1-15,-1-8 0 0,2-6 1 0,-2-7-2 16,1-6 2-16,-1-6 0 0,3-5-2 16,0-4 3-16,-1-5-1 0,1-1-7 15,0-7-22-15,0 1-29 0,0-1-29 16,1 0-31-16,5-8 61 0</inkml:trace>
  <inkml:trace contextRef="#ctx0" brushRef="#br0" timeOffset="7567.23">9985 12446 1397 0,'-1'-1'115'0,"-1"0"120"0,-3 2-214 0,-4 2-47 16,-7 1 4-16,-6 3 14 0,-8-4 7 15,-9 1-5-15,-1-2-1 0,-7-2 0 0,0-2 2 16,-1-1 3-16,0 0 2 0,10 2 0 15,10-1 0-15,6 2 0 0,10-2 2 16,3 2-4-16,0 0-12 0,1 2-18 31,2-2-21-31,-3 0-24 0,2 0-15 0,2 2-16 0,3 1-186 0,2 3 189 16</inkml:trace>
  <inkml:trace contextRef="#ctx0" brushRef="#br0" timeOffset="8072.57">10290 12619 1673 0,'3'-2'3'0,"1"-5"-49"0,-2-7-28 0,-4-11 1 15,-3-11 2-15,-12-4-5 0,-4-1 4 16,1 9 26-16,0 8 31 0,2 12 28 16,7 6 14-16,-2 4 0 0,1 2-5 15,-4-1-8-15,-4 1-3 0,-1 2-11 0,-2 5-4 16,3 3-15-16,1 3-6 0,1 8-18 16,5 3-14-16,0 8 8 0,7 1-2 15,1 7 19-15,4-5 16 0,1-3 7 16,4 0 8-16,4-7 3 0,2-3 9 15,3-8 8-15,-2-3 12 0,-1-4 9 0,-1-2-6 16,1-3-9-16,1-2-12 0,3-2-14 16,5-4-7-16,2-4-2 0,2-2-1 15,-1-6 5-15,-5-3 8 0,-2-3 9 16,-6-2 6-16,-3 1 1 0,2-2-3 16,0 4-6-16,1-1-3 0,-3 4-2 15,-3 5 0-15,2 3 1 0,-5 4-1 16,4 6 0-16,1 1-2 0,-3 1-5 15,-2 0-7-15,3 1-8 0,3 7-10 16,6 8-20-16,6 12-2 0,5 6 7 0,-4 2 13 16,-1-3 25-16,-3-4 9 15,-1-2-9-15,3-1-34 0,-4-2-36 0,1-5-21 16,-3-4-34-16,-1-7-49 0,-1-6 111 16</inkml:trace>
  <inkml:trace contextRef="#ctx0" brushRef="#br0" timeOffset="8610.48">10591 11921 1817 0,'0'28'67'0,"-5"79"-184"16,5-103-6-16,-11 135 129 15,3-72-74-15,1-16 31 0,2-8 0 16,2-8 28-16,0-13 9 0,3-5 0 0,-1-1 0 16,1-6 2-16,0-1-1 0,0-5 2 15,0-4 1-15,0 2-2 0,0-2 1 16,0 0-2-16,0 0-2 0,1 2-4 16,-1-2-1-16,1 1 2 15,1-4 3-15,0-3 4 0,1-3 2 0,3-3-1 16,4-4-1-16,3-3-2 0,4-3 0 15,2 4 0-15,2-1-1 0,3 1 1 16,1 4 0-16,6-1 0 0,0 4-1 16,4-1-3-16,-1 6-9 0,-4 0 0 0,-3 4 0 15,-2 3 2-15,-3 2 6 16,-2 2 1-16,-2 0-1 0,-4 4 1 0,-4 0 2 16,-1 4 1-16,-2 5 2 0,-4 5 0 0,-2-1-2 15,-3 5 0-15,-8 0 0 0,-10 2 2 16,-8 5 1-16,-9-3 4 0,-6-2 5 15,-4-5 2-15,-5-6 0 0,1-6-1 16,1-3-6-16,7-4-1 0,6-2-2 16,7-3 1-1,4-3-4-15,5-5-2 0,5 0-4 0,4 1-2 0,5 1 0 16,2 0 1-16,3 0 1 0,2-3-1 0,2-2 0 16,5-7-5-1,7-9-25-15,6-9 599 0,7-6-419 0</inkml:trace>
  <inkml:trace contextRef="#ctx0" brushRef="#br0" timeOffset="9260.24">11080 11969 1559 0,'0'4'35'0,"0"-1"-12"15,0 4-41-15,0 4-4 0,2 8 13 16,0 6 6-16,2 7 3 0,-2 3 0 15,-1 3 0-15,0 4 0 0,0-2 1 16,-1 1-1-16,2-2 2 0,0-4-1 0,1-7 0 16,5-3-2-16,2-5-1 0,1-1-2 15,2-1 1-15,-2-6 3 0,1 1 0 16,3-2 4-16,1-4-1 0,3 2 1 16,1-3-1-16,4-2-1 15,4 0 0-15,1-3-1 16,-1-6 2-16,-2-4 1 0,-2-4 0 15,1-4 0-15,0 1-1 0,3-3 1 0,-4-3 1 16,1 3 0-16,-1-1 3 0,-4 0 1 16,4 1-2-16,-3-2 0 0,-3 6-2 0,-2-1-2 0,-6 2 3 15,-3 3 3-15,-3 2 0 16,0 2 0-16,-2 3-4 0,-2-1-8 16,-1 1-10-1,-4-1-3-15,0 0-1 0,-4-2 5 16,-7 0 9-16,-2 1 2 0,-3 3 1 15,-2 2 1-15,5 4-4 0,-3 3-7 0,3 5-7 16,-1 6-4-16,1 6-7 0,2 2 1 16,5 5 5-16,3 0 0 0,2-1 11 15,10 5 4-15,2-2 3 0,3-2 7 16,5-5 9-16,-1-6 10 0,-1-1 6 0,1-4 2 16,1-3 0-16,0 2-1 0,2-4 3 15,3-1-1-15,3 1-1 0,1-4-5 16,0 1-5-16,1-4-2 0,-4 0-2 15,-2-2 0-15,2-1-2 0,2-4-3 16,2 2-3-16,3-3-3 0,-2 2-2 0,-2-1 0 16,-10-1 0-16,-2 4-1 0,1-3 1 15,-3 3 0-15,-2 0-2 0,-1 2 1 16,-1-2 1-16,-5 2-2 0,2 0 0 16,-2 0-1-16,0 0-2 0,0 0-6 15,0 0-9-15,0 0-14 0,0 0-17 16,0 0-17-16,0 0-19 15,-4 0-21-15,4 0 715 0,0 0-467 0</inkml:trace>
  <inkml:trace contextRef="#ctx0" brushRef="#br0" timeOffset="17788.89">15995 16368 961 0,'15'7'103'0,"72"25"10"16,-135-65-112 0,-5 25 6-16,53 7 3 15,1 1 5-15,-1 0 12 0,0 0 7 0,0 0 7 16,0 0 3-16,0 0-4 0,0 0-5 15,0 0-6-15,0 0-7 0,0 0-6 16,0 0-3-16,0 0-4 0,0 0-5 16,0 0-2-16,0 0-5 0,-4 0 2 0,-3 3 1 15,-4 1 1-15,-3 4 2 16,-5 2-2-16,-2 5-1 0,-2 5 2 0,-2 7 1 16,-7 3-1-16,-3 7 2 0,-6 6-2 15,-3 7 0-15,-2 9-1 16,-7 0 1-16,-9 4-1 0,-5 1 0 15,-3 3 1-15,-1 2-2 0,4 5 1 0,1 4 0 16,-2-4-1-16,0 2 2 0,-8-3-1 16,-3-1 0-16,4-4 0 15,6-8 0-15,14-6 0 0,10-8 0 0,5-6 1 16,7-9-2-16,3-5 2 0,5-4 3 0,7-5 3 16,0-3 3-16,5-5 1 0,3-4-4 15,3 1-2-15,7-6 0 0,0 0-3 16,0 0 3-16,1 1-2 0,0 0-13 0,3-1-21 15,-4 0-26-15,2-2-18 16,3-6-10-16,10-13 258 16,15-11-138-16</inkml:trace>
  <inkml:trace contextRef="#ctx0" brushRef="#br0" timeOffset="18448.3">15516 16487 1135 0,'4'0'90'0,"-2"-1"52"16,-2-1-72-16,0 0-48 0,0 1-13 16,0-2-4-1,2 2 5-15,-3-1 14 16,1 2 10-16,0 0 14 0,0-1 4 15,1 1-7-15,-1 0-5 0,1 0-12 16,-1 0-9-16,0 0-7 0,2 0-7 16,-1-1-3-16,-1 1-1 0,0-2-1 15,0 2-1-15,0 0 0 0,0 0-2 16,0-3 0-16,2 0 2 0,2 0-1 0,-1 2 1 16,0-1 0-16,0-3 1 0,2 3-1 15,2-5 5-15,-3 1 0 0,4-1 2 16,-2 0 1-16,4-1-5 0,4-1 0 15,-1-3 0-15,4 4-1 0,-2-3 0 16,1 0 4-16,5 2 0 0,-2 2 3 0,2 0 5 16,0 0-1-16,-3 3 1 0,0-3-1 15,0 2-5-15,-1 0-3 0,1-1 0 16,0 1-4-16,-1-2 1 0,0 1 0 16,1 1-1-16,3-2 1 0,-1 1 0 15,0 1 6-15,-4 2 11 0,-5 1 8 16,-4-2 3-16,-4 4-6 0,1 0-10 15,-3 0-8-15,2 0-7 0,-2 0-4 16,0 0-6-16,-1 0-8 0,0 0-1 16,-1 4-3-16,1 1-1 0,-1 9-2 0,-1 10-2 15,-5 8 4-15,-2 10 7 0,-2 3 7 16,-3-2 9-16,2-1 2 0,2-4 0 16,-1-1 0-16,2-2 2 0,2-2-1 0,0-4 1 15,3-3 1-15,1-7-2 16,2-2 2-16,0-5-1 0,1-2 0 15,0-1 0-15,0-3 2 0,1 1 0 0,-1-4 2 16,0 3 2-16,1-3-2 0,1 0 1 16,-2 0-3-16,0-1-1 0,1 0-1 0,-1-2 0 15,0 1-1-15,0-1-2 0,0 1-17 16,0-1-33-16,0 1-36 0,0-1-4 16,-4 2 37-16</inkml:trace>
  <inkml:trace contextRef="#ctx0" brushRef="#br0" timeOffset="19334.32">13167 17392 1318 0,'0'0'237'15,"-1"0"-229"-15,1 0-5 0,0 0-24 16,0 0 2-16,-1 1 3 0,1 1 2 16,-2 4 7-16,0 6 5 0,-1 8 0 0,-3 11 2 15,1 7-1-15,-2 7 0 0,2 3 1 16,2 6 0-16,0 7 0 0,3-2 1 15,-3 2 0-15,2-4 0 0,1-5 0 16,0-6 1-16,1-4-2 0,2-5 1 16,-3-6-1-16,1-3 0 0,-1-2 1 15,0-5-1-15,1 0-4 0,-1-6-8 16,2-4-9-16,-1-4-16 0,-1-6-18 0,0 0-23 16,0-1-133-16,5 0-83 0,-1-7 153 15</inkml:trace>
  <inkml:trace contextRef="#ctx0" brushRef="#br0" timeOffset="19602.71">13576 17611 1262 0,'16'28'366'0,"-300"12"-322"47,223-35-42-47,2-2 0 16,4-2 1-16,5 3-1 15,2-2 0-15,6-2 0 0,0 0-4 0,2 0-5 16,-2-1-7-16,4 1-8 16,8 0-7-16,6 0-13 0,8 0-16 0,8 0-22 15,3 1 5-15,3 2-207 0,4 1 188 16</inkml:trace>
  <inkml:trace contextRef="#ctx0" brushRef="#br0" timeOffset="20187.82">13820 17915 1267 0,'3'-2'84'15,"0"-2"34"-15,-1-5-45 0,-1-3-58 16,-1-2-5-16,-1-10-3 0,-4-3-6 16,-3-3-1-16,-3-2-2 0,-5 0-2 15,-8 2-3-15,-1-1 2 0,-7 0-6 16,-3 0-4-16,0 1-10 0,-3 2-16 16,0 3-14-16,-2 7-14 0,3 6-6 0,-5 9-3 15,2 12-15-15,4 9 2 0,3 14 3 16,11 7 18-16,7 11 42 15,8 4 33-15,7 3 23 0,10-1 18 0,5-5 6 16,6-5 10-16,4-8 16 0,2-3 3 16,1-3-5-16,2-2-17 0,-4-3-11 15,-1-6-7-15,-7-8-2 0,-5-5 4 0,0-4-2 16,-3-5-4-16,1-1-4 0,-2-3-8 16,0-4-10-16,1-4-7 0,2-7-6 15,3-4-6-15,1-9-2 0,-2-2-4 16,-1 0-5-16,-3 2 2 0,-2 7 3 0,-2 4 2 15,0 2 8-15,-1 5 0 0,-2 0 0 16,0 3 0-16,1 5 1 0,-3-1 1 16,-1 8 4-16,0-1 7 0,1 1-2 15,0 0 0-15,2 1-6 0,3 7-13 16,5 5-9-16,6 8-8 16,1 7 0-16,0 4 5 0,-2 2 9 0,-4-4 16 15,-1-4 14-15,-1-6 8 16,-2-4 4-16,0-3-10 0,-1-2-9 15,1-1-7-15,-1 1-1 0,-1-4-1 0,1-1-1 0,-4-1-2 16,-1-4-13-16,-1 1-16 16,-1-2-16-16,0 0-14 0,3-5-2 0,6-7-5 15,1-6 4-15,6-9 33 0</inkml:trace>
  <inkml:trace contextRef="#ctx0" brushRef="#br0" timeOffset="20729.75">13979 17179 1570 0,'32'14'176'0,"-8"15"-101"16,18-10-166-16,-101-3 149 0,51 48-118 16,16-10 26-16,0 1 21 0,2 0 9 15,0-1 3-15,0 1 1 0,3 4 0 16,1 1 0-1,1 3 0-15,2 1 0 0,-3-6 0 0,0-7 2 0,-3-13-1 16,-3-13 1-16,-5-12 2 16,-2-7 2-16,-1-6 4 0,0 0-9 0,0 0-7 15,0 0-11-15,0 0-7 0,0-4 4 16,0-3 5-16,0-6 9 16,0-5 3-16,3-4 5 0,0-2 4 0,2 1-1 0,1-3-1 15,3 6-2-15,2-2-1 0,2 4-1 16,0 2 0-16,0 2 1 0,-1 3 3 15,2 2 3-15,-1 2 1 0,2 4-3 16,-1-1 2-16,1 2-5 0,-1 1 0 16,7 3-2-16,1 3-12 0,5 4-1 0,0 1-6 15,-5 5-4-15,-1 1 5 0,-4 3 0 16,-3 3 3 0,-2 3 4-16,1 1 4 0,-10 3 1 0,4 1 3 0,-6-2 3 15,-1-2 2-15,0-4 3 0,-8-2 3 16,-3-3-2-16,-6 0 0 0,-3-1 0 15,-5-2-3-15,-4-1 6 0,-2-4 5 16,0-5 2 0,4-4-1-16,4-1-5 0,2 0-7 0,3-3-3 15,1 0-4-15,4-1-2 0,3 0-5 16,2 3-9-16,3 0-12 0,5 2-12 0,-3-3-10 16,3-1-12-16,6-3-4 0,4-7-77 15,8-6 89 1</inkml:trace>
  <inkml:trace contextRef="#ctx0" brushRef="#br0" timeOffset="21451.51">14822 17431 1819 0,'6'4'125'0,"-5"-1"-109"15,5 3-113-15,-16-13 141 16,6 7-98-16,4 9 22 0,-1 7 15 16,0 7 10-16,1 9 6 0,1 7 1 0,1 2 0 15,3 9 0-15,2 0 0 0,-1 5 0 16,3 2 0-16,3 0 1 16,2-1-1-16,3-5 0 0,1-4 0 0,1-12-2 15,0-8 2-15,-3-9 3 0,-3-8 0 16,0-2 3-16,-5-4-2 0,3 1-4 15,0-1 0-15,4-3-1 0,-4 0 0 16,-3-1 2-16,2-1 7 0,-6 0 7 16,4-3 9-16,0-1 3 0,0 1-1 0,0-4-1 15,-1-2-4-15,-2-3-3 0,5-1-3 16,-1 1-5-16,1-1-4 0,-1 2-1 16,-4 2-1-16,-2-1-2 0,-1 2-2 15,1 0-3-15,-2 1-10 0,-1 0-5 16,0 2-5-16,-1-3-11 0,-2 2 2 15,1-1-5-15,-1 1 0 0,-2 3 3 16,1-1 3-16,3 2 4 0,1 3-3 0,0 0 3 16,0 0-3-16,0 0-3 0,1 0 5 15,-1-1-9-15,-2 2 3 0,2-1 7 16,-2 3 3-16,1 3 4 0,-1 5-4 0,-4 6 0 16,2 5 2-16,-2 3 9 0,2 1 8 15,3-2 4-15,-3 5 0 0,2-6 1 16,2 1 4-16,0-4 2 0,0-3 2 15,1-2 0-15,-1-4 1 0,0 0 0 16,2-4 5-16,2 0 4 16,-1-3 0-16,-1-1 1 0,1 2-4 0,1-2-3 15,2 2 3-15,5-1 1 0,1-1-2 16,5 0 0-16,1-3-2 0,4 0 2 16,3-1 2-16,1-5 4 0,3 3-1 0,0-3 0 15,-1 1-1-15,-3 1-7 0,0-1-1 16,1 1-3-16,-2 1-3 0,-4-2 0 15,-1 3 1-15,-5 0-3 16,-6 0 1-16,-2 0 2 0,-5 2-2 0,5-4 1 16,-5 4 0-16,0 0-4 0,1-1-6 15,-2 2-11-15,0-1-15 0,0 1-17 16,-2 0-21-16,-1-2-23 0,3 1 50 0</inkml:trace>
  <inkml:trace contextRef="#ctx0" brushRef="#br0" timeOffset="22213.65">15100 18091 1184 0,'-1'0'43'0,"0"-2"4"0,-1 1-46 15,2 2-16-15,-1-1-5 0,1-1 5 16,0 1 8 0,3-3 15-16,-1 2 20 0,1-4 9 15,4 1 6-15,-3-3-4 0,5-2-12 0,3-1-11 0,1-2-9 0,3-4-5 32,3-1 0-32,0-1 0 0,3-2-5 0,7-3-9 0,-1 1-6 0,2-1-5 15,-1 2 4-15,-5 0 9 0,-6 3 6 16,-3 2 2-1,-3 5 12-15,-3 3 13 0,-3 1 17 16,-1 4 11-16,-2 0-5 16,-2-2-3-16,-1 3-8 0,0 2-8 15,0 0-3-15,0-2-8 0,0 0-4 0,0 1-4 16,-1 0-2-16,-4-4-3 0,1 3-2 16,-2 2-2-16,0 0-7 0,-3 2-2 15,0 0 1-15,-5 1-1 0,0 3 4 16,-4 3 0-16,-2-1-4 0,1 4-5 15,-3 1 1-15,2 3 1 0,0 1 4 16,3 1 7-16,0 0 0 0,1 0 0 16,7 1 0-16,0 1-3 0,0 4 1 0,4 3-1 15,-1 0 1-15,2-1 1 0,1 3 3 16,2-6-2-16,0-2 2 0,-1-1 0 16,1-2 0-16,1-5 1 0,0 2 3 15,1-4 1-15,0-1 3 0,4-1-1 16,-2-1-1-16,1-1 1 0,4 2 3 0,-1 1 0 15,3-3 5-15,-1 1 0 0,-1-3 2 16,0-3 1-16,-3 1-2 0,3-3-2 16,-1 0-5-16,3 0-2 0,5-3-5 15,0-1-5-15,7-3-8 0,3-1-14 16,0-1-19-16,0 0-22 0,2 1-23 16,3-1-48-16,4-1 77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09:54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24415 3615 1532 0,'0'0'20'0,"-2"1"-36"0,-4 0-7 16,0 4 10-16,-2 1 6 16,-2 3 2-16,-2 4 1 0,-2-2 1 0,-3 5 0 15,-3-1 0-15,-5 2 0 0,-4 1 1 16,0 0-1-16,-3 2 1 0,-1 2 0 15,-3 3 0-15,-7 4 2 0,-12 4 6 16,-14 5 0-16,-6 3 1 0,-5-1-2 0,3 3-3 16,7-3 0-16,3-1 1 0,-2-1-1 15,0-5 0-15,1 2 1 0,-2 1-2 16,0-1 1-16,8 0-1 0,3-1 0 16,6-3 0-16,9-2 0 0,0-2 0 0,7-3 1 15,0-3 1-15,3-4-2 0,9-4 1 16,1-2 0-16,9 0 0 0,3-7 0 15,3 0 0-15,3 0 0 0,3-4 2 16,3 1 0-16,-1-1 1 0,-1 3 1 16,2-3 2-16,0 0-2 15,0 0-1-15,1 0-5 0,3-2-12 0,-3 2-7 16,-1 0-11-16,2 0-9 0,1-4-2 16,0 1 5-16,4-8 7 0,2-5-10 15,2-7-16-15,0-5-9 0,0 2 15 0,-5 5 41 16,0 6 41-16,-4 5 12 15,-1 0-13-15,-1-1-28 0,0 0-14 16,-3-1-2-16,0 3 6 0,-1 1 5 0,0 1 4 16,-2 2 1-16,2 0 1 0,1 1 4 0,0 2 7 15,3 2 9-15,0-1 4 0,0 1 1 16,-1 0-1-16,1 0-1 0,-1 0-5 16,1 0-5-16,0 0-6 0,0 0-10 15,0 0 0-15,0 0 1 0,0 0 2 16,-1 0 1-16,-1 0 0 0,2 0-2 15,-1 0-3-15,0 1-1 0,-3 2-2 16,-1 1-1-16,-1 4 0 0,-5 2 0 16,-2 4 1-16,-4 6 0 0,2 5 1 0,0 4 1 15,-2 3 0-15,1-1 1 0,-1 0-1 16,0-4 1-16,3-2-1 0,3-2 0 16,3-3 0-1,2-3-1-15,3-7 3 0,3-1 0 0,0-3-2 0,2-2 3 16,4 1 4-16,2-2 1 0,4 3 6 15,6 0 0-15,3 0-6 0,5 2 1 16,7-4-2-16,4 0 1 0,4 1 1 0,4-2 3 16,-1-2 5-16,-5-1 8 0,-5 0 1 15,-7-3-3-15,-2 2-7 16,-5-2-6-16,-2 1-5 0,-2-1-1 0,-5 2 2 16,-3-1-3-16,-3 0 3 15,-1 0-9-15,-2-2-20 0,5 1-23 0,3-6 41 0,7-13-14 16</inkml:trace>
  <inkml:trace contextRef="#ctx0" brushRef="#br0" timeOffset="841.45">25272 3500 1280 0,'0'0'56'0,"0"0"89"16,0 0-203-16,0 0 3 0,0 0 27 16,0 0 23-16,0 0 8 15,0 0 1-15,1 0 1 0,-1 0 5 0,0 0 4 16,0 0 7-16,0 0 8 0,0 0 5 16,0 1-5-16,1 2-5 0,-1 0-12 15,3 5-9-15,0 6-1 0,3 11-1 16,3 5 4-16,2 8 3 0,1 2-2 0,1 2 0 15,-1 2-1-15,0 2-3 16,1 3 1-16,-1 1-1 0,-2 4 0 16,0 1 1-16,-2 1-2 0,-3-2 0 0,-5-8 0 15,-4-3-1-15,-4-9-1 0,-2-6-2 16,-2-5 0-16,-2-1-1 0,0-6 0 0,-4-3 2 16,-3-3 1-16,-3-2 1 15,-1-5 4-15,1-3-1 0,-2-2 1 0,-2-5 2 16,1-1-3-1,-7-5 1-15,1-2 2 0,-4-1-1 0,-2 0 0 0,4-2-2 16,2 0-5-16,6 2-6 0,7 2-5 16,8 0-8-16,5 3-8 0,5 3-9 15,2-1-17-15,4-2-15 0,4-3 24 16,13-6 13-16</inkml:trace>
  <inkml:trace contextRef="#ctx0" brushRef="#br0" timeOffset="1617.31">25490 3613 1318 0,'23'12'150'16,"-22"-14"-123"-16,-1 2-41 0,0 0-22 15,-23-15 38-15,23 15-1 0,0 0 0 0,1 0 2 16,-1 0 2 0,0 0 4-16,3 0 5 0,-1-1 1 15,1 0-2-15,5-1-1 0,1-1-4 0,5-1 0 0,4-3 2 16,-2 0-2-16,6-3 1 0,-1 1 2 16,3 1-3-16,-1-2 0 0,1 2-3 0,1 1-3 15,-3-4-2-15,5 7 0 0,0 1-1 31,-1 1-1-31,4 6-1 0,0 1 1 0,0 6-1 16,-2 1-1-16,-2 6-1 0,-2 4 1 16,1 6 1-16,0 6-3 0,-3 3 2 0,-4 1 2 0,-8 1-1 15,-5-2 3-15,-9-3 3 16,-7-2-3-16,-4-3 0 0,-6-6 1 16,-4-5 0-16,-3-8 3 0,-3-3 2 0,-1-5 0 15,1-4 0-15,-2-5 2 0,4-5-1 0,0-4 2 31,-1-5-1-31,2-4-3 0,1 0-2 0,3-2-1 0,6-2-2 0,0 1 0 16,4-1-1-16,6 1-3 0,5 5-1 16,6 0-2-16,2 4-2 0,0 0-8 15,3 1 1 1,2 2 4-16,4 0-2 0,1 6 5 16,2 1-16-16,1 3-15 0,0 1-7 15,0 2-7-15,0 2-1 0,-3 0-13 16,2-3-50-16,1 4-65 0,-2 2-22 15,2 0 16-15,-2-2 62 0,-1-4 80 16,0 2 39-16,-3-1 9 0,1-1 1 0,-2 2-1 16,1 0 1-16,-1 1 1 15,2 1 2-15,0 1-5 0,2 5-3 0,2 0-3 16,-4 1 0-16,0-1 6 0,0 3 24 16,-2-1 32-16,3 0 36 0,-4 5 20 15,-2-3 1-15,-1 3-12 0,-1 2-15 16,3 3-12-16,0 1-12 0,6 4-13 15,-5 1-20-15,-1 4-8 0,0 4-11 0,-1 3-6 16,1 3-1-16,1 0-2 0,-5-1 1 16,2-4 0-16,1-1 0 0,1-7 2 15,2-6 0-15,1-4-2 0,-3-9 0 16,-2-3-7-16,2-3-16 0,-2-5-11 16,5-4-20-16,1-5-65 0,1-8-62 15,3-3-32-15,-2-4 82 0</inkml:trace>
  <inkml:trace contextRef="#ctx0" brushRef="#br0" timeOffset="1992.54">26500 3843 432 0,'20'19'51'16,"-2"-1"57"-16,-4 2-34 0,-5-2-23 15,-4-1-7-15,-2-3-13 0,0-1-10 0,-2-4-2 16,-1-6 15-16,0-3 17 0,0 0 17 16,-4-2 27-16,1-6 7 0,-4-9-4 15,2-4-10-15,-3-6-19 0,0-4-14 16,1-3-11-16,1 0-9 15,2-2-11-15,2 0-10 0,2 0-7 0,0 0-4 16,1 3-1-16,5 0-1 0,2 2-5 0,3 0-4 16,2 3-6-16,5 1 4 15,5 6 7-15,3 3 3 0,5 3 7 0,-2 6-6 16,-2 3-1-16,1 6-2 0,-2 9-1 16,2 6 0-16,2 10-2 0,-1 5-1 15,-4 9 2-15,0 1-1 0,-4 4 1 16,-4 0 1-16,-3 2 1 0,-4 1 2 15,-5-4 0-15,1 0 1 0,-4 0 0 16,1-4 0-16,-2-3-1 0,-1-3 2 0,0-8-1 16,0-6 1-16,0-7-1 0,1-4 2 15,-1-7 0-15,0 0-5 0,0-1-4 16,1-1-11-16,1-2-9 0,5-4-8 16,2-10-34-16,2-12-37 0,1-13-221 0,-1-9 199 15</inkml:trace>
  <inkml:trace contextRef="#ctx0" brushRef="#br0" timeOffset="2219.44">27188 3116 1114 0,'5'7'28'0,"2"3"-12"0,-2 8-13 16,3 7-1-16,1 11 2 0,0 4 11 15,2 9 11-15,-2 10 3 0,2 6 11 16,1 7-8-16,-1 1-11 0,-1 0-3 15,1-2-9-15,-2-3-4 16,1-2-2-16,5 0 1 0,-3-7 0 0,4-9-3 16,-1-11 1-16,-3-13-1 0,-1-8-3 15,-1-9-8-15,2-6-14 0,-1-6-20 16,5-10 240-16,-1-9-155 0</inkml:trace>
  <inkml:trace contextRef="#ctx0" brushRef="#br0" timeOffset="2424.46">27615 3579 997 0,'-48'27'53'0,"1"-4"6"0,-7 9-1 0,3-9-10 0,-2 0-19 16,3-2-16-16,2-4-9 0,0-1 0 16,6-7 0-16,-1-5 0 0,5-3-1 15,6-1 0-15,5-3-1 0,7-3-2 0,7 1-4 16,3-4-10-16,2-2-12 15,4-3-13-15,0-8-14 16,-2-4-115-16,0-9 109 0</inkml:trace>
  <inkml:trace contextRef="#ctx0" brushRef="#br0" timeOffset="2598.28">26325 3006 1902 0,'0'-3'-53'0,"-4"5"-111"0,-2-2-23 0,-5 0 30 16,-1-2 81-16,3-3 68 16,0 1-71-16,1 1 58 0</inkml:trace>
  <inkml:trace contextRef="#ctx0" brushRef="#br0" timeOffset="2757.53">25278 2665 1152 0,'-6'2'47'0</inkml:trace>
  <inkml:trace contextRef="#ctx0" brushRef="#br0" timeOffset="11741.78">22142 6581 1111 0,'2'21'136'0,"3"-4"-105"16,0 15-63-16,-14-86 31 16,4 38 1-1,4 15-1-15,1 1 0 0,0 0 0 0,-1 0 3 0,-1 0 3 0,-3-1 2 32,0 1 2-32,1-1 2 0,-3-3 3 0,-1 2 1 0,-3-1-1 0,-6-3-1 15,-4-2-1-15,-4-2 0 0,-5-1 0 16,-7-1-1-1,-8-1-1-15,-11 0-3 0,-8-3-1 0,-4-1-1 16,-3-1-2 0,1 1-1-16,-4-2 0 0,-11 0-1 0,-1 1 0 15,-4 0 1-15,-1 1-1 0,10 3-1 16,5-3 1-16,0 2-1 0,-1 0 1 16,-2 0 1-16,-2 2-2 0,7-2 1 15,7 5 12-15,11 1 3 0,5 0 2 16,6 2 0-16,7 0-11 0,4 3-5 0,5-1 0 15,6 4-1-15,2 0 1 0,6 0 0 16,2 1 0-16,6 0 2 0,1-1 0 16,3 0-1-16,0-1 0 0,0 0 0 15,1 1-1-15,2 1-1 0,0 0-4 16,-1 1-9-16,1-1-11 0,0 0-11 16,1 0-12-16,0 0-13 0,-1 0-21 15,0 0-146-15,3 0 143 0</inkml:trace>
  <inkml:trace contextRef="#ctx0" brushRef="#br0" timeOffset="12214.35">20428 5968 1585 0,'23'18'83'16,"-50"-30"-269"15,21 16 173-31,-2 2 4 0,-3 5 5 16,-6-2 0-16,-5 0 2 0,-7 1 2 15,-2 1-1-15,-8-3 1 0,-4 0 0 16,1-1 0-16,2 0 1 0,2 2 1 15,2-2-1-15,2 2 2 0,-1-3 0 16,5-1 1-16,3 2-2 0,6 0 1 16,4 0-2-16,5-2-1 0,4 2 0 15,3-1-1-15,3-2-2 0,2 4-3 0,0 0 1 16,2 3 1-16,8 6 3 0,3 2 2 16,8 8 1-16,3-1 2 0,1 2-1 15,2-1 0-15,-6-7 1 0,-2-2-3 16,-4-3 1-16,-2-4-1 15,-2-1 0-15,-4-2-1 0,-5-1 1 0,0-2-1 16,0 1-1-16,0-4 1 0,-1 3 0 0,-1-4 0 16,1 2 0-16,-1-2 0 0,0-1-3 15,0 1-5-15,-1 0-14 0,0-1-20 16,-1 2 58-16,1-2-25 0</inkml:trace>
  <inkml:trace contextRef="#ctx0" brushRef="#br0" timeOffset="19175">23491 6620 833 0,'6'0'72'0,"93"52"51"16,-205-100-113-1,106 48 25-15,0 0-9 0,0 0-1 16,0 0 0-16,-1 0 3 0,1 0 5 16,0 0 2-16,-1-4 0 0,-1 4-3 0,2 0-6 15,0 0-5-15,2 2-2 0,-1-2 0 16,-1 0 1-16,-1 2 2 0,-1-6 0 15,2 3-3-15,2 2-3 0,-1-1-2 16,-1 0-4-16,0 0-2 0,0 0-1 16,0 0-3-16,-1 2 1 0,4-4 1 0,-3 2-3 15,0 0 0-15,0 0 1 0,-5-2 0 16,5 2 2-16,0 0 2 0,-2-3 0 16,3 1 0-1,-1 2 0-15,0 0-3 0,0-2 1 0,1 2 1 0,1-1 1 16,-2 0-1-16,1-4-1 0,-4 2-2 15,1 0-2-15,2 2 1 0,0 1 2 16,0-2 2-16,0-3 3 0,0 1 0 16,0 4 0-16,0-1 0 0,-2-5-2 15,1 3 1-15,0-1-2 0,0 1 0 16,1-2 0-16,0 2-1 0,-2-2-2 0,1 0-2 16,-1-1-1-16,3 1 0 0,0-4 1 15,-1 3 4-15,1-2 0 0,-5-2 2 16,4 0 2-1,0 0-1-15,0-4 1 0,1 2 0 0,1-3-2 0,2 0 2 16,-4 0-1-16,5-1 0 0,-1 1 2 0,-2-3-1 31,4 4-2-31,-2 0-1 0,-1-1-2 0,2 3 2 0,-3-1 4 0,-1 4 4 16,1 1 4-16,-2 2 1 0,3 3 1 16,0 0 0-16,-1 0-3 0,-2 3-4 15,0-4-5 1,-4 3-6-16,4 1-3 0,-1-1-3 0,1 1-2 0,0 0-2 15,0 0-1-15,0 0 0 16,0 0 0-16,0 0-1 0,1 1 2 16,-6-2 1-16,5 1-2 0,0 0 2 0,-2 1 0 0,0 0-1 15,-6 0 0-15,-1 2 1 0,-2 0 0 16,-7 2 2-16,-5 0 3 0,-7 0 0 16,-8 2 1-16,1 1 1 0,0 4-2 15,0 0 1-15,1 3 0 0,-7 1 0 16,1 2 0-16,1 3 0 0,2-1 0 0,-5-1 1 15,1 0 0-15,-1-2-1 0,1-3 1 16,4 1 0-16,2-3-1 0,8 2-1 16,4-2 1-16,3 1 0 0,2 0 0 15,-2-3 2 1,-1 3-1-16,-2 0 2 0,4-1 2 16,0 2-4-16,5-4-1 0,2-2-4 15,6-1-6-15,4-3-6 0,3-1 1 16,1 2 2-16,3-2 6 0,2 3 6 15,6 1 2-15,3-1-1 0,7 0 1 16,6 0-2-16,2-3 0 0,1-2 1 16,3 1-2-16,3-2 2 0,1 1-1 15,8-1 0-15,1 0 1 0,-1 0 0 0,-7 2-1 16,-9 0 2-16,-8 1 3 16,-5 1-1-16,-4-2 1 0,1-1-3 0,-3 2 0 15,0 2 0-15,-3-4-1 16,-2 2 0-16,-2 0 1 0,-2-1-1 0,-1-2-6 15,0 0-5-15,-1 2-3 0,-3 0-1 16,0 6 4-16,-6 4 8 0,-5 4 3 16,-5 4 2-16,-4 3 2 0,-3 0-2 15,-4 4 0-15,-7-1-1 0,-5 0-1 0,-2 0-1 16,2-1-2-16,6 2-2 0,2 2-1 16,4 1-1-16,1-2-1 0,-1-3-2 15,7-1 0-15,5-5 0 0,4-1 2 16,5-2 4-16,4-3 1 0,1-5 1 15,0 1 0-15,5-3-6 0,0 0-3 16,1 0 0-16,4-2-2 0,-2-2 2 0,2 3 6 16,6-2 1-16,5 3 4 0,4-2 5 15,9 1 0-15,6-3 1 0,4-1-1 16,5-1 2-16,5-1-1 0,4 0 4 16,1-2 5-16,-7-2 5 0,-9 1 6 15,-10-2 1-15,-6 0-3 0,-2 0-4 16,-2 2-6-16,-3-1-5 0,-1 2-2 15,-4 1-4-15,-1-2 1 0,-1 1 0 16,-3 2-1-16,-3 0 1 0,-2 1 1 16,1 0 0-16,-1 0 0 0,0-1-4 0,0 1-1 15,0-1-5-15,0-1-3 16,0 2 0-16,1-1-2 0,-2 2 0 0,1-1 1 16,0 0 1-16,0 0 5 0,0 0 1 15,1 0 1-15,-1 0-3 0,0 0-9 16,0 0-8-16,0 0-9 0,0 0-10 15,0 0-6-15,0 0-5 0,0 0-11 0,0 0-4 16,0 0-3-16,0-1-5 0,1 2 631 16,-1 1-415-16</inkml:trace>
  <inkml:trace contextRef="#ctx0" brushRef="#br0" timeOffset="34438.39">22102 7554 1020 0,'1'0'27'16,"-1"0"-12"-16,0 0-15 0,1-4 3 15,-1 1-1-15,0-1 1 16,0 0 1-16,-4-1-1 0,3 0 3 0,-1 0 2 16,1-3 3-16,-1 3 5 0,-1 0 8 15,1 0 4-15,-2-1-1 0,0 2-3 16,-1-1-10-16,-3 1-3 0,1 1 0 15,-2 0-3-15,-2 0 0 0,0 2-3 0,-3-1-3 16,0 2-1-16,-2 2-1 0,2 1-2 16,1 1-3-16,-1 0-1 0,2 3-5 15,-1-3-3-15,-1 2-2 16,6-2-7-16,3 1 2 0,1-2-4 0,4 0 2 16,-2-2 8-16,3 4 7 0,5-1 8 0,3 5 4 15,4 4 2-15,3-1-6 16,4 3-3-16,0-1 0 0,1-4-3 0,0-1 4 15,-3-4 2 1,4-3-2-16,-1 0 0 0,-1-2-1 0,1 0 8 0,-7 0 12 16,-2-2 15-16,-5 0 5 0,-3 1-7 15,0-3-5-15,-1-1-10 0,-1 1 1 0,-1 1 4 16,0 0 3-16,-1 3 4 0,0-1-2 16,0 1-6-16,0 0-10 15,0 0-7-15,0 0-6 0,-5 2-2 16,-1 7 3-16,-6 5 0 0,-3 6 3 0,-2 7 3 15,-1 1-2-15,2 4 1 0,0 3 0 16,-2 5-1-16,0 0 0 0,1 6 0 16,-3 1-1-16,2 2 1 0,-1-3 0 15,3-4-1-15,6-5-1 0,1-4 1 16,7-5-2-16,-2-2 2 0,4-3 2 0,5-2-1 16,4 0 2-16,0-3 3 0,2-1-1 15,3-5 0-15,-5-2 2 16,5-3-3-16,-2-3 0 0,3-2 5 0,2-2-4 15,-1-2 2-15,-1-2 2 0,-1-4-3 16,-2-2 6-16,-2-1 3 0,-2-5-2 0,-2-1 1 16,-1 0-2-16,-2-2-6 0,-1 0 4 15,-3 0 0 1,-4-3-4-16,-1 4 0 0,-1 2-3 0,-2 1-4 0,1 5 0 16,-3 2 1-16,0 2-2 0,-4 0 1 15,-2 0 0-15,0 0-4 0,-4 1-1 16,2 1-3-16,-3 1-4 0,2 1-4 15,2-1-4-15,-1-2-8 0,6 2-6 16,1 0-5-16,6 0-10 0,6 3-8 16,0 0 2-16,1-2 90 0,6 1-35 0</inkml:trace>
  <inkml:trace contextRef="#ctx0" brushRef="#br0" timeOffset="34723.72">22498 7884 1486 0,'35'7'47'15,"-37"2"-47"-15,-51 28-36 32,49-39-44-32,-15 53 109 0,6-25-70 0,-1-7 13 15,1-2 3-15,3-2 3 0,2-1-2 16,1-6-8-16,4 0-10 0,1-5-21 16,-1-2 279-16,4 1-173 0</inkml:trace>
  <inkml:trace contextRef="#ctx0" brushRef="#br0" timeOffset="35228.98">22728 7420 1652 0,'0'1'4'0,"0"-1"-46"16,-2 3-12-16,0 2 9 0,1 6 19 15,0 10 7-15,1 4-9 0,0 8 0 16,1 4 3-16,0 4 4 0,2 0 10 16,-1 1 8-16,2-3 0 0,-1-2 3 0,-1-2 0 15,1-8-1-15,-1-6 1 16,-1-7 1-16,-1-5 0 0,1-5 2 0,-1-3 1 15,0 0-2-15,0-1 2 16,0 0 2-16,0 0-4 0,0 0 0 0,0 0-5 16,1 0-11-16,-1-3 1 0,1-4-4 15,3-2 4-15,1-5 6 0,2-5-1 16,3-2-3-16,1 1 0 0,2 3 2 16,-1 5 1-16,2 0 2 0,0 3 4 15,5 0 0-15,0 0 2 0,3 3 10 16,-3 1 6-16,-5 3 5 0,-2 2 2 0,-4 1-6 15,-1 4-9-15,5 4-6 16,-1 3-5-16,-1 5 0 0,1 4 2 0,-4 5-2 16,1 1-1-16,-3 0-2 0,-1-2-4 0,0-4-1 15,-1-4 0-15,-2-3-3 16,0-7 1-16,-1-2-1 0,0-4 0 0,0 1 0 16,1-2-9-16,-1 0-15 0,1 0-3 15,-1 0 16-15</inkml:trace>
  <inkml:trace contextRef="#ctx0" brushRef="#br0" timeOffset="35483.1">23237 7962 1201 0,'0'11'43'16,"-2"9"-54"-16,-2 4 3 0,6 3-15 15,0-5 23-15,2-4-14 0,2 1-21 16,1 0-18-16,1-2-16 0,-1 3-11 16,1-7-14-16,-1-1 51 0</inkml:trace>
  <inkml:trace contextRef="#ctx0" brushRef="#br0" timeOffset="36171.17">23576 7837 1186 0,'29'10'78'0,"-9"5"-79"16,19-4-34-16,-110-15 37 16,51 9-3-16,19 12-1 0,-3-3 1 15,2 4 1-15,-1 3 0 0,-1-1 0 16,2 0 3-16,-1-2-3 0,-1-1-8 15,1-3-16-15,1 0-22 0,-2-6-22 0,4-3-25 16,0-3-113-16,0-1 126 0</inkml:trace>
  <inkml:trace contextRef="#ctx0" brushRef="#br0" timeOffset="36737.23">23813 7367 1300 0,'0'3'-6'15,"0"0"-35"-15,-1 3-7 0,0 5 8 0,0 1 32 0,1 4 9 16,-1 0-2-16,-1 2 1 0,-1 3 0 16,1 1 0-16,2 4 0 0,0 2 0 15,0 5 0-15,2 4 2 0,-1 1 0 16,2 0-1-16,-1 3 0 16,0-6 1-16,0 3-1 0,4-7 1 0,0-4 3 15,-1-8-2-15,0-7 2 0,-2-7 0 16,-1-1 0-16,-2-4-1 0,1 0 0 0,-1 1-6 15,0-1-4 1,0 0 0-16,2 0 0 0,0-3 4 0,1 0 4 0,4-4-1 16,0-2 0-16,3-2 1 0,2 0-1 15,0-3 3-15,1 3 7 0,-1 0 5 16,3 1 8-16,-2-1 5 0,4-2 4 0,-1 2 0 16,-2 2 1-16,3 2-7 0,-2 4-6 15,1 1-5-15,-2 1-7 16,0 1-1-16,-4 3-1 15,-2-1-6-15,-3 3-1 0,-4-1-2 0,4 3-4 0,-2 4-2 16,1 5-2 0,-1 1-4-16,-2 1-1 0,0 3 5 0,0-3 2 0,-1-1 6 15,0-4 2-15,-1-3 0 0,1-2 0 16,-2-4-5-16,2 0-12 0,0-4-15 16,0 1-24-1,0-1-39-15,0 0-152 0,0 0 151 0</inkml:trace>
  <inkml:trace contextRef="#ctx0" brushRef="#br0" timeOffset="37178.53">24280 7856 1236 0,'0'0'36'0,"0"1"-6"0,0-1-21 0,0 0-5 32,2 0 7-32,0-1 1 0,0 0 1 15,1 1-1-15,1-2-5 0,0 2-2 16,2-2-2-16,0 1-2 0,-1-1 0 16,1 1 1-16,-2 0-2 0,0 1 0 15,-3 0 0-15,0 0-1 0,0 0 0 16,0 1-8-16,-1 0-10 0,0-1-4 15,-4 5 2-15,-3 2 7 0,-2 6 11 0,-5 3 3 16,-4 2 1-16,-3-1-1 0,2 1-1 16,2-2-5-16,5 0-2 0,3-1 0 15,2-5 0-15,4-1 2 0,1-3 1 16,0-1-2-16,2-1 4 0,3 1 3 16,2-1 2-16,2 3 7 0,2 1 5 15,7 0 0-15,2-1 4 0,1-2 3 0,0-3-1 16,-1 1 7-16,-4-3-2 0,2 0-7 15,-1-1-6-15,-2-2-8 0,1 1-4 16,-2 1-2-16,-1-1-2 0,-1 2-12 16,-2 0-18-16,-4 0-30 0,-1-1 33 15</inkml:trace>
  <inkml:trace contextRef="#ctx0" brushRef="#br0" timeOffset="42039.95">24787 6674 1501 0,'0'0'35'0,"0"1"-31"0,0 1-9 16,0 1-4-16,0 6-4 0,-2 8 1 0,0 8 2 15,-1 10 2-15,1 10 3 0,2 9 2 16,2 6-1-16,3 6 3 0,0 3 2 16,1-2 0-16,-3-1 1 0,1-6 1 15,-2-7-2-15,0-4 1 0,-1-10 1 16,-1-6-1-16,0-11 1 0,-2-6 1 0,0-8-17 15,2-7-24-15,0 0-26 0,0-1-28 16,-3-5 23-16,-1-11 29 16</inkml:trace>
  <inkml:trace contextRef="#ctx0" brushRef="#br0" timeOffset="42441.93">24638 6677 1724 0,'0'0'23'15,"-1"-2"-33"-15,1 2-19 0,3-2 8 16,-1-3 12-16,8-4-12 0,1-8-10 16,3-3-3-16,6-2-2 0,2 2 12 0,2 2 21 15,3 1 6-15,6 3 2 0,2 0 1 16,6 3-6-16,7 3-1 0,4 4 1 15,1 0-2-15,-5 6 2 0,-10 4 1 16,-11 2-3-16,-5 5-4 0,-9 3-6 16,-2 9-4-16,-3 5 0 0,-7 13 3 0,-4 6 5 15,-12 4 4-15,-6 3 4 16,-14 0-2-16,-18-2 0 16,-13-2-2-16,-10-6-2 0,-1-6 1 0,9-10 1 0,12-6 0 15,10-7 3-15,8-7 1 0,5-4 1 16,1-3 4-16,4-3 0 0,0 0 0 15,1-2 0-15,6-1 1 0,4-2-2 16,8 2-2-16,9 3-2 0,-1 0-8 16,0-5-20-16,10-6 547 0,9-11-385 15</inkml:trace>
  <inkml:trace contextRef="#ctx0" brushRef="#br0" timeOffset="42783.2">25916 6526 1610 0,'-2'7'20'16,"-5"5"-33"-16,-7 13-9 0,-2 9 12 15,-7 9 10-15,1 9 2 0,-3 5 0 16,-2 7-2-16,-5 5 1 15,-1 6 2-15,-1 8-1 0,-4 5 2 0,2 4 1 16,0-8-4-16,5-7-2 0,10-4-1 0,12-14-4 16,10-6 2-16,13-6 4 15,7-4 0-15,4-6 3 0,4 0 0 0,0-3-1 16,-2-1 0-16,0-2 1 16,0-4-2-16,-2-3 1 0,-1-5 1 0,-5-3-2 15,-6-5 2-15,-4-3-2 0,-2-1-4 0,-2-3-8 16,1 1-14-16,-3-3-16 0,2 2-18 15,-2-2-18-15,4-2 720 0,3 0-483 16</inkml:trace>
  <inkml:trace contextRef="#ctx0" brushRef="#br0" timeOffset="43511.18">26647 7185 1706 0,'0'18'152'0,"55"10"-160"16,67 6-79-16,-263-90 89 15,94 22-9-15,38 30 3 0,-10-5-2 31,-9 0 1-31,-7-2 4 0,-7-3-2 0,6 2-2 0,1-1-1 0,4 6-8 32,4 4-2-32,-1 3 3 0,3 7-6 15,3 1-2-15,0 2-2 0,2 2-10 0,6 3-9 16,2 0-9-16,5-1-9 0,5 2 5 16,4 0 15-16,2 2 14 0,3-3 15 15,6-1 7-15,4-3 3 0,6-1 1 16,5 0 1-16,1-3-1 0,2-5 3 15,-3-3 3-15,-1-4 2 0,0-4 6 0,1-3 3 16,2 1-2-16,-3 0 2 0,-2-3 2 16,-4 4 2-16,-5 1 4 0,-3 3 0 15,-8 2-2-15,-3 4 0 0,4-1 3 16,-6 1-2-16,0 0-9 0,0 0-11 16,-4 0-14-16,2 5-7 0,-3 5 2 0,-4 10 5 15,-2 10 7-15,-5 7 4 0,-2 6-1 16,-2 9 1-16,-4 7 2 15,0 9-2-15,-1 10 2 0,2 5 0 0,3 1-3 16,4 0-7-16,5-7-11 0,8-8-11 16,6-5 0-16,7-8 7 0,4-9 9 15,0-8 9-15,3-6 3 0,0-10-3 16,2-5-2-16,-2-4 3 0,0-5 1 16,1-2 5-16,-2-7 10 0,3 0-2 15,0-1 6-15,-1-5 1 0,0-3-6 0,-3-3-1 16,-1-4-5-16,-4-6-7 0,-1-3 3 15,-6 1 6-15,-3-3 4 0,-2 0 5 16,-6 0 0-16,-4 0-7 0,-8-2-4 16,-8 0-1-16,-8-3-4 0,-4 4 0 15,-1 1-2-15,6 3-3 0,2 3 1 0,5 7 1 16,8 0-2-16,4 6-1 0,9 4-2 16,2 1-9-16,5 3-2 0,-1-2-3 15,1 1-13-15,0 0-7 0,-1 1-15 16,1 0-13-16,-1-1-12 0,5 1 42 0</inkml:trace>
  <inkml:trace contextRef="#ctx0" brushRef="#br0" timeOffset="43762.54">27086 7582 1564 0,'0'1'36'15,"-2"4"-21"-15,-3 5-45 0,0 4-4 16,-6 6 15-16,-3 4 19 0,-3 3 1 16,-2 1-5-16,1-2-16 0,1-4-10 15,5-4-18-15,3-3-13 0,3-4-8 0,3-4-9 16,3-6-23-16,0 0-125 0,0 0 141 15</inkml:trace>
  <inkml:trace contextRef="#ctx0" brushRef="#br0" timeOffset="44268.47">27424 6619 1732 0,'0'0'5'0,"-1"0"-52"0,-1 5-17 0,-2 4 9 16,1 9 28-16,-1 12 15 0,0 13 9 16,1 12 1-16,0 5 1 0,0 9 1 15,2 10 1 1,1 3-1-16,1 2 0 0,6 1-3 0,3-10-13 0,5-7-4 0,2-9 0 15,-3-15 3-15,-4-16 11 0,-5-13 8 32,-4-14 2-32,0 0 3 0,-1 0 2 0,0 0 3 0,1-1 11 0,-1 0 3 15,1-4-2-15,2-5-5 0,-1-10-16 16,2-7-12-16,1-8-4 0,0-5-4 16,5 0-1-16,4 0 5 0,2 5 3 0,2 3 3 15,0 5 7-15,2 5 3 0,-2 1 1 16,2 5 7-1,-2 4 7-15,-3 2 5 0,-3 3 3 16,-4 4-3-16,0 2-10 0,-3 1-9 0,4 5-5 0,-4 4-13 16,4 6-2-16,3 5 0 0,-2 9 0 15,3 4 6 1,-2 3 5-16,-6-3 0 0,0-5-1 0,-2-6-3 0,0-3-6 16,-1-7-5-16,2 0-5 0,-3-4-8 15,2-1-8-15,0-3-13 16,-1 0-22-16,7 1 480 0,0-3-311 15</inkml:trace>
  <inkml:trace contextRef="#ctx0" brushRef="#br0" timeOffset="44474.72">28046 7392 1442 0,'-2'11'28'0,"-1"10"-27"0,-1 7-9 16,-1 4 4-16,1 2 5 0,1 2-1 16,-3 0 4-16,3-5-5 0,1-2-14 15,0-6-9-15,3-4-12 0,1-2-11 16,2-8-4-16,2 0-12 0,1-5 163 16,3 1-87-16</inkml:trace>
  <inkml:trace contextRef="#ctx0" brushRef="#br0" timeOffset="45220.05">28627 7603 1608 0,'18'18'62'16,"-67"95"-254"15,42-76 193-31,-3 1-6 0,1-9-8 16,0-3-11-16,1-7-9 0,1-2-4 15,3-5-8-15,3-3-14 0,1-2-26 16,0-4-41-16,0-3-58 0,3-2 99 16</inkml:trace>
  <inkml:trace contextRef="#ctx0" brushRef="#br0" timeOffset="45757.75">28994 6684 1727 0,'0'0'-12'0,"0"0"-66"0,-1 0-17 0,0 2-6 16,-1 3 42-16,1 6 30 0,1 11 8 15,0 4 12 1,0 10 6-16,-1 3 0 0,0 6 2 0,1 6-2 0,0 9 2 16,1 7 0-16,-1 8 0 0,1 2 1 0,-1-2 1 31,3-6-1-31,5-9 1 0,-1-8 1 15,1-9-2-15,-2-11 1 0,-1-9 1 16,-4-13-1-16,0-4 2 0,-1-6 3 16,0 0 0-16,0 0 6 0,0 0-2 15,3-3-2-15,2-5-5 0,4-4-16 16,6-11-27-16,0-11-46 0,1-10-83 16,-3-3-25-16,0-1 45 0,0 7 91 0,5 6 111 15,2 7 61-15,3 2 1 0,1 7-27 16,1 2-8-16,-2 6-13 0,-2 6-11 15,-3 2-13-15,-6 3-14 0,3 5-14 16,1 6-9-16,-4 8-5 0,3 8-5 0,-6 7-1 16,1 4 1-16,0 2-1 0,-2 2 5 15,2 4 2-15,-2-4-1 0,-4-2 2 16,2-3 1-16,-2-7-2 0,-1-7 1 16,0-4 0-16,2-6-1 0,-3-4-2 15,0-1-9-15,-2-8-14 0,1 1-16 16,0 3-16-16,0-4-25 0,4-4 45 0</inkml:trace>
  <inkml:trace contextRef="#ctx0" brushRef="#br0" timeOffset="46239.83">29759 7556 1396 0,'1'1'74'0,"-1"-1"33"0,3 0-72 0,-3-1-32 16,0 0 2-16,0 0 3 0,0 1-5 15,0-2-2-15,5-1-1 0,4-1 0 0,-1-2 2 16,3-1 1-16,1 0-2 0,-2 0 1 16,3 0 1-16,2 4-2 0,-3-3 3 15,3 3-7-15,-4 1-4 0,-2 0 1 16,-2 2 0-16,-6 0 5 0,0 0-9 15,-1 0-19-15,0 2-14 0,0 4-7 0,-5 4 8 16,-4 8 16-16,-4 9 13 16,-12 3 9-16,-3 4 2 0,-12 1 3 0,-5-3-2 15,2-3-9-15,4-6-7 0,12-2-3 16,8-3 3-16,8-2 6 0,5-3 7 16,4-8-1-16,2-3 0 0,0 0 0 15,0-2 0-15,-1 2 8 0,3 0 17 16,2-1 10-16,5 2 5 0,6-3 0 15,5 0-14-15,10 0-9 0,2-1-2 0,3-1-1 16,3 0 0-16,-6-1 3 0,1-2-5 16,-5 2-2-16,-4-2-2 0,-3 1-3 15,-1 1 2-15,-4 0 0 0,-4 0-1 16,-2 2-3-16,-1-3-11 16,-3 2-21-16,1 1-25 0,-2 0-2 0,-1 0 24 15</inkml:trace>
  <inkml:trace contextRef="#ctx0" brushRef="#br0" timeOffset="46855.99">30635 7536 1351 0,'0'25'111'0,"-6"-4"-100"15,7 4-49-15,-18-30 40 0,6 31-2 16,2 14 0-16,-3 3 3 0,-1 3-1 16,-1-2 0-16,1-4 1 0,2-6-1 15,1-9-1-15,3-6 2 0,1-7-3 16,3-6-3-16,3-5-12 0,0 0-23 16,0-1-22-16,-2-2 61 0,2-9-20 15</inkml:trace>
  <inkml:trace contextRef="#ctx0" brushRef="#br0" timeOffset="47355.1">30954 7364 1838 0,'33'5'128'0,"102"25"-478"16,-282-82 353-1,162 41-19-15,4-4-18 0,2-3-4 16,0-2-1-16,-3-1 21 0,1-4 29 16,-2 0 14-16,-1 2 9 0,-2-3 1 15,-4-7-22-15,-2-5-25 0,-5-6-13 16,-5-1-9-16,-5 6 17 0,-4 9 17 15,-2 4 3-15,-2 7 7 0,-3 4-7 16,1 4-2-16,-2 3-1 0,-2 5-3 16,0 3-2-16,-3 4-6 0,-1 10-5 0,-2 7 0 15,-3 7 4-15,0 10-2 0,0 10 4 16,8 6-4-16,9 8-3 0,7 6 4 16,13 1 3-16,8-1 4 0,7-8 3 0,6-7 3 15,-7-13 0-15,0-10 6 16,-5-10 12-16,-2-6 12 0,0-1 7 0,1-4 0 15,5 0-4-15,-3-2-5 0,2-6 5 16,-1-2-1-16,-4-3 0 0,2-1-4 16,1-3-10-16,2-2-6 0,2-4-11 15,-1-1-18-15,1-6-24 0,3 0-18 16,-2-3-10-16,1-1 7 0,-2 2 7 0,3-2-6 16,-1-3-20-16,1 0 43 0</inkml:trace>
  <inkml:trace contextRef="#ctx0" brushRef="#br0" timeOffset="47782.75">31200 6244 1638 0,'0'1'12'16,"0"4"-54"-16,-1-1-21 0,2 6-9 0,4 5 22 15,4 5 30-15,8 6 7 0,6 6 10 16,11 3 4-16,5 4 1 0,6 8 1 16,-1-1-2-16,0 4 0 0,-3 9 1 15,5 0-2-15,4 8 0 0,0 6 2 0,4 7-2 16,6 15-1-16,-2 9 1 15,-4 6-1-15,-11 2 1 0,-15-3 1 0,-10-1 0 16,-9-4 0 0,-7-10 1-16,-9-12-4 0,-12-14 0 0,-3-9 1 0,-10-6-1 15,-3-6 2-15,2-7 0 0,-3-7-1 16,5-5 0-16,9-5 1 16,3-5 1-16,5-6 1 0,7-3 1 0,1-2-2 15,3-5-1-15,3-1 1 16,-3 0-3-16,3-1-1 0,0 0-7 0,0 0-13 0,0 0-17 15,0 0-13-15,0-1 25 0</inkml:trace>
  <inkml:trace contextRef="#ctx0" brushRef="#br0" timeOffset="48449.01">31103 7264 1086 0,'-2'0'-13'0,"1"0"-39"16,-1 2-12-16,0-1 14 0,-2 3 24 16,2-2 10-16,0 0 4 15,-1 2 2-15,0-4 6 0,3 0 8 0,-1 0 8 16,1 0 4-16,-2 2 2 0,0 1-3 16,1 1-8-16,-2 1-4 0,0 4-4 15,-3 1 0-15,0 5 1 0,-3 2 0 16,0 0 1-16,0 4 3 0,-4 0-2 15,0 3 0-15,-2-3 0 0,1-1-2 0,2-3 1 16,-2-3 2-16,4-4 5 16,1-4 4-16,2-2 8 0,5-1 5 0,2-3 1 15,-1 2 7-15,-1-1 2 0,-2-1 9 16,4 0 9-16,-1 0-1 0,1 0-1 16,-1 0-5-16,4 0-6 0,-3 0 2 15,1 0-1-15,-1-1-9 0,0-2-5 16,4-2-12-16,3-2-8 0,2-3-4 15,2-5 3-15,-2-1-1 0,0 0 4 0,2-5 2 16,0 0-6-16,5-10 87 0,-2-4-192 16,-1-6 11-16,-2 3-2 15,-5 6-87-15,-3 10 198 0,3 3-21 16</inkml:trace>
  <inkml:trace contextRef="#ctx0" brushRef="#br0" timeOffset="54771.61">22551 5331 856 0,'-15'6'21'0,"1"2"-11"15,-1 0-8-15,-1 1-2 0,-1 2 2 0,-4-4-2 16,-4 2-1-16,-3 0 0 0,-4-1-1 16,-3 0 1-16,-2-3 2 0,0 0 2 15,2-2 4-15,4-2 4 0,1 2 1 16,0-2 3-16,0 0 6 0,-3 1 2 15,-1-2 3-15,3 4-2 0,-5-1-8 16,-9 1-6-16,-7 0-5 0,-6 1-3 16,-1-1-1-16,3 3 0 0,3-2 0 15,1 2 0-15,-2 1 1 0,-3 2-2 16,-10-1 0-16,-3-1 0 0,-1 2 0 16,-4-2 0-16,10 1 0 0,-3 1 1 15,1-1-1-15,-1 0 0 0,-4-1-2 0,-5-1 0 16,-5 2 18-16,0-4 2 0,-2 1 6 15,5-2 2-15,-10-1-15 0,-8-1-3 16,-2 1-2-16,-4-1-3 0,7 0-2 16,5 2 2-16,-2-1-3 0,-1 2 1 0,3-1 1 15,2 0-2-15,8 0 0 0,2 0 2 16,-5 1-2-16,-1 1 1 0,-2 1 0 16,2-1-1-16,6 1 0 0,4 0 0 15,-5 0-1-15,-5-1 1 0,-6 0 0 16,0 0 0-16,0-1 4 0,6 2 0 15,-4 0 0-15,-5-2 0 0,3 1-1 0,-6-2-1 16,12 1-1-16,3 0-1 0,-5 0 1 16,1 1-1-16,-3-1 3 0,2 2-2 15,5 1-1-15,5-3 1 0,-7 0-1 16,-5-3 0-16,-3-2 1 0,0 0-1 16,8 1 1-16,4-1 1 0,-4 0-2 15,-2 0 2-15,1 0-1 0,-3-2 1 0,8 2 3 16,2 0 2-16,0 1-2 0,1-1 0 15,-5-1-2-15,5 0-3 16,2 1 1-16,4-1 1 0,6 1-2 16,2 0 0-16,-2 0 3 0,-9-4-3 15,3 3 1-15,-2-2 2 0,0 2-3 0,11-1 1 16,-4-3 2-16,0-2-3 0,-1 1 2 16,-6-6 0-16,3 1 4 0,-1-2 15 0,7-1 8 15,5 0 3-15,-2-4-4 0,5 0-10 16,0-4-5-16,1 1 1 0,-1-3 2 15,5 0 1-15,2-1-2 0,0-5-3 16,6-1-3-16,-1 0 0 0,7 2 0 16,6 1 4-16,6 1 4 0,3 2 5 0,3 1 11 15,3 2 4-15,3 2 2 0,1 2-4 16,4 1-13-16,0-1-6 0,2-2-10 16,3-1-5-16,-3 1-2 0,5-1-6 15,0-4-2 1,1 0 2-16,7-2-2 0,1 0 4 15,4-2-4-15,3-2-5 0,1-7 2 0,5 3-4 0,3 0 3 16,3 2 6-16,5 1 1 0,5 0 4 16,7 2-3-16,2 1 0 15,5-1-3-15,4 0 0 0,4 1 5 16,4 0-9-16,5 2 1 0,0 1 1 0,0 1 0 16,4 3 7-16,3 1 3 0,9 2-1 15,-3-1-6-15,8 4 0 0,-4 0-2 0,-3 0 1 16,12 4 7-16,0-1-2 0,-1 1 2 15,0 2 1-15,-6-2-1 0,-3 3 0 16,6 1 1-16,4-3-2 0,-1 2 0 0,-2 0 2 16,-4 0-3-16,-3 0 1 0,7 3 1 15,4-1-1-15,-2 2 0 0,-1 0 1 16,-5 1-2-16,2-1 0 0,9 2 2 0,6-1-3 16,1 2 2-16,-1 2 1 0,3 0-1 15,3 0 1-15,-1 0 1 0,-1 0-2 16,-10 0 1-16,-4-2 2 0,9 2-1 15,2 0 1-15,0 0 1 0,-5 0-2 16,-8 0 0 0,-1-1 0-16,-2-1 0 0,-3-1-1 0,-5-1 2 0,-1 0-1 15,-2 0 1-15,7-1 1 0,7 3-2 16,3 1 0-16,-2 1 2 0,-6-1-2 16,-4 1 0-16,3-1 2 15,2 1-3-15,0 0 1 0,-2 0 1 0,-9 0-2 0,-3-2 1 16,-2 2 1-16,1 2-3 15,0-1 9-15,0 1 1 0,-5-1-1 16,-6-1 4-16,-3 3-9 0,-4-1-1 0,0 0 0 16,2 0 1-16,4 3-1 0,4-1-1 15,-3 1 1-15,-3-2-1 0,-6 1 0 0,-4-2 2 16,3 1-2-16,0 1 0 16,0-1 1-16,2 1-1 0,5 1 0 0,-1-1 2 31,4 2-2-31,-4 0 0 0,-5-1 2 15,-6 1-2-15,-3-1 0 0,-4 0 1 0,-1-1-1 16,-2 0 0-16,-1-2 1 0,1 1-1 16,2 1 0-16,-2-2 1 0,1 0-1 15,-3 3 0-15,2-1 1 0,2 4-1 16,0 0 0-16,2 1 1 0,0 0-2 16,-5 2 1-16,1 0 0 0,0 2 0 15,1 0 0-15,2 0 0 0,-1 0 0 16,-9-4-1-16,-5 2 1 0,-1-1-1 15,-4 3 0-15,3-1 1 0,-1 4-2 16,-4 0 1-16,-1 2 1 0,0 0-2 16,0 1 1-16,-2 2 1 0,1 0-4 15,1 4 2-15,0 1 0 0,0 1-2 0,-1-1 2 16,-4 3 1-16,-1 0-1 0,-5 1 1 16,-1 2-2-16,-1-2-1 0,-4 2 2 15,-1-1 1-15,-5 2 0 0,-3-1 1 16,-4 0 0-16,-4-3 0 0,-5-2 2 15,-5-7 2-15,3 1-2 0,-4 2 1 0,0-5 1 16,2 2-3-16,-8-5 2 0,-2 0-1 16,-3 0-1-16,-6-3 2 0,2 0 1 15,3-2-1-15,4-1 1 0,7-2 1 16,4 0-2-16,2-1 0 0,4-3 0 16,1-1-1-16,3 0 1 0,2 0 1 15,4-2-2-15,0 0 1 0,5 1 1 16,1-1-5-16,1 0-7 0,2 0-11 15,0 0-22-15,0 0-18 0,0 0 3 16,0 0 22-16</inkml:trace>
  <inkml:trace contextRef="#ctx0" brushRef="#br0" timeOffset="55668.63">16368 5858 1359 0,'-4'1'32'0,"-3"2"3"0,-2 3-48 16,-4 2-2-16,2 0 11 0,1 4 2 15,-1 0-1-15,1 2-3 0,1-1 1 16,1 1 1-16,1-1-1 0,0 2 0 16,1 3-1-16,1 3-1 0,4 5-1 0,1 2 1 15,3 2 0-15,3 2 1 0,2 0 4 16,3 3 0-16,4-1-2 0,3 2 0 16,4 0-4-16,2-2 1 0,5 3 1 15,6 1 1-15,6 0 0 0,12 2 3 16,9 3-3-16,1 1 3 0,6 1 2 15,0-1 1-15,2-2 1 0,5-2 0 16,7-1 0-16,7-3 0 0,2 0 1 16,2-5-1-16,4 0 1 0,5 1 0 0,4-3-2 15,-2 3 2-15,-6-4 1 0,-9 1-3 16,-3-2 1-16,4-3 1 0,-2 0-3 16,-3-7 1-16,-3 1 2 0,-2-1-2 15,-1-3 1-15,10-2 0 0,3-1-1 16,-1-3 0-16,2-4 1 0,-3 2-1 0,8-1 1 15,3-1-1-15,6 3-1 0,-1-3-1 16,-9 0 1-16,-1 4-1 0,-1-3 1 16,-1 2 2-16,-7-2-2 0,-6 0 0 15,-7 1 2-15,-3 1-2 16,1 2 0-16,-2-2 1 0,-6 0-1 0,-9-4 0 16,-10 2 2-16,-10-4-2 0,-5-1 0 15,1 0 1-15,-3-1-5 0,-4-4-6 16,-5 1-4-16,-8-5-6 0,-2 0-2 15,-3-2 0-15,-1-4-13 0,-2-6-11 16,-1-4-138-16,-3-9 116 0</inkml:trace>
  <inkml:trace contextRef="#ctx0" brushRef="#br0" timeOffset="56172.21">19950 6756 820 0,'-2'6'19'16,"2"0"-11"-16,0 1-24 0,4 4-26 0,7 2-3 15,4 4 6-15,6 4 18 0,10 3 37 16,3 1 9-16,5 0 1 0,10-1-2 16,1 2-7-16,8-4-1 0,1 4-4 15,-4 3-3-15,0-1-2 0,-3 4-4 16,-5-7 4-16,-2-2 15 0,-2-2 9 0,-4-1 6 15,1-1-2 1,-3 1-13-16,-5-2-8 0,-9-4 2 0,-6-1 4 0,-5-3 7 16,-7 0 5-16,-1-1-4 0,-4 1-6 15,-8 2-6-15,0 5-8 0,-5 1-1 16,-6 2 3-16,-1 2-2 0,-6 1 3 16,-3 1 2-16,-1 2-3 15,-1-1 0-15,0 2-1 0,2-3-3 0,-2 0-1 0,2 1-1 16,-3-3-1-16,0 0 0 0,4-2 1 15,5-2-2-15,3-3 0 0,4 0 2 16,4-4 8-16,-1-1 8 0,2-3 7 16,1-1 3-16,2-3-2 0,7-3 3 15,-5 3-1-15,4-2 2 16,0 2-3-16,2-3-10 0,1 0-6 0,-1 0-6 0,2 0-4 16,-2 0-1-16,0 0 0 0,0 0-1 15,1 0 0-15,-1 0 2 0,0 0-3 16,0 0-5-16,0 0-5 0,2 2-17 15,0-2-14-15,-2 0-19 0,-1-2-203 16,7-3 175-16</inkml:trace>
  <inkml:trace contextRef="#ctx0" brushRef="#br0" timeOffset="80508.07">6746 7163 1120 0,'20'-3'42'15,"-18"-1"-38"-15,-2 1-5 16,2 1-4-16,-17 0 15 0,16-1 5 16,1-1 8-16,-1-3 9 0,-1-1 10 15,0-2 10-15,-1 0 2 0,1-1 2 16,-2-5-1-16,3 1-5 0,0-2 1 0,0 3-2 16,-1-4-4-16,0 0-4 15,0-2-8-15,2-3-11 0,1-2-9 16,0-1-6-16,-3-3-5 0,0-1-1 15,1-1 0-15,-1-3-3 0,1-1-1 0,-2-2 2 16,0 1-1-16,0 0 2 0,1 4 5 16,0 6-2-16,0 1 4 15,0 7 3-15,-1 2-4 0,1 4-1 16,0 5-1-16,1 3-7 0,-1 4-4 0,0 0-7 16,0 0-11-16,0 0-4 0,-3 1-2 0,-1 5 7 15,-4 6 8-15,-5 7 10 0,-4 8 4 16,-9 6 2-16,-4 6 2 15,-9 1-2-15,-11 2 1 0,-4-4 1 0,-4-3-2 16,1-5 0-16,3-3 0 0,0-4 0 0,1-1-1 16,5-5 1-16,-1-1 0 0,7-4 0 15,5 0 1-15,-2-2-1 0,9 1 0 16,2-2 1-16,2-2-1 0,10 0 0 16,3 0 0-16,4-2 0 0,4 0-3 15,3-1-2-15,3 2-9 0,4 1-3 16,6 3 2-16,7 0 4 0,10 2 8 0,14 0 7 15,6 0-1-15,10-2 0 16,1-5 2-16,-1-5-3 0,-1-3 0 16,-7-1 2-16,-4-1-4 15,-7 2 1-15,-5-2 2 0,-3 2-3 0,-5-1 0 0,-8 0 2 16,-4 4-2 0,-9 2 0-16,-5-2-1 0,0 4-10 0,-2-2-2 0,-5 5 3 15,-4 11 2-15,-9 3 8 0,-10 7 5 16,-6 7-3-16,-8 2 1 15,-7 4 1-15,-3 2-3 0,-2 0 0 0,2-1 2 0,6 4-3 16,-3-5 1-16,5 2 2 0,0-3-3 16,3-5 0-16,9-3 1 15,8-5-1-15,9-6 1 0,6-5 1 0,5-4-2 16,3-3-1-16,2-1-1 0,2 1-6 16,2-2 2-16,2-2 3 0,4 2 2 0,9-3 3 15,10 2 3-15,14 0-2 0,12-1 1 16,4-4 1-16,1-1-2 0,-2-3 0 15,0-1 3-15,-3-1-3 0,-7-2 3 16,-5 4 2 0,-5 0-3-16,-6 1 1 0,-4 1 0 0,-5 1-4 0,-5-3 1 0,-6 3 1 15,-10 0-3-15,1 0 3 0,3 0 1 16,-5 1-2 0,0-1 1-16,0 0-4 0,0 0-18 0,0 0-23 0,0 0-33 15,-3 0-24-15,-2 0-139 0,1 0 147 16</inkml:trace>
  <inkml:trace contextRef="#ctx0" brushRef="#br0" timeOffset="81436.03">6757 8077 893 0,'3'-10'8'0,"-2"2"-8"15,1-1 15-15,-5 5 31 0,0-4 27 16,1 1 4-16,-1 2-1 0,2-4-5 16,-3 2-7-16,-2-2-6 0,-2 0-14 15,-2-2-14-15,0 1-12 0,-4-2-9 16,-4-1-2-16,1 0 2 0,1 2 3 16,-3 3-1-16,2 2 0 0,-4 1 1 15,-1 3-9-15,2 2-1 0,-3 1-9 16,2 4-7-16,2 1 2 0,0 4-5 0,3 5 2 15,3 2 2-15,1 1-4 0,4-2-8 16,3 0-5-16,5 0-6 0,2 0-1 16,3-3 7-16,2-1 6 0,4-2 2 15,-1-5 7-15,1-1 6 0,3 0 7 16,-1-3 11-16,4-2 12 0,3-1 2 0,6-5-1 16,-1-1-4-16,4-2-10 0,-4-2-4 15,-1-2 1-15,-1 1-3 0,-5 2-1 16,-2-2 3-16,-4 4-2 0,-4 3 1 15,0 0 2-15,-3 5-1 0,-1-1 0 16,0 0 0-16,-2 2-4 0,1 0-3 0,-3 2-3 16,0 1-8-16,1 3-3 0,-1 4 3 15,0 5 2-15,-1 9 10 0,-3 4 6 16,-1 5-2-16,-3 5 1 0,-2 3 0 16,-4 4-1-16,3 1 1 0,-1-1 1 15,3-3-4-15,3-7 1 0,0-5 2 16,6-8-2-16,0-4 1 0,5-3 2 15,3-2-1-15,3 0 0 0,3-4 1 16,0 0 1-16,1-4 0 0,2 0 0 16,-2-4 2-16,1-1 6 0,0-2 6 0,-3-4 4 15,0 1 3-15,-3-2-2 0,-1-2-1 16,0-2 0-16,-4 2 2 16,1 0-3-16,-3-1 2 0,-1 1 3 0,-2 0-7 15,0 0 0-15,0-2-2 0,-3 2-8 16,0 2-2-16,-2-2-3 0,1 4-6 15,-2 0 0-15,-3-1-3 0,-1 0-6 0,-5 0-1 16,0-1-1-16,-2 2 2 0,1 2 4 16,-1 0 5-16,-1-1 1 0,2 2-8 15,-4-1-6-15,5-1-6 0,0 1-6 0,2-1 9 16,0 0 1-16,2-1 5 0,0 2 6 16,4 1 3-16,6 2 3 0,0-2 6 15,-5 1 0-15,6 1 6 0,-3-3 1 16,6 3-5-16,-3 0-1 0,0 0-3 15,0 0-5-15,0-1-4 0,0 1-11 16,1 1-17-16,0-1-17 0,1 0-14 16,3 1-12-16,-5-1-94 0,0 0 108 15</inkml:trace>
  <inkml:trace contextRef="#ctx0" brushRef="#br0" timeOffset="82417.53">7655 6981 1284 0,'0'0'44'0,"0"0"1"15,2 0-34-15,0 1-12 0,-2 0 0 16,0 2-2-16,-6 0 1 0,3 1 1 15,2 3-2-15,-2 1 1 0,2 2 2 16,0 2-3-16,0 4 1 0,0 3 2 16,0 5-2-16,1 3 1 0,-2 3 2 15,0 4-2-15,0 4 1 0,-1 0 2 0,0 2-2 16,1 0 1-16,2-1 2 16,2 1-3-16,-2-3 3 0,-3-3 0 0,2-1-3 15,-2-5 3-15,-1 0 0 0,3-5-2 16,0-1 1-16,-1-3 1 0,2-3-1 15,-2-4-1-15,-2-3-9 0,2-5-15 16,-1-4-24-16,3 0-25 16,0 0 38-16</inkml:trace>
  <inkml:trace contextRef="#ctx0" brushRef="#br0" timeOffset="82845.49">7543 7060 1411 0,'0'0'55'16,"1"-3"1"-16,-1-1-38 0,1-3-26 16,3-2-10-16,-1-7-11 0,9-4-18 0,4-4-6 15,1-1 12-15,6 0 20 0,-1 3 21 16,-2 1 11-16,6 2 3 0,1 2-4 15,2 1-5-15,6 1 0 0,0 2-4 16,-1 0 1-16,1 4 1 0,3 4-4 16,-5 1 0-16,3 3 1 0,-4 1-7 15,-5 7 2-15,-3-3 0 16,-2 8-5-16,-4 2 1 0,-4 4-2 0,-7 3 0 16,-4 6 5-16,-8 5 4 0,-11 4 2 0,-8 2 0 15,-8 6 2-15,-2-4-2 16,-5-4 1-16,2-2 2 0,0-7-3 15,-3-7 2-15,2-2 1 0,-1-4-2 0,0-4 2 16,-1-3 0-16,3-2-2 0,2-4 0 16,2-3 3-16,7 0-3 0,4 0 1 0,10-1-1 15,5 2-2-15,3-2-7 16,4 3-9-16,0-2-22 0,1 0-15 0,7 0 527 16,8-7-359-16</inkml:trace>
  <inkml:trace contextRef="#ctx0" brushRef="#br0" timeOffset="83212.59">8730 6701 1355 0,'9'28'72'0,"-9"24"-68"16,21-27-7 0,-105 14 1-16,32 6 7 0,12 11 0 15,-2 9 1-15,0 5-3 0,-3 0 1 16,6 3 0-16,4-7-3 0,4-3 2 16,6-5 1-16,8-5-3 0,8-5 0 15,8-3-1-15,5-4-5 0,4-5 1 0,3-7 3 16,4-6 0-16,1-6 5 0,0-4 2 15,2-2-1-15,2 0 1 0,1 1 0 16,4 0-2-16,2-3 1 0,1 0-4 16,-2-3-4-16,-5-3-4 0,-6-1-8 0,-5-1-11 15,-5-1-15-15,-1 0-18 0,0-1-24 16,0-3 93-16,0-3-26 0</inkml:trace>
  <inkml:trace contextRef="#ctx0" brushRef="#br0" timeOffset="83920.39">9134 7012 1714 0,'-2'0'-3'0,"-1"0"-51"15,1 0-9-15,-4 2 35 0,-6 0 23 16,-8 3 2-16,-10 3 2 16,-8 0 3-16,1 3-1 0,0 1 0 0,2 2 1 15,2 1-2-15,0-1 0 0,6 1 1 16,5-1-2-16,5 1 1 0,6-2-1 16,4-2-5-16,2-4-7 0,5-2-7 15,1 4-8-15,3 0 2 0,3 1 10 0,0 1 6 16,9 0 6-16,4-2 3 0,6-4-4 15,6-1-1-15,-3-7 0 0,-2-1-3 16,-5-7 2-16,-2-1 4 0,1-1-1 16,1-3 3-16,2-1 1 0,-1-3-2 0,1 2 2 15,-4 1 3-15,-3 4 2 0,-5 5 2 16,-3 1 0-16,-3 4-3 0,-2-1 5 16,-1 4 3-16,-2 2-5 0,-1 0-7 15,0 1-9-15,-2 5-4 0,-3 10 6 16,-2 8 7-16,-4 10 0 0,-5 8 1 15,-4 6 2-15,-5 6-1 0,0 5 0 16,-2 9 1-16,1 3-2 0,2 5 0 16,5-1 1-16,6-4-2 15,6-12 2-15,5-8 0 0,5-9-2 0,6-8 0 0,6-2-1 16,6-5-2-16,4-2 1 16,5-5 2-16,4-4 1 0,-3-3 2 0,2-5 2 15,-2-4-2-15,-5-4 1 0,-1-2 2 16,-6-2 5-16,-5-2 6 0,-1 1 11 15,-7-6 4-15,1 2-2 0,-2-3 12 0,-1 0-3 16,1-1-5-16,-5-3-1 0,-3-2-18 16,-1-2-7-16,-5-1 1 0,-6-2-7 15,-7 1-2-15,-7-3 0 0,-6 4-6 16,-3 2 0-16,-1 3 0 0,4 1-4 16,2 3-2-16,8 2-2 0,6 1-4 0,7 2 1 15,6 1-2-15,6 4-2 0,-1-1-7 16,1 1-6-16,0 0-17 15,0 0-18-15,0 0 4 0,7-5 11 0,5-3 25 16</inkml:trace>
  <inkml:trace contextRef="#ctx0" brushRef="#br0" timeOffset="84204.31">9622 7438 1519 0,'0'0'34'0,"0"1"-24"0,-1 3-16 0,0 5-3 15,-1 5 6 1,-1 8 3-16,0 1 0 0,0 3 0 0,-2 1 3 0,1-3-3 15,0-3 1-15,1-5 1 0,1 0-1 16,1-7 0-16,-1-2-7 0,1-1-14 16,1-5-16-16,0 0-20 0,0-1-25 0,0 0-31 15,0 0 66-15,-1-1 3 0</inkml:trace>
  <inkml:trace contextRef="#ctx0" brushRef="#br0" timeOffset="84737.61">9946 7354 1735 0,'0'1'31'0,"0"-1"7"0,-2 0-64 16,2 0-32-16,2 0 11 15,1 0-17-15,0-1-2 0,3-2 26 0,2-4 15 16,4-2 18 0,3 0 7-16,0-4 0 15,0 0 6-15,-3 0 5 0,0-1 3 16,-1-2 3-16,-1 1 1 0,0-1-5 16,1 0-2-16,-2 0-3 0,0 2-7 15,0-2 1-15,-2 3 0 0,-2 4-2 0,-3 3-1 16,-2 6-2-16,0-6-14 0,-4 3-10 15,-1 0-1-15,-6 0-3 0,-5 3 13 16,-3 0 12-16,-5 0 0 0,-1 3 4 16,2 3 0-16,0 3-2 0,2 3 2 15,2 0 0-15,2 3-5 0,0 0 0 16,4 6 3-16,2 1-3 0,-1 2 1 16,12 0 0-16,3 1-3 0,4 1 3 0,7 0 2 15,2-1 1-15,0 1 1 16,4-4 3-16,-1-1 1 0,-5-6 3 0,1-2 3 15,-1-5-1-15,2 0 2 0,0-4-1 16,2 1-3-16,0-2 0 0,2-1 0 16,4 0-2-16,-3-2 1 0,-1 1 1 15,-2-1-4-15,-5-1 2 0,-4-1 0 0,-2-1-3 16,-4 1 0-16,1-2-4 0,-2-1-9 16,9-2-12-16,1-4 274 0,5-6-190 15</inkml:trace>
  <inkml:trace contextRef="#ctx0" brushRef="#br0" timeOffset="85248.62">10151 6591 1463 0,'0'3'-18'16,"1"-2"-49"-16,1 5-9 0,3 0 35 16,1 4 30-16,3 2 6 0,3 4 3 15,5 6-1-15,3-3 2 0,4 4 1 0,0 2 0 16,7 0 0-16,2 4 1 0,1-3-1 15,6 7 0-15,-5 0 0 0,1 5 0 16,-3 5-3-16,-6 5 9 0,-1 9 2 16,-6 1 1-16,-4 5 10 0,-8 1-8 15,-6-5 0-15,-7 5 1 0,-7 0-7 0,-5-3-1 16,-3-2 1-16,-2-6-1 0,2-9 0 16,1-7 1-16,2-9-2 0,4-3 1 15,-2-8 0-15,5-1-2 16,-1-3 2-16,2-8 1 0,4 2 0 0,1-1 11 15,2-4 9-15,-2-1 2 0,4-1 4 16,-1 2-5-16,1-2-7 16,0 0-1-16,0 0-4 0,0 0-5 0,0 0-3 0,0 0-1 15,0 0-3-15,0 0 3 0,0 0 1 16,5-1-3-16,-5 1 1 0,0 0-7 16,0 0-17-16,0 0-16 0,0 0-19 15,0 0-18-15,0 0 689 0,-2-4-462 16</inkml:trace>
  <inkml:trace contextRef="#ctx0" brushRef="#br0" timeOffset="92495.02">22301 5320 252 0,'-11'2'4'0,"1"-1"-7"16,-3 1-8-16,0 2-7 0,1-2-4 16,0 3-1-16,-1-1 6 0,1 2 8 15,-3-3 6-15,0 1 2 0,-5 0 2 16,-3-2 1-16,-1 1 0 0,-2-1 0 16,0 1 1-16,-3 1-1 0,1 0 0 15,-1 0-1-15,-6 1-1 0,-6-1 0 0,-10 2 0 16,-5 2 1-16,0-3-1 0,0 6 2 15,2-2-1-15,-1 1 0 0,-4-1 0 16,-7 3-1-16,-9-2 0 0,-4-1 1 16,1-1-1-16,0-2 0 0,7-3 1 15,2 3 1-15,-3-5 21 0,-2 2 13 16,-2 0 16-16,1 2 11 0,10-1-12 16,6 4-8-16,0 0-11 0,4 1-11 15,-6 2-7-15,-3 1-5 0,-5 2-4 16,-2 0-2-16,-2 0-1 0,5 2 0 0,2-1-1 15,-2 1 0-15,0-2 0 0,-8-3 0 16,-2 0 1-16,1-2 1 0,2 0-2 16,7 0 1-16,3-2-1 0,-2-1 0 15,-12-4 0-15,-3 0 1 0,-1 0-1 0,1 0 0 16,11-1 0-16,3 2-1 0,-3-1 1 16,-6 2 0-16,-2 0-1 15,-3 1-1-15,3 1-13 0,6 1-63 0,0 0-36 16,-2 2 52-16</inkml:trace>
  <inkml:trace contextRef="#ctx0" brushRef="#br0" timeOffset="94805.8">15202 4461 704 0,'66'-23'24'15,"-7"6"-1"-15,13 2-17 0,-1 6-3 0,4 2 1 0,3 0-2 0,-9 1 0 16,-5 1 0-16,-5-4-2 16,3 2 2-16,5-1-1 15,4 0-1-15,3-1 0 0,-2-1 1 0,-4 0-1 0,-2-2 0 0,5-1 1 16,0 2-1-16,11-1 0 15,3 1 1-15,-4 2-1 16,2 1 0-16,-6 0 0 0,5 1 0 0,8 2 0 0,4 0 0 16,-2 3 0-16,-3-4 0 0,-5 4 0 15,-2-1 0 1,9 1 0-16,0 0 1 0,-5-1-1 16,-3-2 0-16,-11 1 0 0,-2-1 0 15,7 2 0-15,3-1 0 0,3 2 0 16,0-1 0-16,-8 1 1 0,-2-2-1 15,1 2 0-15,7 1 0 0,7 0-1 16,-3 0 1-16,-2-4 1 0,-5 2-1 16,-5-2 0-16,1 0 0 0,4 0-1 15,1 1 1-15,0-2-2 0,-6 3 0 16,-9-3 0-16,-3 1 2 0,1-1 0 0,9 0 2 16,3 3 0-16,1-1-2 0,-3-2 0 15,-9-3 1-15,-3 1-1 0,-2 1 0 16,4 3 1-16,9 5-1 0,2 1 0 15,6 4 0-15,0-2 0 0,-7 2 1 0,-4 2 0 16,-1 0-1-16,5 4 0 16,3-2 1-16,1-1-1 0,-4 1 1 0,-8-2 0 15,-3 1-1-15,-4-2 1 0,-1-3 0 16,-2 1-1-16,0-4 0 0,5 3 1 16,-2-2-1-16,0 2 0 0,-2 1 0 15,-9-2 0-15,3 2 0 0,-3 1 0 16,-1-1 0-16,0 4 0 0,0 0 1 0,7 2-1 15,0-2 0-15,0-1 1 0,-4 3-1 16,-5 0 1-16,0 1 1 0,0 2-2 16,2 1 0-16,-4-1 1 15,2 0-1-15,0-1 0 0,-1 1 1 0,5-1-1 16,2 1 1-16,-5 1 0 0,-3-2-1 16,-3 5 1-16,-7-3 0 0,-3 0-1 15,1 1 2-15,-2-2 1 0,-4 1-2 0,3 1 4 16,-3-3 1-16,-4 2-2 0,-2 0 2 15,-5 3-2-15,3 3-1 0,-2-1 0 16,2 1 1-16,-1-4-3 0,-2 1 0 16,-5-1-1-16,0-1-1 0,0 1-2 15,-3 1 0-15,0 2-5 0,-1-1-1 16,-2-1 0-16,-1 2-3 0,-3-4-2 0,-2 0-2 16,-1 1-5-16,-1-1 7 15,-2 1 7-15,-2-1 6 0,-6 0 7 0,0 2 1 16,0 1 0-16,-3 3 6 0,-4 0 4 15,-5 0 1-15,-6 2 1 0,-4 0-5 16,-3-4-4-16,4 3-3 0,-4-1-2 0,-6-1-1 16,-2-2-1-16,-6 1 2 0,2-2 2 15,5-3 0-15,2 2 2 0,1-3-1 16,-1-1 1-16,1-1 3 0,-2 1-1 16,-4-4 0-16,-3 2-3 15,-6 0-4-15,2 0-1 0,5 0 0 0,2 0-2 0,3-2 0 16,1 1 2-16,-3 3-2 15,-4 3 0-15,-8-2 1 0,-4 4-1 0,-2-2 1 16,1 0 0-16,5 2-2 0,0-2 1 16,-3-3-5-16,-3 1-1 0,-6-2 0 15,-5 1 0-15,3-3 3 16,8 2 2-16,3 0 0 0,7 2-1 16,1-2 1-16,-7-1 0 0,-4-1 0 0,-5 1 0 15,0 2 1-15,3 1-1 0,6 1 0 16,2 1 0-16,-1-1 0 0,-1 1 0 0,-9 0 0 15,-2-1 0-15,0-2 0 16,0 0 1-16,10 0-1 0,3-2 0 16,-3 1 0-16,-6-3 0 15,-4-2 0-15,0 0 0 0,3-2 0 0,6-1 0 0,0 1 2 0,-1-1-2 16,-8-2 1-16,-6 1 2 0,-5-3-3 16,2 0 1-16,7 2 1 0,2-2-1 15,-1 1 0-15,-7-1 0 0,-1 0-1 16,4 0 1-16,5 0 0 0,7 0 0 15,3 0 0-15,-5-3 0 0,-3 3 0 16,-2 0-1-16,-3-2 1 0,3 1-1 0,5 0 0 31,5 0 1-31,-3 1-1 0,-8 0 0 0,-3 0 1 0,-1-1-1 0,3 1 1 16,7-1 0-16,0-1-1 0,-3 1 0 16,-7-2 2-1,-2 0-2-15,2 1 0 0,3-2 2 0,9 2-2 0,6 2 1 16,1 0 2-16,-2-1-1 0,-6 1 1 15,1 1 0-15,0-1-1 0,5 1-1 16,7-1 1 0,1 0-1-16,0-1-1 0,-5-1 3 0,-5 0-3 0,2-2 10 0,2 1 6 15,8-2 1-15,6 2 1 16,2 2-7 0,-2-4-8-16,1 1 0 0,2-1 1 15,-1 1-3-15,-4-3 1 0,-4 0 0 0,6 1 4 16,1-3 6-16,9 0 5 0,3 3 2 15,4-3-2-15,1 0-1 0,3 1-6 16,1-2 1-16,1-1-1 0,-1-1 0 16,-1-3 4-16,-2-3 2 0,1-1-1 15,-3-5-5-15,-2 0-1 0,-4-3-5 0,0 0 1 16,2 1 6-16,6-1-1 0,9 3 6 16,4 4 3-16,0 1-9 0,-1 1-1 15,-3 0-5-15,-1 0-4 0,4 2 0 16,-1 3 1-16,3-2-1 0,1 1 2 15,0-4 0-15,3 1-2 0,-1-1 0 16,-1-2 0-16,2 1-2 0,0-2 0 16,0 1 2-16,-2 0 0 0,2-3 1 0,-1 1 4 15,3 1-4-15,2-6 2 0,-2 3-1 16,1-3-10-16,-3-2-5 0,1 2 2 16,-1-1-5-16,-1 3 14 0,3 2 6 15,3 2-1-15,2 3 5 0,2 0-6 16,1 4 1-16,-1-1 1 0,1 3 1 15,1-2 2-15,0 2-3 0,3 0 1 16,1 0-4-16,1 0 1 0,1 1 0 16,-1-2-2-16,1 2 0 0,4 0 0 0,2-2-1 15,2-1 0-15,1-1-2 0,-2-3-2 16,1 1 1-16,3 1 3 0,-1-2 0 16,4-2 1-16,2 1-1 0,2-3-7 15,5 1 0-15,1 1-3 0,1 4-2 0,-4 1 4 16,-3 2-3-1,-1-1-10-15,2 2-11 0,10 0-9 0,6 3-9 0,5 0-4 16,3 3 1-16,-1-1-150 0,-2 1 135 16</inkml:trace>
  <inkml:trace contextRef="#ctx0" brushRef="#br0" timeOffset="95540.25">14414 4623 522 0,'0'0'28'0,"1"0"29"15,2 0-56-15,3-2-2 0,3-1 1 0,4 3 1 0,4-8-1 16,-1 2 0-16,5 0 1 0,3-3 1 16,-3-2-1-16,5 1 1 0,2-1-1 15,0-1 0-15,4-4 0 0,4 0-1 16,2 1 1-16,3-3-1 0,3 2 0 0,6-2 1 16,10-1 0-16,2 1-1 15,5 3 1-15,-1 2 0 0,0-1-1 0,-1 4 1 16,-1 2 0-1,8 2 0-15,4 0 0 0,1 2 0 0,7-1-1 0,-8 1 1 16,-3 1 0-16,3 0 0 0,6 0-1 0,5 0 1 16,0-1-1-16,-4 0 0 0,-5-1 0 15,-2 0 0-15,1 1 0 0,6-1 0 16,3 2 0-16,-3 0 0 0,-2-2 1 16,-11 1-1-16,-2-1-2 0,2 0-3 15,3-3 2-15,2 2 3 0,-3-2 0 16,-3 0 4-16,-9 0-3 15,3 3 1 1,6-4 0-16,5 2-63 0,10 1 45 0</inkml:trace>
  <inkml:trace contextRef="#ctx0" brushRef="#br0" timeOffset="101385.58">23103 10316 1080 0,'-1'0'23'0,"-2"0"-18"0,-3 3-7 0,-5 2-3 0,1-1 3 16,0 5 2-16,0-4-2 0,2 2 0 16,-2 1 2-16,2-2 1 0,-2 0 2 15,-1-1 1-15,-1 1-1 0,-4-3 3 0,-1 3 1 16,-1-1-1-16,-4 4 1 0,-5 2-1 15,-2-1-4-15,-5-1 2 0,-1 3 1 16,-1 0 1-16,-5 2 5 0,-6-1 2 16,-1 0-2-16,-6 0-2 0,-1-3-4 15,-9 0-2-15,-13-1 0 0,-2-1 1 0,-7-1-1 16,7 0 5-16,3-2 6 16,-7-1 5-16,-4 1 7 0,-6-1 1 0,0-1-6 15,7-1-4-15,4 2-5 0,-6 0-6 16,-2 1-1-1,-6 0 0-15,-3 2-4 0,7 1 2 0,2-3-1 0,-6 2-1 0,-1 0-1 16,-1 0 3-16,0-1-3 0,10 1 0 16,-2-2 2-16,-9 2-2 0,1 1 0 15,-3 0 2-15,4 1-2 0,4 0 6 16,-8-1 6 0,-4 1 0-16,0-3-1 0,3 1-5 15,11 0-5-15,-1 0 0 0,-6-1 1 16,0 1-2-16,0 0 0 0,5-1 1 0,8-2-1 0,-8 2 0 15,-3-2 2-15,0 3-2 0,-2-2 0 0,8-2 2 16,0-1-2-16,-4 2 1 0,-4-1 0 16,0-2-1-16,3-1 0 15,6-1 2-15,-2-2-2 0,-4-1 0 16,0 1 2 0,-1-2-2-16,10-1 0 0,4 2 2 15,-3 0-2-15,-1-2 4 0,-3 3 3 16,5-4-1-16,6-1 2 0,9 3-3 0,-2-1-3 15,-4 1 0-15,-2 1 2 0,-1-1-2 16,3 1-1-16,4 0 2 0,3-1-3 16,1-2 0-16,-2 1 2 0,-5-1-2 15,1-2 0-15,4 0 2 0,4 0-2 16,6 0 1-16,2-2 1 0,0 1-2 0,-4-2 1 16,-6-1 1-16,0 0-2 0,1 0 0 15,3-2 2-15,11 2-2 0,1-2 0 16,4 2 1-16,4 0-1 0,2 0 0 15,0 1 2-15,-4-1-4 0,0 0 7 16,1-1 1-16,7 1 1 0,7-3 7 16,3 0-2-16,3-2-2 0,2 0 1 0,1 0 0 15,3 0-4-15,2-1 5 16,2 1 1-16,3-1-2 0,3 0 1 0,3 4-4 16,-2-5-3-16,4 1 0 0,-1 2 2 15,1 0 3-15,2 2 4 0,0-2 1 16,1 2-4-16,1 1-3 0,3-1-3 15,1 1-9-15,0-1 0 0,5-3 1 16,3-2-2-16,2 0 4 0,3-2-4 16,7 0-1-16,1-1-6 0,2 1 4 0,2 1 2 15,3 0 0-15,5 3 7 0,7-1-3 16,1 0-6-16,-1 1 0 0,0-1-1 16,-1 1 3-16,4 0 7 0,5 0-1 15,1 0-4-15,13 1 1 0,10 3-5 0,2-1-1 16,10 1 5-16,-6 1-1 15,-4-1 2-15,4 2 3 0,3 1-2 0,-1 0 1 16,-3 1 1-16,-9-1-1 0,-5 2 0 16,-2 0 1-16,1 2 0 0,3-1 0 15,1-1 1-15,1 1-1 0,0-1-1 16,-5 0 2-16,-5 0-2 16,5 1 1-16,5 0 0 0,10 1 0 0,9 1 0 15,-1-3 0-15,0 1 0 0,5 0 0 16,2 0 0-16,6 3 0 0,-1-2 0 15,-7-1 2-15,-3 0-2 0,1 1 0 0,7-1 0 16,2 3-2-16,4 1 2 0,0 0 1 16,0 3-1-16,4 0-1 15,-1 1 1-15,-4-1 0 0,-6 0 0 0,-3 1 1 0,8-4-1 16,0 4 0 0,-5-1 0-16,-6 1 0 0,-4 1 0 0,9 1 0 0,3 2 0 15,1-2 0-15,-4-2 1 0,-10 1-1 16,4-1-1-16,2-1 1 0,-1 1 0 15,-3-1 0-15,-8 1 1 0,-8-2-1 16,-2 2 0-16,4-3 1 0,3 0-1 0,-6 2 0 16,-1-2 1-16,-5 1-2 0,-5-3 1 15,7 4 0-15,0 2 0 0,5-1 0 16,3 3 0-16,-1 1 0 0,-3-4 0 16,-8 0 1-16,-6 0-1 0,1 1 0 15,4 2 0-15,6 2 0 0,1-1 0 0,-4-1 0 16,-8-2 0-1,-7 1 0-15,-3 0 1 0,0 2-2 0,-3-1 1 0,2 1 0 16,1 1-1-16,5 0 1 0,4 1 0 16,-6 1-1-1,-4 2 0-15,-6-2 1 0,-4 0-2 0,3 1 1 0,0 0 1 16,0 1-1-16,2-2 0 0,-4 2 1 16,-3-2-1-16,1 2 1 0,-1-2 0 15,-4 1 0-15,3 0 0 0,-4 0 0 0,-7-2-4 16,0 2-2-16,-4-2 1 0,-1 1-1 15,0 1 2-15,-2-1 4 0,2 4-1 16,-3-2-1-16,2 3 2 16,2 1-3-16,-1-3-2 0,-1 4 3 15,0-1-2-15,-2-1 1 0,-4 0 1 0,-1 0-4 16,0-2 0 0,-5 1 0-16,-1-4 0 0,-2 5 1 0,-2-3 2 0,1 2-1 0,1 5 2 15,-1-5 1-15,0 5-1 0,0 0 2 16,2-1-1-16,-2 1-1 0,0-1 0 15,1-2 0-15,-2 1-2 0,-1 0 2 0,0 1 2 16,-4 1-2-16,2-2 1 0,-1 2 1 16,0 2-1-1,1-2 1-15,-1 2 2 0,2-1-2 0,-5 0 0 0,0 0 1 32,0-1-1-32,-3 0 1 0,1 2 1 15,-1 0-2-15,1-3 0 0,1 2 1 16,-1-3-1-16,2-2 0 0,0-1 2 15,0-3-2-15,2-1 0 0,1 0 2 16,-3-2-2-16,-1 1 1 0,1-2 1 16,-1 0-2-16,-1-1 1 0,2 0 1 0,1 2-2 15,-2 1 0-15,2-1 1 0,0 0-1 16,-2-2 0-16,0-1 1 0,2 2-3 16,-1 1 0-16,4 1-4 0,-3-2-11 15,2 1-12-15,0-3-17 0,-4 5-23 16,2 2-117-16,-2-1 118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12:46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17939 11577 1372 0,'0'0'47'0,"-1"1"-4"0,1 2-35 0,-1 2-18 15,-1 4 0-15,-3 7 4 0,-2 2 1 16,1 5 3-16,-3 5 2 0,-1 8-2 16,1 12 2-16,-3 16 0 0,1 20-1 15,2 21 1-15,-1 29 0 0,1 28 0 16,2 27 2-16,2 32-1 0,0 18 1 16,2 20 1-16,1 13-5 0,2 1-7 15,1-8-2-15,-1-19 0 0,0-27 3 0,-4-38 13 16,1-35 22-16,-2-38 12 0,2-26 8 15,0-17-9-15,-1-8-19 0,-2-2-11 16,2-7-5 0,-2-7-2-16,2-12 0 0,4-12 2 0,-3-9-3 0,3-7-12 15,0 0-13-15,0-1-20 16,0 0-11-16,0 0-5 0,-1-1 5 0,1-7 17 16,0-7 13-16,1-20 17 0,1-26-6 15,3-32 13-15,0-34-2 0</inkml:trace>
  <inkml:trace contextRef="#ctx0" brushRef="#br0" timeOffset="474.3">17469 11442 1772 0,'1'-1'55'0,"-1"0"-15"0,0 0-43 16,0 1-13-16,0 1-9 0,0 1 1 16,0-1 2-16,0 1 0 0,0 2 3 15,1 7 1-15,0 12 3 16,0 14 4-16,1 18 6 0,1 18 0 0,-2 22 4 16,0 23 1-16,-1 24 0 0,-1 23 3 15,-4 19 0-15,-5 17 0 0,-5 18 1 16,-4 4-1-16,-4 5-1 0,-1-3-1 15,2-15 1-15,-1-7-1 0,1-19 0 16,2-19 5-16,2-15 7 0,1-17 2 0,2-12 5 16,5-13-1-16,2-16-2 0,4-13 6 15,3-17 0-15,-2-12 0 0,3-11-6 16,-2-6-7-16,2-6-6 0,-1-3-1 16,-1-4-1-16,2-4 1 0,1-6 5 15,0-4 2-15,0-1 2 0,-1-4 0 0,0 0-4 16,0 0-2-16,-1-1 2 0,1 0 1 15,-5 1 3-15,7-2 1 0,-1 1-2 16,-1 0-2-16,0 0-6 0,-3-1-6 16,3 1-11-16,2 0-13 0,-2 0-16 15,1 0-14-15,0 0-11 0,-1 0-5 0,-2-1-9 16,2 1-2-16,0-5-12 0,5-6-16 16,6-13 63-16</inkml:trace>
  <inkml:trace contextRef="#ctx0" brushRef="#br0" timeOffset="6667.36">22910 9357 1105 0,'0'2'20'0,"1"-2"-20"15,0 0-11-15,1 1-1 0,-2-1 4 16,-4 0 3-16,4-1 8 0,-1 1 12 16,1 0 9-16,1 0 16 0,-1 0 0 15,0 0-7-15,1 0-6 0,-6 0-17 0,-5 0-7 16,-12 0-4-16,-11 0 1 0,-10 0 2 15,-14-4 4-15,-10 1 1 0,-5-3 1 16,-11-1-1-16,-10-2-2 0,-3-1 1 16,-2-3 0-16,4 4-3 0,13-2 2 15,0 1 0-15,-2 1 2 0,1-2 4 16,3 5 1-16,11 0-1 0,12 0 0 16,8 0-1-16,7 3 2 0,10 2 2 15,4-2 0-15,6 3-4 0,8-1-4 0,1 0-1 16,11 1-2-16,-4 0-2 15,1-1 0-15,4 1-3 0,0 0-14 16,0 0-17-16,0 0-36 0,0 0 92 0,2 0-36 16</inkml:trace>
  <inkml:trace contextRef="#ctx0" brushRef="#br0" timeOffset="7076.78">22663 9563 1716 0,'0'0'27'16,"0"0"-33"0,-2-1-25-16,1 1-3 0,-3-1 15 0,1-2 8 0,-1 2 1 15,-7-3 2-15,-5-3-1 0,-10-2 4 16,-8-1 4-16,-5-1 3 0,-10 1 3 15,-9 0 3-15,-12 2-3 0,-4 1-1 16,-1 1-1-16,3-2-3 16,7 3 1-16,-7-3 0 0,-3 0 0 0,0 1 1 15,-5 0 0-15,11-1-1 0,12 3 0 0,8 0 1 16,6 0-1-16,6 1 0 0,5 1 3 16,8 0 4-16,6 1 2 15,2 2 2-15,6 0 1 0,5 0 0 0,3 0 2 16,2 0-1-16,0 0-1 0,1 0-3 15,-1 0-4-15,0 0-5 0,0 0-3 16,-1 0-10 0,1 0-13-16,0 0-19 0,0 0-18 0,-1 0-20 0,-1-1-9 0,3 1-9 15,0 0 111-15,4 0-25 0</inkml:trace>
  <inkml:trace contextRef="#ctx0" brushRef="#br0" timeOffset="141405.73">13442 10260 1857 0,'-2'0'12'0,"-3"0"-76"0,0 5-18 0,-11-1 0 15,-7 7 31-15,-10-2 44 0,-14 3 5 16,-3 1 1-16,-7-3 2 0,-7 2-1 16,-8-3 1-16,-17-1 1 0,-13 1-2 15,-6 0 1-15,-9-5 1 0,-1 3-1 16,-11-5 0-16,-7-1 2 0,-5-1-3 16,-13-2 2-16,-1 1 3 0,-3-1 1 15,-9-5 2-15,-2 5 0 0,3-5-4 0,-2-2-1 16,-4 3-1-1,13 3-1-15,3-1 0 0,0 1 1 16,14 3-2-16,9 0 0 0,9 3 1 0,14 4-1 0,5 2 0 16,16 4 2-16,5-3-2 0,15 5 1 15,15-1 1-15,5 3-1 0,6 0 3 16,7 1 1-16,4-4-1 0,5 2-1 0,3-2-1 16,1-1-2-16,2-1 2 0,1 1 0 15,3 0-1-15,-1-1 0 16,0-2 3-16,3 2-9 0,0-2-18 0,2-1-37 15,2 0 132-15,1-2-74 0</inkml:trace>
  <inkml:trace contextRef="#ctx0" brushRef="#br0" timeOffset="142040.25">13610 10267 1487 0,'0'0'43'0,"0"2"-17"0,0-2-20 0,2 0-8 15,-2 0-3-15,0 0 0 0,0 0-2 16,0 0-3-16,-2 4-1 0,2-2-1 16,-2 5 2-16,0 3 6 0,2 10 0 15,-3 13 2-15,0 11 2 0,0 11-2 16,1 7 1-16,-2 11 1 0,1 13 0 15,3 14 0-15,-1 11 1 0,2 9-1 16,1 10 0-16,0 7 2 0,4 9-1 0,-1 9 1 16,4 12 1-16,2 1-1 0,1 7 0 15,4 0 9-15,1 2 4 0,2 3 2 16,2 4 3-16,5 3 0 0,-2 6 8 16,0 3 7-16,-2 11 1 0,-2 8-6 15,2 6-6-15,2 5-7 0,1 6 0 16,-1 1 0-16,0-1 1 0,-3-2 3 15,-2-5 2-15,-2-7 1 0,0-16-5 0,-2-6-4 16,-4-20-5-16,-2-12 0 0,-4 1 2 16,1-11-3-16,-1-7-3 0,-1-9-2 15,1-22 14-15,-3-20 10 0,2-21 8 16,1-18-3-16,-2-18-15 0,-1-11-10 16,0-8-6-16,-2-7 2 0,-2-4-1 15,2-6 0-15,0 1-1 0,-1-3-6 0,1-1-14 16,0 2-17-16,-3 1-21 0,4-2-25 15,-2 2-24-15,-4-1-18 0,-4 0 12 16,-9-2-162-16,-10-5 180 0</inkml:trace>
  <inkml:trace contextRef="#ctx0" brushRef="#br0" timeOffset="143023.18">8945 10494 1912 0,'0'0'58'15,"0"0"-22"-15,-1 0-25 16,1 0-21-16,0 0-10 0,0 1-9 0,0 1 2 15,-1 0 3-15,1 1 4 0,-3 3 6 16,0 5 7-16,-3 9 3 0,0 7 4 16,-1 9 1-16,0 8-1 0,0 12 0 15,3 14 0-15,3 8-2 0,1 16 2 0,0 10 0 16,4 15 0-16,4 16 0 0,0 15 1 31,3 18-1-31,2 10 0 0,2 14 1 0,7 11-1 16,4 8 1-16,4 3 1 0,0 6-2 0,-3 0 0 0,-1 8 1 15,-7-2-1-15,-4-1 0 0,-5-5 0 16,-5-11-2 0,-4-3 2-16,-4-9 0 0,-1 0 1 0,-6-1 0 15,1 2 3-15,1 2-2 0,-2-4 0 16,3-7 4-16,-1-10 4 0,-1-18 9 0,-1-13-5 0,-5 3 11 16,-3 18-17-16,-3 18-13 15,-3 19 3 1,3-14 16-16,4-35 52 0,6-39 30 15,8-41 2-15,0-26-30 0,3-14-42 16,0-7-37-16,1-6-10 0,-1-2-7 0,2-4-1 16,-1-5 15-16,-1-6 7 0,1-3 3 15,-1-4 4-15,1 0-1 0,-1 0 1 16,3 0 2-16,2 0-1 0,2-1 2 16,5-2 0-16,4-2-1 0,7-1 1 15,10-3-1-15,8-1-1 0,13-4-1 0,4-4 1 16,2-1-1-16,8-2 0 0,3-3 1 15,10 4-1-15,11-5 0 0,4 3-1 16,3 0 1-16,4 1 0 0,7 0 0 16,15 3 0-16,4-3 0 0,8 2 1 15,12-1-2-15,0 0 1 0,7 1 0 16,8-1 0-16,-3-1 0 0,1-1-3 16,-1-2-3-16,2-3 1 0,-8-3 0 15,0 2 3-15,1 1 0 0,-8 1 3 16,-3 3-2-16,2 3 1 0,-3 4 0 0,-3 3-1 15,-1 9 0-15,-2-1 1 0,2 10-2 16,-2 3 0-16,-2 7 1 0,-2 3-2 16,-8 3 1-16,-6-2 2 0,-11 1-2 15,-16-2 2-15,-18-4 1 0,-13 1 1 16,-11-4 5-16,-11-2 2 0,-12-2-2 0,-7-5 1 16,-7 2-2-16,-4-4-4 15,-10 0 2-15,1 0-2 0,0 0-12 0,-1 0-19 16,1 0-22-16,-1 0-32 0,0 0-30 15,-1 3-17-15,-2-3 17 0,-4-7 52 16</inkml:trace>
  <inkml:trace contextRef="#ctx0" brushRef="#br0" timeOffset="144782.78">13138 11002 1526 0,'0'0'35'0,"0"1"-31"0,0 0-16 0,-2 0-3 0,2-1 3 16,-1 2 9-16,0 0 1 0,-2-1-2 15,-2 2 1-15,-4 2 2 0,-3-2 1 16,-4 2 6-16,-6 1 2 0,-5 1 0 16,-6-2 1-16,-14 0-1 0,-15 1-1 15,-13-2 1-15,-12 2 1 16,-11-2-4-16,-7 2 0 0,-17 1-1 0,-15 2-2 0,-11 1 1 15,-21 1 1-15,-8 1-1 0,-11-1 1 16,-19-2 0-16,3-3-2 0,-5-3-1 16,-1-3 1-1,18 0-2-15,-3-2 1 0,17 2 2 0,12 2-3 0,1 1 3 0,17 0 4 16,4 2-1-16,14 0 2 0,14 0-2 16,8 2-5-16,13 2 1 0,9-2 0 15,12 1 0-15,15 0-9 0,10-1-26 16,8 1-39-16,13-5-105 0,10-1 101 15</inkml:trace>
  <inkml:trace contextRef="#ctx0" brushRef="#br0" timeOffset="145146.89">13161 11752 1658 0,'2'14'253'0,"-12"-14"-253"15,-13-2-60-15,-18-1-57 0,-19-12 114 0,-18 13 3 16,-16 1-1-16,-13 0 1 0,-13 0 1 15,-7-1-1-15,-10 0 0 0,-9 2 0 16,-1 2-1-16,-14 2 0 0,-7 2 3 16,-4-2 0-16,-26 3 7 0,2-1 9 15,-8-4-4-15,-1 0 0 0,18-2-4 16,2-1-9-16,14 1 0 0,7-1 1 16,2 1-1-16,8 0 0 0,7 2 0 15,7-1-1-15,8 3-10 0,10-3-30 0,15 0-44 16,13-1 121-16,17-2-309 0,17-2 214 15</inkml:trace>
  <inkml:trace contextRef="#ctx0" brushRef="#br0" timeOffset="145542.26">12811 12512 1692 0,'1'0'72'0,"1"0"20"0,0 3-78 0,0-2-21 16,-2-1 0-16,0-1 0 0,-4 0 2 16,1 1 3-16,-7 0-3 0,-12 2 4 15,-11-1 2-15,-16-1 4 0,-14 1 5 16,-12-4 1-16,-21-3 3 15,-23-1 1-15,-18-5-3 0,-17 0 4 0,-18 2-1 16,-7-1-2-16,-6 2 1 0,-14 5-7 0,16 1-2 16,-8 1-3-16,-1 6 0 0,10 6-2 15,-18 1 1-15,5 7 1 0,3-2-2 16,-11 2 0-16,17 0 1 16,11-1-1-16,5 0 0 0,30-4 2 0,20 0-1 15,20 0-1-15,27-2 2 16,17-2-2-16,13-3 1 0,15-2-8 0,9 0-24 0,9-3-37 15,5 0-54-15,5-1-48 0,9-1-28 16,17-4 98-16</inkml:trace>
  <inkml:trace contextRef="#ctx0" brushRef="#br0" timeOffset="145885.12">13970 13824 2181 0,'-15'0'20'0,"-25"0"-55"0,-31-2-28 15,-30-1 23-15,-28-5 20 0,-24-6 19 16,-18-7-7-16,-26-4-12 0,-26-5-7 15,-7-1-5-15,-20-1 6 0,5 1 13 16,0 1 8-16,11 0 3 0,6 7 2 16,5 6 0-16,12-1 2 0,-6 9 0 15,18 1 1-15,-3 3 3 0,10 5 0 0,19 0 0 16,0 4 1-16,15 3-4 16,13 2-1-16,10 1 5 0,14-1-10 0,15 1-29 15,14-4-36 1,19 0-53-16,26 1-32 0,22-2 78 15</inkml:trace>
  <inkml:trace contextRef="#ctx0" brushRef="#br0" timeOffset="146301.43">13378 14376 1561 0,'1'2'121'0,"2"-2"114"0,0 2-228 16,-3-2-50-16,0-2-2 0,-5 2 6 0,-5-1 25 15,-10 1 6-15,-18 0 1 0,-17 0 6 16,-22 0 5-16,-17 0 6 15,-31-2 8-15,-22-2 5 0,-12-1-4 0,-29 1-3 16,2-2-7-16,-9-1-4 0,-18 0-2 16,11 2 0-16,-15 1-1 0,-4 2-1 0,5 0 1 15,-9 2-2-15,20 1 2 16,-6 2 0-16,18 3-1 0,13 1 2 0,2 2-1 16,27-6-1-16,13 3 1 0,14-4 0 15,19-2-6-15,8 0-7 0,7-2-18 16,15-3-29-16,16 1-15 0,19-5-15 15,15 0-12-15,13 4-3 0,7-1-78 16,12-3-65-16,14 0 17 0,22-6 22 0,35-1 56 16,32 3 121-16</inkml:trace>
  <inkml:trace contextRef="#ctx0" brushRef="#br0" timeOffset="146633.1">13634 15164 1945 0,'0'-2'55'0,"-3"1"-17"16,0 0-66-16,2 1-14 0,-1 0-2 16,-11 1 17-16,-19 2 9 0,-34-2 7 15,-34 3 11-15,-23-1 1 0,-16-1 2 16,-21-2 3-16,-8 0-1 0,-8 2-1 0,-25-1 3 15,1 2 2-15,-15 0 2 16,-11 1 0-16,5-2-3 0,-12 3-5 0,12-3 2 16,-6 0-3-16,7 1-1 0,11-1 1 15,-3 1-3-15,26 1 2 0,10 1 1 16,15 3-2-16,13 4-2 0,10 3-1 0,6 2-1 16,12-3 3-16,21 0-1 0,21-5-24 15,24-2-41-15,24-3-42 0,15-2-32 16,5 0 13-16,10-2 64 0</inkml:trace>
  <inkml:trace contextRef="#ctx0" brushRef="#br0" timeOffset="147001.04">13179 15664 1476 0,'10'5'91'0,"-2"-1"82"0,-6-2-141 16,1 0-17-16,-3-2-2 0,0 0 8 15,0 1 4-15,-1-1-2 0,-2 2-5 16,-5 0-13-16,-10 3-8 0,-15 4-2 16,-22 3 1-16,-25 4 7 0,-28-1 6 15,-21-1 1-15,-15-1 11 16,-22-1 2-16,-8-2-4 0,-7 0 2 15,-26 1-8-15,11 3-4 0,-14-2 0 0,-8 1-3 0,16-1-4 16,-13 0-2-16,20-1 0 0,11 0-4 16,1 0-1-16,23-2 0 0,16 0-1 15,11 1 0-15,15-1-2 0,14-2-5 16,9-2-10-16,15-1-15 0,18-2-18 16,10-2-19-16,12 1-4 0,10-2-13 15,11-1-8-15,10 0-130 16,11-5 140-16</inkml:trace>
  <inkml:trace contextRef="#ctx0" brushRef="#br0" timeOffset="147408.13">14288 16255 1984 0,'-1'4'103'16,"-4"1"-199"0,5-1-58-16,-45-1 159 0,-3 6-10 15,-16 6 2-15,-24-1 0 0,-20 0 2 16,-15-5 0-16,-16 0 1 0,-20 0 9 15,-5-3 5-15,-6 4 8 0,-27 4 7 16,9 2-3 0,-6 2 2-16,-14 5-1 0,14-1-7 0,-13 1-5 15,-4 0-7-15,0-1-7 0,-15 4 2 0,11-4 0 0,-11 1-3 16,4-4-2-16,11-4-1 0,1-3-4 16,31-5 6-16,13-3-9 15,11-4-12-15,13 0-15 0,6-8-18 16,10-1-7-16,7-4-12 15,13-3-8-15,19-3-16 16,21 0 84-16,29-2-13 0</inkml:trace>
  <inkml:trace contextRef="#ctx0" brushRef="#br0" timeOffset="152438.13">14070 17082 1213 0,'0'0'62'0,"1"0"8"0,-3 1-36 16,2-1-40-16,0 0-8 0,-1 0-1 16,2 1-2-16,0-1 0 0,0 4 3 15,0 0 5-15,2 4 3 0,1 4 3 16,-1 5 1-16,-1 8 0 0,-2 6 2 0,-1 9 3 15,-3 3 0-15,-1 5 4 0,-3-4 3 16,2-1 4 0,-2-5 3-16,0-3 2 0,2-3-2 0,-3-3-2 0,0-4 1 15,4-1 0-15,-4-2 1 16,5-2-2-16,1-3-5 0,-4-2-4 0,4 0-2 16,0-2 0-16,0-4 6 0,0-3 6 0,3-1 7 15,-1-2 5-15,1-1 3 0,0-1 1 16,0-1 2-16,1 0 2 0,-1 0-8 15,0 0-6-15,0 3-8 0,-5-3-12 16,0 0 0-16,-1 2 1 0,-6-2-2 16,-3 2-1-16,-5 0 1 0,-9 2-1 15,-1 0 0-15,-6 3 0 0,-6 0 0 0,2 2 0 16,-10 0 0-16,-4 0 0 0,3 3 0 16,-8 1 0-1,-4 1 0-15,-9 2 0 0,-4-2 0 16,-1 1 0-16,-1-4 0 0,5 1 4 0,-1 0 6 0,-8-1 0 15,-2-2 2-15,-4 0-2 0,2 0-1 16,7 0 3-16,5-4-1 16,-5 2-2-16,-2-2-4 0,-6 0-3 0,-4-1 1 15,3-2 1-15,3-2-2 0,-6 1 6 0,-6-1 1 16,-3 1 1-16,-5 0 0 16,5 0-1-16,-1 1-6 0,-5-1 0 0,-2-1-1 15,0 2-2-15,10-1 0 16,6-1 1-16,-3 0-1 0,-1 0 0 0,1 0 1 15,1 0 0-15,3 0 1 0,2 1 1 16,-10 2-1-16,3 2 1 0,4-1 0 0,-2 2-3 16,12 1 0-16,0 0 1 0,-5 0-1 15,5 2 1-15,0 0 1 0,4 2-2 16,10-1 0-16,4-1 1 0,2 2-1 16,-2-2 0-16,2 1 1 0,-4 0-1 15,6 1 0-15,9 2 1 0,0-4-1 16,4 0 1-16,6-3 0 0,5-3-1 15,11 2 0-15,7-1 2 16,3-1-2-16,0 0 0 16,4-2 2-16,-1 3-2 0,3-4 0 0,6 0 0 0,2 0 1 15,0 0 3-15,-1 0 1 0,-2 1 3 0,4-1 3 16,0 0 1-16,-1 1-4 0,1-1-4 16,0 0 0-16,1-1-4 0,0 1 2 15,0 0 1-15,0-5-3 0,0 1 0 16,4-8 1-16,2-8-1 15,5-9 0-15,-2-11 0 0,5-15-2 0,3-17 2 16,0-19-10-16,6-16-22 0,6-14-32 0,1-13-38 16,5-11 53-16</inkml:trace>
  <inkml:trace contextRef="#ctx0" brushRef="#br0" timeOffset="157726.73">10735 10354 959 0,'0'1'34'0,"0"-1"8"0,0 1-41 15,0 0-2-15,2 2-2 0,-2 0 0 16,0 1-1-16,0 2 1 0,0-3 1 15,2 2 1-15,-2-3 0 0,0-1 1 16,1 0 2-16,-1 1 4 0,0 2 6 16,0-1 3-16,-1 0 0 0,1 1-1 0,-2 1-2 15,1 0-5-15,0 4 0 16,0 2-2-16,1 5-3 0,-1 3 0 16,0 3-1-16,-1 8 0 0,-1 6-1 15,2 7 2-15,0 10-1 0,0 13-1 0,0 15 18 16,0 7 11-16,-2 10 3 0,2 11 5 15,1 10-19-15,0 12 1 0,3 11 14 16,1 7 1-16,4 11 5 0,4-1-6 16,6 3-13-16,7 8 1 0,4 1 2 15,0 7 4-15,4 6 6 0,0-3-2 0,-1 3-5 16,3 3 4-16,1-5-1 0,-5 3-1 16,-3-3-2-16,-5-4-10 15,-5 3-7-15,-6-1-5 0,-3 3 1 0,-4 7-4 16,-4 5 1-16,-2-1 1 0,-3 2-2 15,0-6 0-15,0-10 1 0,1 4-1 16,1-16 0-16,2-7 1 0,0 7-1 0,1-4 0 16,0 3 2-16,1 2-1 0,-1-14 12 15,3-19 6-15,0-20 9 0,1-30 5 16,-1-17-9-16,0-19-7 0,-1-6-10 16,-1-4-5-16,0-3-3 0,0-5 0 15,-1-4 2-15,-1-2-2 0,1-5 0 0,-1-3 2 16,1-3-2-16,-1-7 1 0,1-3 2 15,-1-1-2-15,0-4-1 0,0 1 3 16,0 0-3-16,0-1 0 0,0 1 1 16,0-1-1-16,0 0 0 0,0 0-1 15,0 0-2-15,0 0-3 0,0 0-3 16,0 1-9-16,0-1-13 16,0 0-22-16,0 0-30 0,0 0 545 0,6-8-359 15</inkml:trace>
  <inkml:trace contextRef="#ctx0" brushRef="#br0" timeOffset="159122.28">9713 9652 1211 0,'5'-5'28'0,"-3"2"-17"16,-1-3-3-16,0 3 9 0,-1-1 9 16,0-2 1-16,-2-3-5 0,0-2-5 15,-6-3-4-15,1-1 3 0,-2-3 2 16,-2 0 1-16,-3 2-1 0,0 0-1 15,-4 0-4-15,-4 3-1 0,2 1-1 16,-2 2-5-16,0 3-4 0,-1-1-1 16,-5 3-3-16,-3 5 0 0,-2 2 1 0,-1 3-2 15,5 4-1-15,0 4-3 0,4 3-2 16,1 7-3-16,4-1 0 0,5 6-4 16,6 2 0-16,5 0 0 0,5-1-6 15,7-2 0-15,1 0 2 0,8-3 3 16,5 1 9-16,3-2 4 0,5-7 3 15,-2-2 5-15,-3-6 12 0,1-3 6 16,-2-3 8-16,-1-7 4 0,3 1-8 0,-5-7-6 16,3-1-3-16,2-2-9 0,-2-4 2 15,2 2 6-15,-6-2 2 0,-3 1 5 16,-3 2-2-16,-2-1-8 16,-2-2-3-16,1 3-3 0,-3 0-3 15,-3 2 5-15,-2 3 8 0,-1 3 6 0,2 5 0 16,-4 2-6-16,1 0-17 0,-1 0-11 0,0 0-8 15,-1 2-3-15,0 4 7 0,-2 5 6 16,-1 6 4-16,-3 5 3 0,-2 7 1 16,-1 2-3-16,-4 6 1 0,-2 7 1 15,-3 5-1-15,-5 7 3 0,2 4 2 16,-1 0 1-16,6-2 0 0,5-1-6 0,6-2-7 16,5-1-2-16,1-6-1 0,5-6 4 15,3-4 3-15,2-6 4 0,3-5-3 16,4-6 2-16,-2-6 2 0,1-3 0 15,1-3 1-15,0-2 3 0,1-2-2 16,0-3 3-16,-2 0 5 0,2-4-2 16,-1-3 3-16,1-2 4 0,-2-4-2 0,-1-1 5 15,-5-4 3-15,-2-4-6 16,0 2 0-16,-4-6-6 0,0-2-3 0,-5-6-3 16,-6-3-1-16,-5-1-2 0,-8 0-4 15,-1 3 1-15,-2 6-2 0,-4 4 1 16,1 3 4-16,-2 7-6 15,-4 1 0-15,1 4 0 0,4 1-4 16,4 3 4-16,8 0-1 0,6 2-5 0,3 2-2 16,6 0 4-16,-1 0 4 0,1 0 7 15,0 0 8-15,0 0 1 0,0 0-1 0,0 0-3 16,0 0-6-16,0 0-9 0,0 0-12 16,0 0-16-16,0 0-18 0,0 0-9 15,0 0-150-15,0 0 140 0</inkml:trace>
  <inkml:trace contextRef="#ctx0" brushRef="#br0" timeOffset="161161.32">11336 9521 1429 0,'0'11'27'0,"-4"5"-30"15,1 9-2-15,-1 9 5 0,4 8 1 16,3 8 2-16,-3 6-3 0,1 5 1 16,-5 0 1-16,-1-4-2 0,2-3 0 15,-2-10 2-15,5-2-1 0,0-2 0 16,-1-7 1-16,1-2 0 0,0-6-7 15,-3-8-11-15,2-7-12 0,-1-4-13 0,2-6-9 16,-5 1-14-16,2-3 749 0,-1-8-511 16</inkml:trace>
  <inkml:trace contextRef="#ctx0" brushRef="#br0" timeOffset="161571.76">11173 9494 1610 0,'1'0'148'16,"11"0"-130"-16,-8 3-102 0,-7-11 108 16,-3 4-64-16,13-5-3 0,5-6-3 15,5-2 7-15,2-2 9 0,4 1 28 16,-1 4 15-16,3-2 0 0,2-1 2 15,5 0-11-15,2 1-4 0,2 1-1 16,1 3 0-16,-8 3 5 0,-3 4 7 16,-7 3 3-16,-7 0-2 0,0 4-9 15,-3 3-7-15,1 5-15 0,2 8-4 16,-2 7-7-16,-4 4-4 0,-6 6 10 0,-10 0 1 16,-9 2 8-16,-8 0 7 0,-6-4 3 15,-4-5 3-15,-3-3 2 16,-1-4 0-16,2-3-1 0,2-3 1 15,1-1 3-15,2-5-3 0,4 0 0 0,4-5-2 0,6 0-5 16,5 0-7-16,7-3-8 0,7-1-11 16,0 0-15-16,0 0-11 0,-1-3 35 15,7-5 1-15</inkml:trace>
  <inkml:trace contextRef="#ctx0" brushRef="#br0" timeOffset="161935.56">12123 9233 1721 0,'0'0'3'0,"-1"1"-53"0,-2 1-10 0,-5 6 16 0,-3 2 27 15,-3 8 16-15,-6 6 2 0,-2 4 0 0,-4 7 4 16,-2 0-4-16,1 4 2 0,-2 4 0 15,1 6-2-15,-3 4 1 0,-3 7 1 16,2 5-2 0,2-1 0-16,2 0 0 0,8-4 0 0,11-6-1 0,7-2 0 15,7-10-1 1,8-1 1-16,6-5 2 0,6-2-2 0,5-3 1 0,4-1 1 16,1 0-1-16,2-2 2 0,-3-3 0 15,-2-3-1-15,-2-8 2 0,-7-5 1 16,-4-1-2-16,-6-4 0 0,-1 1 1 0,-2-1-2 15,-1-2 0-15,-2 0 1 0,-3-2-3 16,-2 1 5-16,-2-1-7 16,1 0-11-16,-1 0-18 0,0 0-31 0,0 0 63 0,2-2-19 15</inkml:trace>
  <inkml:trace contextRef="#ctx0" brushRef="#br0" timeOffset="162950.7">12275 9752 1328 0,'0'1'79'15,"0"-2"59"-15,0 1-106 0,1-3-38 16,0-2 2-16,2-1 0 0,-3-1-3 16,3-4 0-16,1 1 4 0,0-3-2 15,1 3 9-15,1 1 11 0,0 0 3 16,-1 0 4-16,4-2-3 0,1 2-10 0,2-1-3 15,-2-2-2-15,-1 2 1 0,1-1 0 16,1 1 1-16,1-1-3 0,3 0 0 16,-2 3 0-16,0 0 2 0,-2-1 1 15,-1 3 1-15,5-1-6 0,4 1-3 0,2 1-4 16,5 3-7-16,-4 2 0 0,-2 2 1 16,-4 1-2-16,-6 2 5 0,-1 1 1 15,-1 0-2-15,-1 2 2 0,1 2-2 16,-1 1 0-16,3 3 1 0,-2 3 1 15,1 1-4-15,-2 4 2 0,-1 4 1 0,-1 1-1 16,-1 1 6-16,-1-1 2 0,0-2-1 16,-2-2 1-16,-1-2 0 0,0 0-3 15,0-2 3-15,-1-1 1 0,-2 2-1 16,2 2 0-16,-2 0 1 0,0 2-2 16,-3 1 1-16,-4-2 2 0,-2-2-1 15,-3-1 2-15,0-2 3 16,0-2-2-16,-1-3 0 0,-5-1 1 0,-5-1-3 15,1-1 1-15,-2-2 1 0,1-5-2 16,3 1 1-16,-4-8 1 0,0-3 1 0,-1-5 2 16,-4-3 2-16,1-3 0 0,-1-5 5 15,1-4 1-15,5-1 2 16,4-2 1-16,5 1-2 0,5-1-5 0,2-1-2 16,0-2-3-16,2 2-4 0,3 1-1 15,3 4 1-15,3 0 2 0,2 2 8 0,4 4 8 16,2 4 2-16,0 3-5 0,0 1-5 15,2 0-14-15,1 0-13 0,5 0-11 16,3 4-18-16,1-1-15 0,3 0-14 16,0 1-16-16,3 2-3 0,-1 2-49 15,-2-1 84-15</inkml:trace>
  <inkml:trace contextRef="#ctx0" brushRef="#br0" timeOffset="164093.94">12674 9716 1208 0,'0'0'37'0,"0"1"-9"0,0-1-24 15,0 0-10-15,0 0-2 0,-1 0-4 16,1 0-1-16,1 0-1 0,-1 0 5 15,0 0 6-15,0 0 4 0,0 0 4 16,0 0 7-16,0 0 3 0,1 0 0 16,-1 1 0-16,0 0-9 0,0-1-6 15,0 0-4-15,0 3-7 0,-1 2 0 16,0 10 2-16,-2 4 2 0,0 10 4 0,0 14 2 16,-2 4-2-16,3 8 2 0,-3 3 1 15,2 3 0-15,0 3 1 0,-1 3 1 16,2-2-2-16,2-3 0 0,1-2 0 15,3-8-2-15,2-5 1 0,4-6 1 16,2-5-1-16,1-5 4 0,1-2 4 16,0-7 2-16,-1-5 8 0,-1-6 8 15,-1-4 8-15,-3-4 3 16,1 1 1-16,1-3-2 0,1-1-8 0,5-1 5 0,0-3-3 16,-1-3 4-16,1-2 2 0,1-3-8 15,-2-2-5-15,-1-4-11 0,0-5-6 16,-1 1-1-16,-4-3 1 0,-2-1 1 0,-3-1 2 15,-5 0 3-15,0 0-3 0,-2 2-2 16,-6 3-4-16,-1 3-8 0,-7 0-5 16,-4 1-3-16,-3 2-6 0,-8 0 4 15,-1 0 1-15,-1 1-2 0,0 1 2 0,1 5 1 16,5-1-1-16,2 1 3 0,2 2 0 16,4-2-4-16,-2 2-1 0,2 3-1 15,-1-1 1-15,4-1 4 0,4 2 6 16,3 1 3-16,9 3 4 0,-1 0 2 15,1 0 6-15,-2-4 6 0,3 4 7 16,0 0 0-16,0 0-6 0,1 0-5 16,2 1-8-16,3 1-2 0,6-1-1 15,10-1-14 1,2 4-15-16,5-1-21 0,-1 1-25 0,0-2-34 16,0-1-134-16,-1-1 150 0</inkml:trace>
  <inkml:trace contextRef="#ctx0" brushRef="#br0" timeOffset="164533.07">12985 9299 1624 0,'-4'1'38'15,"2"-1"1"-15,1 0-83 0,1 0-8 16,-2-1 17-16,2 1 12 0,-1 3 0 16,0-3-10-16,2 0-5 0,0 0 6 0,-1 0 7 15,0 3 9-15,0 4 10 16,2 5 0-16,1 8 3 0,2 8 2 15,-2 8 1-15,1 9 0 0,-2 7 2 0,0 8-2 16,-2 6 2-16,-1 7 1 0,0 8-2 16,-1-2 2-16,1 1 0 0,2-8-1 15,0-5 1-15,1-7 0 0,6-5 0 16,-2-2 0-16,4-6 1 0,1-9-3 16,-1-5 0-16,1-11 2 0,-4-7-2 0,-3-4 1 15,-1-6 0-15,-2 0-1 0,-1-5 1 16,0 0 3-16,1 1-7 0,-1 0-11 15,0-1-18-15,1 1-26 0,0-4 14 16,0-12 14-16</inkml:trace>
  <inkml:trace contextRef="#ctx0" brushRef="#br0" timeOffset="165059.5">13325 9844 1583 0,'1'26'71'0,"76"92"-115"32,-122-264 45-32,18 146-3 15,32-4 1-15,6-3 1 0,4 0 0 0,5-4 1 16,5-1 1-16,1 0-1 0,1-4 1 15,-3 1-1-15,-2-1 0 0,-5 0 0 16,-1 3 4-16,-2-1 4 0,-3 3 4 16,1 2 4-16,-3 0-2 0,-4 0-8 15,0-3-4-15,-2 3-9 0,-1-3-3 16,-1 2 1-16,-2 0-2 0,-1 0 3 16,-1 0-1-16,-5 1 2 0,0 1 3 0,-4 1 3 15,-1 3 0-15,1 1 0 0,0-1-6 16,-1 4-7-16,1 1-1 0,-3 5-5 15,1 4 4-15,-4 3 3 0,0 3 2 16,2 4-1-16,1 1 2 0,4 4 1 0,2 1 1 16,6 0 0-16,3 1-1 0,5-1-2 15,9-1 0-15,1-2 3 0,1-3 3 16,1-3 4-16,1 0 1 0,1-1 2 16,0-3 1-16,6 1-2 0,-4-3 0 15,-1-2-1-15,2-3 3 0,-2 1 0 16,-2-3 0-16,2-3 0 0,-2 0-3 15,-2-1-1-15,1 0 1 16,1-1-1-16,-1-2-3 0,0-2-7 16,-5 0-14-16,-2-3-18 0,-2-5 45 0,0-5-338 15,0-9 245-15</inkml:trace>
  <inkml:trace contextRef="#ctx0" brushRef="#br0" timeOffset="165447.75">13787 9234 1397 0,'2'5'123'0,"6"56"-90"16,5-92-34-16,5 44 2 0,8 13-1 15,6 5 0-15,5 8 1 0,4 4-1 16,-3 5 0-16,-2 6 0 0,-5 8-3 15,-5 6 0-15,-4 10 1 0,-3-1-1 16,-3 1 1-16,-7-5-1 0,-5-9 0 16,-4-4 0-16,-8-5 1 0,1-6-1 15,-5-2 1-15,0-8 1 16,0-2-2-16,-3-7 1 0,-1-4 1 16,1-3 1-16,3-4 1 0,1-3 2 0,3-2-1 15,3-3 0 1,-2-4 1-16,6 0-2 0,-1-5 2 15,-3 0 2-15,4 0-2 0,0-2 2 16,1 0 1-16,0 2-6 0,0-2-3 16,0 0-10-16,0 0-17 0,0 0-16 0,0 0 93 15,2 0-142-15,6-4 89 0</inkml:trace>
  <inkml:trace contextRef="#ctx0" brushRef="#br0" timeOffset="182544.6">10762 10579 1031 0,'23'4'37'0,"-20"-4"-59"16,0-2 0-16,2-2-9 0,-21-3 31 15,19 2 0-15,3 1 2 0,2 0-2 16,-2 1 4-16,0-2 11 0,2 1 7 16,1-2 10-16,0 0 2 0,6-1-9 15,2-1-10-15,4 0-6 0,9-1-7 0,3-1-1 16,9-2 1-16,10-1-2 0,8 1 0 16,13 0 1-16,5-2-1 0,9 1 0 15,-3-1 0-15,1 0 0 16,-3 1 0-16,3 3 0 0,3-1 0 0,-2 4 1 15,-1 3 1-15,-4 0-3 0,1 5-5 16,3 2-2-16,2 4-2 0,3 6 1 16,2 1 4-16,-5 3 0 0,-1 2 0 15,-1 2 1-15,-2 3 0 0,-1 0 6 0,-9-1 4 16,-11 1 1-16,-14-1 2 0,-11 0-4 16,-6 2-5-16,-8 2-4 0,-5 1-5 15,-2 4-1-15,-5 2 1 0,-4 2 6 16,-4-3 2-16,-6 0 2 0,-6 3 4 15,-3 2 0-15,-8 0 2 0,-2-1 0 0,-6 1-2 16,-6-6 2-16,-5 2 0 16,-8-2-2-16,-9-2 1 0,-14-7 2 0,-13-2-1 15,-7-5 2-15,-10-8 1 0,-8-5-4 16,-12-8-1-16,-9-8-1 0,0-3-4 16,-6-5-9-16,3-4-2 0,3 0-5 15,1-2 3-15,11-2 8 0,-2 1 2 0,7 0 3 16,2-1 1-16,9 4 3 0,12-1 3 15,-1 0 2-15,2 4 0 0,6-3 1 16,9 6 1-16,12 0 2 16,17 1 3-16,7 3 5 0,11 2 9 0,8 2 12 0,7 6 12 15,8 1-2-15,3-1-4 0,5-4-10 16,8-4-15-16,9-6-6 0,7-8-6 16,7-4-16-16,13-2-3 0,9 0 1 15,8 2-5-15,10-1 9 0,-7 3 2 16,-5-1 1-16,-8 2-11 0,-1-1-3 15,-3 4-9-15,-1 4-5 16,-3 6-3-16,-4 3-23 0,1 7-52 16,4 3 60-16</inkml:trace>
  <inkml:trace contextRef="#ctx0" brushRef="#br0" timeOffset="183242.81">10928 11483 1418 0,'-1'-2'8'0,"-2"0"-38"0,1 1-9 0,-1 0 10 0,0-1 9 16,3 1-11-16,0-6 1 0,6-3 11 16,5-4 11-1,6-2 19-15,3 0 7 16,9-2-1-16,6 0-2 0,8-1 2 16,11-1 0-16,6 1 3 0,9-2-3 15,5-1-4-15,-3 1-4 0,2 1-3 0,2 1-3 16,6 1-1-16,6 3 0 0,5 1-2 15,4 3 0-15,-1 5-1 0,3 5-5 16,3 3 0-16,0 6-2 0,-1 4 0 16,-3 2 0-16,-6 3 3 0,-5 2 2 15,2 2 0-15,-4 2 3 0,-3 0-3 0,-7 2-1 16,-8 2 3-16,-7 0-3 0,-10-1 3 16,-6 1 2-16,-7 0 0 0,-8-2 1 15,-2-2 1-15,-7 0-3 0,-5 2-3 16,-7 2 0-16,-11 3-5 0,-11 1 0 0,-15 5 5 15,-10 1-1-15,-8 0 4 0,-15-2 4 16,-3-1 0-16,-14-7 0 0,-12-2 1 16,-9-4-2-16,-8-3 1 0,1-3 0 15,-2-3-3-15,-6-5 1 0,-3-3 0 16,-4-4-3-16,4-7 1 0,-4-4-2 16,1-5-2-16,4-3 1 0,5-3 3 0,9-1-1 15,3-4 2-15,2-2 2 16,4-1 2-16,12-3 4 0,12-2 9 0,8 3 2 15,11 0 2-15,8 4 3 0,8 3 0 16,12 5 5-16,6 3 13 0,10 4-12 16,10 0-5-16,9-3-7 0,12-5-18 15,10-2 3-15,13-2-8 0,7 0-10 16,7 6-3-16,8 4 1 0,2 4 2 0,10 4 3 16,0 3 0-16,-3 4-12 0,-8 1-22 15,-9 2-19-15,-6 1-94 0,-1-1 94 16</inkml:trace>
  <inkml:trace contextRef="#ctx0" brushRef="#br0" timeOffset="183942.38">10901 12185 1419 0,'28'-9'85'16,"-10"-15"-132"-16,7-9-11 15,7-5-25-15,-17-2 30 0,18 11 21 16,3 4 14-16,0 3 11 0,5 1 6 15,7 0 9-15,4 3 7 0,7 1 9 16,-3 0 4-16,1 3-6 0,4-3-4 16,6 1-7-1,10 2-8-15,8 0-1 0,-1 3-1 0,0 2-1 0,4 3 0 0,-2 2 0 16,13 2-7-16,10 2-7 0,5 6-3 16,0 8-1-16,-6 5 6 15,-2 2 8-15,-9 3 2 16,-8-3 1-16,-6 5 1 0,-11 1-5 0,-8 3 0 0,2 6 2 15,2 2-3-15,-3 1 2 0,-4-1 4 0,-9-7 1 16,-12-3 1-16,-14-5 3 0,-11-2-5 16,-9 2-3-16,-5 1-3 0,-6 6-2 15,-6 0 1-15,-7 4 4 0,-14-2 2 16,-19 2 3-16,-15-2 4 16,-15 0 0-16,-9-9-2 0,-1-4 2 0,-14-11-6 0,-7-5 0 15,0-6 0-15,-6-6-1 0,10-2 1 31,-4-3 0-31,-5-6-1 0,-2-1 1 0,6 1 0 16,2-3 0-16,-2 1 0 16,7 1 0-16,-2-4 0 0,13 2-1 15,13 0 2-15,3 0 2 0,2 3 2 16,4 0 7-16,10 2 1 0,13-1 2 16,9 1 4-16,5-1-5 0,7-1-4 15,3-4-2-15,7 0-7 0,7-1 0 16,2-2 4-16,9 1 2 0,4 1 8 0,9 3 2 15,11-4-3-15,12 1-3 0,11-2-7 16,14 1-9-16,19 5-17 0,10 4-18 16,8 6-20-16,1 5-22 0,-1 5-8 15,1 1 45-15</inkml:trace>
  <inkml:trace contextRef="#ctx0" brushRef="#br0" timeOffset="184674.52">11095 12927 1339 0,'18'-21'47'0,"3"-3"-14"16,11-7-40-16,6-8-25 0,5 3-4 16,6-1 13-16,-7 3 10 0,3 2 6 15,-2 2 4-15,0 1 2 0,6 0-3 16,5 4-1-16,9 1 2 0,9 4-1 15,7 7 2-15,0 1 2 0,3 7 0 16,2 3 0-16,2 4 0 16,12 7-3-16,6 3 1 0,3 6 0 0,-1 7 1 0,-6 2 0 15,2 3 1-15,-3 7-1 16,0 2 0-16,-8 1 0 0,-12 4-1 16,-6-3 0-16,-6 4 2 0,5 1-2 0,-5 1 2 15,-4 2 0-15,-7-2 0 0,-12-1 2 16,-7-5 1-16,-5-2-2 0,-5-2 1 15,-4 1-1-15,-6-3-1 0,-6 1 1 0,-6-5 2 16,-6 0-3-16,-8 2-1 0,-10 0-1 16,-12 5-1-16,-8-3 1 0,-12 3 4 15,-11-2 2-15,-20-4 2 0,-9-2 4 0,-13-8 0 16,-4-5-2-16,-7-6-4 0,-13-3-9 16,-3-7-11-16,0-3-14 0,1-9-8 15,1-3-3-15,1-7 5 0,1-6 7 16,3-6 9-16,3-6 9 0,3-3 8 15,1-1 13 1,10-1 10-16,7-1 8 0,4-1 1 0,6 1 1 0,5 3-3 16,14 0 1-16,12 5 3 15,10 0-1-15,11 1-2 0,3-4-3 16,9 2-7-16,8 1-3 0,5 0 3 16,8 1 0-16,6 0 4 15,8-2 1-15,7-3-6 0,14 4-3 16,9-2-5-16,13 1-5 0,18 2-4 15,12 2-11-15,16 8-7 0,6 8-7 0,2 7-1 16,-4 8-2-16,-6 3-1 0,4 4-15 16,-3 2 672-16,-3 0-467 0</inkml:trace>
  <inkml:trace contextRef="#ctx0" brushRef="#br0" timeOffset="185609.53">10997 13899 1241 0,'0'2'120'16,"0"-2"152"-16,1 1-236 0,-1-3-48 15,2-3 4-15,3 1 3 0,3-4 2 16,5-2 1-16,7-4-5 0,6-2-6 16,6-2 1-16,5-4-1 0,5 0 6 15,10-2 6-15,9 2 1 0,-3-2-1 16,2 1 0-16,-2 0 2 0,3 0-1 0,5-1 0 15,7-2 2-15,11 5-2 16,3-2 0-16,4 3 1 0,5 6-1 0,3 1 0 16,5 6 1-16,3 4-2 0,1 4 1 15,-4 5-2-15,2 3-2 0,6 5 1 16,-3 4-1-16,-1 5 2 0,-9-1 1 16,-11 4 2-16,-2-1 0 0,-3-2 3 15,-6 0 3-15,-15-3-3 0,-10 0 1 0,-8 3 0 16,-6-2-1-16,-2 4-1 15,-6 2 1-15,-5 1-4 0,-5-1-3 0,-4 0 0 16,-5 2-12-16,-9 0-3 16,-8 3-5-16,-8 7-5 0,-4 0 6 0,-6 3 5 15,-8-4 6-15,-7 0 5 0,-7 2 5 16,-12-1 0-16,-12-1 1 0,-12-3 2 16,-6-4 1-16,-1-5 1 0,5-8 1 0,0-2-1 15,-12-6 2-15,-4-6 2 0,-3-4 0 16,-1-3-1-16,9-8-1 0,-2-3-2 0,-4-1-1 15,-1-4 0-15,0-3-3 0,10 1 2 16,3-6 3-16,1 1-2 0,2-1 4 16,1-4 0-16,7-1-4 0,13-3 4 15,9-1 0-15,10 2 0 0,8 1 4 16,1 4 3-16,10 2 0 0,3 1 3 16,8 6 2-16,4 0-2 0,6 4 9 15,6 1 2-15,-2 2-3 0,8-2-3 16,6-4-10-16,4-3-9 0,14-4-3 15,3-5-7-15,7 1-12 16,5 1-5-16,-1 5-5 0,0 4 1 0,-2 6 10 0,-8 5 10 16,-3 3 5-16,-2 1-2 15,-4 3-11-15,3 1-20 0,2 1-16 0,1 2-11 16,-4 3-6-16,-5-2 1 0,-5 3-7 16,-5-2-107-16,-2 3 116 0</inkml:trace>
  <inkml:trace contextRef="#ctx0" brushRef="#br0" timeOffset="186413.26">11453 15017 1484 0,'0'0'48'0,"0"0"-24"0,0 0-20 15,-2 0-21-15,2 0-2 0,0-1 12 16,0 0 3-16,2-2 10 0,0-4 10 15,4-2 6-15,3-3 2 0,4-8-3 32,5-1-1-32,5-3 2 0,1-2 3 0,9-3-2 0,2-3-5 0,4-2-4 15,6 0-9 1,2 0-3-16,6 1 2 0,3 1-11 16,-2-3-5-16,3 0-8 0,4 3-12 15,0 1 1-15,6 7 2 0,3 2 3 16,0 3 8-16,3 3 6 0,-3 3 2 15,1 3 3-15,-2 1 1 0,3 5 0 0,9 4 1 16,-3 2 2-16,5 4-4 0,-3 3 3 16,-7 3 0-16,-3 2-2 0,-6 3 4 15,-2 0 2-15,-2-3-1 0,-4 1 1 16,-5-1 0-16,-5-1 0 0,-8 0 0 16,-12 0 0-16,-4-1-2 0,-4 1 2 15,-1-3 0-15,-3 4-1 0,-3-1-1 16,-4 3-10-16,-3 6-13 0,-3 0-3 0,-4 11-1 15,-7 2 5-15,-9 7 13 0,-4 2 4 16,-10 1 2-16,-12 0 4 0,-15 0 3 16,-16 0 1-16,-9-1 1 0,-4-1 1 15,-1-2-1-15,-7-5-1 0,-9-8 1 16,-1-4-2-16,-3-7-1 0,8-4-1 16,0-11-2-16,-5-6-4 0,0-9 1 15,0-5-1-15,8-3 2 0,6-4 1 0,2-2 1 16,9-1 2-16,5-2 1 0,14-2 5 15,15 2 1-15,8-4 2 0,6 0 1 16,7-5 2-16,3-4 3 0,6-2-2 16,6 2-1-16,5-2 8 0,4 3 1 15,3 4 7-15,4 1 10 0,5 5-8 0,6 2 0 16,3 1-5-16,4 5-5 0,4 0-5 16,6 3-6-16,7 0-9 0,1 3-11 15,4 0-12-15,2 4-10 0,-1 5-6 16,1 3-6-16,-5 5-10 0,-5 4-7 15,-5 4-11-15,-7 2 17 0,5 0 27 0</inkml:trace>
  <inkml:trace contextRef="#ctx0" brushRef="#br0" timeOffset="189092.34">1066 12272 1036 0,'0'0'45'0,"0"-1"-3"0,0 1-8 0,0-1-32 16,0 0 0-16,0 1 1 0,1-1-2 16,0 1 0-16,0-2 2 0,1-1 1 15,1 0 6-15,0-1 3 0,3-2 0 16,2 0-5-16,1-3-2 0,5-1-5 15,5-1-1-15,6-1 0 0,9-2-3 16,5 0 1-16,6-1 0 0,5 0-1 0,3 2 0 16,7-1 2-16,5 2-2 0,3-1 2 15,7 0 1-15,0 1 0 0,1-1 0 16,-1-1 1-16,4 0 0 0,-4 3-1 16,-2-1 2-16,6 1-2 0,-4 2 0 0,5-1 0 15,3-1 0-15,0 5-2 0,5 1 2 16,0 3 3-16,5 4 5 0,-5-1 5 15,4 6-3-15,1 1 0 0,-3 3-2 16,5 3-1-16,-3 1 3 0,-1 2 6 16,-8 1 0-16,-7 1 1 15,-8-1 0-15,-8-1-8 0,-1-2-3 0,0 2 0 16,-4-3-4-16,-1 2-1 0,-5 2 2 16,-6-4-3-16,-1 2 1 0,0 1 4 15,0 0-2-15,1 1 2 0,0 4 2 16,2 0-5-16,2 3 0 0,3 0 1 0,0 2-2 15,-7 0 4-15,-2 0 3 0,-11-1-2 16,-2-1 4-16,-4-2 2 0,-10-2-3 16,-1 1-2-16,-9-2-5 0,-1 3-5 15,-3 2 0-15,-5 5 1 0,-2 2 0 0,-3 3 2 16,-3 2 3-16,-5 2-1 0,-1 1 1 16,-2 2 1-16,-4 2-1 0,-5 1 1 15,-6 2 2-15,-5 3-2 0,-4-2 1 16,0-3 0-16,1 0-2 0,-2-4 0 15,0-2 1-15,-1-2 0 0,0-1 2 0,0-5 1 16,-2-3-1-16,-3-2 1 0,-6-1 2 16,-2-3-1-16,-3-1 2 0,3 0-1 15,-3-3 1-15,0-3 1 0,-2-1 4 16,-3-3-3-16,-2-4 0 0,-3 1-1 16,-1-3-4-16,-1-2 0 0,3-2 1 15,1-2-3-15,3-2 0 16,-3 1 1-16,-1-1-4 0,1-1 0 0,2 0 0 15,0 2-3-15,5-2 8 16,-1 1 3-16,1-2-2 0,1 1 4 0,-4-3-8 16,0 5-2-16,-3-6 2 0,-3 2 1 15,4 0-1-15,-4-3 0 0,5 3-1 0,-1-2-2 16,0 3 0-16,4-1-1 0,2 1 0 16,6 1 0-16,1-2 1 0,4-2-1 15,2 1 1-15,1-4 3 0,2 0 0 0,-1-1 6 16,4-2 5-16,3 0-2 0,1-3 0 15,7 0-2-15,1-3-4 0,2-1-1 16,2-3 0-16,1-2-1 0,6 0 0 16,1 0 2-16,4 1-3 15,3-1-1-15,-1-7-1 0,0-2-2 0,3-3-1 0,4 2 1 16,0 5-3-16,5-2 3 0,2 7 3 16,1 1-2-16,4-3 3 0,-2 4-2 15,2-2-3-15,-1 1-2 0,5 2-3 16,1-4-1-16,0 1 1 0,6-1-1 15,1-1 1-15,7 0 0 16,6-2-1-16,2-2-5 0,3 2-6 0,2-2-7 16,-2-1-5-16,8 2-6 15,4 3 0-15,0 0-7 0,0 7-6 0,-4-1-6 0,-6 4-11 16,0 4-15-16,-1 2-18 0,-4 3 53 16</inkml:trace>
  <inkml:trace contextRef="#ctx0" brushRef="#br0" timeOffset="194130.2">15657 7811 1249 0,'0'1'28'0,"1"0"-24"16,0 0-2-16,0-1 0 0,-2 2-2 16,-1-2 1-16,-4 0-1 0,2 0 1 15,-1 2 10-15,-3-2 4 0,1 0 8 16,-6 0 6-16,0 0-5 0,-3-2 0 16,-6 0-6-16,-8 1 1 0,-10 0-1 15,-3 0-2-15,-4 1-2 0,-4 0-7 0,-2 1-2 16,-8 5-2-16,-5-5-1 0,-10 2 0 15,-10 1-2-15,-8 0 0 0,-3 0 2 16,3 0-2-16,4 1 2 0,-5-4 1 16,2 2-3-16,-3 0 1 0,0 0 1 15,9-1-2-15,-8 1 0 0,0-1 2 0,-5 0-2 16,4 3 1-16,4 1 2 0,12-2 0 16,3 2 8-16,-6 0 4 0,1-1-1 15,2 2-1-15,7 0-5 0,9 2-3 16,7 0-1-16,1 0 1 0,2 2-3 15,-2-4 0-15,3 0 1 0,3 0-2 16,5-1 0-16,10-2 1 0,8 0-1 0,3-1 1 16,5-1 0-16,3-1-1 0,4 1 2 15,3-1 2-15,5-1-3 0,3 0 2 16,0 0 0-16,0 0-8 0,1 0-9 16,0 0-12-16,0-1-17 0,0 1-13 15,0-6-12-15,7-1 44 0,6-5 0 16</inkml:trace>
  <inkml:trace contextRef="#ctx0" brushRef="#br0" timeOffset="194781.21">15185 7750 1153 0,'21'25'78'0,"-16"-24"-78"0,-4-1-16 16,0 0-16-16,-18-24 23 0,17 24 4 15,-1 0 17-15,1 0 7 0,0 0-1 16,0 0 3-16,-1-2-12 0,-4 1 2 15,3 1 0-15,-2 1 6 0,-2 1 0 0,-3 1-1 16,-6-1 3-16,-7 2-3 0,-8-1 2 16,-14-1 0-16,-12-1-2 0,-7 0-3 15,-7 0-4-15,4 1-2 0,1 1-1 16,-5 0-2-16,2 2 0 16,-11-2 0-16,-1-1-2 0,-6 2 1 0,-3-2 0 15,8 1-2-15,-4 2 1 0,-6-2 0 16,0 2-1-16,-8-4 0 0,4 1 1 15,9 2-1-15,-5-2 1 0,-3-1-1 0,1 0 6 16,2 0 8 0,9 1 1-16,9 0 1 0,4-1-2 15,1 1 2-15,-3-1 1 0,1 1 4 0,4-1-4 0,6 1-8 16,11-1-1-16,9 2 0 0,3 2 0 16,5-4 1-16,2 2 0 0,5-2-4 15,7 0 6-15,7 0 7 0,3-1 5 0,4 0 6 16,4 0 1-16,-1 0-4 15,-1 0-2-15,1 0-4 0,-1 1-8 0,2-1-5 16,0 0-1 0,0 0-6-16,0 0-1 0,0-1 0 0,0 1-2 0,0 0-1 15,0 0 0-15,0 0-1 0,2 1-3 0,1-1-2 16,-3 0-8-16,0 0-6 0,-3 0-7 16,3 0-15-16,0 0-13 0,3 0-17 15,1 0-15-15,-4 0-11 0,-1 2-12 16,2-2-88-16,2 5-70 15,10 2 144-15</inkml:trace>
  <inkml:trace contextRef="#ctx0" brushRef="#br0" timeOffset="202090.32">3907 6099 1125 0,'-5'0'59'0,"4"0"46"0,1 0-106 0,0 1-12 15,1 3 2-15,-1-3 12 16,0 0-1-16,2 0 2 0,-2-1 1 16,0 0 4-16,1-3 16 0,0 3 20 0,2 0 20 15,-3 0 10-15,1-5-3 0,-1-6-16 16,2-6-17-16,2-4-6 0,3-2-8 15,-1-2 0-15,-1-5-3 0,2-1-9 16,2-1-5 0,-4-1-3-16,1-3-2 0,1 0-1 15,-4-1 1-15,9 2-1 0,-4 2 0 16,-1 6 1-16,-1 5-1 0,0 4 0 16,-3 3 0-16,-1 5-1 0,1 4 0 15,-3 1 0-15,0 5 0 0,0-4 1 16,0 4 4-16,0 0-5 0,-2 0-5 0,-1 3-5 15,-4 0-2-15,-1 9 2 0,-7 4 6 16,-11 5 3-16,-9 6 2 0,-10 2 2 16,-5-1-1-16,0 2 1 0,0 1 0 15,1-1-2-15,1-2 2 0,-2 0 0 16,-2 0 0-16,-4-2-1 0,-4-1 2 0,2 2-2 16,-1-6 0-16,8 1 1 0,8-1-1 15,6-5 0-15,7 1 2 0,5-2-2 16,2-3 1-16,8 0-1 0,5-2-4 15,2-4-3-15,4 0-5 0,3-2-1 16,1 0 3-16,3-2 3 0,2 0 3 16,5 1 2-16,5-1 0 0,8 2 0 15,5 1 2-15,8-5 1 0,4 1-1 16,0-2 3-16,4-1-1 0,0-1-1 0,-2 0-1 16,-3-4 1-16,-5 2-1 0,-4 3 0 15,-7-2 2-15,0 3-3 0,-6 1 1 16,-7 0-1-16,-5 0-4 0,-5 1-3 15,1 2 1-15,-3 0-1 0,-1 6 1 16,-7 2 4-16,-7 7 0 0,-7 4 3 16,-11 5 3-16,-6 2-1 0,-10 3 2 15,-1-1-1-15,-3 4-2 0,1 0 2 0,4 2-1 16,0 1-1-16,0 3-1 0,-1 1 1 16,0 2-2-16,0 2 1 15,0-3 1-15,5-3-2 0,3-4 0 0,7-5 0 0,8-4-1 16,6-6-2-16,6-3 0 0,5-5-4 15,5-3 0-15,4-3-3 0,1-3 1 16,1-4 3-16,1 1 4 0,4 1 4 16,7 1 3-16,8 1 2 0,10 0-1 15,12-2 0-15,8-2 0 0,4-1-2 16,5-4 0-16,0 0-1 0,1-2-1 16,-4 2-1-16,0-3 2 0,-8 0-2 15,-5 1 2-15,-4 3 5 0,-8-2 3 16,-7 3 5-16,-6-1 6 0,-8 2-4 15,-3 1-3-15,-5 1-2 0,-2 0-7 0,1-1-1 16,-1 1-3-16,0 0-1 0,0 0 0 16,0 0-6-16,-1 0-17 0,0 0-18 15,1 0-26-15,-1 0-11 0,-7-3 663 16,0-6-442-16</inkml:trace>
  <inkml:trace contextRef="#ctx0" brushRef="#br0" timeOffset="202578.61">4644 5996 1702 0,'0'0'14'0,"-2"0"-49"0,2 1-28 0,0 0-10 16,0 1 30-16,1 3 29 16,-1 5 5-16,-2 8 2 0,3 9 3 0,-1 8 4 0,0 2 0 0,0 3-1 15,0 2 0-15,0 1 2 0,0 1-1 16,0 0 0-16,0 3 1 0,-1-2-1 15,0-3 0-15,-1-5 0 0,2-7 0 16,-2-7 2 0,0-6 1-16,1-5-18 0,0-2-20 0,1-3-26 0,1-2 3 15,-1-1 24 1</inkml:trace>
  <inkml:trace contextRef="#ctx0" brushRef="#br0" timeOffset="203021.41">4580 6004 1552 0,'0'-4'58'0,"1"-1"8"0,3-6-89 15,4-1-26-15,2-3 8 0,5-2 20 16,5-1 1-16,5-2-9 0,9 2 3 0,-1 4 3 16,0 2 7-16,1 1 13 0,-1 4 3 15,8-1 0-15,5 2 2 0,2 2 0 16,2 0 2-16,-5 3 3 0,-8 1-3 16,-7 3-2-16,-4 1-2 0,-9 1-1 15,-5 0-1-15,-3 4-3 0,-8 2-4 16,-4 6-5-16,-8 5 0 0,-11 8 4 15,-8 3 8-15,-9 4 8 0,-12-1 1 16,-8-3 0-16,-1-4 0 0,1-6-5 16,9-4-1-16,6-4 1 0,5 1-2 0,2-2 2 15,-1-2 1-15,3-2-1 0,5-2 1 16,4-2-1-16,8-4 0 0,7-1 0 16,4 1 2-16,2-2-2 0,3 0-3 15,2 0 5-15,0 2-2 0,4-2 0 16,-3 0 3-16,4 0-7 0,-5 0-6 15,4-2-9-15,2-1-19 0,7-4 1 0,9-2 13 16</inkml:trace>
  <inkml:trace contextRef="#ctx0" brushRef="#br0" timeOffset="203431.58">5608 5696 1296 0,'15'7'106'0,"-14"-7"-80"16,-4 1-27-16,1 1-12 0,-14-2 8 16,9 9 5-16,-6 5-2 0,-4 4 3 15,-6 6 3-15,-3 4-1 0,-8 5-1 16,-5 3 2-16,0 7-2 0,-3 7 1 15,4 6 1-15,2 6-3 0,1 3 1 16,9 0-2-16,6-3-2 16,3-7-2-16,13-5-2 0,4-4-3 0,10-3 1 0,8-4 4 15,1 0 1-15,7-1 3 0,3-6 3 16,1-2-2-16,2-2 1 0,0-6 1 16,-1 1-2-16,-3-5 2 15,-4-6 0-15,-8-3-1 0,-5-2 0 0,-5-3 0 16,-2-2-1-16,0 1-1 0,-1-3 1 0,1 0-1 15,-4 0 0-15,1 0-1 0,-4 0-8 16,0 1-9-16,3-1-7 0,0 0-3 16,-1 0 1-16,-5-7 14 0</inkml:trace>
  <inkml:trace contextRef="#ctx0" brushRef="#br0" timeOffset="205161.15">3358 7315 1139 0,'47'0'99'0,"-35"0"-53"15,45 3-54-15,-164-15 9 16,95 3-4-16,7 3 1 0,0-3 1 15,-3-1 5-15,-2 2 9 16,-3 0 9-16,2 3 7 0,0 0 0 0,0 3-4 16,-2 0-7-16,-6-1-9 0,-3 4-7 0,-4 3-2 15,-1 1-3-15,0 3 1 0,2 0-7 32,0 2-7-32,0 2-4 0,4 2-6 0,-3 4-2 0,3 2-3 0,0 2 8 15,6 0 3-15,3-2 8 0,6-2-2 16,2-2-2-16,3-1-7 0,5-3 3 0,1-2 10 15,5 0 1-15,5-1 9 0,2-2 0 32,7 1 0-32,3-6 5 0,1-2 2 0,3-1 1 0,-3-6 3 0,0-1-2 15,2-4 0-15,-2-3 1 0,3 0-6 16,-1-3 0 0,0 3-1-16,-3 0 1 0,-5 5 9 15,-8 2 12-15,-7 4 4 0,-4 1-2 0,0 1-6 0,-2 2-12 16,-1 0-6-1,0 0-3-15,0 0 0 0,0 0-4 16,-3 4-3-16,-4 3 2 0,-7 5-2 16,-3 7 5-16,-6 7 4 0,-1 4 0 15,3 6 1-15,-4 3-3 0,0 4 0 16,2 5 0-16,1 2-1 0,6 4 0 16,4-7-1-16,6-2-7 0,4-6-1 0,6-7-4 15,6-3 2-15,7-4 6 0,6-6 6 16,2-2 3-16,3-3 1 0,2-6 2 15,1 0-2-15,3-5 1 0,0-2 2 16,-6-2 0-16,-1-4 3 0,-8-2 0 16,-5-4 1-16,2-2 1 0,-6-2-3 15,-2-1 6-15,-3-2 4 0,-5-2 11 0,-3 2 6 16,-7-1-6-16,-5-2-7 0,-12-3-17 16,-5 0-7-16,-11 2-3 0,-6 0-6 15,-3 5-4-15,-1 4-3 0,6 3-10 16,1 3-6-16,10 5-3 0,4-2-12 15,10 4-6-15,9 0-19 0,4 0 39 16</inkml:trace>
  <inkml:trace contextRef="#ctx0" brushRef="#br0" timeOffset="206870.76">5902 6023 875 0,'13'0'202'15,"1"47"-100"-15,6 47-102 0,-54-194 0 16,17 74 1-16,16 30 0 0,-2 2 2 15,2 0-2-15,0 1 1 0,-1-2 0 16,2 0-1-16,-1-1 1 0,1-1 0 16,0 0-1-16,-1 2 1 0,1-4 0 15,0 1 0-15,-2-1 1 0,2 2 1 16,0-3-3-16,-1 3 1 0,1 3-1 0,0 0-1 16,-1 4-1-16,1 5 1 0,0 7-1 15,0 7 1-15,1 5 0 16,0 3 0-16,1-2 0 15,-1-2 1-15,1-5-1 0,0-3 1 0,-1-4 0 0,-1-3 0 16,0-5 0-16,0-2 2 0,-1-3-2 0,-1-3 2 31,1-1 16-31,0-2 4 0,1-2 7 0,0 0 7 16,0 0-7-16,0 0 3 0,0 0 4 0,0 0 1 0,0 0 0 16,0 0-2-16,0 0 0 0,0 0-1 15,0 0-1-15,0 0-4 0,0 0-3 16,0 0-7-16,0-2-6 0,0 1-3 15,0 0-4-15,-1-7-3 16,1 4-1-16,0-2-2 0,0-3-1 0,0-2 0 16,-2-4 2-16,1-3-2 0,1-1 1 15,-1-2 1 1,0 1-1-16,0-5 1 0,-1-1-1 16,1 2 0-16,-2-3 1 0,1 2-1 15,0 2 1-15,-1 2 0 0,0-1-2 16,0 3-5-16,-3-3-5 0,0 2-1 0,-5 3 0 15,0 3 3-15,0 2 2 0,-4 1-5 16,2 3 1-16,-4 3-1 0,-3 0-1 16,-2 3 4-16,1 2 1 0,0 0-1 15,-1 0 2-15,8 1-1 0,-3 0-2 16,4 0 0-16,7 0-2 0,0 0-4 16,3 1-3-16,3 1 1 0,0 0-5 15,-1 4 0-15,1 5 4 0,0 8-1 16,3 6 7-16,3 8 9 0,2 7-5 15,1 1-4-15,4 1-5 0,2-4-3 0,3-5 4 16,0-8 6-16,0-7 5 0,-2-8 4 16,-3-6 2-16,-2 0 1 0,-1-4 1 15,1-1 4-15,3 0 2 0,2-3 7 16,-2-3 4-16,1-1 2 0,-3-2 3 16,2-4 1-16,-2-1 2 0,-1-1-2 0,0 0 1 15,-3 2-2-15,0-2-3 0,-4 2 6 16,-1-1 2-16,-2 4-3 0,0-1 3 15,-1 2-4-15,-1 0-6 0,0 0-7 16,-1 3 1-16,2 2-3 0,0 4-7 16,0 0-4-16,0 0-8 0,0 0-3 15,-1 0-7-15,-1 3-10 0,1 6-5 0,-2 7 1 16,-2 8 7-16,2 9 16 0,0 9 6 16,0 8 1-16,3 7-2 0,2 5-11 0,3 6-4 15,3 3-1-15,7 2 0 0,2-4 9 16,0-1 5-16,5-3 1 0,0-6 4 15,0 2 1-15,0-3 0 0,2 4 0 16,0-6 1-16,6-4-2 0,2-5 0 16,0-10 1-16,-2-6 0 0,0-10 4 15,-6-8 2-15,-4-6-1 0,-1-4 4 16,-2-1 5-16,0-4 0 0,0-2 3 16,-2-1 3-16,-2-4-3 0,-2-1 4 15,-2-2 0-15,-3-5-4 0,-4-4-3 0,-4-8-7 16,-8-11-13-16,-11-9-9 15,-12-9-3-15,-13-3-3 0,-12 2 9 16,-2 7 2-16,-4 9 2 0,-3 7 2 0,0 8 1 16,2 5 3-16,2 6 1 0,10 2 1 15,13 5 0-15,9 3-4 0,9 3-3 0,10 1-9 16,4 2-11-16,7 1-8 16,1 0-8-16,0 0 1 0,0 0-1 15,0 0-5-15,0 0-4 0,-2-1 282 0,8 0-181 16</inkml:trace>
  <inkml:trace contextRef="#ctx0" brushRef="#br0" timeOffset="207186.47">6541 6389 1567 0,'-8'12'-2'16,"-1"8"-46"-16,-3 6-9 0,-3 10 42 0,2 5 14 15,-2 4 0-15,-1 2-5 16,2 1-13-16,-1-5-12 0,4-7-6 15,3-7 1-15,3-10 10 0,4-8 14 16,-2-5-1-16,3-5-11 0,0-1-16 0,0 0-10 16,0-1 104-16,4-9-49 0</inkml:trace>
  <inkml:trace contextRef="#ctx0" brushRef="#br0" timeOffset="207677.53">6850 6346 1623 0,'7'-3'45'0,"2"-3"-23"15,1 1-18-15,2-4-5 0,5 0 1 16,0-4-6-16,2 1-3 0,0-2 0 15,-2-2-4-15,1-1 9 0,-2 0 6 16,-2-2-2-16,1-1 2 0,-3 0 0 16,-3-3-1-16,-2 5 4 0,-5-2 3 0,-1 4 1 15,-1 0 0-15,-2 2-2 16,-7 2-7-16,-3-2-8 0,-4 3-3 0,-7 2-5 16,0 4 2-16,-6 3 2 0,-4 2-2 15,0 7-1-15,-1 6-3 0,2 5-3 16,2 8-1-16,4 6 3 0,2 5 3 0,-1 3 5 15,6-2-8-15,9-1-10 0,5-4-1 16,9-2 0-16,9-1 11 0,1-2 13 16,6-1 4-16,7-3 6 0,-1-2 5 15,0-6 2-15,3-3 2 0,0-2-3 16,1-2 1-16,3-3-4 0,1 0-1 16,1-3 2-16,-1-1-3 0,4-4 3 15,-6-1 0-15,0-1-3 0,-6-3 1 16,-5-1-1-16,0 2-1 0,-7-1 2 15,-1-1 0-15,-6 1-1 0,0-1-2 0,-1-1-3 16,-1-3-12-16,7-4-18 0,-1-5-20 16,1-6-143-16,3-2 123 0</inkml:trace>
  <inkml:trace contextRef="#ctx0" brushRef="#br0" timeOffset="208089.95">7406 5644 1174 0,'1'12'117'15,"3"-7"-71"1,-3 3-34-16,1-14-21 0,4 14 18 16,3 6-2-16,2 2-3 0,8 8 1 15,9 7 0-15,6 3-2 0,7 5 0 16,4 4-1-16,-4 9-1 0,-4 5-1 0,-4 7 0 15,-5 3-3-15,-4-2-1 16,-6-3 2-16,-7-4-3 0,-6-3 4 0,-5 0 1 16,-6-4 0-16,-3 0 2 0,-5-5 2 15,-1-3-1-15,1-5 2 0,2-7 3 16,2-6 2-16,1-2 2 0,1-5 3 16,0-2-4-16,3-3-2 15,-4-3 0-15,3-2-1 0,6 0 5 0,-3-4 3 16,3 1 1-16,-1-4 1 0,-6-1-2 15,7 0 1-15,-1 0 6 0,-2 1 2 0,6-1-2 16,-3 0-5-16,0 1-7 0,0-1-8 16,0 0-2-16,4 0 3 15,-3 0-9-15,-1 0-18 0,0-1-22 0,0 1-33 16,0 0-8-16,-3-2 43 0</inkml:trace>
  <inkml:trace contextRef="#ctx0" brushRef="#br0" timeOffset="-211286.55">4841 11538 1324 0,'0'2'55'0,"-5"5"24"15,-4 2-78-15,-6 8-8 0,-9 3 4 0,-6 7 6 16,-5-2 2-16,-8-2 1 15,-6 2 1-15,-3-3-1 0,-4 0-2 16,-5 1 2-16,-7 1-3 0,-5-4 0 0,-7 2 2 16,-2 1-2-16,3-1 0 0,-14 1 2 15,-6 2-3-15,-7 0 2 0,-13 1 1 0,-2 0-1 16,-9-1 0-16,-5 0 2 0,-2-2-2 16,-11-3 1-16,2 1 0 0,-7-5-2 15,-3 0 0-15,-3 0 0 0,-2 0-1 16,-2-4 1-16,-7-1-2 0,3-3-3 15,3-2-1-15,-1-4 0 0,11-6 0 16,4-3 2-16,11-7 1 0,7-3-1 0,2-3-1 16,13-2 7-16,3-2 5 0,18-3 6 15,13-2 18-15,-190-97 5 16</inkml:trace>
  <inkml:trace contextRef="#ctx0" brushRef="#br0" timeOffset="-210787.87">120 10934 1645 0,'59'-67'-3'0,"7"2"1"16,7 6 1-16,12 6-2 0,15 3 1 0,19 9 0 15,18 3-7-15,14 7 3 16,22 5 2-16,6 5-6 0,11 5 2 0,15 4 0 16,-2 5-2-16,9 6 5 0,3 1 5 15,-7 8-4-15,4 3 2 0,-11 2 2 16,-7 5-1-16,-5-2 0 0,-18 2 4 0,-3 3-2 15,-5 4 2-15,-2 6 3 0,1 4-6 16,5 7 1-16,0 11 8 0,0 7-3 16,2 6 4-16,-12 1 2 0,-17 0-12 15,-14-1 8-15,-19 3 0 0,-17 1-3 16,-14-1 2-16,-19-2-7 0,-20-7-1 16,-15-3-1-16,-13-6 0 0,-9 1-2 15,-13-2 2-15,-12 0 6 0,-16-2 5 16,-16 0 4-16,-8-2 3 0,-8-5-3 0,-4-4-5 15,2-3 1-15,-7-6-4 16,-12-4 1-16,-3-2 1 0,-9-4-2 0,-2-2 0 16,-1-4-1-16,-9-4-2 15,3-3 1-15,5-1-2 0,11-2 0 0,13-1 1 16,6 2-1-16,8-3 0 0,9 0 0 16,13 0 0-16,13 0 0 0,11 3 0 15,6 0 1-15,5 0-2 0,3 1 0 16,3-2-1-16,1 1-3 0,5-1 0 0,-1-2 0 15,3 1-1-15,0 0-6 16,-1 0-5-16,1 1-7 0,-1 2-5 0,2-4-4 16,0 0-10-16,0 1-7 0,-1 1-6 0,1 0-11 15,0 0-7-15,1 0 36 0,2 2 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19:26.8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 11338 928 0,'3'21'100'0,"-3"-20"-36"15,0-1-27-15,0 0-18 16,-2-21-13-16,2 21-1 0,2 0-2 0,-2 0 0 16,1-1 0-16,-2-1 4 0,0 2 6 15,1 0 4-15,0 2 2 0,0-2 0 16,0 1-5-16,0-1-4 0,0 1-2 16,0-1-1-16,1 0 0 15,5 1-1-15,-2-1-3 0,4 0-3 0,2 0 1 16,6 3-2-16,4 0 0 0,8 0 1 15,0 3 0-15,8-4 0 0,3 3 1 16,-8-2-1-16,5 1 0 0,-6 0 1 0,-3-3-1 16,5 0 0-16,-2-1 1 0,-2 0-1 15,0 1 0-15,1 0 0 0,1 0-1 16,-1 3 1-16,0-1 0 0,-2-1 0 16,-1 2 0-16,0-4 0 15,-7 0 0-15,-3 0 0 0,-4 0 1 0,-6 0-1 16,3 2 1-16,-3-1 0 0,-1-1-1 15,-3 0 3-15,-2 0 2 0,1-1 1 0,-1 1 1 16,1 0 4-16,-1 0 2 0,-2-2-1 16,0 0 4-1,-3-1-6-15,1 0-3 0,-1-2-2 0,-2 0-4 0,-4-3 0 16,-6-2 0-16,-2-1-1 0,-2-3-1 0,-1 2-1 16,3-1-4-16,4 1-1 0,2 1-2 15,3 0 2-15,3 2 3 0,1 0 3 16,1 2 1-16,1 0 1 0,3 4 0 15,-3-5 0-15,1 3 3 16,2 1 4-16,1 4 0 0,0-1-1 0,-1-4 2 16,1 5-3-16,1 0-4 0,-1 0 2 15,-3-1-4-15,3 2 0 0,0-1-1 0,-1 0-5 16,4 0-3-16,-3 0 0 0,1 1-3 16,0-1 0-16,-1 2 4 0,2 1 0 15,1 0 4-15,1 3 1 0,3-2 0 16,0 3 2-16,4 0 0 0,2 0 1 15,3 2 0-15,6 2 0 0,-2-2 0 16,4 1 0-16,-3 0 0 0,-4-2 0 0,-2 1 0 16,-2-1 1-16,0-5-1 15,-2 2 0-15,-3-1 1 0,1 1 0 16,-4-1 0 0,0-1-1-16,-1 1 0 0,-3-1 0 0,-1 1 0 15,2-1-1-15,-2-1 1 0,0-2 1 0,0 0-1 0,0 1 2 0,1 0-1 16,0 3 0-16,-1-1 0 15,0-1 1-15,0 2-1 0,-1-3 1 0,1 1-1 16,-1 2 0-16,-4 0 2 0,-1 3 2 16,0-2 1-16,-4 4-1 0,1 2 0 15,-4-1-1 1,2-1 1-16,0 2 2 0,-2 0 0 0,1-1 2 0,-1 0-1 16,-3 0-2-1,1-3-1-15,1 1 1 0,-1 0 3 0,4-3 0 0,1 1 2 0,1 1-1 16,1-4-4-16,1 1-2 15,3 0 6-15,-1-1 6 16,2 1 2-16,1-3 1 0,-1 0-6 0,3-1-6 16,-1 1 0-1,1 0-1-15,-2 0-1 0,3 1-1 16,-1-2-1-16,-1 0 0 0,0 0-2 16,1 0 1-16,0 1-1 0,0-1-1 0,0 0 0 15,0 0 0-15,0 0 0 0,0 2 0 16,0-1 0-16,-4 1 0 0,2-1 0 15,0-1 0-15,2 0 0 0,0 2 0 16,-1-1 1-16,-1 1-1 0,2-1-1 16,0 0 1-16,0-1 0 0,-2 2-1 0,2-2-15 15,-1 2-17-15,0-1-18 0,1-1-23 16,0 0 158-16,0 0-245 0,0 0 151 16</inkml:trace>
  <inkml:trace contextRef="#ctx0" brushRef="#br0" timeOffset="5518.08">13942 9480 1396 0,'20'0'75'0,"-12"-4"-54"15,-5 4-21-15,-3 0-3 16,-11-5 13-16,11 5-9 0,-2 0-1 15,-6 0-8-15,-2 1-2 0,-12 3 4 0,-4-1 3 16,-7 0 3-16,-3 2 2 16,-7-2-1-16,-2 3 4 0,-6-2 1 15,-9 1 2-15,1-2 0 0,-19-1 1 16,-11 0-2-16,-7 0 0 0,-12-2 1 16,-3 0-2-16,-12-4-2 0,-13 2 1 0,-7 1 0 15,-16-1 0-15,-2 0 1 0,-6-3-3 16,-3 1-1-16,-4-1 0 0,8 1-2 15,5 0 2-15,-8 1-1 0,12 0 1 16,8 0 9-16,-5 1 7 0,16 1 6 0,8-1 7 16,4 2-3-16,17 0-2 0,8 0 0 15,4 0 1-15,13 2 1 0,12-1 0 16,11 2-4-16,13 0-6 0,7 1-8 16,8-1-2-16,8 1-2 0,9-3-1 0,7 1 2 15,4-1 1-15,4 0 3 0,1-1 2 16,1 4-1-16,0-3-4 0,-1 2-4 15,0 4-4-15,-7 5-1 0,-1 5 0 16,-3 7-1 0,-2 5 1-16,-1 4 1 0,4 14-1 0,3 2 0 0,0 7-1 15,5 10 0-15,1 1 0 0,-1 5 0 16,2 6 0-16,2 10 1 16,1 15 1-16,6 11 0 0,0 11 1 15,-1 8 1-15,2 8-1 0,-1 9 1 0,1 10 0 0,-1 8 0 16,-3 5 0-16,-1 8 1 15,-1 11 2-15,1 2 7 0,0 10 3 0,0 3 6 16,-4-3 4-16,-2 7-2 16,-4-9 0-16,4 2-1 0,0-1 1 0,-4-8-4 0,4 4 0 15,-7-2-3-15,3 2-5 0,3 1 1 16,-9 0-1-16,2-2-2 0,-6-8-1 16,-3-6-2-16,-2-7-3 0,-6 1-1 15,-5-9-1-15,-3-3-1 0,0-3 1 0,1-8 2 16,3-10-2-16,1-1 4 0,-4-1-6 31,0-3-11-31,0-4 1 0,7-18 3 0,10-28 9 0,11-27 12 0,1-26-7 16,1-17-25-16,2-10-29 0,-1-6-30 31,2-2-31-31,3-2-8 0,-1-7 6 0,5-11 5 16,8-19 19-16,8-27 519 0,15-29-330 15</inkml:trace>
  <inkml:trace contextRef="#ctx0" brushRef="#br0" timeOffset="6496.6">14089 9855 1944 0,'2'-1'51'0,"-2"-1"-48"16,0 2-49-16,1 0-24 0,-2 0-11 16,2 2 20-16,-1 3 23 0,-6 1 14 15,0 10 15-15,-4 7 8 0,1 5 0 16,1 10 1-16,-2 2 0 0,-1 11 0 15,-2 13 0-15,-2 14 1 0,2 17-1 16,0 10 0-16,0 16 2 0,3 13-2 0,-1 15 2 16,1 15-1-16,1 15 0 15,7 9 0-15,2 13 1 0,8 15-1 0,10 5 1 16,5 16 1-16,6 7 0 0,4 2-2 16,3 3 2-16,-1-4 10 0,-2-6 6 0,3-9 17 15,-1-2 4-15,2-3-9 0,0 2 4 16,-5-3-9-16,-3-1 0 0,-3-2 3 15,1-7-7-15,0-6 2 0,-4-10 1 16,-6-17-4-16,-5-9-2 0,-4-15-9 16,-2-12-7-16,-4-2 1 0,-2-4-3 15,-3-10 0-15,-2-8 1 0,2-16-1 0,3-19 0 16,-2-17 0-16,-3-12 0 16,2-10-2-16,-4-12-2 0,3-5-2 15,-1-12-2-15,-2-6 1 0,4-5 0 16,-2-1 1-16,4-1 2 0,1-1 0 0,-4-3 0 15,2 1 2-15,-2 0-2 0,1 0 1 16,0-1-1-16,-2 0-1 16,-1 1-1-16,-3 3 0 0,-2-1 0 0,-5 3-1 15,-2-1 2-15,-5 5 0 0,-7-2 1 16,-7 0 1-16,-5 0 0 0,-2 0 0 16,-3 0 2-16,-6 0 0 0,-14-1 0 15,-13 1 0-15,-11-3 0 0,-6 1 0 0,3-2 0 16,-9 2 1-16,-10 0 0 0,-2 1 0 15,-9 1 1-15,7 1-1 0,-4 0 0 0,-7 0 1 16,2 0-2-16,-3-1 2 16,7-3-1-16,-2-1 0 0,-2-2-1 0,4-1 1 15,3 2-1-15,-1 0 1 0,2-1 1 16,-2-1-2-16,11 0 0 0,0-2 1 16,1 0 0-16,5 0-1 0,-1-5 0 15,16 2 0-15,8-2 0 0,1 0 3 16,3 0-3-16,1 2 0 15,6-3 2-15,12 2-1 0,10-1-4 0,5-1-11 16,8 2-8-16,10-1-15 0,7 2-13 16,9 2-13-16,7 1-17 0,0 0-5 0,0 0 6 15,-1-4 11-15,6-1 12 0,6-5 507 16,8-7-336-16</inkml:trace>
  <inkml:trace contextRef="#ctx0" brushRef="#br0" timeOffset="7718.33">11564 9561 1403 0,'8'10'6'0,"-9"-11"329"16,1 2-766-16,-6-9 665 16,6 8-52-16,0 1-190 0,0 2 2 15,0 3 0 1,1 8 1-16,0 11 2 0,2 12 2 0,1 14 0 0,2 16 0 15,1 13 0-15,-1 14 1 0,5 12-1 16,0 16 1-16,1 16-1 0,-3 13 0 16,-3 21 1-16,-2 10-1 0,-1 18 1 15,1 17 1-15,1 3 1 16,6 16-1-16,2 1 2 0,3 0-2 0,4 6 0 16,2-4 0-16,0 0 0 0,4-3 2 15,-3-2 6-15,-6-6 3 0,1-2 1 0,-8-1 7 16,2-4 1-16,-1-4 3 15,-1-7 1-15,-1 4-5 0,-4-1-9 0,3-3 1 0,-3 5 2 16,-2-7 1-16,1 0 2 0,-2-11 11 16,0-19 6-16,-1-6-1 0,-1-13-1 15,-3-2-19-15,-4 0-15 0,-4-9-5 16,-2-15-1-16,3-23 1 0,2-31 7 16,6-29 0-16,2-18 1 0,-1-12 0 0,1-8-6 15,-1-5-10-15,2-4-10 0,-1-2-9 16,0-1-7-16,0 0-20 0,-3 0 8 15,3-1-34-15,0-2-20 0,-4-2-33 16,-3-5 36 0,-4-9 45-16</inkml:trace>
  <inkml:trace contextRef="#ctx0" brushRef="#br0" timeOffset="8843.37">10663 8744 948 0,'0'-1'43'0,"1"-1"16"16,1 0-38-16,-1 2-2 0,-1-5 17 15,0 2 20-15,0 0 9 0,-1-2-5 16,-2-2-9-16,1-1-10 0,0 1-6 15,-2-2-3-15,1 0-6 0,0 3-8 16,-2-5-8-16,-2 2-2 0,-2-2-5 16,-2-3 0-16,0 4 0 0,0 1-2 15,-4 0-1-15,1 1 0 0,-6 3-4 16,-2 0 0-16,-5 3 2 0,-8 2-1 0,2 4 0 16,-3 4 1-16,-1 5-2 0,4 2-2 15,-1 4 0-15,1-1-2 0,8 0-1 16,-1-2-3-16,10-1-1 0,7-1-1 15,3-1 1-15,3-2 3 0,3-4 4 0,0-2 3 16,3 0 2-16,0 1 1 0,3-1-1 16,3-2 1-16,3 3 0 0,7-2 4 15,2-4-1-15,4 0 2 0,2-3 0 16,1-3-2-16,1-4 0 0,5-2 1 16,-1-2-2-16,0 0 0 0,-1-1-1 15,-6 1 4-15,-6 2 3 16,-6 1 3-16,-4 1 0 0,-1 3-5 0,2 1-2 15,-2 1-4-15,0 3 0 0,-2-3 0 16,-2 3-1-16,-3 1-2 0,-1 1 1 16,-1 0-5-16,0 0-7 0,0 2-3 0,-1 2-5 15,0 1 2-15,-3 5 7 0,-2 9 3 16,-4 9 7-16,-1 8 2 0,-4 12 1 16,-3 3 1-16,-2 9 1 0,-5 7 0 15,-3 6 1-15,-2 6 0 0,2 3 1 16,5-5 1-16,6-3-1 0,8-10 1 15,4-7-2-15,1-7 0 0,8-5 0 0,0-4-1 16,4-7 1-16,4-2 0 0,0-6 5 16,4-5 6-16,2-3 2 0,2-6 5 15,-1-3-1-15,1-4-2 16,2-4 7-16,1-1 2 0,4-3-1 0,4-4 2 0,3-6-8 16,6-3 0-16,1-6-1 0,-1-2-4 15,-4-5-3-15,-1-2-7 0,-7 2-1 16,-8-3 8-16,-6 3 9 0,-10 2 7 15,-2-1-2-15,-4-1-10 0,-8-3-15 16,-3-2-11-16,-9 1 1 16,-2 2 2-16,-7 5 5 0,-8 2 0 15,-6 4-2-15,-4 2-5 0,1 2 1 16,1 3-1-16,2 0-2 0,0 6 2 16,2 0 1-16,5 2 4 0,9 2 1 0,8-1 2 15,6 2-1-15,5 1 1 0,4 1-2 0,2 0-1 16,2 0-3-16,-3-1 0 0,5 1-2 15,0 1 1-15,0-1 0 0,0 1-6 16,-2-1-14-16,2 0-14 0,0 0-19 16,0 0-23-16,-2 0-7 0,3 6 46 0</inkml:trace>
  <inkml:trace contextRef="#ctx0" brushRef="#br0" timeOffset="12376.7">14102 10310 1282 0,'0'0'39'0,"-1"0"-14"0,0 1-25 16,0-1-9-16,-2 0 3 0,2 0 8 15,2-1 6-15,0 2 4 0,-1-1-2 16,0-1-2-16,-4 1-1 0,0-1-1 15,-2 2-1-15,-3 0 0 0,-6 2-4 0,-10-1 0 16,-16-1 0-16,-16 0 1 16,-11 0 1-1,-10-1 0-15,-3 0 2 0,2 0-2 0,-8-3 3 0,-11-1-1 0,-4-1-1 16,-3-2 1-16,1 0-3 0,3-3 1 16,-8-1 0-1,-2-1 1-15,-1 0 0 0,6 1 0 0,8-1-1 0,5-3-2 16,2 4 2-16,9 2-2 0,8 1 1 15,12 1 0-15,10 1 0 16,5 3 1-16,10 1 1 16,9 4-1-16,8 0-2 0,6 1 0 0,5-1-13 0,5-1-20 15,2 3-19-15,4 0-14 0,7 4-4 0,10 4 124 32,16 5-50-32</inkml:trace>
  <inkml:trace contextRef="#ctx0" brushRef="#br0" timeOffset="12739.63">13945 11123 1538 0,'1'0'40'0,"2"0"-24"0,-5-1-41 16,-3 0-12-16,-10-3 8 0,-13 0 15 15,-10-4 8-15,-17 1 4 0,-11-4 0 0,-7 0 2 16,-12 0 0-16,-10-1 0 16,-8-1 1-16,-3 3-1 0,-1 1 0 0,7 1 6 15,-4 2 1-15,-6 1 3 0,3 3 5 16,0 0-2-16,15 2-3 0,0 0 0 15,-3 0-5-15,6 3-3 0,0 1 1 16,11 2-3-16,13 1 2 0,6 1 0 16,7-2 0-16,2 0-9 0,5-3-13 15,1 2-24-15,8-3-22 0,12 0-21 0,9 1 740 16,14-3-493-16</inkml:trace>
  <inkml:trace contextRef="#ctx0" brushRef="#br0" timeOffset="13056.56">14001 11746 1464 0,'-8'0'50'0,"-7"2"73"15,-26 0-154-15,-13 1-18 0,-19 1 39 16,-14-4 12-16,-5-7 0 0,-22-2-2 0,-9-5-3 16,-9-2-4-16,-2-1 4 15,-2-1 2-15,0 3 0 0,4 2 1 0,4-1 0 16,8 3 0-16,6 1 1 0,6 3-1 16,3 1 1-16,18 2-1 0,15 3 0 15,4 2 0-15,5 3 0 0,6 1 1 16,2 3-7-16,9 0-21 0,12 2-22 0,7 4-37 15,9-2-4-15,7 4 44 0</inkml:trace>
  <inkml:trace contextRef="#ctx0" brushRef="#br0" timeOffset="13355.76">13625 12497 1513 0,'16'20'160'0,"-270"-51"-341"32,166 22 182-17,5 1 1-15,1-2 0 0,1-1 1 16,-15 2-2-16,-8-3 4 0,-1 7 1 15,-9-1 0-15,11 3 0 0,0 3-3 16,2-2-2-16,7 4-1 0,8 1 2 0,11 4-2 16,13 2 3-16,5-2-10 0,10 4-20 15,0-1-21-15,4 1-32 0,7 4-31 16,7-3 60-16</inkml:trace>
  <inkml:trace contextRef="#ctx0" brushRef="#br0" timeOffset="13704.69">14065 13177 1400 0,'28'0'283'0,"-44"-7"-230"0,65 10-147 15,-230-38 94-15,92 15 0 0,12 3 1 32,-10-2-1-32,-4 2 0 0,-15-2 0 0,-8 4 0 0,-4 0 0 15,5 5 1-15,11 2-1 0,-5 0 1 16,5 4 0-16,2-1-1 0,3 3 1 0,18 3 1 0,6 0-2 16,-3 1 2-16,2 4-1 0,0 0-1 15,1 1 0-15,6 6-2 0,6-3-10 16,1-1-14-16,8 1-21 0,5-2-20 15,-1 1-15-15,6 0-17 0,3 0 187 16,9 0-84-16</inkml:trace>
  <inkml:trace contextRef="#ctx0" brushRef="#br0" timeOffset="14020.23">14088 13813 1417 0,'0'2'139'0,"0"-2"135"0,-4 2-248 16,-7-1-87-16,-6 5 3 0,-13 0 21 15,-15 1 29-15,-14-2 6 0,-19-2 2 16,-6-3 0-16,-7-5 3 0,-3-1 2 15,-17-4 0-15,-6-2 1 0,-8-1 0 16,-4-3-2-16,2 0 2 0,-7-2 0 0,4 4-3 16,5 1 0-16,7 4-1 0,5 4-1 15,6 0 2-15,2 4 1 0,14 3-12 16,10 3-10-16,8 3-14 0,4 1-18 16,7 0-12-16,13 2-10 0,11 0-15 0,11 2 8 15,11-1 40-15</inkml:trace>
  <inkml:trace contextRef="#ctx0" brushRef="#br0" timeOffset="14333.56">14299 14560 1711 0,'-21'3'3'16,"-19"0"19"-16,-17 0-92 16,-19 3 18-16,-20-6 49 0,-14-3 4 15,-15-3 3-15,-13-3 0 0,-8-3 0 16,0 0-2-16,1 0 1 0,3 1 0 0,6 0-2 16,6 4 1-16,7 1 0 0,12 3-2 15,13 4 1-15,6 0 0 0,8 4 0 16,6 0-1-16,13 2 1 0,10 2 1 15,5 1-2-15,6 0-13 0,7 1-21 0,5-1-30 16,9-1-31-16,4 4-21 0,5-4 58 16</inkml:trace>
  <inkml:trace contextRef="#ctx0" brushRef="#br0" timeOffset="14716.47">14034 15267 1172 0,'0'0'311'0,"46"1"-192"15,45-1-163-15,-191 0 41 16,70 0 11-16,30 0 0 0,0 0-6 15,-3 0-5-15,-4 0-4 0,-6 0-4 16,-4 0 8-16,-15 1 8 0,-12 1 5 16,-12 3 4-16,-16-3 0 0,-7 3-2 15,-7 0 5-15,-19 1 2 0,-11 1 1 0,-7 0-2 16,-4 1-6 0,-4 0-4-16,-1 1-4 0,1 0 0 0,0-1-3 0,7 3 1 15,2-1 0-15,10 2-2 0,7-2-9 16,14-1-3-1,19-2-9-15,10-2-7 0,13-1 9 0,3 0-7 0,6-4-3 0,6 1-7 16,7-1-15-16,10 1-6 0,7-1-12 16,9 0 589-16,4 0-389 15</inkml:trace>
  <inkml:trace contextRef="#ctx0" brushRef="#br0" timeOffset="15065.26">14284 16255 2008 0,'0'0'36'0,"-1"0"-44"15,-6 1-63-15,-14-1-14 0,-10 2 27 16,-10-1 37-1,-7-1 17-15,-5 0 3 0,-15 0 1 0,-15-3 0 0,-12-1 0 16,-6-1 2-16,3 2 0 0,-5-1-1 31,-1 0 1-31,1 3-1 0,-1-1 0 0,11 2 1 16,6 0-1-16,-4 1 0 0,0 5 1 16,1 1-2-16,6 4 2 0,10 1-2 15,9 0-7-15,9 3-13 0,-3-2-29 16,9 0-19-16,-1 2-13 0,-3-1-10 15,9 0 4-15,4 1-9 0,8 0 273 16,10 2-148-16</inkml:trace>
  <inkml:trace contextRef="#ctx0" brushRef="#br0" timeOffset="15428.49">14165 17019 1957 0,'0'0'10'0,"0"0"-50"0,0 0-49 0,0 0 4 15,0 0 32-15,-2 1 20 0,-6-1 8 16,-11 0 4-16,-9 0 7 0,-19 1 10 15,-17-1 2-15,-14-2 2 0,-14 0 1 16,-8-3 0-16,-1 1 2 16,-16-3 0-16,-6 3-1 0,-3-3 0 0,-4-1 1 15,-1 1-1-15,-3-2 0 0,1 1 0 16,2-1-1-16,6 2-2 0,7 1-2 16,4 0-1-16,6 4-1 0,15 2 2 15,8 1-3-15,6 3-4 0,3 0-7 16,8 1-9-16,8 0-7 0,13-1-11 0,10-3-11 15,6-1-15-15,6 0-3 0,5-4 36 16</inkml:trace>
  <inkml:trace contextRef="#ctx0" brushRef="#br0" timeOffset="22674.87">25967 9122 890 0,'-19'10'22'0,"-11"8"-14"15,-7 5-6-15,-10 10 0 16,-3 3 0-16,-6 2 0 0,-16 6 0 0,-17 1 2 0,-14-2 2 16,-3-3 5-16,-1-2 5 15,-10-5-1-15,-2-4-1 0,-7-3 5 0,2-6 15 16,2-4 7-16,0-8 3 0,-4-4-8 15,1-6-14-15,4-8-3 0,-8-8 0 16,6-9 3-16,0-6 5 0,7-4-5 16,10-7-3-1,1-6-6-15,6-5 0 0,4-5 12 16,15 0 6-16,16 2 14 0,12 3 6 0,10 5 4 0,8 3 9 0,4 6 0 16,5 2-2-16,8 2-4 0,4-6-11 15,6-1-11-15,7-7-17 0,6-8-19 16,9-5-21-1,11-3-9-15,9-4 2 0,9 3 7 16,6-3 13-16,8 0 6 0,7-2 0 0,9-1 0 0,15 4 1 16,1 5 1-16,6 6 0 0,-3 6 0 0,0-1-2 15,13 4-1-15,4 4 0 0,3 6-3 16,4 4-3-16,-1 12 2 0,11 12-1 16,4 11 0-16,6 14 2 0,12 14-6 15,1 14 0 1,7 10-1-16,13 10-2 0,-3 11 5 0,-11 10 1 0,2 9 2 15,-15 2 0-15,-18 0 0 0,-13-6 2 0,-24-8 1 16,-26-4 2-16,-18-4 1 0,-17-3 1 16,-13-3-2-16,-13-3 1 0,-11-5-2 15,-13-3 3-15,-9-1 0 0,-6-2 3 16,-7-2 2-16,-3-2 1 0,-10-4 0 16,-1-4-1-16,-3-3-1 0,-2-3 0 15,8-2 0 1,1-2 0-16,7-2 3 15,4-2-1-15,5-5-1 0,4-3 0 16,2-2-4-16,8-6 1 0,1 0-1 0,0-3 0 16,6-1 1-16,5-4-2 0,3 1 2 15,4 0 0-15,4-2-1 0,2 0 1 16,-1 0 0-16,-1 0 1 0,2 0-1 16,0 0 1-16,0 0-2 0,3 0 0 15,-3 2 2-15,0-2-10 0,0 0-7 16,0 0-12-16,0 0-19 0,0 2-18 15,0-2-16-15,1 0-2 0,-1 0 38 0</inkml:trace>
  <inkml:trace contextRef="#ctx0" brushRef="#br0" timeOffset="38316.01">4460 9058 1040 0,'-7'-14'31'0,"2"4"-6"15,-2 1-31-15,1 4-10 0,0 0 5 16,-3 1 10-16,3-1 2 0,-3 1-1 16,6 0 0-16,3 1 4 0,-4 0 4 15,4-2 7-15,1 1 6 0,-1 0-2 16,3 2-6-16,0 1-6 0,3-3-7 16,3 3 0-16,3-1-3 0,6 1 0 15,1 1-1-15,1 0-1 0,9 2-1 0,2 0 0 16,5 2 0-16,10-2-1 15,1 0 1-15,7 3 2 0,9-4 0 0,11 2 2 16,9 1 2-16,7 1 0 0,-3-1 2 0,0 1 2 16,3 2 13-16,6-1 1 0,9 3 16 15,-2 2 1 1,2-1-12-16,-3 1-2 0,6 0-16 0,5 1-2 0,1-1 7 16,-2-1 2-16,6 0 3 0,11-1 7 15,-1-1-7-15,8 0 2 0,5-5-3 0,-2 1-4 16,0 0-3-16,0-2-2 0,-1 2-2 15,-3-4 0-15,-1 0 1 0,0 0-3 16,-3 0 1-16,-3 0 0 16,1-3-2-16,-7 1 1 0,-7-1 1 0,2-1-1 15,1 1 1-15,-3-1 1 0,7 0-2 16,6 1 1-16,1-5 0 16,7 1 0-16,3-2-1 0,-1 1 2 15,3-1-2-15,-3 2-1 0,1-2 2 16,-1 2-1-16,-6-2 1 0,-3 0-1 0,-6 1-1 0,-5-1 1 15,-2 1-1-15,1-2 1 0,-7-2 1 16,5 0-1-16,14-1 0 0,-3-3 1 16,13 0-1-16,3 0-1 0,1-1 2 15,6 1-2-15,2 0 0 0,-5-1 1 16,-4 3 0-16,-1-2-1 0,-5 2 0 0,-6 1 1 16,-2 2-1-16,-4 1 1 0,-4 2 0 15,0 1-1 1,-3 1 0-16,-5-1 0 0,-11 1 0 0,-9-1 0 0,-1 4 1 15,-2 1-1-15,-9-4-2 0,-13 4 13 0,-16-1 10 16,-14-1 7-16,-9 1 11 0,-8 3-13 16,-4-2-7-16,-8 2-7 0,-2 0-5 15,-3 0-3-15,-2 0-1 0,0 0-1 16,-1 0-1-16,1 0 0 0,0 0-1 16,-1 0 0-1,0 0-4-15,0 0-9 0,0 0-12 0,0 0-14 0,0 0-15 16,0 0-15-16,0 0-13 0,0 0-21 15,-1 0-52-15,-5-2 90 16</inkml:trace>
  <inkml:trace contextRef="#ctx0" brushRef="#br0" timeOffset="57864.44">17646 847 1350 0,'2'6'41'0,"-2"12"-48"0,-1 8-9 16,-2 8 4-16,-1 7 13 0,2-1-1 16,1 4 0-16,2 8-2 0,-1 6 0 15,2 12 1-15,-1 13-1 0,3 7 2 16,0-3 0-16,2-1 0 0,2-13 2 0,-1-7-1 15,-1-6 0-15,0-11 0 0,0-9 1 16,-1-9 0-16,0-11 0 0,-4-5 1 16,0-6 0-16,0-4 0 0,-1-4-11 15,0-1-29-15,1-1 417 0,0-13-293 16</inkml:trace>
  <inkml:trace contextRef="#ctx0" brushRef="#br0" timeOffset="58313.67">17424 902 1887 0,'6'-6'-44'15,"4"-1"-98"-15,5-4-51 0,9 0 32 0,6 1 71 32,4-1 58-32,8 2 28 0,3 0 1 0,-1 1 1 0,-1 2 1 0,-5-1 0 15,-7 1 1-15,0-1 2 0,0 0 4 16,-1 0 1-16,-1 0 1 0,-5 3 0 16,-1 4-1-16,-4 0 1 0,-1 6 1 15,0 4 1-15,-3 3 0 0,1 8 0 16,-1 5-1-16,-5 9-1 15,-7 6 0-15,-9 8 1 0,-10 3 0 0,-10 2 1 16,-5 0-2-16,-7-3-3 0,-1-3 0 0,-1-4-4 16,-4-7 1-16,1-7 2 0,2-6-2 15,-1-5 2-15,2-6 1 0,4-4-5 16,5-1 9-16,9-5 1 0,8-3 1 16,6 0 6-16,2 0-2 0,1-3-3 15,5 3-1 1,-1 0-5-16,1 0-14 0,0 0-16 0,0-1-14 0,1-1-15 15,4-3 597-15,5-6-404 16</inkml:trace>
  <inkml:trace contextRef="#ctx0" brushRef="#br0" timeOffset="58698.94">19022 514 1805 0,'-15'23'-7'0,"-16"26"-49"16,-10 18-32-16,-5 19 79 15,-2 10 9-15,8-1 2 0,-2 4-1 0,-2 5 0 16,-1 6 0-16,4 1-1 16,8-3 0-16,12-6-1 0,10-16-1 0,8-10 1 15,8-12 1-15,6-12-3 0,7-11 1 16,2-13 0-16,-1-7 2 0,2-6 1 16,-5-3 6-16,0-5-1 0,0 2 2 0,1-2-1 15,2 2-3-15,-2 0 0 16,2-3-3-16,-4 0-12 0,2 0-14 15,4 1-19-15,-3 0-20 0,-1 1-6 0,3-1-15 16,-1-5 23-16,0-1 29 0</inkml:trace>
  <inkml:trace contextRef="#ctx0" brushRef="#br0" timeOffset="59466.78">19902 1130 1835 0,'13'-1'14'15,"-12"-7"-219"1,40 8 46-16,-162-9 160 0,46 5-4 15,37 4 2-15,-5-2-1 0,-2 0-1 16,7 2 3-16,4 4 0 0,7 0-1 16,4 3 3-16,4 1-1 0,3 2 0 15,4 3 1-15,4 2-1 0,1 4-1 0,4 0-2 16,3 1-8-16,3 0-5 16,5-4-1-16,1-2 1 0,3-4 6 15,5-4 9-15,3-4 4 0,7-2 3 0,6-7 1 16,7-4-2-16,7-4-1 0,2-4 0 15,-7-2-3-15,-7 0 3 0,-7-1 0 16,-10 2-2-16,0 3 3 0,-7 3-3 16,-3 3 0-16,-1 6-1 0,-3 0-1 0,-2 5-3 15,-1 0-4-15,0 0 1 0,-1 0 0 16,-1 1 1-16,0 4 2 0,1 4 0 16,0 7 1-16,-4 11 2 15,-1 7 1-15,-2 16-1 0,-3 8 1 0,0 13-2 0,-6 8 1 16,-4 5 2-16,-3 5-2 15,-1 4 2-15,1-1 1 0,2-6-1 0,2-9-1 16,7-19-1-16,7-13-4 0,7-11-4 16,8-8 2-16,2-5 0 0,9-2 5 15,0-1 4-15,6 1 1 0,2-1 1 0,-1 0 1 32,4-2-2-32,1-2 2 0,1-2 0 0,-2-6 0 0,-5-4 0 15,-5-2 1-15,-6-6 3 0,-1 0 6 0,-2-2 6 16,-3-3 5-16,-3-1 5 0,-3-3 3 15,-4-8-3-15,-8-5-11 16,-7-8-14-16,-8-4-8 0,-8 1 0 0,-2 4 15 16,-2 8 10-16,2 6 2 0,-2 3-5 0,-2 2-16 15,-12 0-5 1,-5 6-1-16,1 4-1 0,2 1-2 16,15 5-2-16,10-1 0 0,10 1-1 0,8 0 0 0,2 1-1 15,5-1-3-15,0 0-6 0,1-1-3 16,0 0 1-16,0 1-8 0,0-5-3 31,1 4-11-31,1-2-7 0,3-3-12 0,5 0 3 16,6-8 29-16</inkml:trace>
  <inkml:trace contextRef="#ctx0" brushRef="#br0" timeOffset="59771.64">20518 1540 1846 0,'0'2'-77'0,"0"5"-73"0,0 6-15 15,2 7 52-15,3 2 90 0,-1 7 20 16,1 3 2-16,-4 4 0 0,-1 4 1 16,-1 0 0-16,-4-2 2 0,0-5-1 15,0-2 2-15,-1-9 0 0,3-6 0 0,2-6 1 16,-2-7-1-16,0-3 0 0,3 0-2 16,0 0-1-16,1 0 5 0,-1 0-3 15,0 0-4-15,5-7 0 0,3-6-4 16</inkml:trace>
  <inkml:trace contextRef="#ctx0" brushRef="#br0" timeOffset="60310.39">20958 1419 1812 0,'-1'0'14'16,"2"0"-28"-16,3 0-94 0,3 0 2 15,10 0 46-15,6-1 42 0,6-1 18 16,2-1 0-16,3-1 0 0,-5-3 0 16,-2-2 0-16,-4-2 1 0,-4-4 1 15,0 2 1-15,2-5 1 0,-1-2 0 16,0 2 3-16,-4 0 3 0,-3-3 3 0,-8 3 4 15,-2-1 0-15,-3-1-4 0,-7-1-13 16,-6-3-13-16,-7 1-6 16,-3 0-2-16,-5 5 5 0,1 4 4 0,-3 5 0 15,-3 5-2-15,-1 4 0 0,0 7 4 16,3 5-1-16,4 6-3 0,3 4 1 0,3 8 1 16,5 6 2-16,4 7 5 0,3 8 4 15,3 5-1-15,1 4 1 0,4 1 0 16,1-9-1-16,4-2-1 0,6-7-1 15,3-6-1-15,3-5 1 0,-1-7 3 16,1-5 3-16,-1-8 5 0,1 1 4 16,0-6 0-16,4-1-3 0,0-2 10 15,4-1-1-15,2-3 2 0,-2-3 4 16,0-6-11-16,-1-1-1 0,1-4-3 16,8-4-5-16,9-5-14 0,6-1-2 0,-4 1-1 15,-11 5 3-15,-12 4 14 0,-9 2-3 16,-2-2-18-16,3-2-26 0,2 3-32 15,2-5 430-15,-3 1-278 0</inkml:trace>
  <inkml:trace contextRef="#ctx0" brushRef="#br0" timeOffset="60784.3">21453 621 1642 0,'8'2'178'0,"-8"0"-232"0,-1 2-20 0,2 3-63 16,-7 3 130-16,11 4 2 0,5 4-1 16,5 7 2-16,7 6 3 15,5 4 1-15,8 7 1 0,6 5 3 16,8 6-1-16,14 3 0 0,10 3 1 0,4 1-3 15,-1 4 0-15,-15 2-1 0,-11 2-4 16,-12-3-2 0,-10-1-1-16,-8-3 0 0,-11-2 3 0,-8 9 1 0,-8-1 1 15,-7 5 1-15,-5-1 2 16,-5-5 2-16,1-7 1 0,-1-8 0 0,1-9-1 16,4-7 0-16,1-8 1 0,0-7-2 0,5-4 0 15,0-6 1-15,4-1-1 16,3-1 1-16,2-4 1 0,1-1 0 15,2 0-1-15,0-1-3 0,1-2 14 0,0 0 7 32,0 0 3-32,0 1 14 0,2 0-9 0,1-1 2 15,-3 0-1-15,0 0-6 0,0 0-4 16,0 0-8-16,0 0-3 0,0 0-3 16,0 0-3-16,0 0-3 0,2-1-7 15,-2 1-11-15,0 0-20 0,1 0-31 16,1-1-21-16,7-1 43 0</inkml:trace>
  <inkml:trace contextRef="#ctx0" brushRef="#br0" timeOffset="70480.25">16066 857 1269 0,'-1'1'-1'0,"-2"4"-34"0,1 4-4 16,-2 6 23-16,-1 6 15 0,-4 2-3 15,-3 8 1-15,-5 4-1 0,-7 3 1 16,-6 1 4-16,-4 6 0 0,-3 8 2 15,-5 3 0-15,-3 9 1 0,-9-2 0 16,-6-3 3-16,-9-10 2 0,-13-12 4 16,1-7 1-16,-5-10 1 0,4-4-1 15,13-8 1-15,-5-4 2 0,-3-7 0 0,-1-5 1 16,-6-7-2-16,6-4-6 0,14-5-1 16,9-5-5-16,9-3 6 0,10-3 5 15,7-1 1-15,10-2 4 0,3 0-10 16,6 0-3-16,3 3 2 0,7 6 3 15,12 5 1-15,9 1-1 0,10 4-8 16,5 4-5-16,9 3-3 0,9 5-1 0,8 6-1 16,17 6 0-16,10 7 2 0,-1 6-1 15,3 9 1-15,-7 7 0 0,0 11 0 16,13 7 1-16,5 8 0 0,-3 2 0 16,-6-3 2-16,-14-1 0 0,-11-6 0 0,-4-2 1 15,-4-4 1-15,-9-6 0 0,-9-5 1 16,-14-9 2-16,-10-11-2 0,-9-4 3 15,-8-9 2-15,-1-3 1 0,0 0 1 16,2 0 2-16,-1 0-2 0,-1 0 1 16,1-1 0-16,-2-1-3 0,1 2-9 15,3-6-6-15,-1-6 3 0</inkml:trace>
  <inkml:trace contextRef="#ctx0" brushRef="#br0" timeOffset="70987.3">10532 1125 1815 0,'0'-5'26'0,"-2"2"-43"0,1 1-13 0,1 2 9 0,0 0-1 15,2 2-3-15,-1-2 1 0,1 4 4 16,3 5 4 0,0 6 3-16,2 7 3 15,-1 8 4-15,-1 5 2 0,2 7 1 0,-1 4 1 0,0 4 1 0,-1-1 0 31,-2-1 1-31,2-3 1 0,-3-1-1 16,1-4 2-16,2-3 1 0,-2-1-1 0,3-2 0 16,-1-2 0-16,2-4-1 0,1 1-1 15,0-2-12-15,0-5-21 0,0 2-24 16,-1-5-21-16,2-2-12 0,2 0 3 16,1-4 46-16</inkml:trace>
  <inkml:trace contextRef="#ctx0" brushRef="#br0" timeOffset="71484.83">10488 1181 1619 0,'0'0'-37'15,"0"-2"-30"-15,0 2-11 0,0-2 23 16,0 1 71-16,0 0 3 0,0-1-2 16,0-1 0-16,2-3-4 0,3-4-5 15,6-4-3-15,6-5-2 0,6-5-3 0,9-3-1 16,7-1 0-16,12-5 0 16,5 0 1-16,6-1 0 0,-2 0 0 0,-5 1 0 15,-1 2 0-15,0 2-2 16,1 5-1-16,6 6 0 0,5 8 0 0,2 9-2 15,-1 8-1-15,-4 8-1 0,-10 10-1 16,-11 6 1-16,-7 7-1 0,-9 2-4 0,-10 2-1 16,-8-2 0-16,-10 2 5 0,-11-1 7 15,-10 1 5-15,-6 3 5 0,-10 0 4 16,-13-2 3-16,-14-1 0 0,-13-5 1 16,-5-4-3-16,2-5-4 0,7-5-1 15,9-3-2-15,-1-5-2 0,8-5 1 0,4-5-1 16,5-5 2-16,13-2 4 0,12 2-2 15,7-2 0-15,6 0-1 16,4 3-4-16,4-2-1 0,4 1-1 0,0 0-13 16,0-3-16-16,2 0-3 0,0 2-6 15,3-2-4-15,6-2 3 0,15-8 19 16</inkml:trace>
  <inkml:trace contextRef="#ctx0" brushRef="#br0" timeOffset="71890.53">12427 519 1661 0,'1'6'95'0,"-229"247"-248"31,142-159 153-31,25-3 0 16,-1-2 1-16,-3 6-1 15,0 3 1-15,5-3-1 0,5 0 1 0,12-11-1 16,18-12 0-16,11-10-1 0,10-7-4 16,5-1-3-1,7-4 0-15,4-1 0 0,5-2 1 16,6-6 3-16,5-5 0 0,5-3 1 0,3-1 1 0,0-3 0 15,1-1 2-15,-2-2 1 0,0-4 1 16,3 1 3-16,-1-4 0 0,0-1 0 16,-2-2 1-16,-7-1 0 0,-6-4 0 15,-5-1-6-15,-3-2-6 0,-3-5-9 16,-2-2-8-16,-4-1-3 0,-1-1-1 16,-2-2-3-16,2-4-2 0,3-4-17 0,7-11-284 0,1-7 230 15</inkml:trace>
  <inkml:trace contextRef="#ctx0" brushRef="#br0" timeOffset="72619.71">12914 1401 1444 0,'-2'-8'81'0,"-4"-2"99"0,-7-2-203 0,-6-2-11 16,-6 0 17-16,-5-2 17 0,-3-2 1 16,-1 1-1-16,-3 0-1 0,0 3-2 15,2 2 3-15,3 2 0 0,3 5 0 16,3 2 2-16,4 2-1 0,6 1-1 16,1 4 2-16,5 2-4 0,1 2-2 15,0 7-4-15,2 1-4 0,2 7-2 16,0 5-2-16,5 3-3 0,-1 1-5 15,5 0 1-15,5-4 5 0,4-5 9 0,5-6 3 16,0-6 3-16,2-1-1 0,1-7 0 16,1-3 3-16,-1-5 2 0,0-4 2 15,3-3 0-15,-2-5 0 0,2-1 3 16,-4-3 0-16,-1 0 0 0,-1 1 0 16,-2 2-3-16,-4 4 0 0,-2 4-1 15,-3 1-1-15,-2 4-1 0,-1 1-1 0,1 4-1 16,-3 0-2-16,1 2-4 0,0 1-4 15,-2 5-2-15,2 6-1 0,-3 3 1 16,0 8 5-16,-2 7 4 0,-5 7 3 16,-2 8 4-16,-3 9 2 0,-5 9-2 15,-3 12 0-15,-1 10 0 0,-1 8 0 0,2-3 1 16,2-5-1-16,4-9 1 0,8-13-2 16,4-8 2-16,8-9-2 0,4-8-1 15,2-7 1-15,4-4-3 0,3-6 0 16,4-2 2-16,6-1 0 0,7-7 1 15,1 1 2-15,0-6 0 0,-6-3-1 16,-2-1 2-16,-11-4 0 0,-2-4 1 0,0-2 8 16,-5-5 10-16,4-2 4 15,0-4 7-15,-3-2-7 0,0-5-6 0,-4 1 2 16,-5-6 4-16,-1 3-3 0,-6 0 11 16,-5-1-6-16,-3 2 0 15,-6 3 0-15,-3 2-15 0,-10 4-3 0,-8 2-14 16,-15 2-4-16,-7 3-4 0,2 5 0 15,3 1-2-15,13 3 2 0,12 3 2 16,9-1-2-16,10 0 4 0,4 0-2 16,4-2-2-16,4 0-2 0,0 0-8 0,-2 0-18 15,2 0-11-15,0 0-7 0,0-1-9 16,5-2 4-16,3-6 283 0,6-5-174 16</inkml:trace>
  <inkml:trace contextRef="#ctx0" brushRef="#br0" timeOffset="72982.84">13293 773 1706 0,'0'1'19'15,"-4"5"-5"-15,-1 6-66 0,-3 6 6 16,-2 10 29-16,0 7 7 0,2 7-1 16,1 8 1-16,2 3 3 0,3 8 3 15,0 10 0-15,2 10 2 0,2 15 1 16,4 0-1-16,1 1 2 0,3-5 0 16,0-5 0-16,0-9 0 0,0-6 0 0,-1-15 0 15,-2-16 0-15,-2-12 2 0,0-10-2 16,-3-3 3-16,0-3-1 0,3-3 1 15,-3-2 0-15,-1-1 1 0,1-4 1 0,-2-1-9 16,0-2-9-16,0 0-18 0,0 2-16 16,0-2-4-16,2 0-11 0,2-9 718 15,4-8-487-15</inkml:trace>
  <inkml:trace contextRef="#ctx0" brushRef="#br0" timeOffset="73488.92">13566 1617 664 0,'2'0'39'0,"-2"0"41"16,2 0-70 0,-3 0 4-16,1 0 15 0,1 0 12 0,-1 0 10 0,0 0 7 15,0 0 4-15,0 0 5 0,0 0-2 16,1 0-13-16,1-3-14 0,3 1-14 16,1 0-13-1,4-4-5-15,5-2-2 0,4-3-2 0,5-1-1 0,-2-5 1 0,2-1-1 31,1-1 1-31,-1 0 2 0,1-4-1 0,-3-1 5 0,-6 1 1 0,0-3-1 16,-1-2 2-16,0 1-5 0,-1-2-2 16,-3 0 0-16,-1 3-1 0,-5 2 0 15,-2 4 0-15,-3 3 0 0,-1 4-1 0,-2 1 0 32,-2 3-8-32,0 2-5 0,-4 1-5 0,-4 4-14 0,-6 2 2 0,-3 4 4 15,-11 5 4 1,-4 7 13-16,-3 7 7 0,-7 7 1 0,6 9 0 0,1 7 1 15,0 7 1 1,9 2-1-16,0-2 2 16,7-3-1-16,5-6-2 0,5-4-1 15,9-1-3-15,6-5-5 0,8-2 1 16,5-1 4-16,4-6 4 0,4 1 10 16,0-3 2-16,0-5-2 0,4 0 3 0,-2-7-2 15,3-1 1-15,0-1 1 0,0-5 4 16,-1 0-2-16,5-3-2 0,-1-1 0 15,5-6-3-15,9 2-3 0,1-7 0 16,5 0-2-16,-2 0 0 0,-11-1 2 16,-10 1 0-16,-12 1 4 0,-3 1 1 0,-7 0-4 15,0-3-6-15,3-1-14 0,-1-4-25 16,2-5-32-16,3-3 103 0,-8-8-46 16</inkml:trace>
  <inkml:trace contextRef="#ctx0" brushRef="#br0" timeOffset="73938.08">13712 659 1277 0,'0'1'24'0,"0"2"-27"0,0 3-8 0,4 5 4 16,5 5 0-16,7 6 0 0,3 7 1 15,6 6 1-15,8 7 1 0,10 7 4 16,13 6-1-16,8 4 2 0,-1 3 1 16,-5 8-1-16,-1 11 0 0,0 13 1 15,-4 7 0-15,-1 0 0 0,-3-3 0 16,-10-2-1-16,-6-2-1 0,-10-2-1 16,-10-7 1-16,-12-8 6 0,-6-13 5 0,-5-6 2 15,-7-3 0-15,-1-3-3 16,0-5 0-16,-3-4-1 0,3-6 0 0,2-6-1 15,5-5-3-15,3-6 0 0,4-5-2 16,0-5 10-16,2-2 10 0,0-2 8 0,0-1 8 16,0-3-3-16,1 2-8 0,1-4-3 15,0 0-4-15,0 0-4 0,0 0-2 16,0 0-4-16,0 0-3 0,0 0-4 16,0 0 1-16,0 0-2 0,0 0 0 15,0-2 0-15,0 2-1 0,0 0-1 16,0 0-6-16,0 0-10 0,1 0-21 0,1 0-26 15,1-9 393-15,4-4-261 0</inkml:trace>
  <inkml:trace contextRef="#ctx0" brushRef="#br0" timeOffset="105861.05">9267 8810 1211 0,'-5'0'31'15,"-9"0"-19"-15,-2 0-7 0,-7 2-3 16,-6-2 1-1,-4 0-1-15,-7 1 0 0,-4 0-1 0,-3 1 0 0,-3 1 1 0,-7 0-1 16,-5 1 0-16,-10 1 1 0,-9-2-1 16,-5 3 0-16,-8 0 1 0,-6-3-1 15,-7 1 0-15,-12-4 0 0,-11 0 2 16,-6-3-1-16,-14-5 2 0,-5-2 0 16,1 0 0-16,-3 0-1 15,0-1-2-15,8 4 1 0,1-1 0 0,-1 1 1 0,11 4 0 16,3 0-5-16,5 3-8 0,12 0-4 15,-1-2-6-15,7 2 3 0,7 3 2 16,8 1 5-16,18 1 5 16,9 2 1-16,6 1-6 0,8 0-13 0,6 2-22 15,10 0-29 1,12-1 40-16</inkml:trace>
  <inkml:trace contextRef="#ctx0" brushRef="#br0" timeOffset="106287.49">8934 9010 1214 0,'-10'3'31'0,"-93"11"-40"16,153-8 11 0,-334-8-3-16,140-6 1 0,39 7 1 15,-6-4 0-15,-7 2 4 0,-5-1-3 16,-3-1 2-16,-3 2-3 0,-2-1 1 15,-4 2 0-15,0 1-1 0,-2-1 2 16,1 2-3-16,4 0 0 0,-1 2 2 16,2 0 2-16,2-1 2 0,-1 0 0 15,4-1-4-15,7-1 1 0,2 0-1 0,11 1 1 16,7 0 0-16,9 1-3 0,18 2 0 16,9 0 0-16,3 1 0 0,8-1-7 15,2 1-3-15,8-1-6 0,9-1-9 16,8 1-1-16,6-2-14 0,6-1-20 15,4 0 34-15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3" units="cm"/>
          <inkml:channel name="Y" type="integer" max="18845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9949" units="1/cm"/>
          <inkml:channelProperty channel="Y" name="resolution" value="1000.265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4T15:21:42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10459 15914 1339 0,'0'0'69'15,"0"0"18"-15,-2 0-42 0,2 0-36 16,-3 0-1-16,5 0-1 0,-1 0-3 16,-1 0 1-16,0 0 1 0,0 0-1 15,-1 0 3-15,-4-2 3 0,3 0 5 16,-3 0 4-16,2 1 3 0,-4-1-5 15,-2 2-4-15,-2-2-4 0,-3 2-5 0,0-2-1 16,-4 1-1-16,-7 0-2 0,-2 1 1 16,-8-1 0-16,-4 1 0 0,-7 0 1 15,-4 0 1-15,-1 0 2 0,-1 1 2 16,3-1 4-16,-6 0-2 16,-5 1 1-16,-1-2 0 0,-8 0-5 0,-6-1 1 15,-7-4 1-15,-1 1 0 0,-2-4 2 16,5 0 1-16,-8 0-1 0,-10 1 3 0,2 0 2 15,-5 1-1-15,8 2-2 0,3-1-2 16,-8 1-3-16,3 0 5 0,-1 0 1 16,5 1 2-16,11-1 1 0,6 2 1 15,2 2-1-15,4-1 6 16,-1 2 2-16,4 0 0 0,11 0 0 0,6 0-3 16,6 3-2-16,4-1-4 0,4-1-2 0,8 2-6 15,3-1-2-15,5 0-2 0,0 0-2 16,1 1 2-16,5-1-2 0,-1-1 0 15,6 0 0-15,1 0 0 0,5-1-6 16,-5 1-14-16,5-1-13 0,1 0-19 16,0 0-12-16,0 0-9 0,0 0-20 15,0 0-25-15,0 0-14 0,3-4-84 16,13-7 123-16</inkml:trace>
  <inkml:trace contextRef="#ctx0" brushRef="#br0" timeOffset="583.23">10232 16184 1278 0,'-2'-1'49'0,"-18"-5"-41"15,-2 0-8-15,1-4-2 0,-26-4 2 16,10 3 0-16,-2 0 1 0,2 1 0 16,-2-1-1-16,-6 2 7 0,-1 0 2 15,-2 1 9-15,-3 3 11 0,-4 1 1 0,-7 0 3 16,0 2 1-16,-5 1-5 15,2 0-5-15,3 1-3 0,-3 3-6 0,-3 0 3 16,-15 0 7-16,-7 3 10 0,-8-1 3 16,-2 2-5-16,8-1-10 0,-2-2-13 15,-4 2-5 1,1-2-2-16,3 3-1 0,4 0 1 0,8-4-1 0,-2 0 0 16,3 2 4-1,2-4 5-15,6 1 7 0,13 2 7 16,6-4 3-16,10 2 0 0,10-1-3 15,6 0-3-15,7-1-5 0,4 0-4 16,4 1-3-16,2 0-1 0,4 0 1 0,2-1-1 16,1 2-1-16,2-2-1 0,2 0-1 15,0 0-1-15,0 0 1 0,0 0-2 16,0 0-5-16,0 0-3 0,2 2-4 16,1-2-2-16,-3 0-1 0,1 0-5 15,-1 0-9-15,0 0-7 0,-1 0-8 16,-2 0-2-16,4 1-5 0,-1-1-8 15,0 1-9-15,0-1-12 0,0 0-15 16,0 0 698-16,1 2-460 0</inkml:trace>
  <inkml:trace contextRef="#ctx0" brushRef="#br0" timeOffset="3788.11">11977 16334 1542 0,'15'0'116'16,"-15"-2"-96"-16,-2 2-34 0,-2 2-10 15,-16 2 4-15,12 4 7 0,-1 7 7 16,-4 7 4-16,-11 9 2 0,-4 7 1 0,-9 6 0 31,-10 6-1-31,-4 4 0 0,-6-1 0 0,-1-3-1 0,2-7 1 0,-2-9 1 16,7-11 4-16,-1-7 2 0,-4-8 0 31,1-7 0-31,-4-3-3 0,7-6 1 0,7-4-1 16,9-2 0-16,6-4 5 0,5-3 4 0,2-3 10 0,4-4 3 31,3-2-3-31,7-3 0 0,2-3-6 0,2 3 0 0,5-2-1 0,3-1-5 31,6 3-4-31,4 0-2 0,4 6 1 0,6 2-1 16,3 2 0-16,5 3-1 0,3 3-3 15,4 5-1-15,12 5-3 0,4 7-1 16,4 8-2-16,2 8-1 0,-4 9-3 16,-1 9 2-16,2 11 2 0,-2 8 3 15,-3 6 4-15,-3 0 5 0,-2 5 2 16,-4 0 1-16,-3 0 5 0,-5-3 10 0,-8-8 14 15,-7-10 10-15,-5-10 3 0,-6-9-5 16,-2-8-14-16,-4-4-14 0,3-3-10 16,-4-4-4-16,1-1-3 0,0-1 1 15,-3-2 1-15,0 0-3 0,0-1-3 16,0 0-6-16,0 0-14 0,1 0-14 0,-1 0-19 16,0 0-30-16,1-1-24 0,0-1-16 15,3-9 182-15,2-10-65 0</inkml:trace>
  <inkml:trace contextRef="#ctx0" brushRef="#br0" timeOffset="4505.42">13128 16390 1310 0,'0'1'161'0,"-2"-1"221"0,2 0-316 15,0 1-66-15,0 0-4 0,0 1-2 16,0-1-2-16,0 4 2 0,-2 3 0 16,-1 6 0-1,-1 6 2-15,1 8 1 0,-1 11-1 0,0 15 2 0,5 19 2 0,2 11 0 16,2 7 4-16,1-3 2 0,-1-13-2 15,0-7 2-15,0-9-3 0,-1-7-2 16,-2-4 0 0,-1-5-1-16,-1-8 0 0,0-3-3 0,-2-9-13 15,1-7-29-15,0-5-56 16,-3-6 653-16,1-5-435 0</inkml:trace>
  <inkml:trace contextRef="#ctx0" brushRef="#br0" timeOffset="4897.22">12911 16263 2006 0,'38'1'133'0,"-35"-1"-105"15,2 0-37-15,2-3-6 0,-27-4-11 16,38-2-13-16,8-3-18 0,11-3-11 15,8 1 1-15,6 1 18 0,0 8 18 0,4 5 14 16,3 7 9-16,5 7 3 0,0 3 1 16,-8 0 2-16,-10 1-1 0,-12 3 0 15,-8-1-3-15,-5 0 0 0,-6 1-1 16,-4 1 0-16,-9 3 3 0,-5 4 3 0,-9 7 1 16,-8 3 3-16,-6 3 5 0,-13-2 6 15,-2-5 8-15,-10-5 2 16,-6 0-1-16,0-7-5 0,1 2-6 0,4-4-4 15,5-3-4-15,0-1-2 0,5-2-2 16,3-6-1-16,5 0-3 0,6-2-1 16,0-1 3-16,12-3 1 0,-3 1 1 15,8-3-2-15,8-1-7 0,2 0-15 16,1 0-19-16,0 0-20 0,0 0-26 16,2-1-8-16,10-3 4 0,6-5 66 0,14-7 7 15</inkml:trace>
  <inkml:trace contextRef="#ctx0" brushRef="#br0" timeOffset="5245.12">14181 16085 1326 0,'0'0'194'0,"0"1"259"0,0-1-361 16,0 0-101-16,-1 3-7 0,-1 3-5 15,-5 9 3-15,-7 18 3 0,-6 13 5 0,-7 15 4 16,-5 9 6-16,-6 9 0 16,-7 9 5-16,-10 16 1 0,-2 13-2 0,2 4 1 15,8 2-3-15,16-16-2 0,12-9 0 16,12-3-1-16,16-4-2 0,8-1 1 16,5 0 1-16,6-8-2 0,6-4 1 15,8-10 1-15,5-6 0 0,4-5 1 16,-3-7 1-16,-7-7 0 15,-5-8 1-15,-9-8 0 0,-3-9-2 0,-11-6 0 16,-2-5-9-16,-5-3-20 0,-3-2-21 16,-2-2-34-16,-1 0-26 0,2-8-22 0,-1-9-102 15,0-15 142-15</inkml:trace>
  <inkml:trace contextRef="#ctx0" brushRef="#br0" timeOffset="5829.93">15004 16663 1699 0,'3'1'56'0,"-1"-1"-5"0,-2 0-52 16,0-4-14-16,-4-3 3 0,-3-4 8 16,-1-2 4-16,-8 0 1 0,-1-1 7 15,3 2 11-15,-1 3 2 16,4 1 5-16,1 1-4 0,-1 3-9 0,1-1-2 0,-1 3-5 16,-1-2-2-16,-1 4-4 0,-6 0 0 15,-3 0-3-15,-5 4-8 0,-6 5-8 16,1 7-6-16,-5 5 1 0,1 7 3 15,2 9 6-15,3 6-1 0,6 5-3 16,2 5-2-16,3 3 0 0,8 4 3 16,4 0 3-16,4 2 4 0,13-3 4 0,3-3 4 15,1-7 2-15,10-8 1 0,-3-5 1 16,5-4 2-16,7-2 0 0,2-3 0 16,4-5 3-16,4-6 4 0,2-7 5 0,2-8 7 15,5-2 4-15,9-8-1 0,-3-7-5 16,3-10-4-16,-5-5-6 0,-7-7-2 31,0-5 0-31,-2-5-2 0,-4-1 1 0,-10 0-3 0,-6 1 1 0,-10 4 1 16,-8 1 1-16,-6-1 0 0,-8 0-2 15,-6-5-3-15,-11-7-4 0,-11-6-2 16,-8-2-4-16,-5 2-8 0,1 7-11 16,1 8-6-16,0 10-7 15,-5 5-4-15,-5 8 1 0,3 7 1 0,0 4-4 16,10 9 0-16,6 3-8 0,5 3-16 0,9 7 568 15,3 6-377-15</inkml:trace>
  <inkml:trace contextRef="#ctx0" brushRef="#br0" timeOffset="6152.05">14954 17013 1654 0,'1'0'84'0,"1"0"22"0,-1 0-91 16,0 0-51-16,3 0-7 0,2 4 7 15,10-2 0-15,10 7 0 0,8 4 7 16,4 7 10-16,-2 2 11 0,0 2 3 15,1 5 7-15,-1 1 3 0,5 2 2 16,-1 4 2-16,-2-3-6 0,-3 1-2 16,-3-3 4-16,0-3 2 0,-3-5 1 0,-6-5 0 15,-6-5-3-15,-5-5-3 0,-5 0 1 16,1-3-3-16,-4-3-12 0,-3-2-20 16,0 0-39-16,1 0-46 0,-1-11 61 15</inkml:trace>
  <inkml:trace contextRef="#ctx0" brushRef="#br0" timeOffset="6494.08">15908 17183 1726 0,'0'0'69'0,"2"-1"10"16,-2 1-63-16,1 0-25 0,-1 1 0 16,-1 0 0-16,-1-1 1 0,2 0 0 15,-2 4 0-15,0 2 2 0,-1 11 1 16,-4 6 1-16,-1 11 1 0,-2 11 2 15,-4 7-1-15,0 5 2 0,-5 3 0 16,2-10 0-16,0-1 1 0,2-9-1 16,4-7 4-16,1-1-10 0,0-7-16 0,4-7-22 15,1-6-38-15,2-5-26 16,3-5-7-16,0-2 52 0</inkml:trace>
  <inkml:trace contextRef="#ctx0" brushRef="#br0" timeOffset="7014.32">16139 16938 1929 0,'2'0'49'0,"0"0"-20"16,-1 0-52-16,3 0-12 0,2 0-6 15,11-1-8-15,6-1-2 16,8-2 8-16,1 1 14 0,-2 1 17 0,-4-2 17 16,-2 1 11-16,-1 1 2 0,-3-4 7 0,3-1-9 15,0 0-8-15,2-4-1 0,-1 1-1 16,-7-1 2-16,-3 1 5 0,-4 0 0 16,-2 1 1-16,-4 0-2 0,2-1-2 15,-5 2-2-15,0-1-3 0,-1 0-3 16,-4-1-3-16,-2 0-3 0,-2-1-1 0,-1 0 0 15,-1 4-5-15,-2 1-1 0,-4 3-4 16,-6 6-9-16,-5 6-6 0,-7 6-6 16,-2 8 1-16,-1 6 3 0,0 8 2 15,3 6-5-15,5 1-6 0,5 3 2 16,8-3 7-16,7-6 12 0,4-6 9 0,5-6 6 16,5-1 4-16,0 2 0 0,9 2 1 15,1 1 2-15,7-2-1 0,7-1 1 16,5 0 2-16,5-3-1 0,12-2 1 15,5-2-3-15,9-7-1 0,6-1 0 16,-1-5-1 0,-2-4-1-16,-12-1 1 0,-9-4 3 0,-11-1 7 0,-9-1 3 15,-9-4 3-15,1-3-12 0,1-7-27 16,2-11 195-16,-1-10-138 0</inkml:trace>
  <inkml:trace contextRef="#ctx0" brushRef="#br0" timeOffset="7352.63">16806 16219 2066 0,'1'3'62'0,"1"-1"-19"0,6 7-60 16,6 2-14-1,7 10-15-15,9 9-4 0,10 4 0 16,2 7 11-16,7-2 15 16,3 2 18-16,0 2 5 0,0 7 1 15,-2 6 1-15,-4 14 1 0,0 6 4 16,-4 7 11-16,-6 4 3 0,-8-2 2 16,-9 7-5-16,-10 7-10 0,-11 2-5 0,-13 0-1 15,-6-10-1-15,-5-11-1 16,-3-13 0-16,-2-5-2 0,1-7 1 0,-3-3 1 15,1-7-2-15,0-8-8 0,-1-5-19 16,-4-3-30-16,-1-3-30 0,-2-2-29 16,3-3 4-16,-1-3 82 0,7-1 1 15</inkml:trace>
  <inkml:trace contextRef="#ctx0" brushRef="#br0" timeOffset="12808.3">12816 13344 1579 0,'0'0'74'0,"2"0"24"0,-2 0-73 16,-2 0-33-16,0 0-7 0,-2 0-3 15,-6 0 5-15,-10 2 1 0,-9-2 6 16,-11-3 7-16,-11-4 14 0,-8-3 9 16,-10-2 10-16,-12-2 6 0,-7-2-10 15,-3 0-9-15,1 2-9 0,8 3-11 16,7 0-1-16,8 5 0 0,3 0 0 0,5 2 1 16,7 2 0-16,6 2-7 0,13 0-11 15,13 3-16-15,9-2-24 0,10-1-32 16,0 0-27-16,-1 1 387 0,8-1-229 15</inkml:trace>
  <inkml:trace contextRef="#ctx0" brushRef="#br0" timeOffset="13060.16">12959 13528 1928 0,'-1'0'15'16,"-8"2"-36"-16,-8 1-26 0,-10 1 23 16,-16 1 20-16,-9-1 4 0,-12-3-2 15,-5-3 2-15,-4-4 0 0,3-4 1 16,4 0 2-16,0-1 1 0,4 1-2 16,-1 1 2-16,9 2-1 15,8 0-12-15,9 1-18 0,10 2-19 0,5 1-26 16,6 1-16-16,4 2-10 0,5 0 701 0,0-2-458 15</inkml:trace>
  <inkml:trace contextRef="#ctx0" brushRef="#br0" timeOffset="14482.8">13011 11253 1633 0,'10'0'72'16,"1"37"-201"15,-46-51 118-31,23 26 6 15,-5 4 5-15,-8-1 4 0,-5-1 2 16,-13-2 2-16,-7 3 3 0,-4 0 1 0,-6-3 0 16,1 2-1-16,-7-6-2 15,-6 1 1-15,-9-1 0 0,-10-7-1 0,2 3 0 16,-2-6-4-16,6 0-1 0,12-2-2 16,4-4 1-16,4 2 0 0,6 0 0 15,2-2-1-15,9 5 0 0,10-3 2 0,10 4-1 16,9 2 1-16,4-1 0 0,8 1 1 15,7 0 4-15,0 0 12 0,0 0 13 16,0 0 9-16,0 0-1 0,0 0-13 16,-2-4-14-16,3-1-9 0,-1-9-3 15,1-5 1-15,-1-8-2 0,2-12-2 16,-1-7 0-16,0-8 1 0,3-8 4 16,2-3 4-16,4-6 1 0,0-6-2 15,2-9-4-15,1-6-1 0,1-4-6 16,2-11-6-16,3-4-12 0,4-8-10 15,-3-2-3-15,2 5 4 0,-4 4 14 16,-3 6 7-16,-4 3 8 0,-5 5-2 0,-2 7-4 16,-4 8 2-16,-1 6 0 0,-6 7 4 15,-2 8 4-15,0 8 0 0,0 11 6 16,6 12 5-16,0 6-8 0,2 11 5 16,1 5-6-16,0 7-8 0,0 2 1 15,-2-1-13-15,2 1-10 0,0 0-3 0,-2-1 3 16,6 3 4-16,-1 1 7 0,-1 1 9 15,6 1 1-15,3 4 4 0,5 3 1 16,4 1 0-16,2 2-1 0,3-1 1 16,2 0 0-16,9 0 0 0,7 1 1 15,6 0 0-15,6-2 0 0,8 1-1 16,6-3-1-16,5-1 1 0,0-2-1 16,-3-1 1-16,-4-4 0 0,-8-3 0 15,-3 2-1-15,-5-3 1 0,-3 1 0 16,-3-1-1-16,-2-1 1 0,-7 2 0 0,-5 1-1 15,-7 2 0-15,-7 2 0 0,-7-2-1 16,-2 3-2-16,-3 2-2 0,-3 3-1 16,5 7-1-16,-5 9 2 0,4 7 1 15,-2 6 2-15,-2 8 2 0,4 9-2 16,-2 9 2-16,-3 9 1 0,-1 12-1 0,0 9 1 16,0 7 2-16,0 8-3 0,-1 6 0 15,-2 3 0-15,-5-3 1 16,0-4 1-16,-3-5 5 0,2 1 3 0,-1-5 4 15,1-1 9-15,-1-12-3 0,-1-10-2 0,3-9 1 16,-5-12-4-16,2-4 5 0,6-10 3 16,-3-7-3-16,5-7-5 0,2-7-3 15,-1-7-2-15,0-6 4 0,1-3 8 16,2-5 5-16,1-1 7 0,-2-3 6 16,1 2 3-16,-1-2 0 0,0 0-6 0,0 0-10 15,0 0-11-15,0 0-8 0,0 0-3 16,0 0-1-1,0 0-4-15,0-2-12 0,0 2-16 0,0 0-20 0,0 0-24 16,0 0-26-16,-1 0-10 0,0 0-18 16,0 0 4-16,-9-1 68 0</inkml:trace>
  <inkml:trace contextRef="#ctx0" brushRef="#br0" timeOffset="21102.04">25301 9665 2102 0,'0'0'13'15,"0"0"-50"-15,0 0-9 16,0 0 9-16,0 0 23 0,2 2 9 15,-1-2 2-15,0 0 5 0,1 0 5 16,3-2-3-16,5 0-2 0,7-3-1 16,9-4-3-16,13 0-2 0,12 0 1 15,13-1-1-15,6 1 2 0,1-2 1 0,-1 2 1 16,1 2 0-16,3 1 1 16,9 3-1-16,-6 3 0 0,-10 0 1 0,-14 3-1 15,-23-2 1-15,-6 1 0 16,-11 1-2-16,-7 0-16 0,0 1-18 0,-5 3-12 15,-2 1-5-15,-4 4 10 0,-3 6 15 16,-9 9 13-16,-7 13 6 0,-9 8 5 16,-11 9 3-16,-10 7 2 0,-7 4-1 15,-7 1 2-15,0 4 1 0,0 3-1 16,8-5 0-16,-3 1 0 0,0-8-2 0,5-10 0 16,-1-7 2-16,11-11-2 15,11-6 0-15,10-8 2 0,7-4-1 16,6-5-1-16,5-2 3 0,2-4-2 0,4-2 1 15,2-3 3-15,1-2 2 0,0 2 2 16,4 0 3-16,4 0-3 0,9 3-1 16,15 2-1-16,21 2-3 0,22 2-1 15,10 4-1-15,5 2-1 0,-7 1 0 16,-8-2-2-16,-2-2 8 0,-8-2 7 16,-6-3 1-16,-10-3 3 0,-8-1-9 15,-9-3-6-15,-8 1-3 0,-11-2 0 16,-6 0-1-16,-3-1 1 0,-4 0-7 0,2 0-15 15,-1 0-19-15,2-3-18 0,3 3-14 0,-5-8-14 16,9-8 667-16,2-10-439 16</inkml:trace>
  <inkml:trace contextRef="#ctx0" brushRef="#br0" timeOffset="21367.05">26206 10027 1777 0,'-2'0'32'0,"0"2"-34"0,-3 3-11 0,-7 0 7 15,-4 2 4-15,-8 2 1 0,-11-1 0 16,-9 0 1-16,-7 0 0 16,-12-3 3-16,3 0 2 0,3-4-1 15,3 0 1-15,9-1 0 0,4 0-1 16,-2-2 0-16,-3 0 0 0,-2-2-1 0,-3 2 1 15,4 0-1-15,5-3 0 16,9 2 0-16,4 2-1 0,8-3-7 0,7 3-17 16,1 0-32-16,6 0-36 0,7 1-26 0,0 0 616 15,5 0-389-15</inkml:trace>
  <inkml:trace contextRef="#ctx0" brushRef="#br0" timeOffset="21685.3">27584 10108 1714 0,'8'3'160'16,"-8"-3"-188"-1,0 1-39-15,-2-1-36 0,-4-1 56 0,1 2 15 16,-5 4 14-16,-8 3 7 0,-4 1 7 16,-2 0 5-16,-3 1 2 0,0-1 1 15,0 1 0-15,-1 0-1 0,2-3-1 16,2 0 0-16,-3-2 1 0,3 1 0 16,2-4 0-16,1 3-2 0,5-2-10 0,-2-3-14 15,5 1-25-15,1-1-30 0,4 0 690 16,1 0-465-16</inkml:trace>
  <inkml:trace contextRef="#ctx0" brushRef="#br0" timeOffset="21901.92">27601 10336 1562 0,'0'1'70'16,"0"0"13"-16,0-1-84 0,0 2-25 0,-3 0-6 15,-2 0 11-15,-4 0 9 0,-8 3 6 0,-4 0 4 16,-4 5 2-16,-2-2 1 16,-3 2 3-16,0 0-1 15,-3-2 2-15,0 1 2 0,7 0-7 0,-1-3-7 16,5-1-17-16,0-3-25 0,3-2-18 0,8-2-27 16,3 0 666-16,5-1-437 0</inkml:trace>
  <inkml:trace contextRef="#ctx0" brushRef="#br0" timeOffset="22218.61">28451 9798 1962 0,'0'1'101'0,"-1"-1"56"0,0 0-231 0,-1 2-37 0,2 1-6 0,0 9 41 16,-1 14 40-16,1 7 24 0,0 18 10 15,-1 9 2-15,1 10 0 0,1 13 0 16,2 12 0-16,0 4 3 0,1 3-3 16,2-2 2-16,2-8 0 0,1-10-1 15,-2-15 2-15,0-16-3 16,-2-19-13-16,-3-16-16 0,-1-14-26 0,-1 1-31 0,0-3 0 15,3-5-4 1,-1-18-21-16,-1-17 74 0</inkml:trace>
  <inkml:trace contextRef="#ctx0" brushRef="#br0" timeOffset="22596.73">28304 9858 1842 0,'-1'0'73'0,"-1"-2"3"0,2 1-39 16,0-2-38-16,6-3 1 0,3 0 0 16,2-8-2-16,7-1-1 0,1-3 0 15,7-2-2 1,3 1 2-16,5-1 3 0,4 1 0 0,2 1 0 0,7 0 0 16,9 2-2-16,6 2-10 0,1 3 0 0,-5 4-4 15,-4 3-1-15,-6 4 7 0,-4 4 0 16,-9 2 1-16,-11 2 2 0,-3 5-4 31,-6 5-10-31,-1 7-10 0,-4 10-6 16,-8 12 0-16,-10 5 8 0,-10 4 8 0,-11 1 10 0,-11-5 4 0,-7-4 4 15,-6-5 2-15,-2-6-1 0,-13-6 1 0,1-8 1 16,-2-5 2-16,5-7 1 16,15-4 0-16,5-4 2 0,6-3-2 15,8-1-2-15,4-2 1 16,6-2-4-16,7 0-3 15,5 1-1-15,7 4-6 0,0 0-6 16,1 0-12-16,0-1 5 0,5-5 9 16,7-10 4-16</inkml:trace>
  <inkml:trace contextRef="#ctx0" brushRef="#br0" timeOffset="22896.01">29574 9470 1881 0,'-1'0'3'0,"-3"1"-58"0,0 6-25 16,-4 7 1-16,-2 8 43 0,-1 8 30 16,-4 9 3-16,-5 6 2 0,-6 9 1 15,-4 11 0-15,1 7 1 0,1 8 0 16,-1 7 1-16,0 6 0 0,2 9 0 15,6 6 1-15,13-1 1 0,10-8 0 16,10-15-1-16,6-16 1 0,-1-14 1 16,3-8 0-16,-4-9 1 0,2-3-1 15,0-5 0-15,-1-5-4 0,2-6-7 0,-2-5-14 16,-1-5-19-16,1-6-18 0,0-3-18 16,-2-6-6-16,7-8 41 0</inkml:trace>
  <inkml:trace contextRef="#ctx0" brushRef="#br0" timeOffset="23337.64">29745 10310 1508 0,'37'23'105'0,"-37"-23"-64"0,1 2-28 16,0-2-9-16,-37-23 6 0,37 23 4 15,-1-1 2-15,5 0 3 16,3-2-1-16,5-3-7 0,8-4-2 0,4-1-7 16,2-6-1-16,0-1 5 0,-6 0 15 15,1 0 12-15,-3 0 9 0,-5-2-2 16,1-4-17-16,-3 0-15 0,-4-1-11 16,1 1-4-16,-4 6-2 0,-2 3 2 15,-3 2 1-15,-2 5-7 0,-2 2-7 0,-1 3-8 16,0-1-6-16,-1 3-4 15,-3 1-7-15,-3 0 3 0,-5 5 2 0,2 4 5 16,-5 5 13-16,-3 6-2 0,-1 5 3 16,1 6 5-16,-1 4 2 0,10 7 5 15,5 6 4-15,5 0 0 0,10 4 5 16,2-4 0-16,4-2 0 0,4-4 3 0,3-7 1 16,1-1 4-16,2-5 1 15,1-4 1-15,1-2 0 0,-3-10 2 0,0-1 10 16,-3-7-3-16,-1-4 1 0,1-1-4 15,0-5-9-15,2-1-1 0,1-3-3 16,0-2-5-16,4-7-21 0,-1-9-27 0,3-7 26 16</inkml:trace>
  <inkml:trace contextRef="#ctx0" brushRef="#br0" timeOffset="23778.06">30302 9439 1216 0,'2'0'174'0,"-2"0"265"0,6 0-386 16,-6 0-54-16,2 2-5 0,3 0-2 16,-2 1 2-16,8 3 2 0,5 3 4 15,8 5 1-15,6 7 0 0,2 7-1 16,4 8 0-16,-2 5-1 0,3 7-1 15,-3 6-2-15,-3 6-3 0,-2 10 0 16,2 7-2-16,-6 8 0 0,-1 7 3 0,-5 8 4 16,-8 9 1-16,-8-2 2 0,-7-4 1 15,-9-12-1-15,-8-15 0 0,-2-13-1 16,0-8 0-16,1-8 1 0,3-9 1 16,5-2-1-16,2-10-1 0,1-4 1 15,2-4-1-15,-1-5 1 0,1-2 2 16,2-3 0-16,1-2 1 0,4-2 1 15,2-4-1-15,-1 1 14 0,1 0 2 16,0 0 4-16,0-1 6 0,0 0-10 0,0 0-1 16,0 0-4-16,0 0-6 0,0 0-3 15,0 0-8-15,0 0-10 0,0 0-16 16,1 0-17-16,0 0-10 0,0 0-23 16,0 0-20-16,5 2 147 0,2-2-61 15</inkml:trace>
  <inkml:trace contextRef="#ctx0" brushRef="#br0" timeOffset="24903.4">26093 11797 1769 0,'-1'0'47'0,"1"0"-29"0,0 0-36 0,-2 0-16 16,0 1 4-16,-5 4 16 0,-4 6 6 15,-4 10 4-15,-6 6 3 0,-5 7 1 16,-1 7 0-16,-4 2 0 0,-3 7 0 16,-3 3-1-16,-5-4-1 0,-2-2-1 15,-4-6-1-15,-4-7 2 0,-4-8 3 16,-1-8 6-16,1-8 6 0,8-5 1 0,6-5 2 15,5-6-2-15,8-3-2 0,-2-5-1 16,4-2-2-16,2-3 0 0,3-4-2 16,8 2 0-16,2 1 2 0,7-2 1 15,0 6 0-15,3 2 3 0,4 1-1 16,1-1 2-16,2 2 2 0,3-4-4 16,2 0-2-16,3-2-5 0,3-2-4 0,3 2-1 15,3 1-1-15,-2 4 1 0,-1 4 5 16,-1 2 3-16,2 5-1 0,0 2-2 15,1 1-2-15,3 2-3 0,0 3 0 16,6 4 0-16,6 6-3 0,0 6-3 16,2 6 1-16,-3 6-1 0,-1 1 1 15,0 1 3-15,-3 0 1 0,-1-3 1 16,-2 1 1-16,-1-2-1 0,2 0 0 0,-5-1 1 16,0-5 0-16,-7-2 0 15,-5-5 1-15,-2-5-2 0,-2-1 3 0,0-2 1 16,-1 1 0-16,-2-3 2 0,2 0-3 15,-3-2-3-15,0-1 2 0,-2 0-1 0,-1-3 0 16,-1-2 0-16,1-1 1 0,2 1-1 16,-3-1 1-16,0 0 0 0,0 0-1 15,0 0-2-15,0 0-11 0,0 0-22 16,0 0-22-16,0-1-21 0,5-4-22 16,14-11-114-16,5-13 133 0</inkml:trace>
  <inkml:trace contextRef="#ctx0" brushRef="#br0" timeOffset="25283.91">27907 11830 1806 0,'-1'-2'47'0,"0"2"-33"0,-1 0-75 16,-3 3-19-16,-5-3 19 0,-2 6 36 15,-4-4 23-15,-3 1 0 0,0 1 0 16,-1-2 2-16,-3 0 0 0,-5 0 1 15,-2 1 1-15,-10-3 0 0,-5 2-1 0,-2 0 0 16,2-1 1-16,8 1 1 0,1-2 0 31,8 2 0-31,2-2-1 0,4-2 0 0,3 0 1 16,3-1-4-16,3 1-9 0,-1-1-20 16,6 2-32-16,3 0-29 0,5 1 45 15</inkml:trace>
  <inkml:trace contextRef="#ctx0" brushRef="#br0" timeOffset="25551.83">28025 12186 1682 0,'0'0'113'0,"-2"0"86"0,-5 0-236 15,-5 3-26-15,-8 1 3 0,-7 1 40 16,-3 1 19-16,-3 1 0 0,-3-3 0 16,1 1 1-16,0-2 1 0,5-1 0 15,-3-1 1-15,1 0 1 0,5 1-2 16,-5 0 0-16,8-2 2 0,2 0-4 16,-1 0 0-16,1-4-6 0,4 3-9 0,3-2-19 15,2 0-26-15,5-3-27 0,2-4 74 16,-1-2-14-16</inkml:trace>
  <inkml:trace contextRef="#ctx0" brushRef="#br0" timeOffset="29350.75">29371 11171 931 0,'0'0'51'0,"2"2"20"0,-2-2-16 0,1 0-18 15,-1 0 8-15,-3 0 1 16,3 0-2-16,0 0 0 0,0 0-5 0,0 2-8 16,-3-1-5-16,2 1-6 0,1 4-8 15,0 2-4-15,1 5-2 0,-2 6-4 16,0 6 0-16,0 5 1 0,1 5-1 15,1 2 2-15,-1 4 4 0,1-1 9 16,-1 2 5-16,0-1 3 0,0 0-3 16,3-4-9-16,0-1 0 0,0-4 2 15,1-2 3-15,-3-5 3 0,0-4-5 0,0 0-5 16,1-4-4-16,-1-5-4 0,2 1-1 16,-3-3-1-16,1 2 0 0,1-2 0 15,-2-2 1-15,1 0-1 0,0-6 0 16,-1 1 0-16,0-3 1 0,0 0-10 15,0 0-13-15,0 0-23 16,0 0-24-16,0 0-13 0,0 0-11 0,0-5 39 0,7-9 20 16</inkml:trace>
  <inkml:trace contextRef="#ctx0" brushRef="#br0" timeOffset="29769.22">30067 11315 1595 0,'0'0'37'0,"0"0"-23"0,0 0-21 0,-1-1-4 16,0 1 3-16,1 1 2 16,0-1 2-16,0 2 1 0,0-2 1 0,-2 0 0 15,-3 5 0-15,-4 6 0 0,-7 10 1 16,-7 8 1-16,-8 9-1 0,-7 13 1 15,-9 10 1-15,-16 12 0 0,-13 12 1 16,-10 3 0-16,-3 9 0 0,5 3 1 16,7 0 0-16,1-6-2 0,-1-4 2 15,1-7-1-15,5-4-3 16,9-10 14-16,15-5 4 0,8-7 2 0,11-9 11 0,4-9-10 16,7-6 6-16,3-12 3 0,4-4-1 15,4-4-5-15,1-2-7 0,1-5-4 0,2 1-6 16,1-2-2-16,-1-4-1 0,2-1-1 31,0 2 1-31,0-1-1 0,0-1-1 16,0 0 4-16,0 0-9 0,0 0-16 15,0 0-18-15,0 0-30 0,0 0-12 16,0 0-6-16,4-3 13 0,3-11 501 0,5-11-322 16</inkml:trace>
  <inkml:trace contextRef="#ctx0" brushRef="#br0" timeOffset="30055.43">29511 12460 1412 0,'0'6'99'0,"-18"116"1552"47,7-58-2430-47,-2 7-78 0,1 3 858 15,0 2 0-15,3 4 1 0,0-4-1 16,1-6 0-16,3-12 1 0,2-10-2 16,2-10 1-16,0-8 0 0,0-5 0 15,1-5 1-15,0-4-10 0,0-7-17 0,1-6-24 16,-1-3-27-16,5-3 272 0,1-15-163 15</inkml:trace>
  <inkml:trace contextRef="#ctx0" brushRef="#br0" timeOffset="30520.07">29455 12624 1480 0,'0'0'91'0,"0"0"34"0,0 0-50 16,0-1-52-16,0 1 6 0,0 0 9 15,1 0-2-15,-2 0-5 0,1 0-5 16,0 0-7-16,1 0 0 0,1-4 4 16,1 1-2-16,2-1-2 0,4-5-4 15,5-4-7-15,0 0-4 0,1-5-3 16,4 0-1-16,2-2 0 0,2 2 0 16,5 1-2-16,2-3-4 0,3 2-4 0,4 3-14 15,-1 2-4-15,1 2-2 0,-2 1-10 16,-5 4 3-16,0 2-6 0,-1 3-2 15,-1 2 8-15,-2 5 7 16,-1-2 10-16,-3 5 2 0,-5-1-4 0,-2 3-7 0,-5 1-4 16,-2 0 5-16,-4 7 8 0,-2 6 8 15,-5 5 5-15,-5 9 2 0,-8 4 4 16,-7 1 3-16,-5-3 3 0,-6-6 2 16,1-6 1-16,-7-4 2 15,-7-5 1-15,-8-4 0 0,-3-5-4 16,3-4-1-16,3-5-3 0,9-3 1 0,3-4-1 15,2-4 2-15,5-3-1 16,3 0-3-16,6 1-2 0,7-3-6 16,2 4-6-16,3 0-8 0,3 2-11 15,2 3-9-15,4 2-5 0,3 3-1 16,0 0 5-16,3-2 5 0,2-1 21 16</inkml:trace>
  <inkml:trace contextRef="#ctx0" brushRef="#br0" timeOffset="30875.66">30598 12114 1492 0,'0'0'150'0,"0"0"157"0,-3 5-370 0,-4 5-27 0,-4 8-4 0,-6 6 55 16,-4 9 37-16,-6 6 2 0,-2 8 0 16,-5 8 1-16,-8 11-1 0,-8 5 0 15,-10 11 1 1,-5 8 0-16,4 5 0 0,10 0 1 0,7-1-1 0,13 2 1 16,9-11-1-16,10-4 0 0,8-8 2 15,6-10 2-15,4-1 3 0,6-9 3 16,2 1 1-16,4-2-4 0,1-3-1 15,4-1-1-15,0-5-3 16,1-10 0-16,-5-5 1 0,-4-9-1 0,-4-5 2 0,-2-6 0 16,0-4-7-16,3 1-12 0,4-5-19 15,7 0-30-15,11-5-33 0,3-8 311 0,3-7-184 16</inkml:trace>
  <inkml:trace contextRef="#ctx0" brushRef="#br0" timeOffset="31419.5">30580 13098 1721 0,'3'8'105'0,"1"-1"-91"16,-1 2-38-16,-7-25 19 16,3 5 14-16,4 8-1 0,2-1-1 15,3-7-4-15,4-2-2 0,1-4-1 16,4-3-1-16,2-1 1 0,0-4-2 16,2-2-2-16,-1-5-3 0,-4 0-1 15,-3 2 0-15,-4 1 4 0,-2 6 2 0,-2 4 2 16,-1 2-1-16,-5 0-4 0,-2 4-3 15,-2 1-4-15,-1 3 0 0,4 2-1 16,-3 3-4-16,3 2-7 0,-2 2-3 16,-6 2-8-16,-7 4 3 0,-10 5 7 15,-2 8 5-15,-3 7 9 0,4 8 4 16,3 3 3-16,4 3 0 0,3 2-2 0,5 1 2 16,2-1 0-16,6-5 1 0,5-3 3 15,0-7 3-15,7-1 3 0,2-4 7 16,2-1 8-16,3-5 4 0,1-1 3 15,1-3 0-15,1 0-2 0,-1-1 8 16,1-4 4-16,1-4 8 0,0-1-2 16,2-2-10-16,3-1-9 0,0-1-11 15,3-3-5-15,1 1-5 0,1-3-2 16,-2 0-6-16,-2-1-14 0,-5 1-15 0,-3-3-15 16,0-2-22-16,3-6-24 0,2-9 102 15,-2-10-30-15</inkml:trace>
  <inkml:trace contextRef="#ctx0" brushRef="#br0" timeOffset="31825.96">31027 12187 1706 0,'0'0'50'0,"0"0"-16"0,3 0-32 16,-1 1-9-16,2 4-3 0,5 1 5 16,4 6 1-16,5 6 1 0,3 6 0 15,4 6-1-15,2 5 1 0,3 4 3 16,0 10-1-16,5 11 0 0,-1 8 1 0,-1 13 0 16,-2 4-1-16,-6 6 1 0,-9 3-1 15,-7 1 0-15,-5-1 0 0,-7-5 1 16,-2-7 0-16,-6-8 0 0,-6-6 0 15,-2-9-2-15,-8-4 1 0,1-3 1 16,0-8 0-16,1-6 1 0,5-6 2 16,2-8-1-16,0-5 0 15,5-3 1-15,1-4-2 0,5-3 3 0,1-2 1 0,2-3-1 16,1-1 1-16,3-3 0 16,0 2-3-16,-1-1 1 0,1-1 0 0,0 0-1 15,0 0 1-15,0 0-2 0,0 0-6 16,0 0-17-16,0 0-27 0,0 0-26 15,0 0-17-15,6-1 44 16</inkml:trace>
  <inkml:trace contextRef="#ctx0" brushRef="#br0" timeOffset="79599.09">19824 6826 911 0,'33'-7'26'16,"-3"-47"1537"15,-45 48-2305-31,31 3-201 0,9 2 898 16,0 3 18-16,6 2 13 0,1 3 9 15,3-1 2-15,-2 1 3 0,-1 2 0 0,-4-1 0 16,-5-2-2-16,-4-1 29 0,-7-3 31 16,-4 0 19-16,-3-2 16 0,-5 0-20 15,0 0-22-15,0 0-16 0,0 0-12 16,0 0-8-16,0 0-8 0,0 0-5 16,0 0-1-16,0 0-3 0,0 1-1 0,1 3 0 15,-1 1-1-15,-1 0 0 0,-1 3 0 16,-1-1-1-16,-1 3 1 0,-2-1 2 15,-3 2 0-15,-2 0 2 0,-3 1 4 16,0 0 2-16,-2-2 4 0,-2 1 3 16,-3-2 0-16,-4 3-1 0,-2-1-2 15,-6-1-3-15,1 2-2 0,-6 1-1 16,-3-1-2-16,1 3 0 0,-5-1 1 16,-9 2-1-16,-4 0 1 0,-7 0 0 15,3 0-1-15,3 0 1 0,-3-1 0 16,3 0-1-16,-5 0 0 0,-4-2 3 0,-2 2 9 15,-4-2 2-15,2 3 2 0,1-2-4 16,2 2-4-16,0-1 7 0,-6-1 2 16,-5-2 2-16,-2-1-2 0,-4 0-7 15,6 3 3-15,2-4 1 0,2 0-2 16,-4 0-1-16,-1-1-4 0,4-1-4 0,-3 1-1 16,7 0 0-16,7 1-2 0,-5 1 1 15,1 1-1-15,-5-2-2 0,-8 3 2 16,0-1 0-16,0-1-1 0,1-2 1 15,-10-3 1-15,-8 0-1 0,-5-4 1 16,-4-2 0-16,2-1-1 0,-3-3 1 0,-6-3 0 16,-5-1-1-16,5 0 0 0,-1-1 0 15,0 0-1-15,0 0 0 0,-3 1 1 16,4-1-1-16,-5 0 0 0,-4 1 0 16,1 3 0-16,1-1 0 0,2 3-1 15,2 1 0-15,1 0 1 0,0 1-1 16,10 1 0-16,-1-1 0 0,-1 0 0 15,2 1 0-15,5-1 0 0,3 0 2 16,-1-1 3-16,-2 0 17 0,-2-2 3 16,6 1 2-16,7-2-3 0,-1 0-15 15,-8-1-5-15,2-1-1 0,-2-2 0 0,7 0-2 16,0-1 1-16,-9 0 0 0,-2-5 0 16,0 0-1-16,5 0 1 0,14-2-1 15,1 0 0-15,3 1 0 0,6 0-1 16,5 1 8-16,7-3 8 0,7 4 0 0,5-5 3 15,7-4-8-15,8 4 0 0,10-2 6 16,5 3 7-16,5 2 7 0,4-2 5 16,1 0 0-16,3-3-5 0,3-2-9 15,0-4-11-15,2-6-11 0,2-5-6 16,2-5-4-16,4-5-4 0,6-1 3 0,-1-3 1 16,3 0 6-16,4 3 2 0,0 1 2 15,3 4 1-15,0 2 2 0,0 1-8 16,3 1-3-16,6 1-1 0,3 2 1 15,3 0-1-15,4-1 0 0,1 1-8 16,10 1-7-16,10 0 9 0,9 4 1 16,8 0 6-16,2 2 3 0,1 1 2 15,4 1 0-15,12 1-4 0,8 2-3 16,3 0-1-16,0 4 0 0,-5-2 8 16,6 1 3-16,2 1 0 0,0-1 0 15,-2-1 1-15,-4 2 0 0,3 0 0 16,3-1-1-16,-1 4 0 0,-1-1 0 0,-6 1-1 15,4 0 1-15,8 2 1 0,-1-2-1 16,9 1 0-16,0 1 0 0,5 1 0 16,1 3-3-16,-3 2 5 0,-4 1 1 0,-2 1 1 15,4 1 6-15,-4 0-8 0,-3 2 0 16,-4 2 0-16,-2 0 0 0,-2 1 6 16,-6 0 1-16,-9 0-1 0,-6-1 1 15,1-1-6-15,4 2-1 0,2-1 0 16,-2 3-1-16,3 0 0 0,6 3 0 15,9 1 0-15,4 3-1 0,-2 2 0 16,-3 0 2-16,-5 0-2 0,3 4 1 16,-3-3 1-16,-9-1-2 0,-8 2 0 0,-9-2 2 15,2 1-2 1,2 0 0-16,-3 1 0 0,-4 2 0 0,-5 1 0 0,-6 2 0 16,1 1 0-16,-2 1 0 0,0 2 1 15,4 4-2-15,-6-2 1 0,2 2 0 16,-5 3-1-16,-3-2 0 0,-2 2 1 15,-2-1 0-15,-3-1 0 0,-3-3 0 16,-2-1 0-16,-3 0 0 0,2-1 0 16,-4 2 0-16,-1-4 0 0,-3 3 0 15,-4-3 0-15,-4-2 0 0,1 3 0 0,-2-1 0 16,3 2 0-16,1 1 0 16,1 1 0-16,2 1 0 0,-2 2 0 0,4 0-1 15,-1 0-1-15,0 1 0 0,0-1 1 0,-3-2 0 16,-2-1 1-16,0 0-1 0,-4 0 0 15,-4 2 1-15,1 1-2 0,-7 1 0 16,3 1 0-16,-3-2 1 0,1-1 1 16,-1 1 0-16,-3-3 0 0,-2 2-1 0,1-3 0 15,-1 2 0-15,2-3 1 0,1 0 1 16,1-1 0-16,-1 2 0 0,1-1 0 16,-2-1 2-16,2-1-7 0,-3-2-2 15,-3-3-9 1,1-3-15-16,-3 0-9 15,-1-2-26-15,-1 2-15 0,-2 0-13 16,0 4-17-16,-2-2-136 0,-3-2 156 16</inkml:trace>
  <inkml:trace contextRef="#ctx0" brushRef="#br0" timeOffset="80456.48">12377 5987 889 0,'-5'-5'238'16,"27"22"-134"-1,-5-12-111-15,-59-13 8 0,-15-14-1 16,34 16 1-16,-7-1 0 15,-1-1 4-15,-3-2 6 0,0-2 10 0,0-1 12 16,-5-1 7-16,-2 0 2 0,-1 1-3 16,2 1-12-16,-8-2-10 0,-13-1-8 15,-10 2-7-15,-12 1 1 0,-7 0-1 16,3 1-1-16,-7 0 0 0,-6 2 0 0,0 0-1 16,-1 4 0-16,6 4 0 0,10 1 0 0,-4 3 0 15,-2 0 0 1,2 5 1-16,4 1-1 0,5 3 0 0,9 2 0 15,6 4 0-15,-2 0 0 0,2 2-1 0,-1 2 0 16,1 4 1-16,6 1 0 16,2 3 0-16,-1 0 0 0,7-5 1 0,5-1 0 15,4-4 1-15,10 0-2 0,3-4 1 0,2-2 0 16,4 1 0-16,-1-3 1 0,3-1-1 16,-1 0 0-16,2-1 0 15,2-1 0-15,4 0-6 0,1-2-11 0,5-3-11 16,3 1-15-16,0-4-8 0,2-1-10 15,2 1-11 1,-2-3 46-16,1-5 2 0</inkml:trace>
  <inkml:trace contextRef="#ctx0" brushRef="#br0" timeOffset="80818.48">9538 5723 1221 0,'-1'3'125'0,"-32"233"-155"63,14-185 30-63,-2 4 2 0,-3 2 1 0,-1-4-1 16,6-5 2-16,-2-7 0 15,5-11-1-15,5-4 1 0,2-8 0 16,3-7-1-16,3 0 0 0,0-3 1 15,3-1-2-15,-1-2 0 0,1-1 0 16,2-1-1-16,0-2 0 0,5 0 1 0,-4 1 0 16,5-2 3-16,4 0 0 0,10-2 0 15,13-1 0-15,13-1-2 0,11-3-1 16,10-1-1-16,-1 2-1 0,-4 0 1 16,-13 1 0-16,-13 1 1 0,-10-1 0 15,-6 3-1-15,0 1 1 0,-2-1-2 0,-5 2 0 16,-4 0 4-16,-5 0-9 0,-5 0-21 15,0 0 90-15,2-2-61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1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5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3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2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75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320049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44262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5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2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79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7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6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9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73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02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7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61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90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1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4900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89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91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68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3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75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0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62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17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14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3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35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3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hyperlink" Target="https://www.ugrad.cs.cmu.edu/ta/F23/instructor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7.xml"/><Relationship Id="rId4" Type="http://schemas.openxmlformats.org/officeDocument/2006/relationships/image" Target="../media/image1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customXml" Target="../ink/ink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customXml" Target="../ink/ink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14.png"/><Relationship Id="rId4" Type="http://schemas.openxmlformats.org/officeDocument/2006/relationships/image" Target="../media/image1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3.png"/><Relationship Id="rId3" Type="http://schemas.openxmlformats.org/officeDocument/2006/relationships/image" Target="../media/image260.png"/><Relationship Id="rId7" Type="http://schemas.openxmlformats.org/officeDocument/2006/relationships/image" Target="../media/image40.png"/><Relationship Id="rId12" Type="http://schemas.openxmlformats.org/officeDocument/2006/relationships/customXml" Target="../ink/ink2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4.png"/><Relationship Id="rId5" Type="http://schemas.openxmlformats.org/officeDocument/2006/relationships/image" Target="../media/image300.png"/><Relationship Id="rId10" Type="http://schemas.openxmlformats.org/officeDocument/2006/relationships/image" Target="../media/image43.png"/><Relationship Id="rId4" Type="http://schemas.openxmlformats.org/officeDocument/2006/relationships/image" Target="../media/image210.png"/><Relationship Id="rId9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7.png"/><Relationship Id="rId7" Type="http://schemas.openxmlformats.org/officeDocument/2006/relationships/customXml" Target="../ink/ink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customXml" Target="../ink/ink26.xml"/><Relationship Id="rId4" Type="http://schemas.openxmlformats.org/officeDocument/2006/relationships/image" Target="../media/image2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customXml" Target="../ink/ink28.xml"/><Relationship Id="rId4" Type="http://schemas.openxmlformats.org/officeDocument/2006/relationships/image" Target="../media/image4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0.png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customXml" Target="../ink/ink3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64.png"/><Relationship Id="rId39" Type="http://schemas.openxmlformats.org/officeDocument/2006/relationships/image" Target="../media/image77.png"/><Relationship Id="rId21" Type="http://schemas.openxmlformats.org/officeDocument/2006/relationships/tags" Target="../tags/tag22.xml"/><Relationship Id="rId34" Type="http://schemas.openxmlformats.org/officeDocument/2006/relationships/image" Target="../media/image72.png"/><Relationship Id="rId42" Type="http://schemas.openxmlformats.org/officeDocument/2006/relationships/image" Target="../media/image80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image" Target="../media/image6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20" Type="http://schemas.openxmlformats.org/officeDocument/2006/relationships/tags" Target="../tags/tag21.xml"/><Relationship Id="rId41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7.xml"/><Relationship Id="rId4" Type="http://schemas.openxmlformats.org/officeDocument/2006/relationships/image" Target="../media/image6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come in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93561" cy="5189856"/>
          </a:xfrm>
        </p:spPr>
        <p:txBody>
          <a:bodyPr/>
          <a:lstStyle/>
          <a:p>
            <a:r>
              <a:rPr lang="en-US" dirty="0"/>
              <a:t>What is the notation behind these generic queries?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probability of </a:t>
            </a:r>
            <a:r>
              <a:rPr lang="en-US" i="1" dirty="0">
                <a:solidFill>
                  <a:schemeClr val="tx1"/>
                </a:solidFill>
              </a:rPr>
              <a:t>this</a:t>
            </a:r>
            <a:r>
              <a:rPr lang="en-US" dirty="0">
                <a:solidFill>
                  <a:schemeClr val="tx1"/>
                </a:solidFill>
              </a:rPr>
              <a:t> given what I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are the probabilities of all the possible outcomes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outcome is the most likely outcome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C82BE-CC71-4354-80BE-1DDED69DB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F6EC3C-A478-D99C-C340-BB62E0173309}"/>
                  </a:ext>
                </a:extLst>
              </p14:cNvPr>
              <p14:cNvContentPartPr/>
              <p14:nvPr/>
            </p14:nvContentPartPr>
            <p14:xfrm>
              <a:off x="511920" y="533520"/>
              <a:ext cx="10022400" cy="6127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F6EC3C-A478-D99C-C340-BB62E01733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560" y="524160"/>
                <a:ext cx="10041120" cy="61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510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build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200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83" t="-1951" b="-5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1A6C6-F348-44C0-93DC-A686DE03A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D318D-3C94-48DD-91CE-CC3E168AE202}"/>
              </a:ext>
            </a:extLst>
          </p:cNvPr>
          <p:cNvSpPr/>
          <p:nvPr/>
        </p:nvSpPr>
        <p:spPr>
          <a:xfrm>
            <a:off x="212377" y="4849269"/>
            <a:ext cx="2743200" cy="157199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8D1AC-BEB7-AD77-B6D5-8DED1584F182}"/>
              </a:ext>
            </a:extLst>
          </p:cNvPr>
          <p:cNvSpPr/>
          <p:nvPr/>
        </p:nvSpPr>
        <p:spPr>
          <a:xfrm>
            <a:off x="457200" y="3248757"/>
            <a:ext cx="2743200" cy="5681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5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compute the following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200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82164-0614-4379-A49C-56629AF34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385E9FE-EEEF-43FD-A007-121FDD46B601}"/>
                  </a:ext>
                </a:extLst>
              </p14:cNvPr>
              <p14:cNvContentPartPr/>
              <p14:nvPr/>
            </p14:nvContentPartPr>
            <p14:xfrm>
              <a:off x="120960" y="185040"/>
              <a:ext cx="9384480" cy="6136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385E9FE-EEEF-43FD-A007-121FDD46B6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600" y="175680"/>
                <a:ext cx="9403200" cy="615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23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compute the following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200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82164-0614-4379-A49C-56629AF34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0CA2D9-86C7-4238-BF68-87BE9EF611B0}"/>
              </a:ext>
            </a:extLst>
          </p:cNvPr>
          <p:cNvSpPr/>
          <p:nvPr/>
        </p:nvSpPr>
        <p:spPr>
          <a:xfrm>
            <a:off x="212377" y="4347825"/>
            <a:ext cx="2743200" cy="20734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07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517" y="1113178"/>
                <a:ext cx="11710658" cy="518985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Sometimes we don’t care about exact probability; and we skip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517" y="1113178"/>
                <a:ext cx="11710658" cy="5189856"/>
              </a:xfrm>
              <a:blipFill>
                <a:blip r:embed="rId2"/>
                <a:stretch>
                  <a:fillRect l="-1083" b="-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287357-90AF-4BB4-ACE8-27A63ED0A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CA4D5C-E1FF-3EA6-3B06-34D03FDE0720}"/>
                  </a:ext>
                </a:extLst>
              </p14:cNvPr>
              <p14:cNvContentPartPr/>
              <p14:nvPr/>
            </p14:nvContentPartPr>
            <p14:xfrm>
              <a:off x="2738160" y="1954080"/>
              <a:ext cx="8564760" cy="4550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CA4D5C-E1FF-3EA6-3B06-34D03FDE07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8800" y="1944720"/>
                <a:ext cx="8583480" cy="456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975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2BF8F8-B61C-4235-BB19-5BF16A62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7F93DE-01D4-48A9-848C-A21DDC32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5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Which second word gives the highest probability?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𝐥𝐢𝐦𝐛</m:t>
                          </m:r>
                          <m:r>
                            <a:rPr lang="en-US" sz="2400" b="0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𝐢𝐧𝐭𝐞𝐥𝐥𝐢𝐠𝐞𝐧𝐜𝐞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𝐟𝐥𝐚𝐯𝐨𝐫𝐢𝐧𝐠</m:t>
                          </m:r>
                          <m:r>
                            <a:rPr lang="en-US" sz="240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  <a:blipFill>
                <a:blip r:embed="rId4"/>
                <a:stretch>
                  <a:fillRect l="-414" t="-1264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u="sng" dirty="0"/>
                  <a:t>Break down problem</a:t>
                </a:r>
                <a:endParaRPr lang="en-US" sz="600" u="sng" dirty="0"/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n-gram probability </a:t>
                </a:r>
                <a:r>
                  <a:rPr lang="en-US" sz="2400" dirty="0"/>
                  <a:t>*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𝐥𝐢𝐦𝐛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b="0" dirty="0"/>
                  <a:t>*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	 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charset="0"/>
                      </a:rPr>
                      <m:t>𝐥𝐢𝐦𝐛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𝐢𝐧𝐭𝐞𝐥𝐥𝐢𝐠𝐞𝐧𝐜𝐞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𝐢𝐧𝐭𝐞𝐥𝐥𝐢𝐠𝐞𝐧𝐜𝐞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𝐟𝐥𝐚𝐯𝐨𝐫𝐢𝐧𝐠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𝐟𝐥𝐚𝐯𝐨𝐫𝐢𝐧𝐠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  <a:blipFill>
                <a:blip r:embed="rId5"/>
                <a:stretch>
                  <a:fillRect t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39079-B1B2-42D1-B898-51CD5A26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11F9A9-CB5D-E603-B899-86F253A4E9F8}"/>
                  </a:ext>
                </a:extLst>
              </p14:cNvPr>
              <p14:cNvContentPartPr/>
              <p14:nvPr/>
            </p14:nvContentPartPr>
            <p14:xfrm>
              <a:off x="419400" y="126000"/>
              <a:ext cx="11764080" cy="6498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11F9A9-CB5D-E603-B899-86F253A4E9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040" y="116640"/>
                <a:ext cx="11782800" cy="651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502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𝑠𝑒𝑐𝑜𝑛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200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smtClean="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𝑎𝑟𝑡𝑖𝑓𝑖𝑐𝑖𝑎𝑙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𝑎𝑢𝑑𝑖𝑜</m:t>
                        </m:r>
                      </m:e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chemeClr val="tx2"/>
                    </a:solidFill>
                  </a:rPr>
                  <a:t>				     n-gram probability </a:t>
                </a:r>
                <a:r>
                  <a:rPr lang="en-US" sz="2200" dirty="0"/>
                  <a:t>* </a:t>
                </a:r>
                <a:r>
                  <a:rPr lang="en-US" sz="22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  <a:blipFill>
                <a:blip r:embed="rId5"/>
                <a:stretch>
                  <a:fillRect r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20460-AD37-4C3F-9ED4-6E1C741C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AEE194-A3F8-155E-7FF4-22EFB4BCC49E}"/>
                  </a:ext>
                </a:extLst>
              </p14:cNvPr>
              <p14:cNvContentPartPr/>
              <p14:nvPr/>
            </p14:nvContentPartPr>
            <p14:xfrm>
              <a:off x="462600" y="1851480"/>
              <a:ext cx="11620080" cy="4501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AEE194-A3F8-155E-7FF4-22EFB4BCC4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3240" y="1842120"/>
                <a:ext cx="11638800" cy="45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211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532390"/>
            <a:ext cx="9601200" cy="2312288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814203" y="1148752"/>
            <a:ext cx="60255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Posterior marginal probability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e.g., what disease might I have?</a:t>
            </a:r>
            <a:endParaRPr lang="en-US" sz="28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Most likely explanation: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solidFill>
                  <a:srgbClr val="CC00CC"/>
                </a:solidFill>
                <a:sym typeface="Symbol"/>
              </a:rPr>
              <a:t>argmax</a:t>
            </a:r>
            <a:r>
              <a:rPr lang="en-US" sz="3200" i="1" baseline="-25000" dirty="0" err="1">
                <a:solidFill>
                  <a:srgbClr val="CC00CC"/>
                </a:solidFill>
                <a:sym typeface="Symbol"/>
              </a:rPr>
              <a:t>q,r,s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q,R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r,S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/>
              </a:rPr>
              <a:t>e.g., what was just said?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85954" y="1148751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Inference: calculating some useful quantity from a probability model (joint probability distribution)</a:t>
            </a:r>
          </a:p>
          <a:p>
            <a:pPr lvl="8">
              <a:lnSpc>
                <a:spcPct val="9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1216A-728D-441B-8C01-5FCA7ECDC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3E2D2A-37C2-0DBD-E9CE-5C905A2F510A}"/>
                  </a:ext>
                </a:extLst>
              </p14:cNvPr>
              <p14:cNvContentPartPr/>
              <p14:nvPr/>
            </p14:nvContentPartPr>
            <p14:xfrm>
              <a:off x="5526000" y="2315160"/>
              <a:ext cx="960120" cy="1234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3E2D2A-37C2-0DBD-E9CE-5C905A2F51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6640" y="2305800"/>
                <a:ext cx="978840" cy="12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37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10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580030" cy="627812"/>
          </a:xfrm>
        </p:spPr>
        <p:txBody>
          <a:bodyPr/>
          <a:lstStyle/>
          <a:p>
            <a:r>
              <a:rPr lang="en-US" dirty="0"/>
              <a:t>Next: 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4331254" cy="754217"/>
          </a:xfrm>
          <a:prstGeom prst="rightArrow">
            <a:avLst>
              <a:gd name="adj1" fmla="val 43750"/>
              <a:gd name="adj2" fmla="val 380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67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 numCol="1"/>
          <a:lstStyle/>
          <a:p>
            <a:r>
              <a:rPr lang="en-US" dirty="0"/>
              <a:t>Home Stretch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P4 - </a:t>
            </a:r>
            <a:r>
              <a:rPr lang="en-US" sz="2800" dirty="0"/>
              <a:t>Due </a:t>
            </a:r>
            <a:r>
              <a:rPr lang="en-US" sz="2800" dirty="0">
                <a:solidFill>
                  <a:srgbClr val="C00000"/>
                </a:solidFill>
              </a:rPr>
              <a:t>Thursday 4/6</a:t>
            </a:r>
            <a:endParaRPr lang="en-US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</a:t>
            </a:r>
            <a:r>
              <a:rPr lang="en-US" sz="2000" dirty="0">
                <a:solidFill>
                  <a:schemeClr val="tx1"/>
                </a:solidFill>
              </a:rPr>
              <a:t> - </a:t>
            </a:r>
            <a:r>
              <a:rPr lang="en-US" sz="2800" dirty="0"/>
              <a:t>Due </a:t>
            </a:r>
            <a:r>
              <a:rPr lang="en-US" sz="2800" dirty="0">
                <a:solidFill>
                  <a:srgbClr val="C00000"/>
                </a:solidFill>
              </a:rPr>
              <a:t>Tues 4/11</a:t>
            </a:r>
            <a:r>
              <a:rPr lang="en-US" sz="2800" dirty="0"/>
              <a:t> (day before Carnival)</a:t>
            </a: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HW10 - </a:t>
            </a:r>
            <a:r>
              <a:rPr lang="en-US" sz="2800" dirty="0"/>
              <a:t>Due </a:t>
            </a:r>
            <a:r>
              <a:rPr lang="en-US" sz="2800" dirty="0">
                <a:solidFill>
                  <a:srgbClr val="C00000"/>
                </a:solidFill>
              </a:rPr>
              <a:t>Tues 4/25 </a:t>
            </a:r>
            <a:r>
              <a:rPr lang="en-US" sz="2800" dirty="0"/>
              <a:t> (last week of school)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 – </a:t>
            </a:r>
            <a:r>
              <a:rPr lang="en-US" dirty="0">
                <a:solidFill>
                  <a:srgbClr val="C00000"/>
                </a:solidFill>
              </a:rPr>
              <a:t>Out 4/11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sz="2800" dirty="0"/>
              <a:t>Due </a:t>
            </a:r>
            <a:r>
              <a:rPr lang="en-US" sz="2800" dirty="0">
                <a:solidFill>
                  <a:srgbClr val="C00000"/>
                </a:solidFill>
              </a:rPr>
              <a:t>Thursday 4/27 </a:t>
            </a:r>
            <a:r>
              <a:rPr lang="en-US" sz="2800" dirty="0"/>
              <a:t>(last week of school)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Final exam – Thursday </a:t>
            </a:r>
            <a:r>
              <a:rPr lang="en-US" dirty="0">
                <a:solidFill>
                  <a:srgbClr val="C00000"/>
                </a:solidFill>
              </a:rPr>
              <a:t>5/4, 5:30-8:30pm</a:t>
            </a:r>
          </a:p>
          <a:p>
            <a:r>
              <a:rPr lang="en-US" dirty="0"/>
              <a:t>TA Applications! </a:t>
            </a:r>
            <a:r>
              <a:rPr lang="en-US" dirty="0">
                <a:hlinkClick r:id="rId2"/>
              </a:rPr>
              <a:t>https://www.ugrad.cs.cmu.edu/ta/F23/instructor/</a:t>
            </a:r>
            <a:r>
              <a:rPr lang="en-US" dirty="0"/>
              <a:t> </a:t>
            </a:r>
          </a:p>
          <a:p>
            <a:r>
              <a:rPr lang="en-US" dirty="0"/>
              <a:t>Carnival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There will be lecture on 4/11 on HMMs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Recitation Friday 4/14, videos posted</a:t>
            </a: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C0F491-0E0C-E64D-9C09-5CF676CBE0E8}"/>
                  </a:ext>
                </a:extLst>
              </p14:cNvPr>
              <p14:cNvContentPartPr/>
              <p14:nvPr/>
            </p14:nvContentPartPr>
            <p14:xfrm>
              <a:off x="132480" y="1816920"/>
              <a:ext cx="8908920" cy="4422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C0F491-0E0C-E64D-9C09-5CF676CBE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120" y="1807560"/>
                <a:ext cx="8927640" cy="444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8D228-8AA3-4C2B-A07E-BF3B26708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5F0C10-A956-B4DC-17C2-C39F3A396C17}"/>
                  </a:ext>
                </a:extLst>
              </p14:cNvPr>
              <p14:cNvContentPartPr/>
              <p14:nvPr/>
            </p14:nvContentPartPr>
            <p14:xfrm>
              <a:off x="643680" y="1610280"/>
              <a:ext cx="4637880" cy="453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5F0C10-A956-B4DC-17C2-C39F3A396C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320" y="1600920"/>
                <a:ext cx="4656600" cy="454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 rotWithShape="0">
                <a:blip r:embed="rId3"/>
                <a:stretch>
                  <a:fillRect l="-965" t="-2573" b="-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266647A-8E5E-44DA-9BDF-08DE0F5D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210B08-8EDA-471E-9D8B-4596274B7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A1FDAF-EA82-4696-18E6-5FCE4E00D150}"/>
                  </a:ext>
                </a:extLst>
              </p14:cNvPr>
              <p14:cNvContentPartPr/>
              <p14:nvPr/>
            </p14:nvContentPartPr>
            <p14:xfrm>
              <a:off x="219960" y="3104280"/>
              <a:ext cx="9252720" cy="1973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A1FDAF-EA82-4696-18E6-5FCE4E00D1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600" y="3094920"/>
                <a:ext cx="9271440" cy="19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155166" y="1600169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3966" y="1600169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45766" y="2590769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002766" y="3657569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4288766" y="3657569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2928278" y="2351057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4266541" y="2293907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2813979" y="3159094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4361792" y="3197194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69307"/>
              </p:ext>
            </p:extLst>
          </p:nvPr>
        </p:nvGraphicFramePr>
        <p:xfrm>
          <a:off x="707366" y="1473169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3821"/>
              </p:ext>
            </p:extLst>
          </p:nvPr>
        </p:nvGraphicFramePr>
        <p:xfrm>
          <a:off x="6193766" y="1396969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53060"/>
              </p:ext>
            </p:extLst>
          </p:nvPr>
        </p:nvGraphicFramePr>
        <p:xfrm>
          <a:off x="6193766" y="3246407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534167"/>
              </p:ext>
            </p:extLst>
          </p:nvPr>
        </p:nvGraphicFramePr>
        <p:xfrm>
          <a:off x="859766" y="4724369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3548"/>
              </p:ext>
            </p:extLst>
          </p:nvPr>
        </p:nvGraphicFramePr>
        <p:xfrm>
          <a:off x="3450566" y="4724369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A04BD-738E-42CA-9CBC-9B93371E9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0653FF-2BB4-4E97-BE1B-E823F7181008}"/>
                  </a:ext>
                </a:extLst>
              </p:cNvPr>
              <p:cNvSpPr txBox="1"/>
              <p:nvPr/>
            </p:nvSpPr>
            <p:spPr>
              <a:xfrm>
                <a:off x="6482835" y="441768"/>
                <a:ext cx="42246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0653FF-2BB4-4E97-BE1B-E823F7181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835" y="441768"/>
                <a:ext cx="42246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9E5569A-3482-D996-9E9F-BA69A6B87327}"/>
                  </a:ext>
                </a:extLst>
              </p14:cNvPr>
              <p14:cNvContentPartPr/>
              <p14:nvPr/>
            </p14:nvContentPartPr>
            <p14:xfrm>
              <a:off x="292320" y="1082160"/>
              <a:ext cx="11835720" cy="5563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9E5569A-3482-D996-9E9F-BA69A6B873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960" y="1072800"/>
                <a:ext cx="11854440" cy="5582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by Enumeration in Bayes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5638800"/>
          </a:xfrm>
        </p:spPr>
        <p:txBody>
          <a:bodyPr/>
          <a:lstStyle/>
          <a:p>
            <a:pPr marL="3200240" lvl="7" indent="0">
              <a:buNone/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Inference by enumeration: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Any probability of interest can be computed by summing entries from the joint distribution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from the joint distribution can be obtained from a BN by multiplying the corresponding conditional probabilities</a:t>
            </a:r>
          </a:p>
          <a:p>
            <a:pPr marL="400031" lvl="1" indent="0">
              <a:buNone/>
            </a:pPr>
            <a:endParaRPr lang="en-US" sz="2400" i="1" dirty="0">
              <a:solidFill>
                <a:srgbClr val="CC00CC"/>
              </a:solidFill>
            </a:endParaRPr>
          </a:p>
          <a:p>
            <a:pPr marL="400031" lvl="1" indent="0">
              <a:buNone/>
            </a:pP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e,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a,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dirty="0" err="1">
                <a:solidFill>
                  <a:srgbClr val="CC00CC"/>
                </a:solidFill>
              </a:rPr>
              <a:t>a|</a:t>
            </a:r>
            <a:r>
              <a:rPr lang="en-US" sz="2400" i="1" dirty="0" err="1">
                <a:solidFill>
                  <a:srgbClr val="CC00CC"/>
                </a:solidFill>
              </a:rPr>
              <a:t>B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m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 marL="400031" lvl="1" indent="0">
              <a:buNone/>
            </a:pPr>
            <a:endParaRPr lang="en-US" sz="2400" dirty="0">
              <a:solidFill>
                <a:srgbClr val="CC00CC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So inference in Bayes nets means computing sums of products of numbers: sounds easy!!</a:t>
            </a: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Problem: sums of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exponentially many</a:t>
            </a:r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 products!</a:t>
            </a:r>
          </a:p>
          <a:p>
            <a:endParaRPr lang="en-US" sz="2400" b="1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DD6B0-3481-4BCC-8117-CB5059AD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4D4C91-227D-DF66-ABDF-C5B4D08DD2DD}"/>
                  </a:ext>
                </a:extLst>
              </p14:cNvPr>
              <p14:cNvContentPartPr/>
              <p14:nvPr/>
            </p14:nvContentPartPr>
            <p14:xfrm>
              <a:off x="366480" y="1783440"/>
              <a:ext cx="6676560" cy="3247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4D4C91-227D-DF66-ABDF-C5B4D08DD2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120" y="1774080"/>
                <a:ext cx="6695280" cy="32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8618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    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Lots of repeated </a:t>
                </a:r>
                <a:r>
                  <a:rPr lang="en-US" sz="2400" dirty="0" err="1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subexpressions</a:t>
                </a:r>
                <a:r>
                  <a:rPr lang="en-US" sz="24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  <a:blipFill>
                <a:blip r:embed="rId2"/>
                <a:stretch>
                  <a:fillRect l="-753" t="-24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70236" y="2199898"/>
                <a:ext cx="694932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 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36" y="2199898"/>
                <a:ext cx="6949326" cy="1569660"/>
              </a:xfrm>
              <a:prstGeom prst="rect">
                <a:avLst/>
              </a:prstGeom>
              <a:blipFill>
                <a:blip r:embed="rId3"/>
                <a:stretch>
                  <a:fillRect l="-1277" t="-2419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90C1A-02CE-4CFC-9069-CE5C2B4B7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EB8665D-CB13-2D5F-19C8-247F9A84723B}"/>
                  </a:ext>
                </a:extLst>
              </p14:cNvPr>
              <p14:cNvContentPartPr/>
              <p14:nvPr/>
            </p14:nvContentPartPr>
            <p14:xfrm>
              <a:off x="255240" y="105480"/>
              <a:ext cx="11413440" cy="3776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EB8665D-CB13-2D5F-19C8-247F9A8472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880" y="96120"/>
                <a:ext cx="11432160" cy="379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051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</p:spPr>
            <p:txBody>
              <a:bodyPr/>
              <a:lstStyle/>
              <a:p>
                <a:r>
                  <a:rPr lang="en-US" sz="2800" dirty="0"/>
                  <a:t>Consider</a:t>
                </a:r>
              </a:p>
              <a:p>
                <a:pPr lvl="1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16 multiplies, 7 adds</a:t>
                </a: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Lots of repeated </a:t>
                </a:r>
                <a:r>
                  <a:rPr lang="en-US" sz="2400" dirty="0" err="1">
                    <a:solidFill>
                      <a:srgbClr val="000000"/>
                    </a:solidFill>
                    <a:cs typeface="Calibri" pitchFamily="34" charset="0"/>
                  </a:rPr>
                  <a:t>subexpressions</a:t>
                </a:r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!</a:t>
                </a:r>
              </a:p>
              <a:p>
                <a:r>
                  <a:rPr lang="en-US" sz="2800" dirty="0"/>
                  <a:t>Rewrite 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accent2"/>
                  </a:solidFill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  <a:blipFill>
                <a:blip r:embed="rId2"/>
                <a:stretch>
                  <a:fillRect l="-1076" t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90C1A-02CE-4CFC-9069-CE5C2B4B7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1D3E6C9-031B-A5BA-9273-876FFF1363EF}"/>
                  </a:ext>
                </a:extLst>
              </p14:cNvPr>
              <p14:cNvContentPartPr/>
              <p14:nvPr/>
            </p14:nvContentPartPr>
            <p14:xfrm>
              <a:off x="685440" y="910080"/>
              <a:ext cx="9863640" cy="3090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1D3E6C9-031B-A5BA-9273-876FFF1363E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080" y="900720"/>
                <a:ext cx="9882360" cy="310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7252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</p:spPr>
            <p:txBody>
              <a:bodyPr/>
              <a:lstStyle/>
              <a:p>
                <a:pPr marL="3200240" lvl="7" indent="0">
                  <a:buNone/>
                </a:pPr>
                <a:endParaRPr lang="en-US" sz="5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Given random variables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𝑄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𝐻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 (query, hidden, evidence)</a:t>
                </a: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We know how to do inference on a joint distribution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</m:oMath>
                </a14:m>
                <a:endParaRPr lang="en-US" sz="2400" b="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Calibri"/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b="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We know Bayes nets can break down joint in to CPT factors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ea typeface="ＭＳ Ｐゴシック" pitchFamily="34" charset="-128"/>
                    <a:cs typeface="Calibri"/>
                  </a:rPr>
                  <a:t>]</a:t>
                </a: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But we can be more efficient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𝑒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|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ＭＳ Ｐゴシック" pitchFamily="34" charset="-128"/>
                    <a:cs typeface="Calibri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D60093"/>
                  </a:solidFill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ea typeface="ＭＳ Ｐゴシック" pitchFamily="34" charset="-128"/>
                    <a:cs typeface="Calibri"/>
                  </a:rPr>
                  <a:t>Now just extend to larger Bayes nets and a variety of queries</a:t>
                </a:r>
              </a:p>
              <a:p>
                <a:endParaRPr lang="en-US" sz="2400" dirty="0"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mc:Choice>
        <mc:Fallback xmlns="">
          <p:sp>
            <p:nvSpPr>
              <p:cNvPr id="204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  <a:blipFill>
                <a:blip r:embed="rId2"/>
                <a:stretch>
                  <a:fillRect l="-839" b="-4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296400" y="3131388"/>
            <a:ext cx="2495298" cy="470745"/>
            <a:chOff x="9067800" y="3263055"/>
            <a:chExt cx="2495298" cy="470745"/>
          </a:xfrm>
        </p:grpSpPr>
        <p:cxnSp>
          <p:nvCxnSpPr>
            <p:cNvPr id="13" name="AutoShape 6"/>
            <p:cNvCxnSpPr>
              <a:cxnSpLocks noChangeShapeType="1"/>
              <a:stCxn id="28" idx="6"/>
              <a:endCxn id="31" idx="2"/>
            </p:cNvCxnSpPr>
            <p:nvPr/>
          </p:nvCxnSpPr>
          <p:spPr bwMode="auto">
            <a:xfrm flipV="1">
              <a:off x="10545343" y="3502969"/>
              <a:ext cx="539606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6"/>
            <p:cNvCxnSpPr>
              <a:cxnSpLocks noChangeShapeType="1"/>
              <a:stCxn id="16" idx="6"/>
              <a:endCxn id="28" idx="2"/>
            </p:cNvCxnSpPr>
            <p:nvPr/>
          </p:nvCxnSpPr>
          <p:spPr bwMode="auto">
            <a:xfrm>
              <a:off x="9541594" y="3498940"/>
              <a:ext cx="529955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" name="Group 14"/>
            <p:cNvGrpSpPr/>
            <p:nvPr/>
          </p:nvGrpSpPr>
          <p:grpSpPr>
            <a:xfrm>
              <a:off x="9067800" y="3267670"/>
              <a:ext cx="503086" cy="461665"/>
              <a:chOff x="5990597" y="3500735"/>
              <a:chExt cx="503086" cy="461665"/>
            </a:xfrm>
          </p:grpSpPr>
          <p:sp>
            <p:nvSpPr>
              <p:cNvPr id="16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𝐻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10071549" y="3263055"/>
              <a:ext cx="501122" cy="468035"/>
              <a:chOff x="5410200" y="4340347"/>
              <a:chExt cx="501122" cy="468035"/>
            </a:xfrm>
          </p:grpSpPr>
          <p:sp>
            <p:nvSpPr>
              <p:cNvPr id="2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44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/>
            <p:cNvGrpSpPr/>
            <p:nvPr/>
          </p:nvGrpSpPr>
          <p:grpSpPr>
            <a:xfrm>
              <a:off x="11084949" y="3272135"/>
              <a:ext cx="478149" cy="461665"/>
              <a:chOff x="6511771" y="4340347"/>
              <a:chExt cx="478149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" name="Rectangle 7"/>
          <p:cNvSpPr/>
          <p:nvPr/>
        </p:nvSpPr>
        <p:spPr>
          <a:xfrm rot="16200000">
            <a:off x="-217032" y="2761956"/>
            <a:ext cx="1801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Calibri"/>
                <a:cs typeface="Calibri"/>
              </a:rPr>
              <a:t>Enumeration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 rot="16200000">
            <a:off x="-298978" y="4889810"/>
            <a:ext cx="1595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Variable 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Elimination</a:t>
            </a:r>
            <a:endParaRPr lang="en-US" sz="2400" dirty="0"/>
          </a:p>
        </p:txBody>
      </p:sp>
      <p:sp>
        <p:nvSpPr>
          <p:cNvPr id="10" name="Left Bracket 9"/>
          <p:cNvSpPr/>
          <p:nvPr/>
        </p:nvSpPr>
        <p:spPr>
          <a:xfrm>
            <a:off x="914400" y="1759788"/>
            <a:ext cx="152400" cy="2667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ket 44"/>
          <p:cNvSpPr/>
          <p:nvPr/>
        </p:nvSpPr>
        <p:spPr>
          <a:xfrm>
            <a:off x="914400" y="4532829"/>
            <a:ext cx="152400" cy="1651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9E861F-903C-4F71-AEA4-09B8F97E9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F13CA5-00F5-FC09-A19B-CE358AF74DE6}"/>
                  </a:ext>
                </a:extLst>
              </p14:cNvPr>
              <p14:cNvContentPartPr/>
              <p14:nvPr/>
            </p14:nvContentPartPr>
            <p14:xfrm>
              <a:off x="54360" y="1956600"/>
              <a:ext cx="9904680" cy="4229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F13CA5-00F5-FC09-A19B-CE358AF74D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000" y="1947240"/>
                <a:ext cx="9923400" cy="424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2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  <p:bldP spid="10" grpId="0" animBg="1"/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Factor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B0EA1AB-60D9-487B-A359-9696C8EB2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02" y="4178581"/>
            <a:ext cx="9601200" cy="23122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8152EC-AB37-4BB6-810B-CF96A53C9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448318-8905-5F42-B558-910C4A7B75D6}"/>
                  </a:ext>
                </a:extLst>
              </p:cNvPr>
              <p:cNvSpPr txBox="1"/>
              <p:nvPr/>
            </p:nvSpPr>
            <p:spPr>
              <a:xfrm>
                <a:off x="418214" y="2263920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0.0095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448318-8905-5F42-B558-910C4A7B7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4" y="2263920"/>
                <a:ext cx="11618509" cy="830997"/>
              </a:xfrm>
              <a:prstGeom prst="rect">
                <a:avLst/>
              </a:prstGeom>
              <a:blipFill>
                <a:blip r:embed="rId6"/>
                <a:stretch>
                  <a:fillRect l="-218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7BFCB3-0F5F-7066-4342-4504BEA25C53}"/>
                  </a:ext>
                </a:extLst>
              </p14:cNvPr>
              <p14:cNvContentPartPr/>
              <p14:nvPr/>
            </p14:nvContentPartPr>
            <p14:xfrm>
              <a:off x="3690360" y="984960"/>
              <a:ext cx="6335640" cy="216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7BFCB3-0F5F-7066-4342-4504BEA25C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81000" y="975600"/>
                <a:ext cx="6354360" cy="218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59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/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0.0095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BA9A91-FED2-45E2-A413-0C8B6FDFE757}"/>
              </a:ext>
            </a:extLst>
          </p:cNvPr>
          <p:cNvSpPr txBox="1"/>
          <p:nvPr/>
        </p:nvSpPr>
        <p:spPr>
          <a:xfrm>
            <a:off x="552099" y="5144460"/>
            <a:ext cx="93327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order can change (commutativity)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pairs don’t have to make sense (associativity)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F64B8-1207-40A4-965D-CD4EE8D67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533400"/>
          </a:xfrm>
        </p:spPr>
        <p:txBody>
          <a:bodyPr/>
          <a:lstStyle/>
          <a:p>
            <a:r>
              <a:rPr lang="en-US" sz="2800" dirty="0"/>
              <a:t>Move summations inwards as far </a:t>
            </a:r>
            <a:r>
              <a:rPr lang="en-US" sz="2800"/>
              <a:t>as possible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  <a:blipFill>
                <a:blip r:embed="rId3"/>
                <a:stretch>
                  <a:fillRect t="-133333" r="-56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7A70-0989-4030-B637-2416E916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F44316-1DA3-C920-94A5-907B0C7979F9}"/>
                  </a:ext>
                </a:extLst>
              </p14:cNvPr>
              <p14:cNvContentPartPr/>
              <p14:nvPr/>
            </p14:nvContentPartPr>
            <p14:xfrm>
              <a:off x="985320" y="263520"/>
              <a:ext cx="10353240" cy="2754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F44316-1DA3-C920-94A5-907B0C7979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5960" y="254160"/>
                <a:ext cx="10371960" cy="27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6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 and Independence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8C806-BAB5-4800-98F4-561F4940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DC575-B3DA-4894-AC1D-D96F1860F14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86B6D1-6174-BE70-8956-F1E7DED0F37A}"/>
                  </a:ext>
                </a:extLst>
              </p14:cNvPr>
              <p14:cNvContentPartPr/>
              <p14:nvPr/>
            </p14:nvContentPartPr>
            <p14:xfrm>
              <a:off x="2426760" y="2884320"/>
              <a:ext cx="3044160" cy="2569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86B6D1-6174-BE70-8956-F1E7DED0F3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7400" y="2874960"/>
                <a:ext cx="3062880" cy="258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424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2108" y="1166958"/>
            <a:ext cx="11687637" cy="533400"/>
          </a:xfrm>
        </p:spPr>
        <p:txBody>
          <a:bodyPr/>
          <a:lstStyle/>
          <a:p>
            <a:r>
              <a:rPr lang="en-US" sz="2800" dirty="0"/>
              <a:t>Move summations inwards as far as possible, inner sum is easier to compute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  <a:blipFill>
                <a:blip r:embed="rId3"/>
                <a:stretch>
                  <a:fillRect t="-133333" r="-56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44832" y="4453267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832" y="4453267"/>
                <a:ext cx="1000659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47186" y="4766058"/>
                <a:ext cx="11842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186" y="4766058"/>
                <a:ext cx="118429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05598" y="4475154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598" y="4475154"/>
                <a:ext cx="1000659" cy="12873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849424" y="4789219"/>
                <a:ext cx="11165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24" y="4789219"/>
                <a:ext cx="111658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27761" y="4789220"/>
                <a:ext cx="19193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61" y="4789220"/>
                <a:ext cx="191937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80177" y="4766058"/>
                <a:ext cx="15172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 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77" y="4766058"/>
                <a:ext cx="151727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514858" y="4766683"/>
                <a:ext cx="16239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|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𝑎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58" y="4766683"/>
                <a:ext cx="16239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7A70-0989-4030-B637-2416E916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DB48FD6-5812-DE2E-B663-4003DCAC0DBA}"/>
                  </a:ext>
                </a:extLst>
              </p14:cNvPr>
              <p14:cNvContentPartPr/>
              <p14:nvPr/>
            </p14:nvContentPartPr>
            <p14:xfrm>
              <a:off x="1427760" y="1562040"/>
              <a:ext cx="10027080" cy="5080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DB48FD6-5812-DE2E-B663-4003DCAC0D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18400" y="1552680"/>
                <a:ext cx="10045800" cy="509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98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89035"/>
            <a:ext cx="6248400" cy="4373565"/>
          </a:xfrm>
        </p:spPr>
        <p:txBody>
          <a:bodyPr/>
          <a:lstStyle/>
          <a:p>
            <a:pPr marL="342882" lvl="2" indent="-342882"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Query: 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,..,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Q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m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|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,..,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</a:t>
            </a:r>
            <a:endParaRPr lang="en-US" dirty="0">
              <a:solidFill>
                <a:schemeClr val="tx2"/>
              </a:solidFill>
              <a:sym typeface="Symbo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While there are still hidden variables (not </a:t>
            </a:r>
            <a:r>
              <a:rPr lang="en-US" sz="2800" i="1" dirty="0">
                <a:sym typeface="Symbol"/>
              </a:rPr>
              <a:t>Q</a:t>
            </a:r>
            <a:r>
              <a:rPr lang="en-US" sz="2800" baseline="-25000" dirty="0">
                <a:sym typeface="Symbol"/>
              </a:rPr>
              <a:t>i</a:t>
            </a:r>
            <a:r>
              <a:rPr lang="en-US" sz="2800" dirty="0">
                <a:ea typeface="ＭＳ Ｐゴシック" pitchFamily="34" charset="-128"/>
              </a:rPr>
              <a:t> or evidence):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Pick a hidden variable H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 all factors mentioning H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Eliminate (sum out) H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20" y="3661622"/>
            <a:ext cx="3466697" cy="175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78822"/>
            <a:ext cx="2819400" cy="1621578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81" y="5710555"/>
            <a:ext cx="685800" cy="90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43" y="5841780"/>
            <a:ext cx="2020957" cy="6352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525A1-7FC7-4ACB-ADC0-D100B3280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DC575-B3DA-4894-AC1D-D96F1860F14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5CF3584-1177-8930-CC7A-EEA6FA280102}"/>
                  </a:ext>
                </a:extLst>
              </p14:cNvPr>
              <p14:cNvContentPartPr/>
              <p14:nvPr/>
            </p14:nvContentPartPr>
            <p14:xfrm>
              <a:off x="655560" y="2992320"/>
              <a:ext cx="10135440" cy="2691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5CF3584-1177-8930-CC7A-EEA6FA2801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6200" y="2982960"/>
                <a:ext cx="10154160" cy="27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9269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63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77B8-75BD-9448-88E4-C56007A94D18}"/>
                  </a:ext>
                </a:extLst>
              </p:cNvPr>
              <p:cNvSpPr/>
              <p:nvPr/>
            </p:nvSpPr>
            <p:spPr>
              <a:xfrm>
                <a:off x="1413448" y="2016635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77B8-75BD-9448-88E4-C56007A94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48" y="2016635"/>
                <a:ext cx="8409545" cy="1287340"/>
              </a:xfrm>
              <a:prstGeom prst="rect">
                <a:avLst/>
              </a:prstGeom>
              <a:blipFill>
                <a:blip r:embed="rId3"/>
                <a:stretch>
                  <a:fillRect l="-7391" t="-132039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022C2F-F673-D54E-B906-3BA37FE742F1}"/>
                  </a:ext>
                </a:extLst>
              </p:cNvPr>
              <p:cNvSpPr/>
              <p:nvPr/>
            </p:nvSpPr>
            <p:spPr>
              <a:xfrm>
                <a:off x="1413448" y="4732243"/>
                <a:ext cx="8265148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022C2F-F673-D54E-B906-3BA37FE74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48" y="4732243"/>
                <a:ext cx="8265148" cy="1287340"/>
              </a:xfrm>
              <a:prstGeom prst="rect">
                <a:avLst/>
              </a:prstGeom>
              <a:blipFill>
                <a:blip r:embed="rId4"/>
                <a:stretch>
                  <a:fillRect t="-133333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08C9BCB-21AC-0545-A6F0-08253E3314B6}"/>
              </a:ext>
            </a:extLst>
          </p:cNvPr>
          <p:cNvSpPr txBox="1"/>
          <p:nvPr/>
        </p:nvSpPr>
        <p:spPr>
          <a:xfrm>
            <a:off x="914400" y="3609228"/>
            <a:ext cx="10403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Push summations inwards such that products that do not depend on the variable are pulled out of the sum.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4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4206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A (inner most sum)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63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3848506"/>
            <a:ext cx="9666514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Create a table t</a:t>
            </a:r>
            <a:r>
              <a:rPr lang="en-US" sz="2800" i="1" baseline="-25000" dirty="0">
                <a:solidFill>
                  <a:schemeClr val="tx2"/>
                </a:solidFill>
              </a:rPr>
              <a:t>1</a:t>
            </a:r>
            <a:r>
              <a:rPr lang="en-US" sz="2800" i="1" dirty="0">
                <a:solidFill>
                  <a:schemeClr val="tx2"/>
                </a:solidFill>
              </a:rPr>
              <a:t> = 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endParaRPr lang="en-US" sz="2800" i="1" dirty="0">
              <a:solidFill>
                <a:schemeClr val="tx2"/>
              </a:solidFill>
            </a:endParaRP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How many entries does each table for each value of A have?</a:t>
            </a:r>
          </a:p>
          <a:p>
            <a:pPr lvl="1"/>
            <a:endParaRPr lang="en-US" sz="2800" i="1" dirty="0">
              <a:solidFill>
                <a:schemeClr val="tx2"/>
              </a:solidFill>
            </a:endParaRP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19E72D-67C5-114C-AC8F-1134DD9136F9}"/>
                  </a:ext>
                </a:extLst>
              </p:cNvPr>
              <p:cNvSpPr/>
              <p:nvPr/>
            </p:nvSpPr>
            <p:spPr>
              <a:xfrm>
                <a:off x="1321009" y="1973723"/>
                <a:ext cx="8265148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19E72D-67C5-114C-AC8F-1134DD913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09" y="1973723"/>
                <a:ext cx="8265148" cy="1287340"/>
              </a:xfrm>
              <a:prstGeom prst="rect">
                <a:avLst/>
              </a:prstGeom>
              <a:blipFill>
                <a:blip r:embed="rId3"/>
                <a:stretch>
                  <a:fillRect t="-134314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008418-8EF8-1B4A-B347-8A098A9BDD52}"/>
                  </a:ext>
                </a:extLst>
              </p:cNvPr>
              <p:cNvSpPr/>
              <p:nvPr/>
            </p:nvSpPr>
            <p:spPr>
              <a:xfrm>
                <a:off x="1473410" y="4862839"/>
                <a:ext cx="6562181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𝐴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008418-8EF8-1B4A-B347-8A098A9BD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10" y="4862839"/>
                <a:ext cx="6562181" cy="1287340"/>
              </a:xfrm>
              <a:prstGeom prst="rect">
                <a:avLst/>
              </a:prstGeom>
              <a:blipFill>
                <a:blip r:embed="rId4"/>
                <a:stretch>
                  <a:fillRect t="-134314" r="-387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93E0C3-DB66-7CEE-605F-8A804E46845D}"/>
                  </a:ext>
                </a:extLst>
              </p14:cNvPr>
              <p14:cNvContentPartPr/>
              <p14:nvPr/>
            </p14:nvContentPartPr>
            <p14:xfrm>
              <a:off x="1011960" y="634680"/>
              <a:ext cx="8525880" cy="5999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93E0C3-DB66-7CEE-605F-8A804E4684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2600" y="625320"/>
                <a:ext cx="8544600" cy="601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189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26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4206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A (inner most sum)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63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14400" y="3848506"/>
                <a:ext cx="9804190" cy="954107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i="1" dirty="0">
                    <a:solidFill>
                      <a:schemeClr val="tx2"/>
                    </a:solidFill>
                  </a:rPr>
                  <a:t>Sum over A in the table to create a factor f</a:t>
                </a:r>
                <a:r>
                  <a:rPr lang="en-US" sz="2800" i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 =</a:t>
                </a:r>
                <a:r>
                  <a:rPr lang="en-US" sz="28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sub>
                      <m:sup/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i="1" dirty="0">
                    <a:solidFill>
                      <a:schemeClr val="tx2"/>
                    </a:solidFill>
                  </a:rPr>
                  <a:t> </a:t>
                </a:r>
                <a:endParaRPr lang="en-US" sz="2800" i="1" baseline="-25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sz="2800" i="1" dirty="0">
                    <a:solidFill>
                      <a:schemeClr val="tx2"/>
                    </a:solidFill>
                  </a:rPr>
                  <a:t>How many entries does this new </a:t>
                </a:r>
                <a:r>
                  <a:rPr lang="en-US" sz="2800" i="1" u="sng" dirty="0">
                    <a:solidFill>
                      <a:schemeClr val="tx2"/>
                    </a:solidFill>
                  </a:rPr>
                  <a:t>factor table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 have?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48506"/>
                <a:ext cx="9804190" cy="954107"/>
              </a:xfrm>
              <a:prstGeom prst="rect">
                <a:avLst/>
              </a:prstGeom>
              <a:blipFill>
                <a:blip r:embed="rId2"/>
                <a:stretch>
                  <a:fillRect t="-68831" r="-130" b="-59740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19E72D-67C5-114C-AC8F-1134DD9136F9}"/>
                  </a:ext>
                </a:extLst>
              </p:cNvPr>
              <p:cNvSpPr/>
              <p:nvPr/>
            </p:nvSpPr>
            <p:spPr>
              <a:xfrm>
                <a:off x="1321009" y="1973723"/>
                <a:ext cx="6397521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𝐴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19E72D-67C5-114C-AC8F-1134DD913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09" y="1973723"/>
                <a:ext cx="6397521" cy="1287340"/>
              </a:xfrm>
              <a:prstGeom prst="rect">
                <a:avLst/>
              </a:prstGeom>
              <a:blipFill>
                <a:blip r:embed="rId4"/>
                <a:stretch>
                  <a:fillRect t="-134314" r="-397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/>
              <p:nvPr/>
            </p:nvSpPr>
            <p:spPr>
              <a:xfrm>
                <a:off x="1473410" y="4862839"/>
                <a:ext cx="5470280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𝑒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10" y="4862839"/>
                <a:ext cx="5470280" cy="1287340"/>
              </a:xfrm>
              <a:prstGeom prst="rect">
                <a:avLst/>
              </a:prstGeom>
              <a:blipFill>
                <a:blip r:embed="rId5"/>
                <a:stretch>
                  <a:fillRect t="-134314" r="-696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9513A6-26FB-6068-E711-4A060F1E22CE}"/>
                  </a:ext>
                </a:extLst>
              </p14:cNvPr>
              <p14:cNvContentPartPr/>
              <p14:nvPr/>
            </p14:nvContentPartPr>
            <p14:xfrm>
              <a:off x="1172880" y="1559880"/>
              <a:ext cx="9824760" cy="506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9513A6-26FB-6068-E711-4A060F1E22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63520" y="1550520"/>
                <a:ext cx="9843480" cy="50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747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26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4206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E (inner most sum)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/>
              <p:nvPr/>
            </p:nvSpPr>
            <p:spPr>
              <a:xfrm>
                <a:off x="914400" y="1319631"/>
                <a:ext cx="5470280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𝑒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19631"/>
                <a:ext cx="5470280" cy="1287340"/>
              </a:xfrm>
              <a:prstGeom prst="rect">
                <a:avLst/>
              </a:prstGeom>
              <a:blipFill>
                <a:blip r:embed="rId3"/>
                <a:stretch>
                  <a:fillRect t="-132039" r="-464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1C86D38-5091-924C-804D-A69A5F8AF4BE}"/>
              </a:ext>
            </a:extLst>
          </p:cNvPr>
          <p:cNvSpPr/>
          <p:nvPr/>
        </p:nvSpPr>
        <p:spPr>
          <a:xfrm>
            <a:off x="914399" y="3848506"/>
            <a:ext cx="9554547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Create a table t</a:t>
            </a:r>
            <a:r>
              <a:rPr lang="en-US" sz="2800" i="1" baseline="-25000" dirty="0">
                <a:solidFill>
                  <a:schemeClr val="tx2"/>
                </a:solidFill>
              </a:rPr>
              <a:t>2</a:t>
            </a:r>
            <a:r>
              <a:rPr lang="en-US" sz="2800" i="1" dirty="0">
                <a:solidFill>
                  <a:schemeClr val="tx2"/>
                </a:solidFill>
              </a:rPr>
              <a:t> = P(e) f</a:t>
            </a:r>
            <a:r>
              <a:rPr lang="en-US" sz="2800" i="1" baseline="-25000" dirty="0">
                <a:solidFill>
                  <a:schemeClr val="tx2"/>
                </a:solidFill>
              </a:rPr>
              <a:t>1</a:t>
            </a:r>
            <a:r>
              <a:rPr lang="en-US" sz="2800" i="1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B,e,j,m</a:t>
            </a:r>
            <a:r>
              <a:rPr lang="en-US" sz="2800" i="1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How many entries does each table for each value of E have?</a:t>
            </a:r>
          </a:p>
          <a:p>
            <a:pPr lvl="1"/>
            <a:endParaRPr lang="en-US" sz="2800" i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6D1F95-65AC-8B4F-A267-14CC05819AB6}"/>
                  </a:ext>
                </a:extLst>
              </p:cNvPr>
              <p:cNvSpPr/>
              <p:nvPr/>
            </p:nvSpPr>
            <p:spPr>
              <a:xfrm>
                <a:off x="1311215" y="4816864"/>
                <a:ext cx="4655633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𝑒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6D1F95-65AC-8B4F-A267-14CC05819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15" y="4816864"/>
                <a:ext cx="4655633" cy="1287340"/>
              </a:xfrm>
              <a:prstGeom prst="rect">
                <a:avLst/>
              </a:prstGeom>
              <a:blipFill>
                <a:blip r:embed="rId4"/>
                <a:stretch>
                  <a:fillRect t="-134314" r="-817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42BFAA7-9403-2F9E-2918-3C299CFE52EC}"/>
                  </a:ext>
                </a:extLst>
              </p14:cNvPr>
              <p14:cNvContentPartPr/>
              <p14:nvPr/>
            </p14:nvContentPartPr>
            <p14:xfrm>
              <a:off x="620640" y="457920"/>
              <a:ext cx="8223120" cy="6234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42BFAA7-9403-2F9E-2918-3C299CFE52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1280" y="448560"/>
                <a:ext cx="8241840" cy="625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2234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4206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E (inner most sum)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14399" y="3848506"/>
                <a:ext cx="9610531" cy="954107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i="1" dirty="0">
                    <a:solidFill>
                      <a:schemeClr val="tx2"/>
                    </a:solidFill>
                  </a:rPr>
                  <a:t>Sum over E in the table to create a factor f</a:t>
                </a:r>
                <a:r>
                  <a:rPr lang="en-US" sz="2800" i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𝐸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endParaRPr lang="en-US" sz="2800" i="1" baseline="-2500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sz="2800" i="1" dirty="0">
                    <a:solidFill>
                      <a:schemeClr val="tx2"/>
                    </a:solidFill>
                  </a:rPr>
                  <a:t>How many entries does this new </a:t>
                </a:r>
                <a:r>
                  <a:rPr lang="en-US" sz="2800" i="1" u="sng" dirty="0">
                    <a:solidFill>
                      <a:schemeClr val="tx2"/>
                    </a:solidFill>
                  </a:rPr>
                  <a:t>factor table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 have?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3848506"/>
                <a:ext cx="9610531" cy="954107"/>
              </a:xfrm>
              <a:prstGeom prst="rect">
                <a:avLst/>
              </a:prstGeom>
              <a:blipFill>
                <a:blip r:embed="rId3"/>
                <a:stretch>
                  <a:fillRect t="-68831" b="-59740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/>
              <p:nvPr/>
            </p:nvSpPr>
            <p:spPr>
              <a:xfrm>
                <a:off x="914400" y="1319631"/>
                <a:ext cx="4715522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𝐸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19631"/>
                <a:ext cx="4715522" cy="1287340"/>
              </a:xfrm>
              <a:prstGeom prst="rect">
                <a:avLst/>
              </a:prstGeom>
              <a:blipFill>
                <a:blip r:embed="rId5"/>
                <a:stretch>
                  <a:fillRect t="-132039" r="-538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A79C1C-7F77-6646-8B03-08738FAC9F57}"/>
                  </a:ext>
                </a:extLst>
              </p:cNvPr>
              <p:cNvSpPr/>
              <p:nvPr/>
            </p:nvSpPr>
            <p:spPr>
              <a:xfrm>
                <a:off x="1353978" y="4997725"/>
                <a:ext cx="3614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𝑗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A79C1C-7F77-6646-8B03-08738FAC9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978" y="4997725"/>
                <a:ext cx="3614836" cy="584775"/>
              </a:xfrm>
              <a:prstGeom prst="rect">
                <a:avLst/>
              </a:prstGeom>
              <a:blipFill>
                <a:blip r:embed="rId6"/>
                <a:stretch>
                  <a:fillRect r="-1049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A4422F-1BD8-20D9-555A-F39E94735F9F}"/>
                  </a:ext>
                </a:extLst>
              </p14:cNvPr>
              <p14:cNvContentPartPr/>
              <p14:nvPr/>
            </p14:nvContentPartPr>
            <p14:xfrm>
              <a:off x="1686960" y="2311560"/>
              <a:ext cx="7974360" cy="4319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A4422F-1BD8-20D9-555A-F39E94735F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7600" y="2302200"/>
                <a:ext cx="7993080" cy="433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1227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2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9060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Multiply remaining probability to create joint probability </a:t>
            </a:r>
            <a:r>
              <a:rPr lang="en-US" i="1" dirty="0"/>
              <a:t>P(</a:t>
            </a:r>
            <a:r>
              <a:rPr lang="en-US" i="1" dirty="0" err="1"/>
              <a:t>B,j,m</a:t>
            </a:r>
            <a:r>
              <a:rPr lang="en-US" i="1" dirty="0"/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3848506"/>
            <a:ext cx="8824158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How many entries does this probability table have?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1B7175-6104-9C4A-91E2-06BAC51D071D}"/>
                  </a:ext>
                </a:extLst>
              </p:cNvPr>
              <p:cNvSpPr/>
              <p:nvPr/>
            </p:nvSpPr>
            <p:spPr>
              <a:xfrm>
                <a:off x="761999" y="1716825"/>
                <a:ext cx="3614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𝑗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1B7175-6104-9C4A-91E2-06BAC51D0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1716825"/>
                <a:ext cx="3614836" cy="584775"/>
              </a:xfrm>
              <a:prstGeom prst="rect">
                <a:avLst/>
              </a:prstGeom>
              <a:blipFill>
                <a:blip r:embed="rId4"/>
                <a:stretch>
                  <a:fillRect r="-105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20">
            <a:extLst>
              <a:ext uri="{FF2B5EF4-FFF2-40B4-BE49-F238E27FC236}">
                <a16:creationId xmlns:a16="http://schemas.microsoft.com/office/drawing/2014/main" id="{1B3E664A-10EC-764A-B979-9E8EB61C8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4614380"/>
            <a:ext cx="9658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Don’t forget the normalization to compute the conditional probability!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6C3671-FC1B-134A-A20B-966FA303E017}"/>
                  </a:ext>
                </a:extLst>
              </p:cNvPr>
              <p:cNvSpPr/>
              <p:nvPr/>
            </p:nvSpPr>
            <p:spPr>
              <a:xfrm>
                <a:off x="914400" y="5186286"/>
                <a:ext cx="8824158" cy="1103828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𝑍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6C3671-FC1B-134A-A20B-966FA303E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186286"/>
                <a:ext cx="8824158" cy="1103828"/>
              </a:xfrm>
              <a:prstGeom prst="rect">
                <a:avLst/>
              </a:prstGeom>
              <a:blipFill>
                <a:blip r:embed="rId5"/>
                <a:stretch>
                  <a:fillRect l="-144" b="-10227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4FA9E3E-A1FE-2D49-8D8B-6A88FFDC71B0}"/>
                  </a:ext>
                </a:extLst>
              </p:cNvPr>
              <p:cNvSpPr/>
              <p:nvPr/>
            </p:nvSpPr>
            <p:spPr>
              <a:xfrm>
                <a:off x="7206783" y="5445812"/>
                <a:ext cx="4433118" cy="584775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𝑚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4FA9E3E-A1FE-2D49-8D8B-6A88FFDC7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783" y="5445812"/>
                <a:ext cx="4433118" cy="584775"/>
              </a:xfrm>
              <a:prstGeom prst="rect">
                <a:avLst/>
              </a:prstGeom>
              <a:blipFill>
                <a:blip r:embed="rId6"/>
                <a:stretch>
                  <a:fillRect l="-857" b="-21277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B89250-5A19-EA13-9BBB-FA2534C1C51D}"/>
                  </a:ext>
                </a:extLst>
              </p14:cNvPr>
              <p14:cNvContentPartPr/>
              <p14:nvPr/>
            </p14:nvContentPartPr>
            <p14:xfrm>
              <a:off x="1287720" y="1392840"/>
              <a:ext cx="10905840" cy="539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B89250-5A19-EA13-9BBB-FA2534C1C5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8360" y="1383480"/>
                <a:ext cx="10924560" cy="540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1936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26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Order matters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21101" y="1447800"/>
            <a:ext cx="11066593" cy="4572000"/>
          </a:xfrm>
        </p:spPr>
        <p:txBody>
          <a:bodyPr/>
          <a:lstStyle/>
          <a:p>
            <a:pPr lvl="1"/>
            <a:r>
              <a:rPr lang="en-US" sz="2800" dirty="0">
                <a:solidFill>
                  <a:srgbClr val="000090"/>
                </a:solidFill>
              </a:rPr>
              <a:t>Elimination Order: C, B, A, Z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z,a,b,c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P(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2 variables (D,Z)</a:t>
            </a:r>
          </a:p>
          <a:p>
            <a:pPr lvl="2"/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</a:rPr>
              <a:t>Elimination Order: Z, C, B, A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a,b,c,z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4 variables (A,B,C,D)    (or 5 if you count pre-summation over Z)</a:t>
            </a:r>
          </a:p>
          <a:p>
            <a:pPr lvl="2"/>
            <a:endParaRPr lang="en-US" sz="2400" dirty="0">
              <a:solidFill>
                <a:srgbClr val="000000"/>
              </a:solidFill>
              <a:ea typeface="ＭＳ Ｐゴシック" pitchFamily="34" charset="-128"/>
              <a:cs typeface="Calibri" pitchFamily="34" charset="0"/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In general, with </a:t>
            </a:r>
            <a:r>
              <a:rPr lang="en-US" sz="2800" i="1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 leaves, factor of size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4000" i="1" baseline="300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endParaRPr lang="en-US" sz="4000" i="1" baseline="300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48600" y="2017643"/>
            <a:ext cx="4163291" cy="1716157"/>
            <a:chOff x="4142509" y="1295400"/>
            <a:chExt cx="4163291" cy="1716157"/>
          </a:xfrm>
        </p:grpSpPr>
        <p:sp>
          <p:nvSpPr>
            <p:cNvPr id="86" name="Oval 85"/>
            <p:cNvSpPr/>
            <p:nvPr/>
          </p:nvSpPr>
          <p:spPr bwMode="auto">
            <a:xfrm>
              <a:off x="76477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34" idx="0"/>
            </p:cNvCxnSpPr>
            <p:nvPr/>
          </p:nvCxnSpPr>
          <p:spPr bwMode="auto">
            <a:xfrm>
              <a:off x="6168737" y="1849576"/>
              <a:ext cx="637309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704225" y="1849576"/>
              <a:ext cx="1464512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5614555" y="1849576"/>
              <a:ext cx="554182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39691" y="1295400"/>
              <a:ext cx="658091" cy="55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2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85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1" idx="4"/>
              <a:endCxn id="86" idx="1"/>
            </p:cNvCxnSpPr>
            <p:nvPr/>
          </p:nvCxnSpPr>
          <p:spPr bwMode="auto">
            <a:xfrm>
              <a:off x="6168737" y="1849576"/>
              <a:ext cx="1575347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6477000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FA385E-3226-4ED0-9A0C-4103E30EA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48ED87-AC4D-1EC2-C23E-7729F42F4699}"/>
                  </a:ext>
                </a:extLst>
              </p14:cNvPr>
              <p14:cNvContentPartPr/>
              <p14:nvPr/>
            </p14:nvContentPartPr>
            <p14:xfrm>
              <a:off x="2372400" y="93600"/>
              <a:ext cx="9821160" cy="4133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48ED87-AC4D-1EC2-C23E-7729F42F46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3040" y="84240"/>
                <a:ext cx="9839880" cy="415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28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New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437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>
                <a:solidFill>
                  <a:schemeClr val="tx2"/>
                </a:solidFill>
              </a:rPr>
              <a:t>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77B8-75BD-9448-88E4-C56007A94D18}"/>
                  </a:ext>
                </a:extLst>
              </p:cNvPr>
              <p:cNvSpPr/>
              <p:nvPr/>
            </p:nvSpPr>
            <p:spPr>
              <a:xfrm>
                <a:off x="1413448" y="2016635"/>
                <a:ext cx="9001118" cy="1343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𝑗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𝐸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𝑚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𝑏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𝐸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𝑏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77B8-75BD-9448-88E4-C56007A94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48" y="2016635"/>
                <a:ext cx="9001118" cy="1343060"/>
              </a:xfrm>
              <a:prstGeom prst="rect">
                <a:avLst/>
              </a:prstGeom>
              <a:blipFill>
                <a:blip r:embed="rId3"/>
                <a:stretch>
                  <a:fillRect l="-7193" t="-127103" r="-282" b="-17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08C9BCB-21AC-0545-A6F0-08253E3314B6}"/>
              </a:ext>
            </a:extLst>
          </p:cNvPr>
          <p:cNvSpPr txBox="1"/>
          <p:nvPr/>
        </p:nvSpPr>
        <p:spPr>
          <a:xfrm>
            <a:off x="914400" y="3609228"/>
            <a:ext cx="10403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Push summations inwards such that products that do not depend on the variable are pulled out of the sum.</a:t>
            </a:r>
            <a:endParaRPr lang="en-US" sz="28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78045C-A690-78E2-C5E8-D4B5EF252E30}"/>
                  </a:ext>
                </a:extLst>
              </p:cNvPr>
              <p:cNvSpPr/>
              <p:nvPr/>
            </p:nvSpPr>
            <p:spPr>
              <a:xfrm>
                <a:off x="1309340" y="4718217"/>
                <a:ext cx="9045553" cy="1343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𝐸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)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𝑏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𝑗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78045C-A690-78E2-C5E8-D4B5EF252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340" y="4718217"/>
                <a:ext cx="9045553" cy="1343060"/>
              </a:xfrm>
              <a:prstGeom prst="rect">
                <a:avLst/>
              </a:prstGeom>
              <a:blipFill>
                <a:blip r:embed="rId4"/>
                <a:stretch>
                  <a:fillRect t="-128037" b="-17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4427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Inference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F79A9-0791-4E56-835A-91DC902E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67" y="1892058"/>
            <a:ext cx="6886665" cy="35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25570" y="419819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 computational and space complexity of variable elimination is determined by the largest factor (and it’s space that kills you)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E.g., previous slide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s example 2</a:t>
            </a:r>
            <a:r>
              <a:rPr lang="en-US" sz="2800" baseline="30000" dirty="0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vs. 2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sz="3600" dirty="0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BC2A6-BD16-46BE-A0E5-291E7679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25CF9C-C4F0-8A2A-3E2A-2DBCC8D6C518}"/>
                  </a:ext>
                </a:extLst>
              </p14:cNvPr>
              <p14:cNvContentPartPr/>
              <p14:nvPr/>
            </p14:nvContentPartPr>
            <p14:xfrm>
              <a:off x="4906800" y="3546720"/>
              <a:ext cx="1128240" cy="79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25CF9C-C4F0-8A2A-3E2A-2DBCC8D6C5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7440" y="3537360"/>
                <a:ext cx="1146960" cy="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19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52148" y="990600"/>
            <a:ext cx="11430000" cy="5867400"/>
          </a:xfrm>
        </p:spPr>
        <p:txBody>
          <a:bodyPr/>
          <a:lstStyle/>
          <a:p>
            <a:pPr lvl="4"/>
            <a:endParaRPr lang="en-US" sz="9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Inference in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is NP-hard.</a:t>
            </a:r>
          </a:p>
          <a:p>
            <a:r>
              <a:rPr lang="en-US" dirty="0">
                <a:ea typeface="ＭＳ Ｐゴシック" pitchFamily="34" charset="-128"/>
              </a:rPr>
              <a:t>No known efficient probabilistic inference in general.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5400" y="2461260"/>
            <a:ext cx="9829800" cy="4114800"/>
            <a:chOff x="3124200" y="2286000"/>
            <a:chExt cx="7848600" cy="3124200"/>
          </a:xfrm>
        </p:grpSpPr>
        <p:cxnSp>
          <p:nvCxnSpPr>
            <p:cNvPr id="18" name="Straight Arrow Connector 17"/>
            <p:cNvCxnSpPr>
              <a:stCxn id="16" idx="4"/>
              <a:endCxn id="116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157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20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58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28" name="Picture 52227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59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31" name="Picture 52230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0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34" name="Picture 52233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1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37" name="Picture 52236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2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40" name="Picture 52239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3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43" name="Picture 52242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4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52" name="Picture 52251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5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55" name="Picture 52254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6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27" name="Picture 226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7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1" name="Picture 230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8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40" name="Oval 139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4" name="Picture 233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9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46" name="Oval 145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7" name="Picture 236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0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0" name="Picture 239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1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55" name="Oval 154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3" name="Picture 242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2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64" name="Oval 163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6" name="Picture 245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3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70" name="Oval 169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3" name="Picture 202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4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2" name="Picture 251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5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82" name="Oval 181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5" name="Picture 254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6" name="Group 207"/>
            <p:cNvGrpSpPr>
              <a:grpSpLocks/>
            </p:cNvGrpSpPr>
            <p:nvPr/>
          </p:nvGrpSpPr>
          <p:grpSpPr bwMode="auto">
            <a:xfrm>
              <a:off x="4724400" y="4343400"/>
              <a:ext cx="606425" cy="381000"/>
              <a:chOff x="2362636" y="3810000"/>
              <a:chExt cx="607594" cy="381000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6" name="Picture 205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38983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7" name="Group 210"/>
            <p:cNvGrpSpPr>
              <a:grpSpLocks/>
            </p:cNvGrpSpPr>
            <p:nvPr/>
          </p:nvGrpSpPr>
          <p:grpSpPr bwMode="auto">
            <a:xfrm>
              <a:off x="8990009" y="4343400"/>
              <a:ext cx="552589" cy="381000"/>
              <a:chOff x="6628919" y="3810000"/>
              <a:chExt cx="551718" cy="381000"/>
            </a:xfrm>
          </p:grpSpPr>
          <p:sp>
            <p:nvSpPr>
              <p:cNvPr id="194" name="Oval 193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9" name="Picture 208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67098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8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200" name="Oval 199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2" name="Picture 211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cxnSp>
          <p:nvCxnSpPr>
            <p:cNvPr id="225" name="Straight Arrow Connector 224"/>
            <p:cNvCxnSpPr>
              <a:stCxn id="38" idx="4"/>
              <a:endCxn id="116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44" idx="4"/>
              <a:endCxn id="116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6" idx="4"/>
              <a:endCxn id="122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44" idx="4"/>
              <a:endCxn id="122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50" idx="4"/>
              <a:endCxn id="122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38" idx="4"/>
              <a:endCxn id="140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56" idx="4"/>
              <a:endCxn id="140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68" idx="4"/>
              <a:endCxn id="140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68" idx="4"/>
              <a:endCxn id="155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68" idx="4"/>
              <a:endCxn id="152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62" idx="4"/>
              <a:endCxn id="155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56" idx="4"/>
              <a:endCxn id="155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stCxn id="50" idx="4"/>
              <a:endCxn id="146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56" idx="4"/>
              <a:endCxn id="146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stCxn id="44" idx="4"/>
              <a:endCxn id="134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50" idx="4"/>
              <a:endCxn id="134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44" idx="4"/>
              <a:endCxn id="12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8" idx="4"/>
              <a:endCxn id="12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stCxn id="50" idx="4"/>
              <a:endCxn id="12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>
              <a:stCxn id="56" idx="4"/>
              <a:endCxn id="134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62" idx="4"/>
              <a:endCxn id="146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62" idx="4"/>
              <a:endCxn id="152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56" idx="4"/>
              <a:endCxn id="152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116" idx="4"/>
              <a:endCxn id="164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122" idx="4"/>
              <a:endCxn id="164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134" idx="4"/>
              <a:endCxn id="170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146" idx="4"/>
              <a:endCxn id="176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155" idx="4"/>
              <a:endCxn id="182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152" idx="4"/>
              <a:endCxn id="182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>
              <a:stCxn id="140" idx="4"/>
              <a:endCxn id="176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>
              <a:stCxn id="128" idx="4"/>
              <a:endCxn id="170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>
              <a:stCxn id="164" idx="4"/>
              <a:endCxn id="18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176" idx="4"/>
              <a:endCxn id="194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182" idx="4"/>
              <a:endCxn id="194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170" idx="4"/>
              <a:endCxn id="18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>
              <a:stCxn id="194" idx="4"/>
              <a:endCxn id="200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188" idx="4"/>
              <a:endCxn id="200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0876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 and Independence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046532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636033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4244195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8C806-BAB5-4800-98F4-561F4940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17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Variable Elimination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0A58A-EE88-4E3D-BCBA-3B30C1B30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62FD4F-CAFC-4E27-BAC6-39027A479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06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4729164"/>
          </a:xfrm>
        </p:spPr>
        <p:txBody>
          <a:bodyPr/>
          <a:lstStyle/>
          <a:p>
            <a:r>
              <a:rPr lang="en-US" sz="2800" dirty="0"/>
              <a:t>Move summations inwards as far as possible</a:t>
            </a:r>
          </a:p>
          <a:p>
            <a:pPr lvl="1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 |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j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,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m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rgbClr val="00B050"/>
                </a:solidFill>
                <a:sym typeface="Symbol"/>
              </a:rPr>
              <a:t>e</a:t>
            </a:r>
            <a:r>
              <a:rPr lang="en-US" sz="2400" b="1" dirty="0" err="1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chemeClr val="accent2"/>
                </a:solidFill>
                <a:sym typeface="Symbol"/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marL="457176" lvl="1" indent="0">
              <a:buNone/>
            </a:pPr>
            <a:r>
              <a:rPr lang="en-US" sz="2400" i="1" dirty="0">
                <a:solidFill>
                  <a:schemeClr val="tx2"/>
                </a:solidFill>
                <a:sym typeface="Symbol"/>
              </a:rPr>
              <a:t>             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rgbClr val="00B050"/>
                </a:solidFill>
                <a:sym typeface="Symbol"/>
              </a:rPr>
              <a:t>e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Do the calculation from the inside out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I.e., sum over 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first, then sum over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Problem: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isn’t a single number, it’s a bunch of different numbers depending on the values of 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Solution: use arrays of numbers (of various dimensions) with appropriate operations on them; these are called </a:t>
            </a:r>
            <a:r>
              <a:rPr lang="en-US" sz="2400" dirty="0">
                <a:solidFill>
                  <a:srgbClr val="C00000"/>
                </a:solidFill>
              </a:rPr>
              <a:t>factors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1447800"/>
            <a:ext cx="4133849" cy="2362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0A58A-EE88-4E3D-BCBA-3B30C1B30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71600"/>
            <a:ext cx="4093443" cy="1286637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1: </a:t>
            </a:r>
            <a:r>
              <a:rPr lang="en-US" dirty="0" err="1">
                <a:ea typeface="ＭＳ Ｐゴシック" pitchFamily="34" charset="-128"/>
              </a:rPr>
              <a:t>Pointwise</a:t>
            </a:r>
            <a:r>
              <a:rPr lang="en-US" dirty="0">
                <a:ea typeface="ＭＳ Ｐゴシック" pitchFamily="34" charset="-128"/>
              </a:rPr>
              <a:t> product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7162800" cy="2590800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First basic operation: </a:t>
            </a:r>
            <a:r>
              <a:rPr lang="en-US" sz="2400" dirty="0" err="1">
                <a:solidFill>
                  <a:srgbClr val="CC0000"/>
                </a:solidFill>
                <a:ea typeface="ＭＳ Ｐゴシック" pitchFamily="34" charset="-128"/>
              </a:rPr>
              <a:t>pointwise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 product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of factors </a:t>
            </a:r>
            <a:r>
              <a:rPr lang="en-US" sz="2400" dirty="0">
                <a:ea typeface="ＭＳ Ｐゴシック" pitchFamily="34" charset="-128"/>
              </a:rPr>
              <a:t>(similar to a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database join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,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not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 matrix multiply!)</a:t>
            </a:r>
            <a:endParaRPr lang="en-US" sz="2400" b="1" i="1" dirty="0">
              <a:solidFill>
                <a:srgbClr val="000090"/>
              </a:solidFill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New factor has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</a:rPr>
              <a:t> union </a:t>
            </a:r>
            <a:r>
              <a:rPr lang="en-US" sz="2000" dirty="0">
                <a:ea typeface="ＭＳ Ｐゴシック" pitchFamily="34" charset="-128"/>
              </a:rPr>
              <a:t>of variables of the two original factors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entry is the product of the corresponding entries from the original factors</a:t>
            </a: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x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191000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4415135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1461" y="4186535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23" name="Group 4"/>
          <p:cNvGraphicFramePr>
            <a:graphicFrameLocks noGrp="1"/>
          </p:cNvGraphicFramePr>
          <p:nvPr/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roup 4"/>
          <p:cNvGraphicFramePr>
            <a:graphicFrameLocks noGrp="1"/>
          </p:cNvGraphicFramePr>
          <p:nvPr/>
        </p:nvGraphicFramePr>
        <p:xfrm>
          <a:off x="4953000" y="47244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Group 4"/>
          <p:cNvGraphicFramePr>
            <a:graphicFrameLocks noGrp="1"/>
          </p:cNvGraphicFramePr>
          <p:nvPr/>
        </p:nvGraphicFramePr>
        <p:xfrm>
          <a:off x="2971800" y="49530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958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graphicFrame>
        <p:nvGraphicFramePr>
          <p:cNvPr id="13" name="Group 4"/>
          <p:cNvGraphicFramePr>
            <a:graphicFrameLocks noGrp="1"/>
          </p:cNvGraphicFramePr>
          <p:nvPr/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545C9-F838-4D60-98A0-335863BF0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6" grpId="0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7162800" cy="1295400"/>
          </a:xfrm>
        </p:spPr>
        <p:txBody>
          <a:bodyPr/>
          <a:lstStyle/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  x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 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J,M|A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61" y="4186535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16002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4861" y="41910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4648200" y="4728865"/>
          <a:ext cx="2286000" cy="14763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factor-a-fal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10" y="4215548"/>
            <a:ext cx="2108415" cy="1401811"/>
          </a:xfrm>
          <a:prstGeom prst="rect">
            <a:avLst/>
          </a:prstGeom>
        </p:spPr>
      </p:pic>
      <p:pic>
        <p:nvPicPr>
          <p:cNvPr id="13" name="Picture 12" descr="factor-a-tr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2000"/>
            <a:ext cx="2375065" cy="153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44200" y="579120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A=true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5586" y="5257800"/>
            <a:ext cx="86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A=false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57169" y="3657600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D574FF-A7B8-4370-9BE4-95104925A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10591800" cy="2057400"/>
          </a:xfrm>
        </p:spPr>
        <p:txBody>
          <a:bodyPr/>
          <a:lstStyle/>
          <a:p>
            <a:pPr lvl="4"/>
            <a:endParaRPr lang="en-US" sz="14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Example: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</a:t>
            </a:r>
            <a:r>
              <a:rPr lang="en-US" sz="2800" dirty="0">
                <a:solidFill>
                  <a:schemeClr val="tx2"/>
                </a:solidFill>
              </a:rPr>
              <a:t>) 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V,W</a:t>
            </a:r>
            <a:r>
              <a:rPr lang="en-US" sz="2800" dirty="0">
                <a:solidFill>
                  <a:schemeClr val="tx2"/>
                </a:solidFill>
              </a:rPr>
              <a:t>)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3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W,X</a:t>
            </a:r>
            <a:r>
              <a:rPr lang="en-US" sz="2800" dirty="0">
                <a:solidFill>
                  <a:schemeClr val="tx2"/>
                </a:solidFill>
              </a:rPr>
              <a:t>)  =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4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U,V,W,X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8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Sizes: </a:t>
            </a:r>
            <a:r>
              <a:rPr lang="en-US" sz="2800" dirty="0">
                <a:solidFill>
                  <a:schemeClr val="tx2"/>
                </a:solidFill>
              </a:rPr>
              <a:t>[10,10]  x  [10,10] x  [10,10] =  [10,10,10,10] 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I.e., 300 numbers blows up to 10,000 numbers!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Factor blowup can make VE very expensive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CC00CC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71D3B-7BD9-4421-884B-3C5DB6FBB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930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5065966" cy="3583354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2: Summing out a variable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5505796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summing out</a:t>
            </a:r>
            <a:r>
              <a:rPr lang="en-US" sz="2400" b="1" i="1" dirty="0">
                <a:solidFill>
                  <a:srgbClr val="000090"/>
                </a:solidFill>
                <a:ea typeface="ＭＳ Ｐゴシック" pitchFamily="34" charset="-128"/>
              </a:rPr>
              <a:t>    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(or eliminating) a variable from a factor</a:t>
            </a:r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Shrinks a factor to a smaller one</a:t>
            </a:r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j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A,j</a:t>
            </a:r>
            <a:r>
              <a:rPr lang="en-US" sz="2400" dirty="0">
                <a:solidFill>
                  <a:schemeClr val="tx2"/>
                </a:solidFill>
              </a:rPr>
              <a:t>) +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</a:t>
            </a:r>
            <a:r>
              <a:rPr lang="en-US" sz="2400" dirty="0" err="1">
                <a:solidFill>
                  <a:schemeClr val="tx2"/>
                </a:solidFill>
                <a:sym typeface="Symbol"/>
              </a:rPr>
              <a:t>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 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457200" y="44196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Group 4"/>
          <p:cNvGraphicFramePr>
            <a:graphicFrameLocks noGrp="1"/>
          </p:cNvGraphicFramePr>
          <p:nvPr/>
        </p:nvGraphicFramePr>
        <p:xfrm>
          <a:off x="5029200" y="46482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0" y="411480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3886200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48000" y="5029200"/>
            <a:ext cx="1676400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87789" y="4491653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out 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3699B-BECD-4C6F-BEC2-181B3C8B6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73" y="3352800"/>
            <a:ext cx="4598193" cy="325248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Summing out from a product of factors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11847766" cy="3555999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Project the factors each way first, then sum the products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dirty="0">
                <a:ea typeface="ＭＳ Ｐゴシック" pitchFamily="34" charset="-128"/>
              </a:rPr>
              <a:t>Example: </a:t>
            </a:r>
            <a:r>
              <a:rPr lang="en-US" sz="3200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 err="1">
                <a:solidFill>
                  <a:srgbClr val="00B050"/>
                </a:solidFill>
              </a:rPr>
              <a:t>j</a:t>
            </a:r>
            <a:r>
              <a:rPr lang="en-US" sz="3200" dirty="0" err="1">
                <a:solidFill>
                  <a:srgbClr val="00B050"/>
                </a:solidFill>
              </a:rPr>
              <a:t>|</a:t>
            </a:r>
            <a:r>
              <a:rPr lang="en-US" sz="3200" i="1" dirty="0" err="1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 err="1">
                <a:solidFill>
                  <a:srgbClr val="3333FF"/>
                </a:solidFill>
              </a:rPr>
              <a:t>m</a:t>
            </a:r>
            <a:r>
              <a:rPr lang="en-US" sz="3200" dirty="0" err="1">
                <a:solidFill>
                  <a:srgbClr val="3333FF"/>
                </a:solidFill>
              </a:rPr>
              <a:t>|</a:t>
            </a:r>
            <a:r>
              <a:rPr lang="en-US" sz="3200" i="1" dirty="0" err="1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>
                <a:solidFill>
                  <a:srgbClr val="CC00CC"/>
                </a:solidFill>
              </a:rPr>
              <a:t>                          </a:t>
            </a:r>
            <a:r>
              <a:rPr lang="en-US" dirty="0">
                <a:solidFill>
                  <a:schemeClr val="accent2"/>
                </a:solidFill>
              </a:rPr>
              <a:t>=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 err="1">
                <a:solidFill>
                  <a:srgbClr val="00B050"/>
                </a:solidFill>
              </a:rPr>
              <a:t>j</a:t>
            </a:r>
            <a:r>
              <a:rPr lang="en-US" sz="3200" dirty="0" err="1">
                <a:solidFill>
                  <a:srgbClr val="00B050"/>
                </a:solidFill>
              </a:rPr>
              <a:t>|</a:t>
            </a:r>
            <a:r>
              <a:rPr lang="en-US" sz="3200" i="1" dirty="0" err="1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 err="1">
                <a:solidFill>
                  <a:srgbClr val="3333FF"/>
                </a:solidFill>
              </a:rPr>
              <a:t>m</a:t>
            </a:r>
            <a:r>
              <a:rPr lang="en-US" sz="3200" dirty="0" err="1">
                <a:solidFill>
                  <a:srgbClr val="3333FF"/>
                </a:solidFill>
              </a:rPr>
              <a:t>|</a:t>
            </a:r>
            <a:r>
              <a:rPr lang="en-US" sz="3200" i="1" dirty="0" err="1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+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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j</a:t>
            </a:r>
            <a:r>
              <a:rPr lang="en-US" sz="3200" dirty="0">
                <a:solidFill>
                  <a:srgbClr val="00B050"/>
                </a:solidFill>
              </a:rPr>
              <a:t>|</a:t>
            </a:r>
            <a:r>
              <a:rPr lang="en-US" sz="3200" dirty="0">
                <a:solidFill>
                  <a:srgbClr val="00B050"/>
                </a:solidFill>
                <a:sym typeface="Symbol"/>
              </a:rPr>
              <a:t></a:t>
            </a:r>
            <a:r>
              <a:rPr lang="en-US" sz="3200" i="1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i="1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>
                <a:solidFill>
                  <a:srgbClr val="3333FF"/>
                </a:solidFill>
              </a:rPr>
              <a:t>m</a:t>
            </a:r>
            <a:r>
              <a:rPr lang="en-US" sz="3200" dirty="0">
                <a:solidFill>
                  <a:srgbClr val="3333FF"/>
                </a:solidFill>
              </a:rPr>
              <a:t>|</a:t>
            </a:r>
            <a:r>
              <a:rPr lang="en-US" sz="3200" dirty="0">
                <a:solidFill>
                  <a:srgbClr val="3333FF"/>
                </a:solidFill>
                <a:sym typeface="Symbol"/>
              </a:rPr>
              <a:t></a:t>
            </a:r>
            <a:r>
              <a:rPr lang="en-US" sz="3200" i="1" dirty="0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rgbClr val="CC00CC"/>
                </a:solidFill>
              </a:rPr>
              <a:t>                       </a:t>
            </a:r>
            <a:r>
              <a:rPr lang="en-US" sz="3200" dirty="0">
                <a:solidFill>
                  <a:schemeClr val="accent2"/>
                </a:solidFill>
              </a:rPr>
              <a:t>=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i="1" dirty="0" err="1">
                <a:solidFill>
                  <a:srgbClr val="990099"/>
                </a:solidFill>
              </a:rPr>
              <a:t>a,j,m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 </a:t>
            </a:r>
            <a:r>
              <a:rPr lang="en-US" sz="3200" dirty="0">
                <a:solidFill>
                  <a:schemeClr val="accent2"/>
                </a:solidFill>
              </a:rPr>
              <a:t>+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</a:t>
            </a:r>
            <a:r>
              <a:rPr lang="en-US" sz="3200" i="1" dirty="0" err="1">
                <a:solidFill>
                  <a:srgbClr val="990099"/>
                </a:solidFill>
              </a:rPr>
              <a:t>a,j,m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chemeClr val="accent2"/>
                </a:solidFill>
              </a:rPr>
              <a:t>                       =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i="1" dirty="0" err="1">
                <a:solidFill>
                  <a:srgbClr val="990099"/>
                </a:solidFill>
              </a:rPr>
              <a:t>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20D8AA-6140-495B-BA10-F0089CC72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come in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93561" cy="5189856"/>
          </a:xfrm>
        </p:spPr>
        <p:txBody>
          <a:bodyPr/>
          <a:lstStyle/>
          <a:p>
            <a:r>
              <a:rPr lang="en-US" dirty="0"/>
              <a:t>What is the notation behind these generic queries?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probability of </a:t>
            </a:r>
            <a:r>
              <a:rPr lang="en-US" i="1" dirty="0">
                <a:solidFill>
                  <a:schemeClr val="tx1"/>
                </a:solidFill>
              </a:rPr>
              <a:t>this</a:t>
            </a:r>
            <a:r>
              <a:rPr lang="en-US" dirty="0">
                <a:solidFill>
                  <a:schemeClr val="tx1"/>
                </a:solidFill>
              </a:rPr>
              <a:t> given what I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are the probabilities of all the possible outcomes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outcome is the most likely outcome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C34F23-DBFD-4B43-A68C-4B55B192E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1C8C1C-FD37-CCA9-7723-3E78B2DB4689}"/>
                  </a:ext>
                </a:extLst>
              </p14:cNvPr>
              <p14:cNvContentPartPr/>
              <p14:nvPr/>
            </p14:nvContentPartPr>
            <p14:xfrm>
              <a:off x="1680840" y="2091960"/>
              <a:ext cx="6726600" cy="4106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1C8C1C-FD37-CCA9-7723-3E78B2DB46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1480" y="2082600"/>
                <a:ext cx="6745320" cy="41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192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0CCE7-552D-4C19-AA0F-5C2F2FFE9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9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6E15F-C240-4A31-860B-7B54BA9C4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21140C-A924-E48C-5E89-F2F1D6149EA9}"/>
                  </a:ext>
                </a:extLst>
              </p14:cNvPr>
              <p14:cNvContentPartPr/>
              <p14:nvPr/>
            </p14:nvContentPartPr>
            <p14:xfrm>
              <a:off x="3033000" y="2228040"/>
              <a:ext cx="2762280" cy="4354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21140C-A924-E48C-5E89-F2F1D6149E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3640" y="2218680"/>
                <a:ext cx="2781000" cy="437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24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35D171-8919-4BFB-9896-1CB7512D2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F1C2AB0-9BB3-9F54-EEE4-F8BFCEEA60CE}"/>
                  </a:ext>
                </a:extLst>
              </p14:cNvPr>
              <p14:cNvContentPartPr/>
              <p14:nvPr/>
            </p14:nvContentPartPr>
            <p14:xfrm>
              <a:off x="2107080" y="959400"/>
              <a:ext cx="9403560" cy="293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F1C2AB0-9BB3-9F54-EEE4-F8BFCEEA60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7720" y="950040"/>
                <a:ext cx="9422280" cy="295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666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build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200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3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4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1A6C6-F348-44C0-93DC-A686DE03A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D03EF84-98A9-E2E7-7953-5D53491E09EB}"/>
                  </a:ext>
                </a:extLst>
              </p14:cNvPr>
              <p14:cNvContentPartPr/>
              <p14:nvPr/>
            </p14:nvContentPartPr>
            <p14:xfrm>
              <a:off x="0" y="2013120"/>
              <a:ext cx="8249400" cy="4530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D03EF84-98A9-E2E7-7953-5D53491E09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60" y="2003760"/>
                <a:ext cx="8268120" cy="45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8472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[&#10;\times \frac{1}{Z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36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2_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22113</TotalTime>
  <Words>3484</Words>
  <Application>Microsoft Office PowerPoint</Application>
  <PresentationFormat>Widescreen</PresentationFormat>
  <Paragraphs>667</Paragraphs>
  <Slides>49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Cambria Math</vt:lpstr>
      <vt:lpstr>Calibri Light</vt:lpstr>
      <vt:lpstr>Wingdings</vt:lpstr>
      <vt:lpstr>Office Theme</vt:lpstr>
      <vt:lpstr>1_Office Theme</vt:lpstr>
      <vt:lpstr>2_Office Theme</vt:lpstr>
      <vt:lpstr>Warm-up as you come in</vt:lpstr>
      <vt:lpstr>Announcements</vt:lpstr>
      <vt:lpstr>Bayes Nets</vt:lpstr>
      <vt:lpstr>AI: Representation and Problem Solving </vt:lpstr>
      <vt:lpstr>Warm-up as you come in</vt:lpstr>
      <vt:lpstr>Queries</vt:lpstr>
      <vt:lpstr>Queries</vt:lpstr>
      <vt:lpstr>Queries</vt:lpstr>
      <vt:lpstr>Poll 1</vt:lpstr>
      <vt:lpstr>Poll 1</vt:lpstr>
      <vt:lpstr>Poll 2</vt:lpstr>
      <vt:lpstr>Poll 2</vt:lpstr>
      <vt:lpstr>Normalization</vt:lpstr>
      <vt:lpstr>Bayes Nets in the Wild</vt:lpstr>
      <vt:lpstr>Bayes Nets in the Wild</vt:lpstr>
      <vt:lpstr>Bayes Nets in the Wild</vt:lpstr>
      <vt:lpstr>Inference</vt:lpstr>
      <vt:lpstr>Answer Any Query from Bayes Net</vt:lpstr>
      <vt:lpstr>Next: Answer Any Query from Bayes Net</vt:lpstr>
      <vt:lpstr>Example: Alarm Network</vt:lpstr>
      <vt:lpstr>Example: Alarm Network</vt:lpstr>
      <vt:lpstr>Example: Alarm Network</vt:lpstr>
      <vt:lpstr>Inference by Enumeration in Bayes Net</vt:lpstr>
      <vt:lpstr>Can we do better?</vt:lpstr>
      <vt:lpstr>Can we do better?</vt:lpstr>
      <vt:lpstr>Inference Overview</vt:lpstr>
      <vt:lpstr>Factor Tables</vt:lpstr>
      <vt:lpstr>Example: Alarm Network</vt:lpstr>
      <vt:lpstr>Variable elimination: The basic ideas</vt:lpstr>
      <vt:lpstr>Variable elimination: The basic ideas</vt:lpstr>
      <vt:lpstr>Variable Elimination</vt:lpstr>
      <vt:lpstr>Example</vt:lpstr>
      <vt:lpstr>Example</vt:lpstr>
      <vt:lpstr>Example</vt:lpstr>
      <vt:lpstr>Example</vt:lpstr>
      <vt:lpstr>Example</vt:lpstr>
      <vt:lpstr>Example</vt:lpstr>
      <vt:lpstr>Order matters</vt:lpstr>
      <vt:lpstr>New Example</vt:lpstr>
      <vt:lpstr>VE: Computational and Space Complexity</vt:lpstr>
      <vt:lpstr>VE: Computational and Space Complexity</vt:lpstr>
      <vt:lpstr>Bayes Nets</vt:lpstr>
      <vt:lpstr>Additional Variable Elimination Slides</vt:lpstr>
      <vt:lpstr>Variable elimination: The basic ideas</vt:lpstr>
      <vt:lpstr>Operation 1: Pointwise product</vt:lpstr>
      <vt:lpstr>Example: Making larger factors</vt:lpstr>
      <vt:lpstr>Example: Making larger factors</vt:lpstr>
      <vt:lpstr>Operation 2: Summing out a variable</vt:lpstr>
      <vt:lpstr>Summing out from a product of factors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Stephanie</cp:lastModifiedBy>
  <cp:revision>1129</cp:revision>
  <cp:lastPrinted>2022-03-30T20:50:35Z</cp:lastPrinted>
  <dcterms:created xsi:type="dcterms:W3CDTF">2018-10-11T11:39:27Z</dcterms:created>
  <dcterms:modified xsi:type="dcterms:W3CDTF">2023-04-04T16:22:52Z</dcterms:modified>
</cp:coreProperties>
</file>