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tags/tag1.xml" ContentType="application/vnd.openxmlformats-officedocument.presentationml.tags+xml"/>
  <Override PartName="/ppt/ink/ink5.xml" ContentType="application/inkml+xml"/>
  <Override PartName="/ppt/ink/ink6.xml" ContentType="application/inkml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ink/ink19.xml" ContentType="application/inkml+xml"/>
  <Override PartName="/ppt/ink/ink20.xml" ContentType="application/inkml+xml"/>
  <Override PartName="/ppt/ink/ink21.xml" ContentType="application/inkml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ink/ink22.xml" ContentType="application/inkml+xml"/>
  <Override PartName="/ppt/ink/ink23.xml" ContentType="application/inkml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60"/>
  </p:notesMasterIdLst>
  <p:sldIdLst>
    <p:sldId id="1219" r:id="rId3"/>
    <p:sldId id="1024" r:id="rId4"/>
    <p:sldId id="1226" r:id="rId5"/>
    <p:sldId id="663" r:id="rId6"/>
    <p:sldId id="450" r:id="rId7"/>
    <p:sldId id="467" r:id="rId8"/>
    <p:sldId id="1211" r:id="rId9"/>
    <p:sldId id="1209" r:id="rId10"/>
    <p:sldId id="401" r:id="rId11"/>
    <p:sldId id="463" r:id="rId12"/>
    <p:sldId id="1212" r:id="rId13"/>
    <p:sldId id="413" r:id="rId14"/>
    <p:sldId id="420" r:id="rId15"/>
    <p:sldId id="432" r:id="rId16"/>
    <p:sldId id="403" r:id="rId17"/>
    <p:sldId id="421" r:id="rId18"/>
    <p:sldId id="458" r:id="rId19"/>
    <p:sldId id="1223" r:id="rId20"/>
    <p:sldId id="459" r:id="rId21"/>
    <p:sldId id="1224" r:id="rId22"/>
    <p:sldId id="465" r:id="rId23"/>
    <p:sldId id="404" r:id="rId24"/>
    <p:sldId id="405" r:id="rId25"/>
    <p:sldId id="1241" r:id="rId26"/>
    <p:sldId id="434" r:id="rId27"/>
    <p:sldId id="406" r:id="rId28"/>
    <p:sldId id="422" r:id="rId29"/>
    <p:sldId id="460" r:id="rId30"/>
    <p:sldId id="1225" r:id="rId31"/>
    <p:sldId id="1242" r:id="rId32"/>
    <p:sldId id="435" r:id="rId33"/>
    <p:sldId id="408" r:id="rId34"/>
    <p:sldId id="409" r:id="rId35"/>
    <p:sldId id="423" r:id="rId36"/>
    <p:sldId id="466" r:id="rId37"/>
    <p:sldId id="1220" r:id="rId38"/>
    <p:sldId id="1222" r:id="rId39"/>
    <p:sldId id="1229" r:id="rId40"/>
    <p:sldId id="1237" r:id="rId41"/>
    <p:sldId id="1236" r:id="rId42"/>
    <p:sldId id="1238" r:id="rId43"/>
    <p:sldId id="410" r:id="rId44"/>
    <p:sldId id="461" r:id="rId45"/>
    <p:sldId id="462" r:id="rId46"/>
    <p:sldId id="1244" r:id="rId47"/>
    <p:sldId id="411" r:id="rId48"/>
    <p:sldId id="1243" r:id="rId49"/>
    <p:sldId id="1213" r:id="rId50"/>
    <p:sldId id="415" r:id="rId51"/>
    <p:sldId id="416" r:id="rId52"/>
    <p:sldId id="457" r:id="rId53"/>
    <p:sldId id="418" r:id="rId54"/>
    <p:sldId id="1239" r:id="rId55"/>
    <p:sldId id="1245" r:id="rId56"/>
    <p:sldId id="1214" r:id="rId57"/>
    <p:sldId id="412" r:id="rId58"/>
    <p:sldId id="1215" r:id="rId59"/>
  </p:sldIdLst>
  <p:sldSz cx="12192000" cy="6858000"/>
  <p:notesSz cx="7010400" cy="9296400"/>
  <p:embeddedFontLst>
    <p:embeddedFont>
      <p:font typeface="Calibri" panose="020F0502020204030204" pitchFamily="34" charset="0"/>
      <p:regular r:id="rId61"/>
      <p:bold r:id="rId62"/>
      <p:italic r:id="rId63"/>
      <p:boldItalic r:id="rId64"/>
    </p:embeddedFont>
    <p:embeddedFont>
      <p:font typeface="Calibri Light" panose="020F0302020204030204" pitchFamily="34" charset="0"/>
      <p:regular r:id="rId65"/>
      <p:italic r:id="rId66"/>
    </p:embeddedFont>
    <p:embeddedFont>
      <p:font typeface="Cambria Math" panose="02040503050406030204" pitchFamily="18" charset="0"/>
      <p:regular r:id="rId6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D60093"/>
    <a:srgbClr val="E88510"/>
    <a:srgbClr val="104F9C"/>
    <a:srgbClr val="AE7C42"/>
    <a:srgbClr val="F2B800"/>
    <a:srgbClr val="00A44A"/>
    <a:srgbClr val="00863D"/>
    <a:srgbClr val="0000FF"/>
    <a:srgbClr val="EA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A47D02-CED6-461A-9EBE-C3B69A1549C2}" v="1" dt="2023-04-06T16:21:52.6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01" autoAdjust="0"/>
    <p:restoredTop sz="95745" autoAdjust="0"/>
  </p:normalViewPr>
  <p:slideViewPr>
    <p:cSldViewPr snapToGrid="0">
      <p:cViewPr varScale="1">
        <p:scale>
          <a:sx n="70" d="100"/>
          <a:sy n="70" d="100"/>
        </p:scale>
        <p:origin x="608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font" Target="fonts/font3.fntdata"/><Relationship Id="rId6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font" Target="fonts/font6.fntdata"/><Relationship Id="rId74" Type="http://schemas.microsoft.com/office/2015/10/relationships/revisionInfo" Target="revisionInfo.xml"/><Relationship Id="rId5" Type="http://schemas.openxmlformats.org/officeDocument/2006/relationships/slide" Target="slides/slide3.xml"/><Relationship Id="rId61" Type="http://schemas.openxmlformats.org/officeDocument/2006/relationships/font" Target="fonts/font1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font" Target="fonts/font4.fntdata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font" Target="fonts/font7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2.fntdata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65" Type="http://schemas.openxmlformats.org/officeDocument/2006/relationships/font" Target="fonts/font5.fntdata"/><Relationship Id="rId73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Stephanie" userId="1565e37e99b0f997" providerId="LiveId" clId="{CFA47D02-CED6-461A-9EBE-C3B69A1549C2}"/>
    <pc:docChg chg="modSld">
      <pc:chgData name="Stephanie Stephanie" userId="1565e37e99b0f997" providerId="LiveId" clId="{CFA47D02-CED6-461A-9EBE-C3B69A1549C2}" dt="2023-04-06T16:21:52.616" v="0"/>
      <pc:docMkLst>
        <pc:docMk/>
      </pc:docMkLst>
      <pc:sldChg chg="addSp">
        <pc:chgData name="Stephanie Stephanie" userId="1565e37e99b0f997" providerId="LiveId" clId="{CFA47D02-CED6-461A-9EBE-C3B69A1549C2}" dt="2023-04-06T16:21:52.616" v="0"/>
        <pc:sldMkLst>
          <pc:docMk/>
          <pc:sldMk cId="0" sldId="403"/>
        </pc:sldMkLst>
        <pc:inkChg chg="add">
          <ac:chgData name="Stephanie Stephanie" userId="1565e37e99b0f997" providerId="LiveId" clId="{CFA47D02-CED6-461A-9EBE-C3B69A1549C2}" dt="2023-04-06T16:21:52.616" v="0"/>
          <ac:inkMkLst>
            <pc:docMk/>
            <pc:sldMk cId="0" sldId="403"/>
            <ac:inkMk id="2" creationId="{B69EA7DA-57E5-989C-726B-C6A9FB88FF0B}"/>
          </ac:inkMkLst>
        </pc:inkChg>
      </pc:sldChg>
      <pc:sldChg chg="addSp">
        <pc:chgData name="Stephanie Stephanie" userId="1565e37e99b0f997" providerId="LiveId" clId="{CFA47D02-CED6-461A-9EBE-C3B69A1549C2}" dt="2023-04-06T16:21:52.616" v="0"/>
        <pc:sldMkLst>
          <pc:docMk/>
          <pc:sldMk cId="0" sldId="404"/>
        </pc:sldMkLst>
        <pc:inkChg chg="add">
          <ac:chgData name="Stephanie Stephanie" userId="1565e37e99b0f997" providerId="LiveId" clId="{CFA47D02-CED6-461A-9EBE-C3B69A1549C2}" dt="2023-04-06T16:21:52.616" v="0"/>
          <ac:inkMkLst>
            <pc:docMk/>
            <pc:sldMk cId="0" sldId="404"/>
            <ac:inkMk id="2" creationId="{C46DF9A4-51A5-FBE7-AFA7-BBBD80454AC5}"/>
          </ac:inkMkLst>
        </pc:inkChg>
      </pc:sldChg>
      <pc:sldChg chg="addSp">
        <pc:chgData name="Stephanie Stephanie" userId="1565e37e99b0f997" providerId="LiveId" clId="{CFA47D02-CED6-461A-9EBE-C3B69A1549C2}" dt="2023-04-06T16:21:52.616" v="0"/>
        <pc:sldMkLst>
          <pc:docMk/>
          <pc:sldMk cId="0" sldId="405"/>
        </pc:sldMkLst>
        <pc:inkChg chg="add">
          <ac:chgData name="Stephanie Stephanie" userId="1565e37e99b0f997" providerId="LiveId" clId="{CFA47D02-CED6-461A-9EBE-C3B69A1549C2}" dt="2023-04-06T16:21:52.616" v="0"/>
          <ac:inkMkLst>
            <pc:docMk/>
            <pc:sldMk cId="0" sldId="405"/>
            <ac:inkMk id="2" creationId="{123FD927-4FF9-BF54-388D-AA07CEF43CD4}"/>
          </ac:inkMkLst>
        </pc:inkChg>
      </pc:sldChg>
      <pc:sldChg chg="addSp">
        <pc:chgData name="Stephanie Stephanie" userId="1565e37e99b0f997" providerId="LiveId" clId="{CFA47D02-CED6-461A-9EBE-C3B69A1549C2}" dt="2023-04-06T16:21:52.616" v="0"/>
        <pc:sldMkLst>
          <pc:docMk/>
          <pc:sldMk cId="0" sldId="406"/>
        </pc:sldMkLst>
        <pc:inkChg chg="add">
          <ac:chgData name="Stephanie Stephanie" userId="1565e37e99b0f997" providerId="LiveId" clId="{CFA47D02-CED6-461A-9EBE-C3B69A1549C2}" dt="2023-04-06T16:21:52.616" v="0"/>
          <ac:inkMkLst>
            <pc:docMk/>
            <pc:sldMk cId="0" sldId="406"/>
            <ac:inkMk id="2" creationId="{688015A8-EC05-44D6-8A4C-44A30911D667}"/>
          </ac:inkMkLst>
        </pc:inkChg>
      </pc:sldChg>
      <pc:sldChg chg="addSp">
        <pc:chgData name="Stephanie Stephanie" userId="1565e37e99b0f997" providerId="LiveId" clId="{CFA47D02-CED6-461A-9EBE-C3B69A1549C2}" dt="2023-04-06T16:21:52.616" v="0"/>
        <pc:sldMkLst>
          <pc:docMk/>
          <pc:sldMk cId="0" sldId="408"/>
        </pc:sldMkLst>
        <pc:inkChg chg="add">
          <ac:chgData name="Stephanie Stephanie" userId="1565e37e99b0f997" providerId="LiveId" clId="{CFA47D02-CED6-461A-9EBE-C3B69A1549C2}" dt="2023-04-06T16:21:52.616" v="0"/>
          <ac:inkMkLst>
            <pc:docMk/>
            <pc:sldMk cId="0" sldId="408"/>
            <ac:inkMk id="2" creationId="{5AD2D340-44E3-4A36-A5EC-804905BEF9C4}"/>
          </ac:inkMkLst>
        </pc:inkChg>
      </pc:sldChg>
      <pc:sldChg chg="addSp">
        <pc:chgData name="Stephanie Stephanie" userId="1565e37e99b0f997" providerId="LiveId" clId="{CFA47D02-CED6-461A-9EBE-C3B69A1549C2}" dt="2023-04-06T16:21:52.616" v="0"/>
        <pc:sldMkLst>
          <pc:docMk/>
          <pc:sldMk cId="0" sldId="409"/>
        </pc:sldMkLst>
        <pc:inkChg chg="add">
          <ac:chgData name="Stephanie Stephanie" userId="1565e37e99b0f997" providerId="LiveId" clId="{CFA47D02-CED6-461A-9EBE-C3B69A1549C2}" dt="2023-04-06T16:21:52.616" v="0"/>
          <ac:inkMkLst>
            <pc:docMk/>
            <pc:sldMk cId="0" sldId="409"/>
            <ac:inkMk id="2" creationId="{0340AB1E-D730-3E1E-32FE-E16B50E0F6FF}"/>
          </ac:inkMkLst>
        </pc:inkChg>
      </pc:sldChg>
      <pc:sldChg chg="addSp">
        <pc:chgData name="Stephanie Stephanie" userId="1565e37e99b0f997" providerId="LiveId" clId="{CFA47D02-CED6-461A-9EBE-C3B69A1549C2}" dt="2023-04-06T16:21:52.616" v="0"/>
        <pc:sldMkLst>
          <pc:docMk/>
          <pc:sldMk cId="2233264678" sldId="410"/>
        </pc:sldMkLst>
        <pc:inkChg chg="add">
          <ac:chgData name="Stephanie Stephanie" userId="1565e37e99b0f997" providerId="LiveId" clId="{CFA47D02-CED6-461A-9EBE-C3B69A1549C2}" dt="2023-04-06T16:21:52.616" v="0"/>
          <ac:inkMkLst>
            <pc:docMk/>
            <pc:sldMk cId="2233264678" sldId="410"/>
            <ac:inkMk id="2" creationId="{E0BCBFDA-ABA1-76A4-6A6D-045752C08B87}"/>
          </ac:inkMkLst>
        </pc:inkChg>
      </pc:sldChg>
      <pc:sldChg chg="addSp">
        <pc:chgData name="Stephanie Stephanie" userId="1565e37e99b0f997" providerId="LiveId" clId="{CFA47D02-CED6-461A-9EBE-C3B69A1549C2}" dt="2023-04-06T16:21:52.616" v="0"/>
        <pc:sldMkLst>
          <pc:docMk/>
          <pc:sldMk cId="0" sldId="413"/>
        </pc:sldMkLst>
        <pc:inkChg chg="add">
          <ac:chgData name="Stephanie Stephanie" userId="1565e37e99b0f997" providerId="LiveId" clId="{CFA47D02-CED6-461A-9EBE-C3B69A1549C2}" dt="2023-04-06T16:21:52.616" v="0"/>
          <ac:inkMkLst>
            <pc:docMk/>
            <pc:sldMk cId="0" sldId="413"/>
            <ac:inkMk id="2" creationId="{F2D5B56A-F64E-20BC-E264-549C7A925DA2}"/>
          </ac:inkMkLst>
        </pc:inkChg>
      </pc:sldChg>
      <pc:sldChg chg="addSp">
        <pc:chgData name="Stephanie Stephanie" userId="1565e37e99b0f997" providerId="LiveId" clId="{CFA47D02-CED6-461A-9EBE-C3B69A1549C2}" dt="2023-04-06T16:21:52.616" v="0"/>
        <pc:sldMkLst>
          <pc:docMk/>
          <pc:sldMk cId="0" sldId="421"/>
        </pc:sldMkLst>
        <pc:inkChg chg="add">
          <ac:chgData name="Stephanie Stephanie" userId="1565e37e99b0f997" providerId="LiveId" clId="{CFA47D02-CED6-461A-9EBE-C3B69A1549C2}" dt="2023-04-06T16:21:52.616" v="0"/>
          <ac:inkMkLst>
            <pc:docMk/>
            <pc:sldMk cId="0" sldId="421"/>
            <ac:inkMk id="2" creationId="{B8C4445E-CABD-BBEB-BDC2-88AC2E184992}"/>
          </ac:inkMkLst>
        </pc:inkChg>
      </pc:sldChg>
      <pc:sldChg chg="addSp">
        <pc:chgData name="Stephanie Stephanie" userId="1565e37e99b0f997" providerId="LiveId" clId="{CFA47D02-CED6-461A-9EBE-C3B69A1549C2}" dt="2023-04-06T16:21:52.616" v="0"/>
        <pc:sldMkLst>
          <pc:docMk/>
          <pc:sldMk cId="0" sldId="423"/>
        </pc:sldMkLst>
        <pc:inkChg chg="add">
          <ac:chgData name="Stephanie Stephanie" userId="1565e37e99b0f997" providerId="LiveId" clId="{CFA47D02-CED6-461A-9EBE-C3B69A1549C2}" dt="2023-04-06T16:21:52.616" v="0"/>
          <ac:inkMkLst>
            <pc:docMk/>
            <pc:sldMk cId="0" sldId="423"/>
            <ac:inkMk id="4" creationId="{E51D75F6-D5ED-B19C-E57A-BFB533F6F678}"/>
          </ac:inkMkLst>
        </pc:inkChg>
      </pc:sldChg>
      <pc:sldChg chg="addSp">
        <pc:chgData name="Stephanie Stephanie" userId="1565e37e99b0f997" providerId="LiveId" clId="{CFA47D02-CED6-461A-9EBE-C3B69A1549C2}" dt="2023-04-06T16:21:52.616" v="0"/>
        <pc:sldMkLst>
          <pc:docMk/>
          <pc:sldMk cId="2905211394" sldId="432"/>
        </pc:sldMkLst>
        <pc:inkChg chg="add">
          <ac:chgData name="Stephanie Stephanie" userId="1565e37e99b0f997" providerId="LiveId" clId="{CFA47D02-CED6-461A-9EBE-C3B69A1549C2}" dt="2023-04-06T16:21:52.616" v="0"/>
          <ac:inkMkLst>
            <pc:docMk/>
            <pc:sldMk cId="2905211394" sldId="432"/>
            <ac:inkMk id="3" creationId="{0A43CA30-BD80-4296-0F82-0CD57AE67B4B}"/>
          </ac:inkMkLst>
        </pc:inkChg>
      </pc:sldChg>
      <pc:sldChg chg="addSp">
        <pc:chgData name="Stephanie Stephanie" userId="1565e37e99b0f997" providerId="LiveId" clId="{CFA47D02-CED6-461A-9EBE-C3B69A1549C2}" dt="2023-04-06T16:21:52.616" v="0"/>
        <pc:sldMkLst>
          <pc:docMk/>
          <pc:sldMk cId="936417808" sldId="450"/>
        </pc:sldMkLst>
        <pc:inkChg chg="add">
          <ac:chgData name="Stephanie Stephanie" userId="1565e37e99b0f997" providerId="LiveId" clId="{CFA47D02-CED6-461A-9EBE-C3B69A1549C2}" dt="2023-04-06T16:21:52.616" v="0"/>
          <ac:inkMkLst>
            <pc:docMk/>
            <pc:sldMk cId="936417808" sldId="450"/>
            <ac:inkMk id="2" creationId="{6D9B4531-DC94-8A4A-7E4B-2835E6293DC0}"/>
          </ac:inkMkLst>
        </pc:inkChg>
      </pc:sldChg>
      <pc:sldChg chg="addSp">
        <pc:chgData name="Stephanie Stephanie" userId="1565e37e99b0f997" providerId="LiveId" clId="{CFA47D02-CED6-461A-9EBE-C3B69A1549C2}" dt="2023-04-06T16:21:52.616" v="0"/>
        <pc:sldMkLst>
          <pc:docMk/>
          <pc:sldMk cId="2105438998" sldId="458"/>
        </pc:sldMkLst>
        <pc:inkChg chg="add">
          <ac:chgData name="Stephanie Stephanie" userId="1565e37e99b0f997" providerId="LiveId" clId="{CFA47D02-CED6-461A-9EBE-C3B69A1549C2}" dt="2023-04-06T16:21:52.616" v="0"/>
          <ac:inkMkLst>
            <pc:docMk/>
            <pc:sldMk cId="2105438998" sldId="458"/>
            <ac:inkMk id="16" creationId="{541D609B-0D83-69F6-C2FE-91BD95006C1F}"/>
          </ac:inkMkLst>
        </pc:inkChg>
      </pc:sldChg>
      <pc:sldChg chg="addSp">
        <pc:chgData name="Stephanie Stephanie" userId="1565e37e99b0f997" providerId="LiveId" clId="{CFA47D02-CED6-461A-9EBE-C3B69A1549C2}" dt="2023-04-06T16:21:52.616" v="0"/>
        <pc:sldMkLst>
          <pc:docMk/>
          <pc:sldMk cId="1738051525" sldId="459"/>
        </pc:sldMkLst>
        <pc:inkChg chg="add">
          <ac:chgData name="Stephanie Stephanie" userId="1565e37e99b0f997" providerId="LiveId" clId="{CFA47D02-CED6-461A-9EBE-C3B69A1549C2}" dt="2023-04-06T16:21:52.616" v="0"/>
          <ac:inkMkLst>
            <pc:docMk/>
            <pc:sldMk cId="1738051525" sldId="459"/>
            <ac:inkMk id="4" creationId="{8EE197E2-9CFE-8832-FC86-4A5D68E85A8D}"/>
          </ac:inkMkLst>
        </pc:inkChg>
      </pc:sldChg>
      <pc:sldChg chg="addSp">
        <pc:chgData name="Stephanie Stephanie" userId="1565e37e99b0f997" providerId="LiveId" clId="{CFA47D02-CED6-461A-9EBE-C3B69A1549C2}" dt="2023-04-06T16:21:52.616" v="0"/>
        <pc:sldMkLst>
          <pc:docMk/>
          <pc:sldMk cId="164952818" sldId="460"/>
        </pc:sldMkLst>
        <pc:inkChg chg="add">
          <ac:chgData name="Stephanie Stephanie" userId="1565e37e99b0f997" providerId="LiveId" clId="{CFA47D02-CED6-461A-9EBE-C3B69A1549C2}" dt="2023-04-06T16:21:52.616" v="0"/>
          <ac:inkMkLst>
            <pc:docMk/>
            <pc:sldMk cId="164952818" sldId="460"/>
            <ac:inkMk id="18" creationId="{247AB843-1A5F-25C8-261A-E3E4E65586F3}"/>
          </ac:inkMkLst>
        </pc:inkChg>
      </pc:sldChg>
      <pc:sldChg chg="addSp">
        <pc:chgData name="Stephanie Stephanie" userId="1565e37e99b0f997" providerId="LiveId" clId="{CFA47D02-CED6-461A-9EBE-C3B69A1549C2}" dt="2023-04-06T16:21:52.616" v="0"/>
        <pc:sldMkLst>
          <pc:docMk/>
          <pc:sldMk cId="1621174989" sldId="461"/>
        </pc:sldMkLst>
        <pc:inkChg chg="add">
          <ac:chgData name="Stephanie Stephanie" userId="1565e37e99b0f997" providerId="LiveId" clId="{CFA47D02-CED6-461A-9EBE-C3B69A1549C2}" dt="2023-04-06T16:21:52.616" v="0"/>
          <ac:inkMkLst>
            <pc:docMk/>
            <pc:sldMk cId="1621174989" sldId="461"/>
            <ac:inkMk id="4" creationId="{BBA91621-E239-AEC1-5989-B739211B71D7}"/>
          </ac:inkMkLst>
        </pc:inkChg>
      </pc:sldChg>
      <pc:sldChg chg="addSp">
        <pc:chgData name="Stephanie Stephanie" userId="1565e37e99b0f997" providerId="LiveId" clId="{CFA47D02-CED6-461A-9EBE-C3B69A1549C2}" dt="2023-04-06T16:21:52.616" v="0"/>
        <pc:sldMkLst>
          <pc:docMk/>
          <pc:sldMk cId="1157139182" sldId="463"/>
        </pc:sldMkLst>
        <pc:inkChg chg="add">
          <ac:chgData name="Stephanie Stephanie" userId="1565e37e99b0f997" providerId="LiveId" clId="{CFA47D02-CED6-461A-9EBE-C3B69A1549C2}" dt="2023-04-06T16:21:52.616" v="0"/>
          <ac:inkMkLst>
            <pc:docMk/>
            <pc:sldMk cId="1157139182" sldId="463"/>
            <ac:inkMk id="4" creationId="{750B35BC-9259-592B-A13C-5F05DCE19EFF}"/>
          </ac:inkMkLst>
        </pc:inkChg>
      </pc:sldChg>
      <pc:sldChg chg="addSp">
        <pc:chgData name="Stephanie Stephanie" userId="1565e37e99b0f997" providerId="LiveId" clId="{CFA47D02-CED6-461A-9EBE-C3B69A1549C2}" dt="2023-04-06T16:21:52.616" v="0"/>
        <pc:sldMkLst>
          <pc:docMk/>
          <pc:sldMk cId="128181974" sldId="465"/>
        </pc:sldMkLst>
        <pc:inkChg chg="add">
          <ac:chgData name="Stephanie Stephanie" userId="1565e37e99b0f997" providerId="LiveId" clId="{CFA47D02-CED6-461A-9EBE-C3B69A1549C2}" dt="2023-04-06T16:21:52.616" v="0"/>
          <ac:inkMkLst>
            <pc:docMk/>
            <pc:sldMk cId="128181974" sldId="465"/>
            <ac:inkMk id="4" creationId="{A82AC485-5D3F-9EFE-3F6A-35F87CFC455C}"/>
          </ac:inkMkLst>
        </pc:inkChg>
      </pc:sldChg>
      <pc:sldChg chg="addSp">
        <pc:chgData name="Stephanie Stephanie" userId="1565e37e99b0f997" providerId="LiveId" clId="{CFA47D02-CED6-461A-9EBE-C3B69A1549C2}" dt="2023-04-06T16:21:52.616" v="0"/>
        <pc:sldMkLst>
          <pc:docMk/>
          <pc:sldMk cId="1021254010" sldId="1211"/>
        </pc:sldMkLst>
        <pc:inkChg chg="add">
          <ac:chgData name="Stephanie Stephanie" userId="1565e37e99b0f997" providerId="LiveId" clId="{CFA47D02-CED6-461A-9EBE-C3B69A1549C2}" dt="2023-04-06T16:21:52.616" v="0"/>
          <ac:inkMkLst>
            <pc:docMk/>
            <pc:sldMk cId="1021254010" sldId="1211"/>
            <ac:inkMk id="2" creationId="{6E34B539-70A5-8A0E-7576-82D7EAB214AA}"/>
          </ac:inkMkLst>
        </pc:inkChg>
      </pc:sldChg>
      <pc:sldChg chg="addSp">
        <pc:chgData name="Stephanie Stephanie" userId="1565e37e99b0f997" providerId="LiveId" clId="{CFA47D02-CED6-461A-9EBE-C3B69A1549C2}" dt="2023-04-06T16:21:52.616" v="0"/>
        <pc:sldMkLst>
          <pc:docMk/>
          <pc:sldMk cId="2105332660" sldId="1212"/>
        </pc:sldMkLst>
        <pc:inkChg chg="add">
          <ac:chgData name="Stephanie Stephanie" userId="1565e37e99b0f997" providerId="LiveId" clId="{CFA47D02-CED6-461A-9EBE-C3B69A1549C2}" dt="2023-04-06T16:21:52.616" v="0"/>
          <ac:inkMkLst>
            <pc:docMk/>
            <pc:sldMk cId="2105332660" sldId="1212"/>
            <ac:inkMk id="2" creationId="{3C5AE365-43CF-68DF-741D-ED40266D8E46}"/>
          </ac:inkMkLst>
        </pc:inkChg>
      </pc:sldChg>
      <pc:sldChg chg="addSp">
        <pc:chgData name="Stephanie Stephanie" userId="1565e37e99b0f997" providerId="LiveId" clId="{CFA47D02-CED6-461A-9EBE-C3B69A1549C2}" dt="2023-04-06T16:21:52.616" v="0"/>
        <pc:sldMkLst>
          <pc:docMk/>
          <pc:sldMk cId="3844889806" sldId="1220"/>
        </pc:sldMkLst>
        <pc:inkChg chg="add">
          <ac:chgData name="Stephanie Stephanie" userId="1565e37e99b0f997" providerId="LiveId" clId="{CFA47D02-CED6-461A-9EBE-C3B69A1549C2}" dt="2023-04-06T16:21:52.616" v="0"/>
          <ac:inkMkLst>
            <pc:docMk/>
            <pc:sldMk cId="3844889806" sldId="1220"/>
            <ac:inkMk id="4" creationId="{7A95C797-B6C0-08A5-DBF4-AF6B971E9DEC}"/>
          </ac:inkMkLst>
        </pc:inkChg>
      </pc:sldChg>
      <pc:sldChg chg="addSp">
        <pc:chgData name="Stephanie Stephanie" userId="1565e37e99b0f997" providerId="LiveId" clId="{CFA47D02-CED6-461A-9EBE-C3B69A1549C2}" dt="2023-04-06T16:21:52.616" v="0"/>
        <pc:sldMkLst>
          <pc:docMk/>
          <pc:sldMk cId="3107835012" sldId="1241"/>
        </pc:sldMkLst>
        <pc:inkChg chg="add">
          <ac:chgData name="Stephanie Stephanie" userId="1565e37e99b0f997" providerId="LiveId" clId="{CFA47D02-CED6-461A-9EBE-C3B69A1549C2}" dt="2023-04-06T16:21:52.616" v="0"/>
          <ac:inkMkLst>
            <pc:docMk/>
            <pc:sldMk cId="3107835012" sldId="1241"/>
            <ac:inkMk id="4" creationId="{B88F5FE6-C3C1-7689-C3FE-6B3C124F701E}"/>
          </ac:inkMkLst>
        </pc:inkChg>
      </pc:sldChg>
      <pc:sldChg chg="addSp">
        <pc:chgData name="Stephanie Stephanie" userId="1565e37e99b0f997" providerId="LiveId" clId="{CFA47D02-CED6-461A-9EBE-C3B69A1549C2}" dt="2023-04-06T16:21:52.616" v="0"/>
        <pc:sldMkLst>
          <pc:docMk/>
          <pc:sldMk cId="1854285908" sldId="1242"/>
        </pc:sldMkLst>
        <pc:inkChg chg="add">
          <ac:chgData name="Stephanie Stephanie" userId="1565e37e99b0f997" providerId="LiveId" clId="{CFA47D02-CED6-461A-9EBE-C3B69A1549C2}" dt="2023-04-06T16:21:52.616" v="0"/>
          <ac:inkMkLst>
            <pc:docMk/>
            <pc:sldMk cId="1854285908" sldId="1242"/>
            <ac:inkMk id="4" creationId="{232651C2-34E5-B9A4-64BB-FEF5BA9825BC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6T15:07:21.4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12336 8087 1215 0,'-67'-1'-14'0,"11"0"14"16,2 1 2-16,12-2-1 0,-2 0 0 16,-3 0 1-16,1 0 4 15,-3 0 4-15,-2-1 5 0,-4 3 3 0,-5-3 3 16,-1 2 5-16,0 2 4 0,1 4 1 16,-2 0-3-16,-3 1-6 0,-9-1-7 15,-9 2-4-15,-9 0-2 0,-7 2 1 16,0-1 0-16,-5 0-1 0,-10-1-2 0,-2 2-2 15,-8-3-3-15,-1 0 1 0,-8 0-2 16,-9-3 2-16,-3 0-1 0,-11 0 0 16,0-3 0-16,0 0 0 0,-6 0-1 15,-4 0 1-15,5-4-2 0,1 1 0 16,-5-2 0-16,6 1 2 0,6-2-2 16,-9 3 10-16,10 0 8 0,4 0 2 0,1 2 2 15,4 1-8-15,3 0-7 16,6 4-1-16,8 0 2 0,7 2 2 0,10 1 4 15,10 1 4-15,9 0-1 0,20 0-3 16,14-1-4-16,11-3-5 16,5 2-1-16,11-2 0 0,4 1-3 0,9-2 1 15,3 0 0-15,6-3 0 0,5 1 1 0,2-1 0 16,0 0 0-16,0 0-1 0,0 0 0 16,-1 0-10-16,1 0-17 0,0 0-32 15,0 0-29-15,0-1 29 0,5-3-173 16,7-8 160-16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6T15:28:42.9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21164 4074 1373 0,'-4'0'32'0,"-119"52"620"31,95-48-1056-31,-5 2 109 16,-6-2 316-16,-13-2 8 0,-12-2 7 15,-13-2-1-15,-5-2-7 0,-7-2-5 16,-4-4-5-1,-16-1-7-15,-15-4-3 0,-7 1-3 0,1 1-2 0,-6 0-1 16,1 1 1-16,-2-1-2 16,-5 3 2-16,1 1-2 0,0 2-1 0,4 2 1 15,1 1 1-15,4 2-1 0,3 2 0 16,2 0 0-16,6 1-1 0,12 4 1 16,4-2 1-16,12 4-2 0,9 0 1 0,14-1-1 15,18 2 0-15,9-1 1 0,10-1-1 16,9 0 0-16,6 1-1 0,6-5 0 15,5 1 0 1,4-1 0-16,1-2 2 0,2 0 0 0,0 0-4 0,0 0-4 0,0 0-5 31,0 0-13-31,0 0 1 0,4 1-3 16,4-1-2-16,6-1 1 0,16-1-24 16,17 2-21-16,16 2-16 0,22 7 4 0,12 3 22 15,3 2 23-15,4 2 103 0,-7 0-48 16</inkml:trace>
  <inkml:trace contextRef="#ctx0" brushRef="#br0" timeOffset="491.86">20918 4243 1219 0,'8'6'897'0,"20"-7"-181"15,-51 2-777-15,6 2-681 16,-13-4-212-16,-29 2 954 0,19-1 2 16,-13 0 7-16,-3 0 7 0,0 0 7 15,1-3 6-15,-1 0 3 0,0 0 4 0,-8-2 6 16,-10 2 2-16,-6-2-2 0,-4 2-2 15,-2 2-6-15,5-3-7 0,-3 4 1 16,-12 0-4-16,-8 0-7 0,-5 0-2 16,-1 0-6-16,5 2-4 0,-12-2-2 15,-1-2-1-15,-2 1-1 0,3-2 1 0,1-3 1 16,5 0-2-16,3-3 1 0,6 0 0 16,17 2-1-16,11 0 1 0,5-1 0 15,4 4-2-15,3-2 1 0,6 3 0 16,8 1-1-16,14 2 0 0,11 0 1 15,8 0-1-15,6 0 1 16,3 0 1-16,2 2 0 0,4-2 1 0,0 0 2 16,-3 0-1-16,3 0 1 0,0 0 0 15,2 0-4-15,-1 1 0 0,1-1-1 0,-2 0-2 16,1 0-1-16,0 0-1 0,0 0-6 16,-1 0-12-16,1 0-17 0,-1 0-11 15,3 1-16-15,1-1-11 0,3 1 46 16</inkml:trace>
  <inkml:trace contextRef="#ctx0" brushRef="#br0" timeOffset="7685.35">5956 3256 1175 0,'0'0'26'0,"0"0"-22"16,1 0-4-16,-1 2 3 0,0-2 8 15,0 0 6-15,-1 0 2 0,1 0 2 0,0 0 0 16,0 0 4-16,0 0 11 0,0 0 9 16,0 0 5-1,0 0 1-15,0 0-10 0,1 0-6 0,-1 0-8 0,4-4-9 16,-2 1-5 0,2-3-6-16,3-2-3 0,4-3-2 0,4-1 1 0,0-8-1 15,5-4-2-15,0-3 0 0,4-2 1 16,3-3-1-16,3 1 0 0,-1 3 0 15,2 2 1-15,2 1 0 0,0 3 1 0,4-1-1 16,-1 2-1-16,4 1 1 16,3 0-1-16,2 4 0 0,3 0 3 0,0 2 0 15,-2 1 2-15,-5 4 1 0,-4 2 0 16,1 3-2-16,-1 4-2 0,3 0-2 0,5 3 0 16,-1 3 0-16,3 3-1 0,3 1 1 15,-1 2 0-15,0 0 0 0,-5 0 0 16,-1 1 0-1,-1 2 1-15,-1 1 0 0,6 2 1 0,4-2-1 0,-2 0 1 0,6-1-1 32,3-3-1-32,0 0 1 0,4-2 0 15,-5-1-1-15,0 0 1 0,-4-3 0 16,-1 0 0-16,1-4 1 0,-5 2 0 0,-1-4-1 0,-2-3 6 0,-7 1 4 16,-3-5 2-1,-5 3 2-15,-3-3-6 16,-2-1-4-16,-2-1-1 0,0-1 1 0,3-2 3 15,-5-4 3-15,5 0 3 16,0-2-1-16,-2 0-3 0,5-3-4 0,-6-1-2 16,0-2 3-16,-2 0 7 0,-3-1 3 15,3 1 5-15,0 0 0 0,-2 2-6 16,-4 1-3-16,-2 0-3 0,-3 1-3 16,1-3 1-16,-2 0-2 0,2 2-1 15,0-2-2-15,-1 2 0 0,1 1-2 16,-1-3-1-16,-1 5 1 0,-1 3 0 0,-3 1 1 15,2 3-1-15,-5-1 0 0,0 0 0 16,1 4 0-16,-3 3 0 0,2 0 0 16,-2 5 0-16,2-2-2 0,-2 1-3 15,0 1-6-15,0 0-4 0,0 0 2 16,0 0 1-16,0 0 0 0,0 0 1 0,-2 2-4 16,2 0 2-16,0 0 4 0,-1 2 3 15,4 1 3-15,-1 1 0 0,2 8 1 16,-4-3-1-16,1 8 2 0,2 2 0 15,1 4-1-15,5 6 0 0,2 0 0 0,1 4-2 16,5 0 1-16,1-2 0 0,6 1 1 16,4-1 0-16,3-3 1 0,3 0-1 15,-1-2 1-15,3-2 0 0,1-3 0 16,4 0 1-16,5 0 1 0,1-5-1 16,-4-2 1-16,-6-3 0 0,-5-4 0 15,-8-4 1-15,-1 0 1 0,0-2-4 16,-1 0 12-16,-1-5 1 15,2 1 0-15,-3-3 5 0,1-1-11 0,7 1 0 0,0-5-1 16,4-2 0-16,5-1-2 0,0-3 0 16,3-1-1-16,4 0-1 0,0-2-1 15,-1 2 0-15,-4 0 0 0,-2 1 0 16,-1 0 1-16,-4 1-2 16,4 0 0-16,-3 2 1 0,2 0-1 0,1 0 0 15,7 1 0-15,6 1-1 0,2 2 0 16,4 3 1-16,-4-1-1 0,0 3 0 15,1 1 1-15,-1 2 0 0,-2 0-1 0,3 4 1 16,2-1-1-16,5 3 1 0,7-2 0 16,-1 4 0-16,-8 1-1 0,-5 4 1 0,-11-3-1 15,-4 4-1-15,3-1 1 0,-3 5-5 16,4 3 0-16,4 4 1 0,3 7 0 16,6 3 3-16,-3 0 3 0,-10-4-1 15,-9-3-1-15,-7-1 0 0,-5 1-2 16,2 7 2-16,0 5 1 0,-1 8 0 0,-1-2 2 15,-4-1 1-15,-4-7-2 0,-3-5 0 16,-2-5 5-16,-1 1-3 0,-3-4 1 16,0-2 1-1,0-2-3-15,-1-5 0 0,-2-1 0 0,1-6 0 0,-1 0-1 16,0-2 1 0,0-2 0-16,0-1 1 0,0-3 3 0,0-1 0 15,0 2 1-15,0-2 5 0,0 0-1 0,0 0 2 16,0 0 2-16,0 0-2 0,0 0 0 0,0 0-1 15,-2-2 0-15,2 2-1 16,0 0 1-16,0 0-3 0,0 0-1 0,0 0-3 16,0 0-3-16,1 0 1 0,-1 0-1 15,0 0-2-15,0 0 0 0,1 0 0 16,0 0-1-16,-1 0 0 0,0 0 0 16,0 0-1-16,0 0 0 0,0 0-3 0,0 0-4 15,0 0-5-15,0 0-5 0,0 0-8 31,0 0-5-31,1 2-4 0,-1-2-9 0,0 0-8 0,0 0-7 0,0 0-10 16,1 1-3-16,0-1-14 0,-1 0-2 0,2-4 106 31,-2-12-34-31</inkml:trace>
  <inkml:trace contextRef="#ctx0" brushRef="#br0" timeOffset="137840.47">31443 8017 1675 0,'7'-4'40'0,"-3"2"-23"0,-1-1-20 0,-1 1-6 16,-2 2-1-16,0 0 0 0,0 0 0 15,1 0 0-15,-1 0-5 0,1 0-7 16,0 2-4-16,-1-2-3 0,-1 3 2 16,-5 0 4-16,0 4 8 0,-3 5 4 15,-9 5 4-15,-8 5 1 0,-15 3 0 16,-9 1 0-16,-9 5 3 0,-7 0 0 16,-1 2 2-16,-6-1 1 0,-10-3 0 0,-14 1 0 15,-9-5 1 1,-6 1-1-16,1 0 2 0,-3-1 1 0,-7 0 1 15,-6-2-2-15,1 2 2 0,-4-2-2 16,-8-2 0-16,-2-1 1 16,-4-4 0-16,-6-4 0 0,2-2 1 0,4-1-2 15,-11-4 1-15,7-1 1 0,6-3-2 0,0 0 2 0,4 3 0 16,6-2-1-16,1 2 0 0,1 1 2 16,-3-3 0-16,0-1 0 0,-3-2 1 15,0-4-2-15,7-3 0 0,1-2 0 31,4-4 0-31,3-2 0 0,4-2 1 0,0-2-2 0,3-1 1 0,0-4-1 0,11 2 0 32,11-2 2-32,-6-7 0 0,1-1 0 15,0-6-1-15,7-2 10 0,15-3 0 16,7-3 7-16,5-1 7 0,0 0-1 16,6 4 12-16,4 2 5 0,9 3 7 0,13 0-1 15,6 5 1-15,11 3 1 0,6 3 3 16,4 4-2-16,6-5-12 15,5-2-8-15,8-4-14 0,9-6-13 0,6 0 0 16,10-4-6-16,8-1 0 0,2 1 1 16,2 0-1-16,-2 5 1 0,-1-2 1 15,-1 2 1-15,5-1-3 0,4-1-1 16,12 0 0-16,7-2-4 0,4 4 3 16,2 2-4-16,-1-1-3 0,4 5-1 0,11 0-3 15,12 5 0-15,0 5 1 0,1 4 6 16,-7 2-1-16,0 6 2 0,6-1-1 15,-4 4 0-15,-10 2 2 0,-6 0 2 16,-5 2 1-16,5 1 0 0,7 2-2 16,-3 2-3-16,-1-2 0 0,-5 2 0 15,2 0 3-15,13 0 2 0,0-1 1 0,-2-1 0 16,-2-2 1-16,-8 3-1 0,17 1 0 16,4 0 1-16,-2-3-1 0,0 2 0 15,-12-1 0-15,8 0 0 0,0-1 0 16,-2 0 0-16,-5 0 0 0,-10-1 0 0,0 0 1 15,7 2-1-15,-2-1 1 0,-5 1-1 16,-5 2 1-16,-14 3-1 16,-1 2 0-16,6 2 0 0,8 5-1 0,0 0 0 0,-1 4-1 15,-9 2-1-15,-13 0 2 0,-5 1 0 16,0 2-1-16,-1 2 0 0,-1-1-2 16,1 3 0-16,-6 3 0 0,-6 0-1 15,-7 5 1-15,-6-3-1 0,-3 2 0 16,-3 0 0-16,2 0 2 0,1 4 0 15,-1 1-1-15,0 3 1 0,0-2 1 16,-4 2-2-16,-1-3-2 0,-3 1-5 16,-2 1-4-16,-3 2-3 0,-2 1-4 15,-3 1-1-15,-1-3-2 0,-4 1 1 0,-4-6 3 16,-2 1 5-16,-3-3 4 16,-4-2 0-16,-2 1 1 0,-5 0 1 15,-2 0 2-15,-4 3 3 0,-4 2 3 16,-1 1 0-16,0-2 0 0,-3 1 0 0,0-3-2 15,-8-6 0-15,-5-2 2 0,-3-6 1 16,1-2 1-16,7-1 1 0,5-4 1 0,8-1 0 16,3-5 0-16,3 1 0 0,1-1 0 15,2-2 2-15,6-2 4 0,1-1 3 16,4-1 1-16,4 2-1 16,-1-1-1-16,4-1 2 0,2-1 1 0,0 1 7 0,0-1 12 15,-1 0 10-15,-1 1 6 0,4 0 3 16,1 0-9-16,-3-1-5 0,1 2-5 15,0-2-6-15,0 0-4 0,0 0-6 16,2 0-6-16,-3 0-3 0,0 0-3 16,0 0 0-16,0 0-5 0,1-2-16 15,-1 2-25-15,0 0-33 0,0 0-35 16,0 0-41-16,0 0 466 0,-1-2-263 16</inkml:trace>
  <inkml:trace contextRef="#ctx0" brushRef="#br0" timeOffset="143792.42">33595 12065 1653 0,'1'0'81'0,"-4"0"1"15,1 2-96-15,4-2-54 0,-5 1-15 16,6 0 25-16,-6 4 26 0,-6 0 19 15,2 1 10-15,-11 1 0 0,3 0 0 16,-10 1 1-16,-3 0 1 0,-2 1-1 16,-4 0 2-16,5 0-1 0,0 1 0 15,-5 0 0-15,4-1 1 0,-3 0-1 0,-5-1 1 16,3-1 1-16,-4-1-1 0,-3-1 1 16,2-2 1-16,-11 2 0 0,-12-1 0 15,-6 0 0-15,0 0-1 0,5 1 0 16,6-1 0-16,2 1-1 0,-6-1 1 15,1 1 1-15,-11 2-1 0,-3-1-1 0,-1 2 1 16,2 0-1-16,8 0 0 0,6-1 0 16,4-1 0-16,-9 0-1 0,-11 0 1 15,-3-2 8-15,-10-4 6 0,7-2 3 16,7-7 0-16,-2-2-4 0,-9-3-1 16,-8 0 4-16,-3-1 2 0,0-2-1 15,12 2-2-15,-5-1-7 0,-7 1-1 16,-4 2-4-16,-5 1 2 0,10 1-1 15,6 2 0-15,-11 1 0 0,-3 2-1 16,-7 1-1-16,2-1 0 0,7 2 0 16,-4-2-2-16,-4 2 2 0,-3-3 0 15,10 3-2-15,11 0 0 0,-2 1 1 16,-1-2 0-16,0 2-1 0,3-2 1 16,15 3-1-16,10 1-1 0,-5-1 7 0,-8 0 9 15,-2-1 3-15,-3 0 2 0,9 0-6 0,8-1-8 16,3-1-1-16,-2-1 0 0,-6-4 6 15,-1 0 1-15,-1-1 0 0,8-3 2 16,11 1 1-16,10-2-2 0,5 2-2 16,10 0 0-16,2 1-1 0,5-2 0 15,2 2 2-15,4-1-2 0,3 0-1 0,1 1 4 16,1-4-3-16,2 0 2 0,-1-3 1 16,-1-2-4-16,3 0 0 0,1-2 0 15,2 1-2 1,3 0 0-16,2 1 0 0,2 0-2 0,0 2 0 0,2-1-1 0,6 1-2 15,0 0 0-15,3-1-1 16,3 0-3-16,2-5-1 16,6 3-1-16,2 0-2 0,-2 1 2 0,0-2 1 15,2 2 0-15,-1 0 3 16,5-1-1-16,5 3 1 0,1-1-1 0,1 0-1 16,7-3-1-16,4 3-1 0,3 0 2 15,8 1 1-15,0 0 1 0,-2 2 3 16,-1 1 0-16,-2 1-1 0,4 1 0 15,4 1-1-15,12 0 0 0,9 2 1 0,1 2-1 16,-7 2 1-16,-7 1 3 0,-13 0 2 0,-5 1 2 16,4 2-1-16,2 1-1 0,8 2 1 15,3 0 0-15,-2 0 0 0,-3 3 0 16,-4-1-2-16,-1 3-3 0,4 1 0 16,7 0 2-16,8 1 2 0,5-1 0 0,-2 2 0 15,-1-2-2-15,-6 1-1 0,0 1-1 16,5-4-1-16,6 1-1 0,0-3 1 15,-7-1 7-15,-9-1 13 0,-8-1 3 16,-2 0 0 0,6-2-7-16,8-1-12 0,8 1-3 15,0-3-1-15,-4 3 0 0,-10-2-1 16,-11-1 0-16,-1 1 1 0,2-4 1 0,13 0 0 0,12 0 0 16,1-1-1-16,-4 2-2 15,-7 0 1-15,-6-1 0 16,3 1-1-16,10 1 2 0,7-2-2 0,3 2 0 15,-3 0 0-15,-9 0 0 0,-8 2 0 0,-3-2 0 0,7 1-1 32,8 1 1-32,1-2 1 0,-4 0-1 0,-6 1 1 0,-10 1-1 0,0 1 0 15,0 0 0-15,10 3-1 0,10 0-1 0,-4 1 0 16,-2 3-1-16,-14 2-2 16,-4 2 0-1,6 2-1-15,2 3-1 0,14 3-3 16,1 0-1-16,-6 3 0 0,-6 0 0 15,-17 0 3-15,-15-3 2 0,-5-3 2 16,-1 2-5-16,12 1-1 0,14 3-1 0</inkml:trace>
  <inkml:trace contextRef="#ctx0" brushRef="#br0" timeOffset="144128.04">33759 12227 2058 0,'-44'22'0'0,"11"-5"0"16,-4 0 1-16,-2-4 1 0,-4 0 0 16,-19-4 1-16,-3-1-1 0,-2-2 0 15,2-4 0-15,8-2-1 0,5-1 1 16,6-1-1-16,1-6 1 0,9 1 1 15,-4-1-1-15,-5 0 1 0,-1 1-2 16,-1 0 2-16,4 1-1 0,8 0 1 0,8 0 1 16,8 0-1-16,5 2 1 0,4 4 0 15,1-5 0-15,2 4-1 0,-1 0 0 16,4 0 1-16,0 1-2 0,4 0 1 16,0 0-1-16,-1 0-1 0,0-1 1 0,1 1-10 15,0 0-20-15,1 0-30 0,-1 0-48 16,2 0-32-16,1-2 68 0</inkml:trace>
  <inkml:trace contextRef="#ctx0" brushRef="#br0" timeOffset="153020.45">33321 15914 1460 0,'0'0'45'16,"0"1"-20"-16,0-1-43 0,-1 0 1 0,1 2 8 31,0 0 6-31,-3 2 2 0,0-2 0 0,-6 1 0 16,0 2 1-16,-1 1 0 0,2-2 0 0,4 1 0 0,0 1 0 31,4 1 0-31,-1 2 0 0,-2 1 0 0,-5-1 0 0,-3 1 0 0,-6-1 0 31,-2 2 0-31,-4 1 1 0,1 1-1 16,2-1 0-16,2 3 2 0,-5-1-1 0,-5 1 0 15,-9 0 1-15,-12 1 1 0,-10-3 0 16,-3-1 1-16,0 2-2 0,2-3 9 16,6 1 1-16,1 1 0 0,1-4 2 15,-11 1-8-15,-10 0-2 0,-9-1 0 16,-6 2 1-16,6 0 0 0,7 2 0 16,1-3 2-16,-11 1 0 0,-9-2 1 0,-1 0-1 15,1-1-3-15,10-2 0 0,8 0-1 16,-6-3 1-16,-8 0 9 0,-1-2 1 15,-1 0 2-15,5 0 3 0,9 0-3 16,-11-1-4-16,-10 0-1 0,-1 0-5 16,-4 0-4-16,12 2 0 0,1-2 0 15,-7 0-2-15,-3 0 1 0,-2 0 0 16,9 0 0-16,10-3 1 0,-4-1 5 0,-2-3 6 16,-4-1 5-16,-1-2 2 0,13-2-4 15,8-3-4-15,2-3-2 0,-7-2 0 16,-1-4 2-16,0-1-1 0,1-6-1 15,15 0 0-15,8-1 0 0,5 1-1 16,4-1-2-16,-2 4-3 0,-6 0-2 0,2 0-1 16,3 4 1-16,8-1 0 0,7-4-1 15,3 2 0-15,9 1-1 16,3 2-3-16,7 3 0 0,4 2 0 0,4 1 2 16,4 3 4-16,-1 4 3 0,2 1 1 0,2 1 2 15,-1 1-1-15,0 0 0 0,2 1 4 16,2 2 1-16,-2-3 2 0,2 1 0 15,0 0-2-15,1 0 0 0,2 3-3 16,3-4-1-16,2 1-2 0,8-4-5 16,6-1-2-16,6 1-2 0,13-3-1 0,7 3 0 15,4 1 0-15,-2 0 3 0,-10-1 0 16,-2 3 0-16,-1-1 1 0,1-5 1 16,9 4 1-16,2-2 0 15,7 1-1-15,0 1 3 0,-2-1 3 0,-6 2 3 16,-10 2 0-16,-3-2 0 0,0 2-5 15,5-2-3-15,7 1-2 0,9-1-1 16,10 1 0-16,6 0 0 16,-7 2 0-16,-5 0 0 0,-9 0 1 0,-8 2-1 15,0-1 0-15,2 1 0 16,1 0 0-16,9 1 0 0,8-1 1 0,3 0 1 0,-6 1-1 16,-8-1-2-16,-11 2 12 15,-7-1 11-15,-3 0 5 0,-4-1 11 16,3 0-13-16,3 0-7 0,6 0-6 15,4-1-6-15,2 1-3 0,-3-2 1 0,-9 1 1 0,-3-1 0 16,-5-1 0-16,2 0-2 0,4 0 0 16,4 1-3-16,3-2 1 0,0 1-1 15,-1 1 0-15,1 1 0 0,7 2 0 16,3-5 0-16,0 1 0 0,0-1 1 16,-11-1 0-16,-5 1-1 0,-3 1 1 0,-4 0 0 15,3 0 2-15,0-1 1 0,2 0-1 16,3 1 1-16,1 0-3 0,2 1 1 15,-1 1 10-15,-7 0 3 0,-1-1 0 16,-3 2-1-16,0-2-10 0,6 0-4 0,1 2 0 16,3-2 0-16,0-2 0 0,0 0 0 31,-1 2 0-31,4 3 0 0,-1-2 0 0,1 4 0 0,8-1-1 0,1 1 1 16,-1 1 0-1,-4 2-1-15,-7 3-2 0,0 0 0 0,0 2-2 0,5 2 0 31,-4 1 2-31,-1 0 0 0,0 1 2 0,4 1-4 0,11 1-2 0,-6-1-1 16,-6 0-2-16,-10-1 4 16,-14-1 3-16,1 0 1 0,-3-1-1 15,-5-1 1-15,6 1 0 0,-6 0-3 0,1 1-2 16,3 1-3 0,-9 0-7-16,0 0-2 0,0 0-7 15,0-1-3-15,3 3 3 0,1 7 3 16,-1 3 6-16,4 6 5 0,-1 2 3 0,1 3 2 15,-1-2 2-15,-3 2 1 0,-2-1 0 16,2 1 1-16,-3-1 2 0,-2-5-1 16,-1-3 2-16,-3-2-1 0,0-4-3 15,0-2-1-15,0-3-2 0,0-1-2 16,0 0 1-16,0-1-5 0,0-2 0 16,-2 3 2-16,-1-2 0 0,-5 3 7 0,-3-2 1 15,-3 4 0-15,-5 0 1 0,-1 2 0 16,0 2 1-16,2-6 0 0,1 1 0 15,2-3 1-15,-2-3 0 0,2 1 1 16,-3-1 1-16,-2 0 0 0,-1-1 0 0,-1 1-1 16,-4-3 1-16,-1 2-1 0,1-3 0 15,-1 2-1-15,3 0 1 0,4 0 0 16,0 0-1-16,7 1 1 0,0 0-1 16,1-2 0-16,2-3-1 0,0 3 0 15,3-2 3-15,5 2-17 0,0-3-21 16,0 0-35-16,2 0-42 0,-2 0-11 15,1 4-5-15,0 6 68 0</inkml:trace>
  <inkml:trace contextRef="#ctx0" brushRef="#br0" timeOffset="160361.24">10637 7355 1012 0,'0'2'32'0,"2"1"-6"0,-1 0-23 0,1 0-5 16,0 1 1-1,-1-2 3-15,0 0 0 16,-1-2 3-16,0 0 31 0,0 0 31 0,2 0 32 0,-2 0 26 0,0 0-10 15,0 0-19 1,0 0-20-16,0 0-23 0,0 0-20 0,0 0-13 0,0 0-13 16,0 0-7-16,0 1-7 0,1 3-5 15,-1 5-1 1,0 5 2-16,-1 11 2 16,-3 6 4-16,2 11 2 0,1 4 2 15,-3 6-1-15,2 6 2 0,0 4 0 0,-3 5 0 16,2 4 1-16,1 1 0 0,0-1 1 15,-1-3 0-15,2-7 0 0,1-6-1 16,-2-8 1-16,2-3-1 0,0-4 0 16,0-4 1-16,0-5-1 0,-2-5 2 0,2-3 0 15,0-6-1-15,0-5 1 0,0-5 2 16,0-4-8-16,0-3-11 0,0 0-14 16,0 0-27-16,0 0-16 0,0 0-2 15,3-5 0-15,9-9 328 0,9-16-191 16</inkml:trace>
  <inkml:trace contextRef="#ctx0" brushRef="#br0" timeOffset="160852.74">11639 7372 1786 0,'-1'2'25'16,"-2"-1"-35"-16,-4 1-8 0,-3 0 6 16,-2 3 12-16,-2 3 0 0,-4 4-1 15,-2 8 0-15,-7 3-1 0,-3 7 1 0,-1 6-1 16,1 7-1-16,1 4 1 0,1 4 0 16,-3 4 0-16,3 1 1 0,4 1 1 15,3-2-1-15,10 0 0 0,6-2-1 16,8 2-3-16,10-1-1 15,8-3-1-15,6-2 0 0,3-4 2 0,2-6 1 16,2-5-1-16,0-7 2 0,-3-7 0 16,3-9 0-16,3-3 1 0,6-7 0 15,3-4-1-15,8-8-4 0,2-11-2 0,1-8-2 16,-4-5 5-16,-14-7 7 0,-7-6 9 16,-10-5 6-16,-4-11 0 0,0-11-4 15,-9-4-3-15,-4-3-1 0,-10 0 8 16,-7 9 11-16,-3 12 7 0,-2 12 3 15,2 10-8-15,-1 7-2 0,-3 3-9 0,-4 2-5 16,-1 4-3-16,-7 4-13 16,-1 4-8-16,0 4-7 0,3 3 0 15,7 4-4-15,7 1-1 0,5 1-15 0,4 2-17 16,5 0-23-16,0 0-15 0,1 0-6 16,0 3-212-16,7 0 207 0</inkml:trace>
  <inkml:trace contextRef="#ctx0" brushRef="#br0" timeOffset="161359.03">12800 7366 1591 0,'4'4'291'0,"-20"-4"-213"0,-7 2-105 16,-10 2-29-16,-14-3 51 0,11 10 1 0,-8 9 0 16,-2 3-1-16,-1 7 0 15,-5 10-2-15,4 6-1 0,0 8-6 16,-1 3 0-16,7 6 1 0,7 0-4 0,15-3-2 16,15 4-6-1,15-3-4-15,14 1 4 0,10-3 9 0,3-7 9 0,4-9 4 16,0-10 4-16,-1-3 1 0,3-9 2 15,1-2 2-15,2-3-1 16,9-5 1-16,4-3 0 0,5-6 0 0,6-5 2 16,-6-7 4-16,-7-7 0 0,-10-6-1 15,-4-6-7-15,-5-9-4 0,-3-8 0 16,-7-8 6-16,-7-5 6 0,-5-9 2 0,-8-2-2 31,-5-3 8-31,-5 5 13 0,-3 14 12 0,-4 12 7 0,0 14-7 0,-3 4-6 16,-1 3-14-16,-3 2-9 0,-4 1-7 0,-7 0-9 31,-4 2-6-31,-5-1-1 0,-5 1-2 0,-2 5-4 0,-5 0 5 0,-1 2-4 31,3 0-10-31,4 1-11 0,11-1-26 0,6 1-21 0,7 1-11 0,8 0-17 16,3 2 0 0,6-4 234-16,6-2-116 0</inkml:trace>
  <inkml:trace contextRef="#ctx0" brushRef="#br0" timeOffset="161849.68">14111 7736 2076 0,'2'0'27'15,"-2"0"-54"-15,-2 0-24 0,1-4-10 16,-1 2 35-16,1-1 19 0,-7-2 4 16,-7-3 1-16,-8-6 0 0,-12-3 8 15,-11-1 4-15,-10 2-3 0,2 8-1 0,-3 5-4 16,7 3-2-16,5 8 0 0,-2 5-2 16,0 4 0-16,3 5-1 0,0 5-8 15,8 1-6-15,7 5-38 0,6 3-7 16,8 4 2-16,9 6-1 0,11 3 25 15,13 9-1-15,13 6-4 0,12 6 0 16,10-1 13-16,1-4 10 0,6-12 7 16,-2-11 8-16,1-7 2 0,4-10 1 0,-1-11 2 15,3-3 1-15,-3-8-4 0,-3-5 6 16,-6-8 15-16,-5-5 18 0,-5-4 26 16,-8-5 2-16,-8-5-13 0,-1-9-11 15,-3-7-18-15,3-8-4 0,-3-6-1 16,-11-9-8-16,-11-7-7 0,-13-4-5 15,-13 2 1-15,-2 7-4 0,-4 8 13 0,-2 10 2 16,-2 10 0-16,-4 5 5 16,-3 4-11-16,0 3-2 0,-4 1-1 0,-1 1-5 15,-4 4-8-15,-1 5-11 0,3 5-4 16,0 5 0-16,11 5-13 16,1 6-21-16,3 6-28 0,6 7 400 0,4 3-252 15</inkml:trace>
  <inkml:trace contextRef="#ctx0" brushRef="#br0" timeOffset="165429.69">12255 10017 1819 0,'-1'0'33'0,"1"0"-40"0,-3 0-6 16,2 1-3-16,-2 0 2 0,-9 3 1 16,-6 5 1-16,-10 0 2 0,-12 3 4 15,-9 0 2-15,-8-3 2 0,-2-2 2 16,-2-1 2-16,3-6 1 0,0 3 2 15,0-3-1-15,10-1-1 0,2-1 2 0,8-1-2 16,5 0 1-16,5 1 0 0,8 0-2 16,5 0 0-16,5 2-3 0,5 0-11 15,5 0-6-15,0 0-5 0,-4 4-1 16,4-2 9-16,1 7 5 0,1 10 4 16,2 9 5-16,1 12 2 0,-3 8-1 0,-4 0 1 15,-5 6-1-15,-6 2-2 16,-2-1 0-16,-3 0 1 0,0-8 0 0,1-8 0 15,2-8 1-15,5-8 0 0,-1-8 0 16,8-4 0-16,-2-5 1 0,5-5 3 16,0 0 1-16,0-1-1 0,0 0 18 0,0 0 6 15,0 0 5-15,0 0 4 0,0-1-12 16,3-7-3-16,1 2-3 0,3-3-3 16,2-4-11-16,5-5-9 0,12-6-14 15,8-1-13-15,7 0-5 0,11 4 1 16,3 3 6-16,8 6 11 0,2 4 9 15,-3 5 4-15,-5 3 5 0,-6 3 0 16,-5 3 0-16,-6 2 2 0,-6 2-1 16,-7 0 1-16,-7 3 1 0,-5 1-8 15,-4 7-6-15,-3 9-6 0,-5 8-4 16,-4 8 4-16,-10 6 6 0,-10 2 3 16,-13 1 0-16,-14-2 4 0,-12-3 0 0,-14-5 3 15,-7-9 2-15,-5-9-1 0,4-9-9 16,8-9-2-16,9-7-3 0,8-2 2 0,6-3 2 15,6-4-1-15,6-1-6 16,4-2-6-16,9 1-8 0,7-1-5 16,9 1 1-16,6-2 84 0,6-7-41 0</inkml:trace>
  <inkml:trace contextRef="#ctx0" brushRef="#br0" timeOffset="165909.89">12785 10001 1988 0,'-3'5'17'15,"-3"-1"-53"-15,-5 8-3 16,-5 5 29-16,-4 12 10 0,-7 10 0 0,-3 10 1 0,-2 13-1 15,-2 9 0-15,3 3 0 0,5 1-14 16,8-3-19-16,14-3-14 0,9-5-9 16,14 0 9-16,6-8 19 0,0-9 13 15,4-11 10-15,-2-9 6 0,0-5 5 0,4-5 4 16,-1-1 6-16,1-4 1 16,4-5 5-16,-3-4 0 0,1-3 0 0,-1-4 0 15,-2-6-6-15,-2-6-5 0,1-8-7 16,-2-5-4-16,4-8-8 0,1-5-3 15,-4-7-1-15,-5-4-3 0,-8 0 6 0,-7-1 4 16,-5 4 6-16,-4 2 9 0,-3 3 6 31,-4 6 4-31,-2 4 3 0,-3 8 0 0,-2 3-5 16,-1 2-2-16,-9 2-7 0,-3-2-4 16,-2 2-1-16,-5 0-2 0,1 0-2 0,-3 2-7 0,-1 1 0 15,1-1-19-15,3 1-13 0,3 0-8 16,8 3-19-16,7 0-6 0,4 3-4 15,8 2-7 1,3-2 56-16,2-1 139 0,6 1-78 0</inkml:trace>
  <inkml:trace contextRef="#ctx0" brushRef="#br0" timeOffset="166397.29">13849 10066 1888 0,'-4'-1'30'16,"-5"1"-36"-16,-7 0-22 0,-7 0 18 15,-11 5 4-15,-4-1 3 0,-7 5 0 16,-2 4 1-16,-1 5-1 0,-1 6-1 15,-2 7 0-15,-2 5 0 0,2 6-2 16,2 4 0-16,10 5-2 0,9 2-17 0,15-1-18 16,12 5-5-16,15 2 2 0,15 4 15 15,9-1 21-15,7-9 8 16,0-13 10-16,-4-12 9 0,2-5 4 0,-4-3-1 16,7-3-8-16,6 3-6 0,6-2-5 15,4-5 0-15,1-6 3 0,-5-7 7 16,-8-8 14-16,-5-3 11 0,-5-7 0 15,-3-6-7-15,-5-8-16 0,1-12-17 16,-4-8-8-16,-3-5-6 0,-6 0 11 0,-8 4 18 16,-3 8 23-16,-6 7 14 0,-1 6-1 15,-2 5-7-15,-3 4-16 0,-4 2-8 16,-1 0-5-16,-6 0-8 0,-4 0-2 16,-1-1-2-16,-6 0-6 0,-2 1 1 15,-4 0-7-15,-4 3-7 0,-3 1-12 0,0 1-27 16,5 1-19-16,5 0-14 0,4 1-11 15,-1 1 0-15,4 2 381 0,1 1-221 16</inkml:trace>
  <inkml:trace contextRef="#ctx0" brushRef="#br0" timeOffset="166839.35">15963 10497 1900 0,'2'0'125'0,"-2"0"127"16,-2 0-264-16,1 0-48 0,-1 0 10 0,1 0 19 15,-7 2 11-15,-5 1 6 0,-8 1 2 16,-7 2 5-16,-5 1 5 0,-2 0 1 15,-2-2 0-15,0 1 2 0,3-3-2 16,4 1-17-16,5-4-21 0,8 0-22 16,5-2-14-16,3-1-3 0,3 0-3 15,1 0 0-15,2 0 3 0,3 0 8 0,3-3 575 16,11-7-373 0</inkml:trace>
  <inkml:trace contextRef="#ctx0" brushRef="#br0" timeOffset="167394.18">16913 10366 1679 0,'5'-3'126'0,"0"0"118"15,0-2-209-15,-2-1-56 0,-1 2-1 16,-2-2 4-16,-1 2 8 0,-4-2-1 15,-3 0-9 1,0-5 0-16,-4-1-2 0,-7-3 5 0,-6-1 8 0,-7-2 3 0,-6 3 3 31,3-1 0-31,-1 5 0 0,3 5-3 0,2 3-1 0,-7 5 1 0,-1 5-7 16,0 4 0 0,-1 7 1-16,4 4-5 0,4 3 0 15,5 6-14-15,6 1-12 0,10 3-15 16,4 2 1-16,7-4 6 0,9-7 14 15,3-4 18-15,10 1 9 0,7-1 8 16,10 2 0-16,11 3-3 0,-1-7-1 16,-2-4 1-16,-9-6 4 0,-10-6 15 15,-4-4 16-15,-7-4 7 0,0-5-2 16,3-4-16-16,-2-2-16 0,2-3-6 0,-4-1 8 16,-5 1 25-16,-3 3 18 0,-2 0 7 15,-3 2-5-15,0 0-12 0,0 2-2 16,-2 2-2-16,1 5-2 0,-1-1-6 15,-1 3-12-15,0 0-7 0,0 2-4 16,0 0-8-16,0 0-8 0,1 0 3 16,1 0-3-16,-2 0-1 0,0 0 1 15,4 2-7-15,1 0 1 0,3 4 8 16,6 3 5-16,12 5 4 0,5 6 2 0,6 0 0 16,4-3 2-16,-7-3 0 0,-2-3 0 15,-8-3 2-15,1 0-6 0,-1 1-22 0,-6 0-25 16,3 0-34-16,2 4-20 0,-1 1 52 15</inkml:trace>
  <inkml:trace contextRef="#ctx0" brushRef="#br0" timeOffset="174358.07">11445 13113 1030 0,'-1'0'96'0,"1"0"113"0,-2 0-163 16,2 0-31-16,-1 0 6 0,-1 0 3 15,1 0 3-15,0 0 0 0,1 0 4 16,-1 0 9-16,1 0 7 16,0 0 6-16,0-4 0 0,1 1-9 0,1-4 0 0,0 1-3 15,1-1-6-15,5-2-3 0,1-4-13 16,0-1-8-16,6-3-4 0,2-1-4 15,8-2 3-15,6-1-3 0,7 1-3 16,8-1-2-16,3 5-3 0,4 5-1 16,-5 2 3-16,-3 6 2 0,-7 3-1 15,-9 1 2-15,-3 5-2 0,-8 3-5 0,-2 0-3 16,-4 3-2-16,-1 4-2 0,-2 5-5 16,-5 11-5-16,-3 10-1 0,-7 9 3 15,-12 9 7-15,-9 5 7 0,-15 4-2 16,-14 3-3-16,-7-4 3 0,0-11-2 15,6-8-9-15,14-11 0 0,11-9-1 16,4 0 4 0,8-3 11-16,2-2 5 0,4 0 2 0,1-1-1 0,4-1 1 15,6-4-1-15,3-1 0 0,0-6 1 0,5-2 0 16,2-2 11-16,0 0 2 0,8 1 1 16,1-3 5-16,6 1-1 0,9-3 2 15,6 0 0-15,5-3-1 0,7-4-9 16,1-1 1-16,-1-3 4 15,-2-2 1-15,-6 1 0 0,-4 2-1 0,-5-2 4 0,-6 4 9 16,-3 2 5-16,-10 0-2 0,-5 3-8 16,1-2-13-16,-7 2-6 0,-2 0-1 15,1 0-14-15,-1 0-19 0,0 0-19 16,0 0-34-16,1-4-18 0,5-2 10 16,2-6 37-16</inkml:trace>
  <inkml:trace contextRef="#ctx0" brushRef="#br0" timeOffset="175019.14">13011 12808 1837 0,'2'0'79'16,"-1"1"46"-16,-2-1-142 16,-1 0-3-16,-1 0-9 0,1 0-5 0,-2 0-2 15,-5 4-4-15,-7 0 9 0,-9 1 18 16,-2-1 9-16,-5 0 3 0,-1-3 1 16,2-1 2-16,4 0 1 0,5 0 1 15,4 2 0-15,6-1-1 0,2 1 0 0,1-1-1 16,2 0-2-16,3 1 0 0,-1 2-5 15,2-1-5-15,1 3-4 0,-3 1-2 16,1 3 4-16,-3 7 5 0,-1 3 5 16,-4 7 2-16,-2 4 1 0,0 6-1 15,-5 6 0-15,1 1 0 0,-4-1 0 16,-2-3 1-16,2-7-2 0,1-1-5 16,3-1 1-16,2-3 1 0,4-3 1 15,2-7 3-15,3-5 0 0,5-8-1 16,1-2 1-16,1-1 3 0,0-2 1 0,0 0 4 15,0 0 10-15,0 0 1 0,0-6 0 16,6 0-3-16,7-7-10 16,13-5-4-16,9-8 2 0,13-4-6 0,8-1-9 15,6 4-2-15,0 6-1 0,-2 7 5 16,-2 5 9-16,-7 0 0 0,-4 3 0 16,-1 4 0-16,1 3-4 0,1 6-3 0,-5 3-2 15,-3 5 0-15,-8-1 1 16,-6 4 1-16,-4 2-2 0,-4 6-3 0,-1 10-5 15,-3 8 4-15,-7 3-3 0,-10 6 5 16,-11 3 4-16,-17 2-1 0,-2 2 7 16,-8-4 0-16,-1-6 0 0,1-11 1 15,1-8-1-15,1-7 1 0,5-5 0 16,-2-5-1-16,1-4 1 0,-2-4 0 0,0-1 0 16,5-4 1-16,3-1-1 15,8-3 0-15,7 0 0 0,6 2-4 0,4-1-8 16,2-1-10-16,2-1-11 0,0-5-3 15,5-6-5-15,8-12 10 0,7-13 16 16</inkml:trace>
  <inkml:trace contextRef="#ctx0" brushRef="#br0" timeOffset="175576.62">13823 12803 1854 0,'0'0'62'16,"0"0"47"-16,0 0-139 0,-1 2-6 0,1-2 13 15,-2 0-2-15,0 1-5 0,-3 6 3 16,-4 5 3-16,-6 6 13 0,-7 6 11 16,-3 3 0-16,0 8 1 0,0 6-1 15,6 2-2-15,7-2-8 0,3-3-6 16,8-1-3-16,8 4-2 0,7 3-2 15,14 10-14-15,11 8-14 0,12 11-12 16,17 6-3-16,5-1 18 0,1-5 17 0,-7-13 12 16,-14-13 22-16,-9-13 10 15,-5-13 11-15,-4-8 20 0,-3-11-6 0,-5-3 0 16,-4-7 0-16,-2-8 1 16,4-8-3-16,2-9-1 0,4-10-2 15,-3-7-14-15,-5-10-1 0,-5-6-6 16,-9-9-7-16,-4-5-3 0,-6-4-2 0,-7-4 0 0,-2-1-1 15,-8 3 0-15,-3 4 1 16,-4 12 11-16,-2 15 11 0,3 13 5 0,4 16 1 16,5 3-7-16,-3 10-8 0,-4-2-4 15,-9 5-4-15,-9 2-4 0,-1 5-1 16,-4 1-4-16,3 7-7 0,2 3-10 16,1 3-6-16,4 3-2 0,0-2 5 0,3 1 8 15,1-2 1-15,2-3 1 0,7 1 3 16,4-2 1-16,5-1 5 0,7-3 3 15,1 1 2-15,2-3 0 0,1 1 0 16,2-2 0-16,-2 0 1 0,1 0-4 16,0 0-18-16,0 0-25 0,0 0-28 15,1 0-25-15,-1 0 7 0,0 0 45 16</inkml:trace>
  <inkml:trace contextRef="#ctx0" brushRef="#br0" timeOffset="176839.34">16342 13204 1657 0,'0'0'51'0,"-1"0"-3"0,-1 0-48 0,-2 0-10 16,-1 0 0-16,-7 0 1 0,-4 0 3 15,-9 1 4-15,-4 1 0 0,-3-1 1 16,4 1 1-16,1 1 0 0,4-2-1 15,-2 4 1-15,-2 1 0 0,1-1 1 16,-2 1 1-16,1 1-2 0,2-5 1 0,2 5 0 16,7-4 0-16,5 1-7 0,4-2-13 15,4-1-15-15,2 1-19 0,-1-1-4 16,2-1-21-16,3 5 31 0,7 2-128 16,9 3 111-16</inkml:trace>
  <inkml:trace contextRef="#ctx0" brushRef="#br0" timeOffset="177429.75">17039 13278 1024 0,'8'-6'73'0,"-1"-2"47"0,-2-1-37 15,-1 2-32-15,-3 2-5 0,-1-3-13 16,-1 1-20-16,-3-1-10 0,-4-1-3 16,-2-2 0-16,-3 0-1 0,-5-5 0 15,-2 0 1-15,-2 0-1 16,-3 3 1-16,2 2-1 0,5 3-3 0,2 5-1 0,-1 1-1 16,-3 4 2-16,-4 2 3 0,-2 4 2 15,-2 2-1-15,1 5-3 0,1-1-4 16,4 1-21-16,4 2-15 0,4 1-52 15,2 2-3-15,6 5-19 0,7 4 0 16,4-1 48-16,8-1 6 0,1-4 40 0,-2-6 61 16,3-2 16-16,2-4 4 0,4-3 1 15,4-2-29-15,4-3-3 0,2-3-1 16,0-3-2-16,5-6-7 0,-4-4 19 16,-4 2 20-16,-2-3 11 0,-7 0 4 15,-1-7-33-15,1-8-25 0,0-5-17 16,-2-1-6-16,-1 4 10 0,-8 6 5 0,-1 4 7 15,-5 3 1-15,-3 3-1 16,1 6 1-16,0 8 2 0,1-6 1 0,-1 7-5 16,2 0-7-16,-1 0-11 15,-1 0-12-15,-1 4-1 0,0 2-1 0,2 9 4 16,4 6 8-16,2 7 2 0,5 3 6 16,6-4 4-16,-1-3 3 0,-1-5 4 15,0-3 1-15,-6-2-3 16,0 0-1-16,3 2-4 0,-2-3-2 0,1-1 1 15,-2-3 0-15,-2-4-1 0,-4-3-9 16,-3 0-13-16,-1-2-19 0,0 0-13 0,0 0 4 16,8-5-31-16,2-4 53 0</inkml:trace>
  <inkml:trace contextRef="#ctx0" brushRef="#br0" timeOffset="177682.44">17717 13365 1414 0,'4'1'207'16,"-6"7"-122"-16,-3 8-84 0,-3 8-4 0,-4 7 5 16,0 6 0-16,-3 1 1 0,0 4-2 0,-7-5 0 15,3-5 1-15,5-1 0 0,0-8 0 16,4-2 0-16,2-5-1 0,1-2 2 15,3-2-5-15,1-3-11 0,-1-2-10 16,3-1-17-16,0-3-16 0,1-3-15 16,0 0-11-16,2 0-6 0,4-5 46 15</inkml:trace>
  <inkml:trace contextRef="#ctx0" brushRef="#br0" timeOffset="177981.8">18219 13050 1553 0,'-1'-1'62'0,"1"1"5"16,-3 0-56-16,3 0-25 0,0 1-6 0,0 4 2 0,0 5-1 15,0 9 3-15,2 7 5 0,-2 5 3 16,1-1 8-16,0-1 0 0,1 0 1 16,1 3 0-1,3-4 1-15,0 1-2 0,-2-3 3 0,0-5-11 16,-2-3-14-16,0-3-20 0,2-4-24 0,-1-2-14 16,1 0-9-16,2-1 46 0</inkml:trace>
  <inkml:trace contextRef="#ctx0" brushRef="#br0" timeOffset="178249.65">18454 13135 1638 0,'0'1'46'0,"-4"0"-13"15,1 3-42 1,-4 1-3-16,-4 3 1 0,-4 2 8 15,-6 0 0-15,-7-1 0 16,-4 0 1-16,-1-2 1 0,-3-1 1 0,-1 0 0 16,-2-1 2-16,-2-1 0 0,-1 1 0 15,4-3-2-15,4-1 0 0,5 0 0 16,6-1-5-16,6-1-1 0,4-1-7 16,6 1-7-16,5 1-2 0,1 0-1 15,1 0 0-15,0 0-10 0,0 0-18 16,0 0-19-16,-1-2 35 0</inkml:trace>
  <inkml:trace contextRef="#ctx0" brushRef="#br0" timeOffset="178855.21">18546 12743 1636 0,'13'22'112'15,"-30"-16"-194"17,15 21 72-17,0 9 4-15,2 8 4 0,0 4 1 0,3 5-1 16,2 1 2-16,1-5-1 16,2 0 1-16,-1-10 0 0,0-8 0 0,1-7 1 15,-3-8 1-15,-1-5 1 0,-2-7-1 16,-1 1 3-16,1-5 2 0,-2 0 2 15,0 0 1-15,0 0 1 0,0 0-1 16,1 0 2-16,2-2 5 0,0-1-3 16,1 0-1-16,2-2-4 0,3 1-6 15,3-3 0-15,4-1 0 0,4 2-3 16,1-3 0-16,2 0 0 0,1 3 0 0,-3-1 3 16,-2 3 4-16,-2-2 1 0,-2 3 4 15,-3-3 5-15,1 4 2 0,0 1 0 16,0-3-3-16,0 4-6 0,-3 0-6 15,1 0-2-15,-1 2-2 0,0 1-3 16,1 1-6-16,1 4-7 0,-1 1 0 0,0 4-3 16,0 5 3-16,1 5 5 0,-2 3 1 15,-2 3-5-15,-6-1 5 16,-6-3 1-16,-6-1 2 0,-4-4 7 0,-7 0 0 16,-4-2 3-16,-7 0 0 0,-3-3 1 15,-2-6-2-15,0-5-1 0,-7-6 1 16,1-6 1-16,-2-1 1 0,1-1 1 15,11-1-1-15,5 1 0 0,5-2 1 16,4 3-2-16,2 3 1 0,4 1-1 16,7 3-1-16,5 2 1 0,1 0 0 0,0 0-3 15,0 0 0-15,0 0-1 16,0 0-6-16,0 0-11 0,0 0-13 0,1 0-28 16,1 0-24-16,0 2 91 0,5 1-30 15</inkml:trace>
  <inkml:trace contextRef="#ctx0" brushRef="#br0" timeOffset="187940.79">15884 15978 1093 0,'0'0'97'0,"0"0"63"16,0 0-69-16,0 1-8 0,-1-1-33 16,1 0-19-16,-2 0-18 0,0 0-10 15,-3 2-6-15,-9 0 0 0,-6 2 3 16,-8-3-1-16,-7 0 1 0,-4 0 0 16,-4 1 0-16,3 0 1 0,-4-2 0 15,1 0 0-15,-6 0 0 0,-2-3 1 16,2 1-2-16,3-2 1 0,6-2 1 15,3 0-1-15,5 2 1 16,4-2 0-16,5 4-3 0,6 1-24 0,7 1-22 16,5 0-33-16,5 0-22 0,0 0-91 15,2 0 116-15</inkml:trace>
  <inkml:trace contextRef="#ctx0" brushRef="#br0" timeOffset="188643.17">16534 15914 1435 0,'39'17'114'0,"-25"3"-68"16,35 8-44-16,-139-77-3 16,78 26 1-16,12 21 0 0,0 0 1 15,0 0 0-15,2 0 2 0,-1 1 0 0,-1-1 0 16,0-2-1-16,-3 2 2 0,2 0-1 16,0-1 0-16,-1-1-1 15,-1-1-2-15,-1-1-2 0,-3 0 0 0,-1-1 1 16,-1 1 1-16,-3-1 0 0,-5 0 0 15,-4 2 2-15,-3 0-8 0,-1 3-7 16,0 2-13 0,-1 2-13-16,0 4-3 0,-2 2-1 0,3 2 7 0,2 3-1 0,2 5 7 15,4-2 4-15,3 2 3 0,4-1 10 16,1-1-4 0,3 4 2-16,4-6-2 0,2 3 0 15,1-2 9-15,2-2 3 0,2 2 6 16,2 0 6-16,3-2-4 0,-1-2 0 15,1-2 2-15,1-3 8 0,-1-2 6 16,5-1 2-16,0-3-1 0,6-3-5 16,1-4-4-16,5-6-3 0,1-4-4 15,0-4-5-15,3-5-4 0,-2-3-3 16,0-5-8-16,1-5-13 0,0 0-10 16,-3-2-7-16,-4 7 7 0,-7 9 11 0,-4 10 10 15,-5 6 15-15,-4 7 17 0,-2 2 13 16,1 0 8-16,-1 0-4 0,2 0-15 15,-3 1-12-15,1 5-4 0,0 5-3 16,-3 3 0-16,5 5 3 0,-3 4 14 16,3-1 6-16,2 2 8 0,-4 0 5 0,6-3-3 15,1-2 2-15,-2-4 4 0,3 0 3 16,-2-1-5-16,1-4-8 0,1 3-11 16,0-2-7-16,1-1-5 0,0 1 0 15,3-1 1-15,-2-2-1 0,1-3-4 16,-1 2-9-16,0-1-15 0,0-1-22 15,0-1-20-15,4-1-109 0,1-2 110 0</inkml:trace>
  <inkml:trace contextRef="#ctx0" brushRef="#br0" timeOffset="188895.59">17147 16113 1444 0,'15'29'290'0,"-31"69"-182"47,11-70-111-47,1-1 0 0,-3-4 0 16,0-4 1-16,-6-1 1 0,-1-2-1 15,1 1 2-15,2-5 1 0,1 2-1 16,2-2-13-16,-1-3-16 0,2 0-27 0,2-3-26 15,1-2-15-15,3 3 692 0,0-7-452 16</inkml:trace>
  <inkml:trace contextRef="#ctx0" brushRef="#br0" timeOffset="189594.16">17816 15307 1567 0,'-2'0'105'0,"1"0"43"0,1 0-72 0,0 0-59 0,1 0-14 16,-1 1-5-16,0 1-11 0,2-2-8 16,-1 1-7-16,-1 4-3 0,3 5 9 15,-1 13 8-15,4 11 5 0,-2 10 6 31,2 9 3-31,1 2 0 0,0-3 2 0,0-6 0 0,-1-10 0 0,-3-9 0 16,0-8 2 0,-2-7-1-16,0 0 4 0,1-3-5 15,-2-4-2-15,1 1-11 0,-1-4-20 16,0-2-27-16,0 1-26 0,1 3-20 16,0-2-9-16,-1-2 61 0</inkml:trace>
  <inkml:trace contextRef="#ctx0" brushRef="#br0" timeOffset="189846.87">18060 15663 1373 0,'18'12'123'0,"-18"-12"-39"0,0 0-51 15,0 0 8-15,-18-14-48 0,15 14-4 16,-4 0-5-16,-5-1 3 0,-6 1 5 15,-7 0 6-15,-2 0 2 0,-3 2 2 16,-4 2 1-16,1-2-2 0,-4-2 2 16,3 0-1-16,5-2 0 0,-1-2 0 15,8 1 0-15,-2-2-7 0,1-1-7 16,7 1-13-16,-1 1-14 0,6-1-13 16,4 3-7-16,1 0-10 0,2-1 40 15,4-3 9-15</inkml:trace>
  <inkml:trace contextRef="#ctx0" brushRef="#br0" timeOffset="190446.19">18393 15251 1832 0,'0'0'62'0,"0"0"-18"0,-1 0-33 0,0 1-27 15,1 1-5-15,0 3 2 16,-3 5-5-16,-2 9 2 0,-4 13 3 0,-4 15 5 16,1 4 11-16,3 8 2 0,-2-2 1 15,2 2 0-15,3-4 0 0,0-1 0 16,2-8 0-16,4-10 0 0,0-10 1 16,1-10 0-16,0-6 1 0,-1-5 0 15,0-3 2-15,0-1-1 16,0-1-3-16,0 0-4 0,0 0-8 0,0 0-4 15,4-1-4-15,-2-1 5 0,3-2 4 0,1-1 4 16,3-6 5-16,8-3 1 0,2-2 1 16,3 1 1-16,1-2 0 0,-2 2 0 15,8 3-2-15,1-1 0 0,4 2 0 16,5 2-5-16,0 0-2 0,-2 5-2 0,0 0-1 16,-6 4 6-16,-3 0 3 0,-6 5 0 15,-2-1 0-15,-5 2-3 0,-3 3 0 16,0 0-2-16,-6 4-2 0,1 9-10 15,-7 4-3-15,-3 12 0 0,-4 2 0 16,-7 5 10-16,-2-4 1 0,-6-7-3 16,-7-7 1-16,-6-4 2 0,-9-9 2 15,1-3 9-15,0-6 5 0,1-3 7 16,10 0 3-16,0-5 5 16,3-1 0-16,4-4-3 0,5-2 0 15,-1 1-6-15,3 0 2 0,2-3-1 0,2 1-2 0,4 1 2 16,1 1-3-16,2 5-1 0,2-2 1 15,4 5 0-15,-1-3 0 0,2 4 2 16,0 0-2-16,1 0-9 16,-1 0-14-16,0 0-19 0,0 0-23 0,0 0-18 0,1 0-8 15,8-3 651-15,6-3-428 0</inkml:trace>
  <inkml:trace contextRef="#ctx0" brushRef="#br0" timeOffset="191079.78">19227 16135 1874 0,'-1'1'75'0,"2"-1"13"15,-1 0-64-15,0 0-18 16,0 0-6-16,3 0-2 0,-6 0-5 0,2 1-3 16,1 0-2-16,-3 3-2 0,2-1 0 15,-7 7 3-15,-6 12 4 0,-6 7 3 16,-7 8 4-16,1 3 0 0,-1-4 0 15,5-5 0-15,5-4 1 0,3-8 0 16,0-1-1-16,1 0-2 0,-2-5-13 16,2-1-14-16,1 1-19 0,3-3-20 0,0 1-18 15,1-1-15-15,3-2-8 0,-1 0 97 16,4-2-11-16</inkml:trace>
  <inkml:trace contextRef="#ctx0" brushRef="#br0" timeOffset="191407.73">20021 16135 1337 0,'0'0'144'0,"0"-1"161"0,-2 0-237 16,0 1-74-16,-1 0-5 0,-5 0 1 16,-7 0 4-16,-6 0 3 0,-10-5 2 0,-2-1 0 15,-4-3 1-15,0-1 2 0,-2-2 2 16,-1 0 0-16,0 2 0 16,0 1-1-16,5 0 0 0,4 1-1 0,7 1 1 15,4 2-1-15,4 1 0 0,5 3 0 16,3 1-7-16,2-1-12 0,1 1-19 15,2 0-29-15,3 0-25 0,-1 0 25 16,-5 2 23-16</inkml:trace>
  <inkml:trace contextRef="#ctx0" brushRef="#br0" timeOffset="191951.11">20447 16238 1107 0,'-1'-1'51'16,"0"0"17"-16,-1 0-40 0,-1 0-13 0,1-2-3 16,-1 0-3-16,-2 0-1 15,-3-4 0-15,1 4 3 0,-4-5 0 16,1 3-1-16,0 1-4 16,-5 1-2-16,0 1-3 0,-8 2 1 0,-6 4 1 0,-6 5 0 15,-9 2 6-15,-4 5 1 16,3 3 0-16,3 3 0 15,4 4-5-15,3 1-1 0,3 0-2 0,6 0-2 0,6-3-2 0,7 3 1 16,3-3 2-16,5-2 3 0,3 0 4 16,5-2 1-16,4-1 2 0,3-1 3 15,6 0 7-15,1 0 6 0,4 1 3 16,4-2 5 0,6 1 0-16,4 0-3 0,5-2-4 15,8 1-4-15,0-5-1 0,-1-1 8 16,-2-3 4-16,-3-4 0 0,-5 0-8 0,-1-4-12 15,2 0-7-15,-2-1-4 16,-4 0-2-16,-3 1 0 0,-7-2 0 0,-6 2-1 0,-4-3 0 0,-3 2-6 16,-2 1-25-16,-3-1-33 15,-4 1-34-15,1 0 45 0</inkml:trace>
  <inkml:trace contextRef="#ctx0" brushRef="#br0" timeOffset="193867.86">12346 15190 2204 0,'0'0'89'15,"0"0"-14"-15,-4 0-29 0,4 0-65 16,0 0-12-16,0 0-4 0,-1 2-3 15,-4 0 4-15,-7 1 5 0,-12 5-2 0,-18 8 6 16,-11 1 8-16,-8 1 5 0,0 2 8 16,7-8 2-16,7-3-2 0,9 0-5 15,10-2-1-15,5-3 1 0,4 2 2 16,4-2 4-16,1-2-3 0,5 2-9 16,1-2-8-16,1-1-6 0,3 1 0 15,3-2 3-15,0 0 5 0,1 2-5 16,-3 2-14-16,3 1-6 0,0 4-3 0,1 7 6 15,1 8 17-15,-1 9 10 16,1 1 7-16,0-1 6 0,0 0 2 0,-2-4 0 16,-4-3-1-16,-1-4-2 0,-1-3 2 15,0-7 0-15,2-3 2 0,1-4 0 16,3-5 1-16,0 1 0 0,0-1 1 16,0 0 2-16,0 0 0 0,0 0 4 15,0 0 1-15,0 0-2 0,3 1-3 0,0-3-4 16,3-1-5-16,6-2 0 0,7-3 3 15,9 0 2-15,7-5 0 0,3 1 1 16,6 1-1-16,1 0 0 0,-3 8 0 16,-2 1-1-16,-9 2 0 0,0 3 1 15,-2 3 1-15,1-1 1 0,0 3 7 0,-3 2 8 16,-5 1 4-16,-3-1 1 0,-6 4-11 16,1 2-11-16,-4 5-8 0,0 7-1 15,-6 6 2-15,-2 5 1 16,-8 4 5-16,-13-2 2 0,-5-1 2 0,-11-2 0 15,-6-3-1-15,-2-2 0 0,1-5 2 16,0-7 0-16,6-4 1 0,0-4-1 16,1-4-3-16,5-1 1 0,5-1-9 15,4-5 0-15,2 0-1 0,3-4-11 0,0-2-5 16,4 0-24-16,2-4-14 0,2 2-11 16,1-3-20-16,5-4 39 0,7-9 99 15,8-10-45-15</inkml:trace>
  <inkml:trace contextRef="#ctx0" brushRef="#br0" timeOffset="194389.27">13089 15048 1947 0,'15'25'82'0,"-123"35"-130"47,62-13 19-47,2 1 2 0,-4 5-9 15,5-1 7-15,10-2-9 0,11-2-3 16,15-2-1-16,11 9 5 0,8 9 16 16,14 10 10-16,10 4 8 15,6-5-1-15,4-7 0 0,-7-14 3 0,-1-11 0 0,-3-9 4 16,-3-9 8-16,7-4 2 15,-2-4 2-15,1-6-5 0,8-5-10 0,6-6-4 16,4-11-5-16,3-11-7 0,2-14-11 16,-3-15-6-16,-1-16-28 0,-2-20-28 15,-6-16-43-15,-6-12-67 0,-13-4 23 0,-11 1 59 16,-14 5 67-16,-13 21 142 0,-8 20 43 16,-2 21 0-16,0 24 3 0,-2 5-58 15,-5 6-31 1,-9 1-15-16,-6 1-9 0,-5 3-4 0,-10 5 0 0,-4 5-5 15,-8 6-5-15,1 7-2 0,4 6 0 16,8 7-3-16,7 0-1 0,3 1-3 0,9-1-1 16,6-3 0-16,8-5 0 0,6-2 0 15,6-4 1-15,3-3 0 0,-2 1 0 16,2-4 0-16,-2 1 1 16,3-1-2-16,0-3 1 0,2 2-1 0,3 0 0 15,-2-1-3 1,-1-1-23-16,2 2-26 0,1-2 672 15,-2 1-473-15</inkml:trace>
  <inkml:trace contextRef="#ctx0" brushRef="#br0" timeOffset="195506.95">14334 16447 1262 0,'0'0'127'0,"0"0"148"0,0 0-227 16,-2 1-53-16,-3 3-1 0,-6 0 3 15,-4 2 2-15,-6 3 0 0,-5 0 0 0,-2 0 1 16,0 2 0-16,-1-1 0 0,-2 1 0 16,0 2 1-16,-8-1 6 0,-12 6 5 15,-16-1 6-15,-19 2 1 0,-11 4-2 16,-8-1-3-16,-13 2-4 0,-12 1 1 16,-12 0-1-16,-9-2-1 0,-13-2-1 0,-5-3-3 15,-1-5-1-15,-12-1-1 16,9-3-1-16,12 0 0 0,-5-3-1 0,10 1 1 15,13 0-2-15,5 0 2 0,13-2 0 16,11 1 0-16,11-3 4 0,15-1 3 16,20 1 6-16,19-3 12 0,13 0 8 15,12 0 4-15,8-3-1 0,4 1-6 16,3-1 7-16,4-2-4 0,4 1 9 16,1-5 2-16,4-6-7 0,3-11 1 15,4-13-12-15,7-19-7 0,7-15-11 16,6-19-7-16,2-14-3 0,3-13 0 0,-4-7-3 15,-6-6 1-15,-7-2 0 16,-6 1 0-16,-7 8-2 0,-2 11-3 0,-3 13-3 16,-2 11-1-16,-3 10 2 0,-1 3-9 15,0 5-6-15,-3 7-13 16,-1 4-21-16,-2 5-7 0,-3 8-1 0,1 4 7 0,2 13 20 16,5 10 19-16,4 11 11 0,2 9 5 15,0 0 1-15,0 0-6 0,0 1-14 16,0 0-13-16,0 0-8 0,5-2 1 0,5 2 14 15,5 0 10-15,6 2 10 16,4-1 3-16,4 2 1 0,1-2 2 16,6 1 2-16,4-2 3 0,7-2 4 0,6-2 1 15,3-3 0-15,6-2-2 0,8-2-2 16,7 0 3-16,12-2 6 0,3 2 5 16,-2 0 10-1,3 1 7-15,-3 1-2 0,11-2-4 0,13 2-9 0,11-1-12 16,10-2-5-16,4 1-1 15,-2 0 0-15,-6-5 1 0,-9-1 1 0,-5-2 3 16,5-6-1-16,2 0 0 0,-1-1-3 0,-5 1-1 16,-8 2 0-16,-6 3 0 0,-11 6-1 15,-10 1 11-15,-13 4 3 0,-1 5-1 16,0 4 2-16,2 2-19 0,-1 4-5 16,-11 4 0-1,-6-2-6-15,-19 1 15 0,-11-4 5 0,-7 0 1 16,-9-3 2-16,0 3-8 0,0-2-3 0,-3 3-9 0,-1 5-4 31,0 3-1-31,-3 9-1 0,-1 13 6 0,-5 12 6 0,-7 15 5 0,-8 18 1 0,-3 17 1 16,-2 20 0-16,0 17 1 0,-1 19 0 31,-2 13 0-31,1 1-1 0,3-5 0 0,7-16-5 0,9-28 23 0,5-24 14 31,4-22 4-31,0-11 7 0,0-5-24 16,-1-5-16-16,-2-3 15 0,2-10 10 0,0-9 8 15,0-8 8-15,0-8-13 0,1-6-10 16,0-7-7-16,0 0-3 0,0 0-3 16,0-1 1-16,0 0 3 0,0 0 6 15,0 0 0-15,0 0 0 0,0 0-4 16,0 0-11-16,0 0-4 0,0 0-9 16,0 0-15-16,0 0-13 0,0 0-22 15,0 0-21-15,0 0-20 0,0 0-21 16,0-1-9-16,3-7 448 0,13-4-258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6T15:32:54.1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30616 6788 1477 0,'0'16'55'0,"63"-20"-45"31,-252 129-10-31,148-86 4 15,0-3-1-15,-9 2 0 0,-10 0-1 16,-8 2-1-16,-5-7 1 0,-1-1 0 0,3-4-1 16,-1-2 2-16,-13-4-2 0,-8-3 2 15,-10-4 0-15,-6-3 8 16,8-4 8-16,-12-4 3 0,-5-1 4 16,-7-4 1-16,-3-4-7 0,-10-1 0 0,-6-3-4 15,-1-3-8-15,-16-2-2 0,2-8-3 0,3-1 0 16,0-5-1-16,-7-5 0 0,7-3 1 15,7-4-1-15,-10-2-1 0,12 2 1 16,7 2-1-16,6 1-1 0,3-2 1 16,11 2 0-16,7-2-1 0,5 1 0 15,23-4 0-15,12 2 1 0,6 1 2 16,5 0-1 0,7 6 7-16,10 5 13 0,17 3 14 0,12 5 20 0,11 3-3 15,7-1-11-15,10-8-17 0,15-7-23 0,24-8-29 16,15-5-9-16,17-6-2 0,12 4 3 15,13 3 25 1,16-1 8-16,4 4 3 0,3 0 1 0,4 1 0 0,2 3-4 16,2 3 6-1,11 3 2-15,9 7 1 0,2 4 3 0,11 5-7 0,11 5 0 16,-10 4-3-16,10 7 0 0,13 4 18 16,-10 10-31-16,19 4 4 0,-3 7-5 15,-15 5-17-15,6 2 29 0,-25 4-1 16,-14-2 3-16,-9 4 1 0,-17 0-1 15,-10 3-1-15,-12 0 0 0,-17-2-2 0,-22 0 1 16,-13-5-1 0,-10 2-1-16,-6-2-2 0,-7 0 0 0,-5 2-4 0,-6 2 0 0,-7 2 2 15,-10 1-10-15,-6 6 2 0,-12 4 3 16,-10 0-1-16,-5 4 7 0,-8-3-14 31,-7 0-30-31,-8-8-17 0,-11-3-25 0,-27-5-191 0,-12-8 192 0</inkml:trace>
  <inkml:trace contextRef="#ctx0" brushRef="#br0" timeOffset="1267.56">32977 9725 1108 0,'-129'146'253'31,"120"-138"-252"-15,-29 23 2-16,9-5-1 0,-1-3-1 15,0 1 1-15,-1-5-1 0,-5 1 1 16,-3-4 1-16,-2 0 1 0,-10 0 0 16,-14-4 2-16,-13 2 1 15,-10 1 4-15,-3-1 2 0,0-3 0 0,-16-3-1 16,-14-2-1-16,-10-2-4 0,-7-4 0 15,-10-1-1-15,-2-2-2 0,-1-1-1 16,-20 1 0-16,4 3-1 0,6 0-1 0,-19 2 1 16,9 5-1-16,6-3 1 0,-19 3 0 15,4-2-1-15,8-5 2 0,-14-3-1 16,7-3-1-16,15-3 2 16,-11 0-1-16,8-4 0 0,8-1 11 0,-6-2 0 15,0-3 0-15,10-5-1 0,6-2-9 0,-3-4-1 16,17-4 0-16,5-2 1 0,11-3-4 15,20-1 3-15,6 1 0 0,8 2 6 16,10 6 14 0,13 1 8-16,20 7 17 0,16 5 17 0,9 2 11 0,5 4-2 15,6 1-13-15,6-5-23 0,4-3-27 0,9-12-9 16,10-6-15-16,10-8-8 0,19-3 0 16,11 0 0-16,9 2 9 0,2 3 7 15,-3 3 3-15,3 4 0 0,8 0 2 16,16 2-1-1,6 3 2-15,4 1 0 0,12 2 0 0,10 1 0 0,14 2 0 16,8 1 0-16,15 3-11 0,0 0-5 16,3 0-3-1,20 3-12-15,-3 2 3 0,1 2-3 0,17 1 3 0,-11 3 11 0,-2 2 6 16,6-1 9-16,-17 3 2 16,16 4-3-1,-1-4-11-15,-11 6-1 0,15 2 1 0,-19 3 3 16,-10 2 11-16,8 2 0 0,-14 0 0 0,-7 4 0 0,10 3 0 15,-8 0 0 1,-13 2 1-16,-3 4-1 16,-10 2 0-16,-10 0 0 0,-3 4 3 15,-19 4 1-15,-16 5 1 0,-9 9 1 0,1 8-5 16,5 10 0-16,-7 4-1 0,-16 1-6 16,-20-3-1-16,-22-4 0 0,-11-1 0 15,-14 0 5-15,-17 2 1 0,-20 0 1 0,-22 0 1 16,-8-3 3-16,-13-3 2 0,9-7 0 15,6-7 1-15,-27-9-5 0,-9-11-9 16,-14-9-29-16,-18-12-267 0,1-10 204 16</inkml:trace>
  <inkml:trace contextRef="#ctx0" brushRef="#br0" timeOffset="3316.3">32809 15043 1185 0,'0'0'53'16,"-4"1"-2"-16,1 3-19 0,-3-2-32 15,-3 3-1-15,1 2-1 0,-4 2 1 16,2 3 0-16,-3-1-1 0,-3 0 1 16,-3 5 0-16,-3-4-1 0,-1 4-1 15,-5 0-1-15,-4 2 1 0,-3 0 2 0,-10 2 1 16,-13-3 5-16,-12 1 3 0,-10 2 3 16,-6-6 5-16,1 1 5 0,-4-3-2 15,-14-2-2-15,-10-3-5 0,-7-1-6 16,-3-3-2-16,-11-2-1 0,-6-1-1 0,-6 0 1 15,-13-1-1-15,-6 0 0 0,0-1 0 16,-16 2 0-16,-10-2-1 0,9 0 0 16,-23-2 2-16,0-4-2 0,3-3 1 15,-19-5-2-15,20-4-6 0,-16-6-1 16,5-2-1-16,12-1 3 0,-15 0 3 16,29 3 2-16,1-1 0 0,2 3 0 15,20 4 1-15,6 2 0 0,-6 2 0 16,13-2 1-16,10-3-1 0,-2-4-1 15,9-1 2-15,10-2-2 0,8 1 3 0,16 0 4 16,28 2 5-16,8 3 15 0,13 4 18 16,10 3 12-16,12 6 12 0,12 2-4 15,10 1-18-15,5 2-7 16,4-2-16-16,1-1-3 0,9-6 3 0,7-8-7 16,9-6-2-16,11-12-8 0,6-5-6 15,11-6-5-15,6-2-3 0,14 2-3 0,19 2-2 16,7 2 3-16,4 5 1 0,5 3 4 15,5 3 2-15,11 3 2 0,8-2 0 16,13 5-6-16,13 1-6 0,3 3-4 16,13 5-6-16,10 6 5 0,-11 3 4 0,8 5 5 15,2 5 5-15,-14 0 2 0,15 3 1 16,-2 3 0-16,-3-3 0 0,17 5-1 16,-9 0 1-16,-8 3-3 0,6-1 1 15,-17 0 2 1,-10 2-2-16,5-4 2 0,-7 2 0 0,-11-2 0 0,4 2-1 0,1-1 1 15,-4 2 0-15,10 2 0 0,15 6 1 16,-9 2-1 0,0 1 1-16,6 4 0 0,-20-3 0 15,-13 1 0-15,-12-6-1 0,-19 1 0 0,-6-4 0 16,2 1 1-16,-7-4-1 0,-13 3 1 16,-11 1-1-16,-13 2-1 0,-5 1 0 0,-6 0 0 15,-3 2 1-15,-3-4-1 16,-12 1-2-16,-6 2-5 0,-11-1-1 0,-17 4 1 15,-5 4-1-15,-12 1 3 0,-15 5 2 0,-4 4 0 16,-9 1 4-16,-11 2 4 0,2 0 3 16,-2-1 3-16,-3-3 2 0,-3-2-3 15,-15-7-2 1,-2-3-1-16,-2 1-3 0,10-5-1 0,13-3 1 0,4 0-2 16,2-1 0-1,-5 1 2-15,-4-3-2 0,-1 0 1 16,5-4 0-16,9 2-1 0,9-2 0 15,4 1 1-15,3-2-1 0,3 1 1 16,1-4 0-16,5 0-1 0,4-1-1 16,6-1-1-16,0 1-1 0,8-2-6 0,-1 1-5 15,1-3-18-15,5 0-31 0,2 0-23 16,4 0-14-16,-3 0 44 0</inkml:trace>
  <inkml:trace contextRef="#ctx0" brushRef="#br0" timeOffset="64545.6">26166 6373 1217 0,'0'0'37'0,"0"0"-4"0,0 0-16 15,1 0 5 1,-1 0 18-16,-1 0 1 0,1 1-6 0,-1-1-10 0,0 0-19 16,0 0-2-16,1 0-2 0,0 0-1 0,0 0 0 15,2 0 0-15,-2 0 0 0,0 0 1 31,0 0 0-31,0 0-1 0,0 0 0 0,0 0-1 0,0 0 0 0,0 0-2 32,0 0-27-32,0 2-55 0,-1 3-132 0,1 8-45 0,1 8 114 0</inkml:trace>
  <inkml:trace contextRef="#ctx0" brushRef="#br0" timeOffset="65067.19">26939 9557 1195 0,'0'12'64'0,"0"-9"-37"16,0 12-14-16,-6-40-18 0,3 25 10 15,1 0-1-15,0 1-3 0,2-1 1 16,-2 0 0-16,1 1-1 0,0 0 2 16,0 1-2-16,0-2 1 0,0 0 0 15,0 0-8-15,1 2-13 0,-1-2-20 16,1 1 36-16,-6 3-283 0,1 1 208 0</inkml:trace>
  <inkml:trace contextRef="#ctx0" brushRef="#br0" timeOffset="65901.91">26142 14907 1171 0,'-2'0'110'16,"1"0"144"-16,1 0-224 0,0 0-29 0,4 0 1 0,-3 0 2 15,-1 0 1-15,0 0 2 0,0 0 2 16,0 0 3-16,0 0 2 16,0 2 0-16,0-2 4 0,1 0 6 0,-1 0 6 15,0 0 7-15,0 0 2 0,-1 0-6 16,1 0-5-16,0 0-8 16,-2 0-5-16,3 0-5 0,1 2 1 0,-2-2-2 15,2 0-1-15,-2 0-1 0,0 0-3 0,0 0-2 16,-4 0-2-16,4 0 1 0,-3 0-1 15,6 0 0-15,-1 0 1 0,2 0-1 16,-2 0 0-16,-2 0 1 0,1 0-2 16,-1 0-2-16,0 0 1 15,0 0-2-15,-5 0 3 0,5 0 1 0,1 0-2 16,3 0 1-16,-4 0 0 0,1 0-2 0,-2 0 0 16,1 0-1-16,-1 0-1 15,1 0-1-15,-2 0-2 0,2 0-6 16,0 0-7-16,0 0-8 0,0 0-14 15,0 0-16-15,0 0-21 0,0 0-19 0,0 0 698 16,-1 1-458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6T15:33:39.5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8994 6725 990 0,'0'0'26'0,"-1"0"-14"0,1 0-11 0,-2 0-6 0,1 2 2 16,-1 0 1-16,-2 2 2 0,0-2 5 16,-3 1 5-16,0 0 6 0,0 1 10 15,-3 0 8-15,-1-1 8 0,-3 0 1 16,-9-2 1-16,-5-1-4 0,-3 0-9 15,-3-1-3-15,-1 0-9 0,-4-3-3 16,-4 0-3-16,-3-1-5 0,-7 1-1 16,2 0-1-16,-1-1-1 0,-4 1 2 15,-3 0 0-15,-1 2-1 0,-9 0-1 0,-6 1-1 16,-3-5-1-16,-5 4 0 0,1 1-1 16,1-1 0-16,2 2 0 0,-3 0 1 15,-7-2 1-15,-1 2 3 0,-2 0 1 16,2 0 4-16,4-1 5 0,-6 0 2 15,1-1 0-15,-2 2-2 0,2 0-1 0,8 1-5 16,0 0 1-16,-4-1-2 0,-2-1-3 16,-2 0-2-16,-2 1-2 0,6 3-1 15,5 2-1-15,-4-2 3 0,-2 1-2 16,-2-2 1-16,-5 0 0 0,7 0-2 0,7 1 1 16,-1-1 0-16,-1-2 0 0,-3 1 5 15,0 0 2-15,6 1-1 0,3 3 0 16,5-4-4-16,-4 0-4 0,3-1 2 15,3 0 0-15,4 1-2 0,6-1 2 16,2 2-1-16,4 1 5 0,3-3 1 16,6 3 2-16,5-1 0 0,-1-2-4 15,1 0 0-15,0 0-3 16,1 0-1-16,5 3 1 0,3-2-2 16,2 2 1-16,5-1 0 0,-3 0 0 15,2 0-1-15,-1-2 0 0,-1 2 0 0,4-1 0 16,-1 0 0-16,3 1 0 0,2-1 1 0,2 1 0 15,0-2-1-15,-1 0 1 0,2 2 0 16,3-1 0-16,0-1 0 0,4 0 1 16,2-1-1-16,0-1 2 0,3 2-1 15,4 0-3-15,-1 0-10 0,0 0-12 0,0 0-17 16,1 0-18 0,0 0-3-16,1 0-3 0,1 0 1 15,1 0 4-15,6-3 716 0,8 1-487 0</inkml:trace>
  <inkml:trace contextRef="#ctx0" brushRef="#br0" timeOffset="949.73">8461 6717 1174 0,'0'1'75'0,"0"0"81"16,-1 2-159-16,0-3-13 0,1 0-1 16,0 2 4-16,-2 0 11 0,1 5 1 15,0-4 2-15,0 1-1 0,-1-1 2 16,-2-2 2-16,2 1-1 0,-1 1 0 0,1-2 5 15,-2 1 0-15,0-1 6 0,-4 1 7 16,-2-1-2-16,-3-1 3 0,-1 1-1 16,-3-1-6-16,-1 0-1 0,-1 0-4 15,-2 0-3-15,-5 0-1 0,-1 0-1 16,-5 2-2-16,-5-2 0 0,-3 2-1 16,-9-2 0-16,-1 2-1 0,-4 0 1 15,2 1-2-15,-2 2 1 0,-3-3 0 16,2 2 0-16,-4-3 1 0,-3 1 1 15,-9-1 0-15,-2 0 0 0,-4-1 3 0,-1 0 0 16,6-1 1-16,-6-1 1 16,-6 0-2-16,-2-3-2 0,-4 3 0 0,1-2-1 15,6 4 1-15,2-2 1 0,-5 1-1 16,1 0 5-16,-4 1 4 0,-3 1 0 0,5 2 1 16,2 3-3-16,-4-1-6 0,-1 2-1 15,-2 2-1-15,-2 0-1 0,6 1 4 16,4-1 2-16,0 2 1 0,3-1-2 15,-2-1-2-15,5 0-3 0,8-1 0 16,2-1 4-16,8-1 2 0,-3 0 5 0,-5 0 5 16,0-2-4-16,3 1-3 0,-1-1-3 15,7-1-4-15,3 0-2 0,1-1 1 16,9 0-2-16,4-1 3 0,6 0 2 16,5 0 0-16,-1 1 2 0,5-2-1 15,3 0-2-15,2 0-2 0,5 0 2 16,4 2-3-16,3-2 1 0,2 0-1 15,2 0 0-15,1 0 0 0,1 1 0 16,1-1-1-16,3 0-1 0,-1 0 2 0,1 0-2 16,-1 0 0-16,1 0 0 0,0 0-3 15,0 0 1-15,0 0-1 0,0 0 1 16,0 0 2-16,0 0 1 16,0 0-3-16,0 0-6 0,0 0-1 15,0 0-3-15,0 0 2 0,0 0-1 16,0 0-7-16,0 0-3 0,0 0-6 15,0 0-5-15,0 0-3 0,0 0-8 16,0 0-5-16,0 0-2 0,0 0-1 0,0 0 0 16,1 0 2-16,-1 0-8 0,3 0-6 15,1-1-61-15,7 1 74 0</inkml:trace>
  <inkml:trace contextRef="#ctx0" brushRef="#br0" timeOffset="10453.98">20506 18635 1388 0,'0'0'55'0,"-2"-1"9"15,2 1-47-15,-1 0-15 0,1-1-1 16,1 1 0-16,1 0 5 0,-2 0 3 16,0 0-1-16,-3 1-2 0,3-1-2 0,0 0 1 15,0 0 2-15,0 0 2 0,0 0-4 16,-5 0-3-16,-1 0-2 0,-4 0-1 15,-2 2 0-15,-7 2 1 0,-2 0-1 16,-3 1 1-16,-4 0 0 0,-7 2 0 0,-10-2 0 16,-9 1 0-16,-6-1 1 15,1-1 0-15,2-1 0 0,1 0 2 0,0-1 3 16,0 0 1-16,-4 2 0 0,-10-2-2 16,-6-1-1-16,-4-1-3 0,-2 1 1 15,7-1-1-15,2 0-1 0,-8 0 1 16,-6-1 0-16,0 1-1 0,0-1 0 15,7-1 12-15,12 2 7 16,5 0 7-16,-6 0 5 0,-1 0-12 0,-3 0-4 0,-1-2-6 16,8-3-2-16,9 1-2 0,2-5-1 15,6 3-1-15,3 0 0 0,3 2-1 16,2-1-1-16,3 2-1 0,5 1 2 16,6 0-1-16,6 2 1 0,8 0 1 15,3 0-1-15,4 2 3 16,2-2 2-16,4 0 2 0,0 0 4 15,0 0 3-15,0 0 2 0,0 0-1 0,0 0-3 0,-1-5-6 16,2 4-6-16,-1 1-8 0,1 1-15 16,-1 0-12-16,0 1-14 0,0-2-21 15,0 0-20-15,0 2-10 0,-1-4 46 16</inkml:trace>
  <inkml:trace contextRef="#ctx0" brushRef="#br0" timeOffset="12287.72">8838 6507 1305 0,'14'24'164'0,"69"78"-285"15,-197-216 121 1,76 95 0-16,18 18 0 0,-10 0 1 16,-11 0 8-16,-6 0 4 0,-9-1 6 15,-1 0 3-15,-5 2 0 0,-8 2-2 16,-2 0 0-16,-15 0-1 0,-12 3-5 15,-10-1-2-15,-10 4-4 0,-4-1-6 16,-8-2 1-16,-3 3-1 0,1 1-1 16,0-2 1-16,1 2 0 0,-1-5 0 15,-1-1 0-15,0 0 0 0,-1-3-1 16,0 0 2-16,-1-1 0 0,4-4-2 0,4 1 1 16,6-3 0-16,9 1-1 0,8 1 0 15,18-1 1-15,5 1-2 0,8 2 0 16,10 1 2-16,6 1-2 15,18 1 1-15,13 0-1 0,10 0 0 0,10 0 4 0,7 0 0 16,0 0 1-16,0 0-5 0,0 0-6 16,3 0-2-16,2 0 0 0,6 1 3 15,11 0 2-15,10 1 2 0,12-2 1 16,16 0 0-16,4 0 1 0,4 0 1 16,3 0-1-16,3 0 0 0,7-2 1 15,10-3-2-15,8 1 2 0,2-1 0 0,7-2-1 16,0 1 1-16,7 2 1 0,5-2-2 15,-1 1 0-15,6 0 1 16,4 1-1-16,2 0-1 0,2 2 2 0,0 1-2 16,-3-1 0-16,-1 0 2 0,-3 1-2 15,-1 1 1-15,-10 0 0 0,-1-1-1 16,-7 0 1-16,-13 0 0 0,-11 0-1 16,-15-1 2-16,-5 2-1 0,-4-2-1 15,-9 0 1-15,-6 0 0 0,-9-1 1 16,-7 3 0-16,-11-2 2 0,-5 2 0 15,-7 0 5-15,-5 0 6 0,0 0 1 0,0 0 3 16,-4 0-1-16,2 0 1 0,2 0-4 16,-4 2-2-16,-8 1-6 15,-12 1-6-15,-20 3 2 0,-18 2-2 0,-14-1 1 0,-13-1 1 16,-13-3-2-16,-16-1 2 0,-11-1 0 16,-4-2-2-16,3 0 1 0,-2 0 0 15,9 1-1-15,4 1 1 0,-1 0-1 16,1 1 0-16,-6-1 1 0,-6 0 0 15,0 0-2-15,3 1 1 0,6 0 0 16,5 0-1-16,5 2 0 0,16-2 1 16,6 1-1-1,5 2 0-15,7 2 1 0,2 1 0 0,10 0-1 0,12 0 1 16,8-3-1-16,10-2 0 0,10 0 0 0,8-1 0 16,8 0 0-16,4 0-2 15,6-3-4-15,-2 4-2 0,2-4 6 16,0 0 5-16,0 0 5 15,2-1 3-15,0 1-6 0,1-3-8 0,3 3-2 0,5-4 0 16,11 1 2-16,14 0 2 0,18-3 1 16,17 3 2-16,16-3-1 0,11 1-1 15,8 3 1-15,5 0 0 0,6 2 0 16,7 0 0-16,9 1 1 0,4 2-2 0,9 1 0 16,0-1 1-16,-1 3 0 15,1-3-1-15,-3 4 2 0,-5-3-2 0,-6-1 0 16,-5 0 1-16,-6-2-1 0,-5-1 1 15,-5-4 0-15,-8 1-1 0,-19-1 2 16,-7-1 0-16,-9 1 1 0,-10-1 2 0,-7 2 2 31,-14 1 5-31,-15 0 5 0,-7 0 4 0,-14 2 1 0,0-1 1 0,0 1-5 16,1-2-2 0,-2 2 2-16,0 1 0 0,0-1 2 0,-4 0-2 0,3 1-1 15,0-1 0 1,-1 0-5-16,-1-1 0 0,0 1-7 15,3 0-4-15,0 0 0 0,0 0-1 0,-3 1 0 0,3-1 0 16,-3 1 1 0,3-1 1-16,-1 0 0 0,0 0-1 15,1 0 0-15,0 0-1 0,0 0-1 16,1 0 0-16,-1 0-3 0,0 0-4 16,0 0-2-16,0 0-3 0,-1 0-4 15,1 0-1-15,3 0-3 0,-3 0-4 16,0 0-2-16,1 0-4 0,-1 0-2 0,0 0 0 15,1-1-2-15,1 1-25 0,-2 0-1 16,2-1-1-16,5-2-4 0,3-5 422 16,9-7-266-16</inkml:trace>
  <inkml:trace contextRef="#ctx0" brushRef="#br0" timeOffset="25158.83">13193 6624 821 0,'2'2'132'0,"-2"-2"-40"16,-1 0-54-16,0 1-4 0,-5-4-4 0,2 3-6 16,1 1 0-16,-2-1-2 0,-2 0 1 15,0 1 2-15,-2-1 3 0,-2 0 4 16,0 2 2-16,-4 1-2 0,-2-1-7 15,-5-1-8-15,-5-1-5 0,-3 0-6 16,-9 2-1-16,-2 0-2 16,-6 2-1-16,-5-3-1 0,0 1 1 0,6-2-2 15,4 2 2-15,5-2-1 16,5 0 0-16,-2 0 0 0,4 0 1 0,1-1-2 0,2-2 2 16,8 2-1-16,3-3-1 0,7 2 2 15,5 2-1-15,2 0-2 0,2 0-2 16,-1 0-15-16,1 0-15 0,0 0-20 15,0 0-16-15,-2-3-14 0,2 3-18 16,1 0 58-16</inkml:trace>
  <inkml:trace contextRef="#ctx0" brushRef="#br0" timeOffset="28461.76">17627 6697 1305 0,'19'21'34'0,"-40"-15"-44"0,-12-3-3 0,-5 4 1 15,-34-23 13-15,29 20 0 16,2-1 1 0,-5-1-2-16,-4-1 2 0,-2-2 0 15,-9-2-1-15,-7-5 2 0,-2 1 0 0,-3 2 0 0,1 1 2 16,0 1 2-16,-4-4 2 15,-20 1 2-15,-12-1-1 0,-12 0-2 0,-11 1-2 0,-13 1 0 0,-8 1-1 16,-5 2-1-16,-20 0 0 0,0-2-1 31,3 1 0-31,-18 1-1 0,12 3-1 16,9 1 0-16,-9 2 1 0,17 3-2 16,11-1 1-16,6 3 0 0,5 1-1 15,6 0 1-15,3 0 1 0,2-1-1 16,6-1 1-16,6 0 0 0,11 0 1 0,10 1 0 15,24 1 6-15,13-2 15 0,9-1 9 16,12-3 4-16,10-2-3 0,13 1-15 16,7-1-3-16,9-2-3 0,-1 0-1 15,0 0-3-15,0 0-4 0,1 0-6 16,0 0-24-16,0 0-25 0,0 0-37 16,8 0 41-16</inkml:trace>
  <inkml:trace contextRef="#ctx0" brushRef="#br0" timeOffset="34731.4">9922 5005 1331 0,'0'0'9'0,"-1"0"-37"16,1 0-14-16,-2 0-6 0,2 1 20 15,0 5 9-15,-3 1-1 0,2 1-2 16,-2 6 0-16,-2 1 6 0,2 3 7 16,-1 0 9-16,-3-2 10 0,2 5 4 15,0 2 0-15,-1 4 3 0,0 5-3 16,2 2-1-16,-3 5-1 0,0 2-7 0,1 10-4 16,-1 7 0-16,-1 9 5 0,3 8 7 15,0 5 2-15,1 1 2 0,-1 2-5 16,-1 5 3-16,-1 6 14 0,-1-1 1 15,2 1 1-15,0-7-9 0,-1-5-15 0,-1-3-2 16,0-4-2-16,1-4 0 0,0 0 8 16,4-6 13-16,-4-4 1 0,4-3 4 15,1-6-8-15,-4-1-2 0,3-2 1 16,-1 0-1-16,0 3-1 0,0-2-11 0,3-2-1 16,-2-6-1-16,1-4 0 15,-1-7 0-15,1-4-1 0,2-5 0 0,1-2 0 16,-1-5-1-16,1 0 1 0,-1-3 1 15,2-2-1-15,0 0 1 0,0-3 1 16,0-3 2-16,-1-3 4 0,2 1 1 16,-3-2 0-16,1 0 6 0,0 0-2 0,-1 0-1 15,1 0-1-15,4 1-9 16,-4-1-3-16,5 0-2 0,0 0 0 16,1 0-1-16,3 0 1 0,5 0 0 0,4 0-1 15,2 1 2-15,5-1-1 16,1 0 0-16,5 0 0 0,3 0 0 15,1 0 0-15,1 0 0 0,-2 0 0 0,8-1 1 16,4 1-1-16,6-1 0 0,-1-1-1 16,-3 2 1-16,-1-1-1 0,-3-1 0 0,1 1 0 15,2 0 0-15,2 0 0 0,1 0 1 16,9-1-1-16,6 2 0 0,5 0 0 16,-1 0 0-16,-2 0 0 0,1 0 1 15,0 0-1-15,8 0 2 0,6 0-1 0,2 0-1 16,3 0 1-16,-6 0-1 0,0 0 0 15,1 0 0-15,7 0 0 0,1 0 1 16,-3 0-1-16,3-3 1 0,-6 0-1 16,8 1 0-16,4-3 1 0,1 2-1 0,1-2 0 31,-5 1 1-31,0-2-1 0,7 2 1 16,4 0 0-16,3 2-1 0,-1 0 0 0,-5 1 1 0,5-1-1 0,2 0 0 15,-3 0 1 1,1 0-1-16,-5-1 1 0,8-1 0 0,3 2-1 0,-3-1 1 15,-3 0-1-15,-7 0-2 16,4 0 16-16,2 0 5 0,-2 0 2 16,-5-1 3-16,-5-2-16 0,5 0-6 0,1 2 0 15,-1-1 0-15,-4 1-1 0,-4-1 0 16,-2 2 0-16,12 0-1 0,-3 1 1 0,-4 1 0 16,-1 0-1-16,-12 1 0 0,7 0 1 15,4 2-1-15,-1 2 1 0,-3-2 0 16,-4 3-1-1,-7-2 1-15,3 0-1 16,5 4 0-16,3 0 0 0,-1-2 1 0,-4 2-1 16,-6-2 1-16,-1 3-1 0,3-3 0 15,6 0 1-15,2 2 0 0,-9-1-1 16,-4-1 0-16,-4 1 1 0,1 1-1 16,4-2 0-16,1 0 1 0,-3 1-1 15,-4-3 1-15,-4 2 0 0,0 0-1 0,-4-1 0 16,5 1 0-16,2-1 0 15,-2 2 0-15,1-1 0 0,-7-2 0 0,-5 1 0 16,-5 0 1-16,-4-1-1 0,-1 1 1 16,3-1 0-16,-5-1-1 0,1 2 0 15,-2-4 0-15,-3 3 0 0,-8-2 1 16,-7 0 1-16,-7 1 1 0,-10-2 2 16,-4 0 0-16,-3 0-1 0,0 0 1 15,0 0 0-15,0 0 4 0,0 0 4 0,0 0 6 16,0-2 3-16,0 2 2 0,0 0 1 15,0 0-11-15,0 0-5 0,0-1-6 16,0 0-7-16,1-2 6 0,-1-2 0 16,0 1-3-16,-1-2 0 0,-2-3-4 15,-1-5 1-15,0-1 4 0,-2-4 2 16,-2-2 3-16,-1-1 0 0,-2 1 2 16,0-2 1-16,-2 0 2 0,2-1 0 0,1 2-2 15,0-2-2-15,1 4-3 0,1 3 0 16,1 1 9-16,0 3 4 0,1-3 3 15,1-3 0-15,0-2-11 0,0-6-4 16,1-3-3-16,-3-4 0 0,1-5-1 0,-2-1 0 16,-1-1 0-16,-3 1 0 0,-1-2 1 15,-1-4 0-15,2 0-1 0,1-1 0 16,2 3 1-16,1-2-1 0,1-1 0 16,-1-3 2-16,-1-2-2 0,0 3 0 15,-1-5 1-15,0 3-1 0,1 2 1 16,-1 1 0-16,-1 2-1 0,3 2 0 15,0 2 0-15,1 2 0 0,5 2 3 16,-1 1 4-16,-2 1-1 0,0 1 0 16,-1-1-2-16,-1 0-4 0,3 1 1 0,-1-1 1 15,1 0-2-15,2 2 4 0,-1 1 3 16,1-2 1-16,2-1 2 0,-1 1-3 16,1 0-1-16,2 3 0 15,-1 2-1-15,2 0 0 0,-2 1-4 0,2 2-1 16,-1 0-3-16,3 0 0 0,1 4 1 15,-1 0 2-15,1 2-7 0,-2 1 2 16,1 2 1-16,-1 3 0 0,-2 5 7 0,1 1-3 16,-2 1-2-16,-1 2-3 0,0-1-5 15,-1 2-3-15,1 1 0 0,0-1-1 16,-3 3-3-16,2 0 2 0,-1 2-5 0,-3-1 0 16,-1-1 2-1,-1 1 2-15,-3 0 4 0,-2 0 3 0,-4 1 4 0,-6-1 2 16,-1-1 1-16,-2 2 0 0,-10 0 2 0,-2 0-1 15,-7 0 1-15,-5-1-1 0,3-2 1 16,-1 2-1-16,1 0 1 0,-3-1 0 16,-1 0 0-16,-3-1 0 0,-9 0 0 15,-7-2 0 1,-5 5 0-16,-6 0 0 0,3-1 0 16,4 2 0-16,-1-1 0 0,-8-1 0 15,-7 1 0-15,-6 0 0 0,-1 0 0 0,6-1 0 16,-2 0 1-16,-6 1-1 0,-4-1 0 15,-5 0 0-15,6 1 0 0,5 1 0 0,-7 0 0 0,0 0 0 16,-2 0 0-16,-1 0 1 16,8 1-1-1,-12-2 0-15,0-2 0 0,-1 1 0 0,2-2 0 0,10 2 0 0,-8-5 0 16,-2 1 0-16,-1-1 1 0,5 1-1 0,7-2 0 16,-3 2 1-16,-1-2-1 0,-2 1 1 15,5 1-1-15,12 2 0 0,-6-4 1 16,-1 1 0-16,-6 1-1 0,-1-2 1 31,9 1 0-31,2-1-1 0,-9-2 1 0,1 0 0 16,-1 2 0-16,4 0 0 0,11 0 0 15,3 2-1-15,-5-1 0 0,-2 3 0 16,3-3 1-16,5 3-1 0,4-3 1 16,8 3-1-16,-1-3 0 0,-4 1 0 15,-3 1 0-15,0-1 0 0,1 0 0 0,-2 0 1 16,8-1-1-16,-2 0 1 0,-5 0-1 15,0 0 0-15,-1 0 0 0,3 2 0 16,9-2 0-16,4 3 0 0,6-3 0 16,0 3 0-16,-2-1 0 0,-4 1 0 15,0 1 0-15,6 0 1 0,1-1-1 16,6 1 0-16,1 1 0 0,-2 0 0 16,2 1 0-16,-1 0 0 0,-8 1 0 15,-9 0 0-15,-1 0 0 0,-1 1 0 16,9-2 0-16,7 2 0 0,3 1 0 0,2-2 0 15,2 1 0-15,-2 3 1 0,-2-3 0 16,-7 1 0-16,-1 1 0 0,3-1-1 16,8 1 4-16,9 0 0 0,6-1 2 15,5 1 1-15,3-2-2 0,0 1-1 16,5 1 0-16,2-3 0 0,5 0 0 16,3 0 2-16,1 0-2 0,2 0 0 0,-1-1-1 15,0 3-1-15,-1-3-1 0,-3 0-1 16,-1 4 0-16,-1-2 0 0,-1 1 0 15,-1-1 0-15,-2 0 0 0,-2-1 0 16,1 0 0-16,3 0 0 0,3 1 1 0,6-2 0 16,-1 0-1-16,5 0 2 0,-1 0-2 15,0 0-2-15,0 0-22 0,1 0-13 16,0 0-37-16,0 0-34 0,0 0-28 16,5-7 501-16,11-4-295 0</inkml:trace>
  <inkml:trace contextRef="#ctx0" brushRef="#br0" timeOffset="46411.41">19045 11262 765 0,'0'0'13'0,"-1"0"-13"0,-1 0-10 0,-1 0 0 0,-1 0 5 31,-1-2 0-31,-2 2-9 0,-2-3-16 0,-1 0-27 0,0 0-28 0,-1-1-31 15,0-3 59-15</inkml:trace>
  <inkml:trace contextRef="#ctx0" brushRef="#br0" timeOffset="47327.45">18743 11067 932 0,'0'0'64'0,"1"0"26"16,-1 1-33-16,-4-1-40 0,-6 3-1 15,-5 0 0-15,-8 0-1 0,-8 2-3 16,-6-3-3-16,-1 0-4 0,-6-1-1 16,2-1-1-16,1 0 3 0,0-2 3 15,1 0 7-15,3 1 3 0,0-1 4 16,3-2 2-16,-1 2-4 0,-3 1-2 16,-4-4-5-16,-1 2-5 0,4 0-5 15,5-1 0-15,4 2-2 0,4-1-1 16,6 1 2-16,4 1-3 0,5-1 2 0,3 2 1 15,2 0 1-15,5 0 1 0,0 0 1 16,0 0-2-16,1 0-3 0,0 0-1 16,0 0-4-16,0 0-6 0,0 0-2 15,0 0-3-15,4 0 0 0,0 0 5 16,1-1 3-16,8 1 3 0,5-1 4 0,6-1-1 16,11 0 1-16,5 0 1 0,2 0-1 15,1-1 1-15,0 0 0 0,-5-1-1 16,-2-1 1-16,-1 0 0 0,-2 0-1 15,3 1 0-15,-2 0 1 0,1 2-1 16,-2 1 0-16,-1 1 1 0,-5 0-1 16,-6 0 0-16,-7 1 1 0,-5 1 0 15,-4-2 0-15,1 2 1 16,-3-2 1-16,-2 0-1 0,0 0-1 0,-1 0-7 16,0 2-1-16,-4-1 0 0,-4 1 2 0,-3 2 5 15,-8-1 3-15,-9 1 6 0,-6 1 2 16,-3-4 2-16,-2 1-1 15,-3-2-7-15,-4-1 0 0,-2-1-3 0,-5-3 1 16,-1 1-1-16,-2 1 0 0,3 0-1 16,5 0 1-16,11 2-2 0,10 1 0 0,3 0 1 15,7 0-1-15,4 0 1 0,4 0 3 16,8 0 2-16,0 0 5 0,-1 0 8 16,2 0 3-16,-2 1 0 0,6-1-7 15,-1 0-7-15,-1 0-6 0,2 0-3 16,1-1-1-16,4 1-2 0,4 0 3 15,-1 0-1-15,0 1 2 0,1 0-2 16,-1-1-6-16,4 1-13 0,-2 0-19 0,2 0-23 16,1 1 21-16,-1 0 14 0,2-2 12 15</inkml:trace>
  <inkml:trace contextRef="#ctx0" brushRef="#br0" timeOffset="48183.05">17545 10865 812 0,'-1'2'-23'0,"-4"1"-18"0,-5-2-4 0,-4 5 20 16,-6 1 45-16,-1 2 12 15,-2 0 5-15,-1-2 10 0,-3-2 0 16,3-1 1-16,2 0-1 0,3-1-6 0,3-1-6 15,3-2-5-15,4 1-3 0,4-1 0 16,1 1 2-16,4-1 5 0,0 0 4 16,-1 0-1-16,1 0-2 0,0 0-16 15,0-1-13-15,0 1-9 0,0 0-10 16,0-1 1-16,2 1-1 0,3 0 3 16,3-2 3-16,5-2 4 0,6-1 3 0,3 1-2 15,9-1-2-15,-1 0 0 0,-1-1 0 16,3 1 3-16,-4-1 0 0,-5 1 0 15,-1-1 1-15,-7-1 0 0,-1 3 0 16,-2-4 0-16,-1 7 2 0,1-3-1 16,-3 1 1-16,-5 2 0 0,-3 1 1 15,0-1 3-15,0 1 3 0,-1 0-1 16,0-6-7-16,-1 7-8 0,1 2-3 0,-3-1 1 16,-4-1 5-16,-10 0 6 0,-4 2-1 15,-8 1 0-15,-3 1 5 0,0-1 0 16,-5-3 1-16,1-1-1 0,3 0-3 15,3 0-1-15,4 0-1 0,2 0 0 16,4-1 0-16,3 1-1 0,3 1 1 16,3-1 1-16,4 1-1 0,7 0 1 0,-6 0 2 15,6-1-1-15,0 0-1 16,1 3 2-16,-1-3-1 0,0 0-1 0,0 0 2 16,0 0-2-16,0 0 0 0,4 0 1 15,1 1 0-15,4 2-1 0,6 2-1 16,4-4 0-16,3 2 0 0,2-1 1 15,0-2-2-15,-4 0 1 0,-2 0 1 0,-4-1-1 16,-1 0 1-16,-4 0-1 0,-1 1-2 16,-3 0-10-16,-1 0-16 0,-2 0 387 15,-2 0-271-15</inkml:trace>
  <inkml:trace contextRef="#ctx0" brushRef="#br0" timeOffset="48753.61">18695 11141 997 0,'-2'0'22'16,"1"1"-20"-16,-6 1-13 0,-1 0 0 0,-1-2 5 0,-4 0 20 15,-4 1 11-15,1-1 1 0,-3 0 2 16,2-1-12-16,5 1-7 16,-3-2-1-16,2 0-4 0,-3 0-1 0,-3 0 0 15,1 1-2-15,-1-1 1 0,3-1-1 16,1 1-1-16,1 1 0 0,-4-2 0 16,-1 3 0-16,-4 0-1 0,1 0-4 15,-3 0 0-15,-2 0-76 0,-1 0-111 0,0-4 115 16</inkml:trace>
  <inkml:trace contextRef="#ctx0" brushRef="#br0" timeOffset="53078.56">21807 11107 1186 0,'0'0'58'0,"0"0"4"0,0 0-25 0,1 0-36 16,-1-2-1-16,0 1 3 15,-1-1 1-15,-1-1 5 0,1 2 4 0,-1-2 5 16,-1 0 1-16,1 2-4 0,0 1-2 16,-1-2-4-16,-2 0-2 0,2 1 2 15,-3 0-1-15,-1-1 0 0,-1 1 0 16,-3-1-3-16,0 0-3 0,-4 0 8 15,0 0-2-15,-3 1 1 0,-4-4 1 16,-2 3-8-16,-7 0-1 0,-1-3 0 16,-2 2 0-16,-3 0 0 0,-2-1 1 0,-6 1-1 15,-11-2-1-15,-3 2 2 0,-3-1-1 16,1-1-1-16,2 1 9 0,3 0 6 16,-1 1 3-16,4 1 4 0,-2-2-10 15,-6 1-5-15,-5-2-2 0,-8 2-5 0,-1-2 10 16,2 3 3-16,2-1 0 0,1 3 3 15,-7 0-10-15,-6 0-3 0,0 0-1 16,2 0 5-16,7 0 3 0,7 1 2 16,2 2 3-16,-2-2-7 0,-8 3-3 15,-2-3-1-15,2 1-2 0,5 0 2 0,10 2-2 16,8-4-1-16,4 1 1 0,4-1 0 16,3 0-2-16,1-1 2 0,0 1-1 15,6-2 5-15,5 2 4 16,6 0 0-16,10 0 1 0,4 0-5 0,4 2-2 15,5-2-1-15,0 0-3 0,0 0-6 16,-1 0-18-16,1 0-21 0,0 0-17 0,0 0-17 16,0-2-5-16,7-1 0 0,12-1 499 15,16-5-316-15</inkml:trace>
  <inkml:trace contextRef="#ctx0" brushRef="#br0" timeOffset="53696.74">21776 11141 999 0,'0'0'23'0,"1"0"-8"0,-1 1 5 0,0-1-1 16,0 0 5-16,-2 0-9 0,-2 0-3 16,0 0 0-16,-2 0 8 0,-2-1 9 15,-3 0 6-15,-2 0 4 0,-8 0 0 16,-4 0-3-1,-7-1-9-15,-4-1-9 0,-3 0-7 0,-6 0-2 16,-4-3-1-16,-6 2 3 0,-8 0 2 16,-4 0 0-16,-1 0 3 0,-2 1 4 15,6 0-1-15,-1-1 0 16,0 1-4-16,-5 1-7 0,-7-3-4 16,-6 3 1-16,0-4-2 0,1 3 1 15,6-1-4-15,6 2 11 0,-6 1 5 16,0 0 11-16,2 1 13 0,0 0-4 15,10 1-1-15,9 1-6 0,0 3-7 0,6-4-4 16,3 2-4-16,-1 0-2 0,2 0-2 16,-2 0-5-16,-1 0 0 0,3 0-1 15,8 0 0-15,5 0-1 0,5-2 0 16,6 1-2-16,2-1 1 0,4 0-1 0,3 0-1 16,1-1 1-16,3 1 0 0,3-1-1 15,4 0 1-15,1 0 3 0,-1 0-4 16,1 0-3-16,0 0-9 0,0 0-14 15,0 0-12-15,0 0-17 0,0 0-3 16,0 0 2-16,0 0 11 0,3-6 21 0,4 1-2 16,8-5-16-16,8-3-26 0,4-1 17 15,10 1-176-15,4 4 156 16</inkml:trace>
  <inkml:trace contextRef="#ctx0" brushRef="#br0" timeOffset="54265.5">21523 11193 1225 0,'10'18'65'0,"-28"-37"-104"32,8 17 47-32,-4-1 3 15,0 0 7-15,-2 0 8 0,2-1 4 16,-1 2 3-16,-3 0 2 0,-1 0 0 16,-7-1-4-16,-4 1-4 0,-8 2-11 0,0 0-6 15,-6 0-4-15,-6 1-2 16,-1 3 1-16,-7-2 1 0,-2 1-2 15,-2-1-1-15,-5 1 0 0,-10-3-1 0,-5 2 0 16,5-2 0-16,0 0-2 0,8 0 6 16,5-2 13-16,-5 2 1 0,-3-1 11 15,2-1-3-15,-1 1-3 0,6-1 4 16,10 0-2-16,2-2 0 0,6 2-4 0,5 1-4 16,2 0-5-16,6 0-3 15,-4 1-1-15,1 0-2 0,2 0-1 0,3 0-2 16,11 0-2-16,6 0-1 0,6 0 1 15,4 0-1-15,4 0 2 0,0 0 3 16,0 0 2-16,1 0 2 0,0 0-2 16,0 0-2-16,0 0-1 0,0 0-2 15,0 0-2-15,0 0-2 16,0 0-4-16,0 0-5 0,0 0-6 0,0 0-6 0,0 0-10 16,0 0-10-16,0 0-12 0,0 0-14 15,0 0-13-15,0 0-6 0,0 0-5 16,0 0-73-16,1 0 105 0</inkml:trace>
  <inkml:trace contextRef="#ctx0" brushRef="#br0" timeOffset="70534.28">10878 13848 1135 0,'0'0'40'0,"0"0"-6"0,1 0-22 16,0-1-24-16,-2-1-3 0,1-3 0 15,-2-1-4-15,-5 2 0 0,4-2 0 16,-3-1-8-16,5-4-11 0,3-1-17 15,1 0 47-15,-1 2-10 0</inkml:trace>
  <inkml:trace contextRef="#ctx0" brushRef="#br0" timeOffset="71249">10962 13693 984 0,'10'0'67'0,"-10"1"-107"16,11-1-85-16,-31 0 158 0,19 0-90 15,1 0 3-15,0 0 0 0,0 0 11 0,0 0 22 16,0 0 33-16,0 0 32 16,0 0 19-16,0-1 11 0,0 1-4 0,0 0-14 15,0 0-12-15,0 0-15 0,0 0-5 16,0 0-6-16,0 0-4 0,-1 0-2 16,-4 0-5-16,2 1-1 0,-3 2 2 15,2 0 0-15,-2 0 1 0,-2 2 2 0,1-2-1 16,-3 1 0-16,-4-1 0 0,2 0-2 15,-5 0 2-15,-1-1 0 0,-6-2-1 16,-5 1-1-16,0 0-1 0,-4-1 3 16,3 0 6-16,-1 0 1 0,-2 0 0 15,1 0-2-15,1 0 0 0,1 0 0 0,-4 0 0 16,0-1-1-16,-6 1-4 0,-3-1-1 16,-3 1 1-16,-10-4 0 0,-6 2 1 15,-5-1 0-15,-2-1-1 0,3 1-4 16,-1-3 3-16,2 3 0 0,-10-1 0 15,-10-1 0-15,-1 0-4 0,-7-1-3 16,7 0 1-16,4 1-2 0,0 1 2 16,-2 0 8-16,-5 0 4 0,4 4 6 15,4 0 2-15,3 2-7 0,5 1-3 0,-9-1-6 16,-5 2-4-16,0-3-1 16,0 2 0-16,4-2-2 0,8 1 1 0,5 0 1 15,-1-1-2-15,6-1 2 0,3 0-2 16,7 2 6-16,9-1 3 15,8 1 2-15,5 1 1 0,6-2-5 0,5 1-3 16,4 0-2-16,3 0-2 0,5 1 0 0,6-3 0 16,-2 0 2-16,6 0-6 15,0 0-9-15,0 0-7 0,0 0-6 0,0 0-7 16,0 0 0-16,2 0-7 0,0 0-6 16,3 0 4-16,2 0-4 0,7-4-6 15,11-1-9-15,10 1 262 0,7 1-162 0</inkml:trace>
  <inkml:trace contextRef="#ctx0" brushRef="#br0" timeOffset="71867.11">10934 13881 1145 0,'-1'0'66'0,"-3"-4"35"0,0 3-75 0,-2-1-12 16,-3-2-12-16,-3 0-2 0,-5-1 0 16,-3 0 1-16,-9 1-1 0,-7-2 0 15,-7-1 2-15,-5 1 1 0,-2-2-1 16,5 2 2-16,-1 0-2 0,0-1 0 16,-5 0 1-1,-3-1-2-15,-2 1 2 0,-11 0 0 0,-4 2 0 0,-9-2 1 16,-4 2-1-16,-2-3 0 15,-1 1-1-15,-11 0 0 0,-8 2-1 16,1-1 0-16,-2 3 2 0,5-1 3 16,-3 4 4-16,0 0 3 0,4 2 1 0,2 2 3 15,15-1 0-15,5 1-3 0,-1 0-1 16,4 3-6-16,2-2 4 0,5 2 2 16,9 0 1-16,3 0 1 0,6-1-3 0,5 0-3 15,5-2-1 1,4 1-1-16,4-3-2 0,1 0 5 15,1 0 3-15,6 0 3 0,7-2 4 16,3 0-3-16,7 0 1 0,4-2 2 16,4 2 2-16,0 0 3 0,0 0-6 15,0 0-6-15,0 0-12 0,0 0-14 0,0 0-9 16,0 0-10-16,0 0-5 0,0 0-5 16,1 0-8-16,0 0-7 0,0 0-12 15,6-4 695-15,4-1-469 0</inkml:trace>
  <inkml:trace contextRef="#ctx0" brushRef="#br0" timeOffset="78150.39">20983 13441 1054 0,'1'0'36'0,"-2"1"-1"0,2-1-27 0,-1-1-6 16,-2-1-1-16,3 2 2 0,0-1 4 15,-1 1 9-15,0 0 10 0,0 1 7 16,1 1 5-16,-1-2-2 0,-1 0-7 16,0 0-7-16,-4 0-7 0,4 1-4 15,-2 1 0-15,-5-1 1 0,-2 1 0 16,-2 2 0-16,-5-2-1 0,0 1-3 0,-4-1-1 15,-4 2-2-15,-3 0-1 0,-7-1 1 16,-2 1-1-16,-6-4 0 0,1 3-1 16,1-1 1-16,4 1-2 0,0 0 1 15,0 0 13-15,0-1 4 16,-4 0 4-16,4 0 5 0,-5 1-11 0,-2-1-2 0,-4-1-2 16,-6 0-4-16,3 2-3 15,-3 1-2-15,7-1-2 0,0 2 2 16,0-1 0-16,2 3-2 0,-2-3 8 0,-1-1 9 15,-3 1 2-15,-9-4 3 0,-2 0-8 16,2-1-5-16,4 0 6 0,6 1 4 0,2-2 4 16,2 1-2-16,3 1-5 0,2 0-5 15,-3 1-2 1,-6 1-5-16,-7 0-3 0,1 0-1 0,-2 1-1 0,4 1-1 16,4 3 0-16,-3-2 0 0,6 2-1 15,-7-1 1-15,-2-3 0 0,-7 4 0 16,0 1 1-16,2-3-6 0,3 3 20 15,8 0 4-15,0-3 1 16,9 0 6-16,-4-1-20 0,-1-2-3 16,-1-1 0-16,-6-1 2 0,-4-3 3 0,-1 0 0 0,7 1-1 15,-1 0 1 1,4 0-1-16,5 0-1 0,-4 1-1 0,5 0-3 0,-2 0-2 16,-3 1 1-16,-2 0-1 0,-6 1-1 15,3 1 2-15,2 0-2 0,-1 0 0 16,8 0 0-16,2-1 0 0,2 1 1 15,0 0-1 1,1-2 1-16,-5 2 1 0,-4-2 11 0,-1 1 3 0,-4-1 2 16,0 0-1-16,7 0-10 0,2 0-4 0,4 0 0 15,3 0-2-15,-4 0 0 0,4 0 1 16,-1-1-2 0,-1-1 2-16,1 0-1 0,-4 0 2 15,2 0 0-15,2-1 2 0,0 1 0 16,5 1 1-16,3 0 3 0,3 0 1 15,3 1 0-15,1 0-1 0,-1 0-4 16,3 0 2-16,3 0 4 0,3 0 2 16,0 0 3-16,4 1-3 0,-1-1-2 15,1 0-2-15,1 0-1 0,0 0-4 0,1 0 0 16,0 0-2-16,2 0-1 0,-1 0 1 16,0 0 0-16,2 0 0 0,1-1 0 15,-1 1 0-15,3 0-1 0,-2 0 0 16,-1 0 0-16,2 0 0 0,-1-1-1 15,3 1 1-15,-4 0-1 0,2 0 0 16,3 0 1-16,-1 0-1 0,-4 0 0 16,2 0 0-16,2 0 0 0,0 0-1 15,1 0 0-15,0 0 0 0,0 0-1 0,0 0 1 16,-6 0 0-16,6 0 0 0,0 0 1 16,-1 0-4-16,0 0-5 0,1 0-8 15,-2 0-12-15,2 0-11 0,1 0-10 16,0 0-10-16,-1 0-7 0,0 0-13 15,0 0-24-15,0 0-28 0,0 0-10 0,5-3 68 16</inkml:trace>
  <inkml:trace contextRef="#ctx0" brushRef="#br0" timeOffset="81132.86">22194 13412 1468 0,'0'6'70'0,"0"5"873"0,0-2-147 16,0-13-1249-1,-1-2-866-15,1-11 1313 0,0 17 20 16,0 0 1-1,0 0 11-15,0 0 10 0,0 0 8 0,0 0-6 0,0 0-10 16,0 1-14-16,0-1-10 0,0 2 0 16,0-2-4-16,-6 0-1 0,3 0-3 15,-4 0-1 1,-3 4 3-16,-4 1 2 0,-4-3 0 0,-2 2 0 0,-4 1 0 16,2-1 0-16,-2 4 1 15,1-1 0-15,1-2-1 16,-1 0 1-16,-4-1 0 0,0-2 0 15,-3-2 0-15,-1 3 1 0,2-3-1 16,-1 2-1-16,4 2 2 0,4-4-2 0,2 2 1 16,5-1 1-16,2 0-2 0,-1 2 0 15,0-1 2-15,3 0-2 0,0-1 0 16,3-1 2-16,1 1-2 0,2 1 1 16,1-2 0-16,4 0 1 0,-1 0 1 15,1 0-1-15,0 0 0 0,0 0 2 0,0 0-28 16,0 0-36-16,0 1-34 0,0-1 37 15</inkml:trace>
  <inkml:trace contextRef="#ctx0" brushRef="#br0" timeOffset="88001.76">18492 7071 1636 0,'1'4'48'0,"0"-4"-55"16,-1 0-3-16,1 3-7 0,-1-6 7 15,0 2 7-15,3 1 4 0,2 0 7 16,2-1 2-16,5 1 4 0,3-2 2 16,7-3-5-16,15 1-3 0,13 1-5 15,12-1-3-15,11 4 0 0,6 1-1 0,9 3 1 16,12 5 0-16,13 2 0 0,4 2 0 15,8 6 0-15,8 4 0 0,3 4 0 16,12 3-1-16,4 5 1 0,3 3 0 16,0 3 0-16,-3 2 0 0,3 1 0 15,-6 3 1-15,-1 3 0 0,4 3-1 16,4 5 0-16,1 4 0 0,6 9 0 0,12 4-1 16,-5 7 1-16,1 10-1 0,7 6 0 15,-13 6 0-15,-4 3 0 16,7 3 0-16,-14 1 0 0,-2 7-1 0,-9 1 1 15,-9 0 0-15,-7 1-1 0,-7-1 0 16,-5 3 1-16,-15 2 0 0,0 3 0 16,-3 6 1-16,-8-2-1 0,-7 5 0 15,-4 1 1-15,-11 1-2 0,-2-1 1 16,-2 1 0-16,-5 1-2 0,-4 3 1 0,-4 1 0 16,-8 3-1-16,-11 1 2 0,-4-3 0 15,-7-3-1-15,-4-1 2 16,-5-4-1-16,-4-4-1 0,-4 0 2 0,-2-6 0 15,-4-5-2-15,-4-1 1 0,-1-6 0 16,-4-5 0-16,-3-1 1 0,-4-8 1 16,-4-2-1-16,-3-7 1 0,-7-5 2 15,-5-3 0-15,-9-5 7 0,-7 1 4 0,-2-2 2 16,-5 4 1-16,0 1 0 0,-3-3-1 16,-5-5 2-16,-7-4 3 0,-7-2-6 0,-7-3-2 15,-4-2-5-15,3-6-4 0,-1-1 0 16,-11-5-1-16,1-4 1 0,-7-1-1 15,1-4 0-15,4 1-1 0,-14 0 1 16,1-1-1-16,-2-1-1 0,2-3 0 16,-5-4 0-16,-4-4 0 0,-4-5 0 15,-3-6 1-15,0-4 0 0,3-11 0 16,1-1 2-16,1-3-2 0,4-6 2 16,4-1 6-16,2-2 0 15,5 0 1-15,14-1-1 0,-2-1-5 0,1 1-2 0,2-1 1 16,-2 0-3-16,9 1 2 0,6 1-2 15,-6-1-1-15,3 2 2 0,1-1-1 16,3 4 0-16,12-4 0 16,8 0 0-16,10 2-1 0,10-1 1 0,10 3 0 15,8-1-2-15,8 3-3 16,8 1-8-16,5 1-8 0,4 1-7 0,2 0-7 16,0-1 2-16,-1 1-14 0,0 0-3 0,4-3 1 15,10-5-15-15,9-10 3 0,13-15 34 16</inkml:trace>
  <inkml:trace contextRef="#ctx0" brushRef="#br0" timeOffset="88415.24">20225 14104 1416 0,'0'0'72'0,"0"0"29"0,0 0-66 16,0 0-32-16,-2 0-2 0,-4 0-2 15,-8 5-3 1,-8 0 0-16,-7 6 1 0,-8 1 3 0,-8 3 0 0,-4-1 0 15,-2 3 3 1,-1 1-2-16,0 0 1 0,1 0 0 0,-1 0 0 0,-3 0-1 16,1 0 2-16,6-1-2 0,5 1 1 15,10-3 0-15,8-1 0 0,5-3 0 16,5-3-1-16,7-1 10 0,3-3 13 16,3 0 16-16,1-3 8 0,1 2-7 15,1 0-6-15,1 0-10 0,0 1 0 0,1 1 1 16,4-1-6-16,4 3-4 0,7 4-6 15,10 6-3 1,13 5-3-16,19 4-1 0,8 5-2 0,6 6 0 0,1 3 0 16,-8 4 0-16,3-4 0 0,-7-2 0 0,-6 0 11 15,-1-5 5-15,-11-4-1 0,-3-2 3 16,-13-6-12-16,-10-5-3 0,-3-3-3 16,-11-4-1-16,-1-4-2 0,1 3-12 0,-6-1-20 31,1-1-24-31,-1 1-27 0,-4 0-37 0,-3 2 665 0,-8 1-422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6T15:35:48.4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5784 4367 679 0,'0'0'63'0,"-1"1"89"0,0-1-152 16,-1 0-7-16,1 0-1 15,1 0 0-15,1 0 2 0,-1 0-1 0,0 0 6 16,0 0 10-16,0-1 15 0,0 0 17 16,0 0 10-16,2-5 12 0,-1 3 2 15,-1-1-6-15,0-1-11 0,0-1-13 16,0 1-15-16,0-3-3 0,-2-1 2 15,-1 0 3-15,0 0 2 0,1 2 0 0,0 1-1 16,1 1-1-16,1 1 2 0,-1 1 0 16,1 3 1-16,0-1 4 0,-2 1 2 15,2 0 7-15,0 0 3 0,0 0 1 16,0 0-4-16,0 0-11 0,0 0-10 16,0 0-9-16,0 0-3 15,0 0-1-15,0 0 0 0,0 0-2 0,0 0-2 0,0 0-1 16,0 1-1-16,-2 4 0 0,0-3-1 15,1 5 0-15,-3 2 1 0,1 2 1 16,0 4 1-16,-2 3 0 0,0 4 1 16,0 3 0-16,-1 1-1 0,0 3 1 15,-1 3 0-15,1 7-1 0,-1 0 0 16,2 6 1-16,-2-2-1 0,2 5 1 16,1 3 1-16,1 3-1 0,1 5-1 15,1 5 0-15,-1 0 8 0,2 4 3 0,6 4 2 16,-1 1 1-16,1 3-8 15,2 2 8-15,-2-1 7 0,1-3 15 0,0 2 13 16,0-3 10-16,2 0 7 0,-1-2-3 16,0-4-8-16,0 3-10 0,-2-4-9 15,2 3-7-15,0 1-7 0,0 1-7 16,0 3-4-16,-4 0-3 0,-3-3 1 0,1-1 5 16,-5-5 3-16,-1-2 1 0,-1 1-3 15,0 0-5-15,-1 0 1 0,1 0 0 16,0-1 2-16,2-1-2 0,-2 2-2 15,2 0-1-15,3 1-2 16,0 0 2-16,1 2 2 0,2 2 1 0,2-1 0 0,-1-5-4 16,4 1 0-16,-2-1-2 0,-1-1 0 15,3 1 2-15,-2-2 2 0,-2-3-1 16,1-1 0-16,-3-4-5 0,-2-1-2 16,0 0-1-16,0 2 0 0,-1 3 0 15,-2 4 0-15,-2 3 0 0,-1 1 0 16,1 1 0-16,0-2 0 0,0-1 1 15,-1-1-1-15,1 4 0 0,-1 2 0 16,0 3 1-16,2 0 0 16,-1-1 0-16,2-4-1 0,2-5 1 0,0-1-1 15,1-4 2-15,0 1-1 0,0-2 0 0,0-1 1 16,-1-5-1-16,1-6 0 0,-2-3 0 16,2-1-1-1,0-5 1-15,0-2 0 0,0 0 0 0,3 0 0 0,-1-1 0 16,1-1 0-16,1-3 0 0,0-4 1 0,1-2 0 15,-1-3 0-15,2-2 3 0,-2-2 1 16,2-3 4-16,0-2-3 0,-2-4-8 16,-1-1-4-16,2 0-2 0,-2-3 2 15,2 1 5-15,-1-1-2 16,2-1-7-16,-1 0-2 0,3 0-2 0,1 0 1 16,3 0 2-16,0-3 0 0,5-1 0 0,4-1 0 15,5-1 1-15,3 0 2 0,3-1 2 16,-2 0 2-16,-1-6 1 0,0 3 0 15,0 0 1 1,6-1 1-16,5 2-1 0,1-1 1 0,4 1-1 0,1-1-1 16,0 1 2-16,0 0-1 15,7 3 1-15,3 1-1 16,4 0 0-16,0 0-1 0,1-3 1 0,-1 5-1 0,-1-1 0 16,3 3 0-16,1 2-1 0,2-1 1 15,-3 2 1-15,-3 2 1 0,-6-3 0 0,-6 2 1 16,-4-1-1-16,-2 2 0 0,0-1 1 15,-6-1-1 1,-2 2 2-16,-5-1 0 16,-3-2 0-16,-4 2 2 0,0 2 1 15,-7-1 1-15,-6 1-3 0,-3-4-8 16,-5-1-9-16,0 0-12 0,1 2-9 0,-3-2 1 16,-1 0 2-16,1-1 6 0,2 1 8 15,0-1 1-15,-1 0 2 0,-2-4 0 16,0 1 2-16,2-3 4 0,-2-1 3 0,1-1 4 15,-1-1 1-15,0-2-2 0,2-4 3 16,-1-5-1-16,-1-5 1 0,3-3 4 16,1-9 1-16,2-1 2 0,2-4 2 15,1-6 0-15,3-6 1 0,1-5 0 16,2-2 1-16,4-6 0 0,-1 1 0 16,0-3-2-16,1-1-3 0,-1-7-1 0,-4-3-1 15,4-2-1-15,-4 0 1 16,0 2 0-16,1 2 0 0,-2 1 5 15,-3-2 3-15,-3-1 2 0,1 3 1 0,-1 0-5 16,-2 3-4-16,0-2-2 0,-2-3-2 16,-3-5 1-16,3 1-1 0,-4-2 0 15,0-4 0-15,0 3-1 0,-1-4-1 16,1-1 1-16,3-2-1 0,-2-2 1 16,-1 1 0-16,-1-4-1 0,-1 1 1 15,4 1-1-15,-2 0 0 0,-4 5 0 0,2 7 0 16,1 5 0-16,2 7-1 0,2 4 1 15,-3 3-1-15,-3 1 1 0,-2 1 0 16,1 0-1-16,1 0-2 0,-2 2 0 16,0-2 1-16,-2 1 2 0,-1 0 0 0,-1-3 0 15,0 2 1-15,1 3 1 16,-2-2 1-16,0 6-1 0,-1 0 1 0,0 0 0 16,1 3-1-16,4 4 1 0,2 5 0 15,3 3-1-15,1 2 0 0,0 1-1 0,1 1 1 16,-1-4-2-16,-1 5 1 0,2-1 0 15,-1 2-1-15,2 3 0 0,-1 2 1 16,0 2 3-16,1-7-8 0,0 1-1 16,-1-3-1-16,-1-1-3 0,0 1 9 15,-2 5-2-15,2-2 1 0,0 1 0 16,1 5-1-16,2 3 1 0,0 2 1 16,-3 2-3-16,2 4 2 0,1 4 1 15,-1 2-5-15,1 5 0 0,1 1 0 16,-2 0-1-16,1 2-4 0,0-2-3 0,-1-1 0 15,0 2-12-15,-1-1 5 0,-1-1 2 16,-3 0-1-16,0 0 12 0,0-1 0 16,0 0-1-16,-1 1 1 15,0 2 1-15,0 0 0 0,-2 1 2 0,1-1 1 16,-3 1 0-16,-2 0 1 0,-2-1 0 16,-4-1 0-16,-2-2 0 0,-3 2 0 15,1 2 1-15,-6-1 0 0,-3 0 0 0,-3-3 0 16,-4 0 1-16,2 3-1 0,1 0 1 15,0 3-1-15,2 1-1 0,-2-2 2 16,-1 0 0-16,0-1 0 0,-3 2 0 16,2-1 0-16,-2 1 0 0,-6 1 0 0,3 1 0 15,-5-1 0-15,4-3 0 0,4 3 0 16,-2 0 0-16,3 1 0 0,-1 0 0 16,-3 0 0-16,7 1 1 0,3-1-1 15,4 0 0-15,8 5 0 0,-1-5 0 16,2 1 6-16,0 1 0 0,-1-1 1 15,2 4-3-15,1-3-3 0,-1 3 1 16,0-1-1-16,2-1 0 16,0 1 0-16,3-1 0 0,3 1-1 0,2-3 1 0,3 3 1 15,1 0 1-15,3-3 0 0,0 2 1 16,3-3-1-16,-4 2 1 0,4-2 1 16,0 0 2-16,0 0 1 0,0 0 0 15,0 0-1-15,0 0-1 0,0 0-2 16,0 0 0-16,0 0 0 0,0 0-1 15,0 0 1 1,0 0-1-16,0 0-2 0,0 1 0 0,0-1 0 0,0 0-1 0,0 0 0 16,0 0-4-16,0 0-7 0,0 0-11 15,0 0-14 1,0 0-16-16,0 0-16 0,0 0-21 0,0 0-19 0,0 0-17 16,0 0-3-16,0 0-55 0,0 0 107 0</inkml:trace>
  <inkml:trace contextRef="#ctx0" brushRef="#br0" timeOffset="9717.51">11280 6141 1391 0,'0'0'51'0,"0"-2"6"16,-1 2-45-16,2 0-11 0,0 0 4 15,1 3 5-15,-2-4 4 0,-2 1 5 16,2 0 4-16,-1-2 9 0,4 4 13 0,1-2 7 16,0-2 5-16,0-1 1 15,-1-4-6-15,5-2-5 0,-3-2-3 0,2-3-3 16,0-1-6-16,-2-3-5 0,2-2-5 15,-1 0-9-15,1-6-5 0,0-1-4 16,-1-2-2-16,4-3-1 0,0 0-2 0,0-1 0 16,2 0 0-16,-3 0 0 0,0 3 1 15,1 0 0-15,0 7 0 0,-2 1 4 16,2 6 0-16,-2 2 2 0,-1 4 0 16,1 3-5-16,-3 3 1 0,-3 2-1 15,-2 0-4-15,0 2-1 0,0 0-7 16,0 0-7-16,0 0-2 0,0 0-2 15,-2 4 1-15,-2 0 3 0,-7 2 5 16,-9 5 1-16,-7 3 4 0,-13 2 3 0,-11 6 2 16,-13-2 0-1,-4 3 1-15,-5-1 0 0,2 4 0 0,2-3 0 0,2 2 0 16,-4 0 0-16,-3 1 0 16,-1 1-1-16,2 2 0 0,10-3 0 0,8-1 0 15,8 1 1-15,5-2-1 0,7-2 0 16,5 2 0-16,4-2 1 0,4 2 0 0,-1-2-1 15,3 1 0-15,5-1 0 16,2-1-1-16,3-1 0 0,5-2-1 0,3-2 0 16,5 0 0-16,7 1-2 0,4 2-1 15,6 0 6-15,8 2 4 0,10 1 6 16,12-1 0-16,9 0-4 0,9-5 0 0,13-2-2 16,6-4 0-16,4-3-1 0,-3-3-1 15,-8 1 0-15,-13-5-4 0,-10 1 12 31,-11-1 1-31,-10 0 1 0,-11-1 7 0,-9 1-16 16,-4 0 0-16,-5 0-1 0,-4 0-1 16,-2 0 0-16,-1 0-2 0,0 2-3 15,-3-1-1-15,-3 6-3 0,-5 3 3 0,-8 10 0 0,-8 8 3 16,-10 7 1 0,-7 8 0-16,-4-2 3 0,-4 3-2 0,1 0 1 15,-8 0 0-15,-3-5-1 16,-3 0 0-16,0 0 0 0,13-1-1 15,5-7 1-15,9 3 1 0,3-5-2 16,-2 0 1-16,5 3 0 0,0-7-1 16,4 1 0-16,2-1 1 0,4 1-1 0,-1-2 0 15,4-2 0-15,3 1-3 0,4-4 0 16,4 1 0-16,5-2 0 0,3-4-1 16,2-2-3-16,4-3-2 0,4 0 0 15,7-2-2-15,6 2 10 0,9 0 5 16,8-2 3-16,8-1 7 0,10-6-5 0,2 0-1 15,6-5 1-15,4 1-1 0,0-4 1 16,-2 0-3-16,-8 2-1 0,-12 1-3 16,-7 1 8-16,-9 1 3 0,-4 1 0 15,-3 0 2-15,-2 0-10 0,-4 2-2 16,-4 0-2-16,-1-1 0 0,-4 1 1 0,-1 1-1 16,-1 1 1-16,-4-2 2 0,0 2-1 15,-4-2 1-15,1 0 0 0,-1 0 0 16,0 0-1-16,0 0 1 0,0 0 0 15,0 0-1-15,0 0-1 0,0 0-2 16,0 0-5-16,0 0-7 0,0 0-11 16,0 0-10-16,0 0-9 0,0 0-15 15,0 0-17-15,0 0-13 0,1-4-22 16,7-3 194-16,12-6-83 0</inkml:trace>
  <inkml:trace contextRef="#ctx0" brushRef="#br0" timeOffset="13400.22">10135 7789 1346 0,'0'0'77'0,"26"13"-27"0,29-4-9 15,-122-27-48-15,43-2 11 0,20 18-4 16,-4-2 0 0,-1 1 3-16,-2-2 9 0,-3 1 4 0,0 1-2 0,-2-1-1 15,-2 4-5-15,-1 0 2 0,-4 2 5 0,1 6 0 16,-3-2-1-16,-2 4-3 0,-1 7-7 16,0-1 0-16,2 3 2 0,4 2-8 15,3-3-4-15,2 0-16 0,6-1-10 16,6 0-7-1,3 1 4-15,3 2 9 0,4 0 2 0,2 1 13 0,5 0 1 0,2-1 4 32,2-1 6-32,0-3 7 0,-1-4 5 0,0-3 1 0,0-1-2 0,3-4-8 15,0 1-2-15,-2-2-1 0,1 3-3 16,-4-5 1 0,-1 2-1-16,-4-2 0 0,-3 1-5 0,-3-2-7 0,-1 0-11 31,0 0-16-31,0 2-15 0,0-2-15 15,-1 0 361-15,2-2-228 0</inkml:trace>
  <inkml:trace contextRef="#ctx0" brushRef="#br0" timeOffset="13700.68">10439 8083 1544 0,'0'2'47'16,"-3"3"9"-16,-2 6-58 0,-3 2 1 16,-2 9 3-16,-4 1 0 0,1 6-3 15,-1 0-6-15,0-4-4 0,3 2-1 16,-2-4 2-16,0-2 6 0,0-3 2 15,4-2 2-15,4-6 1 0,3-2-2 16,-1-4-2-16,3-1-8 0,-2-2-10 16,2-1-16-16,0 0-21 0,0 0-15 0,1 0 78 15,8-3-21-15</inkml:trace>
  <inkml:trace contextRef="#ctx0" brushRef="#br0" timeOffset="14167.25">10894 7783 1396 0,'26'17'256'15,"-26"-15"-177"-15,-3 0-95 16,-7 4-19-16,-30-15 33 0,24 15 1 0,-4 3 0 15,-2 1-8-15,-5-1-3 0,-3 2-2 16,0 1 1-16,0-1 6 0,6 2 3 16,4-1 1-16,2-1 1 0,6 1 0 15,4-3-1-15,5 0-8 0,3 2-1 16,1-4 3-16,1 2-7 0,6 2 7 16,4-3 3-16,3 1-1 0,4 0 10 15,1-4 3-15,1-1-1 0,2-1 1 16,3 0-3-16,2 0-3 0,-1 2-2 0,-1 1-2 15,-2 3 0-15,-9 0-2 0,-1-2-3 16,-8 2-2-16,-2-3 3 0,-3 3 2 16,-3 1 3-16,-4 4 3 0,-4 4 0 15,-4-1 5-15,-7 3 3 0,-3-4 2 16,-9 0-1-16,-2-3-2 0,-2-3-3 0,0-1-3 16,6-5-2-16,5 1-3 0,6-5-2 15,4 0-3-15,5 0-4 0,3 0-11 16,3 3-15-16,5-3-18 0,-1 0-26 15,1 0 14-15,-1-2 28 0</inkml:trace>
  <inkml:trace contextRef="#ctx0" brushRef="#br0" timeOffset="14436.04">11306 8236 1456 0,'-8'11'39'0,"-6"2"-18"0,1 8-13 0,-4 4-2 0,0 0-1 16,0 1-1-16,-2-1 0 0,2-2-4 16,3-4-10-16,5-2-4 0,1-3-6 15,3-3 2-15,3-4 5 0,1 0 5 0,1-3 3 16,0-4-6-1,0 1-5-15,0-1-9 0,0 0-13 16,5 0-10-16,0-5-7 0,10-4 388 0,3-7-254 0</inkml:trace>
  <inkml:trace contextRef="#ctx0" brushRef="#br0" timeOffset="14826.67">11542 7903 1465 0,'5'4'69'16,"-22"101"-50"15,15-77-18-31,1-6-1 16,-1-5-2-16,1-3 0 0,1-5 2 15,1-6 1-15,-1-3 4 0,0 0 1 16,0 0 8-16,0 0 7 0,0 0 6 0,0 0 3 16,0 0-8-16,-1-4-4 0,1-1-4 15,0-4-1-15,-1-3 0 0,2-3-5 16,0-3-5-16,1-1-1 0,2 0 3 16,1 2 2-16,1 3 2 0,-1 1 1 0,2 3 0 15,1 1-1-15,1 1 0 16,5-1 0-16,5 2-1 0,2-2-3 0,1 2-1 15,1 1-2-15,-2 2-1 0,4-3 1 16,2 3-8-16,2 0-8 0,0-1-13 16,-1-1-14-16,-2-1-13 0,-5-4-21 15,3-1-5-15,-7-9 39 0</inkml:trace>
  <inkml:trace contextRef="#ctx0" brushRef="#br0" timeOffset="15702.7">12281 6130 1837 0,'-3'38'10'0,"0"4"-37"16,-1 19-10-16,-2 3 6 0,1-3 30 16,3-5 2-16,-1-2 1 0,2 0-1 15,-3-5 1-15,-2 1-2 0,-5-2 0 16,-1-5 2-16,1 2-1 0,1-5 1 15,2-4 0-15,2-6-1 0,3-6 1 16,1-6 1-16,-1-7-1 0,2-4 1 16,0-3 7-16,1-4-15 0,0 0-41 0,0 0-39 15,1-4 1-15,5-11 24 0</inkml:trace>
  <inkml:trace contextRef="#ctx0" brushRef="#br0" timeOffset="16141.53">12181 6053 1691 0,'0'0'127'0,"1"0"-104"16,-1 0-7-16,1 0 44 0,0-1-19 15,0 0-9-15,3-5-15 16,1 2-8-16,5-2-7 0,4-3-2 0,4-1 0 15,6-2 1-15,6-3-1 0,3 1 0 16,4 1-1-16,4 0-1 0,-2 4 1 16,4 0 1-16,2 0 1 0,-5 4 0 0,2 3 2 15,-5 2 1-15,-6 2 4 0,-2 4 4 16,-4 2-4-16,-4 1-4 16,-5 1-7-16,-1 5-14 0,-6 2-4 0,-4 6-2 15,-3 6 2-15,-9 5-8 0,-10 3 2 16,-9 4 3-16,-13 3 0 0,-9 2 16 15,-10-1 3-15,-6-1-1 0,-1-7 0 16,-1-10-1-16,5-7-1 0,4-5 2 16,6-4 1-16,10-2 3 0,4-2 1 15,8-3 1-15,2-1-3 0,3-3 4 0,5 2 1 16,3-2 1-16,4 0 1 0,4-2-7 16,1 2-6-16,7 0-10 0,1 0-11 15,0 0-14-15,1 0-20 0,-2-3-20 16,5-1 9-16,12-5 2 0,10-6 39 0</inkml:trace>
  <inkml:trace contextRef="#ctx0" brushRef="#br0" timeOffset="16677.34">13557 5777 1713 0,'15'1'136'0,"-16"-1"-160"16,1 1-25-16,0 1-31 0,-20-2 59 15,19 4 10-15,-1-2 8 16,-2 0 2-16,2 3-1 0,0-3 1 0,-1 3 1 0,0-2 0 15,1 0 2-15,-2 0 0 0,0-2 0 16,1 4 0-16,-3-1-1 0,0 3 0 16,-6 2-1-16,-5 7 1 0,-9 6 1 15,-10 8 0-15,-7 10 2 0,-8 14 0 16,1 11 0-16,-1 14 1 0,2 11-1 16,0 8 1-16,2 8 0 0,8 4-2 0,11-2-1 15,14-7-2-15,11-10 1 0,10-9 0 16,9-7 3-16,8-4 4 0,5-3 0 15,0-7 3-15,1-6 0 0,-3-7 3 16,-2-8 6-16,-1-7 0 0,-4-8 2 16,0-3 2-16,-2-8-6 0,-2-2-1 15,-5-5-3-15,-4-2-5 0,-4-3-1 16,-3-2-1-16,2 1-1 0,-1-1 1 16,-1 1-1-16,0-1-1 0,0 0-2 15,0 0-3-15,0 0-7 0,0 0-5 0,0 0-6 16,0 0-11-16,-1 0-10 0,1 0-17 15,-2-1-23-15,1 0-16 0,-3-4-14 16,-5-4 97-16,-2-6-14 16</inkml:trace>
  <inkml:trace contextRef="#ctx0" brushRef="#br0" timeOffset="18561.84">14048 6433 1251 0,'2'0'85'15,"-1"0"38"-15,0 0-69 0,-2 0-16 16,1 0-28-16,-1 0-7 0,1-2-3 16,-3-1-1-16,-6-1 0 0,-4 1 0 0,-3-2 5 15,-2 3 6-15,-2-3 7 0,-4 3 7 16,-6 1-3-16,0 2-1 0,-1 2-5 16,2 5-4-16,1 5-4 0,-3 3-3 15,-1 8-4-15,1 4 0 0,0 4 0 16,5 7 0-16,1 0 3 0,8 1 1 0,6-5-9 15,10-2-2-15,5-3-1 0,10-3 0 16,7 0 10-16,4-1 5 0,4-3 1 16,6-2 4-16,-3-4 5 0,6-5 0 15,2-3-3-15,0-4-4 0,4-2-7 16,-5-3 0-16,-6 0 1 0,-11-1 0 16,-3-3 1-16,-6 1-1 0,-7-1-4 15,1 0 1-15,-6 2 0 0,0-1 1 16,3 3-2-16,-3 0-8 0,-1-1-13 0,0 1-15 15,0 0-11-15,-1-2-15 16,4 0-10-16,-1-3-6 0,3-4-5 0,5-5-91 16,1-5 112-16</inkml:trace>
  <inkml:trace contextRef="#ctx0" brushRef="#br0" timeOffset="18847.24">14492 6863 2015 0,'-13'23'26'0,"-2"5"-48"15,-7 10-4-15,0 1 23 0,0 4-3 0,0-3-28 16,1 3-27-16,-1-3-25 0,1-4-7 15,3-9 11-15,5-10 13 16,7-7 6-16,4-4 6 0,2-6 11 0,3 1 9 16,4-4 8-16,7-8 5 0,4-8-11 0,5-10-18 15,8-12-9-15,0-10-164 0,3-6 145 16</inkml:trace>
  <inkml:trace contextRef="#ctx0" brushRef="#br0" timeOffset="19242.63">15209 6223 1486 0,'-1'1'52'16,"-6"1"34"-16,-2 5-86 0,-5 2-10 0,-4 4 12 0,-3 1 1 16,-6 1-1-16,-7 0 0 0,-7 0 3 0,-9 1-1 15,0-2 0-15,2 0 0 0,3-2-2 16,14-1 0-16,10-3 1 0,6-1-1 15,12-4-1-15,1-1-2 0,2 2 2 16,0-3 4-16,2 0 11 0,1 2 6 16,5 1-4-16,8 3 0 0,6 2-10 15,8 1-4-15,7 5-1 16,2 1-2-16,7 2 0 0,1 1 0 0,-6 4 0 16,-3 0-1-16,-11 1 0 0,-7-3 0 15,-4 2-2-15,-6-3-2 16,-4 5-2-16,-5 0 0 0,-4 5-1 0,-6 2-2 0,-2-2 1 15,-5 3 3-15,-4-5 3 0,-7 0 4 16,-4-5 4-16,-7-1-2 0,-4-4 0 16,2-4 1-16,4-5-1 0,8-3-3 0,10-2-5 15,4-4-9-15,3 0-16 0,4-1-19 16,2-2-17-16,2-1-20 16,3-5-8-16,6-5-23 0,4-6-69 0,5-3 109 15</inkml:trace>
  <inkml:trace contextRef="#ctx0" brushRef="#br0" timeOffset="19897.25">15619 6388 1727 0,'-1'0'43'0,"-2"1"-29"0,2-1-21 0,-2 3-14 15,2 5 4-15,1 8 4 16,1 10 6-16,0 8 4 0,5 5 0 0,-2 2 1 16,1-3 1-16,-1-5 1 0,-2-5 0 15,4-8 0-15,0-2 0 0,-1-5 2 16,-2-8 1-16,-1 0 1 0,-2-3 0 15,0-2 0-15,1 2 0 0,-1-2 0 0,0 0-1 16,1 2-2-16,-1-2-1 0,0 0 0 16,0 0 0-16,0 0-2 0,0 0 1 15,0 0-6-15,0 0-3 0,0 0 0 16,0 0-1-16,0 0 7 0,0 0 1 0,0 0 0 16,0 0-1-16,1 4-1 0,-1-1-2 15,1 5 1-15,0 5 2 0,-1 0 2 16,2 6 2-16,0-1 0 0,0 0 1 15,1-2-1-15,-2-2 1 0,3-1 0 16,-2 0-1-16,-1 1 1 0,1-3-1 16,-1 0-1-16,-1-4 1 15,0-1 0-15,0-3 1 0,0-2 0 0,0-1-2 16,0 0-7-16,0 0 7 0,0 0-4 16,0 0 4-16,0-4 4 0,0-5-5 0,2-6 5 15,1-12 1-15,-2-11 1 0,0-14 1 16,4-6 0-16,-4-8-2 0,7 2-2 15,1 4 1-15,-1 6 4 0,4 5 5 16,5 5 5-16,3 0-2 0,5 1-3 16,5 4-2-16,1 4-4 0,6 9 3 15,8 6 2-15,5 8-9 0,7 6-2 0,-1 6-3 16,-2 2-2-16,-3 6-2 0,-9 0 4 16,1 2-2-16,-7-1 0 0,-9-2-2 15,-7-3-16-15,-9 0-16 0,-5-2-25 16,-4-2-21-16,-2 0 48 0,1 0 4 0</inkml:trace>
  <inkml:trace contextRef="#ctx0" brushRef="#br0" timeOffset="20222.46">15545 6952 1892 0,'-17'21'-4'0,"-6"8"-46"16,-7 12-11-16,0-1 30 0,5 1 31 15,7-7 0-15,2 2-19 0,0-2-6 16,0 0-9-16,0-3-7 0,2-7 7 16,4-4-2-16,4-8 5 0,2-3 8 0,3-3 3 15,1-4-2-15,0-2-16 0,0 0-25 16,0 0-25-16,2 0 68 0,3-3-11 16</inkml:trace>
  <inkml:trace contextRef="#ctx0" brushRef="#br0" timeOffset="20461.04">16243 6943 2122 0,'18'5'116'0,"-27"18"-280"16,-8 15 48-16,-4 15-106 0,-19 5 220 16,23-7 2-16,2-4-35 0,3-7-38 31,-11 1-37-31,6-5 17 0,3-13 40 0</inkml:trace>
  <inkml:trace contextRef="#ctx0" brushRef="#br0" timeOffset="22053.2">17241 6202 1143 0,'0'0'86'0,"-2"0"77"16,2 0-124-16,-1 1-37 0,0-1-2 15,1 3 0-15,0-2-1 0,0 2 0 16,-3 2 1-16,-1 1 0 0,1 3 1 16,-3 2 2-16,1-1 4 0,-1 3 5 15,-2 4 2-15,-1 2 2 0,1 4-6 16,-1-1-4-16,4 3-1 0,0 1-4 15,3-1 9-15,1-1 8 0,2 0 6 16,5-2 3-16,3 3-7 0,3 1-9 16,2-5-6-16,0-2-1 0,-1-4 1 15,0-5 1-15,2-6-2 0,-1-2-9 0,9-2-13 16,-1-4-8-16,5-4-1 0,2-7 8 16,-1-1 10-16,0-3 13 0,-3-4 3 15,-2 1 6-15,-3-4-1 0,-1-1-4 16,-3-2 1-16,-3-4 0 0,-4-1-1 15,-4 0-1-15,-2 5 2 0,0 6 2 0,-3 7 1 16,0 7 4-16,0 8 2 0,0 0-4 16,0 0-2-16,0 1-6 0,0 0-6 15,0 0-5-15,0 1-3 0,0 7-1 16,-2 7 1-16,1 10-5 0,3 11-9 16,6 8-6-16,8 3-2 0,9 3 3 0,6-7 12 15,4-4 7-15,-4-10 9 0,0-7 9 16,-9-7 7-16,-2-5 4 0,0-8-6 15,-2 2-4-15,2-6 5 0,-1-4 3 16,0-3 12-16,-1-5-1 0,-4-2-10 16,-1-9-9-16,-5-3-12 0,-5-9-1 15,-3-5 2-15,-2 2 3 0,-3-4 4 16,0 6 2-16,-1 3 6 0,-4 5 2 16,1 8-4-16,-1 3-1 0,1 5-6 0,1 2-1 15,3 5-1-15,3 2 0 16,0 1 0-16,2 4 2 0,0 0 2 0,0 0-5 15,1 0-16-15,0 0-26 0,0 0-23 16,1-2-18-16,5 1 1 0,8-3 677 16,3-4-447-16</inkml:trace>
  <inkml:trace contextRef="#ctx0" brushRef="#br0" timeOffset="22488.59">17895 5307 1962 0,'0'2'12'15,"0"0"-68"-15,3 2-11 0,2 10 2 16,6 9 18-16,6 12 22 0,8 10 6 15,5 8 14-15,8 3 3 16,7 2 2-16,5 4 2 0,3 5-2 0,2 4 2 16,0 10 0-16,4 11-1 0,-3 11 0 15,4 8 0-15,-7 4 0 16,-3 1 1-16,-5-2 1 0,-9-3 0 0,-10-8 1 0,-11-7 1 16,-11-8-1-16,-11-7-1 0,-7-6-3 15,-12 0 1-15,-6-4 0 16,-6-3 0-16,-8-3 1 15,1-3-1-15,-5-11-1 0,1-6 0 0,8-4 0 0,3-11-3 16,6-4-1-16,5-4 1 0,5-5 2 16,3-1 1-16,2-6-2 0,6-3-4 15,-1 0-7-15,5-5-8 0,-1 0-15 0,5 0-18 16,2-2-29-16,0 0-7 0,1 0-191 31,-2-6 180-31</inkml:trace>
  <inkml:trace contextRef="#ctx0" brushRef="#br0" timeOffset="23096.63">17285 5568 1407 0,'22'0'62'16,"-46"10"-202"30,22-6 140-46,-1 2 0 0,0-2 0 0,2 3 1 0,-1-5 3 16,0 3 4-16,1 1 4 0,-3-4 2 16,3 5-2-16,0 0-5 0,-2 4-4 0,-1 1-3 15,-1 5 0-15,-1 4 0 0,-1 6 0 16,1 8 0-16,-3 6 1 16,1 5-1-16,0 4 0 0,-2 4 1 15,3 6-1-15,0 1 2 0,-1 0 0 0,3 1 0 16,-1-7 0-16,1-7-1 0,1-5 1 15,-1-8-1-15,1-2 1 16,2-5-1-16,2-4 0 0,2-5 1 0,-1-3-1 16,-1-7 0-16,-1-2 0 0,0-2 2 0,0-1-11 15,1-3-13-15,0-1-29 0,0 0-27 16,-3-1-139-16,3-7 132 0</inkml:trace>
  <inkml:trace contextRef="#ctx0" brushRef="#br0" timeOffset="23669.39">17749 5650 1082 0,'-1'0'-17'0,"0"0"-57"0,1 0-23 0,0 1 16 0,0 0 30 0,0 2 25 16,0-2 16-16,-1-1 25 0,1 0 29 15,0 0 28-15,0 0 19 0,-1 0-6 16,1 0-20-1,0 0-21-15,1 3-12 0,-1-3-12 0,1 1-2 0,-1 0 3 16,0 1 4-16,0-2 0 0,0 0-1 16,0 0-7-16,2 2-7 0,-2-2-3 15,1 2-3-15,4 0-2 0,-2 1-1 0,3 1 0 16,-2 0-1-16,1 2 1 0,3 2-1 16,1 2 0-16,-1 2 1 15,-3 4-1-15,2 5 0 0,-4 3-1 0,2 6 0 16,0 5 1-1,-1 2 0-15,0 6 0 0,1 0 1 16,2 0 0-16,-2 2 0 0,0-1-1 0,-1 0 2 0,1 2-1 0,-1 0 0 31,-1 0 0-31,1-2 0 0,-2-4-1 16,-1-3 6-16,3-6 11 0,-3-7 4 16,-1-6 5-16,-1-3-4 0,-3-3-11 15,0 0-6-15,0-2-3 0,0-1-2 16,1-3 0-16,-2-1 1 0,2-3-3 15,3-2-6-15,0 1-9 0,-1-1-23 16,-3 1 34-16,1-2-173 0,-1-4 128 0</inkml:trace>
  <inkml:trace contextRef="#ctx0" brushRef="#br0" timeOffset="24669.28">8274 5966 1475 0,'-19'47'26'0,"7"-3"-33"0,-5 11-3 0,6-4 11 16,2 3 1-16,0 4 0 0,-4 2 0 16,2 4-2-16,2 0 2 0,-1 0 0 15,3-3-1-15,3 2 1 0,-3-5-1 16,-1-2 12-16,5-7 6 0,-2-10 4 0,5-11 3 16,4-9-11-16,-4-8-6 0,0-4-3 15,0-7-13-15,0 1-19 0,0-1-32 16,0-2-23-16,0-8-15 0,0-9 17 15,4-19 17-15,-1-19 148 0,0-16-60 16</inkml:trace>
  <inkml:trace contextRef="#ctx0" brushRef="#br0" timeOffset="25033">8026 5949 1295 0,'2'0'44'0,"3"-4"17"0,3 2-28 0,2-1 0 16,3-4 11-16,5-1-6 16,4 0-5-16,2-1-6 0,6 3-5 0,0-1-6 15,1 1-2-15,4 1-3 0,-1 2 0 16,4 3 0-16,2 0-1 0,1 3-2 16,-2 5-3-16,2-1 2 0,-5 5 0 15,-5 0 1-15,-3 3 4 0,-10 0 0 0,-4 4-7 16,-2 4-5-16,-7 4-10 15,-3 2-10-15,-9 4 3 0,-7 1 2 0,-10-1 6 16,-11 2 2-16,-7-4 0 0,-7-2-2 16,-6-6-2-16,2-7-3 0,3-4 0 15,8-6 2-15,6-4 3 0,7-2 8 16,2 0 1-16,2-2 1 0,5 0-3 16,4 0-7-16,7 0-14 0,2 2-14 15,7 0-9-15,0 0-1 0,0 0 1 16,0 0-9-16,11-1 11 0,9-5 721 0,10-3-503 15</inkml:trace>
  <inkml:trace contextRef="#ctx0" brushRef="#br0" timeOffset="25387.07">8965 5642 1516 0,'-18'28'33'16,"-8"3"-28"-16,-7 13-6 15,-7 5 3-15,0 6 1 0,3 4 0 0,-1 11 1 16,-3 4-1-16,-2 4 0 0,3 1 0 16,-3-1-1-16,7-3 1 0,8-3-1 15,6-5 1-15,11-4 1 0,8-2 2 0,7-3 9 16,6 0 2-16,6-1 0 0,6-3 0 15,2-4-7-15,1-2 0 0,-2-6-3 16,-3-5 0-16,-2-6-4 0,-3-4 2 16,-1-6-7-1,-5-5-19-15,1-1-17 0,-2-3-16 16,2-3-8-16,-4-4-3 0,-2-1-5 0,3-7-14 16,-5-5-90-16,11-8-73 0,-3-12-2 15,1-10 9-15,4-4 130 0</inkml:trace>
  <inkml:trace contextRef="#ctx0" brushRef="#br0" timeOffset="25922.07">8939 6520 700 0,'7'-13'73'0,"-4"3"55"15,1 2-52-15,-3 6-37 0,-1 0 2 16,1 2 10-16,-1 0 3 0,0 0 5 16,0 2-4-16,-1-1-9 0,0 1-6 15,-2 5-13 1,0 3-6-16,-1 10-4 0,-3 9-1 0,-1 6 1 0,-1 7-2 0,2-1-5 15,1 1-5-15,4-3 5 0,2-3 5 16,4-7 3 0,3-4 2-16,0-5-7 0,2-4-6 0,0-4 0 0,-1-4 0 0,-1-4 0 31,0-4 1-31,-2 0-8 0,4-3-3 16,3-6-2-16,1-3-4 0,3-6 5 0,1-8-1 0,-3-5 1 0,1-7 2 15,-1-4 0 1,-1 0 1-16,-2 0 1 15,-4 1 0-15,-2 5 1 0,-2 7 0 16,0 8 0-16,-1 6 0 0,0 11 1 16,-2 2 0-16,0 2-2 0,0 0 6 15,0-2-4-15,4 0-2 0,-2 3 0 16,5 4-5-16,7 7-1 0,10 9-17 0,9 12-3 16,0 5-7-16,-4-5 12 0,-4-5 30 15,-4-7 7-15,-3-6 4 0,5 3-7 16,-2-4-12-16,-4-2-1 0,-2-1 5 15,-7-7 2-15,-4-1 4 0,-2-3 5 0,-2 0-5 16,1 0-1-16,1-4-2 0,-2-1-5 16,0-7 7-16,-2-11 2 0,-1-8-1 15,-1-13 1-15,-3-11-5 0,-4-4-4 16,2-3 0-16,0 6-1 0,2 6-1 16,5 11 1-16,-2 9 0 0,4 10 1 0,0 10 0 15,4 2 1-15,-2 3-1 0,0 2-2 16,0 1 2-16,-2-3-12 0,3 4-16 15,-1-1-15-15,1-1-22 0,3 0-15 16,-2-3 706-16,3-3-475 0</inkml:trace>
  <inkml:trace contextRef="#ctx0" brushRef="#br0" timeOffset="26301.14">9543 5779 1763 0,'0'4'42'0,"0"-2"-22"16,0 3-26-16,0 4 1 16,3 8 2-16,0 8 2 0,2 10 1 0,4 7 0 15,1 6-1-15,5 6 1 16,5 4 0-16,0 1 0 0,1 7 2 0,-1 2-2 0,-1 7 3 15,-3 5-1 1,-1 1-1-16,-7 4 1 0,-2 2-1 0,-3-2 0 0,-5 3 1 16,-1-8 0-16,-6-7-1 0,-4-11 0 15,-2-9-1-15,-6-8-2 0,-5-4 0 16,-3-3 0-16,-1-6 0 0,8-4 2 0,4-5 0 16,7-8-4-16,3-4-6 0,3-7-11 15,3 0-18-15,2-4-12 0,0 0-11 16,0 0-21-16,0 0 4 0,2-3 11 15,4-6 15-15,4-7 39 0,7-13 6 16,7-10-130-16,3-7 103 0</inkml:trace>
  <inkml:trace contextRef="#ctx0" brushRef="#br0" timeOffset="26569.9">10266 6542 1440 0,'9'2'283'15,"129"55"-291"1,-348-86 7 0,173 36-4-16,2 0 1 0,-1 2 0 15,1-4 4-15,4-1 0 0,4-1 1 0,2-1 4 16,5-1-2-16,5 2 1 0,2-1 0 15,4-2 1-15,3 0-2 0,5 0-13 16,0 0-21-16,1 0-29 0,-2-2-48 16,4 0-47-16,5-1-116 0,6-5 149 15</inkml:trace>
  <inkml:trace contextRef="#ctx0" brushRef="#br0" timeOffset="26803.25">10124 6680 1516 0,'8'17'69'0,"-21"3"-53"0,-4 1-15 0,0 2 0 16,-15-9 6 0,19 1-2-16,-4-1-3 0,0-2-1 15,-2-1 1-15,3-1 0 0,0-2 0 16,1-1-2-16,-1-4 2 0,-2-1-8 15,3 0-5-15,-2-2-11 0,-1-3-20 16,1-1-18-16,-3-5-25 0,1-6 145 16,5-3-66-16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6T15:37:58.2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21537 5076 1600 0,'19'30'52'0,"-35"-64"-254"16,15 34 200-1,-1 0-1-15,-1 0 0 0,1 0 2 16,-1 0 0-16,-5 0 0 16,-6 2 1-16,-4-2 0 0,-7 1 0 0,-9 0 0 15,-12 1 0-15,-13-1 0 0,-8-1 1 16,-9 0-1-16,-4 0 2 0,-3-2-1 15,-16-3 0 1,-14-4 2-16,-10-5-1 16,-8-3 0-16,-11-3 1 0,-4-2-1 15,-3-5 0-15,-8 3-1 0,-2-1-1 0,10-1 0 16,3 4 1-16,-6 2-1 0,8 0 0 16,-3 5-1-16,4 3 15 0,-5 3 6 15,2 2 1-15,-1 2 7 0,-12 1-15 16,3 3-2-16,-2 1 4 0,-6 0 2 15,-4 1 2-15,3 1 0 0,-7 0-5 16,-7 0-4-16,6 0-6 0,-11-2 18 16,-4 0 9-16,7 0 4 0,-6-2 5 0,-1-2-19 15,8 1 6-15,-11-4 3 0,0 0 1 16,9-2 3-16,-17-2 0 0,5 1-4 16,4-2-3-16,-11-1-4 0,11 2-16 15,-6-4-2-15,-8 2-1 0,9-2-1 16,-13 0 0-16,6 0-1 0,9-4-1 0,-13 1 1 15,17 1 0-15,0-1-1 0,-2 6 1 16,13-4-2-16,-1 3 1 0,1 2 0 16,11 0-1-16,-3-1 1 0,1 2 0 15,2-1 0-15,-3-1-1 0,-3 3 1 16,5 0 0-16,3 2-1 0,-5-1 1 16,3 3-1-16,6 0 0 0,-16 0 1 15,10 3-1-15,3-4 0 0,-12 4 1 16,7 1-1-16,4 1 0 0,-12-2 0 0,5 2 0 15,2-2 0-15,-11 2 1 0,3-1 0 16,6 0 0-16,-11 1 0 0,10 0-1 16,7 1 0-16,-4 0 1 0,6 3-1 15,3-2 0-15,-5 3 1 0,-1-1 0 16,1 2 0-16,-1-1 0 0,-3 2-1 16,5 2 0-16,4-1 0 0,-10 1 0 0,6 0 0 15,2 1 1-15,-11 0-1 16,8 0 1-16,4-1 0 0,-7 0-1 0,7 0 1 15,7 0 1-15,-1-1-2 0,1 0 2 16,2 1 0-16,1-4-1 0,-5 3 1 0,4 2-1 16,7-2-1-16,2 3 1 0,3 2 0 15,9-2 1-15,1-1-1 16,11-1 0-16,7-3-1 0,6 1 0 0,13 2 0 16,3-1 0-16,14 0 0 0,13 1 0 15,8-2 0-15,10 0 0 0,7 0 0 16,8-2 0-16,7 1-3 0,6-2-1 0,7 0-1 15,0 1-1-15,4-2-1 0,1 0-1 16,3-1-4-16,-1 0-5 0,3 1-1 16,0-3-2-16,1 0 2 0,0 2 4 15,0-1-1-15,-5 2-1 0,1-2-5 16,1 1 1-16,-5 1 0 0,-3 0 4 16,-2 2 5-16,-1-1 1 0,0 2-4 15,-3 2-7-15,-3-3-7 0,-4 4-4 16,-3 0 4-16,2 0 5 0,0 0-1 15,4 0 4-15,1 1-3 16,5-1-5-16,7-1-3 0,1 1-3 0,5-1-6 0,3 1 5 16,5 1 12-16,6 5 7 0,5 1 12 15,13 4 4-15,12 2 0 0,16 0 0 16,21-1 2-16,20-3-1 0,19-2 2 0,13-5 0 16,18-2 0-16,11-4 1 0,8 1 0 15,15-6-2-15,5-4 0 16,6-1 0-16,11-8-1 0,-4 3 1 0,8-4 1 15,-4-4-2-15,0 1 1 0,9-4 2 16,-12 0 0-16,8-1-1 0,-1-1 2 0,-9 1-3 16,8 1 1-16,-7 0 2 0,4 1-1 15,8 0 0-15,-8 2-2 0,9 0 0 16,-8 1-1-16,7 4 1 0,0-2-2 16,-10 3 1-1,8 2 1-15,-11 0-2 0,5 1 1 0,7 0 0 0,-11 3 0 16,8 3-1-16,-8 0 1 0,-4 1-1 15,8 2 1 1,-10 0 0-16,3 5-1 0,6-2 1 0,-13 1 1 16,10 5-1-16,-4-3 0 0,-1 4 2 0,8 3-1 15,-7-3 1-15,8 2 6 16,0 1 11-16,-4 1 6 0,8 1 3 0,-12-4-3 0,7 5-10 16,3-3-4-1,-7 3-4-15,11 2-2 0,-5 2-1 0,1 3-3 0,8 0-1 16,-7 4 2-16,11 2-3 0,-6-1 1 15,4 3 2-15,2-5-2 0,-12-2 1 0,9 1 0 16,-12-4-1-16,1 3 1 16,8-3 0-16,-18-2-2 0,10-2 2 0,-10-4 0 31,-9 0 0-31,11-5 1 0,-16-2-1 0,-6-3 0 0,5-3 0 0,-13-1 0 0,-5-6 0 16,4 0 2-16,-12-3 0 0,-4 0 0 15,4-1 2-15,-2-1 0 0,-3 0 0 16,2 1-1-16,0 2 4 0,-5 0 2 31,-3 0-2-31,0 2 2 0,5 1-6 16,-3 0-3-16,-1 2 0 0,4-1-1 15,-8 3 0-15,1-2 0 0,0 3 0 16,3-1-1-16,-2 1 1 0,-2 0 0 16,0-1-1-16,-5-3 1 0,-8-3 0 0,-7 0-1 15,-9 0 1-15,-14-3 0 0,-11 1 0 16,-7-2 2-16,-3-5-29 0,-4-1-36 15,0-5 37-15</inkml:trace>
  <inkml:trace contextRef="#ctx0" brushRef="#br0" timeOffset="2659.32">29427 4135 1410 0,'14'11'43'16,"-15"-11"-66"-16,-2-1 8 0,-2 0-20 15,-16-15 38-15,15 12 2 0,0-1-2 16,-2 1 0-16,-3-5 0 0,-2 0-2 0,-1 0 0 15,-7-7 1-15,-8-2-1 0,-11-1 0 16,-14-5 1-16,-7 2-2 0,-7-7 0 16,-7 2 0-16,-3-1 0 0,-17-3 1 15,-14 3 0-15,-7 1-1 0,-5 2 1 16,-2 1 0-16,-6 1-1 0,-5 1 0 16,-4-2 0-16,-8 0 0 0,1-1 0 15,-4-1 0-15,-3-1 0 0,-4-2 1 16,1 3 0-16,4 1-1 15,-18 1 1-15,11 8-1 0,-1-3 0 16,-16 1 0-16,11 5 0 0,1-1-1 0,-5 6 0 0,0 2 1 16,6 3 0-16,-3 3 0 0,-5 3 0 15,14 5-1-15,1 0 0 16,-8 1 1-16,8 2-1 0,4-1 1 0,-5 3 0 16,4 1-2-16,0 1 1 0,-6 0 1 0,-11-2 0 15,4 1 0-15,0-2 0 16,-14 0-1-16,6 1 0 0,4-4 1 0,-19 0 0 15,11 2 0-15,2-4 2 0,-16 2-2 16,12 1 1-16,-5-2-1 0,-8 2 0 16,11-1 0-16,-10-3 2 0,-1 2 0 0,9-1 0 15,-23-1-1-15,2-1 0 0,4-1 1 16,-18-2 3-16,19-1 4 0,-9-1 2 16,-5 0 1-1,11-1-3-15,-16-3 7 0,14 0 3 0,-11-2-1 0,-1 2-1 16,13-3-13-1,-13 3 18-15,18 0 2 0,-11-1 1 16,-3 2 3-16,12-3-23 0,-10 2 0 0,3-1-2 0,-4 0 0 0,-9 1 0 16,10-2-2-16,-8 2-1 0,7 0 3 15,-2 1-3 1,-7 1 1-16,13-1 1 0,-15 0-3 0,13 2 3 0,-10-5 0 16,-4 3 0-16,6 1 1 0,-11-1-1 15,16 3-1-15,-12 0 1 16,7 3-1-16,2-3 1 15,-12 2-1-15,17 1 19 0,-14-3 2 16,11 7-1-16,-1-5 3 0,-9-1-19 0,19 4-3 16,-17-5 1-16,12 3 0 15,-4 1-1-15,-3 1 2 0,14 0-4 16,-7-1 1-16,12 1 0 0,-4-2-1 0,-4 3 2 16,12-2-2-16,-6 1 0 0,2 0 1 15,7 1 0-15,-14-4 1 0,11 1 1 16,-2 1-1-16,-10-4-1 0,20 0 0 15,-9 0 0-15,4 0 0 0,12 0-1 16,-11-4 2-16,8 3-1 0,5-3-1 16,-6-3 2-16,9 3-2 0,11-1 0 15,-7-2 1-15,12 1 0 0,6 0 0 0,1-3 0 16,7 0 0-16,6 0 0 0,4 1 0 16,-3 1 0-16,-1 2-1 0,-2-1 1 15,-2 1-1-15,-3 0 0 0,0 1 3 16,-1 3-3-16,1-4 0 0,-1 4 1 15,10-2-1-15,6 3 1 0,8 0-1 16,16 1 0-16,5 3 0 0,5-2 1 16,8 3-1-16,2 2 0 0,6 0-1 0,11 2-1 15,4 2 1-15,5-4 0 0,8-1-1 16,9 1 0-16,9-4-3 0,11 1-3 16,11-1-4-16,3 0-8 0,6 0-10 15,0-2-4-15,2 2-7 0,2-1 0 16,-1 2 3-16,4-1 6 0,2 3 10 0,8-1 7 15,10 3 7-15,12 1 3 16,13 0 3-16,12 1 2 0,13-2 0 0,11-2 1 16,10 0 1-16,20 0-1 0,11 0 1 15,14 0 0-15,17 1-2 0,6 0 1 16,9-3 1-16,18 3-2 0,-2 0 1 0,8-2 0 16,12 1-1-16,-7 0 1 0,15-3 0 15,1 0-1-15,10 0 0 0,4-3 0 16,-2 0 0-16,14-3 0 0,-11 0 1 15,17 0-1-15,-1-2 0 0,9 2 0 16,10-1 0-16,3 0 0 0,10 3 0 16,-3 1 0-16,5 0 0 0,-2 0 1 15,2 0-1-15,-2 2 0 0,8 1 0 16,-8 1 0-16,12-1 0 0,2 1 0 16,-4-3 0-16,8 3 0 0,-10-2 1 0,8 1-1 15,-9 0 0-15,2-1 1 0,-7-1-1 16,2 2 0-16,-9-3 1 0,1 0 0 15,-1 0-1-15,1 0 1 0,1 0 0 16,5 0 0-16,8 3 1 0,-7 1-2 16,13 3 1-16,-10 2 0 0,5 2 0 0,-2 2 0 15,4 0 0-15,-3 4-1 16,2-3 1-16,2 4 0 0,-7-2-1 0,1-1 1 16,-6 0-1-16,5-1 1 0,-13-3-1 15,1 0 1-15,-9-2 0 0,-5 0 0 16,-6-5 0-16,-2 1 0 0,0-7-1 0,-12-1 1 15,3-4 0-15,-12 1 0 0,7 0 0 16,-7-1 0 0,6 0 1-16,0 2 0 0,-8 1-1 0,4 0-1 15,-13 1 2-15,11-2-2 0,-16 1 1 0,14 0 0 16,-4-1 0-16,1 0 0 0,0 0 0 16,-9-1 0-16,11-1 1 0,-13 4-1 15,12-3 1-15,-5 3-1 0,-5-1 0 16,6 0-1-16,-13 3 1 0,13-1 1 15,-8 2-2-15,10 3 0 16,1 1 2-16,-7 3-2 0,5 0 2 0,-17 2-1 0,7 1 0 16,-12-1-1-16,-9 2 2 15,6 0-2-15,-25-2 0 0,-3 4 0 0,3-4 0 16,-15-1 0-16,-4 1 0 16,3 0 0-16,-18-4 1 0,-5 1 1 0,-8-4-2 15,-10 0 0-15,-1 1 0 0,-6-1-1 16,-6 0 1-16,-13-2 0 0,-11 2 0 0,-3 1 0 15,-4-1 0-15,-6-2 0 0,-11 0 0 16,-13 0 1-16,-10 0-1 0,-10-2-1 16,-6 0 0-16,-5 0-1 0,0 2 1 0,-8 0-1 15,-1 1-8-15,-4-1-16 0,-1 0-17 16,1 3-22-16,-2-1-3 0,-2 1 13 31,-3 5 15-31,-1 3 22 0,-4 4 14 0,-5 1-1 0,-6 4 0 0,-15-4 0 16,-17 2-4-16,-17-3 1 0,-16-2 2 0,-15-1-5 31,-10-4-3-31,-23-8-1 0,-15-2 2 0,-9-4 5 0,-19-3 4 0,5 0 2 31,0 0-3-31,-22 0-5 0,11-1-6 16,-10-4-7-16,-19 3-5 0,13-5-7 16,-26 2 11-16,-2-1 10 0,-15-6 10 15,-9 0 9-15,-10 0-2 0,-6 0-3 16,-6 2-1-16,-2-2-1 0,-4 5-1 15,-2 0-2-15,1 0 0 0,-13 3-6 16,7-3 44-16,-17 1 6 0,8-2 1 0,-9 4 7 16,4 1-40-16,-9 2-4 0,-7-1-3 15,5 0 1-15,-16 0 1 0,5-1 27 0,-9-2 11 16,-5 1-1-16,15 1 0 0,-13 3-28 16,4-3-6-16,4 5-1 0,-17-1 1 15,20 0-2-15,-8 1 8 0,-9 3 6 16,20 0-1-16,-15 3 2 0,8 1-7 15,12 1-8-15,-9 3-2 0,10 0 2 16,-4 3-1-16,-5-4-2 0,7 2 4 0,-9 1-5 16,5-1 2-16,-1 2 1 0,-4-5-2 15,10 2 2-15,-5 2-1 0,11-3 2 16,-2 3-2-16,-6-2 1 0,14 1 7 16,-15 1 0-16,14-3-1 0,-5 3 6 15,0-2-6-15,8 1-1 0,-8-2 3 16,15 0-5-16,-9-2-3 0,16 1-1 15,-1-1 0-15,5-1-1 0,11 0 0 16,2-1 1-16,2-1 0 0,5-1 0 16,-3-1 0-16,-1-3 1 0,7 1-1 15,1 1 0-15,6-1 0 0,9 1-1 0,10 0 0 16,2-1 0-16,16-1 0 0,2 2 0 16,14-2 1-16,1 0-1 15,12 3 0-15,11-2 0 0,7 2 0 0,15 2 0 16,7-1 1-16,9 2-1 0,5 1 2 15,8-1-1-15,9 2-1 0,7 0 0 16,15 2 0-16,9-3 1 0,7 0-8 0,8-3-6 16,6-1-12-16,9 0-28 0,7 2 261 15,4-1-166-15</inkml:trace>
  <inkml:trace contextRef="#ctx0" brushRef="#br0" timeOffset="203565.7">2315 5330 1553 0,'11'12'40'0,"-15"10"-50"16,-2 9-6-16,-3 16 3 0,-13 2 8 16,13 8 0-16,0 5 2 0,1 2 0 15,0 2 1-15,1 0 1 0,4 4-1 16,2-1 0-16,1 3 1 0,5 0 0 16,5-1 1-16,2-6 1 0,3-8-1 15,4-6 4-15,0-11 10 0,3-7 13 16,1-8 5-16,2-4 1 0,4-3-11 15,8-3-11-15,9-3-3 0,7-2-3 0,7-4-1 16,4-4 1-16,-2-7 1 0,0-7 2 16,-5-8 5-16,-8-5-1 0,-5-6-1 15,-7-4 0-15,-3-3-5 0,-7-5-2 16,-4-3-1-16,-4-7-2 0,-4-8-4 16,-3-7-4-16,-4-6-2 0,-5 2 1 15,-5 0 7-15,-5 6 7 0,0 3 5 16,-4 6 7-16,1 4-1 0,2 8-2 0,2 6 1 15,0 7-4-15,3 11 5 0,0 8-9 16,3 12-8-16,0 0-21 0,0 1-15 16,-1-1-11-16,2 6-19 0,1 4 8 15,2 7 2-15,5 10 0 0,2 8 7 16,5 3-13-16,4 2 29 0</inkml:trace>
  <inkml:trace contextRef="#ctx0" brushRef="#br0" timeOffset="204304.88">4121 5692 1656 0,'-24'4'45'0,"-9"3"-15"15,-22 0-30-15,-14 2-2 0,-3 6 1 16,1 2 1-16,9 3 0 0,12 3-3 0,10-3-12 16,8 1-10-16,9-2-11 15,7-1-5-15,5 0-3 0,6-2 4 0,5 0 3 16,4-2 4-16,6-1 10 0,2-2 8 16,6 1 7-16,7 0 7 15,4-1 4-15,6-1-1 0,4 1 1 0,10 4 1 16,9 2 0-16,2 5 1 0,3 3 0 15,-7 3-2-15,-5 4 2 0,-7 2-2 0,-13 1-6 16,-8 1-2-16,-17 1-3 0,-12-1-4 16,-17 2 4-16,-12-2 4 15,-6-6 2-15,-11-5 3 0,-2-8 1 0,-4-7 0 16,-3-5 3-16,7-3 2 0,-1-6 2 16,4-1 1-16,0-4-2 0,4 0 0 15,10-4 1-15,9 3 0 0,10 1 6 0,10 3 7 16,3 2-5-1,5-1 0-15,7-1-9 0,10-5-8 0,16-6 0 0,13-1-8 16,15 1-2-16,17 5 1 0,7-1 1 16,4 2 8-1,1-1 0-15,-5-4 2 0,-6-1 0 0,5-3-2 0,-3-2-2 16,-5-2 12-16,-5-4 2 16,-8-2 4-16,-8 0 4 0,-7-2-11 0,-5-1 7 0,-5 2 4 15,-11-2 0 1,-7 4 5-16,-8 4 2 0,-7 4 19 15,-4 3 10-15,-3 5-6 0,-2 1-10 0,-7 4-25 0,-8 3-13 32,-6 5-1-32,-14 1 1 0,-6 9 3 15,0 8-1-15,2 9-3 0,2 9-1 0,2 9-4 16,0 5 0-16,3 7 1 0,4 1 0 16,13-2-1-16,11-2-4 0,13-7-4 15,15-2-3-15,16 1-2 0,12 4 2 16,8-1 3-16,7-5 8 0,-1-6 4 0,-5-11 3 15,-6-10 5-15,-5-7-1 0,-2-6-1 16,4-2 0-16,6-2-5 0,2-4-9 16,-3-6-8-16,-3-6-11 0,0-4-19 15,-4-7-29-15,6-5-29 0,-2-8 50 16</inkml:trace>
  <inkml:trace contextRef="#ctx0" brushRef="#br0" timeOffset="204566.08">6764 5360 1569 0,'0'20'90'0,"-1"21"108"0,-1 23-201 0,2 16 3 16,0 13 2-16,0-2 2 0,0 2-3 15,-2 7 1-15,2 3 1 0,4 4-1 16,3-6 2-16,8-5-3 0,5-11-20 16,5-12-27-16,3-11-27 0,-1-18-22 15,-3-17 2-15,-6-15 7 0,-6-12 11 0,-1-10 16 16,1-19-6-16,1-15-22 0,1-18 54 16</inkml:trace>
  <inkml:trace contextRef="#ctx0" brushRef="#br0" timeOffset="204771.63">7272 5886 992 0,'-10'27'76'0,"-11"4"102"0,-13 12-170 0,-11-3 9 16,-13-1 12-16,-6-7 17 16,-3-9 10-16,-1-3 5 0,2-7 3 15,6-3-1-15,2-4-13 0,0-3-18 0,0-5-13 16,2-3-10-16,6-6-9 0,8 0-18 15,12-3-28-15,8-8-26 0,9-4-24 16,5-9 711-16,7-13-465 16</inkml:trace>
  <inkml:trace contextRef="#ctx0" brushRef="#br0" timeOffset="205493.8">7425 5442 1721 0,'10'125'39'0,"-2"-18"-35"0,2 21 0 0,2-19 0 0,1 2 0 16,5 2 2-16,6 0-10 0,-1-9-11 16,3-16-11-16,-2-19-6 0,-8-22 8 0,-3-20 10 15,-5-16 12-15,-4-8 7 0,-2-3 1 16,3-3-1-1,-2-1 4-15,1-8 0 0,2-11 1 0,0-15 3 0,3-19-20 16,2-11-13-16,-2-3-4 0,0 2 1 16,-1 7 12-1,1 5 9-15,3 4-1 0,6 6-8 0,1 7-4 0,4 8-3 32,-1 7 5-32,-1 7 9 0,3 7 3 0,3 3 2 0,4 8-2 0,1 7-5 0,0 9-1 15,0 9 4-15,2 10 3 0,4 14 5 16,5 9 4-1,-2 12-3-15,-5 3 0 0,-7-2 0 0,-4-1-2 0,-7-7 1 16,-1-10 0-16,-1-11-1 16,-7-13 0-1,1-15-2-15,-4-6-2 0,0-4 1 16,2-2-1-16,-2-2 0 0,1 0 5 0,1-2 4 16,2-2 1-16,4-2-1 0,5-3-4 15,0-6-3-15,6-1 0 0,-1-2 1 16,6 0-2-16,0 0-1 0,-2-3 2 15,-1 0 9-15,-2-5 8 0,3 0 8 0,-3-2-1 16,0-5-7-16,-6-2-5 0,-3-5-1 16,-1-2 4-16,-6 0 5 0,0 1 11 15,-6 4 4-15,-1 7 11 0,-2 6 3 16,-2 8-8-16,-1 7-14 0,-4 2-21 16,-1 3-13-16,-6 3-23 0,-16 0 1 15,-10 5 4-15,-11 7 5 0,-5 8 8 16,7 10-6-16,-1 5-9 0,9 3-6 15,9 3 3-15,7-5-3 0,12 1-12 0,8-7 0 16,5-1 2-16,11 0 7 0,7 1 19 16,8 1 6-16,6-3 3 0,9-6 4 15,2-2 5-15,8-4 5 0,9-2 1 16,2 1 1-16,6 0-2 0,-2-2-4 16,-3 0-1-16,1-1-1 0,-2-2 0 0,-3 0 2 15,-4-5-9-15,-8-4-7 0,-7-2-14 16,-8-3-27-16,0-3 170 0,-2-6-100 15</inkml:trace>
  <inkml:trace contextRef="#ctx0" brushRef="#br0" timeOffset="205875.01">10025 5915 1947 0,'6'54'29'0,"1"8"-47"15,1 14-3-15,1-4 19 0,-2-9 3 16,1-11 1-16,-1-9 1 0,-3-9-3 16,0-9-4-16,-3-13 1 0,-1-6 1 15,0-6 5-15,0 0 4 0,0-4 12 16,0 0-7-16,-1-6-4 0,-1-10 0 15,-3-14-13-15,0-14 4 0,-1-13 3 16,0-3-8-16,5 0-5 0,2 6 0 16,5 6-4-16,3 2 4 15,7 5-5-15,4 5-1 0,6 4 4 16,3 7 5-16,1 4 7 0,6 6-2 16,-1 5-5-16,5 5-4 0,9 9 0 15,-1 3 5-15,7 9 2 0,-2 4-13 0,2 4-36 0,5 3-38 16,6 1-57-16,3 0 73 0</inkml:trace>
  <inkml:trace contextRef="#ctx0" brushRef="#br0" timeOffset="206536.88">11527 5892 1401 0,'-2'-2'113'0,"-4"-2"157"16,-5-3-266-16,-10-5-30 0,-5-3 11 0,-8 1 8 16,-12 0 13-16,-5 4 4 0,-9 4 4 15,-4 4 5-15,11 6-9 0,2 4-1 16,8 6-5-16,4 6-2 0,2 5-2 16,6 6 0-16,4 6 0 0,2 2 2 15,8 6-2-15,10-5-5 0,7 0-3 16,11 1-16-16,9-3-2 0,7 0 1 0,2-5 3 15,9-10 17-15,1-6 5 0,4-4 4 16,5-7 2-16,-1-1-3 0,3-5-1 16,0-8-2-16,-2-4-4 0,-3-6-2 15,-8-3 0-15,-4-1-1 0,-7-3 3 16,-6 2 3-16,-5 2 7 0,-5 3 15 16,-4 2 5-16,-1 3 2 0,-2 1-3 0,-1 2-2 15,0 1 6-15,1 4 5 0,-3 5-8 16,0 0-13-16,2 0-18 0,0 1-16 15,4 6-9-15,4 6 3 0,9 6 6 16,10 10 10-16,8 6 11 0,5 1 1 16,2-2 3-16,0-4-5 0,-5-7-4 15,-2-8-4-15,-11-6-4 0,-7-8 1 16,-1-2-2-16,-7-5-1 0,1-3-1 16,-2 0 7-16,-2-5 2 0,1-2 6 0,-2-5 1 15,-5-4 1-15,-2-9 1 0,0 0 0 16,-3-2 2-16,-1-1 0 0,3 3-2 15,-3 2 2-15,5 6 7 0,3 6 10 16,2 3 16-16,3 3 1 0,2 0-8 16,0 2-13-16,10-2-16 0,-1 4-6 15,7 3-2-15,2 6-1 0,1 4 0 0,7 9 0 16,3 7-1-16,4 9 1 0,2 8 4 16,-3 3 4-16,-7 4 4 0,-1 1 1 15,-9-3 0-15,-7-2-2 0,-3-6-3 16,-9-9-1-16,-4-8-4 0,0-7-4 15,1-4-6-15,-3-4-15 0,-1-1-17 16,0-1-24-16,0 1-18 16,-4-2 29-16,11-1-57 0,2-11 79 0</inkml:trace>
  <inkml:trace contextRef="#ctx0" brushRef="#br0" timeOffset="207026.61">13172 6136 1357 0,'2'-2'111'0,"-2"0"98"16,1-1-144-16,-2-2-49 0,-1 1 7 16,-1-8 6-16,-5 1-10 0,-3-5 2 15,-8 1-8-15,-7 2-4 0,-4 4 12 16,-6 4-4-16,-4 5-2 0,-1 5-1 0,-6 5-11 16,-5 6-1-16,0 4-3 0,4 2 1 15,8 3 0-15,8-1-3 0,9-1-1 16,7-2-3-16,7-5-17 0,6-1-3 15,5 0-20-15,10 1-1 0,8 5 15 16,14 0 2-16,12 2 19 16,7-9 1-16,5-3 2 0,-5-10 3 0,-6-6 6 15,-5-7 1-15,-3-12 2 16,-1-5-2-16,-2-7 0 0,-4-4 0 16,-8 3 4-16,-6-5 2 0,-6-2 0 15,-5-6 2-15,-4-7-3 0,-6-3-2 0,-1-2 0 16,-5-2 4-16,-1 2 5 0,-1 2 7 0,-1-2 4 15,1 0 0-15,0 7 5 0,1 9 9 16,4 15 13-16,2 13 5 0,2 11-8 16,2 5-19-16,0 2-17 0,1-2-17 15,0 6-14-15,0 5-11 0,3 13-2 0,4 20 5 16,6 22 11-16,4 16 16 0,2 13 5 16,0 6-17-16,6 10-22 0,3 4-26 15,10-7-24 1,10-8 4-16,1-17 9 0,1-16 17 15,-6-11 10-15,-7-13 6 0,-5-18-2 0,-7-9-7 0,1-13 212 0,-3-9-131 32</inkml:trace>
  <inkml:trace contextRef="#ctx0" brushRef="#br0" timeOffset="207899.2">13796 6082 1252 0,'60'47'1005'16,"-63"-79"-514"-16,112-68-1489 31,-78 99 997-31,0 2 1 16,-1 6 0-16,3 3 0 0,2 7 0 15,-3 2-4-15,4 9 3 0,-3 2 0 0,-3 1 2 16,-2 7 4-16,-10-3-1 0,-9-1 1 16,-10 2 1-16,-10-4 2 0,-12-2 0 15,-9-4-1-15,-9-5 0 0,-3-6-3 16,1-7-2-16,-2-8 0 0,-5-9-2 15,-7-9 0-15,-2-6 5 0,4-4-2 16,0-4-2-16,13-1-4 0,8 0-8 0,9 4-1 16,14 5 1-16,4 3-2 0,6 2-3 15,3-1-7-15,6-2-12 16,5-3-19-16,10-4-6 0,6 4 4 0,9-1 7 16,8 6 22-16,0 2 8 0,6 3 8 15,2 6 7-15,-1 3 1 0,-5 3 1 0,-5 3 2 16,1 3-3-16,-7 1 6 0,-4 3 2 15,-4-2 1-15,-7 3 0 0,-2 7-6 16,-3 6-1-16,-2 7-1 0,-3 6 2 16,-1 6-1-16,0 4 1 0,-7 1 1 15,-1-1 0-15,0-8 2 0,-2-11 3 16,2-5 0-16,-2-10 0 0,2-4-3 0,-1-4 8 16,-1-2 16-16,-1 0 21 0,0 0 22 15,1 0 10-15,2-2 4 0,2-1-5 16,-2-1-11-16,3-3-20 0,2-6-21 15,3-5-17-15,4-3-7 0,-1-6-2 16,5-1 0-16,4 3 0 0,-4 0-1 16,4 1 0-16,-1 2 0 0,-5-4-1 0,4 3-2 15,0 4 3-15,0 3 1 0,0 4 3 16,-2 6 2-16,-6 2-4 0,0 4-3 16,-1 6-8-16,0 3-12 0,4 9-10 15,-1 6 0-15,1 5 1 0,-3 2 6 16,-2-2 1-16,-4-7-12 15,-5-4-5-15,-1-6 3 0,-1-6 8 0,0-2 15 16,0-4 12-16,0 0 0 0,0 0 2 16,1 0 6-16,2-1 1 0,-2-1 5 0,1-3 2 15,1-2-6-15,4-5-3 0,3-8-11 16,3-4-12-16,2-4-2 0,1 0 0 16,0 4 15-16,1 1 14 15,4 2 2-15,1-1 2 0,9-1-2 0,0 4 2 16,-4-2 4-16,1 6 3 0,-3 2 0 15,1 2-6-15,2 5-5 0,2 5-3 0,2 4-5 16,0 7-1-16,5 8-5 0,-1 11-2 16,2 6 1-16,2 12 2 15,-1 3 3-15,-2 2 2 0,-2 1 2 16,-7-4 1-16,-8 1 0 0,-7-1 1 16,-8-7 0-16,1-6 0 0,-4-12 2 15,5-6-3-15,-2-8 1 0,-1-3 1 16,-4-4 0-16,0-1 3 0,1 0-9 15,0-2-13-15,4 0-18 0,-5-2-19 16,-2 0-13-16,4-5 2 0,8-9 31 0</inkml:trace>
  <inkml:trace contextRef="#ctx0" brushRef="#br0" timeOffset="208208.97">16981 5412 2082 0,'7'80'30'0,"3"1"-55"0,3 23 0 0,3-4 24 16,1 2 1-16,-2 3 0 0,-2 6 2 15,1 0-1-15,-4 0 0 0,3-7 0 0,4-8 1 0,0-13-1 0,5-12 1 16,-5-15-1 0,-3-13 0-16,-3-13-1 0,-6-14 0 0,0-9-6 15,-5-5-10-15,0-1-14 16,0-1-20-16,0-3-9 0,-2-1-6 16,4-9 5-16,1-19-22 0,4-27 49 15</inkml:trace>
  <inkml:trace contextRef="#ctx0" brushRef="#br0" timeOffset="208452.25">17473 5341 1677 0,'2'52'45'15,"6"19"-8"-15,6 22-42 0,6 17 5 16,1-12 0-16,-2 2 1 0,-2 9 0 15,-5-1 1-15,-1 1 1 0,-1-2-1 16,0-9 2-16,2-7 1 0,3-9-15 16,-2-14-16-16,1-13-11 0,-3-16-19 0,-2-18 1 15,-9-12 0-15,0-8 0 0,1-8 13 16,1-14 9-16,14-20 85 0,0-25-39 16</inkml:trace>
  <inkml:trace contextRef="#ctx0" brushRef="#br0" timeOffset="208690.1">18064 5734 1640 0,'-50'13'42'0,"-10"0"-16"0,-26 4-27 16,-12 0 3-16,-17-1 2 0,-6 0 1 0,-3 1-1 15,7 0 1-15,-1 0-1 16,6-1 0-16,4-3 0 0,7-2 1 15,17-2-2-15,12-3-1 0,6-2 1 0,11 0-1 16,11-2 2-16,12 0-3 0,15-1-7 16,10-1-10-16,6 0-19 0,-2-2-1 15,6-1-42-15,7-5 18 0,16-8-28 16,23-8 32-16</inkml:trace>
  <inkml:trace contextRef="#ctx0" brushRef="#br0" timeOffset="208942.64">18076 6111 1322 0,'-9'1'139'0,"-13"7"251"0,-14 2-384 16,-16 6-14-16,-14 0 11 0,-5 0 2 16,-14-3-2-16,-11-4 1 0,-4 0-1 15,-3-1-1-15,11-1 1 0,8-1 0 16,3-2-1-16,3-3 0 0,2-1 0 15,11 1-1-15,12 2 0 0,10-3 1 0,11 2 0 16,2-2-2-16,8 0-11 0,3 0-27 16,7 0-27-16,5 0-34 0,6 0-29 15,0 0 97-15,-2-4-8 0</inkml:trace>
  <inkml:trace contextRef="#ctx0" brushRef="#br0" timeOffset="209367.4">18586 5953 1938 0,'-1'0'58'16,"1"0"-16"-16,-3 0-92 0,-3 1-21 15,-4 4 18-15,-13 2 38 0,-9 4 11 16,-14 2 4-16,-12 5 2 0,-4-1-1 15,-10 1 1-15,-6 1-1 0,1 0 1 0,4 0 0 16,17 2-1-16,16-5 2 0,14 0-14 16,13-1-15-16,5-8-6 0,5-2-10 15,5-3 13-15,4-2 7 0,3 4 8 16,3-2 8-16,9 1 4 0,11 5 5 16,13 1-1-16,13 1 1 0,5 7-1 15,-5-1-2 1,-3 5 1-16,-7 1-1 0,-8 2-1 0,-1 3-1 0,-8 0-2 15,-8 1 0-15,-9-3 0 16,-8-1-9-16,-4-1 2 0,-8 1-2 0,-10 0 3 0,-6 3 10 16,-11 0 1-16,-7-1 13 0,-3-1 6 15,-9 1 3-15,-9-5 2 0,-11-1-8 16,-2-2-6-16,-2-4-1 16,10-5-2-16,9-5-2 0,4-3-3 0,7-6-17 15,7-6-22-15,4-5-29 0,7-7-39 16,10-2 52-16,10-9 10 0</inkml:trace>
  <inkml:trace contextRef="#ctx0" brushRef="#br0" timeOffset="210177.24">20014 6987 1829 0,'0'0'56'0,"0"0"-4"0,0 0-24 15,0 0-1-15,-2 0 1 0,1-1-13 16,0-2-2-16,-3-3-6 0,-1-7-6 15,-4-7 0-15,-3-12 5 0,-4-10 0 16,-2-15 3-16,1-11 3 0,2-9-5 16,1-8 1-16,3-1-2 0,2-3 0 15,0-1-1-15,-1 4 2 0,5-2-1 16,0 3-1-16,5 4-2 0,3 5-8 16,5 5-14-16,7 8-6 0,1 2-13 0,10 9 9 15,3 7 9-15,4 3 7 0,7 8 9 16,3 5-5-16,8 6-3 0,9 8-2 15,0 7 3-15,3 8 0 0,-10 10 2 16,-12 7-1-16,-3 9-6 0,-9 10 0 16,0 5 3-16,-7 12 2 0,-7 9 6 15,-9 10 0-15,-11 1 1 0,-15 7 3 0,-19-1 3 16,-15-1 3-16,-21-9 2 0,-15-8 1 16,-3-10 2-16,0-13 2 0,13-11-1 15,11-10-1-15,7-8 0 0,2-4 5 0,0-4 3 16,0-3-1-16,5-3-2 0,6-6-8 15,12 0-6-15,10-1-6 0,6-1-16 16,9 2-8-16,4 1-10 0,6-3-12 16,4-2-18-16,10-13-34 0,12-9-150 15,17-8 152-15</inkml:trace>
  <inkml:trace contextRef="#ctx0" brushRef="#br0" timeOffset="210459.96">20900 6374 1466 0,'42'0'116'16,"-88"-29"192"0,-1 11-276-1,32-3-6-15,-2-4 1 0,3-1 4 16,5-1 7-16,1-2 3 0,6 1 3 15,3-2-7-15,7-3-10 0,6-2-15 16,-1-3-14-16,3-1-11 0,2 2-5 0,3 4-2 16,-1 2 0-16,2 3 5 0,1 2-8 15,2 2-13-15,3 3-12 0,2 1-24 16,1 3-30-16,0 3-19 0,4 7 667 16,0 7-430-16</inkml:trace>
  <inkml:trace contextRef="#ctx0" brushRef="#br0" timeOffset="210856.38">21380 6005 1523 0,'0'0'77'0,"0"0"32"16,0-1-76-16,3-4-21 0,1-1 10 15,3-3 6-15,6-1 3 0,3-4-9 0,-1 1-8 16,4 1-4-16,1 1 1 15,4 1-2-15,6 2-4 0,0 1-2 0,1 3-1 16,-1 2 0-16,1 2 0 0,0 4 0 16,-2 3-2-1,0 3-2-15,0 3-4 0,-4 5-1 0,0 3 2 0,-3 8 1 16,-7 2 1-16,-7 7-11 0,-9 6-4 16,-12 1-1-16,-11-1 3 0,-10-5 12 0,-5-6 1 15,-3-10-1 1,4-6 0-16,1-7 1 0,2-4 1 0,2-5 4 0,0-4 2 31,2-5 2-31,-1-6 3 0,0-2-1 0,3 0 1 16,5 0-2-16,4-1-3 0,8 2-1 15,4 0-3-15,4-5-5 0,4 2-6 16,2-11-18-16,7-5-29 0,4-3-27 16,9-4-16-16,2 0-9 0,3 4 12 15,4 3 27-15,-1 6 20 0,4 3 23 16,0 4 2-16,2 0 36 0,1 2-13 15</inkml:trace>
  <inkml:trace contextRef="#ctx0" brushRef="#br0" timeOffset="211174.21">21987 5811 957 0,'30'76'63'0,"-6"-6"8"16,1 5-23-16,4 4 9 15,-19-36-14-15,14 15-17 0,0-3-12 0,-1-4-6 16,-2-6-1-16,1-10 19 0,0-11 22 16,-2-9 16-16,-2-7 9 0,-3-4-9 15,0-4-13-15,-1-2-5 0,5-5-1 16,1-7 0-16,5-7-2 0,2-11-9 0,-5-9-12 16,2-9-14-16,-5-4-10 0,-6-5-4 15,3-2 3-15,-1 1 0 0,-3 0-3 16,4 5-2-16,-3 6-2 0,-4 8 1 15,4 9 4-15,-2 7-9 0,0 7-9 16,0 3-18-16,3 3-34 0,0 2-18 0,3 2-28 16,3 4-105-16,3 4 138 0</inkml:trace>
  <inkml:trace contextRef="#ctx0" brushRef="#br0" timeOffset="211381.04">22980 5745 915 0,'-3'49'28'0,"3"-3"15"0,3 9 7 0,0 0 4 15,3 6-3-15,-4 5-32 0,1-2-8 16,-1-2-4-16,1-5 0 0,-2-8 0 16,5-3 3-16,4-1-1 15,1-3 3-15,5-3-21 0,2-5-20 0,-1-7-11 16,3-9-111-16,1-11 16 0,2-11 45 0,2-8 27 15,5-12 114-15,6-5 0 0,1-4-52 16,9-4 0-16</inkml:trace>
  <inkml:trace contextRef="#ctx0" brushRef="#br0" timeOffset="212186">23884 5957 1254 0,'0'-8'179'16,"-6"-9"-75"-16,-6 0-55 15,-5 0-23-15,-3 0 18 0,-2 6 2 16,-2 2-6-16,-3 2-2 0,-8 4-7 16,0 3-18-16,-4 7-8 0,-1 2-5 15,-4 8-3-15,-3 7 0 0,-1 8 3 0,-5 5 1 16,6 3-1-16,9 3-4 0,14-3-15 16,13-1-13-16,10 3-3 0,4 1-3 15,6 0 3-15,9-7 14 16,5-7 4-16,4-12 10 0,2-5 18 0,-2-8 6 15,-2-2 4-15,4-4-2 0,-1-5-9 16,0-2-5-16,2-6-2 0,-5-4-2 16,0-4 3-16,0-2 2 0,-2-1-1 15,1-8 3-15,-3-2 3 0,0-5 1 0,-6-7 1 16,4-3-1-16,-2-6-6 0,-3-6-2 16,0-4-3-16,-1-1-1 0,-1-1 1 15,3 1 2-15,-1-4 0 16,0-1 1-16,-2 0-1 0,-2 4-1 0,-2 10 0 15,-2 2 2-15,-1 8-1 0,-3 9 1 16,1 6 4-16,0 11 2 0,-1 9 0 16,-1 6-8-16,-1 8-10 0,-1 1-14 15,-1 7-9 1,2 12 7-16,-2 19 5 0,2 18 10 0,3 19 7 0,1 16 1 16,2 13 2-16,0 0 0 0,4 2-1 15,6-8-11-15,3-9-4 0,8-8-4 0,-1-11 3 16,-1-14 9-16,1-17 6 0,-5-12 8 0,0-9 5 15,-1-4 2-15,1 0 3 0,6-1-2 16,6-3-1-16,3-2 5 16,3-3 0-16,2-5 0 0,2-3 1 0,3-7-6 31,4-3-4-31,0-3-1 0,-7-5-3 16,-2-4 1-16,-7-4 1 0,-1-7-2 0,1-5-3 15,-3-6-4-15,-1-7-9 0,-3-1-1 16,-5 0 2-16,-7 0 5 0,-4 2 6 15,-7 2 8-15,-3 5 4 0,-1 10 11 16,-2 8 7-16,-1 9-6 0,-5 5-11 16,-4 4-22-16,-3 3-14 0,-4 6-1 0,-9 5 1 15,-4 7 7-15,-2 8 0 0,-3 8-2 16,5 10 1-16,-1 5 4 0,2 6 1 16,4 1-3-16,4 0-6 0,10-3-3 15,9-1-3-15,10-2 1 0,5-5 6 16,7-6 4-16,3-7 8 0,-1-4 12 15,2-6 9-15,4-4 3 0,5 1 1 16,9-1-7-16,5-1-7 0,3-2-1 16,5 1-7-16,4-2-16 0,0-1-22 15,2-2-25-15,-6-5-18 0,-9-3 95 0,-3-10-25 16</inkml:trace>
  <inkml:trace contextRef="#ctx0" brushRef="#br0" timeOffset="212594.65">25899 5359 1154 0,'-34'17'58'0,"-6"9"64"15,-10 4-122-15,-1 8 0 0,8-1 2 16,0 2 0-16,4-3 2 0,4-3 1 15,7-4 1-15,7-3 2 0,11-4 1 16,6-7-3-16,5-5 3 0,5-4 3 16,1 0 16-16,5-3 15 0,5 2 6 15,10 1-4-15,7 1-16 16,5 2-14-16,5 2-10 0,-2-1-2 0,1 4 0 0,-2-3-2 16,0 1 2-16,-3 3 1 0,2 2-2 15,-4 1 2-15,-5-1-2 0,-7 1-2 16,-10 3 0-16,-7-1-7 0,-9 3 1 15,-6 4 0-15,-9 3 2 0,-9 4 4 16,-6-2 0-16,-9 0 3 0,-6-3 1 16,-2-2 0-16,-5-5 0 0,1-4-1 15,-7-5 1-15,-6-8-1 0,-2-3 0 16,-3-4-3-16,3-3 0 0,10-4-22 16,4-3-19-16,7 0-23 0,0-5-25 0,-3-4 362 15,-5-8-217-15</inkml:trace>
  <inkml:trace contextRef="#ctx0" brushRef="#br0" timeOffset="213695.74">26015 5794 1741 0,'0'-2'7'16,"0"0"-35"-16,0 0-18 0,0-1 18 15,1 1 28-15,-1-3 6 0,-1-1-2 16,0-3-1-16,-6-3-2 0,-3-4-1 0,-4-5-1 15,-6-3 2-15,-4-3-3 16,-4-2 1-16,-4 0 1 0,-3 1-1 16,-1 2 3-16,1 5-2 0,0 1 5 0,6 7 0 15,1 8-1-15,1 5 0 0,-1 6-9 16,-3 6-1-16,-4 10 1 0,1 7 2 16,-3 11 2-16,4 12-1 0,3 11 0 15,5 6-2-15,11 4-6 0,7 3-4 16,12-2-4-16,7-5 1 0,5-12 4 15,2-10 3-15,-2-12 4 0,-2-7 8 16,0-6 1-16,-3-8 5 0,3-3 3 0,-3-3-6 16,2-2 7-16,4-2 10 15,-2-3 6-15,6-1 6 0,4-3-6 0,-1-6-9 16,6-4-7-16,3-5-3 0,0-3-1 16,2-4 3-16,0-5 3 0,1-8 1 0,-1-3-2 15,0-5 1-15,-1-5-3 0,-3-4-2 16,-2-9-7-16,-1-9-5 0,-5-8-4 15,-6-5 2-15,-9-6 2 0,-9-6 0 16,-9 1 1-16,-7-2-23 0,-3 4 7 16,-5-3-1-16,-2 4-10 0,1 5 21 0,-3 9-3 15,1 13 5-15,1 7 6 16,1 8-6-16,1 10-1 0,6 6-2 0,4 13-1 16,5 8 3-16,4 10-7 0,2 5-3 15,1 9-1-15,0 11 4 0,-1 12 5 16,3 20 3-16,3 10 3 0,2 17 2 15,3 13-1-15,2 9 1 0,-1 5 1 16,1 4-1-16,1 2 0 0,6 5 0 16,7 3-12-16,7-2 23 0,11-6 2 0,5-16 17 15,1-14 28-15,-4-18-7 16,-6-14 9-16,-6-10-15 0,-5-5-15 16,1-3-18-16,-5-3-5 0,1-5 0 0,-6-6 0 15,-1-3 0-15,-5-6 1 0,-2-5-1 16,-4 1 0-16,-2-5 1 0,-3 0-1 15,-1 0 1-15,2 0 0 16,-1 0-1-16,-1 0 0 0,1 1-2 0,-1-1-2 0,0 0-13 16,0 0-21-1,0 0-25-15,0 0-13 0,0 0-5 0,0 0 1 0,-4-3-6 16,2-2 50-16,-3-1-147 0,-4-4-60 16,-3-1 150-16</inkml:trace>
  <inkml:trace contextRef="#ctx0" brushRef="#br0" timeOffset="214408.74">25584 5749 1828 0,'9'9'85'0,"35"-48"-235"47,-20 34 130-47,-2-2 9 15,6 5-1-15,-1 0 21 0,0-2 4 0,1 6 5 16,-3-2 1-16,2 4-7 0,-1 3-2 15,0 0-4-15,0 6-3 0,-3 5-2 16,-2 8-3-16,-1 4 0 0,-1 9 2 16,-6 9 0-16,-2 8-7 0,-10 1-10 15,-7-3-3-15,-12-7-3 0,-10-6 3 16,-6-8 7-16,-5-2-1 0,1-8-4 0,0-6-4 16,4-7 1-16,1-6 3 0,0-7 7 15,2-6 7-15,1-4 4 0,3-5 2 16,0-2 9-16,-1-6 6 0,1-3 2 15,4-2 3-15,1-6-3 0,5 0-1 16,5-1-4-16,4-1-3 0,4 4-3 16,4-1 8-16,4 8 18 0,3-1 6 15,5-1 2-15,2 0-12 0,8-4-21 16,1 0-13-16,3 1-6 0,2 5 4 16,-3 3 4-16,3 7 3 0,1 4 4 0,4 7-9 15,2 2-12-15,3 5-2 0,3 5-2 16,1 2 5-16,-2 5 5 0,0 3 0 15,-8 1-3-15,-2 5-7 0,-4 4 0 16,-8 6 4-16,-3 2 2 0,-5 8 5 16,-9 2 3-16,-6 4 1 0,-13 3 3 0,-9 2 2 15,-14-1 0-15,-7-5 0 0,-5-9 1 16,0-7 0-16,4-8-1 0,1-8 1 16,6-5-1-16,1-9 0 0,0-10 2 15,-4-6 1-15,-3-6 2 0,2-5 2 0,4 1 6 16,11-6 1-16,7 0 0 0,9-3-1 15,4 0-7-15,6 0-4 0,5 2-8 16,3-1-25-16,8 0-33 0,9-6-30 16,6-1 680-16,13-4-451 0</inkml:trace>
  <inkml:trace contextRef="#ctx0" brushRef="#br0" timeOffset="-214645.1">25732 4561 1793 0,'-4'4'20'0,"-2"6"-39"16,-3 10-15-16,2 8-2 0,2 8 17 15,9 10 4-15,7 11 6 0,5 9 5 16,5 14 2-16,3 4 3 0,1 1 0 0,2 5-1 16,6-2 0-16,4 9 1 0,6 4-1 15,4 6 1-15,4 0 0 0,6-5-1 16,-6-4 0-16,-1-8 1 0,-12-11 0 16,-10-11 1-16,-3-17 2 0,-7-9 0 15,-3-7 0-15,-1-8 0 0,-6-8-1 16,-4-9 1-16,0-4 1 0,-3-2-2 15,-1-2 10-15,0-2 2 16,0 0 1-16,0 0 1 0,0 0-8 0,0 0-3 0,0 0 0 16,0 0 0-16,0 0-2 0,0 0 1 15,0 0-4-15,0 0-8 0,0 0-9 16,0 0-11-16,0 0-10 0,1 0-14 16,-1 0-32-1,0 0 9-15,0-4-203 0,-4-7 179 0</inkml:trace>
  <inkml:trace contextRef="#ctx0" brushRef="#br0" timeOffset="-214164.75">27017 4461 1971 0,'-3'0'18'0,"1"4"-40"0,-5 5-13 16,1 9-2-16,-3 8 28 16,1 9 7-16,1 7 0 0,2 7 2 15,2 11-2-15,2 9 1 0,2 8 0 0,4 11 1 16,5 1 0-16,2 1 1 0,4-7 0 15,1-7-1-15,-2-6 2 0,1-13-1 16,-4-12 2-16,0-13 1 0,-4-11 1 16,-5-9-1-16,-2-6 2 0,-1-6-1 0,1 3 0 15,1-2 2-15,-2-1 0 0,0 0-4 16,0 0-24-16,0 0-37 0,0 0-50 16,0 0 85-16,3-8-17 15</inkml:trace>
  <inkml:trace contextRef="#ctx0" brushRef="#br0" timeOffset="-213738.78">27197 6248 1643 0,'-2'-2'37'15,"0"2"-15"-15,0 0-27 0,-1-2-5 0,2 2 15 16,-1-1 14-16,1-1 8 0,-1 0 12 16,0-3 2-16,1-2-3 0,1-3-2 15,1-4-8-15,4-1 3 0,-1-3-4 16,4 0-5-16,4 0 0 0,-1-1-8 0,2 4-1 16,1 1 5-16,-2 5-1 0,-1 0 2 15,-1 2-3 1,-2 3-8-16,0 4-7 0,-1 0-7 0,-3 2-11 0,-1 1-7 15,-3 4-14-15,-5 1-3 16,0 5 4-16,-3 2 4 0,-2 0 14 0,-1-3 8 16,-4-7 3-16,-1-1 1 0,-3-4 2 0,2-5 4 15,2-1 2-15,3 1 2 0,4-5 7 16,3 3 11-16,1 1 10 0,3 1 8 16,2 4-4-16,2 0-14 0,-2-3-18 15,1 3-30-15,1-2-22 0,2 2-27 0,1-1-29 16,3-2-182-16,7 4 180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6T15:56:06.4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11571 5589 1300 0,'-1'0'-28'0,"0"-2"11"0,-5 5-6 0,1-1-2 0,0 2 24 0,0-2 2 0,-1 1 3 0,-3-1 3 0,-1-1 0 15,-3-1 2-15,-1 1 5 0,-1-1 3 0,-4 0 6 16,-1 0 5-16,-5 0 0 0,-3 0 2 16,-10 0 2-16,-12-2 2 0,-9 0 0 15,-10 0 0-15,-2 2-4 0,0 0-6 0,0 2-3 16,-4-2-3-16,-3 3-5 0,-4 0-3 15,1 2-5-15,3-1 0 0,6 1-2 16,9 2-1-16,3-3 0 16,10 3 0-16,6-4 0 0,9-2 1 0,12 2 2 0,8-2 6 15,9 1 6-15,6-2 2 0,-1 0-1 16,1 0-10-16,0 0-2 0,0 0-16 16,0-2-9-16,0 2-20 0,1-3-12 15,4 1 6-15,7-1-13 0,17-6 40 16,21-5 4-16</inkml:trace>
  <inkml:trace contextRef="#ctx0" brushRef="#br0" timeOffset="393.2">11639 5716 1161 0,'-1'0'58'0,"0"0"1"15,-1 3-1-15,-2-3-6 0,0 0-9 16,-2 0-3-16,-2 1-8 0,-3 2-8 16,-6 0 1-16,-6 2 4 0,-10-1 3 15,-6 2-1-15,-10-3-9 0,-13 0-8 16,-12-1-7-16,-8-2-3 16,-1 0 1-16,3-2-2 0,5 0-1 0,3-1 3 15,0 1-4-15,-5 0 5 16,1-2 8-16,5 1 0 0,7-2 3 15,13 2-2-15,8 2-9 0,5-1-1 0,7 1-2 0,8 1-1 16,5 0 0-16,8 0 0 0,2 1 1 16,1-1 1-16,5 0 0 0,2 0-2 15,-1 0-1-15,2 2-1 0,-1 0-1 0,0-2 0 16,0 0-2-16,0 0-7 0,-1 0-4 16,1 0-4-16,0 0-7 0,-3 0-4 15,5 0-17-15,-2 0-16 0,0 0-21 16,0 0 6-16,0 0-197 0,4-4 182 15</inkml:trace>
  <inkml:trace contextRef="#ctx0" brushRef="#br0" timeOffset="18941.99">15094 8348 1298 0,'0'-1'69'0,"2"-3"50"15,-2 2-110-15,3 1-19 0,-2 0 2 16,-2 1 6 0,-3 0 0-16,-4-1-4 0,-6 1 0 0,-10 0 2 0,-8 0 1 15,-13 0 3-15,-4 1 6 0,-8 2 3 16,-3 4 9-16,-9 5 10 0,-10 4 2 15,-10 3-1-15,-15 6-5 0,-9 2-13 16,-3 3-5-16,3 5-3 0,-8 1-1 16,5 3 0-16,-1 1 1 0,6 2-1 15,7-2 0-15,-1-2 1 0,3-3-1 0,3-3 0 16,12 0 2-16,16-2-2 0,7-2 2 16,7-1-1-16,2-3-1 0,6-2 1 15,5-4-1-15,6-3 0 0,10-1 0 0,6-1 0 16,7-2-1-16,6-2-5 0,4-4-10 15,1 0-14-15,4-4-15 0,0 0-10 16,0 0-13 0,0-1-9-16,3-3 21 0,8-7 20 0</inkml:trace>
  <inkml:trace contextRef="#ctx0" brushRef="#br0" timeOffset="19258.2">12611 8531 1360 0,'-17'29'32'0,"-1"4"-27"0,-6 9-5 15,1 5 3-15,3 1-1 0,-1 0 0 16,6 2 2-16,3-4-3 16,1 0 2-16,3-7 1 0,2-6 0 0,-1-8 4 15,5-4 5-15,-1-7 4 0,3-1 2 16,3-6 7-16,1 0-4 0,3 0-1 15,0-4-1-15,0 3-7 0,2-2 1 16,6 1 2 0,4-1 1-16,8 1-2 0,7-4-1 0,6 1-6 0,5-1-2 15,5-1-1-15,2 1-3 0,6-1-1 0,-1 2 1 16,0 0-2 0,-2-1 0-16,-6 1-4 0,-1 2-11 15,-5-1-13-15,-4 0-25 0,-3 0 82 0,0-1-36 0</inkml:trace>
  <inkml:trace contextRef="#ctx0" brushRef="#br0" timeOffset="81432.56">17354 8026 1754 0,'-1'5'21'15,"-5"6"-39"-15,2 9-10 0,-4 4 13 16,1 7 11-16,3 3 4 0,-1 7-1 16,5 6 0-16,1 9 1 0,5 7 0 15,-2 10 0-15,3 8 0 0,0 5 1 16,3 4 0-16,2 0 1 0,1-3 1 15,1-10-2-15,1-8 2 0,1-10-1 0,0-9-1 16,-2-11 0-16,-3-9 6 0,-4-5-14 16,-3-6-36-16,2-6-37 0,2-6 35 15</inkml:trace>
  <inkml:trace contextRef="#ctx0" brushRef="#br0" timeOffset="81860.38">17206 8360 1997 0,'17'7'159'0,"4"-5"-123"15,4 13-62-15,-70-42 25 16,22 27-9-16,23-1-11 0,2-3-10 15,1-5-1-15,5-7-1 0,3-11 13 0,8-8 7 16,6-4 3-16,5-1 4 16,6 4 3-16,0 5 11 0,3-1 8 15,4 5 1-15,1 4 0 0,2 0-6 16,1 4-7-16,-3 5-3 0,1 6 2 0,-7 3-1 16,-7 6 0-16,-2 6-2 0,-6 6-10 15,-1 6-3-15,-3 12-5 0,-6 9-11 16,-9 12 4-16,-7 5-3 0,-9 3 0 15,-8 0 7-15,-7-7 1 0,-3-7 3 0,-9-6 4 16,-7-9 4-16,-4-5 3 16,-5-3 3-16,5-5 3 0,0-4 0 15,3-3 2-15,8-4 1 0,4-2-3 0,9-3 0 16,8-2-10-16,7 0-25 0,4-2-20 16,5-1-23-16,2 0-3 0,-1-5 40 15</inkml:trace>
  <inkml:trace contextRef="#ctx0" brushRef="#br0" timeOffset="82211.84">18620 7647 2040 0,'-22'24'25'0,"-6"8"-44"0,-14 18-18 0,-9 9 32 0,-7 9 5 16,-3 9 1-16,-4 12 1 15,-13 10 0-15,-1 5 2 0,-1 3-7 0,8-8-16 16,18-3-12-16,16-10-10 0,14-8 3 16,12-8 12-16,9-12 12 0,7-5 8 15,7-5 6-15,4-6 3 16,3-2 8-16,0-5 9 0,-3-7 4 0,-4-4 1 15,-1-6-5-15,1-5-10 0,4 3-5 16,0-3-3-16,3 3-1 0,3 0-2 0,3 1-13 16,2 0-16-16,1-3-34 0,2 1-41 15,-2-2-26 1,1-1 2-16,2 0 61 0</inkml:trace>
  <inkml:trace contextRef="#ctx0" brushRef="#br0" timeOffset="82701.36">19234 8254 2053 0,'-4'0'21'16,"-10"2"-30"-16,-14 1-27 0,-9 5 6 16,-7 0 29-16,-5 2 0 0,0 1 2 15,0-1 1-15,-5 0 1 0,7-2-8 16,0-2-12-16,3-3-9 0,10 0-5 16,-2-1 8-16,12 0 10 0,5-1 9 0,6 0 3 15,12-1 1-15,0 0 4 0,0 0 8 16,1 0 9-16,0-3 3 0,3 3-6 15,2-1-11-15,5 2-8 0,10 2-2 16,10 3 1-16,12 4 2 0,10 5 5 0,3 3-4 16,-1 5 0-16,-1 1 0 0,-10-2-1 15,-6 2-2-15,-9-3 0 0,-9 2-5 16,-5-1-1-16,-10 1 1 0,-4 0 2 16,-6 4 8-16,-9 5 11 0,-5 2 6 15,-12 3 3-15,-6-3 0 0,-6-2-9 16,-3-5-2-16,4-6-6 0,-1-2-2 15,-2-4 0-15,-4-3 1 0,-2-4-5 16,4-3-6-16,9-3-12 0,8-2-17 16,9-3-11-16,6 0-9 0,4 0-15 0,5-1-4 15,4 1 0-15,5-6-3 0,10-7 47 16</inkml:trace>
  <inkml:trace contextRef="#ctx0" brushRef="#br0" timeOffset="83019.82">19652 7666 1777 0,'-2'5'108'15,"-5"17"176"-15,-3 17-310 0,-6 15-6 16,-3 11 25-16,0 7 8 0,-1 6 0 15,0 6 1-15,-1 8 0 16,-1 7-1-16,0 4 1 0,5 4 1 0,3 0-1 0,8-5-1 16,5-11-1-16,4-12 1 0,2-15 0 15,1-16 1-15,-3-10 0 0,2-10 0 16,-4-6 1-16,1-4 0 0,0-4-1 16,-2-5 0-16,0-1 8 0,1-4-29 15,1 0-36-15,-2-4-48 0,1 0-67 16,2-2-47-16,4-10 114 0</inkml:trace>
  <inkml:trace contextRef="#ctx0" brushRef="#br0" timeOffset="83365.58">20511 8068 1900 0,'-29'-2'31'0,"-6"1"-44"16,-12-1-5-16,-13 6 18 0,-8 5-1 0,-3 8-1 15,-3 5-1 1,8 8 0-16,8 9 1 0,6 4 2 0,7 4-1 0,7 3 0 16,8 1-1-16,3 1-5 0,11-2-12 15,12 4-6 1,8 1-3-16,12 2 2 0,10-5 12 0,0-8 6 0,2-15 13 15,0-9 19-15,-3-10 9 0,4-2 4 16,5-2-7-16,4-4-15 0,6 1-6 16,8 1-4-16,5-4-2 0,0-6 1 0,-1-2-3 15,-7-2-8-15,-7-4-14 16,-1-1-19-16,-2-2-23 16,-1-3-23-16,0-3-24 0,5-2-23 0,1-5-3 0,1 1 68 15</inkml:trace>
  <inkml:trace contextRef="#ctx0" brushRef="#br0" timeOffset="83762.34">20685 7367 1657 0,'4'6'48'15,"3"5"-14"-15,10 11-30 0,11 6-4 16,8 12 0-16,10 4 2 0,2 4 3 16,0 2 2-16,1 5-2 0,3 4 0 0,4 5 9 15,3 10 7-15,3 13 8 16,6 11 0-16,-2 12 10 0,-9 10-9 0,-11 6-8 16,-20 2-1-16,-13 3-18 15,-11-3 0-15,-9-12 0 0,-11-15 8 0,-9-15 1 16,-7-12 2-16,-6-11 5 0,-2-6-2 15,-1-11 1-15,2-7-1 0,5-5-4 16,1-5-4-16,4-6-2 0,3-2-1 16,4-5-2-16,6-1-1 0,4-1-1 15,0-4-1-15,5-1 0 0,1-3 0 0,3 0-1 16,1-2 1-16,2-2-1 0,2 0-11 16,0-1-16-16,0-1-24 0,0 0-25 15,0 0-28-15,0 0-19 0,4-3 597 16,6-4-374-16</inkml:trace>
  <inkml:trace contextRef="#ctx0" brushRef="#br0" timeOffset="109269.89">24904 7710 1724 0,'3'-1'52'0,"1"-3"-28"0,0 1-16 15,-2-1-37-15,1-2 16 0,-1 3 15 16,-2-3 8-16,2 2 4 0,-2-1 2 15,2-1 0-15,-1 3 7 0,3 1 5 16,-1-2 6-16,1 2 3 0,0 1-8 16,-1 0-9-16,3 1-11 0,-4-1-6 15,1 1-5-15,-1 0-6 0,-1 2-6 16,0 0 0-16,-1-2 0 0,0 1 1 0,0 1 1 16,-1-2-8-16,0-2-9 0,-1-1-7 15,2 3-3-15,0 0 5 16,0 0 11-16,0 0 11 0,0 0 9 0,0 0 4 15,-3-4 0-15,0-1 0 16,1-3-2-16,-1 0-3 0,3-1 0 0,0 0 0 0,3-2-1 16,1 4 3-16,3 0 4 0,-2 2 3 15,2 4 6-15,-2 0-1 0,-1 2-10 16,4 10-11-16,3 12-6 0,3 9-1 16,-1 12 5-16,-8 4 10 0,-5-1 3 15,-6-4-31-15,-7-6-24 16,-3-6 30-16</inkml:trace>
  <inkml:trace contextRef="#ctx0" brushRef="#br0" timeOffset="110522.87">25098 7667 994 0,'0'1'12'0,"4"1"-23"0,-1 2-8 16,3 2 11-16,1 3 2 0,-7 0-1 15,4 2-3 1,-4-6-7-16,-1 1-7 0,1 1 0 0,0-4-1 0,0 3 2 16,-4-3 1-16,3 1 5 0,-1 0 9 15,-4-2 13-15,2 2 24 0,-4-4 10 16,1 3-1-16,-1-3-6 0,-3-3-11 0,1 3-7 16,1-4 0-16,1 2 4 0,5 0 6 15,3 2-1-15,-4-2 6 16,3 2 4-16,-3 0-5 15,2-3 9-15,2 3 6 0,-2-3-6 0,4 3 0 0,-2 0-11 16,4-1-13-16,-1-3-3 0,2 4-2 16,2-2-4-16,4 2-3 0,-1 1-1 15,2-1 3-15,-4 3 2 0,-4-1 1 16,0-1 0-16,-1 0-8 0,1 2-6 0,-4 3-8 31,0-1 0-31,-5 2 4 0,0 1 5 0,-2 2 5 0,-5 0 2 0,-5 1 1 16,-3-4 0-16,-4-1 2 0,1-1-2 31,3-5 2-31,1-2 1 0,2-1-1 0,4 1 3 0,3-3 0 0,3 2 7 16,4 2 4-1,3 1 5-15,0 0 16 0,0 0 8 0,0-2 7 16,0 2-12-16,1-2-14 16,1-2-17-16,2-1-10 0,4 3 0 15,1 0-2-15,6 1-12 0,-2-1-4 16,-1 0-2-16,-3 1-7 0,-5-1-4 0,-3 2-12 15,0 0-25-15,-1 0 72 0,1 0-18 16</inkml:trace>
  <inkml:trace contextRef="#ctx0" brushRef="#br0" timeOffset="111493.87">26003 7060 1669 0,'0'0'6'0,"-1"0"-47"0,1 2-7 0,-1 0 24 16,-1 0 9-16,-4 1-2 0,-5 2 4 15,-4 1 5-15,-4-1 5 0,-4-1 7 16,-6-1 2-16,-3-3 0 0,-3-1 1 16,2-1 1-16,-1-3-2 0,2 1-2 15,0-1 1-15,3 2-3 0,2-2 1 16,1 2 0-16,-1-1-3 0,2 3 2 16,3 1-1-16,3 0 0 0,6 5-1 0,2-2 0 15,3 2-3-15,2 1 0 0,0 3-1 16,4 6-1-16,-2 6 2 0,4 4 0 15,-1 7 1-15,-1-2 2 0,1 6 0 16,0-1 1-16,0-1 1 0,1-5 1 0,-2-7-2 16,2-4 1-16,0-5-1 0,0-2 0 15,2-4 1-15,-2-5 1 0,0-1 0 16,2 1 2-16,-2-2 1 0,1 0 0 16,0 0 13-16,0 0 8 0,-1 0 6 15,1-1 8-15,2-3-13 0,1 0-9 16,4-1-11-16,6-1-7 0,8-3-1 15,4-1-2-15,4-1 0 16,1 2-1-16,-1 1 2 0,-1-1 0 0,-1 2-1 0,0 5 0 16,1 3-1-16,-2 3-3 0,-1 4 0 15,-1 2-1-15,-1 2 0 0,0 4 1 16,-3 2 1-16,-3 4-3 0,-4 4-6 16,-7 3 2-16,-5 0-3 15,-3 4 3-15,-8-1 8 0,-6 0 1 0,-5 1 3 16,-4-3 4-1,1-6-3-15,0-4 1 0,2-4-1 0,-2-3-1 0,1-3 3 16,-2-2 3-16,1-4 1 0,-1-1 1 0,7 0-1 16,3-3-4-16,7 0 1 0,1 0 1 15,6 0 0-15,-1 0 3 0,0 0 0 16,-2 0-12-16,3 0-15 0,1 0-18 0,2 2-9 16,4-4-6-16,8 0 29 0</inkml:trace>
  <inkml:trace contextRef="#ctx0" brushRef="#br0" timeOffset="112297.89">23518 7147 1588 0,'0'1'27'16,"-4"-1"-35"-16,2 3-9 0,-2 6 1 15,-4 3 7-15,0 8 2 0,-7 7 4 16,0 5 3-16,-7 1 0 0,1 3 0 16,1-2 2-16,4 0-1 0,6-1 2 15,5-2 0-15,4-2-2 0,4-7 1 16,1-5-3-16,1-7-14 0,-2-4-17 0,-2-6-25 15,0 0-18-15,5-2-53 0,3-10 74 16</inkml:trace>
  <inkml:trace contextRef="#ctx0" brushRef="#br0" timeOffset="112487.73">23595 7320 1471 0,'-9'6'29'0,"-6"-4"-30"0,-11 1-2 16,-12 2 10-16,-14-4 1 0,-6 1 1 0,-8-2-4 16,1-2 0-16,8-2-3 0,6-1-2 15,8-3-12-15,9 0-19 0,9 0-15 16,8 1-17-16,7 2-14 0,5 1 6 16,5-3 34-16</inkml:trace>
  <inkml:trace contextRef="#ctx0" brushRef="#br0" timeOffset="112833.69">24272 7257 1506 0,'-2'-4'86'0,"-1"-3"108"16,-6-6-207-16,-7 1-20 0,-2-1 16 15,-4-2 5-15,-5 5 8 0,0 2 1 16,-3 4-2-16,-3 2 0 0,-2 2 1 0,0 3-2 16,1 8 0-16,2 6-3 0,6 3-1 15,-1 5 0-15,3 3 3 0,3 0 2 16,8 6-4-16,13-3-3 0,16 6-8 0,17 3 1 16,17 5-2-16,9-4 3 0,1-5 7 15,-4-9 7-15,-9-10 7 0,-4-6 4 16,-2-3 2-16,-2 0-3 0,-3-4-2 15,-6 2 0-15,-4-4-2 0,1 0 0 16,-1 0 1 0,-2-2-2-16,2 2 1 0,-9-1-9 0,-6 1-39 0,-10-2 66 15,4-3-32 1</inkml:trace>
  <inkml:trace contextRef="#ctx0" brushRef="#br0" timeOffset="114237.49">19851 10301 1298 0,'-1'-1'46'16,"1"0"-1"-16,0 1-46 15,-2 0-18-15,6 0 5 16,-5 2 9-16,1 4 4 0,5 1 0 15,-5 3-1-15,5 10 0 0,-1 1-3 0,-4 6 1 0,3 5 1 16,-3 1 0-16,2 3 4 0,0-2 2 0,0-4 1 16,2-1 0-16,-4-2-1 0,2-1 0 15,-1-4-1-15,-1-1 0 0,1-4-2 16,1 0-7 0,3-4-15-16,-3-1 637 0,3 1-454 0</inkml:trace>
  <inkml:trace contextRef="#ctx0" brushRef="#br0" timeOffset="114510.71">20041 10476 1580 0,'-3'2'23'0,"-1"-1"-36"0,-2 3-3 16,1 0 12-16,-2 0 4 0,-2-1 0 16,-1 0 0-16,-4 1 2 0,-1-1-1 15,-3-1 0-15,-4 1 0 0,0-2 1 0,-4 0-2 16,2-1 2-16,-3 0-1 16,-1 0-1-16,-2 0 1 0,-4 0 0 0,-1-1-1 15,3 0 1-15,2 1 1 0,5 0-7 16,7 1-17-16,3-1-29 0,7 1-30 15,7-1 40-15</inkml:trace>
  <inkml:trace contextRef="#ctx0" brushRef="#br0" timeOffset="115176.42">20568 10307 1375 0,'-1'-4'37'0,"0"3"-9"16,0 0-29-16,-1-1-5 0,-3 1 2 16,-3-5 1-16,-6 1-2 0,-10 0 0 15,-3 1 9-15,-6-2 4 0,2 3 1 16,5 3 3-16,2 4-10 0,1 5-3 15,-1 3-1-15,-8 5-1 0,1 0 3 0,1 2-1 16,5-1-10-16,11-2-6 16,6-4-3-16,6-5 3 0,2-1 9 0,1-3 10 15,3 0 1-15,0 0 6 0,3 0 5 16,2-2-1 0,1 0 4-16,8 1 0 0,3 0-6 0,4 1-2 0,5-2-5 15,-2 0-3-15,2 3 1 0,1 0-1 0,-1 4 0 16,2 1-1-1,-2 1 1-15,-5 0-1 0,-3 0 1 0,-6-1 0 0,-7 0 0 16,-2-1 0-16,-2 1 1 0,0-1-1 16,-2 2-2-16,1 0-3 15,-3 3-1-15,-4-1 0 0,-2 0 2 16,-2 3 3-16,-2-1 0 0,-1 2 1 16,-4 0 1-16,-1-3 1 0,-5 1-1 15,0-4 0-15,2-2 0 0,3-1 1 0,-1-2-1 0,-1-1 0 16,5 0 0-16,2-2-1 0,9-2 1 15,-5 3-2-15,3-3-7 16,3 0-20-16,0 0-29 0,-3-3 665 0,4-2-461 16</inkml:trace>
  <inkml:trace contextRef="#ctx0" brushRef="#br0" timeOffset="115609.74">20877 9964 1386 0,'77'11'1084'0,"-102"-13"-1829"16,29 4 1514-16,-19 0-1211 15,-26-6 98-15,41 10 337 0,-4 3 3 16,3 7 2-16,-2 6 0 0,1 5 1 16,1 9-1-16,-1 10 0 0,0 11 0 15,2 13 1-15,5 10 0 0,-1 6 1 16,-1 3 2-16,-1 2-1 0,0-6 0 16,0-6 1-16,1-8-1 0,1-12-1 15,-1-8 2-15,2-4-1 0,0-8 1 0,-2-2 0 16,3-3-1-16,-4-6 0 0,0-6 1 15,2-4 0-15,-2-3 0 0,-2-4 1 16,1-2-1-16,-1-3 1 0,1-4 1 16,-1-2-1-16,0 0 2 0,-2 2 0 0,2-2 1 15,0 0-5-15,-1-1-16 0,2 1-18 16,1-1-24-16,-2 1-19 0,1-4-9 16,4-8-18-16,3-9 57 0</inkml:trace>
  <inkml:trace contextRef="#ctx0" brushRef="#br0" timeOffset="115987.92">21241 10308 1544 0,'0'0'44'0,"1"0"-13"0,-1 0-27 16,0 2-6-16,0-1-7 0,0 2-4 15,-1 0 1-15,1 4 4 0,0 9 2 0,-1 8 6 16,1 8 0-16,1 5-2 0,0-3 2 16,3 3 1-16,0-1-1 0,1-4 1 15,1-5-1-15,0-6-12 0,-1-7-13 16,-2-5-23-16,-2-3-23 16,0-3-12-16,4 0 10 0,-2-3 34 0</inkml:trace>
  <inkml:trace contextRef="#ctx0" brushRef="#br0" timeOffset="116214.2">21558 10454 1540 0,'-23'6'34'0,"-6"-1"-25"15,-12 1-14-15,-11-4 7 0,-9 0-1 16,0-2 1-16,-1 0 1 0,5 0-2 15,11-1 0-15,5-1 0 0,6-3-3 16,8 2-4 0,5-1-6-16,3-1-13 0,6 3-16 0,3-3-12 0,4 3-17 15,4 2-18-15,2 0 337 0,3-4-203 16</inkml:trace>
  <inkml:trace contextRef="#ctx0" brushRef="#br0" timeOffset="116586.65">21951 10271 1569 0,'-19'0'30'0,"-5"0"-34"0,-12 1-5 0,-8 1 9 15,-3 0 0-15,-2 2 0 0,9 5 1 16,6 1-1-16,4 3-1 16,4 5 0-16,3 1-4 0,2 3 0 0,6 0-1 15,4-1-5-15,7 0-3 0,4-1-3 0,3 1 0 16,6 0 4 0,4 2 5-16,4-1 5 0,5-3 2 0,1-4 4 0,0-3 1 31,0-1 0-31,1-6 1 0,-1 1-1 0,4 1-1 15,0-4 0-15,0 1-2 0,0-2 1 16,-2-2 1-16,-7 0-1 0,-3 0-2 16,-2 0-6-16,-2 0-12 0,-2-4-14 15,1 3-19-15,-2-1 15 0,-2-2 13 16</inkml:trace>
  <inkml:trace contextRef="#ctx0" brushRef="#br0" timeOffset="117476.37">22439 10314 1388 0,'-2'0'35'0,"1"0"-14"0,-3 2-26 0,-6 0-3 0,-9 1 3 15,-10 2 4-15,-5-1 0 0,-8 1 2 16,5-2 2-16,3 1-1 0,9-1 0 16,5 1 1-16,5 3-2 0,-1-3 1 31,3 0 2-31,-2-2-1 0,3 1-22 0,3-1-15 16,3 1-76-16,5-3 59 0</inkml:trace>
  <inkml:trace contextRef="#ctx0" brushRef="#br0" timeOffset="117706.75">22431 10538 1684 0,'-7'0'37'15,"-5"2"-20"-15,-8 2-24 0,-3-1 3 16,-11 2 5-16,-3-2 1 0,-3 0-1 15,4 0 0-15,2-1 1 0,5-1-2 0,3-1-4 16,0 0-7-16,5 0-12 0,3-1-15 16,3-1-12-16,2 2-12 0,3-3-11 15,4 1-10-15,2 0 7 0,2-5 36 16</inkml:trace>
  <inkml:trace contextRef="#ctx0" brushRef="#br0" timeOffset="117982.76">22746 10155 1911 0,'0'2'38'15,"-1"10"-28"-15,-2 11-23 16,-1 11 3-16,0 11 9 0,-2 3 0 0,2 4 1 15,0 1 0-15,1-2 1 0,2-2 0 0,1-8-1 16,3-5 2-16,1-7-1 0,-1-7 0 16,0-6 1-16,0-2 0 0,-2-3 0 15,1-1 4-15,-1-2-9 0,0-1-26 16,0-3-35-16,1 1-50 0,-1-1 26 16,0 4 31-16</inkml:trace>
  <inkml:trace contextRef="#ctx0" brushRef="#br0" timeOffset="118920.58">19952 11481 1183 0,'0'0'79'0,"0"0"40"0,0 0-56 16,-1 2-41-16,1-2 1 0,-1 0 4 15,1 0-2-15,0 0-9 0,0 0-8 16,0 0-7-16,0 0-5 0,1 4-1 16,0 4 0-16,-1 3 0 0,1 10 2 15,1 4 2-15,-1 5-1 0,2 3 1 16,-1 2 1-16,0-1 0 0,1-3 0 16,1-3 2-16,-2-2-1 0,1-2 0 0,0-7 1 15,0 5-2-15,0-2 2 16,2 1-5-16,1 1-17 0,-1-3-18 0,0-3-24 15,-1-4-21-15,-1-5-93 0,1-3 108 0</inkml:trace>
  <inkml:trace contextRef="#ctx0" brushRef="#br0" timeOffset="119152.12">20247 11654 1305 0,'41'19'193'0,"-290"-15"-110"31,211-5-81-15,14 1 0-16,0 1 0 0,7 0-1 16,1 0 1-16,4-1 0 0,2 0-4 15,2 0-7-15,2 0-11 0,5 0-13 0,1 0-14 16,-1 0-19-16,0 0-14 0,1 0 15 15,-1 0 27-15</inkml:trace>
  <inkml:trace contextRef="#ctx0" brushRef="#br0" timeOffset="120328">20948 11466 1450 0,'5'3'27'0,"-5"-2"-20"0,0 1-36 15,-5-2-11-15,-3 0 17 0,1-2 14 16,-7 1 9-16,2 1 0 0,-5-2 1 16,-1 1 0-16,2 1-1 0,-1 0 0 15,3 0 0-15,-3 2-2 0,-1 4 1 16,-5 1 0-16,-1 2 0 0,1 1 0 0,1 1 1 15,5 0-4-15,4 0-4 16,1 3-5-16,3-3-2 0,1-1 1 0,4-1 5 16,1-4 4-16,2 1 1 0,1-1-3 15,0-1-2-15,3-1-1 0,0 1 1 16,1 1 0-16,1-1 1 0,3 1 2 0,1 0 0 16,2 1 3-16,1-2 3 0,2 1 0 15,0 0 1-15,4 1 3 0,3 0-3 16,0 1 1-16,1 1 1 0,2 0-2 15,-5 1 1-15,-4-1 1 0,-5-1-1 16,-3 0 2-16,-2-1-1 0,1 2 1 16,3 1-1-16,-4 0 1 0,1 1 0 0,-1-2-2 15,-7-1 0-15,1-2-2 16,-3 0-3-16,-2 1-2 0,1 0 0 0,-4 0 2 16,-4 1 3-16,-3 1 7 0,-3-3 3 15,-2 0 1-15,0-2-1 0,-4-1 0 16,-2-1-1-16,1 2 2 0,-1-3-1 15,3 2-1-15,2-2-4 0,2-4-4 16,5 3-3-16,4-2-5 0,3 0-3 16,3 3-4-16,1-3-10 15,4 3-11-15,-1 0-12 0,1-1-171 0,-2-4 145 0</inkml:trace>
  <inkml:trace contextRef="#ctx0" brushRef="#br0" timeOffset="120723.35">21231 11110 1344 0,'0'0'37'0,"0"0"-14"15,0 0-24-15,0 1-8 0,0 0 4 16,-1 0 5-16,0 2-1 0,0 1-1 16,-2 2 0-16,2 9 0 0,1 8 1 15,-1 8-1 1,1 11 1-16,1 9-1 0,0 12 2 0,2 10 0 0,-2 9 1 16,-1 9 2-16,2 8-1 15,-1 2 1-15,3-1 0 0,1-9 0 0,2-11 11 16,1-15 2-16,1-13 2 0,-1-10 1 15,0-6-11-15,-2-3-3 0,-1-6-1 0,1-5 0 16,-3-5-1-16,-1-6 1 0,1-2 1 16,-3-4-2-16,3-3 1 0,-3-2-1 15,0 0-3-15,0 0-12 0,0 0-10 0,0 0-18 16,-4-3-8-16,9-6 709 0,3-14-491 16</inkml:trace>
  <inkml:trace contextRef="#ctx0" brushRef="#br0" timeOffset="121007.92">21778 11579 1809 0,'-6'3'34'16,"-7"2"-28"-16,-8 3-22 0,-11 3 12 16,1 3 5-16,-5-4 2 0,0 0-5 15,1-1-6-15,-1-3-3 0,6-3-3 16,3-1 6-16,8-1 1 0,3 0 1 16,4-1-3-16,4 0-8 0,0 0-6 15,6 0-9-15,2 0-6 0,-3-1-17 16,6 1-29-16,-2 0-22 0,-1 0 52 0</inkml:trace>
  <inkml:trace contextRef="#ctx0" brushRef="#br0" timeOffset="121449.7">22206 11514 1265 0,'1'9'78'0,"5"41"22"15,-14-109-89 1,5 56 28-16,-2 1-13 0,-1 0-4 16,-1 0-3-16,-4 1 0 0,-1 1-2 15,-4 0-4-15,0 2-7 0,-2 4-3 16,-4 2-3-16,3 5-2 0,-4 6 1 15,0 5 0-15,-2 2 0 0,1 4 1 16,3 2-2-16,5 0-5 0,7 3-5 16,7 0-5-16,5 0-2 0,3-4 3 0,2-6 8 15,0-7 10-15,2-10 8 0,-1 1 2 16,3-2 0-16,2-1-1 0,3-1 4 16,3-1 4-16,6-3 0 0,3-1-1 15,4 0-6-15,-1-3-2 0,-1-2 0 16,-4 1 0-16,-3-1 1 0,0 2-2 0,-3 0-1 15,-3 2-2-15,-3-3-2 0,-4 3-1 16,-3-2 0-16,-2 2-2 0,-3-1-7 16,-2 2-15-16,1-2-20 0,1 1-29 15,-1-1-13-15,1-5 41 0</inkml:trace>
  <inkml:trace contextRef="#ctx0" brushRef="#br0" timeOffset="122181.35">22878 11497 1166 0,'12'12'136'0,"58"-3"266"16,-59 9-450-16,-32-52 240 15,3 25-290-15,-30 6 27 0,52-3 86 16,1-1 0-16,7-2 1 0,2-1-5 15,4-1-2-15,2-4-3 0,1 1-1 0,-1 1 0 16,-1 0 0-16,5 4-2 0,1-2-3 16,2 2-2-16,3 2-2 0,-4 0-5 15,6 3-4-15,-1 4-9 0,0 3-4 16,-4 3 0-16,-4 3 4 0,1 4 6 0,-3 3-1 16,4 1-4-16,-2 10-1 0,-1 4-1 15,-4 6 5-15,-4 4 3 0,-4 0 2 16,-8 2-2-16,-8-4 2 0,-9-2 2 15,-8-3 3-15,-5-3 5 0,-3-5 2 16,4-6 1-16,0-4 2 0,1-4 0 16,-4-1 3-16,-3-6 1 0,0-4 4 15,2-3 1-15,0-6-2 16,2-4 0-16,2-1-3 0,1-3 4 16,2-3 6-16,0-2-2 0,5 0 8 0,3-3 7 0,5 2 0 15,5-1 7-15,1-2-4 16,4 0-7-16,-1-2-7 15,2-1-7-15,5 1-11 0,4-3-17 0,8 0-25 0,3 0-24 16,5-2-33-16,4-1 52 0</inkml:trace>
  <inkml:trace contextRef="#ctx0" brushRef="#br0" timeOffset="131552.01">23421 10798 1085 0,'-1'-1'74'0,"1"1"81"0,-1 0-132 15,0 0-9-15,1 1-8 0,-2-1-3 16,2 0-1-16,-5 0-2 0,2-1 0 16,-2 1 0-16,-5 0 0 0,1 1-1 15,-3-1 1-15,-5 0 0 0,0 4 0 16,0-3 0-16,0 1 0 0,-1 3 0 0,-4-2 0 15,-8 4 0-15,-4 1 0 16,-5 1 1-16,-3 0 0 0,-3 0 0 0,-3-1 0 16,-8 0 0-16,-11 3 0 15,-1 0-1-15,-6 3 1 0,-3-2-1 0,2 0 0 16,-3 1 1-16,-12-4-1 0,-7 0 1 16,-5 0 0-16,-5-3-1 0,11 1 0 15,-9 0 1-15,1-3 1 0,-4 1 6 16,1 0 4-16,10 0 5 0,-10-1 3 15,-3 0-4-15,-1-4-5 0,0 1-4 0,13-1-4 16,-1 0 4-16,-6 0 8 0,4 0 0 16,0 2 2-16,7-2-7 0,-1 0-5 15,-8-2-4-15,-1-1 1 0,-2 0 0 16,8 2-1-16,6-2 0 0,-3-2 0 16,2 1 0-16,-1-4 1 0,9-2 0 15,10 1-1-15,6-5 0 0,-5-1 0 0,-2-2 1 16,2-7-1-16,-3 1 1 0,12 0 0 15,9 2 0-15,3-3 1 0,12 3-2 16,5 2 3-16,6 1 5 0,7 2 2 16,4 3 6-16,6 3 7 0,2 2 5 15,7 0 0-15,4 0-4 0,-1-2-10 16,3-4-7-16,6-3-4 0,4-6-4 16,9-7-3-16,5-4-7 0,6-2-1 15,1 1 2-15,2 5 3 0,0-2 4 0,4 3 1 16,2-3-2-16,10-4-3 15,15 1 0-15,3-7 0 0,6 3 1 0,4 2 4 16,-1 1-3-16,6 3-7 0,16 2-17 16,8-1-8-16,8 3 3 15,2 2 7-15,0 5 17 0,4-2 7 16,-8 6 2-16,-3-1 0 0,-5 1 0 0,5 2 1 16,-1 0-1-16,4 1 0 0,-4 4 0 15,-8 0 0-15,6 4 0 0,2-2 0 0,0 3 1 16,-1 1-1-16,-1 2 0 0,10 4 0 15,1 1-1-15,2 3 1 0,-8 1 0 0,-8-1 0 16,-2 1 4-16,-10-1 2 0,-7-3-1 16,-14-1 3-16,-5 0-5 0,-4 0-2 15,5 5 1-15,2-3-1 0,0 5-1 16,-4 2 1-16,-4 1-1 0,-12 1 0 16,-7 0 1-16,-2 0 1 0,-5 2-2 0,-1 0-2 15,-2 3 0-15,-8 1-2 0,-2 0 4 16,-3 1-2-16,-1 0-5 0,-2-1-1 15,-4 0 0 1,-4-1 0-16,-6 6 4 0,-1 2 2 0,-3 6 0 0,-3 0 2 16,-3 3 1-16,-4-1 0 15,-3 0 1-15,1 0 0 0,0-3 0 16,3 0-1-16,2-4 1 0,-2 1-2 0,-1-3 1 0,-4-2 1 16,1-2-2-16,-2 0 2 0,1-5 1 15,1 0 2-15,-3-3-1 16,4 1 1-16,-1-2-3 0,3-2 0 0,2 0 1 15,0-2-1 1,3-1 0-16,2 0 1 0,0-2-1 0,3 0 0 0,0-3 0 16,-1 1 0-16,2-1-1 0,0 2 3 15,0-3-3 1,0 0 2-16,-1 1 0 0,1-1 0 0,-1 0 0 0,1 0-1 0,0 0 0 16,-3 2-1-16,3-2 0 0,0 0-1 15,0 1 0-15,0-1 0 0,0 0 0 16,0 0 1-1,0 0-5-15,0 0-13 0,0 0-16 0,0 0-17 0,0 0-17 0,0 0 540 16,0 0-356-16</inkml:trace>
  <inkml:trace contextRef="#ctx0" brushRef="#br0" timeOffset="137637.93">24112 11956 1001 0,'0'0'66'16,"-1"0"22"-16,-1 0-13 0,-1 0-34 0,3 0 2 16,3 0 5-16,-2 0-4 0,-1 0-5 15,0 0-3-15,0 0-11 0,0 0-8 16,0 0-7-16,0 0-8 0,-1 4-2 15,0-3-1-15,-4 3-3 0,-4 4 1 0,-1 2 1 16,-6 4 0-16,-6 3 1 16,-4 4 0-16,-9 3-1 0,-8 0 2 0,-5 1 0 15,-4-1 2-15,-1 2 1 0,-2 1 3 16,-4-1 3-16,-3 3 2 0,-5-1 0 16,-15 1-3-16,-5 1-3 0,-5 2-1 15,-3-1-3-15,11 3 1 0,-16 2 0 0,-5-1 8 16,-6-2 6-16,-7-2 7 0,6-6 6 15,-13-3-5-15,2-3-4 0,-4-3-7 16,-1-2-1-16,4-2 2 0,3 0 0 16,1-2 0-16,4-3-3 0,7-2-1 15,0 0-1-15,-2-4 0 0,-3-1-1 0,10-2-4 16,-4-5-2-16,-4-3-1 16,-3-5 0-16,-6-3 1 0,-1-5-1 15,-10-8 2-15,-7-2 1 0,0-8-6 0,-5 0-4 16,5-3-10-16,8 4-5 0,5 1 6 15,11 5 2-15,6 2 10 0,11 4 3 16,6 4 3-16,13 3 1 0,15 3 2 16,7 1 1-16,9 4 0 0,-4-4-2 15,2 0-2-15,-5 0-3 0,3-1-1 16,9 1 2-16,14 3 11 0,11-1 6 0,8 3 7 16,0-3 4-16,4 2-10 0,5-7-1 15,2-2-4-15,7-2-3 0,4-8-1 16,3-6-3-16,9-6 0 0,7-3-2 15,7-3-2-15,9 1 1 16,-2 2 0-16,-5-1-1 0,-3 5-1 0,-5 0-1 0,3 1-2 16,4 1-2-16,7 2-2 0,5 1-3 15,6 1 0-15,8 1 0 0,4 3-1 16,6 0 0-16,-5 1 2 0,3 2-1 0,1 1 3 16,6 3 0-16,7 1 1 0,2 1 1 15,0 3 2-15,-2 2-2 0,-1 1 1 16,7 2 2-16,4 1-3 0,-1 2 1 15,0 3 1 1,-11 0-1-16,1 4 2 0,7 3-1 0,0 1-1 0,4 2 1 16,-2 2 0-16,-4-1 0 0,2 1 1 15,9 4 0-15,5-3-1 0,-1 4 1 16,0 0 0-16,0-1 0 16,5 0 0-16,-2-2 1 0,1 1-1 0,-3 1 0 15,1-1 0-15,2 2 0 0,-5-1 0 16,0-1 1-16,-13 1-1 0,-6-4 1 0,9 3 0 15,-4-2-1-15,-6 0 0 0,-3 2 0 16,-2-4 0-16,-5 5 0 0,16-1 0 16,0 2 0-16,-9 0 0 0,-1 2 3 15,-15-2 0-15,-8 1 1 0,-1 1-1 16,-4 0-2-16,-1 3 0 0,-1-2 0 0,-3 2 0 16,-8-1 2-1,-8-2 1-15,-9-1 0 0,-7 1-1 0,-4 0-2 0,1 1-1 16,-4 3-3-16,0 2-3 0,2 4-2 0,-2 6 1 31,3 5 0-31,1 4 1 0,-2 2 1 0,0 1 1 0,-3 2 0 0,-2 2 2 16,-1 3 1-16,1 3 1 0,0-5 0 31,-3 5 1-31,0-6-1 0,1 0 1 16,-1-2 0-16,0-2-1 0,1-1 0 15,-4-6 0-15,0-2-1 0,0-2 1 16,-1-3 0-16,-2-1 0 0,1-4 0 15,-4 0 0-15,0 0 0 0,-2-2 0 16,-2 4 2-16,-1-2 0 0,-1-2 2 0,0-3 0 16,0 1-1-16,3-4 0 0,-1 3 2 15,-1-1-1-15,2 1 7 0,-3-2 4 16,0 0 1-16,-3 1 2 0,-2-2 2 16,0-1-1-16,-1 2 0 0,-2-2-2 15,2 1-7-15,-5 1-1 0,1-1 2 16,1 0 0-16,-3-2 1 0,3 0-2 0,3 0-4 15,5 0-3-15,3-3 0 0,1 2-2 16,0-1 0-16,1-4 2 0,1 3-2 16,2-3 2-16,2-1 0 0,1 1-1 15,0-1 1-15,0 0 1 0,2-1-1 0,0 0 2 16,0 0-1-16,-1 0 0 0,0 0-1 16,1 2-1-16,0-2-4 0,0 0-24 15,0 0-23-15,0 0-31 0,0 0-39 16,0-2-15-16,0 1 184 0,0 1-69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6T15:59:40.3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23810 8213 462 0,'-9'-7'59'0,"-2"2"82"32,-4-3-118-32,2 1-11 0,-1 0 12 15,2 0 14-15,1 2 11 0,2 1 3 16,0 4 0-16,1 0-5 0,1 0-2 15,-1 0-4-15,0 0-8 0,-1 0-8 16,-1 2-7-16,0-1-1 0,0 2 1 16,-6 0 5-16,2 3 3 0,-4-1-1 0,-4 0 1 15,-4 1 1-15,-8 1 1 0,-11-2-1 16,-14 0-4-16,0-2-7 0,-6-2-5 16,-1 1-2-16,4-1 0 0,-6-1 4 15,-13 0 2-15,-11 0-1 0,-7 0-3 16,-7 0-4-16,7 0-4 0,-8 0-1 15,-9-1 0-15,-4 1 0 0,-2 0-1 16,4 0 1-16,-4 0-2 0,0 0 1 0,3 1 1 16,5-1-2-16,-1 0 1 15,4-1 0-15,-1-1-1 0,0 1 2 0,21 1-1 16,2 3-1-16,-2-2 0 0,1 5 1 16,3-1-1-16,7-2 1 0,15 1 0 15,9 0-1-15,7-3 1 0,7 3 0 16,15-4-1-16,7 0 1 0,7 0-1 0,7 0-8 15,0 0-11-15,6 0-14 0,0 0-20 16,0 0-22-16,4 0-39 0,2-2-87 16,12-2 113-16</inkml:trace>
  <inkml:trace contextRef="#ctx0" brushRef="#br0" timeOffset="511.44">23555 8365 1416 0,'0'12'104'0,"0"-11"-131"15,0 0-12-15,-2 1-32 16,-10-11 56-16,-10 10 6 0,-16-1 4 16,-21 2 3-16,-3-4 2 0,-9-4 2 0,-1-1-1 15,8-3 1-15,0 1 5 0,-6 0 2 16,-6 0 4-16,-4 1 3 16,-5 2 1-16,-1 1 0 0,4 3 0 0,-6 0-5 0,-18-2-6 15,-1 3-1-15,-7 0-3 0,3 1 0 16,1 0 0-16,-7 0-1 0,3 0 0 15,0 1 0-15,15 1-1 0,1-3 1 16,4-1 0-16,1 0 0 0,6 0 0 16,15 2 1-16,8 0 9 0,11 0 5 0,7 0 4 15,7 2 2-15,3-1-10 0,2 0-3 16,6 0-6-16,3 0 0 0,5 0-1 16,8 1-2-16,3-2 1 0,5 0 1 15,4 0 2 1,-3 0 4-16,3 1 2 0,1-1 1 0,-1 0 0 0,0 0-2 15,0 0-6-15,0 0-11 0,0 0-15 16,0 0-13-16,2 0-7 0,-1 0 0 16,1 2-10-16,1-1-7 15,6-1 74-15,8 0-26 0</inkml:trace>
  <inkml:trace contextRef="#ctx0" brushRef="#br0" timeOffset="9783.96">24629 10065 922 0,'32'15'271'0,"60"77"1415"31,-66-75-2555-31,11 3 197 0,-6-6 674 0,-2-5 0 16,-2-2 1-16,-5-1 2 0,-2-4-4 15,-5-1-1-15,-7-1-9 0,-3-4-7 16,-6-4-4-16,-4-8-11 0,-14-12-12 16,-14-11-18-16,-13-9-4 0,-11-5 1 15,-4 0 1-15,-5 1-18 0,-7-2 50 16</inkml:trace>
  <inkml:trace contextRef="#ctx0" brushRef="#br0" timeOffset="10193.62">24173 9727 729 0,'6'9'55'0,"-6"35"100"16,28-42 64-1,-66 49-273-15,39-30 117 0,27 15-15 16,13 5-10-16,9 5 2 0,16 0 0 16,11 3-6-16,5 4-6 0,2 0-11 15,-2 3-6-15,-5 1-5 0,-2-2 0 16,2-1-1-16,-2-7-2 0,-14-9-2 16,-18-13-2-16,-19-11-10 0,-15-9-19 0,-9-5-15 15,-12-3-6-15,-13-10 8 0,-23-9 21 16,-16-14 15-16,-13-13 9 0,-8-8-2 15,-2-8-14-15,-12-3-23 0,-9-1-21 16,-6 4-136-16,-2 5-48 0,12 3 4 16,-6 2 17-16,4 6 169 0,4 8 122 0,7 7 67 15,25 11 32-15,17 9-3 0,17 3-36 16,18 8-38-16,9 1-7 0,9 2-5 16,0 4-11-16,1 1-3 0,6 7-17 15,4 7-18-15,9 6-15 0,11 6-6 16,8 7-1-16,8 2-2 0,16 3 1 15,17 2 0-15,10-2-1 16,5 2 2-16,-1 4-1 0,1 2-1 0,6 3 0 16,3 2-4-16,-8-3-21 0,-15-8-13 15,-26-12-3-15,-25-15-2 0,-15-11 18 16,-15-7-16-16,-13-7-19 0,-11-11-30 0,-19-9-2 16,-25-10 24-16,-19-7 24 0,-16-8 5 15,-9-3 24-15</inkml:trace>
  <inkml:trace contextRef="#ctx0" brushRef="#br0" timeOffset="10398.06">23038 9810 867 0,'40'40'89'16,"18"11"136"-16,21 11-199 16,31 7-12-16,2-5-5 0,7 3-1 0,2-1-2 15,-2-2 0-15,-9-10-1 0,-15-10-1 16,-15-11 0-16,-25-11-2 0,-21-8 1 15,-8-8-4-15,-12-3-8 0,-10-1-9 16,-4-6-19-16,-11-8-20 0,-15-10-11 16,-20-15-5-16,-33-13 412 0,-23-9-255 15</inkml:trace>
  <inkml:trace contextRef="#ctx0" brushRef="#br0" timeOffset="10666.23">22997 10139 878 0,'102'73'81'0,"-13"-5"88"0,9 1-126 16,-11-7-35-16,-6-8-2 0,-8-10 0 15,-21-11-2-15,-18-12 0 16,-12-8 1-16,-10-5-30 0,-11-7-23 0,-3-1-12 0,-10-3-3 16,-6-6 35-16,-7-4 28 0,-12-7 15 15,-13-5 1-15,-18-6-2 0,-8-5-6 16,-8-3 0-16,7 1-2 0,7 2-4 15,3 8-3 1,7 10-4-16,4 4-7 0,11 12 9 0,12 4 6 0,11 6 9 0,13 7 13 16,8 1 3-16,7 7-2 0,9 11-3 15,11 6-6-15,7 5-14 16,7 3-12-16,-3-1 471 0,3-4-341 16</inkml:trace>
  <inkml:trace contextRef="#ctx0" brushRef="#br0" timeOffset="11933.68">25347 12534 1452 0,'-3'-2'14'0,"-4"-9"-33"0,-2-2-13 15,-4-5 25-15,-3-1 3 0,2 0 3 16,-2 1-1-16,0 1 0 15,3 0 2-15,-3 4 3 0,4 3 1 0,3 1 2 32,3 2 11-32,3 3 12 0,3 4 15 0,-3-1 13 0,3 1-2 0,0 0-5 15,0 0-14-15,-2-4-18 0,4 4-10 16,-1 0-11-16,-1 0-16 0,0 0-9 16,-1 1-11-16,1-1-10 0,0 0 7 15,-2 0 9-15,4 1 4 0,-1-1-2 0,-1 0-10 16,0 0-18-16,0 0-9 0,-8 0 1 31,-3-3 28-31,-5-7 29 0,-14-2 29 16,-11-10 18-16,-14-6-7 0,-10-2-8 15,-3-6-12-15,5 2-5 0,7 2 0 16,5 5-4-16,4 4 1 0,9 3 0 0,3 3-2 16,6 4 8-16,5 6 6 0,4 2 8 15,8 4 11-15,4 0 14 0,8 1 10 16,0 0 8-16,0 0-5 0,4 5-20 15,3 8-17-15,11 13-14 0,13 17-11 0,9 20-4 16,6 7 0-16,3 0-3 0,0-4 8 16,-1-7 3-16,-4-4-2 0,-1 1-9 15,-3-8-3-15,-5-3-2 0,-5-9 2 16,-9-10 9-16,-11-12 3 0,-5-6-16 16,-5-4-21-16,-10 0-9 0,-8-4-6 15,-13-2 20-15,-12-5 22 0,-5-10 10 16,-11-11 4-16,-1-11 0 0,-7-15 0 15,-11-11 1-15,-14-5-2 0,-9-5 0 16,-6 1-1-16,6 1-1 0,6 3 0 0,2 6 1 16,6 8-4-16,10 12-5 15,20 12-1-15,23 13-6 0,19 10 5 0,13 7 13 16,1 2 16-16,0-1 11 0,10 11-1 16,10 15-7-16,26 20-23 0,25 18-12 15,17 16-2-15,7 0-4 0,-3-1 18 16,-9-5 8-16,1 0 5 0,9 7-9 0,-5 6-26 15,-1 3-4-15,-12-11-3 0,-18-15 24 16,-12-17 21-16,-11-14 5 0,-13-14-1 16,-9-6-20-16,-7-4-11 0,-5-5-9 15,-8 0-5-15,-9-8 6 0,-13-8 8 16,-14-10 10-16,-13-18 7 0,-26-12 2 16,-17-13 1-16,-18-14-2 0,-8-9-3 0,-5-3 0 15,-7 6-3-15,2 7-1 16,0 10 1-16,6 10-1 0,12 8 2 0,11 9-1 15,14 10 1-15,27 11-2 16,23 6-3-16,19 10 3 0,15 3 10 0,8 4 12 16,2 1 13-16,9 7-1 0,6 7-8 15,18 14-12-15,15 19-14 0,26 9-4 16,19 8 0-16,1 0-2 0,1-4 7 16,-8-4 3-16,-7 3-1 0,8 2 0 0,6-1-4 15,-6-3-3-15,-15-11 1 16,-22-14 3-16,-21-13 4 0,-17-13-2 15,-12-8-26-15,0 4-28 0,-8-5-7 0,-9-3 6 16,-10-4 28-16,-8-9 28 0,-19-6 10 16,-19-3-1-16,-8-9-3 0,-10-6-3 0,1-7-4 15,5-4 1-15,-13 1-1 0,2 3-1 16,2 8 0-16,6 10-1 0,19 8 0 16,16 8 0-1,18 7-1-15,15 2-9 0,10 2 3 0,9 3 13 0,3 6 8 16,10 7 10-16,17 18-1 0,19 16-20 0,16 17-6 15,15 4-2-15,2-10 25 0,-11-10 24 16,-11-11 3-16,-15-7 6 0,-10 5-63 16,-6 1-36-16,-5-2-4 0,-10-7-5 15,-5-10 43-15,-6-7 5 16,-9-3-24-16,-10 1-14 0,-11 0-17 0,-14-9 6 16,-21-11-203-16,-15-13 182 0</inkml:trace>
  <inkml:trace contextRef="#ctx0" brushRef="#br0" timeOffset="13784.78">24754 14275 1430 0,'11'-1'47'16,"-4"0"-15"-16,1 1-19 0,-4-4-19 16,-1 3-2-16,0-1 4 15,0 0 1-15,-1 2-1 0,0-4 2 0,0 2 5 16,3 2 1-16,-1-1 1 0,3 1 1 15,4 3-6-15,6 5-18 0,8 10-36 16,12 15-49-16,9 15-49 0,5 14 3 0,-1 2 79 16,-13-9 99-16,-11-18 88 15,-11-14 22-15,-12-14-43 0,0-8-58 0,0 2-49 16,-2-2-32-16,-5 0-16 0,-4 0 5 16,-7-1 15-16,-16-6 24 0,-9-6 17 15,-12-8 4-15,-7-6 3 16,2-3 0-16,-1-7-3 0,7-2 1 15,0 1-1-15,5 0 0 0,6 9-2 0,4 3-3 16,2 8-3-16,7 6-4 0,7 5-4 0,9 5-3 16,9 1-2-1,1 0 17-15,1 0 23 0,0 4 18 0,11 9 6 0,12 12-16 16,13 21-40-16,18 29-75 0,9 21-55 16,9 18 12-16,6-2 89 0,2-14 107 15,3-15 73-15,-10-16-10 0,-9-8-65 0,-12-7-46 16,-15-11-23-16,-10-8 12 15,-13-15 10-15,-6-9-2 0,-7-8-27 16,-5-2-28-16,-12-10-13 0,-10-11 1 0,-12-11 32 16,-10-16 15-16,-21-12 2 0,-10-12 2 0,-10-9 0 15,-5-5-1-15,6-4 2 0,-3-4 0 16,-8 4-2-16,-3 3 1 0,-1 8-2 31,9 13-2-31,15 10 0 0,8 13-1 0,9 6-1 0,6 13-2 0,9 10-3 16,15 11-3-16,12 4 5 0,11 4 13 15,9 5 16-15,6 7 9 0,7 10-3 16,10 9-12-16,8 15-10 16,11 13-5-16,8 17-1 0,7 11 0 0,5 10-1 15,9 10-1-15,4 5-1 0,6-8 6 16,2-5 27-16,-10-17 14 0,-10-11 3 16,-12-16-6-1,-14-8-27-15,-9-12-15 0,-9-10-1 0,-8-9-6 0,-8-8-32 0,-5-8-28 31,-9-4-2-31,-9-6 5 0,-13-6 32 0,-8-9 31 0,-18-11 2 0,-13-9 3 16,-8-15 2-16,-13-10-3 0,1-9 1 0,-1-7-1 16,-18-5-1-16,-1-2-1 0,-4 1 1 15,2 3-2-15,13 11 0 16,-6 8 0-16,9 12-2 0,5 11 0 0,13 13-1 16,28 11-4-1,11 11-5-15,16 8-3 16,14 3 5-16,5 7 11 0,13 6 14 0,9 12 3 15,14 13-2-15,16 18-7 0,11 12-6 16,21 11-4-16,8 2 10 0,-4-8 21 16,1-5 8-16,-10-7 6 0,-8-6-14 15,-6 1-20-15,-1-9-7 0,-6-6-3 16,-6-9 1-16,-8-14-2 0,-15-7-4 16,-11-7-21-16,-11-7-33 0,-4-5-15 15,-14-8 4-15,-11-11 18 0,-16-11 31 16,-3-9 14-16,-6-5 2 0,-6-7 1 0,3-3 3 15,-2 0 1-15,-3 2-1 0,3 6 1 16,-6 2 0-16,6 10-1 0,9 8 0 16,9 9 0-16,13 7 0 0,7 7 2 15,7 6 2-15,7 2 7 0,4 0 9 16,2 2 10-16,2 3 3 0,1 7-7 0,7 13-8 16,8 17-15-16,6 14-4 0,12 13-1 15,7-1-5-15,2-2 13 0,-1-10 6 16,-9-10-1-16,-10-7 2 0,-9-4-14 15,-2-4-14-15,-7-2-4 0,-4-10-9 16,-4-5-14-16,-11-5 2 0,-10-7 3 0,-11-2 9 16,-19-5 22-16,-3-11 8 0,-6-4 4 15,-3-8-5-15,7-8-13 0,-2-1 335 16,6-8-241-16</inkml:trace>
  <inkml:trace contextRef="#ctx0" brushRef="#br0" timeOffset="14625.4">24805 16551 1524 0,'0'0'38'0,"-1"0"-16"16,1 0-37-16,-1 0-13 0,1 2 3 16,1 0 6-16,5 3 4 0,4 10 2 15,6 17-17-15,9 21-30 0,7 18-9 16,8 13 11-16,6-2 60 0,1-6 72 15,-3-11 41-15,-10-12 18 16,-11-12-22-16,-6-10-33 0,-6-12-31 0,-4-7-20 0,-2-4-19 16,-4-5-15-16,-2-1-28 15,-6 0-15-15,-8-2-1 0,-8-2 6 0,-12-2 24 16,-9-6 10-16,-6-7 4 0,-2-1 6 16,1-4-1-16,4-3 3 15,3 2 2-15,2-1-1 0,0 1 0 0,4 1 0 0,5 3 0 16,2 1-1-16,3 2 0 0,2 6-1 15,5 1-1-15,7 5 0 0,5 4 1 16,9 0 6-16,0 0 13 0,0 0 10 16,2 3 5-16,3 3 2 0,11 14-25 0,11 18-63 15,11 24-77-15,7 20-51 16,2 9 48-16,-4-11 153 0,-4-18 135 0,-4-19 55 16,-4-14-33-16,-3-6-116 0,0-6-71 15,-4-4-12 1,-7-3-2-16,-6-4 7 0,-10-5-25 15,-2 0-44-15,-14-8-13 0,-9-5 11 16,-11-7 32-16,-9-9 42 16,-3-8 10-16,-4-7-1 0,-1-7 3 15,-5-3 1-15,-2-2 0 0,-6 0 1 16,-2 2 1-16,3 4-2 0,0 3 1 0,9 5 0 16,5 6-1-16,5 6 0 0,9 5 1 15,5 7-1-15,2 3 1 0,7 5 0 16,1 3 0-16,4 3-1 0,9 1 2 15,0 2-1-15,8 0 11 0,0 0 23 16,0 0 14-16,0 0 9 0,2 3-5 0,5 3-19 16,7 6-26-16,8 15-49 0,12 18 27 15</inkml:trace>
  <inkml:trace contextRef="#ctx0" brushRef="#br0" timeOffset="15306.83">24369 17367 1455 0,'62'41'100'0,"-10"-7"55"15,-9-7-104-15,-21-13-55 0,-10-4-13 16,-10-8-26-16,-3-2-46 0,-8-5-26 15,-15-5 6-15,-13-6 33 0,-13-6 46 0,-3-4 23 16,-1-8 4-16,0-5 1 0,1-3 2 16,-4-3 3-16,4-1-1 0,-7 1 0 15,-7-1 0-15,-5 4 0 0,-1 4 0 16,4 5 1-16,9 3-2 0,5 5 1 16,6 3 1-16,7 4-2 0,8 6 2 15,8 5-1-15,6 5 1 0,9 2 6 16,5 1 20-16,5 1 24 0,1 2 22 15,3 1 9-15,6 6-16 0,7 9-26 0,9 12-38 16,8 13-35-16,8 11-13 0,9 10-5 16,3 3 30-16,-1-5 42 0,3-6 19 15,-1-8 5-15,4-4-14 0,-2-8-19 16,-9-5-10-16,-12-3-2 0,-13-11 2 0,-10-5 3 16,-9-9-13-16,-2-5-40 0,-1 0-41 15,-6-2-32-15,-11-5 12 0,-10-4 35 16,-11-7 36-16,-9-4 27 0,-7-3 1 15,-3-9 3-15,1-2 4 0,1-3 1 16,1 0 1-16,0-3 2 0,-1 4-2 0,3 0 1 16,-3 4-1-16,-5 2 0 15,11 4 0-15,7 6 1 0,11 5-1 0,15 8-1 16,5 3 3-16,10 6 30 0,-1 0 48 16,-1 0 35-16,6 2 15 0,4 4-30 15,4 11-40-15,12 17-68 0,17 21-78 0,13 22-79 16,10 14-39-16,-4 3 95 0,-12-10 148 15,-12-19 134-15,-10-16 40 0,-2-14-55 16,-6-9-108-16,-6-7-74 0,-5-8-32 16,-4-3-32-16,-8-4-16 0,-11-1 6 15,-11-3 18-15,-11-8 27 0,-8-10 33 16,-13-9 15-16,-6-9 4 0,-3-4 2 16,2-4-1-16,7 0 2 0,6 4-1 15,4-1 2-15,5 8-7 16,7 8-2-16,6 6-3 0,9 8-7 15,8 6 5-15,6 4 27 0,9 2 39 0,2 4 39 16,5 6 23-16,2 3-23 0,2 8-35 0,4 4-33 16,1 8-20-16,1 5-4 0,-3 0-1 15,-2-3 0-15,-1 0 0 0,-7-9-3 16,1-1-4-16,-4-1-10 0,-4-3-21 0,-2-1-17 16,-6 0-25-16,-5 1-21 15,-4-4 224-15,-5-8-116 0</inkml:trace>
  <inkml:trace contextRef="#ctx0" brushRef="#br0" timeOffset="26507.5">26176 6983 1427 0,'2'0'46'0,"-2"0"-5"16,-2 1-31-16,2-1-9 0,-1 2 1 15,1-2-1-15,4 1 0 0,-4-1 0 16,-1 2-1-16,-1 1 2 0,1 3 1 16,-1 3-1-16,3 5 1 0,-3 8-2 15,0 7-1-15,2 9 2 0,-3 10 1 16,1 6 0-16,0 7 1 0,0 1-1 0,-5-3 0 16,4 3-1-16,0-5 0 15,-2-2 0-15,4-4 0 0,-2-6 0 0,3-6 0 16,0-3 0-16,0-4 0 0,0-8 1 15,-1-1 0-15,0-9 0 0,3-2-1 16,-3-3 2-16,1-3-3 0,-1-3-22 0,0-3-31 16,1 0-33-16,0 0 607 0,6-9-402 15</inkml:trace>
  <inkml:trace contextRef="#ctx0" brushRef="#br0" timeOffset="26935.4">25998 7093 1629 0,'0'-1'45'0,"1"1"-14"0,-1 0-20 16,0 0-2-16,0 0 14 0,0-2 7 16,0 1-4-16,1 1-9 0,2-4-8 0,3 2-8 15,2-6 0-15,2-1-1 0,8-2-2 16,6-1-2-16,6-3 0 0,8 3-1 15,0-3 2-15,5 5 2 16,1 2-2-16,3 3 2 0,3 5-1 0,4 0-1 16,4 6 2-16,-2 2-1 0,-1 2-3 15,-8 4-1-15,-7 4 1 0,-8-1-1 16,-12 4 0-16,-8 0-4 0,-6 0-11 0,-5-2-1 16,-2 1 3-16,-6 1-1 0,-12 5 11 15,-17-2 2-15,-19 1-1 0,-14-3 8 16,-7-5 0-16,1-3 1 0,7-5 1 15,5-1 0 1,3-3-1-16,6-3 1 0,5 0 0 0,6-2-1 0,9 0 0 0,12 0 0 31,10 0-1-31,11 0 2 0,-1 0-12 0,0 1-11 0,4-1-3 0,3 0-3 16,4-1 0-16,10 0-11 0,16 0-19 16,16-1-24-1,10-1 39-15</inkml:trace>
  <inkml:trace contextRef="#ctx0" brushRef="#br0" timeOffset="27300.88">26649 7422 903 0,'0'36'22'0,"-1"0"-3"0,2 8 12 0,0-3 4 0,3 0 2 16,2 2-11-16,-1-6-13 0,-1-3-4 15,2-9 0-15,-5-8-5 0,4-6 27 32,-6-3 20-32,-1-5 14 0,0-1 22 15,-1-2-5-15,3 0 6 0,1-5 13 16,0 3-6-16,-1 0-25 0,-2-6-25 0,-6-7-28 16,-1-8-14-16,-3-13-7 0,-3-14-23 15,0-7-19-15,3-2-7 0,5 8 7 16,8 8 20-16,12 13 19 0,5 3 9 15,8 4-8-15,5-1-8 0,5 1-11 16,7 3-4-16,5 6 10 0,4 8 10 16,2 6 6-16,2 6 2 0,-1 3 0 0,-2 6-5 15,-7 1-7-15,-7 0-9 0,-11 0-16 16,-8-3-10-16,-5-3-11 0,-7-1-11 16,-4-2 749-16,-2-4-506 0</inkml:trace>
  <inkml:trace contextRef="#ctx0" brushRef="#br0" timeOffset="28279.65">28098 8001 1726 0,'0'0'48'0,"-1"1"-24"16,0 2-25-16,-4 3-17 0,-1 6 4 0,-3 11 4 16,-4 6 6-16,-5 15 2 0,-1 9 1 15,0 11 1-15,0 9 2 0,1 7 0 0,1 7 1 16,2 8 1-16,2 9 1 16,6-1 1-16,5 8 1 0,3 4-1 15,5 7 1-15,4 11 1 16,6 7-2-16,2 13 1 0,4 10 1 15,5 10-3-15,3 13 1 0,9 11 0 16,3 7-3-16,1 11 2 0,-1-1 10 16,-5 11 6-16,-8 0 3 0,-4 2 8 0,-3 5 0 0,-4 1 3 15,-2 5 4-15,-3 11-1 16,-3 14-5-16,-6 18-1 0,-3 15-4 0,-1 15 0 16,-1-11 34-16,1-25 23 15,-1-31 2-15,-4-32-7 0,4 1-40 0,-1 2-43 0,1 26-25 16,1 14-3-16,-5 2 0 0,-3-11 16 15,1-35 45-15,3-23 14 0,-2-38 2 16,1-24-5-16,-1-17-29 0,0-17-20 0,1-1-6 16,-1-4 1-16,1-5 2 0,-3-11 10 31,1-12 2-31,1-8 3 0,1-9-4 0,-1-5 1 0,1-3-1 0,0-2-7 31,-4-5-2-31,2 0-11 0,1-2-7 0,-3-5-2 16,6-2-8-16,-1-3-6 0,2 0-4 0,-4-1-3 0,-3 0-2 0,3 1 2 31,-3-1 2-31,5-2 0 0,1-2-4 16,-1-4-13-16,4-4-24 0,-3-1-42 0,-1-2-5 15,0-10-73-15,-3-16 10 0,3-21 111 16</inkml:trace>
  <inkml:trace contextRef="#ctx0" brushRef="#br0" timeOffset="70799.28">27721 8384 1115 0,'20'5'47'0,"-1"1"6"16,1 5 11-16,-52-32-80 31,22 14 36-31,8 7-4 0,2 0-3 0,0 0 0 0,0 0 2 0,0 0-3 15,0 0 4-15,-1 0-3 0,0 0-3 0,0 0-1 16,-6 4-2-16,4-2 1 0,-4 2 8 16,-5-1 10-16,-4 2 1 0,-6-1 0 15,-10 2-5-15,-7 0-7 16,-4-2-4-16,-7 2 1 16,-3 1-2-16,-4-3-1 15,-5 1 0-15,-3-1-4 0,-14-1-1 16,-11-1 0-16,-7-2-1 0,-7 0 1 15,6 0 1-15,-13 0 4 0,-4-5 2 0,-6 2 2 16,0-2-1-16,4 0-4 0,-2-1-2 16,0 1-1-16,5-1 2 0,11 1 1 15,5 0 3-15,3 1 5 0,1 1 0 16,4 1-2-16,16 2 0 0,8 0 2 16,8 2 0-16,7 1-1 0,-2 2-3 0,5-1-8 15,5 2-2-15,5 1 1 0,11-2-2 16,7 0 1-16,6-1 0 0,7 0-1 15,2-1 2-15,3-1-2 0,2-2-1 16,0 0 0-16,0 0 2 0,0 0-1 0,0 0-1 16,0 0-12-16,1 0-11 0,0 0-11 15,0 0-3-15,0 0-13 0,5-1-17 16,6-3 302-16,19-9-192 0</inkml:trace>
  <inkml:trace contextRef="#ctx0" brushRef="#br0" timeOffset="120025.28">23014 9622 861 0,'5'-1'46'0,"-1"-2"19"0,-1 2 2 0,-3 1-12 16,0-1 1-16,0 1-5 0,-1 0-15 16,1 0-6-16,0 0-6 0,0 0-11 15,0 0 0-15,-1 0-2 0,1 0-3 16,0 0-2-16,-4 2 1 0,1 1 2 16,-8-2 5-16,-2 3 6 0,-1-2 1 0,-9 1 2 15,-3-1-1-15,-7 0-3 0,-4-2 3 16,-1 1 1-16,3 0-2 0,-1-1-3 15,0 0-6-15,0-1-6 0,-5 0-1 16,3 0-1-16,-3-2 1 0,2 2 6 16,-1-1 2-16,-6 1 1 0,-3 1 1 15,-8-1-4-15,2 1-3 0,1 0 1 16,1 1-1-16,2 0-1 0,0 1-1 16,2-1-2-16,-3-1-1 0,-2 3-1 0,-6-2 0 15,-2 1-1-15,1 1 0 0,5-3 0 16,7 2-1-16,2-2 0 0,2 0 11 15,1-2 5-15,0 2 4 0,-3 0 4 16,1 0-11-16,-1 0-3 0,4 0-4 16,3 0-2-16,-1 2-1 0,3 0-1 15,-1 1-1-15,2-1 1 0,5 3-1 0,3-3 0 16,3 2 0-16,4-3 0 0,-1 1 0 16,2-1 0-16,-2 0 0 0,1 3-1 15,-1-4 1-15,0 0 0 0,2 0 0 16,-5 0 0-16,1-4 2 0,5 3-2 15,-2-1 2-15,7 1 0 0,1 0 1 0,3-3 11 16,1 3 3-16,0-2 1 0,3 0 1 16,-1 0-10-16,1-1-5 0,1 0 3 15,-2 0 0-15,0 1-1 0,1-3 4 16,1 2-2-16,0-2-1 0,3-1 3 16,-2 2-1-16,2-1-3 0,0-1-1 15,0 2-2-15,2-4-2 16,-1 3 3-16,1-3 2 0,-2 0-1 0,2-3 2 15,-1-3-2-15,1-2-1 0,0-3-2 16,0-1 0-16,-1 0-2 0,1-2 0 0,1-2 0 16,0-1-1-16,0-2-1 0,-1-1-7 15,0 0 0-15,1-4-2 0,0 2 3 16,3-3 1-16,0 0-2 0,0 0-2 16,2 0-1-16,0-1 0 0,2 0-1 0,3 4 0 15,2-3 3-15,2 3 3 0,3 5 3 16,0 1 3-16,-1 3 0 0,0 1 1 15,-3 2 1-15,-1 4 1 0,-3 3 1 16,-1 5 0-16,-4 2 2 0,1 2-3 16,-3 2 0-16,-2-1-1 0,0 1-2 15,1 0 0-15,-1 1 0 16,1 0-2-16,0 0-1 0,0 0 0 0,-1 0-3 0,2-1 0 16,0-1-1-16,0 2-1 0,1 0 2 15,2 0 0-15,-3-2 0 0,5-1 2 16,-1 1 1-16,-1 0 1 0,5-2 2 15,-1 1 1-15,5 1 0 0,-4-3 0 16,3 1 1-16,0-1-2 16,0-1 1-16,3 2 0 0,0-1-1 15,-1-1 0-15,2 2 0 0,1-1 0 16,3 4 0-16,4-1 0 0,1 2 0 0,3-1 1 16,-1-2-1-16,1 1 0 0,4 1 1 15,-2-1 0-15,0 1-1 0,4-2 5 16,2 0 0-16,6-2 0 0,6 1 0 0,2-1-3 15,2 1-2-15,0-1 1 0,2 3 1 16,3-1-1-16,4 1 0 0,7 2 1 0,3-3-2 16,-3 3 1-16,-6 0 1 0,-7 1-2 15,-1 3 1-15,-3 0-1 0,3 1 0 16,2-1 1 0,2 1 0-16,0-1-1 0,0 2 0 0,-9-3 1 0,-6 0-1 15,-5-2 0 1,0 2 0-16,1-2 1 0,0 3-1 0,-4-1 1 0,-4 0 0 0,-3-2 0 15,-3 1 0-15,-3-1 0 0,2-1 3 16,-6 0 5 0,-5 0 1-16,-3 2 1 15,-3 0-2-15,-6-1-8 0,-1-1 4 0,0 0 0 16,3 1 0-16,-2 0-3 0,-2 1-6 16,2 4-8-16,-2 2-3 0,0 5 2 15,0 5 3-15,0 6 4 0,-2 9 5 16,0 2 1-16,-2 8 0 0,0 1 2 0,5 3 0 15,1 1 0-15,2-2 1 0,0 1-2 16,1-3 0-16,0-1 0 0,2 0 0 16,-2 0 0-16,2-5 1 15,0-1-1-15,-4-4 1 0,3-2 0 0,1-6-2 16,-4-4 1-16,3-1 1 0,-2-3 0 16,-2-1 8-16,0-3 2 0,-1-5 1 15,-1 0 0-15,0-3-6 0,1 0-2 16,1-1-1-16,-2-1 0 0,0-3-1 0,3 2 0 15,-1-1 1-15,-2-1-2 0,1 0 1 16,0 0-4-16,-1 0-17 0,0-1-18 16,-2 0-32-16,0 0-46 0,2 1-18 15,0-3-314-15,-2-6 285 0</inkml:trace>
  <inkml:trace contextRef="#ctx0" brushRef="#br0" timeOffset="121526.29">23030 11943 1410 0,'0'1'72'0,"0"-1"25"16,2 4-64-16,0-4-42 15,-1 0-1-15,-1 0 3 16,-1 0 4-16,1 0-2 0,0 0 2 0,-7-2-1 0,4 2 0 16,-3 0 4-16,-2 0 2 0,0 0 4 15,-5 0 3-15,-3 0 1 0,-3 0 1 16,-2 0 3-16,-2 2 3 0,-7-2 1 15,0 1 2 1,-7 1 0-16,3 3-5 0,-3-1-2 16,-6 0-6-16,-2-1-4 0,-5 0-1 0,-2 0 0 0,0-2-1 0,-7-1 0 15,-11 0 0 1,-4 0-1-16,-5-1 0 0,3-3 1 16,5 3-1-16,2-2 1 0,-7-1-1 15,-2 3 0-15,-2-3 0 0,0 0 1 16,11 2 0-16,8-2-1 0,9 1 1 0,4 0-1 15,-3-2 1-15,0 2 1 0,-4-1-1 0,4 1 1 16,5 0 0-16,5 2-1 16,1-1 1-16,3-1 0 0,5 3-1 0,1 1 7 15,4 1 3-15,2 0-1 0,0-2 0 0,0 3-6 16,0-1-2-16,1 3 0 0,0-2-1 16,-1 2 0-16,-2-1 0 0,3 1 1 0,-1-3-1 31,5 0 1-31,4-1 0 0,4 1-1 0,2-2 0 0,3 1 3 0,2-1 7 15,1 0 6-15,1 0 7 0,0-3 2 16,-1 1-4-16,2-1-4 0,-1 3-4 16,-1-6-1-16,0 3 4 0,0-2 4 15,1-3 2-15,-1-2 2 0,0-2 2 16,1-3-5 0,1-1-3-16,0-2-5 0,1-3-9 0,1 0 2 15,0-4-2-15,1-6-1 16,1-6-1-16,3-12-3 0,0-2 0 15,3-6 0-15,2-1-5 0,0 3 0 16,2 1-1-16,-1-2 0 0,3-3 4 16,1-3-8-16,0-8-10 0,-2-1-13 15,-3 2-7-15,0-2 0 0,-3 8 10 16,-1 8 13-16,2 9 6 0,-4 11 5 0,1 6 4 16,0 9-3-16,-3 4 1 0,2 5 2 15,0 3-10-15,0 2 2 0,-1 3-2 16,-2 3-12-16,-1 0 4 0,0 0-7 15,0 0 0-15,0 0 3 0,0 1 1 16,1 0 3-16,2 1 2 0,0 0 4 0,-2 1 4 16,2 0 3-16,3 3 2 0,1 0 1 15,3 0 1-15,4 1 2 0,0 1-2 16,3 0 1-16,1-1 1 0,-1-2 1 16,5 0 1-16,4 0 3 0,3-1-1 15,6 1-1-15,8-1 1 0,3-2-1 0,10 1 0 16,9-1 1-16,5 0-2 0,4 0 0 15,-4-2 1-15,0 1 0 0,-1-1 0 16,4 0 1-16,7-1-2 0,4-3 1 16,-8 2-1-16,-3-3 2 0,-5 0 7 15,-2 1 3-15,8-2 1 0,2 2-2 16,1-2-6-16,-3 1-4 0,-8 2 9 16,-9 1 10-16,-5 0 9 0,-9 0 8 15,-8 0-6-15,-6 1-10 0,-9 1-9 0,-3 0-1 16,-5 0 3-16,-1 1 3 0,-3-1 5 15,-1 2-8-15,-3 0-4 0,-3 1-1 16,1-1-7-16,-1 0-3 0,-1 1-5 16,0 1-4-16,0 5-1 0,0 3 5 15,0 8-1-15,-3 5 4 0,-1 5 2 0,-3 8 0 16,0 4 3-16,1 7 2 0,0 6-1 16,3 2-1-16,0 3 1 15,2-1-1-15,0 2 0 0,1-4 1 0,0 0 1 16,2-2 3-16,3-2 6 0,1 0 7 15,0-2 4-15,1-5 2 0,0-3-6 0,-3-6-2 16,1-3-1-16,-2-8 0 0,-1-5 4 16,2-3-1-16,-3-4-4 0,2-6-2 15,-2 1-1-15,-1-3-1 16,2 0 2-16,-2-3-1 0,0-2-1 0,0 1 0 16,1 0-3-16,-1-2-3 0,0 0-1 0,0 0-1 15,0 0-2-15,0 0 1 0,0 0-1 16,0 0-1-16,-1 1-1 0,1-1 0 15,0 0-1-15,0 0-2 0,0 0-9 16,0 0-15-16,0 0-19 0,0 0-21 16,0-1-15-1,0-1-22-15,0 2-24 0,0 0-22 0,0 0 670 0,-2 0-413 0</inkml:trace>
  <inkml:trace contextRef="#ctx0" brushRef="#br0" timeOffset="123363.68">22855 14287 1176 0,'0'0'39'0,"2"2"1"0,0-2-31 0,-2 0-9 0,0 0 7 15,-2 0 8-15,2 0 3 0,0 0-3 16,0 0 1-16,0 0 0 0,0 0 2 16,0 0 5-16,-3 0 4 0,-3 0 3 15,1 0-3-15,-6-2-3 0,-5 2-4 16,-5-1 1-16,-3 1 1 0,-6 0 1 0,-3-1-6 15,-4 1-7-15,-7-1-5 16,-1 0-3-16,0 0 0 0,-1 1 0 0,-4-2-1 16,-8 0 0-16,-8 0-1 0,1 1 6 15,4-1 9-15,3 0 3 16,6-1 2-16,1 1-5 0,-1 0 0 0,-3 2 5 0,-5-2 7 16,-1 2 4-16,-3 0-5 0,3 0-8 15,4 0-7-15,-1 0-5 0,3 0-1 16,-3 0 0-16,-11-2 0 0,1 1-2 15,1-1 0 1,1 0-1-16,14-2-2 0,1 2 2 0,5 1 0 0,3-1 11 16,3 0 4-16,2-1 1 0,-2 2 0 0,1-1-11 15,0-1-4 1,-2 1-1-16,4 0 0 0,6 1-1 16,2-1 0-16,5 0 1 0,6 1-2 0,1-2 2 0,6 2-1 15,2-1 6 1,3 2 7-16,3-2 10 0,3 2 8 0,-1 0-1 15,0 0-5-15,1-1-3 16,0 1 1-16,0-2 0 0,0 1-4 16,0 0-4-16,0 0-9 0,0-6-7 15,0-1 0-15,3-2 0 0,1-7 0 16,0-5 1-16,3-5 0 0,0-4-1 16,-1-4-1-16,1 0 1 0,0-2 0 15,-2-2 0-15,1-1 1 0,0 0-2 0,-1-1 1 16,1 1 0-16,-1-2-1 0,3-3 1 15,1-1 0-15,-1-1-2 0,1-2 2 16,-1 1-2-16,0 1-11 0,3 3-9 16,0-1-6-16,2 1-10 0,1-1 2 15,-1 3 3-15,-1 6 3 0,-1 7 8 16,2 8 5-16,-8 7 7 0,1 5 1 16,-3 5 3-16,-2 2 6 0,0 2 0 0,1 0 0 15,-2 0-1-15,0 0-3 0,0 0-1 16,0 0-3-16,3 0 1 0,-1 0 0 15,2 2 1-15,-1 0 0 0,1 0 4 16,2 1-1-16,3 0 2 0,1 2 1 16,1-1 0-16,8 0 0 0,-4 1 1 15,4 1 0-15,0-3 0 0,-3 0 0 16,6 2 0-16,4-4 0 0,3 1 0 16,11 0 0-16,5 2-1 0,6-3 2 15,17 1-2-15,78 5 1 0,-68-3-1 16,-4 1 1-16,1-1 1 0,3 2-2 15,3-1 0-15,0-1 0 0,-2 0 0 16,-6 0 0-16,-4-1 1 0,2 1-1 16,4-2 0-16,7 1 0 0,-3-1 0 15,-3 0 0-15,-8 0 1 0,-9-2 0 0,3 0-1 16,-10 0 1-16,-3 0 0 0,-4 1 2 16,-7-1 1-16,-1 0 1 0,-6 1 1 15,-9 0 5-15,-10-1 2 0,-11 0 2 16,1 0 0-16,-1 0-8 0,0 0-7 15,-1 1-6-15,0 0-7 0,0 3-2 16,-1-1-1-16,-3 5 2 0,-1 6 5 0,-5 5 5 16,-2 10 3-16,1 5 1 0,-1 5 2 15,3 1 0-15,-1 5 0 0,1 2 1 16,2 3-1-16,4-2 0 0,-1-2 1 16,2 0-2-16,2-2 1 0,0 0 6 15,2 0 4-15,0-3 5 0,1 0 3 16,0-1-6-16,0-2 4 0,1-4 2 15,-1-4 3-15,-2-4 0 0,-1-6-6 16,1-1-8-16,-1-4-4 0,0-3 2 16,-1 0 4-16,0-5 2 0,1 0 3 0,0-1-2 15,0-3-3-15,-2-1 0 0,1 2-2 16,0-4-2-16,1 0 0 0,0 1-3 16,0-1 1-16,0 0 0 15,0 0-1-15,0 0 1 0,0 0-2 0,0 0-7 16,0 0-11-16,0 0-15 0,0 0-17 15,0 0-18-15,0 0-20 0,0 0-27 0,0 0-23 16,-7 0 665-16,-2-1-417 0</inkml:trace>
  <inkml:trace contextRef="#ctx0" brushRef="#br0" timeOffset="124983.51">23079 16571 1738 0,'-1'0'70'15,"1"-2"18"-15,-2 2-75 0,2-1-38 16,0 1 1-16,0 0 6 0,0 0 8 16,0 0 2-16,0 0 6 0,-1 0 1 15,1 0 1-15,0 0 4 0,-1 0 6 16,-3-2-2-16,1 2 2 0,2 0-5 0,0 0-4 16,-6-1 0-16,0 1-1 0,-1 1 1 15,-5 1 0-15,-1 1 3 0,-6-1-1 16,-7 1 2-16,-7 1 0 0,-9-1 0 15,-7 1 0-15,1 0 1 0,-2 3 1 16,-2-2 1-16,1 1-1 0,-5 1-1 16,0-4-1-16,-5 1-1 0,-8-1-1 15,-6 0 1-15,-4-2 1 0,3-1 1 16,5 0 1-16,4-3 0 0,-6 1-1 0,-4-4 1 16,-4 1 4-16,-1 0 0 0,11 1 0 15,9 1-2-15,4 2-4 0,2 0-3 16,-2-1 2-16,-3 2-1 0,1 0 0 15,5 0 1-15,7 1-3 16,4 0 1-16,2 1 0 0,5 1 0 0,3 0 0 16,5 0 0-16,0 2 0 0,5-2-1 0,3 1 1 15,1-1-2-15,1 0 0 0,0-2 0 16,-4 2 1-16,4-3-1 0,3-1 0 16,1 1 0-16,0-2 0 0,4 1 0 15,1 1 0-15,2 0 0 0,3-1 0 16,3 0-1-16,-2-1-1 0,4 0 0 15,0-2-3-15,0 2 2 0,1-1 5 0,0 0 7 16,-1 1 3 0,0-2 0-16,1-2-5 0,0-2-4 0,1-2-1 0,0-2 1 15,1-4-1-15,0-2 1 16,1-3-2-16,-1-6-1 0,0-5 2 0,-1-5-2 16,-1-6 0-16,0-5 1 15,-3-6-1-15,-3-8 0 0,0 0 0 0,-1-1 0 16,-3 2 0-16,-1 5 0 0,-5-4-1 15,0 1 1-15,-2-6-5 0,0-2-6 0,1 2-5 16,2 7-9-16,-1 4-3 0,2 11 1 16,3 11 2-16,1 9 6 0,6 11 8 15,0 4 7-15,4 8 4 0,-1 0 3 16,1 0 5-16,0 0 1 0,-2-1 3 16,2 1-1-16,1 0-4 0,2 0-2 0,0 1-4 15,-1 0-2-15,1 0-3 0,2 3 1 16,4-2-1-16,1 1 3 0,1 3 0 15,2-3 0-15,4 3 1 0,6-3 0 16,5 3 0-16,7-1 0 0,7 1 0 16,6-1 0-16,3 0 0 0,1-2 0 15,-2 1 0-15,3 0 0 0,4 1 0 16,10-2 0-16,6 1 0 0,11-2 1 16,5 0-1-16,1-1 0 0,-2 1 0 15,-2-2 0-15,2 0 0 0,7 0 0 0,-3-3 0 16,-3 1-1-16,-5-4 1 0,-11 1 0 15,3 0 1 1,2-1 2-16,-6 1 3 0,-7-1 6 0,-11 1 1 0,-9-2-1 16,-8 1-3-16,-6 2-4 0,-3-1-5 15,-8 3 9-15,-8 1 7 0,-3 1 1 16,-8 0 4-16,0 0-8 0,-1 0-7 0,0 0-1 16,0 0-1-16,0 0-1 0,0 0-3 15,0 0-2-15,0 0-7 16,0 0-1-16,-1 2 0 0,1 0-1 0,1 2 2 15,-1 3 0-15,0 3 1 0,2 8 3 16,0 11 3-16,5 6 2 0,0 8 0 0,2 2 0 16,2 6 2-16,1 3 0 0,2 1 0 15,0 7-1-15,0 5 0 0,2 8-1 16,0 6 4-16,2 5 10 0,-1-3 3 31,-2-6 3-31,-4-9-6 0,-3-9-7 0,-4-8 0 0,0-8 1 0,-3-4 0 16,0-7 0-16,0-4 0 0,-1-4-1 31,0-8 0-31,0-3-1 0,1-5-2 16,-1-1-1-16,0-5 1 0,0-2 8 0,0 0 3 0,0 0 3 0,0 0 4 15,0 0-8-15,0 0-6 16,0 0-3 0,0 0-5-16,0 0-3 0,0 0 0 0,0 0-4 15,0 0-5-15,0 0-7 0,0 0-8 16,0 0-7-16,0 0-6 0,0 0-16 15,0 0-10-15,-1 0-18 0,0 0-18 16,1 0-7-16,0 0 33 0,-2-5-61 16,4-4 90-16</inkml:trace>
  <inkml:trace contextRef="#ctx0" brushRef="#br0" timeOffset="127975.45">12682 9257 1024 0,'4'0'118'0,"-1"0"167"16,0-2-244-16,-2 2-37 0,0 0-1 16,-1 0-2-16,0 2 8 0,0-2 0 15,0 0 3-15,0 0 2 0,-3 0-9 16,3 0 3-16,-2 0-1 0,-3 2 7 15,-1-4 7-15,-2 4 5 0,-3-2 4 0,-1 0 3 16,-4 0-3-16,-3-2 0 0,-8 2 0 16,-8-4-8-16,-10 2-3 0,-9-3-6 15,-13 3-6-15,-11 0-3 0,-10 1-1 16,-11-1 0-16,5-2-1 0,-3 3 0 16,-6-3-1-16,-2 0 1 0,-3 0 1 0,6-3-2 15,0 3 3-15,-1-1 8 0,-3 3 0 16,2-5 3-16,11 3-3 0,11-1-8 15,5-2-1-15,1 3 0 0,3-1-1 16,9 1 1-16,11 2 0 0,13-2 0 16,11 2 0-16,8-1 1 0,5 3 0 15,6-1 2-15,5-1 0 0,3 2 0 0,1 0 0 16,0 0 0-16,1 0-4 0,0 0-5 16,0 0-14-16,1-2-24 0,2 1-10 15,-2 1-10-15,-1 0 4 0,3-2 5 16,3-2-2-16,3-5-6 0,11-9 597 15,5-4-400-15</inkml:trace>
  <inkml:trace contextRef="#ctx0" brushRef="#br0" timeOffset="128433.26">10835 8890 647 0,'-8'6'99'0,"0"1"78"16,-3 0-48-16,-2 3-46 0,-5 1-14 15,-6 1-18-15,-2 3-9 0,-3-3-1 16,-3 3 6-16,-2-3 7 0,-1 2 10 0,-1-1-4 16,0 3-7-16,-2-2-3 0,-5 0-8 15,4 2-6-15,2-4-8 0,2 1-9 16,4 1-5-16,0-3-4 0,3-1-5 16,4 0-1-16,-1 1-1 0,3-1-2 15,2-1 0-15,2-2 0 0,5-1 0 16,6-1-1-16,3-3 3 15,2 1-3-15,2 1 0 0,2-2 3 0,-2-2 1 16,1 0 3-16,4 2-1 0,2 1 0 0,3 4-1 16,6 1 1-16,4 2 0 0,3 1 1 15,4 3-1-15,1-1-1 0,0 1-1 16,-1 2 0-16,-5-3-1 16,2 0-1-16,-5 2 1 0,1-1-1 15,0-1 0-15,-3 1 1 0,-2-1 1 0,-3-2 1 16,-2 0-1-16,-1 0 0 0,-1 0 0 15,0-2-2-15,-4-4 0 0,1 1 1 16,-2-1-1-16,-1-2-1 0,2-1 0 16,-1 1 1-16,1-1-2 0,-1 1 0 0,-1-1 1 15,0-1 0-15,1 2-2 0,-2-3-8 16,0 0-9 0,0 0-17-16,0 0-31 0,-1 0-22 0,1 0 114 0,3 0-45 0</inkml:trace>
  <inkml:trace contextRef="#ctx0" brushRef="#br0" timeOffset="139251.42">1183 8566 1179 0,'0'1'28'0,"-1"0"-18"0,-3 1-6 16,3-1-1-16,-3 1 1 0,1 0-1 0,1-2-2 15,-2 1 1-15,2 0 2 0,2-1 0 16,-1 0 2-16,1 0 10 0,0 0 13 16,0 0 16-16,0 0 18 0,0 0 9 15,0 0 4-15,0 0 7 0,0 0-2 16,0 0-4-16,0 0-2 0,0 0-8 15,0 0-6-15,0 0-6 0,0 0-7 0,3-1-9 16,-3 1-6-16,0 0-10 0,0 0-8 16,2 0-7-16,-1-1-7 0,2 1-3 15,0-2 1-15,0-2-2 0,1 1 3 16,3-3 0-16,1 1 0 0,2-4 0 16,7 2 1-16,4-5-1 0,7-2 1 15,5-1 0-15,1-1-1 0,6 1 1 16,6-1 0-16,6 3-1 0,5-3 0 15,7 6 0-15,1 2-1 0,6 4-1 0,3 4-1 16,7 7-2-16,8 9 0 16,12 9-5-16,11 9 0 0,-2 8 2 15,-5 1 1-15,-12 0 4 0,-18-3 2 0,-6-2-3 16,-8-1-5-16,-2 3-3 0,-2 2-2 0,-9 1 2 16,-11 1 1-16,-11-2 2 15,-9 0-1-15,-8 5 0 0,-3 6 3 0,-7 9-2 16,-9 7 4-16,-7 4 1 0,-9 6 0 15,-15 1 2-15,-12-2-1 0,-18 1 0 16,-18-5 3-16,-8-6-14 0,-14-9-7 16,-13-8-5-16,-10-11-6 0,-8-10 14 0,-6-7 7 15,1-10 5-15,2-7 3 0,-3-9 4 16,-4-6 2-16,3-10 3 0,7-10 0 16,18-1-2-16,16-2 0 0,24-1 10 15,8 3 13-15,15-1 17 0,12-2 15 16,4-2 2-16,12-7-1 0,3 2-9 0,8-7-12 15,7-2-11-15,9-1-11 0,6-10-7 16,11-3-7 0,11-7-2-16,10 0-3 0,4 0-2 0,10 4 4 0,-7 4 5 15,4 2 5 1,8 2-2-16,0-3-6 0,7-1-5 0,6-1-5 0,6 1 6 16,3-1 2-16,12 3-3 15,6 0-5-15,5 4-5 0,4 2-5 0,8 5-2 16,5 6-1-16,11 6-6 0,6 10-6 15,1 6 2-15,6 7-12 0,-1 11 5 0,0 6 10 16,-6 7 6-16,-8 8 17 0,-8 8 5 16,-5 8-11-16,-1 9-5 0,-6 10-2 15,-6 8-1-15,-13 9 12 0,-12 4 3 0,-13 10 4 16,-15 10 0-16,-15 10-1 0,-16 6 0 16,-13 10 0-16,-17 0-2 0,-18 6 7 15,-14-9 0 1,-16-6-2-16,-14-11 2 0,-10-19-4 0,-9-6-5 0,-17-7 14 15,-10-8 0 1,-8-8 8-16,-17-10 12 0,-5-11-9 0,-2-13 0 0,-2-12-6 0,7-8-7 16,8-11 3-16,6-11-2 0,-1-7 15 31,-4-12-1-31,0-5 5 0,11-2 2 0,15 0-18 0,19 4 1 16,24 1-3-16,4 5 10 0,14 1 11 0,12-4 8 15,4 0 2 1,13-4 2-16,6-1-4 0,8-2-1 15,11-5-2-15,11-6-5 16,14-3-9-16,15-5-8 0,13 2-6 16,9 0-8-16,14-1-5 0,10 2-4 0,23-1-6 15,16 3-4-15,15 2 2 0,9 6 4 16,0 7 6-16,-5 7 5 0,-6 8 3 16,-7 6-6-16,-8 5-12 0,1 5-25 15,3 8-22-15,-2 7 5 0,2 5 9 16,-12 8 26-16,-11 6 5 0,-6 8-24 15,-10 8-23-15,-8 11-18 0,-3 14 2 0,-5 11 10 16,-10 9 6-16,-7 8-17 0,-17 5-12 16,-18 7 7-16,-17 1 39 0</inkml:trace>
  <inkml:trace contextRef="#ctx0" brushRef="#br0" timeOffset="162627.37">27672 16649 1792 0,'-1'2'96'0,"1"-2"79"0,-1-2-161 0,-1 2-14 0,-3 0-2 0,-1 2-2 0,-6 2 4 15,-8 1-3-15,-7 0 1 0,-10 3 1 32,-4 3-1-32,-5 3 0 0,-5 3 2 15,-2 3 0-15,-3 0 0 0,-2 0 2 16,-10 2-1-16,-7 0 0 0,-7 1 5 0,-5-1 4 16,3-1 2-16,8-2 0 0,-4-1-3 15,-5-2-7-15,2-2-1 0,-1-2-1 16,8 0 1-16,16-2-4 0,7-1-6 15,7-1-18-15,0-1-22 0,-1-2-24 16,4-2-36-16,2-1-18 0,10-5-10 16,11-2 530-16,9-4-309 0</inkml:trace>
  <inkml:trace contextRef="#ctx0" brushRef="#br0" timeOffset="162928.06">26613 16618 1703 0,'1'0'95'0,"-1"-1"35"16,-1 0-64-16,1 1-49 16,-4 0-9-16,-1 2-9 0,-5 5-6 0,-18 3-2 15,-12 9 2-15,-13 9 6 0,-7 5 4 16,4-1 2-16,2-1 2 0,2-3 0 16,-5-3-3-16,-4 0-2 0,-6 2 1 15,2 1-2-15,2-1 0 0,13 1 0 16,7 0-2-16,10 0-4 0,10 0-3 0,5-1-9 15,10 0-7-15,6 1-5 0,3 5-7 16,9 2 7-16,2-1 5 0,6-1 6 16,6 0 7-16,6-5 3 0,3 0 2 15,5-2 5-15,1-5-3 0,3-1-29 16,2-2-38-16,2-2 132 0,1-6-75 0</inkml:trace>
  <inkml:trace contextRef="#ctx0" brushRef="#br0" timeOffset="163291.32">26767 14840 2174 0,'-1'0'39'0,"0"0"-45"16,0 0-29-16,-1 0-7 0,-6 0 10 16,-11 1 11-16,-21 1 7 0,-21-2 7 15,-16-1 5-15,-9-4 2 0,0-3 1 0,10-3 9 16,3 0 2-16,-2 2 0 0,1 4 2 15,-1-1-7-15,4 3-3 0,11 1-1 16,6-1 0-16,9 2-2 0,9 1 0 16,6-1-1-16,7 1-14 0,7 0-17 15,7 0-21-15,7 0-24 0,1 0-22 16,-1-1-13-16,5 0-1 16,5-10 55-16</inkml:trace>
  <inkml:trace contextRef="#ctx0" brushRef="#br0" timeOffset="163576.82">26138 14326 1982 0,'68'5'156'16,"-375"156"-158"-1,214-163 4-15,46 31-1 16,7-4 0-16,9 1-1 0,5 1-1 15,8-2-1-15,1 0 1 0,5-2-7 16,6 2-7 0,3 3-8-16,5 6-6 0,7 4 3 0,5 6 8 0,6 1 8 0,3-1 6 15,4-3 3-15,-1-1 1 0,-1-1 0 16,-3-2 1 0,0-1 0-16,-4-4-1 0,-4 0 1 0,0-3-1 0,-1-2-28 15,-2-1-40 1,0-6-46-16,-1-3 50 0</inkml:trace>
  <inkml:trace contextRef="#ctx0" brushRef="#br0" timeOffset="164018.07">26951 12610 1868 0,'0'0'144'15,"0"0"-172"1,0 0-25-16,-1 2 47 0,0-2-2 16,-1 0-3-16,-4 2-1 0,-5 0-3 15,-9 3 20-15,-12-1 15 0,-6 3 17 16,-6-2 13-16,-7 0-8 0,-14 1-4 16,-16-2-8-16,-9 1-6 0,-5-4-6 15,10 2-5-15,7-3-7 0,-7-1-3 0,-1-1 0 16,-5-3 0-16,7 2 0 0,16-1 2 15,20 2-10-15,16 1-12 0,12 1-14 16,8 0-21-16,4 0-10 0,8 0-26 16,0 0-8-16,-2 1-24 0,3-1-5 15,9-5 223-15,12-7-100 0</inkml:trace>
  <inkml:trace contextRef="#ctx0" brushRef="#br0" timeOffset="164302.5">26306 12291 1643 0,'-4'2'107'0,"-4"9"102"15,-13 8-176-15,-6 10-36 0,-11 8 4 16,-13 4 4-16,-8 4-1 0,-11-1 2 16,-4 3 0-16,7-3-2 0,7-4 2 15,10-8-2-15,9-5-1 16,9-4 1-16,6-4-2 0,4-3 0 0,7-1-2 15,2-1 0-15,7-3-2 0,3 0 2 16,3 1 0-16,4-2 0 0,4 3-2 0,4 3 1 16,7 0-2-16,9 3-1 0,6 2 2 15,6-1-2-15,7 3 0 0,5-1 0 16,3 1-7-16,7 2-17 0,-2-2-25 16,2 0-44-16,-2 0-32 0,-9-3 27 15,1-2 37-15</inkml:trace>
  <inkml:trace contextRef="#ctx0" brushRef="#br0" timeOffset="164839.42">26654 9882 1759 0,'3'0'97'16,"-3"0"162"-16,-3 0-302 16,-3 2-7-16,-8 0 25 0,-11 4 16 15,-15 2 4 1,-11 1 1-16,-11 1 0 0,-4 2 2 0,1-2 2 0,2 1 0 0,-4-4 4 15,1 0 0-15,-6-1 1 0,2-1 6 16,4-2 1-16,8-1 0 0,6-1-1 16,4-1-6-16,7 0-1 0,-2 0-2 15,4 0 2-15,-1-1-2 0,3 0 1 0,3 1 0 32,5 0-4-32,9 0-21 0,5 1-20 0,9 0-32 15,5-1-29-15,-1 0-14 0,2 0-10 16,8 1 667-16,15-2-415 0</inkml:trace>
  <inkml:trace contextRef="#ctx0" brushRef="#br0" timeOffset="165208.6">26162 9624 1836 0,'-6'2'34'0,"-7"3"-36"0,-12 8-7 16,-12 4 2 0,-14 7 7-16,-8 3 1 0,-4 3 0 15,-1 2 2-15,4 2-2 0,6-2 1 16,6-1 0-16,4-4-2 0,2-3 2 16,1-1-1-16,5-3-1 0,4-2 1 15,7-2 0-15,3-4 0 0,5 0 0 16,6-3 0-16,3-2 0 0,3-3 0 0,4-2 1 15,1-1 0-15,0 0 2 0,1 4 0 16,6-3-4-16,9 5-1 0,14 2-1 16,26 4 0-16,11 7 2 0,15 5 1 15,6 4 1-15,-1 1-1 0,5-1 2 16,-1-3-2-16,-9-4 1 0,-17-2 1 16,-15-5-2-16,-9-2 0 0,-10 1-4 15,0-3-14-15,-8 3-20 0,-9-8-30 16,-3 1-30-16,-8-2 11 0,-2-2 35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6T16:03:01.8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29638 4264 1278 0,'79'-33'144'0,"-13"5"238"0,-7 0-406 16,-22 7-17-16,-5 2 14 0,-9 1 26 0,-2-2 2 16,2 4 1-16,-5 0 0 0,0 5 0 15,-4 2 0-15,-5 0-2 0,-4 4-2 16,-2 1 3-16,-3 3 1 0,0 1-1 16,0 0 1-16,0-2-9 15,0 2-8-15,-8 3-1 0,-2-1 0 0,-12 2 4 16,-7 7 7-16,-11-1 3 0,-18 0 1 15,-18-2 3-15,-21 0 0 0,-10-4 1 16,-4 2 2-16,-12-6-2 0,-10-5 0 0,-5-2 1 16,-10-6-2-16,-10 1 0 15,-2-5 0-15,-5-1-1 0,-23 0 1 0,9-2 1 16,-9-3-2-16,-15 3 1 0,11-1 0 16,-17-2-1-16,-1 3 3 0,0-3 6 15,-18 1 7-15,13 2 1 0,-19-1 1 16,7 0-4-16,-6 1-4 0,-4 0 0 15,2 2 0-15,-8 1 1 0,7 1-1 16,-10 2-2-16,7-1-1 0,-6 5 0 0,2 0-2 16,-7 1-1-1,0 2 1-15,-6 1-3 0,-1 0-1 0,-7-1 1 0,-6 0-1 16,-6 2 1-16,-9-3 0 0,1 3-2 16,-6 1 2-16,4-2 0 0,-11 3-1 0,9 0 2 15,-13 2 5-15,10-1 3 0,-6 5 5 16,5-1 0-16,0 1-2 0,-10 0-3 15,9 0-3 1,-8-1 1-16,11 0 3 0,-8 4 2 16,6-5-1-16,-6 4-2 15,-8-5-2-15,6-2-5 0,-11 2 0 0,10-5 0 16,-12 3-3-16,7-7 0 0,-5 0 1 16,-2 0 0-16,14-3 0 0,-14 1 5 15,16-1-2-15,-6-1 4 0,2 0 0 16,0 0 1-16,-1-2-2 0,9 0-1 15,-6 3-1-15,15-2-3 0,-12 2 1 16,7-2-2-16,-10-1-1 0,-2-1 0 16,-1-2 1-16,-8 0-2 0,15-1 0 0,-5-1 1 15,15-3-1-15,-1 3 1 0,5-1-1 16,-3 3-1-16,3 0 1 0,0 1-1 16,0 1 1-16,10 4 0 0,2 1-1 15,10 2 1-15,11 1 0 0,2 2-1 0,5 4 0 16,4 2 1-16,-2 2-1 0,12 3 0 15,-5 4 0-15,19 0 0 0,4 4 0 16,10 2 1-16,15-2-1 0,1 2 0 16,19-2 0-16,16 0 0 0,9-1 0 15,18 2 1-15,13-2-1 0,13 1 0 0,17 0 0 16,17-4 0-16,15 0 0 0,12-4 1 16,11 1-2-16,6-3 1 0,6 1-1 15,5-2-11-15,6-2-9 0,-1 2-9 16,1-2-10-16,0 0 1 0,0 0 6 15,3 0-1-15,0 0 5 0,1 1 8 16,-1-1 2-16,3 3 7 0,3-1 4 16,2 0 2-16,7 3 0 0,8 1 2 15,13 1 1-15,9 1 0 0,14 1 1 16,14 2-1-16,12 4-2 0,17 2-1 0,9 1-2 16,16 6-1-16,9 0-4 0,16 1-3 15,20 5 2-15,14 0 3 0,8 3 5 16,22-1 5-16,6 0 0 0,13-2 1 15,19-1 0-15,8-3 0 0,12-2 0 16,11-4 0-16,7-3 0 0,9-1 0 0,20-1 0 16,1 3 0-16,23 1 0 0,10 2 0 15,1 2 0-15,16 1 0 0,5-2 0 16,2 4 1-16,10 0-1 0,-5-2 1 16,5 0 0-16,8 3-1 0,-10-4 0 15,5 1 1-15,-3-1-1 0,-3-4 0 16,2-3 0-16,-2 2 0 15,0-3 0-15,-4-3 1 0,-2-3-1 0,-1 0 1 0,-8-3 0 16,-4 2-1-16,-2 1 1 0,-4 2 0 16,-14 3-1-16,7-2 0 0,-5 3 1 0,-16 1-1 15,9 3 1-15,-12 4 0 0,-7 3-1 16,2 5 0-16,-18 5 1 0,0 0-1 16,-14 1 0-16,-9-2 1 15,-18-2-1-15,-17-5 0 0,-24-1 1 0,-19-5-1 16,-6-3 0-16,-30-2 0 0,-9-1 0 15,-11-4 0 1,-27-3 0-16,-13-2 1 0,-21-4 0 0,-30-3 2 0,-18-1 3 16,-17-1 3-16,-14 0 0 15,-8 2 0-15,-5 0-5 0,0 0-7 0,0 0-4 0,-3 0-9 16,-4 0-8-16,-9 4 6 0,-16 3 3 16,-16 1 11-16,-19 1 7 0,-31 1 3 15,-20-2 2-15,-18-1-1 0,-22-1 0 16,-12-1-2-16,-10-3 0 0,-24-2-1 15,-6-1 2-15,-16-4 3 0,-21-2-1 0,-1 1 1 16,-17-4-1-16,-2-1 0 0,-1 3 1 16,-5-5 5-1,-4 1 5-15,-8-1 4 0,-2-1 1 0,-14 1-2 0,-1-3-2 16,-5 1-5-16,-14-2 0 0,9 1-3 0,-18 1-1 31,-2-3-1-31,2 3 2 0,-16 2 1 0,10-2 0 0,-2 6 1 0,-12 0-5 16,13-3-3-16,-9 8-2 0,-7-2-1 15,12-2-1 1,-13 7 1-16,3 0 0 16,11-1 0-16,-12 6 0 0,7 3-1 15,10-2 0-15,-15 4 1 0,12-2-1 16,3 0 0-16,-19 2 0 0,9-4 0 16,3 4 0-16,-21 0 1 0,14-3-2 0,8 1 0 15,-11-2 0-15,26-1 0 0,4 0 0 16,5-1 1-16,22-1-2 0,-3 0 4 15,21 3 4-15,0 2-1 0,13 2 2 16,18 3-3-16,6 0-5 0,28-1 1 16,5 0-1-16,21 1 0 0,17-3-1 15,2 0 1-15,21 2-1 0,10 0 0 0,15-1 0 16,23 0 0-16,16-2 0 16,16-1 1-16,15-1-1 0,12-2 0 0,14 1 0 15,10-4-2-15,6 3-13 0,7-2-19 16,1-1-19-16,1 1-25 0,2 0 0 15,3 1 9-15,5 1 17 0,10 3 25 0,19 6 14 16,20-2 12-16,28 3 3 0,30-4 1 16,29-1 0-16,26-4 0 0,19-3-1 15,24-2 0-15,5-1-1 0,18-1-1 16,11 0 2-16,15 0-1 16,11 1 0-16,14-1 0 0,15 0 0 0,5 1-1 15,20-2 0-15,3-1 1 0,6 0-1 16,11-5 0-16,1 0 1 0,9-4-1 15,11 2 1-15,3-3 0 0,9 1 0 16,9 0 0-16,10-4 2 0,9 5-2 16,9 0 1-16,5 6-1 0,-4 3-1 0,8 1 2 15,1 3-1-15,-6 5-1 0,-4 1 0 16,1 4 0-16,-8 0 1 0,9 3 0 16,1 0 0-16,-9 3-1 0,4 0 0 15,-5 1 0-15,-7 0 0 0,-4-1 1 16,-14-2-1-16,-11 3 1 0,-14 1-1 15,-7 1 0-15,-10 1 0 0,-21-1 0 0,-9-1 0 16,-24-1 0-16,-16-1 0 0,-16-4 1 16,-17 3-1-16,-14-3 0 15,-27 1 1-15,-9 0-1 0,-27-1 0 0,-22-2 1 0,-26-3-1 16,-31-2 0-16,-27-3 2 0,-20-1-2 16,-15 2 1-16,-13-4 1 0,-10 0-5 15,2 2-10-15,-7-2-6 0,-5 1-16 16,-9 3 3-16,-14 0 13 15,-17 6 5-15,-24-2 17 0,-24-4 4 0,-26 0 0 16,-22-4 1-16,-12-5 0 0,-27-1-2 0,-5-3-2 16,-19-1-1-16,-18 1-1 15,2-4-1-15,-20 2 1 0,1-1-1 0,-13 0 0 16,-10 1 1-16,-11-1-1 0,-19-1 0 16,3-1 3-16,-21 1 1 0,-4-7 1 15,-8 0 1-15,-18 0 0 0,3-6 0 16,-14 5 3-16,-17-2 0 0,-2-3-1 15,-5 2-2-15,-10-2-3 0,8 1-1 16,-6 0 7-16,3 2 3 0,-3 0 4 0,0-1 7 16,-1 1-3-16,-3 2-3 0,-4-2-4 15,-1 1-7-15,0-1-3 16,0 2-1-16,-3 1 0 16,-2 2-1-16,-4 3 0 0,3-3-1 0,5 1 0 0,12 3 0 0,12 0-1 15,-1 3 1-15,13 1 1 0,10 1-1 16,-4 3 0-16,11 3 0 0,10 1-1 15,-3 2 1-15,20 0 0 0,10 0 0 16,16-5 0-16,25 1 0 0,20-5-1 16,22 0 2-16,24-2-1 15,30-2 1-15,20 2 16 0,29 0 12 0,25-3 11 16,20 4 7-16,26-1-10 0,16 2-8 16,14 2-6-16,5 1-3 0,6 0-1 15,4 1-6-15,1 1-26 0,3-2-9 0,2 2-10 16,2-3-4-16,1 0 21 15,5 1-1-15,2-7 4 0,9-2 2 0,9-7 2 16,16-4 1-16,20-4-1 0,20-1 1 16,20-3 0-16,16 0 0 0,17 1 2 15,18 0 1-15,14 3 0 0,24-1 1 16,13 4 0-16,22 0 0 0,22-1 1 0,18 2 0 31,16-2-1-31,24 1 1 0,18 2 1 0,8-2 0 0,24 1 0 0,5-1 0 16,-1 1-1-16,4-1-1 15,0 5 1-15,-13-2 0 0,0-2-1 0,1 5 2 16,-21-5-1-16,8 0 1 0,-11 5 0 16,-14-2 0-16,6 2 1 0,-22 3 0 0,-4 2-1 31,-17 4 1-31,-24 3 0 0,-16 2-1 0,-22 5 0 0,-14-1 0 0,-26 5 0 16,-19 1 0-16,-18 1-3 0,-23 5-19 15,-27-3-3 1,-23 1-6-16,-26 0-14 0,-24-5-5 15,-8-1-6-15,-9 0 0 0,-6 0-2 16,-4 3 18-16,-7 4 10 0,-17 6 8 16,-22 4 26-16,-29 6 16 0,-32-4 7 15,-26-2 5-15,-35-3-6 0,-23-3-8 16,-31-3-8-16,-19-1-5 0,-15-3-2 0,-9-1 0 16,-10 0-2-16,-7-3 1 15,-3 1 6-15,-12-1 6 0,5-4 6 0,-16 3 6 16,-1-5 0-16,-12 1-3 0,-14 2 5 15,-2-5-3-15,-9 4-2 0,-7 1-3 16,-3-6-9-16,-1 5-5 0,-6 0-2 16,11-3-3-16,4 2 2 0,-6 2-1 15,18-3-1-15,7 5 0 0,4 0 1 16,27-1-2-16,2 1 2 0,20 0 0 0,24 0-1 16,23 1 0-16,35-3 1 0,20 2-2 15,30-3 0-15,23 1 2 0,24-1-1 16,25 0 0-16,23 0 1 0,20 3-1 15,14 0 0-15,13 0-2 0,10 0-21 16,0 0-31-16,4-1-13 0,3 1-2 0,5 1 18 16,10 2 31-16,22 0 13 0,28 0 4 15,26-1 2-15,37-2 1 0,29 0-1 16,23 1 1-16,32 1-1 0,20 2 0 16,25-1 1-16,26 1-1 0,15 0 1 15,29-3 0-15,13 5-1 0,19 1 0 16,21-3 1-16,9 3-1 0,20-2 0 15,13 1 1-15,8-1-1 0,7 2 0 0,11-5 1 16,10-2-1-16,12 0 0 0,11 0 2 16,7 3-2-16,-2 2 0 0,1 1 0 15,-5-1 0-15,1 1 0 0,6-3 0 16,-2 4 0-16,2 0 2 0,-5 2-1 16,-7 2 0-16,2-1 0 0,-5 3-1 15,-2 0 0-15,-5 3 1 0,-11 0 0 16,-16-1-1-16,-9 1 0 0,-15-1 2 15,-7 1-2-15,-3 0 0 0,-13 1 1 0,-5 0-1 16,-4-1 0-16,-8 2 1 0,-3 2-1 16,-2-3 0-16,-16 1 2 0,-4 2-1 15,3 0-1-15,-6 3 1 0,-2-1-1 16,0 0 0-16,-10 1 2 0,-10-7-2 16,-4 0 1-16,-16 0 0 0,-3-5-1 0,-20 2 2 15,-5-5-1-15,-17 1-1 0,-10-3-1 16,-11-1-1-16,-13 0-1 0,-4 0-3 15,-24 1 2-15,-4 0-2 0,-32-1 2 16,-26-5 4-16,-25-6-1 0,-30-2 1 0,-23 2 0 16,-22 0-1-16,-20 0-15 15,-24 0-21-15,-30-3-7 0,-25 2 1 16,-29-7 15-16,-34-4 22 0,-35-4 4 0,-26-11 1 16,-39-1 1-16,-17-3 0 0,-23-3 0 15,-16 2 0-15,-18-2-1 0,-22 3 1 16,1-3 0-16,-37 2 0 15,0-2 2-15,-6 0 4 0,-28 2 2 0,1 3 2 16,-10 0-2-16,-9 1-4 0,2 2 9 16,1 0 5-16,0 6 4 0,3-1 3 15,5 2-8-15,9 4 1 0,19-1 5 16,8 8 1-16,19-1 1 0,19 4-6 0,2 4-9 16,30 2-4-16,10 4-2 0,25-1-2 15,35 1-1-15,18 0 16 0,44 1 6 16,30 0 8-16,40 0 3 0,33 4-13 15,20-3-11-15,18 2-4 0,5 0-4 0,5-1-1 16,7-2-11-16,-2 0-6 0,4-3-1 16,9 2-2-16,24 1 12 0,43-4 4 15,57 0 2-15,45-2 1 0,53-1 1 16,29 0 0-16,19 5-1 0,28-3 0 16,1 4 1-16,22 2-1 0,9 4 1 15,10 4 1-15,18 4-2 0,10 5 0 16,5 6 0-16,9 1 0 0,6 3 0 15,7 3 2-15,7 4-2 16,6 4 1-16,-1 4 0 0,9 2-1 0,8-1 0 0,13 3 1 16,14 0 0-16,1 5 0 0,9 2 0 15,-5 3 0-15,-4 7 1 0,-13 0-1 16,-11 0 1 0,-13-1-1-16,-30-7 0 0,-20-5-1 0,-31-7 3 0,-38-8-8 0,-17-4-13 15,-29-5-29-15,-30-7-33 16,-11-3 58-16,-29-5-10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6T16:09:29.4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27915 8072 1491 0,'1'0'-8'0,"-1"2"-22"15,1-1-22-15,-2-1-6 0,1 1 53 0,0 1 7 16,-1-1 13-16,0 1 4 15,-2 1 6-15,0 1 7 0,-5 0 0 0,1 0 9 16,-5 2 7-16,0-4 1 0,-3 4 4 16,-1-3-1-16,-5-1-7 0,1 3 4 15,-6-2-9-15,-6-2-6 0,-9 3-4 16,-8-2-2-16,-6-1 0 0,0 3-1 16,-2-3 0-16,-2-1-7 0,2 0-6 0,-5 0-2 15,-3 0-4-15,-11 0 2 0,-5 0 10 16,-8-1 4-16,5-1 0 0,7 1-4 15,-5 0-10-15,-10-1-3 0,-8 1-1 16,-6-1 5-16,1-3 3 0,7 3 2 0,-8-4 0 16,-7 3-8-16,1-3-3 0,3 1-1 15,2-4 0-15,-7 2 1 0,-6-1 2 16,-3 1-2-16,4 2 1 0,-3-1 0 16,-3 2-1-16,-2-2 1 0,0 1-1 15,0 1-1-15,-1 1 0 0,-3-1 0 16,-1 2-1-16,6 1-1 0,-4-3 2 15,1 3-2-15,1-1-1 0,-1 1 2 16,2-2-2-16,1 0 1 0,3-1 0 0,10-1-2 16,-3 1 0-16,2-1 9 0,2-1 9 15,9 1 5-15,16 0 6 0,-3 1-9 16,-3 1-9-16,1-1-2 0,-1 4-5 16,16 0-1-16,12 5-2 15,5-1-1-15,1 2 0 0,0 0 0 0,4 0 0 16,5 1 0-16,10 1-1 0,9-2 0 15,8 1 0-15,5-1-2 0,3-1 1 0,4 0 0 16,-1 1 2-16,3-4-16 0,3-1-12 16,6-1-19-16,0 0-23 0,-1 0-10 15,1 0-15-15,1 1-13 0,1-4 6 16,7 0 17-16,5-4 4 0,15-6-8 16,23-3-13-16,24 0 46 0</inkml:trace>
  <inkml:trace contextRef="#ctx0" brushRef="#br0" timeOffset="611.52">27424 8140 1510 0,'-4'1'57'16,"-5"0"8"-16,-6 1-48 0,-6-1-17 16,-5 2 2-16,-3 2 0 0,-3-1 1 15,-4 0-1-15,-6 3 1 0,-12-1 6 16,-10-2 2-16,-1 1 10 0,-4 0 10 16,5 0 0-16,7 1 10 0,-4-1-3 15,-6 1-3-15,-12-5 2 0,-12 0-1 16,-7 0 0-16,2-1-4 0,0-1-5 0,-13-3-11 15,-4-3-6-15,-3 0-3 0,1-2-2 16,-2-2-1-16,-4 0 0 0,-9-1-1 16,1 2 0-16,0 1 0 0,-3-1 0 15,0 2 0-15,1 0 0 0,4 3-2 16,5-2 0-16,-1 3 1 0,5 2 0 16,6 0 0-16,-1 1 0 0,6 1-1 0,-2 0 0 15,4 0 0-15,21 0-1 0,4 1 1 16,-3 1 0-16,6 0-1 0,-4 1 1 15,8 0-1-15,12 2 0 0,9-1 0 16,7 1-1-16,7-2 0 0,3 3-9 16,6-3-17-16,3 3-22 0,4-4-32 15,8 1-29-15,0 0-21 0,1-3 65 0,8-1 17 16</inkml:trace>
  <inkml:trace contextRef="#ctx0" brushRef="#br0" timeOffset="6083.11">31584 8111 1512 0,'-2'0'35'16,"1"0"-25"-1,-7 0-13-15,-6 0-1 0,-8 1 2 0,-13 0 2 0,-15 1 1 16,-23 0 1-16,-16 0 4 0,-10-6 4 15,0 1 4-15,4-4 11 16,-9-1 6-16,-7 1 11 16,0-2 4-16,1 0-2 15,9-3-4-15,-6-2-11 0,-2 0-6 0,-2-1-3 16,10 3-4-16,12 0-2 0,1 0-3 16,-2 4-3-16,-1 0-4 0,3 1-2 15,16 4 0-15,14-1-1 0,11 3-1 0,6 2 0 16,9 1 0-16,-1 1 0 0,7 1 0 15,5 0-1-15,4-2-1 0,8 0-11 16,5-2-16-16,3 0-29 0,1 1-44 16,-1-1-31-16,3-1 64 0</inkml:trace>
  <inkml:trace contextRef="#ctx0" brushRef="#br0" timeOffset="6906.83">22711 8865 1545 0,'-4'0'3'0,"-7"0"-42"0,-11-2-11 0,-8 0 35 15,-5-1 13-15,-9 0 2 0,-4-2 0 16,-17-2 0-16,-19 1 1 0,-9 1 8 0,-12-1 7 16,1 2 7-16,-13-1 6 15,-10 2-1-15,-6 2-4 0,-6 0-2 0,-5 1-6 16,-7 0-4 0,1 0-3-16,-14-2-2 0,12-1-1 0,4 0 1 0,-1-4 0 0,3 2 1 31,6-4-1-31,4 2-4 0,8 0 0 0,11 3-1 0,7 1 4 0,13 2 7 15,9 1 6-15,21 4 5 0,16-2 0 16,10 1-3 0,10 1-5-16,7-1-3 0,8 0-2 0,7 0-2 15,6-1 0-15,3 0 0 16,0-2-5-16,0 0-3 0,0 0-2 16,1 1-7-16,-1-1-9 0,0 0-28 0,4-1-16 0,-2 1-18 0,7-1-13 15,10-4-271-15,7-5 244 0</inkml:trace>
  <inkml:trace contextRef="#ctx0" brushRef="#br0" timeOffset="35443.9">21523 9154 1522 0,'-2'-1'33'0,"-3"1"-28"0,-4-2-10 16,-1 2 2-16,-7 0 3 0,-3-1 0 15,-6 1 0-15,-4 0 2 0,-8 0-1 0,-4 1 0 16,0 1 1-16,0 1-1 0,10 3 0 16,-2 2 0-16,4-1-1 0,1 3 0 15,2-1 0-15,7 2 1 0,5 0 1 16,6-5-1 0,3 0-2-16,4-3-7 0,2 0-3 0,1 0 1 0,1 1 1 15,1-2 5 1,4 1 2-16,3 4-1 0,8-2 2 0,6 3 1 0,5 1 0 0,4 0 1 15,0 1 2-15,2 0-2 16,4 2 2-16,3 2 0 0,2-2-1 0,-3 3 0 31,-2 1 0-31,-4 3-2 0,-2 1 0 0,-5 2-1 0,-7 1-1 0,-7-4 0 16,-3 2 1-16,-3 3-2 16,-2-1 0-16,-3 2 1 0,-3 0-2 0,-6-5 4 15,-1 0 2-15,-2-2 1 0,-4-3 5 0,-1-1 0 16,-4-3-1-16,-3-2 8 0,-3-4 5 15,-4-4 7-15,-7-1 1 0,-12-5 1 32,-4-2-7-32,-2-3-7 0,2-1-1 0,3-2-8 15,5 2 2-15,1-1-2 0,5-1-1 16,4 4 0-16,7 0-2 0,4 5-2 16,10 0 1-16,3 2 1 0,8 2 1 15,1 0 0-15,0 0 2 0,-1 0-2 16,1 0-1-16,-2 0 0 0,2 0-3 15,0 0-8-15,0 0-13 0,0 0-17 16,0 0-28-16,0 0-21 0,0 0 346 0,0-1-211 16</inkml:trace>
  <inkml:trace contextRef="#ctx0" brushRef="#br0" timeOffset="36529.78">23056 8880 1456 0,'28'14'305'16,"-12"-3"-187"0,24 3-153-16,-115-16 41 0,52 23-14 15,17 13 3-15,-2 11 1 16,-1 5 2-16,0 5 2 0,0 5 0 0,-1 1 0 15,6 0 1-15,-3-5-1 0,4-7-1 16,0-7 0-16,0-5 0 0,5-6 0 0,0-5 1 16,1-8 0-16,0-7 4 0,-3-5 2 15,0-6 0-15,0 0 0 0,0 1 3 16,0-1-1-16,0-1 15 0,0 0 3 16,0-2 3-16,3-1 4 0,1 1-13 15,-1-6-5-15,5-7-10 0,1-4-5 16,3-4-2-16,5-4 0 0,0 0 0 15,3 2-1-15,3-1-2 0,5 4 0 16,3-1-3-16,6 1 2 0,4 2-1 0,3 5 2 16,4 3-1-1,1 6 1-15,2 6 1 0,-5 2 0 0,-10 7 2 16,-7 2-2-16,-8 4-1 0,-4 4-5 16,-2 4-6-16,-5 3-1 0,-3 4-3 15,-9 2 0-15,-11-2 4 0,-6-1 2 0,-11 0 4 0,-10-6 6 16,-9-1 4-1,-6-8 2-15,1-4 3 0,2-4 1 0,3-2 1 16,3-3 0-16,-1-1 2 0,3-3-2 16,4-1 0-16,9 0 0 0,0-1-3 0,4 1-1 15,9 1 1-15,3 1-1 0,14 2 3 0,-6-2 2 16,5 3 2-16,2 0-5 0,-2 0-15 16,2 0-18-16,0 0-54 0,0 0-33 15,2-10 396-15,7-5-247 0</inkml:trace>
  <inkml:trace contextRef="#ctx0" brushRef="#br0" timeOffset="38025.36">21578 9919 1838 0,'10'15'129'16,"-130"21"-215"15,64-16 87-31,-5-1 0 16,-3 2 0-16,-2 2 0 0,5 1 1 15,11 0 0-15,3 1 1 0,8 1 0 16,7-3 1-16,5-2-2 0,10-1 1 0,6-8-2 16,10 1-1-16,2-4-2 0,1 0-2 15,5 1 2-15,3 1 2 0,9 2 0 16,11 4 3-16,7 0 0 0,5-2 0 0,4-2 2 15,-1-2 1-15,3-1 0 0,4-2-1 16,0 0-1-16,-3-3-1 0,-6-1-1 16,-9 1-1-16,-3-1 2 0,-4-2-1 15,-1 0 2-15,2-2-4 0,0 1-5 16,-2-1 2-16,1 0-12 0,-7 0-10 16,2-4-33-16,0-1-42 0,6-2 86 15,6-7-23-15</inkml:trace>
  <inkml:trace contextRef="#ctx0" brushRef="#br0" timeOffset="38734.21">22853 9785 991 0,'2'-8'86'0,"0"2"59"0,0 0-26 0,0 5-15 15,-1-1 12-15,0 2 7 0,0 0-11 16,-1-1-29-16,0 2-28 0,0-1-34 16,0 1-27-16,0 5-14 0,0-2-6 15,4 11 4-15,0 7 10 16,6 12 9-16,3 8 3 0,2 8 2 0,1 3 0 0,-4-1 0 16,2-3 1-16,-4-2 0 0,2-6 1 15,-2-5 0-15,-2-9-1 0,-2-8 0 16,-4-12 1-16,4-3-9 15,-6-3-11-15,3-2-7 0,-3 1-2 0,0 0 14 16,1-5 11-16,0-4 4 0,2-4 3 16,2-6-6-16,0-7-1 0,4-2 0 0,4 0-2 15,-2 1 3-15,4 7 10 0,-2 3 7 16,3 3 4-16,3 1-4 0,3 2-6 16,6 2-8-16,1 3-2 0,3 3-1 15,-1 5-2-15,0 5-1 0,3 4-1 0,0 3-1 16,4 6-2-1,-2 3 0-15,-9 2-1 0,-8 0 1 0,-9 0-2 0,-10 0-1 16,-5 1-6-16,-6 3-1 0,-16-1 5 16,-13-2 3-16,-6-3 9 0,-9-8 3 15,0-2 4 1,3-6-1-16,-2-1 2 0,2-6 3 0,5-2 3 0,-4-4-2 16,-2-1 0-16,2 2-5 0,4 1-5 15,10 2-1-15,10 0 0 16,8 3-1-16,8 0 1 0,6 0 0 0,4-1 1 0,0 0 2 15,1 0 2-15,0 0-1 0,0 0-1 16,0 0-5-16,0 0-14 0,0 0-20 16,0 1-34-16,0-1-40 0,0 0-16 15,0 0 349-15,0-5-194 0</inkml:trace>
  <inkml:trace contextRef="#ctx0" brushRef="#br0" timeOffset="41003.71">21290 11499 1594 0,'0'0'47'0,"0"0"-18"16,1 0-16-16,-1 1-11 0,1-1-2 15,-2 2 0-15,0-2-4 0,1 2 0 16,-2 3 0-16,0 7-1 0,1 10 1 15,1 12 5-15,-2 12 4 0,4 17 1 16,6 12 2-16,1 12-4 0,2 8-1 16,-2 0 0-16,-2-4-2 0,1-7 2 15,1-17 0-15,-3-11 0 0,1-6 0 16,0-11-1-16,0 0-14 0,4-3-16 0,-2-11-22 16,-2-9-29-16,-3-13 581 0,-4-15-383 15</inkml:trace>
  <inkml:trace contextRef="#ctx0" brushRef="#br0" timeOffset="41504.51">21012 11354 1780 0,'0'2'78'0,"0"-1"22"0,-1-1-80 16,0-1-28-16,1 1-2 0,2 1 1 0,-2-1 3 15,5 2-2-15,-2-2-2 0,3 0-2 16,6 1 0-16,6 0 2 0,8-1 3 16,7-1 5-16,6 0 1 0,-1 0 1 15,0-1 8-15,-3 0 4 0,-3 0 2 16,-1 1 3-16,-2 0-9 0,-4-2-3 16,-1 1-1-16,1 2-2 0,-4-1 0 15,5 2-1-15,-3 3-1 0,-1 1-1 16,-1 4-1-16,-1 0-4 0,0 3-3 0,-1 1-3 15,0 4 0-15,-1 7 2 16,-1-2 3-16,1 3 3 0,-1-1 2 0,-3-3-1 16,0 1-2-16,-4-1-4 0,-3-1-3 15,-4-2-1-15,-4-6-1 0,-6 4 2 16,-11 4-1-16,-8 5 5 0,-9-2 3 16,-10 2 4-16,-6-4 2 0,-8-5 2 15,-8-1 1-15,-9-8 0 0,0-2 0 0,1-3 0 16,10-3 1-16,16-1-1 0,6 0-1 15,11-3 3-15,9 2 2 0,5 0-1 16,6 0 2-16,1 0-3 0,7 2-1 16,3 1 3-16,0 0-2 15,1 0-1-15,0 0-13 0,0 0-23 0,0 0-7 0,-1-4-16 16,4 2-11-16,6-6-14 0,6-10 41 16</inkml:trace>
  <inkml:trace contextRef="#ctx0" brushRef="#br0" timeOffset="42540.63">22586 11046 1560 0,'16'4'140'16,"69"10"-102"-1,-190-22-38-15,103 10 2 16,-2 0-2-16,0 2 0 0,2 3-1 16,0 4-1-16,1 6 0 0,-3 8 1 15,4 10-1-15,1 5 2 0,3 7 2 16,1 2 0-16,2 0 1 0,-1-3 1 15,-2-5-2-15,2-3 1 0,-2-5 0 16,-2-3-1-16,5-3 1 0,-2-5 0 0,-2-6-1 16,0-2 0-16,1-9 0 15,-2 1-1-15,-1-4-4 0,-1-2-8 0,1 0-10 16,-1 0 0-16,0 0 3 0,0 0 3 16,0 0 10-16,0-4 8 0,5-1 6 15,0 1 8-15,4-7 3 0,4-1-7 16,2-4-4-16,7-5-3 0,-1 1-3 15,3 1-1-15,3 0 4 0,3 1 3 0,6 2 2 16,3 4 2-16,1 3-3 0,-1 3-3 16,-8 1-1-16,-5 1-2 15,-3 3 0-15,-3 2 0 0,1 3-2 0,-2 3-2 16,-3 2-4-16,-5 4-2 0,0 3 0 16,-2 6-11-16,2 9-6 0,-6 5-1 0,-3 3-1 15,-5 0 13-15,-5-1 6 0,-6-4 3 16,-5-6-1-16,-5-1 1 15,-3-7 2-15,-2-3 2 0,-11-3 2 0,-7-3 4 16,-8-6 4-16,-5-1 4 0,2-4 6 16,4-3 6-16,4-3-4 0,6 1-2 15,7-2-6-15,7 1-5 0,9 2-1 0,5-1-4 16,2 1 1-16,7 1-1 16,6 2 1-16,0 1 1 0,-4-2-4 0,6 4-11 15,-1-2-22-15,0 0-25 0,1 0-26 16,0-7-14-16,3-4 675 0,3-11-442 15</inkml:trace>
  <inkml:trace contextRef="#ctx0" brushRef="#br0" timeOffset="43684.43">21639 12351 2125 0,'0'1'43'0,"-1"-1"-46"0,-4 4-34 15,-8-3-6-15,-6 8 15 16,-12-2 24-16,-9 4 4 0,-8 0 2 0,-14-2-1 15,-15 1 0-15,-2-4-1 0,-2 3 0 16,12-2-3-16,15 1-4 0,13 1 0 16,13-3 0-16,12 1 1 0,9-4-4 15,6-3-16-15,-2 2-4 0,3 0 2 16,3 2 7-16,6 1 17 0,7 6 2 16,6 1 1-16,9 4-2 0,10 5 1 15,5-1 0-15,7 3 0 0,4 0 2 0,2 4 0 16,4 5 0-16,1-1 0 0,-6 6 1 15,0 4 0-15,-5 1 0 0,-8 0 0 16,-8-7 0-16,-12-8-1 0,-9-5-2 16,-8 2-2-16,-4-1-2 0,-5 2-1 15,-7-1-1-15,-8-3 2 0,-7-2 9 16,-8-2 3-16,-6-4 6 0,-3-3 5 16,-5-4 0-16,-3-3 4 15,-7-3-1-15,-8-3-6 0,-1-1-4 0,-1-3-4 16,6 0-4-16,11 0-1 0,6 3-11 15,6-2-19-15,5-1-32 0,6 0-55 0,2-2 27 16,2-4 29-16</inkml:trace>
  <inkml:trace contextRef="#ctx0" brushRef="#br0" timeOffset="44222.66">21469 13554 1848 0,'-1'1'66'0,"1"-1"7"0,1 0-70 0,-2-1-15 16,1 1 10-16,-1-1 9 0,-2-1 6 16,1-1-7-16,-2-1 0 0,-3-2 0 15,-6 0 1-15,-11-3 1 0,-12 1 2 16,-14 4 1-16,-9 5-3 0,-7 6-4 15,0 6-2 1,4 6-2-16,0 1-2 0,8 2-4 0,8 4-8 16,2-5-5-16,9 1-10 0,8-5-1 15,7-3 5-15,10-3-1 0,7 0 9 0,3-4 5 16,6 1 5-16,4 1 10 0,4-1 5 0,2 2 4 16,10 0 2-16,1 0-4 15,5 3 1-15,8-4-4 0,2 3-4 16,12 4 0-16,8 0-2 15,4 6 0-15,6 3-1 0,-2 4-1 0,-8 4 0 0,-12-3 10 16,-17-2 5-16,-10-2 0 0,-11-4-4 0,-5 0-5 31,-1-1-2-31,-6 1 2 0,-7-1 4 16,-6 0-1-16,-10 0 3 0,-11-2 2 16,-10-2 7-16,-8-2 9 0,-5-5 1 15,0-4-2-15,-1-4-7 0,1-6-9 16,-1-3-6-16,5-2-5 0,6-4-5 15,4 0-14-15,8-1-21 0,4 2-14 0,8 0-18 16,6 5-11-16,8 1-14 0,7 1-25 16,1 1-14-16,8-1-1 0,7-8 743 15,9-2-462-15</inkml:trace>
  <inkml:trace contextRef="#ctx0" brushRef="#br0" timeOffset="45094.78">22534 12113 2077 0,'0'0'61'0,"-3"0"-29"0,3 1-29 0,0 1-22 16,0 5-5-16,4 11 5 0,1 15 4 16,0 17 4-16,2 16 3 0,0 12 2 15,2 7 1-15,2 4 4 0,-1-3 1 16,0-4 0-16,0-10 2 0,-3-11-2 15,-1-12 1-15,-2-14 1 0,1-11 0 0,-3-11 2 16,0-9 3-16,0-4-3 16,-2 0-6-16,0 0-10 15,0 0-2-15,0 0-13 0,0-1 0 0,0-4-2 16,1-3-5-16,3 0 17 0,1-4 16 0,4-7 13 16,4-6 5-1,0-4-3-15,4-4-7 0,0 1-4 0,0 1 4 16,3 5 4-16,2 1 1 0,3 5 4 0,3 1-2 15,5 4-4-15,-2 3-1 16,6 5-1-16,-1 1-2 0,-2 5-2 0,-1 3 0 16,-4 5-6-16,-2 7-8 0,-3 2-4 15,-1 7-3-15,-5-1 0 0,-2 0 0 0,-6 2-8 16,-5-1-5-16,-6 3 0 0,-10-3 2 16,-6 1 14-16,-9-1 10 0,-6-2 8 0,-5-5 4 15,-5-2 1-15,-11-5 1 0,-4-5-3 16,-6 0 0-16,5-4-1 0,8-5-2 15,10 3-2 1,12 0-7-16,4-3-8 0,10 4-11 0,7 1-20 0,3 0-17 16,4 0-28-16,0 0-14 0,0 0-1 0,0 0 50 15</inkml:trace>
  <inkml:trace contextRef="#ctx0" brushRef="#br0" timeOffset="45776.99">22386 13547 1856 0,'3'0'45'15,"0"0"-23"-15,-1 0-24 0,-2 0-3 16,0 0-1-16,0 0-16 0,-2 1-15 16,2 2 4-16,2 2 1 0,0 11 11 0,2 17 13 15,2 15 1-15,2 16-2 0,1 3 13 16,1-3 13-16,-3-3 2 15,-3-5 4-15,-1 0-9 0,-3 3-11 0,0-3-4 16,2-10 14-16,0-15 8 0,1-13 3 16,-2-8 8-16,3-7-18 0,-4-3-5 15,-4 2-5-15,3-2-7 0,1 0-4 16,0-2-6-16,5 0 2 0,-1-2 6 0,2-5 3 16,2-6 3-16,3-5 3 0,6-7-1 15,4-3-1-15,3-3 0 0,7 0-2 16,1 7-3-16,6 0-1 0,-1 8-1 15,3 6-1-15,2 6 3 0,4 3 2 16,8 7 0-16,-3 5 2 0,-4 7-1 16,-10 6-3-16,-12 5-1 0,-5 6-5 15,-4 3-2-15,-3 2 2 0,-7-1 4 16,-8-2 2-16,-10 1 3 0,-9-1 0 16,-12 1 1-16,-12-4 4 0,-12-5 4 15,-10-7 5-15,3-5 4 0,2-6 4 0,4-3 6 16,4-5-1-16,-38-2 8 15,55-4-28-15,5 1-2 0,0-3-1 0,4 1-2 16,6 3 0-16,7-1-2 0,5 4 0 16,5-1 3-16,5 1 3 0,0 0 0 15,0 0 1-15,0 0-7 0,0 0-11 16,0 0-16-16,2-1-17 0,-2 1-18 16,1-1-36-16,0-7-17 0,9-3 58 0</inkml:trace>
  <inkml:trace contextRef="#ctx0" brushRef="#br0" timeOffset="51658.16">25970 11625 1456 0,'0'7'44'16,"-19"0"-46"-16,-14 5-9 0,-6-1 3 15,-14-2 9-15,7 0 0 16,-1-1 2-16,-9-1-3 0,-14-4 1 0,-12 1 3 16,-9-4 1-16,-1-4 1 0,4-1 2 15,2-4-4-15,-9 0 0 0,-2 0-1 16,-1 1-1-16,5 0 3 0,15 0 2 0,5 0 1 15,0 3-1-15,-1 0 0 0,1 1-4 16,4-1 0-16,9 2 1 0,11 2-2 16,5-4 0-16,10 3 0 0,7 1-2 15,7 1 1 1,3-1 1-16,5 1 0 0,4-2-5 0,7 2-19 0,0 0-30 0,1 0-35 31,0 0-93-31,11-3 210 0,15-3-68 0</inkml:trace>
  <inkml:trace contextRef="#ctx0" brushRef="#br0" timeOffset="51989.85">25982 11711 1620 0,'-1'0'47'0,"-5"0"-12"0,-5 2-24 16,-9 3-16-16,-13 0 4 0,-9 2 1 15,-12 0-1-15,-6-1 1 0,-13 0 2 0,-18-2-1 16,-13 1 3-16,-9-2 0 0,5-2-2 16,3 3 2-16,-4-3 0 0,1 1-2 15,2 2 1-15,6-2-2 0,13-1 0 16,-3-1-1-16,3 0 2 0,-3 0 0 15,4-1 0-15,18-3 0 0,7-1 0 16,13 0-1-16,5 1 1 0,7 0-3 16,8 2-11-16,9 2-10 0,8-1-19 15,10 1-21-15,0 0-21 0,0-4-10 0,10 2 23 16,14-1 137-16,23-4-51 0</inkml:trace>
  <inkml:trace contextRef="#ctx0" brushRef="#br0" timeOffset="52293.88">26080 11970 1643 0,'-14'1'60'0,"-15"2"18"15,-19 1-74-15,-17 1-5 0,-12 1 1 16,1-1 2-16,-7-4 0 0,-13-1 1 15,-9 0-1-15,-8-1 1 16,6-1-2-16,6-1 1 0,-3 0 1 0,3 0-2 16,6 0 0-16,6-1 2 0,22 4-3 15,7-2 1-15,7 1 1 0,4 1-2 0,4-3 1 16,7 2 1-16,5 1-1 0,11-2 5 16,8 2-10-16,6 0-18 0,6 0-18 15,2 0-39-15,0 0-28 0,5 0-64 16,13-3 43-16,17-3 51 0</inkml:trace>
  <inkml:trace contextRef="#ctx0" brushRef="#br0" timeOffset="52558.83">25830 12095 1545 0,'-5'0'82'0,"-10"1"79"16,-14 1-156-16,-14 1-8 0,-16-1 2 16,-21-2 2-16,-11-4 3 0,-12 1-2 15,1 1 1-15,4-4 1 0,-3-1-2 16,3 0 1-16,5 1-1 0,7-1 0 16,19 2-1-16,12 1 1 0,9 1-1 0,9 0 3 15,5 1-8-15,6-1-5 0,2 3-12 16,4-3-21-16,6 3-26 0,6 0-23 15,7 0-62-15,2-3 83 0</inkml:trace>
  <inkml:trace contextRef="#ctx0" brushRef="#br0" timeOffset="61510.75">24026 9642 1476 0,'-2'0'74'0,"2"0"54"0,-1-2-131 16,1 2-13-16,1 0 6 0,-1 0 13 16,-3 0 0-16,-4 0-2 0,-2 0-1 15,-2 2 0-15,-7-2 1 0,-1 0 3 16,-2 1 5-16,-5 0 2 0,-3 0 1 15,-2 0 0-15,-3 2-2 0,-4-3-1 16,-5 0 2-16,-7 2-2 0,-5-2 1 16,-7-4-1-16,-9 1-3 0,-9-4-1 15,-8 1-1-15,-1 0-1 0,4-3 0 16,-3 1 1-16,-8 0-2 0,-4 0 2 0,-7 3 0 16,3-1 1-16,4 1-2 0,-10 1 7 15,-5 2 3-15,-6 1 1 0,-4-1 3 16,2 0-10-16,-3 0-4 15,5 1-2-15,4-1-1 0,11 2 12 16,1-2 11-16,-1 2 5 0,2 0 6 16,2 0-12-16,16 2-6 0,5-2-5 0,-2 1-4 0,1 1-3 15,2 2 0-15,3-2-2 0,12 1-1 16,8-1 0-16,6 2 0 0,5-1-1 16,-3 1 1-16,2-1 0 0,1 0-1 15,2 0 2-15,9 0 0 0,6-2-2 0,6-1 2 31,1 1-1-31,5-2 0 0,-1-1 2 0,4 2-1 0,3-5 0 0,1 2 3 16,2 0 0-16,2-2 1 0,2 1 2 16,-1 0 0-16,1-1 0 0,0-1-2 15,1-1-3-15,1 1-3 0,0-5 0 16,-3 0-1-16,3 0 0 0,-2 1 2 0,2-1 2 16,2 2 0-16,-2 2 4 0,2-1 0 15,0 1 0 1,0 1-1-16,0 0-1 0,1-1-2 0,1 0-2 0,1 0-1 31,0-2-3-31,0-2-3 0,5 1-2 0,0-3 0 0,1-1 1 0,1 0 4 16,-1-1 2-16,0 3 0 15,-1 0 1-15,1 0 0 0,-1 1 1 16,2 0-1-16,1 2-1 0,0-4-6 0,-2 2-9 0,-1-3 0 16,1-2-1-16,0 0 6 0,0 0 9 15,0 4 1-15,-2 1 1 0,-1 0-1 16,-1 3 1-16,1-1 0 0,0 0 1 15,1 0 0-15,-1 0 2 0,1-2-2 16,-3 2 1-16,1 0-1 0,1 2-1 0,1-1 0 31,3 0-1-31,-1 0-2 0,0 4 1 0,2-4 0 0,1 1-1 0,-1 2 2 32,0 0-2-32,3 1 1 0,0-1-1 15,5 1 2-15,4-1-1 0,-2 1 0 16,4-2 1-16,2 0-1 0,8 2 0 15,3-2 1-15,6 2-1 0,5-3 1 16,6 1 0-16,11 1 1 0,5-1 0 0,1 1 0 16,-4-1 0-16,-6-1 0 0,6 2 0 15,1-1 0-15,11 2 0 0,6-1 1 16,0 1-1-16,0-1 1 0,-4 1-1 16,1 0 0-16,9 1 1 0,7-2-1 15,1 2 0-15,2 0 0 0,-6-1 0 16,10 1 1-16,5 1-1 0,-2-1 0 15,1 0 0-15,-8 0 0 0,2 0 1 0,8 0 0 16,-9-3 0-16,1 2 0 0,-10-3-1 16,0 2 1-16,5-1-1 0,-2 3 0 15,-3-2 1-15,-8 1 0 0,-7-2-1 16,4 0 0-16,5 2 0 0,-1 2 0 0,-2 2-1 16,-10 0 1-16,-5 0 0 15,-7 2-1-15,-4 0-1 0,-3 3 2 0,-8 0 1 16,-9 1 0-16,-5-1 4 0,-13-1-3 15,-7-1 1-15,-5 1-1 0,-6-3-2 16,1 2-3-16,-4-1-5 0,1 2-2 16,-1-1 1-16,0 3 2 0,-2 1 3 0,-4 4 3 15,4 3 0-15,-2 8 1 0,0 3 0 16,2 5 0-16,-4 0 0 0,-1 2 0 16,-1 3 0-16,3 1 0 0,-1 2 1 15,6 1-1-15,0-1 1 0,1-1-1 16,3 2 0-16,-1-1 0 0,0-1 1 15,1 1-1-15,-1-6 1 0,0-4 0 16,2-3-1-16,2-3 0 0,-4-3 1 16,-2-1-1-16,1-2 0 0,-2-2 2 0,0-3 3 15,-2-1 5-15,1-2 3 0,-1-1 2 16,-2-2 0-16,4-1 3 0,-1-1 3 16,-2-2 5-16,3 0 1 0,-1-1 0 15,0 1-3-15,-3 2-4 0,1-3-5 16,-3 0-4-16,-4 1 1 0,-3-1 0 15,-13 0 3-15,-4 2 3 0,-7-1-3 0,-6-1-4 16,-4 0-2-16,-2-1-5 0,1-1-1 16,3 1 0-16,5-2-2 0,-1 2 1 15,0 0-1-15,-3 0 3 0,-2-1-9 0,3 1-23 16,5-1-31-16,7 1-59 16,7-2 560-16,8-3-354 0</inkml:trace>
  <inkml:trace contextRef="#ctx0" brushRef="#br0" timeOffset="63341.09">23500 13191 1473 0,'-1'0'77'0,"-1"1"29"0,2-1-76 0,-2 0-37 16,-2 0 0-16,-5 3 7 15,-2-1-2-15,-7 0 2 0,-5 3 0 0,-5-2 0 0,-7 1 1 16,4 1 1-16,-1-1 1 16,0 2 5-16,-4 0 6 15,-7-1 3-15,-6 2 6 0,-1-1 4 16,-5-1 1-16,-9 1 1 0,-11-2-5 0,-6 1-9 0,-3-2-5 16,3 1-3-16,1 0-2 15,-7 2-1-15,-13 0 0 0,-8 2-2 0,-8 0 0 16,3-3 0-16,-4 1 0 0,-1-1 0 15,2-3 0-15,4 0 0 0,13 1-1 16,-3-1 1-16,2-2-1 0,-1 1 0 0,4-1 0 16,12 1 0-16,3-1 1 0,-4-2-1 15,1-2 0-15,3 1 1 0,7-1 0 0,10-2-1 32,10-1 2-32,0-1-1 0,1 1-1 15,0-1 1-15,-5-1-1 0,4 1 0 16,7-1 0-16,9 1 1 0,9-1-2 0,5 0-1 0,5 0-3 0,4 0-2 15,7 0-1-15,0 0 1 0,5-1 2 16,1-5 0 0,2-6 4-16,5-7-1 0,1-9 1 0,3-13 5 15,0-3-17 1,2-10-10-16,-3-5-9 0,-2 1-8 16,1-1 16-16,-4 7 10 0,1 8 11 0,-2 7 1 15,-1 8 6-15,-3 4 2 0,3 4 2 16,0 3 3-16,0 6-6 0,0 7-1 15,3-2-2-15,-1 3 0 0,0 4-1 16,2 0-2-16,-1 4-1 0,-1 2-4 16,3-2 1-16,-1 2-1 0,-1 0 1 15,3 3 0-15,-1-2-1 0,1 0 1 0,3-1 0 16,5-2 1-16,3 3 1 0,10-2 1 16,4 0-1-16,7-1 1 0,9-1 0 15,-1-1 0-15,5-2 1 0,4 0 0 16,0 0 1-16,9-1-1 0,9 1 1 15,7-1-1-15,6 1 0 0,1-1 2 0,-7 1-2 16,-3 0 0-16,3-1 1 0,10 0-1 16,13 1 0-16,-1-2 1 15,5 4-1-15,-2-1 0 0,8 1 0 0,1 2 0 16,-1-2 0-16,-6 0 1 0,-2 3-1 16,6-2-5-16,-5 4 6 0,-4 0 1 15,-10 0 0-15,-16 4 7 0,5 1-6 16,-2 0 0-16,-4 1 0 0,-9 1-1 15,-8-1-1-15,-11 2 5 0,-10-1 1 16,-1-1 1-16,-2 1 0 0,-3 0-5 16,2 0-2-16,-4 1 0 0,-2-1-1 0,0 2 0 15,0 1 0-15,1-3-1 0,2 3-2 16,-3 1 1-16,-2 4-1 0,1 2-2 16,-4 6 1-16,0 4-3 0,-1 2 1 15,-3 5 0-15,-4-4-2 0,0 3 1 16,-4 3 3-16,0 3 3 0,-3 7 2 0,-3 5 2 15,1 6-1-15,-2 2 3 0,-3-2 0 16,1-2 1-16,-1-6 1 0,-5-4-1 16,3 0 0-16,-3-4 3 0,-1 0 1 15,4-4 1-15,-4-1 0 0,1-5 2 16,-2-3-1-16,-1-4 2 0,1-5 0 16,1-2-3-16,2-4 0 0,1-3 0 15,1-2 0-15,2-3 1 0,-3 1 0 16,3-4-2-16,0 2-2 0,0-2 1 15,0 0 1-15,0 0-6 0,0 0-7 0,0 0-20 16,0 0-18-16,0 0-23 0,0 0-22 16,0 0-16-16,0 0-8 0,0 0-46 15,0-2 90-15</inkml:trace>
  <inkml:trace contextRef="#ctx0" brushRef="#br0" timeOffset="64557.44">23716 14536 1840 0,'0'2'29'0,"-3"-1"-29"0,-1 1-28 0,-7-2-3 16,-5 3 20-16,-3 1 8 0,-5 0 4 15,-4 1 3-15,-3-3 1 0,-5-1 2 16,-5-1 2-16,-5 0 5 16,-9-1 6-16,1 2 4 0,-3 2 5 0,-1 1-2 15,-2 3-1-15,-10-5-3 16,-4 5-5-16,-13-3-5 0,-8 3-5 0,-5 0-2 0,-1 1-4 15,5 0 1-15,-12 2-2 16,-6 1 1-16,-7 2 0 0,-2-1-1 16,1-1 0-16,-2-6 1 0,3-2 0 15,2-1 0-15,6-4 0 0,3-1 1 0,-4-1 7 16,4-3 6-16,12 4 2 0,7-4 3 0,4 0-4 16,-4 3-4-16,3-5 0 0,4 2-1 15,8-2-5-15,13-1-1 0,1-3-4 16,-2-2-2-16,-4-2 0 0,-3-2 0 15,1-2-1-15,10 2-2 0,8-4-2 16,6 1-4 0,7-3 2-16,3-1-1 0,6 3 0 0,6-2 2 0,4 1 0 0,2 1 3 15,6-1-3-15,0 2-3 0,4-3-1 16,6 0-2-16,0-5 3 0,3-4 5 16,2-3-4-1,3-3 2-15,3 0-3 0,3 0-5 0,-1-1 3 0,6 1-1 16,2 4 2-16,-3 3 5 15,2 8 0-15,-3 1 2 0,-4 4 0 16,2 2 1-16,2 1 0 0,-3 1 2 16,4 3-1-16,-5 0 1 15,-2 1 0-15,1 2 0 0,-1-3-1 0,-1 0 1 0,2 1-1 0,1-3 0 16,1 1 1-16,-1 2-5 0,0 1-7 16,-2 2-3-16,1 0-3 0,1-1 0 15,4 0-3-15,8-2-11 0,7 3-7 16,8-3-1-1,8 3 7-15,0 0 12 0,-1 7 10 0,-5 0 5 0,-2 1 3 0,0 1 0 16,1 0 2-16,0 0-1 0,2 2 2 16,4-1-1-16,5 1 0 0,10 0 1 15,5-2-1 1,2 0 1-16,2-2 1 16,3 0-1-16,5-1 0 0,15-1 1 0,4 2-1 15,6-1 0-15,-1 3 1 0,-7-5-2 16,9 4 9-16,2 1 1 0,1 1 0 15,-3 4 3-15,-7-2-10 0,0 3-1 16,6 3 1-16,-2-4 0 0,-2 1 2 16,-10 0 8-16,-9-3 3 0,7 3 1 15,8 0-3-15,0 2-7 0,1 1-3 0,-5 0-1 16,-11 1-1-16,3 4-1 0,5-6 1 16,-5 3 0-16,-7-2-1 0,-7-2 1 15,-13 0 1-15,-9-2-2 0,-7-2-2 16,-11 0 17-16,-11-1 3 0,-7-2 5 15,-6 0 7-15,-1 1-18 0,-3-1 1 16,1 0-1-16,-1 0 1 0,0 0 1 16,0 0-4-16,-2 2-4 0,-2 0-6 15,1 3-4-15,-6 5-2 0,-5 8-1 0,-5 10 3 16,-4 7 2-16,-2 5 1 0,-1 3 1 16,1 3-1-16,4 2 1 0,4 2-1 15,4-2-2-15,2 2 1 0,5-2 2 16,1-2-1-16,3-1 0 0,2-3 1 15,0-4 0-15,2-3 1 0,0-3 1 0,0-7 1 16,0 0-1-16,-2-3 0 0,1-3 4 16,1-3 4-16,-3-2 3 0,1-4 1 15,-2-2-4-15,2-2-4 0,-1-3-2 16,0 1 1-16,-1-2 1 0,0 0-1 16,2-1 0-16,0 1 0 0,0-2-3 0,0 2-1 15,0 0 1 1,0-2-1-16,0 0-5 0,0 0-10 0,0 0-17 0,0 0-29 15,0 0-34-15,0 0-10 0,0-4 47 16</inkml:trace>
  <inkml:trace contextRef="#ctx0" brushRef="#br0" timeOffset="68746.33">27220 8947 954 0,'0'0'36'0,"1"0"13"16,0 0-17-16,-1 0-1 0,1 0 2 15,-1 0-11-15,-1 0-8 0,1 0-5 16,0 0-7-16,0 0-3 0,0 0-3 15,-2 5-3-15,4-1-1 0,0 3 1 16,-2 6 2-16,0 3 3 0,-3 3 1 16,1 4 1-16,3 2 0 0,-2 0 0 0,4 2 0 15,0-3 0-15,1 0 2 0,1-3-1 16,1-1 0-16,2-2 4 0,-1-1-1 16,4-2 4-16,0-3 1 0,1-2-3 15,3-3 0-15,1 0 1 0,-5-4-2 16,1-2 1-16,0-2 6 0,0-1-4 0,0-5 2 15,2-1 8-15,-2-1 1 0,2-3 9 16,1-1 9-16,1-3-8 0,-4 0 0 16,-1 0-5-16,-4 1-11 0,-1-3-4 15,-3 1-3-15,0-5-1 0,-2 4 2 16,0 4 1-16,-1 3 2 0,0 4 6 0,0 6 3 16,0 1-2-16,0 0-8 0,0 0-20 15,0 0-9-15,0 0-14 0,0 0-5 16,0 1 7-16,0 6 1 0,3 8 13 15,3 8 6-15,7 4-1 0,8 4-1 16,8 2-3-16,6-2 0 0,3-2 8 16,-1-3 1-16,-6-7 2 0,-4-5 3 15,-8-5 4-15,-4-6 8 0,-4-3 18 0,0 0 0 16,-1-5 7-16,5-4 10 16,-3-1 0-16,-3-6 17 0,-2-2 3 15,-2-7-12-15,-3-4-16 0,-1-8-19 0,-2-5-11 16,-6-2-3-16,-3 2 2 0,1 4 2 15,-1 8 6-15,2 8 3 0,2 6 0 16,3 4 0-16,0 5-5 0,0 3-6 16,3 4-5-16,0-1-11 0,0 1-12 0,0 0-12 15,2 0-8-15,-2 0-12 0,-2-2-17 16,2 2-6-16,4 3 163 0,12 3-82 16</inkml:trace>
  <inkml:trace contextRef="#ctx0" brushRef="#br0" timeOffset="69031">28586 9044 1273 0,'15'0'266'0,"-261"31"-189"47,213-28-92-47,6-1 0 0,5-1 2 16,3 1 2-16,9-1-2 0,2-1-5 0,7 0-5 16,0 0-11-16,0 0-18 0,0 0-16 15,0 0-33-15,2 0-70 0,11-3 100 16</inkml:trace>
  <inkml:trace contextRef="#ctx0" brushRef="#br0" timeOffset="69252.88">28507 9166 1037 0,'-11'5'48'16,"-6"1"47"-16,-3 1-73 0,-1-2 4 15,6-1 0-15,-1-2-4 0,0-1-13 16,-1 0-4-16,1-1 0 0,2 0-1 16,-2 0-1-16,1 0-1 15,0 0 0-15,-2 0 2 0,-1 0-5 0,-3-2 18 16,-2 2-229-16,-1-5 155 0</inkml:trace>
  <inkml:trace contextRef="#ctx0" brushRef="#br0" timeOffset="76306.89">28988 8950 762 0,'5'3'260'16,"-5"-2"-129"-16,0-1-105 15,0 2-18 1,-6-4-8-16,4 4-2 0,2 1-2 15,-1 5 1-15,1-1 2 0,0 5 1 16,-2 1 4-16,2 5 4 0,-1 5 3 16,1 4 1-16,1 3-1 0,0 8-4 15,0 6-2-15,0 4-4 0,3 5 1 16,-1 3-1-16,2-2 0 0,-1-3 0 16,-3-7 2-16,3-6-1 0,0-4 1 0,1-6 0 15,-1-7-1-15,-2-5 1 0,-1-8 1 16,-1-7-13-16,0-1-16 0,0 0 26 15,2-6-14-15</inkml:trace>
  <inkml:trace contextRef="#ctx0" brushRef="#br0" timeOffset="76773.49">28974 9063 1462 0,'-1'0'93'0,"0"-1"34"16,1 1-58-16,0-1-54 0,0 0-7 15,0-1 0-15,-2 0-2 0,-1-2-3 0,5 1-1 16,-2-5 1-16,4 0 3 0,-1-1 6 16,0-1 4-16,3-2 2 0,0-1 3 0,3 1 1 15,1-2-2-15,0 1-3 0,6-1-6 16,3 0-3-16,4 0-12 0,5 3-1 15,4-1-2-15,4 3-10 0,5 3 10 16,-4 3-1-16,-4 3 0 0,-6 1 6 16,-8 5-2-16,-4-2-4 0,-5 4-9 0,-3 1-5 15,-2 0-4-15,-2 3-2 0,-3 3 7 16,-3 1 5-16,-3 4 1 0,-3-1 5 16,-8 3 6-16,-8 3 3 0,-10 0 5 15,-8-3 2-15,-5-3 0 0,5-4-2 16,1-2 1-16,9-2-1 15,6-4-1-15,0-1 0 0,6 0 0 16,2-2-2-16,2 0 1 0,6-1 1 0,3-1-2 0,1-1 1 16,3 0 1-1,3 0-5-15,1-1-6 0,0 0-9 0,1 0-16 16,0 0-22-16,-1 0-28 0,2-5-8 0,6-4 156 16,2-9-68-16</inkml:trace>
  <inkml:trace contextRef="#ctx0" brushRef="#br0" timeOffset="77131.44">29852 8555 1450 0,'-6'2'216'0,"96"-4"-211"16,-241 95-5-1,96-66 3-15,20 11-3 16,0 6 1-16,-1 2-2 0,5 3-1 16,4 2 1-16,6-1-2 0,7 3-2 15,9-1 1-15,5-2-2 0,6-1 2 16,7-1 3-16,2-8 1 0,1-8 0 0,-1-10 4 15,-2-6 4-15,0-4 1 0,0 0 3 16,2-1-1-16,0-2 3 0,1-2 3 16,-3-1-1-16,-2-1 0 0,-6-4-3 15,0 1-6-15,-4-2-3 0,-1 0-1 0,0 1-2 16,0-1-3-16,0 0-8 0,0 0-13 16,0 0-22-16,-1 0-30 0,0 0 639 15,-3 0-430-15</inkml:trace>
  <inkml:trace contextRef="#ctx0" brushRef="#br0" timeOffset="79284.39">30120 8676 1340 0,'-1'12'128'15,"-2"-9"-131"1,0 1 1-16,0-7 3 0,0 8 0 16,1 3-1-16,1 1 1 15,-1 2-1-15,2 1 0 0,0 2 0 16,2 9 1-16,1 2-1 0,1 7 0 0,0 0 1 16,2 2 0-16,0 2 0 0,-3-2 0 15,-1 1-1-15,-1-1 1 0,-1-3 1 16,1-9-1-16,-1-4 0 0,0-5 0 0,0-4 0 15,2-3 0-15,-2-1 0 16,0-5 1-16,0 1 0 16,0-1 1-16,0 0 1 0,0 0 4 0,0 0 11 15,0 0 6-15,0 0 1 0,0-1 6 16,-3-6-3-16,2 0 2 0,1-1 6 0,0-2-5 0,2 0-5 16,4-1-9-16,2-1-6 0,3-1-5 15,3 1-1-15,2 0-3 16,8-1 0-16,4 1-3 0,7 1-5 15,3 2 0-15,-4 1 1 0,-6 0 1 0,-6 3 2 16,-6 1 1-16,-6 3-1 0,-1-1-4 16,-3 2-6-16,-6 0-8 0,1 0-3 0,0 2 0 15,2 0-1-15,-3 3 2 16,0 1-2-16,0 6 2 0,-3 1 3 0,2 5 5 16,-5-1 1-16,-6 1 2 15,-5-2 4-15,-8-2 2 0,-5-2 4 16,-10-1 1-16,-5-4 3 15,-4-2 2-15,2-3 1 0,6-1 0 16,6-1 0-16,6-2 8 0,3 1-1 0,3 0 1 16,3-4-3-16,4 1-1 0,2 0 1 15,6 1-1-15,2-1 5 0,3 4-2 16,3 0 4-16,0 0 1 0,0 0-17 16,0-2-10-16,0-3-9 0,6-1-3 0,5-4-15 15,8-4-29-15,4-6 39 0</inkml:trace>
  <inkml:trace contextRef="#ctx0" brushRef="#br0" timeOffset="79652.27">30718 8413 1567 0,'-1'7'49'16,"-1"3"5"-16,-4 9-52 0,1 10-5 15,-1 6 3-15,3 5 0 0,3 9 0 16,0 4 2-16,3 8-1 0,-1 8 0 16,4 6 1-16,-1 3 0 0,0 4 0 15,2-3 0-15,1-3 0 0,2-6 1 0,0-9-1 16,1-8 1-16,-3-15-1 0,-3-8 0 15,0-9 2-15,-3-7 0 0,2-6-1 16,-3-3 8-16,-1-4 5 0,0-1 3 16,0 0 3-16,0 2-8 0,0-2-6 15,0 0-2-15,0 1-3 0,0-1-1 16,0 0 0-16,0 0-1 0,0 0-6 16,0 0-14-16,0 0-22 0,0 0-16 0,0 0-4 15,4-4 4-15,7-5-1 0,4-9 36 16</inkml:trace>
  <inkml:trace contextRef="#ctx0" brushRef="#br0" timeOffset="80808.94">31343 8721 1388 0,'-1'-2'72'16,"1"2"15"-16,0-3-30 0,1 2-42 16,-1 0-4-16,0-1-4 0,-1 0 2 0,0 0 0 15,0 1-1-15,-4 0-3 0,3 0-4 16,2 1-3-16,-7 0-5 0,3 0-1 16,-4 0-1-16,-8 2 1 0,-3 3 5 15,-7 0 0-15,-2 3 2 0,1 0 0 16,2 1-1-16,4 1 1 0,0-1 1 0,3 0-2 15,3 1 1-15,3-1-2 0,4 0-7 16,2-2 0-16,3-2-1 0,1-1-2 16,2-3 6-16,0 0-1 0,1 0 3 15,3 3 5-15,0-4 2 0,1 3 2 16,5 1-1-16,4 2 0 0,3 2-1 16,2 2-1-16,3 1 0 0,0 0-1 15,1 2 0-15,0 1 1 0,-4 0-1 0,-1 2 0 16,-4 0 0-16,-2-1-1 15,-7 0 0-15,0-2-1 0,-5-1-1 16,-2 0 2-16,-1 0 1 0,-4 0 0 16,-2-1 2-16,2-1 0 0,-2-2 1 0,1-1 1 15,0-2 1-15,-2 0 0 0,-2-2-1 16,-1 1 0-16,-4-2-1 0,-2 1-1 0,1-3 1 16,-2 0 0-16,1-1 0 15,2-1 2-15,2-2-3 0,4 1 0 0,3 1-6 16,6-1-10-16,1 3-9 0,1-1-6 0,-2-4-5 15,5-1 630-15,4-9-437 0</inkml:trace>
  <inkml:trace contextRef="#ctx0" brushRef="#br0" timeOffset="81222.62">31318 8304 1358 0,'-1'1'35'0,"1"-1"-20"0,2 3-7 16,8 1-1-16,5 5 2 0,3 6-1 0,11 7-2 0,5 6-1 15,4 6-2-15,4 7 0 16,-1 5-1-16,-1 5-2 0,-1 4-2 15,-2 1 0-15,-7 6-1 0,-3-1 1 0,-5 2 3 16,-3 1-2-16,-9-5 13 0,-10-1 13 16,-9-1 10-1,-10-1 13-15,-7 0-10 0,-3-4-8 0,-5 0-11 16,0-8-6-16,1-6-3 0,1-5 3 16,6-7 0-16,3-6 15 0,1-5 0 0,3-1-2 0,1-1 4 31,0-2-8-31,-1-2 3 0,0-2-1 0,4-3-5 15,3-1-6-15,4-1-4 0,5-1 0 16,2-1 3-16,0 0-2 0,0 0-1 16,1 0-4-16,0 0-1 0,1 0-7 15,0 0-27-15,0 0-43 0,-1 0-40 16,2-3 52-16</inkml:trace>
  <inkml:trace contextRef="#ctx0" brushRef="#br0" timeOffset="93171.37">25741 8858 1424 0,'0'0'-6'16,"-5"-2"-41"-16,2-3-11 0,-4-3 33 0,0-2 18 15,2 0 1-15,-4-1 3 0,1-4 3 16,0 4 1-16,5 2-1 0,0 3 6 0,0 3 20 16,3 0 24-16,0 3 25 0,-1 0 16 15,0 0-1-15,1 0-8 0,-3-4-3 16,5 4-7-16,-2 0-6 0,0 0-7 16,0 0-12-16,0 0-10 0,0-1-9 15,0 0-12-15,4-1-6 0,-2-2-4 16,5 2-4-16,2-1 0 0,3-4-2 0,4 1-2 15,3 1-3-15,0-3 1 0,2 2 0 16,2 3-1 0,-2 0 2-16,5 3-2 0,0 3 1 15,-2-2 2-15,-2 2-2 0,-3 3 0 0,-3-1-2 16,-4 2-4-16,-3 4-3 0,-1 2-5 16,-4 4-2-16,-4 6 4 0,-5 4 8 15,-7 2 5-15,-4 2 4 0,-3-1 2 0,-4-1-2 16,-2-4 0-16,0-6 0 15,0-4-1-15,2-5 0 0,1-2 0 0,1-1 0 16,2-4 1-16,2 0 1 16,6 0 0-16,3-3 0 0,2 0 7 0,6 0 13 0,0 0 19 15,0 0 17-15,0 0 7 0,0 0-10 16,-1-3-16 0,7 2-17-16,3-1-13 0,3-3-6 15,6 0-2-15,5-1-2 0,7 0-3 16,7 2-1-16,3 3 0 0,9 2 2 0,3 4 1 15,0 4 0-15,0 2-1 0,-8 5-2 16,-11 0-1-16,-5 5 0 0,-6 1-3 16,-4 3-2-16,-5 1-3 0,-5 4-3 15,-5 5 3-15,-7 2 5 0,-5 3 3 16,-8 0-1-16,-5-1 0 0,-9-5-3 16,-7-4 3-16,-11-9 5 0,-10-6 0 0,1-5 3 15,-4-6 4-15,4-2 4 0,-1-4 7 16,3-5 4-16,0-2 1 15,-2-5 0-15,0 0-1 0,3-2 0 0,8 0 3 16,10 5 5-16,12 2 5 0,10 3 4 16,4 3 5-16,8 0 1 0,3 3-3 15,0 0-3-15,0 0-7 0,0 0-9 0,0-2-7 16,0 2-11-16,1 2-5 0,0-2-5 16,0 0-5-16,-1 1-9 0,0-1-18 15,2 0-30-15,-2 0-31 0,0 0-35 16,0 0-46-16,4-1 476 0,1-6-258 15</inkml:trace>
  <inkml:trace contextRef="#ctx0" brushRef="#br0" timeOffset="102535.17">26636 9054 895 0,'-5'0'167'16,"12"-1"916"15,-7 1-1348-31,-1 0 163 16,1 0-212-16,0 0 353 0,1 0-2 0,0 0-6 15,-1 0-9-15,1 1-7 16,-1-1-4 0,0 2-3-16,0 0-2 0,5-1-1 0,-4 1-1 15,4 2 0-15,4 1-1 0,0 3 2 16,6 1-2-16,2 2 0 0,-1-1 0 0,-1-1-1 0,2-1 0 15,-1-2 0 1,0-2-1-16,-2 1 1 0,1-2-1 16,-4 1 0-16,0-1 0 0,-1 0 1 15,-3-2-1-15,-2 2 0 0,-1-3 1 16,-2 4-2-16,2-3-4 0,-4-1-5 16,0 0-10-16,0 0-7 0,1 0-8 0,-1 0-8 15,0 0-6-15,0 0-11 0,0 0-12 16,0 0-8-16,0 0-155 0,0 0 150 15</inkml:trace>
  <inkml:trace contextRef="#ctx0" brushRef="#br0" timeOffset="102900.56">26868 8903 1352 0,'-3'2'29'0,"-2"0"-27"0,0 3-4 15,-2-1 3-15,3 2 0 0,-2 1 0 0,0 0 0 16,0 2-1-16,0-1 0 0,-1 2 0 16,2-1 0-16,-1 0 0 0,3 3 0 15,-3-3 0-15,3 2 0 0,-3 1 0 16,0 1 0-16,1 0 0 0,0 1 0 0,2-2 0 15,-4 1 0-15,4 1 1 0,-4-1-1 16,-2 2 1-16,5-3 0 0,-7 0-1 16,7-2 1-16,-5 1 1 0,2-1-1 15,4-1 1-15,-4-1 0 0,5-1-1 16,-1-3 1-16,-1-1 0 0,3 1-1 0,-1-1 2 16,0 1-1-16,2-3-15 0,1 3-10 15,-1-2 11-15</inkml:trace>
  <inkml:trace contextRef="#ctx0" brushRef="#br0" timeOffset="109830.72">24562 8520 1227 0,'14'11'130'0,"-13"-12"-59"0,0-1-42 16,0-1-13-16,-12-11-10 0,13 7 5 15,6 0 5-15,2-3 2 0,4-2 1 16,4-6-5-16,5-1-6 0,11-7-4 15,11-2-7-15,12-2-2 0,13-3 0 16,13 4 1-16,2-4 2 0,-3 4 2 16,-9 2 5-16,-8 2 10 0,-3 6 6 0,-1 0 0 15,4 2-3-15,4 4-12 0,0 0-2 16,-6 6-3-16,-6 5-1 0,-6 4-2 16,-8 5 0-16,5 6-3 0,-1 3-3 15,4 5 0-15,8 8-4 0,1 5 1 16,4 6 2-16,-6 4 1 0,-5 0 5 0,-2 0 2 15,-6-3 0-15,1 0 1 0,-3-3 0 16,-6-3-1-16,-3-5 1 16,-3-4 0-16,-1 0 0 0,-1-1 0 15,-1 0 0-15,-7-2 2 0,2-1 2 0,-7-1 0 16,1 3-1-16,-2-3-2 16,-7 2 0-16,0 0-1 0,-8 2 1 0,-4 5-1 15,-1 5-1-15,-8 7-3 0,-5 2 0 0,-10 5-2 16,-10 4 4-16,-12 4 4 0,-8 4 0 15,-6 3 4-15,-8 0-1 0,-6-4 0 16,-12-3 2-16,-10-7 2 0,-3-9-1 16,2-3 0-16,8-12 1 0,9-4-3 15,-1-6 0-15,2-7 0 0,-2-5-2 16,6-1 7-16,7-3 3 0,7-6-2 16,0-4 3-16,-6-7-8 0,-7-4 0 0,-4-5 0 15,1-6 0-15,11 0 0 0,8-6-2 16,9 3 2-16,5-3-1 15,4-6 3-15,-1-3 2 0,-3-3 2 16,4-4 3-16,5 0 7 0,8-2 1 0,9-1 2 16,7 0 3-16,4 2-5 15,7-3 4-15,4 0 7 0,5 1-3 16,6-3-3-16,5 3-6 0,7-5-16 0,8 3-3 16,11 2-3-16,7 5-4 0,6 1-6 15,0 2 1-15,5 3-7 0,6 3 2 16,6 4 12-16,13 3-12 0,7 8 4 0,-1 1-2 0,-7 6-10 15,-4 6 9-15,-6 6 1 0,3 4 1 16,7 5 2-16,-4 2 1 0,-1 7-4 16,-1 6-4-1,-3 6 0-15,6 10-1 0,4 2 3 0,6 9 2 0,-1 5 2 16,-8 4 0 0,-8 5 2-16,-9 0-2 0,-1 5 1 0,3 6 1 15,1 7 0-15,-1 4 2 0,-10 0 1 0,-11 1 1 0,-10-5 1 16,-8-4 0-16,-2-1 0 0,-6-2 0 15,-4-3 0-15,-7-2-1 16,-9-2-1-16,-8-4-1 0,-10-4-4 0,-11-2 2 16,-12 0 2-16,-16-4 4 15,-16-2 5-15,-15-3 4 0,-9-6 2 16,0-11 2-16,4-4 4 0,-12-17-1 0,-1-6-1 0,-2-10 0 16,0-9-9-16,11-5-1 0,-4-8-5 15,-4-4-7 1,2-6-5-16,9-1-9 15,19-2-9-15,13-1-7 0,4 0-1 0,-2-2-7 16,1 2-10-16,-1-2-7 0,6 3 677 0,6 0-462 16</inkml:trace>
  <inkml:trace contextRef="#ctx0" brushRef="#br0" timeOffset="112457.75">31109 9782 1446 0,'-9'0'32'0,"-8"0"-29"15,-7-3-6-15,-11 0 0 0,-7-3 2 16,-15-1 1-16,-14 0 0 16,-12 0 0-16,-8 0 0 15,0-4 2-15,8-2 0 0,-6-1-1 0,-7-2-1 16,-3 0 1-16,-9 2-1 0,8 1 0 0,-4-1 3 0,-11 4-1 15,-7-2 3 1,-4 1 0-16,-2 1-1 0,-2 0 0 16,1 3-1-16,-2 3-2 0,10 2 1 0,-5 2 0 0,3 4-1 0,1 1 1 31,2 2-1-31,11 1 0 0,1 0 1 16,4 0 0-16,6-6 0 0,16-2 0 15,16 0 1-15,7-2-2 0,6 2 1 0,0-2 0 16,1 0-2-16,5 2 1 0,5-1 1 15,12 0-1-15,6-1-2 0,10-1-13 16,3 0-21-16,4 0-35 0,6 0 154 16,8-6-84-16</inkml:trace>
  <inkml:trace contextRef="#ctx0" brushRef="#br0" timeOffset="112904.64">30672 9815 1832 0,'-13'12'47'0,"-26"-15"-110"16,-18-8 18-16,-10 0-27 0,-12-18 71 16,-3 16 1-16,-7 2 0 15,-14-3 2-15,0 1-2 0,4-2 0 0,-12-2 1 16,-2-1-1-16,-3 2 0 0,5 2 0 16,13 2 0-16,-5 0 1 0,-1 1-1 15,-5 2 1-15,8 0 1 0,11 2 0 16,-7 3 0-16,0 2-1 0,3-1 0 0,7 2 0 15,23 1 0-15,13 2-1 0,7 2 0 16,7-1 0-16,4 1 0 16,4 0 1-16,4-1-1 0,5 1 0 0,8-1 1 15,4-2-1-15,2 0-3 0,6-1-5 16,0 0-7-16,-1 0-13 0,2 0-12 16,3 0-5-16,-3 0-4 0,3 0-11 0,6-2 89 15,11 0-32-15</inkml:trace>
  <inkml:trace contextRef="#ctx0" brushRef="#br0" timeOffset="114880.52">23374 10604 1417 0,'33'20'171'0,"-36"-18"-149"0,-1-2-47 16,-7 1-25-16,-34-16 52 16,29 18 0-16,0 0 0 15,-5 0 1-15,-6 0-2 0,-7-1 2 0,-8-2 0 16,-3 0-1-16,1-4 2 0,-5 3 1 0,-16 1 2 0,-13-1 2 15,-12 1 1-15,-9 1 0 0,6 4 0 16,-8-2 0-16,-16 5-3 0,-6 0-1 16,-7 1-2-1,-4 1-2-15,-2 0 1 0,2 0-1 16,4-1 0-16,6 0-1 0,12-1 2 16,4-2-2-16,6-1 0 0,13 2 1 15,18-4-2-15,16 0 9 0,8 1 7 0,10-2 6 0,7 1 7 0,4-1-7 16,9-1-1-16,4-1-2 15,4 1-1-15,4 1-4 16,4-2-2-16,1 0-4 0,0 0-5 16,0 0-2-16,0 0-7 0,0 0-9 15,0 0-15-15,0-1-12 0,2 1-18 16,2 0-15-16,2-1-12 0,9-3-5 16,12-3-47-16,8-1 80 0</inkml:trace>
  <inkml:trace contextRef="#ctx0" brushRef="#br0" timeOffset="119079.18">26291 9868 1137 0,'1'0'52'0,"-1"0"18"0,1-1-12 16,0-1-9-16,-1 1 7 0,-1 0-4 16,1 1-8-16,-1 0-6 0,1 0-10 15,-2 1-9-15,2-1-8 0,0 0-2 16,0 0 6-16,0 0 4 0,0 0 0 0,0 0-4 16,0 1-14-16,0 4-9 0,0-3-5 15,2 6 0-15,-2 7 5 0,0 5 4 16,0 11 4-16,0 6 0 0,1 3 2 15,3 5 0-15,1 1 0 0,1 2 0 16,1 0 0-16,-1 2 0 0,1-5 0 16,-1-2-1-16,0-1 1 0,-1-4-1 15,-2-4 1-15,-1-8-1 0,0-8 1 0,-2-5 1 16,0-5 0-16,0-4 2 0,-2 0-2 16,2-3 14-16,0 0 9 0,0-1 9 15,0 0 13-15,0 0-5 0,0 0 4 16,0 0 6-16,0-1 11 0,0 0-7 15,-2-5-14-15,2 3-10 0,0-3-19 0,0-4 2 16,0-5 4-16,0-8-6 0,-1-9-5 16,-2-3-4-16,-1-7-3 0,1-1-2 15,-1-1 2-15,0 2 0 0,2 0-2 16,-1 3 1-16,1 3 0 0,-1 0-1 16,1 3 0-16,0 4 1 0,-2 1-1 0,3 3 1 15,1 6 1-15,-1 6 0 16,2 4 2-16,-1 8 0 0,0 1-5 15,0-2-4-15,0 0-6 0,0 1-3 0,0 0 2 16,0 0 3-16,0 0 1 16,0 0 2-16,-1-1-3 0,1 4-6 0,0-2-4 15,0 1-5-15,0-1-7 0,0 3-5 16,0 0 2-16,0 1 4 16,-2 5 11-16,-1 9 9 0,1 11 5 0,-1 9 5 0,2 10 2 15,-2 2 1-15,3 3-1 0,6 3 2 16,-3-3-1-16,2-1-1 0,-2-4 0 15,1-7-1-15,0-2 0 0,0-7 0 16,1-5 1-16,-1-6-1 0,-2-5 1 16,1-5 0-16,-3-3 0 0,0-4 2 15,0-2-1-15,0-1 2 0,0-1 4 0,1 0 4 16,-1 0 6-16,0 0 7 0,0 0 4 16,0 0 3-16,0 0 4 0,0-1-11 15,0-4-13-15,-1 2-9 0,0-3-12 16,0-5 1-16,-1-8 4 0,-4-15 0 0,-4-16 1 15,-4-14 1 1,-4-16-2-16,-1-2 0 0,0 5 1 16,2 6 0-16,3 8 2 0,1 8 3 15,2 3 0-15,2 7-2 0,3 7 2 0,0 5-1 0,6 11-2 16,-1 5-3-16,-1 6-6 16,2 5-9-16,0 3-11 0,0 0-16 15,0 3 5-15,2 0 6 0,-6 0 4 0,1 2 5 16,3-1-13-16,-1 2-22 15,1 2-8-15,0 0-1 0,-3 3 3 16,-1 2 7-16,0 4 0 0,-3-1-13 0,4 2 352 16,-4-5-220-16</inkml:trace>
  <inkml:trace contextRef="#ctx0" brushRef="#br0" timeOffset="120241.47">26945 9922 1707 0,'0'0'40'0,"0"2"-31"15,0 1-32-15,0 5-5 0,2 3 2 16,2 5 5-16,2 3 12 0,5 4 4 16,4 0 2-16,4 2 3 0,4 2 0 15,4-4 1-15,2 0 0 0,-1-1 1 16,0 0 0-16,-6-2 0 0,-1-2 0 15,-5-5-1-15,-3-1 1 0,-3-3 1 16,-4-5-2-16,-1 1 2 0,-5-5-1 16,4 1-2-16,0-1-5 0,-3 0-14 0,1 2-22 15,-4-2-20-15,2 0-17 0,-2 0 11 16,2-2-156-16,6-2 151 0</inkml:trace>
  <inkml:trace contextRef="#ctx0" brushRef="#br0" timeOffset="120493.12">27201 9932 1471 0,'17'9'111'16,"-28"0"-80"-16,-7 5-34 15,-8 5-3-15,-24-4 3 0,19 10 2 16,0 2 1-16,2 2-1 0,1 0 1 15,6 0-1-15,2 0 0 0,6-5 1 16,2-5-1-16,3-3 1 0,3-7 1 16,1-1 1-16,3 0-2 0,1-4-6 0,1-4-18 15,0 0-28-15,0 0-27 0,3 0-110 16,6-3-50-16,8-3 124 0</inkml:trace>
  <inkml:trace contextRef="#ctx0" brushRef="#br0" timeOffset="121122.81">27601 10032 1434 0,'-2'0'54'0,"2"0"14"0,0 2-72 0,-1-2-9 0,0 1-1 16,0 2 4-16,-3 4 2 0,-2 4 2 15,-2 6 2-15,-3 3 3 16,3 5 1-16,0 3-1 0,1 3 1 16,3 1 0-16,4 1-5 0,2-6-2 0,6 0-1 15,2-7-3-15,-2-7 0 0,1-3-2 16,-2-3-3-16,1-2 1 0,-1-5 1 0,2 0 4 16,6-4 2-16,4-6 3 15,4-3-11-15,5-4-15 0,-6-6-3 16,-4 3-2-16,-3 1 19 0,-9 1 20 0,3 0 6 15,-3-4 3-15,1-4-19 0,0-5-14 16,0 4-4-16,2 5 5 0,-4 9 23 0,-4 6 18 16,-2 0 8-16,1 5 0 0,-1-2-5 15,2 4 2 1,0 0-2-16,-1 0-4 0,0 0-8 0,0 0-11 0,0 0-4 16,0 0-7-16,-1 4-11 0,0 1-1 15,-2 8 2-15,6 4 1 0,0 5 9 16,7 4 4-16,5 4 2 0,6 1 2 0,4 5 1 31,2-3 0-31,4-4 1 0,-4-5 0 16,0-9 0-16,-2-1 1 0,-6-5 6 0,-2-5 2 15,-7-2 8-15,-3-2 16 0,-2 0 23 16,-2 0 8-16,-2-5 13 0,1 1-8 16,1-7-21-16,0-8-8 0,-2-12-22 0,-2-15-25 15,-7-13-20-15,-6 0-4 0,-3-1-1 16,-3 9 17-16,2 9 12 0,4 7 3 15,2 4 2-15,4 6 1 0,1 5 5 16,1 8 3-16,3 5-1 0,1 6-3 0,2 0-7 0,0 0-12 16,-1 1-14-16,1-2-15 15,-1-2-23-15,1 6 10 0,2 4-44 16,1 0 58-16</inkml:trace>
  <inkml:trace contextRef="#ctx0" brushRef="#br0" timeOffset="121829.9">28967 10123 1048 0,'11'4'290'15,"-29"19"-184"17,16-10-108-17,2 8-1-15,-1 9 1 0,1 7 0 0,5 11 2 16,3 9 1-16,3 9-1 0,2 5 1 16,1 8 1-16,-2-1-1 0,3-3 2 15,-1-2-1-15,1-12 0 0,-1-11 0 0,-6-15 0 16,-1-11 0-16,-3-9 1 0,-2-7 2 15,-2-7 1-15,1-1-11 0,-1 0-23 16,1-1-9-16,-1-12 0 0,0-13 13 16</inkml:trace>
  <inkml:trace contextRef="#ctx0" brushRef="#br0" timeOffset="122407.74">28923 10118 1274 0,'0'-1'54'15,"-3"1"10"-15,3 0-25 16,0 0-12-16,1 0 11 0,1 0 31 0,-2-1-44 16,0 1-3-16,0 0 5 0,1-6 4 15,4 3-4-15,5-4-7 16,4-2-9-16,4-2-7 0,4-1-2 0,4-4 1 16,3-1 1-1,5 0 1-15,5-1 0 0,5 2-2 0,7 2-2 16,-2 1-9-16,-2 2-2 0,-5 5 1 15,-12 1-13-15,-2 2 11 16,-3 3-2-16,-4 4-2 0,-2 1-3 16,-2 6-8-16,-6 1 2 0,-2 5-6 15,-3 8 13-15,-6-1 6 0,-6 5 2 16,-6 1 5-16,-8 1 2 0,-7 2 1 0,-5-2 1 16,-5-5 2-16,-5-2 0 0,-10-5 6 15,-11-5 0-15,-1-1 0 0,0-6 3 16,10-3-2-16,10-1-3 0,6-1 0 15,5 0 0-15,4-2-1 0,10 0-1 16,2 0 1-16,6 0-1 0,3 0 0 16,7 0 0-16,0 0 0 0,0-2 0 0,0 2 1 15,0 0-2-15,0 0-2 0,1 0-1 16,-3-4-6-16,5 4-5 0,-1 1-10 16,-1-1-18-16,0 0-19 0,0 0-13 15,0 0-57-15,3-1-9 0,3-2-126 16,8-4 139-16</inkml:trace>
  <inkml:trace contextRef="#ctx0" brushRef="#br0" timeOffset="122921.11">30116 9709 1410 0,'-1'0'27'0,"0"1"-31"0,0 2-6 16,-2 4 3-16,-3 4 3 0,-2 3 1 0,-3 5 2 0,-2 0-2 15,-3 6 1-15,-2 5 2 0,-5 6 0 16,0 6 0 0,-2 1 1-16,0 4-1 0,4-6 0 0,1 5 2 0,4 2-1 15,4-4 0-15,-3 3 4 0,6-5-1 16,2-4 0-16,5-2 2 16,10-4-3-16,1-4 1 0,1-5 0 15,1 2 1-15,2-3 8 0,5 0 7 0,3-1 2 16,3 0 1-16,3-2-4 0,-2-1-7 15,-1-4-3-15,-5-1-3 0,-5-2-4 0,-2-4 1 16,-4-1-1-16,0 0-1 0,-4-2 1 16,-2-1 0-1,1-1-1-15,-3-1 1 0,0 0 0 0,0-1-1 0,0 0 1 16,0 0 1-16,0 0-1 0,0 0-8 0,0 0-16 16,0 0-14-16,0 0-11 0,0-1 2 15,0 0-21-15,-3-7-25 0,3-2 53 16</inkml:trace>
  <inkml:trace contextRef="#ctx0" brushRef="#br0" timeOffset="123111.77">30264 10029 1167 0,'0'0'-30'15,"0"1"-154"1,1 1 106-16</inkml:trace>
  <inkml:trace contextRef="#ctx0" brushRef="#br0" timeOffset="127475.94">30297 9560 1485 0,'-17'36'33'0,"1"1"-30"0,-5 18-3 0,2 3 2 16,5 3 1-16,1 5 0 0,3 2 1 15,2 4-1-15,3-1 0 0,2-3 1 0,3-11-1 16,3-9 1-16,1-13 1 0,1-10-2 15,-1-9 1-15,-3-7 0 0,-1-9 3 16,0 2 2-16,0-1 18 0,0-1 18 31,0 0 20-31,0 0-11 0,3-5-16 0,-2 1-21 16,3-6-20-16,2-7 7 0,4-3-1 16,2-9 0-16,6 1-5 0,2-4-4 15,4 1-5-15,4 3-4 0,4 1-1 16,1 3-5-16,-1 4-8 0,1 2-3 15,1 1-10-15,1 5 3 0,1 6 7 16,-2 3 8-16,-6 7 13 0,-5 4 11 16,-5 1 8-16,-5 3-3 0,-3 2-4 0,-6 6-7 15,-4 7-4-15,-5 6 3 0,-8 4 2 16,-5-1 0-16,-4 0 0 0,-9-3 2 16,-8 0 3-16,-4-5 5 0,-5-3 4 15,-1-10-1-15,-4-7-1 0,-2-4-1 16,1-7-1-16,3-1 0 0,12-4 0 0,5-2 1 15,9 1-2-15,5 3 2 0,7-1-2 16,5 4 3-16,6 1 4 0,2 2 2 16,0-2-1-16,1-1-5 0,6-4-7 15,8-11-30-15,14-13-172 0,10-13 135 16</inkml:trace>
  <inkml:trace contextRef="#ctx0" brushRef="#br0" timeOffset="127776.79">30912 9599 1504 0,'-1'7'33'0,"-3"4"-21"0,2 9-16 15,-1 12 1-15,-2 12 3 0,3 14 1 0,2 17 1 16,1 11-1-16,0 12 2 0,5 13 0 15,0 5-1-15,3 3 0 0,4-2 2 16,-4-10-2-16,1-14 1 0,-1-12 0 16,-1-10 5-16,1-15 13 0,-3-11 10 0,-2-11 11 15,0-13 0-15,-2-9-11 0,-2-6-11 16,0-5-10-16,2 0 0 16,-2 0-7-16,0-1-11 0,0 0-26 0,2-3-16 15,7-5-20-15,4-10 434 16,9-17-273-16</inkml:trace>
  <inkml:trace contextRef="#ctx0" brushRef="#br0" timeOffset="128154.04">31553 10271 1196 0,'0'1'81'0,"1"-1"42"0,-1 0-62 0,1 0-49 16,-1 0 10-16,0 0 2 0,-1 0-2 15,-1-3-10-15,-3-1-9 0,-5 1 5 16,-2-3 4-16,-6 1 9 0,-1 2 1 16,-3-1-7-16,-1 4-2 0,-6 0-7 15,-3 6-4-15,-1 4 6 16,-7 3 3-16,3 6-1 0,2 5 3 16,5 2-7-16,8 3-7 0,6 0-16 15,8-1-12-15,8-1-7 0,8 0 1 0,6-3 14 0,8-2 12 16,5-4 16-16,6-4 10 15,6-4 5-15,2-1 5 0,1-5-6 0,-2-3-5 16,-2-1-3-16,-1-1-4 0,0-3-3 16,-2 1 0-16,-2-1-1 0,-2-1-1 0,-6 1-1 15,-4 2-1-15,-6-1-1 16,-5 2-3-16,-3 0-12 0,-4 0-15 0,-2 1-16 16,3-3-14-16,-2-2-15 0,4-4 697 15,-1-8-467 1</inkml:trace>
  <inkml:trace contextRef="#ctx0" brushRef="#br0" timeOffset="128571.91">31682 9645 1625 0,'1'22'134'0,"0"-20"-83"16,0-1-39-16,3 2-12 16,1-15-1-16,7 21 0 0,6 8 0 0,9 2 1 15,10 9 0-15,8 7 0 0,6 6 0 16,0 10 1-16,-4 5-1 0,-7 8-3 16,-5 3 2-16,-3 6-1 0,-4 5 2 15,-5 5 3-15,-5 6-3 0,-9-4 0 16,-5 1 0-16,-9-6 2 0,-7-8 0 15,-8-3 2-15,-8-11-2 0,-4-5-2 0,3-9 0 16,-4-10 0-16,2-8 3 16,2-4 2-16,-6-8 3 0,0-2 6 15,4-4 1-15,-3-3 0 0,6-2 5 0,5-1 0 16,5 0-1-16,7-2-1 0,3 1-7 16,7-1-3-16,0 0 1 0,1 0 3 15,0 0 1-15,0 0 0 0,0 0 2 0,0 0-13 16,1 0-19-16,0 0-45 0,0 0-28 15,7-1 43-15,8-7 2 0</inkml:trace>
  <inkml:trace contextRef="#ctx0" brushRef="#br0" timeOffset="135021.79">26514 10811 1461 0,'0'0'66'0,"0"-1"44"16,2 1-99-1,-2 0 6-15,1 0 8 0,-1 0 8 0,1 1 5 0,-1 0-7 16,1 0-1-16,-1 0-1 0,0-1 0 0,1 2-1 0,0-2-9 15,3 3-9-15,-1 5-7 0,4 3-3 32,1 14-1-32,3 10 1 0,2 10 1 15,2 10 1-15,3 4 2 0,-1 3-2 16,-4 0 2-16,3-2-1 0,-2 0-2 16,-3-2 1-16,-4 1 1 0,0-5-2 15,0-4 1-15,0-5 1 0,2-9-1 0,-3-7 0 16,-1-7 3-16,-2-9 16 0,2-5 2 15,-3-1 2-15,-1-4-4 0,1 0-15 16,-2-3-3-16,0 1 0 0,0-1 0 16,0 0 1-16,0 0-2 0,0 0 0 15,0 0-1-15,0 0-1 0,0 0-11 16,-2 0-16-16,2 0-25 0,0 0-23 16,0 0-5-16,3-5 7 0,3-4-4 0,8-7-9 15,7-9 51-15</inkml:trace>
  <inkml:trace contextRef="#ctx0" brushRef="#br0" timeOffset="135437.6">27225 11147 1217 0,'4'0'34'0,"-2"1"-8"16,-2-1-21-16,-3 0-2 0,-2-1 3 15,5 1 4-15,2 0 4 0,2 0 4 16,-3 0 3-16,0 0 8 0,-3 1 3 16,1-1 0-16,0 0-2 0,1 0-12 15,0 0-8-15,1 1-6 0,-5 0-3 0,4-1-2 16,1 1 1-16,2 1 0 0,1 0 6 0,-2 0 3 15,2 5 0-15,3 0-2 16,0 6-3-16,5 2-2 0,-1 5-2 16,0 0 11-16,6 0 2 0,0 0 3 0,3-2 5 15,-1-2-11-15,-1 0-1 16,-1-1-2-16,0-3-2 0,4 1-1 0,0 1-2 16,-1 0-1-16,-3 2 0 0,-2-3 0 0,0-3-1 15,-3-3-10-15,-3-3-17 0,-3-3-27 16,-3-1-35-16,3-3-15 0,1-2-116 15,4-5 134-15</inkml:trace>
  <inkml:trace contextRef="#ctx0" brushRef="#br0" timeOffset="135649.15">27683 11146 862 0,'0'0'131'15,"2"0"150"-15,-1 0-195 0,-1 0-62 16,-2 0-23-16,-1 1-8 0,-3 2-11 15,-3 5 3-15,-7 3 6 0,-8 4 6 16,-4 4 3-16,-4 1 2 0,0 5-1 0,-1 1 2 16,-1 1 0-16,4 0 0 0,-2-4 1 15,6 1 3-15,4-6 1 0,5-2 0 0,5-2 2 16,2-5-1-16,5-1-10 0,3-3-19 16,2-5-15-16,0 0-174 0,3 0 138 15</inkml:trace>
  <inkml:trace contextRef="#ctx0" brushRef="#br0" timeOffset="136150.99">27973 11204 1560 0,'-1'0'48'16,"1"0"-12"-16,-1 0-35 0,0 4-9 15,-1 7 2-15,-3 8 5 0,1 6 1 0,0 6-1 16,3 5-3-16,5-1-3 0,4-3 1 16,3 4-12-16,8-3-2 0,3-2 2 15,4-5-1-15,2-6 12 0,-5-7 12 16,-3-8 8-16,-4-3 4 0,-1-5 0 16,3-5-6-16,1-3-10 0,5-5-4 15,-1-6-3-15,-2-2 0 0,-5-6 0 0,-4-2-1 16,-4-4-1-16,-5 0 0 0,-1 4 0 15,2 6 3-15,-4 8 5 0,1 9 3 16,-1 5 6-16,0 4 0 0,0 0-6 16,2-2-8-16,-2 2-13 0,1 0-9 15,2 9 6-15,-1 11 6 0,7 12 3 16,5 11 2-16,7 5 0 0,4-2-2 0,0-10 7 16,0-6 7-16,-4-8 6 0,-3-8 7 15,0-5 7-15,-2-5 3 0,-2-3 0 16,1-2 7-16,-3-2 1 0,0-1 15 15,-5 1 7-15,-1-2-7 0,-3 0-5 16,0-3-19-16,-2-2-14 0,-1-6-6 0,-4-2-4 16,-2-3-7-16,-4-2-5 0,-3-1-1 15,2 5 3-15,2 3 2 0,0 2 7 16,5 6 0-16,-1 1-2 0,4 7-17 16,1-2-19-16,0 1-13 0,1-8-15 15,10-2 591-15,12-1-388 0</inkml:trace>
  <inkml:trace contextRef="#ctx0" brushRef="#br0" timeOffset="136787.04">29310 11312 1342 0,'2'5'80'0,"-2"-5"-79"16,1 2-1-16,-1-1 3 0,-1 0-1 16,0 1 1-16,-1 3-2 0,1-4 8 0,1 1 7 15,0-2 2 1,0 4 3-16,0-3-8 0,0 4-7 0,2 5-3 0,0 2 0 15,3 12-2 1,0 9 1-16,1 10 0 0,-2 12 0 16,8 8 0-16,-3 6 0 0,0 2 0 15,-3-3-1-15,1-4 2 0,-2-9-2 16,-1-5 1-16,0-9 0 0,-4-5-1 0,0-6 1 0,0-9-8 16,-2-4-13-16,1-10-15 0,5-4-28 0,-3-2-7 15,-1-5-41 1,0-10 60-16</inkml:trace>
  <inkml:trace contextRef="#ctx0" brushRef="#br0" timeOffset="137212.29">29233 11279 1182 0,'1'0'73'16,"0"0"40"-16,-1 0-65 0,-1 0-27 16,1 2 16-16,-1-2 18 0,2 0 1 0,-1-2-11 15,3 0-15-15,0-6-16 0,6-1-3 16,4-5-1-16,2-8-2 0,6 2-2 16,-3-3-3-16,3 6 3 0,0-1 3 15,2 2-1-15,3 0-10 0,7 3-21 16,8-1-10-16,6 7-14 0,9 4 4 15,2 8 13-15,5 5 6 0,-3 6 10 16,-12 4 7-16,-9 0 5 0,-13 3 1 0,-10 3-2 16,-7 8-2-16,-7 6-5 0,-3 3-3 15,-9 1 5-15,-5 1 2 0,-12-3 3 16,-11-4 6-16,-14-3 2 0,-11-8 2 16,-5-5 1-16,2-7 3 0,5-6-1 15,11-6 0-15,6-6 0 0,7-3-4 0,4-2-1 16,2-3 0-16,-1 1-2 0,3-4-2 15,9 3-1-15,4 0-11 0,8 3-4 16,8 0-5-16,0-1-7 0,13-5-3 16,8-9 417-16,8-5-288 0</inkml:trace>
  <inkml:trace contextRef="#ctx0" brushRef="#br0" timeOffset="137597.29">30380 10749 1612 0,'26'0'281'0,"-111"87"-277"31,24-59 0-31,19 20 0 0,-1 7-3 16,-1 9-1-16,7 7-2 0,4 7-8 15,4 4-4-15,9 3-3 0,11-2-1 16,9-7 3-16,11-9 6 16,6-11 6-16,2-10 5 0,3-8 8 15,-3-7 6-15,1-5 8 0,0-3 1 0,-2-7-2 16,-2-6-5-16,-6-1-8 0,-2-3-3 16,-4-1-3-16,1-4-2 0,-2 1 0 0,0 0-2 15,0 2 0-15,0-3-1 0,-2-1-2 16,0 0-2-16,0 0-8 0,-1 0-9 0,0 0-9 15,0 0-11 1,0-1-2-16,0 1-4 0,2 0-1 0,3-4-1 0,4-1-21 16,5-10 275-16,7-3-164 15</inkml:trace>
  <inkml:trace contextRef="#ctx0" brushRef="#br0" timeOffset="138353.47">30488 11320 1198 0,'0'1'64'16,"-3"2"33"-16,-3 4-65 0,1 3-31 0,0 6 3 0,2 5 4 15,2 6 0 1,1 7 2-16,-4 8 0 0,3 8-3 0,1 6-1 0,1 3 1 16,6 1 3-16,0-2 2 0,-2-6 0 15,0-2-1 1,-2-6-4-16,2-2-2 0,-2 0-2 0,-1-6-1 15,1-10 2-15,-3-10-1 0,2-7 0 0,-1-5 1 16,-1-3 3 0,1-1-6-16,0 0-1 0,-1 0-19 15,1-3-8-15,-2-3 8 0,-2-6 1 16,3-6 21-16,-2-8 6 0,2-9-2 0,0 0 1 16,1-2-6-16,2 3 5 0,-2 2 4 15,0 0 7-15,3 4 9 0,-2-1 4 16,2 0 4-16,2-3-5 0,1 1-3 15,1-3-7-15,1 1 0 0,-2 0 2 16,1 2 5-16,0 1 1 0,-2 7 6 0,1 5 10 16,-3 1-1-16,1 0 2 0,-1 4-12 15,2 0-13-15,0 1-9 0,2 3-5 16,0-3-4-16,1 3-1 0,-1-2 1 16,1 3-3-16,2-1 0 0,4 0-5 15,3 0-4-15,2 2-6 0,5 1-11 16,0 1-1-16,5 2 1 0,-1 3 5 0,-4 0 11 15,-3 5 4-15,-4-2 5 0,-8 3 1 16,-2-1-2-16,1 3-6 0,-8 1-5 16,4 1-8-16,-4 4-6 15,-5 0 3-15,-6 8 2 0,-10 1 7 16,-8 3 10-16,-8 1 4 0,-9 0 4 0,-4-4 3 16,-2 0 0-16,3-3-1 0,4-4 0 15,8-4-1-15,7-4 0 0,2-1 0 16,8-2-2-16,5-1 0 0,3-1 0 0,6 1-1 15,1-2-2-15,3 0-2 0,1-2-7 16,0 0-6-16,0 1-4 0,0-1-11 16,0 0 3-16,3 2-7 15,3-2-4-15,6-4 661 0,10-3-462 0</inkml:trace>
  <inkml:trace contextRef="#ctx0" brushRef="#br0" timeOffset="138703.38">31162 10913 1678 0,'-2'14'93'16,"-2"41"-108"-1,-1-87 16-15,-1 55 2 16,0 7 0-16,0 8-2 0,-1 8 2 15,0 7-1 1,2 6-1-16,-2-2 1 0,0 2 0 0,1 0-1 16,-1-10 1-16,2-2 0 0,1-8 0 0,3-7 1 15,0-9-1-15,-1-8 0 0,2-3 0 16,0-6-1-16,-1 0 1 0,1-2-1 16,0 0 0-16,0-3 0 0,0 0 1 0,0-1-3 15,0 0-11-15,0 0-16 16,0 0-24-16,0 0-23 0,0 0-14 0,1 0-4 15,3-1 15-15,4-8 192 0,7-6-93 16</inkml:trace>
  <inkml:trace contextRef="#ctx0" brushRef="#br0" timeOffset="140642.31">30623 10795 1651 0,'0'0'58'31,"0"0"27"-31,-1 2-85 0,0-1-3 0,0-1 2 16,-2 5 0-16,1 2-2 0,-3 3 1 15,-1 10 1-15,-1 7 0 0,0 13 1 16,0 9 2-16,0 9 1 0,0 10 1 0,0 1 0 16,2 8-2-16,-1 1 1 15,-1 3 0-15,2-2-2 0,-3-5 2 16,-1-9-1-16,0-4-1 0,1-11 1 0,0-8 1 0,5-7-3 15,-2-12 2-15,2-5 1 0,1-9-2 16,2-3 2 0,0-5 1-16,0-1-2 0,0 1 1 15,-3 0 4-15,3-1 2 0,0 0 0 16,2-4-3-16,-1-1 0 0,1-3 4 16,1-8 5-16,4-7 6 0,1-11-5 15,2-5-5-15,2-5-8 0,3-3 1 0,-3 2-1 16,4 0-1-16,-4 2 4 0,1 2 4 15,1 5 4-15,1 2 5 0,2 7 4 16,2 2-3-16,3 1-1 0,2 6-3 16,1 1-7-16,1 6-3 0,-2-1-5 15,4 4-13-15,-4 1-3 0,1 1-2 16,-7 5-1-16,-5 2 6 0,-2 4-5 0,-3 3-8 16,2 2-3-16,-4 9-2 0,-2 8 4 15,0 9 8-15,0 9 5 0,1 4 5 16,-8 2 1-16,-2 0 0 0,-6-3-2 15,-8-1-1-15,-5-6 2 0,-3-8 0 16,-8-5 1-16,3-4 5 0,-1-8-1 0,-1-1 3 16,1-5 4-16,1-5 2 15,3-2 3-15,0-4 1 0,2-4 0 16,2 0-3-16,-2-4 0 0,6 1-2 16,2 0 1-16,4 1 0 0,6 1 1 0,7 2 4 15,0 1 7-15,2 1 7 0,0 2 7 16,0 0 3-16,1-2-4 0,-2 2-7 0,1 0-11 15,1 0-3-15,-1 0 0 0,1 0 2 16,7-3 1-16,4-1-5 0,8-1-12 16,6-2-11-16,1 2 0 0,0-3 0 15,0-1 9-15,-5 0 5 0,4-1 0 16,4-4 0-16,-1-1 1 0,0-1 2 0,-2 0 2 16,-2 0 2-16,-3 0 2 0,3-5-2 15,-5-2-1-15,0-3-2 0,0 1 0 16,-7 3 2-16,1-2 1 0,-5 1 1 15,0-1-1-15,1-2-3 0,-3 1-4 16,-2 2-4-16,-3 2 0 0,-2 0-5 16,-1 3 0-16,0 3-4 0,-5-2-4 0,-4 1 4 15,-2 1 1-15,-5-1 2 0,-8 2 3 16,-5 2-2-16,-12-2-1 16,-6 5-2-16,-3 5 1 15,2 4 1-15,7 3 0 0,5 5 3 0,2 3-2 16,6 4-1-16,1 0-6 0,8 0-2 15,2 3-1-15,3-1 3 0,4-2 7 0,2-1 4 16,5-5 3-16,-1-2 1 0,3-1 1 0,1-3 1 16,0-1-1-16,2 0 0 0,-2-2 2 15,1 0-6-15,0 0-11 0,-1-2-16 16,1 2-21-16,0 0-12 0,1 0-7 16,0 0 67-16,3-2 312 0,8-6-215 15</inkml:trace>
  <inkml:trace contextRef="#ctx0" brushRef="#br0" timeOffset="141336.57">31612 11522 1751 0,'-7'20'14'0,"0"8"-44"0,0 9-4 16,-2 6 22-16,2 1 12 0,1-1 0 0,-3 4 2 15,3 0-1-15,3-3-1 0,-2-5 1 0,5-5 0 16,0-11-1-16,0-6 1 0,0-7 0 15,0-9-1-15,0 1-2 16,-1 0-3-16,1-2 0 16,-2 0-2-16,4 0 4 0,-2 0-1 0,0 0-6 0,1-6 3 0,-1-1 2 31,0-3 7-31,1-8 9 0,-1-5-1 16,4-11-1-16,-3-5-4 0,-1-5-3 15,0-1-1-15,0-1 0 0,-1 2 0 16,1 0-1-16,1-1 1 0,-1 3 0 15,1-3 0-15,-1 2 0 0,0 5 0 0,0 5-6 16,-1 5 16-16,2 4 12 0,2 7 15 16,-2-1 22-16,5 4-7 0,-3 2-2 15,2 2-9-15,2-1-10 0,-2 2-3 16,1 3-5-16,2-2-2 0,0 3-4 16,3-2-8-16,3-1-12 0,1 3-5 15,2 1-7-15,0 4-2 0,3 0-3 0,5 6-7 16,2 3-6-16,2 6 0 0,2 7 8 15,-7-1 8-15,-3 5 13 0,-5-3-1 16,-10 3-5-16,-2 3-1 0,-7 3-6 16,-5-3-6-16,-5-3 1 0,-6-2-3 15,-6-2 6-15,-10 0 8 0,-3-2 7 16,-4-4 4-16,-3-4 1 0,1-3 3 16,-1-5 1-16,5-3 0 0,4-3 2 0,4-3-5 15,7 1 0-15,-1-1-1 0,1 0 0 16,3-1 1-16,4 1-2 0,5 2-1 15,5 1-3-15,5 0-7 0,3 2-9 16,0 0-6-16,0 0-16 0,2-3-11 16,6-4-11-16,12-4 29 0</inkml:trace>
  <inkml:trace contextRef="#ctx0" brushRef="#br0" timeOffset="141770.26">31702 10737 1476 0,'0'0'102'0,"1"0"79"16,-1 2-131-16,0-2-53 16,2 2-3-16,1 2 0 0,6 5 4 0,6 9 2 15,9 3 2-15,11 9 1 0,11 8 1 0,1 4-2 16,3 8 0-16,-8 4 0 0,-3 3-2 15,-6 0 0-15,-2 3 0 0,-4 7-1 16,-4 6 0-16,-4 5 0 0,-6 4-1 16,-6-4 0-16,-5-6 0 0,-5-6 1 15,-6-12 5-15,-4-4 3 16,-7-3 2-16,-1-6 1 0,-4 1 1 0,-1-9-1 0,4-5 1 16,-1-5-1-16,6-6-3 0,6-2-1 15,-3-4 1-15,8-4-1 0,-3 0 0 16,1-2 0-16,5-2-1 0,1 0 0 15,1-1 2-15,-5-2-1 0,6 0 2 16,-1 0 2-16,-1 1-2 0,4 0 1 16,-2-1-1-16,3 0 0 15,0 0 1-15,-3 0-3 0,1 0-10 0,-1 0-14 0,0 0-15 16,-2-1-17-16,-2 1-19 0,4-1-19 16,-2-1 643-16,9-10-426 15</inkml:trace>
  <inkml:trace contextRef="#ctx0" brushRef="#br0" timeOffset="144936.73">33146 10526 2046 0,'-18'35'21'31,"17"-26"-42"-15,-24 40 13-16,-4 0 7 0,-13 12 0 16,-10 12 1-16,-14 12 0 0,1 12-1 15,-5 12 1-15,5 9 1 0,7 10-1 16,-4 3 1-16,2-1 1 0,-1-2-1 15,-9-12 1-15,7-10 1 0,4-13-1 16,6-14 0-16,15-11 1 0,1-7 2 0,3-6 0 16,7-10 0-16,4-6 0 0,2-7-1 15,8-8 0-15,0-2 0 0,3-3 0 16,7-4-1-16,-1-6-1 0,-2-1 1 16,6-6-1-16,0 2 3 0,1-3-8 15,0-1-14-15,0 1-29 0,-1-1-43 16,-1 0-31-16,1 0-4 0,11-6 40 0,13-12 40 15</inkml:trace>
  <inkml:trace contextRef="#ctx0" brushRef="#br0" timeOffset="145453.13">32783 12261 1194 0,'0'1'40'0,"1"-1"13"15,-1 1-17-15,0-1 9 0,0-2 26 0,-2 1 4 16,2-1 26-16,1-2-6 0,0 0-12 16,3-1-14-16,-1-2-16 0,2-5-7 15,2-3-12-15,0-4-10 0,6-8-11 0,-6-9-11 16,5-8 1-16,1-9-3 16,-1-5 1-16,7-4-1 0,-5 0 0 15,0 5 1-15,-9 3 0 0,1 8 0 16,8 8-1-16,-12 6 0 0,6 9 1 15,-8 5-1-15,0 5-3 0,8 5-6 0,2 3-13 16,-4 0-7-16,-7 4-7 0,-6 0-5 0,-2 2 11 16,13 1 4-16,5 5 10 0,14 13 6 15,5 16-5-15,-1 25-1 16,9 18 0-16,-8 14 3 16,5-1 9-16,6-9 2 0,-3-10 2 0,6-11 0 15,-2-13 0-15,-6-7-1 0,3-14 2 16,-10-9 14-16,-2-9 14 0,-8-7 13 0,-2-3 13 15,-4-1-5-15,-2-5-6 0,4-3-10 16,4-9-11-16,1-8-8 0,-1-8-3 0,0-9-2 16,-3-9-4-16,2-9-1 15,-4-8-5-15,-7-5-2 0,-4-1-2 0,-2 5 0 16,-5 5 3-16,3 5 1 0,1 7-1 16,-6 7 1-16,8 5-1 0,0 9-2 0,0 8 0 15,0 8-3-15,0 6-2 16,-1 4-5-16,1 3-7 0,-1 2-15 0,1 1-13 15,-3 0-22-15,1 0-21 0,4 0-17 16,-2 0 2-16,2 0 53 0</inkml:trace>
  <inkml:trace contextRef="#ctx0" brushRef="#br0" timeOffset="146341.47">32432 10603 1788 0,'-3'15'110'16,"3"-16"-74"-1,-2-6-29-15,3-1 1 16,-7 5 0-16,5-1-2 0,6 1-4 16,-1-1 2-16,-4-5 3 0,-1 0 4 0,1-3 7 15,2-1 2-15,-1 1 2 0,4-3 4 16,-6-1 4-16,3-1 3 16,4-1 5-16,-1 2-1 0,3 1-5 0,-2-1-6 15,-3 4-9-15,-1 1-8 0,2-1-4 16,-1 3-1-16,3 2-2 0,-6-4 1 15,-1 4 0-15,1 2-1 0,1-1-1 0,5 2 0 16,0-3-1-16,-9-3 1 0,7 0 6 16,-2-1 9-16,1-6 11 0,5 0 10 15,-10-2 5-15,0-1 2 0,7 0-2 16,-2-3-7-16,5 0-7 0,5-1-10 16,-8-2-9-16,5-1-3 0,1-5-3 0,-3-4-2 15,9-4 0-15,-1-5 4 0,-1-4-1 16,6-6 0-16,-3-8-1 15,4-2-3-15,3-5 0 0,-2 1 0 0,3-6-1 16,1 0-1-16,2-3-5 0,2 3-1 16,0 4 2-16,2 9 1 0,-8 9 5 15,0 8 2-15,-2 10 0 16,-13 5 1-16,3 4-3 0,-3 6-3 16,-10 3-5-16,6 6-9 0,-6 2-8 0,3 3-12 15,0 3-8-15,-3 1-5 0,1-1-3 16,2 0-1-16,3 2-4 0,3-1-4 15,-7 2 0-15,-2 0-3 0,0 0-7 16,0 0-7-16,-1 0-14 0,-4 2-16 0,4-1-2 0,-3 3-25 16,-1 7 30-16,-3 7-164 15,-7 10 169-15</inkml:trace>
  <inkml:trace contextRef="#ctx0" brushRef="#br0" timeOffset="147046.37">32637 10353 1433 0,'0'0'155'0,"1"0"182"16,-3 0-274-16,-2-2-63 0,5 0-6 16,-1-1 5-16,4-4 8 0,4 0 10 0,-3-5 7 15,4-5 13-15,3-1 3 0,-5-4-3 16,6-3-2-16,-3-2-2 0,0-3-2 0,2 1 2 16,0-6 2-16,-1-1-1 0,1-4-2 15,3-3-3 1,2-5-7-16,2 0-8 0,4 0-6 15,1 3-4-15,-2 8-3 0,4 5 1 16,-9 5-1-16,0 6 0 0,1 3-1 0,-11 4-4 16,7 1-5-16,-3 2-4 0,-3 1-2 15,7 5-6-15,-8-1-4 0,-1 5-2 16,4-1-5-16,-2 2-3 0,-1 3-5 16,1 3-4-16,-3 7-3 0,3 8 4 15,9 11 8-15,7 12 9 0,2 6 11 16,5 6 10-16,4-2 3 0,-7-5 2 0,8-7 0 15,-8-10 1-15,-4-5 0 0,3-7 0 16,-11-8 1-16,-1-3 0 0,-3-4 2 16,-6-1 2-16,3-3 5 0,-5-1 9 15,0 0 16-15,-3 0 16 0,2-2 12 0,3-1-3 16,-5-3-13-16,4-5-19 16,0-11-13-16,-3-8-8 0,7-15-1 0,-2-10-2 15,-2-4 3-15,-1-3 1 0,-4 2 2 16,1 5-1-16,-2 3 1 0,3 5 3 15,-1 7 6-15,1 9 5 0,7 4-2 16,-6 5-5-16,8 5-5 0,-5 1-5 0,-2 3-1 16,0 3-1-16,-2 2-4 15,5 3-6-15,-4 0-10 0,-1 1-8 0,4 0-9 16,-5 0-10-16,-2 0-9 16,1 4-12-16,-1 0-13 0,-9-1-17 15,13 1-17-15,-3-3-23 0,0 3-15 0,1-3-2 16,-17-1-186-16,-11-4 215 0</inkml:trace>
  <inkml:trace contextRef="#ctx0" brushRef="#br0" timeOffset="147738.39">31718 9321 742 0,'1'0'91'0,"-1"0"135"16,0 0-196-16,0 0-25 0,0 3 2 16,0-4 4-16,0 1 8 0,0-2 11 0,0 2 4 15,0 0 3-15,0 0-1 16,0 0-6-16,0 0-1 0,0 0-1 16,0 0 2-16,0 0 8 0,0-1 6 0,0 1 4 0,0-2 2 15,0 2 2-15,0 0-2 0,0 0-4 16,0 0-4-16,0 0-7 0,0 0-7 0,0-1-3 15,0 1 0-15,0 0 3 0,0 0 6 16,0 0 7-16,0 0 3 0,0 0 5 16,0 0-1-16,0 0 2 15,1 0 8-15,0 0-2 16,3-5 6-16,0-2 0 0,3-3-9 16,7-8-2-16,3-7-12 0,7-5-8 0,4-13-8 15,6-7-6-15,3-8-6 0,3-11-6 0,-1-9-2 16,-5-8-2-16,6-10 0 0,-6-3 0 0,7 1-1 15,2-4 1 1,2 6-3-16,5-3-4 0,3 2-3 0,3 8-1 16,-1 8 3-16,-13 11 3 15,-6 14 4-15,-10 8-1 16,-3 7-1-16,-8 9-1 0,0 7-4 0,-2 7-4 16,-8 7-3-16,5 2-9 0,-7 6-13 15,-3 3-15-15,0-1-6 0,0 1-3 16,2-1 5-16,-2 1 4 0,0 0-2 15,-1 1-4-15,0 2-7 0,-5-2 5 16,3 1-1-16,1 2-8 0,-4 2 0 16,5 6 3-16,-11 4 2 0,-2 5 5 0,-2 11-2 15,4 4-15-15,-1 7 150 0,7 5-72 16</inkml:trace>
  <inkml:trace contextRef="#ctx0" brushRef="#br0" timeOffset="148364.75">32268 9175 1928 0,'-1'0'56'0,"1"0"-15"0,-1 0-2 0,1 0 23 16,1 0 19-16,0-2 3 0,3 0-21 15,-2-3-29-15,3-4-22 0,2-6-7 16,6-4-3-16,6-6-2 0,0-4 0 16,7 0 0-16,4-5 2 0,-1-1 4 15,-6-3 3-15,-6-5 5 0,-2 4 11 16,-5 1 10-16,3 4 3 0,1 4-3 16,-7 0-10-16,-1 3-12 0,0 2-7 15,-1 7-1-15,-2 3 0 0,1 5-1 16,-4 4-4-16,0 1-7 0,-1 1-12 0,1 4-7 15,0 0-6-15,0 0-7 0,0 0 1 16,2 1-11-16,-3 2-9 0,7 5 1 16,8 10-5-16,3 11 10 0,12 11 14 0,5 9 13 15,-1-1 12-15,1-7 9 0,-6-11 4 16,-9-12 1-16,-1-6 2 0,1-3 1 16,0-4 1-16,2 1 2 0,2-3 2 15,-7-3 12-15,2-1 15 0,-4-3 23 16,-9 0 8-16,-2 0-2 15,5-2-13-15,-1-3-19 0,3-5-8 0,2-5-7 0,-10-7 0 16,7-8-4-16,-5-6-6 0,7-6-6 16,0-5-3-16,-14-1-3 0,9 3 4 15,-6 6 7 1,0 5 2-16,3 4 4 0,-3 3-1 0,0 1-4 16,-1 1-2-16,4 2-3 0,1 2 1 15,-1 4 1-15,6 5 3 0,-8 3 0 16,6 2-2-16,-1 4-1 0,-11 0-7 0,5 2-10 15,-8 3-8-15,1 0-17 0,7 0-11 16,6-1-7-16,-3 1-12 0,2-2-8 16,-3 4-9-16,5-4-21 0,2 4-11 0,-9 0-19 15,-2 0-9-15,-7 0 52 16,9 0 34-16</inkml:trace>
  <inkml:trace contextRef="#ctx0" brushRef="#br0" timeOffset="161555.14">26271 12345 1245 0,'5'-7'-126'0,"3"-15"83"0</inkml:trace>
  <inkml:trace contextRef="#ctx0" brushRef="#br0" timeOffset="161937.94">26370 11533 1333 0,'0'0'131'16,"0"0"148"-16,0-1-220 0,-2 1-52 0,2 0-7 16,-1 0 0-16,1 0-2 0,0 0-1 15,0 0 2-15,0 0-2 0,1 1 0 0,2 4-5 16,-1-1 0-16,6 6 0 0,5 10 4 16,12 10 3-16,12 17 1 15,15 16 2-15,12 13 0 0,3 14 1 16,3 11 1-16,-2 8-2 0,1 8 2 0,8 9 0 15,14 9 0-15,6 5 2 0,1 5-1 16,2 5 0-16,-5-2-1 0,6-7-4 16,-3-14 15-16,-12-17 9 0,-13-14 4 15,-17-16 4-15,-11-8-18 0,-5-10-7 0,-7-11-5 16,-5-5 0-16,-1-8-1 16,-6-10 0-16,-6-6 0 0,-1-5-5 15,-9-7-20-15,-1-2-21 0,-4-7-36 0,0-1-27 0,-1-1-12 16,-9-8 0-16,-8-11 739 15,-14-16-467-15</inkml:trace>
  <inkml:trace contextRef="#ctx0" brushRef="#br0" timeOffset="162575.48">26991 11793 1733 0,'3'0'169'16,"0"-2"-167"0,1 0-5-16,0 1 5 0,-3 0 2 0,1 1-5 0,-1 0-5 31,-1 0-1-31,0 0-5 0,0 0 7 15,0 0 5-15,0 0 0 0,-1 0 3 16,-4-1-3-16,2-1-4 0,-4-3-1 0,-7 1 1 16,-5-7 3-16,-10-3 1 0,-9-3 4 15,-4-4 1-15,-3 0-1 0,3-4 2 16,-2 4-2-16,-2-1-1 0,-5 2-1 16,-5 1 0-16,0-1-1 0,2-1 0 15,5 2 1-15,7 1-1 0,7 3 0 16,7 2 1-16,7 3-2 0,4 1 2 0,3 4 0 15,2-2-2-15,3 5 0 0,1-1 0 16,6 3 0-16,2 0 4 0,-3 1 2 16,2 1-2-16,1-2 1 0,0 3-3 15,0-1-2-15,2 4 0 0,-2-1 0 16,1 4 0-16,4 4 2 0,-3 6 1 0,3 3-1 16,-3 6 1-16,-2 5 0 0,1 4-1 15,-2 5 0-15,1 5 0 0,0 0 0 16,-3 4-1-16,3-3 1 0,0-2-2 15,0-1 1-15,3-7 1 0,-3-3-1 16,-2-7 0-16,2-6 1 0,-1-6-1 16,-1-6 1-16,3-4 1 0,-2-3 8 15,1-3 9-15,0 1 8 0,-2 2 4 16,3-3-3-16,0 0-6 0,0 0-6 0,-1 0-5 16,0 0-2-16,0 0-3 0,0 0-1 15,-1 0 0-15,1 0-4 16,-1-2 0-16,1 2 0 0,0 0-6 0,0 0-14 15,0 0-18-15,0 0-26 0,0 0-28 16,0 0-37-16,-1 0-10 0,1 0 65 16</inkml:trace>
  <inkml:trace contextRef="#ctx0" brushRef="#br0" timeOffset="166714.92">25332 11486 1428 0,'1'0'51'16,"-1"0"3"-16,0 0-44 0,0 0 3 15,0 1-5-15,0-1-2 0,-1 0 2 16,1 0-10-16,0 0-37 16,0 0-25-16,0 0-30 0,0 0 38 0</inkml:trace>
  <inkml:trace contextRef="#ctx0" brushRef="#br0" timeOffset="166936.97">25205 11520 1684 0,'11'4'146'0,"9"11"1033"16,-31-18-890-16,5-4-1422 0,-8-1-262 15</inkml:trace>
  <inkml:trace contextRef="#ctx0" brushRef="#br0" timeOffset="167085.51">25255 11430 1568 0,'0'1'-6'0,"0"0"-42"0,0 3 25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6T16:12:46.2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20577 4966 1399 0,'3'3'87'0,"11"51"84"15,-32-87-165 1,17-4 18-16,0 34-4 0,0 2 0 16,1 1 0-16,0 0 1 0,0 0 0 15,-1 0-1-15,0 0-2 0,0 0-6 16,-7 2-8-16,-1 1-4 0,-8 0-1 16,-9 1-3-16,-8 0 7 0,-4 1 7 15,-7 1 4-15,-9-1 5 0,-14-1 3 16,-7-3-4-16,-9-1-1 0,-1-3-4 15,5-3-7-15,-4-2-3 0,-8-1-2 0,2 0 0 16,-4 0 1-16,6 2-1 0,12-2 0 16,3 2 0-16,-4 0-1 0,1 0 0 15,1 3 2-15,4 0-2 16,10 0 0-16,11 1 2 0,6 1-2 0,10 1 1 16,11 1 0-16,5 0 1 0,7 1 1 15,4-1 3-15,7 0-1 0,-1 0 0 16,0 0 4-16,1 0-20 0,0 0-19 15,0-3-14-15,4 1-7 0,7-5 13 16,8-5-15-16,12-6-47 0,9-6-53 0,7 1-14 16,-1 6 28-16,-5 0 57 0,-6 1 51 15,-5-1 47-15,4-1-141 0,0-1-97 16,-1 1-21-16,-5 3-18 16,-8 4 171-16,-7 4 104 0,-7 1 29 0,-3 3-1 15,-2-1-40-15,-1 4 45 0,0 0 0 0,-5 1-9 16,-3 6 26-16,-4 3-33 0,-8 6 61 15,-10 1 11-15,-10 1 25 0,-4 3-10 16,-4 0-48-16,0 2 10 0,4 1-16 16,0-3 12-16,0 0 2 0,3 1-9 15,-2-1-4-15,2-1-14 0,-1 1-18 16,2-1-14-16,-1-1-12 0,5 3 13 0,8-5 4 16,5-2-1-16,8-4 2 0,3-4-17 15,3-1-1-15,2 1-1 16,4-1 2-16,3-6 2 0,0 3-1 15,4-3-3-15,3 1-1 0,3 2-1 0,7 3 3 0,15 3 3 16,19-1 1-16,15 1-1 0,6-1-2 16,0 0-3-16,-13 1 0 0,-8 0-2 15,-9 0 0-15,-16-3-1 0,-6 0 1 16,-8 0 4-16,-2-1-19 16,1 3-41-16,2 4 629 0,1-3-445 15</inkml:trace>
  <inkml:trace contextRef="#ctx0" brushRef="#br0" timeOffset="8285.35">13698 10552 1020 0,'10'-6'54'0,"4"0"28"0,0 1-55 16,1-2-25-16,-1 3 7 0,-2-2 0 15,-3 1 3-15,-3 0 12 0,0-2 10 16,-3 3 12-16,0-1 10 0,-3 5 9 16,1-1 1-16,-1 0 1 15,0-1-4-15,0 2-17 0,0-1-22 16,0-1-24-16,-6 4-19 0,-8 3-2 0,-13 3 2 16,-13 3 10-16,-15 5 7 0,-3 1 2 15,-11 0 2-15,-14-3 1 0,-4 1 0 16,-9-5 0-16,1-2 0 0,7-4 0 15,-4-1-1-15,-9-3 1 0,-4-4 0 0,-8 1 0 16,10-4 0 0,2 0 0-16,2 1 0 0,7 2-1 0,0 1 0 15,12 1-1-15,7 0 1 0,11 2 0 16,9 2-1-16,6-2 1 0,10 4-1 0,4-2 1 0,8 1 0 16,7-1 1-1,9-2 2-15,8 0-6 0,1 0-13 16,0 0-23-16,0 0-20 0,2 0-5 15,16-5 24-15,21-5 18 0</inkml:trace>
  <inkml:trace contextRef="#ctx0" brushRef="#br0" timeOffset="8679.27">13800 10643 1402 0,'0'4'363'15,"-13"-2"-211"-15,-13 4-157 16,-12 0-10-16,-18 0 15 0,-3 1 0 16,-8 0 2-16,-16 0 0 0,-11-2 1 15,-7 1 1-15,1-4-2 0,6-2 1 16,0 0-1-16,1 0 0 0,4-2 1 15,7 2 3-15,11 0 13 0,12 2 4 16,8 1 2-16,6 0-2 0,2 1-11 0,7 0-5 16,5-1-3-16,1 0-1 0,11 1 0 15,2-2-1-15,5-1 0 0,7 1 1 16,4-2 0-16,0 0-1 0,0 0 2 16,3 0-2-16,0 1 1 0,-1-1-1 15,0 0-2-15,0 0-3 0,0 0-12 0,-1 0-22 16,2 0-16-16,-2 0-25 0,3-1-18 15,-1 2-12-15,4-2 49 0,11-1 18 16</inkml:trace>
  <inkml:trace contextRef="#ctx0" brushRef="#br0" timeOffset="17185.84">10616 8710 1000 0,'0'-2'42'0,"0"2"5"0,0-2-19 0,-1 0-11 15,0 1-1-15,-1-2 0 0,-1-1-4 16,1 2-4-16,-1-1 8 0,1-1 10 16,-2 0 9-16,2 1 7 0,2 2 0 15,-1 0-5-15,-6-2-11 0,3-1-9 16,-3 1-10-16,-1-3-3 0,0 2 0 0,-2 1-1 16,-2-1 3-16,-3 1 0 0,-1-1 0 15,-3 1-2-15,0 1 2 16,-1 0 0-16,-1 2 0 0,-1-2 2 0,0 2-4 15,-5-1-3-15,-1 2 0 0,-5-1-1 16,-3 2-1-16,-4 0 0 0,-5-1-2 16,0 1 6-16,0-2 3 0,0 0 8 15,1 1 4-15,-6-1-3 16,-1 0-2-16,-2 0-7 0,-2 0-2 16,3 1-1-16,-8 3 1 0,1-3 1 0,-2 1-1 15,1-2 1-15,2 0-1 0,-3 0-2 16,-2 0 1-16,-6 0-2 0,-7 0 5 0,-1 4 9 15,3-2 2-15,4 0 1 0,4-1-5 16,2 0-8-16,-3 2-4 0,-2-3 1 16,-4 2 0-16,3-1-1 0,-4 1 0 15,0-2 2-15,6-3-2 0,-3 1 0 0,-2-4 2 16,1 1-2-16,-3 0 2 0,3-6 1 16,9 5-2-16,5-3 2 0,5 0-1 15,-1 0-1-15,-3-2-1 0,-3 2 1 0,-5-2-2 16,1 0 0-16,2 2 1 0,-1-1-1 15,1 0 1-15,3 2 1 0,-8-2-2 16,-2 2 1-16,-2 3 0 0,-2-3-1 16,4 2 1-16,5 0-1 0,2 1 0 15,6 1 0-15,1-2 1 0,-5 2-1 0,2-1 0 32,2-1 0-32,6 2 0 0,10 1 2 0,5-2 0 15,6 3 0-15,2-4 2 0,4 3-1 16,4-3 1-16,2 1 1 0,3-2 1 0,1-1-1 0,3-1-4 15,2 0 0-15,2-1-7 0,0 0 2 16,0-6 4 0,4-1-4-16,2-2 2 0,6-2-4 0,2-6-4 0,4-2 1 15,4-1 2-15,3 0-4 0,7 1 1 16,2-3 0 0,2 4 1-16,1 1 1 0,3 2 2 0,1 2-2 0,0 3 1 0,5 2 6 31,5 3 0-31,0 4-1 0,2 1 1 0,-2 4-2 0,0 0 0 0,1 4 1 31,4 1 0-31,1 1 0 0,3 0 2 0,3 1-1 16,4 1 1-16,0 0 0 0,2-1 0 15,-2 0 0-15,-1-1 0 0,2 0 0 16,-4 0 0-16,3-1 0 0,2 0 0 16,0 1 0-16,-1-2 0 0,-2 2 0 15,-5 0 0-15,-1-3 1 0,1 2-1 0,0 0 0 16,0-1 0-16,6 0 0 15,-4-1 0-15,-1-1 1 0,1 2-1 0,-3-3 1 16,2 2 0-16,2-2-1 0,2 1 0 16,2 0 1-16,2 1-1 0,4 2-4 15,-7 0 11-15,1-1-1 0,-2 0 2 16,-5 0 5-16,6 0-11 0,2 1-1 16,5 1 1-16,6 0-6 0,-3 0 12 15,-3 0 5-15,-9 0-1 0,-10 0 6 16,-1 0-14-16,-4 0-3 0,6 1 0 15,2 2-1-15,2 2 7 0,2-1 5 0,-2 1 4 16,-4-1-1-16,1 1-7 0,-1-1-4 16,-1 0-1-16,0 0 1 0,-2 0 10 15,3 0 3-15,2-1 4 0,0 0-2 16,-4 1-7-16,-8-2-6 0,-5 1-1 0,-5-3-2 16,-2 2-1-16,-1 0-1 0,3 1 0 15,-1 1-1-15,1-1 1 0,-3 3-1 16,2-4 0-16,3 3 1 0,1-1-1 15,8 1 1-15,-2 0-1 0,1 0 0 16,0 3 0-16,2 1-1 0,-2-1 0 16,-2 3 1-16,-1 0 0 0,-4 0 0 0,-2-1 0 15,1 3 0-15,-3-1 0 0,1 0 0 16,-1 3 0-16,-2-3-2 0,1 1 4 16,1 1 0-16,-6-3 1 0,1 1 2 15,-5 1-3-15,-2-2-1 0,2 3-1 16,-4-1 0-16,0 3 0 0,0 2-1 15,-2 0 0-15,1 0-1 0,-4 1 1 16,-1-1-2-16,-3 0-1 0,-1-1 0 16,-3-4-1-16,-1-1 0 0,-1-2 0 0,-2 1 1 15,-2 0 0-15,-3 1 2 0,-2 3 1 16,-6 3 1-16,-3 0 3 16,-5 2-1-16,-7-1 0 0,-1 0-2 0,-2-2 0 15,0-2-2-15,0-4 2 16,0-1 0-16,-1-1 0 0,-2 0 3 0,1 0 4 0,-2-2 4 15,-1-2 5-15,0 0 3 0,-5-2-2 16,-5-2-3-16,-6-1-3 0,-5-1-3 16,0-1-1-16,4-2 0 0,3-2-2 15,4-1 0-15,4-1-1 0,0 3-1 16,7-3-1-16,2 1 1 0,7 2-2 16,7 0 1-16,0 1-1 0,6 2 0 0,3 0 0 15,0 2 0-15,2-1 0 0,4 0 1 16,-2 1-3-16,1 0-13 0,-1 0-17 15,-2 0-23-15,0 0-25 0,-8 0-20 16,-1 1-12-16,-6-1 55 0</inkml:trace>
  <inkml:trace contextRef="#ctx0" brushRef="#br0" timeOffset="22096.53">11551 10364 1011 0,'1'2'35'0,"-1"1"5"0,0-1-42 15,-1-2-6-15,2 0 2 0,-1 0 6 16,0 1-2-16,1-1-8 0,-1 0-7 15,0 0-4 1,0 0 0-16,0 0 3 0,0 0 6 0,0 0-1 0,0 0-1 31,0 0 5-31,0 0 0 0,0 0 3 16,0 0-6-16,2-3-18 0,-2 3 18 0</inkml:trace>
  <inkml:trace contextRef="#ctx0" brushRef="#br0" timeOffset="22270.44">11686 10462 1094 0,'0'0'-16'0,"0"0"7"15</inkml:trace>
  <inkml:trace contextRef="#ctx0" brushRef="#br0" timeOffset="22699.95">11788 10471 1155 0,'13'10'117'0,"-20"-15"-41"47,7 5-74-47,-1 0 0 16,1 0 0-16,0 0 1 0,0 0 0 0,0 0 0 16,0 0 0-16,0 0 1 0,0 0-1 15,1 0 0-15,0 0 3 0,3 0 2 16,-4 0 0-16,0 0 0 15,0 0-3-15,0 0-5 0,-1 0-2 0,1 0-7 16,-1 0-6-16,1 0-4 0,0 0-5 0,-2 0-2 16,2 0 1-16,0 0 2 0,2 2 4 15,-2-2 7-15,-2 0 4 0,1 0 3 16,1 0 3-16,-1 0-1 0,0 0 0 16,1 0 0-16,0 0 0 0,-2 1 1 15,3-1 1-15,-1 0 1 0,0 0 0 16,0 0 0-16,0 0 0 0,0 0 0 15,0 0-1-15,0 0-5 0,0 0-5 16,0 0-8-16,0 0-14 0,0 0-16 16,0 0-25-16,-2 2 39 0</inkml:trace>
  <inkml:trace contextRef="#ctx0" brushRef="#br0" timeOffset="28235.13">22619 17214 1574 0,'0'2'50'0,"0"0"-7"0,-1-2-49 16,1 0-13-16,0 0-4 0,1 0 1 16,2 0 4-16,-2 0 3 0,1 0 4 15,1 0 5-15,0 0 1 0,-3 0 3 16,1 0-1-16,0 0 0 0,2 1 0 16,1 0 1-16,-3 0 0 0,0 1 1 0,-1-2 1 15,0 0 1-15,0 0-1 0,0 0 1 16,0 0-1-16,0 0 0 0,0 0 1 15,1-1-1-15,2 4 0 0,-3-1 0 16,3-2 0-16,-1 2 0 0,2 0 0 16,1 1 0-16,2 0-1 0,-2 0 1 0,3 2 0 15,2-3 0-15,0 0 1 16,3 2 1-16,-3-1 1 0,-1 0 3 0,0 0-2 16,0 1 0-16,3 0-1 0,5-1-2 15,1 1-1-15,3 2 3 0,-3 0 1 16,0 0 8-16,-2 0 10 0,-5-2 9 15,-1 0 8-15,-6-3 5 0,-4-1 2 16,4 1-7-16,-3-1 7 0,1 0 4 16,-2 0 2-16,0 0 0 0,-2 0-16 0,0 0-16 15,0 0-11-15,2 0-7 16,-6 0-2-16,2 0 0 0,-4 0-3 0,-7 0 2 16,-3 2-1-16,-4 1 8 0,-5 0 3 15,1-1 2-15,-1 0 0 0,-3 2-7 16,-1-2-2-16,-1 1-1 0,-3 0 1 15,2 1 0-15,1-2-1 0,1 1 1 16,2 1 0-16,-5-1-2 0,-6 2 1 0,-3-1 0 16,-6 2-1-16,1-1 0 0,7 1 1 15,2 1-1-15,5 0 1 0,6-4 0 16,0 1-1-16,4-1 1 0,4 0 1 16,6 0-1-16,2-2 0 0,5 2 2 15,1-2-1-15,6-1 1 0,-1 0 3 16,0 1-2-16,0-1 1 0,-1 0-1 15,0 1-2-15,3-1 1 0,0 0-10 16,-1 0-14-16,0 0-21 0,0 0-22 16,0 0-9-16,3 0-7 0,-2 0 5 0,1 0 13 15,1 0 11-15,1-1 22 0,9-2-1 16,10-6 10-16,15-3 12 0</inkml:trace>
  <inkml:trace contextRef="#ctx0" brushRef="#br0" timeOffset="28578.72">22830 17391 1529 0,'0'0'85'16,"-1"0"33"-16,-1 0-64 0,-7 0-54 0,-9 2-1 15,-7-1-1-15,-7 0 5 0,-6 0 4 16,0-1-1-16,-4 0 2 0,2-1-2 15,1 1-3-15,5 0-1 0,1 1 3 16,-4 3 4-16,-2 0 6 0,-6 0 4 16,-4 4 0-16,3-2-4 0,5 1-5 15,6-1-3-15,2 1-2 16,5 0 0-16,5 0-2 0,1-1-1 16,7-1 0-16,2 1 0 0,2-3-1 15,2 1 1-15,3-2-1 0,5-2-1 16,0 0 3-16,0 1-7 0,0-1-7 0,1 1-15 0,0-1-27 15,0 0-17 1,0 0-18-16,0 0-4 0,0 0-2 0,0 1 11 0,3-2 21 16,9-1 443-1,7-5-279-15</inkml:trace>
  <inkml:trace contextRef="#ctx0" brushRef="#br0" timeOffset="28926.71">22774 17557 1599 0,'0'0'71'0,"-1"-1"17"15,-1 1-58 1,-3 0-33-16,-2 1-1 0,-6-1 1 16,-6 0 1-16,-8 1 7 0,-9 1 8 0,-2 3 5 0,-1 1 5 15,-3-2 0-15,5 2-4 0,-6-1 2 16,-5-1 4-16,-3 3-2 0,-6-1 5 0,8 1-3 31,5-4-9-31,8 1-2 0,7-2-9 0,3 0-2 0,1 1 0 0,4 1-1 16,5-4 1-16,3 1 1 15,3-1-1-15,5 1 1 0,4-1 2 16,-2 2 2-16,3 1 4 16,-1-1 3-16,1-2 1 0,0 0-2 15,0 0-3-15,0 0-9 16,0 0-6-16,0 0-10 0,0 0-13 0,0 0-13 15,0 0-18-15,0-2-27 0,-1-1-30 16,3 3-12-16,-1 3 59 0</inkml:trace>
  <inkml:trace contextRef="#ctx0" brushRef="#br0" timeOffset="41411.42">26868 8701 1013 0,'0'0'-28'0,"0"0"-84"0,0 0-75 16,-1 0-12-16,1 0 37 0,-1 0 58 15,0 0 61-15,1 0 11 0,0 0 13 16,1 0 19-16,-1 0 35 0,0 0 22 16,0-1 3-16,-4-1-9 0,-1 1-18 0,-2-2-2 15,1 1-7-15,-2-1-6 0,-2 0-10 16,2 3-7-16,0-3-3 0,0 3-4 15,-2 0-64-15,-4-1 49 0</inkml:trace>
  <inkml:trace contextRef="#ctx0" brushRef="#br0" timeOffset="44518.35">26945 8615 1322 0,'0'4'47'0,"1"50"-183"15,-2-78 136 1,0-9 3-16,-1 33 0 15,-1 2 0-15,-1-1 2 0,-4 3-1 16,-4 1 1-16,-3 2 1 0,-4 0 0 16,-6 2 2-16,-4 0 1 0,-3 1 4 15,-4 3 3-15,-6-4 1 0,-10 0 4 16,-13-2 1-16,-5-2-1 0,-6-2-1 16,1 0-3-16,3-3-2 0,-6-3-3 0,-11-3-3 15,-6-1-1-15,-5-4-3 0,-1 1-2 16,8-1 2-16,-8 0-2 0,-7 3 0 15,-2 2-2-15,1 2 11 0,11 3 10 16,-3 3 3-16,-2 5 7 0,-7 2-11 0,-2 1-4 16,9 1 2-16,-13 1-3 0,-9-1-1 15,-5 1-5-15,-4-3-7 0,-7-2 0 16,10-3-2-16,-4-2 1 0,1-6 2 16,2-3-2-16,-2-4 2 0,7-3-2 15,3-4 0-15,5-1 0 16,2-4 0-16,-1 0-1 0,8-2 1 0,17-1 1 15,4 0-2-15,8 0 1 0,0 2 1 16,8 0-1-16,12 2 4 0,11 1 3 0,12 1 4 16,3 1 6-16,8 0 6 0,7 1 3 15,3 1 2-15,7 2 7 0,3-1-9 16,5 1-6-16,4-5-22 16,9-11-16-16,9-7-5 0,11-10-7 15,10-5-5-15,9-1-9 0,16 3 0 0,12 2 8 16,5 8 21-16,2-1 10 0,-8 5 2 15,1 3 0-15,-6 5 1 0,8 5-1 16,11 2 1-16,0 5-1 0,3 2-2 0,2 5-1 16,3 5 2-16,15 4-2 0,8 5 1 15,2 3 1-15,9 3 0 0,6 3 1 16,3 3 1-16,11 4-2 0,6-1 2 0,-2 1-1 16,0-1 0-16,0-2 0 0,-10-4 1 15,-12-3-2-15,-8-3 2 0,-11-3 0 16,-6-3-1-16,3 3 0 0,-7-4 1 15,-12 0 0-15,-6-1 0 0,-4 1 1 16,8 1-1-16,7 4 0 16,-5 1 0-16,-2 2 0 0,-3 5-1 0,2 2 1 15,4 3-2-15,-8 2 1 0,-10 2 1 16,-13-1-1-16,-7 1-1 16,-7 0 1-16,-3-1-2 0,-7 1-1 15,-3-4 1-15,-6 0-2 0,-1-2 0 0,-3 2 3 0,-4 0-3 16,-3 3 1-16,-5 0 1 0,-2 3-2 15,-4-1 3-15,-4 0 0 16,-2-1-1-16,-2-1-1 0,-4-2 0 0,-4 1-1 0,-6 0 1 16,-12-1 2-16,-9 3 2 15,-9 2 0-15,-5 1 2 0,-1 4-1 16,-3 0 0-16,3 1 3 0,-6 2 0 0,-5-5 1 16,-8 1 1-16,-9-1-3 0,-3-4 0 15,1 2 2 1,5-6 0-16,8-2-1 0,6 0 0 0,1-5-1 0,5 1 0 15,2-1 1-15,-1-3 5 0,8-1 9 0,8-5 5 32,7 3 2-32,8-5-1 0,4 1-3 0,5-1-2 0,3 0-1 0,4-1-3 15,5 0-5 1,0 0-4-16,1 0-1 0,0 2-3 0,0 0 0 16,0-2 0-16,0 0-7 0,1 0-20 0,0 0-3 0,1 0-12 15,1 0-11-15,-1 0 10 0,7-2-8 16,11-3 23-16</inkml:trace>
  <inkml:trace contextRef="#ctx0" brushRef="#br0" timeOffset="52375.85">25669 14186 1340 0,'2'0'42'0,"-1"1"-2"15,5-1-32-15,-5 2-6 0,1-2 0 16,0 0 2-16,-1 0-2 0,1 0 14 16,-2 0 23-16,0 0 24 0,0 0 19 0,0 0 0 15,0 0-16-15,0 0-22 0,0 0-15 16,0 2-13-16,0-2-7 15,0 0-2-15,-5 2-3 0,-1 1-2 0,-3 4 0 16,-6 1-1-16,-5 2 1 0,-12 1 2 16,-3-2 0-16,-2-1 0 0,0-1 1 15,2 1 0-15,3-5-2 0,4 3 1 16,2-2-2-16,3 1-1 0,5-1 1 16,4 1 0-16,1-4-1 0,7 1 0 15,2 0 0-15,4-2 0 0,-1 0 1 16,1 0-1-16,-2 3-1 0,3-3 2 15,-1 0-1-15,1 0 6 0,4-1 1 0,-2-1 0 16,5 2 0-16,3-1-4 0,6-1 0 16,7-2 0-16,6-2 0 0,6-2-1 15,7-1 0-15,3 0-1 0,-3 0-1 0,-2-2 1 16,-6 0 0-16,-6-1 0 0,-6 2-1 16,1 0 0-16,-4 1 0 0,-1 1 0 15,-2 0 0-15,-3 4 0 16,-5-2-1-16,-3 4 2 0,-1 1-1 0,-3 0-1 0,-2 1 3 15,0 0-3-15,0 0-6 0,0 0-3 16,0 0-2-16,0 0-1 0,-5 0 4 16,-2 1 2-16,-7 1 1 0,-9 4 3 15,-5-1 1-15,-7 2 2 0,-7-1 0 16,-5-3 0-16,-7-1 0 0,-2 2 1 16,7-4-1-1,7 1 0-15,8 0 1 0,10 1-1 0,6-1 0 16,5 3 1-16,8-4-2 0,4 0 0 15,-1 0 0-15,2 1-1 0,-1 0 1 0,4-1 0 0,0 1 3 16,-1-1 5-16,2 0-1 16,1 1 1-16,5-1-2 0,4 1-4 15,4 3-2-15,4-4 1 16,0 2 4-16,-2-1-8 0,-7 1-17 0,-5-2-31 0,-3 2-51 16,-5-2-28-16,0 0 62 0</inkml:trace>
  <inkml:trace contextRef="#ctx0" brushRef="#br0" timeOffset="53378.25">23842 14255 1562 0,'0'0'61'15,"0"0"35"-15,0 0-93 16,-1 0-3-16,1 1 1 0,-1-1 1 15,1 0 4-15,0 0 12 0,0 0 16 16,0 0 12-16,0 0 0 0,0 0-12 16,0 0-15-16,0 0-12 0,-1 0-6 0,-5 0-1 15,1 0-4-15,-2 0 1 16,-6 0 0-16,-4 1 3 0,-5 0 0 0,-3 1 2 16,-2 0 0-16,-3-2-1 15,5 2 0-15,-3-1 0 0,3 1 0 0,1-1-1 16,2 0 0-16,3 1 2 0,2 0-2 15,4-2 1-15,6 1-1 0,7-1-2 16,-1 1-5-16,1-1-4 0,0 0-4 16,0 0-1-16,0 0 4 0,1 1 6 0,4-1 6 15,2 0 1-15,4 0 2 0,6-3 0 16,6-2-1-16,7-1-1 0,9-1 1 16,7-4-1-16,4 4-1 15,-5 0 1-15,-2 2-1 0,-4-1 0 0,-7 1 1 16,-7 3 1-16,-9 0 1 0,-10 2 1 0,-5 0 2 15,1 0 0-15,-2 0-2 0,0 0-4 16,0 0-3-16,0-1-4 0,-4 1-2 16,-7 2 0-16,-12 3 3 0,-10 0 2 15,-11 2 3-15,-8 0 2 0,2-2 1 16,-2-1 0-16,3-4-1 0,5 0-1 0,3 0 0 16,2 0-1-16,3 0 1 0,6 0 0 15,7 2 0-15,8-1 1 16,7 0-1-16,7-1 0 0,0 0 0 0,-1 0-3 15,2 0 4-15,0 1 3 0,3-1 0 16,2 0 4-16,1 0-2 0,6 0-3 16,7-1 0-16,12-1 0 0,6 0-1 0,2-2-1 15,4 1 1-15,-5 1-2 16,-2 0 1-16,-2 2 0 16,-7 0 0-16,-4-2 0 0,0 1 0 0,-2 0-1 15,-3 1 1-15,0 0-1 16,-6-1 1-16,-2 1 1 0,-3 0 2 0,-6 0 1 0,0 0 1 15,0 0 0-15,-1 0-6 0,0 0 0 16,-1 0-2-16,0 0-5 0,0 0 1 16,0 0-2-16,-6 0-4 15,5 0 4-15,-4 1 0 0,1 1-5 16,-2 2-10-16,-1 1-12 0,-1-1-14 0,-2 3-18 0,-3-1-13 16,1 1 20-16,2 2 21 0</inkml:trace>
  <inkml:trace contextRef="#ctx0" brushRef="#br0" timeOffset="54567.95">22367 13765 1068 0,'16'3'210'31,"-13"-4"-201"-31,-4-2-12 0,-13-5 14 16,16 4 1-16,-1 1 6 0,3 0 6 0,-2 1 5 15,1-4 0-15,3 3-5 0,2-6-8 16,7-2-7-16,5-4-7 0,3-3-9 16,9 0-9-16,-2-1-3 0,3 0 1 15,5-1 6-15,-1 4 6 0,5 1 1 16,-1 3-2-16,4 2 0 0,1 2-5 16,6 3-7-16,3 2-8 15,0 3-5-15,-4 7 0 0,-8 3 5 0,-5 7 11 16,-5 3 6-16,-5 2 5 0,0 5 2 15,1 7 0-15,0 9 0 0,0 6 1 16,1 7 0-16,4 5 1 0,5-1 1 0,1-1-3 16,-5-3 5-16,-7-5 5 0,-12-7 4 15,-7-5 10-15,-3-5-1 16,-10-1-4-16,-7 2 2 0,-9 1 1 0,-17 2-3 0,-9 4-2 16,-11 1 2-16,-7-2-4 0,-1-5 3 15,-1-7 5-15,-4-10-8 0,-6-10 0 16,-7-4 0-16,-1-5-3 0,-3-8-1 0,10-2-1 15,9-10-5-15,1-4-2 0,-1-5-1 16,0-6-1-16,-3-3-4 16,6-5 0-16,12-2-2 0,12 0-2 0,9 5 3 15,10 2 4 1,6 3 5-16,8 6 18 0,6 4 9 16,3 0 7-16,7 2 5 0,7-3-13 0,8-9-5 0,7-4-5 0,13-5-21 31,13-2-9-31,13-1-14 0,11 4-16 0,-6 9 10 15,-1 6-1-15,-6 7 13 16,-5 4 5-16,3 4-9 0,5 0-21 0,2 2 370 0,-1 4-252 0</inkml:trace>
  <inkml:trace contextRef="#ctx0" brushRef="#br0" timeOffset="55216.05">24181 13654 963 0,'29'-19'47'0,"2"-1"17"0,7 2-50 0,1 2-18 15,1 2 0-15,2 4 3 0,1 1 11 16,2 3 7-16,-3-1 0 15,-3 0-4-15,-4 2-5 0,2 0-5 0,0 5 1 16,2 1 0-16,2 6-1 0,-3 2 1 16,1 4-7-16,2 8-7 0,-2 1-2 15,0 6-1-15,1 2 3 0,-4 3-1 16,-4 5-4-16,-4 3-1 0,-9 2 3 16,-3 5 8-16,-4 2 3 0,-6 3 2 15,-3 1 0-15,-4-1 1 0,-5-1 1 16,-8-2 2-16,-5-5 3 0,-8-4 5 15,-10-4 7-15,-9-5 2 0,-5-5 7 16,-3-7 1-16,2-5-1 0,2-6 3 0,-1-5-5 16,0-4 0-16,2-4 1 0,-6-5-6 0,-6-1-5 15,-4-6-5-15,-1-6-2 16,-1-3-3-16,12-1 3 0,7-3 3 0,6-1-5 16,11 2 5-16,5-2-1 0,7 3 9 15,7 0 13-15,3-1 2 0,4 1 3 16,5-1-8-16,-1-3-3 0,6-3-8 0,0-4-5 15,0-3-9-15,4 0-9 0,1 0-6 16,-1 7 0-16,4 4-7 0,3 5-9 16,2 6-13-16,8 0-21 0,5 4-212 15,5 1 182-15</inkml:trace>
  <inkml:trace contextRef="#ctx0" brushRef="#br0" timeOffset="68394.25">13518 13569 694 0,'5'18'34'0,"-9"-3"-19"31,21 7-8-31,-59-57-11 0,20 26 31 0,19 9-9 16,-4 0 10-16,0 0 3 0,1 0 9 0,-2-2 6 15,-1 2-1-15,-1-3-8 0,3 2-8 16,-6 0-4-16,0-1-5 0,-1-2-4 15,-4 4-4-15,4-2-3 0,2 2 0 16,-1 0-1-16,2 0 2 0,1-1 1 16,1 0-3-16,-2 0-1 0,-1 1 0 0,-2 0-3 31,-1 0 0-31,3 0-1 0,1 0 4 0,-3 0 3 0,1 1 3 0,-3 1 0 16,-1 0-1-16,3 2-3 0,-3-4-2 15,-1 0-1 1,2 0-1-16,0 0-1 0,1 1 0 0,-1 0 1 0,-1-1-1 15,-1-1 1 1,-1 1-2-16,-1 0-2 0,-4 0 0 0,0 0 0 0,-6 0 0 16,-1-1 0-1,-3-3 1-15,1 4-1 0,0-2-1 0,2 0 2 0,-1 2-2 16,3-1 1-16,-1-4 0 0,-4 1 0 0,0-3 0 16,-4 3 1-16,-1-1-2 15,-3 0 0 1,-4 1 2-16,-3-3-2 0,-6 4 1 15,0-1-1-15,3-2 1 0,-1 5-1 0,5-6 1 16,-3 5 0-16,1-6-1 0,0 1 0 16,2-1 0-16,-8 0 0 0,3 4 1 15,0-2-1-15,3 3 0 0,6 0 1 16,1 3-1-16,5 0 0 0,2 0 1 16,1 0-1-16,-1 0 0 0,0 0 1 0,-6 0-1 15,-2 0 0-15,-7 0 1 0,-1-1-1 16,3 1 0-16,2 0 1 0,0-2-1 15,3 1 0-15,3-2 1 0,0 0-1 16,4 0 0-16,-3-1 1 0,-5-1-1 16,-5 2 0-16,-6-4 0 0,3 4 0 0,3-4 0 15,5 1 1-15,2 2-1 0,-2-3 0 16,0 2 0-16,-2 0 0 0,1 1 0 16,1-1 1-16,-3 1-1 0,-4 0 0 15,2 2 0-15,3-1 0 0,8-1 1 16,9 1-1-16,4-2 1 0,4 0-1 15,3 0 1-15,0 1 0 0,4-1 1 16,1 1 0-16,2-1 1 0,4 2 3 16,4 0 4-16,0 1 4 0,1-1 4 15,0 1-1-15,-2-2-4 0,2 2-1 0,1-1-4 16,-2-2-3-16,3 1-2 0,-1-3-1 16,1 2 0-16,0-2 0 15,-1-1 3-15,2-1 0 0,2-3-1 0,2-3-1 16,2-1-3-16,-1-1 1 0,2-3-1 15,4 0 0-15,1-4 1 0,3-3-1 16,5-1-2-16,1-2 0 0,3 1-1 0,3-1-1 16,4 3 2-16,5 3-1 0,5-1-4 15,7 3-2-15,2-4-1 0,-1 3-1 16,0 3 3-16,-6 5 2 0,0 1 2 0,-4 4 1 16,0 2 2-16,-2 0-6 0,1 3 1 15,6 0 1-15,2 3 1 0,5 0 4 16,3 2 1-16,0-1-1 0,-2 1 0 15,-4 0 0-15,-3 0 0 0,2 0 1 16,-1 0 0-16,1-2-1 0,4 0 0 16,2 0 1-16,6-1-1 0,1-2 0 0,-7 3 0 15,-5-3 0-15,-8 1 0 0,-1 0 1 16,-4 0 0-16,1-2 1 0,-2 2-1 16,1-3 0-1,1 0 0-15,-1 1-1 0,7-3 0 0,6 2 0 16,2-1 1-16,0 0-1 0,1 3 0 0,3-1 1 15,2 1-1-15,4 1 0 0,0 1 0 16,2 0 0-16,-1 1 0 0,-2 0 1 16,-5 0-1-16,-4-1 0 0,-4 2 0 15,-2 1 0-15,-1 0 0 0,2 1 1 16,1 4-2-16,7-2 1 0,6 3 0 0,3 3 0 16,-2 0 0-16,-3 1 1 0,-3 3-1 15,-2 4 0-15,-2 0 0 0,1-1 0 0,-3 0 0 16,-2-2 0-16,1 0 0 0,-4 1 0 15,0 2 1-15,-5-1 0 0,-8 2 1 16,-3-2 0-16,-8-2-2 0,-1 2 3 16,0 0 1-16,-2 2 0 0,1 3 1 15,-3-1-3-15,-1 2-2 0,-4 0 1 0,-4-1-1 16,-1 2 0-16,-3-3 0 0,-2 0 0 31,-3-2-1-31,1 0 0 0,-3 0 1 0,0-2-1 16,-2 0 1-16,-2-3 0 0,-2 3-1 15,1-5 0-15,-3 4 0 0,-2-3-1 16,1 1 1-16,1 0 1 0,-5-1 0 0,-3-1 0 16,-2 1 1-16,-6-3-1 0,0 0 0 15,-4 0 0-15,0-2 0 0,1 0 0 0,-1 0-1 0,5-3-2 32,-1 1-6-32,2-1-1 0,0-1-9 15,-4 1-5-15,0 0-6 0,-3-3-16 16,0-1 7-16,-3 0 17 0</inkml:trace>
  <inkml:trace contextRef="#ctx0" brushRef="#br0" timeOffset="74077.56">27252 13421 1384 0,'0'2'63'0,"-1"-2"10"0,-1 2-34 16,-1-2-33-16,2-2 8 0,1 2 12 15,0-2 10-15,4 6 7 0,-4-3 0 16,1-1-2-16,1 0-4 0,-6-1-8 16,4 1-8-16,0 0-8 0,0 1-11 15,1-1-4-15,-1 0-5 0,0 4-3 0,-3 4 1 16,-1 8 2-16,0 10 3 0,0 6 2 15,1 9 2-15,0 3 0 0,3 6 1 16,-1 2 0-16,-1 1 0 0,0 6 0 16,1 2-1-16,2-3 2 0,-1-3-1 15,4-4-1-15,-6-11 1 0,1-3-1 16,-2-6 0-16,-2-6 0 0,2-5 0 0,0-8 2 16,3-3 1-16,-3-5 0 0,3-2 3 15,0-1 1-15,0-1 1 0,0 0 8 16,3 2 20-16,-2-2 18 0,-1 0 16 15,1-3-11-15,-2 0-21 0,0-1-19 16,1-4-15-16,0-7 0 0,1-7 2 16,1-13-2-16,-1-11-3 0,0-12-1 15,-1-10 0-15,-2-5-1 0,0-3 0 16,0 1-4-16,-2 2-5 0,4 0-3 16,-2 0-2-16,2 1-6 0,0-1-8 0,0 7-1 15,4 8-1-15,0 10 9 0,1 10 10 16,-1 11 9-16,0 10 5 0,-1 4 6 15,-2 8 1-15,0 0-2 0,-1 4-7 0,1 1-13 16,1 2-4-16,-2 2-10 0,0-1-4 16,-2 8 5-16,-3 10 5 0,0 11 8 15,-6 13 9-15,2 9 4 0,3 10 0 16,-4 7 0-16,2-2 1 16,-3 3-1-16,1-6 1 0,3-5 1 0,7-1-2 15,6-4 0-15,1-1 2 0,4-2-2 0,-4-9 0 16,0-8 1-1,-1-8-1-15,-3-7 2 0,2-4-1 0,-2-7 2 0,-2-2 0 16,0-7 1-16,-1 0 1 0,0 0 1 16,4 0 2-16,-6-1 0 0,2-1 5 15,-2 1 0-15,2 0 9 0,-1-2 2 16,2-1 4-16,3-3 8 0,-2-2-3 16,0-3 3-16,1-7-9 15,2-7-10-15,-2-9-9 0,2-9-6 0,2-9 0 16,-2-9-6-16,3-3-10 0,1-6-8 15,-3 0-5-15,0 3 4 0,-2 1 10 0,-2 10 8 16,-2 1 3-16,0 5 1 16,0 2-5-16,0 5-5 0,0 2-7 0,-1 6 0 15,-1 7 0-15,0 6 5 0,0 7 9 0,2 7-1 16,0 4 1-16,0 4 0 0,1 0-9 16,-1 0-1-16,0-2-8 0,-1 5-11 15,-1 3 1-15,0 5 4 0,-3 11 6 16,0 12 11-16,-4 12 7 15,2 12 1-15,1 8 2 0,2 9 2 0,3 5 0 16,-2 2 1-16,5 0 2 0,8-4-1 0,-2-7 1 16,-1-10 0-16,-4-9 0 0,0-8-1 15,-1-10 1-15,0-7-3 0,2-8 7 16,-3-6 2-16,0-5 1 0,-1-2 3 16,-1-3-7-16,-2-2-1 0,3 1 1 15,2-2 8-15,-1 0 1 0,1 2 1 16,-2-2 1-16,0 0-7 0,-2 0-3 15,1-4-2-15,1 4-3 0,1-1 0 0,-1 2-3 16,0-1-19-16,0 0-13 0,0 0-21 16,0 2-35-16,0 0-15 0,2-2 51 15</inkml:trace>
  <inkml:trace contextRef="#ctx0" brushRef="#br0" timeOffset="76853.42">27900 13006 1332 0,'0'-2'78'0,"-1"2"55"0,0 0-102 15,1 0-31-15,0 3-5 0,0 1-4 16,-2 9 1-16,-4 3 2 0,-3 9 4 0,-3 9 1 16,0 3 0-16,-3 6 1 0,-1 1-1 15,-1 11 1-15,-2 6 0 0,-1 12 0 16,-5 9 1-16,-5 4 0 0,-5 3-1 16,-5-2 1-16,-2-3 0 15,1-4-1-15,5-6 1 0,5-10 0 0,5-10 0 0,3-8 0 16,2-6 0-16,3-6-1 15,4-4 2-15,4-7-1 0,1-5-1 0,2-4 2 16,3-5 0-16,-1-2-1 0,3-3 3 16,2-4 2-16,0 0 1 0,0 0 0 15,0 0-10-15,0 0-14 0,2-2-36 16,4-5-8-16,5-13 28 0</inkml:trace>
  <inkml:trace contextRef="#ctx0" brushRef="#br0" timeOffset="77153.06">27833 13387 1506 0,'15'31'113'0,"-10"-20"-77"16,12 20-53-16,-47-66 22 0,26 52-8 15,4 21 1-15,2 6 2 0,0 5 0 16,0 2 1-16,0 3 0 0,2 3 0 16,-2 5 0-16,0 0-1 0,0 1 1 15,3-6-1-15,-3-11 1 0,0-13 0 0,1-11 0 16,-3-7 2-16,1-3-2 0,0-5-1 16,1 0 3-16,0-5-7 15,-2 0-25-15,0-2-38 0,0 0-19 0,5-3-111 16,4-10 117-16</inkml:trace>
  <inkml:trace contextRef="#ctx0" brushRef="#br0" timeOffset="77648.87">28154 13334 1262 0,'0'0'97'0,"-1"0"75"0,1 0-110 15,-1 0-48-15,1 1 1 0,0-1 1 16,-1-1 0-16,2 1-10 0,-2 0-8 16,0 3-4-16,-3 3-1 0,-2 6 4 15,-4 7 4-15,-1 6 2 0,-1 3-1 16,-1 3 0-16,1 3 0 0,1 3-2 16,-1 3 0-16,-1-3 1 0,2 1-1 0,0-4 0 15,2-3-1-15,6 4-2 16,3-4 0-1,5 4 0-15,6 0-1 0,5 1-1 0,3-2-6 16,4-2-3-16,3-7 0 0,3-3 3 0,0-5 3 0,1-1 4 0,2-3-1 16,-6-7-1-16,2-2 0 0,0-4 1 15,-4-2 2-15,2-1 4 0,-5-8 12 16,-5-1 8-16,-1-3 15 0,-3-1 5 16,1-3-9-1,-2-14-11-15,1-5-14 16,-4-6-11-16,-1-3 1 0,-7 3 1 0,-5 0 2 15,-4 3-1-15,-2-2 1 0,-5-2-2 16,0-1 2-16,-4 0-2 0,-2-2-8 0,-2 0-7 16,0-2-8-16,-2 0-6 0,-3 6 1 0,-1 2 0 15,-1 11 7-15,-2 6 8 16,5 8 5-16,5 7 5 16,6 6 3-16,5 3 0 0,4 1-1 15,1 6 0-15,0 3-1 0,3 4 0 16,-2 5 0-16,3 2-15 0,1 0-17 15,-1 4 20-15</inkml:trace>
  <inkml:trace contextRef="#ctx0" brushRef="#br0" timeOffset="81408.81">29091 13489 1128 0,'6'28'82'0,"-5"-27"-21"15,7 29-28 1,-25-88-40-16,13 59 16 0,3-1-3 16,1 0-2-16,0 1-3 0,0-1 11 15,0-1 11-15,1 0 8 0,-1 1 12 16,0 0-8-16,1 0-10 0,2 0-4 15,-2 2-15-15,2 0-4 0,4 3-4 0,1 1-5 16,4 0 2-16,6 7 0 0,6 1 2 16,3 5 2-16,4 4 1 15,1 0-1-15,-4 1 1 0,0-4 0 16,-2 0 0-16,-4 0 0 0,-3-4 0 0,-1 3 1 0,-1-2-1 16,-1-1 2-16,-1-4-2 15,-1-3-10-15,-7-2-15 0,-1-4-20 0,-2 1-30 16,-4-4 9-16,0 0-159 0,0-4 147 15</inkml:trace>
  <inkml:trace contextRef="#ctx0" brushRef="#br0" timeOffset="81717.89">29537 13364 1516 0,'-3'4'39'15,"-8"2"-21"-15,-5 5-12 0,-8 2-4 16,-1 3 1-16,2 0 0 0,2 4-2 16,5 1 0-16,-1 0 0 0,-1 1-1 15,-1 1 0-15,1 0 1 16,0 1-1-16,2 1 0 0,4-1 1 0,-3-4 0 0,4-3 0 15,1-4 1-15,0-2 0 0,4-1 0 16,0-2-1-16,3-1-1 0,0 0 3 16,0-3-4-16,0 1-23 0,-3-2-26 15,1 3 463 1,-2-5-322-16</inkml:trace>
  <inkml:trace contextRef="#ctx0" brushRef="#br0" timeOffset="85156.69">8621 8876 1759 0,'0'0'33'0,"-1"0"-68"0,0-2-34 16,0 2-45-16,-8-5-69 0,-7-6 107 15</inkml:trace>
  <inkml:trace contextRef="#ctx0" brushRef="#br0" timeOffset="85239.01">8388 8698 737 0,'0'2'79'0,"0"-2"82"0,0 0-132 0,-1 0-118 16,-3 1-76-16,2 10 86 0</inkml:trace>
  <inkml:trace contextRef="#ctx0" brushRef="#br0" timeOffset="89724.69">29934 14147 1252 0,'25'9'116'15,"-7"-3"-82"1,18 6-54-16,-95-33 19 0,42 15 22 0,17 5 14 16,0 1 18-1,0 0 15-15,0 0 4 0,0-2-8 0,0 1-10 16,2 1-7-16,-2 0-13 0,1-4-9 0,0 1-9 15,-1-2-12-15,1-1-1 0,3-1 2 32,-3 0 3-32,1 1 2 0,0 2 5 0,1 1-1 0,-1-1 1 0,-1 1-3 0,0-1-5 15,0 1 2-15,1 1-2 16,2 0 0 0,-3 2 1-16,0 0-8 0,-1-2-7 15,3 0-5-15,-3 2-7 0,0 1-7 16,0-1-4-16,0 1-6 0,2 3-8 15,-2-1-2-15,0 1-4 0,0 3 4 0,-3-2 7 16,1 1 6-16,2-4 0 0,-1-2 4 16,0 1 5-16,1-1 8 0,0 0 11 15,0 0 6-15,-1 0 6 0,0-1 6 16,-3-6 9-16,3 5 3 0,1-5 0 16,-1 3 1-16,1-1-4 0,2-1 4 15,-2 4 1-15,1-3-2 0,3 2-1 16,-2 1-6-16,1-2-6 0,4 4-5 15,-2 0-5-15,1 0-8 0,1 0 0 0,-1 2-2 16,-1 0-3-16,0 2 3 16,-2-3-6-16,-2 3-7 0,0-3-3 0,0 1-5 15,-1-2-4-15,0 2-6 0,0-2-15 16,0 2-16-16,2-1-86 0,-1-1 94 16</inkml:trace>
  <inkml:trace contextRef="#ctx0" brushRef="#br0" timeOffset="90247.25">30343 13524 1889 0,'31'12'115'0,"-8"-48"-104"31,-9 34-64-15,-1 2 15-16,0 0 2 0,1 2 14 16,1 3 11-16,-1 2 6 0,0-1 1 15,-3 2 2-15,0 1-1 0,1 1-1 0,0 2-4 16,0 4-9-16,2 4-3 0,-4 4-3 16,0 3-1-16,-1 5 5 0,0 4 0 15,-1 1-1-15,-2 0-2 0,-1-3-4 16,-3-2-3-16,-2-5 0 0,-3-5-2 15,-1-5 1-15,-1-4-1 0,-1-3 0 16,1-3-1-16,-1 0 1 0,-2-1 10 0,-3-4 8 16,-4 0 9-16,-2-2 9 15,-4-2 0-15,0-4 2 0,-1-4 0 0,-1-3-3 16,3-2 1-16,1-1 1 0,-2-3-3 16,2-1 1-16,-1-1 0 0,0-2-1 15,0-2 1-15,-1-2 1 0,3 1 1 16,3-3 3-16,1 1 2 0,3-2-3 0,3-1-1 15,4-2 1-15,4 4 2 0,2 0 6 16,2 7 3-16,5 3-1 0,1 0-3 16,-1 4-1-16,5 2-4 0,-2 2 3 0,1 2-1 15,1 1-2-15,-4-1-9 0,5 0-16 16,-2 3-20-16,2 0-27 16,2 0 97-16,-3 3-41 15</inkml:trace>
  <inkml:trace contextRef="#ctx0" brushRef="#br0" timeOffset="90851.45">31369 13645 1862 0,'1'-1'95'0,"-1"1"23"0,2-2-66 0,-1-2-55 0,-2-3-16 0,-2-4-6 16,-5-7-5-16,-4-6-8 0,-6-6 2 31,-8-6 6-31,-6-2 5 0,1 2 12 0,-2 3 7 0,6 3 2 0,4 8-1 0,1 6-3 16,4 5-3-16,-1 4-1 0,0 2-16 15,-3 5-12-15,-4 6-5 0,-1 2-9 16,2 7-5-16,3 1 7 0,2 7 0 15,7 6 7 1,1 5 14-16,5 1 9 0,7 2 9 16,2-1 4-16,6-8 9 0,3-6 0 15,3-6 4-15,-1-5 4 16,4-1 2-16,5-2 11 0,2-3-3 16,7-3 3-16,-3-2 9 0,-1-2 6 15,-5-5 20-15,-5 0 12 0,0-1 8 0,-4-1-7 16,1-1-19-16,0-2-14 0,-1-1-17 15,-2 0-4-15,-4 3 8 0,-3 4 3 16,0 3-1-16,-4 1-7 0,1 2-18 16,-1 0-12-16,0 0-13 0,0 0-8 0,0 0-6 15,0 0-3-15,0 0-4 0,0 0-2 16,-1 2-2-16,-3 5-1 0,-1 7 15 16,-5 13 12-16,-2 9 14 0,0 9 10 15,1 6 0-15,4 0 0 0,1 1 0 16,5 0 0-16,0-8 0 0,1-6 0 15,0-6 0-15,0-8 0 0,1-5-2 0,1-4 1 16,1-6-1-16,0-3-1 0,-2-3-6 16,-1-3-8-16,1 0-7 0,5-3-2 15,5-4-1-15,12-14 15 0</inkml:trace>
  <inkml:trace contextRef="#ctx0" brushRef="#br0" timeOffset="91467.16">31997 13560 1562 0,'2'0'115'0,"0"0"93"16,1-3-152-16,1 2-33 0,-3-1-18 16,-1-1 4-16,-1 1 0 0,-3-1 3 0,2 1 1 15,0-2-5-15,-1-1-2 16,1 2-3-16,-1-2 1 0,0-2-4 0,-3-1-3 15,-4-3-2-15,-3 0-3 0,-5-1 0 16,-2 1 1-16,4 4-4 0,1 1-10 16,-1 3-16-16,4 2-21 0,-6 1-14 15,1 1-6-15,-2 3-3 0,1 3 9 0,5 3 10 16,-1 2 10-16,5 7 16 0,2 2 6 16,6 6 10-16,5 3 7 0,5 2 4 15,5-1 9-15,3-5-2 0,0-4-1 16,2-6-3-16,-3-5 0 0,-3-4 5 15,3-4 3-15,0-1 6 0,4 0 0 0,6-2-3 16,-4 0-5-16,0-4 3 0,-8 1 22 16,-5-4 35-16,0-1 15 0,-1 0 6 15,3-3-8-15,0-3-29 0,1-7-13 16,-2-3-10-16,-1-3-14 0,-1 2-7 16,-4 6 6-16,-1 8 8 0,-1 4 5 15,-2 7-1-15,0-2-15 0,0 2-19 16,0 0-14-16,0 0-19 15,0-3-15-15,0 4-2 0,-3 4 0 0,1 3 14 0,-1 5 22 16,-4 10 16-16,0 3 10 16,1 6 4-16,1 3 3 0,4 4 0 0,1 4-1 15,0 4 0-15,0-1-1 0,-1 3 0 16,1-1 1-16,0-2-2 0,2 1 0 16,1-3 1-16,-1-5 0 0,-1-4 1 15,-1-7 1-15,-4-7-2 0,3-3 0 0,1-3 0 16,-1-5 9-16,3-1 3 0,3-2 1 15,-5-3 0-15,0 1-9 0,1-2-3 16,-6 3 0-16,8-3-3 0,-3 2-3 16,-4-1-13-16,4 0-19 0,1-3 11 0,6 3 5 15</inkml:trace>
  <inkml:trace contextRef="#ctx0" brushRef="#br0" timeOffset="95539.7">22792 15320 1568 0,'0'0'45'0,"0"0"-22"16,0 0-10-16,0 0-9 16,0 0-5-16,0 0-11 0,-1 0-15 0,1 0-12 15,0 0-2-15,0 0 5 0,0 0 13 16,0 0 12-16,0 0 7 0,0 0 6 0,0 0 9 16,0 0 6-16,0 0 7 0,0 0 1 15,0 0-4-15,0 0-4 16,0 0-5-16,0 0-3 0,0 0-2 15,0 0-2-15,0 0-1 0,0 0-1 0,0 0-1 16,1 0-1-16,-1 0-1 0,0 0 1 16,0 0-3-16,0 0-1 0,0 0-2 15,0 0-1-15,0 0 1 0,0 0 2 16,0 0 1-16,0 0 2 0,0 0 1 0,0 0 1 16,0 0 0-16,0 0-1 15,0 0-4-15,0 0-9 0,0 0-9 0,0 0-9 16,0 0-7-16,0 0-5 0,0 0-8 15,0 0-15-15,-4 0 3 0,-4-4 29 16</inkml:trace>
  <inkml:trace contextRef="#ctx0" brushRef="#br0" timeOffset="97209.81">18675 5923 682 0,'-52'29'18'15,"9"-2"-11"-15,-6 1 2 0,9-4-1 16,-8 0 2-16,-4 0 2 0,-1-1 2 0,-9-2 5 16,-14-3 3-16,-7 0 1 0,-6 0-3 15,-3-5 1-15,11 0 4 0,-7-4 2 16,-8 0 4-16,-9 0 1 0,-10-4-2 15,-1 2-4-15,-18-4-6 0,-6 2-8 16,-7-5-3-16,-16 0-2 0,6 0-1 16,-2-8-1-16,3-2-2 0,0-4-3 15,10-5 0-15,9-3-4 0,1-5-1 16,8-6 3-16,2 0 0 0,3-4-1 16,0-3-6-16,0-4-10 0,-2-2-11 0,1-4-5 15,3-7 7-15,11-4 12 0,5-3 12 16,7-5 15-16,8 1 10 0,14-1 15 15,12 0-3-15,6 4-7 0,7-4-9 16,-1-1-14-16,-3-3 3 0,3-4 12 16,8-2 16-16,11-1 8 0,10 0 6 15,9 1-10-15,6-1-2 0,4-3 9 0,8 0 4 16,6 6 12-16,5 3-1 0,9 7-12 16,7 3-3-16,11 1-10 0,5-2-12 15,1-2-3-15,3 1-10 0,0 1-6 0,9 2-1 16,12 3-3-16,17-2 1 0,22 2-18 15,9-4-6-15,14-1-2 0,9-2-2 16,-4-2 20-16,4 5 5 0,-1 6 2 16,4 2 1-16,1 1-1 0,-2 3-12 15,13 4-5-15,-7 0-4 0,4 5-5 0,2 6 10 16,1 3 6-16,0 9-35 0,5 7-18 16,9 8-4-16,-7 6-2 15,3 4 37-15,3 9 32 16,-9 4-31-16,-6 9-15 0,0 7-4 15,-7 6-7-15,-5 3 45 0,2 6 1 16,2 3-7-16,-3 2 11 0,-1 7-21 16,-6 3 10-16,-6 3 5 0,-7 5-14 0,-10 5 10 0,-11-3 1 15,-16 3-4-15,-5-5 3 0,-1-1 2 16,-3 1 3-16,-4 6 10 16,-10 8 1-16,-6 5 5 0,-1 2 2 15,-5 2 5-15,-2 2 3 0,-2 8 0 0,-4 5 8 16,-11-2 2-16,-8-2 14 0,-12-8 9 15,-13-2 1-15,-8 1 3 16,-12 0-14-16,-14-3-12 0,-10-3-5 0,-11-6-6 0,-9 4-2 0,-6 0-1 16,-8 0 0-16,-13-1-2 0,-7-5-2 31,-1-3 0-31,-1-2-2 0,8 0-1 0,0 1 0 0,-8-1-2 0,-2 0 1 16,-2-2-1-16,3-11 0 0,7-1 1 0,-2-10 0 31,0-5-3-31,1-7 11 0,8-6 4 15,8-6 6-15,12-2 7 0,10-10-5 16,8 0 4-16,12-4 5 0,5-3 3 16,13 0 3-16,11-5 11 0,-1 0 12 15,8 0 8-15,-3-1 3 0,2 0-12 0,1 0-19 16,0 0-14-16,-1-1-10 0,3 1-1 16,2 0 2-16,-3 0-1 0,1 0-1 15,-1 0-7-15,-1 0-2 0,1 0-1 16,-1 0 1-16,2 0 1 0,2 1-6 15,-4-2 0-15,1 1 0 0,0 0-6 16,4-1-4-16,-1 1-16 0,0-1-18 16,-3 0-12-16,0-1-18 0,6-1 0 15,9-3-205-15,9-3 185 0</inkml:trace>
  <inkml:trace contextRef="#ctx0" brushRef="#br0" timeOffset="98760.2">27590 11448 837 0,'-139'74'26'0,"7"-12"-9"0,-21 6 0 0,9-17-4 16,-5-4 2-16,-17-4-3 0,-1-3 1 15,2-5 17 1,-17-7-1-16,12-5 1 16,-3-11-2-16,-20-6-14 0,14-4-1 0,0-10-8 0,-12-4 10 0,17-6-5 15,2-12 11-15,-7-2 15 0,12-11 2 16,7-7 10-16,-11-1-7 0,16-8 3 31,5-5-11-31,-2-8-2 0,7-6 6 0,1-9-11 0,8-2 0 0,-1-9-8 0,4-8-10 31,2-5-1-31,1-11 0 0,8-6 1 16,-5-11-2-16,8-11 1 0,-4-7-15 16,2-16-24-16,4-1-15 0,3-1-15 15,9 2 12-15,18 13 18 0,30 10 22 0,18 7 20 16,16 10 10-16,8 3 11 0,7-2-1 15,6 1-8-15,4-3-1 0,7-1 4 16,3-6-15-16,9-2 0 0,6 2-6 16,4 1-4-16,12 3 18 0,5 2 3 15,12-1 0-15,8-1-6 0,3 2-12 16,-2 2 0-16,-5 3 0 0,-1 7 1 0,4 0 11 16,9 7 4-16,8 6 12 0,0 6 1 15,0 7-10-15,-5 4-4 0,-5 8-16 16,11 10-3-16,17 0-2 0,10 4-1 15,12-1 0-15,9 0-1 0,9 4 0 16,6 5 1-16,9 12 0 0,22 11-2 16,-3 8 1-16,21 11-2 0,16 10 3 15,-5 11 1-15,25 13 3 0,-4 13-5 16,9 12-3-16,-3 16-9 0,-4 15-7 0,6 10 3 16,-12 13-1-16,10 6 3 0,-11 11 3 15,4 15 2-15,-6 4 3 16,-3 10 3-16,-3 2 1 0,-22 5 3 0,-2 2 1 15,-14 2 1-15,-20 3 0 0,-4-2 0 16,-11 4-3-16,-15 7-1 0,-11-3 2 16,-19-2-2-16,-21 4 5 0,-8-3 1 0,-6-2 0 15,-10 2-1-15,-7 9 4 0,-17-4-1 16,-12 4 1-16,-16 5 4 0,-19-9-5 16,-14 1 2-16,-15-4-2 0,-10 1-1 15,-2-6-2-15,-2-2 1 0,3 1-1 0,3-11-1 16,-2-4 2-16,-8-10-5 0,-4-12 0 15,-3-5 1-15,5-7-3 0,8-10 1 16,6-9 0-16,2-11-6 0,2-4 1 16,1-10 3-16,-5-5-5 0,-1-6 3 15,-1-7-3-15,3-6-7 0,6-6 1 16,6-7-2-16,5-6 3 0,5-3-1 16,9-4 8-16,4-4-13 0,5-5-7 15,6 1 1-15,-2-2-18 0,0-2 714 0,4-1-488 16</inkml:trace>
  <inkml:trace contextRef="#ctx0" brushRef="#br0" timeOffset="101038.14">6467 8056 1162 0,'0'0'50'0,"0"0"0"15,-1 0-18-15,1 0-20 0,-2 0-6 16,-3 1-6-16,-1 0 0 0,-6 1-2 16,-3 1 3-16,-8 2 10 0,-6 1 7 15,-8-1 7-15,-10 2 4 0,-6-3-5 16,-3 0-2-16,-8-1-1 0,-5-1-3 15,-8-2 0-15,-8-2-4 0,-1 0-2 16,4-1-2-16,2-2-1 0,2 2 0 16,-2 0-3-16,1 1-2 0,5 2 0 15,5-1-1-15,7 2 0 0,7-1-1 0,6 2 0 16,9 1-1-16,10-2 0 0,5 1-1 16,6-1 0-16,8 1-1 0,4 0-2 15,6-2-5-15,1 0-6 0,0 0-7 16,0 0-12-16,0 0-7 0,0 0-12 0,0 0-11 15,0 0-9-15,0 0 38 0,1-6 10 16</inkml:trace>
  <inkml:trace contextRef="#ctx0" brushRef="#br0" timeOffset="101436.45">5351 7565 1128 0,'0'0'88'0,"1"1"113"0,0 1-188 0,1 4-19 16,7 5 0-16,10 10 1 0,16 9 3 15,17 5 4-15,11 3 2 0,12 1-3 16,7-1 1-16,2-2 1 0,7-5-1 15,-1-4 3-15,-8-9 0 0,-7-2 0 0,-11-2 1 16,-8-1-1-16,-6-1-1 16,-7-1 2-16,-11-2 1 0,-13-4 0 15,-9 0-1-15,-7-1-1 0,-5 3-4 0,-4 7-2 16,-9 7 0-16,-6 9-1 0,-12 6 3 16,-7 2 3-16,-7 1 0 0,-4 0 0 15,-6-1 1-15,-3 3-1 0,-5-2-1 16,0-2 2-16,1 0-3 0,4-2 4 0,8-5-12 15,3-1-10 1,10-4-17-16,5-2-25 0,6-4-9 0,7-5 33 0</inkml:trace>
  <inkml:trace contextRef="#ctx0" brushRef="#br0" timeOffset="102226.71">4489 13496 1171 0,'33'-3'70'0,"14"55"1037"16,-76-57-656 0,10-14-1176-16,-18 1-192 0,34 18 901 15,-3 4 8-15,7-4 6 0,0 0 13 16,-1 0 12-16,1 0 12 0,-1 0 11 15,1 0-2-15,-1 0-5 0,0 0-4 16,0 0-6-16,5 0 3 0,5 2 1 0,0-1-1 16,7 0-2-16,-2 0-7 0,8 1-7 15,11-1-7-15,8-1-3 0,8 0-4 16,6 0 0-16,1 2 0 0,6 2-2 16,6 1 1-16,0-1 1 0,2 1-1 15,-5-2 1-15,-4 1 0 0,0 2-1 0,-6 0-1 16,-3 2 1-16,-5-4 0 0,-9 2 0 15,-4-4 1-15,-9-1 0 0,-4 0-2 16,-6-1-10-16,-1 0-7 0,-2-1-7 16,-3-1-3-16,-1 0-1 0,-3 2-10 15,0-6-9-15,-2-1-9 0,2-9-8 16,-5-9 35-16</inkml:trace>
  <inkml:trace contextRef="#ctx0" brushRef="#br0" timeOffset="102591.36">5128 13199 1133 0,'-1'0'50'0,"-1"1"3"15,1 0-20-15,1 2-20 0,2 0 2 16,3 1 4-16,-1 3 0 0,6 4-6 0,7 8-3 16,8 4-1-16,8 4 1 0,11 2-1 15,3-2 4-15,13 3 2 0,6 0-2 16,3 1 1-16,0 0-2 0,-3 0 1 15,-7-2 8-15,-3-3 4 16,-8-6 0-16,-10-1-3 0,-13-5-9 0,-10-5-6 16,-6 0-4-16,-5-4-3 0,-1-1 0 15,-3 1-1-15,-4 1-2 0,-5 3-2 16,-6 5-1-16,-10 3 1 0,-8 5 3 16,-7 0 4-16,-7 1 7 0,-3-1 0 0,1-1 2 15,-3 1-1-15,-7-2-4 16,-2 0-3-16,-3 0 1 0,1-2-2 0,14-2-1 15,4-4 1-15,7 2-1 0,8-3 0 16,11 1 2-16,4-4-3 16,7-4 1-16,4 0-1 0,0-3-5 0,4 0-9 0,-2 2-15 15,1-3-21-15,1 2-19 0,0-2 451 16,-2 0-296-16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6T15:08:31.5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7972 4446 1634 0,'0'17'7'0,"0"4"-47"15,-2 11-5-15,1 5 35 0,0 2 8 16,-2 0 1-16,1 4-2 0,-1 5 0 15,-2 6 1-15,0 10-1 0,-3 13 1 16,1 7 0-16,-1 9 0 0,2 7 0 16,-1 8 3-1,2 12 6-15,1 9 7 0,-1 14 8 16,2 12 5-16,2 9 9 0,-1 12-2 16,0 17 1-16,1 13-2 0,0 16-10 15,1 16-6-15,4 18-6 0,2 16-6 16,7 25-3-16,2 24 2 0,4 22-1 15,1 17 0-15,-2 0-1 0,-3-7 0 16,1-2-1-16,0-18 0 0,-3-9 2 16,-4-13 0-16,-9-14 0 0,-8-2 2 15,-7-2 0-15,-7 6 0 0,-4-8-1 16,-2-8 9-16,0-19 23 0,2-24 21 0,5-22 16 16,2-27-7-16,3-14-20 0,1-17-23 15,1-15-16-15,3-16-4 0,-3-19-3 16,4-17 0-16,2-14-10 0,2-18-18 15,5-16-29-15,1-17-48 0,-2-14-58 16,4-8-147-16,3-10 176 0</inkml:trace>
  <inkml:trace contextRef="#ctx0" brushRef="#br0" timeOffset="1706.37">7761 3480 2097 0,'2'1'13'15,"-1"-1"-69"-15,1 2-17 0,0 1 5 16,5 1 23-16,4 3 20 0,6 3 12 15,4-1 9-15,3 0 1 0,5-1 3 0,6-1 0 16,6 2 1-16,14 0-1 0,16 1 1 16,5-4-1-16,12-1 0 0,2-4 1 15,6-1 0-15,14-1 0 0,11-5 1 16,5-2-2-16,9 1 2 0,10-1-1 16,5-4-1-16,16 2 2 0,10 0-1 15,3 0 0-15,15 2 0 0,7 0-1 16,-3-1 0-16,13 2 0 0,2 1 0 15,0 3 0-15,10-1 0 16,-4 3 1-16,3 0-1 0,1 0 1 0,4 3-1 0,0-1 0 16,2 3 0-16,3-3 1 0,-9 1-1 15,5-2 0-15,-6 0 1 0,5 0-1 16,-1-2 0-16,-6 2 0 0,4-4-1 16,-10 1 1-16,10-2 0 0,-5 0 0 15,-2 0 1-15,3-1 0 0,-14 1-1 16,10-1 1-16,-8 2 0 0,1 3-1 0,4-1 0 15,-12 2 1-15,5 0-1 0,-10 0 0 16,-3 0 0-16,2 0 0 0,-10 2 0 16,1 2 1-16,-1 1-1 15,-9 4 0-15,3-2 0 0,-2 0 0 0,-11 1 0 16,-1 0 0-16,-4 1 0 0,-10 0 1 0,-8-1-1 16,-6 0 1-16,-12-4-1 0,-12 1 0 15,-1-1 0-15,-11-1 0 0,-13-1 0 16,0 0 0-16,-8-1 0 0,-4 3 1 15,-7-2-1-15,-11-2 0 0,-9 3 1 16,-4 2-1-16,-9-2 0 0,-5 3 0 16,-6-1 0-16,-5-1 0 0,-3 3 1 15,-3-2-2-15,-2 3-1 16,-4-4-1-16,-1 1-2 0,-2 0-1 16,-1 2 0-16,-1 3-1 0,-2 6 1 0,-1 8 2 0,0 6 0 15,-2 8 1-15,-2 6 1 0,-2 6 1 16,-4 12-1-16,-2 6 2 0,-2 10 0 15,-3 6 0-15,0 5 2 0,0 9-1 16,0 6 1-16,0 10-1 0,-3 8 0 16,-2 5 0-16,0 10 1 0,2 4-1 15,2 5 0-15,0 9 0 0,1 4 0 0,5 3-1 16,2 7 1-16,1 8 0 0,7-4-1 16,2 11 3-16,2 6-3 0,4 0 1 15,-1 8 0-15,2 0-1 0,-3 2 1 16,5 6 1-16,-3-2-2 0,1 6 1 15,0-2 1 1,-4 0-2-16,-1 3 1 0,-2-1-1 16,-2 7 0-16,-1 1 0 0,-2 4 1 0,3 5-1 0,-2 1 1 15,3 4 1-15,-1-4-2 0,3 1 0 16,1-5 1-16,1-12-1 0,2 3 0 0,0-18 1 16,2 6 1-16,-2-9 0 15,3-12 0-15,-3-15-2 0,-2-18 0 16,1-19 0-16,-1-18 0 0,-2-7 1 0,-1-3-1 15,-5-2 0-15,-4-1 0 0,-1 1 1 16,0-6-1-16,1-8 1 0,2-8-1 16,2-8 0-16,0-8 0 0,0-2 0 15,-3-2 0-15,-2 1 0 0,-3 3 0 0,-2 2 0 32,-1 2 0-32,0 0 0 0,-2-5 0 0,-2-5-2 0,-1-8-1 0,-4-3 0 15,-1-1 1-15,-1 0 2 0,-2-4 0 16,0 2 0-1,-4-3 2-15,-2-1-3 0,-3-5-3 0,-10-3-5 0,1-4-7 0,-5-6-2 32,-8-5 2-32,-8-8 5 0,-8-5 6 15,-8-7 4-15,-1-4 0 0,3-6 1 0,-6-4 0 16,-6-5 0-16,-5-1 0 0,-4-2 1 0,3-1-1 0,-1-2 0 16,-6 2 1-16,-5-3-1 0,-6 4-1 15,-1 3 1 1,-4-2-1-16,-2 2 1 15,-8 1 0-15,-3-1 0 0,-6-1 0 0,-8 2 0 16,1 0 0-16,-13 2 0 0,0 4 1 16,1-2-1-16,-13 1 1 0,-5 6 1 15,6-5-2-15,-16 7 1 0,3 3 0 16,7-2-1-16,-16 4 2 0,4-1-1 16,4 0-1-16,-15 3 0 0,9 0 0 0,4-1 0 15,-16 3 0-15,18 1 0 0,-8 2 0 16,-4 5 9-16,18 0 2 0,-17 0-1 15,12 3 2-15,12 1-8 0,-17 0-4 16,10 5 3-16,5-4 0 0,-14 2 0 16,9 0 2-16,7-3-5 0,-15 2 0 15,10-3 1-15,3-2 0 0,-7 2-1 0,8-2 0 16,4-3 1-16,-6 2-1 0,9-2 1 16,7 2 1-16,-7 1-1 0,15 0 3 15,-1-1-1-15,-3 2 0 0,7 2-1 16,0 2 1-16,4 2-3 0,-2 1 1 0,8 2 0 15,3 2-1-15,9 2 0 0,13 1 1 16,1 2-1-16,12 1 1 0,4-1 1 16,12 1-2-16,15-4 1 0,8 2 1 15,7-3-2-15,3-1 1 0,5-3 0 16,10-4-1-16,10-2 0 0,10-3-8 16,6-2-19-16,5-5-25 15,2 1-38-15,5-2-17 0,-1-2-91 0,9-10 116 16</inkml:trace>
  <inkml:trace contextRef="#ctx0" brushRef="#br0" timeOffset="2877.52">9072 3872 1674 0,'0'0'7'0,"0"0"-47"31,0 0-8-31,1 1 36 0,-1 1 9 16,1 1 1-16,0 4 1 0,1 2 1 16,3 4-2-16,-2 0 0 0,2 4 0 15,-2 2-1-15,0 7 3 0,3 6 0 16,-3 7 2-16,2 10 2 0,-2 7 0 0,2 12-2 15,-1 7 1-15,0 14 1 0,1 12-2 16,1 11 2-16,0 13 0 0,0 11 0 16,0 10-1-16,-2 13 0 0,2 18 1 15,0 14-2-15,0 16 1 0,2 23 1 16,1 11-2-16,1 22 2 0,3 9-3 16,-1 12 0-16,3 11 1 0,-6 6 0 0,4 15 0 15,-2 10 1-15,-5 4-2 0,3 19 2 16,-2 6 0-16,-7 8 1 0,-1 15-4 15,-6 6-6-15,-7 5-3 0,1-6-2 16,-6-10 11-16,-4-32 32 0,0-24 29 16,0-34 26-16,4-27-2 0,3-19-25 0,1-18-27 15,-3-6-23-15,-3-15-7 0,4-7-3 16,1-18 11-16,9-21 10 0,7-25 3 16,8-24 3-16,7-17-10 0,1-16-16 15,2-11-16-15,1-13-21 0,1-12-32 16,-1-12-35-16,2-9-24 0,4-11-35 0,3-13 14 15,5-22-82-15,10-29 133 0</inkml:trace>
  <inkml:trace contextRef="#ctx0" brushRef="#br0" timeOffset="3495.27">10464 3477 1834 0,'7'31'36'0,"-8"-44"-184"47,1 29 133-47,-1 14 2 16,1 17 5-16,0 15 4 0,0 20 3 15,3 21 3-15,3 22 3 16,3 19 4-16,4 29 2 0,4 23-1 16,3 26-1-16,4 25-4 0,3 32-1 0,2 22-2 0,7 26 1 15,5 29 0-15,-2 17 0 0,-3 22-1 16,0 11 1-16,-8 9 0 16,-5 2 0-16,-1-10 1 0,-10-8 0 0,-5-10-1 15,-7-21 3-15,-1-10-3 0,-8-15 3 16,-6-13 0-16,-7 2-2 0,-11-11-1 0,-11-4-1 15,-5-6-2-15,-3-17 5 16,2-11 10-16,12-21 7 0,5-21 5 0,6-13-6 16,5-23-6-1,1-14-8-15,3-18 2 0,7-27 3 0,4-24 4 0,3-30 11 0,4-31-2 16,2-21-5-16,-1-22-38 0,2-11-64 16,0-8-50-16,3-16-18 0,6-15 23 15,10-23 51-15,12-31 39 0,12-29 0 16,14-34-19-1,11-28-91-15,10-32-112 0,-1-23 143 16</inkml:trace>
  <inkml:trace contextRef="#ctx0" brushRef="#br0" timeOffset="3990.76">12306 3581 1750 0,'0'1'15'0,"0"0"-52"0,2 4-13 0,-1 6 13 16,-1 10 12-16,0 13 9 0,2 11 3 16,1 11 4-16,1 12 2 0,2 14 3 15,1 18 3-15,0 15 1 0,2 23 2 16,-1 23 2-16,2 20 5 0,1 30 3 0,4 18 6 16,2 31 1-16,-2 26 1 0,1 21-2 15,1 34-6-15,-3 14-4 0,8 27-5 16,-3 16 1-16,1 19 0 0,3 18 0 15,-5 5 2-15,-2 12-5 0,-7-4-10 16,-6 1-16-16,-6 3-11 0,-11-13 3 16,-8-25 9-16,-2-33 26 0,-3-43 37 15,5-45 24-15,6-45 10 0,0-33-12 16,1-31-28-16,-3-20-31 0,-9-4-20 16,-4-13-2-16,-6-8 0 0,2-14 8 15,5-14 14-15,5-13-17 0,7-13-20 0,5-11-25 16,6-15-31-16,2-20-9 0,3-18-59 15,2-17 93-15</inkml:trace>
  <inkml:trace contextRef="#ctx0" brushRef="#br0" timeOffset="4493.01">13806 3688 1866 0,'0'2'56'0,"1"0"51"0,0 4-168 0,-1 7-5 16,0 17 27-16,-2 21 16 0,0 26 15 15,1 23 3-15,2 13 3 0,1 15 2 16,4 16 0-16,-2 9 0 16,2 26 0-16,3 19 0 0,2 14 0 15,3 29 1-15,7 16 1 0,1 25 0 16,4 20 0-16,3 12 0 0,-4 23 0 0,3 1 1 15,-2 7 2-15,0 3 5 0,3-7 2 16,-6-2 0-16,2 4-3 0,-6-11-4 16,-5 6-2-16,-4-3-1 0,-10-5 2 0,-8 7-2 15,-9-9 1-15,-12-1-1 0,-5 3-8 16,-7-18-3-16,-8-6 0 0,1-28 0 16,0-27 9-16,8-28 9 0,10-36-1 15,10-30 1-15,6-29-1 0,3-23-12 0,3-26-12 0,3-24-20 16,0-21-33-16,2-22-2 0,-1-14-313 15,4-21 258-15</inkml:trace>
  <inkml:trace contextRef="#ctx0" brushRef="#br0" timeOffset="5021.6">15372 3249 2098 0,'16'6'29'0,"-9"22"-288"15,13-26 14-15,-52 78 250 16,32-10-12-16,2 10 3 0,3 9 2 16,0 6 1-16,1 9 1 0,2 19-1 15,-3 9-1-15,0 14 1 0,-3 15 1 0,2 11 0 16,7 28 6-16,4 20 7 15,12 21 4-15,4 25 3 0,1 11-5 0,-1 21-6 16,-3 18-4-16,0 19-2 0,-3 18-1 16,1 21 1-16,0 12-1 0,-5 8 0 15,-3 11-1-15,-5 0 2 0,-10 4 0 16,-4 1 1-16,-9-1 0 0,-8-8-4 16,-8-6-1-16,-4-20-1 0,-3-20-1 15,6-33 3-15,0-41 11 0,5-36 4 16,4-30 3-16,-1-37 1 0,8-30-10 0,0-20-3 15,6-25-3-15,3-18-1 0,0-18 0 16,2-18-4-16,0-21-18 0,2-14-29 16,-1-9-48-16,1-8 50 0</inkml:trace>
  <inkml:trace contextRef="#ctx0" brushRef="#br0" timeOffset="5524.05">17153 3577 2075 0,'2'2'22'0,"0"1"-32"0,2 12-106 0,-2 15 11 16,4 22 37 0,-2 23 37-16,5 24 28 0,2 13 0 0,2 13 2 15,2 11 0-15,1 11 1 0,3 12 0 0,-1 17 0 16,1 17 2-16,-1 10 0 0,-2 23 0 15,1 15-1-15,4 23 0 0,-1 19 1 16,7 21 0-16,-1 17-1 0,1 8 0 16,1 25 1-16,-6 11 0 0,-4 14 0 15,-11 17-1-15,-11 10-1 0,-11 12 2 0,-5 7 0 16,-11 2-3-16,-2-8-14 0,-3-9-4 16,-4-18-3-16,2-27 8 0,2-30 12 15,2-39 2-15,1-31 4 0,6-29-2 16,0-34-1-16,3-12 0 0,0-31-1 15,1-15 0-15,1-17-11 0,5-18-24 16,4-14-32-16,5-11-35 0,2-16 139 16,3-19-54-1</inkml:trace>
  <inkml:trace contextRef="#ctx0" brushRef="#br0" timeOffset="6142.36">18926 3090 1688 0,'15'4'75'0,"-5"-2"43"16,0 5-131-16,-3 6-18 0,-1 6-4 15,1 10 7-15,2 13 13 0,3 6 10 16,-1 11 4-16,0 10-2 0,-1 9 1 16,-2 12-1-16,0 16 0 0,0 16 2 0,3 25 0 15,3 18 1-15,3 24 0 0,5 20 0 16,0 20 0-16,4 21 1 0,-1 19 0 16,-4 14-1-16,-3 18 0 0,-3 11 2 15,-3 11-2-15,-2 15 1 0,-1-1 0 16,-1 14 0-16,-2 0 1 0,-3-5-1 15,-2 9 0-15,0 1 0 0,0-1 0 16,-3 1 1-16,0-6-1 0,-6-22 2 0,2-18-4 16,2-30 17-16,2-28 9 0,2-27 3 15,-4-27 7-15,3-18-18 0,-3-23-9 16,-1-16-3-16,3-21 5 0,-1-16 0 16,3-13 0-16,0-5 2 0,1-9-7 15,0-3-3-15,-3-6 1 0,0-6-3 16,-2-7 1-16,1-3 1 0,0 1-10 0,0-3-13 15,1 1-9-15,-6 0-20 0,1-7-9 16,0 3-23-16,-2-8-22 0,2 2-6 16,-6 1 51-16</inkml:trace>
  <inkml:trace contextRef="#ctx0" brushRef="#br0" timeOffset="7266.56">20787 4894 1878 0,'-3'-1'1'0,"2"1"-56"16,-7-3-12-16,-10 0 18 0,-9 1 32 15,-14-2 16-15,-8-2 1 0,-8 0 0 16,-11-1 0-16,-16 0 0 0,-23-6 0 15,-14 0 0-15,-9-1 0 0,-5-2 1 16,-4 0 0-16,0-1-1 0,0 1 0 16,-11 1 0-16,3 6 0 0,-11-1 0 15,-12 2 0-15,-10 2 0 0,-8-2-1 16,-28-1 1-16,-7-1 1 0,-13-6-1 0,-16-3 2 16,-5-2-1-16,-13-3 0 0,-5 0 1 15,-5-1-1-15,-7 1 0 0,1 3 0 16,-9 3-1-16,-7 2 0 0,7 3 1 15,-11 0-1-15,9 1 2 0,-12 3-1 16,1 1 1-16,-7 3 1 0,-6 1 0 16,12 1-1-16,-5 0 0 0,11-1 0 15,-1 1-1-15,7-4 0 0,11 1 1 0,8 1 4 16,18-2 3-16,18 0 3 0,8 1 2 16,13 0-6-16,17 0-1 0,1 3-4 15,24 0-1-15,17 0-1 0,8 3-1 16,27 0 0-16,19 0 1 0,17 3-1 15,26-1 0-15,16-1 3 0,13 1-13 16,12-1-14-16,11-1-34 0,7 0-31 16,5 0-5-16,-5-1 38 0</inkml:trace>
  <inkml:trace contextRef="#ctx0" brushRef="#br0" timeOffset="7886">20343 5786 2015 0,'-23'2'-15'0,"-19"2"-67"0,-20 0-8 0,-18 2 69 0,-10-2 20 16,4 1 1-16,-18-1 0 0,-14-2 0 16,-11-1 0-16,-18-3 0 15,-13-4-1-15,-11-6 1 0,-12-3 0 0,-19-5 3 16,4-3-2-16,-16-4-1 0,-5-1 1 0,3-4-1 16,-19 3 1-16,7-3 0 0,-17 4 0 15,-5-3 0-15,-12 2-1 0,-9 4 0 16,-4 1 1-16,-20 3 1 0,-2 3 0 15,-16 5 0-15,-4 4-1 0,-6 3-1 16,-4 6 0 0,3 0 2-16,-12 5-1 0,5 0 1 0,-4 3-1 0,-7 1 0 15,9 1 0 1,0 0 0-16,-1 1 0 0,14 1-1 16,1 1 1-16,14 3-1 0,5 1 1 0,8 1 0 0,13 0 0 0,7 0 0 15,19 1-1 1,16-1 0-16,12-1-2 0,22-1-17 0,24-5-30 15,5-3-31-15,28 1-20 0,17-9-14 16,18 0 14-16,33-6 54 0</inkml:trace>
  <inkml:trace contextRef="#ctx0" brushRef="#br0" timeOffset="8553.2">19749 6775 1822 0,'1'0'60'0,"0"-1"22"15,-1 1-159-15,0 0-8 0,-2 0 27 16,-1 1 44-16,-1 1 11 0,-2 0 0 15,-10-2-2-15,-8 0 1 0,-10 1 2 16,-9 0 2-16,-4-1 1 0,-6-4 0 16,-7 0-1-16,-7-5 0 0,-13-3 1 0,-15 0 0 15,-11-4 0-15,-15-1 1 16,-6 1-2-16,-16-1 1 0,-9 2 0 0,-6 1 1 16,-22 3-1-16,0-1 1 0,-11 0-1 0,-20 4-1 15,7 0 1-15,-21 3-1 16,-4-1 0-16,-9 3 1 0,-6 3-1 0,-7-2 0 15,-5 2 0-15,-5 2-2 0,-7-1 14 16,-8 4 7-16,-6 0 7 0,-10 2 6 16,-4-1-13-16,-2 0 4 0,-12 3 1 15,12-1 3-15,-17 3-1 0,15-4-9 16,-6 7-8-16,-2 1-4 0,7 3 0 16,-11 5-1-16,16-5 0 0,-7 4-1 0,13 2 0 15,-2 3-2-15,6 1 0 0,6 0 1 16,-3-1-1-16,7-2 1 0,5 0-1 15,12-3 0-15,19-5 0 0,19-4 0 16,19-4 2-16,32-2-1 16,20-2-1-16,23 0 0 0,24-1 0 0,14 0-8 15,21-2-22-15,25-1-26 16,13-1-37-16,17-2-51 0,13-5 413 0,19-7-233 16</inkml:trace>
  <inkml:trace contextRef="#ctx0" brushRef="#br0" timeOffset="9185.46">20094 7831 1432 0,'0'13'399'0,"0"-13"-318"15,0 0-147-15,0 2-50 16,-2-13 98-16,0 13 7 0,-5 0 8 15,-5 2 2-15,-7 0 1 0,-10 0 1 16,-12 3 5-16,-7-1 4 0,-13-2 3 16,-21 1 4-16,-14-5 0 0,-19 0-3 15,-13-5 1-15,-17-1-3 0,-12 0-3 0,-10-3-2 16,-29 1-2-16,3 3-1 0,-13-1 1 31,-19 4-1-31,6 2 0 0,-21 0 0 0,5 5-1 0,-15 2-1 0,-9 1 1 31,-10-1-1-31,-15 2 0 0,-2 0-1 0,-15 0 0 0,3-2 0 0,-21 1 0 0,5 0 1 32,-8-1-6-32,-7 0 18 0,16-1 7 15,-20 1 8-15,7 1 12 0,2 0-9 16,-16 2-2-16,15 1-4 0,-4 0-2 16,-6 3-7-16,17 2-4 0,-13 4-5 15,17 1-4-15,0 4-2 0,6 2 0 16,17 1-1-16,1 2 0 0,17 3 1 15,16-2-2-15,10 4 1 0,21-1 0 16,10-4-1-16,20 2 0 0,27-5 1 0,9-3 0 16,28-5-1-16,15-2-7 0,17-4-12 15,30-4-12-15,16-6-14 0,22-2-13 16,17-1-18-16,9-3-27 0,8-3-29 16,14-14 172-16,23-23-60 0</inkml:trace>
  <inkml:trace contextRef="#ctx0" brushRef="#br0" timeOffset="9869.79">20570 9142 1817 0,'0'1'116'0,"0"-1"134"0,-2 1-326 0,1-1-22 16,0 0 13-16,-1 1 32 16,1-1 41-16,-1 4 7 0,-5-1 2 0,-8 2 0 15,-12 4 1-15,-11-2 1 0,-10 1 1 16,-18-5 0-16,-14 0 0 0,-13-3 0 16,-14-1 3-16,-1-4-2 0,-17-4 4 0,-11-2 1 15,-8-1 0-15,-16-5 1 16,-6 2 0-16,-3 0-2 0,-14 0-1 15,-12 2-2-15,-1 0-1 0,-26 2 1 16,-3 1 0-16,-21-1 0 0,-8 5-1 0,-15-1 1 16,-6 4-2-16,-6 1 0 0,-8 2 1 0,2 0 0 15,-10 3-1-15,11 1 1 0,-6 3-2 16,6 1 14-16,-2 2 5 0,4 1 9 16,-9 4 9-16,9 0-9 0,-10 3-1 15,-4-2-7 1,-1 1-5-16,-11 1-5 0,11-2-3 0,-19 1-3 0,15-3 0 0,-7 4-2 15,0-3 0-15,18 2 0 16,-7 1 0-16,19 2 4 0,4 3 2 0,18 2-1 16,12 2 2-16,5 0-4 0,16 2-2 15,6-3 0-15,18-2-2 0,22-4 1 16,10-1-1-16,17-3 1 16,17-3 0-16,18-2 0 15,19-5-1-15,17-2-7 0,13-2-10 0,14-1-14 0,22-1-19 16,15 0-16-16,16 0-37 0,-2-4-26 0,15-11 665 15,26-12-427-15</inkml:trace>
  <inkml:trace contextRef="#ctx0" brushRef="#br0" timeOffset="10593.74">20271 10610 1930 0,'12'8'78'0,"-12"-8"-110"16,1 0 3-16,-1 0-28 0,-10-9 52 15,10 9 4-15,0 0 0 0,0 0-4 16,0 0-6-16,-2 1-7 0,0-1-3 15,-2 0 6-15,-5 0 5 0,-8 0 9 0,-13 1 5 16,-11 3 6-16,-18-2 1 0,-14-2-2 16,-9 1-2-16,-18-1-1 0,-17-1-1 15,-8-5 2-15,-15-1-1 0,-15 2 0 16,-6-4-1-16,-11-2 1 0,-26-2-2 16,-4-2 0-16,-18-5-1 0,-16-1-2 0,1-2 1 15,-13-2 0-15,0-4-1 0,-9 6 6 16,-3 0 9-16,-5 1 3 0,-1 4 3 15,-6 0-4-15,-6 5 4 0,-1-3 2 16,-13 1 1-16,-1-3 2 0,-14 2-11 16,-3 0-6-16,0 0-3 0,-12 4-1 15,11-1-1-15,-18 4 0 0,4 2 1 16,2 3 0-16,-12 4-2 0,23 0-1 0,-11 3-1 16,4 3-1-16,15 2 0 0,-11 6 1 15,25-2-2-15,-6 3 1 16,19 1 0-16,3 1 1 0,6 2-1 0,13-1 7 15,3 3 2-15,16-5 1 0,7 3 1 16,27-1-6-16,6 0-4 0,21 0-1 16,23-2 0-16,15 0-1 0,20-5 1 15,20-2-1-15,14-1 1 0,15-1 1 0,23-3-1 16,19-2-12-16,13-2-22 16,12 0-37-16,-3 0-43 0,7 0-11 0,2-1 2 15,17-8 11-15,21-4 14 0,45-12 297 16,39-3-166-16</inkml:trace>
  <inkml:trace contextRef="#ctx0" brushRef="#br0" timeOffset="11281.24">20528 11654 1883 0,'0'0'97'15,"0"0"93"-15,1 0-197 0,-1 0-11 0,0 0-4 0,1 0 9 16,-1 0-4-16,0 0-6 0,-3 0-6 16,2 0-6-16,-6 0 6 0,-6 0 10 15,-8 0 10-15,-12 1 7 0,-12 2 1 0,-19 0 0 16,-19-2 1-16,-14 1-1 0,-15-2 1 31,-3 0-1-31,-12-2 1 0,-10 1 1 16,-2 1-1-16,-25 0 2 0,-7 0-2 0,-4 0 0 15,-31 0 1-15,-1 0 0 0,-18-1-1 16,-19-2 1-16,-3-4 0 0,-13-1-1 16,-5-1 0-16,-8-2 0 0,-12 1 0 15,4-2-1-15,-16-2 1 0,-5-2 13 16,0 2 4-16,-13-4 1 0,8 1 2 15,-14 2-9-15,9-3 6 0,-9 4 2 16,-5-3 3-16,20 1-3 0,-21 2-7 16,13-4-5-16,-7 3-3 0,-6 4-3 15,14-4 0-15,-15 10 0 0,20-1 0 0,-3 3 0 16,7 5 0-16,19 1 0 0,-2 7 0 16,19 5-1-16,3 4 0 0,11 5-3 15,11 1-6-15,11 1-1 0,22 3 0 16,14 0 3-16,12-1 4 0,21-1 1 15,13 3-3-15,10 1-8 0,22-1-2 16,14-1-10-16,15-3-14 0,26-6-14 0,16-2-25 16,16-8-34-16,15-1-13 0,12-3 73 15,15-2 5-15</inkml:trace>
  <inkml:trace contextRef="#ctx0" brushRef="#br0" timeOffset="12043.89">19843 12846 1547 0,'8'-1'73'0,"-2"0"25"16,0-1-106-16,-3 0-31 0,-1 2 4 16,-2-2 16-16,1 1 18 0,-1 0 1 15,2 1 1-15,-2-1 0 0,1 1 1 16,-1 0 3-16,0 0 1 0,0 0 0 16,-4 0-2-16,-1 2 2 0,-8 3 10 15,-6-1 13-15,-10 4 13 16,-17 1 1-16,-12 2-1 0,-9 4-8 0,-14 0-10 15,-1 0-5-15,-7 1-9 0,-21-2-5 16,-10 1-3-16,-12 1 0 0,-11-5-2 0,-11 0 1 16,-8-5 0-16,-9-4-1 0,-12 1 0 15,3-3 0-15,-8-3 1 0,-13 1-1 16,6 0 1-16,-17-3-1 16,-1 3 2-16,-5-5 5 0,-17 3 4 0,8-2 4 15,-15 3 2-15,-3 0-3 0,-9-1-1 16,-1 0-2-16,-10 1 1 0,-3 1-1 0,-7 0 0 15,-11 1-3-15,4 1-3 0,-13 0-2 16,8-2-3-16,-14 2 1 0,4-4 0 16,-11 4 0-16,-4 0 0 0,8 0 0 15,-7 6-1 1,20-2 0-16,-5 8 0 0,12 0 0 0,4 4 1 0,11 4 0 0,10 0 0 16,11 4-1-1,11-1 1-15,3 3 0 0,23 0-1 0,6-3 2 0,18 1-2 0,18-1-1 16,5-2 1-16,14 0 0 0,19-1-6 15,15-3-7-15,26-4-16 0,15-4-15 16,13-2-15 0,10-1-16-16,11-3-25 0,13-1 16 0,7-6 37 0</inkml:trace>
  <inkml:trace contextRef="#ctx0" brushRef="#br0" timeOffset="54659.79">9415 11550 1544 0,'16'7'61'0,"-3"-7"-37"31,40 54-24-31,-24-27 2 16,0-1 0-16,6 5 4 0,7 6 5 16,9 6 8-16,2 1 6 0,0 6 3 0,9 6 0 15,1 5-3-15,5 0 0 0,1 3 4 16,0 1 3-16,3-5 1 0,-10 0 0 16,-3-4-7-16,-7-2-5 0,-11-5-3 15,2-1-7-15,-6-3-2 0,-7-5-2 16,-4-3-5-16,-4-4 1 0,-1-4-1 0,-6-8-1 15,-1-6 1-15,-4-5 1 0,-4-6 0 16,-3-1 1-16,-2-3-6 0,-1 0-18 16,0 0-27-16,0 0-37 0,1 0-34 15,1-8-20-15,2-14 17 0,-2-21 58 16</inkml:trace>
  <inkml:trace contextRef="#ctx0" brushRef="#br0" timeOffset="55103.22">10557 11494 1860 0,'0'0'58'16,"-2"0"-18"-16,2 0-37 0,-1 2-17 15,0 1 1-15,-1-2 7 0,0 5 7 16,-5 1 2-16,-3 2 0 0,-2 5 3 15,-4 0 1-15,-4 4 2 16,0 2 1-16,-3 4-2 0,-5 4 0 0,-1 8-1 16,-8 4-1-16,-2 10 0 15,-6 6-1-15,-11 8-1 0,-4 8 1 0,-4 5 0 0,1 5 0 16,2 3 5-16,0-3 6 0,1-4 8 16,-2-4 4-16,1-4 0 0,-2-6-7 15,6-1-5-15,3-6-4 0,6-7 1 16,6-3 0-16,2-9 4 0,6-2 2 0,4-6 1 15,6-3 2-15,5-3 0 0,-1-8 2 16,5-2 2-16,4-1 3 0,1-3 3 16,7-3 0-16,-2-2-2 0,5-4-4 15,-1 0-6-15,0-1-7 0,1 0-4 16,-1 1-4-16,2-1-2 0,-1 0-2 16,0 0-2-16,0 0-12 0,0 0-19 15,0 0-29-15,0 0-40 0,0 0-20 16,0 0-32-16,0 0-36 0,0-2 19 0,12-7 75 15</inkml:trace>
  <inkml:trace contextRef="#ctx0" brushRef="#br0" timeOffset="64126.23">7778 7160 478 0,'-11'-5'74'0,"1"-3"115"0,3 2-135 16,3 0-6-16,2 4 9 0,2-1 3 16,0 3-3-16,-1 0-6 0,1 0-10 15,0 0-6-15,0 0-2 0,0-1-5 16,0 0-1 0,0 1-3-16,0 0-3 0,0 0 6 0,0 0 5 0,0 0-1 0,0 0 0 15,0 0-2 1,0 0-2-16,0 0 2 0,2 1-2 0,1-1-6 0,-2 0-4 15,3 0-2-15,1-2-3 0,0 1 0 16,4-1 0-16,0-1-2 0,-2 1 1 0,3-1-1 16,1-1 0-16,2 1 1 0,2 1 0 31,0-5-2-31,0 3-2 0,1-2-2 0,4-1-4 0,0 5 0 0,2-3 0 16,0 1 0-1,-3-1 1-15,-2 1 0 0,2 0 0 0,2 0 3 0,3 2 3 16,1 0-1-16,0-2 0 0,-1 2-2 31,-1 0-3-31,1-4 0 0,-4 3 0 16,0-2-1-16,0 2 0 0,2 2 0 0,0-5-1 0,2 4 2 0,-2 1-1 0,4-3 0 15,3 2 1-15,-2 1-1 0,3-1-1 16,-1-2 1 0,1 3-1-16,2-1 1 15,0 1 0-15,2-2 1 0,-1 1 0 16,3 0 0-16,3 0 0 0,-3 2-2 15,1 0 1-15,1 0 0 0,-1 0-1 16,0 0 1-16,-3 0 2 0,-1 1-2 0,2-1 1 16,4 1 0-16,4-1-1 0,2 0 0 15,2 0 2-15,-3 0 6 0,-1 0 5 16,-3 0 3-16,-1-1-3 0,-1 0 2 16,-4 0-1-16,3-1-1 0,-1-2 1 15,0 1-7-15,4-2-2 0,0-1-1 16,3 1 0-16,4 2-2 0,-1-5 1 0,-5 0-1 15,1 1 1-15,0 1 5 0,0-3 5 16,-1 0 2-16,1 0 0 0,-1-3-5 16,2 1-4-16,1 0-3 0,2 1-1 0,2 1-2 15,-1-4 3-15,2 2 3 0,3-3-1 16,1 0 0-16,1-3 0 0,-2 2-5 16,5 0 0-16,5 0 0 0,6 1-1 15,4-1 0-15,-8-2 1 0,-5 2 8 16,-8 1 8-16,-1 2 5 0,1-1 0 15,-2 1-8-15,6 1-8 0,5-2-5 16,6 2-1-16,7 1 0 0,-3 0 0 16,-2 2 0-16,3 1 0 0,0 2 0 15,5-2 0-15,-1 1 0 0,-2-1 0 16,-5 3 1-16,-4-1-1 0,-2-1 0 0,-2 0 1 16,5 0-1-16,1 0 0 0,-1 0 0 15,1 2 1-15,-1-1-1 0,-3 0 0 16,-3 1 0-16,0 1 0 0,-1 1 0 15,5-4 0-15,6 3 0 0,0-1 0 0,-4 2 0 16,-5 1 0-16,-3 0 0 0,-3 1 0 16,1 0 0-16,4 0 0 0,0 0 0 15,6 1 0-15,2 0 0 0,-5 0 0 16,-4 2 0-16,-3-1 0 0,0 0 1 16,3 1-1-16,3 2 0 0,5-2 0 0,0 2 0 15,1-2 0-15,-4 3 0 0,-10-3 0 16,2 3 0-16,1-2 0 0,0 2 0 15,4 0 0 1,3 0 0-16,-4-2 0 0,-1 1 0 0,-7-3 1 0,-7 2 1 16,-3-3 0-16,-3 1 1 0,1-1-1 15,1 2-2-15,2-1 1 0,1 0-1 16,0-1 0-16,5 1 1 0,-2 0-1 16,1-2 2-16,-4 0 0 15,-8 0-1-15,-3-3 0 0,4 3-1 0,2 0 0 16,6 0 0-16,2 0 0 0,-3 0 0 15,-3 0 0-15,0 0 1 0,2 0-1 16,-3 0 0-16,-1 0 0 0,-4 0 0 0,-9 0 0 16,-3 0 1-16,-7 1-1 0,-2-1 1 0,-6 2 0 15,3 0 0-15,-5-2 2 16,0 0 0-16,-1 1 2 0,-4-1-1 0,2 3-1 16,1 0-1-16,1 0-5 0,1 3-1 15,-2-2-1-15,2 3-1 0,-3-3 1 16,0 5 1-16,1 2 1 0,0 4 1 0,-2 1 0 15,4 3 0-15,-1 3 1 0,-2 3 0 16,4 4 1-16,-2 0 0 0,3 3 0 16,0 1 0-16,-1 1 0 0,0 3 0 15,-2 4 0 1,4 3 1-16,0 5-1 0,0 5 0 0,2 0 1 0,1 3 0 0,1-1 0 31,-2-2-1-31,1 1 0 0,-1 0 0 0,0-1 0 0,-1 4 0 0,-1 0 0 16,-1 1 0-1,-3 1 0-15,1 1 0 0,-1 0 0 0,0 2-1 0,-1 4 0 16,-1 1 0-16,-1 3 0 16,-1 0 1-16,0 0 0 0,3 1 1 0,-3 0 0 15,1 1 1-15,-1 1-2 16,1 3 0-16,0-4 0 0,-1 2 0 0,0-3 0 16,-3 2 3-1,-1 0 3-15,0-1 5 0,-3-1 1 16,1-1-2-16,-3 0-3 0,-1-1-3 15,0 1-2-15,-2 2 1 0,-1 1 1 16,1-1 1-16,-1 4 0 0,1 0 1 16,2 3-2-16,0 0 1 0,0-2 1 0,-1 1-2 15,0-4 2-15,-1-1-1 0,3 4 0 16,0-3 0-16,2-1-1 0,-1-2-2 16,1 0 0-16,0 1 1 0,0 0-1 15,5 3 1-15,-1 3-1 0,1 0 0 0,0 3 1 16,-1 2-1-16,-1-2 2 15,1 1 11-15,1 6 5 0,-1 2 1 0,1 3 1 16,-1 3-12-16,1-3-2 0,2 1-1 16,0-1-1-16,2-3 0 0,-2-3-2 15,0-3 2-15,1-3-2 0,-1 2 1 0,0-1 0 16,0 3 7-16,-1-2 6 16,1-8 3-16,0-6 0 0,3-9-7 0,-3-1-5 15,2-1-4-15,-2-2-1 0,1-2-2 16,-3-4-1-16,1-5 0 0,1-1-1 15,0-5 1-15,2-3 0 0,-1-3 0 16,-1-2 0-16,1-3 0 0,0 0-1 16,1-1 0-16,-1-1 0 0,1-1 2 15,-2 0-2-15,0 0 0 0,0 0 1 16,1-4-1-16,0-2 1 0,-1-3 1 0,0-4-1 16,-1-3-1-16,0 2 1 15,1-2 0-15,0-1 0 0,1-2 0 0,0 0 0 16,-1-4 1-16,0 1 0 0,0 1-1 15,-1-2 0-15,0 2 1 0,1-2-2 16,0 2 0-16,0-1 0 0,0 1 0 0,1 0 0 16,-1-1 0-16,0 2-1 0,-1-1 0 15,-1 0 1-15,0-1-2 0,2 0 2 16,0 1 0-16,-1-4 0 0,1 2 0 16,-1-2 0-16,1 3 2 0,0-4 2 15,0 1 1-15,0-1-1 0,0 1-2 16,-3 1-2-16,3-2-1 0,-6 3-1 15,4-1 0-15,-2-2 1 0,0 2 1 16,2 0 2-16,-5 1 0 0,4-2 0 0,-4 2 0 16,-3-1-1-16,3 2-1 0,-4 1 0 15,-7 2-2-15,-4 1 0 0,-11 1 1 16,-5 2 0-16,2-1 0 0,0-1 1 16,2 1-1-16,-1-4 0 0,-5 1 0 15,-2-1-1-15,2-1 1 16,-2-2 0-16,3 3 0 0,-4-3 1 0,-11-1 2 0,-4 3-1 15,-7-4 1-15,-5 1 0 0,4-2-1 16,0 0 1-16,-2 0-1 16,1-3-1-16,-10 2 1 0,-6-4 0 15,-9 1 0-15,-1 0 1 0,6 0-1 0,-8-2 0 0,1 0 0 16,-5 1 1-16,-5 1-2 0,14 0 1 16,4 0 0-16,1-1-1 15,-3 2 1-15,-1 0-1 0,4 1 0 0,4 0 0 16,12 2 0-16,1 0 0 0,-5 1 0 15,-1 4 0-15,-3-1 0 0,1 3 0 16,4 1 1-16,4 1-1 0,-2 1 2 0,-6 2-1 16,-6 0-1-16,0 1 1 0,-2-1-1 15,3 0 0 1,8 0 0-16,0-2 0 0,-1 0 0 0,-3 1 0 0,-4-2 1 16,2 0-1-16,2-1 0 0,13 1 0 15,3-2 0 1,0 1 0-16,-2-1 1 0,-6-2-1 0,3 2 0 0,1 1 1 15,6-1-1-15,0 2 0 0,4 2 0 16,2-4 0-16,-5 0 0 0,-4 1 1 0,-5-1-1 16,0-1 1-16,3 1 0 0,2-1-1 15,2 1 0-15,-1-5 1 0,3 1-1 16,-4 1 0-16,-6-2 1 0,3 0-1 16,-4-1 1-16,5 1 0 0,1 0 0 15,2-2 0-15,-1 0-1 0,-4 0 1 16,-2 0 0-16,-3-2-1 0,0 2 1 15,2 0-1 1,5-2 0-16,0 1 0 0,0 0 1 0,-3-1-1 0,-3 1 0 0,-3-1 1 16,3-1-1-1,6 1 0-15,4 1 0 0,7 0 0 0,0-1-1 0,0 0 1 0,2 2 0 32,0 0 0-32,-3 2 0 0,3 0 1 15,0 2-1-15,0 1 0 0,4 2 0 16,3-1 0-16,3 1 0 0,2 2 0 15,7 1 0-15,-6 0-1 0,4-1 0 16,1 0-1-16,1-1 0 0,9-1 2 16,3 0-3-16,6-2 2 0,3 0-1 15,4 1-4-15,0-1-1 0,0-1-2 16,3-1-4-16,0-3-2 0,2 2 2 0,1-2 0 16,0 1 4-16,1-1 2 0,0 0 1 15,0 0-2-15,0 0 1 0,0 0-2 16,0-1-1-16,0 1 3 0,0 0-1 15,0-2-2-15,0 2-4 0,1-5-1 16,0 1 1-16,-1-3 6 0,1-2 5 0,1-5 3 16,1 0 1-16,-1-6 2 0,0-4 2 15,1-5-2-15,0-3-3 0,0-5 1 16,0-3-1-16,1-5-1 0,0-6 1 16,0-7 0-16,-1-5 0 0,0-8 0 15,-1-4 0-15,-1-6 0 0,-1 1 0 16,0 4 1-16,0 4-1 0,0 6 1 0,0 2 0 15,0 2-1-15,0 0 0 0,1 1 0 16,0-3 0-16,0-5 0 0,1-4 0 16,1-3 0-16,-1-5 0 0,-2-3 0 15,1-2-1-15,-2 3 1 0,-3 3 0 0,2 3 1 16,-1 5-1-16,-1 0 1 0,1 0 0 16,-1 3 0-16,-2 6 0 0,1 2 5 15,-1 5 3-15,-1 0 2 0,-1-2 1 16,0-3-5-16,-1-3-1 0,0-5-3 15,1 3 0-15,-1 1 0 0,2 7 9 16,1 6 6-16,1 0 2 0,2-1 4 16,-1-1-7-16,0-3-4 0,0-4-1 15,-1-5-7-15,1-4-2 0,-3-4-1 16,-1 0-2-16,-1 0 1 0,1 0 0 0,-2 1 0 16,2 0 1-16,0 0-1 0,-1 0 1 15,3-4 0-15,-2 1-1 0,3-5 0 16,-1-3 0-16,-1-3-1 0,0 0 0 15,-2 0 2-15,5 6-1 0,-2 5 0 16,5 2 1-16,0 0-2 0,0 1 1 16,2 3 0-16,2 4 0 0,1-1 1 0,-2 0 0 15,1-5 0-15,1 2-1 0,-3-1 0 16,1-2 0-16,-2 2 0 0,-2 3 1 16,3 4-2-16,-2 1 1 15,0 4 1-15,-1 1-2 0,-3-2 1 0,1 2 1 0,-1 1-1 16,1 2 0-16,1-2 1 0,0 0-1 15,-1 1-1-15,2 2 0 0,1 4 1 16,0 3-1-16,1 1 0 0,0 0 0 16,2 3 0-16,-1 1 0 0,0 6 1 15,4 1 2-15,-5 0-1 0,2-1 1 16,1 4-2-16,-3 4 0 0,0 4 2 16,3 7 1-16,-3 4 1 0,1 1 0 15,0-1-5-15,1 5 2 0,0 0-2 0,0 1 1 16,-2 2-1-16,0-2 0 0,1 1 0 15,0 0 0-15,0-1 0 16,0 1 0-16,0 0 0 0,0 1 0 0,2 0-1 16,-2-1 1-16,-1 1-1 0,-1-1-1 15,1 3 2 1,0-1-2-16,0 2-1 0,2-2 2 0,0 2-1 0,0 0 0 0,-2 2 0 16,0 0 0-16,1-1-2 0,-1 0 0 15,0-1 0 1,0 2-2-16,0-1 1 0,0-1-1 0,0 1 0 0,-1-2 0 15,2 3 1-15,1 1 0 16,-1-1 0-16,0 1-2 0,-1-1 0 0,0 0-3 0,1 1-3 16,-1-1-1-16,0 0-2 0,0 0-1 15,1 0 0-15,-1 0 0 0,0 0-5 16,0 0-4 0,0 0-5-16,0 0-8 0,0 1-11 15,0-1-9-15,1 0-16 0,3 0-10 16,-3 0-10-16,1 0-14 0,1 3 3 0,3-3 6 0,11-3-11 0,10-1 5 31,13-4-174-31,10-1 171 0</inkml:trace>
  <inkml:trace contextRef="#ctx0" brushRef="#br0" timeOffset="66687.17">8868 6270 1346 0,'97'92'-64'0,"2"8"-76"16,19 24-26-16,-4-3 36 0,0-11 86 15</inkml:trace>
  <inkml:trace contextRef="#ctx0" brushRef="#br0" timeOffset="67001.88">8287 4794 1652 0,'5'2'64'0,"9"10"162"0,16 19-301 15,17 22-4-15,20 18 57 0,19 17 18 16,13 10 4-16,12 4 0 16,6 13-2-16,9 8-8 0,13 9-9 0,0 3-18 15,9 2-13-15,-2 2-15 0,-6-11-8 16,-11-15 6-16,-19-22 10 0,-26-33 17 15,-23-22 6-15,-20-23 9 0,-15-19 442 16,-10-16-308-16</inkml:trace>
  <inkml:trace contextRef="#ctx0" brushRef="#br0" timeOffset="67240.5">8563 3875 1861 0,'79'34'-29'0,"16"21"-68"0,42 35-11 0,30 26 24 16,27 29 56-16,26 13 24 0,15 12 4 15,21 18-5-15,17 17-22 0,15 25-30 16,12 21 323-16,3 22-215 0</inkml:trace>
  <inkml:trace contextRef="#ctx0" brushRef="#br0" timeOffset="67494.23">10803 3729 1909 0,'240'96'12'0,"-13"21"-55"0,39 47-30 15,-2 41-21-15,20 30 17 0,14 24 6 16,5 19-11-16,0 7-12 0,-16 3-69 15,-19-6 93-15</inkml:trace>
  <inkml:trace contextRef="#ctx0" brushRef="#br0" timeOffset="67731.28">13872 4495 1557 0,'289'130'312'0,"43"73"-278"16,-30 20-138-16,17 55-12 15,-31 24-75-15,-37-20 780 0,-3-1-453 16</inkml:trace>
  <inkml:trace contextRef="#ctx0" brushRef="#br0" timeOffset="67984.84">15154 3690 1462 0,'163'75'76'0</inkml:trace>
  <inkml:trace contextRef="#ctx0" brushRef="#br0" timeOffset="68304.52">17839 3883 1624 0,'258'173'45'0,"-27"-3"-25"0,15 32-19 0,-46-8-19 15,11 19-18 1,-12-1-20-16,-14-9-20 0,2-2-25 0,-14-21-39 0,-15-19-119 15,-7-28 0-15,-22-36 113 0,95 6-71 16,-207-108 632-16,8-17-334 16,-1-10 91-16,-7-23-160 0,-10-21-134 15,-11-25-49-15,-16-20 74 0,-13-18-44 0,-16-10 131 16,-9-4-56 0,-14-10 5-16</inkml:trace>
  <inkml:trace contextRef="#ctx0" brushRef="#br0" timeOffset="68434.39">19581 4033 47 0,'-94'-135'9'0,"-33"-31"128"0,124 150-131 16,-23 4 89-16,41 24-62 0,35 29 39 16,21 23 63-16,31 27-12 0,19 24-35 15,22 18-42-15,17 22-27 0,9 7-13 0,-1 7 0 16,1 5-22-16,-6-9 13 0</inkml:trace>
  <inkml:trace contextRef="#ctx0" brushRef="#br0" timeOffset="68827.17">15683 3801 1096 0,'-15'108'26'0,"11"-11"-20"0,18 18 4 15,20-3 4-15,21 11-2 0,33 21-1 16,35 20-1-16,28 22 5 0,38 18 3 15,27 24 0-15,29 22-1 0,24 22-7 16,14 21-4-16,7 24-2 0,8 19 0 16,3 21-1-16,-5 22-1 0,-6 12 0 0,-24 6-12 15,-29-10-10-15,-28-25-2 0,-40-53 1 16,-40-60 12-16,-31-67 16 0,-43-70 4 16,-24-49 1-16,-23-31-50 0,-19-20-36 15,-23-3-155-15,-18-8 121 0</inkml:trace>
  <inkml:trace contextRef="#ctx0" brushRef="#br0" timeOffset="69038.42">15151 6509 1208 0,'328'325'53'16,"-125"-116"-58"0,36 41-6-16,16 29-5 0,12 16-3 15,22 34-7-15,13 36-21 0,19 35 27 16</inkml:trace>
  <inkml:trace contextRef="#ctx0" brushRef="#br0" timeOffset="69198.07">19823 13019 768 0,'-69'-31'-1'0,"-4"-12"-29"0,-20-21 17 0,-9-19 20 15,-21-26 8-15,-18-21 4 0,-19-27 4 16,-30-25 8-16,-13-13 9 0,-19-18 1 16,-22-10-7-16,1 1-15 0,-5 3-44 15,8 8 87-15,6 21-58 0</inkml:trace>
  <inkml:trace contextRef="#ctx0" brushRef="#br0" timeOffset="69291.38">16514 10328 955 0,'130'153'41'16</inkml:trace>
  <inkml:trace contextRef="#ctx0" brushRef="#br0" timeOffset="69454.78">17836 13539 860 0,'-152'-119'23'0,"15"13"-13"16,-11-19-1-16,7 9 0 0,-6-6 3 16,-3-3-7-16,-4 6-49 0,7 6 33 15</inkml:trace>
  <inkml:trace contextRef="#ctx0" brushRef="#br0" timeOffset="69642.84">16404 13270 1051 0,'21'53'-3'0,"-9"-7"-25"0,-6 1-22 15,-8-13 7-15,-7-10 30 0,-2-5-39 16,-4-1-47-16,-4 0-12 15,-5 0-7-15,-4-3 49 0,-4-6 47 0,0-2 3 0,-4-5 13 16,1-2-46-16,-5-2 32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6T16:15:05.2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22271 12050 1234 0,'1'0'0'0,"0"0"-50"0,-1-3 374 15,-1-6-258-15</inkml:trace>
  <inkml:trace contextRef="#ctx0" brushRef="#br0" timeOffset="571.17">23032 10763 1208 0,'6'1'53'15,"-3"0"32"-15,-2 0-75 16,0 0 2-16,-3 0 0 0,0 3 3 0,-1-1 11 15,-8 4-9-15,-7 4 1 0,-14-2 8 16,-16-1 4-16,-11-2 9 0,-4-4 6 16,-6-1-5-16,5-2-9 15,1-4-8-15,-4-1-6 0,-7-3-4 0,-11 2-4 16,-1-1-3-16,-4 0-3 16,7 0 0-16,15-1 1 0,-3-1 0 0,-1 0 4 15,2 3 4-15,1 1 0 0,9 0-2 16,15 2-3-16,10 0-3 0,8 0-2 15,9 4 0-15,5-1-2 0,7 1 0 0,6 0 1 16,0 0-5-16,0 0-10 0,-1 0-1 16,1 0-4-16,4 0 0 0,-1 0 5 15,5-4-11-15,8-4-30 0,10-4 650 16,15-7-448-16</inkml:trace>
  <inkml:trace contextRef="#ctx0" brushRef="#br0" timeOffset="888.03">21929 10290 1176 0,'-25'24'33'0,"-3"-1"2"0,-8 11-1 16,-3-3 2-16,-1 3-1 0,1-1-17 16,2-2-8-16,4 0 0 0,2-2 8 15,4-3 8-15,7-2 2 0,2-3 4 16,4-3-7-16,3-2-6 15,2 0-1-15,2-4-1 0,3-2-3 0,2 0-1 16,-2-1-2-16,3-1-2 0,-1-1-3 16,2-1-3-16,3 1-3 0,3 2-3 15,4 4 3-15,2-3 0 0,4 3 9 0,6 1 0 16,7-1 0-16,8 4-2 16,12 3-2-16,12 5-2 0,9 3-1 15,0 0 1-15,-7-2-2 0,-13-1 0 0,-14-4 0 16,-9-2 0-16,-4-2 5 0,-10-3-15 0,-4-3-43 15,-4-4-21-15,-4-4 27 16</inkml:trace>
  <inkml:trace contextRef="#ctx0" brushRef="#br0" timeOffset="5164.54">16595 12770 1278 0,'0'0'45'0,"0"0"-8"0,0 0-21 16,-1 0-14-16,2 0-2 0,-1 0 4 0,-1 0 4 16,3 0 7-16,-2 0 10 0,0 0 9 15,1 0 8-15,-1 0-1 0,0 0-5 16,0 0-11-16,0 0-12 0,-1 0-8 15,-6-1-5-15,-8 1-2 0,-7 1 1 16,-6 1 5-16,-12-2 8 0,0 1 7 16,-5-1 3-16,-3 0 1 0,0 0-2 15,-6-2-5-15,-2 0-1 0,-8-2-5 16,-16 1-3-16,-4-1-3 0,-7 1 0 16,-1-3-2-16,-1 1 1 0,-12 0 1 0,-4-1 0 15,-3 0 1-15,3 2 8 0,4 2 5 16,-10 0 4-16,-8 0 3 0,0 2-6 15,2 0-5-15,0 0-4 0,2 1-4 16,-2 0 3-16,3 1 2 0,4 0 0 16,0-2 0-16,1 0-4 0,2-2-5 0,12-1 1 15,8 0-2-15,-2-2-1 0,1 0 2 16,5-1 0-16,5-1-1 0,12 2 0 16,11 0 0-16,6 1 0 0,3-1-1 15,7 2 1-15,0 0-1 0,8 3 0 16,8 0 0-16,8 0 0 0,9 0-3 0,4 0-6 15,6 0-11-15,0 0-18 0,0 0-24 16,0-1-16-16,0 1-9 0,1-5 1 16,12-1 15-16,16-7 38 0</inkml:trace>
  <inkml:trace contextRef="#ctx0" brushRef="#br0" timeOffset="5814.4">16405 12794 1028 0,'-3'0'26'0,"-6"0"-10"0,-8-3-12 15,-9 0-5-15,-7-2 3 0,-4 0 2 16,-5-3-1-16,-3 0 6 0,-3 2 12 0,-5 1 6 16,-5 0 12-16,-2 3 8 0,0 0-2 15,3 2 6-15,4 0 1 0,-1 1 0 16,-1 0 2-16,-6 0-2 0,-12 3-2 15,-1 0-5-15,-5 1-9 0,-5 1-11 16,9 1-8-16,-5 0-4 0,-13-2 1 16,-5 2 2-16,-7 0 0 0,-5 1-4 15,9-4-4-15,-8 0-3 16,-1-1-2-16,-5-1 1 0,1-2 1 0,8 0 5 16,-7 0 4-16,-1-1 8 15,2 0 1-15,3 0-2 0,12-1-2 0,-3-1-8 0,-1 0-5 16,0 1-2-16,5-4-2 0,15 3 1 15,1-2-2-15,-2 2 0 0,0 0 0 16,3 0 0-16,12 0 0 0,9 2-1 16,9-1 2-16,8 0-2 0,3 1 1 15,12 0 0-15,3 0 0 0,7 0 0 16,6 0 1-16,-1 1 0 0,7 0 1 0,4 0 0 16,0 0 1-16,0 0-2 0,0 0 0 15,-1 0-4 1,1 0-5-16,0 0-4 0,-3-2-9 0,3 2-14 0,0 0-9 15,0 0-6 1,-1 0-3-16,2 0 4 0,0 0-2 0,-1 0-13 0,0 0-10 0,5 0-15 16,10 0 720-16,5 0-474 15</inkml:trace>
  <inkml:trace contextRef="#ctx0" brushRef="#br0" timeOffset="6995.96">17853 12696 1118 0,'10'5'99'0,"-28"17"-43"15,55-18-33 1,-169 1-27-16,66-10 13 0,28 8-3 0,2-1 6 16,1-1 11-16,0-1 4 0,7 1 11 15,5-1-1-15,3 0-7 0,5 0-5 16,3-1-8-16,0 0-3 0,6 1 1 16,1-2 1-1,5 2 2-15,0 0 3 0,0 0 6 0,0 0 2 0,0 0-3 0,0 0-4 16,0 0-12-16,0 0-7 0,3 0-3 15,2-2-6-15,1 2 2 0,4-2 0 16,4-1 1-16,12-5 3 0,7-2 1 16,9-1-1-16,6-1-1 0,-5 1 1 15,-6 1-1-15,-5 1 2 16,-5 1 0-16,-1 0 0 0,-2-1 0 16,4 0-1-16,1 0-3 0,-6 3 0 0,-3-1 0 15,-8 4 3-15,-6 1 0 0,-6 2-3 16,1 0-8-16,-1 0-8 0,0 0-5 15,0 0 4-15,0 0 4 0,-7-1 7 16,-7 5 3-16,-10 1 1 0,-8 1 4 16,-6-1 1-16,-5 0 0 0,-3-4 1 0,-3 1 0 15,-1-2 0-15,-2 1 1 0,8-1-2 16,3 2 0-16,5 0 1 0,10 0-1 16,5 0 0-16,8-1 0 0,6 1-2 0,6-2 1 15,0 0 0-15,1 0 0 0,0 0 3 16,0 0 3-16,-2 2-2 0,5-2 2 15,1 0-1 1,4 0-3-16,10-4 3 0,10 1-2 16,17-3-2-16,13 2 1 0,2-2-1 0,-2 3 0 0,-13 0-1 0,-13-1 1 15,-11 1 0-15,-4 0 1 16,2-1 0-16,-3 2-1 0,2 0 0 0,-7-1 0 16,-5 2-2-16,-5 1-3 15,0 0-2-15,-1 0-5 16,0 0 0-16,0 0 0 0,-7 4 3 0,-2 1 4 0,-7 3 2 15,-9 1 3 1,-9 0 1-16,-12 0 2 16,-7-2 0-16,-7-2 0 0,1 0 0 15,5-2-1-15,7 0 0 0,11 0 0 0,8-2-2 16,9 0 1-16,7 1-1 0,6 1 0 16,5-3-2-16,0 0 1 0,-1 0-1 15,1 0-1-15,1 0 4 0,0 0-11 16,4 3-7-16,3-2-5 0,13 1 4 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6T16:16:59.3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5647 8963 1320 0,'-3'4'27'0,"-3"-1"32"0,-4 6-86 15,-4 2-4-15,-3 1 31 0,-9 1 3 16,-10-1 2-16,-12 1-1 0,-13-3-1 15,-9-1 0-15,-4-1 1 0,-6-5 0 16,-5-1 2-16,-9-2 3 0,-3 2 1 16,-3-2 0-16,-6 1 2 0,4 2-3 15,-20 3 0-15,-13 3 12 0,-7 3-3 16,-25 0-1-16,5 2 0 0,0-1-15 16,-2 3-2-16,7-1 1 0,0-4 0 0,6-2-1 15,-8-2 2-15,4-5-1 0,2-2 0 16,-7 0 1-16,7-6-1 0,5-1 0 15,3-3 1-15,6-3-1 0,8-6 0 16,9-4 0-16,14-3 10 0,20-2 25 16,15 1 22-16,16 2 23 0,15 1 14 15,10 0-4-15,9 1-19 0,1-2-22 16,4 0-21-16,2-3-21 0,3-5-12 0,2-6-3 16,4-3-17-16,5-10-9 0,2 0 0 15,6-1 2-15,5-1 10 0,6 4 10 16,2 3 5-16,2 3 4 0,5 2 0 15,4 0-1-15,5-1-1 0,6-2 0 16,5-3 0-16,9-4 1 0,13 0 0 0,16 1-1 16,19 2-2-16,15 7 0 0,10 4-5 15,12 4-7-15,9 4-8 0,9 5-9 16,9 2-3-16,7 2 1 0,2 6 4 16,1 1 3-16,7 5 7 0,-9 2 7 0,-3 5 6 15,-5 1 8-15,-16 1 1 0,-11 5 0 16,-8 2 1-16,-8 6-1 0,0 1 0 15,-2 5 1-15,-4 3-2 16,7 4 1-16,-2 5-1 0,0 4 1 0,3 5-1 16,-12 6 1-16,-3 6 0 0,-5 6 0 15,-11 4 1-15,-9-1-1 0,-15 2-2 16,-10-5 0-16,-11-1-1 0,-15 1 1 16,-12-5 2-16,-13-3 1 0,-12-3 0 15,-14-1 3-15,-7-3-1 0,-9-1 0 0,-9 0 5 16,-8 0-3-16,-9-4 5 15,-7 0 7-15,-18-3 1 0,-13-4 1 16,-7-2-1-16,-13-5-7 0,3-4-5 0,-4-4 1 16,0-3-3-16,6-2 2 0,7-6-1 0,17 1-2 15,11-3 0-15,11-1 0 0,8-1 3 16,8-1 6-16,10-1 8 0,11-1 8 16,9 2 4-16,10 0-1 15,4-1-3-15,5 1-5 0,0 0-4 0,0 0-5 16,0 0-5-16,0 0-3 0,0 0-2 0,0 0-4 15,0 0-8-15,1 0-16 0,-1 0-12 16,0 0-11-16,1 0-7 0,-1 0-5 16,1-1-5-16,3-4-3 0,-1 1-3 15,2-1 2-15,2-2-172 0,6-6 162 16</inkml:trace>
  <inkml:trace contextRef="#ctx0" brushRef="#br0" timeOffset="13274.56">25191 7922 1106 0,'0'0'30'0,"0"0"-11"0,-3 0-9 0,0 0-5 16,-5 0 0-16,-1 0-1 16,1 0 1-16,0-1 2 0,2 0 5 0,-1 0 6 15,0 1 7-15,3-2 12 16,-1 2 7-16,1 0 0 0,-3 0-3 0,-6 0-13 16,-5 0-12-16,-12 0-8 0,-12 0-4 15,-8 2 0-15,-9 0 5 0,1-1 6 16,1 3 0-16,-2-4-1 0,2 4-2 15,-4-2-3-15,-10 1 7 0,-5-1 2 16,-6 0-2-16,1-1-2 0,12 1-9 0,4 0-2 16,6-2 0-16,0 2 0 0,-1-2-2 15,-3 0 2-15,5 2 6 0,9-1 5 16,4-1 1-16,10 1 1 0,2-1-7 0,1 0-4 16,5 0 0-16,1 0-2 0,7-1 1 15,4 1 0-15,6-1-4 0,5 1 13 16,-2-1 8-16,4 1 6 0,2 0 8 15,0 0-9-15,0 0-4 0,0 0-4 16,0 0-2-16,-1 0-3 0,2 0-4 16,0 0-3-16,-1 0-5 0,0 0-1 15,0 0-7-15,0 0-13 0,1 0-10 16,0 1-10-16,-1-1-5 0,0 0-5 16,0 0-9-16,1-1-12 0,0 1-12 0,3-1-2 15,0-1-39-15,9-5 74 0</inkml:trace>
  <inkml:trace contextRef="#ctx0" brushRef="#br0" timeOffset="14227.73">25187 11667 1585 0,'-3'0'31'15,"-1"0"-31"-15,2 0-3 0,1 0 3 16,0 0 4-16,-2 1 2 0,1 0-1 16,0-1 1-16,-3 1 4 0,2-1 5 0,0 1 9 15,-3 1 7-15,3-2 2 0,-3 2-6 16,-4-1-9-16,-1 0-9 0,-9 1-6 16,-5 1 7-16,-10 1 2 0,-10-1 1 15,-3 2 2-15,-11-2-9 0,-8 0-2 16,-4-3-1-16,-7-2-1 0,-18-2 1 15,-6-2 0-15,-14-2-1 0,-2 1 0 0,1-4 0 16,-6 0-2-16,3-2 1 0,-2 0 0 16,11 0 0-16,1 1-3 0,6-1 14 15,3 1 5-15,3 1 3 0,16 3 5 16,12 0-15-16,10 3-4 0,1 2-1 16,5 2 0-16,4 0 1 0,5 1 3 0,13 2-1 15,11 1-1-15,8 1 0 0,7-3-4 16,6-1 1-16,-1 1 1 0,0-1-3 15,1 1 1-15,0-1 0 0,0 0 0 16,0 0-9-16,0 0-17 16,0 0-25-16,0 0-39 0,0 0-38 0,0 0 661 15,-1-3-422-15</inkml:trace>
  <inkml:trace contextRef="#ctx0" brushRef="#br0" timeOffset="16371.31">19588 6430 943 0,'4'0'94'16,"0"0"123"-16,-4 0-198 0,-2 0-13 15,-2 1-14-15,-3 3 3 16,-4 1 4-16,-6 4 1 0,-7 2 8 0,-10 0 8 0,-10 0 5 15,-10 1 5-15,-14-2 1 0,-20 1-4 16,-15-2 3-16,-15-2-1 16,-11 2-1-16,-16-3-3 0,-14 0-8 0,-12-3-4 15,-21 0-2-15,4-3-3 0,-16 2-1 16,-12-2 0-16,-3-2-1 0,-16 0 0 16,-4 0 0-16,-15 1-1 0,-9 1 0 15,-12-2 1-15,-15 0-2 0,-5-4 3 0,-18 5-1 16,-4-3 0-1,-10 4 0-15,-7 4-1 0,6-4 0 0,-10 5 0 0,5 1 0 16,4 1-1-16,-8 4-5 16,17-1 13-16,-3 6 17 0,7 2 13 0,13 3 14 15,-1 2-9-15,20 1-14 0,6 1-9 16,13 2-9-16,19 0-2 0,13 0-3 0,31-2-3 16,7-3 1-16,29-1-2 15,22-4 0-15,23-1-1 0,32-4 1 0,26-3-1 16,21-2 1-16,16-5 2 0,15-1-3 15,4 1 17-15,7-2 9 0,-1 0 0 0,2 0 1 16,0 0-18-16,5-2-12 16,-4 2-6-16,0 0-3 0,-1 2-4 0,2-2-1 15,-1 9-1-15,8 6 3 0,5 16 4 16,4 16 6-16,1 15 2 0,-1 14 1 16,-4 8 1-16,-5 4 0 0,-1 1 0 15,-4-4 2-15,0-4-1 0,0-8-1 0,-2-5 0 16,1-8 0-1,-1-7-1-15,2-6 1 0,-4-12 0 0,1-6 0 0,-1-7 0 16,-1-9-1 0,0-4 1-16,3-3 0 0,-3-3-2 0,2-1 2 15,2 0-1-15,1-2 0 0,4 0 1 0,9-1 2 16,8-4-1-16,15-2 2 0,24-5 0 16,25-2 0-1,21-4 0-15,20-5 0 0,18 4-1 16,9 1 0-16,9 3 0 0,16 3-2 0,8 2 1 0,4 5 0 15,23 1-1-15,-2 2 1 0,14 2 0 0,0 0-1 16,12 3 0-16,8 2 2 0,4-1-1 16,11 1 0-1,2-1 1-15,3 1-2 0,12-3 0 0,6 1 1 0,8 1 0 0,6-1 0 32,-1-1 0-32,9 2-1 0,-11-2 0 15,4 1 1-15,-14 1 0 0,0-3 0 0,0 1 0 16,-6 2-1-16,1-1 0 0,-6 3 1 15,-8-2-1-15,-3 2 1 0,-9 1 0 16,-9 1-1-16,-8 1 1 0,-10-1 0 16,-13-2-1-16,-20-1 0 0,-6-1 0 15,-25-4-1-15,-20-4 2 0,-18-3 1 16,-22-4-1-16,-16-2 2 0,-15-3-1 16,-17 2 2-16,-19 0 7 0,-12 0 11 15,-10 3 15-15,-3 2 11 0,-8-1 4 16,-4 3 1-16,1-1-8 0,-2-2 0 15,-1 3 2-15,-1-6-6 0,-4 0 4 0,0-4-9 16,-2-5-8-16,-1-3-2 0,2-7-2 16,-3-6 4-16,1-7 8 0,-2-9-3 15,-1-4-7-15,-3-7-8 0,-1-10-12 16,1-2-4-16,-3-9 0 0,2-10-2 0,-5 1 1 16,0-1 0-16,0 4-1 0,-1 6 0 15,6 0-1-15,4 9-1 0,4 10 1 16,2 11 1-16,4 18 3 0,3 10 2 15,0 11-2-15,-2 7-8 0,1 5-19 16,-2 4-13-16,3-2-25 0,-1 4-18 0,-2-1-6 16,0 2-22-16,0-1-18 0,-1 2-23 15,-2 0-7-15,-1 4 6 0,-6 9 28 16,-5 7 32-16,-4 7 39 0,-7 3 30 16</inkml:trace>
  <inkml:trace contextRef="#ctx0" brushRef="#br0" timeOffset="16697.53">18041 6724 2080 0,'0'4'25'0,"-1"6"-75"0,1 13-10 0,4 17 9 16,2 18 16-16,8 18 31 0,5 14 2 15,4 3 2-15,4 8-1 16,2-2 1-16,0-2 0 0,0-4-20 0,0-11-16 16,1-6-14-16,-3-12-7 0,-2-11 11 0,-5-15 12 15,-10-12 3-15,-2-11-5 16,-7-10-10-16,-1-5-22 0,0 0-9 0,-1-1 5 15,-9-9 31-15,-11-11-134 0,-13-14 129 16</inkml:trace>
  <inkml:trace contextRef="#ctx0" brushRef="#br0" timeOffset="16897.77">16441 6927 1688 0,'4'50'36'0,"1"12"-34"0,3 29 1 0,2 10-9 16,3-2-21-16,4-2-37 16,7-5-40-16,-1-7 154 0,1-9-66 0</inkml:trace>
  <inkml:trace contextRef="#ctx0" brushRef="#br0" timeOffset="17160.49">14146 6969 1462 0,'15'11'286'16,"-74"215"-1231"15,52-167 1338-15,4 11 149-16,2-2-646 0,1-10 17 15,4-3 7-15,2-4-9 0,-1-8 178 16,-2-8-426-16,-2-13 284 0</inkml:trace>
  <inkml:trace contextRef="#ctx0" brushRef="#br0" timeOffset="17369.31">12001 7018 1480 0,'11'64'42'15</inkml:trace>
  <inkml:trace contextRef="#ctx0" brushRef="#br0" timeOffset="17598.72">10266 6961 1465 0,'-14'55'37'15,"-326"284"-158"16,299-300 103-31,8-14 10 16,2-4-2-16,6-3-14 0,0-2-23 16,4-4 45-16,1 1-183 0,4-8 138 15</inkml:trace>
  <inkml:trace contextRef="#ctx0" brushRef="#br0" timeOffset="32807.43">26368 11855 1925 0,'0'0'35'0,"-2"0"-42"0,1 0-22 16,0 2-4-16,-2-2 7 0,-6 1 9 15,-10 2 7-15,-16 3 4 0,-20 2 4 16,-25 2 1-16,-25 3 0 16,-14 5 2-16,-9 1 0 0,-19 4 0 0,-7 0 0 15,-6-1 0-15,-27-3 0 0,6-3-3 16,3-7-9-16,-16 0-6 0,11-6-6 15,4-3-1-15,-6-3 3 0,14-2 6 0,14 1 6 16,-5-1 4-16,19 4 4 0,11 0 1 16,6 4 0-16,15 1 1 0,1 1-1 15,11 1 0-15,2 1 0 0,14-2 1 16,15 1-1-16,7-2-2 0,9-1 1 16,7-3-3-16,2-2 0 0,1-1 2 15,11-3 0-15,6-1 6 0,8 1 13 16,6-2 11-16,0-1 13 0,3-1 6 15,1-1-2-15,0-9-11 16,2-7-5-16,-4-6-8 0,3-11-7 16,0-10-1-16,2-14-2 0,2-16-3 0,1-19 2 0,1-10-1 15,-2-15-2-15,1-16-1 16,-2-12-4-16,-2-21-1 0,-1-16 0 0,-4-11-1 16,-2-15 2-16,-3-12 0 0,-6-10-1 15,1-7 2-15,-3-7 0 0,-2-1-10 16,-2 0-6-16,-1-4-20 0,-6 0-13 15,-4-2-9-15,-14-2-2 0,-9 6 14 0,-4 7 12 16,-1 14 17-16,10 17 9 0,9 20 2 16,8 18 5-16,8 23 11 0,8 22 13 15,7 22 13-15,6 23 4 0,3 18-1 0,5 19-3 16,3 12-9-16,3 13-9 0,4 9-9 31,0 4-14-31,3 6-5 0,2 4-2 0,6 0-8 0,9 1 2 0,6 3 3 16,13 1 0-16,8 2 4 0,8 1 8 15,4-1 11-15,1 0 12 0,0-5 7 16,2-2-5 0,6 0-10-16,20-4-8 0,12-3-3 0,8 0-1 0,10-2 0 15,2-4-1-15,10 3 0 0,9-1 1 16,8 0-2 0,17 2 1-16,4 3-1 0,14 1-1 0,10 3 0 15,-8 2 0-15,1-2 0 0,-11-3 0 16,-17-3 0-16,-6-3 0 15,-11 2-2-15,-14 0-3 0,-8 4-1 16,-12-1-2-16,-14 3 3 0,-3 6 2 16,-11 2 0-16,-14 4-2 0,-15 5-3 0,-13 6-5 15,-9 5-3-15,-5 9-2 0,-2 10-2 16,3 18 5-16,-1 14 0 0,0 15 5 16,0 14 3-16,-6 9 1 0,-1 19 1 15,-3 17 2-15,-3 14 1 0,0 21 1 16,-2 15 1-16,4 24 1 0,3 20 0 0,1 21 2 15,2 20-2-15,1 16-1 0,-4 12 3 16,-5 12 2-16,-2 2 3 0,-8-4 5 16,-1 5-1-16,-6-18 2 0,-4-6 4 15,-3-20 1-15,-2-15 3 0,-2-17 4 16,-3-26 0-16,2-15 2 0,-4-22 3 0,2-14-1 16,5-13 3-16,-1-12 5 0,5-16-1 15,3-14 0-15,-2-19-6 0,0-17-4 16,1-14-5-16,-2-13 0 0,4-12-4 15,0-11-5-15,-2-7 0 0,1-9-1 16,2-4 4-16,0-6 6 0,0-1 5 16,0 0 5-16,2 1 6 0,-1-1 1 15,-1 0-2-15,1 1-5 0,-1-1-10 16,0 0-8-16,0 0-6 0,0 0-4 0,1 0-2 16,-1 0-4-16,1 0-9 0,-1 0-11 15,0 0-12-15,0 0-11 0,0 0-11 16,-1 0-18-16,1 0-23 0,0 0-24 15,0 0-20-15,0 0-26 0,-1 0 8 16,-6 5 80-16</inkml:trace>
  <inkml:trace contextRef="#ctx0" brushRef="#br0" timeOffset="33901.22">23942 17146 914 0,'2'3'108'0,"0"-3"148"15,1 1-244-15,6 1 116 0,5 0-103 16</inkml:trace>
  <inkml:trace contextRef="#ctx0" brushRef="#br0" timeOffset="34091.42">24075 17145 1545 0,'0'0'40'0,"1"1"-23"0,-1-1-43 16,-2 1-45-16,2-1 19 0,0 2-3 15</inkml:trace>
  <inkml:trace contextRef="#ctx0" brushRef="#br0" timeOffset="34297.62">24296 17425 1205 0,'-1'5'71'0</inkml:trace>
  <inkml:trace contextRef="#ctx0" brushRef="#br0" timeOffset="37660.72">21520 16827 1731 0,'0'0'52'0,"0"1"-8"0,0-1-36 0,-4 1-4 16,-1 0 0-16,-2 4-2 0,-4-3-2 16,0 1 0-16,-4 2 0 0,-5 1 2 31,-4-2-2-31,-5 1 9 0,-6-2-1 0,-5 0 10 0,-2 1 6 0,-1-2-2 31,-1 0 3-31,0 0-9 0,-2-2-4 0,-3 0-5 16,7 0-3-16,2-1 0 0,4 0 0 15,5 0-2-15,3 0-1 0,2-1-2 16,7 2-8-16,3 0-8 0,10 0-6 16,4 0-12-16,1 0-25 0,1 0-18 15,0 0-28-15,0 0-12 0,5 2 36 16,12-4 35-16</inkml:trace>
  <inkml:trace contextRef="#ctx0" brushRef="#br0" timeOffset="38247.97">22155 16826 1477 0,'0'0'89'0,"0"0"23"0,0-2-45 16,0 0-62-16,0 1-4 0,0-2 5 0,2 2 3 16,-1-3 8-16,-1 4 5 15,0-1 10-15,0 0 5 0,0 0 1 0,0 0 0 16,0 0-7-16,0-1-8 0,0 2-8 15,0-1-12-15,0-1-8 0,-5-4-5 16,0 2-5-16,-2 2 0 0,-2-1 1 16,-2 0 1-16,-4 2-2 0,-1 0-3 0,-3 2-3 15,-2 3-3-15,0 4 0 16,-3 1-2-16,-1 4 0 0,-2 4 2 16,3-1 1-16,-2 3 0 0,3 3 4 0,3 1-1 15,3-1 3-15,8-1 9 0,3 2-2 16,8 0 4-16,1 2 1 0,8 2 1 15,3-1 5-15,3-1 3 0,2 0 1 16,1 1 2-16,4 0 0 0,-2-3 2 16,2-1 3-16,0-4 4 0,2-3-1 0,4-3 4 15,4-1 3-15,0-4 12 16,-2-3-2-16,2-2-3 0,1-2-4 0,0-2-7 16,-2-1 8-16,-3-1 12 0,-8-2 11 15,-5 1 0-15,-1-2-4 0,-5 1-9 16,-1-1-12-16,-1 1-5 0,-2 1 1 0,-2 1-2 15,-2 1-1-15,-1 1-5 0,-2 1-10 16,0 1-10-16,0 0-16 0,0 0-17 16,-1 1-25-16,1-1-22 0,-1 0-26 15,2 0-21-15,-1 0-5 0,-2 2-274 16,-1 3 272-16</inkml:trace>
  <inkml:trace contextRef="#ctx0" brushRef="#br0" timeOffset="43278.09">26346 12133 1535 0,'-1'0'41'0,"1"0"-18"0,-2-1-24 15,2 1-3-15,0 0 0 0,0 0 3 16,0 0 1-16,-2 0 1 0,2 0 1 15,0 0 1-15,0 0-1 0,0 0 0 16,0 0-2-16,-3-1-2 0,0 1-2 16,-4-2-1-16,-5 2 0 0,-4-3 1 15,-5 1 4-15,-5 0-1 0,-2 0 1 16,-8-1 1-16,-8 1-1 16,-9 0 1-16,-9-1 1 0,-6-2-2 15,-1 1 1-15,1-2 0 0,-2-1-1 16,-6 0 2-16,-12 2-1 0,-7-3-1 0,-5 3 1 15,4 3 0-15,6 1-1 16,-11 1 1-16,-4 1 0 0,-6 3-1 0,-3 1 0 0,6 2 2 0,-7 1-3 16,-8-4 0-16,1 1 1 15,1-3-1-15,0-2 1 0,6 0 8 0,-1-1 2 16,0 0 1 0,11 1 2-16,-10 0-9 15,2 0-2-15,-1 0 0 0,6 1 0 0,11 0-1 16,-7-1 0-16,6 0-1 0,0 0 0 15,10 2 2-15,19 3-2 0,7-4 2 16,11 2-1-16,7-2-1 0,1 1 0 16,2-2 0-16,4 0 1 0,6-2 2 0,9 0 2 15,3 0-1-15,7 1 7 0,3-1 0 16,1-1 0-16,4 0 10 0,-1 2-2 16,2-5 3-16,-2 1 0 0,3-4-7 15,-1-2-2-15,0-5-5 0,3-3 0 16,-1-8-3-16,0-7-2 0,0-5-1 15,1-10 0-15,-2-8 0 0,-2-10-4 16,0-6-4-16,-5-9-7 0,-2-6-5 16,-3-4-4-16,-6-9-4 0,1-4 2 0,-4-1 1 15,-1-8 9-15,0 0 6 16,-3-1 2-16,2-2 6 0,-4-2 0 0,-1-2-4 16,-6-5 0-16,-6-1-4 0,-1-1-6 15,0-1 2-15,0 3 2 0,7 3 2 16,7 1 6-16,1 3 2 0,3 1 0 15,4 0 0-15,-3-1 1 0,1 4-1 0,-2-2 0 16,-4-3 0-16,-4 5 1 0,0 0 3 16,-6 5 0-16,0 1 13 0,2 4 8 15,2 4 15-15,9 10 14 0,8 3 1 16,6 7-6-16,4-5-16 0,2-3-16 0,1 2-13 16,2 0 2-16,3 5 1 0,4 5 1 15,5-3-2-15,2-1-8 16,5 1-3-16,0 4-2 0,-2 5 5 0,-1 1-2 15,-5-4-10-15,-5-4-11 0,-3-4-5 16,-3 3 4-16,-3 3 12 0,2 8 15 16,1 3 6-16,3 4 1 0,-1 1 0 0,2-5-4 15,0 5-4-15,2-2-4 0,0 4-8 16,0 5-9-16,3 3-4 0,2 1 2 16,0 3 1-16,1 0 8 0,1 5 16 15,-1-1 5-15,-1 4 11 0,0 3 1 16,-1-3-12-16,2 2-6 0,3 0-5 15,-1 0 4-15,-1 2 7 0,0 4 7 16,1 1 6-16,-1 3-1 0,1 4-4 16,-1 1-2-16,0 4-6 0,2 1-8 0,3 4-7 15,3 0-3-15,1 1-2 16,3 3 2-16,4 1 3 0,4 4 1 0,7 1 3 16,7 0 1-16,8 4 0 0,10 0 2 15,2 0 0-15,0 0 0 0,-1-3 0 16,-2-1 1-16,1 1 0 0,10-1 0 15,11 0 0-15,0 1 0 0,6-3 0 0,-3 0 1 16,0-1-1-16,8 3 0 16,16-1 0-16,3-1 0 0,3 2 0 0,-3-1 2 15,4 2-2-15,3 0 0 0,-2 0 0 16,1-2 0-16,-6 3 0 0,2-3 1 16,0 3-1-16,-2 0 0 0,-6 0 1 15,-3 3-1-15,3-1 0 0,3 4 0 16,-7-1 1-16,-5 2-1 0,-7 3 0 0,5 2 0 15,6 4-1 1,-6 3-1-16,-6 1-1 0,-12 4 1 0,-8-2-2 0,2 4-3 16,1 1-1-16,-6 2 0 0,-7-1-3 15,-7 3-3-15,-14-3 3 0,-1 3-1 16,-5 5 1-16,-8 0 7 0,4 2-1 16,-5 1 0-16,1 3 0 0,0 5 0 15,-4 3 1-15,-1 7 2 16,0 6 0-16,-2 10 1 0,3 9 1 0,-1 10 0 15,-1 6 0-15,0 3 1 0,-3 5-1 16,-2 4 1-16,0 6 0 0,2 5-1 0,0 1 1 16,1 7 1-16,1 5-2 0,-2 5 2 15,2 9-1-15,2 4 1 0,3 1 0 0,0 4 1 16,2 6 1-16,-3-4 1 16,0 5 3-16,-1 3 2 0,-2-4 0 0,-1-2-1 15,-3-4-3-15,-4 0-1 0,-3-4 0 16,0-3 0-16,1 3-5 0,3 2 12 15,-2-3-2-15,0 6 0 0,-1-4 5 16,-3-5-12-16,-1 1-1 0,-2 0 1 0,-1-4-1 31,-1-4 0-31,-1-3 2 0,0-7-3 16,0-7 1-16,1-8 1 0,0-4 0 0,-1-12 0 0,0-14 2 0,0-12-1 16,0-11 0-1,-1-9 2-15,0-6-1 0,-2-4-1 16,-2-8 1-16,1-5-1 0,-2-5-1 0,2-5 1 0,-1-4-2 15,0-3 1-15,1-2-2 0,1-4 6 16,-2-2 2 0,1-1 1-16,-2-2 1 0,1 1-8 0,-1 0 0 0,0 2-3 15,2-1-2 1,-2 0 0-16,-3 0-1 0,-4 0 0 16,-2-1 1-16,-2 2-1 0,-3 1 0 15,-3-3 0-15,-4 3 0 0,-4-1 1 16,-1-1 2-16,-4 1 0 0,-5-2 0 0,-7-1 0 15,-6 0 0-15,-3-1 0 0,-7-1 2 16,4 2-2-16,1-2 0 0,-4 3 1 16,-6-1 0-16,-18-1 0 0,-12 2 1 15,-9-2-1-15,-2-3 0 0,9 1 0 16,-13-4-1-16,-1 2 0 0,0 1 1 16,1 0-1-16,6 1-3 0,-3-1 1 0,-6 0-1 15,2 2 0-15,10-1 4 0,-3 1-1 16,1 0 0-16,-1 0 0 0,-4 4 0 15,12 5 0-15,-3-1 2 0,-4 0-10 16,-2 0-1-16,-2-4 0 0,13-2-7 16,-2-4 9-16,4-2 2 0,9-2-13 15,4-3 4-15,17-4 5 0,15 4-3 16,5-4 12-16,8 4 0 0,9 0 0 16,2-2-3-16,3 4 5 0,4-2 1 0,0 1 3 15,6 3 6-15,4-3-5 0,1 3 2 16,5-1 1-16,-2 0-2 0,3-2-1 15,-1-2-2-15,-1-4-5 0,1-6 0 16,0-9-1-16,2-9 0 0,-1-12 1 16,0-12 0-16,2-11 1 0,-5-16 1 15,0-10 2-15,-5-7-2 0,-3-5 0 0,-3-7 1 16,-3 2-2-16,-3-6 0 0,1-3 2 16,1 2-3-16,0-5 2 0,2-2-1 0,-4-3-1 15,-4-1 0-15,-4-7 2 0,-1-3-1 16,0-2-1-16,-1-6-7 0,-3 2-5 15,-1 0-1-15,-6 0 1 0,0 1 9 16,2-1 3-16,4 0 0 0,5 0 1 16,2-5 0-16,4-2 1 0,0-9-1 15,1-2 0-15,3-7-6 0,0-3-12 16,1-2-1-16,6-2 1 0,-1 8 5 16,1 6 11-16,1 8 1 0,0 7 2 15,2 1 0-15,2 1-2 0,0 6-3 16,-5 1-1-16,6 11 3 0,-3 9 8 0,-2 13 12 15,6 16 13-15,-4 11 0 0,3 15-6 16,1 6-9-16,-1 2-15 0,2 6-4 16,-2 3 0-16,4 7 1 0,-1 7-5 15,5 10 7-15,2 2-1 0,3 9-2 16,1 3 4-16,1 3-8 0,3 1-5 16,5 1-1-16,8-2-1 0,7-2 2 15,1-3 3-15,4-1 1 0,1 0 2 16,1-1 2-16,9-2 0 0,5 0 2 0,13 0 0 15,11 0 0-15,6-1 0 0,2-1 1 16,-1-1 0-16,-3 1 0 0,10 2 0 0,15 1 0 16,1 2 0-16,1-1 0 0,-3 0 0 15,-6 2-1-15,11 0 1 0,4 5-1 16,-1 4-3-16,1 2-7 0,5 4-8 16,5 4-9-16,8 2-2 0,-1-1 5 0,-2-1 6 15,2 2 10-15,-8-2 4 0,-5-4 3 16,-13-1 2-1,-9-1 0-15,1-2-2 0,-3 1-1 16,-8-1-3-16,-8 2 0 0,-12 1 5 0,-6 0-1 0,-4 6 1 16,-3 1-1-1,-1 2-2-15,-6 3-2 0,-2 3 0 16,-7 1-1-16,-5 3 2 0,-4 4 2 0,-1 2-2 0,-4 4 2 16,2 0-1-16,-4 2-1 15,-3 3 1-15,0 2 2 16,-3 7-1-16,2 5 2 0,1 7 0 0,0 4 0 0,4 2 0 15,-1 1 1 1,1-2 0-16,0 0-1 0,1 2 1 0,2 1 0 0,1 4 0 16,5 2 1-1,1-2-1-15,0-3 0 0,4-2 1 0,-4-4-1 16,-2 2 0-16,0 4 0 0,-3 6-1 16,0 6 1-16,-4 7 0 0,-1 4-1 15,-5 4 0-15,-2 9 2 0,-2 14 2 0,-5 13 0 16,-3 13 3-16,-3 17-5 0,-1 5 2 15,-1 18-2-15,0 13 0 0,1 7 1 16,-2 13 0-16,4 2 0 0,3 3 1 16,6 10 0-16,5-2-1 0,2 3 1 15,5-3-2-15,1-11-1 0,0-3 2 0,3-16 0 16,-4-9 1-16,-5-12 1 0,-7-19 2 16,-8-9-1-16,-3-9 1 0,-6-5-3 15,-3-5 4-15,-2-6 5 0,0-3 1 16,2-11 0-16,3-7 3 0,0-11-3 15,1-12 1-15,3-11 0 0,-1-10-4 16,3-8-4-16,2-7-2 0,0-8-1 16,0-5-2-16,0-10 1 0,1-4 0 15,1-5 0-15,-1-6 1 0,-1-2 6 16,1 0 6-16,1 3 6 0,-2-5 7 0,1 0-2 16,0 0-3-16,-1 0-2 0,1 2-8 15,0 0-3-15,0-2-3 0,0 0-3 16,-1 0-2-16,0 0-1 0,1 0-5 15,-1 0-6-15,0 0-6 0,0 0-11 16,0 0-1-16,0 0-1 0,0 0 2 16,0 0 5-16,0 1 4 0,0-1-1 15,0 0-2-15,0 0-6 0,0 0-5 16,0 0-4-16,0 0-1 0,0 0-4 0,0 0-2 16,0 0 1-16,0 0 1 0,0 0 7 15,0 0 5-15,0-1 7 0,3-1 8 16,-1 0 5-16,0 1 4 0,3 1 1 0,-2-2 4 15,0 1 2-15,1 1 9 0,-4-1 10 16,0 1 1-16,1-2 4 0,-1 0-5 16,0 2-6-16,0 0-5 0,0 0-7 15,0 0-4-15,-2 4-3 0,-1-4-1 0,-3 0 0 16,-2 2-1-16,-3 1-5 0,-3 1-5 16,0-1-9-16,-2-4-12 15,1-1-14-15,-1-6 360 0,3-2-238 0</inkml:trace>
  <inkml:trace contextRef="#ctx0" brushRef="#br0" timeOffset="44857.04">11838 10274 1842 0,'10'6'50'16,"-12"-6"-62"-16,1 0-5 16,1-4-2-16,-7-7 3 0,25-3 9 15,6-11-5-15,13-10-9 0,12-6-13 16,8 0-4-16,13 2 9 0,13 3 11 0,5 6 15 16,3 5 2-16,1 1 1 0,-10 6 0 15,-8 5 2-15,-10 6 3 0,-15 6 2 16,-13 1 0-16,-13 6 8 0,-13 0-9 15,-9 10-7-15,-10 12-2 0,-12 14-9 0,-13 16 7 16,-11 13 5-16,-12 3 3 0,-11 9 0 16,-9 6-1-16,-14-2 0 0,1-2-1 15,3-4-3-15,11-12-2 0,14-7-1 16,11-7 1-16,14-7 1 0,5-5 2 16,14-6-1-16,8-7-2 0,5-7 2 15,7-4-4-15,3-3 6 0,8-5 3 16,7-1 2-16,6-2 5 0,11-1-1 15,11-4-1-15,7-2 6 16,14-1 0-16,7-2-4 0,3-4-2 0,5 3-3 0,-5-3-3 16,-7 3 2-16,-2-2-11 15,-6-1-25-15,1-3-27 0,2-4 27 16</inkml:trace>
  <inkml:trace contextRef="#ctx0" brushRef="#br0" timeOffset="45414.56">13781 10028 1627 0,'-3'9'32'0,"-8"2"-28"15,-7 6-13 1,-5 5 6-16,-5-1 6 0,-3 1 2 0,-5-2 2 0,-7-4-1 15,-3-4-1-15,1-6 1 0,-3-3 1 16,4-3 0-16,8-4 1 0,7 1 1 16,13 1-1-16,5-2 0 0,4 3 0 15,3 0-1-15,4 1-1 16,-2 0-3-16,2 0-4 0,0 0-4 0,0 1-4 0,-2 7-4 16,1 5 4-16,0 13 2 0,-2 13 3 15,0 10 3-15,-1 9 1 0,-5 4 1 16,-5 0 1-16,-1-5-10 0,0-10-12 15,3-11-6-15,4-12-3 0,3-12 9 16,2-5 11-16,3-7 8 0,-1 0 2 16,1 0 13-16,0 0 15 0,0 0-1 0,0-1 3 15,3-6-7-15,4-4-14 0,6-5-3 16,8-3-6-16,8-3-5 0,10 1-6 31,8 3-1-31,5 5-1 0,-1 4 4 0,-1 3 1 0,-2 6-1 0,-2 5 0 0,3 5-1 16,1 6 0-16,-7 4 2 0,-4 2 4 31,-5 3 1-31,-13-1 2 0,-3 5 1 16,-9 1-4-16,-9 4 0 0,-9 3 0 15,-11 0-1-15,-6 1 3 0,-10-4 1 16,-4-3 0-16,-3-7 0 0,-3-8 0 0,3-7-5 16,2-9-1-16,0 0-8 0,3-6-8 15,2-6-20-15,-1-4-20 0,5-7-16 16,6-7 247-16,12-5-139 0</inkml:trace>
  <inkml:trace contextRef="#ctx0" brushRef="#br0" timeOffset="45789.74">14530 10048 1673 0,'1'0'42'15,"-1"0"-17"-15,0 4-30 0,-11 0-7 16,-8 5 7-16,-10 6 2 0,-13 7 2 16,2 8 1-16,-5 6-2 0,1 5 0 0,0 4 1 15,3 4 0-15,6 5 1 0,7-2 0 16,13-5-1-16,7-8-8 0,12-7-15 16,10-3 1-16,15-1 3 0,13-1 9 15,9-5 14-15,11-6 9 0,5-6 4 16,0-8 3-16,3-5 4 0,-4-8-2 15,-7-7-1-15,-7-7-1 0,0-6-2 16,-6-7-12-16,-5-9-8 0,-9-3-5 16,-11-5-2-16,-12-2 4 0,-10-4 2 15,-12-1 2-15,-12 3-2 0,-9 2 7 0,-5 11 1 16,-2 11 2-16,-2 6 9 0,8 11-4 16,4 7 1-16,1 7-2 0,8 4-10 15,3 2-1-15,5 4-14 0,5 1-17 16,2-1-21-16,3 6-6 0,4 1-160 15,13 4 145-15</inkml:trace>
  <inkml:trace contextRef="#ctx0" brushRef="#br0" timeOffset="60595.49">24789 17656 1150 0,'-166'36'-37'0,"7"-9"-31"0,-17-16-20 0,-2-19 16 0,4-17-20 0,2-18-54 16,-18-10 88-16</inkml:trace>
  <inkml:trace contextRef="#ctx0" brushRef="#br0" timeOffset="61355.85">21649 15367 1353 0,'122'-50'132'0,"127"-66"74"15,-187 118-86-15,148-135-122 0,-58 66 3 16,35 14-5-16,4 6-5 0,-1 10-1 31,11 10-1-31,-5 10 6 0,-4 9 4 0,9 6 1 0,-9 5-3 0,20 7 5 16,5 8-2-1,0 12-8-15,11 13-2 0,-27 11-11 16,-3 11 1-16,-14 7 7 0,-26 8 5 16,-10 9 4-16,-9 6-1 0,-14 15-2 0,-10 13 2 15,-12 9 2-15,-22 8 2 0,-24 3 1 16,-15-1 1-16,-23-5-2 0,-19-3-6 16,-16 3-4-16,-20 0-4 0,-17 2 2 15,-16-3 5-15,-20-8 3 0,-20-7 6 16,-11-8 3-16,-16-12 3 0,-23-12 1 0,-4-12-1 15,-3-15 1-15,-17-15 4 0,13-15 2 16,9-15-2-16,-15-11-1 0,10-14-1 16,11-11-3-16,-20-15 1 15,8-5-1-15,7-11-3 0,-15-3 3 0,5-6-7 16,6-6 1-16,4-2-1 0,1-4-7 16,11-6-7-16,11 2-5 0,5-3-17 15,11-1-8-15,11 1 4 0,4-4-7 16,12-5 16-16,21-2 9 0,10-4 5 15,9 0 10-15,7 4 6 0,7-3 3 16,6 2 7-16,10-1 10 0,11 1 9 16,13 6 6-16,11-1 8 0,15 3 6 0,12 1-4 15,7 3 2-15,6 1-6 0,5 3-8 16,7-1-4-16,13 2-6 0,19-1-6 16,16-2-7-16,10-5-4 0,11-1-3 15,15-3-8-15,5 5-15 0,8 7-18 0,8 11-18 16,-11 15-1-16,-3 20 8 0,-1 17 17 15,-5 15 18-15,-4 13 7 0,12 9 9 16,18 12-1-16,0 11-15 0,17 15-14 16,9 15-10-16,-16 12 1 0,6 13 15 15,-7 10 13-15,-22 7 5 0,-5 8 5 0,-12 0 2 16,-16-1 2-16,-14-3 3 16,-16-1-2-16,-24-6-2 0,-18-1 2 15,-10-7-1-15,-15-9-2 0,-14-5 3 0,-14-3 7 16,-13-5 2-16,-18-1 3 0,-15-5-1 15,-13-2-5-15,-15-1-3 0,-16-1-2 16,-18-9-6-16,-7-7-9 0,-6-14-13 16,3-15-15-16,-4-13-12 0,-2-12-11 15,3-14 653-15,9-11-441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6T16:18:21.7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7404 5957 1078 0,'-1'0'81'0,"-1"0"113"0,-4 4-187 16,-3 1-10-16,-1-1 5 15,0 3 2-15,1-3-1 0,0 1 0 0,1 0-2 16,-2-1 1-16,1-1-1 0,-4 1-1 15,-1-2 5-15,-4 0 8 0,-5 1 8 16,-4 1 14-16,-5-3 2 0,-13 1 1 16,-10-3-6-16,-11 0-11 0,-10-4-6 15,0 0-10-15,-3 0-1 0,4 1-1 16,-5-4-1-16,6 3 2 0,5 0-3 16,1-1 0-16,11 4 1 0,2-1-1 0,2 3 0 15,3-1 0-15,5 1-1 0,4 1 0 16,3 2 1-16,7 0 1 15,-2 0-2-15,4 0 2 0,6 3-1 0,3-3 0 16,7 0 1-16,4 2-1 0,2-5 0 16,7 0 2-16,-1 0-3 0,1 1 0 15,0-1 0-15,0 0-3 0,0 0-7 16,0 0-14-16,3-1-13 0,1 1-9 0,0-4-6 16,8-1-49-16,12-4 66 0</inkml:trace>
  <inkml:trace contextRef="#ctx0" brushRef="#br0" timeOffset="661.64">7041 5681 1535 0,'-1'2'34'0,"-1"0"-28"16,-1 2-9-16,-1 2-5 0,1 2 5 16,0 1 3-16,1-1 0 15,1 1-4-15,2 0-2 0,2 0-3 0,9 0 2 16,0 2 5-16,5-2 5 0,8 1 6 16,0-2 1-16,6-1-2 0,0-3 1 15,-3-2 0-15,-3-1 0 16,-4-1 3-16,-4 0 2 0,-3 0-2 0,-4-1 0 0,-2 1-4 15,-4 0-5-15,0 0-1 0,-1 0 0 16,-2 0-2-16,1 0-1 0,-1 1-3 16,1 1-4-16,-1-1-1 0,-1 2 1 15,1 0-1-15,0 2 4 0,-1-1 3 16,1 3 0-16,-1 1 1 16,1 0 1-16,3 2 1 0,-3-1 0 0,2-1 0 0,-2-3 3 15,-1 0 5-15,1 1 2 0,-1-2 1 16,1 0-4-1,-1 1-4-15,0-1-2 0,0 1-1 0,1-1 0 0,-1 2-1 16,0-1 0 0,-1 0 0-16,0 2 0 0,-3 1 0 0,-1-3 0 0,0 3 2 0,-2 0 0 15,-2 1 0-15,-2 1 0 16,-2-1 1-16,-6 2 4 16,-2 2 1-16,-3-3 1 0,-4 2-1 15,0 1-3-15,-3-4 0 0,-1 0 0 16,1-2-3-16,3 1 0 0,4-1 1 0,8 0-1 15,5 0 0-15,4-4 2 0,4-1 2 0,3-2 8 16,-1 1 3-16,-2 5 0 0,3-5-3 16,0 0-6-16,0-1-5 0,1 0-1 15,-1 0-1 1,0 0 0-16,0 0 1 0,0 0 2 0,0 0-2 16,1-2 1-16,-1 2 0 0,0 0-1 0,0 0 4 0,0 0-21 15,0 0-31 1,-1-2-39-16,0-1-30 0,1 3 14 0,0 0 44 0</inkml:trace>
  <inkml:trace contextRef="#ctx0" brushRef="#br0" timeOffset="9151.15">15117 4472 1246 0,'1'1'30'0,"-4"2"-19"15,2 1-10-15,-1 7-1 0,2-2 0 16,2 1 0-16,-1 1 0 0,2 0-1 16,-2 3 0-16,3 2 0 0,1 5 1 15,2 5 0-15,0 4 1 0,2 4 1 16,2 6 1-1,1 4 1-15,-1 7 3 0,3 6 6 0,0 6 2 0,-3 2 2 0,0-1 0 16,-1-1-6-16,-2-4-3 0,-4-6-2 16,1-5-3-16,0-6 0 0,-2-11 2 15,4-4-2 1,0-5 2-16,0-5 0 0,-1-4 1 0,2-4 4 0,-2-4 2 16,1-3 1-1,-1-4 0-15,1-1-1 0,2-3-2 16,0-4 0-16,3-7 1 0,0 0-2 0,0-8-2 15,-1-2-2-15,-1-2-4 0,5-3 1 16,3 1-1-16,1-2 0 0,0 4 1 16,-1 5 0-16,-4 4-1 15,-4 10 15-15,-6 4 9 0,-3 6 6 16,0 0 2-16,3-3-25 0,-4 3-14 16,2 0-17-16,-2 8-3 0,-3 7 9 0,-3 13 5 15,-6 11 9-15,-3 7 3 0,2 1 0 16,-6-4 2-16,1-5-1 0,0-5 1 15,2-8 1-15,6-1-1 0,3-6 0 16,1-2 1-16,1-3-2 0,0-5 0 16,0-2-1-16,-1-2-3 0,2 0 0 0,-2-4 2 15,-1 0 4-15,-2-6 10 0,-5-3 4 16,-4-3 1-16,-5-6-3 0,-4-3-5 16,-1-6-2-16,-2 0-2 0,1 1-1 15,1-1-3-15,1 3 1 0,4 4 0 16,3 3-2-16,2 5 2 0,0 3 11 0,1 3 2 15,5 1 4-15,1 5 3 0,3-3-9 16,4 3 4-16,4 0 1 0,0 0 0 16,0 0 0-16,0 0 0 0,0 0 0 15,0 0 4-15,0 0-3 0,0 0-9 16,-1-1-8-16,3 1-10 0,0 0-4 16,-2 0 2-16,0 0-4 0,1 0-12 15,-1 0-17-15,0 0-13 0,0 0-13 16,2-2 0-16,-1 2-6 0,-1 0 7 15,0-7 36-15</inkml:trace>
  <inkml:trace contextRef="#ctx0" brushRef="#br0" timeOffset="36711.9">14635 9424 1299 0,'0'6'61'0,"-1"1"34"0,-3 6-79 0,0-1-14 0,2 5 2 16,0 4 3-16,2 4 2 0,0 3-2 15,0 2 0-15,-2 1 2 0,-2 0 1 16,-1 4 1-16,-2 7 0 0,5 8-3 16,-3 11 2-16,-1 10 8 0,-2 6 5 15,-2 10 2-15,-1 8-2 16,1 6-10-16,-4 6-6 0,4-4-1 15,1-7 9-15,-1-14 4 0,3-13 3 16,3-14-2-16,0-13-12 0,7-11-3 0,-1-9-2 16,1-8 0-16,-2-7 8 0,-1-7 4 0,0 0-17 15,1-7-10-15,4-7-8 16,5-10-6-16,4-11 21 0,2-11 6 0,4-9 2 16,0-2 1-16,1-4-1 0,2 3-1 15,-4-1-2-15,2 3-2 0,0 7 0 0,0 4 0 16,-2 12 1-16,-3 11 0 0,-3 7 5 15,-4 7 9-15,-4 6 8 0,-1 0 2 16,-2 0-11-16,-2 2-7 16,1 0-8-16,-1 8-6 0,-3 5 4 0,-7 13-4 0,-8 9 2 15,-5 16 4-15,-3 4 3 0,-3 0-1 32,0-4 1-32,2-8 1 0,0-5-1 15,7-6 0-15,5-4 0 0,0-3 0 0,2-6 0 16,1-6 4-16,-2-4 5 0,7-3 4 0,-6-3 2 0,0-3-4 0,-2-5 0 31,-4-4-1-31,-1-1 4 0,1-3 2 16,-2-2 2-16,3-3 3 0,4 0-3 15,2-1 5-15,-2 0-3 0,1-1 2 16,-2 2 0-16,4 2-4 0,3 1-1 16,2 3-1-16,3 2 0 0,2 3 5 0,-1 3 2 15,2 4 1-15,0-2-4 16,0 1-4-16,0 1-8 0,0-1-4 0,0 1-1 15,0 0-2-15,0-1-3 0,0 1-9 16,0 0-12-16,0 0-21 0,0 0-19 16,0 0-22-16,0 0-28 0,0 0-10 15,-2-6-9-15,0-1-7 0,0-9 80 16</inkml:trace>
  <inkml:trace contextRef="#ctx0" brushRef="#br0" timeOffset="46647.26">11129 6589 1403 0,'0'51'38'0,"-12"-49"-49"15,-1-2-1-15,-1-4-4 0,-26-48 17 16,1 51-1-16,-7-2 0 0,-9 3 0 16,-13 1 2-16,-17 2 5 0,-11 2 3 15,-7 3 5-15,-1 1 3 0,-3 1 2 16,-12 3 3-16,-5-1 1 0,-7 3-4 16,-9-1-5-16,-3-3-5 0,-6 1-3 0,-2-3-1 15,-4-2-1-15,3-1-2 0,4-1-1 16,-2-2 1-16,11-1-2 0,4-1 1 15,6 2 0-15,7-3-1 0,5 2 1 16,9-2 1-16,8 0-2 0,17 2-1 16,18 1 1-16,11 2-1 0,14-4 0 15,13 4 1-15,6-2 0 0,10-1-1 16,6 0 0-16,3-2-6 0,2 0-9 16,2 0-12-16,1 0-22 0,-1-1-9 15,9 1 7-15,8 1-1 0,14-1-25 16,22 0-123-16,16-6 119 0</inkml:trace>
  <inkml:trace contextRef="#ctx0" brushRef="#br0" timeOffset="47154.11">10789 6907 1202 0,'11'-2'126'16,"-30"4"206"15,16-2-315-31,-7-2-4 0,-8 2-5 16,-13-4-2-16,-17-1-2 0,-11-1 0 16,-20-4 0-16,-12 0-2 0,-19-6 0 15,-12 1 0-15,-7-1-2 0,-1 2 1 16,1 2 0-16,2 3-1 0,5 2 0 15,-3 5 1-15,7 0 4 0,-5 4 4 16,-2 0 4-16,-1 5-1 0,1 2-4 16,1 1-3-16,0 3-3 0,3 1-1 0,6 2 0 15,4-1 0-15,6 0 0 0,2 1 0 16,5-3 6-16,14 1 7 16,11-2 2-16,10-2 6 0,13 0-2 0,4-1 0 15,8-2 5-15,9-1 0 0,7-3 3 16,9 0 1-16,6-2 1 0,6-1 1 15,0 0-2-15,0 0-6 0,1 0-4 0,0 0-7 16,0 0-3-16,0 0-3 0,0 0-2 16,1 0-2-16,1 0-2 0,0-1-1 15,-1 1-2-15,-1 0 1 0,1 0 0 0,-1 0 0 16,2 0-1-16,-2-1-5 0,1 0-5 16,2-2-12-16,-3 3-22 0,0 0-24 15,1 0-20-15,3-4-15 16,1 1-4-16,9-5-156 0,11-7 171 0</inkml:trace>
  <inkml:trace contextRef="#ctx0" brushRef="#br0" timeOffset="50266.47">10503 11752 1117 0,'3'-1'45'15,"2"0"26"-15,-3 1-40 0,2-1 8 16,-1 1 11-16,-2 0 3 0,0 0 2 0,-1 0 2 16,0 0 2-16,0 0-7 0,0 0-11 15,0 0-14-15,0 0-14 0,0 1-2 16,-1 0 4-16,-6 0 6 0,2-1 4 15,-4 3-2-15,-6-1-7 0,-9 1 1 16,-12-1 0-16,-11 2 5 0,-14-4-1 16,-14-2-5-16,-7-3-7 0,-7-1-4 0,-2 1-2 15,3-2-2-15,-10 2 1 0,-5-1-2 16,-4 3 1-16,0 1 0 0,6 2-1 16,-3 0 1-16,1 3 0 0,4 2-1 15,1-1 0-15,12 2 0 0,13 1 0 0,7 1 1 16,7 0 1-16,8-1-1 0,8 0 0 15,9-2 2-15,11-1-1 0,9 0 1 16,5-4 2-16,7 0-1 16,1 0 1-16,1 0-3 0,0 1-2 15,0-1-8-15,3 1-3 0,-1-2 0 0,1 1-10 16,3-1-1-16,3-1-3 0,5-2-20 16,10-3-25-16,12 2-26 0,16-3-23 0,12 2 642 15,11 3-401 1</inkml:trace>
  <inkml:trace contextRef="#ctx0" brushRef="#br0" timeOffset="50740.05">10773 12003 1808 0,'0'0'56'0,"-1"0"-3"0,2 0-39 16,-3 0-12-16,-7 1-1 0,-5-1-3 16,-13 2 0-16,-10 0 2 0,-8-2 2 15,-6 4 3 1,-5-3-1-16,-5 0 1 0,1 1 0 0,-10-2-3 0,-8 0 4 16,-1-1 4-1,-7 1 1-15,1 0 4 0,1 0 2 0,0-2-2 0,-10-1 2 16,1-1-2-16,-1 2-5 15,-1 1-2-15,10-1-4 16,-3-2-2-16,-4 1 0 0,-2-2 0 0,4 2-1 16,5 2 0-16,14 1 0 0,10 0-1 0,3 2 0 0,5-1 1 15,6 3-1-15,3-1 0 16,5-1 1-16,7 4 4 0,7-4 5 0,2 0 2 16,10 3 0-16,4-2-4 0,2-2-4 31,4 2-1-31,3-3-1 0,-2 0 2 0,2 0-3 0,0 0 1 0,0 0-2 0,0 0-7 15,0 0-5-15,0 0-6 0,0 0-9 32,0 0 1-32,0 0-2 0,0 0-12 0,0 0-12 15,2 0-20-15,-2 0-21 16,1 0-8-16,2-4 0 0,2-3 21 16,6-3 41-16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6T16:19:53.3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4481 2597 1074 0,'11'-5'38'0,"-2"0"0"16,-3 3-26-16,1 0-10 0,-5 0 2 15,0 2 3-15,0 0 6 0,-2-1 10 16,0 1 10-16,0 0 4 0,-2 0 18 15,-1 1 0-15,0-1-2 0,-10-1-4 16,-7-1-20-16,-23-2-12 0,-22-2-10 16,-22-1-2-16,-20-1-3 0,-18 1 0 15,-15-1 1-15,-6 3-2 0,-6 0 0 16,2-1 1-16,6 3-2 0,0-2 2 16,5 3 0-16,5-2-1 0,7 1 2 0,13 1-1 15,13-2-1-15,23 3 0 0,17-2 0 16,16 2-1-16,9-3 1 15,6 3 2-15,7 0-3 0,6-1 2 0,6 1 0 16,3 1-1-16,5-2 1 0,1 2-2 16,2 0-20-16,-2-2-22 0,4 2-18 15,2 0-28-15,5-1-8 0,14 0 10 0,23 1 17 16,29-5 36-16</inkml:trace>
  <inkml:trace contextRef="#ctx0" brushRef="#br0" timeOffset="313.62">5097 2979 1588 0,'22'23'151'16,"-43"-22"-111"-16,-21 3-48 15,-20-3-10-15,-44-20 19 0,17 18 0 16,-11-3 0-16,-14-2 0 0,-22-2 0 15,-17-3 2-15,-10-4-2 0,-16 0 2 0,-1-5-1 16,-2 1 0-16,1-2-1 16,14 0 1-16,5-1-2 0,8 2 1 0,7 0 1 15,1 0-1-15,8 4 1 0,5 2-1 16,16 3 0-16,20 4-1 16,15 3 0-16,21 1 0 0,17 3-1 0,13 2 1 15,11 1-3-15,10-1 0 0,3 2-2 16,3-2-5-16,3 0-16 0,-2-1-28 0,3 3-30 15,-1-3-27-15,1 2-29 0,3 2-63 16,2-1 117-16</inkml:trace>
  <inkml:trace contextRef="#ctx0" brushRef="#br0" timeOffset="3848.23">15345 7625 1448 0,'-1'9'252'16,"-2"-3"-178"-16,2 3-116 0,0-22 41 16,0 5 1-1,-4 9 0-15,-4 0 0 0,-5 1 1 0,-10 3 3 0,-7-1 2 16,-7 4 4-16,-6 0 2 0,-7 2-3 16,-11-1-3-16,-6-1 0 0,-2-3-3 15,3 0 1-15,11-3-1 0,9 0 0 16,7-2-1-16,8 0 2 0,5 2-2 0,5-2 1 15,6 0 0-15,2 0-2 16,6-2 4-16,1-1-6 16,2 2-21-16,5 1-29 0,-1-3-50 0,4 1 1 0,8-8 511 31,8-13-324-31</inkml:trace>
  <inkml:trace contextRef="#ctx0" brushRef="#br0" timeOffset="4482.51">16491 7601 1842 0,'0'0'17'0,"0"-3"-54"0,-1-1-22 0,-1 0 15 16,-1-4 19-16,-2 0 20 0,-5-3 8 15,-6-4 2-15,-5-3-2 0,-4-2-1 16,-5 0 5-16,-2 0 2 0,0 2 9 16,-2 3 5-16,1 4-2 0,-2 0-1 15,1 5-8-15,-4-1-5 0,-5 6-3 16,-3 2 0-16,-6 5-2 0,3 4-1 0,5 8-2 15,4 7-3-15,4 8-2 0,3 4-2 16,5 4-10-16,8-4-13 0,9-1-10 16,7-2-2-16,7-4 5 0,6-2 11 15,3-3 6-15,7-1 6 0,4-1 5 0,6-6 6 16,1 0 3-16,5-7 2 0,5-4 1 16,3-3 0-16,1-3 1 0,-3-7 2 15,-7-4 5-15,-3-4 3 0,-5-4 3 16,-3-5 1-16,-1-3-2 0,-3-1-4 15,-3 0 1-15,-2 4 5 0,-7 0 8 0,-1 1 3 16,-4 3-3-16,2 3-7 16,-3 3-5-16,0 7 6 0,0 6 3 0,-1 0-5 15,0 1-10-15,0 0-21 0,1 0-14 16,4 3 0-16,4 10 4 0,5 6 12 16,11 12 9-16,9 7 3 0,12 6 2 15,10 1-1-15,8-1-1 0,2-9 0 16,-5-2 0-16,-8-9 0 0,-11-5 0 15,-7-4 1-15,-6-3-1 0,-6-2 3 16,-5-2-11-16,-4-4-19 0,-5 0-15 0,-3-4-23 16,-4 0-12-16,-1 0 44 15,3-4-172-15,-1-3 147 0</inkml:trace>
  <inkml:trace contextRef="#ctx0" brushRef="#br0" timeOffset="4865.72">19065 7301 1865 0,'14'19'85'0,"-17"25"-76"16,-1 18-25-1,-2 11 7-15,-17 2 9 0,19-11 0 0,-4-2 0 0,0-3 1 0,2-8 0 16,2-6 3-16,2-8-8 15,4-9-12 1,-1-7-12-16,1-6-15 0,0-6-13 0,0-6-14 0,-2-3-4 0,1 0 1 31,-1 0 14-31,2-6 22 0,2-7 24 16,3-13 426-16,4-14-296 0</inkml:trace>
  <inkml:trace contextRef="#ctx0" brushRef="#br0" timeOffset="5085.6">19392 7516 1320 0,'-2'2'33'0,"-6"1"-11"15,-2 5-22-15,-8 1 11 0,-5 5 22 16,-11 0 10-16,-13 1 12 0,-9-4-11 16,-6-2-15-16,-2-1-9 0,5-4-7 15,7-1-3-15,1-3-3 0,12-2 0 16,5 0-2-16,7 0-1 0,8-1 1 15,2 2-2-15,5-2-13 0,6 1-19 16,5 2-31-16,0 0-36 0,1-3 128 0,9-5-48 16</inkml:trace>
  <inkml:trace contextRef="#ctx0" brushRef="#br0" timeOffset="5624.73">20100 6912 2067 0,'-1'20'-11'16,"0"12"-76"-16,1 23-2 0,2 16 78 15,1 12 9-15,0 6 2 0,-1 2 0 16,-2 4 1-16,0-3 0 0,-1-5 0 15,0-16-7-15,0-20-1 0,1-20-1 16,0-16 0-16,0-12 8 0,0-1 4 16,0-2 1-16,0 1 5 0,0 0 6 0,0-1 0 15,-3-2 18-15,3 2 1 0,0 0-10 16,0-2-9-16,1-7-22 0,2-5-7 16,5-8-29-16,5-8-32 0,8-8-17 15,7 0-9-15,5 7 39 0,0 8 44 16,0 9 23-16,1 3 12 15,1 6-8-15,7 3-9 0,6 5-2 0,3 9-2 16,0 4 1-16,-4 3 2 0,-3 4 3 16,-4 0 0-16,1 0 2 0,-9 4-1 0,-5 0-1 15,-8 0-2-15,-11-1-4 0,-8-2 1 16,-8-5 2-16,-11-3 4 16,-7-3 9-16,-7-3 7 0,-8-1 1 0,-4-2 3 15,-3-6-2-15,-1 2-6 0,-4-6-1 0,1-1-5 16,2-2-4-16,0-3-1 0,4 0-1 15,2 0-2-15,8 0 0 0,11 1-3 16,4 2-9-16,11-1-1 0,6 2-20 16,4 5-17-16,-2-5-24 0,6 0-14 15,11-7-42-15,15-9 72 0</inkml:trace>
  <inkml:trace contextRef="#ctx0" brushRef="#br0" timeOffset="5941.42">23710 7762 1752 0,'-3'2'91'16,"-12"0"212"-16,-14 5-349 0,-12 2 3 16,-14 3 41-16,-14 3 2 0,-10 2 1 15,-13-2 0-15,-5 1 1 0,9 0-1 16,-3-5 1-16,6-2-2 0,9-2-9 16,8-6-13-16,16 0-10 0,13-2-11 15,10 0-13-15,10-4-15 0,6 1-8 16,6 0-12-1,6-1 9-15,3-8 11 0,8-12 337 16,12-17-200-16</inkml:trace>
  <inkml:trace contextRef="#ctx0" brushRef="#br0" timeOffset="6335.59">24424 7539 1723 0,'33'15'458'15,"-33"-15"-312"-15,1-2-190 0,-3-1-29 16,-32-14 27-16,30 15 14 16,-9-3 13-16,-6-4 3 0,-11 1 4 0,-16-6 5 15,-6 3 4-15,-5 2 1 0,1 7-2 16,5 6-2-16,-3 10-6 0,2 4 1 15,-3 6 0-15,5 7 4 0,13 3 0 16,9 1-14-16,13 1-12 0,11 3-12 16,5 0 5-16,10-3 10 0,17 0 12 15,16-5 12-15,17-3 0 0,12 0 5 0,1-4 1 16,5-4 1-16,1-5 2 0,7-6-1 16,6-7 2-16,-7-2 0 0,-5-4-1 15,-12-2-1-15,-16 0 1 0,-10 0-1 16,-10-1 9-16,-8 2 1 0,-10 2 0 15,-5 0-1-15,-2 1-8 0,-4 1-1 16,-4 1-1-16,1 0-8 0,-1 0-26 16,0 0-57-16,1 0 639 0,-1 5-431 15</inkml:trace>
  <inkml:trace contextRef="#ctx0" brushRef="#br0" timeOffset="14347.11">24785 8548 1782 0,'-1'0'14'16,"-6"-2"-28"-16,-7 2-26 0,-9-3-1 0,-18-1 30 15,-12-3 9-15,-25-3 1 0,-17-6 1 16,-14-4 0-16,-6-3 0 0,-7-6 1 15,-8 0-1-15,-1-3 0 0,-4 4 0 16,0-4 0-16,0 5-1 0,-5 2 1 16,-1 2-1-16,-13 6 1 0,-7 1 1 0,2 4 0 15,-27 2 0-15,3 4 1 0,-5 3 0 16,-36 1 0-16,3 2-2 0,-26 2 2 16,-7-2 1-16,-11-2 1 0,-10 2 2 15,-7-4-2-15,-8 3 2 0,8 0 7 16,-3 1 8-16,12 3 7 0,-1 2 2 15,8 0-4-15,1 0-5 0,5-1-2 16,10 2-1-16,-1 1 2 0,18 0 3 16,1-2 0-16,10 3 1 15,14-2-4-15,-2 5-4 0,21-2-3 0,0 1-5 0,10 0-1 16,17-1-3 0,8 0-2-16,11 0-1 0,11-1 0 0,10 1 0 15,15-2-1-15,13 2 1 0,7-3-1 0,13 0 1 16,3 0 0-16,17-3-1 0,15 3 1 15,9-3 1-15,10-1-3 0,6 2-14 16,7-4-21-16,6 0-31 0,1 0-33 16,0 0-25-16,5-3 86 0,9-8-1 15</inkml:trace>
  <inkml:trace contextRef="#ctx0" brushRef="#br0" timeOffset="14998.28">23833 8706 1617 0,'-30'1'32'0,"-10"-1"-38"0,-19 3 0 0,-8 0 3 15,-17-2 1-15,-21 4 1 0,-19-5-1 16,-13 0 2-16,-26-9 4 0,-9-1-1 16,0-7 2-16,-27 3-1 0,7-4-2 15,-12 0 1-15,-15 0-1 0,3-3 4 16,-14 0 4-16,7-2 3 0,-11 0 0 16,-2-2-3-16,-2 1 5 0,-14 0 2 0,1 0 2 15,-11 1 0-15,1 3-8 0,-4 3-6 16,-5 3 0-16,-3 5-3 0,-9 1 1 15,2 5-1-15,-4 5-2 0,8 1 1 16,4 5 0-16,12 4-1 0,15 3-1 16,5 2 15-16,20 1 5 0,1 0 5 15,27 2 6-15,-1 0-15 0,12 4-3 16,21-5 3-16,6 1 2 0,16-1 5 0,9-2 4 16,9 2-1-16,14-2-2 0,20-2-4 15,15-2-6-15,9-2-5 0,11-1-4 16,10-1-2-16,14-3-1 15,9-3 1-15,11-1 0 0,2-2 0 0,5 2 2 16,-1-2-1-16,1 0-1 0,0 0 2 16,-2 1-4-16,2-1-8 0,0 0-17 0,0 0-25 15,1-1-19-15,0-1-18 0,-1 2 1 16,1 0 2-16,2-5 11 0,11-5 174 16,22-8-87-16</inkml:trace>
  <inkml:trace contextRef="#ctx0" brushRef="#br0" timeOffset="16989.43">22873 5744 1779 0,'0'0'109'0,"0"0"124"15,0 1-290-15,0 1-25 0,0 0 16 16,0 1 28-16,1 4 27 0,2 3 6 16,3 6 2-16,2 5 2 0,1 11-2 15,3 9 1-15,2 11 1 0,3 12-1 0,2 11 1 16,1 6 1-16,1 4 1 0,-3 4 0 15,5 0 0-15,-2 0-1 0,4-4 2 16,1-9-1-16,0-9 0 0,-2-17 2 16,-2-12-1-16,-3-10 0 0,-5-7 1 15,-2-7 0-15,-3-3-2 0,-3-4 2 0,0-2-1 16,-2-1 1-16,0-3 0 0,-3-1 0 16,3-1-1-16,1-1 2 0,1-1 3 15,0-3 10 1,1-4 0-16,1-3-2 0,3-3 0 15,5-5-8-15,4 0 8 0,2-3 6 0,1 1 11 0,-3 2 2 16,-4 0-4-16,-3 3-5 0,-1 1-9 16,-5 1-6-16,0 3-2 0,-3 3-1 15,-3 2 3-15,0 8 2 16,-1-1 1-16,0 0-8 0,1 0-11 16,-1 0-12-16,0 1-9 0,1-2-1 0,-1 5 2 0,-1 3 5 15,-2 4 5-15,-5 8 8 0,-5 12 2 16,0 4 6-16,-3 5 0 0,4-5 1 15,2-5-1-15,1-7 1 0,0-5-1 16,1-3-8-16,0-3-12 0,1-4-10 0,-1-2-9 16,-3-1-2-16,1-4 9 0,-1 2 7 31,1-2 6-31,-5-2 10 0,-5-4 5 0,-9-3 2 0,-7-4 3 0,-6-3 3 16,-2-6-1-16,1 1-1 0,-6-1 2 0,-1 0 0 15,-8 2 0-15,-2 1 2 0,5 2 0 31,5 3 0-31,10 3 0 0,5 6 1 16,1-1-1-16,6 4-1 0,6 1 0 16,8 1-3-16,7 0 1 0,5 0-1 15,-1 0 2-15,3-2-3 0,0 2-19 16,0 0-41-16,0 0-46 0,1-4 52 16</inkml:trace>
  <inkml:trace contextRef="#ctx0" brushRef="#br0" timeOffset="21922.03">31364 8685 1874 0,'0'0'21'16,"-1"-3"-61"-16,-1-3 17 0,-6-1 1 0,-1-2 13 15,-1 1 5-15,-2 0 2 16,-3 1-1-16,-1-2 0 0,-5 2-2 0,-3 0 0 16,-5 3 2-16,-2 0 3 0,-10 4 0 15,-7 3 3-15,-8 3 1 0,-18 4-3 16,-27 2-1-16,-18 4 1 0,-17 0 0 15,-27 0 1-15,-5 0-1 0,-5-4 1 16,-25-1-1-16,7-2 1 0,11-5-1 16,-21 0 0-16,19-1 0 0,10 1 0 15,-18-1 0-15,24 4 1 0,4-3-2 0,-8-1 1 16,17 2 0-16,9-4-1 16,9 1 1-16,10-2 0 0,9-3 1 0,7 0-1 15,8 1 2-15,26 1-2 16,11-1 9-16,10 1 3 0,7-1 5 0,5 0 13 15,9 0 2-15,11-2 14 0,8 3 14 16,10-1 20-16,4 2 10 0,-1-2-7 0,3-3-19 16,6-8-29-16,7-14-21 0,6-13-9 15,11-21-4-15,2-19-2 0,1-20 1 16,1-17-4-16,-9-10 2 0,2-3-1 16,-3-5 1-16,-4-3 1 0,-1-4-2 0,-7-7-11 15,-5-7-8-15,-3-6-12 16,-5 3-5-16,-3-1 7 15,-3 6 5-15,0 14 15 0,-2 13 8 0,0 17 4 0,-1 13 2 16,0 12-2-16,3 12-8 0,2 12-4 16,1 13-18-1,0 14 3-15,2 13 6 0,0 10-3 0,3 6 11 0,3 4-16 0,4 1-11 16,5 3-1-16,14 6 5 0,15 6 10 16,26 7 13-16,20 4 7 15,8 2 2-15,8-1 3 0,-3-4-2 0,7-6 0 16,9-8 0-16,6-4 1 0,8-3 1 15,20 0 2-15,4-2-1 16,12 3 2-16,13-4 0 0,-16-1-2 16,-1-1 2-16,5-3-2 0,-18 3-1 0,-7-1 1 0,-3-2 0 15,-11 0 0-15,-5-1 2 0,-8-1-3 16,-10 0 0-16,-12 1 1 0,3 3 0 16,-1 2-1-16,-3 4 0 0,-10 3-1 15,-17 8-3-15,-7 4-2 0,-6 5 2 0,0 7-2 31,-2 1 4-31,-1 5 0 0,-7 4 0 16,-4 8-3-16,-10 6-3 0,-8 7 1 0,-5 14-1 0,-9 14 5 0,-3 14 2 16,-4 13 1-1,-2 13 0-15,-2 11-1 0,1 9-5 0,-7 7 12 0,-3 5 2 16,-1-7 1-16,-4-5 8 0,-2-11-16 16,2-10 1-1,1-16-1-15,-3-12 12 16,8-13 5-16,1-15 4 0,1-15 3 0,3-13-6 15,4-13 8-15,-2-9 1 0,3-9 9 16,-1-3 3-16,1-6-4 0,0 1-1 16,0-4-6-16,-1 2-8 0,1-2-8 15,0 0-5-15,0 0-6 0,0 0 0 16,0 0-1-16,0 0-1 0,0 0 1 16,0 0 1-16,0 0-11 0,0 0-8 15,0 0-14-15,-2 0-22 0,2 0-19 0,2 0-28 16,-2 0-35-16,5-5 95 0,14 2-3 15</inkml:trace>
  <inkml:trace contextRef="#ctx0" brushRef="#br0" timeOffset="73602.38">10562 7424 1579 0,'-1'0'30'0,"-1"0"0"16,-4 0-78-16,-2 0 2 0,-2 0 25 15,4 0 19 1,2 2 4-16,3-2-1 0,1 0 3 15,0 0 3-15,0 0 4 0,1 0 3 0,-1 0 3 0,5 0-1 0,-1 2 1 16,5 0-1-16,1 1-3 0,9 1-2 16,9 2-6-16,12 3 0 0,15 0 1 15,9 3 1-15,4-1-1 0,4 0 0 16,5 3 1 0,12-3-1-16,20 3-2 0,19-1 0 15,12 3-2-15,14 0 1 0,2-1 0 16,2 1-1-16,8 1-2 0,-3-4 19 15,-5 2 2-15,4 1 3 0,2-1 2 16,-9-1-19-16,-5-1-2 0,-6-1-2 16,-9-1 0-16,-13 0 1 0,-10-5-1 15,-25-2-2-15,-21-3 1 0,-19-4 1 16,-17 1 1-16,-13-1-1 0,-11 1 17 0,-4 0 1 16,-2 1 1-16,0 1 4 0,1-7-10 15,-3 1 0-15,-1-4 0 0,-3-8-6 16,-13-10-15-16,-9-12-16 0,-13-13-10 15,-11-5-12-15,-2-1 8 0,-8 5 5 16,-10 3 10-16,-2 2 8 0,-2 3 0 0,6 6 2 16,8 3 1-16,3 1-3 0,5 7 3 15,3 3 0-15,5 6 0 16,11 9 7-16,8 8 2 0,12 4 0 0,10 3-2 16,1 0-1-16,3 3-5 0,1 3-1 15,0 7 2-15,7 4-1 0,8 8 4 0,8 5 1 16,11 8 1-16,7 1 2 15,9 5 2-15,8-2 1 0,9 4 0 0,16-2 2 16,11 3 2-16,9 2 2 0,1-3 2 16,-3-1 0-16,-2-2 2 0,-3-9 3 0,-7-3 0 15,-18-6 1-15,-17-8-5 0,-23-5-4 16,-12-5-4-16,-8-3-2 0,-6-2-2 16,-3-5 6-16,-2 2 2 0,-3 3-2 15,-7 4 4-15,-11 8 7 0,-12 8 3 16,-29 8 11-16,-19 3-1 0,-21 4-7 15,-14-2-5-15,-3-3-5 0,-18-2-3 16,3-6-2-16,0 3 1 0,-2-5 5 16,4 3 7-16,3-1-1 0,1-3 2 15,12 2-1-15,12-6 0 0,7 1 1 0,17-4 1 16,12-2 2-16,19-3 2 16,15-3 8-16,10-2 0 0,8-1-3 15,8-3-1-15,3 0-2 0,5-4 2 0,0 1 0 16,0-1-5-16,0 0-7 0,0 1-10 15,-1-1-6-15,1 0-5 16,0 0-8-16,0 1-12 0,0-1-21 0,1 0-24 0,-1 0-30 16,0 0-35-16,4-3-31 0,3-8 84 15</inkml:trace>
  <inkml:trace contextRef="#ctx0" brushRef="#br0" timeOffset="75770.03">25446 6680 1472 0,'0'0'42'0,"1"0"-11"15,-1-1 1-15,0 2 6 0,0 1 10 16,0-1-6-16,0 2-16 0,4 3-17 16,0 6-11-16,5 12-4 0,7 13 0 0,6 14 4 15,9 14 0-15,4 11 2 0,-3 11 0 16,2 6 3-16,-6 3-1 15,-2-3 1-15,-1-9 1 0,-4-9-2 0,-1-6 1 16,-1-12 0-16,-2-7-2 0,-5-11 3 16,-2-11-1-1,-2-6 0-15,-2-7 1 0,-2-4 0 0,-1-4 5 0,-2-6-14 0,0 0-27 16,-1 0-30-16,2-7-19 0,3-13-228 16,0-28 207-1</inkml:trace>
  <inkml:trace contextRef="#ctx0" brushRef="#br0" timeOffset="76164.8">25179 6604 1580 0,'0'0'63'0,"0"0"4"16,1 0-39-16,1 0-3 0,-3 0 8 15,2 0 1-15,1 0 0 0,1-3-19 0,4-3-8 16,9-6-2-16,10-6-5 0,12-4 0 16,15-2 0-16,8 2-2 0,10 4 0 15,2 2 1-15,-3 4-2 0,-3 4 2 16,-7 4 0-16,-1 4-2 0,-3 5 1 16,-4 5-1-16,-7 5 0 0,-7 3 0 15,-11 3-4-15,-5 8-2 0,-8 12 2 0,-11 5 3 16,-6 11 4-16,-18 5 3 0,-9 2-1 15,-13-5 0-15,-6-5-2 16,0-6 3-16,-2-9-3 0,5-7 1 16,2-7 2-16,3-7-1 0,-2-4 3 0,1-7 1 15,4-1-1-15,2-4 2 0,6-2-1 16,9-1 1-16,6-1-2 0,6 1-1 16,4 1-4-16,5 0-8 0,0 0-6 15,-1-6-23-15,6 1-1 0,6-10-11 16,18-19-85-16,18-14 96 0</inkml:trace>
  <inkml:trace contextRef="#ctx0" brushRef="#br0" timeOffset="76465.55">26561 5993 1687 0,'-23'29'23'0,"-2"3"-45"15,-6 12 2-15,-1 6 23 0,2 2 0 0,-1 7 1 16,-2 3-2-16,-2 6 1 0,0 5 0 16,3 2-1-16,3 4 1 0,7-4 2 15,8-7-3-15,7-5 2 0,8-11 0 16,6-7-3-16,6-1 0 0,8-4-2 16,-3-2 1-16,8-1 3 0,3-6 5 15,0-4 4-15,3-6-2 0,0-3-1 16,0-1-2-16,0-3-1 15,-2-1 0-15,-2-4 1 0,-5-2-5 0,-6-4-10 16,-6-1-37-16,-2 0-41 0,3-5 366 16,4-5-236-16</inkml:trace>
  <inkml:trace contextRef="#ctx0" brushRef="#br0" timeOffset="76720.86">27031 6585 1537 0,'-13'6'33'0,"-6"5"-29"0,-7 5-6 0,-8 2 4 15,0 0 1-15,-3-2-1 0,-2-2 1 16,1 2 0-16,-2-5 1 0,-4-2 9 16,-5-3 3-16,-1-3 5 0,-1-3 5 15,7 2-5-15,10-2-2 0,8 0-3 16,8-2-8-16,8 1-4 15,3-1 0-15,2 1-1 0,5 1 2 16,-1 0-15-16,0-1-32 0,4 1-41 0,4-8 162 16,18-9-86-16</inkml:trace>
  <inkml:trace contextRef="#ctx0" brushRef="#br0" timeOffset="77225.89">27529 6349 1633 0,'-17'5'35'0,"-5"1"-34"0,-10 1-4 0,-4 4 6 0,-8 2-2 16,1 3 2-16,-1 3 0 0,-1 1-2 31,-1 3 1-31,-2-3 0 0,5 1-2 16,4 0 0-16,11-1-2 0,10-1-3 15,7-1-8-15,6 1-9 0,5 1 0 0,4-2 1 0,7 2 7 0,5 1 11 16,5-3 0 0,4 0 11-16,3-5 4 0,0-2 5 15,-1-2 5-15,-1-2-7 0,-4-3 0 16,-1-2-4-16,-3 0-2 0,-6-1-2 15,0-1-2-15,-4 0-1 0,0 0-2 16,0-1-3-16,-1-1-4 0,-1 2-2 16,0-2-1-16,0 2-2 0,-3-2-6 15,0 0-10-15,3-4-9 0,4-4-14 0,8-8 26 16</inkml:trace>
  <inkml:trace contextRef="#ctx0" brushRef="#br0" timeOffset="77558.28">28050 6081 1675 0,'0'5'32'0,"-2"2"-31"0,-2 7-10 0,-1 6 1 16,-2 8 7-16,-3 11 0 15,0 4 0-15,-2 10 1 0,2 6 0 0,2 9 0 16,-1 5 1-16,2 6-1 0,1 1 1 16,3-3 1-16,1-5-1 0,2-9 0 15,5-12 1-15,-1-9-1 0,1-12 1 16,-2-6 1-16,0-7-2 0,-3-7 1 16,1 0 1-16,0-4-1 0,0 0 1 15,-1-3 0-15,0-3-1 0,0 2 2 0,0-1 3 16,0 0-20-16,0-1-22 0,0 0-31 15,0 0-39-15,0 0 1 0,2-10 50 16</inkml:trace>
  <inkml:trace contextRef="#ctx0" brushRef="#br0" timeOffset="78117.49">28672 6327 1433 0,'-6'10'31'16,"-3"8"-26"-16,-2 10-8 0,-2 10 3 15,2 3 0-15,3 5 0 0,0 4 1 16,3 0 2-16,4 0-1 0,1-4 0 15,0-7 0-15,5-7-2 0,0-3 0 16,3-8 0-16,0-5-2 0,1-3 2 0,-2-5-1 16,2-4 1-16,-1 0-3 15,-3-4-10-15,4-4-6 0,4-3-12 0,6-11 15 32</inkml:trace>
  <inkml:trace contextRef="#ctx0" brushRef="#br0" timeOffset="78328.48">28915 6547 910 0,'-15'70'40'0,"-57"-5"77"0,95-14 7 16,-182-93-133 0,86 53 31-16,27-3-2 0,11-2 3 15,5-4 1-15,6-2-3 0,7 0-1 16,2-3 0-16,6-1-1 0,2 1 2 15,4-1 2-15,2 1-4 0,1 3-2 16,0-6-13-16,3-5-5 0,9-10 0 16</inkml:trace>
  <inkml:trace contextRef="#ctx0" brushRef="#br0" timeOffset="78762.56">29100 6226 1103 0,'0'22'237'0,"-22"33"-137"15,25-42-97-15,-45 52-7 16,27-19 6-16,3 3 2 0,2 0-2 16,4-2 0-16,2-6 0 0,4-3-2 15,2-14-2-15,2-9 0 0,-2-6 2 0,-2-9 3 16,1 0 8-16,0 0 9 0,0 0 10 15,2-4 10-15,0-2-2 0,1-4-9 16,4-6-12-16,6-5-17 0,4-4-13 16,3-2-5-16,3 0-7 0,2 6 3 15,4-1 11-15,8 8 0 0,3 4 6 16,1 2-3-16,-5 7-2 0,-5 1 0 16,-3 4 1-16,-7 6 1 0,-3 2 1 0,-4 6-2 15,-5 3 0-15,-3 5 1 0,-4 5 3 16,-4 3 4-16,-8 3 3 0,-8-2 2 15,-4-4 0-15,-8-3 1 0,-8-5 2 16,-10-7-2-16,-11-6 2 0,-2-7-1 16,0-3-1-16,6-7 1 0,10-3-1 15,5-2-2-15,6-3-1 0,8-1-1 16,2 0-4-16,6-1-8 0,7-1-12 16,3-2-5-16,5-8 13 0</inkml:trace>
  <inkml:trace contextRef="#ctx0" brushRef="#br0" timeOffset="79152.17">29383 5918 1384 0,'6'13'51'0,"6"6"18"0,9 13-68 16,11 13-2-16,6 5-1 15,2-1-1-15,5 4 0 0,1 2 2 0,6 3 1 16,0 8-2-16,-1 6 2 0,-5 4 0 16,-11 6 1-1,-9 1 11-15,-11-1 10 0,-11-4 2 0,-6-5 0 0,-10-3-6 16,-12-1-6-16,-12-3 3 0,-11-4 5 16,-6-9-1-16,0-8-1 0,9-11 0 0,7-6 6 15,7-6 9-15,5-8 6 0,3-2-4 16,2-3-10-1,1 0-9-15,3-2-7 0,1 0-3 0,6-1-1 16,0-3-1-16,5-1 0 0,4 0 0 0,-1 0-1 16,0-2 2-16,-1 1-1 0,1-1 1 15,1 0-2-15,0 0 1 0,0 0-10 0,0 0-31 16,0 0-32 0,0 0-33-16,0 0-15 0,0-3 17 0,7-4 334 0,12-9-182 31</inkml:trace>
  <inkml:trace contextRef="#ctx0" brushRef="#br0" timeOffset="79493.19">29766 7264 1470 0,'-76'14'40'0,"-3"-1"-24"0,-18 5 18 0,0-7 1 16,-19 0 0-16,-9-2 4 0,-7-2-18 16,-21 0-1-16,-5-4 3 0,-5-2-1 15,-26-4-6-15,-3-3-2 0,6-3-6 16,-21 0 10-16,6 2 3 0,3-2 3 16,-12 4 2-16,17-2-5 0,-7 5 0 15,5 3 7-15,19 3 7 0,-4 2-1 0,17 1-3 16,19 0-8-16,11 2-10 0,18-2-5 15,9 0-4-15,9 1-2 0,7 0-1 16,21-3 0-16,20 4 0 0,16-5-1 16,13-2 0-16,11 1-9 0,8-3-16 15,0 0-30-15,1 0-34 0,5-2 7 0,13-5 8 16,24-11-15-16,44-8 70 16</inkml:trace>
  <inkml:trace contextRef="#ctx0" brushRef="#br0" timeOffset="79872.03">29337 7630 2156 0,'-1'0'7'16,"-4"1"-81"-16,-4 6-17 0,-9 5-8 0,-15 4 51 15,-19 3 61-15,-18 1 5 0,-21 2 6 16,-15-4 5-16,-36-2 5 0,-17-6 0 16,-12-8 3-16,-24-4-1 0,15 0-6 15,2-5-3-15,-14-2-2 16,15 4-2-16,-1-3-5 0,-11 4-2 0,18 0-5 16,6 0-2-16,-8 3-3 0,17 2-2 15,11 1 0-15,-2 0-3 0,14 2 1 0,12-1-1 16,7-1 0-16,25 5 0 0,17-3 0 15,14-1-1-15,6 1 0 0,6-2 0 16,11-1 0-16,9 2-5 16,14-2-11-16,10-1-13 0,1 1-36 0,-1 0-29 15,5-2-8-15,12-2 11 0,23-6-1 0,25-9 524 16,27-10-320-16</inkml:trace>
  <inkml:trace contextRef="#ctx0" brushRef="#br0" timeOffset="80254.95">28807 7865 2183 0,'-9'4'39'0,"-48"9"21"16,-31 1-118-16,-29 7-9 0,-25-1 49 15,-12-2 20-15,-7-4 1 0,-18-2 0 16,-22 0-1-16,10-4 0 0,-16-4-1 16,2-1 5-16,27-3 3 0,-11 0 9 0,27 0 4 15,16 2 3-15,8-1 2 0,21 0-1 16,11 1-2-16,7-1-3 16,13 1 0-16,19-2-3 0,13 0-1 0,13 0-2 15,7 0-4-15,9-2-2 0,7 2-3 16,8 0 0-16,4 0 0 0,3 0 0 0,3 0-1 15,0-1-1-15,0 1-8 0,1 0-12 16,0 0-18-16,0-1-12 0,-1 1 0 16,5-1-3-16,-3 0 4 0,3 0-8 15,1-1-22-15,3-3-25 0,12-4-36 16,13-7-249 0,11-4 244-16</inkml:trace>
  <inkml:trace contextRef="#ctx0" brushRef="#br0" timeOffset="84956.23">2703 8128 1635 0,'3'37'59'16,"-25"-54"-61"15,9 34 0-31,-8 10 2 16,-11 8-1-16,-8 10 1 0,-13 4 0 0,-7 7 0 15,-12 5 0-15,-12-5 2 16,-5 2 0-16,-14-4 1 0,0-3 2 0,-1-7 0 16,-8-8-1-16,2-8 7 0,0-10-2 15,1-4 3 1,4-8 1-16,-4-8-2 0,2-7 6 15,0-7 0-15,6-5-1 0,8-8-1 0,-1-5-5 0,9-5-2 16,6-1-1-16,12-2-2 0,16 1 3 16,9 0 3-16,13 2 4 15,11-4-3-15,7-3-8 0,6-7-4 16,7-10-9-16,13-7-2 0,11-3 4 0,9-5 4 16,16 4 3-16,5 2 3 0,10 1-2 15,11 1 0 1,-3-2 0-16,13 1 3 0,-1 2 1 0,7 5 0 0,13 6-2 0,9 4-3 15,7 6 0 1,9 5-2-16,8 7-2 0,3 7 2 16,12 12-3-16,4 8 2 0,2 9 0 15,-1 11-1-15,2 9 0 0,-9 8 2 16,-7 10-1-16,-14 6 0 0,-12 9-1 16,-10 12 1-16,-15 8 3 0,-13 10 0 0,-21 9 4 15,-22 2-2-15,-22 0-1 0,-19 1-1 16,-15-6 0-16,-22-5 2 0,-22-4 0 15,-19-7 1-15,-20-7 8 0,-12-4 3 16,-13-6 2-16,-14-8 2 0,-12-8-9 16,-11-7-6-16,-9-8-3 0,-1-7-4 15,0-9 0-15,-1-9 0 0,14-5 1 16,7-4 3-16,7-4 0 0,13 0 0 0,14-3 1 16,13-2-1-16,19-2 5 0,15-2 3 15,7 0-1-15,9-2 3 0,6 0 2 16,11 0 6-16,14 3 5 0,11-4 2 15,7-2-6-15,6-3-8 0,3-12-9 16,13-7-3-16,15-11-5 0,20-11-4 16,14-5-1-16,16-3 0 0,11 2 0 0,13-1 3 15,17 3 3-15,2 2 0 16,9 5 5-16,2 2-2 0,3 10 1 16,8 3 1-16,3 9-2 0,8 5 0 0,2 6 0 15,-2 11-2-15,7 9 1 0,-2 8-2 16,-5 14 1-16,-3 13-1 0,-4 11 1 15,-14 11 2-15,-13 11 0 0,-14 7-1 0,-22 12-15 16,-13 11-3-16,-16 8-3 0,-21 4-2 16,-29 4 13-16,-28 4 4 0,-25 2 3 15,-20-2 5-15,-15-7 1 0,-14-14 0 16,-20-13 1-16,-15-13 1 0,-13-11-1 0,-16-10 1 16,-11-10 1-16,-5-12-3 0,-14-10-2 15,-2-8-8-15,3-10-2 0,-3-7 1 16,13-7 2-16,12-4 8 15,10-4 0-15,14-4 3 0,10-2 0 0,12-1 0 16,10-1 1-16,13-2-6 0,13 2 1 16,14 2 2-16,16 3 9 0,18 3 11 0,18-1 6 15,13-4 2-15,14-7-6 0,12-6-8 16,12-2-8 0,15-2-6-16,14-1 0 0,14 1-5 15,15-3 1-15,8 1 3 0,13 1 0 0,13 0 1 0,3 4 1 16,8 5-1-16,1 3 1 15,0 7-1-15,1 3 0 0,-4 5 0 0,-4 7 0 16,-3 8-1-16,-3 5-1 0,0 11-1 16,-4 6-1-16,-3 11 1 0,-8 12 0 15,-5 7 2-15,-7 13 0 0,-4 15-1 0,-1 14-2 16,-6 14-1-16,-12 8-2 0,-23 0-2 16,-25-6-6-16,-20-12-6 0,-21-11 1 0,-14-5 1 15,-23-7 8-15,-22-4 4 0,-25-3 2 16,-23-5 2-16,-32-5 3 0,-29-10-21 15,-28-7 101-15,-25-12-64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6T15:10:06.2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30504 3226 2056 0,'4'5'23'0,"-1"1"-50"15,1 6-5-15,-2 1-14 16,0 6 27-16,1 5 11 0,-3 6 2 0,2 6 2 0,2 4 1 0,-1 9 0 15,2 2 0-15,1 9 0 16,1 7 1 0,1 9 0-16,2 12 1 0,0 15 1 0,2 11 0 0,4 9 0 0,1 10 1 31,5 10 0-31,8 5 0 0,1 16 0 16,7 17 0-16,4 10 1 0,0 25 0 0,2 14-1 0,-3 17 1 0,-1 17 2 15,-3 9-1-15,-1-1 0 0,0-2 2 31,-5-3-1-31,-4-9 1 0,-2-11 1 0,-1-15-3 0,-3-14 1 0,2-26 0 0,0-21-1 32,1-26-3-32,0-27 16 0,-1-24 4 15,-3-24 6-15,-3-23 8 0,-7-20-16 16,-3-11-2-16,-2-13-2 0,-5-3-10 16,0 0-9-16,2 0-2 0,-1 0-8 0,6-5 3 15,-3-2 8-15,4-13-1 0,10-10 4 16,0-16 2-16,11-17 2 0,6-19 1 15,5-19 0-15,6-13 0 0,2-10 1 16,4-4-1-16,0 2 0 0,-2 10-2 16,1 11 1-16,-6 14-2 0,-10 19 0 15,-8 12 1-15,-4 14-2 0,-6 10 1 16,-2 10 1-16,-5 8 0 0,-6 7 1 16,-3 6 3-16,-1 4 1 0,3-2 3 15,-3 3-8-15,3 0-10 0,-3 4-8 16,-2-1-8-16,-6 10 2 0,-1 8 6 0,-3 24 6 15,-8 24 5-15,-3 24 5 0,-7 17 1 16,-5 9 0-16,-1 6 1 0,8-3 1 16,1-4-1-16,2-8 0 0,3-12 0 15,1-12-1-15,2-14-1 0,1-16 0 16,-1-16 0-16,-2-13-2 0,-3-11-3 0,-4-8-3 16,-1-5 0-16,-1-8 0 0,-6-8 3 15,-4-14 4-15,-8-8 1 0,-13-12 2 16,-4-14 6-16,-5-9 2 0,-1-11 0 15,1-11 1-15,3-8-2 0,-9-5-3 16,-5-2 0-16,-4 4-2 0,1 6-2 0,10 7 2 16,10 9-2-16,9 10-1 0,5 10 2 15,10 13 5-15,1 9 5 0,9 14 2 16,6 9 9-16,7 7 9 16,9 6 12-16,7 3 12 0,-2-3 0 0,3 3-9 15,0 0-18-15,0 0-13 0,0 1-9 0,0-1-6 16,0 2-3-16,0-2-12 15,0 0-25-15,0 1-29 0,0-1-31 16,0 0-31-16,0 0-20 0,0 0-27 0,0 0 345 16,-2-5-160-16</inkml:trace>
  <inkml:trace contextRef="#ctx0" brushRef="#br0" timeOffset="16078.93">21724 4905 1587 0,'-1'3'52'16,"-6"1"6"-16,-7 6-56 0,-7 5-4 15,-4 9-3-15,-6 8 1 0,0 5 1 16,-2 11 3-16,-5 12 6 0,-2 7 8 16,-5 13 10-16,-11 12 6 0,-4 15-2 15,-3 14-6-15,-3 15-7 0,3 11-7 0,1 12 0 16,-1 4 8-16,8 3 0 0,7-5 4 16,9-12 11-16,6-15-1 0,6-11 5 15,6-16-4-15,1-6-10 0,3-5-10 16,2-8-6-16,3-8-3 0,3-12 1 15,1-11-1-15,5-7 0 0,1-9 0 16,5-6 1-16,3-8-2 0,1-4 1 16,1-5 1-16,-1-5-6 0,1-3-1 15,1-2-4-15,0-2-4 0,4-1-3 16,2-1-2-16,7-4-1 0,6 0 2 0,6-11 7 16,10-6 2-16,6-8 1 0,11-13 2 15,10-6 1-15,2-6 3 0,6-2 3 16,0 1 10-16,-8 5 11 0,-8 4 15 15,-14 10 15-15,-12 7 10 0,-6 6 9 0,-12 8 3 16,-7 5-6-16,-5 3-15 0,-7 3-27 16,0 0-31-16,0 0-14 0,-6 2-6 15,-1 3 4-15,-11 9 12 16,-16 14 0-16,-16 18 5 0,-19 17 3 0,-13 8 1 16,-8 6-1-16,-2 2 0 0,2-1 0 0,9-5 0 15,2-9 0-15,3-8-1 0,3-15-5 16,1-9-9-16,14-14-12 0,9-10-8 15,10-9-5-15,6-11 2 0,2-7 5 16,1-13 5-16,4-8 8 0,2-11 7 16,4-13 8-16,3-9 2 0,-2-10 3 15,1-10 1-15,0-3-1 0,0-12 1 0,1 0 1 16,-3-4-1-16,-4-2 0 0,-1 9 0 16,-1 6-1-16,4 14 1 0,6 16 0 15,8 21-5-15,4 19-29 0,4 15-19 16,13 10-12-16,20 4-22 0,29 2 52 15</inkml:trace>
  <inkml:trace contextRef="#ctx0" brushRef="#br0" timeOffset="16561.2">22479 2368 1918 0,'0'0'2'16,"0"1"15"-16,-5 3-161 0,0 0 32 0,-4 4 66 0,-5 1 43 15,2 2 3-15,-3 5 5 0,2-2 3 0,-3 7 2 16,0 6 3 0,-1 11 0-16,-7 13 3 0,-4 18 6 0,-4 17 7 0,0 20 0 15,-3 15 1-15,-1 14-2 16,-3 9-5-16,-3 4 0 0,-2-4 3 0,5-6 4 15,8-12-3-15,-1-17-1 0,6-17-7 16,2-10-7-16,-4-10-2 0,5-8-5 0,3-8-2 16,0-10-1-16,7-9-1 15,3-11 1-15,2-9-3 0,6-7-4 0,0-7-35 16,2-2-35-16,0-1-44 0,0-2-27 16,8-6 24-16,14-13 214 0,14-16-79 15</inkml:trace>
  <inkml:trace contextRef="#ctx0" brushRef="#br0" timeOffset="16801.95">22473 3433 1489 0,'0'4'72'0,"0"6"50"0,0 10-123 0,-2 10-11 15,-8 9 1-15,0 11 13 0,-4 7 7 16,-2 7 9-16,-6 9 10 15,-8 7-6-15,-5 7-2 0,-3 3-9 0,1 0-7 16,4-6 0-16,5-7-1 0,7-13-1 16,5-10 1-16,3-15 0 0,4-12-1 15,3-11 3-15,4-6-7 0,1-5-18 16,1-5-31-16,1 0-29 0,3-3-8 16,7-4-6-16,13-12 718 0,18-15-462 15</inkml:trace>
  <inkml:trace contextRef="#ctx0" brushRef="#br0" timeOffset="17190.14">23127 3855 1513 0,'-1'0'8'16,"-4"0"-44"-16,0 0-6 0,-9-2 39 15,0-1 6-15,-8-2 6 0,-7-2 2 16,-6 1 0-16,-7-1-1 0,-8 1 0 0,5 3-1 15,4 3-1-15,7-2 1 16,14 2-1-16,5 3 3 0,8-1 5 0,5 0 14 16,2 0 14-16,0 0 9 0,-1 0-5 15,4 3-12-15,8 7-14 0,9 7-14 16,12 10-6-16,18 12-4 0,5 4-3 16,0 3 2-16,-3 0 3 0,-11-1-1 15,-6 1 1-15,-7-5-3 0,-9 0-4 16,-7-1 0-16,-7-2 0 0,-8 0 2 0,-8-1 2 15,-9-1 1-15,-7-6-2 16,-6-2-1-16,-11-6 1 0,-9-6-2 16,-5-3 1-16,-5-6 3 0,5-5-2 15,7-3 3-15,1-1 1 0,9-3-3 0,-1-3 1 16,5-2-6-16,8-4-8 0,8-1-5 0,4-2-12 16,8 3-9-16,4-2-7 15,9-1-10-15,15-9-10 0,16-9-118 0,23-9 119 16</inkml:trace>
  <inkml:trace contextRef="#ctx0" brushRef="#br0" timeOffset="17441.43">24139 3135 1405 0,'-1'4'106'16,"-4"7"181"-16,-6 12-289 0,-5 23-4 15,-4 23 6-15,-3 21 0 0,-4 15 1 16,-9 11 0-16,-7 4 1 0,-4 4-1 0,2 0 0 16,3 1 0-16,5 0 0 0,6-5 1 15,2-2-1-15,4-8 0 0,4-10 1 16,5-15 0-16,7-18-1 16,2-15 1-16,5-13-2 0,1-12-25 0,0-11-31 15,1-6-38-15,8-5 606 0,7-12-398 16</inkml:trace>
  <inkml:trace contextRef="#ctx0" brushRef="#br0" timeOffset="17679.3">24148 4106 2391 0,'-14'0'-26'31,"-21"7"-12"-31,-24 7-91 0,-21 1 8 0,-8-2 97 0,-3-4 17 0,10-8 0 16,6-3 4 0,-9-5 3-16,-5-5-2 0,-2-6-17 15,-4-2-22-15,12-10-33 0,14-4-29 0,12-2-14 0,5-4-6 0,4-1 11 16,9-2 10-16,7 0 22 0,11-2 43 31</inkml:trace>
  <inkml:trace contextRef="#ctx0" brushRef="#br0" timeOffset="17840.95">23147 3158 1936 0,'0'0'7'0,"0"2"-66"0,-1-1-18 0,-1 0-13 16,2 1 17-16,0 0-2 0,0-1-13 15,1-1-21-15,8 0 41 0,15-9 26 16</inkml:trace>
  <inkml:trace contextRef="#ctx0" brushRef="#br0" timeOffset="18330.63">28582 1085 1558 0,'11'-8'20'15,"-3"-4"-47"-15,1-1 9 16,-2 5 0-16,-7 1 56 0,2 6 1 0,-2 1-3 16,0 0-5-16,0 0-10 0,-1 0-14 15,-1 3-4-15,-1 5-3 0,-4 10-3 16,-7 12 2-16,-8 21 1 0,-10 23 1 15,-5 22 3-15,-5 17 5 0,-1 13 1 16,-3 5-1-16,3 4-1 0,-2 0-4 16,-1-5 0-16,2-5 0 0,2-11-1 15,7-8 1-15,10-13-1 0,10-13 1 16,4-16-2-16,8-15-2 16,3-13-2-16,2-10-2 0,6-9-10 0,1-8-14 0,7-5-14 15,12-4-31-15,11-9 670 0,13-11-447 16</inkml:trace>
  <inkml:trace contextRef="#ctx0" brushRef="#br0" timeOffset="18568.72">29128 1884 1978 0,'-34'6'-19'0,"-16"5"-58"0,-20 1-11 0,-7-2 40 15,-18-6 41-15,-4-4 5 0,-5-9 2 16,-4 0 0-16,17 1 1 0,4-5 1 16,0 2 1-16,4 1-1 0,10-3-1 15,14 1 0 1,17 3-7-16,14 0-12 0,8 4-12 0,10-1-14 0,5 4-7 0,3-1-10 16,1 0 5-16,3 1-18 0,11 0 610 15,14 0-399 1</inkml:trace>
  <inkml:trace contextRef="#ctx0" brushRef="#br0" timeOffset="19031.18">29593 2105 2326 0,'0'6'35'15,"-8"-19"-263"-15,-4-7 80 16,-4-4-88-16,-6-12 245 0,0 18-4 16,-2 3 1-16,-7 4-5 0,-5-2-2 0,-2 6 2 15,-5 4 3-15,-6 8 1 0,-9 9 0 16,-2 10-4-16,1 11-1 0,8 2-3 16,12 9-2-16,7 4-1 0,11 6-3 15,7 1 3-15,7-6-1 0,7-9 3 16,2-15 5-16,3-10 2 0,4-6 4 0,6-4-3 15,4-2-6-15,10-3-17 0,12-7-17 16,12-12-27-16,9-11-9 0,-1-9 12 16,-5-10 17-16,-12 1 34 0,-12-4 24 15,-6 5 8-15,-1 3-4 0,-1 1-7 0,-3 9-4 16,-5 8 15-16,-5 10 14 0,-5 9 2 16,-3 5-7-16,0 1-21 0,0 8-19 15,-1 15-3-15,0 11 1 0,0 21 4 16,0 15 6-16,-2 7 1 0,0 3 2 0,0-6 0 15,0-5 0-15,0-11-2 0,1-7 0 16,0-8 1-16,2-7-1 0,3-8 0 16,0-5-4-16,6-10-15 0,2-5-18 15,4-9-19-15,12-11 103 0,12-14-48 16</inkml:trace>
  <inkml:trace contextRef="#ctx0" brushRef="#br0" timeOffset="19458.06">30076 1378 1300 0,'-9'72'39'0,"-19"33"-28"16,-5 9-5-16,-3 9-1 0,-1-13 0 15,12-21-1-15,0-4 0 0,1-6-1 16,-5-2 0-16,4-2 1 0,5-8-1 15,4-11 1-15,9-18 0 0,3-16 10 16,4-13 31-16,0-9 22 0,0 0 21 16,4-1-2-16,2-3-29 0,10-7-24 0,9-11-31 15,10-20-19-15,4-16-11 0,5-11-2 16,-2 2 13-16,0 8 7 0,-3 11 8 16,-3 8 0-1,0 10-8-15,-2 11-12 0,3 6-1 16,1 11-3-16,-1 10 8 0,0 9 13 0,-4 12 1 0,-6 14 3 15,-8 6 3-15,-6 13 2 16,-7 7 1-16,-12 4 1 0,-11 2-2 16,-14-2-1-16,-15-4 1 0,-11-8-4 15,-9-7-1-15,-1-12 0 0,-1-12-3 0,2-10 2 0,0-13 2 16,-3-12 0-16,1-10 0 16,0-8 2-16,7-6 2 0,12-6 4 0,4-4 2 15,8-6-4-15,4-6-9 16,7-3-20-16,8-5-15 0,13-3 111 0,8-2-66 15</inkml:trace>
  <inkml:trace contextRef="#ctx0" brushRef="#br0" timeOffset="19996.5">30943 1740 1595 0,'-13'47'19'0,"-9"18"-25"0,-14 24-13 0,-6 9-4 15,-2 0 23 1,1-3 0-16,4-2 2 0,6 3-1 16,6-3 0-16,8-4 0 0,10-6 0 0,6-10-1 15,6-14 1-15,5-13 3 16,3-13 4-16,3-9 10 0,5-6 3 15,4-2 5-15,12-2-6 0,8-3-6 16,9-2-5-16,3-4-7 0,2-5-1 16,2-6-4-16,2-10-3 0,7-6-6 0,7-7-13 15,7-11-11-15,2-5-12 16,-6-10-7-16,-12-4 7 0,-16-7 10 0,-9-1 12 16,-9 7 23-16,-9 14 14 0,-11 11 12 15,-8 10 4-15,-7 7-13 0,-7 0-13 16,-11-1-10-16,-7-1-4 0,-9 0 1 0,-7 6 3 15,-8 9 3-15,-8 8 0 0,-10 13 2 16,-4 11 0-16,4 10 3 0,10 11 1 16,10 6 0-16,14 8 0 0,10 9 3 15,13 10-2-15,13 7 17 0,10 2 16 16,9-5 19-16,7-8 26 0,0-15-4 16,-2-12-11-16,3-5-17 0,3-6-24 0,1-3-10 15,6-4-4-15,2-6 7 0,3-4 7 16,4-3-1-16,-1-1 0 0,4 0-13 15,6 1-26-15,7 1-30 0,11 3-34 16,8 0-35-16,7-3-300 0,-6-6 274 16</inkml:trace>
  <inkml:trace contextRef="#ctx0" brushRef="#br0" timeOffset="52835.71">9193 9223 1604 0,'-1'11'37'16,"-4"5"-27"-16,-2 11-10 0,-2 5-1 0,-2 9 0 15,3 6 0-15,-1 8 4 0,0 11 4 16,1 13 3-16,1 14 2 0,4 8-4 16,3 3-1-16,1-4-3 0,5-8 1 15,2-5 5 1,5-5 9-16,-2-5 9 0,0-7 5 0,-2-15 2 0,-3-13-6 0,-4-14-8 16,1-10-7-16,-2-6-7 0,1-6 0 15,-1-5-31-15,-1 0-57 0,0-2-42 31,3-12 264-31,7-22-145 0</inkml:trace>
  <inkml:trace contextRef="#ctx0" brushRef="#br0" timeOffset="53328.4">8949 9317 1494 0,'0'-1'142'0,"0"1"199"15,0-1-344-15,0 1-14 0,0 0-3 16,0 0 14-16,0 0 4 0,1 1-3 16,-1-1-9-16,2-4-1 0,1-2 0 15,5-9 3-15,5-5 8 0,5-10 4 16,6-4-1-16,3-3 2 0,3-2 1 15,6-1 0-15,6 0-1 0,1-1 0 0,1 0 0 16,0 1-1-16,0 5 0 0,-1-1 0 16,1 9-3-16,4 6-1 0,-6 7-3 15,9 7-2-15,2 10 1 0,3 8-2 0,6 7 1 16,-9 10-1-16,-3 9 1 0,-11 8 2 16,-11 9 3-16,-7 3-2 0,-18 6 0 15,-14 3 5-15,-19 2-2 0,-19-2 6 16,-19-5 4-16,-19-9 0 0,-11-9 1 15,-4-10 4-15,1-12-1 0,-2-6 2 16,0-8 1-16,5-5-2 0,4-2 0 16,14-4-1-16,11-3-1 0,10 2-2 0,8-4-1 15,8 2-3-15,10 1 0 16,10 3-1-16,11 1-4 0,11 0-8 0,1 2-19 16,0 0-6-16,0 0-3 0,5-5 2 15,13-3-11-15,16-7-35 0,14-10 44 16,17-10-4-16</inkml:trace>
  <inkml:trace contextRef="#ctx0" brushRef="#br0" timeOffset="53712.17">10618 8692 1807 0,'23'27'73'0,"-27"-6"-84"0,35 1-23 16,-113-17 37-16,54 35-4 0,1 11 0 15,-10 11 2-15,-9 7 2 0,-9 9 0 16,-7 8 2-16,-8 9 0 0,-8 7 0 0,2 8-1 16,2 4-1-16,11 3-1 0,14-6 0 15,11-7 1-15,13-13-1 16,15-11-1-16,12-7-2 0,17-5 0 0,10 1 3 15,11-3 2-15,7-2 4 0,5-6 1 16,9-6-1-16,7-10 0 0,0-7 1 16,-3-5-3-16,-7-3-1 0,-9-4-1 15,-6-4 0-15,-7-3-1 0,-10-5 1 16,-6-1-1-16,-8-3 0 0,-5-2 1 0,-4-2-2 16,-2-1-1-16,0-1-1 0,-1-1-9 15,0 0-10-15,0 0-13 0,0 0-26 16,0 0-28-16,0 0 637 0,-3 1-425 15</inkml:trace>
  <inkml:trace contextRef="#ctx0" brushRef="#br0" timeOffset="55909.83">10845 9788 1082 0,'2'-3'42'0,"1"0"4"16,1 2-21-16,1-1 1 0,-8 0 14 0,3 2 13 16,0 0 2-16,-2 0-6 0,2 0-5 15,0 0-6-15,0 0-11 0,-4-1-10 16,0 2-11-16,-3 1-6 0,-8 1 6 0,-9 1 11 16,-9 2 5-16,-12-1 1 0,-5-2-3 15,2 1-8-15,0 0-4 0,3 3-1 16,4-4-2-16,2 1-1 0,4 0 0 15,6-3-2-15,7 0 0 0,-1 2 0 16,8-1-1-16,1-2 0 0,3 3 1 16,8-2-1-16,2-1-1 0,0 0-9 15,0 0-12-15,0 0-19 0,0 0-30 16,0 0-11-16,3-3-224 0,10-7 197 0</inkml:trace>
  <inkml:trace contextRef="#ctx0" brushRef="#br0" timeOffset="56667.3">11695 9816 1427 0,'3'-5'34'0,"-2"1"-19"0,1-2-16 0,-1-3-3 0,0-2 6 16,-1-1 2-16,0-6 3 0,-2 1 1 15,-1-2 2-15,-2-1 10 0,0 3 4 16,-2-1 8-16,-1 1 3 0,2 4-4 16,0-1-3-16,-2 3-5 0,-2-2-7 0,-5 1-4 15,-3 2-3-15,0 0-1 16,0 3-2-16,0 2-3 0,0 2-5 0,-3 3-8 16,-2 4-3-16,0 7-3 0,-2 2-3 15,0 8 0-15,0 2-6 0,2 4-7 16,2 1 0-16,3-2 3 0,8-4 6 0,3 1 9 15,6-1 5-15,2-1 2 0,1 3 3 16,6-1 3-16,0-3 0 0,7 1 1 16,5 2 0-16,0-4 0 0,5 0-2 15,-2-4-2-15,-1-3-2 0,1-4 0 16,-3-7 1-16,2-2 2 0,1-5 1 16,0-2 1-16,3-3 0 0,-1-5 1 15,-1-2 1-15,0-4 1 0,-4-3 1 16,1-3-1-16,2-2-1 0,-2-3-1 15,-2 3 0-15,-2 3 1 16,-7 6 10 0,-2 4 3-16,-2 6 4 0,-3 4 3 0,3 3 0 15,-6 2 4-15,0 2-1 0,0-1-2 16,0 1-8-16,0 0-9 0,0 0-4 16,-2 2-8-16,2 5 0 0,3 5 1 15,2 9 3-15,5 4 3 0,7 6 1 16,5 1 0-16,1 2 1 0,2 1 1 0,0-1 0 15,4-2 3-15,0-4 3 0,-3-4 0 16,-1-6 0-16,-10-6-2 0,-4-3-3 16,-2-1-2-16,-3-3 1 0,-3-4-2 15,-3-1 1-15,2 2 1 0,-1-2-6 16,-1 0-21-16,1 0-28 0,0 0-22 16,3-6 679-16,7-4-458 0</inkml:trace>
  <inkml:trace contextRef="#ctx0" brushRef="#br0" timeOffset="56916.47">12702 10002 1765 0,'-7'33'35'0,"-3"0"-38"16,-1 7-3-16,0-3 7 15,-1 0 1-15,2 1 0 0,0-1 0 0,0 4-1 16,-4-6 0-16,4-4 1 0,0-2 1 16,0-7-1-16,2-4 1 0,2-7 1 15,2-2-2-15,2-2-5 0,2-4-16 0,0-2-25 16,0 1-31-16,0-2-27 0,0 0-19 16,7-4 186-16,1-12-71 0</inkml:trace>
  <inkml:trace contextRef="#ctx0" brushRef="#br0" timeOffset="57179.27">13270 9445 1939 0,'-10'31'20'0,"-1"2"-54"16,-2 10-3-16,4-1 37 0,2 1 5 16,2 3-15-16,3 2-19 0,0-2-19 15,0-4-22-15,2-6 0 0,3-9-2 16,-1-7-5-16,1-7-6 0,1-8-4 16,0-5-7-16,6-7-86 0,6-9 114 15</inkml:trace>
  <inkml:trace contextRef="#ctx0" brushRef="#br0" timeOffset="57375.88">13572 9562 975 0,'-57'11'45'0,"-1"-2"11"0,-10 1 3 0,2-3 5 15,5 0-9-15,5-1-14 0,6-3-9 16,5-1-3-16,0-1-6 0,8-1-5 15,4 0-3-15,3-2-4 16,3-2-4-16,2-1-1 0,5-1-2 0,5 1-7 16,9 0-11-16,1 2-17 15,5-2-23-15,5-4 28 0</inkml:trace>
  <inkml:trace contextRef="#ctx0" brushRef="#br0" timeOffset="57915.13">13798 8856 1998 0,'0'5'-11'16,"-2"11"-59"-16,0 12-11 0,-2 14 28 15,3 12 40-15,1 7 11 0,0 8 2 16,1 8 1-16,-1 6 0 0,0 3 0 16,0-2 1-16,0-5-2 0,0-4 0 15,5-8-1 1,0-12-2-16,1-13 2 0,-2-15 1 0,1-11 3 16,-4-10 2-16,-1-6 3 0,0 0 0 15,0 0 13-15,0 0 9 0,0 0 0 0,0 0 1 0,2-6-16 16,0-1-13-1,4-8-3-15,2-8-4 0,4-3 0 0,7-7-9 0,4 2-7 16,4 0-9-16,3 6-10 16,4 2 10-16,2 4 5 0,3 6 4 0,3 4 10 0,0 5 2 15,9 6 2-15,3 7 5 16,1 9 2 0,1 5 4-16,-3 5 4 0,-8 5 0 15,-4 3-1-15,-9 3-1 0,-13-1-2 16,-3-1-4-16,-16-4-3 0,-12-4 1 15,-9-4-2-15,-17-3 4 0,-11-2 2 0,-3-4-1 16,-11-4 0-16,-1-5 0 0,5-6-1 16,2-2 0-16,7-5 0 0,6 1-7 15,2-4-13-15,8-2-13 0,5 2-18 16,7 0-19-16,3 0-19 0,6 1-10 16,8-6 254-16,6 1-134 0</inkml:trace>
  <inkml:trace contextRef="#ctx0" brushRef="#br0" timeOffset="58168.77">15140 10074 1948 0,'-2'12'21'0,"-6"7"-49"16,-2 11-6-16,-1 8 28 0,-2 3 6 16,-3 0-1-16,-2 2 1 0,-8 1-1 15,-8 1-1-15,-3-4-3 0,1-6-10 0,6-7-16 16,8-7-19-16,8-6-22 0,5-5-19 16,2-3-10-16,7-7-11 0,-1 1-74 15,-1-1 113-15</inkml:trace>
  <inkml:trace contextRef="#ctx0" brushRef="#br0" timeOffset="58483.06">16154 9483 1964 0,'18'2'108'15,"243"-2"-358"1,-692 9 252-16,330-2-23 16,40 2-15-16,3 2-13 0,0 0-7 15,8-3 9-15,-1 1 7 0,3 0-3 16,6-4-7-16,4 1-5 0,10-3-12 0,8-1 0 15,6 0-137-15,8-2 133 0</inkml:trace>
  <inkml:trace contextRef="#ctx0" brushRef="#br0" timeOffset="58862.23">17243 9380 2072 0,'-10'-5'-17'16,"-12"-6"-75"-16,-9-2-7 0,-16-4 68 15,-8 3 19-15,-9 0-16 0,2 4-12 0,2 3-8 16,3 7 4-16,7 6 21 0,-2 5 12 15,2 8 1-15,1 8 2 16,2 5-1-16,3 2 2 0,8 3 5 0,11 0 0 16,13 3 0-16,9-2 0 0,8 1-3 15,14-1 0-15,13 2 2 0,8-8 3 16,9 0 16-16,0-6 8 0,-1-5 5 0,3-2 0 16,0-3-11-16,7-2-8 0,1 0-4 15,-1-5 0-15,-2-2 2 0,-2-1-1 16,-7-3 1-16,-10 0-2 0,-2-2-8 15,-11-2-2-15,-2-2-8 0,-1-3-12 16,-4-1-12-16,-1-7-43 0,0-7 44 16</inkml:trace>
  <inkml:trace contextRef="#ctx0" brushRef="#br0" timeOffset="59240.62">17238 8478 1847 0,'9'15'57'16,"10"7"14"-16,5 15-78 0,10 15 1 0,5 3 5 0,5 7 1 15,11 4 1-15,5 6-1 0,4 7 0 31,2 7 0-31,-9 12-1 0,-3 4 0 0,-9 8 0 0,-3 6-1 0,-5 1 1 16,-13 4-2-16,-10 1 1 0,-14-5 0 16,-14-7 1-16,-12-4 1 0,-9-7 2 15,-3-9 2-15,-2-11 2 0,2-15 1 16,-2-13-2-16,2-12-1 16,1-5 0-16,2-5-1 0,4-5 1 15,0-2 1-15,7-4 0 0,1-3-1 16,5-4 0-16,5-1 1 0,0-4-6 0,4-2-18 0,4-3-28 15,4-1-37-15,1 0-26 0,0 0-22 16,0-9 139-16,6-6-30 16</inkml:trace>
  <inkml:trace contextRef="#ctx0" brushRef="#br0" timeOffset="59827.55">17972 11053 1912 0,'-13'2'41'0,"-5"-1"-34"15,-10 1-13-15,-5-1 6 0,-9-1 0 16,-2 0 2-16,-7-3-1 0,-9-3 0 15,-12-2 0-15,-9 0-1 0,-3-4 0 16,2 0 1-16,2 2 0 0,-8-3 0 16,-12 3 0-16,-5 1 2 0,-5 1 3 15,5 3 4-15,-4 0 6 0,-12 1 3 0,-1 4 4 16,-8 2 1-16,-12 3-1 0,-6 4-2 16,-6-2-5-16,-21 4-6 0,-2 1-3 15,-4-1-5-15,-31-1 1 0,6-3-1 16,-13-2 2-16,-10-2 1 0,13-1 5 15,-13 3 10-15,10 2 10 0,-11 2 4 0,2 4-3 16,-3-2-10-16,-5 1-8 16,14 0-7-16,-10-3-1 0,15 0 0 0,-9-3-1 15,1 0-1-15,8-3 0 0,-11 2-2 16,19-5 1-16,-7 1 0 0,9 1 0 0,10 0-1 16,-4 2 2-16,21-1 0 0,8 4 2 15,5 1 6-15,15 1 3 0,6 1 3 16,7 0 3-16,10 2-1 0,12 2-1 15,10-1-2-15,19 1-3 0,18-1-1 16,8-1-2-16,11-2-3 0,9-1-1 0,10-3-2 16,12-1-1-16,9-5 0 0,5 2 1 15,5-2-4-15,0 0-8 0,1 0-14 16,0 0-16-16,0 0-30 0,0 0-17 16,0 0-14-16,-1-1-18 0,2-2-3 15,5-10-13-15,6-10-7 0,16-19 35 16,8-15 47-16</inkml:trace>
  <inkml:trace contextRef="#ctx0" brushRef="#br0" timeOffset="66309.57">24522 15186 1785 0,'0'0'34'0,"0"0"-30"0,0 0-30 0,2 0-3 0,-2 0-4 31,0 0 0-31,0 0-8 0,-2 0-4 0,2 0 8 0,0 0 6 0,0 0 15 31,0 0 14-31,0 0 14 0,1 0 8 16,2 0 5-16,1-1-1 0,4 1-6 15,2 0-5-15,0-2-3 0,5 2 1 0,-3-4-1 16,1 2 7-16,6-1 5 16,-2 0 3-16,4 0 5 0,1 0-3 0,3 3-6 15,2-4-5-15,2 3-6 0,5-3-4 16,1 3-2-16,6-1 0 0,8 1 0 15,6 0 2-15,6 0-2 0,0-1 0 0,-3 2-1 16,-2-4-1-16,2 3 2 0,7 1 2 16,9 0 3-16,9-1 4 0,-1 1 3 15,-1-1-3-15,-6 0 1 0,-3 0-3 16,5-3 0-16,6 4 2 0,3-2 5 16,-4 2 1-16,-5-1 1 0,-6-3-1 0,-2 1-6 15,7 1-1-15,8 0-2 0,6 2-4 16,1-2-1-16,1-1-2 0,-1 3-3 15,8 1 1-15,9 4-1 0,-3-2 2 16,-5 2-2-16,-5-3 4 0,4 0 2 16,4 1 5-16,-2-1 7 0,-4 0 2 15,-13-2-2-15,-8-2 0 0,5 0-3 16,4-3-2-16,0 1-1 0,-6-3-5 16,-5-1-1-16,-5-1-4 0,2 1 0 0,10-1 0 15,8 0-1-15,-1 1 1 0,1-1-2 16,-5 0 1-16,0 1-1 0,16-1-1 15,7 2 1-15,1 1 0 16,-4-2 1-16,-4 3 0 0,7-1-1 0,1 1 1 16,-5 3 1-16,-9 0-2 0,-11 0 1 0,-1-1 1 15,9 2-2-15,0-1 0 16,-5 0 0-16,-11 0 0 0,-9-1 0 0,-5 1 0 16,3 0 0-16,10-2-1 0,2 0 1 15,3-2-1-15,-7 2 0 0,-9-3 0 0,-5 1-1 16,6 1 2-1,9-4 0-15,10 2 0 0,3-1 0 0,-6 4 1 0,-9-2-1 16,-5 3 0-16,-2-4 2 0,5 3-1 16,8-2 0-16,3 1 0 0,-1 2-1 15,-9 1 0-15,-7 0 0 16,-5 2-1-16,0 2 1 0,12 2-1 0,4 2-2 0,4 2-5 16,-6 1-1-16,-12 1-2 15,-9 2 2-15,-11 1 4 0,3-1 2 0,-6-1 2 16,3 2 1-16,6-1-1 0,4 1-2 15,8 2 1-15,-5 2-3 0,-4 1 3 16,-5 0 0-16,-11-2 0 0,-7 0 2 16,-5 0 0-16,-4 0-1 0,5-3 1 15,6 2-1-15,0-1 0 16,-5 2-3-16,4 1 1 0,-2 0-3 0,0 3 1 16,6-1 1-16,-10-1-2 0,-1-1 2 0,-6-3-2 15,-4-4-1-15,-2-1 0 0,-5 2-3 16,-3 0 1-16,-2 1 2 0,-3 4-2 15,-6 2-1-15,-1 1 0 0,-8 0-1 16,-5 4 3-16,-5-3 3 0,-2 2 1 16,-2 0 2-16,-5-1 2 15,5 2 1-15,-4-1 1 0,6 1 2 0,2-1 1 0,-5-2-1 16,-5 0 0-16,-9 1-2 0,-7-1-2 16,-5 0 0-16,5 1 1 0,1-1 1 15,2-1-1-15,5-3 1 0,-3 0 0 16,-3 0 2-16,-11 0 2 0,-12-1-1 15,-5 0 1-15,-3-2 2 0,4-2-1 16,13-2 3-16,-4-2 0 0,-11 0-1 16,-3 0 0-16,-8-1-2 0,1 0 2 15,14 0 1-15,3-1-1 0,-9 1-3 0,-4 1-1 16,-8-2-5-16,2 1 11 0,13 1 1 16,1-2-1-16,-8 0 2 0,-7 4-9 15,-6-2 2-15,2-4 0 0,13 1 1 16,-2 0-1-1,-6-1-3-15,-4 3 0 0,-4 1 0 0,9-1 0 0,10 0 0 16,-10-2-1-16,-4 2 0 0,-6-1 0 0,-1-1 0 16,18 2 0-16,-4-2 1 0,-4-2 0 15,-5 1 0-15,-4-3-2 0,13 3 0 16,1-1 0-16,-10-2 0 0,-8 0 0 16,-4-1 0-16,2-1 0 15,7 2 1-15,-7-2-1 0,-5-1 1 0,-2 1 2 0,12-2 2 16,2 1 0-16,-4-1 0 0,-5 3-3 15,-3-5-1-15,7-1 2 0,-1 0 0 16,-2-2 1-16,-6 0 1 0,1 0-4 16,11 2-1-1,-9-4 0-15,3 1-1 0,-2-1 0 0,4 0 1 0,13 2-1 16,-7 1 0 0,-4 2 0-16,-1 1 0 0,5 1 0 15,13 0 0-15,-5 2 0 0,-8-1 0 0,-4 2 1 0,-2-2 0 16,13 0 0-16,-5 0 0 0,-3 0-1 0,-4-1 1 31,-1 0 0-31,15 0 0 0,0 1-1 16,-1-1 0-16,-4 1-1 0,0-4-3 15,12-1 0-15,11-2 0 0,6-3 1 16,-5 1 1-16,1 1 2 0,4-1 0 16,11-2 0-16,13-1-1 0,10 0 1 0,8-3-2 15,2 0 2-15,9 1 5 0,5 1 0 16,4 4 3-16,4 1 1 0,0 2 2 15,3 0 1-15,-1 0-1 0,1 0-3 16,1-1-5-16,0 1-3 0,2 0 0 0,1-2-2 16,2 1 1-16,2-3-1 0,-1-3 0 15,7-2 0-15,2-1-1 0,6-2 1 16,5-3-2-16,4-1-2 0,1-3 0 16,12-3 0-16,9-1 1 0,7 0 0 15,4 0-1-15,-8 1 0 0,-3 2-3 16,-7 0 0-16,2 4-1 0,3 0-2 15,0 3 2-15,3 2 2 0,2 2 2 16,1 1 3-16,2 3 1 0,-4 1-2 16,0 0 1-16,0 1 0 0,3 2-2 0,10 5-1 15,8 2-2-15,9 3-5 16,-1 3-4-16,-4 2-11 0,-12-1-12 0,-5 3-18 16,-1-2-27-16,1-1-37 0,9 1-24 15,-1-10 72-15</inkml:trace>
  <inkml:trace contextRef="#ctx0" brushRef="#br0" timeOffset="70480.2">9920 11948 1651 0,'17'22'62'0,"62"88"-16"31,-174-241-42-15,94 130 7-16,1 1-4 15,0 0-3-15,0 0 1 0,0 0 8 16,0 0 0-16,0 0-2 0,-1 1-3 0,0 1-14 16,1 3-8-16,0 12-2 0,-3 9 1 15,3 16 5-15,-1 11 7 0,0 6 2 16,0 5 1-16,1 6 2 0,-1 6 1 16,2 6 1-16,2 0 0 0,2 1 0 15,1-8-1-15,2-11 0 0,0-6-2 16,1-9-6-16,1-6-15 0,0-4-27 15,3-6-24-15,-2-7-13 0,1-5-11 0,2-6 0 16,-2-8-112-16,-1-7 129 0</inkml:trace>
  <inkml:trace contextRef="#ctx0" brushRef="#br0" timeOffset="70911.85">9888 11969 1727 0,'-1'-1'70'15,"1"0"3"-15,0-1-44 0,2-1-29 16,5 0-1-16,0-5 0 0,6-3 1 0,4-5 2 16,6-5 0-16,7-5 1 0,4-2-2 15,6-2 0-15,6-1 1 0,6 1-2 16,3 0 0-16,-2 4 1 0,-2 0-1 15,-3 2 1-15,-2 3 1 16,-1 4-2-16,-5 1 1 0,-3 5-1 0,-7 3-3 0,-4 5-2 16,-6 3-2-16,-6 3-11 0,-6 5-4 15,-7 3-5-15,-7 12 2 0,-5 11 12 16,-8 11 9-16,-6 6 6 16,-3 2 1-16,-7-5 0 0,-2 1-2 0,-5-2-1 15,-5-1 0-15,-1 1 1 16,-2-2-1-16,-8 0 1 0,-3-2-1 0,-1-3 0 15,0-2 0-15,8-4-1 16,5-7 1-16,7-7-1 0,7-5 0 0,11-7 0 0,10-4-3 16,6-1-6-16,7-3-11 15,1 0-9-15,0 0-25 0,0 0 1 16,0-2 8-16,4-8 1 0,8-9 1 0,13-14 405 16,14-8-275-16</inkml:trace>
  <inkml:trace contextRef="#ctx0" brushRef="#br0" timeOffset="71312.73">11578 11379 2042 0,'0'0'59'0,"-2"2"-23"0,1 1-45 16,-3 5-14-16,-5 4 3 0,-6 13 9 15,-8 11 11-15,-9 11 0 0,-6 11 2 0,-7 11 0 16,-13 12 0-16,-11 9 3 16,-3 17 1-16,-2 6-2 0,10 8-1 0,11 3-3 15,10-1-2-15,10 3-2 0,9-5-2 16,14-8-2 0,13-10 1-16,12-13 3 0,11-10 0 0,6-10 3 0,8-6 1 15,6-6 0-15,6-7 1 0,4-5 3 16,3-6 2-16,-1-4 3 0,-8-7 1 15,-8-6-4 1,-12-5-2-16,-9-3-1 0,-3-4-1 0,-3-1 0 0,-7-3-1 0,0-1 1 16,-5-4 1-16,-2 0 1 0,-1-1-8 15,0-1-12-15,0 0-17 0,0 0-29 16,0 0-20-16,0 0-28 0,0 0-8 16,-3-5 154-16,-5-3-52 0</inkml:trace>
  <inkml:trace contextRef="#ctx0" brushRef="#br0" timeOffset="71794.83">12126 12359 1970 0,'0'0'42'16,"0"-2"-42"-16,0 2-24 0,-3 0-16 15,0 2 3-15,-8 1-1 0,-11 3-2 0,-13-2 11 16,-13 4 5-16,-6 0 14 0,-3 1 11 15,-5 0 1-15,2-2 0 16,5 2 1-16,8-4-1 0,13 1 0 16,9-1 3-16,6-4-2 0,7 2 2 0,6-2 1 15,5-1-11-15,0 0-24 0,1 0-29 16,-1-1-25-16,3 2-4 0,4-1 6 16,6-4 14-16,11-2 35 0,13-3 11 15</inkml:trace>
  <inkml:trace contextRef="#ctx0" brushRef="#br0" timeOffset="72397.25">13080 12335 1572 0,'1'-4'69'16,"2"-1"21"-16,-1 2-55 0,-2-3-18 15,1-2-3-15,-2 1-3 0,-1-6-1 16,-2 2-1-16,-2-4 2 0,-5 1 0 0,-3-2 1 16,-5-1-3-16,-4 0-1 0,-6 1-2 15,-7 0-3-15,-14-4-1 16,-12 4-3-16,0 1-4 0,3 4-6 0,13 4-1 16,6 5 0-16,7 3-1 0,2 6 0 15,3 3-10-15,-1 8-19 0,3 8-1 16,4 2-7-16,4 6 0 0,5-2 7 15,11 0-1-15,9 0 8 0,8-1 12 16,9-1 11-16,1-2 8 0,1-4 4 16,3-5 2-16,-2-1 2 0,-1-6 1 15,-3-3 4-15,-1-3 2 0,-1-4 3 0,2-4 6 16,1-3 7-16,0-6 2 16,0-2 0-16,2-6-3 0,2-4-11 0,-1-3-4 15,-2-2-2-15,-6 0 1 0,-4 1 3 0,-4 0 3 16,-6 2 2-16,3 6 0 15,-2 4-2-15,-5 5-1 0,1 4-4 16,-3 3-1-16,-2 2 4 0,3 1-5 0,-1 0-13 16,-3 2-9-16,5 0-16 0,2 4 0 15,7 9 15-15,9 11 6 0,4 12 11 16,8 6 3-16,3-3 0 0,-3-4 0 0,2-4-1 16,-4-3-1-16,0 0-1 0,-3-4 0 15,2-1-1-15,0 0 1 0,-2-4 2 16,-3-4-3-1,-4-3 1-15,-7-5 1 0,-1-4-3 0,-2-1 3 0,-6-3-3 0,-2-1-19 32,1 0-29-32,-1 0-28 0,2 2-22 0,5-7-56 0,5-4 93 0</inkml:trace>
  <inkml:trace contextRef="#ctx0" brushRef="#br0" timeOffset="72649.97">13870 12413 1709 0,'2'0'100'16,"-1"1"68"-16,0 2-131 0,-1 5-45 16,-1 6 0-16,-2 10 2 0,-2 8 5 15,3 3 2-15,1 7-1 0,-1 3 0 0,0 0 0 16,-5-2 0-16,-3-3 0 0,2-3 0 15,-1-4 0-15,1-3 2 0,1-4 1 16,1-7-1-16,-1-1 2 0,2-6 0 16,2-1-3-16,0-4-9 0,1-2-19 15,0 1-28-15,1-2-31 0,1 3-31 0,0-2 82 16,0 2-3-16</inkml:trace>
  <inkml:trace contextRef="#ctx0" brushRef="#br0" timeOffset="74127.09">15059 11895 1588 0,'0'0'37'0,"1"1"-21"0,2 1-27 16,-2-1-4-16,-1-1 8 0,1 0 8 0,-3 0 0 15,2-2 1-15,0 2 1 0,0 0-1 16,0 0 2-16,0 0 1 0,-3-1-1 16,5 4-1-16,-4 2-1 0,2 7-2 15,-1 11 0-15,1 14-1 0,3 15 0 16,-2 8 1-16,2 5 0 0,0-1-1 15,0-3-1-15,-2-8-4 0,1-9-8 16,0-5-13-16,-1-7-19 16,5-1-18-16,-1-11-14 0,-3-5-73 15,1-6 91-15</inkml:trace>
  <inkml:trace contextRef="#ctx0" brushRef="#br0" timeOffset="74374.77">15376 12124 1581 0,'18'1'193'0,"-46"21"-211"16,58-24-100-16,-151 44 118 16,76-25 0-16,8-5-1 0,-2-3-5 0,-5-2-3 15,-3-1 1-15,-3-3 3 0,0-3 3 16,7 1 1-16,10-2 1 0,13 0-4 15,10 1-3-15,9 0-16 0,0 0-23 16,0 0-20-16,1 0 152 0,-2-7-81 16</inkml:trace>
  <inkml:trace contextRef="#ctx0" brushRef="#br0" timeOffset="74966.63">15567 11591 1531 0,'0'0'107'16,"2"0"81"-16,-3 0-145 0,-1 0-56 0,0 3-10 0,-2 6 1 0,4 11 1 15,0 16 4-15,0 12 6 0,4 13 4 31,-2 2 4-31,4 0 3 0,-1 1 0 0,0-1 1 0,-2 1-1 0,-1-4 1 0,-2-3-1 16,0-8 1-16,0-9 0 0,4-8-1 31,-2-12 2-31,0-9 0 0,0-6 1 16,-2-4 2-16,0-1 0 0,-1 0-10 16,-1 2-4-16,2-2-8 0,0 1-2 15,0-1 7-15,0 0 7 0,2-4 6 16,-1 1 5-16,2-2 3 0,1 1-2 15,4-3 0-15,2-4 0 0,5-3-3 0,5-3 0 16,2-1-1-16,5 1-2 16,2 3 1-16,-2 0 1 0,0 5 0 0,1 3 0 15,-2 1-2-15,1 3-1 0,-1 0 0 16,1 2-1-16,3 3-1 0,0 1 1 16,-2 2 0-16,-5 2-3 0,-4 1-6 15,-3 2-5-15,-1 2-5 0,-2 1-3 16,-3 0 4-16,-4 0 0 0,-5 1-1 0,-3-1 5 15,-4 3 0-15,-4 3 5 0,-3 3 5 16,-12 4 1-16,-11 0 2 0,-7 0 4 16,-10-2 2-16,3-6 3 0,3-1 3 15,4-6-1-15,6-4 0 0,4-3-1 16,5 0-3-16,5-4 1 0,1 1-2 0,4-3-2 16,2 1 1-16,1-1 0 0,5-1-2 15,3 2 0-15,6 0 1 0,3 0-4 16,-1 0-4-16,-1 0-12 0,0-2-19 15,-4 2-12-15,1-2-16 0,3 1-3 0,1-3-44 16,4-7 67-16</inkml:trace>
  <inkml:trace contextRef="#ctx0" brushRef="#br0" timeOffset="75681.47">16094 11358 1624 0,'0'0'46'0,"0"0"-15"15,0 1-30-15,0 3-4 0,2-1 0 16,3 1 0-16,2 0 1 0,2 3 1 16,1 4 0-16,5 1 1 15,0 8 0-15,8 3 0 0,5 6 0 0,4 7 0 16,8 9-2-16,3 9 1 0,7 15 1 0,3 10-2 15,0 14 1-15,3 13 1 0,-5 8 0 16,-5 9 1-16,-11-1 3 0,-15-1 0 16,-11-5 1-16,-11-3 1 0,-11 1-3 15,-9 0-1-15,-11 0 0 0,-7-10-2 16,0-19 0-16,3-20 1 0,5-19 1 16,4-9 3-16,1-5 9 0,1-3 7 0,0-6 8 15,5-2 7 1,1-7-4-16,6-4 0 0,3-2 0 15,5-6 2-15,2 3 4 0,-1-3 2 0,3-2 0 0,2 0-5 16,0 0-7-16,0 0-10 0,0 1-8 0,0-1-6 31,0 0-4-31,0 0-6 0,-2 1-10 0,2-1-21 0,0 0-20 0,1 0-15 32,-1 0-31-32,0 2-13 0,0-7-195 15,0-6 193-15</inkml:trace>
  <inkml:trace contextRef="#ctx0" brushRef="#br0" timeOffset="79079.02">24623 13670 924 0,'-1'0'10'16,"0"0"-26"-16,-3 0-17 0,3 0-8 15,-3 0-15-15,0-1 0 0,3 1-12 0,0 0-17 16,1 0 18-16,0 0 29 0,0 0 41 16,0-2 58-16,0 1 35 0,1 0 6 15,-1 0-9-15,0 0-22 0,0 1-21 16,0 0-15-16,4-1-11 0,-3-1-6 15,2 2-2-15,-3 0 4 0,0 0 6 16,1 0 10 0,2-3 8-16,-3 3 9 0,0 0 2 0,0 0 5 0,0 0 5 15,0 0 2-15,1 0 3 0,0 0-1 0,-1 0-5 16,0 0-16-16,0 0-14 0,0 0-17 16,0 0-12-16,0 0-6 0,-7 0-1 15,4 1 2-15,-3 1 1 0,-1 0 6 16,2-2 5-16,-4 0 1 15,-1 1 3-15,-4 0 1 16,1 0-1-16,-3-1-3 0,-4 1-3 0,-5 2-3 0,-8-2-3 0,-2 1 1 16,-6 0-3-16,-2-1 0 0,-2-1 1 31,-3 0-2-31,1 0 1 0,3-1 0 0,5 0 0 0,-2-2 1 0,-2 3 8 16,-3-3 3-16,-3 2 4 15,2 0 0-15,9 0-6 16,5 0-3-16,9 1 0 0,5 0 2 15,2 1 5-15,5-1 5 0,4 0 0 0,1 0-1 0,2 1-4 0,5-1-1 32,-1 0 2-32,0 1 4 0,1-1 1 15,0 0-1-15,0 0 2 0,0 0-5 16,0 0-6-16,0 1-2 0,0-1-10 16,0 2-4-16,0-1-2 0,-2 2-1 15,2 0 0-15,0 3 1 0,-2 5 1 16,-1 6 0-16,-2 8 3 0,-3 8 0 0,-2 7 2 15,-2 6 0-15,-1 6-1 0,0 5 1 16,-1 7 0-16,-2 3 1 0,2 4-1 16,-3 4 0-16,1 5 0 0,0 5 1 0,1 9 0 15,-1 3 0-15,-3 10 0 0,-2 4 1 16,-3 9 0-16,-2 5 0 0,3-4 6 16,0-4 3-16,3-13 0 0,1-7 2 15,4-5-8-15,1-2-2 0,3-2-2 16,5-10 0-16,0-6 4 0,3-11 6 15,-2-9 9-15,1-11 2 0,0-6-1 0,0-8-7 16,1-5-9-16,-1-4-2 16,1-3 0-16,-1-3 0 0,2-4 2 0,1-2 0 15,0-3 2-15,1-3 4 0,0 0 4 16,0 0 5-16,0 0 1 0,0 0-3 16,0 1-6-16,0-1-6 0,0 0-6 15,0 0-3-15,0 0-3 0,0 0-2 16,0 0 2-16,1-1 3 0,0 0 2 0,3-1 1 15,-1-2 0-15,4 3 0 0,-1 0 0 16,2-2-1-16,5-1 0 0,9 0 1 16,12-2-1-16,13 0 0 0,7 0-1 15,3-2 0-15,4 1 1 0,1 2 0 16,5-2 1-16,7 1 0 0,7 3 0 0,-4 1 1 16,-4-2 1-16,-13 2-1 0,-14-1 0 15,0-2-1-15,-2 4 0 0,-1-2 1 16,-6 1-1-16,-8-1 1 0,-8 1 1 15,-6 1-1-15,-4 1 1 0,-3 0 1 16,0 0-1-16,-4 1-1 0,1-1 2 0,-1 0-2 16,-4 0 2-16,0 0 0 0,1 0-1 15,-1 0 0-15,0 0-3 0,0 1-5 16,0-1-6-16,0 1-8 16,0 0-12-16,0-1-13 0,0 0-27 0,-3 2-29 15,3-2-37-15,0 0-23 0,-2-4 449 16,-1-7-247-16</inkml:trace>
  <inkml:trace contextRef="#ctx0" brushRef="#br0" timeOffset="100756.41">24948 13676 1457 0,'32'0'189'0,"-3"2"35"15,-90-2-231 1,62 0 23 0,-1 0-2-16,0 0 3 0,0 1-6 15,-2 4-2-15,-1 3-2 0,-2 8-4 16,-7 12 0 0,1 11-1-16,-3 13 0 0,-2 12 0 0,1 10 1 15,-3 11-1-15,-1 9 0 0,1 11-1 0,-1 5-1 0,1 5 1 16,5 3 1-16,1-5 0 0,5 5 3 15,2 5-1-15,4 4 4 0,2-5 6 0,0-11 13 16,1-15 4-16,0-16-2 0,-1-5-8 31,-1-5-12-31,0-1-5 0,0-8-2 0,0-11 3 16,0-9 3-16,0-10 0 0,0-7-1 0,0-6-4 0,-1-4-1 16,-1-6-2-1,1-2 1-15,1-6-6 0,0 2-12 16,0-2-18-16,0 0-17 0,0 0-7 0,0 0-3 0,0 0 9 0,1-6 10 15,3-8 11-15,4-17 20 0,3-19-6 16,5-28-13-16,2-22-33 0,-3-20-36 16,0-19 35-1,-8-11 18-15</inkml:trace>
  <inkml:trace contextRef="#ctx0" brushRef="#br0" timeOffset="102213.19">24776 13825 1704 0,'0'0'83'16,"-1"0"21"-16,1 0-57 0,0 0-39 15,0 0-3-15,1 0 0 0,-1 0-3 16,0 0-4-16,0 0-7 0,0 0-3 0,0 0 1 16,1 0 1-16,-1 0 5 0,0 0 3 15,3-7 0-15,1 1 1 0,-1 0 1 16,3-1 0-16,-2-2-1 0,3-2 1 15,1 2-2-15,1-3 0 0,3 0 0 16,0 1 0-16,0-3 0 0,2 2 6 16,2 0 2-16,2-1 4 0,8 1 3 15,2 0-4-15,6-1-1 0,6 1-4 16,0-5 0-16,3 2-3 0,-1 1 0 0,0 0 0 16,8 3-1-16,3 1 0 0,8 1 0 15,11 3 1-15,6 2 1 0,0-1 2 16,-1 4 2-16,-9-2 2 0,-4 1 2 15,3 1 2-15,4-1 1 0,11-1-1 16,-1 2 0-16,-3-1-6 0,-2-2-1 16,-7 2 0-16,6 2 0 0,9 0 0 15,1 0 2-15,-4 0 8 0,-5 0 4 0,-9 0 4 16,-3 1 0-16,6 1-3 0,8 1-4 16,2 1-1-16,-4 0 1 0,-4-3-2 15,-12-1 1-15,-4 0-2 0,2 0-3 16,5 0-3-16,8 2-4 0,2-1 0 0,1 0-1 15,-9-1-1-15,-5 0 0 0,-7-1 0 16,-2 1 0-16,11 2-1 0,11 2 3 16,10 1-1-16,9 1 2 0,1 3-5 15,-7-2-4-15,-9 2 0 0,-10 0 0 16,-12-4 8-16,-8-1 3 0,-2-2-1 16,-3-1-1-16,-3 2-4 0,-6 1 0 15,-7 1 0-15,-6-1 1 0,-6-1 2 16,-5-1 2-16,-5 0 3 0,-4-2 2 0,1 0 1 15,1 0 2-15,0 2-1 0,-2-2-1 16,0 0 0-16,1 3-4 16,-2-3-4-16,-1 2-3 0,0 0-2 0,2 3 0 15,-1 3-2-15,-1 1 1 0,0 2 0 16,-3 8 1-16,0 4 2 0,-2 6-1 16,1 2 1-16,0 7 0 0,0 4 0 0,-1 3 1 15,1 7 0-15,-3 3-1 16,-3 6 0-16,4 5 0 0,-1 2 0 15,-1 5 0-15,5 2 1 0,-5 3-1 0,-2 4 1 16,5-4 0-16,-6 2 0 0,5 2 0 16,2-1 0-16,0 0 0 0,3-5 0 0,0-2 1 15,3-4-1-15,-1-1 0 0,0-6-1 16,-1-6 1-16,0-2 0 0,2-9 0 16,1-3 0-16,0-10 0 0,1-4 1 15,-1-7-2-15,-1-5 2 0,0-1 0 0,-1-5 6 16,-2 2 4-16,2-3 1 0,-1-2 1 15,0 0-8-15,1-1-2 0,-1 1-2 16,-1-4 0-16,3 2 0 0,-2-2 1 16,2-2-1-16,0 1 1 0,0 0-1 15,0 0-1-15,-2 2 0 0,1-3-1 16,1 1 0-16,-2 1 0 0,1 1-1 16,-2 0 1-16,-2 3 0 0,0-3 0 15,0 2 0-15,-2 0 1 0,0 0 3 0,0-1 2 16,0 1-1-16,0 1 1 0,0 0-1 15,0-1-1-15,2-1 0 0,-1 1 0 16,2 0-2-16,-1-3 0 16,-2 2-1-16,2 0 0 0,-1-2 0 15,-2-1-1-15,-2 0 1 0,-3 2-1 0,-1-3 0 0,0 2 0 16,-2-1 0-16,-1 1 0 16,-1 0 1-16,-3 1 0 0,-2-1-1 0,-1 1 1 15,-4-1-1-15,-4 3 0 0,1-3 0 16,-4 3 0-16,-15-1 1 0,-5-1 1 15,-12-1-2-15,-2 1 3 0,4-1-1 16,2-1 0 0,8-3 2-16,-1 1-2 0,-10 0 1 0,-10 0 0 0,-6 0-1 0,-5 1 0 15,6-2-1-15,12 2 0 0,-7 1 0 16,-8-1 1-16,-6 3-1 0,-9-1 0 16,3 1 0-16,10-2 0 0,-2 0-1 15,-9-1 1 1,-5 1 0-16,-4-1 0 0,9 2 1 15,5-3-1-15,-7-1 0 16,-3 1 0-16,-3-1 1 0,7 0 0 0,11 0 1 16,-1 0 0-16,-7 0 1 0,-5-1 2 15,1 0 1-15,10 1 0 0,11 0 1 16,-2 0-2-16,-4 0 0 0,-2 0-1 16,2 0-1-16,11 0-1 0,13 1 0 15,8 0 0-15,4-1 0 0,5 1 1 16,-1 0 0-16,5 0 2 0,3 1 3 0,6-1 3 15,9-1 0-15,5 0 1 0,6 0-1 16,6 2 0-16,3-2-2 0,-1 0-1 16,1 0-3-16,1 0 1 0,0 0-3 15,-2 1-2-15,2-1-7 0,0 0-13 0,0 1-13 16,0-1-8-16,1 0-6 0,-1-1-15 16,0 0-17-16,0 1-25 0,0 0-27 15,0 0-9-15,0 0-13 0,1-2 6 16,4-2 658-16,9 1-403 0</inkml:trace>
  <inkml:trace contextRef="#ctx0" brushRef="#br0" timeOffset="104028.17">12818 15596 1132 0,'15'8'78'0,"-4"-5"31"16,-6 1-48-16,-5-4-48 0,1 0-5 0,0 0 12 15,0 0 11-15,-1 0 13 0,0 0 13 16,0 0 2-16,0 0 7 0,0 0 8 16,0 0 11-16,0 0 11 0,0 0 0 15,0 0 0-15,1 0-16 0,-1 0-22 16,0 0-19-16,0 0-23 0,0 0-13 0,0 0-4 16,-3 0-8-16,0 0 0 0,-7 0-1 15,-7 2 2-15,-9-1 4 0,-10 5 3 16,-7 0 1-16,0 3 1 15,-5 1 1-15,2-2-2 0,4-1 0 0,-1-1 1 16,4-2-1-16,-2 1 1 0,1-3 0 16,-3-1-1-16,3 0 1 0,5 1 0 0,7 1 0 15,6-1 1-15,9 0 0 16,5-1-1-16,4 0-1 0,1 0-3 0,1 2-3 16,0 0-1-16,1 0-1 0,0 0-1 15,1 0-2-15,0-1-1 0,0 2-1 16,0-1 1-16,0 3 1 0,0 3-1 0,0 5 2 15,0 4-1-15,-2 5-3 0,1 4 2 16,0 0 2-16,0-2 3 0,-1 0 5 16,-2-6 2-1,2-3 0-15,-2-3 0 0,0-2 1 16,2-3 0-16,-1 0 1 0,0-1-1 16,2 0-1-16,-1 2-1 0,1-4 1 0,1 1-2 0,-1 1-5 15,0-3-6-15,1 0-5 0,0-1-2 16,1-2 2-16,-1-1 8 0,1 1 5 0,0-1 2 15,0 0 8-15,4 1 1 0,-1-1 0 16,4-1-2-16,4-1-6 16,9-2-1-16,8-3 2 0,10-6 1 15,12 0 1-15,4-2 1 0,-1 2 0 0,-3 2 0 16,2 1 1-16,-3 3 0 0,1 2 2 0,1 3-2 16,-4 2 1-16,-2 1 1 15,-2 1 3-15,-7 5 2 0,-4 2-3 0,-6 4 2 16,-5 4-2-16,-3 9-1 0,-2 11-6 15,-5 14-11 1,-4 14-6-16,-8 6-1 0,-8-5 17 16,-8-6 12-16,-15-9 3 0,-10-6-1 15,-16 0-13-15,-5-2 0 0,-5-5 11 16,-1-5 9-16,-1-4 8 0,1-10-2 16,-6-3-9-16,-2-4-10 0,1-6 3 15,2-4-3-15,7-6-1 0,6-5 3 16,9-1-7-16,6-5-1 0,11 1 1 15,9 2 1-15,10 3 2 0,3 3 4 0,7 3 9 16,5 3 7-16,0 0 1 0,-1 0-5 16,-2-2-19-16,1 2-21 0,2 0-21 15,0 0-23-15,0 0-27 0,2-2-21 16,5-3-30-16,10-11-11 0,11-9 81 16</inkml:trace>
  <inkml:trace contextRef="#ctx0" brushRef="#br0" timeOffset="104533.97">13770 14951 2256 0,'0'0'70'16,"0"0"-21"-16,0-1-58 0,0 1-9 0,0 0-3 16,-1 1 7-16,-3-1 2 0,-2 2 0 15,-6 2 2-15,-2 1 9 0,-6 3 13 16,-4 0 14-16,-4 1 9 0,-7 1 3 16,-5 0-6-16,-9 0-4 0,-15 1-4 15,-13 0-4-15,-11-2-3 0,-7 5-3 16,-1 3-6-16,-6 2-4 0,-18 4-2 15,-14-1-1-15,-7 3 1 0,-19 1 0 16,1 1 0-16,0-1 0 0,-9 1 0 16,11-3 3-16,11-2 3 0,9-1 3 0,10 0 4 15,10-2 2-15,8-1 4 16,15-2 3-16,23-4 1 0,24-3 2 0,14-3 1 16,13-1 3-16,9-2-2 15,4-2 4-15,5 0 5 0,2-1-2 16,0 0-1-16,0 0-5 0,0 0-10 0,-4 0-7 15,4 0-7-15,0 0-8 16,0 0-9-16,0 0-4 0,0 0-4 0,0 0-12 16,0 0-12-16,2 0-13 0,-2 0-20 0,1 0-24 15,-1 0-30-15,1-1-25 0,0 1-28 16,2-2-25-16,3 2 17 0,8 0 92 0</inkml:trace>
  <inkml:trace contextRef="#ctx0" brushRef="#br0" timeOffset="106799.48">12273 13390 1549 0,'0'0'159'16,"1"0"277"-16,-1 1-421 0,0 0-15 0,0-1-5 15,-1 1-2-15,1 2-1 16,0-1-3-16,-1 1 0 0,1 12 0 0,0 8 1 16,0 22 3-16,4 20 3 0,1 23 2 15,4 21 2-15,2 20 2 0,6 12 0 16,0 5 1-16,-1-5-1 0,-1-22-1 16,-6-21 1-16,-5-23 3 15,1-19-1-15,-3-8 1 0,3-9-1 0,-1-4 3 16,-3-6 4-16,2-11 2 0,-5-8 0 15,1-4-3-15,2-5-2 0,-1-1-2 0,0 0 2 16,2 2 2-16,-2-2 3 0,0 0 5 16,0 0 1-16,0 0-4 0,0 0-4 15,0 0-5-15,-2 0-3 0,1 0-2 16,1 0-4-16,-1 0-15 0,1 0-20 16,0 0-29-16,-1-2-42 0,4 2-43 0,1 2 641 15,-3 4-396-15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6T15:12:59.9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17246 6677 1653 0,'-2'0'23'0,"2"4"-34"16,-3 1-11-16,3 7 0 0,-3 5 15 16,2 4 5-16,1 5-1 0,0 4 1 15,0 6 1-15,-1 6-2 0,0 6 1 16,0 7 1-16,0 11-2 0,3 9 2 15,-1 2 1 1,4 5-1-16,1-2 1 0,-1-4 2 0,0-6-1 0,2-10 1 16,0-8 1-16,-3-11-2 0,2-8 1 0,0-6 0 15,-3-2-1-15,1-3 1 0,-1-1 0 16,-1-1 0-16,-2-2 3 0,2-6-5 16,-2-3-25-16,0-4-26 0,1-3-34 15,-1-1-16-15,0 0 8 16,0-1-28-16,1-4-108 0,-1-10 144 0</inkml:trace>
  <inkml:trace contextRef="#ctx0" brushRef="#br0" timeOffset="1171.66">17478 7366 838 0,'12'4'108'15,"-17"-2"-62"-15,-2 0-44 16,-5 3 1-16,-14-5 6 0,15 2 3 15,2 0 8-15,0-1 8 0,2 0 10 16,2-1 6-16,0 1 3 0,2-1 0 16,1 0-2-16,-3 0-6 0,1 0-6 0,-2 0-8 15,-1 2-7 1,0-2-5-16,-4 0-4 0,0 0-2 0,-6 0-2 0,-2 0 1 16,-5 2-1-16,-7-2 0 0,-4 0 1 15,-9-2-2 1,-8 2-2-16,-4-2 1 0,-6 0-1 0,5 0 1 0,2-1 0 15,-4 0 1-15,3 1 1 0,-5-2 2 0,-8 0 3 16,-4-1 1 0,-3-1 1-16,-4-1-2 0,2 3 0 0,2-4 1 0,-4 3-1 31,-6 0 2-31,-7-1-1 0,-2 1 1 0,-2-1 2 0,6 0 3 0,-5 3-1 16,-5 0-3-1,-4 2-3-15,1-1-4 0,3 2 0 0,-5 3 1 16,-2-3-1-16,-6 3 0 0,-2 0 2 0,6 0 1 15,-6 2 1 1,3 1 1-16,-3-1-2 0,5 2-1 16,5 1 3-16,-7-1 6 0,-4 2 0 15,-5-2 1-15,-2-1-5 0,0 1-7 16,-3-1-1-16,1-1-3 0,5-1-1 16,-5 1 1-16,-2 1-1 0,-3-5 0 0,3 2 1 15,4 0-1-15,-2 1 1 0,-2-3 0 16,-2 1 1-16,3 0 1 0,-3 0 1 15,4 0-1-15,-1 0-1 0,1-1-1 16,-1 3-1-16,-1-3 0 0,2 2-1 16,6 1 0-16,-5-1 0 0,3 0 1 0,-4 2-1 15,0-2 0-15,0 1 2 0,-3-1-2 16,0 0 0-16,0 2 2 0,4-1-2 16,1 2 0-16,3 2 0 0,-1-4 0 15,7 2 1-15,-5 2 1 0,1-3 2 16,0 1 3-16,3 0 0 0,8 0-2 15,-6 1-2-15,2-2-1 0,-1 1 0 16,2-3-1-16,-6 0 0 0,-2-2 0 16,0 0 0-16,5 1 0 0,7 0-1 15,-3 0 0-15,-1-2 0 0,-1 0 0 0,1 2 4 16,-1 0 3-16,-6 1-1 0,-1 1 1 16,-4 1-2-16,8 0-4 0,2 4-1 15,-2-1 1-15,-1 0-1 0,4 1 0 16,2-2 0-16,-3 4 0 0,-1-2 0 0,1 0 1 15,6 0-1-15,0-4 0 16,3 1 1-16,4 2-1 0,-1-1 0 16,11-2 0-16,8-1 1 0,-2-2-1 0,5 0 2 15,5-2 4-15,4 1 4 0,10 0 7 16,1-1-1-16,4 0 1 0,5 0-4 0,0-1-3 16,0 1-5-16,-5-1-2 0,-4 1-2 15,1 1-1-15,4 0 1 0,3 2 0 16,4-1 2-16,5 0 3 0,1 0 6 15,7 3 6-15,6-1 2 16,-3 1-2-16,-3-1-4 0,-4 1-7 0,-8-1-3 16,4 2-2-16,1 2-1 0,-1-4 0 15,3 2 0-15,-1-2-1 0,-1-1 0 16,0 0 1-16,2-2 0 16,3 0 0-16,-1-1 0 0,5 0 0 0,-5-1-1 0,1-3 2 15,2 1-1-15,1 1 0 16,7 0 0-16,-3-1 0 0,5 3-1 0,0-2 0 15,2 1 0-15,3 1 0 0,-3-1 0 16,4 1 0-16,1-1 0 0,3 1-1 16,1 0 0-16,1 0-1 0,2 0 1 15,1 0 1-15,3 2-1 0,2-1 1 0,-1-1 0 16,4 3-1-16,1-3 1 0,-5 0-3 16,2 0-6-1,-1 0-6-15,1 0-9 0,3 0-12 0,0 2-8 0,0-2-7 16,0 0-11-16,0 0-7 0,-2 0-7 15,2 0-13-15,-1 0-1 0,1 0 1 0,-2-3-2 16,2-4 4-16,1-11 48 0</inkml:trace>
  <inkml:trace contextRef="#ctx0" brushRef="#br0" timeOffset="1687.37">2610 7199 1528 0,'-1'0'41'16,"0"0"-30"-16,1 0-21 0,0 2-11 0,-1-2 1 16,1 0 12-16,1 1 1 0,-1 3 1 15,1 5 1-15,0 4 2 0,0 5 3 16,3 5-1-16,0 0-1 0,2 5 1 15,1 3-3 1,3 4 0-16,0 10 1 16,2 6-1-16,0 6 3 0,1 6 1 0,0 2 0 0,-3 5 1 0,1 2 1 15,-2 1 0-15,-3 0 1 0,1-2 0 0,0-3 1 16,-3-5-2-16,2-5 1 0,-1-5-1 16,0-5-1-1,-1-4 1-15,0-6 0 0,-1-5 0 0,1-6 15 16,-3-5 4-16,1-5 5 15,-1-3 7-15,-1-5-4 0,0-4 6 16,0 0 8-16,0-2 1 0,1-2-2 0,-1 2-4 0,0-3-6 0,0 0-8 16,0 0-5-16,0 0-5 15,0 0-4 1,0 0 1-16,0 0 2 0,0 0 2 0,0 0 1 0,0 0 0 0,0 0-3 31,0 0-3-31,0 0-3 0,0 0-1 16,0 0 0-16,0 0-1 0,0 0-2 0,0 0 0 0,0 0-2 0,0 0-3 15,0 0-8-15,0-1-16 0,0 1-26 16,0-2-25 0,0 1-28-16,1-2-11 0,2 0 1 0,3-9 411 0,8-7-233 0</inkml:trace>
  <inkml:trace contextRef="#ctx0" brushRef="#br0" timeOffset="3310.37">9718 6881 728 0,'9'72'-100'0,"-3"-32"24"16</inkml:trace>
  <inkml:trace contextRef="#ctx0" brushRef="#br0" timeOffset="3700.78">9690 7087 1192 0,'0'2'218'31,"0"-2"-63"-15,-2 0-38 0,2 1-116-16,0-1-1 0,4 1 4 0,-4-1 3 0,1 0 3 15,-1 0 4-15,0 0 0 0,0 0-5 16,-2 3-8-16,3 1-4 0,2 3-4 15,-2 4 0-15,0 5 2 0,4 10 2 16,2 10 1-16,3 9 2 0,1 9 0 16,-1 2 0-16,1 8 0 15,3 4 1-15,1 1 0 0,0 2 1 0,1-1-1 0,-4-4 0 16,5-4 1-16,-4-5-2 16,1-3 2-16,2-7-1 0,-6-3 0 15,-3-9 0-15,0-5 1 0,-4-10-3 0,-1-7 12 16,-2-4 17-16,0-6 10 0,0 1 16 15,-1-3-7-15,1-1-12 0,0 2-10 0,0-2-12 16,0 0-5-16,0 0-4 0,0 0 0 16,0 0-10-16,1 0-12 0,-1 0-32 15,0-2-33-15,3-3-18 0,0 2-14 16,5-15 61-16</inkml:trace>
  <inkml:trace contextRef="#ctx0" brushRef="#br0" timeOffset="4371.6">5864 8589 1811 0,'0'2'38'0,"0"0"-35"0,0 0-12 16,0 0 0-16,-1 3 3 0,1-2 2 15,-1 2 3-15,1 6-2 0,0 0 1 16,0 5 2-16,0 2-2 0,0 1 2 0,1 3 0 16,0 2 0-16,1 2 0 0,2-4 1 15,0 2-1-15,2-1 2 0,-1 0-1 16,1-4-1-16,2-2 0 0,-3-3 0 15,4 1 0-15,0 0 0 0,-2 0 1 16,3 1 0-16,0 0-1 0,0-4 2 16,1 1 0-16,-2-1-1 0,0-1 2 15,-2 1-2-15,1 1 0 0,-2-4-1 0,-2 2-2 16,-1-2-3-16,0 0-10 0,-2-3-13 16,-2 0-12-16,2 0-15 0,-1-3-8 15,0 0-13-15,0-3-18 0,0 0-12 16,0 0 592-16,2-2-374 0</inkml:trace>
  <inkml:trace contextRef="#ctx0" brushRef="#br0" timeOffset="4719.81">6249 8768 1691 0,'-6'0'55'15,"-8"1"-19"-15,-8 3-11 0,-8 4-23 0,-9 3 1 16,-9 3-2-16,-13 2 1 0,-12 0 0 16,-7 6-1-16,-6 3 1 0,-1 3-1 15,-2 0 0-15,-7 0 0 0,2-2 1 0,7-4-2 16,10-3 1-16,15-3 1 0,14-1 0 15,6-4 0-15,7-2 7 0,6-1 3 16,6-3 4-16,1 0 1 0,6-2-5 16,7 0-5-16,0-1-2 0,4-2-3 0,2 0-7 15,-3 0-12-15,6 0-21 0,0 0-31 16,-3-2-22-16,3 2-23 0,3-3-31 16,4-3 82-1</inkml:trace>
  <inkml:trace contextRef="#ctx0" brushRef="#br0" timeOffset="5392.99">7157 8619 1833 0,'1'0'1'0,"-2"0"-50"0,1 0-7 0,-1-3 19 16,0 1 30-16,-3-2 6 0,-5-1-5 15,-7-4-7-15,-5-2-3 0,-7 1-4 16,-8-5 3-16,-1 3 5 0,4 1 6 15,5 4 14-15,8 2 16 0,6 3 10 16,1 1 6-16,4 1-8 0,-3 1-12 16,0 1-11-16,-1 3-11 0,1 2-4 15,1 2-4-15,-1 6-4 0,1 6-5 0,-1 7-15 16,4 6-10-16,2 5-4 16,5-3-6-16,6 0-6 0,5-10 0 15,5-2 3-15,3-5 13 0,0-6 22 16,-1-3 15-16,-2-4 5 0,-2-1 3 0,0-2 3 15,-2-1 0-15,0 0 3 0,-2-2 10 16,-1-2 3-16,-1 0 5 0,-2 1 0 16,0-3-7-16,-2 0-3 0,-1-1 1 0,1-4 3 15,-1 1 0-15,1-3 1 0,-2-2-4 16,2-1-1-16,-1 2 4 0,0 2 6 16,-1 1 6-16,0 3 1 0,-1 1-5 15,0 1-7-15,2 2-8 0,-1 0-8 16,1 0-6-16,0 2-4 0,2 0-3 15,5 1 0-15,9 1 2 0,11 4-2 0,13 5 4 16,9 6 3-16,1 2 2 0,-2 1 2 16,-2-1 3-16,-2-2-3 0,-1-2 1 15,-2-4 0-15,-1-2-1 0,-3-1 0 16,-3-2 1-16,-2-2-1 0,-9-1 1 0,-8 1 1 16,-4-4-2-16,-4 1 0 0,-5-1 1 15,1 0-1-15,-5 0 1 0,2-1-5 16,-1 1-19-16,-1 0-22 0,0 0-26 15,0 0-27-15,2-11-103 0,4-4 123 16</inkml:trace>
  <inkml:trace contextRef="#ctx0" brushRef="#br0" timeOffset="6020.88">13824 8411 1529 0,'-2'0'16'0,"-2"2"34"16,-2 1-97-16,-3 2 9 16,-3 1 38-16,-9-1 2 0,-5 2 0 0,-4 1 5 15,-6-4 6-15,-1 2 5 0,0-3 7 16,-4 0 1-16,1-3-2 0,1 1 1 15,-4-1-3-15,-2 0-4 0,3-3-2 16,3 2-4-16,4-1-3 0,7-1-3 16,7 0-2-16,5 1-2 0,6 0 0 0,0 1 0 15,2-1-1-15,2-1 0 0,3 3 1 16,3 0-4-16,-1 0-7 0,1 0-10 16,0 0-13-16,0 0-13 0,0 0-13 15,0 0-7 1,0 0-5-16,0 0-3 0,1-2-11 15,2 2 160-15,8 1-73 0</inkml:trace>
  <inkml:trace contextRef="#ctx0" brushRef="#br0" timeOffset="6985.31">14589 8266 775 0,'27'20'111'16,"3"8"902"-16,-28-28-175 0,-53-42-2655 16,49 42 1823-1,2 0 36-15,0 0 1 16,-1 0 11-16,0 0 5 0,1 0-2 16,0-2-5-16,0 2-6 0,0 0-7 15,0 0-7-15,0-1-4 0,-2-1-5 16,1 2-5-16,-1-1-5 0,3 2-6 15,0 0-1-15,0 0 0 0,-1-1 2 16,0 0 1-16,0 0 4 0,-1-1 0 16,2 5 0-16,-1-4 0 0,0 0-3 15,0 0-3-15,-1 0-2 0,-4-2-3 0,4 4-1 16,-1 0 2-16,0-1 1 0,1 1 5 16,-4 0 5-16,2 0 0 0,3 0 2 15,-1-2-1-15,-6 1-1 0,5 0-1 16,-6-1 0-16,2 0-3 0,-1-2-2 15,2 2-2-15,0-4-2 0,-3 1 1 0,2 2-1 16,-6-5-2-16,0 2 0 0,-1-4 0 16,-5 1-2-16,-1 0 0 0,-5 2 1 15,-1-1-1-15,1 1 0 0,0 0-1 16,0 3-2-16,1-1 0 0,-2 3 0 16,-2 1-3-16,2 1 0 0,4 5 1 15,2 2-1-15,2 6 1 0,4 4 0 0,-2 5-2 16,-2 3-2-16,3 4-4 0,1 1-1 15,8-4 1-15,2-2 1 0,6-5 5 16,3-1-2-16,0-2 2 0,5-1 2 16,-2-3 3-16,1-2 3 0,3-3 0 15,-1-1 2-15,3-3-1 0,3 0 1 16,1-3 2-16,3-1-1 16,0-2 0-16,0-2-3 0,0-5-1 0,-2-2 0 0,-2-4-1 15,-4 0 1-15,-3-6 2 16,4-2 0-16,0-1 1 0,0-1 0 0,0-1-1 15,-5 1 3-15,2 0-1 0,0 4 1 16,-7 0-1-16,3 4-1 0,-2 6 1 16,-7 3 0-16,2 6 0 0,0 0-1 0,3-3-3 15,-3 4-4-15,1-1-7 16,-2 0-4-16,3 2-2 0,1 6 4 0,7 8 5 16,8 5 5-16,3 7 3 0,6 1 3 15,4 0-2-15,-3-1 1 0,0-3 1 0,0-3 2 16,2-1 4-16,0 1 9 0,5-3 7 15,-2-3 6-15,-3-3 3 16,-4-2-6-16,-6-2-7 0,0 0-8 0,-2-1-7 16,-2-4-3-16,-4 2 1 0,-3-4-1 15,-3 0 1-15,-4-1 1 0,-2 0-1 16,-1 0-1-16,0 0-2 0,1 0-11 16,1 0-19-16,0-4-25 0,0 1-32 0,3-3 71 15,1-9-13-15</inkml:trace>
  <inkml:trace contextRef="#ctx0" brushRef="#br0" timeOffset="7999.88">2315 9031 1278 0,'0'0'49'0,"0"0"3"15,1 0-21-15,2 0-11 0,-2 0 3 16,1 0 1-16,-2-2-5 0,0 2-2 15,1-3-8-15,1 1-4 0,4-2-1 16,-2-1-2-16,3-2-1 0,2 1 1 16,0-3-2-16,2 1 1 0,0-1 0 15,2 0-2-15,1 2 1 0,3 1-1 16,2 3-2-16,6 2 0 0,1 1-1 16,6 4 0-16,2 4 2 0,1 6 2 0,1-1 0 15,0 5 0-15,-2 1 2 16,1 4-2-16,-4-1-1 0,-7 0-1 0,-1 1-3 15,-6 1 1-15,-4-2 2 0,-2 3 1 16,-6 1 2-16,-5-6 0 0,-1 1-3 16,-6-2 0-16,-3 1 0 0,-1 1 2 15,-8-2 0-15,-3 0 2 0,0-2-2 16,-6-1 1-16,-2-3 1 0,-1-2-1 0,0-2 2 16,-2-3 1-16,-2-4-1 0,-4-2 0 15,-3-3-2-15,-2-6 0 0,3-2 2 16,2-4 5-16,2-2-1 0,-1-2 4 15,7-3 9-15,2 3 8 0,9-3 8 16,6 5 8-16,5 2 4 16,6-1-4-16,2 1-6 0,2-3-11 0,2-4-14 0,3-2-7 15,3-4-5-15,2-1 0 0,5 1-11 16,1 2 0-16,-3 4 3 0,2 4 1 16,-2 6 10-16,0 1-4 0,-2 4-10 15,-4 2-25-15,-2 1-27 0,-2 2-35 16,9 2-11-16,5 2 52 0</inkml:trace>
  <inkml:trace contextRef="#ctx0" brushRef="#br0" timeOffset="9107.07">17273 8071 1357 0,'0'0'52'0,"0"0"1"15,-1 0-30-15,0 0-19 0,1 0-1 16,1 1-4-16,-1-1-2 0,0 0 0 16,0 0-2-16,0 4 2 0,0-2 2 15,0-2 0-15,0 3 0 0,-2 1 1 16,-1 4-3-16,3 5 0 0,0 5 1 15,2 9-1-15,-2 6 3 0,3 5 4 16,1 3 3-16,2-1 3 0,1 0 0 16,0-1-2-16,-4-3-2 0,3-2-1 15,-3-2-3-15,3-2 1 0,-2-3 1 0,1-2-3 16,-2-5 2-16,0-2-1 16,-1-1 0-16,1-4 9 0,-2-1 14 0,0-3 4 15,-1-3 9-15,0 1-2 0,0-2-9 16,0-1 0-16,0-2-2 0,0-2-3 15,0 1-1-15,0 4-4 0,0-2-6 16,0 1-3-16,0-4-3 0,0 0-2 16,0 0 0-16,0 0 0 0,0 0 0 0,0 0 0 15,0 0 0-15,0 0 0 0,0 0 0 16,0 0 0-16,0 0-1 0,0 0 0 16,0 0-7-16,0 0-23 0,0 0-35 15,1-4-38-15,-1 4 351 16,0 0-212-16</inkml:trace>
  <inkml:trace contextRef="#ctx0" brushRef="#br0" timeOffset="32429.89">10941 9501 1429 0,'0'0'21'15,"0"0"3"-15,0 0-65 0,0 2-9 16,0-2 27-16,0 0 10 0,0 0 4 16,0 0 5-16,0 0 1 0,0 0 2 15,0 0 6-15,0 0 8 0,0 0 8 0,0 0 9 16,0 0 0-16,0 0-4 0,0 0-5 15,0 0-7-15,0 0-4 0,0 0-4 16,0 0-3-16,0 0-1 0,0 0-2 16,0 0-1-16,0 0-4 0,0 0-4 15,0 0-5-15,0 0-3 0,0 0-2 0,0 0-1 16,0 0 2-16,0 0 3 0,0 0-1 16,0 0 0-16,0 0-2 0,0 0-2 15,0 0 3-15,0 0 4 0,0 0 4 16,0 0 4-16,0 0 1 0,0 0-3 15,2 2-6-15,-2-2-8 0,0 0-7 16,1 0-4-16,-1 0-2 16,0 0-2-16,0 0-8 0,-1 0-15 0,1 0 696 0,0 0-477 15</inkml:trace>
  <inkml:trace contextRef="#ctx0" brushRef="#br0" timeOffset="42032.41">9351 6726 1662 0,'2'0'19'0,"-2"1"-33"15,0-1-12-15,0 1 11 0,-2-1 12 16,2 0-2-16,2 0-1 0,-1-1 1 15,1 1 0-15,-2 2 2 0,1 2 0 16,-1-4 1-16,0 0 0 16,0 0 0-16,-1 0 0 0,0 0-1 0,0 1-1 15,1-1 0-15,0 1 0 0,0 0 1 0,0-1 1 16,0 0 2-16,0 0 1 16,0 0 0-16,0 0 0 0,-3 0-1 15,6 1 1-15,-3-1 0 0,0 0 1 0,0 0 0 16,0 0-2-16,0 0-5 15,-3-1-2-15,5 1-1 0,0 0 6 0,-2-1 8 16,0 1 4-16,1-4 5 0,3 0-1 16,0 1-4-16,-2-4-1 0,4 5 1 15,-1-3-2-15,2 3-3 0,3 3-1 16,-1 1-4-16,1 5-3 0,4 1-4 0,1 4 1 16,2 3 2-16,-2 0 1 0,-4-1-1 15,-4-4-7-15,-5-2-7 0,-2-2 0 16,-1-2 3-16,-1 0 8 0,-2-4 7 15,1 2 3-15,-2-2 1 0,1 0 0 0,-2 0 0 16,1 0 0-16,-2-2-3 0,-1 1 1 16,3-4-1-16,-1 1 1 0,0-1 2 15,4-1 4-15,1 3 5 0,1 3 9 16,0-1 5 0,0 0 1-16,0 1 5 0,0-2-6 0,0 0-4 0,0 1-7 15,0 0-11-15,0 0-5 0,1 1-6 16,0-1 0-16,0 1-9 0,-1 0-9 15,1 0-15-15,-1 0-17 16,0 0-10-16,2 0-10 0,-2 0-13 0,0 0-156 16,1-1 158-16</inkml:trace>
  <inkml:trace contextRef="#ctx0" brushRef="#br0" timeOffset="42967.82">10402 6009 1669 0,'6'33'66'16,"-116"0"-281"15,78-22 215-15,1 0 1-16,0-1 1 0,-2-3-2 15,3-1 1-15,2-3 1 0,4 0-1 16,4 1 0-16,1 1 2 0,-2-1 0 15,0-1 0-15,0-2 2 0,2-1-3 0,1 1 0 16,3-1 1-16,3-1-2 0,1 1 1 16,4-1 1-16,2 1-2 0,0 0 2 15,2 0 0-15,2 0-1 0,-1 0-2 16,2 1-1-16,0-1-3 0,2 1-4 16,-2 3 0-16,1 8-1 0,1 6 3 0,-1 7 3 15,1 6 1-15,-2 2 2 16,-5 5 0-16,2 1 0 0,-3 0 1 15,-2-3 1-15,4-3-2 0,1-6 2 0,2-6 1 16,0-5-2-16,0-4-1 0,0-6 2 16,-1-2-1-16,0-2 1 0,2-2 1 15,0 0 0-15,-1-2 1 0,2 2 7 16,-1 0 1-16,1 0 2 0,2-1 3 16,-3 1-9-16,1 0-3 0,1-2-2 0,4-2-4 15,4-3 1-15,3-4 0 0,9-5-3 16,2-1 2-16,3 0 0 0,2 1 0 15,-2 3 1-15,0 1 0 0,1 2 0 16,0 3 0-16,3 2 0 0,0 4-1 16,1 2-3-16,-1 4 0 0,-3 5-1 0,-1 5 0 15,-1 1 1-15,-1 8-1 0,-2 3 2 16,-1 3 0-16,-6 4 2 16,-5 0 1-16,-6 0-5 0,-5-4-1 0,-4-3 0 15,-9-5 1-15,-2-4 6 16,-3-1 1-16,-1-4 3 0,-3-1 1 0,-2-3 5 0,-7-3 2 15,1-1-4-15,-3-1 3 0,6-1-4 16,3-3-1-16,3 0 1 0,10 0-2 16,3 0-1-16,7 0 0 0,1 0 2 15,0 0-1-15,0 0-6 0,-1 0-11 16,2 0-17-16,1 0-17 0,-2 0-14 16,6-2 59-16,6-3-12 0</inkml:trace>
  <inkml:trace contextRef="#ctx0" brushRef="#br0" timeOffset="53344.39">2956 5391 860 0,'1'-5'59'16,"0"1"29"-16,1 0-29 0,-2 2-25 0,0 1 14 0,0-3 17 16,1 3 2-16,-1 1-6 0,0 0-11 31,0 0-18-31,0 0-14 0,0 0-12 16,-1 0-9-16,1 0-3 0,0 0-3 15,0 1-1-15,-5 3 2 0,-1-2 5 16,-3 1 6-16,-4 2 7 0,-3-2 8 15,-3 3-1-15,-3-2 0 0,-1 2-5 16,1-1-5-16,-1-2-2 0,3 0 1 0,0 0 0 16,2-2 0-16,1 1 1 0,-1-2-2 15,1 1 0-15,3-2 1 0,0 1-1 16,5 0 0-16,1 0 1 0,4 0-1 16,0 0 1-16,4 0 0 0,-1 0-2 15,0 0-1-15,0 0-2 0,0 0 0 0,0 0 0 16,0 0 0-16,0 0-1 0,-1 0 0 15,1 1-1-15,0 0-2 16,0 0-1-16,0 0 1 0,-4 4-3 0,4-3-1 16,-1 3-1-16,0 1-2 0,-2 4 3 15,2 5 1-15,-2 3 3 0,1 8 1 16,-1 3 1-16,0 4-1 0,0 5 2 16,1 5-1-16,-1 6 0 0,2 6 1 0,0 6-1 15,0 6 1-15,1 8 0 16,-1 8 0-16,1 5 0 0,0-2 0 0,0 0 0 15,1-6 0-15,1-4 1 0,0-6 0 16,4-4-1-16,-4-11 2 0,2-9-1 16,0-8 0-16,-1-9-1 0,-1-3 1 15,1-4 0-15,0-4 4 0,0-5 0 0,0-3 3 16,0-3 6-16,-1-2 5 0,0-1 2 16,-1-4 3-16,1 0-2 15,0 1-2-15,1-1 0 0,-1 0-3 0,0 1-2 0,3 0-2 16,-1-1-2-16,1 0-1 0,-1 0 1 15,3 0 0 1,2 0 0-16,1 0-2 0,4-1-1 0,3 1-3 0,3-1 0 16,0 1 1-16,-2 0-2 0,-2 0 1 15,-4 0 0-15,-3 0-1 0,0 0 0 0,-2 0 0 16,-2 0-2-16,3-1 1 0,-2 1-1 16,0 0-1-16,0 0 0 0,1-2 2 15,2-1-1-15,-1 2 0 0,0-1 1 16,2 1-3-16,3-3 1 0,-2 2 0 15,3-1-1-15,2 1 0 0,-2-2 1 16,4 2-1-16,0-1 0 0,4 1 0 16,6 1 0-16,4-1-4 0,0-2-5 15,-3 3-7-15,-4-2-7 0,-5 0-7 0,-4 1-6 16,-3 1-14-16,-3-1-15 0,-4 1-14 16,-1-1 682-16,-1-1-454 15</inkml:trace>
  <inkml:trace contextRef="#ctx0" brushRef="#br0" timeOffset="54198.57">3210 5931 1270 0,'1'0'58'16,"-1"0"40"-16,0 0-114 0,1 0-12 15,-1 0 8-15,0 0 12 0,1 0 6 0,0 0 2 16,-1 0 1-16,2 0 8 0,-1 0 2 16,2-5 4-16,0 4 3 0,2-2 1 15,-1-2-2-15,2 1-3 0,1-1-1 16,-2 1-2-16,1-2-2 0,0 1-1 16,-3 1-4-16,3 1-3 0,0 0 0 15,2 1-2-15,3 1-3 0,4 2-1 0,4 4-3 16,1 2 0-16,5 6 2 0,1 5-1 15,-4 2 1-15,3 5-1 0,-6 3 0 16,-2 2-1-16,-2 3 2 0,-4 2 0 16,-1 0 2-16,-1-2 1 0,-3-2-3 15,-4-4-2-15,-2-7 0 0,-4-2-4 16,-1-1 1-16,-3-3 6 0,-3 1 1 16,-3-2 4-16,1 1 4 0,-2-4-2 15,2 0-1-15,4-4 0 0,-6-2-1 0,3-1 4 16,-3-3 7-16,-4 0 4 0,0-2 6 15,0-1 4-15,-1-2-3 0,1-1 5 16,2-2-1-16,0-1 0 0,3 0-1 16,-1-4-5-16,-1 2-2 0,-1-1-7 15,0 0-2-15,5-2-4 0,2 4-1 16,2 0 12-16,3 1 11 0,2 2 7 0,1-2-3 16,1 3-12-16,0-5-9 0,1-1-3 15,0-2 3-15,2 0 1 0,0-6-3 16,1 2-4-16,1-4-3 0,-1 0 0 15,2-3-2-15,-1-3-5 0,3 1-7 16,2 0-13-16,3 0-9 0,3 4-2 16,2 1-5-16,-2 3-1 0,0 5-1 0,-1 0-15 15,1 3 652-15,4-4-443 0</inkml:trace>
  <inkml:trace contextRef="#ctx0" brushRef="#br0" timeOffset="56594.21">29841 5842 1134 0,'0'0'32'15,"0"-1"-17"-15,-2 1-4 0,3 0-6 16,-1 0 7-16,0 0 14 0,0 0 14 0,0 0 16 16,0 0 9-16,0 0 3 0,1 0 0 15,-1 0-8-15,0 0-6 0,0 0-11 16,0-1-7-16,1 1-4 0,-1 0-6 16,0 0-1-16,0 0-2 0,0 0-4 0,0 0-2 15,0 0-2-15,0 0-6 16,0-2-3-16,-2-2-3 0,0 4-3 0,-4-1 0 15,3-1-1-15,0 0-1 0,-4-3 1 16,5 1 0-16,-6-1 0 0,-1 0 1 16,-1-3 1-16,-4 2 1 0,2-2 0 15,-3 0 1-15,-2-1-1 0,0-1-2 16,-1-1 0 0,-3-1-1-16,-1-1-1 0,-1 1 2 0,-3-2-1 0,-1 0 0 0,2-1 1 15,-5 0-1-15,-2-1 1 0,-3-1 0 16,-2-2 0-16,0-2-1 0,-5-4 0 15,-6-1 0 1,-11 0 1-16,-6 0 0 0,1 2-1 16,-1-3 0-16,4 2 1 0,-2 0-1 15,-1-2 0-15,-15 3 1 0,-4-3-1 0,-9 0 0 0,-4 1 1 0,6-5 0 16,-8 2-1-16,-10-2 1 16,-7 2 0-16,-5-1-1 0,3-2 1 0,-10 2 0 15,-2-4 0-15,-2-1 0 16,-6 4 0-16,-3-3 0 0,-2 2 1 0,-1 2-1 15,-15-1 0-15,5 1 0 0,3 2 0 16,-16 0 0 0,1 1 0-16,1 0 0 0,-6-3 0 0,-12 1 2 0,8 0-1 0,-8 2-1 15,-8 2 0-15,14-2 0 0,-13 2 0 16,-1 4 0-16,13 2 0 0,-19-1 0 16,11 1 1-16,3 1 1 0,-15 2 4 15,11-2 3-15,1 2 0 0,-12 2-1 0,11-2-3 16,-1 1-4-1,-12 1-1-15,13 1 1 16,-17-1 0-16,-1-2 0 0,9 0 0 0,-19-1 0 0,15 1 0 0,-8-2-1 16,-1 2 0-16,19-1 0 0,-15-1 0 15,7 3 0 1,8-1 1-16,-18 1-1 16,17 3 0-16,3-1 0 0,-12 3 1 15,19 0-1-15,-9 1 1 0,2 3 1 0,12 1-2 16,-14 0 0-16,10 4 1 0,6-2-1 15,-9 3 1-15,7 2 0 0,8-2-1 16,-14 3 0-16,4 3 0 0,8-1-1 16,-10 4 1-16,5 1 0 0,10-1 0 15,-10 0 0-15,4 3 0 0,8-1-1 16,-3 2 1-16,1 2 0 0,1 0 1 16,-1 1 0-16,-9-2 0 0,8 4-1 15,3-4 0-15,-3 4 0 0,7-2 0 0,5 0 0 16,1 1 1-16,3-2-1 0,10 3 0 15,2 0 1-15,-3 0-1 0,7 1 0 16,2-1 0-16,1 2 0 0,5-1 0 16,1 2 1-16,1 1-1 0,-2 0 1 0,7 3-1 15,-5-4 0-15,0 4 0 0,1 2 0 16,0-5 1-16,6 2-1 0,3-3 1 16,3 2-1-16,2-1 0 0,11 3 1 15,-2-3-1-15,2 0 0 0,1 2 1 16,4 0-1-16,9 0 0 0,13-1 0 0,5-2-1 15,4 1 1-15,0-1 1 16,-3 0-1-16,5 1 0 0,6-2 0 16,4 0-1-16,8 2 1 0,-1-4 0 0,2 0 0 15,3 1 0-15,1-4 1 0,1 0-1 16,-3 2 1-16,-1-5 0 0,-2-1-1 16,0 3 2-16,3-4 0 0,2-1-1 15,6 1 1-15,2-3 1 0,3-2-2 16,-2 3 0-16,-1-1 1 0,-1 1-2 15,-4 2 0-15,-4 1 0 0,0 0 0 0,-2 2 0 16,0-2 0-16,-2 0 0 16,0-1 0-16,0 0 0 0,3 1 0 0,2 0 0 15,-2-1 0-15,2 3 0 0,-6 2 0 16,-1 0 0-16,-2 0 0 0,-4-1 0 0,-6 0 1 16,-4 1 0-16,-4 0-1 0,-1 1 1 15,7 1 0-15,3 0-1 0,-5-1 0 16,4 0 1-16,-9 2-1 0,-4-3 1 15,-3 3-1-15,-3-3 0 0,2-1 0 0,3-1 0 16,7-2 1-16,-1 0 0 0,-6 1-1 16,-4 0 2-16,-4 0-2 0,-4 1-1 15,4 3 1-15,2 1 0 0,-2-1 0 16,-5 1 0-16,-1-1 0 16,-2 2 0-16,2-3 1 0,9-2-1 0,7 1 0 15,3-3 0-15,-1 2 0 0,1-3 0 16,1 0 1-16,3-3 0 0,12 0 0 0,6-2 0 15,11-1-1 1,5-1 0-16,8-2 1 0,5 0 0 0,1 0-1 0,7-1-5 16,-3 1-11-16,3-1-8 0,4 2-12 15,0-2-9-15,1 0-6 0,0 0-10 16,0 0-16-16,0 0-15 0,0-2-8 16,0-4 0-16,2-2 51 0</inkml:trace>
  <inkml:trace contextRef="#ctx0" brushRef="#br0" timeOffset="57006.37">6933 5492 1011 0,'3'5'73'0,"-5"3"-29"0,-1 1-16 16,-3 7-8-16,-5-2 37 15,3 6-13-15,-4 4-1 0,-2 7-7 0,-3 5-6 16,-4 6-7-16,-1 8-7 0,-6 4-5 0,-4 6-1 16,1 5-1-16,-2 4-4 15,3-3 0 1,3-6-2-16,3-8 0 0,8-11 0 0,0-11 0 16,6-7 3-16,2-9 17 0,3-4 5 15,4-3 2-15,0-4-1 0,1-3-14 0,0 2-3 0,0-2-3 16,0 0-3-1,1 0-3-15,5-3-1 16,-1 1 2-16,9-2 1 0,4-2 3 0,9-7 1 16,9-2-1-16,7-4-2 0,4-1-1 15,-4-1-2-15,-2 5-1 0,-10 2 0 16,-6 4 0-16,-6 5 0 0,-3 2 0 16,-4 2 0-16,-2-2-1 0,-2 0 0 15,-2 3-1-15,-3-1 0 0,-2 1 0 0,-1 0-2 16,0 1 3-16,1-1-10 0,-1 1-15 15,0-1-31-15,0 2 652 0,0-2-450 16</inkml:trace>
  <inkml:trace contextRef="#ctx0" brushRef="#br0" timeOffset="58289.47">9174 5065 993 0,'1'0'34'0,"0"0"-5"0,-1 0-18 0,-1 0-8 16,1 0-2-16,0-2-1 0,0 2-4 16,1 0 1-16,-1 0 0 0,0 0 5 15,0 0 10-15,0 0 9 0,0-2 5 16,1 4 4-16,2-2 0 0,-3 0-3 16,0 0-3-16,0 0-5 0,0 0-8 15,0-2-5-15,0 2-3 0,0 0-2 16,0 0-1-16,0 0 0 0,0 0-2 15,0 0 0-15,0 0 2 0,0 0-4 0,0 0-3 16,0 0-7-16,0 0-11 0,0 0-8 16,-2 4 4-16,2-4-130 0,0 0-66 15,-2-4 122-15</inkml:trace>
  <inkml:trace contextRef="#ctx0" brushRef="#br0" timeOffset="58984.79">9347 4868 1268 0,'0'0'35'0,"0"0"-14"0,0 1-19 16,0-1-3-16,-1 0 1 0,1 0-2 15,0 2 0-15,0-2-1 0,0 0 0 0,0 0 0 16,1 0 1-16,-1 0-1 16,0 0 1-16,0 0 0 0,0 0 1 0,3 1 2 15,-2 1 5-15,1-2 0 0,-1 0 0 16,2 3-2-16,-1 0-3 0,3 1 0 16,3 4 0-16,1 1-1 0,3 5 1 15,4 6 0-15,-1 3 4 0,8 11 11 0,2 1 8 16,2 6 0-16,0 5 2 0,-3 1-6 15,4 6-2-15,-1 6 1 0,1 4-2 16,2 5-5-16,-6 5-4 0,4 5-2 16,-3 1-3-16,-6-3 3 0,0-7 3 15,-10-7-1-15,0-3 6 0,-3 0-3 16,-6-4-1-16,1 0 1 0,-3-4 5 0,-5-3 4 16,-3-7 3-16,-10 0 1 15,-2 0-7-15,-4 0-5 0,1-3-3 0,-3-3 0 16,-2-5 4-16,3-5 11 0,4-4 3 15,4-2 5-15,4-6 0 0,5-1-9 16,2-4 1-16,1-1 1 16,3-3 1-16,-1 3 6 0,3-6 3 15,0 0 1-15,2-1 2 0,0 1-1 0,0-1-1 16,0 1-2-16,0-1-1 0,0 0-4 0,0 0-2 16,0 0-3-16,0 0-4 0,0 0-1 15,0 0-3-15,0 0-4 16,0 0-2-16,1 0-3 0,-1 1-3 0,0-1-1 15,0 0 0-15,0 0-1 0,0 0 0 16,0 0-1-16,0 0 1 0,0 0 0 0,0 0-2 16,0-1-4-16,0 1-9 0,0 0-13 15,0-1-13-15,0 1-23 0,0 0-19 16,0-1-26-16,0 1-16 0,0-1-7 16,0-5 10-16,1-5-210 0,-1-15 219 15</inkml:trace>
  <inkml:trace contextRef="#ctx0" brushRef="#br0" timeOffset="60273.56">4742 6344 1248 0,'0'0'235'0,"1"4"-143"16,-1-4-114-16,-1 4 25 0,-1-3-5 15,2 3 0-15,-1-3-1 0,1 5-1 16,-2 2 0-16,0 7 0 0,0 3 2 15,-2 8 2 1,-1 6 1-16,-3 5 3 0,-2 3 1 0,-2-1 1 0,-2-1 2 16,-2-4 1-16,4-5 3 0,1-3 1 15,1-5 0-15,2-1-2 0,1-5-1 0,2-3-3 16,-2-5-2-16,2-2 1 0,1-2-2 0,-1-2 2 31,5-1 1-31,0 1-1 0,0-1 0 16,3 1-1-16,-2-1-2 0,0 0-10 15,-1 0-11-15,0 0-20 0,0-2-30 16,0 2-19-16,2 0 17 0,-2 0 27 0</inkml:trace>
  <inkml:trace contextRef="#ctx0" brushRef="#br0" timeOffset="64727.63">11315 4926 1309 0,'0'0'36'0,"-1"0"-21"15,1 0-9-15,0 2-4 0,0-2-2 16,0 1-3-16,-3 1 1 0,-5 4 1 16,-8-3 1-16,-2 2 0 0,-6 3 1 0,-4-3 2 15,-1 2 4-15,-5 0 6 0,2-2 4 16,-1 1 4-16,-1-2-1 16,3-4 0-16,-4 3-4 0,2-1-5 0,3-2-1 15,-2 1-6-15,0-1 0 0,0 0-2 16,-4 0 0-16,4 0-1 0,2 0 1 15,4 0-1-15,7 2 1 0,1-1 0 0,6-1 0 16,3 0 0-16,2 0 1 0,1-1-2 16,3 1-1-16,3 0 0 0,-1 1 0 15,1-1 3-15,0 0 1 0,0 0 0 16,0 0-2-16,0 3-2 0,0-3-5 16,0 2 2-16,2 2-1 0,-2 1 1 0,2 4 1 15,0 4 0-15,3 5 1 0,1 6 1 16,0 2 2-16,0 12-2 0,2 2 1 15,-3 7 0-15,1 10 0 0,0 3 0 16,-2 7 0-16,1 9 1 0,-1 1 0 16,1 4 0-16,-3-2 0 0,0-5-1 15,0-3 2-15,3-4-3 0,-2-3 2 16,1-2-1-16,-1-7 0 0,-1-6 0 16,2-7 1-16,-1-6-2 0,-2-8 0 0,4-6 10 15,0-2 3-15,2-8 4 0,-3-2 3 16,1-3-5-16,-3-3-3 0,-1 0 0 15,5-1-3-15,-3-2-1 16,2 1 1-16,0 0 1 0,3-1 4 0,1 1 2 16,0-1 3-16,-1 0 3 0,1-1 3 15,1 0 1-15,5-1-1 0,0-2-1 16,5 0-2-16,5-3 2 0,0 1 2 0,3 0 1 16,-3-2 1-16,-5 1-1 0,3 1-7 15,-3 0-5-15,0 1-7 0,-1 0-4 16,-1 1-2-16,-2-1-1 0,-3 2 0 0,-2 1 0 15,-4 0 2-15,-2 0-2 0,-4 1 1 16,0 0-1-16,-1 0-1 0,1 0-1 16,-1 0 1-16,0 0-3 0,0 0-6 15,0 0-8-15,0 0-15 0,0 0-11 16,0 0-18-16,0 0-5 0,0 0-19 16,0 0-11-16,0 0-2 0,0 0 3 15,-6 0 52-15</inkml:trace>
  <inkml:trace contextRef="#ctx0" brushRef="#br0" timeOffset="66917.53">29717 5968 1309 0,'-5'0'16'0,"1"-2"-27"0,-4 2-6 15,1-1 12-15,-1-1 6 0,1 1 0 16,-2 0 0-16,0-1-1 0,-1-1 1 16,-3-2 1-16,-1 1-1 0,0-3 1 15,-3-2 1-15,-3-5-2 0,-2 1 1 0,-5-1 0 16,-2 0-2-16,-4-4 0 0,-3 1 1 16,-4-4 0-16,-1 2-1 15,-11-4 1-15,-12-2-1 0,-3 1 0 0,-5-1 0 16,3 0 0-16,5 2 0 0,-1-1 1 15,-10-1-1-15,-9 1 1 0,-7-1 1 16,-4-1-1-16,2 0 1 0,-2-1 2 0,-14-3 2 16,-12 2 0-16,-1-2 0 0,1-1-2 15,-7 0 5-15,-1-2 1 0,-7 1 14 16,-1-3 10-16,-3 0 1 0,1-2-3 16,1 0-12-16,-9 2-2 0,0-2 3 0,-3 1 4 15,-7-4-1-15,-7 5-8 16,6-3-7-16,0 3-5 0,-15 3-3 0,7 1 0 15,4 3 0-15,-13-1 0 0,9 5 0 16,5 2 0-16,-9-3-1 16,0 1 4-16,8 2 8 0,-4-3 3 0,-3 6 4 15,8-2-3-15,-1 2-5 0,-7 1 3 16,5 0 6-16,5 0 4 16,-13 4 2-16,8 2-3 0,8-3-7 0,-11 5-6 15,10 0-3-15,1 2-2 0,-6 3 1 16,-2-3 1-16,6 2 1 0,-2-1-1 0,-4 1-1 15,6 0-2-15,0-2 0 0,-3 2-1 16,3 1 0-16,7-1 0 0,-3 3 0 16,1-3 0-16,-1 1 1 0,3 2 0 15,-9-1-1-15,9-1 0 0,7 2-1 0,0 0-1 16,1 0 0-16,6 2 1 0,0 1-2 16,3 0 0-16,4 1 0 0,-3 2 0 15,-3-1 1 1,-7-1-1-16,-3 0 0 0,2 1 1 0,7 0-1 0,-2-1 1 15,3 1-1-15,4 0 0 0,-2 0 1 16,-2-1-1-16,4 1 1 0,-3 2-1 16,-2-2 1-16,7 1-1 0,3 2 0 0,1-1 0 15,3-1 0-15,5 1 0 0,-4 1 1 16,2-1-1-16,0 3 0 16,5-1 0-16,-2 1 0 0,3 0 0 0,0 4 0 15,2-1 1-15,14 1-1 16,-10 2 0-16,1 1 0 0,-1-1 0 0,0 3 0 15,11-1 0-15,-3 3 0 0,3 0 0 0,-8-2 0 16,4 2 0-16,10 1 0 0,-7-2 0 16,1 0 0-16,-5 1 0 15,-2-2 0 1,12 2 0-16,5-2 0 0,1-2 1 0,-4 4-1 0,4 0 0 0,4 2 0 16,1 2 0-16,9 1 0 0,-4 1 1 0,-5-1-1 31,1 1 0-31,-1 0 0 0,7-2 0 0,9 2 0 0,4-1 0 0,7 1 0 15,0 1 0-15,1-1 0 0,1 0 0 32,-4-3 0-32,6 2 0 0,5-2 0 15,5 1 0-15,5 2 1 0,0-4-1 0,2 0 0 16,2-2 0-16,5-1 0 0,2 0 0 16,6-3 0-16,-1 0 0 0,1 1 0 15,3 1 0-15,-2 0-1 0,2 1 1 16,-2-2 0-16,-1 3 0 0,0-2 0 15,-1 1 0-15,0 1 0 0,2-1-1 16,1-1-2-16,5-1-6 0,1 0-3 16,3-1-4-16,1-2-3 0,1-1-6 15,-1 0-6-15,3-2-7 0,0-4-4 0,1 0-1 16,2-5-1-16,0 0 0 0,0 0 2 16,0 0 8-16,2 2 7 0,-2-2 2 15,3-2 6-15,-2-1-3 0,1 1 0 16,-1-3 7-16,0-3 0 0,-1-6-3 15,-2-6-14-15,-2-5-7 0,-2-1 12 16,-2 6 27-16,3 3 34 0,0 5 24 0,1 3 0 16,1-1-12-16,2 1-11 0,-1 0-6 15,-1-1-4-15,0 1 1 0,0-2-1 16,0 2 2-16,0 0 1 0,2 3-3 16,0 0 1-16,1 1 2 0,1 3 0 0,0-2 6 15,-1 4-4-15,0-1-7 0,0 0-6 16,0 1-9-16,0 0-4 0,0 0-2 15,0 0-1-15,0 0-1 0,0 0-3 16,0 0-5-16,0 0 0 0,0 0 0 16,0 0 0-16,0 1 0 0,-1 2-7 15,1 3-8-15,0 4 1 16,0 8 5-16,-1 10 8 0,-6 10 6 0,-2 5-1 16,-3 4-3-16,2-2-5 0,3-9-2 15,3-7 3-15,1-8 4 0,1-7 5 16,2-3 0-16,0-3-2 0,1-2-4 15,3-2-5-15,1-1-7 0,10-1 3 16,7-2 5-16,12 0 6 0,15-5 9 0,10-1 3 16,4-5-1-16,0-3 0 0,-6-1 0 15,-4 2 3-15,-6-1 5 0,-6 3 4 16,-6 1 0-16,-8 1-3 0,-1-1-3 0,-1 2-4 16,-4 0 0-16,-4 1 0 0,-6 4-2 15,-4 1 2-15,-4 0 0 0,-2 2 0 16,-1 0 0-16,2 0 1 0,-2 0-1 15,0 0-6-15,0 0-12 0,0 0-22 16,-2-2-25-16,1 1-12 0,-2-8 33 16,-2-8 9-16</inkml:trace>
  <inkml:trace contextRef="#ctx0" brushRef="#br0" timeOffset="67389.41">14715 5902 1941 0,'-3'0'21'15,"1"3"-34"-15,-2 3-30 0,-2 5 3 16,-2 5 27-16,-1 5 11 0,-2 6 1 15,-2 4 1-15,-2 5 0 0,-1 0 0 0,0-1 1 16,2-2 0-16,2-4-1 16,-1-3 0-16,3-4 1 0,-2-2 0 15,3-3 0-15,3-3 0 0,1-3 0 16,3-4 0-16,0-1 1 0,0-1-1 0,1-5 1 16,1 1-1-16,-2 0-2 0,2-1-9 15,-1 1-19-15,0-1-28 0,0 1-26 16,1 0-17-16,0-1-9 0,0 0 7 15,-4 0-31-15,5-1-196 16,3-2 212-16</inkml:trace>
  <inkml:trace contextRef="#ctx0" brushRef="#br0" timeOffset="68714.34">16804 4600 1359 0,'0'0'32'0,"0"1"-26"16,-4-2-6-16,4 2-4 0,-1 0 0 15,1-1 2-15,1 3-2 0,-1 1 0 16,1-2 0-16,-1 1-2 0,0 1 4 15,1-2 2 1,2 0 1-16,-1 4 3 0,1-4 0 0,2 3-3 0,2 4 1 16,2 0-1-16,3 6-1 0,3 3 1 0,1 4 1 15,5 8-1-15,4 5 0 16,6 9 1-16,6 10-1 0,4 8 2 16,4 9 0-16,2 8-1 0,-3-1 2 0,-9 3-1 31,-6 4 1-31,-7 0 1 0,-6-3 0 0,-2-2-1 0,-6-5 1 0,-3-8 1 0,-5-6 3 15,-2-7 9-15,-6-7 5 0,-1-9 4 32,-1-3 5-32,0-5 3 0,0-4-1 15,1-4-3-15,-2-6-5 0,1-1-9 16,0-2-4-16,-2 1 0 0,1-3-5 16,0-2-1-16,0 1-1 0,-1-4-3 15,3-2 0-15,4 1 0 0,1-1 0 0,0-1 0 16,4 1 0-16,-1-3 0 15,0 0 1-15,0 0 0 0,1-1-1 0,-2 0 1 16,2 0 1-16,0 0-2 0,-1 0-2 16,0 0-6-16,-4 0-11 0,5 0-12 15,0-1-12-15,0 1-13 0,0 0-3 16,0 0-2-16,0-1-2 0,0 1 3 16,0-1-2-16,3-5 65 0,-2-4-13 15</inkml:trace>
  <inkml:trace contextRef="#ctx0" brushRef="#br0" timeOffset="69283.72">16089 4974 1724 0,'-1'0'24'0,"2"0"-39"0,-1 2-3 16,-2 0 9-16,2 3 8 16,-2-2 1-16,0 3-1 0,-2 4 0 15,-1 7-1-15,-1 5 1 0,4 6 1 0,1 8 0 16,-2 6-1-16,2 2 0 0,-2 5 1 16,1 5 0-16,2 0 0 15,0 5 2-15,0 1-2 0,0-5 1 0,-2-8 1 0,2-8-1 16,0-8 1-16,0-11 1 0,0-1-2 15,0-3 5-15,0-6 3 0,3 1-1 16,-3-3 1-16,0-2-2 0,-1 0-4 16,-2 0-1-16,3-3 1 0,0 2 0 15,1-2-1-15,1-1 0 0,-2 2 0 16,-4-2-1-16,4-1 2 0,0 0-1 16,0 0 0-16,0-1 0 0,1 0 0 15,-1 0 0-15,0 0 0 0,0 0 0 16,0 0-2-16,0 0 1 0,0 0-11 0,0 0-7 15,0 0-19-15,4-2-29 0,-4 1-4 16,1-3 132-16,9-7-64 0</inkml:trace>
  <inkml:trace contextRef="#ctx0" brushRef="#br0" timeOffset="88979.73">17009 13684 976 0,'1'0'33'0,"2"0"-1"0,-3 1-24 16,0-1-6-16,1 0 1 0,-1 0 7 15,0 0 12-15,1 0 16 0,-1 0 14 16,0 0 7-16,0 0 2 0,0 0 2 15,0 0-3-15,0 0 1 0,0 0-2 0,0 2-8 16,0-2-7-16,0 0-12 0,0 1-10 16,1 1-8-16,-1 0-8 0,1 1-6 15,0 4-4-15,-1 3-3 0,0 8 0 16,1 10 3-16,0 9 2 0,4 11 2 16,0 8 1-16,1 8 1 0,4 1 0 15,-1 5-1-15,0-1 6 0,1 1 9 0,3 0 5 16,-2-1 1-16,2 1-4 0,-3-8-10 15,-3 2-3-15,0-5-1 0,-3-2-1 16,3-4 1-16,1-8 4 0,-5-6 7 16,0-7 2-16,-1-5-1 0,0-7-5 15,2-1-6-15,-1-2-2 0,-2-2-1 16,-1-1 0-16,-1-4 1 0,2 2-12 16,-1-6-22-16,0-2-38 0,0-2-40 15,0-2 510-15,0 0-324 0</inkml:trace>
  <inkml:trace contextRef="#ctx0" brushRef="#br0" timeOffset="89885.14">17005 14278 1665 0,'0'0'114'0,"0"0"88"0,0 0-149 15,0 0-57-15,0 0-4 16,-1 2 1-16,1-2-2 0,0 0-3 0,0 0 0 16,0 0 3-16,-2 0 3 0,1 0 4 15,-7-2 3-15,4 2-1 0,-4 0 2 16,-4 0 0-16,-4 0 0 0,-3 2 2 16,-1 0 0-16,-3-2 2 0,-1 0 0 15,-5 0 0-15,-4 0-2 0,-4 1 0 0,-2 0 0 16,-10-1-3-16,-12 1 2 0,-8-1 0 15,-9 0-2-15,0 0 3 0,-4 0-2 16,-1-2 1-16,-15 1 0 0,-7-4-1 16,-4 1 0-16,-4-1 0 0,2-1-1 15,-8-1 0-15,-6 0 1 0,0 0 0 16,0-1 3-16,-7 1 2 16,-1 1 1-16,-7 0-1 0,-2 2-1 0,-6-1 0 15,1 2 0-15,-3 1 4 0,-15-4 0 0,4 3-1 16,-4-5 0-16,-18 1-3 0,8 0-1 15,2-2-1-15,-16-1-1 16,12 0-1-16,-1 0 0 0,-12 0 1 0,8 2-1 0,9 0 1 16,-14 2 1-16,5 0 1 15,4-1 2-15,-14 2 1 0,9-1 3 0,5-1 1 16,-5 2-1-16,6 0-1 0,8 0-2 16,-10 1 0-16,4-3 1 0,0 0 15 15,-14 0 8-15,15-2 1 0,4 0-1 16,-9 0-18-16,12 1-9 0,2-4-1 0,-7 5 7 15,12-1 5-15,7-2 1 0,-9 2-1 32,8 2-8-32,4-1-4 0,-2 3-1 15,3 1-2-15,2-1 1 0,4 1 1 16,-7 1-1-16,6 0 0 0,4-2-1 0,-1 4 0 16,3 0 0-16,1 4 0 0,0 1-1 15,0 1 0-15,-2 1 0 0,-1 0 1 0,6 4-1 16,-2-2 0-16,0 2 0 0,2-6 0 15,-2 4 0-15,-1 0 0 16,2 1 0-16,3 1 0 0,-1 0 0 16,4-2 0-16,1 0 0 0,2 0 0 15,2-1 0-15,2 1 0 0,1 0 0 16,1-3 0-16,0 3 0 0,3-1 0 16,14 1 0-16,0-1 0 0,7 1 0 0,0 1 0 15,5 0 1-15,10 1 1 0,10-2-1 16,5 0-1-16,9-1 1 0,7-2 0 15,6 0 1-15,8-2 0 0,10-1 0 16,5 2 7-16,7-4 5 0,4 0 3 0,3 1 3 16,2-2-6-16,1 0-4 15,4 0-4-15,-1 0-2 0,0 0-1 0,0 2-2 16,0-2-2-16,0 0-4 0,1 0-8 16,-1 0-13-16,1 0-15 0,0 0-17 15,0 0-20-15,0 0-15 0,0 0-26 16,0 0-21-16,0 0-28 0,0-2-18 0,3-9 72 15,5-6 40-15</inkml:trace>
  <inkml:trace contextRef="#ctx0" brushRef="#br0" timeOffset="90310.75">2468 13744 1704 0,'1'0'112'0,"-1"0"89"15,-1 0-154-15,-1 0-51 0,2 0-4 16,0 0 0-16,-1 1-1 0,1 2-1 16,-1 6 2-16,0 6-1 0,0 8 3 15,-2 9 3-15,0 5-1 0,0 5 2 0,0 4 1 16,3 5 0-16,1 8 1 0,0 6 1 15,-1-1-1-15,-1 0 1 0,-2-6-1 16,0-7 0-16,2-5 1 0,-2-6 0 16,0-2-1-16,2-3 2 0,1-4 0 15,-1-1 0-15,1-5 1 0,-1-4 0 0,1-3-2 16,-1-3 2-16,0-2-2 0,-1-2 1 16,-1 1 0-16,2-2 0 0,0 3 0 15,-1-2 0-15,2 3 0 0,-5-2-1 16,4-1-1-16,-1 1 1 0,0 0-1 15,2-1 0-15,-3-2 0 0,1 0 0 16,0-2-5-16,2-3-15 0,0-2-21 16,0-1-30-16,0-1-26 15,-1 0-26-15,0 0-13 0,1-3 66 0,5 0 19 0</inkml:trace>
  <inkml:trace contextRef="#ctx0" brushRef="#br0" timeOffset="96464.96">19348 5302 1557 0,'2'5'23'0,"-1"8"-29"16,0 8-20-16,-1 5-5 0,0 5 17 0,2 3 11 15,-2 2 1-15,0 2 0 0,-1 2-1 0,-2 0 0 16,2 4 0-16,0 0 0 0,-4 4 1 15,1-1 2-15,-1-1 0 0,-2-3 1 16,5-5 0-16,-2-3 0 0,1-7 0 16,3-3 0-16,-2-5 2 0,2-7 0 15,0-4 1-15,0-2 4 0,0-6-5 16,0 0-19-16,0-1-33 0,6-1 39 0,0-10-16 16</inkml:trace>
  <inkml:trace contextRef="#ctx0" brushRef="#br0" timeOffset="96706.26">19543 5537 1199 0,'0'4'60'0,"-2"3"49"0,-3 4-100 16,-4 4-11-16,-3 3 2 0,-2 2 1 16,-2-2 2-16,-5-2 3 0,-1 3 11 15,-6-3 5-15,-7-1 4 0,-3 1 2 16,-6-6-5-16,-4-3 2 15,-3-1 0-15,3-3-1 0,4-3-2 16,10-3 0-16,7 1-4 0,6-2-2 0,1 4-2 16,1-1-7-16,4-3-2 0,2 3-1 0,3-2 2 15,3 0-7-15,6 3-30 0,-2-1-39 16,5 2-12-16,3-3 30 0</inkml:trace>
  <inkml:trace contextRef="#ctx0" brushRef="#br0" timeOffset="97274.18">20552 5632 1787 0,'-3'-4'78'16,"0"-3"84"-16,-4-10-189 0,-6-5-9 0,-4-7 19 16,-4-2 4-16,-3 1 0 15,-2 0-7-15,0 3-6 0,-1 6 3 0,-4 3 4 16,-4 6 6-16,-1 3 6 0,-8 1 1 0,3 5 0 16,0 3-2-16,5 3 1 15,3 5 0-15,2 4 2 0,1 7 3 0,-2 5 0 16,-1 6-7-16,1 2 1 0,3 6-6 15,8-4-21 1,9-2-21-16,5-3-14 0,10-3 3 0,2-3 21 0,7-1 29 16,5-3 14-16,4 0 5 0,8 1 1 0,6-3-4 31,7-1-3-31,-2-5-3 0,3-5 0 16,3-5 5-16,-3-4 2 0,0-3 7 15,0-4 6-15,-7-4 2 0,-4-4 1 16,-8-2 3-16,-5 0 7 0,-2-4 0 15,-1 1 2-15,-3-2 0 0,-2 0 2 16,-4 4 13-16,-4 8 18 0,-1 1 9 0,-2 8-2 16,0 2-18-16,0 2-26 0,0 0-18 15,0 0-15-15,0 0-7 0,0 6-3 16,0 5-2-16,-1 8 6 0,1 11 2 16,1 8-1-16,4 7 0 0,9 3-1 15,7 1 0-15,4 2 7 0,4 0 2 0,2-3 1 16,0-1-1-16,0-8-3 0,2-7-14 15,-2-7-16-15,-5-9-32 0,0-3-33 16,-2-5 55-16</inkml:trace>
  <inkml:trace contextRef="#ctx0" brushRef="#br0" timeOffset="98159.08">21223 6551 1352 0,'-12'1'74'0,"-13"3"78"0,-16 3-151 15,-16 0-1-15,-8 1 1 0,-9-5 2 16,-18 1 0-16,-13-1 2 0,-12-2 0 16,-6-1-1-16,-13 0 0 0,-6-3-1 15,-4 2-1-15,-7-4 1 0,2-1 0 16,7 1-3-16,7-3 3 0,1 0 0 15,12-1-1-15,7 2 1 0,4 1-1 16,15 1 0-16,14 1 8 0,1-1 3 0,6 1 0 16,0 0 1-16,5 1-7 15,9-3-5-15,2 0 1 0,11-1 1 0,2-4-1 16,3 0 0-16,7-2 1 16,2-2-1-16,6-1 3 0,7-4 1 0,8-2 0 15,7-8 2-15,5-7-1 0,5-12-1 16,6-6 0-16,2-8-4 0,4-5-1 15,-2-5 3-15,0-4 7 0,1 0 3 0,-3-3 1 16,-1-4-3-16,-2-8-7 0,-3-2-4 16,2 0 0-16,3 6-2 0,1 15 7 15,4 10 10-15,-1 13 8 0,-2 13 6 16,-1 7-6-16,2 7-14 0,4 4-8 16,2 4-13-16,2 3-10 0,1 3-6 15,0 1-4-15,1 4 7 0,-1 1 10 16,-1 1 7-16,1 2 4 0,4-1 1 15,1 1 1-15,2 1-2 0,2-1 0 0,4 0 0 16,3-4-2-16,4 1 0 0,2-4 1 16,-2-1 1-16,2-1 2 15,3-2 1-15,3-2 0 0,5 0 0 0,4-2 0 16,12-1 0-16,8 1-5 16,11-1-5-16,4 4-3 0,4 3-3 15,14 4 6-15,7 5-1 0,10 8 2 0,0 5 5 0,-3 3 0 16,-2 5 4-16,-9 0 1 15,-8-2-1-15,-14-1 1 0,-14-3 0 0,1-3-2 16,-8 1 2-16,-3-2-2 0,-8-4 1 0,-12 1-1 16,-6-3 0-16,-5 0 6 15,-6 0 3-15,-1 1 1 0,-4-1 2 0,-4 2-6 16,1-3-3-16,-2 4-3 0,-2-1-1 16,-3-1-4-16,-4 5-3 0,-4-4 0 15,-3-1-2-15,-2 3-1 0,-1 4 0 16,-2 11 2-16,-2 12 2 0,-2 13 4 0,-5 12 1 31,-5 14 2-31,-3 12 0 0,-3 11 0 0,-1 4 0 16,-3 4 1-16,3-4 0 0,-4-2 0 0,4-4 0 0,2-8 1 15,2-14-1-15,7-12 1 0,1-17 0 16,1-9-1 0,3-6 1-16,1-5-1 0,2-3 0 0,-1-3 1 15,3-1 0-15,0-3-1 0,1-3 1 0,1 0 0 0,0-3-1 16,0-3 1-16,1 0 3 15,-1-6-5-15,-2 0-10 0,-2 1-22 0,2-1-31 16,-1-3-12-16,11-6-311 0,5-8 261 16</inkml:trace>
  <inkml:trace contextRef="#ctx0" brushRef="#br0" timeOffset="121736.65">21420 6576 1828 0,'0'0'23'15,"-4"0"-36"-15,3 2-12 0,-8-1-1 16,-3 1 21-16,1 3 6 0,-2-3 1 16,3-1 0-16,4 0-1 0,-1 1 1 15,5 0-1-15,0 2 1 0,2-2 1 16,-2-2 0-16,2-1-1 0,0 1 3 16,0-1-1-16,1 1 1 0,3 3 0 15,-1 0-2-15,5 2-1 0,5 5 0 16,5 4-1-16,4 4-1 0,7 6 1 15,6 7-1-15,5 6 1 0,10 4 0 0,7 7 0 16,17 8 1-16,14 8-2 0,9 5 1 16,3 9-1-16,-1 6 0 0,7-1 1 15,6 2 0-15,-1-2 1 0,3-1-1 0,-8 2 6 16,3-1 3-16,7 0-1 0,-3-1 2 16,1 1-6-16,-7 3-2 0,9 2 2 15,8 1 4-15,-1 0 1 0,5 1 1 16,6 1 0-16,0 0-3 0,2 2-3 15,5-2 2-15,1 0-2 0,1 3-1 16,8 4 0-16,8 0-3 0,-7-5 0 0,-4-8 1 16,1-4 0-16,-9-8 0 0,-5-7 1 15,-6-6 0-15,-7-7 1 0,-5-6 2 16,-4-3-2-16,-8-6 1 0,-9-6-2 16,-26-6 3-16,-10-6 3 0,-14-3 0 15,-9-7 0-15,-8 0-5 0,-5-5 0 16,-4-3-5-16,-5 2-1 0,-4-2-5 15,-6-1-11-15,-2-1-5 0,-2-3-10 16,-1-1-11-16,0-3-6 0,-2-6 7 0,-7-9 8 16,-5-11 13-16,-11-12 17 0,-3-8 2 15,-8-7 2-15,-2-1 1 0,-1 3 0 16,-3-1-1-16,5 7 1 16,0 1 0-16,-2-2 0 0,-2 2 0 0,-6 1-4 15,-2 4-1-15,3 7-2 0,5 7 0 16,10 9 0-16,13 7 3 0,8 8-5 0,9 7 2 15,0 1 4-15,-1 0 1 16,2 0 3-16,0 0 2 0,4 4-2 0,4 4-2 16,7 6 1-16,13 11-1 0,14 8 1 15,14 6 0-15,6 6 2 0,1 4 3 0,0 0 3 16,-4 2-1-16,4 0 0 0,10 3-3 16,6 5-2-16,-1-1 0 0,-5 3 0 15,-12 2 0-15,-14-8 0 0,-11-7 6 16,-8-11 2-16,-11-9 1 0,-9-9 0 15,-6-1-9-15,-5-1-8 0,-7 3-3 16,-10 3 3-16,-12 2 5 0,-11 1 9 0,-21-1 6 16,-16-3 8-16,-13-1 7 15,-4-3 4-15,9-4 3 16,12-3-3-16,-2-3-6 0,2-1-1 16,-1 0-1-16,2-2 0 0,13 2 0 0,10 0-2 0,8 0-5 15,9-2 0-15,6-1 3 0,4 2 1 16,8 1 6-16,6-4 3 0,3 3 4 15,5-5 4-15,-1 0 2 0,4 0-6 16,-2 3-8-16,3-3-9 0,-1-1-8 0,-2 0-2 16,2 0-1-16,-1-1-2 0,1 1-2 15,1 0 0-15,-1 0-2 0,0 0 2 16,1 0-11-16,0 0-23 0,-1 0-28 16,0 0-33-16,-1-2-37 0,1 2-37 15,0-4-8-15,5-5 116 0,6-10 1 16</inkml:trace>
  <inkml:trace contextRef="#ctx0" brushRef="#br0" timeOffset="133414.62">4766 13536 1517 0,'1'21'110'0,"-2"-43"6"47,1 23-99-47,0-1 1 15,0 1 3-15,0-1-5 0,0 0-10 16,1 5-6-16,1 4 0 0,1 7-1 16,3 10 2-16,2 9 5 0,2 6 2 0,2 7 4 15,2 9-2-15,-1 9-3 0,3 12-3 16,3 7-3 0,1 7 0-16,6 0 0 0,-5-8 6 0,0-9 12 0,-3-16 2 15,-8-10 0 1,1-8-5-16,-4-7-12 0,1-5-1 0,-2-4-1 0,-2-9 2 0,-2-6 2 15,-2-10 2 1,0 2-1-16,1-1-10 16,-1-1-3-16,0-3-11 0,-3-1-7 15,-1-2 1-15,3-7 1 0,-3-8 8 16,-3-8 13-16,-3-8 8 0,-5-8 2 0,-2-7-1 16,-5-4-4-16,-3-7-2 0,0-3-1 15,2 1 0-15,3-2 0 0,1 9 0 16,1 3 0-16,3 8 0 0,4 12-1 15,3 2 2-15,5 14 1 0,0 6-4 16,2 5-9-16,1 3-19 0,-1 2-25 16,1 3-24-16,0 0-23 0,0 0 671 0,0 0-435 15</inkml:trace>
  <inkml:trace contextRef="#ctx0" brushRef="#br0" timeOffset="133937.95">3129 14861 1156 0,'-1'0'187'0,"0"3"271"0,0-3-374 15,0 3-83-15,0 0-3 0,-3 2-1 16,1 4 2-16,-2 1 1 0,0 7 1 16,-1 2 3-16,0 4 5 0,2 3 5 15,-1 5 0-15,4 8-2 0,0 7-6 0,1 8-7 16,1 3-2-16,0-1 1 15,4-5 2-15,-1-8 4 16,1-9 1-16,1-2-2 0,0-7-5 16,0-6-2-16,1-1-11 0,-1-4-15 0,-1-4-18 0,-1-2-36 15,0-2-25-15,-2-6-318 16,1 0 278-16</inkml:trace>
  <inkml:trace contextRef="#ctx0" brushRef="#br0" timeOffset="134239.25">3447 15162 1809 0,'3'14'127'0,"-59"-4"-351"15,27-4 210 1,-5-2 12-16,-1 3 8 0,-3-4 6 0,2 3 3 15,0-3-3-15,-1 3-1 0,0-2-4 16,0 2-2-16,0 1-2 16,0 1-2-16,6-3-1 0,3 0 1 0,1 1-1 15,4-1 0-15,4-2 1 0,2 1-2 16,5-2-3 0,4 1-4-16,2-2-13 0,3 0-14 0,1-1-20 0,2 0-27 15,-1 0-20 1,1 0 51-16</inkml:trace>
  <inkml:trace contextRef="#ctx0" brushRef="#br0" timeOffset="134951.42">3530 14667 1920 0,'-2'0'42'0,"1"1"-36"15,0 3-32-15,-1 6-10 0,2 8 4 0,-2 13 9 16,1 13 3-16,-1 8 3 0,0 3 7 16,0 2 8-16,2 5 2 0,5 7-1 15,1 9 1-15,-2-2 0 0,1-2 0 16,-4-12 1-16,-1-16-1 0,1-8 1 15,-1-13 1-15,0-3 0 0,1-4-2 16,-1-4 2-16,1-4 2 0,0-9 2 16,-1-1-10-16,0 0-9 0,0 0-12 15,-1 0-4-15,-1 0 8 0,2-2 1 0,0-1 4 16,1 0 0-16,2 0 3 0,1-4 9 16,-1-2 9-16,0-1 5 0,2-3 3 15,1 0-1-15,6-2-4 0,0-5-4 16,6 0-1-16,2-3-1 0,2 0 2 0,4 2 3 15,-2 1 0-15,-1 4 1 0,1 4 1 16,0 0-2-16,3 4 1 0,4 3-1 16,1-1-2-16,3 4-4 0,-2 2 0 15,-1 4-1-15,-6 4-1 0,1 2 0 16,-1 5-1-16,-4 2 0 0,4 3-3 16,-8 5-1-16,-2 0-1 0,-6-1-3 15,-5 2-1-15,-4-3-2 0,-3 0 2 16,-5 2 0-16,-7-3 3 0,-4 3 5 15,-8 1 3-15,-7-3 14 0,-5 1 8 16,-9-4 7-16,-8-5 2 0,-3-4-5 0,3-4-4 16,3-3-1-16,7-4-1 0,7-1 4 15,2-2 3-15,10 1 7 0,5-1 3 16,4 1 3-16,6 0 6 16,9 2 5-16,1 0 11 0,0 0 2 0,-4 0-1 15,5 0-3-15,-2 0-7 0,2 0-4 0,0 0-4 16,0 0-11-16,0 0-11 0,0 0-11 15,-1 0-9-15,1 0-5 0,-1 0-4 16,3 0-6-16,-2 0-4 0,2 1-8 16,-5-2-10-16,3 1-6 0,0 0-13 15,0 0-16-15,0 0-24 0,0 0-30 0,0 0-24 16,1 0-24-16,-1 0 47 0,2 0 57 16</inkml:trace>
  <inkml:trace contextRef="#ctx0" brushRef="#br0" timeOffset="139267.44">4926 12479 860 0,'47'5'251'0,"-48"-5"-133"15,1 0-104 1,0 2-15-16,-49-6-6 0,49 4 5 0,0-1 2 0,0 1 12 16,0 0 15-16,0 0 20 0,0 0 9 15,0 0 6-15,0 0-11 0,0 0-18 16,0 0-12-16,0 1-16 0,0 3-6 16,2 3-3-16,0 6-2 0,3 7 3 0,4 13 2 15,0 4 0-15,1 8 1 16,6 4 2-16,-2 3 2 0,3 2 4 0,-3-6 4 15,-3 0 2 1,-2-6-1-16,-3-4-2 0,5-3-6 0,-7-4-1 0,2 1-1 16,-4-3 0-16,0-1 0 0,-2-5 1 15,0-3-2-15,0-9 1 0,0-3 0 0,1 0 0 16,-1-6 0-16,0 1 0 16,0-3 0-16,0 2 0 0,0-1 2 0,0-1-1 15,0 0 1-15,-1 0-1 0,1 0-1 16,0 0-12-16,0 0-24 0,0 0-32 15,0 0-33-15,0 0 340 0,5-4-201 0</inkml:trace>
  <inkml:trace contextRef="#ctx0" brushRef="#br0" timeOffset="140697.73">17142 12598 1439 0,'2'0'63'0,"2"0"1"16,-4 1-15-16,2-1-30 15,-1 1 1-15,-4-1-1 0,3 0-6 16,-2 0-8-16,-1 0-5 0,2 3-4 0,-2 1-1 15,3 4-1-15,0 9 3 0,-1 6 1 16,-2 10 0-16,0 11 2 0,-2 5 0 16,2 4-1-16,3 4 1 0,0 3 1 15,0-3 4-15,0-2 5 0,2-7 6 16,1-7 7-16,1-7-5 0,0-4-2 0,0-1-4 16,-2 0-3-16,0-1 2 0,1-3 0 15,0-2 0-15,-2-4-1 0,2-3 0 16,-1-1-1-16,1-1-1 0,1-1-2 15,0-3-3-15,-4-5-1 0,1 0 0 0,-5-1 0 16,4-2 1-16,0 1-1 0,0-2 2 16,1-1-6-16,1 0-17 0,-5-2-28 15,3 2-46-15,-1-1 652 0,2-2-435 16</inkml:trace>
  <inkml:trace contextRef="#ctx0" brushRef="#br0" timeOffset="142952.31">2506 14811 1236 0,'-19'9'-5'16,"-7"2"-24"-16,-11 1-14 0,-8 3-3 16,-3-7 26-16,-5-4-22 15,-2-4-12-15,1-6-4 0,7-3 0 0,1-6 16 0,3-4-77 16,5-5 80-16</inkml:trace>
  <inkml:trace contextRef="#ctx0" brushRef="#br0" timeOffset="143915.87">1918 15146 1592 0,'0'2'52'0,"0"-2"-8"0,-1 0-31 16,1-2-7-16,0 2-3 0,0 0 0 15,1 2-2-15,-1-2-2 0,0 0-1 16,0 0 2-16,0 0-2 0,0 0 1 15,0 0 0-15,1 0-2 16,-1 0 2 0,2 0-1-16,2-2-2 0,-2 0 2 15,2 0 0-15,1 1-2 0,0 0 2 0,0 0 0 16,6-1 0-16,-2 2 0 0,4 2 2 16,5 1 0-16,0 3 0 0,3-3 1 15,0 4-1-15,-1 2 0 0,-1 1-1 16,-1 2-5-16,-1 3-10 0,3 3-7 15,-1 3-8-15,0 3 2 0,-1 3 8 16,-3-1 5-16,-2 3 7 0,1 2 4 0,-1 0-1 16,-2-1 3-16,-3-2 1 0,-2 0-2 15,-2-3-2-15,0 0 0 0,-3-2-4 16,-1-2-3-16,-6 1-2 0,-4-3-7 16,-2 1-4-16,-9-1 0 0,-1-3 5 15,-6-4 8-15,-2-4 11 0,-2-4 5 16,0-3 3-16,-2-5 4 0,-1-2-3 15,1-3-1-15,0-3 2 0,5-1-1 0,5-3 2 16,0 0 1-16,4-2-4 0,-1-1-1 16,3 1 2-16,4-2 2 0,1 0 2 15,1-1 3-15,1-4-2 0,1-4 1 16,3 1-2-16,5-4-2 0,4 3 0 0,5 1-1 16,4-1 3-16,5 1 5 0,1-1 3 15,6 0 0-15,4 0 3 0,0 2-4 16,3 0-3-16,0 4-5 0,0 1-10 15,2 3-9-15,-3 2-17 0,-7 0-21 16,-1 4-26-16,-5 1 311 0,-4 3-192 0</inkml:trace>
  <inkml:trace contextRef="#ctx0" brushRef="#br0" timeOffset="144885.82">17482 15169 1261 0,'0'0'116'0,"0"0"95"0,1 0-127 15,-1 2-81-15,0-1-2 0,1 3 1 16,0 0-1-16,2 4 0 0,0 3 0 16,0 4 0-16,1 4 2 0,2 6 1 0,-1 4-1 15,3 9 0-15,2 8-1 0,0 12-1 16,1 10 0-16,2 8 0 0,-1 4 0 16,4-6 12-16,-1-5 8 0,2-11 1 15,0-5 0-15,-5-6-10 0,0-3-10 0,-4-5 0 16,-3-5 0-16,-4-10-12 15,-1-9-28-15,-2-7-30 0,-8-11 32 0</inkml:trace>
  <inkml:trace contextRef="#ctx0" brushRef="#br0" timeOffset="153551.28">4612 13017 1060 0,'4'3'82'0,"-7"-6"-11"31,3 3-84-31,0 0 10 0,1 0 3 16,-1 0 6-16,0 0 0 0,4 2-3 15,1 3-1-15,4-2-2 16,3 4-1-16,-2 1-2 0,3 0 0 0,-2 3 0 16,-2-1 1-16,-2 0 1 0,-3-2-3 15,-2 0-5-15,0 1-11 0,-2-2-10 0,-4 0-4 16,-3 1-8-16,-5-1 5 0,0-1 4 16,-5-3 5-16,-1-1 10 15,0-3 8-15,2-3 3 0,0 0-2 0,4-2 1 16,1-2 2-16,3 2 2 0,1-1 4 15,2 3 8-15,0-4 11 0,1 1 7 0,3 4 7 16,1-4 5-16,0 3 1 0,0 1 5 16,0 1 4-16,2 1-1 0,-2-4-4 15,5 3-6-15,0-1-6 0,-2-3-6 16,10 3-6 0,4-2-7-16,4 2-6 0,6 1-9 0,-2-3-3 15,-1 3 0-15,2 2-1 0,-7 1 7 0,-1 5 4 16,-6-2 0-16,-4 0 1 0,-2 1-6 15,-3 1-7-15,0-1-3 16,-2 1-6-16,0-1-5 0,-3 1 0 16,-2 1 1-16,1 0 3 0,-3 0 10 0,2-2 4 15,0-1 3-15,0-2 2 0,0 0 3 0,2-2 3 16,2 0 3-16,-1 0 6 16,0 0 5-16,1 0 8 0,0 0 2 0,0 0 0 15,0 0-3-15,0 0-6 0,0 0-7 0,0-1-5 16,0 1-3-16,0 0-3 0,0 0 0 15,0 0 1-15,0 0-3 0,0 0-2 16,0 0-6-16,0 0-7 0,0 0-15 16,0 0-21-1,0 0-112-15,0-6 100 0</inkml:trace>
  <inkml:trace contextRef="#ctx0" brushRef="#br0" timeOffset="159813.78">2145 11509 1331 0,'0'0'48'0,"0"0"-6"16,0 0-20-16,0 0-16 0,0 0 2 15,0 0 0-15,0 0 1 0,0 0-1 16,0 0 0-16,0 0 4 0,0 0 7 16,0 0 7-16,0 0 7 0,0 0 2 15,0 0 2-15,0 0-2 16,0 0 0-16,0 0-2 0,0 0 0 0,0 0-6 15,0 0-8-15,0 0-9 0,-1 0-8 16,0 0-2-16,-6 4 0 0,-2 1 1 0,-3 2-1 16,-7 4-2-16,-9 1 0 0,-5 0-1 15,-4-2-2-15,0-2-2 16,1-1-1-16,8-5 0 0,1 0 2 16,7-2 4-16,5 0 1 0,5 2 3 0,10-2 5 15,-1 0 5 1,1 0 0-16,0 0-2 0,0 0-3 0,0 0-7 0,0 0-2 15,0 0-5-15,1 2-3 0,3 1-4 0,-2 4 1 16,4 10 3-16,0 6 5 0,2 12 2 16,3 10 1-16,-4 7 0 0,0 6-3 15,-4 6 0-15,-3 9-1 0,-1 4-2 0,-5 1 3 32,0 1 1-32,-3-11 1 0,3-6 3 0,1-10 0 0,-2-9 1 0,4-9 1 15,0-6-1 1,-1-7-1-16,1-3 0 0,0-4 1 0,0-3 0 0,-1-3 2 15,5-2-1 1,-1-3-3-16,0-3-1 16,4 3-3-16,-3-1-6 0,-1-2 4 0,2 1 1 0,-1 0 2 0,5 4 5 15,5-1 1 1,4 2-2-16,4 1 0 0,2 1 1 0,5 1 0 0,2-2 2 16,5-2 1-16,1-2 0 0,-1-3 0 0,1 0 1 15,-3-1-2-15,2-4 1 0,-2 1-1 16,1-1 0-16,-3 1-1 0,-1-2 1 31,-5 1-1-31,0-1-2 0,-7 0-7 16,-4 2-15-16,-2-2-15 0,-3 2-22 15,-1-1-16-15,0-4-12 0,2-4-14 0,0-12 54 16</inkml:trace>
  <inkml:trace contextRef="#ctx0" brushRef="#br0" timeOffset="160309.62">2463 11742 1641 0,'2'4'105'0,"-2"5"-91"15,3 2-69-15,-10-22 71 16,2 4-63-16,-3 14 0 0,-6 2 4 16,-5 3 10-16,-4 1 17 0,3 2 15 15,1 2 1-15,0 2 0 16,0 2 1-16,-3 4 2 0,1-1 1 0,1 5 1 16,4-3 0-16,5 1-2 0,6-2 0 0,3 1-4 15,6-2-6-15,3-1-1 0,7 0-3 16,6-1 5-16,8 2-1 15,5-3-4-15,1 0-2 0,1-4-1 0,-2-2 5 16,-3-5 5-16,-4-3 4 0,-4-4 0 16,-2-3 2-16,-3-2 2 0,-1-2 1 0,-1-3 1 15,0-4 2-15,-4-3-1 0,-2-3 0 16,2-3 2-16,-4-4-1 0,0-1 0 16,-3-6 0-16,-4-2-4 0,-1-2-2 15,-5-3 1-15,0 4-2 0,-3 2-1 16,-4 3 1-16,0 0-2 0,-5-2-2 15,-4-3-2-15,1 0-3 0,-2 5-1 16,5 5-2-16,4 8-2 0,4 4-1 16,4 8-1-16,6 4-3 0,-1-2-3 0,-2-1-9 15,3 3-16-15,0 0 17 0,0 0 8 16</inkml:trace>
  <inkml:trace contextRef="#ctx0" brushRef="#br0" timeOffset="160580.47">2924 12129 1454 0,'-2'7'57'16,"2"6"3"-16,0 9-59 0,2 9-15 15,0 7 2-15,-2 2 4 0,-1 2-16 16,-7-5-22-16,0 1-14 0,-4-3 3 0,-1-5 20 16,2-6 22-16,1-8 13 0,8-6 0 15,1-5-4 1,1-1-6-16,0-4-17 0,0 0-20 0,-2 0 27 0</inkml:trace>
  <inkml:trace contextRef="#ctx0" brushRef="#br0" timeOffset="161039.46">3463 12189 1549 0,'-1'0'31'0,"1"-1"-15"0,0 1-29 0,-2 0 2 16,0 0 6-16,2 0-8 0,1 0-6 15,2 0-1-15,-2 0 6 0,-1 0 6 16,0 0 7-16,0 0 1 0,-1 0 0 15,1 0 1-15,0 0 1 0,-2 0 0 16,5 0-2-16,-3 0-16 0,0 0-28 16,0 0 218-16,3-8-145 0</inkml:trace>
  <inkml:trace contextRef="#ctx0" brushRef="#br0" timeOffset="161990.34">3435 11607 1618 0,'-1'0'26'0,"1"0"-25"0,0 0-30 15,0 0-11-15,1 0 3 0,-1 2-10 16,-3-2-8-16,3 0 5 0,0 0 12 16,0 0 14-16,0 0 21 0,0 0 15 15,0 0 16-15,0 0 13 0,0 0 1 16,0 0-2-16,3 0-9 0,-1 0-9 16,-1 0-7-16,-1 0-4 0,0 0-6 0,0 0 0 15,2-3-1-15,-1 2-3 16,5 0 0-16,-6 0-1 0,0 0 0 0,4-1 0 15,3-2 0-15,6 2-1 0,-2-1 0 16,1-2 1-16,1 1-1 0,-3 3 1 16,1-3 0-16,-6 2 0 0,1 0 0 15,1 1 0-15,-3-1-1 0,1 0 1 0,-2 1 0 16,1 0-1-16,-1-1 0 0,3 1 1 16,0-2 0-16,-1 2 0 0,-1 0 1 15,-4 1 0-15,0 0 2 0,0 0 0 16,0 0 1-16,0 0 0 0,0 0-1 15,0 0-3-15,0 0-2 0,0 0-4 0,0 0-2 16,0 0 2-16,0 0 4 0,0 0 1 16,0 0 1-16,0 0-1 0,0 0-1 15,0 0 0 1,0 0 2-16,0 0 0 0,0 0 0 0,0 0 0 0,0 0 0 16,0 0 0-16,0 0 0 0,0 0-5 15,0 0 0-15,0 0-3 0,0 0-1 16,1-2 1-16,-1-3 2 0,5 3 3 15,-3-2 2-15,1 0 1 0,1-1 0 16,-3 0 0-16,0 3 5 0,-1 2 1 16,0-2 5-16,0 2 8 0,0 0 0 0,0-2 1 15,0 2-4-15,0-1-7 0,0 1-4 16,0 0-2-16,0 0-1 0,0 0 1 16,0 0 0-16,0 0-1 0,0 0-1 15,0 0-2-15,0 0-3 0,0 0-5 0,0 0-3 16,2 5-1-16,3 4 3 0,4 10 5 15,8 10 3 1,5 10 2-16,3 6 1 0,-3 1 0 0,0 2 0 0,-4-2 2 16,0 3-2-16,0-1 1 0,0 1 1 0,0-2-2 15,2-3 1-15,-3-6 0 0,-1-6-1 16,-2-2 0-16,-5-7 3 0,-4-3 0 16,-1-5 0-1,-2-4 2-15,-1-4-3 0,-1-4 0 0,0-2 2 16,0 1 0-16,-1 0 0 0,1-2 2 0,0 0-1 15,0 0 1-15,0 0 3 0,0 0 2 16,0 0 1-16,0 0-1 0,0 0-3 16,0 0-3-16,3-2-4 0,-3 2-2 15,0 0-3-15,0 0 0 0,0-2-1 16,0 1 0-16,0 0 2 0,0 0-12 0,0 0-16 16,-1-6-17-16,4 2-19 15,-2-2-14-15,-1-9 9 16,-3-7 34-16</inkml:trace>
  <inkml:trace contextRef="#ctx0" brushRef="#br0" timeOffset="162620.53">3818 11129 1219 0,'0'0'45'0,"0"0"6"0,0 0-43 16,0 0-21-16,0 0 7 0,0 0 4 15,0 0-1-15,0 1-3 0,0-1 1 16,0 0 9-16,0 0 12 0,0 0 9 16,0 0 4-16,0 0-3 0,3 2-7 15,0-2-7-15,1 1-7 0,5 3-2 16,3-2 0-16,6 5-2 0,5 2 1 16,3 5 0-16,5 6-2 0,4 6 0 0,5 8 0 15,2 9-1-15,7 9 0 0,2 10 0 16,-1 13 0-16,3 3 1 0,-3 9 0 15,-1 4 2-15,-4-2 0 0,-9 6 0 16,-8-3 1-16,-10 0 1 0,-8 0 1 16,-7-3 1-16,-4-2 3 0,-8-3 7 0,-7-7 2 15,-1-10 3-15,-8-11 4 0,0-13-6 16,-2-8 0-16,-2-6-1 0,3-6-4 16,2-5 0-16,6-4 1 15,6-3-3-15,5-5-1 0,2-2-2 0,1-1-3 16,2-1 0-16,0-2 4 0,2 0 1 15,0 0 0-15,0 0 0 0,0 0 0 16,0 0-1-16,0 0 3 0,0 0-3 16,0 0-4-16,-2 0-6 0,2 0-6 15,0 1-6-15,0-1-2 0,0 0-1 0,0 0-4 16,0 0-1-16,0 0-8 0,0 0-3 16,0-1-2-16,0 1-3 0,0 0-4 15,0 0-7-15,1 0-12 0,1-1-74 16,1-3 83-16</inkml:trace>
  <inkml:trace contextRef="#ctx0" brushRef="#br0" timeOffset="163541.29">3316 12144 1064 0,'0'1'82'15,"-2"-1"42"-15,2 0-56 16,0 0-55-16,2 0-4 0,0 0-2 0,-1-1-1 16,1 0-1-16,0 0-2 0,1 1 0 15,-1-1 0-15,2 1-1 0,2-1-1 0,0 1 1 16,0 0-2-16,2 0 1 0,-1 0 1 15,0 0-1-15,1 0 0 0,-4 1 0 16,-2 0-1-16,1 1-1 16,-2 1 1-1,-1-3-1-15,0 0-5 0,0 0 0 16,0 0-6-16,-1 0-1 0,1 2 3 16,-2-1-1-16,2 0 6 0,0-1 5 15,0 0 1-15,-1 0 3 0,1 0 0 16,0 0 0-16,-1 0 1 0,1 0-1 15,0 0 0-15,0 0 0 0,0 0 0 16,0 0 1-16,-1 0 2 0,1 0 5 0,0 0 2 16,-1-2 3-16,4 0 3 0,2-2 1 15,-3 1 2-15,5-2-2 0,-3 2-5 16,4-1-3-16,1-1-6 0,-3 1-2 16,4 0 0-16,-1 0 0 0,-1 3-2 0,0-1-2 15,-4 2-1-15,-3 0-3 0,0 0-2 16,4 3-1-16,-3-1-6 0,0 2-1 15,3 3-5-15,-4 1-5 0,1 5 2 16,-1 3 1-16,-2 0 4 0,0-3 4 0,-1-2-1 16,1-4-2-16,0-2 2 0,1-2 3 15,0-2 6-15,-3 2 4 0,2-3 4 16,1 0 2-16,0 0 0 0,0 0-2 16,0 0 7-16,0 0 4 15,0 0 6-15,0 0 3 0,0 0-2 0,0 0-4 16,-1 0-5-16,1 0-5 0,-1 0-3 15,1 0-5-15,0 0-3 0,0 0-3 16,0 0-5-16,-3 0-7 0,3 0-12 16,0 0-18-16,0-2-69 0,3-1 71 0</inkml:trace>
  <inkml:trace contextRef="#ctx0" brushRef="#br0" timeOffset="173063.42">6650 11160 1648 0,'0'0'39'0,"0"0"-28"0,0 0-18 0,0 0-11 16,1 2 6-16,-4 0 6 0,3 2-1 15,-7 2 1-15,-7 4 1 0,-7 3 4 16,-10 2 0-16,-8 2 1 0,-6-2 0 16,-4-2 1-16,-3-2 1 0,-2-4 1 15,-1-3 3-15,2-4 0 0,6-2 0 16,9 1 0-16,8 0-3 0,9 1 0 15,5 0 0-15,2 1-2 0,4-1 0 0,3 0-1 16,1 1 0-16,6 3-4 16,-3 0-2-16,2 7-3 0,1 10-3 0,-3 7 0 15,6 15-2-15,-3 11 2 0,2 8 1 16,2 12 5-16,-2 6 3 0,-2 8 1 16,0 9 1-16,-5 6 0 0,-1 3 1 15,0 1-1-15,-8-1 1 0,1-3 0 16,-3-1 1-16,0-4 0 0,3-13-1 0,4-17 1 15,6-19 0-15,1-13 0 16,5-8 1-16,2-2 0 0,2-6 1 0,0-3 3 16,-1-6 3-16,-1-4-1 0,-1-4 1 15,2-1-3-15,-1-2 0 0,1 0 5 16,4-2 1-16,2 0-2 0,6-1-1 0,2-1-5 16,1-5-2-16,7 0 0 0,1-2 1 15,9 1-2-15,2 2 1 0,2-1-1 16,-1 2 0-16,-5 3 0 15,-6 0 1-15,-6 2 2 0,-6 1 0 0,-5 0 1 16,-1 1-3-16,-3 0-2 0,-3 0 0 16,-1 2-4-16,-2-1-18 0,-3-1-29 15,0 0-29-15,0 0 37 0</inkml:trace>
  <inkml:trace contextRef="#ctx0" brushRef="#br0" timeOffset="173486.16">6765 12338 1738 0,'0'0'10'0,"0"0"-41"15,-1-2-20-15,1 2-9 0,-1 0-1 0,-2 0-19 16,-2 4-28-16,-3 0 1 0,-1-3 26 16,-2 2 28-16,3-3 37 15,1-3 24-15,1 2 12 0,4-2 22 0,2 3 25 16,0 0 12-16,0-1 7 0,-1-5-10 16,1 4-20-16,0-1-15 0,3-1-15 15,2 1-11-15,1-2-7 0,1 1-4 16,3-3-3-16,2 1-2 0,1 2-5 15,-2 1-4-15,0 1-5 0,-4 2 5 0,-1 0-1 16,-3 2-4-16,0 1-6 0,-1-1-9 16,-1 0-2-16,0 0 4 0,-1 2 6 15,0-1 2-15,-2 3 3 0,0-1-6 16,-4 0 4-16,-1 1-1 16,3-5-2-16,-1 1 2 0,4 0-5 0,1-2-8 0,0 0 435 15,-4-4-299-15</inkml:trace>
  <inkml:trace contextRef="#ctx0" brushRef="#br0" timeOffset="173802.83">7107 11612 1402 0,'14'0'207'0,"33"0"536"16,-17 1-166-16,-29 1-604 16,-11 7-532-16,-36 6-156 0,18 10 712 15,32 6 2-15,-2 5 1 0,3 4-1 16,3 3 1-16,-2 0 0 0,0 1 0 16,1 3 0-1,-1-3 2-15,-3-2-1 16,0-4 2-16,-3-7 3 0,0-8 2 15,2-4 0-15,-2-4-1 0,0-1-3 0,0-3 0 16,0-4-2-16,0-2 0 0,2 0-2 16,-2-3-8-16,-1-2-14 0,1 0-23 15,0 0-24-15,0 0-27 0,0 0 80 16,2 0-13-16</inkml:trace>
  <inkml:trace contextRef="#ctx0" brushRef="#br0" timeOffset="174093.72">7706 12381 1511 0,'0'8'61'0,"0"2"14"0,-1 9-64 16,-6 5-14-16,2 2 1 0,-1 1 2 15,-1-4 1-15,2 0 1 0,-7 0-2 16,2 0-2-16,1-2 1 0,0-2 0 16,6-3 1-16,-2-1 1 0,1-2 0 15,1-2 0-15,-2-1 0 0,3-1 0 0,-2-3 0 16,3-1-1-16,0-3-12 0,1-2-23 16,0 0-34-16,0 0-30 0,0 0 50 15</inkml:trace>
  <inkml:trace contextRef="#ctx0" brushRef="#br0" timeOffset="174609.74">8067 11561 1661 0,'0'3'38'0,"0"0"-29"0,0 5-17 15,-2 3-4-15,1 6 5 0,0 5 5 16,2 8 1-16,6 3 1 15,-1 4-1-15,2 7 1 0,0 3 0 0,4 8 0 0,-1 6 0 16,1 4 0-16,-3 0 1 0,-3-2-1 16,1-7 2-16,-5-6-1 0,1-9-1 15,1-6 1-15,-4-10 1 0,3-6-2 16,-1-7 1-16,1-5 3 0,-1 0-7 16,-2-7-21-1,0 1-25-15,0-1-36 0,0 0-10 0,-1 0 46 0</inkml:trace>
  <inkml:trace contextRef="#ctx0" brushRef="#br0" timeOffset="175541.63">7867 11074 1518 0,'2'0'164'16,"0"4"-208"15,-2-4 15-31,0 2 9 0,1-2 2 16,1 2 9-16,1-1 9 0,1 1 4 16,0 0 4-16,-1 2 1 0,1-2 1 31,1 3-3-31,2-1-2 0,1 2-2 0,-1-1-1 0,6 2-1 0,0 3-1 15,5 2 0-15,2 5 0 0,4 7 0 16,7 5 0 0,5 9 0-16,10 8 0 0,1 10 0 0,-1 10 0 0,2 7 0 15,-2 8 1-15,1-1 0 0,-2 0 0 16,-6-5 1-16,-4-2 5 0,-6-1 2 0,-2-2 2 16,-6-3-1-16,-8-2-1 0,-5-5-1 15,-5-6 1-15,-2-8 3 16,-1-10 0-16,0-8 0 0,-2-4-3 15,1-4-4-15,-2-1-1 0,0 1-1 0,-2-2 0 16,-1 1 0-16,-1-2-2 0,1-2-1 0,-1-1 0 16,1-4-1-16,1-3 0 15,1-2 1 1,1-2 0-16,1-1 0 0,-1 0 1 16,2 0-1-16,0 1 2 0,1-2-1 15,-1 1-1-15,0-1 0 0,0 1 1 16,0-1-1-16,0 1 1 0,1-2 0 0,0 0 0 15,0 0 1-15,0 0 1 0,0 0-1 16,0 0 2-16,0 0 0 0,0 0 2 16,0 0 5-16,0 0 3 0,0 0 2 15,0 0-1-15,0 0-4 0,0 0-6 16,0 0-3-16,0 0 0 0,0 0-1 16,0 0-1-16,0 0 2 0,0 0-1 0,0 0 0 15,0 0 1-15,1 0-1 0,-1 0 0 16,0 0 0-16,0 0 0 0,0 0-1 15,0 0 0-15,0 0 0 0,0 0 0 16,0 0 0-16,0 0-1 0,0 0 1 16,0 0 0-16,0 0 0 0,0 0 0 15,0 0 0-15,0 0 0 0,0 0-1 16,0 0 1-16,0 0-1 0,0 0-1 16,0 0 0-16,0 1 0 0,0 0 0 0,0 0 0 15,0 0-1-15,-1 2 0 0,-2 0 1 16,2 3-1-16,-2 1 1 0,-1 6 1 15,1 1 0-15,-3 6 0 0,1 2 1 16,-2 0 0-16,0 1-1 0,0-1 1 16,-1 1 0-16,2 0 0 0,-2 0 1 0,1-1-1 15,0 1 0-15,0-5 0 0,0-5 0 16,1 0 1-16,3-4-1 0,-1-2 0 16,-1-1 0-16,4-3 1 0,1-1 0 15,0 0 0-15,0-2 1 0,0 1-1 16,0 0-1-16,0 0-8 0,0-1-15 15,0 0-12-15,0 0-12 0,0 0-6 16,0 0 3-16,3-3 8 0,7-5 1 16,5-16 24-16</inkml:trace>
  <inkml:trace contextRef="#ctx0" brushRef="#br0" timeOffset="186702.53">19446 14375 1457 0,'0'0'163'0,"0"0"226"0,-1 1-336 16,0-1-49-16,1 2-4 0,0 0-2 15,0-1 0-15,0 3-2 0,-2 3 1 16,-3 4 0-16,2 9-1 15,-3 7 3-15,1 8 1 0,1 11 0 0,1 7 1 16,1 2 0-16,1 3-3 0,0-3-8 16,1-2-8-16,3-4-14 15,1-9-14-15,2-3-15 0,0-4-17 0,3-5-25 0,2-1-7 16,4-6-8-16,1-4 122 0,2-10-18 16</inkml:trace>
  <inkml:trace contextRef="#ctx0" brushRef="#br0" timeOffset="186971.24">19831 14632 1447 0,'-2'0'100'0,"1"0"57"16,2 0-80-16,-1 0-65 0,3 0-4 0,-3 0-3 15,-3 0-8-15,0 0-7 0,-10 1 0 16,-9 0 0-16,-14 1 6 0,-13 1 3 15,-12 0 2-15,-4 0 0 0,-2 1 2 0,2 1-1 16,-1-1 0-16,0 1 1 0,-9-1-1 16,1 1 2-16,3-2-1 0,6 3-3 15,15-2-4-15,10-1-14 0,12 2-20 16,10-2-18 0,8-2-32-16,10 1-35 0,1-1 124 0,10 2-34 0</inkml:trace>
  <inkml:trace contextRef="#ctx0" brushRef="#br0" timeOffset="187586.39">20425 14595 1801 0,'0'0'54'0,"-3"-3"1"0,2-1-58 16,-3-5-4-16,-5-3 4 15,0-3 3 1,-1-1-4-16,-6 2-9 0,0 2-6 0,-5-3-4 0,-3 3 2 0,2 1 6 16,-3 2 4-16,2 2 1 0,-1 2-3 15,2 3-5-15,4 2-11 0,0 5-5 31,1 4-2-31,1 3-2 0,1 7 3 0,2 1-3 0,3 4 2 0,2 3 3 32,6 0 10-32,2 1 5 0,5-1 2 0,3 1 5 15,3-3 1-15,1 0 7 0,2-3 3 16,3-3 2-16,2-3 1 0,1-4 2 16,0-4 1-16,-4-3 7 0,1-1 2 15,-3-4 1-15,0 0 7 0,2-5-3 16,1 1 2-16,0-4 4 0,0-1 0 15,-3-3 0-15,-1-2-2 0,-1 0-3 0,-3-1-1 16,-1 0 7-16,-3 2 5 0,0 1 2 16,-2 0-3-16,-2 3-8 0,0 3-9 15,1 0-5-15,-1 1-2 0,1 4-2 16,-1 1 0-16,-1 0 0 0,1 0-3 16,0 0-2-16,-1 0 0 0,1 0-1 15,3 1 0-15,1 3 2 0,3-1 1 16,0 4 1-16,5 1 1 0,3 0-2 15,3 3 1-15,4 0 0 0,-1 0-1 16,-3 1 0-16,-1-3 0 0,-4 0-1 16,3-2 0-16,-2 0 1 0,5 1-2 0,3 1 1 15,4-1-6-15,5 1-23 0,2-2-26 16,1-2-36-16,-4-1-36 0,-8-4 104 16,-4 0-14-16</inkml:trace>
  <inkml:trace contextRef="#ctx0" brushRef="#br0" timeOffset="187855.75">21479 14885 1355 0,'6'49'319'0,"-108"189"-136"47,80-187-179-47,6-9 1 16,-2 0-10-16,1 1-28 0,4 0-49 0,4 4 636 15,8-1-433-15</inkml:trace>
  <inkml:trace contextRef="#ctx0" brushRef="#br0" timeOffset="189747.95">22425 14450 1518 0,'0'0'86'0,"0"0"39"0,0 0-81 0,2 0-39 16,-2 0-4-16,0 1 7 0,1-1 7 15,-3-1-1-15,2 1 1 0,1 0-8 16,-1 0-8-16,0 0-5 0,-3 0-3 16,-4 1-3-16,-7 1 3 0,-4-1 2 15,-4 4 2-15,-5-1 3 0,-3 1 1 0,-1-1 0 16,1-2 1-16,6-2 0 0,6 0 1 16,3-2 1-16,5 2 2 15,3 0-2-15,2 0 1 0,5 0-13 0,-2 0-24 16,1 0-30-16,0 0-31 15,1 0-18-15,0 0 57 0</inkml:trace>
  <inkml:trace contextRef="#ctx0" brushRef="#br0" timeOffset="190539.71">23161 13761 1292 0,'0'0'98'16,"-1"2"77"-16,1-2-121 0,-2 1-53 15,2 1-4-15,2 2 0 0,-2 2-2 16,0 8 3-16,-3 0 1 0,1 7 0 16,-1 4 1-16,-1 7 0 0,-1 5 0 15,-2 8 1-15,-2 5 0 0,0 9-1 16,5 5 1-16,-3 1 0 0,1 6-1 0,1-4 1 16,0 3 0-16,3-2 0 15,2 2 0-15,1-5 1 0,1-6-1 0,0-10 1 16,0-13 0-16,1-9 0 0,-2-9 0 15,0-11 0-15,-1-2 0 16,0-5 0-16,0 1 3 0,0-1 2 16,-2 1 4-16,2-1 8 0,0 0 10 0,0 0-1 0,0 0-4 15,0 0-11-15,0 0-12 0,1-5 2 16,2 1 6-16,3-1 8 16,2-4 5-16,2-2-3 0,3-4-4 15,3-2-5-15,2-1-4 0,2-1-1 0,3 1 0 0,0 1-1 16,0 0-4-16,-4 1 8 0,-1 1 3 15,0 3 1-15,4 3 2 16,3 4-9-16,1 2-4 0,-2-2 0 0,-3 5-3 16,-3-1-8-16,-1 2 1 0,-2 4-7 15,-2 2 0-15,2 2-1 0,1 3-3 0,-2 1 3 16,4 3 4-16,-5 0 5 0,-2-5 4 16,-2-1 4-1,-2-3 0-15,-2-3 4 0,-5-4-1 16,1 1-3-16,-1 1-4 0,0-2-8 0,-5 4-4 0,1-1-1 15,-7 4 2-15,-6 2 5 0,-11 1 8 16,-6 2 6-16,-11-2 4 0,-11-1 2 16,5-3-1-16,-5 0-2 0,4-2-2 15,8-2-1-15,-3 1 0 0,5-3-1 16,8 0 0 0,4 0-1-16,6 0 1 0,7 0 0 0,2 0-1 0,0 0 0 0,4 0 12 15,5 0 3-15,5 0 1 0,0 0 2 16,-5 0-7-16,6 0-4 0,0 0-6 15,0 0-12 1,-1 0-34-16,1 0-15 0,0-1-29 0,2-8 0 0,12-5 50 16</inkml:trace>
  <inkml:trace contextRef="#ctx0" brushRef="#br0" timeOffset="202179.68">19848 16641 1805 0,'0'0'56'16,"0"0"-21"-16,-1 0 16 0,1-2 2 15,-1 2 2-15,0-1-2 0,1 1-30 16,0 1-13-16,0-1-12 0,0 0-10 16,0 0-3-16,-4 0-1 0,-4-1 2 15,-3 0 6-15,-6 0 4 0,-6-2 2 0,-9 3-1 16,-7 0-1-16,0 0-6 0,-1 4-9 15,6 0-12-15,7 2-12 0,2 2-8 16,6-1-16-16,5 3-8 0,0 1-13 16,4-2-15-16,3 2-10 0,4-2 728 15,3 0-469-15</inkml:trace>
  <inkml:trace contextRef="#ctx0" brushRef="#br0" timeOffset="202896.6">20850 16413 1610 0,'0'0'86'16,"3"0"36"-16,-5-2-74 0,1 2-34 16,-1-1-7-16,-1 1-4 0,-1-1-2 15,4 0 0-15,-7-2 1 0,0 2 0 0,-8-2 1 16,-3 1 1 0,-1 1 0-16,-6 1-1 0,2 0-1 0,-2 1-1 15,3 1-1-15,0 1-1 0,3 0-5 0,1 0-5 16,3 3-2-16,1-1 0 15,3 1 1-15,2 2-1 0,1 1-12 0,2 1-3 16,2 2-2-16,0 4 2 16,3 1 15-16,1 4-4 0,5 3 1 0,0 1 2 15,3 0 0-15,4-1 9 0,1 0 2 16,4-6 1-16,0 2 4 0,0-4 2 0,2-3 3 16,0 1 4-16,3-6 0 0,1-1-1 15,-3-3 1-15,-2-4 0 16,-5 0 4-16,1-4 7 0,-3-1 0 0,0-4 1 15,1-3-1-15,-2-1-2 0,0-2 2 16,2-2-1-16,-2-2-4 0,-3 0-4 16,0-1-5-16,-1 2-3 0,0 1-1 0,-1 2-2 15,-2 0 0-15,1 1 0 0,1 4-1 16,-2 1 0 0,1 3-1-16,-5 1 0 0,1 3 1 0,-2-2 3 0,5 2-1 15,1 1 2 1,-1 0-1-16,-1 1-3 0,4 0 1 0,-1 1-2 0,0 1 0 15,7 3 0-15,-3 0-3 0,2 3 2 0,2 2 1 16,-3 1-2-16,5 3 2 0,-1 0 0 16,-2 4 1-16,4 0 1 0,-3 2 0 15,1-3 1-15,1 4-1 0,-1-1 1 16,2-2 0-16,-2 2-2 16,1 1 2-16,-3-3-1 0,0-3-2 0,-1-1-5 0,-2-4-14 15,-2-1-22-15,0-2-28 0,3 0-24 16,1 0-11-16,5 1-5 0,4-1 5 15,5 0-141-15,3-3 159 0</inkml:trace>
  <inkml:trace contextRef="#ctx0" brushRef="#br0" timeOffset="203124.75">21596 16806 986 0,'0'0'334'15,"0"11"5"17,-2-2-344-32,-1 5 0 0,-2 13 2 0,-1 9 2 15,2 10 0-15,1 5 1 0,-4 3 1 16,0 1-1-16,-2 1 2 0,0 0-16 16,1-3-21-16,-1-4-20 0,1-6-25 15,3-4-209-15,4 0 192 0</inkml:trace>
  <inkml:trace contextRef="#ctx0" brushRef="#br0" timeOffset="209064.25">22203 15896 1346 0,'10'18'97'0,"-18"-22"199"47,7-9-273-47,1 13-10 0,0 0-7 0,0 0-6 15,0 3-9-15,0 5-3 0,1 9 2 16,-1 14-3-16,0 11 3 0,0 14 5 15,0 7-1-15,1-1 5 0,0-1 1 0,0-9 0 16,0-8 2-16,2-1-5 0,0-8-11 16,1-2-12-16,5-2-19 0,2-4-18 15,1-7 11 1,5-6 21-16</inkml:trace>
  <inkml:trace contextRef="#ctx0" brushRef="#br0" timeOffset="209316.72">22590 16250 1778 0,'0'0'59'0,"-2"0"-19"31,-3 2-32-31,0-1-29 0,-4 2 0 0,-1 0 7 0,-6 3 6 0,-4-1 4 16,-6-2-1-16,-9-3 0 0,-4 0-3 31,-6-5-4-31,-5 1-11 0,3-1-11 0,8-2-12 0,5 2-12 0,11-1-11 16,6 2-9-16,0 0-10 0,2-3 5 15,1-1-108-15,1 1 122 0</inkml:trace>
  <inkml:trace contextRef="#ctx0" brushRef="#br0" timeOffset="209856.27">22704 15543 1867 0,'2'7'134'15,"2"-5"-64"-15,0-2-66 16,-1 4-26-16,-1-6-4 0,2 11-1 15,2 14-5-15,0 17-7 0,2 21 1 16,2 18 2-16,2 6 11 0,2 6 15 16,-1-6 9-16,-1-5 1 0,-1-5 0 0,-1-8 1 15,2-10-1-15,-1-11 2 0,1-10 0 16,-3-13-1-16,-4-9 4 0,-2-9 4 16,-3-5 5-16,0 0-4 0,0 0-1 15,0 0-4-15,3-2-5 0,1-1 1 16,2-2 1-16,3-2 2 0,0-4 0 0,4-2 2 15,-1-2-3-15,3 2 0 16,-3-1-2-16,-1 1 1 0,6 1 2 0,-3-1 0 16,4 2 1-16,7-1-1 0,2 0-2 15,8 1-3-15,10 3-8 0,2 3-8 16,-1 5-9-16,-3 2 0 0,-3 5 5 0,-5 6 5 16,-1 3 10-16,-7 0-1 0,-6 3 1 15,-5 4-3-15,-6 8-3 0,-7 5-2 16,-3 7-4-16,-8 3-1 0,-11 2 4 15,-10-2 6-15,-13-4 9 16,-53 31 13-16,42-46-5 0,0-8-1 16,-1-7-1-16,3-10-1 0,-1-6 1 15,0-5 2-15,-2-4-2 0,4-4 1 16,4 1 0-16,11-2-5 0,9 4 0 0,7-2 0 16,8 5-6-16,1 4-5 0,3 3-17 15,4 0-25-15,3 4-30 0,0 0 78 16,-1-1-22-16</inkml:trace>
  <inkml:trace contextRef="#ctx0" brushRef="#br0" timeOffset="-210752.13">25643 14036 1845 0,'30'0'98'0,"-30"2"-78"16,-1 5-28-16,0-3-3 0,-34 21-3 15,32 2 5-15,-4 8 6 0,-2 5 2 16,0 9-1-16,0 8 2 0,2 9 0 16,3 12 0-16,-1 15-2 0,5 19 2 15,0 23 1-15,4 31 1 0,2 32 1 16,3 25-1-16,4 22-1 0,-2 12 1 15,1-3-1-15,0-17 0 16,-5-15 13-16,0-28 6 0,-1-17 4 0,-3-12 0 16,-2-8-13-16,-1-2-7 0,0-5-2 0,-5-11-2 15,-1-19 1-15,2-25 1 16,-3-28-2-16,5-17 3 0,0-14-8 0,-1-9-15 16,-1-8-12-16,0-10-14 15,4-7-15-15,-2 2-46 0,2-4-5 0,2-12-17 16,4-19 53-16</inkml:trace>
  <inkml:trace contextRef="#ctx0" brushRef="#br0" timeOffset="-209657.15">25504 13792 2419 0,'0'0'30'0,"3"0"-68"0,-2 0-22 0,4 0-3 15,5 0 23-15,4 0 23 0,12-1 7 16,9-2-3-16,7-3-9 0,8-3-8 15,6-4 0-15,8-2 9 16,9-2 13-16,10-3 7 0,7-1 2 0,-2-4 0 16,6-6 0-16,1-1 1 0,15-2-2 15,10-2 1-15,3 3 0 0,5 6-1 16,8 4 0-16,5 7 0 0,8 9 0 0,8 3-1 16,3 10 0-1,-1 6-3-15,13 9 2 0,9 10-13 0,-6 4-5 0,19 12-6 16,-3-3-2-16,-14 5 11 0,8-2 6 15,-20-6 8 1,-9-2 2-16,-1-5 0 0,-8-7 1 0,-8-3-3 0,-13-6 1 0,-10-3 7 16,-17-6 3-16,0-4 10 0,-6 0 5 31,-15-1 8-31,-16 0 12 0,-17-3 4 0,-12-1 4 16,-5 0-8-16,-9-3-10 0,-3 3-9 15,-6-3-9-15,-6 3-4 16,-2 0-3-16,-1 0-4 0,-1 0-2 15,0 0-7-15,0 0-9 0,0 0-11 16,0 7-10-16,-4 5 3 0,-1 14 5 0,-7 16 13 16,-3 15 8-16,-4 17 5 0,0 16 0 15,-2 11 1-15,3 12 1 0,3 10-1 16,-1 13 1-16,2 11 0 0,4 13 0 16,0 15 0-16,3 10 0 0,9 11-1 15,5 10 1-15,7 13 0 0,4-2 0 16,4 2 1-16,5-11 1 0,5-19-2 0,1-11 2 15,-2-19-1-15,-2-11-1 0,-4-18 0 16,2-14 1-16,-5-17-1 0,-3-17 0 16,-2-10 1-16,-5-15-2 0,-1-13 1 15,-5-8 0-15,-2-11-1 0,-3-2 1 16,-1-5-1-16,0-1 0 0,-4 1 0 16,1 0 0-16,-3-2-1 0,0 0-1 0,-2-2-3 15,-2-1-1-15,-4-3-2 0,1-1 1 16,-2 0 0-16,1-2 2 0,2 1 1 15,-1-3 1-15,-1 1 3 16,-1 0 0-16,-4 0 0 0,-5 1 5 0,-6 2 2 16,-10-2 6-16,-5 0 6 0,-10-3 3 15,-18-3 0-15,-4-1-7 0,-9 0-6 16,0-2-5-16,7 1-2 0,-10 1-1 16,-19-2 0-16,-10 0 0 0,-9 0 0 15,-9-1 1-15,-10 1-1 0,-5-4-1 16,-11 0 1-16,-23 2-3 0,8-5-2 0,-15 0-4 15,-16 0-1-15,22-6 3 0,-19 3 2 16,9-4 2-16,20 2 1 0,-13 0 0 16,22 3 1-16,14 1 0 0,-17 1 0 15,15 2 0-15,7-2 2 0,-2 1 1 0,9 3 1 16,8 0 1-16,10 3-1 0,8 2-1 16,16 2 1-16,3 3 2 0,2 1 3 15,8 3 1-15,15 0 1 0,21 1-2 16,14-1 1-16,10-1 5 0,8-2 6 0,6-2 1 15,3-1-2-15,4 0-7 0,1-1-8 16,4-1-5-16,0-1-6 0,-1 2-5 16,1-2-6-16,0 0-6 0,0 0-11 15,-2-3-20-15,2 3-20 0,0 0-23 16,2 1-12-16,2 1-12 0,-3-2-5 16,9-4 5-16,9-7 398 0,15-6-219 15</inkml:trace>
  <inkml:trace contextRef="#ctx0" brushRef="#br0" timeOffset="-208535.2">26846 13394 1628 0,'0'40'140'0,"-5"-56"573"31,2 32-1117-15,-2 6 98-16,0 6 304 15,0 6 2-15,0 1 0 0,-1 2 0 0,4 1 0 0,-3 4 0 16,3 6 0-16,-2 6 0 0,1 13 0 31,1 13 0-31,-1 12 0 0,2 13 2 0,-5 10-2 0,0 12 1 0,0 11-1 16,-2 18 0-16,-2 17 1 0,-3 15 0 15,-2 18 0-15,-1 11-1 0,4 6 1 16,1 1-1 0,5-4 1-16,7-16-1 0,0-8 8 15,3-17 8-15,3-17 2 0,-2-13 0 16,-2-20-2-16,2-17 4 0,-1-23 11 15,-2-21 8-15,-1-22-2 0,-1-16-11 0,-2-7-13 16,2-5-10-16,-3-3-2 0,5-1-1 16,-1-5-6-16,-2-4-9 0,0 1-14 15,-2-3-14-15,0 1-17 0,2-4-16 16,1 0-7-16,-1 0-5 0,1 0 2 16,3 0 15-16,1 0-8 0,-4 0 578 15,1-5-371-15</inkml:trace>
  <inkml:trace contextRef="#ctx0" brushRef="#br0" timeOffset="-207951.31">28359 13893 1989 0,'14'14'177'0,"-47"218"-288"31,-3-171 111-15,27 24 0-16,1 16 0 0,-5 14 0 15,2 15 1-15,-3 8-1 0,0 12 0 16,2 14 2-16,-2 9-1 0,2 20 0 16,-5 6 1-16,1 3-2 0,5-3 6 0,2-15 5 15,9-19 5-15,1-10 7 0,5-16-1 16,2-9-5-16,-1-4-6 0,-1-2-5 15,0-5-5-15,-2-1-1 16,0-13 2-16,0-13-1 0,0-14 1 0,-3-13 0 0,0-6 0 16,-1-7-1-16,1-4-1 15,-1-6 0-15,0-2 1 0,0-7-1 0,-2-1 0 16,-1-5 0-16,2 2 0 0,0-6 0 16,-2-2 0-16,1-1 0 0,2-7 0 15,0-1 0-15,2-2 1 0,0-2 0 0,-2-2-1 16,0 0 1-16,-3-4-3 0,3 1-8 15,0-1-8-15,0 0-13 0,1-1-13 16,-1-1-13-16,0 0-15 0,0 0-20 16,0 0-18-16,-2 0-12 0,2 0 5 15,0 0 59-15</inkml:trace>
  <inkml:trace contextRef="#ctx0" brushRef="#br0" timeOffset="-206564.18">25910 13058 1109 0,'0'0'145'16,"0"0"200"-16,0-2-324 0,0-2-56 15,-3-4 2-15,-2-5 14 0,-3-3 9 16,-4-7 4-16,-2-4-3 0,-4-3 2 0,-4-6 2 16,3 4 3-16,-1-1 2 15,3 7 3-15,-2 7 1 0,0 2 1 0,-1 3 0 16,-1 1-2-16,1 3-2 0,-8 2-2 15,0 5-3-15,-7 2-2 0,-2 5-3 16,3 9-6-16,2 8 0 0,4 10 2 16,4 12 1-16,7 10 5 0,8 10-3 0,9 4-10 15,15 1-3-15,10-8 1 0,10-6 3 16,5-11 9-16,2-14 11 0,-5-8 13 16,-4-11 6-16,-5-6 6 0,-3-6 0 15,1-7-5-15,3-4-3 0,0-6-3 16,1-4-3-16,1-7-4 0,-1-6-5 0,1-5-7 15,-3-5-6-15,-5-7-2 16,-6 4 3-16,-5-1 3 0,-1 3 2 16,-5 3-1-16,-1 6-2 0,-2 7-2 0,-1 10 0 15,1 10 4-15,-3 10 5 0,0 0-4 16,0 1 0-16,1 0-3 0,-1 9-3 16,4 13 7-16,5 15 0 0,5 15 2 15,6 11 1-15,2 4 1 0,3 3-1 16,0-5 1-16,1-2-1 0,-5-6 0 15,-2-6 3-15,-4-10 3 0,-5-8 3 0,0-7 1 16,-1-7-2-16,0-2-2 0,-1-6-5 16,-1-2-5-16,-2-5-9 0,1-2-9 15,3-5 13-15,4-8-1 0</inkml:trace>
  <inkml:trace contextRef="#ctx0" brushRef="#br0" timeOffset="-205984.03">27312 12658 1831 0,'0'0'10'0,"-1"6"-40"0,-3 8-14 0,1 7 9 0,-1 12 28 16,-4 6 7-16,2 9-6 0,-4 11-5 16,1 0-1-16,-1 5-1 0,1-2 6 15,2-9 7-15,2-12 0 0,5-12 0 16,-3-13 0-16,3-8 0 0,-2-5 1 0,2-3 2 16,0 1-1-16,0-1 10 0,0 0 6 15,0 0 1-15,0 0 0 0,0-3-10 16,3-1-9-16,4-5-1 0,3-6 0 15,6-6-2-15,5-4-1 0,0 1-1 16,-2 3 0-16,1 6 2 0,-2 3 0 16,1 3 1-16,4 0 0 0,4 4-1 0,5-1 1 15,2 4 1-15,-1 4 1 0,-5 4 0 16,-4-4 3-16,-8 3 3 0,-7-1 0 16,-1 1 0-16,-3 1-4 0,-1 2-3 15,0 2-2-15,-1 1-2 0,-3 2-5 16,-4 4-3-16,-6-2-2 0,-6 1-4 15,-2 0 3-15,-8-5 4 0,2 1 4 16,-2 0 6-16,-5-3 2 0,3 0 1 16,2 0-1-16,1-4 2 0,2-1-1 15,4-2 1-15,1-2 3 0,-1-4-1 0,7 2-1 16,0 0 1-16,3-1-1 0,6 1 0 16,2 2-3-16,0 0-1 0,1 0-2 15,0-1-4-15,0 1-10 0,0 0-13 16,-1 0-8-16,1 0-9 0,0 0 0 15,3-4 6-15,13 2 20 0</inkml:trace>
  <inkml:trace contextRef="#ctx0" brushRef="#br0" timeOffset="-204970.53">29426 13232 1853 0,'3'0'54'0,"-2"0"41"0,0 0-123 16,-1 0-19-16,-2 0 14 0,-1 0-3 16,-5-3-3-16,-5 0 8 0,-7-2 8 15,-2 3 11-15,-7 2 7 0,-7 2 2 16,-3 5-1-16,-4 4-1 0,-1 6 0 16,6 1-2-16,2 4 0 0,5 3-10 0,6 1-4 15,5 3-2-15,8-3-5 0,4-2 4 16,7-5-3-1,5-2 3-15,6 1 2 0,10 4 9 0,9 5 9 0,14 2-1 16,14 3 1-16,4-4-9 0,3-4-11 16,-7-4-4-16,-13-6 0 0,-6-3 6 15,-3-6 7-15,-7-3 3 0,0-2 1 16,-6-3 2-16,-4-1 1 0,-2-1 10 16,-5-1 11-16,-3 0 9 0,-3 0 8 15,-1-2 4-15,2-1 0 0,2-2-1 16,-1-1-6-16,4-6-9 0,1 2-7 0,-2-2-5 15,0 0 2-15,0 4 6 0,-2 4 8 16,1 1 4-16,0 5 0 0,0-2-2 16,2 2-9-16,3-3-4 0,4 1-6 15,2 2-4-15,4-1 0 0,-1 0-1 16,0-2 0 0,-1 3-5-16,-4 0-2 0,-6 3-1 0,0 1 3 0,-8-1 6 0,0 1 1 15,-1 2-4-15,-2-1-8 0,1 2-5 16,3-3-3-16,-5 4-2 0,2 1-10 15,-4-2-10-15,-2 5 0 0,1-3 5 16,-4 4 14-16,3 2 9 0,-3-5 4 16,-3 2 2-16,-4-3 1 15,3-1 3-15,-3-2 1 0,-1-2 1 0,2 0-2 16,-5-3 2-16,-2-1 2 16,5-1 0-16,-1-2 1 0,1 1-2 15,8 0-1-15,0-1-2 0,3 4 0 0,4 1 0 16,0-3 0-16,2 4-5 0,2 0-2 0,1-5 4 15,15 1-7-15,7-6-180 0,12 0 140 16</inkml:trace>
  <inkml:trace contextRef="#ctx0" brushRef="#br0" timeOffset="-204675.62">30158 13378 717 0,'-3'3'68'0,"-3"3"74"0,-2 6-106 0,-2-1-28 16,1 6 4-16,-2-2 1 0,-2 3 0 16,2 2-5-16,1 3-2 0,3 4 1 15,5-2 14-15,2 2 14 0,6-3 13 16,3-6 15-16,3 2-4 0,2-10-2 16,0 0-4-16,4-4-10 0,2-1-7 0,5 1-8 15,1-5-8-15,2 0-4 16,0-2 8-16,-7-3 7 0,-3-1 6 0,-4-1 9 15,-3-1-8-15,-2 0-9 0,0-8-9 16,2-1-21-16,-5-7-22 0,3-4-14 16,-2-5-24-16,-5-5-21 0,-1-3-15 15,-5-2-16-15,-3 6-5 0,-4 11 4 16,7 11 17-16,-1 6 50 0</inkml:trace>
  <inkml:trace contextRef="#ctx0" brushRef="#br0" timeOffset="-204312.2">30645 13838 1095 0,'0'-1'102'0,"0"0"76"16,0-1-111-16,0-3-52 0,0-3-11 15,0-4 3-15,0-5 0 0,2-7-1 16,1-4-2-16,1-2-2 0,4-1 2 15,1 5 7-15,3 3 14 0,1 5 12 0,0 0 6 16,5 4-7-16,6-8-14 16,4 3-20-16,4-1-14 0,-3 1-8 0,3 6-3 15,-4 2 5-15,-5 6-3 0,-2 3 6 16,-6 2 0-16,4 6-7 0,1 8-1 16,-1 0-3-16,-2 6 0 0,-5 3 7 15,-1 5 10-15,-4 6 3 0,0 2 1 16,-4-1 2-16,-1-3 1 0,-2 1 1 15,-3-7 0-15,0-3-1 0,0-1-1 16,0-8-1-16,1-1-2 0,-2-7-3 0,4-5-2 16,0 0-8-16,0 1-11 0,0-2 1 15,1-3 8-15,0-8 8 0</inkml:trace>
  <inkml:trace contextRef="#ctx0" brushRef="#br0" timeOffset="-204076.05">31487 13243 1633 0,'-1'13'11'0,"-2"9"-33"0,3 17-12 0,-1 10 12 0,0 6 21 15,3 4 1-15,-6-1-11 0,0-2-9 16,2-3-7-16,-3-10-5 0,6-7 8 15,1-7 3-15,1-7-3 0,2-5-6 16,-2-5-13-16,3-6-9 0,2-1-6 16,3-5-9-16,4-2 39 15</inkml:trace>
  <inkml:trace contextRef="#ctx0" brushRef="#br0" timeOffset="-203886.67">31717 13651 1251 0,'-2'2'79'16,"-51"-1"-10"-16,-16-11-22 0,21-1-43 15,9 5-1-15,-5-3 1 0,-4 0-2 16,-6-3 1-16,-1 2-8 0,5-2-18 16,8 1-19-16,7 0-28 0,7 0-23 15,5 4 249-15,8 1-137 0</inkml:trace>
  <inkml:trace contextRef="#ctx0" brushRef="#br0" timeOffset="-203140.79">29849 13515 1131 0,'0'2'21'0,"0"-2"-23"16,0 2-33-16,-1-2-8 0,1-2-2 15,-2-1 6-15,0-4 13 0,2-2 10 16,-3-4 11-16,3 3 14 0,0 1 21 16,-2 3 17-16,2 3 15 0,0 3 0 15,0-1-12-15,0-4-15 0,3 2-13 16,1 1-11-16,4 0-7 0,-3 0-3 16,3-2-14-16,0 0-19 0,2 2-22 0,2 2-7 15,1 4 10-15,-3 2 19 0,-2 0 20 16,-4 1 5-16,3 3 2 0,1 5 0 15,-1 4 1-15,-1 3 2 0,-1 2 0 16,-4 0 1-16,0 1 1 0,-1-1-1 16,-2-2 0-16,0 0 1 0,-4-8-2 15,0 2 3-15,-2-4 3 0,-2 1 7 16,1-4 2-16,-4-2 0 0,-3-3-3 0,-5-1-1 16,-4-3-5-16,-5-3 10 0,-5-5 1 15,-3-3-4-15,-2-5 4 0,5-4-13 16,2-2-1-16,6-3-1 0,1-4 0 15,6-1 0-15,4 0-2 0,4 2 2 0,7 8 8 16,2 5 20-16,3 6 15 0,2 2 12 16,3 0-2-16,6-2-14 0,4-1-15 15,6-4-13-15,9-2-11 0,7 3-25 16,8-1-20-16,1 8-5 0,-3 3 5 16,-6 6 22-16,-9 1 22 0,-5 4 3 15,-2 3 193-15,-1 4-140 0</inkml:trace>
  <inkml:trace contextRef="#ctx0" brushRef="#br0" timeOffset="-200932.61">30571 14549 1492 0,'-1'0'61'0,"0"1"-6"0,-1 0-28 16,-2 2-35-16,-7-3-2 0,-7 3 2 16,-12-2 4-16,-13-1 2 0,-10-1 2 15,-18-5 0-15,-11-4 0 0,-8-4-1 16,-7-3 0-16,10-6-1 0,-15 2 0 15,-8-3 1-15,-9 2 1 0,-5 1 2 16,-4 2-1-16,-12-1 1 16,2 2-1-16,-9 2 0 0,-15 2 1 0,3 4 4 15,-10 0 6-15,-26 4 2 0,7 3 1 16,-19 2-4-16,-19-1-4 0,9-3-3 0,-24-4 1 16,7-4-3-16,-10-8-2 0,4-2 0 15,9-4 0-15,14 2-1 0,33 2 1 16,0 7 0-16,29 7 17 0,15 2 12 0,14 7 8 15,21 3 3-15,9 5-19 0,9 6-11 16,7 0-7-16,20 2-5 0,22-2-20 16,16-3-26-16,12-4-34 0,10-1-30 15,11 6-10-15,12 6 643 0,18 6-401 16</inkml:trace>
  <inkml:trace contextRef="#ctx0" brushRef="#br0" timeOffset="-200448.43">30648 15401 2012 0,'-1'0'33'0,"-2"-2"-32"16,-5 1-32-16,-5-2 9 0,-8-3 13 15,-15 0 4-15,-10-5 2 0,-15-1 3 16,-22-3-1-16,-15-1 1 0,-14-2 1 15,-4 1-1-15,-2-1 2 0,-10-2-1 16,-9 7-1-16,-3 2 2 0,-19 5-1 16,-2 3 1-16,1 2-1 0,-32 2 1 15,5 1-2-15,-9 2 1 16,-30 4 0-16,19 1-1 0,-24 1 2 0,1 2-1 16,1 0-1-16,-5 2 0 0,19-2 0 0,-10 2 1 15,27 2 0-15,-2 2-1 0,6 2 0 16,27 1 1-16,4 0 0 0,7 1-1 15,19 1 0-15,8 0 1 0,14 1 0 16,17-1-6-16,5-7-20 0,10-1-36 16,10-4-38-16,24-2-26 0,23-1 4 0,15-7 61 15</inkml:trace>
  <inkml:trace contextRef="#ctx0" brushRef="#br0" timeOffset="-199960.15">30620 16633 1276 0,'0'0'177'15,"-2"2"243"-15,1-4-398 0,-2 2-80 16,-5 0 1-16,-9 0 20 0,-9 0 24 16,-9 0 11-16,-12-4 1 0,-8 0-1 15,-21-7-1-15,-15-2 14 0,-14 3 7 16,-6-3 14-16,-4 3 9 0,-21-1-11 15,-8 2-5-15,-12 4-12 0,-22-2-6 0,7 1-3 16,-8 3 0-16,-22 2-2 0,18 1-1 16,-18 3 1-16,-8 3-1 0,14 3 0 31,-28 2 0-31,18 3-1 0,-8-1 0 0,-2 3 1 0,33-7-1 0,-9-4 0 31,22 1-1-31,20-3 0 0,6 6-1 0,13 2 2 0,10-1 0 16,11 3 0-16,11-2 1 0,24 3 1 15,12-2-17 1,4 1-19-16,7-1-35 0,6-5-41 16,15-1 10-16,16-3 40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6T15:17:23.2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21942 7689 938 0,'29'0'63'0,"-26"0"-45"32,1 0-16-32,-1 2-6 0,-24-2 7 0,27-2 0 0,3 2 0 0,4 4 0 15,3-1-2-15,2 4 0 0,2-1 0 16,5 4-1-16,4 5-1 15,4 6 0-15,-1 4 0 0,7 6 0 0,5 2 0 16,8 7 1-16,5 4 3 0,-3 6 9 16,-1 10 3-16,-7 6 1 0,-5 7-2 15,2 6-5-15,-8-5-1 0,-7 0-2 16,-9-5 6-16,-11-6 4 0,-9-2 3 16,-11-3 4-16,-10-1-3 0,-6-1-1 0,-2-7-2 31,-2-3-3-31,1-6 1 0,1-11-4 0,-2-3 0 0,2-8-1 0,1-6 5 15,2-1 0 1,3-4 1-16,4 0 0 0,4-3-5 16,1-1-2-16,5-3-1 0,1 2 1 15,5-1 6-15,4-1 2 0,-1 0 4 16,0 0-3-16,0 0-6 0,-1 0-4 16,2 0-6-16,-1 1-1 0,1-1-4 0,1 0-10 15,-1 0-18-15,0 0-22 0,0 0 110 16,0 0-57-16</inkml:trace>
  <inkml:trace contextRef="#ctx0" brushRef="#br0" timeOffset="7058.33">4100 6552 1609 0,'-3'-1'38'15,"3"1"-15"-15,0 0-24 0,1 0-13 16,-1 0 10-16,2 1 1 0,-2-1-2 16,0 0-8-16,0 0-4 0,0 0-4 15,1 0-3-15,-1 1 4 0,0 4 2 16,-1 1 5-1,-2 1 7-15,3 5 3 0,-4 0 4 0,2 3 0 0,-6-1-2 0,1-5-1 16,0 0 0-16,-3-5-1 0,4 1 2 16,0-5 0-16,6 0 1 0,-4 0 3 15,4 0 3-15,-2-5 0 0,0 4 1 16,-1-1-2-16,-1-3-5 0,2 1-1 16,1-5-4-16,0-1-1 0,3-3 2 15,1 0 1-15,3 2 1 0,3 0 2 16,-1 0 1-16,1 7 0 0,-1-2 1 15,-3 5-1-15,-4 1-5 0,4 0-1 16,-2 2-1-16,2 4-3 0,0 1 2 0,2 2-4 16,0 3-14-16,0 1-22 0,-1 3 3 15,2 0 15-15</inkml:trace>
  <inkml:trace contextRef="#ctx0" brushRef="#br0" timeOffset="7680.48">4907 5842 712 0,'15'1'190'0,"-103"24"-170"31,61-16-11-15,1 0 4-16,-2 1 7 0,0 1 7 15,-1 2 9-15,-1 1-1 0,0 3-5 16,3 1-8-16,0 1-8 0,3 6-4 16,4 0-5-16,0 5-3 0,4 4 0 0,3 1-2 15,3 0 1-15,11 1-1 0,5-1-6 16,10 0 2-16,5-1 1 0,3-2 3 16,9-2 4-16,3-3 1 0,5-3 0 15,1-4 0-15,-6-7 0 0,-4-2-1 0,-6-6-1 16,-5-1 4-16,-2-4 1 0,-1 0 3 15,-3-2 9-15,-1-3 0 0,0-1 1 16,-4-1 1-16,0 0-7 0,-2-1 0 16,-4 1 11-16,-3 2 3 0,-3-4 1 15,-1 3-1-15,-3-3-11 0,-5-2-3 16,-3-2-4-16,-4 2-3 0,-1 2-1 16,0 4-3-16,1 2-1 0,0 5-1 15,1 2-4-15,-1 2-5 0,-2 3-5 0,2 2-3 16,1 0-8-16,4-1-5 0,7 0-4 15,1-1-11-15,1 0 2 0,7 0 9 16,0 0 0-16,6 2-14 0,7 3-21 16,2 1 34-16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6T15:18:25.5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8735 5621 1514 0,'3'3'98'0,"-3"-3"119"0,4 4-261 16,-4-4-1-16,1 0 1 0,1 0 16 31,-3 0 22-31,0 0 6 0,1 2-1 16,0-2-3-16,-3 2-3 0,5 5 0 15,-1 7 0-15,2 9 0 0,5 11 3 16,0 8 0-16,9 11 0 0,6 16 3 0,8 16-1 16,6 18 1-16,3 21 0 0,5 17 1 15,8 20 0-15,11 13 0 16,9 16 2-16,4 9-1 0,5-3 1 0,-1 3 0 16,-1-14-1-16,1-16 1 0,-2-12-1 15,-2-20 0-15,-8-14 0 0,-2-15 1 16,-5-10-2-16,-5-8 2 0,0-7 0 15,-5-10-1-15,-4-12-1 0,-6-20 0 16,-10-14-1-16,-7-12-1 0,-9-7 1 0,-4-6 3 16,0-2 8-16,-2-1 6 0,4-4 3 15,-2-4 1-15,4-7 0 0,2-6-1 16,3-15-2-16,6-13-4 0,5-9-7 16,1-10-5-16,2 0-2 0,-3 5-1 15,-6 8 10-15,-7 8 13 0,-4 13 8 16,-2 6 4-16,-2 5-5 0,-1 7-10 0,-3 7-4 15,-4 2-1-15,-2 7 4 0,0 0-2 16,-1 0-11-16,0 1-9 0,1-2-18 16,-1 5-5-16,-1 9 1 0,-2 14 8 15,-1 20 10-15,-3 22 5 0,-3 11 3 0,-2 4 1 16,1-3 1-16,-2-10-1 0,-2-12-1 16,-2-12-6-16,-1-11 1 0,0-10-4 15,-2-8 2-15,-1-3 5 0,-5-6-1 16,0-5 12-16,-1-1 8 0,-3-7 3 15,-7-5 2-15,-10-8-10 0,-11-7 3 16,-2-2-4-16,-4-5 0 0,-7-6 2 16,1-3-12-16,-7-2 2 0,0 5-1 0,3 5 0 15,2 6 0-15,9 6 1 0,6 7-1 16,12 3 1-16,4 6 1 0,7 5-2 16,4 0 1-16,2 5-1 0,6-1-1 15,4 1 1-15,7-1 0 16,7-1 0-16,-2 1-1 0,3-1-12 0,3-2-24 15,-2 2-28-15,2-3-22 0,-1 2-25 16,1-2 0-16,-1 0-292 0,0 0 266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6T15:20:25.5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25932 11859 1118 0,'0'1'79'0,"1"0"61"15,-1-1-103-15,0 0-33 0,0 1-5 16,0 3-2-16,0-4-1 0,-1 2-1 0,-1 3 2 16,1-3 2-16,0 3 2 15,0 3 4-15,0 0 3 0,0 1 1 16,0 7 1-16,1 0-3 0,-1 6-3 0,1 8-2 16,0 3-1-16,1-1 0 0,0-1 0 15,1-5 2-15,1-1-1 0,0-2 1 16,0-2-1-16,0-2-1 0,0 0 0 15,-1-3 1-15,-1-1-1 0,0-4-10 16,-1-2-18-16,1-3-25 0,-1-2-8 16,0-4-145-16,0 0 133 0</inkml:trace>
  <inkml:trace contextRef="#ctx0" brushRef="#br0" timeOffset="249.33">26202 12136 1336 0,'-1'0'35'0,"-2"2"-17"15,-4-2-16-15,-3 4 6 0,-7-4 0 16,-5 2 1-16,-11-2 2 0,-3-1-2 16,1-1-1-16,-3-1-1 0,9 0-2 15,2 1-1-15,1 1-1 0,5-2-1 16,1 3 0-16,3-3 0 0,4 3-1 15,3-1 1-15,3 1 0 0,3 0-2 0,2 0-6 16,2 0-10-16,-1 0-19 0,-1 0-26 16,1 0 25-16,0 0 8 0</inkml:trace>
  <inkml:trace contextRef="#ctx0" brushRef="#br0" timeOffset="805.56">26729 12131 1561 0,'0'0'16'0,"-3"-2"-31"0,0 2-16 16,0 0 8-16,-1-1 16 16,0-3 5-16,-6-1 2 0,-7-6 0 15,-3-2 0-15,-5-3 2 0,3 0-2 0,3 2 0 16,4 2 6-16,2 3 3 0,-1 0 6 16,2 2 4-16,-2 1-1 0,1 3-3 15,2-2-4-15,-4 2-5 0,-2 2-3 16,-1 1-3-16,-1 2-3 15,-1 6-1-15,3 2 0 0,-1 6-3 0,2 1 1 16,4 6-7-16,1 1-2 0,3 1 1 0,1 0 1 16,4 1 6-16,2-1 2 0,2-3 3 15,3 1 1-15,1-7 3 0,-1-3 5 16,2-2 2-16,-2-5 3 0,2-1 4 16,0 1 5-16,0-1 9 0,1-2 5 0,3 1-4 15,3 0-1-15,1-3-5 0,0 1-7 16,0-2-2-1,2 1-6-15,1-1-5 0,2 0-2 16,0 0-1-16,-2 0-1 0,-1-2 0 0,-2 2 0 0,-4-1 0 16,-1 0 0-1,0 1 1-15,-2 0-2 0,-1 0 0 0,-2 0-3 0,-2-2-7 0,4 2-10 16,0-2-16-16,0 1-17 16,4-1-23-16,4-4-27 15,5-3 56-15</inkml:trace>
  <inkml:trace contextRef="#ctx0" brushRef="#br0" timeOffset="1230.69">27032 12258 1464 0,'0'0'37'0,"0"3"-18"0,-1-1-19 15,-1 4-1-15,-2 2 1 0,-1 3 0 16,-1 3 1-16,0 2-1 0,0 2 1 15,-1-1 0-15,-1 5-1 0,2 0 1 16,-1 3 0-16,0-1 3 0,1-1 4 16,1-1 3-16,0-4 5 0,2-3 5 15,0-3 4-15,-1-4 0 0,3-1-4 16,-1 1-7-16,1-5-7 0,0 1-4 16,0-1-1-16,-2 0 0 0,2 0-1 15,1-1 0-15,0-2-5 0,0 1-7 0,0 0-7 16,-1 0-9-16,1 0-4 0,0 0-2 15,0 1-1-15,-1-2-2 0,1 0-6 16,0 1-13-16,0-1 112 0,0 0-55 16</inkml:trace>
  <inkml:trace contextRef="#ctx0" brushRef="#br0" timeOffset="1657.5">27524 12167 1264 0,'0'0'108'0,"1"0"125"15,0 0-243-15,-1 0-34 16,0 0 2-16,-2 0 14 0,-2 0 14 0,-2 0 1 16,-1 0 2-16,-3-2 8 0,1 0 4 15,-2 1 0-15,-4-1 1 0,-1 2-1 16,-2 0 0-16,1 0 0 0,1 0 0 16,0 0 1-16,-1 0 0 0,-2 0 0 15,1 0-1-15,-1 0 0 0,4 0 1 16,3-1-1-16,1 0 0 0,2-1 0 0,1 0-1 15,0 0 1-15,1-1 1 0,0 1 0 16,-1-2-1-16,1 1 1 0,0 1-2 16,3 0-3-16,-3 1-4 0,4 0-8 15,3 1-9-15,-1 0-13 0,-6-2-16 16,4 2-13-16,-3-1 284 0,6 1-175 0</inkml:trace>
  <inkml:trace contextRef="#ctx0" brushRef="#br0" timeOffset="3065.56">28104 11844 1082 0,'0'0'45'0,"0"0"1"0,0 0-21 16,0 4-20-16,0-4 1 0,0 0 4 15,-1 0 0-15,-2 0 0 0,0 0-1 16,-2 0-4-16,-2 0-1 0,-3 0 2 16,-4 0 1-16,-2 0 1 0,-2 1-1 0,0-1-1 15,-1 0-2-15,-1 3-2 0,-2 0-1 16,-2 1 0-16,-1-1-1 16,1 3 0-16,0 1 0 0,-1-2 0 0,5 4 0 15,2 0 0-15,2 1 0 0,3-1 0 16,2-1-1-16,-1 0 0 0,2-2-1 15,4 1 0-15,-2-2 1 0,3 0 1 16,2 0 3-16,-2-4 1 0,5 1 0 16,0-2-4-16,0 1 8 0,4-1 1 0,-3 2 2 15,1 0 4-15,-2-2-4 0,4 2 5 16,1 1 0-16,4-1-3 16,6 2-4-16,2 1-5 0,3 2 0 0,6 0-3 15,1 6 0-15,1-4 1 0,-5 0-2 16,-1 2 0-16,0-2 2 0,-1 2-2 15,2 2 0-15,0 0 1 0,-1 1-1 16,1 0 0-16,0 0 1 0,-4 2-1 0,-2-1 1 16,-5-1 0-16,-4-3 0 0,-1-1-1 15,-6-1 1-15,-1 0-5 0,-2-2-3 16,-5 4 2-16,-1-1 3 0,-7 0 4 16,1 1 5-16,-5-1-2 0,-3-1 1 0,2-1 3 15,-1-1 0-15,-1-4 2 0,3 2-2 16,0-3-2-16,1-1 0 0,5 1-2 15,-1-2-3-15,4 4 0 0,0-4 1 16,1 1-2-16,4-1 1 0,0 0 0 0,3 0 0 16,-3 0 1-16,4 0 0 15,1 0 0-15,-1 0-1 16,1 0 0-16,-1 0-1 0,0 0 0 0,1 0-6 16,-2 0-8-16,2 0-10 0,0 0-13 0,0 0-17 15,0 0-15-15,-3 3-175 0,0 4 156 16</inkml:trace>
  <inkml:trace contextRef="#ctx0" brushRef="#br0" timeOffset="3540.84">28569 12354 1042 0,'0'0'63'0,"0"2"50"0,0-2-80 16,0 0-7-16,0 0-1 0,1 0-3 31,-1 0-2-31,0 0-3 0,0 0-4 0,0 0 3 0,0 0-1 16,0 0 0-16,0 0-3 15,0 0-7-15,0 1-7 0,-2 3-4 16,0 4-1-16,-2 3 2 0,-5 6 5 15,-2 8 2-15,0 1 0 0,-2 3 1 16,4-4 0-16,2-2 1 0,2-4-1 16,-1-4 1-16,3-3-2 0,-3-2-1 0,2 3 0 15,-1-4-1-15,1 2 1 0,-1-2-3 16,2-2-15-16,0-1-19 0,-1 1-27 16,0 0 137-16,0 0-71 0</inkml:trace>
  <inkml:trace contextRef="#ctx0" brushRef="#br0" timeOffset="13069.03">29280 11923 919 0,'-3'0'45'0,"0"0"10"0,2 1-19 15,1-1-23-15,1 1 7 0,-1-1 7 16,2 0 4-16,-2 0 2 0,0 0-1 16,1 1-5-16,-1-1-4 0,0 2-4 15,0-2-3-15,0 0-2 0,0 0-1 16,0 2-4-16,0-2-2 0,0 2-4 15,0 3-3-15,-1 1-2 0,0 7 1 0,0 7 0 16,-3 2 1-16,2 4 2 0,0 0-2 16,3 0 1-16,0-5 1 0,-1-2 0 15,-1-2-1-15,1-3 2 0,0 0-2 16,6 1 0 0,0-5 1-16,-6 2-1 0,4 1 0 0,-4-4-9 15,0 2-21-15,3-4-3 0,1-2 10 16</inkml:trace>
  <inkml:trace contextRef="#ctx0" brushRef="#br0" timeOffset="13351.54">29438 12098 1099 0,'5'0'52'15,"65"-3"15"1,-181 25-63 0,97-16 17-1,-3-1-2-15,-2-4 1 0,-5 2-2 0,-5-3-3 0,-6-1-5 0,-2-1-2 16,-4-2 1-16,4 1-1 0,6 0-2 16,1-1-1-16,5 0-1 0,2 1-2 15,2 1 0-15,3 1 1 0,2 0-2 16,-2 0 1-1,4-1-6-15,-2-1-14 16,6 2-20-16,2 0-33 0,7 1 38 16</inkml:trace>
  <inkml:trace contextRef="#ctx0" brushRef="#br0" timeOffset="13855.78">29560 11969 1122 0,'2'14'182'0,"2"-8"-96"16,-1 18-97-16,-4-59 16 15,5 53-7-15,2 5 1 0,3 7 2 16,0 1 0-16,-1 2 0 0,0-3 2 0,2-2-2 15,-1-2 0-15,-1-3 2 0,-2-5-2 16,-2-6 1-16,-2-4 2 0,-2-6-1 16,0-2 2-16,0 0-2 0,0 0-2 15,0 0-1-15,0 0 1 0,0 0 7 16,0 0 0-16,0-2-1 0,-1-4-2 16,-1-3-1-16,-1-5 7 0,-3-6 4 15,2-1-2-15,-2 0-4 0,3-3-6 16,0 3 4-16,3 2 5 0,4 1 3 15,-1 1 10-15,2 2 1 0,-1 0-3 16,3 1-2-16,1-3-7 0,3-2-7 0,5 2-2 16,0-2 4-16,8 1 2 0,2 5 1 15,2-4 1-15,2 5-8 0,2-1-3 16,-2 1 0-16,-2 2-2 0,-2 1 2 16,-8 4 2-16,-3 2 0 0,-3 2-3 0,1-3-11 15,4 3-13-15,2 0-9 0,0-1 0 16,-2 2 9-16,-7-1-1 0,-1-1-8 15,3 0-16-15,0-5-13 0,4-2 29 16</inkml:trace>
  <inkml:trace contextRef="#ctx0" brushRef="#br0" timeOffset="30921.47">30457 12232 1381 0,'13'26'152'0,"-68"36"-168"62,43-39 15-62,-1-5 2 0,1-1-1 0,-1 0 1 16,-1 1 1-16,0-5-2 0,2 0 0 15,3-1-12-15,4-6-16 0,0-3-16 16,3-1-20-16,0-2-11 16,2-1-9-16,0 1 3 0,2 0 506 0,7-7-323 15</inkml:trace>
  <inkml:trace contextRef="#ctx0" brushRef="#br0" timeOffset="31300.6">30863 11669 1316 0,'1'0'50'16,"1"0"2"-16,-5 0-34 0,1 0-20 16,1 1-1-16,0 0 2 0,1 1-2 15,0-2-1-15,1 4 1 0,-1 1-2 16,3 2 2-16,-3 6 0 0,-1 3 1 0,5 3 2 16,-3 1 0-16,4-2 0 0,0-2 1 15,-3-6 1-15,-1-2-1 0,0-4 2 16,-1-1-1-16,0 0 0 15,0 0-1-15,0 0 0 0,-1 4 0 0,0 2-1 16,1 7 1-16,0-2-1 0,1 3 1 16,3 0 1-16,-3 0-1 0,1 1 0 15,0 2-5-15,2-1-10 0,-1-4-12 16,1-3-17-16,-1-3-20 16,-1-2-45-16,0-4 61 0</inkml:trace>
  <inkml:trace contextRef="#ctx0" brushRef="#br0" timeOffset="31601.12">31035 11760 1428 0,'0'0'38'0,"-1"0"-17"0,0 0-24 0,0 1-10 16,1-1 7-16,0 0 5 15,0 1-1-15,0-1 0 0,-2 4-1 0,-3-4 2 16,-2 3 2-16,-3 1 1 0,0-1 1 16,-3 1 2-16,-3 1 0 15,-2-1 2-15,-5 1 1 0,-1-2-1 0,-7 0-1 16,-4-2 1 0,-3 1-3-16,-1-2 1 0,5 0-2 0,3 1 0 0,4 0-2 0,6 0 1 15,0 2-1-15,7-2-4 0,2-1-12 31,4 0-19-31,3 0-21 0,5 0-19 0,0 0-30 0,0 0 262 0,-1-1-140 16</inkml:trace>
  <inkml:trace contextRef="#ctx0" brushRef="#br0" timeOffset="32314.68">31141 11685 1532 0,'1'1'99'0,"-1"-1"-76"16,0 1-27-16,-1 0-6 16,-3-1 0-16,3 1 2 0,1 5 1 0,-3 4 2 15,0 5 2-15,-3 2 0 0,1 5 1 16,2 3-2-16,0-3 0 0,3 3 1 15,0-4 1-15,2-3-2 0,2-2-1 16,1-4-1-16,-1-2 2 0,1-3 3 16,-3-1 3-16,3-4 3 0,-2 1 0 0,1 1 1 15,0-2-1-15,0 0 1 16,2-1-1-16,1 3-2 0,-1-4 1 0,0 0-1 16,1 1 0-16,-3-1 3 0,1-1 1 15,0-4 1-15,0 1 3 0,-1-1 1 16,1 1 0-16,-1 0 6 0,1 0 4 15,-1 1 1-15,0-3-1 0,-1 0-5 16,0 2-4-16,0-2-4 0,0 1-1 16,2-2-4-16,-1 0-1 0,-1 4-1 15,2-4-1-15,-3 5 1 0,0-2-1 0,-2 3 0 16,0 0 2-16,0 0-5 0,0 1-17 16,2 0-6-16,-1 0-3 0,0 0-2 15,4 0 6-15,3 1-2 0,7 6-4 16,11 4-2-16,6 6 4 0,1 5 6 15,3 4 7-15,-6 1 8 0,0 0 5 0,0 0 2 16,-1-1 0-16,2-2 0 16,2-2 1-16,-1-2 0 0,-5-5-1 0,-5-5 0 15,-8-4 0-15,-4-3 0 0,-2-3 1 16,-3 0-1-16,0-1 11 0,2-1 13 16,1-2 18-16,0-1 20 0,0 0-5 0,-3-3-10 15,2-3-16-15,-1-2-18 16,-1-5-7-16,0-3-3 0,-2-1-3 0,-1-2 2 15,1 3-2-15,-3-3 0 0,-1 3 0 16,-1 1-3-16,0-3 0 0,-1 7-1 16,1 0-2-16,-2 3-1 0,2 2 1 15,1 3 1-15,1 2 2 0,0 2 2 16,0 4-2-16,0 0 0 0,0-1 0 0,0 0-7 16,0 1-7-16,0 0-19 0,0 0-20 15,0 0-22-15,0-1 98 0,1 1-32 16</inkml:trace>
  <inkml:trace contextRef="#ctx0" brushRef="#br0" timeOffset="53332.42">20577 5127 1031 0,'11'-9'23'0,"-4"3"-15"0,-1 2-8 16,-4 2 8-16,-1 2 10 0,-1 0 8 15,0 0 0-15,0 0 2 0,0 0 1 0,0 0-2 16,0 0 6-16,0 0-2 15,0 0-2-15,0 0-3 0,-1 0-6 0,-4-1-6 16,-3 2-5-16,-2 2-2 0,-6 1-2 16,-7 3 2-16,-6-2 1 0,-7 1-2 15,-4 1 1-15,-3-2-1 0,-3 1-3 0,-9-1 0 16,-4 0 0-16,0-1-1 0,0 0 1 16,7 1 0-16,3-2-2 0,0 1 1 15,4 1-1-15,3-1 0 0,1 2 0 16,2-2 1-16,-5 1-2 0,-2-2 0 15,2 0 1-15,0 2-1 0,10-1 1 16,6 0 0-16,1-1-1 0,6 1 1 16,2-3-1-16,2 0 1 0,5 0-1 15,3 0 1-15,2 0 0 0,4-1-1 16,3 0 0-16,-1 0 1 0,0 0-1 0,0 2-2 16,2-2-13-16,-1 0-11 0,1 0-20 15,0 0-11-15,0 0 4 0,0 0-2 16,5-3 16-16,3-6 24 0</inkml:trace>
  <inkml:trace contextRef="#ctx0" brushRef="#br0" timeOffset="53740.82">19523 4985 1299 0,'-7'16'30'0,"-3"-2"-24"16,-4 10-6-16,0 2 2 0,-2 1 0 15,2 3 0-15,-2 0 1 0,-2 0-1 16,1 1 0-16,2-2 0 0,0-4 1 16,5-5-1-16,-1-4-1 0,5 1 1 0,5-4-1 15,-2 0 0-15,0 1 0 0,3-3-1 16,-5-3 0-16,5 0 2 15,-1-1 1-15,1 1 1 0,1-5 1 0,1 2-1 16,1-1-1-16,-3 1-2 0,2-1-1 16,0 1-3-16,1 1 0 0,2 1 0 15,3 1 3 1,1 0 5-16,1 1 0 0,4-4 0 0,1 2 0 0,6 0 1 16,5 0-2-16,5 1 1 0,6-2 0 0,6 1-2 15,4-1 1-15,2-3-1 0,-2 1-1 16,-6-2 1-16,-13 0 0 0,-9 0-1 15,-7-1 3-15,0 3-7 0,-3-2-22 16,4 2 154-16,-4 1-105 16</inkml:trace>
  <inkml:trace contextRef="#ctx0" brushRef="#br0" timeOffset="61766.27">5430 9653 1239 0,'26'18'122'15,"21"21"-47"1,4-2-54-16,-126-92-29 0,29 18 19 16,47 37-2-16,0-1-2 0,5 1-3 15,1 0 1-15,5-1-2 0,6-1-2 16,5 0 2-16,6 2-1 0,4 0 0 0,2-2 0 16,2 1 0-1,4-2-2-15,6-2 9 0,6 1 5 0,6-2 1 0,7 0 2 16,4 1-9-16,0 0-4 0,-1 1 0 15,-6 3 0-15,-9 0-1 0,-5 2 1 16,-6 2-2-16,-6 1 0 0,-1 0-1 16,0 0 0-16,5 4 0 0,7-2 0 0,1 2 0 15,-2-3 0-15,-1-1-1 16,-2-3 1-16,-2-1-1 0,-1-2-1 0,-5-1-4 16,-2-2-6-1,-4-1-2-15,-4-1-1 0,-4 1 0 16,-5-2 2-16,-6 3 4 0,-6-1 2 0,-2 1 6 0,-3 1 1 31,-2-1-2-31,-1 0-1 0,-5-4-2 0,-4-2-5 0,-8-3-1 16,-1-2-3-16,-6 2-2 0,-4-4 0 0,-3 3 2 0,-5 1 2 15,-4 1-2-15,-2 0 3 0,-4 0 1 16,-4 1 3 0,5 2 5-16,-1 0-1 0,9 1 2 0,9 2 4 0,8 3 6 15,8 1 10-15,7 2 9 0,7 1 9 16,0 0 0-1,1 0-1-15,0 0-11 0,0 0-13 0,0 0-11 16,2 3-6-16,2-2-3 0,5 7 2 0,5 1 2 16,8 1 3-16,7 4 2 15,9 1 0-15,6-3 1 0,3 2 4 16,4-2 1-16,-1 1 0 0,-2 1 7 16,0 3-1-16,-2-4 0 0,-2 2 0 15,-2-3-6-15,-6-1-4 0,-7-2-1 16,-6 0-1-16,-9-3 1 0,-2-1 0 15,-6-2 1-15,-2-1-2 0,-3 0 6 0,-2 0 6 16,-2 0 5-16,-3 2 1 0,-2 3-5 16,-8 3-1-16,-7 7 2 0,-11 4 3 15,-9 3 3-15,-5 1-4 0,-7-1-5 16,2 1-4-16,-1-1-2 0,-2-1-3 16,1 1 0-16,-1-4 0 0,4 0-1 15,8-2 0-15,12 0 0 0,6-4-1 16,8-2 1-16,6-3-1 0,5-3-2 15,5-3 2-15,2-3-6 0,0 0-5 16,0 0-16-16,1 1-2 0,1-2-10 16,4 1-18-16,5-3-3 0,9-4-23 0,17-7 1 15,19-4 43-15</inkml:trace>
  <inkml:trace contextRef="#ctx0" brushRef="#br0" timeOffset="63109.91">22533 8470 1216 0,'0'0'75'0,"-1"0"79"0,0 1-142 0,-5 1-11 0,6 1-1 16,0 0 0 0,0 0 0-16,0 0 0 0,-1 0-2 0,1 3 0 0,1 0-3 15,2 1 0 1,1 2 0-16,-1 0 5 0,3 3 2 0,5 3 3 0,2 1 2 15,9 3-2-15,-1 3 2 0,5 0 0 16,7 2 0-16,-1 1 2 0,7 3-1 16,9 3-1-16,9 1-2 0,10 5-1 0,0 2-2 15,-1 6 0 1,-4-3 0-16,-2 0 0 0,-3-3 2 16,-7-5 5-16,-2-2 1 0,-4-4 0 15,-4-4-1-15,-3-4-6 0,-6-3-1 16,-11-3 1-16,-5-2-1 0,-5-4 0 0,-2-3 3 0,-5-1-1 0,-1-4 1 31,4 0 3-31,-6-2 10 0,0 2 11 16,0-3 10-16,-5 2 0 0,5 0-16 0,-6-1-9 15,3-2-14-15,-3-1-2 0,-3-6 2 16,0-2 1-16,-5-5 2 16,1-1 2-16,0-1-1 0,1-3-1 0,1 1 1 15,1 2-1-15,2 2 1 0,0 1 2 16,3 2-1-16,4 2 1 0,-1-2-1 15,1 3 1-15,1 0 2 0,-1 3 5 16,2 2 6-16,0 4 3 0,0 0 4 16,-1 3-2-16,0-1-4 0,0 0-3 15,1 1-1-15,3-3-1 0,-4 3 5 0,0 0-2 16,-1-1-3-16,1 1-6 0,0 0-8 16,0 0-4-16,0 0-5 0,0 1-2 15,-2-1-3-15,2 2-2 0,0-1-3 16,-3 2 2-16,3 2 1 0,0 5 4 0,0 7 3 15,1 10 4-15,1 6 0 0,4 7 2 16,2 0 1-16,3 2-1 0,3-5 1 16,-1-1 0-16,2-4 0 0,-4 0 0 15,2-4 1-15,0-1 0 0,-4-4 2 16,-1-5 1-16,-5-6 0 0,-1-3 1 0,-3-5-1 16,4 1-3-16,-3-3 3 0,0 0 1 15,2-2 3-15,-2 0 13 0,0 0 4 16,-4-1-1-16,-3 0 0 0,4-1-10 15,-7 1-6-15,-6-5 3 0,-6-1-1 16,-15-5-1-16,-8-5 2 0,-2-2-4 16,-2-4-3-16,3 2 0 0,5 1-1 15,-2 0-1-15,7 4 1 0,6 0 0 16,5 4-1-16,5 3 1 0,5 1 0 16,4 3 0-16,4 2 0 0,2 1 0 15,2 0 0-15,3 2 2 0,-1 0 0 0,4 0 0 16,-3 0-4-16,0 0-9 0,0 0-20 15,0 0-15-15,0 0-29 0,0-2-27 16,0 2-24-16,0 0-9 0,1 0-280 0,2-1 271 16</inkml:trace>
  <inkml:trace contextRef="#ctx0" brushRef="#br0" timeOffset="68216.21">11053 9548 1025 0,'6'6'80'0,"-6"-6"-52"16,-1 1-26-16,-1-1-3 16,-8-4 4-16,8 4-2 15,-1 2 1-15,-3 0-2 0,2 0 1 0,-2-1 0 16,0 1 1-16,1 0 0 0,0 0 1 16,-3 1-1-16,-1 1 0 0,-7 1 2 15,-8 2 5-15,-4 1 4 0,-8 2 5 16,-9 1 0-16,-11-1-3 0,-10 2-5 15,-3-2-6-15,1 1 0 0,0 1-2 16,4-1 0-16,-4 1 1 0,-4-1-1 16,-7 1 0-16,-4 2-1 0,-2-3 1 15,-3 2-1-15,4-4 0 0,-7-5 1 16,-8 1-1-16,-3-4 0 0,-2-1 0 0,7-3 0 16,5-4 0-16,-2-2 0 0,5-2-1 0,9 2 8 15,9-3 2-15,12 2 0 0,7 0 2 16,5-1-2-16,3 1 3 15,6-3 0-15,8 3 0 0,6 0-3 0,4 0-4 16,5 2 9-16,4 2 6 0,2 0 5 16,5 0 5-16,4 0-6 0,0-1-4 0,5-2-6 31,2-2-6-31,2-4-4 0,5-3-3 0,4-4-2 16,4-5-1-16,4 0 0 0,3-4-1 0,2-2 2 0,3 1 0 15,1 0 1-15,0 1-1 0,-1 2 0 16,1 1-1-1,2 2-2-15,6-2 1 0,6 4-1 16,5 3-2-16,3 0-2 0,2-1-11 0,1 3-5 0,1 1 5 0,5 5 0 16,7 3 8-1,6 3 3-15,6 5-1 0,3 2-3 16,-2 0 4-16,-4 5 1 0,-4 1 1 16,0 1 4-16,0-3 0 0,-1 2 1 0,1 0 0 0,-6-1 0 15,-4 2 0 1,0-2-1-16,0 2 1 0,4 0-1 0,-2 1 1 0,-2-1-2 0,-10-1 0 15,-7 2 0-15,-1 1-2 16,-4 2 1-16,1 3 3 0,-2-1 2 16,0 4 3-16,-3 1 2 15,0 0-4-15,3 3 0 16,-6 3-1-16,-1 4-2 0,-4 2-1 0,-6 2-1 16,-1-2-2-16,-7-3 2 0,-5-3 0 15,-6-7 2-15,-6-2 3 0,-4 0 1 16,-3 0 0-16,-6 3 0 0,-2 1 2 15,-8 2 1-15,-7 0 2 0,-13 0 0 16,-14 0-1-16,-12-2 1 0,-10-2-1 16,-5-4-1-16,-3-4-1 0,1-2-1 0,-8-5-5 15,-1-2-2-15,6 0 0 0,4-3-1 16,10-2 3-16,16 2 0 0,5-1 0 16,11 1 1-16,13 2 0 0,4 1 0 15,7 0-1-15,5 2 1 0,2-2-1 16,4 0-4-16,5 0-6 0,-4 2-12 15,2 0-19-15,2-2-26 0,0 3-64 16,0 2 75-16</inkml:trace>
  <inkml:trace contextRef="#ctx0" brushRef="#br0" timeOffset="70263.3">26946 10127 1408 0,'0'0'35'0,"0"0"-16"0,0 1-18 0,0-1-2 0,0 0 3 0,0 0 2 16,0 0-1-16,0 0-2 15,0 0-1-15,0 0-1 0,0 0-2 0,0 0 1 16,0 1-1-16,0-1-2 16,0 0 0-16,0 0-2 0,-2 5-4 0,0-2 1 15,-1 3 1-15,-4 3 3 0,-2 2 6 16,-4 4 0-16,-5 3 2 0,-2 2 1 16,-3 2 0-16,-2 0 0 0,-2 2 0 0,2 1-1 15,-2 1-1-15,-4 1 0 16,-2 0 0-16,-11-2 1 0,-9 0 0 0,-5 1 2 15,-4-4 0-15,0-3 1 0,3-1 2 16,0-4-2-16,0-3 4 0,-10-3 6 16,-5-4 4-16,-7-4 7 0,0-6 3 0,7-2-4 15,7-4 6-15,-1-2-3 0,-5-1-4 16,-9-4 0-16,-4-5-8 0,-1-3-3 16,7-3-2-16,10-4-1 0,3-2-3 15,-5-2-2 1,-6-3 0-16,-6-2-4 0,2-2-2 15,10 2-1-15,11 1-2 0,13 4 3 16,4 6 1-16,5 0 1 0,2 4 1 0,-2 3 0 0,2 2-1 0,5 5 0 31,9 3 5-31,5 4 9 0,9 3 13 16,4 4 13-16,5 3-11 0,0-1-5 16,0 2-14-16,1-3-14 0,3 2 3 15,3-4-5-15,7 0-1 0,11-4 2 16,12-4 2-16,11-1 1 0,3-3 2 15,4-1 0-15,3 0 0 0,3 0 0 16,9 2 1-16,9 1-1 0,4 1 0 0,4-2 1 16,-5 4-2-16,-6-1 1 0,1 4 0 15,7-1-1-15,10-1 0 0,-1 2 1 16,-1 0-7-16,-3 4 2 0,-3 3 0 0,12 0-2 16,4 4 8-16,1 2 0 0,-2 3-2 15,-7 3 0-15,3 2 0 0,6 3-1 16,0 1 1-16,-5 2-1 0,-9 2 1 15,-5 0 0-15,0 2 0 0,-2 1-1 16,-8-1 1-16,-11-1-1 0,-13 2 0 16,-10-1 1-16,-4 2 0 0,-7 1-1 0,-2 1 1 15,-4 0-3-15,-7-3-2 0,-2 2-2 16,-6 0-1-16,-9-1-2 0,-7 6 2 16,-9 3 2-16,-7 5 2 0,-7 4 5 15,-8 3 4-15,-4-2 1 0,-12-2 0 16,-7-3 0-16,-6-8-1 0,-5-3-1 15,3-5 0-15,7-3-1 0,6-3-1 16,3-5 0-16,0-2-2 0,-1-6-3 16,-5-1-3-16,-1-5-12 0,7-2-23 0,3-3-29 15,12-1 24-15,7-7 9 0</inkml:trace>
  <inkml:trace contextRef="#ctx0" brushRef="#br0" timeOffset="81862.05">8296 13420 775 0,'-7'5'17'0,"1"-3"-12"16,1 1-3-16,1-3 4 0,2 0 6 0,3 0 1 0,0 0-1 0,0 2-2 31,-3 0-5-31,-1-2-10 0,3 0-1 0,-4-4 2 16,7 4 1-16,0-1 6 0,2-2-1 15,5 0-3-15,0-3-1 16,4 1 2-16,2 1 5 0,-4-1 14 0,2 2 11 15,-4 1 10-15,-2-3 4 0,2 2-9 16,-1-2-11-16,2 2-11 0,3-1-7 16,-3 0-3-16,-1 1 0 0,-3 0 5 15,-3 0 8-15,1 1 5 0,-2 2 3 16,1-3-1-16,-1 3-6 0,0-3-3 16,0 3 1-16,-1 0 2 0,-2 0 1 0,0 0-1 15,0 0 2-15,0 0-1 0,0 0-1 16,0 0 10-16,-2-2-8 0,-2 2-4 15,0 1-3-15,-4 0-12 0,-3-1 2 16,-9 2 3-16,-2-2 2 0,-8 1 2 16,-3-1 1-16,-1-1-3 0,-2-2-1 15,2 0-2-15,1 2 0 0,-1-3 1 16,1 4 1-16,0 0 2 0,2 0 0 0,8 4 1 16,9-4 0-16,5 0 5 0,9 0 11 15,-2 0 13-15,2 0 6 0,0 0-3 16,0 0-11-16,2 1-13 0,2-1-8 15,4 0-6-15,4-1-3 0,10-1-2 16,7 2-1-16,3-4 3 0,7 2 0 0,-1 1 0 16,-6-5 1-16,1 6 0 0,-5-2 0 15,-4 1 0-15,0-1 1 0,-3 0-1 16,-2 1 0-16,-5 1 1 0,-4-1 0 16,-4 0 3-16,-5 1 3 0,-1 0-3 15,0 0-6-15,0 0-6 0,0 0-13 0,0 0 7 16,0 0 4-16,-3-1 0 0,-1 1 6 15,-2 1-5-15,-6 1 1 0,-7 1 2 16,-7 0 5-16,-8-1 2 16,-6 0 2-16,-1 2 1 0,-1-3-1 0,-3 0 0 15,0-1 0-15,8 1-1 0,7 0 0 16,12 0 1-16,9 1-2 0,5-2 10 0,4 0 9 16,0 0 2-16,0 0 3 0,0 0-10 15,0 0-4-15,0 0-5 0,0 0-2 16,1 0-5-16,2 2-5 0,2-2-3 15,5 0-1-15,8 2 3 0,12 0 1 16,11-2 3-16,6 0 1 0,0-1 1 16,-1-2 0-16,-1 1 0 0,-2-3 0 15,-1 3 0-15,-7-3 0 0,-6 3 1 16,-4 1-1-16,-5 0 1 0,-3 1 0 0,-6-2 0 16,-4 0 4-16,-6 2-9 0,0 0-15 15,-1 0-16-15,-2 2-8 0,-3 0 0 16,-1-1 8-16,-8 2 14 0,-5 5 2 15,-10 3 9-15,-7 1-1 16,-7-1-18-16,-1-4 117 0,1-7-75 0</inkml:trace>
  <inkml:trace contextRef="#ctx0" brushRef="#br0" timeOffset="83177.06">10278 14638 1045 0,'18'9'80'0,"158"53"-28"16,-352-146-52 0,150 81 2-16,24 1 7 15,2 2 11-15,0 0 12 0,0 0 11 16,0 0 4-16,0-2-3 0,0 2-3 0,-1 0-4 15,1 0-7-15,-1 0-7 0,1 0-3 16,0 0 3-16,-4-3-1 0,5 3-2 16,-1 0-2-16,-2 0-10 0,-5 0 0 15,-2 0-2-15,-3-2-1 0,-5 1-1 0,-6-2-1 16,-8 0-2-16,-3 0 5 0,-5 1 1 16,1-2 1-16,0 3 0 0,-4 0-4 15,-3-1-1-15,-1 2 2 0,0 0 1 16,3 0 0-16,3 1 0 0,2 0-3 15,6 1-1-15,5 2 1 0,5-1 1 16,10 1 2-16,4-3 3 0,4 1 3 16,4-2 8-16,0 0 4 0,0 0-4 15,0 0 0-15,0 0-6 0,0 0-4 0,3 1 0 16,0-1-4-16,2 1-2 0,3 0-2 16,2-1-1-16,4 0-1 0,7 0-2 15,3-1 1-15,9 0 0 0,-1-2 1 16,0 2 1-16,-1-2-1 0,-3-1 1 15,3 2 1-15,0-3-2 0,-1 3 1 16,-3 0 1-16,-2-1-2 0,-5 1 1 16,-4 0 0-16,-4 0 0 0,-5-1 1 15,-1 2 1-15,-3 1-1 0,1 0 2 16,-2 1 0-16,-1-1-4 0,-1 0 0 0,1 0-2 16,0 0-4-16,-1 0 3 0,0 0-3 0,0 0-3 15,0 0-5-15,0 0 0 0,0 0 3 16,0 0 2-16,0 0 3 0,0 0-4 15,-5 0-3-15,1-1-1 0,-1 2 2 16,-3 4 5-16,-6 0 5 0,-6 1 1 16,-5 1 1-16,-3-2 0 0,-1 0 0 15,2-2 1-15,2-3 0 0,7 1 0 0,7 1 0 16,4-1 2-16,3-1 0 0,1 0 4 16,-1 0 7-1,4 0 4-15,0 0 0 0,0 0-6 0,0 0-8 0,0 0-9 16,0 0-7-16,4 0-2 0,5 0-5 15,-2 0 5-15,9 0 5 0,12 0 5 16,7-4-4-16,11 4-7 16,6-1-1-16,4 1-2 0,2 2 9 0,-2 1 7 15,-8 0 1-15,-11 0 1 0,-9 0 0 16,-9 2 2-16,-3-1 2 16,-9-2-9-16,-5-2-19 0,-1 1-39 0,0-1 459 15,-1 0-309-15</inkml:trace>
  <inkml:trace contextRef="#ctx0" brushRef="#br0" timeOffset="84746.81">14177 13890 1159 0,'0'0'53'15,"0"0"1"-15,1 1-19 0,-1 1-30 16,0-2 1-16,-1 1 0 0,1-1 2 16,0 0 0-16,0 0-1 0,0 0 4 15,0-1 6-15,-3-1 0 0,3 2 9 0,0 0 5 16,0 0 9-16,0 0 7 15,0 0 8-15,0 0 0 0,1 1-9 16,1-1-6-16,-2 1-16 0,4-1-11 0,-2-1-7 16,3 0-6-16,5 0-3 0,3-1 0 15,9-1-1-15,6 1 3 0,2-2 1 16,0-1 0-16,3 1 0 0,-4-2 0 0,2 1 0 16,-3 0 1-16,-3-1 0 0,-3 1 1 15,-7-2 1-15,-2 2 7 0,-3 1 3 16,-1-2 1-16,1 2 0 0,2-2-7 15,-3 1-4-15,3-1 0 0,-3 1 0 16,-2 1 0-16,0 1 2 0,-1 0 2 16,-1 2 1-16,-2 1 3 0,0 0-3 15,-2 0 0-15,-1 0-1 0,0 0-1 0,1 0-3 16,-1 1-3-16,0 4-3 0,0-3-5 16,1 5 0-16,3 5 1 0,-1 8 2 15,-3 10 3-15,-1 8 1 16,2 11 1-16,1 4 3 0,5 8-2 0,2 5 0 15,-1 4 2-15,5 5-1 16,0 3-1-16,3 0 5 0,3 3 6 0,-2-4 2 16,0 1 5-16,1-3-2 0,0-1-5 0,2-2-3 15,-4-1-3-15,2-7-9 0,-3-2 21 16,-4-10 15-16,0-9 15 0,-1-9 11 16,-2-8-24-16,-1-4-14 0,0-3-13 15,-5-4-5-15,1-5 1 0,-1-3 3 16,-1-4 0-16,-1-3 2 15,0 0 11-15,0 0 4 0,0 0 0 0,0 0 1 0,0 0-8 16,0 0-6-16,-4 0-1 0,1-1-6 16,0-1-4-16,-2 2-1 0,-2-3-3 15,-1 0 0-15,-6 1 1 0,-2-5-1 16,-9 1 3-16,-1 1-1 0,-5-3-1 16,-6 0 2-16,1-1 0 15,-2 0 0-15,-2 0 0 0,-1 4 0 0,-4 0-1 16,-6 2 2-16,-5 3 0 0,-2 0-1 15,2 0 0-15,4 3 0 16,6 2 0-16,7-1 0 0,9 1 1 0,7 0 0 16,4-2 0-16,6 2 2 0,-1-3-1 0,6 2 1 15,3-2 1-15,2-1 0 16,3-1 2-16,0 1 3 0,0 0 2 0,-1-1 2 16,1 0 0-16,0 0-1 0,-1 1 1 0,1-1-5 15,0 0-5 1,1 0-6-16,-1 0-7 0,0 0-10 0,0 0-16 0,0 0-12 15,0 0-21-15,0 0-25 0,0 0-20 16,1 0-37-16,6-4 652 0,2-7-395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6T15:22:11.6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15276 1994 1689 0,'5'26'112'0,"-18"-14"-669"31,7 6 791-31,-1 7-57 0,-2 7-176 16,-4 12-1-16,1 12 1 0,-6 15 1 16,-1 17 3-16,-1 13 3 0,-5 8 9 15,-1 4 5-15,-1 4 2 0,-5-2 2 16,-4-2-5-16,-4-6-2 0,0-9-1 0,5-9 0 16,7-4 1-16,3-8-6 15,4-6-3-15,1-9-6 0,2-12-1 0,6-9-1 16,3-12 0-16,3-10 1 0,0-6-1 15,3-5 0-15,2-4 1 0,1-4-1 16,0 0-2-16,0 0-2 0,0 2-2 0,4-4-3 16,4 1 2-16,6-5 1 0,9-4 4 15,10-5 1-15,10-5 1 0,8-5 1 16,5-3 0-16,4 0-1 0,-8-3 1 16,-4 7 1-16,-2-2-1 0,-5 3 0 15,1 6 1-15,-6 3-4 0,-9 8 11 16,-9 2 13-16,-9 3 7 15,-8 1 0-15,-1 0-14 0,0 0-19 0,-1 1-13 16,-4 5 1-16,-3 4-2 0,-6 8 7 0,-10 7 5 16,-7 13 2-1,-6 2 2-15,-5 6 0 0,-2 0 0 16,3-2 0-16,-1-5 1 0,2-6-1 0,1-6 0 0,0-8 1 16,6-5-1-16,5-3-1 0,5-6 0 15,3 2-1-15,-1-6 1 16,-2-1 0-16,2-2-1 0,-1-2 2 0,2-3 0 15,2-1-3-15,-1-6 7 0,0-2 2 16,0-3 7-16,-2-6 9 0,-4-6 0 0,-2-3 3 16,2-5-4-16,-1-4-1 0,1-1-7 15,3 1-1-15,2 7 1 0,2 4 0 0,10 9 3 32,-3 6 1-32,5 5 0 0,2 3-3 15,0 5-3-15,3 0-2 0,1 3-5 0,0 0-10 0,0 1-16 0,0 0-20 16,0 0-25-16,0 0-10 0,1-2-23 0,7-1 10 15,10-7 47-15</inkml:trace>
  <inkml:trace contextRef="#ctx0" brushRef="#br0" timeOffset="3225.2">15588 1602 648 0,'0'2'60'0,"7"-5"391"47,-7 3-401-31,0 0-14-16,0 0-8 15,0 0-9-15,0 0-7 0,0 1-7 16,1 4-2-16,-1 0-2 0,0 7-1 16,1 8 1-16,-1 8 0 0,6 8-1 15,-4 6 1-15,0 4 1 0,6 3-2 0,-9 0 2 16,3-2 0-16,-2-4-1 16,0-7 1-16,2-6 1 0,0-7-3 0,-1-7 23 15,1-3 9-15,0-11 12 0,-5-1 21 16,3-1-9-16,1 0 8 0,-1-2-5 15,1 1-16-15,-1-6-13 0,-1-6-16 16,3-6-7-16,5-10-1 0,0-5 0 0,1-5-1 16,3 0-2-16,0-2 1 0,4 1 3 15,4 2 5-15,-1 4 0 0,3 4 5 16,1 2-2-16,1 6 0 0,-2 4 11 16,-1 4 4-16,-4 5 2 0,-3 5-5 15,-4 0-13-15,-2 3-12 0,-3 1-10 16,0 2-7-16,0 4-6 0,-1 3-1 15,4 7 0-15,0 5 4 0,-1 10 7 16,3 10 4-16,-2 4 6 0,-1 3 1 16,-1 0 0-16,-2-6 0 0,-1-4-3 0,-2-9-2 15,1-8 0-15,0-9 2 0,0-4 3 16,2-5-10-16,-1-2-11 0,-1 0-19 16,-1-1-12-16,1 0-3 0,1 0 1 15,3-2 3-15,6-6-11 0,5-10 197 16,8-10-111-16</inkml:trace>
  <inkml:trace contextRef="#ctx0" brushRef="#br0" timeOffset="3980.55">16699 1466 1783 0,'13'17'51'0,"-10"99"-372"47,5-65 321-47,2-2 1 0,-1 3 1 16,-2 2 0-1,4 1-1-15,1-4-1 0,-1-10 0 0,3-11 0 0,-6-9 1 0,-3-10 4 16,0-5 8-16,-3-4 13 0,-2-2 13 16,0 0 4-16,1 0-8 31,5-2-9-31,-1-3-16 0,4-6-10 0,4-5-4 0,1-4-5 15,0-6 2-15,-1-2 3 16,-1-3 1-16,0-3 2 0,4 2-3 16,0-2 0-16,1 1-4 0,0-2-8 15,-1 1-3-15,-4-1 1 0,2 0 4 16,-2 1 7-16,-2 3 4 0,5 2 3 0,-6 7 0 16,0 3 0-16,-1 5-2 15,-3 4-12-15,2 2-13 0,-4 4-23 0,1 1-29 16,-4 3-16-16,2 0 224 0,1 6-119 15</inkml:trace>
  <inkml:trace contextRef="#ctx0" brushRef="#br0" timeOffset="4621.18">17690 1963 1332 0,'16'21'131'0,"14"-62"-162"16,-13 89 24-16,-39-212-58 16,2 106 151-16,11 29-31 0,-3-1-20 15,-6-2-15-15,-9 2-9 0,-1 2-2 16,0 3 2-16,-2 7 0 0,5 5 0 16,-1 2-4-16,2 5-7 0,3 5 0 0,1 2-4 15,-2 7 0-15,1 3 3 0,0 6-3 16,2 7 2-16,2 6-8 0,5 4-14 15,8 5-11-15,4 0-3 16,6 0 5-16,5-1 12 0,3-7 14 0,3-5 3 16,2-6 4-16,3-3 1 0,-1-4 0 15,0-3-1-15,3-2 0 0,-2-3-2 16,0-4-3-16,-1-2-1 0,-5-4-5 0,-3-4-6 16,2-6-6-16,-2-4 1 15,-4-6 5-15,2-1 12 0,-2 5 11 0,1 4 10 16,-3 2 4-16,0 4 3 0,-2 2 1 15,-2 2-6-15,5 6-6 0,0 1-8 16,3 5-9-16,6 8-7 0,5 12 0 0,8 6 2 16,5 13 3-16,7 3 6 0,0-1 2 15,-1-2 0-15,0-7 0 0,-4-7 0 16,2-5-1-16,-4-8-1 0,-2-7 0 16,-3-5 0-16,-8-5 0 0,-6 0 1 15,-5 0 4-15,-6-5 0 0,-1-2-5 16,-3-5-9-16,0-6-6 0,-5-7-2 15,-5-5 7-15,-5-3 5 0,-5-2 5 16,0-3 2-16,-1 3 2 16,3-1 1-16,1 3-3 0,6 4 3 0,5 4 6 0,4 6 15 15,3 4 16-15,5 3 5 16,0 1-2-16,7 2-15 0,3 0-10 0,6 1-5 16,3 2-5-16,3 4-1 0,2 0-11 15,0 2-11-15,-3 0-7 16,0 1-4-16,0 0 5 0,-3 0-3 0,1-1-13 0,-5 0-18 15,-3-3 239-15,-2-2-152 16</inkml:trace>
  <inkml:trace contextRef="#ctx0" brushRef="#br0" timeOffset="4827.64">18593 1610 724 0,'40'1'51'0,"-16"-1"-112"16,21 2-46-16,-125 9 115 15,59 3-18-15,16 4 5 0,1 4 5 16,-2 4 25-16,2 7 39 0,0 4 6 15,4 8 8 1,1 2-17-16,5 4-28 0,3-3 5 0,2-6 6 0,2-4 6 16,-1-7-3-16,-1-4-11 0,-1-3-13 15,-2-6-13-15,-1-5-1 16,0-2-1-16,-3-5-1 0,2-2-4 0,-4-1-12 0,6-3-18 16,1-2-25-16,2-3-63 0,6-6 67 15</inkml:trace>
  <inkml:trace contextRef="#ctx0" brushRef="#br0" timeOffset="5410.67">19445 1934 1815 0,'-2'0'-40'16,"-5"-2"-79"-16,2 0-10 0,-5-1 83 16,2 0 32-16,0 3 13 0,0 0 1 15,-2 0 0 1,-2 0-3-16,-1-1 1 0,-3-4 0 0,3-2 1 0,-4-2 1 16,1 1 1-1,3 0 0-15,-1 1 1 0,4 3-1 0,1 1 0 0,1 1-1 16,-1 2-1-16,-1 5-1 0,-3 5-1 15,-8 7 0 1,-5 8 1-16,-3 7 2 0,0 6-8 0,9 6-17 0,5 0-23 16,8 2-19-1,9-4 1-15,7-9 10 0,2-9 13 16,2-12 36-16,-4-4 13 0,0-5 15 16,1-3 11-16,7-1-17 0,3-7-4 15,6-4-4-15,2-5 0 0,0-4 6 0,-1-2 7 16,-5-2 5-16,-3 1 1 0,-2-2-9 15,-3-3-12-15,-2 1-1 0,-1 2 13 16,-3 0 13-16,0 6 8 0,-1 3 3 16,-4 5-6-16,-1 3-1 0,0 3-7 15,-3 4-4-15,1 1-13 0,1 2-12 0,-2 3-5 16,1 4-5-16,0 9 0 0,-1 3 5 16,1 10 0-16,2 2 3 0,1 2 1 15,5 2-1-15,3-2 1 0,2-3 2 16,1-5-1-16,-1-8 2 0,-4-4 1 15,0-5 0-15,-1-3 0 0,-1 0-2 16,1-3-9-16,-2 0-6 0,2 0-10 16,-3-3-16-16,0-3-20 0,2-3 58 15,0-1-16-15</inkml:trace>
  <inkml:trace contextRef="#ctx0" brushRef="#br0" timeOffset="6013.99">19856 1427 1663 0,'1'0'-22'0,"-1"2"-37"16,-3 6-17-16,0 4-6 0,-2 5 66 16,1 8 8-16,0 0 5 0,-1 6 2 0,-1 4-1 15,-1 7 1-15,0 8 0 0,0 6 0 16,-2 8 1-16,2 1 1 0,-2-2 0 16,0-7 0-16,2-10 1 0,2-12-2 15,3-10 1-15,2-9 2 0,1-5 0 16,0-4 3-16,-3-5 1 0,-1-1 0 15,3 0 1-15,1 0-2 16,2 0 8-16,-2 0 11 0,0 0 7 0,-1 0 3 16,0-3-12-16,-1-3-11 0,2-2-8 0,5-2-2 15,-1 0 7-15,5-4 2 16,-2-2 2-16,2 0 3 0,-1-1 4 0,4 3 1 16,2-1-1-16,1 2-8 15,5 0-2-15,0 5-2 0,1 0 0 0,0 4 4 16,1 1-4-16,-1 0-5 0,0 4-2 15,0 5-3-15,3 4-4 0,-5 6 0 16,4 8 0-16,-7 4 0 0,-3 6 1 16,0 3-2-16,-8 1-1 0,-6-3-4 0,-4-2-3 15,-8-5-2-15,-4-5-1 0,-7-2 5 16,-5-4 5-16,-1-6 4 0,-6-5 4 16,0-4-1-1,6-2 1-15,1-2 2 0,3-3-2 0,5-2 1 0,2 0-1 0,6-2-7 16,3 0-8-16,4 2-9 0,1-4-14 15,-1 2-10 1,4-5-23-16,5-7 199 0,6-5-110 0</inkml:trace>
  <inkml:trace contextRef="#ctx0" brushRef="#br0" timeOffset="6648.66">20676 1535 1584 0,'-1'3'24'0,"0"5"-36"0,-2 5-5 16,-1 6 2-16,-1 7 10 0,-2 7 5 16,0 1-1-16,0 5 0 0,-2 7 1 15,0 2-1-15,-2 6 1 0,0 1 1 16,0-1 0-16,2-1 0 0,0-4 1 15,4-3-1-15,4-7 0 16,1-9 1-16,2-9-1 16,4-5 2-16,3-4 1 0,2-2 2 15,4 0 3-15,4-1 1 0,5 0 1 16,4-3-1-16,4-4-3 0,3-2 0 16,0-4-1-16,-1-5-1 0,-3-2-1 0,-2-2 0 15,-3 2 1-15,-2-1 1 0,0-3-1 16,-1-3 0-16,1 0-3 0,-1-2-1 15,-4 1 0-15,1 1 0 0,-5-2 4 16,-2 5 2-16,-3-1 1 0,-3 3 0 16,-1-2-4-16,-4 3-4 0,-1-2-1 15,-2 2 0-15,-3 2-3 0,-4 0 0 16,-4 1-3-16,-3 1-2 0,-3 0 3 16,-4 1 3-16,-2 5-1 0,-3 2 4 15,1 3-5-15,0 6-4 0,1 2 2 0,6 5-6 16,5 1-12-16,1 3-8 0,7 2-1 15,4 1 2-15,8 5 17 0,9 1 9 16,3 3 6-16,3 0 0 0,-4-3 1 16,5-1 3-16,1 0-1 0,-1-3 7 0,3-4 2 15,-7-3-1-15,0-5 4 16,-4-2-6-16,2-2-1 0,-3-3-1 0,-1-2-1 16,0-1 0-16,-4-2 0 0,0-1 0 15,-3 0 0-15,-2 0 1 0,0 0-2 16,1-1-1-16,-1 0-2 0,0-1-4 0,3-3-9 15,1-3-11-15,1-2-14 0,2-4-24 16,1-4 180-16,-1-5-227 0,0-3 117 16</inkml:trace>
  <inkml:trace contextRef="#ctx0" brushRef="#br0" timeOffset="7107.46">21933 1949 1784 0,'-3'0'24'0,"-3"0"13"0,-10 1-125 0,-9 1-12 15,-9 3 57-15,-7-1 40 0,2 1 3 16,4 1 0-16,3 3 0 0,4-2 0 15,3 4 0-15,2-3 0 0,5-2 0 16,4 1-1-16,3-3-1 0,3 1-1 0,6-2 0 16,2-2 0-16,0 0 2 0,0-1 1 15,0 0 2-15,0 0 0 0,0 0 1 16,3 4 3-16,1-3-1 0,7 3 1 16,1 4 0-1,2 1-4-15,3 3-1 0,1 2 1 0,1 2-2 0,0 2 0 16,-3-1 0-16,-3-2-2 0,-7 0-5 15,-3-2-4-15,-5 1-3 0,-1-2 1 16,-6 1 3-16,-2-1 1 0,-4 3 4 16,-4-1 3-16,-1 1 1 15,-3-3 1-15,-1 1 1 0,-1-4 1 0,1-1 1 0,2 0 2 16,2-5-2-16,3 1 2 0,3-2-1 16,5 3 0-16,0-5-15 0,0 2-20 15,2-2-25-15,-3 0-26 0,-2 0 80 16,0-1-223-16,-3 0 172 0</inkml:trace>
  <inkml:trace contextRef="#ctx0" brushRef="#br0" timeOffset="7443.3">18677 920 2023 0,'-1'2'42'0,"-50"52"-390"47,49-49 322-47,2-4-19 0,0-1-32 0,0 0 675 15,5-4-453-15</inkml:trace>
  <inkml:trace contextRef="#ctx0" brushRef="#br0" timeOffset="18863">20401 8463 1574 0,'-1'0'58'0,"-1"0"50"0,1 0-124 0,-1 0-9 16,2 0 11-16,-1 0 5 0,-2 0 0 15,-2-2 0 1,-2-1 3-16,-2 0 2 0,-3-2 4 15,-2 0 1-15,-4-2 7 0,0 0 9 0,-3-1-2 0,-4 0-4 0,-3 0 6 16,-7-1 0-16,-6-1 2 16,-7-1 9-16,-7 0-4 0,-10-1-3 15,-9-1-1-15,-16-1-4 0,-13-2-7 0,-11-2-6 0,-5 0 0 16,-5 0-1-16,-7-1-1 16,-5-1 1-16,-2-2-1 15,-8-2 0-15,2 0 0 0,5 0 0 0,1-1 0 0,2 0 0 31,5-1 0-31,0 0 0 0,3 3 1 16,8-1 0-16,0 4-1 0,4-2 1 16,4 3 0-16,18 5-2 0,3 0 2 0,10 4-1 15,9 2-1-15,6 2 0 0,20 3 0 16,16 2-2-16,15 0 3 0,14 1-9 16,-1 0-6-16,1 0-5 0,1 0-12 15,0-1 3-15,5 0-3 0,11-4-19 16,10-2-35-16,21-6-210 0,14 1 184 15</inkml:trace>
  <inkml:trace contextRef="#ctx0" brushRef="#br0" timeOffset="19197.32">17665 7654 1339 0,'-50'44'77'0,"-45"-23"-21"16,-5 3-31-16,-1-5 11 0,-9-29-26 15,34 24-3-15,3 0-4 0,2 6-1 16,7-2 1-16,12-2-1 0,8-2 1 16,12-2 0-16,5-1-1 0,10-4 3 0,6 0 3 15,5-1 1-15,6-3 16 0,1-1 8 16,6 3 5-16,2 2 3 15,9 5-12-15,13 5-9 0,11 4-4 0,18 4-5 16,16 3-2-16,9 0-3 0,1 2-4 16,-8 3 1-16,-11-3-1 0,-3 1 1 0,2 1-11 15,3 2-20-15,7 2-23 0,-2-1-30 16,-2 1-4-16,-2-5-102 0,-5-4 116 16</inkml:trace>
  <inkml:trace contextRef="#ctx0" brushRef="#br0" timeOffset="19656.79">21112 8259 2071 0,'0'1'9'0,"0"0"-70"16,-1 3-14-16,0-3 14 0,-1 7 26 0,-1 2 22 15,1 8 11-15,0 4 0 16,-2 10 0-16,0-1 2 0,-1 7-1 0,1 6 1 16,-1 5 1-16,2 4 0 0,-1 6 1 15,-2 0 1 1,2 2-1-16,-2-3 1 0,0-4 0 0,2-3-1 0,2-6-1 16,-1-7 2-16,3-3-2 0,-1-6 2 15,1-3-1 1,-1-3 0-16,2-1 0 0,0-6 0 15,-1 0-2-15,1-2 1 0,-1-3 0 0,2-1 0 0,-1-3-2 0,0 1-7 16,-1-4-17-16,0 1-26 0,1-2-26 16,0 1-21-16,1-3-10 15,4-1 57-15</inkml:trace>
  <inkml:trace contextRef="#ctx0" brushRef="#br0" timeOffset="20163.95">22392 8606 1831 0,'-6'-1'45'15,"-14"-1"19"-15,-20-3-84 0,-11 1-8 16,-11-1 25-16,1 2 4 0,5 2-1 16,5 1-8-16,5 2-9 0,3 4-3 0,3-2 0 15,3 1 8-15,5 0 4 0,7 1 1 16,7-1 0-16,7-2 2 0,4 0 1 16,7-3-2-16,-1 2 1 0,3-2 5 15,-1 0 2-15,5 2 4 0,-1 0 0 16,13 5-4-16,10 4-1 0,8 3 2 15,9 7 0-15,3 4-1 0,-2 2 0 16,2 3-2-16,-5 1 0 0,-5-2 0 0,-5 2-1 16,-7-2-1-16,-3-2-4 15,-6-3 1-15,-8-1 1 0,-8-3 1 0,-7-3 1 16,-7-2 1-16,-5 3 2 0,-4-4 4 16,-1 1 2-16,-7-6 4 0,-2-5-3 0,-1-1 1 15,3-3 0-15,2-2-3 0,1-2 0 16,2-2-2-16,1-2 0 15,0 1 0-15,0 0-3 0,0-4-5 0,0 4-15 16,3-1-23-16,5 1-15 0,8 2-6 16,4 1-4-16,4 2 9 0,0 1 10 15,9-4 21-15</inkml:trace>
  <inkml:trace contextRef="#ctx0" brushRef="#br0" timeOffset="20727.89">23071 8862 1870 0,'23'15'111'16,"-26"-25"-147"-16,29 29-55 0,-92-83 94 15,54 47-15-15,-1 1-6 0,-2 5-1 16,-7-2-6-16,-6-1 18 0,-6 2 1 16,-7-4 3-16,1 3 1 15,2 1 1-15,5 3 1 0,9 3-1 0,-1 5 1 0,3 2-1 16,-3 8-2-16,-4 3-3 0,3 6 1 16,0 6-7-16,4 1-14 0,7 5-22 15,8 0-14-15,5 0 3 0,3 1 11 16,8-4 25-16,2-3 12 0,4-5 9 15,2-3 3 1,4-2 5-16,5-2 3 0,3-3-2 0,3-2 2 0,3-4-3 16,1-2-1-16,3-3 0 0,3-6 1 15,-2-4-2 1,-6-3 1-16,-3-3 5 0,-9-4 2 0,-3-1 0 0,-3-5 1 16,-2 1-6-16,-4 0 4 0,-4 4 3 0,2 1 2 15,-2 5 4-15,-3 4 2 0,3 6 6 16,-5 5-1-1,-1 2-4-15,3 1-13 0,-2 1-15 0,3 4-7 16,1 5-1-16,0 9 5 0,3 6 5 0,1 6 2 0,3 6 1 16,2-4 0-16,0 0 0 15,0-3 0-15,-1-4-7 0,0-3-6 16,-1-3-7-16,-1-2-9 0,-1-6-5 16,-1-1-6-16,0-4 1 0,0-2 4 15,1-4 4 1,0-3-6-16,2-3 587 0,2-5-408 0</inkml:trace>
  <inkml:trace contextRef="#ctx0" brushRef="#br0" timeOffset="21287.49">23567 9011 825 0,'1'33'36'0,"3"2"7"0,3 10-24 0,-3-1-11 15,2-4 0-15,-3-9 1 0,-1-7-1 16,3-7-2-16,-3-7 1 0,-1-4 6 15,-1-5 41-15,0-1 43 0,2 0 49 16,-2-4-3-16,0-8-42 0,-1-12-43 16,-2-15-52-16,1-9-3 0,-2-5 2 15,3 7 13-15,1 7 20 0,3 9 16 16,2 7 11-16,-1 4-8 0,1 3-20 16,-1 4-16-16,2 3-16 0,-1 3-7 15,0 3-7-15,1 3-7 0,1 0-5 0,0 3-1 16,2 4 0-16,1 3-1 15,3 5 2-15,-3 3 3 0,-1 3 6 0,-1-1 6 16,-1 1 5-16,-1-1 0 0,-1-4 1 16,-2-3 0-16,-1-4 1 0,1-3 0 15,-2-1 1-15,0-3-1 0,-1-2 1 0,0 0 3 16,0 0-1-16,1 0 3 0,-1 0 2 16,1 0 1-16,2-2 5 0,0-3 1 15,1 0-3-15,2-5-1 0,3-5-11 16,3 1-8-16,3-6-1 0,-2 2-2 15,1 2 5-15,-2 1 5 0,3 2 1 0,4-1-1 16,2 2-1-16,-1 0 0 0,2 3-3 16,-1 2 1-16,-2 2 7 15,0 4-1-15,1 2 2 0,-3 4-3 16,-3 2-8-16,3 6-1 0,-5 4 3 0,-1 5 1 16,2 7 2-16,-4 2 1 0,-3 4 0 15,-2-7 0-15,-2 0-1 0,-2-4-2 16,-2-5-1-16,-1-3 1 0,1-1 0 15,0-4 2-15,0-4 1 0,1 0-1 16,-1-4 1-16,2-3-6 0,0 1-15 0,0-1-15 16,0 0-12-16,0 1-8 0,0-1 4 15,3 2 2-15,-2-2 3 0,6-6 27 16</inkml:trace>
  <inkml:trace contextRef="#ctx0" brushRef="#br0" timeOffset="21811.31">24553 9287 1278 0,'8'61'52'0,"-1"3"17"0,-1 15-54 0,-1-1-9 16,1-3 0-16,-2-6-1 0,2-5-1 15,-3-7 0 1,-3-11 0-16,3-10-1 0,-3-12 0 0,2-10 1 0,1-7-3 15,-3-4 16-15,1-3 22 0,-1 0 18 16,0-1 20-16,-1-1 7 0,1 0-1 16,1-2-19-16,-1-5-19 0,0-10-24 15,1-15-22-15,1-15-13 0,-1-16-10 16,-1-7-6-16,0-1 3 0,-1 4 11 16,2 7 11-16,4 0 7 0,-1-1 1 15,5-3 0-15,0 0 0 0,-3 2 0 16,7 5 0-16,-2 5-1 0,0 3 3 15,3 9 4-15,0 4 9 0,1 7 3 0,5 9-1 0,1 0-6 16,4 8-11-16,4 3-4 16,-1 5-3-16,6 5-2 0,2 5 0 0,2 7-1 15,2 4-1-15,-4 4 1 0,-5 4-5 16,-6 3 0-16,-8 5-1 0,-7 4-8 16,-9 3 4-16,-11 8-2 0,-13 6-1 15,-14 1 5-15,-17-1 3 0,-4-7 0 0,-2-10 1 16,5-12 1-16,9-7 3 0,7-5 3 15,4-8 4-15,8-2 4 0,2-2 1 16,5-4-1 0,6 2 1-16,-1-4 0 0,8 3-5 15,0 0-12-15,3-1-10 0,5-1-10 16,4-11 5-16,8-13 14 0</inkml:trace>
  <inkml:trace contextRef="#ctx0" brushRef="#br0" timeOffset="22382.31">25678 8614 1727 0,'-16'21'31'0,"0"8"-37"16,-7 8-6-16,0 5 9 15,-3 3 3-15,-31 52 1 0,31-46 1 16,6 2 0-16,8-1 0 0,4-6-1 16,4-2 1-16,6-7-1 0,4-7 2 15,6-4 0-15,1-7 4 0,5-8 5 16,6 1 5-16,5-1 3 0,6-6 0 0,4 6-3 16,1-7-4-16,6-3-4 0,3-1-1 15,5-3-4-15,1-4 0 0,3-1-2 16,0-2 1-16,-4-1-5 0,-4-4 7 15,-11 1 4-15,-5-1-3 0,-7 0 16 16,-6 2-4-16,-3-2 7 0,-7 3 9 16,-3 2-8-16,0 0-10 0,-3 2-10 15,-3-1-14-15,-1-1-9 0,-4-1-7 16,-4 0-3-16,-3-1 4 0,-3 0 6 16,0 3 8-16,-3 0 4 0,-2 4 0 0,-3 2 0 15,-2 4-4-15,1 6-3 0,1 3-12 16,0 6-7-16,4 4-7 0,6 7 2 15,7 4 11-15,7 9 7 0,12 6 12 16,5 5 3-16,10 4 3 0,4-3 1 16,3-1 3-16,1-5 5 0,0-3 2 0,2-2 3 15,3-5-1-15,5-3-3 0,6 1-1 16,6-3 0-16,3-3 4 16,0-6 11-16,-7-5 15 0,-13-7 18 0,-11-4 10 15,-6-2 0-15,-8-3-12 0,0-1-18 16,-3 0-17-16,-4 0-12 0,-2 1-5 15,-3-1-2-15,-1 0-13 0,-3 1-30 16,-2-1-33-16,2 0-56 0,-1 0-7 0,0 0 66 16</inkml:trace>
  <inkml:trace contextRef="#ctx0" brushRef="#br0" timeOffset="30224.44">9129 8804 1314 0,'-1'2'28'0,"-1"4"-20"0,-4 1-14 15,-4 5-4-15,-6 4 7 0,-3 4 2 0,-3 0 2 16,-1 0 1-16,-4 2 1 0,0 1 0 15,-4-1 1-15,1-3 0 0,-3-1 0 16,-6 0 0-16,-1 2-2 0,-6 1 8 16,-3-1 2-16,-5 3 0 0,-12-1-2 15,-6 0 6-15,-9-1 0 0,-7-2 0 16,-6-3 3-16,-14-7-8 0,-6-2 4 0,-10-7 6 16,-2-7 4-16,-5-9-4 0,-5-4-6 15,0-5 6-15,-11-5-5 0,0-8-1 16,-4-5 2-16,-4-3-13 0,-1-6 0 0,-4-5-1 15,3-6 2-15,-7-4 4 0,0-3 2 16,9-4 0-16,-9-6-1 0,5-3 2 16,6-5 1-16,4-3 4 0,6 0 4 15,17-1 2-15,8 1 7 0,12 6 13 16,23 2 4-16,9 4 8 0,15 5 6 16,10 4-10-16,6 4 8 0,8 2-10 0,4 1-7 15,7-5-2-15,4-6-16 0,2-9-5 16,1-17-9-16,-1-14-5 0,-4-20-2 15,-4-16-7-15,1-12-2 0,-2-4-2 16,4 4 1-16,2 11 7 0,5 11 3 16,4 13 11-16,3 9 11 0,4 4 5 15,1 6 8-15,4 4-6 16,3 5-8-16,4 8-4 0,6-2-17 0,5-3-11 16,7-2-8-16,7-4-20 0,7 1 7 15,9-1 7-15,10 1-7 0,10 2 16 16,9 3-2-16,8 2 2 0,2 2 9 15,-2 1 0-15,-2 7 0 0,-6 12 2 16,-10 10 2-16,-3 7 0 0,2 2 1 0,2-4-2 16,6 1-2-16,7 2-3 0,10 7-5 0,7 6-3 15,13 9-1-15,9 10 1 16,8 10 4-16,11 6 3 0,6 8 0 0,1 5 3 16,1 8-13-16,-5 6-4 0,-7 6 3 15,-3 5-6-15,-3 3 7 0,0 3 5 16,-5 1-1-16,-3-1 6 0,-8 1 5 15,-7-7 1 1,-13-4 1-16,-14-6 0 0,-24-7 0 0,-19-6 0 0,-8 0 1 0,-10-3-1 16,-5-3-3-1,-5 1-6-15,-7-4-5 0,1 0 0 16,-2 0-1-16,0 0-1 0,0 0 2 0,-2 0-1 0,-1-3 0 16,0 0 12-16,-3-2 3 0,-6-6 2 15,-9-9 4-15,-9-9-3 16,-6-9-1-16,-4-6 0 0,-4-3-1 15,2 1-1-15,-1-2 1 0,1 3 0 0,8 5-2 0,6 0 4 16,7 5 1-16,5 1-1 0,3 3 1 16,0 7-2-16,3 6 0 0,4 5 0 15,1 4 1-15,3 4-3 0,2 4-1 32,0 1-4-32,0 0-5 0,0 0-4 0,0 0-7 0,2 1 0 0,-1 1-2 15,5 6 3-15,3 3 7 0,5 11 3 16,10 9 6-16,7 11 3 0,13 8 1 0,7 8 0 15,5 3 2-15,0 5-1 0,-2 0 1 32,-1-6-1-32,-2 0 0 0,-1-3 0 15,-3-4 0-15,-10-7 0 0,-8-11-1 0,-10-9 0 16,-9-7 0-16,-3-8 3 0,-5-2 1 16,-4-4 1-16,-2 1-3 0,-6 0 2 15,-4 4 7-15,-12 1 11 0,-11 2 6 16,-12 0 0-16,-12-2-5 0,-3-2-10 15,-11-4-4-15,-5 0-2 0,2-1-3 16,-3-1-1-16,9 3 1 0,11-1-2 16,7 3 0-16,9-1-1 0,8-1 0 15,6 0-1-15,5-1 2 0,3-1-2 0,6-1-1 16,6 1-3-16,5-2-5 0,0 3 1 16,2-4-11-16,-1 2-18 0,1 2-22 15,-2-1-40-15,0 1-21 0,-3 2-6 16,-2 0 59-16</inkml:trace>
  <inkml:trace contextRef="#ctx0" brushRef="#br0" timeOffset="30938.55">1535 5626 1726 0,'-1'30'80'0,"-9"54"318"15,-7 36-257 1,12-55-401-16,-1 15-72 15,2-5 279 1,2-26 13-16,0-14 2 0,0-12 18 0,2-11 12 0,0-8 8 16,0-4 9-16,0 0 16 0,0 0 24 15,0 0 18-15,0-1-3 0,0-7-9 16,0-2-27-16,-1-8-16 0,2-9-7 16,1-12-5-16,4-6 0 0,5-5-3 0,3-3-2 15,6 3-2-15,4 6 0 16,3-1-1-16,6 6-5 0,3 2-4 0,-1 3-1 15,4 5 0-15,-2 8 8 16,-9 7 4-16,-5 5 0 0,-9 4-3 16,-1 5-24-16,-2 5-24 0,2 4-6 0,1 7-4 15,2 8 17-15,-3 9 12 0,-2 7-18 16,0 6-20-16,-2 5 86 0,0-3-29 0</inkml:trace>
  <inkml:trace contextRef="#ctx0" brushRef="#br0" timeOffset="31264.55">2180 6006 908 0,'57'-27'35'0,"-6"2"4"0,1-2-24 0,-12 5-15 15,-6 1 20 1,-8 2 11-16,-9 3 11 0,-2-2 26 0,-4 4 0 0,-4 4 8 16,-5 1 20-16,-2 5 2 0,0 0-8 15,0 4-20-15,-1-1-32 0,-10-3-29 16,-5 2-16-16,-8 2-2 0,-11 2 4 0,-8 5 3 15,-6 3 1 1,-4 6-5-16,2 6-7 0,2 3-4 16,6 6-7-16,6 4-9 0,5-1-7 0,10-3-13 0,8-5-12 31,10-7 1-31,10-5 12 0,5-3 20 16,7 1 22-16,2-2 17 0,5-1 4 15,3 0 0-15,3-6-2 0,4 2-4 0,2-2-1 16,7-3-1-16,1 0 0 0,3-1-3 15,-3-3-6-15,0-1-5 0,-5-2-10 16,-2-4-11-16,-1 0-18 0,-7-5 37 16,-3-3-4-16</inkml:trace>
  <inkml:trace contextRef="#ctx0" brushRef="#br0" timeOffset="32343.46">2752 5924 437 0,'22'-11'113'16,"-3"29"1144"-16,-10-25-201 0,5 14-1561 15,-20-27-1029 1,35 80 1500-16,-13-11 75 0,-2 6-13 15,-1 7-8-15,-2 8-5 0,-1 4-3 16,-3 3-2-16,-2 0-2 0,-4-2 3 16,-1-6 0-16,0-10-1 0,0-13-3 15,0-14 1-15,0-14 21 0,0-11 29 0,0-7 29 16,0 0 25-16,0 0 2 16,0 0-11-16,0 0-15 0,1-3-27 15,-3-7-25-15,-3-14-19 0,-4-19-11 0,-5-21-13 16,-6-17-26-16,-3-8-16 0,-1 3-4 15,6 4 12-15,7 13 25 0,8 9 26 16,5 3 4-16,7 1 2 0,7-2 0 16,3 4-9-16,3 7 3 0,3 11 4 15,-5 8 1-15,1 5 2 0,3 8-8 0,1 2-6 16,3 5-6-16,1 5-4 16,-5 4-1-16,-2 7 2 0,-3 5 2 0,-5 5 1 15,-1 8 0-15,-3 5-6 0,-5 3 0 0,-8 7 0 16,-9 4 2-16,-8 1 3 0,-9 1-2 15,-4-5-3-15,-1-6-4 0,1-11-2 16,4-6 3-16,-1-5 1 0,1-4-1 16,3-5-4-16,0-2-10 0,6-3-16 15,5 0-12-15,3 0-14 0,6-2-23 16,6 2 142-16,2-4-298 0,14 1 17 16,7-3 34-16,12 2-123 0,4-2 319 0,6-1 8 15,3 2 37-15,1-3 51 0,2-1 22 16,-2-3 11-16,2-2-31 0,4-4-49 15,8-2-24-15,1-4 3 0,-4 2 21 16,-7-2 15-16,-13 2 18 0,-6 1-17 16,-5-3-24-16,-3-2-18 15,-1-1-18-15,-5 1 12 0,-3 6 29 0,-6 4 27 16,-4 6 24-16,-6 4-8 0,-1 1-23 0,-3-1-27 16,0 3-24-16,-5-1-12 15,-5 0-7-15,-7 1-3 0,-10 3 1 0,-6 2 2 16,-3 6-2-16,-1 5 0 0,0 4-4 15,6 5 0-15,-4 3-8 0,8 7 1 16,4 6 5-16,6 1-5 0,11 3 0 0,7-3-4 16,9-3-8-16,12-4 6 0,9-1 7 15,9-1 7-15,8 2 9 0,5-3-3 16,6-1-11-16,3-5-13 0,-3-5-10 16,-4-9-3-1,-9-9 10-15,-3-9 10 0,1-7 9 0,1-9 1 0,5-5-5 0,-2-6-6 16,1-3-1-16,-4 1 6 0,-6 3 20 15,-5 3 14-15,-5 0 4 0,-1-4 0 16,-6 0-14-16,1-3-8 0,-3 7 0 16,-4 4 0-16,-2 8 16 0,-4 5 7 15,-7 1-2-15,-4 1-9 16,-6 0-15-16,-3 0-5 0,0 5 6 0,-4 4 8 16,-3 2 8-16,-5 2 4 0,-2 4-1 15,-2 6-3-15,0 5-1 16,3 2-3-16,0 7-1 0,3 3 2 0,3 7-2 15,2 2-2-15,4-2-3 0,8 0-4 0,5-8-2 16,2-4-2-16,8-2 4 0,-1-4 1 16,3-4 3-16,4-3-1 0,-2 0 1 15,3-5 1-15,1-1 0 0,-3-3 3 0,4-5 0 16,-1-2 3-16,1-3-2 0,1-3-1 16,-2-2-3-16,0-2-2 0,-5 2 1 15,3 1 0-15,-6 3-1 0,-3 3 0 16,-3 2 2-16,-2 6-1 0,0 0 0 15,-1 0-4 1,0 0-6-16,0 0-3 0,1 0-2 0,1 4 0 0,2 5 5 16,6 7 4-16,6 7 1 0,3 5 2 0,6-1 2 15,1-4-1-15,1-5 0 16,5-3-5-16,0-1-10 0,2-9-6 0,1-3-11 16,-2-8-18-1,-1-8 698-15,0-8-484 0</inkml:trace>
  <inkml:trace contextRef="#ctx0" brushRef="#br0" timeOffset="32771.92">4670 5276 1330 0,'0'27'35'0,"1"7"-19"0,1 17-10 16,1 10-2-16,2 6 1 0,4 9 0 0,4 9 0 15,2-2 1-15,1-3 0 0,0-11-1 32,2-10 1-32,2-5-5 0,2-10-3 15,7-6-8-15,2-10-9 0,0-7-15 16,0-13-7-16,-5-8 1 0,-4-7 8 16,-1-10 22-16,0-8 6 0,2-10 0 15,-1-11-1-15,-2-1-4 0,1 3 5 0,-3 2 4 16,2 7 2-16,-2 1 0 0,0 3-8 15,-3 2-3-15,-5 5-3 16,-4 8 11-16,-3 7 17 0,-3 9 9 0,-1-5 0 16,-4 6-6-16,-10 0-12 0,-11 5 2 15,-14 5 12-15,-13 2 2 0,-19 5 2 16,-10 2-9-16,-8-3-9 0,-2-2-3 16,10-1 0-16,9-4 0 0,8-2 7 15,11 1 10-15,11-6 4 0,13 3 9 16,11-4-1-16,7 0-5 0,6-1-2 0,0 1-9 15,6-2-5-15,-1 0-3 0,1 0 3 16,0 0-30-16,0 0-3 0,0 0-20 16,0 0-23-16,0 0 494 0,5-6-329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6T15:23:13.7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16248 8458 2331 0,'1'3'7'0,"-1"14"-76"0,-2 23-9 16,-3 30-10-16,-2 34 48 0,3 26 32 15,2 19 6 1,2 20 2-16,4 15 0 0,6 24 0 0,3 14 0 0,2 21 1 15,8 15 0 1,5 13 1-16,2 10 0 0,8 3 0 0,2 3 0 0,-2-3 0 0,1-3 0 31,-4-1-1-31,-6-4 1 0,-6-3-4 16,-10-7 14-16,-8-11 18 0,-7-16 16 16,-9-10 15-16,-10-2-9 0,-8-4-18 0,-5 5-14 15,-6-2-12-15,-2-2 0 0,-2-10 0 16,-1-14 1-16,7-8-1 0,3-17-5 15,3-12-6-15,4-5-10 0,3-18-11 16,2-22-15-16,9-23-12 0,5-32-15 16,3-29-30-16,4-20-66 0,8-19 1 15,3-26 68-15</inkml:trace>
  <inkml:trace contextRef="#ctx0" brushRef="#br0" timeOffset="1250.07">16020 7695 2283 0,'-4'34'262'0,"44"-14"-573"16,-31 24-158-16,27-116 510 15,-30 60-67-15,44 19 11 0,8 2 15 16,8 3 0-16,11 0 0 0,11 1-1 16,11 1 1-16,10-1 0 0,10-1 1 15,14-2 1-15,12 0-2 0,10-1 3 16,13-1 0-16,6 0-1 0,0-1 1 0,18-3-1 15,0-4 1-15,7-1 1 16,19-4 1-16,-3-2-2 0,15 1-1 0,2-2 0 16,5 4-1-16,7-1 0 0,2 3 1 15,9 1-2-15,-2 2 2 0,-3 2-1 16,-7 1 0-16,6 0-1 0,-8 1 2 16,6-1-2-16,-7 0 0 0,-2-3 2 15,-5-1-2-15,-10 0 1 0,1-6 0 16,-24 0-1-16,3-1 0 0,-14-4 0 0,-19 0 0 15,5 0 0-15,-17 1 1 0,-16 2-1 16,-5 1 1-16,-15 2-1 0,-11 5 0 0,-13 0 0 16,-16 4 0-16,-21 3 0 15,-15 3 1-15,-5 1 1 0,-6 4 0 0,-5 1 0 16,-5-1-2-16,-4 3-4 0,-3 2-1 16,-1 2 0-16,-4 4-1 0,-1 4 2 15,-2 4 1-15,-4 9 2 0,-1 7 2 0,-3 8 0 16,-1 9 0-16,-3 8 2 0,-1 5-1 15,-4 9 0-15,-1 14 1 0,-1 12 0 16,1 12-1-16,1 12 2 0,0 13 0 16,3 8-1-16,0 18 1 0,3 13 0 15,3 9-1 1,6 15 4-16,6 9 3 0,8 5 0 16,7 10 1-16,3 2-3 0,4 8-4 0,1 2 0 0,-4 5-1 15,1-8-3-15,-4-10 11 0,-3-10 6 0,0-15 4 16,-5-8 3-16,-4-9-9 0,3-1-7 15,-2-1-4-15,-4-6-1 16,1-4 2-16,-4-10 5 0,0-11 4 16,-1-11 3-16,-2-11-3 0,-1-9-5 15,-3-5-4-15,-1-6-3 0,-3 0 1 0,-1-1-3 0,0-3 1 16,-1-1 1-16,-1-12-2 16,-1-7 1-16,1-5 0 0,-1-8-1 15,-1-5 1-15,0-11-1 0,-2-10 0 0,1-11 0 16,0-10-2-16,-1-8 0 0,1-5 0 15,-2-9 0 1,2-5 0-16,-1-3-2 0,-1-1-1 0,-1-3 1 0,-1 1 3 0,-3 0 1 16,-3-1 4-16,-3 1 0 0,-4-1 4 15,-6 1 0-15,-6-2 0 0,-6 0 0 16,-12 0-4-16,-13-2 6 0,-10 0 0 16,-10 0 0-1,0 0 0-15,3 3-7 16,-10-5-2-16,-9 2-1 0,-11 2 1 0,-5-1 0 15,2 3 0-15,-13-2 1 0,0 3-2 16,-9-3 1-16,-4 2 0 0,-1-1 0 0,-10-2 0 0,4 0 1 0,-20 0-1 16,3 0 0-16,6-4 1 0,-25 0 7 15,10 0 3-15,4-3 1 0,-22 1-1 16,11-3-7-16,-1-3-1 0,-22 2-2 31,11 0 1-31,-8 2 1 0,-11 1-2 0,16 2 0 0,-15 3 0 0,1-1 0 16,2 2-1-16,-7 3 13 0,18-1 0 15,-9 2 1 1,5 0 2-16,5-4-12 0,-16 1-2 16,16-1 1-16,2 0-1 0,-5 6 4 15,22-1 7-15,-3 0 4 0,5 3 6 16,16-1-2-16,3 1-3 0,0-2-3 16,17 1-2-16,8 0-1 0,10 0-4 15,17 4-2-15,5-2-1 0,11 2-1 0,10 0 0 16,16 1 1-16,19-2-1 0,8 1 0 15,11-1-1-15,7-1-1 16,1-1 0-16,5-1-1 0,0-2-11 0,3 1-23 16,3-2-31-16,1 0-34 0,2 0-46 15,-2-2-14-15,4 0 80 0</inkml:trace>
  <inkml:trace contextRef="#ctx0" brushRef="#br0" timeOffset="4470.6">18357 7792 1689 0,'24'13'60'0,"8"-2"-74"16,-13 17-21-16,-39-83 33 0,9 31 17 15,11 25-5-15,0 0-5 0,0 3-12 16,-1 3-8-16,-3 8-3 0,-1 12 4 0,-4 15 6 15,-1 16 18-15,-3 17 3 0,-3 15 2 16,2 17 1-16,-2 13-14 0,-1 15 0 16,5 15-2-16,-3 15 2 0,4 18 0 15,2 21 0-15,0 15 1 0,4 22 2 16,-1 11-2-16,5 13-1 0,1 6 9 16,2-1 5-16,3-3 12 0,-1-11 11 15,2-4-9-15,1 1-5 0,-4 1-12 16,1 8-9-16,-4 2 12 0,0-2 10 0,1 3 9 15,0-3 12-15,4-6-7 0,-1-8-2 16,1-9 12-16,2-25 17 16,-3-20 14-16,0-26 4 0,-3-24-16 0,-1-20-27 15,-4-9-20-15,0-13-17 0,-1-8-5 16,-1-10-2-16,-2-19 1 0,1-20 1 16,2-17 0-16,2-8-13 0,4-10-22 0,-1-4-24 15,0-4-22-15,1-2-14 0,-1 0-15 16,0 0-16-16,-1-4-23 0,-1 1-2 15,3-6 15-15,2-16 9 0,9-27 59 16,11-33 32-16</inkml:trace>
  <inkml:trace contextRef="#ctx0" brushRef="#br0" timeOffset="5297.48">20034 8384 1246 0,'2'0'317'0,"3"0"-210"16,-3-2-124-16,1 2-21 0,-2 0 26 0,-1 0 2 15,0 0 2-15,0 0 2 0,0 0 3 16,0 0-1-16,0 2 0 0,0 1 1 15,1-2-1-15,-1 2 3 0,0-3-4 16,0 0-11 0,0 0-8-16,0 0-4 0,0 0 1 0,0 0 11 0,0 0 15 0,0 0 8 15,0 0 2-15,0-6 3 16,0-1-6-16,-1-2-4 0,0-3 2 0,-1-4-2 16,1 0 1-16,1 2 0 0,0 2 0 15,0 0 0-15,0 6 6 0,0-1 3 16,0 1 6-16,0 4 8 15,0 2 3-15,0-1 4 0,0 1-4 16,0-2-8-16,0 2-9 0,1 0-9 0,0 0-5 16,-1 2-3-16,0 2-3 0,0 1 1 15,0 6 0-15,-2 12 9 0,0 14 10 0,-1 18 2 16,-1 23 13-16,-1 22-2 0,1 22-7 16,-3 22 2-16,-1 27-11 0,-1 23-3 15,-1 25-1-15,0 24-1 0,1 15-1 16,-1 13 6-16,1 8 5 0,-2 6 13 0,-1 1 2 15,1-8-4-15,2-6 0 0,0 4-15 16,-1 6-2-16,1 5-1 0,0 0-13 16,7-24 32-16,3-28 32 0,7-23 23 15,3-27 23 1,-1-15-28-16,0-15-29 0,-4-15-20 16,-1-9-17-16,-1-8-4 0,-2-10-2 0,2 0-2 0,-4-6 1 0,-2-6-2 15,-1-12 0-15,-2-12 2 16,1-13-3-16,2-8 1 0,-1-10 0 0,-1-10-4 15,2-7-15-15,-1-8-11 0,3-6-18 32,0-4-15-32,-2-4-8 0,1-4-8 15,1-2-2-15,0 1-1 0,-1-2 4 16,1 0-8-16,0 0-5 0,0 0 3 16,0 0-8-16,2-6-32 0,9-8-26 0,6-14 16 15,14-20 10-15,13-20 72 16</inkml:trace>
  <inkml:trace contextRef="#ctx0" brushRef="#br0" timeOffset="5977.52">22149 8062 1824 0,'3'19'49'0,"21"39"-284"31,-62-43 236-31,25 6-2 16,3 31 0-16,-1 11 0 0,-2 10 1 0,-3 13 1 15,-1 15 11-15,-1 17 5 16,1 17 2-16,2 15 1 0,2 20-6 0,3 11 6 15,3 13 6-15,1 14 6 0,1 5 0 16,4 14 2-16,-2 7-8 0,2 7-17 16,1 6 27-16,1-2 0 0,4-2 2 0,-2-12 8 15,3-3-31-15,-4-5-10 0,-2 4-4 16,1-2 0-16,-2 4 0 0,-2 3 0 16,-1-11-3-16,0-4 18 0,1-15 12 15,-1-12 13-15,0-14 14 0,-2-13-15 16,0-15-11-16,2-12-9 0,2-10-8 15,-4-11-2-15,3-9 7 0,-3-8 0 16,-2-7-1-16,7-3-3 16,-5-3-9-16,3-4-1 0,2-8-1 0,-6-8-1 0,5-10 1 15,1-6-1-15,1-5-1 0,1-7 1 16,1-4 0-16,1-5-1 0,-3-6 0 16,0-1 0-16,-2-3-5 0,1-3-8 15,0 1-3-15,1-4-8 0,0 0-5 16,-1-3-8-16,1-1-13 0,-2-3-13 15,2-2-14-15,0 2-16 0,1-2-10 0,-1-2-26 16,0 1 9-16,-2-2 61 0</inkml:trace>
  <inkml:trace contextRef="#ctx0" brushRef="#br0" timeOffset="6923.85">17190 7116 1503 0,'1'-5'54'0,"1"-3"-5"15,1-5-24 1,-6-3-17-16,3-3 7 15,-1-2 13-15,-2-3-1 0,-1-4-4 16,-2-2-6-16,-8-4-13 0,0-1 0 0,-3-1 0 16,-7 3 4-16,3 7 5 0,-2 4 6 15,2 6-1-15,1 4 1 0,0 2-5 16,-3 1-6-16,-2 5-2 0,2 2-5 16,-1 4-5-16,-2 7-8 0,2 5-5 0,-4 11-5 15,0 9-2-15,0 1-9 0,6 8-5 16,8-1-15-16,6-3-2 0,8-3 12 15,9-7 10-15,4-3 23 0,7-4 8 16,3-6 4-16,5-3 6 16,1-4-1-16,5-4 3 0,6-1 0 0,-2-6 3 15,6-4 0-15,-3-6 1 0,-4-6-1 16,-1-4-6-16,-6-6-3 0,-5-1-4 16,-6 1 2-16,-7 0 8 0,-2 2 12 15,-4 2 7-15,1 4 5 0,-5 3-3 16,-1 6-1-16,-1 4 3 0,0 6-1 0,0 0-13 15,-2-1-11-15,2 2-17 16,0 2-16-16,0 3 2 0,1 8 2 0,5 12 7 16,4 13 10-16,3 14 4 0,6 5-1 15,6 0 0-15,3-1 0 0,0-4 1 16,5-6 0-16,-2-2 0 0,-3-10 3 0,1-5-1 16,-5-9 1-16,-6-7-1 0,-3-5-16 15,-9-3-20-15,-1-5-37 0,-2 0 8 16,5-15 24-16</inkml:trace>
  <inkml:trace contextRef="#ctx0" brushRef="#br0" timeOffset="8915.16">18860 6370 1514 0,'2'15'28'15,"1"5"-30"-15,-1 8-5 0,-2 6 3 0,3 5 4 16,-2 2 1-16,0 1 0 0,2 3-1 16,-3 2 7-16,0 0 3 0,0 2 0 15,1 1 2-15,0 2-5 0,1-3-3 16,-1 0 1-16,-1 0-5 0,0-1 17 15,3-6 7-15,-2-7 12 0,-1-13 16 16,1-6-10-16,-1-7-5 0,0-1-11 0,0-2-10 16,-1-3-7-16,1 1-2 0,0-2-2 15,0-2 5-15,0 0 0 0,0 0 5 16,0 0 1-16,0 0-5 0,0-1-7 16,0-5-6-16,0 0-7 0,0-2 0 15,6-5 3-15,6-8-4 0,5-6-2 16,2-4-1-16,2-1 5 15,4 4 24-15,2 6 13 0,1 3 8 0,0 4 0 16,1 3-16-16,6 1-11 0,3 4-5 16,5 6-6-16,-1 5-6 0,0 9 0 0,-2 9 3 15,-6 7 0-15,-1 9 4 16,-5 4 1-16,-7 3 0 0,-4 2-1 0,-12 0-1 16,-8 1-10-16,-15-4-5 0,-9-3-6 15,-7-5 1-15,-7-11 5 0,-4-8 7 16,-8-8 8-16,-7-7 3 0,-3-6 4 0,-4-5 2 15,8-5-1-15,2-2 1 0,2-1-2 16,11-1 0-16,6 1 1 0,4 0-3 16,11 3 1-16,8 1 2 0,3 3-7 15,9 4-6-15,3 2-14 0,3-1-9 0,8-4-28 16,8-6-35-16,9-2-350 16,12-4 285-16</inkml:trace>
  <inkml:trace contextRef="#ctx0" brushRef="#br0" timeOffset="9360.32">21131 6920 1518 0,'-5'8'394'16,"-469"62"-348"15,396-47-45-31,29-1-1 0,10 1 0 16,5 4-1-1,8 3-2-15,6 2 2 0,6 3 1 16,6 3-2-16,7 3 1 0,4-2-4 16,4-5 0-16,4-11 10 0,2-7 14 0,4-6 13 0,10-1 6 0,4-1-7 31,8-1-13-31,11-4-10 0,8-2-14 16,14-1-12-16,4-2-6 0,-4-2-5 15,-4 0 2-15,-4-1 5 0,2 3 5 16,3 2 4-16,-4 1 0 0,-5 4-3 15,-6-1-9-15,-5 3-11 0,-9 2-8 0,-7 1-10 16,-7 3 10-16,-2 0-26 0,-3 2-6 16,-1 1-44-16,0 4 53 0</inkml:trace>
  <inkml:trace contextRef="#ctx0" brushRef="#br0" timeOffset="10614.22">23753 7038 1704 0,'-4'-4'5'15,"-4"-5"-49"-15,-4-2-9 0,-4-4 50 16,-1 3 4-16,-2-2-1 0,-3 2 0 0,-5-1-3 0,0 3-1 31,1 4-1-31,-3 1 1 0,2 5 1 0,-8 2 3 0,0 5 7 0,-1 4 2 16,2 4 1-16,4 3-2 0,8 4-4 15,7 5-2 1,6 4-1-16,6 2-5 0,3 1-3 16,8-1-6-16,18 5-2 0,19 3-4 15,13 5 2-15,7-1 5 0,-3-2 3 16,-4-7 8-16,-6-11 1 0,-3-3 2 15,-6-10 1-15,-4-7-9 0,4-6-18 16,2-8-22-16,4-6-33 0,2-4-26 16,-5-2 8-16,-8-2 30 0,-4-1 49 0,-7 1 55 15,-5-2 28-15,0-3 8 0,-3 0-14 16,0-1-7-16,-1 3-2 0,0 2 4 16,-1 0-1-16,-1 2-10 0,-3-2-17 15,0 1-19-15,2 2-3 0,0 3 4 16,2 2 1-16,7 4 2 0,3 3 0 15,7 3-9-15,3 5 0 0,-2 1 0 16,-3 6-1-16,-4 2 1 0,-5 5-1 16,-3 4-2-16,-3 6-3 0,-1 4 0 0,-4 5-3 15,-3 4-1-15,-5 3-3 0,-7 3-5 16,-9 0-1-16,-7-3 2 0,-8-4-3 16,-8-10-2-16,-2-11 2 0,-10-5 2 0,-1-7 6 15,3-3 8-15,4-7 2 0,4-1 3 16,3-5 4-16,3-4 5 0,4-3 7 15,5-4 3-15,9-2-7 0,5 2-14 16,6-2-24-16,5-1-36 0,11-2 33 16</inkml:trace>
  <inkml:trace contextRef="#ctx0" brushRef="#br0" timeOffset="10947.33">24847 7037 956 0,'5'6'104'16,"-85"173"-104"0,64-152 0-16,8 15 0 15,8-4 1-15,2-6 2 16,10-2 6-16,5-2 13 0,5-4 18 16,3-2 20-16,3-6 17 0,2-5 5 0,1-4-2 15,2-7-3-15,0-2-5 0,3-5-12 16,-5-2-13-16,-4-6-10 0,0-3-14 0,-11-2-4 15,0 0-5-15,0-3-13 16,-6 1-6-16,1-1-4 0,-4-2-9 0,-4-2-8 16,0 3-12-16,-3 0-10 0,3 5-1 15,-1 6-2-15,0 1 0 0,3 5 5 16,-1-1-4-16,8 1-11 0,6 4-15 16,10 3-27-16,6 9-27 0,7 4-25 0,5 8 20 15,-1 1 30 1,1-1 65-16,-1 1 33 0</inkml:trace>
  <inkml:trace contextRef="#ctx0" brushRef="#br0" timeOffset="11217.96">25677 7443 642 0,'-2'8'36'0,"-2"-3"45"0,-1 0 4 0,3-5 12 0,0 0 17 0,0 0-24 16,-1 0-6 0,3-3-8-16,0 0-2 0,2-4 16 0,1-3-3 15,-3-4-3-15,3-4-9 0,3-3-13 16,1 0-9-16,5 1-5 0,0 0-6 15,6-2-9-15,1 4-8 0,2-1-6 16,3 5-9-16,1 3-5 0,2 6-4 16,3 3-2-16,0 5-2 0,-3 5 0 0,-5 1 0 15,-2 9-7-15,-2-2-4 0,-1 7-8 0,-1 4-3 16,-3 2-1-16,-4 4 1 0,-2 2-1 16,-6 1 0-1,-1-3-4-15,0-6-7 0,0-10-3 16,-1-8-3-16,0-6 1 0,1-3-6 15,0 2-8-15,1-2 23 0,1-15 8 0</inkml:trace>
  <inkml:trace contextRef="#ctx0" brushRef="#br0" timeOffset="11435.28">26492 6797 1311 0,'20'26'45'0,"-53"352"1037"31,34-296-1668-15,7 4 128-16,4-21 460 0,6-8-6 16,3-5-13-16,8-7-21 0,1-10-24 15,0-9-29-15,-2-12 3 0,-3-14 40 16</inkml:trace>
  <inkml:trace contextRef="#ctx0" brushRef="#br0" timeOffset="11650.97">26892 7180 1074 0,'-5'0'46'0,"-5"4"24"0,-4 3-4 15,-7 4 1-15,-4 2 14 0,-5-4-11 16,1 3-19-16,-9-6-20 0,-5-4-13 0,-8-2-4 15,-7-7-1-15,2 0-1 0,5-1-1 16,10 1-3-16,6 0-3 0,7 0-1 16,6 4-1-16,-1-1 0 0,5 2-2 15,0 1 2-15,-1-3-4 0,-1 0-19 16,0 1-30-16,-3-3 2 0,-4 3 15 16</inkml:trace>
  <inkml:trace contextRef="#ctx0" brushRef="#br0" timeOffset="13672.98">22082 10175 1215 0,'-1'0'21'16,"0"0"-22"-16,1 0-9 0,0 0 1 0,0 0 18 15,0 0 14-15,0 0 4 16,0-1 1-16,0 0-8 0,0-3-4 0,0 1 9 16,0-1 13-16,-1-1 12 0,0 1 5 15,1-1-3-15,1 1-8 0,1-2-12 16,3 2-7-16,-2-4-12 0,4-1-6 0,2-3-4 15,4-1-2-15,7-2-1 16,1-3 0-16,5-4-1 0,8 1 0 0,8-2 1 16,16 1-1-16,5-1 0 0,1-1 0 15,3-1 0-15,-2-1 1 0,3 2 0 16,6 0 0-16,11 1 0 0,1 2 1 16,2 1-1-16,-5 1 0 0,-2 1 1 15,-3 3-1-15,14 3 0 0,7 3 0 0,-4 2 0 16,0 2-1-16,-10 5 0 0,5 2 0 15,6 3 0-15,-1 6 0 0,-6 4-1 16,-12 3-1-16,-6 6 2 16,-9-1-2-16,-1 3 2 0,-2 2-1 0,-4 2 2 15,-3 1 0-15,-4 4 3 0,-10-2 0 0,-6 5-1 16,-5-1-1-16,-4 4-1 16,0 3 0-16,-6 0 1 15,-4 2 0-15,-4 0 0 0,-3-5 1 0,-5 0-1 16,-2-4 0-16,-5-3 0 0,-2-1 0 0,-1-1-1 15,-2-8 0-15,-4-1 1 16,3-4 2-16,-6 1 0 0,1-1 0 0,-4 0 1 16,-9 3 1-16,-12-5 0 15,-14 4 1-15,-6-1 2 0,-13 0 0 0,2-2 1 16,0-2-1-16,-2-2-5 0,-10-2 0 16,-10-3 0-16,-5-1-1 0,-3-1 2 0,8-5 1 15,-1 0-2-15,-7-4 6 0,-5-2 1 16,-4 1-1-16,10-3 1 0,-9 1-7 15,1-3-2-15,-1-1 1 0,-1-3-1 0,17 0 0 16,2-3 0-16,-2-2 1 0,0-1-1 16,0-5 1-16,7 0 1 0,13-3 0 15,-4-2 2-15,0 0-1 0,4 1 0 0,2 0-6 16,17 4 7 0,14 1 4-16,10 4 4 0,11 5 13 0,6 2 3 0,8 5 12 15,4 2 12 1,2 2-3-16,1 2-7 0,0-1-17 15,2-4-14-15,5 1-7 0,5-6-6 16,8-7-1-16,13-5-5 0,11-8 2 16,13 1 1-16,8-2 2 0,2 1 2 0,-1 2 0 0,-7-1 0 0,1 2 2 15,0-1-2-15,14 0 0 0,13 1 0 16,1 0 0-16,4-2 0 0,-4 2 0 16,-2-1 0-16,11 1 0 0,11 2 0 15,1 1-2-15,2 2-7 16,-6 3-9-1,3 2-4-15,1 3-1 0,-4 1 4 16,-5 2 7-16,-18 0 1 0,-4 3-7 0,1 0-6 16,3 4-4-16,-1 4-3 0,-6 2 4 15,-12 7 5-15,-8 3 2 0,-4 6-3 16,-5 5-9-16,-6 7-7 0,-7 1-9 16,-6 6-8-16,-3 4-5 0,-6 2-8 15,-6 3-8-15,-11 3 2 0,-12 2 39 0</inkml:trace>
  <inkml:trace contextRef="#ctx0" brushRef="#br0" timeOffset="16641.36">25185 7835 1502 0,'1'0'64'16,"0"0"17"-16,1 2-65 0,-2-2-32 16,0 0 1-16,0 0 8 0,1 0 3 15,0 0 5-15,4 0 5 0,-3 0-5 0,-1 0-1 16,7 1-1-16,6 0-3 0,18 3 1 15,23 2 2-15,31 9-2 16,20 7 0-16,11 9-1 0,2 9 0 16,-8 2 3-16,-4 3 1 0,-1 1-2 15,-8 4 2-15,-5 9-1 0,-7 9 0 0,-3 7-1 16,-1 7-1-16,-4 5-1 0,-9 6 0 16,-14 4 3-16,-10 7-4 0,-5 7 2 15,-6 2 0-15,2 3 0 0,0 3 0 16,-3 1 7-16,-6-6-1 0,-5-2 3 15,-11-5 5-15,-6-4-7 16,-10 2 2-16,-7 0-2 0,-7 1 0 0,-6-1 6 0,-5-2 4 16,-4-9 5-16,-3-4 5 0,-2-5 3 15,0-5-5-15,-7 0-1 0,-7-4-7 16,-6-2-8-16,-2-2 0 0,1 0-1 16,7 0-2-16,6 3 1 0,7 1-1 0,1 2-1 15,8 5-1-15,4 0 2 0,8 4-3 16,12 4-4-1,8-2 1-15,16 6-1 0,12 1 2 0,11-7 3 0,7-8-2 16,3-12 0-16,4-19 6 0,2-9 0 16,2-13 6-1,-1-7 4-15,-9-6-4 0,-11-6 3 0,-9-6 4 0,-8-1 5 0,-4 0 15 16,-3-2 12-16,-5 0 9 0,-7 0 3 16,0 0-13-1,2-2-14-15,-3 2-15 0,0 0-12 0,0 0-9 0,0 0-7 16,0 0-5-16,0 0-3 0,-1-2-3 15,-1 2 1-15,-3 0 3 0,-1 2 2 16,-8 3 7-16,-6 4 3 16,-14 6 2-16,-14 7 2 0,-13 6 1 0,-8 5 0 15,-3 7-5-15,0 5-5 0,10 4-3 0,5 2-7 32,3 0-2-32,6 1-4 0,-3 1-1 0,3 5 1 0,3 7 2 0,9 3 4 15,11 3 4-15,11 5 2 16,9 3 7-16,6-2-1 0,10 3 4 0,10 2 2 0,5-6 1 15,7 1 5-15,4-4 0 0,1-2-1 32,1-1-3-32,-5 2 6 0,0-1 2 0,-3 1 2 15,1 2 1-15,2 5-5 16,4 5-5-16,-1 8-2 0,2 7-1 16,2 0 1-16,-3 3 0 0,1-2 0 0,-4-4 0 15,-9 5 0-15,-7 3-1 0,-11 1 0 16,-5 2 0-16,-3-6-1 0,-4-1-1 15,-5-5 2-15,-10-10 1 0,-8-8 3 16,-7-13 3-16,-9-10-3 0,0-9-3 16,-4-8 1-16,-2-6 0 0,3-7 6 15,2-3 5-15,2-5 2 0,0 0 5 16,-3-2 1-16,-7-3-1 0,-4-2-2 16,2 0 0-16,2-5-3 0,7 3-2 15,9 0 0-15,6-4-6 0,5 2-1 0,6-2-2 16,4 0-3-16,1-1 1 0,7-1 0 15,0 1 0-15,1-2 0 0,3 0 0 16,3 0 0-16,0 0 1 0,0 0-1 16,0 0-7-16,0 0-10 0,0 0-20 15,0 0-24-15,0 0-28 0,0 0-37 16,0 0-6-16,1 0 61 0</inkml:trace>
  <inkml:trace contextRef="#ctx0" brushRef="#br0" timeOffset="17884.84">27777 11806 1737 0,'0'11'24'0,"-1"11"-51"16,-3 15-13-16,0 18-4 16,-3 12 19-16,-1 9 25 0,2 8-1 0,-5 5 1 15,1 12 2-15,-2 15-1 0,-6 8 1 16,5 2 0-16,-1-7-1 0,6-12 1 0,10-19 0 15,2-21-2-15,4-24-2 0,1-18-10 16,-6-14-13-16,-2-10-25 0,5 3-8 16,1-15-13-16,7-16 74 15,7-19-9-15</inkml:trace>
  <inkml:trace contextRef="#ctx0" brushRef="#br0" timeOffset="18075.52">28096 11907 1756 0,'-1'17'82'0,"-5"19"3"0,-7 26-118 0,-4 24-9 16,-5 17-7-16,2-1 34 0,3-8 15 16,2-1 2-16,-2-2-1 0,0-2 0 15,1-2-3-15,6-11-5 0,6-12-13 16,5-11-31-1,9-12-32-15,6-7 250 0,4-14-150 0</inkml:trace>
  <inkml:trace contextRef="#ctx0" brushRef="#br0" timeOffset="18315.53">28370 12302 1845 0,'-16'4'58'0,"-14"3"8"0,-21 0-73 16,-22 0-10-16,-9-2 11 0,-5-5 8 15,2-3 2-15,10-9 1 0,1-1-2 16,-5-4-1-16,-3-2-2 0,4 0-2 16,4-4-8-16,14 3-8 0,13 0-15 15,7 1-17-15,6 3-24 0,10 3-21 16,7 3-16-16,5 2 15 0,8 7 47 0</inkml:trace>
  <inkml:trace contextRef="#ctx0" brushRef="#br0" timeOffset="18567.99">28399 12778 1458 0,'0'0'192'15,"-5"0"298"-15,-11 0-487 0,-17-6-44 16,-17 1 5-16,-22-4 25 16,-10 0 11-16,-6-3 1 0,4-2 1 0,6-4-2 0,5-4-1 15,-3 2-3-15,-8-1-5 0,3 0-8 16,3 3-11-16,14 0-15 0,17 5-21 16,7 3-18-16,8 1-18 0,8 2-12 15,2 4-5-15,4 1 22 0,6 2 46 16</inkml:trace>
  <inkml:trace contextRef="#ctx0" brushRef="#br0" timeOffset="20140.89">29384 12667 1705 0,'30'0'199'16,"-19"0"-231"-1,40 0-118-15,-188 5 152 0,66-2-3 0,19-2 1 16,-3-1 0-16,3 0 0 0,1 0 1 31,6 3-1-31,4 3 0 0,4 0 1 0,7 2-8 0,7 1-3 0,7 0-7 16,10 0-24-16,0 0 2 0,6 1-1 15,1 3 4-15,4 1 23 0,6 2 7 16,3 3 4 0,9 4 2-16,5 0-3 15,7 3 1-15,6-1-2 0,1 4 2 16,5 0 1-16,0 4-1 0,-3 3 2 16,-5-2 0-16,-9-2-1 0,-12-3-1 0,-11-5-1 15,-7 0-5-15,-4 1 1 16,-12 1 2-16,-9-3 6 0,-12 0 8 0,-9-5 3 15,-4-8 1-15,-3-4 0 0,3-6 0 16,2-6-2-16,6-6 0 0,5-5-1 16,0-3-4-16,-1-4-2 0,-5-2-8 15,-6-4-14-15,6-3-18 0,5-4-30 0,15-4 234 16,14 1-140-16</inkml:trace>
  <inkml:trace contextRef="#ctx0" brushRef="#br0" timeOffset="21072.69">29897 13189 1719 0,'2'-1'125'0,"-1"1"94"16,0-2-181-16,-1-1-61 0,3 0-8 15,-2 0 12-15,0-3 8 0,-1-1 2 0,-4-5-2 16,-2-5-2-16,1-3 0 15,-10-3 3-15,-1-1 7 0,-4 6 0 0,-5 2 1 16,1 4-5-16,-4 5-5 0,-3 3-7 16,2 3-9-16,0 7-10 0,-3 6-12 15,-3 6-5-15,0 6 2 0,1 3 6 16,7 1 7-16,7-3-6 0,9-4-1 16,7-3-16-16,6 2 3 0,7 3 15 0,6 1 7 15,2 2 20-15,8-3 12 0,2 0 5 16,4-4 7-16,5-1 6 15,-1-2 5-15,4-3 2 0,-6-5 2 0,-4-2 6 16,-9-6 5-16,-9-3 7 0,-1-4-3 16,-2-4-6-16,4-5-8 0,0-5-7 15,-1-6-2-15,0-6-2 0,-1-2-4 0,-3-2-2 16,0-2 0-16,-3 3-2 0,0 8 0 16,1 5 1-16,-3 12 1 0,-2 7 1 15,0 4 0-15,1-2-6 0,0 4-4 16,2 2-6-16,4 6-18 0,5 15-22 0,5 15-39 15,4 17-26-15,3 8 9 0,-5-4 29 16,-3-10 64-16,-5-16 34 0,-4-13 10 16,0-3-3-16,-1 4-20 0,1-3-7 15,-1-2 4-15,-2-7 14 0,-3-10 5 16,0-1-3-16,-1 0-10 0,0 0-13 16,0 0 0-16,3-2 16 0,-1 0 17 15,2-5 13-15,1-3 2 16,2-5-6-16,2-3-9 0,2-3-11 0,3-1-5 15,3 1-6-15,2-2-2 0,4-1-1 16,-1 2-2-16,3 0 1 0,1 6-1 0,-1 1-1 16,-2 3-1-16,-3 3 1 0,-2 2-1 15,-1 2 0-15,-1 1 1 0,-2 3-2 16,1-1-1-16,-4 4-5 0,1 0-2 16,-5 3-4-16,2-1-7 0,-1 4-6 0,-1 2-7 15,0 3-5-15,-3 4 0 0,-2 0 9 16,2 0 7-16,-3-5 8 0,0-3 8 15,-1-6 2-15,0-1 2 0,1-1 2 16,1 1-1-16,-2-2-1 0,0 0 0 16,0 0 1-16,0 0 5 0,0 0 3 15,0 0 2-15,0 0 4 0,3-1-2 16,-1 1 1-16,2-2-2 0,3-2-3 16,3 0-3-16,6-3-3 0,3-2 0 15,1 0 0-15,2 0-2 0,-2 1 1 16,-3 3 0-16,2-1 3 0,-1 4 1 0,0 2 0 15,0 1 1-15,-3 1-4 16,-1 4-2-16,-2 3-3 0,0 3-6 16,-4 7-6-16,-2 13-3 0,-4 2 0 0,-3 8 4 15,-4-1 6-15,-2-3 4 0,-3-2 3 16,0-8-1-16,1-1 1 0,3-8 0 16,3-3 0-16,2-5 0 0,1-4-1 0,0-1-8 15,0-5-11-15,3 3-12 0,1-4-12 16,7-2 153-16,5-4-88 0</inkml:trace>
  <inkml:trace contextRef="#ctx0" brushRef="#br0" timeOffset="21590.26">31130 13670 1643 0,'-7'40'26'16,"-8"18"-10"-16,-6 22-62 0,-2 4-18 0,3-4 40 15,6-12 24-15,1-5 2 16,0-3-1-16,1 2-3 0,1-10-3 16,7-13 0-16,3-15 7 0,1-15 6 15,0-9 3-15,0 0 0 0,0 0-2 0,0 0 3 16,0 0-3-16,0 0 7 0,2-6 0 15,0-3 0-15,4-6 12 0,3-7 2 16,2-11 1-16,5-5-7 0,-1-8-12 0,6-5-7 16,1-6-2-16,3-6 3 0,3-9 2 31,3-2-11-31,4-1-23 0,2 3-19 0,6 4-23 0,1 4-3 0,0 11 18 16,-11 5 14-16,-5 14 17 0,-6 11 22 15,-6 8 14-15,0 5 7 0,0 3 5 16,1 0-9-16,0 1-12 0,6 4-2 15,1 3-2-15,-1 4 0 0,4 8-1 16,-2 4-8-16,-2 8-9 16,-2 6-7-16,-5 5 2 0,-6 8 7 0,-6 0 8 15,-7 2 7-15,-8 1 1 0,-7 1 3 16,-6-3 3-16,-4-7 5 0,-5-7 4 0,-4-10 3 16,1-7-3-16,5-5-1 0,-6-9-4 15,2-6-3-15,-8-6 0 0,-7-7-2 16,3-5-5-16,-1-4-9 0,9-7-16 15,10-7-22-15,6-5-29 0,8-5 162 16,5-6-84-16</inkml:trace>
  <inkml:trace contextRef="#ctx0" brushRef="#br0" timeOffset="22109.38">32083 13286 1736 0,'16'33'239'0,"-140"201"-292"47,94-163 44-47,5-13-5 15,3-5-6-15,4-3-5 0,5-1 1 31,10-4 6-31,6-8 6 0,5-5 8 0,7-5 9 0,-3-8 3 0,-1 0 2 0,7-1 0 16,4-2-2-16,5 1-3 0,6-4-4 16,-1-1-1-16,3-1-4 15,2-9-1 1,7-2-3-16,12-6-23 0,12-6-19 16,14-4-9-16,-10-4 3 0,-12-1 24 15,-19 1 29-15,-23 2 15 0,-5 1 12 0,-1-3 2 16,-5 0-4-16,-1 0-5 0,0 1-11 15,-8 1-6-15,1 0-7 0,-4 1 1 16,-4 1 1-16,-1 1 4 16,-5 5 1-16,-1 1-2 0,3 3-6 0,-4 4-3 15,-8 3-4-15,-5 7-4 0,-7 5 4 16,1 8-1-16,4 1 3 0,5 4 0 16,9 5 0-16,7 1 2 0,7-1 0 15,4 3 11-15,4-4 6 0,7 1 4 16,5 3 2-16,5-2-5 0,5 0-3 15,1 0-5-15,3-3-7 0,3-2-8 0,-4-4-20 16,-2-5-17-16,0-5-18 0,0-3 716 16,6-2-484-16</inkml:trace>
  <inkml:trace contextRef="#ctx0" brushRef="#br0" timeOffset="22410.3">33134 14211 1317 0,'-1'-1'47'0,"-3"0"8"16,-1-1-44-16,-8-2-17 0,-4 3 9 16,1-1 9-16,-5 0 1 0,10 2 1 15,-3 0-6-15,-9 2-8 0,12-1 3 16,-2 1 3-16,8 2 0 0,7-2 9 16,-2 1 2-16,1 2-4 0,-1 4 6 0,2 0 1 15,0 7-3-15,3 6 0 0,1 3-6 16,2 3-2-16,-1-1 3 0,-1-4 2 15,-1-3 0-15,3-4-6 0,-8 0 6 16,-2-3 0-16,3 0 2 0,-11-4 5 16,-2 0-10-16,-4 2 0 0,-10-4 0 15,-7-2-3-15,-1-1-7 0,-3-4-8 16,1-2-15-16,9-1-14 0,3-3-29 0,4-7 652 16,2-4-442-16</inkml:trace>
  <inkml:trace contextRef="#ctx0" brushRef="#br0" timeOffset="23733.57">20320 5263 1064 0,'-1'1'40'15,"47"1"29"17,-72-1-60-32,36 2 3 15,2 0 2-15,2 0 2 0,4-1 0 16,7 2-2-16,9 0-1 0,5 1-1 0,3-1 2 16,6 3 3-16,6-5 0 15,10 3 0-15,10-2-4 0,2 1-4 0,4 2-3 16,2 1-2-16,6 1-2 0,17 1 0 31,9 3-1-31,1 0 0 0,4 3 1 0,-3 2-1 0,2 0-1 0,-2 5 1 16,-5-1 0-16,-12 2 0 0,-12-2 0 15,-5-2 1-15,-14-3-1 0,-14-6 2 0,-17-3-1 16,-15-1 0-16,-11-5 1 0,-7 3 1 31,-4-2 0-31,0-2-1 0,0 0-2 16,-5-1 1-16,5 1-6 0,0 0-9 0,0 0-4 15,-4-3-6-15,-11-3-1 0,-11-2-7 16,-18-6 2-16,-15-12 12 16</inkml:trace>
  <inkml:trace contextRef="#ctx0" brushRef="#br0" timeOffset="24114.76">20946 5138 1602 0,'-2'0'40'16,"-3"1"-25"-16,-3 0-20 0,-1 1-8 0,-6 3 5 16,-6-3 8-16,-10 3 2 0,-14-2-1 15,-11-1 0-15,-7 2 1 0,4-2-2 16,8-2 1-16,1 0 1 0,4-4-1 15,4 3 0-15,5 1 1 16,2-2-2-16,4 2 1 0,3 1 1 0,-1 0-2 16,6 4 1-16,5 0-1 0,5 1-5 0,7 0-1 15,4-2-15-15,2 5-6 0,7 1 4 16,5 7 2-16,5 3 14 0,9 4 7 16,0 3 1-16,3-2 2 0,-4 0 0 15,-5-2 0-15,0-1-1 0,-2 0 0 16,3-1 0-16,-2 1 1 0,0 1-5 15,-4 1-3-15,2-2-11 0,-2 2-18 16,-1-1-16-16,3 0-22 0,2-1 722 16,7-1-487-16</inkml:trace>
  <inkml:trace contextRef="#ctx0" brushRef="#br0" timeOffset="24469.41">23007 5280 1762 0,'0'0'-22'15,"1"2"-67"-15,0 0-12 0,-1 3 29 16,-1 8 44-16,-5 5 20 0,4 3 6 0,-1 4 1 16,-2 2 0-16,3 1 0 0,1 2 1 15,-1 3-1-15,2 4 0 16,1-1 1-16,0 2 0 0,-1-1 1 16,-5-1 1-16,2-1-2 0,0-9 1 0,3-1 1 15,0-7-1 1,2-5 1-16,-2-3 0 0,-1-4-12 0,2-3-21 15,-1-3-24-15,-1 1-26 0,7-7-93 0,3-8 108 16</inkml:trace>
  <inkml:trace contextRef="#ctx0" brushRef="#br0" timeOffset="24716.96">23283 5276 1243 0,'0'20'38'16,"0"9"-2"-1,0 13-33-15,1 12 1 0,0 4 0 0,2 4-1 16,-1 3 1-16,0-2 1 0,-1-3 0 16,1-6-3-16,0-11-4 15,1-8-5-15,0-8-5 0,1-8-3 16,0-6-11-16,0-7-4 0,-2-1 0 15,0-5-1-15,0 0 3 0,5-6 10 0,7-5-247 16,6-10 186-16</inkml:trace>
  <inkml:trace contextRef="#ctx0" brushRef="#br0" timeOffset="24969.82">23673 5443 1151 0,'-21'10'31'16,"-6"-1"-16"-16,-8 2-3 0,-10 0-3 16,-9-3 2-16,-11-2 0 0,-3 0 0 0,2 0 1 15,1-2 5-15,4 1 2 0,3 0 4 16,-2-1 2-16,-4-2-4 0,-1-2-3 16,-6 0-6-16,9 0-6 0,9-4-1 15,7 1-2-15,6-1 0 0,6-2 0 16,7-1-1-16,6-1-2 0,11 4-2 15,6 1-13-15,4 3-18 0,-1-4-18 0,7 1 24 16</inkml:trace>
  <inkml:trace contextRef="#ctx0" brushRef="#br0" timeOffset="25206.18">23657 5805 1173 0,'14'5'203'0,"-38"8"-120"16,61-9-93-1,-192 4 10-15,69-3 2 0,25-3 0 16,0 0 1-16,3-2 1 0,8 0-2 16,3-3 1-16,6 2-1 0,5-5 0 15,9 3-1-15,4-1-1 0,2 0-3 16,9 1-7-16,-2-1-6 0,6 2-13 0,6-1-13 15,1 3-8-15,-2-4 285 0,4-1-182 16</inkml:trace>
  <inkml:trace contextRef="#ctx0" brushRef="#br0" timeOffset="25788.09">24227 5466 870 0,'-15'1'38'0,"-4"-1"10"16,-5 3 8-16,-4 0-10 0,2 0-7 16,-3 3-19-16,-5-2-13 0,2 2-3 15,-6 3 0-15,2 3-3 0,2 0 0 16,4 2 1-16,4-2-2 0,7 1-1 15,6 0-4-15,8 0-8 0,6 9-11 16,5-15 18-16,1 0 11 16,6 1 7-16,3-1 2 0,4 1 0 15,3-2-2-15,3-1-4 0,3 0-3 16,1 2-1-16,-1 4-3 0,-4 1 0 16,-6 0-1-16,-4 3-2 0,-2 1 0 0,-5 2-3 15,-4 2 0-15,-3-1-1 0,-4 1 1 16,-4-1 4-16,-5-1 5 0,-6-2 5 15,-5-1 6-15,-5-3 10 0,-4-2-2 16,-2-1-1-16,-2-3-2 0,0-4-8 0,5-2 0 16,6 0 0-16,6-6-4 0,4 1-6 15,4-1-7-15,5 0-6 0,3 0-9 16,3 1-21-16,6-4 396 0,6-3-269 16</inkml:trace>
  <inkml:trace contextRef="#ctx0" brushRef="#br0" timeOffset="26484.89">24741 5712 1516 0,'10'16'121'0,"-14"-24"-124"15,-7 0-13-15,-3-9-43 16,-21-20 50-16,9 21 1 0,0 2 1 15,-5 1 1-15,-2 3 3 0,0 3 4 16,-4 3 2-16,2 2 1 0,6 2 0 0,4 3-4 16,5 3-5-1,3 7-2-15,1 5-1 0,3 2 1 0,3 6-7 0,5 1-12 16,4 0 0-16,5 1 0 0,7-2-2 16,3-2 13-16,4-5 0 0,3-1 3 15,2-7 10-15,3-2 3 0,0-6 2 0,-3-2 0 16,0-1-1-16,-2 0-2 0,-2-3-2 15,-2-4-3-15,-1-2-3 0,-5-1-3 16,-2-3 3-16,-4 1 4 0,2 0 5 16,-3-1 12-16,-2 1 5 0,3 1 1 15,-3 0 1-15,0 2-2 0,2 1-3 16,-3 0 4-16,2 4-3 0,-2 4-3 16,-1 0-5-16,3-4-8 0,5 7-10 15,1 3-2-15,7 10 0 0,5 6 2 0,2 5 6 16,2 3 4-16,-2-1-1 15,-2-3 2-15,-3-4 1 0,-4-6 0 16,-3-4 1-16,-3-5 0 0,-3-4-2 0,0-2-2 16,-2-1 1-16,1-1-1 0,-1-2 2 15,0-2 6-15,3 0 0 0,-2-4-2 16,2-7-2-16,1-1-9 0,1-3-3 16,-3 0 0-16,4-3 2 0,0 3 5 15,4 2 2-15,2 1 0 0,1 2 4 0,2 2 4 16,2 2 0-16,2 2 3 0,2 0 0 15,-2 1-5-15,-2 5-1 0,-1 1-4 16,-5 2-2-16,1 6-3 0,-1 4 0 16,-2 2-2-16,3 4-2 0,-3 4 2 15,-4 0-1-15,1 2 2 0,-3 0 2 16,-2-2 0-16,-2-6 2 0,0 0 1 16,1-3 0-16,-2-2 2 0,2-2 0 15,0-2-2-15,-3-5 2 0,0 2 0 16,0-2-1-16,-1 0-1 0,2 0-4 0,2 0 1 15,-1 0 1-15,1-4-1 0,3-1-9 16,3-2-19-16,5-7-7 0,7-5 15 16</inkml:trace>
  <inkml:trace contextRef="#ctx0" brushRef="#br0" timeOffset="26684.69">25564 5635 991 0,'60'-7'106'15,"-7"158"-123"16,-48-96 20-31,-5-6 1 16,-4-1 11-16,-3-4 7 0,-1-1 0 0,-2-4 11 0,2-5-11 16,-4-4-5-16,1-8-1 0,0-5-10 15,5-7 0-15,1-3 2 0,5-6 8 16,0-2 6-16,0 1 5 0,1 0-11 16,3 0-10-16,-4 0-27 0,1-4-7 15,1-9 14-15</inkml:trace>
  <inkml:trace contextRef="#ctx0" brushRef="#br0" timeOffset="27185.53">26020 6371 1098 0,'16'51'45'16,"-67"39"628"15,38-99-1004-15,12 9 76-16,1 0 279 0,0 0 21 0,0 0 20 0,0 0 18 0,1-5-7 31,-2-1-20-31,-1-8-24 0,-2-10-21 16,-1-12-7-16,-1-9-2 0,0-4 4 15,2 0 12-15,1 2 13 0,1 6 7 0,4-1 2 16,0 2-14-16,2-1-11 0,2 3-6 15,3 3-1-15,2 3 1 0,5 0-4 16,3 1-3-16,4-2-11 0,3 4 0 16,1 3 4-16,2 3 2 0,3 5 10 15,-3-2-3-15,4 6-4 0,-2 1-1 16,2 1-3-16,3 5 0 0,-3 1-3 16,3 5 0-16,-4 3-3 0,-4 7 0 15,-3 2 1-15,-7 5-3 0,-3 3 1 16,-6 6 1-16,-3 1 0 0,-7 1 5 0,-8 2 0 15,-10-3 2-15,-8-1 3 16,-7-2 0-16,-6-2 1 0,-3-3 1 0,-2-5-2 16,0-2 0-16,6-6 0 0,-2-1-2 15,6-4 0-15,3 0-3 0,6-4-5 16,8 3-9-16,7 0-13 0,5 0-15 16,6 1-14-16,-1 0-3 0,1 0-1 0,-1-4-8 15,2-1 44-15</inkml:trace>
  <inkml:trace contextRef="#ctx0" brushRef="#br0" timeOffset="27707.24">25222 5829 899 0,'-4'3'-14'0,"1"-1"-35"0,2 2-17 15,0-2 6-15,0-2 0 0,1 0 24 16,0 0 48-16,0 0 52 0,0 0 30 15,0 0 3-15,2-2-7 0,1-1-2 16,1 0-5-16,0 0-9 0,2-3-16 0,-1-1-2 16,2-2-5-16,-1-2-12 0,-2 0-11 15,3-5-11-15,2 1-10 0,0-1-3 16,3-2 0-16,2 1-3 0,0-1 0 16,3 0 0-16,3-2-1 0,6 3 0 15,6 0 0-15,6 1-1 0,8 2 0 16,1-1-1-16,-1 2-3 0,-1-1-2 15,-5 4-3-15,-2 1 1 0,-4 4 2 16,-2 3 1-16,-4 2 0 0,1 4-2 16,-4 2-4-16,-3 3-2 0,-3 5-2 15,-6 6-1-15,-7 4 3 0,-2 10 5 0,-5 7 5 16,-6 4 5-16,-7 4 2 0,-6 1 1 16,-4 2-2-16,-5 0 0 0,0-1-1 15,1-3-1-15,5-5-9 0,3-4-19 16,7-6-18-16,4-5-21 0,2-6-20 15,4-4 185-15,2-6-89 0</inkml:trace>
  <inkml:trace contextRef="#ctx0" brushRef="#br0" timeOffset="28434.11">26709 5215 1146 0,'0'15'80'0,"3"5"-120"16,-1 5 0-16,1 6-35 16,-7-4 69-16,3 1 1 0,-7 5 1 15,5 7 2-15,-5 5 4 0,4 6 6 16,-2 2-1-16,-2-3-1 0,0 2-2 0,-6-3-2 16,3-2 0-16,1-1 2 0,5-3-1 15,5-6-1-15,1-6 17 0,5-8 9 16,-1-6 4-16,2-6 11 0,0-4-12 15,-1-3-5-15,3 1-1 0,1-2-5 16,3 2-2-16,4-2-2 0,2-2-4 16,4 0-3-16,2-3-3 0,2-3-1 15,1-2 0-15,0-7-3 0,5 3 3 16,-3-2 1-16,4-2 0 0,-2 0 1 16,4-3-3-16,4 0 0 0,-1 2-4 0,-1 0 6 15,-6 1 4-15,-11 2 4 16,-4-1 13-16,-9 4 0 0,-2 2 4 15,-3 1 0-15,-2 0-14 0,0-2-6 0,-5-4-11 16,-7 1-9-16,-7-1 2 0,-5 4 3 16,-8 0 5-16,-2 5 2 15,-1 3 0-15,-3 2-3 0,7 7-3 0,5 6-3 0,-1 6-1 16,4 2-3-16,1 4 0 0,3 1-3 16,8-1-3-16,6 1 0 0,4 0 4 15,9-4 4-15,2 2 7 0,4-5 2 16,1 1 4-16,0-3 1 0,2-4 1 0,5 2-1 15,2-2-1-15,3-1-1 0,3-3-1 16,-2 0-1-16,-3-2 1 0,-7-1-2 16,-2-1 2-16,-6-3-3 0,-3-1-2 15,0 0-2-15,-4-1-4 16,1-1 0-16,0 1-2 0,1-2-5 0,0 0-10 0,1-3-12 16,4 1 4-16,2-6 13 0</inkml:trace>
  <inkml:trace contextRef="#ctx0" brushRef="#br0" timeOffset="28843.7">27869 5761 1595 0,'-17'7'21'0,"-6"1"-37"16,-7 1-8-16,-7 1 19 0,0 3 4 15,-2 4 1-15,-5 2 0 0,5-1-5 16,3 0-9-16,10-2-6 0,7-3-2 16,8 0-2-16,5-8 3 0,5 0 6 15,1-4-1-15,0 2 8 0,3 1 8 16,2-4 6-16,2 2 5 0,6 3-1 15,7 2-3-15,6 5-3 0,8 1-3 16,-1 3 0-16,1 2-1 0,-3 0 0 0,-7 1 0 16,-2 0-1-16,-9 2 0 0,-5-4-3 15,-5 2 0-15,-3-2 1 0,-2 0-2 16,-5 1 6-16,-5-2 3 0,-9-1 0 16,-7-1 10-16,-7-3 1 0,-7-3 2 15,-2 0 2-15,3-6-6 0,3 0-4 16,5-1-1-16,3-1-4 0,3-1 0 15,3 0-1-15,4-1-4 0,4-1-9 16,3 0-18-16,0-1-26 0,3-1 5 16,2 1 17-16</inkml:trace>
  <inkml:trace contextRef="#ctx0" brushRef="#br0" timeOffset="30210.09">14492 2025 1717 0,'0'2'13'0,"1"-2"-58"16,-1 0-17-16,1 2 0 0,-1-1 17 16,2 1 19-16,0 4 8 0,6 3 5 15,2 0 3-15,5 7 6 0,10 5 3 16,2 4-1-16,11 8 2 0,11 9-2 15,9 8 1-15,11 17 0 0,18 8 0 16,11 5 1-16,1 6 0 0,5-3 0 16,-8 5 0-16,5 3 1 0,2-2 0 15,-5 0 0-15,-4-7 0 0,-16-7 1 0,-11-8-2 16,-4-8 1-16,-2-5 1 0,-8-4-2 16,0-8 3-16,-11-6-1 0,-10-8-1 15,-5-6 0-15,-6-12-1 0,-5-4 1 16,-1-3 7-16,-5-2 6 0,-3-2 7 15,2 0 8-15,-4-6-3 0,2 0 0 16,2-2-3-16,-1-4-4 0,1-1-1 0,-1-4-5 16,-1-2-3-16,-2-1-2 0,-1-2-1 15,-1 0-1-15,-3 0-6 0,0-2-3 16,-5-2-6-16,0-3 1 0,-4 2 5 16,0 4 1-16,0 1 3 0,-3 1 0 15,1 3-1-15,2 3 3 0,0 1 0 16,5 6 2-16,1 0-1 0,-2 2 3 15,3 3 2-15,0 0-7 0,2 0-2 16,0 2-9-16,-2 0-7 0,2 2 1 16,-1 0 1-16,1 0 1 0,4 2 1 15,-4-2 1-15,0 0-1 0,0 0 4 0,0 1-1 16,0 0 0-16,1 4-2 16,-1 0 1-16,4 5 1 0,2 5 3 0,3 5 4 15,3 6 0-15,2 4 2 0,1 5 0 16,6 2 0-16,0-1 0 0,-1-1 0 15,0-2 0-15,-4-5 0 0,-5-1 1 0,-3-3-1 16,-3-2 0-16,-4 1-1 0,-1-6-3 16,-1 2-3-16,-5-3 0 0,-2-3 0 15,-4 1 1-15,-3-3 7 0,-4 1 6 16,-2 1 5-16,-3-3 8 0,-3-1 6 16,-3-3 5-16,-3-2 3 0,-4-1-3 15,-3-2-8-15,-8-1-5 0,-10 0-5 0,1-1-2 16,-4-2-2-16,9 0-2 0,5-1-1 15,7-1-1-15,5 4 0 0,8-3 5 16,5 4 5-16,4-1 3 0,7 1 0 16,5 0-2-16,2 0-2 0,3-1-1 15,1 1 3-15,0-1 0 0,0 1-2 16,1 0-7-16,-1 0-3 0,0 0-2 16,0 0 0-16,1 0-2 0,-1 0-12 15,0 0-10-15,0 0-13 0,0 0-7 16,0 0-14-16,0 0-19 0,1 0-14 15,-1 0-5-15,0 0 36 0,0 0 27 0</inkml:trace>
  <inkml:trace contextRef="#ctx0" brushRef="#br0" timeOffset="33119.16">13971 1008 1571 0,'27'0'20'0,"-30"3"-83"0,-3 3 5 16,-3-1 4-16,-31 3 52 16,28 0 0-16,1 2 2 0,3 2-1 0,1 0 0 15,1 1-2 1,4 4-2-16,0 1-3 0,5 7 1 0,3 7 2 0,8 11 1 16,0 12 4-16,3 10 1 0,4 6-1 15,-4 9 4-15,4-4-1 0,-4 3-1 0,-4 1 3 16,-2-7-1-16,-3-11-1 0,1-11 0 15,-2-18-1-15,-3-13 0 0,-1-11 0 16,-3-8-2-16,2 5-11 16,-2-6-19-16,2 1 700 0,3-8-498 0</inkml:trace>
  <inkml:trace contextRef="#ctx0" brushRef="#br0" timeOffset="33356.03">14135 1259 1212 0,'-54'21'83'16,"-13"0"120"-16,-19 10-201 0,-5-1-7 15,1 0 5-15,14-1-7 16,11-6-11-16,11 0-8 0,2-3-5 0,6-5 3 0,3 0 3 15,7-3 1-15,10-6-7 16,9-1-8-16,9-4-23 0,7-1-33 0,2 0-164 16,13-2 158-16</inkml:trace>
  <inkml:trace contextRef="#ctx0" brushRef="#br0" timeOffset="33846.72">14610 1391 1306 0,'25'13'237'0,"2"-13"1"0,-38 0-113 0,-12 0-134 16,-29-8-111-16,-12 15-34 0,23 3 155 15,3 2-3-15,1 1-2 0,5 2-2 16,12 1-5-16,6 0-2 0,4 0 0 15,4 0 0-15,2 0 0 0,4 6 7 32,4-4 0-32,3 0-1 0,6-1 4 0,5-3-3 15,6 1 2-15,5-5 0 0,3-2-2 16,-4-8 1-16,-3-2 1 0,-5-5-1 16,-5-2 1-16,-4 0 2 0,-3-2-2 15,-1-1 0-15,-4-1-2 0,-2-2-5 16,0 0-1-16,-2 1 3 0,1 3 7 15,-1 4 9-15,0 2 7 0,1 5 2 0,-1 0-6 16,1 0 2-16,-1-3-7 0,2 4-8 16,1 2-1-16,1 4-8 0,6 7 3 15,6 6 6-15,5 4 1 0,3 2 2 16,2-2 0-16,-2-5-1 0,-1-2 0 16,-1-5 1-16,-6-6 0 0,0-4 0 15,-2-2-4-15,-3-4-9 0,-2-4-10 16,-1-5-9-16,0-4-7 0,-2-8-14 0,-1-6-12 15,-5-4-24-15,-6-8-19 0,-1-3-141 16,0-2 152-16</inkml:trace>
  <inkml:trace contextRef="#ctx0" brushRef="#br0" timeOffset="34273.33">14772 954 901 0,'0'1'60'0,"1"1"11"16,1 4-38-16,2 9-35 0,3 7-10 15,6 9 9-15,2 11 5 0,3 5 1 16,0 6 2-16,3 6 1 0,0 7-2 16,3-2-1-16,1 1 1 0,1-8 0 0,-4-6 3 15,-1-10 3-15,-5-9 1 16,-3-10 11-16,-4-11 30 0,-3-5 22 0,-5-6 11 16,-1 0 0-16,0 0-23 0,1-3-22 15,1-3-14-15,2-6-11 0,-1-10-10 16,1-8-2-16,-2-6-1 0,1-2 0 15,0 4 0-15,2 7-2 0,4 4 0 16,1 0-1-16,8 4-2 0,1 0-1 16,2 3-2-16,1 6 0 0,0 3 4 0,6 7 2 15,0 3 1-15,1 6 3 0,0 7 0 16,-5 5-2-16,-2 6 1 0,-6 4-2 16,1-2-2-16,-4 4 1 15,-5-4 2-15,-6-2 1 0,-6-1 0 0,-6-3 1 0,-10 2 1 16,-4-2 0-16,-11-3 3 15,-6-3 0-15,-2-6-1 0,2-6-1 0,4-5-6 16,2-2-1-16,2-6-7 0,4-3-3 16,-1-3-10-16,2-2-9 0,4-2-10 15,5-2-10-15,9-1-14 0,8-9-8 16,7-6-82-16,10-3 92 0</inkml:trace>
  <inkml:trace contextRef="#ctx0" brushRef="#br0" timeOffset="34525.58">15582 794 1154 0,'3'14'27'0,"1"10"-10"16,5 9-24-16,-3 11 3 0,4 4 3 16,-2 3-2-16,-2 1 2 0,3 3 0 15,1 5 1-15,0 5 1 0,2 5 2 16,3-2-1-16,-1-5 5 0,8-10 0 15,1-12-1-15,3-10 5 0,3-10 10 16,-2-7 20-16,-2-7 20 0,-1-5 13 16,-1-4-3-16,3-4-16 0,7-5-14 15,0-7-16-15,4-7-7 16,0-1-4-16,-5-5-4 0,-5-4-2 0,-7-3-3 0</inkml:trace>
  <inkml:trace contextRef="#ctx0" brushRef="#br0" timeOffset="34733.58">16032 1216 1647 0,'-24'18'-3'0,"2"3"-3"0,3 4-1 0,3 6 1 0,5 4 2 15,5 1 2-15,10 0-9 0,8-6-1 16,16 0-2-16,11-1 2 0,12-3 8 16,6-1 4-16,-4-7 1 0,1-2 5 15,-5-6 1-15,-5-4 0 0,-2-1-6 16,2-3-5-1,-7 0-11-15,-4-2-11 0,-2 0-11 0,-8-5-16 16,0-2-15-16,-4-3 24 0,-4-7 14 0</inkml:trace>
  <inkml:trace contextRef="#ctx0" brushRef="#br0" timeOffset="35269.42">17125 964 1305 0,'-18'6'29'0,"-9"3"-18"0,-6 3-14 0,-5 5 4 32,0 2 3-32,4 3-1 0,-3 5 2 15,2 3-1-15,6 3 0 0,0 3-2 16,3 2 2-16,5 5-3 0,3-2 2 15,7-2-1-15,6-5-2 0,10-9 5 16,4-4 1-16,7-7 2 0,6-1 4 0,4-3 1 16,6-4-1-16,-1-3 6 15,2-6 4-15,-4-3-1 0,-2-6 2 0,3-1-4 16,-2-6-10-16,3-8-7 0,4-5-7 16,0-2-5-16,-5-2 4 0,1 3-2 15,-1 2-7-15,0 1-6 0,3 5-2 16,-1 3 3-16,2 4 12 0,5 3 4 15,2 3 1-15,4 4 3 0,1 3 0 16,-3 6 3-16,0 5 1 0,-4 5 0 0,-2 5-3 16,-3 3-2-16,-8 5-1 0,-8 6-4 15,-8 1 1-15,-5-2 2 0,-5 0-1 16,-5-4 4-16,-5-4 1 0,-6-1 1 16,-4-5 1-16,-8-2 1 0,-2-4 3 15,-4-4 5-15,2-4 2 0,1-1-2 0,1-2-2 16,6-5-4-16,4 1-1 0,5-6-1 15,6 1-3-15,0 0-6 16,-1-3-7-16,3-2-12 0,1-3-7 0,1-2 0 16,5 2-4-16,2 1 10 0,7 1-2 15,3-1-4-15,2 4-7 0,5-4-19 16,6 1 20-16,0 4 10 0</inkml:trace>
  <inkml:trace contextRef="#ctx0" brushRef="#br0" timeOffset="35662.72">18019 1095 1285 0,'8'17'80'15,"-11"17"-76"-15,-1 10-15 16,1 6-13-16,-9-1 20 0,14-11-14 16,3-4-13-16,5-8-7 0,5-4 8 15,3-12 13-15,0-2 18 0,1-8 12 16,3 1 7-16,3-2 4 0,1-5-4 0,2 3-2 16,-4-5-4-16,-3 0 1 0,-3-1 0 15,-4-4 2-15,-1 0 2 0,-5 0-2 16,-2-3 2-16,-1-1-6 0,-3-3-7 15,-2-6-5-15,-3-2-6 0,-3-1-3 16,-2 1 1-16,3-1 3 0,-1 6 1 16,3 2 1-16,2 3-4 0,-2 2-5 15,3 3 0-15,1 0-4 0,3 3 1 0,5 0-3 16,4 0-13-16,8 0 482 16,5-1-336-16</inkml:trace>
  <inkml:trace contextRef="#ctx0" brushRef="#br0" timeOffset="35979.79">18557 1358 1023 0,'22'27'210'0,"-22"-30"-91"16,1-4-65-16,-1-6-34 0,-18-30 9 15,21 26-9-15,2-1-6 0,7-1-5 16,3 1-4-16,6-1-1 0,3 1 2 16,5 2 2-16,2 3 2 0,-2-1 2 15,0 4 0-15,-5 2 2 0,-4 2 0 16,-2 5-3-16,-1 1-5 0,1 5-7 0,-6 4-7 16,3 3-2-16,-1 6-3 0,-5 5 2 15,3 2 2-15,-6 0-8 16,-2 0-5-16,-3-6-11 0,-1-8-11 0,0-9 0 15,0-2 0-15,0 2 5 0,0-1 8 16,2-2-9-16,0-8 25 0,3-11 5 16</inkml:trace>
  <inkml:trace contextRef="#ctx0" brushRef="#br0" timeOffset="36199.87">19336 997 1065 0,'12'64'5'16,"-1"-4"-1"-16,6-2 2 0,3-5 0 0,2-3-3 0,5-7-5 15,-3-12-9-15,-3-11-5 0,-3-13 6 0,-5-7 11 16</inkml:trace>
  <inkml:trace contextRef="#ctx0" brushRef="#br0" timeOffset="36407.33">19608 953 875 0,'-55'26'33'0,"2"-6"-1"0,-2-2 2 0,0-5 0 15,-2-4 2-15,-3-1 2 0,0-3 4 16,1-5 0-16,11 0-5 0,7-1-8 16,9-4-11-16,4 1-8 0,4 0-2 31,4-1-3-31,2-1-1 0,4-2-2 16,-3-1-5-16,-2-4-14 0,-3-2 382 0,-6-4-272 15</inkml:trace>
  <inkml:trace contextRef="#ctx0" brushRef="#br0" timeOffset="37884.3">15886 1453 627 0,'2'22'78'0,"7"-17"-47"15,-1-1-29-15,1-1-2 0,-7-19 3 16,-1 16 6-16,-1 0 3 0,0 0 1 16,0 0 3-16,0 0 9 0,0 0 12 15,0 0 8-15,0 0 4 0,0 0-13 0,2 0-12 16,-1 0-10-16,1 2-7 0,1-2-5 15,2 1-2-15,2-2 1 0,3-1-1 16,2 0-1-16,1 0 1 0,2 2 0 16,-4 0 0-16,-2 0 1 0,-1 1 0 15,-1-1 0-15,0 0-1 0,2 0 1 16,-3 0 0-16,0-1 1 0,2 0 0 16,-3 1 3-16,6-2 5 0,-4 0 2 15,1-1 5-15,2-1 3 0,0-1-3 0,2-1-1 16,1 0-3-16,-3-3-7 0,0 1 0 15,2-2 0-15,-2 0 0 0,4 2 1 16,0-1 1-16,-1 1 3 0,-1 2 5 16,-3-5 6-16,-2 4 7 0,2-2 1 15,1 0-4-15,-2 2-5 0,-2-4-8 16,-2 2 2-16,-1 2 1 0,-1-2 1 0,-1 1-3 16,-1-2-7-16,-1-2-5 0,-2-3-2 15,-2 1 0-15,-1 0 2 0,-4-1 0 16,-1 0 0-16,-5-1-2 0,-3-1 0 15,-3 0-2-15,-2 3 2 0,0 1 0 16,-5 1 0-16,3 3 0 0,-3-2 0 0,1 6-5 16,8 1 5-16,1 2 3 0,6 2-1 15,0 2 6-15,2 1-5 0,2 3-5 16,0 5-2-16,1 1 1 0,1 6 0 16,2 2 3-16,-2 4 0 0,1 5-1 15,4 0 1-15,-1 3 0 0,2-3 1 0,1 0-1 16,2-2 0-16,4 0 0 0,-1-7 0 15,3-1 3-15,2-2-1 0,4 0-1 16,2 2 1-16,7-2-2 0,-2 0-1 16,1-2-5-16,-1-3-10 0,-3 0-14 15,7-1-11-15,-2-3 19 0</inkml:trace>
  <inkml:trace contextRef="#ctx0" brushRef="#br0" timeOffset="174301.51">27832 1266 1482 0,'-2'0'31'0,"-5"0"-29"0,1 2-5 0,0 2-8 15,-1-1 4-15,6 2 2 16,-2 1 0-16,-1 2 5 0,2 5 2 0,-3 3 2 15,4 8 0-15,1 11 1 0,0 8-1 16,2 9-1-16,4 8 0 0,1 8 0 0,1 7 0 16,2-1 1-16,0 3-2 15,0-7 1-15,0-6 1 0,0-11-1 0,-3-7 2 16,1-8 1-16,-2-10-7 0,0-4-23 16,0-8-29-16,0-2-37 0,-3-7 13 15,1-9 32-15</inkml:trace>
  <inkml:trace contextRef="#ctx0" brushRef="#br0" timeOffset="174528.35">27556 1192 691 0,'2'1'-24'0</inkml:trace>
  <inkml:trace contextRef="#ctx0" brushRef="#br0" timeOffset="174905.1">27641 1174 1302 0,'31'-4'45'0,"-26"-23"-131"16,42 27-1-16,-146-32 86 16,73 20 3-16,24 3-2 15,2 3 1-15,2-1 7 0,3 0 9 16,2 1 15-16,6-2 2 0,5 0-1 0,6 2-5 0,4-1-11 15,2-1-5-15,4 5 0 0,4 0-2 16,2 4 2-16,0 3 5 0,1 1-2 16,-5 2-1-16,-1 0 2 0,-4 3-4 15,-9-1-1-15,-5 1 0 0,-7 1-3 16,-5 3-3-16,-3 6-1 0,-5 8-3 16,-7 4 0-1,-11 5 3-15,-7 4 0 0,-10-1 1 0,-8 0 0 0,-4-3-1 0,-5-6-1 16,-2-4 1-16,-3-6-2 0,-2-3 0 15,0-7 0-15,10-6-1 0,10-1 1 16,11-2 2 0,8-1-1-16,5 0 0 15,7 0 0-15,6-1-7 0,4 0-12 0,1 0-5 16,0 0-14-16,1-2-3 0,6 0 9 0,6-6-14 0,8-5-13 16,4-6 37-1</inkml:trace>
  <inkml:trace contextRef="#ctx0" brushRef="#br0" timeOffset="175285.43">28738 815 1686 0,'23'21'43'0,"-91"64"-55"16,118-86 6-16,-249 125 4 15,142-57 4-15,14 1 1 0,-1 9 1 16,2 12 0-16,-3-2-2 0,5 0-10 0,11-8-9 16,8-8-7-16,15-5-2 0,12-6 8 15,12-5 8-15,6-6 7 0,6-5 4 16,2-5 5-16,0-6 3 0,0-5 1 15,-3-4-2-15,0-2-1 0,-1 0 0 16,-1-4-3-16,1-2-1 0,-7-2 1 16,-4-4-13-16,-5-1-19 0,-4-2-27 15,-5-4-28-15,-1-2-12 0,-1-1-5 16,-1 0 11-16,0 0 35 0,1-2-35 16,-1-5-21-16,0-6-101 0,0-8 96 0</inkml:trace>
  <inkml:trace contextRef="#ctx0" brushRef="#br0" timeOffset="176681.87">28912 1474 1439 0,'0'0'47'0,"0"0"-12"15,2 1-2-15,-2-2-15 0,0 0 7 16,0-4 2-16,0-1-3 0,0-3-6 16,0-3-7-16,-5-2-7 0,-2-2-5 15,-3 0-2-15,-2 1 3 0,1 3 5 16,-3-1 3-16,0 3 0 0,-2 1-1 16,0 1-1-16,1 5-1 0,0 1 0 15,1 2-2-15,-3 4-3 16,-3-1-2-16,-1 5-2 0,-5 8-2 0,4 1 2 0,1 12-4 15,7 3-7 1,6 4-4-16,6 5-9 0,5-4 0 0,5-3 5 0,4-9 7 16,2-6 7-16,-2-5 7 0,-3-4 1 15,-3-3 2-15,-3-3 2 0,-2 1-3 16,0-3 1-16,-1-2-1 0,0 0-9 0,0 0-8 16,0 0-3-16,0 0-2 0,0 0 4 15,0 0 4-15,0 0 3 16,0 0 3-16,-1 0 5 0,1 0 2 0,0 0 3 15,0 0 2-15,0 0-1 0,0 0 3 0,0 0 0 16,0 0 0-16,0 0 0 0,1 0-1 16,-1 0 0-16,0 0 1 0,0-1 1 15,0 1-1-15,-1 1 0 0,1-1-3 16,0 0-3-16,0 0 0 0,0 0 0 16,0 0 2-16,1 0 2 0,-1-1 0 15,1 0-2-15,-1 1-2 0,0-2 1 16,0 0-1-16,0 1 1 0,0 0 4 15,2 0-5-15,-2 0 0 0,0 1-1 16,-4 1-10-16,-3 6-1 0,-2 3 2 16,-5 10 2-1,-2 12 5-15,0 8 4 0,2 6 1 0,4 2 0 16,2-4 1-16,2-9-2 0,2-9 1 0,0-10 1 0,3-7-1 16,0-5 1-16,1-3 2 0,0 0 3 0,0-1 8 15,0 1 8-15,0-1 9 0,-2 0-1 16,1-4-6-16,0-2-7 15,-1-3-9 1,1-8-3-16,-2-6-2 0,1-10-1 16,-1-5-1-16,3-6-3 0,0-3 4 15,5 0 0-15,1-2-1 0,1-1 2 0,1 0-2 16,0 1-1-16,0 1 1 0,2 3 4 16,3 5 5-16,1 6 3 0,1 6 7 15,0 5-5-15,0 8-2 0,0 3-5 16,1 5-9-16,-2 2-1 0,3 1-9 0,-4 4-2 15,0 0 0-15,0 2 0 16,3 2 1-16,-5 2 0 0,0 1 0 0,-1 2-1 16,-5 0-4-16,5 4 1 0,-2 3 1 15,0 2 3-15,1-1 6 0,0 1 3 16,0 0 0-16,-1-5 1 0,1 1 0 16,-3 1 0-16,2 1 0 0,-1 3-1 15,3 1 0-15,-1 4 0 0,1-1 0 16,0 6-1-16,-1 3 1 0,0 3 0 0,0 1 0 15,-2 0 1-15,0 1-1 0,-2 0 0 16,-1-3 1-16,-1-3 0 0,0-5 0 16,1-4 1-16,-2-5-1 0,0-4 0 15,2-1 1-15,-2-8-1 0,0 2 0 16,1-1-4-16,-1-3-8 0,-2-1-7 16,0 0-12-16,0-1-10 0,2 0-2 0,1-6-9 15,2-5-2-15,1-7-16 0,1-6-12 16,-1-9-29-16,-3-6-22 0,-3 0 17 15,-2 1 21-15,-1 5 43 0,-2 3 40 16,2 1 10-16,-2 3-2 0,1 2 6 0,-2 2 12 16,-1 7 2-16,2 1 12 0,-1 6-11 15,3 3 7-15,0 1 1 16,-2 4 7-16,-2 0 8 0,-4 1-13 0,-4 4 12 16,-3-1 3-16,-1 5 7 0,-4 0-2 15,-3 5-3-15,-3-4-6 0,-7 3 2 16,-7 3-3-16,-12 2-10 0,-3 2 9 15,3-1 1-15,4-1 3 0,14-4 0 16,7-2-12-16,6-3-4 0,8-1-1 0,6-2 4 16,5-3 2-16,5-2-5 15,0 0 10-15,0-1 2 0,0 0-4 16,1 1 1-16,5-1-15 0,7-2-9 0,6-2-2 16,6-1-3-16,4-2-2 0,1-2 0 15,8-1 0-15,4-2-1 0,4 0 0 16,-1 0 1-16,-5 0-1 0,-7 1-1 15,-6-2 1-15,-3 3-1 16,-2 2 1-16,-3 1 0 0,-2 3-1 0,-7-1 1 16,-1 5 2-16,-5-3-1 0,-3 3-4 0,-1 0-3 15,0 0-10-15,2 0 0 0,-2 0-6 16,0 0-7-16,-4-1 4 0,-4 2 1 16,-3 2 11-16,-3 0 8 15,-2 1 11-15,2 1-11 0,0-1 176 0,-2 0-123 16</inkml:trace>
  <inkml:trace contextRef="#ctx0" brushRef="#br0" timeOffset="177255.64">29166 668 1019 0,'50'8'32'0,"-45"10"-22"16,2 4-2-16,-1-3-3 0,-47 3 6 15,45-5 7-15,-1 1 4 0,3 0 3 16,0 5-8-16,2-1-7 0,5 4-4 16,2 5 0-16,3 4-2 0,7 6 2 15,-4 4 5-15,5 1 15 0,-1 6 9 16,-4 2 3-16,3 4-1 0,-2 4-12 0,0 1-5 15,-3 3-4-15,-5-2-1 16,-7-2-1-16,-7 4-1 0,-8 2-2 0,-7 4-2 16,-4 1-5-16,-1-3 3 0,-2-4 4 15,2-5 0-15,3-9 10 0,1-6 6 16,4-7 1-16,0-7 9 0,3-5 1 16,3-4-6-16,-4-3-2 0,5-3-8 15,-1 0-8-15,2-3 2 0,4-2 4 16,-1 1 0-16,2-4-2 0,0-5-5 0,-1-3-5 15,0 1-2-15,0 0 2 16,0-2-1-16,1 0 0 0,1 0-3 0,-2 0-6 16,0 0-7-16,-1-4-9 0,4-1-17 15,6-4-20-15,3-9-32 0,5-9 474 16,3-10-305-16</inkml:trace>
  <inkml:trace contextRef="#ctx0" brushRef="#br0" timeOffset="180389.5">28876 5457 1436 0,'0'0'38'0,"0"0"-21"16,-2 0-14-16,2 1-8 0,-3 1 1 15,4 4-1-15,0 1-2 0,0 5 1 16,1 4 1-16,0 6 1 0,0 8 3 16,1 4 1-16,2 5-1 15,1 7 1-15,1 2 2 0,2 3-1 0,1 2 1 0,0 0-1 16,2 1 0-16,0-1 0 0,1 2 0 15,2-5 0 1,0 0-1-16,-2-3 2 0,2-7-1 0,-3-6 1 0,2-9 2 16,-3-7-7-16,-2-7-17 15,-5-7-28-15,-3-4-23 0,3-4 33 0</inkml:trace>
  <inkml:trace contextRef="#ctx0" brushRef="#br0" timeOffset="180816.62">28821 5623 1655 0,'0'0'46'0,"3"0"-22"16,-2-2-17-16,-1-5-24 0,2 0 6 0,-1-3 4 15,-1-4 3-15,2-4 1 0,-2-6 3 16,4 0 0-16,0 1 3 0,3 2 3 16,1-2 2-16,2 0 1 0,3 0-1 15,4 1-5-15,6-1 3 0,1 3 2 16,1 2 1-16,1 3 2 0,0 5-4 16,4 3-6-16,2 4-1 0,5 3-3 15,5 3-2-15,3 8-2 0,0 5-3 16,-7 7-6-16,-7 4-3 0,-10 7 1 15,-7 0 3-15,-9 3 4 0,-5 2 2 0,-2-1-1 16,-9-4-4-16,-5-1-1 0,-13-4-2 16,-12-1 2-16,-8-1 3 0,-4-3 5 15,4-3 4-15,5-3 3 0,7-3 0 16,3-4 0-16,5-2 2 0,2-4-2 16,6 0 2-16,3-1-2 0,4-2 0 15,3-1-7-15,5 0-8 0,6-1-12 0,0 0-15 16,0 0-11-16,0-4 601 0,6-5-410 15</inkml:trace>
  <inkml:trace contextRef="#ctx0" brushRef="#br0" timeOffset="181149.41">29645 5006 1644 0,'-1'2'34'16,"-5"1"-10"-16,-4 8-74 0,-2 5-13 16,-6 5 31-16,-4 10 31 15,-1 2 1-15,-4 12 0 0,-6 7 1 0,1 7-1 16,-3 8 1-16,0 6 1 0,7 11-2 16,4 1 1-16,7 3 0 0,13-5 0 15,5-10 1-15,14-5 4 0,5-9-1 16,5-7 1-16,3-9 7 0,-1-9 5 15,4-7 4-15,-4-6 0 0,-3-4-6 0,0-2-9 16,-4-3-3-16,0 1-2 0,-2-3 0 16,-6-1 1-16,-3-4-5 0,-4-3-18 15,-2 0-24-15,-3-2-26 0,1 0-21 16,0 0 6-16,3-7 42 0</inkml:trace>
  <inkml:trace contextRef="#ctx0" brushRef="#br0" timeOffset="181940.37">29860 5257 1564 0,'28'7'46'0,"-21"41"-52"16,32-51-3-16,-117 90 9 0,62-35 1 15,20-3-1 1,1 5 0-16,5 2 0 0,-1-3 0 0,5 0 3 0,0-6 0 16,-1-10 0-16,-1-10 0 15,-6-13 1-15,-2-8 0 0,-4-6 3 0,0 0 0 16,0 0 4-16,0 0 6 0,-1-1 6 0,1-2-6 16,0-5-1-16,0-9-13 0,-5-13-17 15,-3-17-2-15,-3-10-4 0,-3-7 3 0,1-1 11 16,0 5 4-16,1 5 2 0,6 7 0 15,2 5 0-15,1 8 0 0,-1 1 1 16,3 6 5-16,1 1 0 0,3 1 3 16,7 4-2-1,-3-1-5-15,1 3 5 0,1 3-1 0,-4 0 5 0,5 5 4 16,-2 2-4-16,5 1 1 0,0 2-4 16,3 2-5-16,2 0-2 0,1 3-1 15,2 2-1-15,-1 4-2 0,1 3-2 0,-3 3-3 16,-4 3-4-16,1 1-4 0,-3 5-3 15,-2 3 1-15,-3-2 3 16,-4-1 3-16,-3-3 3 16,-2 2-3-16,-3-2-3 0,-4-2-1 0,-3 1-7 0,-1-2 3 15,-1-1 5-15,2-2 1 16,0-1 8-16,-1-2 2 16,3-1 1-16,1-4 2 0,3 0 1 0,0 1 2 15,6-1 0-15,-1-2-1 16,1 0 0-16,0 0-6 0,0 0-1 15,1 1 1-15,2-1 1 0,3 2 5 16,4-1 3-16,7 5-1 0,5 3-1 16,10 1-1-16,3 3 0 0,-1 0-1 15,-2-1 1-15,-1-1 0 0,-2 3-1 0,3 2 1 16,-4 2-1-16,-1 2 0 0,-8-4-1 16,-5-1 0-16,-7-4 1 0,-4 0-3 15,-3 0 0-15,-9-1-1 0,-6 5 3 16,-6-1 11-16,-12 2 5 0,-7 0 3 0,-7 0-4 15,-6 0-5-15,0-2-1 0,-1 0-1 16,-1-7 1-16,3-5 0 0,4-1-1 16,3-2-1-16,-1-2-1 0,1 1-1 15,5-2 0-15,7-1 0 0,12 4 0 16,8-3 3-16,7 0 4 0,3 4 0 16,3-3-1-16,0 2 0 0,3 1-21 15,0-4-10-15,6-5-28 0,9-16 146 16,9-11-79-16</inkml:trace>
  <inkml:trace contextRef="#ctx0" brushRef="#br0" timeOffset="182257">29969 4678 1532 0,'0'4'35'0,"0"-4"-27"0,-1 1-12 16,1-1-13-16,1 1 8 0,3 2 6 16,5 5 0-16,2 5 2 0,6 11 0 0,3 8-2 15,4 9 2-15,4 11 0 0,4 10 0 16,8 7 1-16,4 11 0 0,2 3 0 16,2 0 1-16,-3-5 0 0,-8-6-1 15,-5-6 1-15,-7-8 0 0,-5-7 0 16,-1-13 1-16,-2-9 0 15,-2-8 0-15,-3-3-1 0,-2-6 0 0,-4-4 1 0,-5-8-2 16,0 1-4-16,-1-1-12 16,2 2-14-16,-1-3 0 0,2-10 10 15,-1-14 7-15</inkml:trace>
  <inkml:trace contextRef="#ctx0" brushRef="#br0" timeOffset="182669.1">30638 5421 737 0,'-5'4'56'0,"-2"2"50"0,1-2-37 0,-1 0-5 32,1-3 13-32,3-1-1 0,0-1-3 0,-2-3-2 0,2-3-1 0,-3 0 5 15,2-4-2-15,-2-4-1 0,-1-3-5 16,3-7-11-16,-2-4-12 0,2-7-16 15,-1-6-14-15,2-7-6 16,-2-5-3-16,1-7-3 0,0-1 1 0,2-3-2 16,2 7 1-16,3 8 2 15,1 2-2-15,-1 5-2 0,3 4-2 0,1 5-2 0,3 5-4 16,0 5 7 0,-1 4 1-16,-1 5-5 0,0 5-1 0,-1 4-10 0,0 4-6 15,1 2 2-15,-1 4-5 0,1 5 3 16,5 12 3-16,6 8 2 15,6 9 9-15,2 11 4 0,0 5 2 16,-1 8 2-16,-1 6 0 0,1 5 1 0,2-2 1 16,-1-7-1-16,-1-5-1 0,-6-13 1 15,-4-10-1-15,-4-11-8 0,-5-9-17 0,-1-7-20 16,-3-5-21-16,1-3-6 16,-2-3 14-16,3-8-271 15,2-14 234-15</inkml:trace>
  <inkml:trace contextRef="#ctx0" brushRef="#br0" timeOffset="182861.75">30912 4828 1090 0,'-26'16'38'0,"-12"4"-1"0,-12 9-16 0,-12 6 3 0,9-3-8 16,0 2-8-16,2-2-3 0,7-4-1 0,4-3-1 31,6-4 0-31,10-4 0 0,2-7 0 0,11-3 0 0,5-2 0 0,6-1 2 16,1-4 21-16,1 0 13 0,-6 0 12 15,0-3 2 1,5 1-24-16,4-11-19 16,8-13 645-16,6-21-478 0</inkml:trace>
  <inkml:trace contextRef="#ctx0" brushRef="#br0" timeOffset="183143.67">30652 4222 1339 0,'1'0'76'15,"5"5"65"-15,6 4-124 0,8 6-17 16,11 6 0-16,8 6 0 0,4 5 1 0,1 5-1 16,-2 7 0-16,-2 7 0 0,-1 13-1 15,-1 5-1-15,-1 12 2 0,1 9 0 16,-4 8 0-16,-5 2 3 0,-5 1-2 15,-11-2 0-15,-9-7-1 0,-9-6 0 16,-11-6-2-16,-4-8 1 0,-4-12-8 0,0-14-9 16,1-10-8-16,6-10-12 0,1-3-3 15,-3-4-5-15,4-2-12 0,-1-1 5 16,1-4 25-16</inkml:trace>
  <inkml:trace contextRef="#ctx0" brushRef="#br0" timeOffset="186063.44">28516 9206 863 0,'0'2'36'0,"0"-1"20"16,0 1 19-16,0-4-5 0,0 1 20 16,0 1-5-16,0 0-17 0,0 0-7 15,0 0-8-15,0 0-12 0,0 0-10 16,0 0-14-16,0 0-11 0,1 5-6 15,2 0-1-15,3 9-3 0,4 5 1 16,4 11 2-16,0 7-1 0,1 9 2 16,-2 8 0-16,2 3-1 0,3 4 1 15,4 1 1-15,4 3-1 0,0 0 1 0,-1 2 0 16,-5-3-1-16,-2-5 2 0,-6-7-12 16,-2-12-19-16,-1-9-29 0,-5-9-2 15,2-6-141-15,-2-11 128 0</inkml:trace>
  <inkml:trace contextRef="#ctx0" brushRef="#br0" timeOffset="186588.33">28454 9156 1378 0,'0'-2'51'0,"-1"2"43"0,0-1-116 16,-4 1-10-16,2 0 19 0,1-1 14 16,1 0-1-16,-2-1-2 0,2 2 0 15,1 0 3-15,-1-2 24 0,0 2 16 16,1-2 19-16,0 2 12 0,0-1-8 15,0 0-10-15,0-2-16 0,1-3-14 16,3 1-12-16,1-2-5 0,1-2-2 16,3-2-1-16,3-2 0 0,4-1-3 0,5-1-3 15,5 2-8-15,3-1-3 0,8 4-7 16,5 3-6-16,-2 4 5 0,-2 3 4 16,-9 0 7-16,-8 3 8 0,-9 1-6 15,2 2-5-15,-5 0-5 0,-3 2-6 16,-2 1 3-16,-4 1 2 0,0 1-3 15,-2 2 4-15,-2 1 3 0,-4 4 1 16,-2 1 8-16,-3 1 2 0,-7 1 2 16,-6 2 2-16,-10 1 0 0,-5-4 1 0,2 2 0 15,2 0 1-15,6-4-2 16,5-1 2-16,2-4-1 0,6-3-1 0,5-1 0 16,5-1 1-16,3-1-1 15,3-3-2-15,2-3-1 0,0-1-4 0,-1 2-2 16,1-2-2-16,0 0-10 0,0 2-16 15,3-2-61-15,4 0-113 0,8 0 121 16</inkml:trace>
  <inkml:trace contextRef="#ctx0" brushRef="#br0" timeOffset="186980.66">29239 8739 1682 0,'2'0'47'15,"-2"2"-25"-15,0-1-16 0,-2 1-14 0,0 3 1 16,-5 7 3-16,-6 10 0 16,-6 16 2-16,-4 13 2 0,-1 10 0 15,1 7 1-15,4 6 0 0,1 5 0 16,3 10-1-16,5 5 2 0,7 2-2 0,9-8 1 15,8-12 0-15,10-11 0 0,9-3 0 16,8-1 5-16,5-1 2 0,4 1 5 16,-7-8 5-16,-7-5 2 0,-7-11 5 15,-7-10-3-15,-2-5-4 0,2-5-6 16,-3-2-5-16,-2-2-5 0,-2-3-1 16,-5-2 1-16,-2-1-2 0,0-2 2 0,-5-2-1 15,2 0 0-15,-3 0-1 0,-2-3-1 16,0 0-5-16,0 0-8 0,0 0-9 15,0 0-13-15,0 0-15 0,0 0-15 0,0 0-12 16,0 0-11-16,0 0 9 0,-5-2 39 16</inkml:trace>
  <inkml:trace contextRef="#ctx0" brushRef="#br0" timeOffset="188567.59">29781 8934 1291 0,'0'1'66'0,"-3"-1"12"16,3 0-39-16,-1 0-44 0,-3 0-1 16,3 0 0-16,-8 0 0 0,-1 1 1 15,-5 1 0-15,-3 2 1 0,-3 1-1 16,0 2-1-16,-1 2 1 0,-1 4 2 15,-1 3 0-15,-3 3 2 0,2 6 1 0,-2 7-1 16,2 4 1-16,4 2 0 16,3-3 2-16,7 1 0 0,5-1 0 0,9 3-2 15,3 6-1-15,9 1 0 0,3 1-2 16,1-5 0-16,6-4 2 0,-3-9 1 16,-3-6 5-16,0-9 3 15,-1-5 5-15,0-2-1 0,6-2 4 0,3-2 0 0,0-2 0 16,1 0 4-16,-2-3 2 0,-4-2 3 15,-1 1 2-15,-3-2 4 16,-3 0-2-16,0-1-5 0,-5-1-6 0,1 1-6 16,0-1-5-16,-4-1-1 0,2 2-3 15,-1 0-1-15,-1 1-1 0,-3 3 2 16,-1 1 2-16,-2 2 0 0,-1 0-2 16,0 0-7-16,0 0-14 0,0 0-9 15,0 0-12-15,0 0-12 0,0 0-4 16,0 0-7-16,0 0-6 0,0 0 664 0,0 0-445 15</inkml:trace>
  <inkml:trace contextRef="#ctx0" brushRef="#br0" timeOffset="190610.03">29705 8215 1065 0,'0'-1'120'16,"0"1"178"-16,0 0-280 0,0 1-21 16,0 1-4-16,1-1 4 15,-1-1 3-15,0 0 0 0,0 2 0 0,0-1 0 0,0 1-1 16,3 4 0-16,1 4 1 0,6 12 3 15,6 16 1-15,5 20 1 0,7 19 0 16,4 20-2 0,4 15 1-16,-1 10-1 0,1 2 0 0,0-2 0 0,-2-7-1 0,-1-2 0 15,-2-6 2-15,-3-3-1 16,1-10 1 0,-2-14-1-16,-4-13 0 0,0-14 1 0,-8-14 0 0,-5-9-1 0,1-8 0 15,-7-5 0-15,0-5-1 0,0-1-1 16,-1-4-1-1,-2-3-6-15,-1-4-14 0,1 0-22 0,-1 0-18 0,3-3-11 16,2-12 34 0</inkml:trace>
  <inkml:trace contextRef="#ctx0" brushRef="#br0" timeOffset="191354.25">30423 9417 1107 0,'9'0'50'0,"-28"-14"170"47,14 5-187-31,0 0 1-16,-4-4-4 0,0-4 0 0,-1-2-3 15,0-5-4-15,-4-6-5 0,2-1-4 16,-6-7-3-16,-2-2-3 0,-2-2 0 15,0-8-3-15,0 0 1 0,3-2-2 16,1-1-1-16,3 1 2 0,2 1-3 16,1 2 2-16,1 5-1 0,0-1-2 0,2 8 2 15,3 3-3-15,1 7 2 0,2 6 1 16,2 0-2-16,-1 3 1 0,1 2-5 16,-1 2-5-16,1 4 0 0,1 3 1 15,1 3 2-15,2 1 4 0,0 0 1 16,3 1-5-16,-1 0-6 0,3 0-6 15,2 1-6-15,5 1-4 0,-1 4 9 16,4 4 4-16,2 5 4 0,-2 5 7 16,-1 7-1-16,5 6-2 0,-4 7 1 0,2 6-3 15,-4 6-1-15,-5-2 2 0,-5-2-1 16,-8-8-1-16,-1-6 0 16,-10-9-5-16,-4-6 1 0,-5-1 0 0,-2-6-2 15,2-2 4-15,3-4 2 0,4-2 1 16,1-2 6-16,2-2 3 0,5 0 0 0,0 0 9 15,4-1 3-15,3 3 9 16,-1 0 11-16,1 0 9 0,0-1 11 0,0 1-1 16,0 0-6-16,0 0-13 15,2-2-6-15,0 2-1 0,3 0-4 0,0-2-5 16,4 1-8-16,7-3-9 0,9 1-4 16,12 1-3-16,6 0-3 0,5 3 1 0,-6 1 4 15,-9 2 7-15,-7 0 8 0,-8-1 6 16,-2 3 0-16,2 0-4 0,0 1-6 15,-3 2-5-15,0 0-1 0,-5 0-4 16,-3 0-5-16,-3 3-8 0,-2 0-7 16,-2 3-3-16,-2 6 2 0,-3 3 8 15,-7 0 6-15,-3 2 4 0,-2-1 3 0,-2-6 0 16,0-1 0-16,1-5 2 0,1 1-2 16,2-5 2-16,2 0 1 0,0-2 0 15,4-2 1-15,-1-1-1 0,4-1-5 16,2 0-6-16,3-3-7 0,1 0-8 15,0 0-10-15,0 1-9 0,0-1 3 16,-1-3 690-16,7-6-476 0</inkml:trace>
  <inkml:trace contextRef="#ctx0" brushRef="#br0" timeOffset="191829.45">30014 8112 1579 0,'0'1'66'0,"-1"-1"-7"0,2 1-24 0,1-1-43 0,5 0-3 0,6 3 3 15,2 0 2-15,9 5 3 0,8 3 0 16,8 3 0-16,9 1 2 0,10 3 0 15,-3 0 1-15,3 5 0 0,-5 4-1 32,-3 3 1-32,-1 2 0 0,0 2-1 0,0 3 0 15,2 3 1-15,1 3-3 0,-1 7 2 0,-7 3 0 16,-4 7-3-16,-10 8 2 16,-6 5 2-16,-5 9 1 0,-10-4 5 15,-4-2 1-15,-6-9 0 0,-6-4-1 16,-3-5-2-16,-4-2-2 0,-3-3 1 15,-4-5-1-15,-3-6-1 0,2-9-1 16,-1-8 1-16,0-4-1 0,2-8 0 16,1-1 1-16,4-1 0 0,5-2 1 0,2-3 2 15,3-1 0-15,1-4-1 0,4-1 1 16,0 0 2-16,0 1 0 0,0-1 0 16,0 0-2-16,0 0 0 0,0 0-1 15,0 0-3-15,0 1-3 0,2-1-12 16,-2 0-9-16,0 0-10 0,1 0-19 15,-1 0-9-15,3 0 666 0,7-1-456 0</inkml:trace>
  <inkml:trace contextRef="#ctx0" brushRef="#br0" timeOffset="-212295.75">29573 2553 1352 0,'-1'0'20'0,"-4"3"-20"0,-3 2-18 0,-3 3-9 0,-8 2 19 15,-5 3 8-15,-7-1 0 0,-7 0 0 16,-8 1 2-16,-12-2 2 16,-17-4 1-16,-10-3 0 0,-5-2-1 0,5-2 1 15,9-1 1-15,-1-2-2 16,-14-5 1-16,0-2-2 0,-1-1-1 16,9-1 1-16,12 1 0 0,2 0-1 0,-1 1 0 15,-4-3 1-15,3 3-3 16,6 1-2-16,12 5-14 0,14 4-19 0,8 3-30 15,11 6 127-15,8 2-64 0</inkml:trace>
  <inkml:trace contextRef="#ctx0" brushRef="#br0" timeOffset="-211660.44">30787 6177 1211 0,'-28'5'18'0,"-7"7"-28"0,-13 4-6 0,-4 7 13 16,-5-1 3-16,0 4 0 15,-6-1 1-15,-14 1 0 0,-6 0 0 16,-6-1 1-16,2 0-1 0,6-2 0 0,7-3 1 16,-5-2-1-16,-4 1 1 0,-1-3 1 15,0-1-2-15,7-1 3 0,10-3-6 16,7-2-12-16,2-2-15 0,0-2 322 15,1-1-223-15</inkml:trace>
  <inkml:trace contextRef="#ctx0" brushRef="#br0" timeOffset="-210933.08">30807 10207 1407 0,'-1'0'35'0,"1"0"-14"15,0-2-25-15,0 2-2 0,0-3 2 16,-2 3-2-16,-3 0-4 0,-1 3-4 16,-9 4 2-16,-10 2 5 0,-12 11 2 15,-10 5 4-15,-9 11 1 0,-8 11 0 0,-9 10 0 16,-24 6 1-16,-13 3 0 0,-5-4 0 16,-2-4-1-16,9-6-1 0,2-7 2 15,4-9-13-15,4-8-18 0,12-8-20 16,15-7-27-16,10-7-22 0,10-3-132 0,7-2 144 15</inkml:trace>
  <inkml:trace contextRef="#ctx0" brushRef="#br0" timeOffset="-201518.75">5115 14001 1628 0,'1'0'26'15,"-1"0"-32"-15,-1 0-6 0,0 0-3 16,0 0 12-16,0-3 1 0,1 3-1 16,0 2 3-16,0-2 1 0,0 0 2 15,0 3 1-15,0 1 0 0,1 7-3 16,-1 8-1-16,0 12-1 0,3 19 0 16,1 10 0-16,1 17 1 15,2 8 0-15,-3 4 0 0,2 1 0 0,1-8 1 0,-1-9-1 16,2-7 2-16,2-6-2 0,2-5 1 15,0-3-2-15,0-6-8 0,-1-7-18 16,-2-9-24-16,-2-10-24 0,-2-5 37 0</inkml:trace>
  <inkml:trace contextRef="#ctx0" brushRef="#br0" timeOffset="-201121.43">4875 14107 1528 0,'1'0'83'16,"1"-2"72"-16,1 2-149 0,1 0-18 16,2-2 1-16,6-3 4 0,10-6 4 15,14-5-3-15,12-8-2 0,7-3-2 16,6-4 2-1,-3 5 4-15,1 3 2 0,-3 3 2 0,-2 2 0 0,7 2 0 16,-3 0 0-16,4 1-1 0,-6 5-1 0,-10 2-1 16,-5 7 0-1,-9 1-3-15,-7 4 1 0,-5 6-1 0,-7 4-2 0,-3 7-4 16,-3 6-5 0,-7 7-8-16,-9 4-5 0,-10 5-4 0,-11 0 1 0,-14-1 4 0,-4-4 10 31,-13-3 8-31,-4-4 8 0,1-3 3 15,-4-3 0-15,8 2 2 0,9-2-2 16,4 1 1-16,11-4-1 0,7-2 1 0,8-7-1 16,7-5-1-16,6-1-15 0,8-7-25 15,-1 2 11-15,0 0 4 0</inkml:trace>
  <inkml:trace contextRef="#ctx0" brushRef="#br0" timeOffset="-200820.21">6336 13692 1735 0,'0'1'69'16,"-2"1"11"-16,-5 5-65 0,-4 6-23 15,-6 9 1-15,-8 11 4 0,-5 10 3 16,-6 12 1-16,-4 6 0 0,4 8 0 0,-2 6 0 15,-2 2-1-15,2 5-1 0,3-2-2 16,10-6-2-16,14-7-2 0,12-6-10 16,14 3-7-16,10 5-4 0,11-2 0 15,1-2 11-15,3-8 5 0,-3-9 6 16,-5-13 2-16,3-6 4 0,-2-7-5 16,-4-1-19-16,-2-6-31 0,-3-5-28 15,-3-3 38-15</inkml:trace>
  <inkml:trace contextRef="#ctx0" brushRef="#br0" timeOffset="-200379.69">6560 14693 1853 0,'0'0'33'0,"2"-2"-29"15,-2 1-25-15,0-3 14 0,1-4 3 0,3-9 1 16,5-12 2-16,5-9-1 0,6-11 1 16,-2 0-1-16,2 3-1 0,-2 6 0 0,-5 6 0 15,4 5 2-15,-2 2 1 0,-2 0 2 16,4-1-1-16,-1 0 1 0,1 0-1 16,1 1 0-16,-5 2-1 0,-2 5 2 15,0 3-2-15,-4 2 0 0,0 4-1 16,1 0-4-16,0 3 1 15,-1 0-9-15,-1 3-17 0,0 2-10 0,0 0-11 0,-1 2-5 16,3 2 8-16,4 4 6 0,6 7 1 16,7 7 12-16,5 7 8 0,2 0 7 15,-1 3 8-15,-4-1 4 0,-4-3 1 16,-4 0 0-16,-5 1 1 0,1 2 0 16,-4 2-1-16,-1 0 2 0,-2 0 1 15,-2 3 0-15,-3-3 2 0,-1 4-1 16,-2-3-2-16,0-5 2 15,0-1-2-15,0-5 0 0,0-3 0 0,0-4-2 16,0-1-7-16,0-6-11 0,0-1-22 16,3-1 543-16,-3-4-377 0</inkml:trace>
  <inkml:trace contextRef="#ctx0" brushRef="#br0" timeOffset="-200157.18">7288 14355 1251 0,'-4'1'93'16,"-10"1"141"-16,-10 4-219 16,-9-1-22-16,-10 3 6 15,-6-1 1-15,-3 1 0 0,1-4 1 0,3 1 4 0,11-2-2 16,9-1 2-16,7 2-1 0,4-3 0 16,5 0 0-16,3-1 0 0,2 2 0 15,2-2-4-15,2 1-11 0,0 1-24 16,0-2-25-16,2 2-26 0,-2-4-5 15,0 2 46-15</inkml:trace>
  <inkml:trace contextRef="#ctx0" brushRef="#br0" timeOffset="-199777.26">7303 13744 1749 0,'8'0'162'0,"24"20"-220"32,-3-2 19-32,4 3 17 15,3 3 8-15,2 3 10 0,-1 2 2 16,1 4 2-16,-2 5-3 0,-3 3 0 0,-3 9-1 0,-3 5 0 15,-3 3-1-15,-10 6 3 0,-6 6 2 16,-8 6 1 0,-7 5 4-16,-8 5 2 0,-3-7-1 0,-7-9 4 0,-1-11 1 15,0-11 1-15,-1-8-1 16,4-4-6 0,-1-7-1-16,4-3 0 0,1-6-1 15,3-3-2-15,5-3-1 0,3-7-13 16,5-1-15-16,3-6-20 0,-1 0-26 15,1 0-22-15,0 1-22 0,0 0 49 0,0-2-139 16,6-6-18-16,10-11 138 0</inkml:trace>
  <inkml:trace contextRef="#ctx0" brushRef="#br0" timeOffset="-199508.68">7974 13986 1808 0,'2'3'61'0,"-1"2"0"16,0 8-56-16,1 8-11 0,3 13 2 16,1 14 4-16,3 7-1 0,4 6-1 15,1 0-4-15,3 0 1 0,0-5 0 16,0-6 1-16,-2-5 4 0,-2-5 0 15,-3-5 1-15,-3-4 0 0,-3-6 1 0,0-6-17 16,-2-3-26-16,0-7-32 0,0-4-32 16,-2-2-10-16,1-3-108 15,-1 0 139-15</inkml:trace>
  <inkml:trace contextRef="#ctx0" brushRef="#br0" timeOffset="-199139.2">8013 14091 1561 0,'0'11'133'0,"-1"-11"-90"16,1-1-48-16,0 0 0 15,1-14-3-15,-1 10 5 0,0 0 5 16,1-2 6-16,1 0 7 16,4-4 3-16,4 0-4 0,3-6-3 0,7-7-3 0,5-2-7 15,1-7-3-15,4 1-7 0,1 6-6 16,-4 0 0-16,3 5 1 0,0 4 1 15,1 2 3-15,1 4-2 0,1 3-2 16,-5 4 1-16,-4 4-3 0,-2 2-4 16,-8 3 0-16,-3 3-3 0,-4 6-1 15,-3-1-6-15,-3 9 2 0,-4 8 2 16,-9 7 7-16,-8 8 14 0,-10 2 2 0,-8 1 3 16,-6 0 1-16,1-5 0 15,3-2 0-15,0-7 1 0,6-6-1 0,0-1 0 16,1-4 0-16,4 0-1 0,3-2 0 15,5-2-6-15,6-5-14 0,6-2-19 16,5-6-27-16,2-2-124 0,2 0 119 16</inkml:trace>
  <inkml:trace contextRef="#ctx0" brushRef="#br0" timeOffset="-198780.94">9176 13640 1401 0,'0'0'168'16,"0"0"253"-16,-1 2-384 0,-2 0-48 16,-6 3-4-16,-9 8 1 0,-14 7 6 15,-13 13 3-15,-4 6 3 0,-7 8 4 16,-4 6-8-16,4 5-5 0,3 5-2 0,5 3-5 15,9 2 10-15,2-2 1 0,6 3-1 16,12 2-2 0,8-2 1-16,11 0 0 0,11-3 1 0,9-1-5 0,12 0-4 15,5-2-1-15,2-3 1 16,5-9 8-16,-1-6 4 0,-1-8 4 16,-3-8 1-16,-6-6 1 0,-2-4 1 0,-7-7 0 15,0-2 0-15,-6-4-3 0,-5-3-15 0,0 0-23 16,-4-3-25-16,-3 0-23 0,3-1-11 15,0-11 144-15,4-6-247 0,1-12 174 16</inkml:trace>
  <inkml:trace contextRef="#ctx0" brushRef="#br0" timeOffset="-198477.94">9138 13856 1968 0,'1'7'43'16,"3"9"-37"-16,3 11-22 0,3 12 4 0,-1 5-10 16,5 10-13-16,-4-1-22 15,1 3-23-15,2-1 5 0,-5-7 19 16,1-9 25-16,-3-12 22 0,0-8 7 0,-2-4 1 15,-3-10 1-15,2 1 1 0,-3-5 3 16,0 0 0-16,0-1-1 0,-1 0-8 16,-5 0-15-16,1-6-10 0,-7-12-6 15,-9-14 5-15,-10-16 2 0,-11-23-22 16,-1-10 100-16,4-11-50 0</inkml:trace>
  <inkml:trace contextRef="#ctx0" brushRef="#br0" timeOffset="-197988.02">9308 13378 1050 0,'42'9'242'16,"276"148"-240"-1,-285-148 10-15,-18 27-8 0,-8 2 1 16,-7 1 3-16,-11-1 4 0,-6 2 14 16,-6-5 7-16,-7-4 0 0,0-5-2 0,2-7-6 15,4-2-3-15,2-4-3 0,2 1 2 16,-3-6-1-16,1 1-4 0,3-6-3 15,2-2-1-15,6 0-3 16,3-1 0-16,7 0 1 0,-1 0 11 0,-1 1 6 16,3-1 9-16,0 0 3 0,0 0-20 15,0 0-10-15,0 1-9 0,1-1-5 16,4 2 8-16,-2-4 1 0,5 1-1 16,5-1-3-16,13-2 0 0,9 4-2 15,13-3-3-15,9 6-1 0,-4 3 0 0,0 1 1 16,-13 3 2-16,-14-2 3 15,-5 3-1-15,-9 1 0 0,-4-2 1 0,0 3 0 16,-3 3-3-16,-3 4-1 0,-5 5-4 16,-9 3 0-16,-8 4 8 0,-10 1 2 15,-9 0 7-15,-10-4 2 0,-4-5-1 0,-2-2-1 16,-1-4-1-16,6-5-2 16,1 0 1-16,1-4 0 0,6 0-2 0,2-5-1 15,7-3-2-15,3 0-2 0,4-1-1 16,10 0-1-16,14 0-3 0,-7 0 1 15,9 0-1-15,0 0 2 0,0 0-13 16,0 0-2-16,0 0-4 0,0 0-4 0,1 0-1 16,1-3-29-16,5-3-20 0,8-6 609 15,4-6-410-15</inkml:trace>
  <inkml:trace contextRef="#ctx0" brushRef="#br0" timeOffset="-197608.05">9395 13555 1583 0,'1'1'154'31,"-2"0"-183"-31,-1-1 37 0,-2-1-25 0,2 1 5 15,-2 0 3-15,2 2 3 0,-1 2 4 16,2-2 2-16,0 0 0 0,1-2 2 16,0 1 0-16,-1-1-1 0,0 0-3 15,1 0 1-15,0 0-2 0,-1 0-1 0,0 0 4 16,0 0 0-16,-1 0 0 0,-2 0 0 16,-2-2-4-16,-2 0 0 0,-3 1-1 15,-1-4 2-15,-2 3 1 0,3-2 2 16,-2 2-1-16,0 0 0 0,1 0-1 15,0 1-4 1,5 1-3-16,1 1-5 0,2 1-6 0,-1 2-2 0,-1 0-9 16,-1 1-2-16,-1 1 2 0,-2 3 2 31,-1 3 1-31,-1 0 161 0,1 2-102 0</inkml:trace>
  <inkml:trace contextRef="#ctx0" brushRef="#br0" timeOffset="-196387.79">10198 13109 1539 0,'3'0'74'16,"-3"0"56"-16,0 0-118 0,0 0-11 16,0 0-1-16,-2 2-2 0,2 0-1 0,-2 0 2 15,1 1-1-15,-1 2 0 0,-2 0 1 16,2 3 1-16,0 0 0 0,0 0 1 16,1 2 0-16,-2-1-1 0,0 4 0 15,1 4-2-15,-4 8 0 0,2 6-1 16,-1 10 1-16,5 8-1 0,1 12 1 15,3 11 2-15,3 12-1 16,2 14 1-16,0 5 2 0,3 9-1 0,-2 4 1 16,-1-2 0-16,1-5 0 0,-1-11-1 15,2-13 0-15,-3-12 0 0,-2-9 0 16,5 1 1-16,-7-8-2 0,1-4 20 0,-1-13 8 16,-4-12 1-16,3-7 3 0,-2-7-20 15,1-3-10-15,-2-3 1 0,0-4 1 0,0-4-9 16,0 0-16-16,0 0-21 0,0 0-20 15,0 0-12-15,1 0 3 0,0-5 9 16,5-4 12-16,3-5 12 0,6-9 1 16,5-4-5-16,4-2-12 0,5 3-15 15,2 4-56-15,0 6-58 0,-2 4 10 16,-5 3 24-16,-6 3 70 0,-2 3 72 16,-4-3 9-16,-2 3-2 0,-1-1 27 15,-3 2 56-15,-5 2 44 0,2-1 33 0,-3 1-1 16,0 0-34-16,0-2-37 0,0 2-24 15,0 0-22-15,0-7-20 0,0-1-5 16,0-3-3-16,0-7 0 16,1-6 1-16,1-2-1 0,0-6-3 0,2-4-4 15,1-1-1-15,1-8-1 0,6 0 0 16,1-2 0-16,2-2-1 0,1-2 0 16,2-4 1-16,1-1-4 0,3-1 2 0,1 0-1 15,-3 0-2-15,0 0 1 0,-3 4 1 16,-3 2-2-16,1 6 1 0,1 8 0 15,-4 7-1-15,-3 6 2 0,-1 6 1 0,-5 6 0 16,3 4 1-16,0 5 5 0,-1-2-3 16,3 3-2-16,0 1-4 0,1 3-8 15,4 8 2-15,2 8 1 0,4 11 4 16,6 11 0-16,3 13 1 0,1 11 0 16,0 9 1-16,2 9 1 0,-7-3-1 0,4 0 1 15,-1-9 0-15,-2-7-1 16,-3-12 0-16,-4-11 0 0,-6-9 0 0,-1-5 1 15,-4-7 2-15,-2-3 1 16,-1-3-1-16,-3-2-4 16,0-5-14-16,0-2-19 0,-2 0-17 15,1-4-28-15,0 1-31 0,0-1 93 0,-2 0-222 0,-1-7 2 16,0-5 43-16,-3-4-70 0,5 2 271 16,-1-1 90-16,-1 5 60 0,3 4 34 15,0 3 1-15,0-1-33 0,0 4-34 16,0 0-21-16,0 0-22 0,0-2-20 15,0 2-8-15,0 0-15 0,0 0-5 0,-5 0-11 16,-4 0-19-16,-10-2-5 0,-9 1-5 16,-12-1 2-16,-10-2 3 0,-3 1 3 31,-1-1 1-31,4 0 0 0,3-1-1 0,5 1 0 0,4-1-1 0,2 2 1 0,7-1-1 31,4 3 1-31,6-3-2 0,6 2-6 16,4 0-13-16,3 1-16 0,4-1-16 15,2 2-19-15,0 0-11 0,0-1-4 16,1-3 14-16,11-5 338 0,10-9-202 0</inkml:trace>
  <inkml:trace contextRef="#ctx0" brushRef="#br0" timeOffset="-195927.85">11494 13311 1718 0,'2'1'61'16,"-2"-1"2"-16,0 4-57 0,0 3-12 16,-2 4-1-16,2 7 5 0,0 2 2 15,5 4-2-15,-3-2 2 0,3 2-2 16,0-2 0-16,1-2-1 0,1-1 2 0,-1-3-1 15,0 0 1-15,1-2 1 0,-2 0 1 16,2 3 0-16,1 0 1 0,0 7-2 16,3 3 0-16,-1 7 0 0,4 8-1 15,0 7 1-15,0 11 0 0,-3 4 1 0,-4 5 1 16,-6 4 1-16,-6 1-1 0,-7 4 1 16,-5-5 3-16,-3-8 4 0,-1-8 5 15,3-10 0-15,1-6-2 0,2-5-3 16,2-6 9-16,3-2 0 0,-1-4 2 15,2-5-2-15,3-3-13 0,-1-3-2 16,1-2 1-16,2-2-2 0,2-2 1 16,-1 0 0-16,2-4-1 0,-2-1 0 15,2 1 0-15,1-3 0 0,0 0-1 16,0 0 1-16,0 2-2 0,0-1-1 0,1-1 0 16,-1 2-2-16,1-2-6 0,0 0-16 15,-1 0-20-15,1 0-27 0,0 0-21 16,-1 0-21-16,6 3-5 0,3-3-122 15,8-4 148-15</inkml:trace>
  <inkml:trace contextRef="#ctx0" brushRef="#br0" timeOffset="-195610.04">11968 13697 1341 0,'0'0'159'0,"-1"0"164"0,2 0-212 16,-1 0-99-16,2 0-8 0,-2 2-6 0,0-1-6 15,0 0-3-15,0 1-1 0,1 3 1 16,0 4 4-16,-1 9 1 0,2 7 3 16,-2 10 0-16,3 18 2 0,4 10 0 15,-2 8 1-15,5 9 0 0,-5-5 1 16,1-5 0-16,0-6 0 0,-3-12 2 15,0-8-2-15,1-5-1 0,0-6 2 16,0-7-2-16,-2-1 6 16,1-7-26-16,-2-7-40 0,2-4-42 0,-2-4-41 0,-1-3 18 15,0 1 60-15</inkml:trace>
  <inkml:trace contextRef="#ctx0" brushRef="#br0" timeOffset="-195214.91">11946 13783 1374 0,'0'0'95'0,"-2"-1"38"0,1-2-53 0,1 3-56 0,-2-2-9 16,2 1-2-16,0-1-2 0,0 0 0 16,0-2-1-16,2 1 2 0,0-4-1 0,2 0 0 15,5-6-3-15,1-5-2 0,8-2-2 16,5-2-3-16,3-3-3 0,5 0-3 15,3 2-3 1,1 1-1-16,2 3 1 16,2 4 0-16,1 4 0 0,3 3 0 0,-5 5-1 15,-3 3 1-15,-6 1 0 16,-6 4-5-16,-6 2 0 0,-7 4 0 0,-2 4 1 16,-4 6 3-16,-3 5-7 0,-2 8 0 0,-10 6 2 0,-12 6 4 0,-10 0 10 15,-14 2 3-15,-6-3 4 16,1-13 0-16,3-2 1 0,5-6-2 0,7-3 0 31,1-5 1-31,4-4-1 0,5-3 0 16,5 2-4-16,7-7-1 0,1 1-4 15,8-4-10-15,2 0-12 0,1-1-19 0,5 0-19 16,-2 0-5-16,1 0-24 0,8-2 9 16,4-9 45-16</inkml:trace>
  <inkml:trace contextRef="#ctx0" brushRef="#br0" timeOffset="-194867.54">12916 13220 1890 0,'0'3'38'0,"-1"4"-32"0,-4 10-22 16,-8 11 5-16,-7 11 6 0,-8 11 4 15,-7 5 2-15,-3 7 1 16,-5 6-1-16,-1 4 1 0,2 4 0 0,1 3 0 16,4 0-1-16,1 3 1 0,7 2-2 15,8 0 0-15,10-5-2 0,7-3-5 16,6-6 1-16,9-1-1 0,4-5 0 16,10-3 2-16,5-4 1 0,1-9 2 15,-3-7 3-15,-4-9 3 0,-2-7 2 16,-1-5 0-16,0-4 0 0,-3-3-2 0,-2-2-1 15,-2-3 0-15,-4-1-1 0,-2-4-2 16,-4-1-6-16,-3-2-21 0,0 0-23 16,0 0-29-16,-1 0-22 0,2 0-8 15,0-5 3-15,2-11 94 0,4-10-174 16,2-12 149-16</inkml:trace>
  <inkml:trace contextRef="#ctx0" brushRef="#br0" timeOffset="-194435.79">13239 13783 1126 0,'8'-1'48'0,"-1"0"23"0,0-1-23 16,-2-1 6-16,-4 1 11 0,0 0-9 15,-1 0-3-15,0-2-10 0,-1 1-3 16,-1 1 0-16,-2-3 4 0,-1 1-2 16,-2 0-10-16,-4 0-2 0,-5-3-9 0,-9 3-6 15,-4 0-7-15,-8 4-8 0,-4 4-3 16,2 5 0-16,3 5-3 0,1 7-14 16,4 8-4-16,1 7-10 0,-1 7-5 15,9 4 13-15,4 0-4 0,12-3 4 16,13-1-1-16,15 4-3 0,12 4 8 0,7-1 5 15,1-4 10-15,-1-7 8 0,-4-10 9 16,-5-8 4-16,-2-8 1 0,-2-3-1 16,1-1-6-16,4-3-2 0,5 2-1 15,4-4-1-15,3-1 0 0,-6-3 0 16,-4-3-4-16,-8-1-5 0,-5-1-4 0,-7 2-10 16,2-3-6-16,-2-3-17 0,-1-3-15 15,3-6 294 1,0-5-189-16</inkml:trace>
  <inkml:trace contextRef="#ctx0" brushRef="#br0" timeOffset="-194105">13536 13238 1766 0,'0'1'52'16,"0"6"11"-16,1 8-71 0,2 5-2 0,2 11 7 0,0 9 2 16,4 6 0-16,0 7 1 0,2 7 0 15,1 12 1-15,2 7-1 0,2 11 1 16,-2 7-1-16,2 6 1 0,-4-1 1 16,-2-7-2-16,-2-9 1 0,-1-14 0 0,0-14-1 15,-2-8 1-15,-1-7-1 0,0-5 0 31,0-4 1-31,-3-7 0 0,1-3 0 16,-1-4 2-16,0-6-1 0,-1-2-20 16,1-3-23-16,-1-3-29 0,0-5-32 15,0 1-16-15,0-2 295 0,1 0-484 16,4-7 13-16,4-9 248 0</inkml:trace>
  <inkml:trace contextRef="#ctx0" brushRef="#br0" timeOffset="-193853.58">14056 13491 1449 0,'0'3'69'0,"-1"3"9"16,2 8-36-16,-1 10-48 0,1 16 4 15,4 9 2-15,-4 9 1 0,4 3 1 16,-4 2 0-16,4 2 1 0,-1-2 0 15,0-3-2-15,3-5-1 0,-4-9 0 16,5-7 0-16,-2-10 0 0,-3-10 7 0,-1-8-7 16,0-4-20-16,-2-6-30 0,0-1-49 15,0 0 62-15,-2-4-184 0,0-14-68 16,-3-12 193-16</inkml:trace>
  <inkml:trace contextRef="#ctx0" brushRef="#br0" timeOffset="-193204.79">14005 13718 1212 0,'0'0'102'0,"0"0"47"16,2 0-46-16,-2 0-58 0,-1 0-9 15,0 0-6-15,0 0-10 16,2 0-10-16,-1 0-6 0,1-3 0 0,-1-1 6 16,0-1 5-16,3-1 5 0,-1 0 4 15,1-1-1-15,2-2-5 0,-5 0-2 16,8 0-1-16,0-2-2 0,-1 0 1 0,6-3-2 15,0 0-9-15,3-2-3 16,5 2-7-16,1 1-5 0,3 1-4 16,5 3-7-16,6 2 4 0,5 4-1 0,-1 3 4 15,3 4 2-15,-4 5 3 0,-1 4 3 16,0 1 3-16,-8 4 0 0,-7 1 1 0,-8 3-3 16,-4 0-4-16,-4 4-8 0,-6 2-6 15,-2 5 4-15,-12 2 4 0,-6 3 9 16,-8-1 8-16,-9-5 3 0,0-2 0 15,3-8 2-15,5-5-1 0,6-4 1 16,3-5 0-16,2-4 1 0,3 0-1 16,3-2 3-16,4 1 0 0,1-3 1 15,3 0 0-15,-1 0 0 0,4 0 5 16,0 0 5-16,-1 2 7 0,2-1 6 16,-1-1-1-16,0 1-6 0,2-1-7 0,-1 0-4 15,2-2-3-15,-1 2-1 16,1-2-3-16,2 2-5 0,6 0-4 0,6-3 2 15,7 0-8-15,12 0-9 16,8 0-5-16,4 3-3 0,1 2 9 0,-8 1 9 16,-12-1 8-16,-6 0 0 0,0 1 2 15,-2 3-2-15,3 2-1 0,-2 3 1 16,-6 2 3-16,-8-6 3 0,-4 4-7 0,-5 3-9 16,-4 7-7-16,-5 8-4 0,-13 2 7 15,-4 0 9-15,-5-2 5 0,-3-6 6 16,2-4-1-16,-6-4 1 0,-2-4 0 0,2-2-1 15,2-3 0-15,7-2 1 0,4 0-3 16,2-4 0-16,3 0 1 0,0 0-2 16,4-4-3-16,4 3-4 0,3-1-16 15,5 0-14 1,2 0-16-16,3 2-24 0,0-2-8 0,-1-7-9 0,6-5-150 0,4-13 160 16</inkml:trace>
  <inkml:trace contextRef="#ctx0" brushRef="#br0" timeOffset="-192778.96">14367 12988 1812 0,'2'4'122'0,"4"1"-88"0,8-2-37 0,-7 4-7 16,25 3-7-16,6 9-6 0,4 7-2 16,2 5 5-16,1 3 9 0,0 3 6 0,2 4 3 15,8 8-2-15,2 11 2 0,9 13-1 16,6 12-1-16,-6 5 3 0,-4-1-1 16,-16-3 1-16,-9-1 1 0,-11-1 0 15,-7-5 0 1,-6 4 2-16,-12-1-1 0,-10 1 2 0,-9-2 2 0,-7-5 6 15,-6-7 7-15,-3-13 2 0,-5-10 1 0,-5-10-7 16,0-6-7-16,5-5 4 16,4-3 1-16,9-9 0 15,7-1 2-15,4-6-9 0,3 0 0 16,3-2 0-16,3-1 0 16,3 0-1-16,1-1 1 0,2-2-1 0,0 0 0 0,-1 1-2 0,1-1-1 15,0 1-3-15,0-1-13 0,0 0-21 16,0 0-26-16,0 0-38 0,0 0-29 15,4 0 101 1,5 0-14-16</inkml:trace>
  <inkml:trace contextRef="#ctx0" brushRef="#br0" timeOffset="-174921.63">14180 15306 1125 0,'1'13'219'0,"18"37"-12"16,-38-109-204-1,18 55 13-15,1 4-6 0,-1 0 0 16,1 0-4-16,0 0-2 0,-1 0-4 16,-4 1-4-1,-4 0-4-15,-7 2-3 0,-10 2 10 0,-10 2 5 0,-19 3 4 16,-21 2 3-16,-16 2-4 0,-17 3 7 16,-5-4 1-16,-15 0 6 0,-9 0 1 15,-6-1-1-15,-14-1 2 0,-6 0 1 16,-3-2-5-16,-10-1-6 0,-17 4-7 0,7-2 4 15,-27 1 3-15,-6-1 9 16,-8 1 9-16,-19 0-1 0,-1-1-1 16,-13 2-8-16,0-1-8 0,-7 3-5 15,-3-1 0-15,-6 0-2 0,-10 3 1 16,-2-2-2-16,-3 2-2 0,10-2 1 0,6 1-2 16,10-1 2-16,8 1-2 0,10 4 0 15,10 0 1-15,6 3-1 0,18-1 0 16,1 0 0-16,25 1-2 0,18 1 1 0,15 2 0 15,24-4 0-15,25 1 0 0,18-5 2 16,28-4-5-16,18-1-4 0,15-3-7 16,11-5-26-16,15-3-18 0,0 0-24 0,-5 1-17 15,13 1 10-15,11 0 18 0,19 3 19 16,24-1 20 0,27 2 6-16,28-4-2 0,24 0-10 15,23-3-14-15,28-3-15 0,15 1-144 0,24-2 136 0</inkml:trace>
  <inkml:trace contextRef="#ctx0" brushRef="#br0" timeOffset="-174429.52">12595 16083 1536 0,'17'0'143'0,"-4"0"109"16,-8-2-139-16,-2 1-101 0,0 0-4 15,0 0-1-15,-1 1-1 0,0-4 1 16,-2 4 2-16,0 0 0 0,2-1-1 31,-2 1 0-31,0 0-6 0,-4 0-7 16,1-1-5-16,-4-2-7 0,-11 1 1 16,-18-2 5-16,-13-1 8 0,-23 0 11 0,-21-1 5 15,-16 5-1-15,-22 0-1 0,-21 2 7 16,-15 2 2-16,-6-3 2 0,-21 2-1 15,-6-4-14-15,0-2-3 0,-27-3-1 16,12 3-2-16,-15-1 1 0,-2 0 0 0,0 2 0 16,-5-1 1-16,11 0-2 0,-11 0 2 15,13 0-2-15,-10-3 1 0,6-1 1 16,-5-1 0-16,5 1 1 0,13 0-2 16,-1 4 0-16,31 1-1 0,10 3-2 15,18 0 10-15,27 3 10 0,13-2 7 16,24 2 12-16,21 1-4 0,13-2-5 15,14 3-6-15,9-3-6 0,9 1-7 16,12-2 2-16,6 0 0 0,6 1-4 0,3-2-1 16,-4 2-8-16,4-1-18 0,0-1-11 15,0 1-11-15,0-1-2 0,0 0 10 16,0 0-1-16,-2-1-4 0,3 2-17 16,-1-1-15-16,2 3-21 0,2 1-22 15,4 0-11-15,9 6-8 0,16 4 1 0,17 4 729 16,16-6-454-16</inkml:trace>
  <inkml:trace contextRef="#ctx0" brushRef="#br0" timeOffset="-150560.74">1368 7110 1201 0,'1'1'37'0,"0"-1"-13"0,2 1-10 16,-1-1 4-16,-2-1 14 0,0 1 14 0,0 0 11 16,-2 0 2-16,2 0-6 0,0 0-4 15,1-4-8-15,1-2-9 0,1-3-11 16,4-3-8-16,4-5-5 16,4-5-4-16,2-5 2 0,3 0 3 0,1-3 7 15,1 3 8-15,0 2 7 0,4 0-5 16,1-1-6-16,0 0-8 0,5 0-10 15,3-1-2-15,4 1 0 0,4-1-3 16,5 2 2-16,-2-1 0 0,6 4-2 16,4 4-1-16,-1 4-1 0,7 3-1 0,1 5-1 15,4 4 4-15,8 2 0 0,-2 6 1 16,1 6 3-16,-1 3 0 0,-5 5 0 16,5 6 1-16,-4 3-1 0,-6 3 0 15,-3 1 0-15,-10 2-1 0,-9-2 0 16,-1 7 0-16,-6 4 0 0,-2 6 0 15,-5 5-2-15,-9 6-1 0,-9 4 0 16,-8 8-1-16,-9 2 1 16,-10 5 1-16,-11 2 0 0,-7-3 2 0,-7-1 1 0,-6-6 2 15,-6-7 0-15,-6-11-1 0,-1-4 1 16,-1-9-2-16,-1-4-1 0,-1-4 0 16,0-8-3-16,-3-9 3 0,-1-6 4 15,-4-6 5-15,-4-10 5 0,-5-8 2 16,-3-5-3-16,0-8-3 0,-6-5-2 15,3-4-3-15,0-3-1 0,2-4 1 16,12-1 0-16,10-1 4 0,10-1 4 0,9-2 3 16,7 0 3-16,2-5 1 0,3-1 1 15,2 1 1-15,5-3 1 0,5 3 4 16,6-2-2-16,9 0 0 0,6-2 0 16,8 1-3-16,8 1-3 0,9-4-10 15,9 5-8-15,7 3-9 0,7-5-3 16,8 3 1-16,5-1-3 0,11-1 0 15,7 1 13-15,10 5-19 0,12 0 6 0,5 9 1 16,5 5-9-16,1 8 20 0,1 8 0 16,-4 7 1-16,5 9 2 0,-5 9-15 15,-3 9-1-15,3 9-9 0,-2 10-6 16,-5 8 17-16,-6 4 0 16,-10 6 6-16,-12 3 1 0,-9 5-2 0,-11 3-1 15,-12 5-1-15,-7 5-1 0,-16 8-1 0,-10 5 3 16,-11 1 1-16,-7 1 3 0,-11-5 2 15,-11 1 1-15,-7-3 1 0,-15-1 0 16,-5-3 2-16,-10-5 0 0,-6-2 1 16,-1-8 0-16,-12-3-2 0,-4-6 1 15,-5-6 0-15,-8-6-2 0,7-9 2 16,2-5-2-16,-1-6 0 0,-2-6 3 16,-6-9 1-16,4-4 2 0,3-5 1 15,9-11-4-15,8-3 1 0,3-4 3 16,9-9 6-16,5-2 5 0,9-4 1 0,-2-5-2 15,4-7-7-15,2-4-6 0,-1-6-4 16,5-1-2 0,6-6-1-16,5-1 1 0,10-1 2 0,7-3 0 0,8-3-3 15,10-1 1-15,9 2 4 0,10-3 9 16,10 2 4-16,8 4-1 0,3 3-6 16,2 8-6-16,2 4-2 0,3 2 0 0,5 0-4 15,9-1 0-15,7-1 6 0,10 2-17 16,10 4 1-16,4 4 0 15,8 6-10-15,0 8 19 0,1 6 0 0,3 6 1 16,0 8 1-16,3 9-3 0,4 4-3 16,1 12-5-16,5 10-8 0,0 8 0 15,-6 10 1-15,-4 9 5 16,-4 8 8-16,-7 8 3 0,-10 2 1 0,-11 6 0 16,-16 2-1-1,-15 4 0-15,-13 7 0 0,-14 4 3 16,-11 2 2-16,-13-3 2 0,-13-1 3 0,-13-2-1 0,-9-7-1 15,-11-3 2-15,-11-6-1 0,-9-8 0 16,-11-5 3-16,-8-7-2 0,-2-7-1 0,-9-5 0 16,-11-10-3-16,-1-10 1 0,-9-10 3 15,4-11-3-15,-3-11 1 0,-1-13 1 16,4-7-1 0,6-7 1-16,15-3 8 0,15 0 2 0,7 2 8 0,10-2 8 0,5 4-4 15,5-5-6-15,12 2-6 0,4 5-9 31,10 6 5-31,10 4 7 0,10 10 5 0,2 4 2 0,5 3-9 0,3 4-8 16,1-2-7 0,5 3-6-16,-3-2-2 0,-1 2-10 0,5 1-2 0,-4-3-7 15,4 3 0-15,-3 0 1 0,-1 2-9 0,2-2-5 16,-2 0-12 0,1 1-1-16,4-1-11 0,2 0-12 0,6-3-12 0,4 2-140 15,2 2 144-15</inkml:trace>
  <inkml:trace contextRef="#ctx0" brushRef="#br0" timeOffset="-145706.17">768 14372 1803 0,'0'0'78'0,"0"2"18"16,0-2-66-16,-1 0-31 0,1 1-4 15,0 0-3-15,0 3 0 0,0 5-1 16,-1 5 3-16,1 11 2 15,0 5 1-15,0 6 2 0,0 6 1 0,0 8 0 0,2 5 0 16,2 8 0-16,-1 2 0 0,4 0 0 16,-2-1 0-16,5-1 1 15,-2-5-1-15,2-1 0 0,-2-3 3 0,0-8-17 16,0-3-20-16,-2-9-41 0,0-2-46 16,1-6 0-16,1-5 51 0</inkml:trace>
  <inkml:trace contextRef="#ctx0" brushRef="#br0" timeOffset="-145308.93">598 14566 1890 0,'0'0'72'0,"0"-1"2"15,0 1-41-15,0-4-34 0,0 4-5 16,1-3-4-16,0-4-3 0,4-4-2 15,8-10 4-15,7-6 3 0,10-5 1 16,5-2 2-16,3-2 1 0,3 4 0 16,-3 0 4-16,1 5-1 15,6 1-1-15,0 1 0 0,4 3 0 0,3 3-3 0,-1 5 0 16,-3 7 0-16,-8 7-1 0,-3 5 3 16,-10 4 2-16,-3 8-6 0,-4 6-6 15,-6 11-5-15,-8 11-5 0,-7 5 3 16,-12 9 4-16,-15-6 0 0,-12 4 4 15,-10-3 3-15,-8-8-1 0,-1-2 8 16,-3-6 2-16,1-6 0 0,7-5 5 16,5-6-2-16,13-7-1 15,12-5 1-15,4-3 0 0,6-3-2 0,7-2-5 16,6-1-10-16,0 0-16 0,0 0-29 0,1 0-11 16,1-4-4-16,10-9 0 0,7-12-235 15,15-9 214-15</inkml:trace>
  <inkml:trace contextRef="#ctx0" brushRef="#br0" timeOffset="-145046.64">1656 13950 1697 0,'0'4'80'0,"-2"-1"23"15,-3 7-79-15,-3 15-29 0,-9 17-2 0,-11 16 6 16,-6 15 2-16,-11 15 0 0,-5 10 1 15,-1 9 0-15,-5 9 0 16,1 1-1-16,8-6 0 16,7-15-1-16,15-12 0 0,16-16-3 0,11-8-2 0,12-2 0 15,9-1 0-15,5-6 1 0,6-5 1 16,-2-6 2-16,1-9-1 0,-2-2-2 16,-1-9-3-16,-2-4 0 15,1-6-6-15,1-3-7 0,3-1-21 0,1-5-32 16,-4-1-24-1,0-5-10-15,2-7 52 0</inkml:trace>
  <inkml:trace contextRef="#ctx0" brushRef="#br0" timeOffset="-144348.52">1777 15124 1720 0,'0'0'57'16,"0"0"10"-16,-2-1-80 15,2 1-20-15,0 0 0 0,1 1 2 0,-1-1 2 16,0-1 7-16,0-1 12 0,-1-6 25 0,2 1 16 16,2-1 9-16,-2-4 1 0,3-6-14 15,-2-4-12-15,0-10-8 0,4-9-5 16,-2-7 0-16,3-8 0 0,-3-8 0 15,1-2 1-15,1-6-5 0,-2 0-6 16,7 3-6-16,4 2-3 0,2 3 0 16,4 6 4-16,-1 6 1 0,4 6 1 15,-1 11 3-15,1 7 2 0,-3 7 2 16,-2 5 2-16,-3 5-2 0,-1 5 1 0,-3 6-1 16,-2 6 0-16,5 13 3 0,4 16-13 15,9 18 1-15,1 20 1 0,3 16-1 16,-7 10 12-16,-2 6 0 0,-3 3 1 15,-2-6 0-15,-1-18 0 0,-4-13 0 16,0-18 0-16,-3-10 0 0,-2-2 1 0,-3-7-1 16,-1-9 4-16,-2-7-12 0,-2-9-28 15,1-4-29-15,0-5-39 16,0-2-35-16,-3-16 452 0,-1-10-259 16</inkml:trace>
  <inkml:trace contextRef="#ctx0" brushRef="#br0" timeOffset="-144160.14">2310 14658 1396 0,'-4'5'105'15,"-5"1"91"-15,-10 6-138 0,-7 1-51 0,-9 4 2 16,-8 1-3-16,-3-5-5 0,-8 1-1 16,-1-6-5-16,0-3-3 0,4-2 0 15,9-3-8-15,5-2-8 0,11-1 0 16,6 0-7-16,5-1-8 0,10 2-18 15,5 2-11-15,-2-2 31 0</inkml:trace>
  <inkml:trace contextRef="#ctx0" brushRef="#br0" timeOffset="-143936.97">2735 15005 1917 0,'8'23'149'0,"0"26"666"0,6-43-1768 16,-53 62 1895-1,15-11-1522-15,2-21 113 0,2 5 408 0,1-9 15 16,4-8 21-16,4-7 13 0,4-7-2 16,2-2-9-16,2-4-21 0,3 0-28 0,0-4-22 15,-2-3 45-15</inkml:trace>
  <inkml:trace contextRef="#ctx0" brushRef="#br0" timeOffset="-143222.27">2775 14062 1825 0,'0'2'71'0,"3"10"5"0,1 15-98 0,4 17-8 0,1 14-2 16,3 10 8-16,1 3-12 0,0-2-20 16,-2-4 0-16,1-8 14 0,-1-13 20 15,0-8 17-15,3-8 5 0,-1-3 0 16,-2-5 0-16,-4-5 0 0,-3-6-10 0,-4-8-17 16,0 0-28-16,0 0-17 15,2 0-8 1,-4-8 16-16,-7-9 28 0,-9-17 18 15,-10-13 17-15,-6-12 1 0,-3-3 1 16,3 7 0-16,6 7-3 0,11 10 8 16,9 6 20-16,5 6 15 0,3 4 20 0,1 5 4 15,2-4-12-15,1 5-3 0,2-2-4 16,2 1-2-16,1 2 1 0,2-4-12 16,5-2-11-16,5-1-12 0,5-1-7 15,3-2-3-15,3 1 0 0,-1 1-1 16,-1 6 0-16,-2 3 1 0,0 3 1 15,1 6 1-15,-3 4 1 0,0 0-1 16,-5 6-1-16,-4 1 0 0,0 7-8 16,-5 8-13-16,-3 8-8 0,-5 11-6 0,-4 3 2 15,-7 5 13-15,-7-3 7 0,-5-5 7 16,-2-7 4-16,0-6 0 0,2-5 1 16,1-7 0-16,7-3 1 0,2-6 1 15,4-3 2-15,1-1 0 0,4-3 0 16,0 0 5-16,-2 0 4 0,2 0-5 15,1 2-1-15,2-2-5 0,0-2-5 0,6-2 1 16,3-4 1-16,9 0-2 0,11 1 2 16,4-2 0-16,3 4 1 0,2 1 3 15,-7 4 7-15,0 5 5 0,-7 1 1 16,-5 1 0-16,-4 5-7 0,-4 5-6 0,-6 2-4 16,-7 5-5-16,-7 4 1 0,-9 1-1 15,-10 2 2-15,-3 0 4 0,-7-1 3 16,-2-5 1-16,0-3-2 0,-1-6 2 15,4-4-1-15,4-4-3 0,6-3 0 16,5-4-13-16,8-1-11 0,3 0-7 16,2 0-12-16,4 0-2 0,-1-3 2 15,3 2-11-15,4-4 3 0,5-9 27 16</inkml:trace>
  <inkml:trace contextRef="#ctx0" brushRef="#br0" timeOffset="-142996.68">3740 14709 1799 0,'-4'42'45'0,"-3"1"-13"0,-2 11-35 0,-3-7-1 15,0-7-4-15,1-8-12 0,1-5-5 16,1-5-3-16,2-6 10 0,4-6 14 0,3-9 4 15,-2 5 0-15,2-4 4 0,0 0-11 16,0-2-27-16,0 0-33 0,0 0-24 16,2-3 215-16,8-7-111 0</inkml:trace>
  <inkml:trace contextRef="#ctx0" brushRef="#br0" timeOffset="-142716.71">4039 13936 1870 0,'-10'9'41'0,"-3"1"-33"16,-3 9-12-16,-4 5 3 0,-2 6-16 16,0 8-17-16,-5 5-13 0,1 4-5 15,9 1 12-15,3-6 14 0,12-6 6 16,9-8 6-16,9-3 4 15,8-2 5-15,7 2 7 0,4-2 4 0,0 2 1 16,5 1 5-16,-4-6 8 0,-1-4 6 16,-3-6 2-16,-5-5-5 0,-2-5-10 0,-2 0-4 15,0-4-10-15,0-4-6 0,9-5-19 16,3-11-46-16,7-9 1 0,0-10 26 31</inkml:trace>
  <inkml:trace contextRef="#ctx0" brushRef="#br0" timeOffset="-142371.61">4253 13496 1727 0,'0'19'115'0,"2"-10"-75"31,-1 27-52-16,2-96 18-15,-1 60-12 0,3 5 1 0,5 4 3 16,9 6 2-16,11 9 0 0,13 7 1 16,8 7 2-16,1 10 5 0,2 9 5 15,-2 8 3-15,0 15-1 0,0 7-4 16,-4 11-5-16,-6 7-1 0,-8 8 0 16,-14 2 1-16,-11 6 2 0,-12-5 5 15,-13-5 0-15,-2-18-2 0,-4-17-5 0,0-13-5 16,0-8-4-16,-4-6-2 0,-1-4-1 15,0-6 0-15,1-8-1 0,4-6-2 16,1-5-4-16,8-7-4 0,4-1-4 16,3-4-15-16,5-6 8 0,1-1-31 15,0-1-32-15,0 0-9 0,-1 1 669 16,3-1-439-16</inkml:trace>
  <inkml:trace contextRef="#ctx0" brushRef="#br0" timeOffset="-138893.39">5170 14574 1299 0,'12'0'79'16,"-12"7"-56"0,20 14-33-16,-75-47 11 0,32 17-2 0,6 9 1 15,-2 0 0 1,-4 0 0-16,-1 1 1 0,-3 1 2 0,-7 2 0 0,-2 0 2 16,0 1 0-16,0-1-2 0,5 1 0 15,2 0-1-15,4 2 0 16,0 0 0-16,2 0-1 0,-2 2 0 0,2-2 5 15,3 0-13-15,3 0-29 0,6-3 625 16,3 1-446-16</inkml:trace>
  <inkml:trace contextRef="#ctx0" brushRef="#br0" timeOffset="-138623.95">5137 14949 1103 0,'0'0'124'16,"-1"-1"204"-16,1-1-299 0,0 2-33 16,-1 0-5-16,1 0-4 0,-4-3-5 0,-4 0 1 15,-2-3 5 1,-5 0 5-16,-2-1 6 0,-2-1 0 0,-6 4-1 0,-2 0 2 15,-6 2 0-15,-7-1 2 0,-1-1-4 16,-5 1-4-16,2-2-22 0,-3 1-8 16,0-4 18-1</inkml:trace>
  <inkml:trace contextRef="#ctx0" brushRef="#br0" timeOffset="-133359.65">21670 10283 1266 0,'-1'1'25'0,"9"-4"-315"31,-6 2 276-15,-1 1 4-16,-1 0 23 0,1 1 21 15,-1-1 30-15,0 0 5 0,0 0 17 0,0 0-13 16,0 0 9-16,0-1 17 0,0 1-26 16,0 0-1-16,0 0-31 0,3-7-20 15,-3 5-10-15,2-4-3 0,-1 1 3 16,2 0 6-16,2-3 4 0,1-1 1 16,0 0-3-16,4-3-6 0,5-5-6 15,8-3-4-15,14-7-4 0,11-5-5 0,11-2-1 16,9 0 1-16,5 0 2 0,3 1 2 15,12-3 0-15,12 5 1 0,-4 0-1 16,10-1 0-16,-6 3 0 0,-2 0 0 16,9 3 2-16,-1 3-2 0,2 1-2 0,2 5-12 15,2 2-15-15,14 8-10 16,9 7-9-16,3 7 11 0,9 11 13 0,-3 6 14 16,-6 6 9-16,-6 1 3 0,-10 2 0 15,-11-2 0-15,-10-1 0 0,-14 0 0 16,-22-6 1-16,-15 2 1 0,-12-1 2 15,-5-2-1-15,-8 0-1 16,-7 2-3-16,-7 0-6 0,-8 3 0 0,-5 6 0 16,-9 3 2-16,-9 7 3 0,-11 2 2 15,-7 4-1-15,-9 1 1 16,-7-4 2-16,-10-3 0 0,-12-3 1 0,-5-7-1 0,-10-1 0 16,-2 0-1-16,2-3 3 0,-17-3-1 15,-6-4 0-15,-7-3 2 0,-5-8-3 16,-4-7 0-16,0-5 0 15,-2-5-1-15,2-7 2 0,3-6 1 0,2-6 0 16,3-6 1-16,2-1 0 0,18-2 1 16,5-1 11-16,6 0 8 0,9 2 7 0,10 2 5 15,14 5-7-15,15 0-6 0,9 4-6 16,5 1-4-16,9 2-2 0,4 4 3 16,5 4 6-1,4-3-1-15,4 3 0 0,3 1-6 0,1-2-8 0,5 0-6 0,1-6-4 16,6-7-7-16,6-3-2 0,7-6 1 15,10-2 1-15,6 0 5 0,14-3 2 16,13 2 2-16,5 0 2 0,1-1 0 16,-2 0 0-16,0 0 1 0,-1 1 5 15,10 1-15-15,9 0-3 16,5 4-7-16,3 2-9 0,0 5 14 0,-5 7 4 16,3 3 5-16,3 5 6 0,-2 6 0 15,1 4-2 1,-4 6-5-16,7 4-1 0,4 7-2 0,-5 3 2 0,-6 3 6 15,-9 3 1-15,-8 1-2 0,1 4-1 0,2 4-2 32,-8 1 2-32,-7 3 1 0,-8 0 3 15,-12 1-1-15,-5-2 0 0,-4 2 0 0,-4-2-1 0,-6 1 0 16,-6 1 0-16,-3 1-1 0,-6-1-5 0,-6 0 0 0,-6-2 0 16,-6-2 1-16,-10-2 3 0,-9-3 0 15,-10 0 2-15,-10-2-1 0,-10-1 4 16,-15-2 3-16,-21-1 5 0,-19-4 6 15,-14-7-1 1,-6-6-1-16,-13-5-4 0,-4-8-5 0,0-4-3 0,-17-1-1 0,11-2 1 16,5 1-1-16,-6 1 0 0,9-1 0 15,1-2-1-15,6-2 1 0,3-3 0 16,8-1 0-16,13-3 1 0,6-2-1 16,17 0 3-16,25-2 9 0,13 2 11 15,16 5 20-15,13 1 7 16,9 3 11-1,4 5 15-15,9 1-6 0,0 3 5 16,2-2-4-16,3-2-19 0,3-2-9 16,4-8-17-16,13-14-19 0,4-9-16 15,10-10-13-15,9-2-1 0,2 5 5 16,6 1 7-16,3 7 10 0,5 1 1 16,5 7 0-16,2-2-1 0,-3 4-1 0,6-1-6 15,4 5-1-15,21 6-10 0,23 6-14 16,10 12-15-16,18 6-16 0,17 14-8 15,4 11-2-15,12 11 4 0,9 9-9 16,-25 0 8-16,-10 2 11 0,-12-2 10 0,-23-7 17 16,-12 3-3-16,-16-5-12 0,-22 4-11 15,-12 0-13-15,-9 4-13 0,-10-3 47 16</inkml:trace>
  <inkml:trace contextRef="#ctx0" brushRef="#br0" timeOffset="-128826.39">9140 7775 928 0,'-56'2'21'0,"7"1"-19"16,-6 1-3-16,2-4 0 0,-4 1 0 15,-3-1 3-15,-12-3 0 0,0-2 0 16,-5-1 0-16,-5 0 1 0,3 2 0 15,-2-1 3 1,2-1 2-16,-14 4 3 0,-5-1 4 0,-6 3-1 0,-5 2-2 16,-1 3-3-16,-9-1-6 0,-5 4 0 15,-8-3-1-15,-4 4 1 0,-5-2 0 16,-2 1 1-16,-5-1-2 0,-5-2 0 16,5 2 1-16,-2-1-2 0,2-2 0 15,2 0 0-15,2-2 0 0,6-2-1 16,1-2 1-16,11 2-1 0,7-3 2 0,5 3 6 31,12-1 11-31,8 1 8 0,1 0 3 0,9 0-5 0,9 3-11 0,8-2-7 0,15 1-5 31,8 1 0-31,6 0 0 0,4 0-2 0,5-1 1 0,6-1 0 0,6 2-3 16,7-2-13-16,2-1-20 16,5 2-41-16,-1-2 41 0</inkml:trace>
  <inkml:trace contextRef="#ctx0" brushRef="#br0" timeOffset="-128172.97">8471 7849 973 0,'-1'0'52'0,"0"0"12"16,0 0-5-16,1 1-30 0,-2-1-9 0,0 0-10 0,-1 1-4 15,-2-1 0-15,-3 2 3 0,-3-2-2 16,-7 2 1-16,-8 0 2 0,-6 0 1 16,-6 1 2-16,-7-1 3 0,-8 0-3 15,-16-1-2-15,-7-1-2 0,-10 0-3 16,-3 0-2-16,-2 0 0 0,-7-1-2 15,-5-1 1-15,-5 0-1 0,1 0-1 0,3-1 0 16,-6 1 1-16,-5 0-1 0,-6-2 1 16,-5 1 0-16,-3-2-2 0,-1 1 0 15,2-1 1-15,-3-1 0 0,11 3 0 16,1-1 1-16,7 3-2 0,6-3 0 16,5 4 1-16,12 0-1 0,2 2 0 15,4 1 0-15,4 1 0 0,5 7 0 0,11-4 1 16,9 2-1-16,8 1 0 0,9-2 0 15,8 0 0-15,7 0 0 0,7-1 0 16,0-2 1-16,8 0 0 0,-1-1 1 16,3-1 0-16,2 0 1 0,-2-2 0 0,5-1 1 15,1 1-1-15,-1-1 0 16,1 0 0-16,0 0-3 0,1 0 0 0,-2 0-2 16,1 0-1-16,0 1-2 0,-1-1-6 15,0 0-7-15,1 0-15 0,-1 0-10 16,0 0 26-16,3-2-173 0,6-2 140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4/6/2023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778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223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174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993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08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115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4/6/2023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6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524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194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553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2631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96519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4/6/2023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609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ustomXml" Target="../ink/ink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7" Type="http://schemas.openxmlformats.org/officeDocument/2006/relationships/image" Target="../media/image1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270.png"/><Relationship Id="rId4" Type="http://schemas.openxmlformats.org/officeDocument/2006/relationships/image" Target="../media/image2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customXml" Target="../ink/ink5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4.xml"/><Relationship Id="rId7" Type="http://schemas.openxmlformats.org/officeDocument/2006/relationships/image" Target="../media/image17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2.xml"/><Relationship Id="rId10" Type="http://schemas.openxmlformats.org/officeDocument/2006/relationships/customXml" Target="../ink/ink7.xml"/><Relationship Id="rId4" Type="http://schemas.openxmlformats.org/officeDocument/2006/relationships/tags" Target="../tags/tag5.xml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7" Type="http://schemas.openxmlformats.org/officeDocument/2006/relationships/image" Target="../media/image22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30.png"/><Relationship Id="rId7" Type="http://schemas.openxmlformats.org/officeDocument/2006/relationships/image" Target="../media/image27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10" Type="http://schemas.openxmlformats.org/officeDocument/2006/relationships/image" Target="../media/image23.png"/><Relationship Id="rId4" Type="http://schemas.openxmlformats.org/officeDocument/2006/relationships/image" Target="../media/image240.png"/><Relationship Id="rId9" Type="http://schemas.openxmlformats.org/officeDocument/2006/relationships/customXml" Target="../ink/ink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30.png"/><Relationship Id="rId7" Type="http://schemas.openxmlformats.org/officeDocument/2006/relationships/image" Target="../media/image27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30.png"/><Relationship Id="rId7" Type="http://schemas.openxmlformats.org/officeDocument/2006/relationships/image" Target="../media/image27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10" Type="http://schemas.openxmlformats.org/officeDocument/2006/relationships/image" Target="../media/image24.png"/><Relationship Id="rId4" Type="http://schemas.openxmlformats.org/officeDocument/2006/relationships/image" Target="../media/image240.png"/><Relationship Id="rId9" Type="http://schemas.openxmlformats.org/officeDocument/2006/relationships/customXml" Target="../ink/ink1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8.xml"/><Relationship Id="rId7" Type="http://schemas.openxmlformats.org/officeDocument/2006/relationships/image" Target="../media/image26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5.png"/><Relationship Id="rId5" Type="http://schemas.openxmlformats.org/officeDocument/2006/relationships/image" Target="../media/image141.png"/><Relationship Id="rId10" Type="http://schemas.openxmlformats.org/officeDocument/2006/relationships/image" Target="../media/image28.png"/><Relationship Id="rId4" Type="http://schemas.openxmlformats.org/officeDocument/2006/relationships/slideLayout" Target="../slideLayouts/slideLayout2.xml"/><Relationship Id="rId9" Type="http://schemas.openxmlformats.org/officeDocument/2006/relationships/customXml" Target="../ink/ink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30.png"/><Relationship Id="rId7" Type="http://schemas.openxmlformats.org/officeDocument/2006/relationships/customXml" Target="../ink/ink16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7" Type="http://schemas.openxmlformats.org/officeDocument/2006/relationships/image" Target="../media/image18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grad.cs.cmu.edu/ta/F23" TargetMode="Externa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customXml" Target="../ink/ink18.xml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41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19.png"/><Relationship Id="rId17" Type="http://schemas.openxmlformats.org/officeDocument/2006/relationships/image" Target="../media/image45.png"/><Relationship Id="rId2" Type="http://schemas.openxmlformats.org/officeDocument/2006/relationships/tags" Target="../tags/tag10.xml"/><Relationship Id="rId16" Type="http://schemas.openxmlformats.org/officeDocument/2006/relationships/customXml" Target="../ink/ink19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18.png"/><Relationship Id="rId5" Type="http://schemas.openxmlformats.org/officeDocument/2006/relationships/tags" Target="../tags/tag13.xml"/><Relationship Id="rId15" Type="http://schemas.openxmlformats.org/officeDocument/2006/relationships/image" Target="../media/image44.png"/><Relationship Id="rId10" Type="http://schemas.openxmlformats.org/officeDocument/2006/relationships/image" Target="../media/image17.png"/><Relationship Id="rId4" Type="http://schemas.openxmlformats.org/officeDocument/2006/relationships/tags" Target="../tags/tag12.xml"/><Relationship Id="rId9" Type="http://schemas.openxmlformats.org/officeDocument/2006/relationships/image" Target="../media/image16.png"/><Relationship Id="rId1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customXml" Target="../ink/ink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30.png"/><Relationship Id="rId7" Type="http://schemas.openxmlformats.org/officeDocument/2006/relationships/image" Target="../media/image27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10" Type="http://schemas.openxmlformats.org/officeDocument/2006/relationships/image" Target="../media/image48.png"/><Relationship Id="rId4" Type="http://schemas.openxmlformats.org/officeDocument/2006/relationships/image" Target="../media/image240.png"/><Relationship Id="rId9" Type="http://schemas.openxmlformats.org/officeDocument/2006/relationships/customXml" Target="../ink/ink2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230.png"/><Relationship Id="rId7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0.png"/><Relationship Id="rId5" Type="http://schemas.openxmlformats.org/officeDocument/2006/relationships/image" Target="../media/image630.png"/><Relationship Id="rId4" Type="http://schemas.openxmlformats.org/officeDocument/2006/relationships/image" Target="../media/image240.png"/><Relationship Id="rId9" Type="http://schemas.openxmlformats.org/officeDocument/2006/relationships/image" Target="../media/image28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0.png"/><Relationship Id="rId7" Type="http://schemas.openxmlformats.org/officeDocument/2006/relationships/image" Target="../media/image6100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0.png"/><Relationship Id="rId5" Type="http://schemas.openxmlformats.org/officeDocument/2006/relationships/image" Target="../media/image4100.png"/><Relationship Id="rId4" Type="http://schemas.openxmlformats.org/officeDocument/2006/relationships/image" Target="../media/image310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0.png"/><Relationship Id="rId7" Type="http://schemas.openxmlformats.org/officeDocument/2006/relationships/image" Target="../media/image6100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0.png"/><Relationship Id="rId5" Type="http://schemas.openxmlformats.org/officeDocument/2006/relationships/image" Target="../media/image4100.png"/><Relationship Id="rId4" Type="http://schemas.openxmlformats.org/officeDocument/2006/relationships/image" Target="../media/image310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0.png"/><Relationship Id="rId7" Type="http://schemas.openxmlformats.org/officeDocument/2006/relationships/image" Target="../media/image610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0.png"/><Relationship Id="rId5" Type="http://schemas.openxmlformats.org/officeDocument/2006/relationships/image" Target="../media/image4100.png"/><Relationship Id="rId4" Type="http://schemas.openxmlformats.org/officeDocument/2006/relationships/image" Target="../media/image310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610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0.png"/><Relationship Id="rId5" Type="http://schemas.openxmlformats.org/officeDocument/2006/relationships/image" Target="../media/image4100.png"/><Relationship Id="rId4" Type="http://schemas.openxmlformats.org/officeDocument/2006/relationships/image" Target="../media/image310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tags" Target="../tags/tag18.xml"/><Relationship Id="rId7" Type="http://schemas.openxmlformats.org/officeDocument/2006/relationships/image" Target="../media/image53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52.png"/><Relationship Id="rId5" Type="http://schemas.openxmlformats.org/officeDocument/2006/relationships/image" Target="../media/image49.png"/><Relationship Id="rId10" Type="http://schemas.openxmlformats.org/officeDocument/2006/relationships/image" Target="../media/image55.png"/><Relationship Id="rId4" Type="http://schemas.openxmlformats.org/officeDocument/2006/relationships/slideLayout" Target="../slideLayouts/slideLayout2.xml"/><Relationship Id="rId9" Type="http://schemas.openxmlformats.org/officeDocument/2006/relationships/customXml" Target="../ink/ink2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62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61.png"/><Relationship Id="rId5" Type="http://schemas.openxmlformats.org/officeDocument/2006/relationships/image" Target="../media/image59.png"/><Relationship Id="rId4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walk 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7943850" cy="5287014"/>
              </a:xfrm>
            </p:spPr>
            <p:txBody>
              <a:bodyPr/>
              <a:lstStyle/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Given these N=10 observations of the world:</a:t>
                </a:r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dirty="0"/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What is the approximate value for  </a:t>
                </a:r>
                <a:endParaRPr lang="en-US" b="0" i="1" dirty="0">
                  <a:latin typeface="Cambria Math" charset="0"/>
                </a:endParaRPr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| −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 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𝑏</m:t>
                        </m:r>
                      </m:e>
                    </m:d>
                    <m:r>
                      <a:rPr lang="en-US" b="0" i="0" smtClean="0">
                        <a:latin typeface="Cambria Math" charset="0"/>
                      </a:rPr>
                      <m:t>?</m:t>
                    </m:r>
                  </m:oMath>
                </a14:m>
                <a:endParaRPr lang="en-US" dirty="0"/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dirty="0"/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1/10</a:t>
                </a:r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5/10</a:t>
                </a:r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1/4</a:t>
                </a:r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1/5</a:t>
                </a:r>
              </a:p>
              <a:p>
                <a:pPr marL="514350" indent="-514350">
                  <a:spcBef>
                    <a:spcPts val="0"/>
                  </a:spcBef>
                  <a:buFont typeface="+mj-lt"/>
                  <a:buAutoNum type="alphaUcPeriod"/>
                </a:pPr>
                <a:r>
                  <a:rPr lang="en-US" dirty="0"/>
                  <a:t>I’m not sure</a:t>
                </a:r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dirty="0"/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7943850" cy="5287014"/>
              </a:xfrm>
              <a:blipFill>
                <a:blip r:embed="rId2"/>
                <a:stretch>
                  <a:fillRect l="-1612" t="-1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888803" y="3249937"/>
          <a:ext cx="3089224" cy="3332480"/>
        </p:xfrm>
        <a:graphic>
          <a:graphicData uri="http://schemas.openxmlformats.org/drawingml/2006/table">
            <a:tbl>
              <a:tblPr/>
              <a:tblGrid>
                <a:gridCol w="727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8851537" y="2743200"/>
            <a:ext cx="3111500" cy="45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r>
              <a:rPr lang="en-US" sz="2400" kern="0" dirty="0"/>
              <a:t>Counts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6011BAA-8F42-4C60-8959-41F5D232566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809899" y="3059437"/>
                <a:ext cx="3111500" cy="3713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294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120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474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00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b="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6011BAA-8F42-4C60-8959-41F5D2325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09899" y="3059437"/>
                <a:ext cx="3111500" cy="3713480"/>
              </a:xfrm>
              <a:prstGeom prst="rect">
                <a:avLst/>
              </a:prstGeom>
              <a:blipFill>
                <a:blip r:embed="rId3"/>
                <a:stretch>
                  <a:fillRect b="-49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3754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walk 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7943850" cy="5287014"/>
              </a:xfrm>
            </p:spPr>
            <p:txBody>
              <a:bodyPr/>
              <a:lstStyle/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Given these N=10 observations of the world:</a:t>
                </a:r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dirty="0"/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What is the approximate value for  </a:t>
                </a:r>
                <a:endParaRPr lang="en-US" b="0" i="1" dirty="0">
                  <a:latin typeface="Cambria Math" charset="0"/>
                </a:endParaRPr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| −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 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𝑏</m:t>
                        </m:r>
                      </m:e>
                    </m:d>
                    <m:r>
                      <a:rPr lang="en-US" b="0" i="0" smtClean="0">
                        <a:latin typeface="Cambria Math" charset="0"/>
                      </a:rPr>
                      <m:t>?</m:t>
                    </m:r>
                  </m:oMath>
                </a14:m>
                <a:endParaRPr lang="en-US" dirty="0"/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dirty="0"/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1/10</a:t>
                </a:r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5/10</a:t>
                </a:r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1/4</a:t>
                </a:r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1/5</a:t>
                </a:r>
              </a:p>
              <a:p>
                <a:pPr marL="514350" indent="-514350">
                  <a:spcBef>
                    <a:spcPts val="0"/>
                  </a:spcBef>
                  <a:buFont typeface="+mj-lt"/>
                  <a:buAutoNum type="alphaUcPeriod"/>
                </a:pPr>
                <a:r>
                  <a:rPr lang="en-US" dirty="0"/>
                  <a:t>I’m not sure</a:t>
                </a:r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dirty="0"/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7943850" cy="5287014"/>
              </a:xfrm>
              <a:blipFill>
                <a:blip r:embed="rId2"/>
                <a:stretch>
                  <a:fillRect l="-1612" t="-1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888803" y="3249937"/>
          <a:ext cx="3089224" cy="3332480"/>
        </p:xfrm>
        <a:graphic>
          <a:graphicData uri="http://schemas.openxmlformats.org/drawingml/2006/table">
            <a:tbl>
              <a:tblPr/>
              <a:tblGrid>
                <a:gridCol w="727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8851537" y="2743200"/>
            <a:ext cx="3111500" cy="45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r>
              <a:rPr lang="en-US" sz="2400" kern="0" dirty="0"/>
              <a:t>Counts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6011BAA-8F42-4C60-8959-41F5D232566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809899" y="3059437"/>
                <a:ext cx="3111500" cy="3713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294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120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474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00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b="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6011BAA-8F42-4C60-8959-41F5D2325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09899" y="3059437"/>
                <a:ext cx="3111500" cy="3713480"/>
              </a:xfrm>
              <a:prstGeom prst="rect">
                <a:avLst/>
              </a:prstGeom>
              <a:blipFill>
                <a:blip r:embed="rId3"/>
                <a:stretch>
                  <a:fillRect b="-49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50B35BC-9259-592B-A13C-5F05DCE19EFF}"/>
                  </a:ext>
                </a:extLst>
              </p14:cNvPr>
              <p14:cNvContentPartPr/>
              <p14:nvPr/>
            </p14:nvContentPartPr>
            <p14:xfrm>
              <a:off x="3085560" y="372960"/>
              <a:ext cx="8950680" cy="5632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50B35BC-9259-592B-A13C-5F05DCE19EF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76200" y="363600"/>
                <a:ext cx="8969400" cy="565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7139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Sampling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552099" y="1064418"/>
            <a:ext cx="11277600" cy="4729164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How would you sample from a conditional distribution?</a:t>
            </a:r>
          </a:p>
          <a:p>
            <a:pPr lvl="6"/>
            <a:endParaRPr lang="en-US" sz="700" dirty="0">
              <a:ea typeface="ＭＳ Ｐゴシック" pitchFamily="34" charset="-128"/>
            </a:endParaRPr>
          </a:p>
        </p:txBody>
      </p:sp>
      <p:cxnSp>
        <p:nvCxnSpPr>
          <p:cNvPr id="4" name="AutoShape 6"/>
          <p:cNvCxnSpPr>
            <a:cxnSpLocks noChangeShapeType="1"/>
          </p:cNvCxnSpPr>
          <p:nvPr/>
        </p:nvCxnSpPr>
        <p:spPr bwMode="auto">
          <a:xfrm>
            <a:off x="7353154" y="3156353"/>
            <a:ext cx="0" cy="84332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5" name="Group 4"/>
          <p:cNvGrpSpPr/>
          <p:nvPr/>
        </p:nvGrpSpPr>
        <p:grpSpPr>
          <a:xfrm>
            <a:off x="7098370" y="2679123"/>
            <a:ext cx="491681" cy="477230"/>
            <a:chOff x="5972710" y="3481579"/>
            <a:chExt cx="491681" cy="477230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00B0F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7116257" y="3995646"/>
            <a:ext cx="483984" cy="461665"/>
            <a:chOff x="6511771" y="4340347"/>
            <a:chExt cx="483984" cy="461665"/>
          </a:xfrm>
        </p:grpSpPr>
        <p:sp>
          <p:nvSpPr>
            <p:cNvPr id="9" name="Oval 3"/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9529541" y="2135198"/>
          <a:ext cx="1595660" cy="824430"/>
        </p:xfrm>
        <a:graphic>
          <a:graphicData uri="http://schemas.openxmlformats.org/drawingml/2006/table">
            <a:tbl>
              <a:tblPr/>
              <a:tblGrid>
                <a:gridCol w="797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9529542" y="3260061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C5AE365-43CF-68DF-741D-ED40266D8E46}"/>
                  </a:ext>
                </a:extLst>
              </p14:cNvPr>
              <p14:cNvContentPartPr/>
              <p14:nvPr/>
            </p14:nvContentPartPr>
            <p14:xfrm>
              <a:off x="633960" y="1436040"/>
              <a:ext cx="10784520" cy="5128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C5AE365-43CF-68DF-741D-ED40266D8E4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4600" y="1426680"/>
                <a:ext cx="10803240" cy="514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5332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Sampling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152400" y="1290321"/>
            <a:ext cx="4953000" cy="4729164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Sampling from given distribution</a:t>
            </a:r>
          </a:p>
          <a:p>
            <a:pPr lvl="6"/>
            <a:endParaRPr lang="en-US" sz="600" dirty="0">
              <a:ea typeface="ＭＳ Ｐゴシック" pitchFamily="34" charset="-128"/>
            </a:endParaRPr>
          </a:p>
          <a:p>
            <a:pPr lvl="1"/>
            <a:r>
              <a:rPr lang="en-US" dirty="0">
                <a:ea typeface="ＭＳ Ｐゴシック" pitchFamily="34" charset="-128"/>
              </a:rPr>
              <a:t>Step 1: Get sample </a:t>
            </a:r>
            <a:r>
              <a:rPr lang="en-US" i="1" dirty="0">
                <a:ea typeface="ＭＳ Ｐゴシック" pitchFamily="34" charset="-128"/>
              </a:rPr>
              <a:t>u</a:t>
            </a:r>
            <a:r>
              <a:rPr lang="en-US" dirty="0">
                <a:ea typeface="ＭＳ Ｐゴシック" pitchFamily="34" charset="-128"/>
              </a:rPr>
              <a:t> from uniform distribution over [0, 1)</a:t>
            </a:r>
          </a:p>
          <a:p>
            <a:pPr lvl="2"/>
            <a:r>
              <a:rPr lang="en-US" sz="2400" dirty="0">
                <a:ea typeface="ＭＳ Ｐゴシック" pitchFamily="34" charset="-128"/>
              </a:rPr>
              <a:t>e.g. random() in python</a:t>
            </a:r>
          </a:p>
          <a:p>
            <a:pPr lvl="4"/>
            <a:endParaRPr lang="en-US" sz="700" dirty="0">
              <a:ea typeface="ＭＳ Ｐゴシック" pitchFamily="34" charset="-128"/>
            </a:endParaRPr>
          </a:p>
          <a:p>
            <a:pPr lvl="1"/>
            <a:r>
              <a:rPr lang="en-US" dirty="0">
                <a:ea typeface="ＭＳ Ｐゴシック" pitchFamily="34" charset="-128"/>
              </a:rPr>
              <a:t>Step 2: Convert this sample </a:t>
            </a:r>
            <a:r>
              <a:rPr lang="en-US" i="1" dirty="0">
                <a:ea typeface="ＭＳ Ｐゴシック" pitchFamily="34" charset="-128"/>
              </a:rPr>
              <a:t>u</a:t>
            </a:r>
            <a:r>
              <a:rPr lang="en-US" dirty="0">
                <a:ea typeface="ＭＳ Ｐゴシック" pitchFamily="34" charset="-128"/>
              </a:rPr>
              <a:t> into an outcome for the given distribution by having each outcome associated with a sub-interval of [0,1) with sub-interval size equal to probability of the outcome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34000" y="1264920"/>
            <a:ext cx="515874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Example</a:t>
            </a:r>
            <a:endParaRPr lang="en-US" sz="2400" dirty="0">
              <a:solidFill>
                <a:schemeClr val="accent1">
                  <a:lumMod val="75000"/>
                </a:schemeClr>
              </a:solidFill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pPr lvl="1"/>
            <a:r>
              <a:rPr lang="en-US" sz="2400" dirty="0"/>
              <a:t>If random() returns </a:t>
            </a:r>
            <a:r>
              <a:rPr lang="en-US" sz="2400" i="1" dirty="0"/>
              <a:t>u</a:t>
            </a:r>
            <a:r>
              <a:rPr lang="en-US" sz="2400" dirty="0"/>
              <a:t> = 0.83, then our sample is </a:t>
            </a:r>
            <a:r>
              <a:rPr lang="en-US" sz="2400" i="1" dirty="0"/>
              <a:t>C</a:t>
            </a:r>
            <a:r>
              <a:rPr lang="en-US" sz="2400" dirty="0"/>
              <a:t> = blue</a:t>
            </a:r>
          </a:p>
          <a:p>
            <a:pPr lvl="1"/>
            <a:r>
              <a:rPr lang="en-US" sz="2400" dirty="0" err="1"/>
              <a:t>E.g</a:t>
            </a:r>
            <a:r>
              <a:rPr lang="en-US" sz="2400" dirty="0"/>
              <a:t>, after sampling 8 times:</a:t>
            </a:r>
            <a:endParaRPr lang="en-US" sz="2400" dirty="0">
              <a:ea typeface="ＭＳ Ｐゴシック" pitchFamily="34" charset="-128"/>
            </a:endParaRPr>
          </a:p>
          <a:p>
            <a:pPr lvl="6"/>
            <a:endParaRPr lang="en-US" sz="600" dirty="0">
              <a:ea typeface="ＭＳ Ｐゴシック" pitchFamily="34" charset="-12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179850"/>
              </p:ext>
            </p:extLst>
          </p:nvPr>
        </p:nvGraphicFramePr>
        <p:xfrm>
          <a:off x="5715000" y="2103120"/>
          <a:ext cx="25146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C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P(C)</a:t>
                      </a:r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red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0.6</a:t>
                      </a:r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green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blue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24875" y="2712720"/>
            <a:ext cx="3514725" cy="11430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644" y="5591703"/>
            <a:ext cx="4821156" cy="112913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04800" y="5913120"/>
            <a:ext cx="5334000" cy="152400"/>
            <a:chOff x="152400" y="5791200"/>
            <a:chExt cx="5334000" cy="152400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685800" y="5791200"/>
              <a:ext cx="533400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219200" y="5791200"/>
              <a:ext cx="533400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752600" y="5791200"/>
              <a:ext cx="533400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2286000" y="5791200"/>
              <a:ext cx="533400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52400" y="5791200"/>
              <a:ext cx="533400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2819400" y="5791200"/>
              <a:ext cx="533400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352800" y="5791200"/>
              <a:ext cx="0" cy="152400"/>
            </a:xfrm>
            <a:prstGeom prst="line">
              <a:avLst/>
            </a:prstGeom>
            <a:ln w="762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886200" y="5791200"/>
              <a:ext cx="0" cy="152400"/>
            </a:xfrm>
            <a:prstGeom prst="line">
              <a:avLst/>
            </a:prstGeom>
            <a:ln w="762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3886200" y="5791200"/>
              <a:ext cx="533400" cy="0"/>
            </a:xfrm>
            <a:prstGeom prst="line">
              <a:avLst/>
            </a:prstGeom>
            <a:ln w="762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419600" y="5791200"/>
              <a:ext cx="533400" cy="0"/>
            </a:xfrm>
            <a:prstGeom prst="line">
              <a:avLst/>
            </a:prstGeom>
            <a:ln w="762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4953000" y="5791200"/>
              <a:ext cx="533400" cy="0"/>
            </a:xfrm>
            <a:prstGeom prst="line">
              <a:avLst/>
            </a:prstGeom>
            <a:ln w="762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3352800" y="5791200"/>
              <a:ext cx="533400" cy="0"/>
            </a:xfrm>
            <a:prstGeom prst="line">
              <a:avLst/>
            </a:prstGeom>
            <a:ln w="76200" cmpd="sng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533400" y="5151120"/>
            <a:ext cx="4800600" cy="304800"/>
            <a:chOff x="381000" y="5029200"/>
            <a:chExt cx="4800600" cy="304800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3810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9144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4478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19812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25146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30480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35814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41148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46482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51816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2D5B56A-F64E-20BC-E264-549C7A925DA2}"/>
                  </a:ext>
                </a:extLst>
              </p14:cNvPr>
              <p14:cNvContentPartPr/>
              <p14:nvPr/>
            </p14:nvContentPartPr>
            <p14:xfrm>
              <a:off x="1450080" y="2103120"/>
              <a:ext cx="6715080" cy="1145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2D5B56A-F64E-20BC-E264-549C7A925DA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40720" y="2093760"/>
                <a:ext cx="6733800" cy="1164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Sampling in Bayes</a:t>
            </a:r>
            <a:r>
              <a:rPr lang="en-US" altLang="en-US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>
                <a:latin typeface="Calibri"/>
                <a:ea typeface="ＭＳ Ｐゴシック" pitchFamily="34" charset="-128"/>
                <a:cs typeface="Calibri"/>
              </a:rPr>
              <a:t> Nets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3429000" y="1828799"/>
            <a:ext cx="5867400" cy="4297365"/>
          </a:xfrm>
        </p:spPr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Prior Sampling</a:t>
            </a:r>
          </a:p>
          <a:p>
            <a:pPr lvl="5"/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Rejection Sampling</a:t>
            </a:r>
          </a:p>
          <a:p>
            <a:pPr lvl="4"/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Likelihood Weighting</a:t>
            </a:r>
          </a:p>
          <a:p>
            <a:pPr lvl="4"/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Gibbs Sampling</a:t>
            </a:r>
          </a:p>
          <a:p>
            <a:endParaRPr lang="en-US" dirty="0">
              <a:latin typeface="Calibri"/>
              <a:ea typeface="ＭＳ Ｐゴシック" pitchFamily="34" charset="-128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Sampling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" y="2895600"/>
            <a:ext cx="12191997" cy="310225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A43CA30-BD80-4296-0F82-0CD57AE67B4B}"/>
                  </a:ext>
                </a:extLst>
              </p14:cNvPr>
              <p14:cNvContentPartPr/>
              <p14:nvPr/>
            </p14:nvContentPartPr>
            <p14:xfrm>
              <a:off x="3144600" y="2023560"/>
              <a:ext cx="675360" cy="1168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A43CA30-BD80-4296-0F82-0CD57AE67B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35240" y="2014200"/>
                <a:ext cx="694080" cy="118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5211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5715000" y="1489075"/>
            <a:ext cx="1143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2667000" y="5527675"/>
            <a:ext cx="2438400" cy="4572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6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Prior Sampling</a:t>
            </a:r>
          </a:p>
        </p:txBody>
      </p:sp>
      <p:sp>
        <p:nvSpPr>
          <p:cNvPr id="57348" name="Oval 5"/>
          <p:cNvSpPr>
            <a:spLocks noChangeArrowheads="1"/>
          </p:cNvSpPr>
          <p:nvPr/>
        </p:nvSpPr>
        <p:spPr bwMode="auto">
          <a:xfrm>
            <a:off x="5638800" y="22098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57349" name="Oval 6"/>
          <p:cNvSpPr>
            <a:spLocks noChangeArrowheads="1"/>
          </p:cNvSpPr>
          <p:nvPr/>
        </p:nvSpPr>
        <p:spPr bwMode="auto">
          <a:xfrm>
            <a:off x="4267200" y="317817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57350" name="Oval 7"/>
          <p:cNvSpPr>
            <a:spLocks noChangeArrowheads="1"/>
          </p:cNvSpPr>
          <p:nvPr/>
        </p:nvSpPr>
        <p:spPr bwMode="auto">
          <a:xfrm>
            <a:off x="7007225" y="32004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57351" name="Oval 8"/>
          <p:cNvSpPr>
            <a:spLocks noChangeArrowheads="1"/>
          </p:cNvSpPr>
          <p:nvPr/>
        </p:nvSpPr>
        <p:spPr bwMode="auto">
          <a:xfrm>
            <a:off x="5635625" y="41910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WetGrass</a:t>
            </a:r>
          </a:p>
        </p:txBody>
      </p:sp>
      <p:cxnSp>
        <p:nvCxnSpPr>
          <p:cNvPr id="57352" name="AutoShape 9"/>
          <p:cNvCxnSpPr>
            <a:cxnSpLocks noChangeShapeType="1"/>
            <a:stCxn id="57348" idx="5"/>
            <a:endCxn id="57350" idx="1"/>
          </p:cNvCxnSpPr>
          <p:nvPr/>
        </p:nvCxnSpPr>
        <p:spPr bwMode="auto">
          <a:xfrm>
            <a:off x="6681788" y="2714625"/>
            <a:ext cx="504825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7353" name="AutoShape 10"/>
          <p:cNvCxnSpPr>
            <a:cxnSpLocks noChangeShapeType="1"/>
            <a:stCxn id="57348" idx="3"/>
            <a:endCxn id="57349" idx="7"/>
          </p:cNvCxnSpPr>
          <p:nvPr/>
        </p:nvCxnSpPr>
        <p:spPr bwMode="auto">
          <a:xfrm flipH="1">
            <a:off x="5310188" y="2714625"/>
            <a:ext cx="50800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7354" name="AutoShape 11"/>
          <p:cNvCxnSpPr>
            <a:cxnSpLocks noChangeShapeType="1"/>
            <a:stCxn id="57349" idx="5"/>
            <a:endCxn id="57351" idx="1"/>
          </p:cNvCxnSpPr>
          <p:nvPr/>
        </p:nvCxnSpPr>
        <p:spPr bwMode="auto">
          <a:xfrm>
            <a:off x="5310188" y="3683000"/>
            <a:ext cx="504825" cy="577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7355" name="AutoShape 12"/>
          <p:cNvCxnSpPr>
            <a:cxnSpLocks noChangeShapeType="1"/>
            <a:stCxn id="57350" idx="3"/>
            <a:endCxn id="57351" idx="7"/>
          </p:cNvCxnSpPr>
          <p:nvPr/>
        </p:nvCxnSpPr>
        <p:spPr bwMode="auto">
          <a:xfrm flipH="1">
            <a:off x="6678613" y="3705225"/>
            <a:ext cx="508000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32562" name="Oval 18"/>
          <p:cNvSpPr>
            <a:spLocks noChangeArrowheads="1"/>
          </p:cNvSpPr>
          <p:nvPr/>
        </p:nvSpPr>
        <p:spPr bwMode="auto">
          <a:xfrm>
            <a:off x="5638800" y="22098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1132563" name="Oval 19"/>
          <p:cNvSpPr>
            <a:spLocks noChangeArrowheads="1"/>
          </p:cNvSpPr>
          <p:nvPr/>
        </p:nvSpPr>
        <p:spPr bwMode="auto">
          <a:xfrm>
            <a:off x="4267200" y="3178175"/>
            <a:ext cx="1222375" cy="574675"/>
          </a:xfrm>
          <a:prstGeom prst="ellipse">
            <a:avLst/>
          </a:prstGeom>
          <a:solidFill>
            <a:srgbClr val="FF99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1132564" name="Oval 20"/>
          <p:cNvSpPr>
            <a:spLocks noChangeArrowheads="1"/>
          </p:cNvSpPr>
          <p:nvPr/>
        </p:nvSpPr>
        <p:spPr bwMode="auto">
          <a:xfrm>
            <a:off x="7007225" y="32004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1132565" name="Oval 21"/>
          <p:cNvSpPr>
            <a:spLocks noChangeArrowheads="1"/>
          </p:cNvSpPr>
          <p:nvPr/>
        </p:nvSpPr>
        <p:spPr bwMode="auto">
          <a:xfrm>
            <a:off x="5638800" y="41910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>
                <a:latin typeface="Calibri" pitchFamily="34" charset="0"/>
                <a:cs typeface="Calibri" pitchFamily="34" charset="0"/>
              </a:rPr>
              <a:t>WetGrass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32566" name="Rectangle 22"/>
          <p:cNvSpPr>
            <a:spLocks noChangeArrowheads="1"/>
          </p:cNvSpPr>
          <p:nvPr/>
        </p:nvSpPr>
        <p:spPr bwMode="auto">
          <a:xfrm>
            <a:off x="2749550" y="2725737"/>
            <a:ext cx="1289050" cy="511175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7362" name="Picture 2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84275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3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327275"/>
            <a:ext cx="10572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5715000" y="1509713"/>
          <a:ext cx="1143000" cy="506694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2743200" y="2725738"/>
          <a:ext cx="1295400" cy="101338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8458200" y="2718317"/>
            <a:ext cx="1295400" cy="523357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7396" name="Picture 3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338" y="2327275"/>
            <a:ext cx="10890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8458200" y="2725738"/>
          <a:ext cx="1295400" cy="101338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7417" name="Picture 3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79875"/>
            <a:ext cx="1549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2667000" y="4491038"/>
          <a:ext cx="2438400" cy="202724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7455" name="TextBox 39"/>
          <p:cNvSpPr txBox="1">
            <a:spLocks noChangeArrowheads="1"/>
          </p:cNvSpPr>
          <p:nvPr/>
        </p:nvSpPr>
        <p:spPr bwMode="auto">
          <a:xfrm>
            <a:off x="7924800" y="4232275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Samples: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8229600" y="4689475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latin typeface="Calibri" pitchFamily="34" charset="0"/>
                <a:cs typeface="Calibri" pitchFamily="34" charset="0"/>
              </a:rPr>
              <a:t>+c, -s, +r, +w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8305800" y="5005388"/>
            <a:ext cx="198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-c, +s, -r, +w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8305800" y="5386388"/>
            <a:ext cx="198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…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69EA7DA-57E5-989C-726B-C6A9FB88FF0B}"/>
                  </a:ext>
                </a:extLst>
              </p14:cNvPr>
              <p14:cNvContentPartPr/>
              <p14:nvPr/>
            </p14:nvContentPartPr>
            <p14:xfrm>
              <a:off x="1954800" y="1794600"/>
              <a:ext cx="9492480" cy="3718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69EA7DA-57E5-989C-726B-C6A9FB88FF0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45440" y="1785240"/>
                <a:ext cx="9511200" cy="3737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 animBg="1"/>
      <p:bldP spid="1132562" grpId="0" animBg="1"/>
      <p:bldP spid="1132563" grpId="0" animBg="1"/>
      <p:bldP spid="1132564" grpId="0" animBg="1"/>
      <p:bldP spid="1132565" grpId="0" animBg="1"/>
      <p:bldP spid="1132566" grpId="0" animBg="1"/>
      <p:bldP spid="31" grpId="0" animBg="1"/>
      <p:bldP spid="41" grpId="0"/>
      <p:bldP spid="42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Prior Sampling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>
          <a:xfrm>
            <a:off x="2987040" y="1321243"/>
            <a:ext cx="5867400" cy="2108199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For </a:t>
            </a:r>
            <a:r>
              <a:rPr lang="en-US" sz="2800" dirty="0" err="1">
                <a:ea typeface="ＭＳ Ｐゴシック" pitchFamily="34" charset="-128"/>
              </a:rPr>
              <a:t>i</a:t>
            </a:r>
            <a:r>
              <a:rPr lang="en-US" sz="2800" dirty="0">
                <a:ea typeface="ＭＳ Ｐゴシック" pitchFamily="34" charset="-128"/>
              </a:rPr>
              <a:t>=1, 2, …, n</a:t>
            </a:r>
          </a:p>
          <a:p>
            <a:pPr lvl="2"/>
            <a:endParaRPr lang="en-US" sz="800" dirty="0">
              <a:ea typeface="ＭＳ Ｐゴシック" pitchFamily="34" charset="-128"/>
            </a:endParaRPr>
          </a:p>
          <a:p>
            <a:pPr lvl="1"/>
            <a:r>
              <a:rPr lang="en-US" sz="2400" dirty="0">
                <a:ea typeface="ＭＳ Ｐゴシック" pitchFamily="34" charset="-128"/>
              </a:rPr>
              <a:t>Sample x</a:t>
            </a:r>
            <a:r>
              <a:rPr lang="en-US" sz="2400" baseline="-25000" dirty="0">
                <a:ea typeface="ＭＳ Ｐゴシック" pitchFamily="34" charset="-128"/>
              </a:rPr>
              <a:t>i</a:t>
            </a:r>
            <a:r>
              <a:rPr lang="en-US" sz="2400" dirty="0">
                <a:ea typeface="ＭＳ Ｐゴシック" pitchFamily="34" charset="-128"/>
              </a:rPr>
              <a:t> from P(X</a:t>
            </a:r>
            <a:r>
              <a:rPr lang="en-US" sz="2400" baseline="-25000" dirty="0">
                <a:ea typeface="ＭＳ Ｐゴシック" pitchFamily="34" charset="-128"/>
              </a:rPr>
              <a:t>i</a:t>
            </a:r>
            <a:r>
              <a:rPr lang="en-US" sz="2400" dirty="0">
                <a:ea typeface="ＭＳ Ｐゴシック" pitchFamily="34" charset="-128"/>
              </a:rPr>
              <a:t> | Parents(X</a:t>
            </a:r>
            <a:r>
              <a:rPr lang="en-US" sz="2400" baseline="-25000" dirty="0">
                <a:ea typeface="ＭＳ Ｐゴシック" pitchFamily="34" charset="-128"/>
              </a:rPr>
              <a:t>i</a:t>
            </a:r>
            <a:r>
              <a:rPr lang="en-US" sz="2400" dirty="0">
                <a:ea typeface="ＭＳ Ｐゴシック" pitchFamily="34" charset="-128"/>
              </a:rPr>
              <a:t>))</a:t>
            </a:r>
          </a:p>
          <a:p>
            <a:pPr lvl="1"/>
            <a:endParaRPr lang="en-US" sz="8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Return (x</a:t>
            </a:r>
            <a:r>
              <a:rPr lang="en-US" sz="2800" baseline="-25000" dirty="0">
                <a:ea typeface="ＭＳ Ｐゴシック" pitchFamily="34" charset="-128"/>
              </a:rPr>
              <a:t>1</a:t>
            </a:r>
            <a:r>
              <a:rPr lang="en-US" sz="2800" dirty="0">
                <a:ea typeface="ＭＳ Ｐゴシック" pitchFamily="34" charset="-128"/>
              </a:rPr>
              <a:t>, x</a:t>
            </a:r>
            <a:r>
              <a:rPr lang="en-US" sz="2800" baseline="-25000" dirty="0">
                <a:ea typeface="ＭＳ Ｐゴシック" pitchFamily="34" charset="-128"/>
              </a:rPr>
              <a:t>2</a:t>
            </a:r>
            <a:r>
              <a:rPr lang="en-US" sz="2800" dirty="0">
                <a:ea typeface="ＭＳ Ｐゴシック" pitchFamily="34" charset="-128"/>
              </a:rPr>
              <a:t>, …, </a:t>
            </a:r>
            <a:r>
              <a:rPr lang="en-US" sz="2800" dirty="0" err="1">
                <a:ea typeface="ＭＳ Ｐゴシック" pitchFamily="34" charset="-128"/>
              </a:rPr>
              <a:t>x</a:t>
            </a:r>
            <a:r>
              <a:rPr lang="en-US" sz="2800" baseline="-25000" dirty="0" err="1">
                <a:ea typeface="ＭＳ Ｐゴシック" pitchFamily="34" charset="-128"/>
              </a:rPr>
              <a:t>n</a:t>
            </a:r>
            <a:r>
              <a:rPr lang="en-US" sz="2800" dirty="0">
                <a:ea typeface="ＭＳ Ｐゴシック" pitchFamily="34" charset="-128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" y="3755742"/>
            <a:ext cx="12191997" cy="310225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8C4445E-CABD-BBEB-BDC2-88AC2E184992}"/>
                  </a:ext>
                </a:extLst>
              </p14:cNvPr>
              <p14:cNvContentPartPr/>
              <p14:nvPr/>
            </p14:nvContentPartPr>
            <p14:xfrm>
              <a:off x="534600" y="331200"/>
              <a:ext cx="9140400" cy="3256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8C4445E-CABD-BBEB-BDC2-88AC2E18499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5240" y="321840"/>
                <a:ext cx="9159120" cy="3274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Prior Sampling: What does the value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sz="4000" i="1">
                                <a:latin typeface="Cambria Math" charset="0"/>
                              </a:rPr>
                              <m:t>𝑎</m:t>
                            </m:r>
                            <m:r>
                              <a:rPr lang="en-US" sz="4000" i="1">
                                <a:latin typeface="Cambria Math" charset="0"/>
                              </a:rPr>
                              <m:t>, −</m:t>
                            </m:r>
                            <m:r>
                              <a:rPr lang="en-US" sz="4000" i="1">
                                <a:latin typeface="Cambria Math" charset="0"/>
                              </a:rPr>
                              <m:t>𝑏</m:t>
                            </m:r>
                            <m:r>
                              <a:rPr lang="en-US" sz="4000" i="1">
                                <a:latin typeface="Cambria Math" charset="0"/>
                              </a:rPr>
                              <m:t>, +</m:t>
                            </m:r>
                            <m:r>
                              <a:rPr lang="en-US" sz="4000" i="1">
                                <a:latin typeface="Cambria Math" charset="0"/>
                              </a:rPr>
                              <m:t>𝑐</m:t>
                            </m:r>
                          </m:e>
                        </m:d>
                      </m:num>
                      <m:den>
                        <m:r>
                          <a:rPr lang="en-US" sz="4000" b="0" i="1" smtClean="0">
                            <a:latin typeface="Cambria Math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dirty="0"/>
                  <a:t> approximate?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r>
                      <a:rPr lang="en-US" b="0" i="1" smtClean="0">
                        <a:latin typeface="Cambria Math" charset="0"/>
                      </a:rPr>
                      <m:t>(+</m:t>
                    </m:r>
                    <m:r>
                      <a:rPr lang="en-US" b="0" i="1" smtClean="0">
                        <a:latin typeface="Cambria Math" charset="0"/>
                      </a:rPr>
                      <m:t>𝑎</m:t>
                    </m:r>
                    <m:r>
                      <a:rPr lang="en-US" b="0" i="1" smtClean="0">
                        <a:latin typeface="Cambria Math" charset="0"/>
                      </a:rPr>
                      <m:t>, −</m:t>
                    </m:r>
                    <m:r>
                      <a:rPr lang="en-US" b="0" i="1" smtClean="0">
                        <a:latin typeface="Cambria Math" charset="0"/>
                      </a:rPr>
                      <m:t>𝑏</m:t>
                    </m:r>
                    <m:r>
                      <a:rPr lang="en-US" b="0" i="1" smtClean="0">
                        <a:latin typeface="Cambria Math" charset="0"/>
                      </a:rPr>
                      <m:t>, +</m:t>
                    </m:r>
                    <m:r>
                      <a:rPr lang="en-US" b="0" i="1" smtClean="0">
                        <a:latin typeface="Cambria Math" charset="0"/>
                      </a:rPr>
                      <m:t>𝑐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+</m:t>
                    </m:r>
                    <m:r>
                      <a:rPr lang="en-US" i="1">
                        <a:latin typeface="Cambria Math" charset="0"/>
                      </a:rPr>
                      <m:t>𝑎</m:t>
                    </m:r>
                    <m:r>
                      <a:rPr lang="en-US" i="1">
                        <a:latin typeface="Cambria Math" charset="0"/>
                      </a:rPr>
                      <m:t>, −</m:t>
                    </m:r>
                    <m:r>
                      <a:rPr lang="en-US" i="1">
                        <a:latin typeface="Cambria Math" charset="0"/>
                      </a:rPr>
                      <m:t>𝑏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r>
                      <a:rPr lang="en-US" i="1">
                        <a:latin typeface="Cambria Math" charset="0"/>
                      </a:rPr>
                      <m:t>(+</m:t>
                    </m:r>
                    <m:r>
                      <a:rPr lang="en-US" b="0" i="1" smtClean="0">
                        <a:latin typeface="Cambria Math" charset="0"/>
                      </a:rPr>
                      <m:t>𝑐</m:t>
                    </m:r>
                    <m:r>
                      <a:rPr lang="en-US" b="0" i="1" smtClean="0">
                        <a:latin typeface="Cambria Math" charset="0"/>
                      </a:rPr>
                      <m:t> |−</m:t>
                    </m:r>
                    <m:r>
                      <a:rPr lang="en-US" i="1">
                        <a:latin typeface="Cambria Math" charset="0"/>
                      </a:rPr>
                      <m:t>𝑏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r>
                      <a:rPr lang="en-US" i="1">
                        <a:latin typeface="Cambria Math" charset="0"/>
                      </a:rPr>
                      <m:t>(+</m:t>
                    </m:r>
                    <m:r>
                      <a:rPr lang="en-US" i="1">
                        <a:latin typeface="Cambria Math" charset="0"/>
                      </a:rPr>
                      <m:t>𝑐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I don’t know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b="-70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9906000" y="6378574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451BBA2E-7FD9-46B8-A226-C36B49A97BFD}" type="slidenum">
              <a:rPr lang="en-US" smtClean="0"/>
              <a:pPr/>
              <a:t>17</a:t>
            </a:fld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C9C0B78A-55BB-4EC5-98CA-A7E484B7ECE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82204" y="1144592"/>
            <a:ext cx="0" cy="84332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>
            <a:extLst>
              <a:ext uri="{FF2B5EF4-FFF2-40B4-BE49-F238E27FC236}">
                <a16:creationId xmlns:a16="http://schemas.microsoft.com/office/drawing/2014/main" id="{291337D3-F3CE-489A-8B52-39A212D3CD5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82204" y="2441523"/>
            <a:ext cx="8464" cy="84332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9D0F6203-5DA1-4495-927B-352895F77730}"/>
              </a:ext>
            </a:extLst>
          </p:cNvPr>
          <p:cNvGrpSpPr/>
          <p:nvPr/>
        </p:nvGrpSpPr>
        <p:grpSpPr>
          <a:xfrm>
            <a:off x="10927420" y="667362"/>
            <a:ext cx="491681" cy="477230"/>
            <a:chOff x="5972710" y="3481579"/>
            <a:chExt cx="491681" cy="477230"/>
          </a:xfrm>
        </p:grpSpPr>
        <p:sp>
          <p:nvSpPr>
            <p:cNvPr id="8" name="Oval 3">
              <a:extLst>
                <a:ext uri="{FF2B5EF4-FFF2-40B4-BE49-F238E27FC236}">
                  <a16:creationId xmlns:a16="http://schemas.microsoft.com/office/drawing/2014/main" id="{224F92CA-A88B-4244-9C92-07BEAC87A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00B0F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3F639F1E-0F17-4D59-A436-58EF45C16EA2}"/>
                    </a:ext>
                  </a:extLst>
                </p:cNvPr>
                <p:cNvSpPr/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6A3203E-9B19-4397-9D10-C73917840641}"/>
              </a:ext>
            </a:extLst>
          </p:cNvPr>
          <p:cNvGrpSpPr/>
          <p:nvPr/>
        </p:nvGrpSpPr>
        <p:grpSpPr>
          <a:xfrm>
            <a:off x="10945307" y="1983885"/>
            <a:ext cx="483984" cy="461665"/>
            <a:chOff x="6511771" y="4340347"/>
            <a:chExt cx="483984" cy="461665"/>
          </a:xfrm>
        </p:grpSpPr>
        <p:sp>
          <p:nvSpPr>
            <p:cNvPr id="11" name="Oval 3">
              <a:extLst>
                <a:ext uri="{FF2B5EF4-FFF2-40B4-BE49-F238E27FC236}">
                  <a16:creationId xmlns:a16="http://schemas.microsoft.com/office/drawing/2014/main" id="{68593EF8-4305-4CB8-AA7F-017062874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FFB2E443-7716-4816-B87C-6E787F9EFE5C}"/>
                    </a:ext>
                  </a:extLst>
                </p:cNvPr>
                <p:cNvSpPr/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00182F7-5898-4D27-ABB9-B1687DCA42E1}"/>
              </a:ext>
            </a:extLst>
          </p:cNvPr>
          <p:cNvGrpSpPr/>
          <p:nvPr/>
        </p:nvGrpSpPr>
        <p:grpSpPr>
          <a:xfrm>
            <a:off x="10952456" y="3284843"/>
            <a:ext cx="473794" cy="461665"/>
            <a:chOff x="10626571" y="5030612"/>
            <a:chExt cx="473794" cy="461665"/>
          </a:xfrm>
        </p:grpSpPr>
        <p:sp>
          <p:nvSpPr>
            <p:cNvPr id="14" name="Oval 3">
              <a:extLst>
                <a:ext uri="{FF2B5EF4-FFF2-40B4-BE49-F238E27FC236}">
                  <a16:creationId xmlns:a16="http://schemas.microsoft.com/office/drawing/2014/main" id="{C1800AB7-7489-4F95-8D0C-FA9FA72AF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6571" y="503464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DB14DA81-FE9C-43E6-8930-0BC491255897}"/>
                    </a:ext>
                  </a:extLst>
                </p:cNvPr>
                <p:cNvSpPr/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41D609B-0D83-69F6-C2FE-91BD95006C1F}"/>
                  </a:ext>
                </a:extLst>
              </p14:cNvPr>
              <p14:cNvContentPartPr/>
              <p14:nvPr/>
            </p14:nvContentPartPr>
            <p14:xfrm>
              <a:off x="215280" y="240480"/>
              <a:ext cx="11713320" cy="56836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41D609B-0D83-69F6-C2FE-91BD95006C1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5920" y="231120"/>
                <a:ext cx="11732040" cy="570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5438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Prior Sampling: What does the value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sz="4000" i="1">
                                <a:latin typeface="Cambria Math" charset="0"/>
                              </a:rPr>
                              <m:t>𝑎</m:t>
                            </m:r>
                            <m:r>
                              <a:rPr lang="en-US" sz="4000" i="1">
                                <a:latin typeface="Cambria Math" charset="0"/>
                              </a:rPr>
                              <m:t>, −</m:t>
                            </m:r>
                            <m:r>
                              <a:rPr lang="en-US" sz="4000" i="1">
                                <a:latin typeface="Cambria Math" charset="0"/>
                              </a:rPr>
                              <m:t>𝑏</m:t>
                            </m:r>
                            <m:r>
                              <a:rPr lang="en-US" sz="4000" i="1">
                                <a:latin typeface="Cambria Math" charset="0"/>
                              </a:rPr>
                              <m:t>, +</m:t>
                            </m:r>
                            <m:r>
                              <a:rPr lang="en-US" sz="4000" i="1">
                                <a:latin typeface="Cambria Math" charset="0"/>
                              </a:rPr>
                              <m:t>𝑐</m:t>
                            </m:r>
                          </m:e>
                        </m:d>
                      </m:num>
                      <m:den>
                        <m:r>
                          <a:rPr lang="en-US" sz="4000" b="0" i="1" smtClean="0">
                            <a:latin typeface="Cambria Math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dirty="0"/>
                  <a:t> approximate?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r>
                      <a:rPr lang="en-US" b="0" i="1" smtClean="0">
                        <a:latin typeface="Cambria Math" charset="0"/>
                      </a:rPr>
                      <m:t>(+</m:t>
                    </m:r>
                    <m:r>
                      <a:rPr lang="en-US" b="0" i="1" smtClean="0">
                        <a:latin typeface="Cambria Math" charset="0"/>
                      </a:rPr>
                      <m:t>𝑎</m:t>
                    </m:r>
                    <m:r>
                      <a:rPr lang="en-US" b="0" i="1" smtClean="0">
                        <a:latin typeface="Cambria Math" charset="0"/>
                      </a:rPr>
                      <m:t>, −</m:t>
                    </m:r>
                    <m:r>
                      <a:rPr lang="en-US" b="0" i="1" smtClean="0">
                        <a:latin typeface="Cambria Math" charset="0"/>
                      </a:rPr>
                      <m:t>𝑏</m:t>
                    </m:r>
                    <m:r>
                      <a:rPr lang="en-US" b="0" i="1" smtClean="0">
                        <a:latin typeface="Cambria Math" charset="0"/>
                      </a:rPr>
                      <m:t>, +</m:t>
                    </m:r>
                    <m:r>
                      <a:rPr lang="en-US" b="0" i="1" smtClean="0">
                        <a:latin typeface="Cambria Math" charset="0"/>
                      </a:rPr>
                      <m:t>𝑐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+</m:t>
                    </m:r>
                    <m:r>
                      <a:rPr lang="en-US" i="1">
                        <a:latin typeface="Cambria Math" charset="0"/>
                      </a:rPr>
                      <m:t>𝑎</m:t>
                    </m:r>
                    <m:r>
                      <a:rPr lang="en-US" i="1">
                        <a:latin typeface="Cambria Math" charset="0"/>
                      </a:rPr>
                      <m:t>, −</m:t>
                    </m:r>
                    <m:r>
                      <a:rPr lang="en-US" i="1">
                        <a:latin typeface="Cambria Math" charset="0"/>
                      </a:rPr>
                      <m:t>𝑏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r>
                      <a:rPr lang="en-US" i="1">
                        <a:latin typeface="Cambria Math" charset="0"/>
                      </a:rPr>
                      <m:t>(+</m:t>
                    </m:r>
                    <m:r>
                      <a:rPr lang="en-US" b="0" i="1" smtClean="0">
                        <a:latin typeface="Cambria Math" charset="0"/>
                      </a:rPr>
                      <m:t>𝑐</m:t>
                    </m:r>
                    <m:r>
                      <a:rPr lang="en-US" b="0" i="1" smtClean="0">
                        <a:latin typeface="Cambria Math" charset="0"/>
                      </a:rPr>
                      <m:t> |−</m:t>
                    </m:r>
                    <m:r>
                      <a:rPr lang="en-US" i="1">
                        <a:latin typeface="Cambria Math" charset="0"/>
                      </a:rPr>
                      <m:t>𝑏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r>
                      <a:rPr lang="en-US" i="1">
                        <a:latin typeface="Cambria Math" charset="0"/>
                      </a:rPr>
                      <m:t>(+</m:t>
                    </m:r>
                    <m:r>
                      <a:rPr lang="en-US" i="1">
                        <a:latin typeface="Cambria Math" charset="0"/>
                      </a:rPr>
                      <m:t>𝑐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I don’t know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b="-70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9906000" y="6378574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451BBA2E-7FD9-46B8-A226-C36B49A97BFD}" type="slidenum">
              <a:rPr lang="en-US" smtClean="0"/>
              <a:pPr/>
              <a:t>18</a:t>
            </a:fld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C9C0B78A-55BB-4EC5-98CA-A7E484B7ECE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82204" y="1144592"/>
            <a:ext cx="0" cy="84332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>
            <a:extLst>
              <a:ext uri="{FF2B5EF4-FFF2-40B4-BE49-F238E27FC236}">
                <a16:creationId xmlns:a16="http://schemas.microsoft.com/office/drawing/2014/main" id="{291337D3-F3CE-489A-8B52-39A212D3CD5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82204" y="2441523"/>
            <a:ext cx="8464" cy="84332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9D0F6203-5DA1-4495-927B-352895F77730}"/>
              </a:ext>
            </a:extLst>
          </p:cNvPr>
          <p:cNvGrpSpPr/>
          <p:nvPr/>
        </p:nvGrpSpPr>
        <p:grpSpPr>
          <a:xfrm>
            <a:off x="10927420" y="667362"/>
            <a:ext cx="491681" cy="477230"/>
            <a:chOff x="5972710" y="3481579"/>
            <a:chExt cx="491681" cy="477230"/>
          </a:xfrm>
        </p:grpSpPr>
        <p:sp>
          <p:nvSpPr>
            <p:cNvPr id="8" name="Oval 3">
              <a:extLst>
                <a:ext uri="{FF2B5EF4-FFF2-40B4-BE49-F238E27FC236}">
                  <a16:creationId xmlns:a16="http://schemas.microsoft.com/office/drawing/2014/main" id="{224F92CA-A88B-4244-9C92-07BEAC87A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00B0F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3F639F1E-0F17-4D59-A436-58EF45C16EA2}"/>
                    </a:ext>
                  </a:extLst>
                </p:cNvPr>
                <p:cNvSpPr/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6A3203E-9B19-4397-9D10-C73917840641}"/>
              </a:ext>
            </a:extLst>
          </p:cNvPr>
          <p:cNvGrpSpPr/>
          <p:nvPr/>
        </p:nvGrpSpPr>
        <p:grpSpPr>
          <a:xfrm>
            <a:off x="10945307" y="1983885"/>
            <a:ext cx="483984" cy="461665"/>
            <a:chOff x="6511771" y="4340347"/>
            <a:chExt cx="483984" cy="461665"/>
          </a:xfrm>
        </p:grpSpPr>
        <p:sp>
          <p:nvSpPr>
            <p:cNvPr id="11" name="Oval 3">
              <a:extLst>
                <a:ext uri="{FF2B5EF4-FFF2-40B4-BE49-F238E27FC236}">
                  <a16:creationId xmlns:a16="http://schemas.microsoft.com/office/drawing/2014/main" id="{68593EF8-4305-4CB8-AA7F-017062874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FFB2E443-7716-4816-B87C-6E787F9EFE5C}"/>
                    </a:ext>
                  </a:extLst>
                </p:cNvPr>
                <p:cNvSpPr/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00182F7-5898-4D27-ABB9-B1687DCA42E1}"/>
              </a:ext>
            </a:extLst>
          </p:cNvPr>
          <p:cNvGrpSpPr/>
          <p:nvPr/>
        </p:nvGrpSpPr>
        <p:grpSpPr>
          <a:xfrm>
            <a:off x="10952456" y="3284843"/>
            <a:ext cx="473794" cy="461665"/>
            <a:chOff x="10626571" y="5030612"/>
            <a:chExt cx="473794" cy="461665"/>
          </a:xfrm>
        </p:grpSpPr>
        <p:sp>
          <p:nvSpPr>
            <p:cNvPr id="14" name="Oval 3">
              <a:extLst>
                <a:ext uri="{FF2B5EF4-FFF2-40B4-BE49-F238E27FC236}">
                  <a16:creationId xmlns:a16="http://schemas.microsoft.com/office/drawing/2014/main" id="{C1800AB7-7489-4F95-8D0C-FA9FA72AF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6571" y="503464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DB14DA81-FE9C-43E6-8930-0BC491255897}"/>
                    </a:ext>
                  </a:extLst>
                </p:cNvPr>
                <p:cNvSpPr/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4BC1E20A-D798-4961-BF5D-13357759EAA1}"/>
              </a:ext>
            </a:extLst>
          </p:cNvPr>
          <p:cNvSpPr/>
          <p:nvPr/>
        </p:nvSpPr>
        <p:spPr>
          <a:xfrm>
            <a:off x="489857" y="2841171"/>
            <a:ext cx="3615880" cy="1641022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66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How many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charset="0"/>
                      </a:rPr>
                      <m:t>{</m:t>
                    </m:r>
                    <m:r>
                      <a:rPr lang="en-US" b="0" i="1" dirty="0" smtClean="0">
                        <a:latin typeface="Cambria Math" charset="0"/>
                      </a:rPr>
                      <m:t>−</m:t>
                    </m:r>
                    <m:r>
                      <a:rPr lang="en-US" i="1" dirty="0">
                        <a:latin typeface="Cambria Math" charset="0"/>
                      </a:rPr>
                      <m:t>𝑎</m:t>
                    </m:r>
                    <m:r>
                      <a:rPr lang="en-US" b="0" i="1" dirty="0" smtClean="0">
                        <a:latin typeface="Cambria Math" charset="0"/>
                      </a:rPr>
                      <m:t>,+</m:t>
                    </m:r>
                    <m:r>
                      <a:rPr lang="en-US" i="1" dirty="0">
                        <a:latin typeface="Cambria Math" charset="0"/>
                      </a:rPr>
                      <m:t>𝑏</m:t>
                    </m:r>
                    <m:r>
                      <a:rPr lang="en-US" b="0" i="1" dirty="0" smtClean="0">
                        <a:latin typeface="Cambria Math" charset="0"/>
                      </a:rPr>
                      <m:t>,−</m:t>
                    </m:r>
                    <m:r>
                      <a:rPr lang="en-US" i="1" dirty="0">
                        <a:latin typeface="Cambria Math" charset="0"/>
                      </a:rPr>
                      <m:t>𝑐</m:t>
                    </m:r>
                    <m:r>
                      <a:rPr lang="en-US" b="0" i="1" dirty="0" smtClean="0">
                        <a:latin typeface="Cambria Math" charset="0"/>
                      </a:rPr>
                      <m:t>}</m:t>
                    </m:r>
                  </m:oMath>
                </a14:m>
                <a:r>
                  <a:rPr lang="en-US" dirty="0"/>
                  <a:t> samples out of N=1000</a:t>
                </a: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should we expect?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1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50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125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200</a:t>
                </a:r>
              </a:p>
              <a:p>
                <a:pPr marL="514350" lvl="0" indent="-51435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lphaUcPeriod"/>
                  <a:defRPr/>
                </a:pPr>
                <a:r>
                  <a:rPr lang="en-US" dirty="0"/>
                  <a:t> I have no idea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76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AutoShape 6"/>
          <p:cNvCxnSpPr>
            <a:cxnSpLocks noChangeShapeType="1"/>
          </p:cNvCxnSpPr>
          <p:nvPr/>
        </p:nvCxnSpPr>
        <p:spPr bwMode="auto">
          <a:xfrm>
            <a:off x="7353154" y="3156353"/>
            <a:ext cx="0" cy="84332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6"/>
          <p:cNvCxnSpPr>
            <a:cxnSpLocks noChangeShapeType="1"/>
          </p:cNvCxnSpPr>
          <p:nvPr/>
        </p:nvCxnSpPr>
        <p:spPr bwMode="auto">
          <a:xfrm>
            <a:off x="7353154" y="4453284"/>
            <a:ext cx="8464" cy="84332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24" name="Group 23"/>
          <p:cNvGrpSpPr/>
          <p:nvPr/>
        </p:nvGrpSpPr>
        <p:grpSpPr>
          <a:xfrm>
            <a:off x="7098370" y="2679123"/>
            <a:ext cx="491681" cy="477230"/>
            <a:chOff x="5972710" y="3481579"/>
            <a:chExt cx="491681" cy="477230"/>
          </a:xfrm>
        </p:grpSpPr>
        <p:sp>
          <p:nvSpPr>
            <p:cNvPr id="25" name="Oval 3"/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00B0F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/>
          <p:cNvGrpSpPr/>
          <p:nvPr/>
        </p:nvGrpSpPr>
        <p:grpSpPr>
          <a:xfrm>
            <a:off x="7116257" y="3995646"/>
            <a:ext cx="483984" cy="461665"/>
            <a:chOff x="6511771" y="4340347"/>
            <a:chExt cx="483984" cy="461665"/>
          </a:xfrm>
        </p:grpSpPr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/>
          <p:cNvGrpSpPr/>
          <p:nvPr/>
        </p:nvGrpSpPr>
        <p:grpSpPr>
          <a:xfrm>
            <a:off x="7123406" y="5296604"/>
            <a:ext cx="473794" cy="461665"/>
            <a:chOff x="10626571" y="5030612"/>
            <a:chExt cx="473794" cy="461665"/>
          </a:xfrm>
        </p:grpSpPr>
        <p:sp>
          <p:nvSpPr>
            <p:cNvPr id="31" name="Oval 3"/>
            <p:cNvSpPr>
              <a:spLocks noChangeArrowheads="1"/>
            </p:cNvSpPr>
            <p:nvPr/>
          </p:nvSpPr>
          <p:spPr bwMode="auto">
            <a:xfrm>
              <a:off x="10626571" y="503464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9529541" y="2135198"/>
          <a:ext cx="1595660" cy="824430"/>
        </p:xfrm>
        <a:graphic>
          <a:graphicData uri="http://schemas.openxmlformats.org/drawingml/2006/table">
            <a:tbl>
              <a:tblPr/>
              <a:tblGrid>
                <a:gridCol w="797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9529542" y="3260061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9529542" y="5117680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4/5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1/5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7968914" y="5596298"/>
                <a:ext cx="14034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914" y="5596298"/>
                <a:ext cx="1403461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EE197E2-9CFE-8832-FC86-4A5D68E85A8D}"/>
                  </a:ext>
                </a:extLst>
              </p14:cNvPr>
              <p14:cNvContentPartPr/>
              <p14:nvPr/>
            </p14:nvContentPartPr>
            <p14:xfrm>
              <a:off x="2144160" y="862200"/>
              <a:ext cx="10028520" cy="5211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EE197E2-9CFE-8832-FC86-4A5D68E85A8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34800" y="852840"/>
                <a:ext cx="10047240" cy="523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8051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20626"/>
          </a:xfrm>
        </p:spPr>
        <p:txBody>
          <a:bodyPr/>
          <a:lstStyle/>
          <a:p>
            <a:r>
              <a:rPr lang="en-US" dirty="0"/>
              <a:t>Midterm 2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Regrade requests due by tomorrow</a:t>
            </a:r>
          </a:p>
          <a:p>
            <a:endParaRPr lang="en-US" sz="800" dirty="0"/>
          </a:p>
          <a:p>
            <a:r>
              <a:rPr lang="en-US" dirty="0"/>
              <a:t>Assignments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P4</a:t>
            </a:r>
          </a:p>
          <a:p>
            <a:pPr marL="917575" lvl="2" indent="-457200"/>
            <a:r>
              <a:rPr lang="en-US" sz="2800" dirty="0"/>
              <a:t>Due Tonight! (or up until Saturday) 10pm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HW9</a:t>
            </a:r>
          </a:p>
          <a:p>
            <a:pPr marL="917575" lvl="2" indent="-457200"/>
            <a:r>
              <a:rPr lang="en-US" sz="2800" dirty="0"/>
              <a:t>Due Tues 4/11 10pm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P5</a:t>
            </a:r>
          </a:p>
          <a:p>
            <a:pPr marL="917575" lvl="2" indent="-457200"/>
            <a:r>
              <a:rPr lang="en-US" sz="2800" dirty="0"/>
              <a:t>Out 4/11, Due 4/27</a:t>
            </a:r>
            <a:endParaRPr lang="en-US" sz="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HW10</a:t>
            </a:r>
          </a:p>
          <a:p>
            <a:pPr marL="917575" lvl="2" indent="-457200"/>
            <a:r>
              <a:rPr lang="en-US" sz="2800" dirty="0"/>
              <a:t>Out 4/18, Due Tues 4/25 10pm</a:t>
            </a:r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387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How many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charset="0"/>
                      </a:rPr>
                      <m:t>{</m:t>
                    </m:r>
                    <m:r>
                      <a:rPr lang="en-US" b="0" i="1" dirty="0" smtClean="0">
                        <a:latin typeface="Cambria Math" charset="0"/>
                      </a:rPr>
                      <m:t>−</m:t>
                    </m:r>
                    <m:r>
                      <a:rPr lang="en-US" i="1" dirty="0">
                        <a:latin typeface="Cambria Math" charset="0"/>
                      </a:rPr>
                      <m:t>𝑎</m:t>
                    </m:r>
                    <m:r>
                      <a:rPr lang="en-US" b="0" i="1" dirty="0" smtClean="0">
                        <a:latin typeface="Cambria Math" charset="0"/>
                      </a:rPr>
                      <m:t>,+</m:t>
                    </m:r>
                    <m:r>
                      <a:rPr lang="en-US" i="1" dirty="0">
                        <a:latin typeface="Cambria Math" charset="0"/>
                      </a:rPr>
                      <m:t>𝑏</m:t>
                    </m:r>
                    <m:r>
                      <a:rPr lang="en-US" b="0" i="1" dirty="0" smtClean="0">
                        <a:latin typeface="Cambria Math" charset="0"/>
                      </a:rPr>
                      <m:t>,−</m:t>
                    </m:r>
                    <m:r>
                      <a:rPr lang="en-US" i="1" dirty="0">
                        <a:latin typeface="Cambria Math" charset="0"/>
                      </a:rPr>
                      <m:t>𝑐</m:t>
                    </m:r>
                    <m:r>
                      <a:rPr lang="en-US" b="0" i="1" dirty="0" smtClean="0">
                        <a:latin typeface="Cambria Math" charset="0"/>
                      </a:rPr>
                      <m:t>}</m:t>
                    </m:r>
                  </m:oMath>
                </a14:m>
                <a:r>
                  <a:rPr lang="en-US" dirty="0"/>
                  <a:t> samples out of N=1000</a:t>
                </a: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should we expect?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1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50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125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200</a:t>
                </a:r>
              </a:p>
              <a:p>
                <a:pPr marL="514350" lvl="0" indent="-51435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lphaUcPeriod"/>
                  <a:defRPr/>
                </a:pPr>
                <a:r>
                  <a:rPr lang="en-US" dirty="0"/>
                  <a:t> I have no idea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76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AutoShape 6"/>
          <p:cNvCxnSpPr>
            <a:cxnSpLocks noChangeShapeType="1"/>
          </p:cNvCxnSpPr>
          <p:nvPr/>
        </p:nvCxnSpPr>
        <p:spPr bwMode="auto">
          <a:xfrm>
            <a:off x="7353154" y="3156353"/>
            <a:ext cx="0" cy="84332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6"/>
          <p:cNvCxnSpPr>
            <a:cxnSpLocks noChangeShapeType="1"/>
          </p:cNvCxnSpPr>
          <p:nvPr/>
        </p:nvCxnSpPr>
        <p:spPr bwMode="auto">
          <a:xfrm>
            <a:off x="7353154" y="4453284"/>
            <a:ext cx="8464" cy="84332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24" name="Group 23"/>
          <p:cNvGrpSpPr/>
          <p:nvPr/>
        </p:nvGrpSpPr>
        <p:grpSpPr>
          <a:xfrm>
            <a:off x="7098370" y="2679123"/>
            <a:ext cx="491681" cy="477230"/>
            <a:chOff x="5972710" y="3481579"/>
            <a:chExt cx="491681" cy="477230"/>
          </a:xfrm>
        </p:grpSpPr>
        <p:sp>
          <p:nvSpPr>
            <p:cNvPr id="25" name="Oval 3"/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00B0F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/>
          <p:cNvGrpSpPr/>
          <p:nvPr/>
        </p:nvGrpSpPr>
        <p:grpSpPr>
          <a:xfrm>
            <a:off x="7116257" y="3995646"/>
            <a:ext cx="483984" cy="461665"/>
            <a:chOff x="6511771" y="4340347"/>
            <a:chExt cx="483984" cy="461665"/>
          </a:xfrm>
        </p:grpSpPr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/>
          <p:cNvGrpSpPr/>
          <p:nvPr/>
        </p:nvGrpSpPr>
        <p:grpSpPr>
          <a:xfrm>
            <a:off x="7123406" y="5296604"/>
            <a:ext cx="473794" cy="461665"/>
            <a:chOff x="10626571" y="5030612"/>
            <a:chExt cx="473794" cy="461665"/>
          </a:xfrm>
        </p:grpSpPr>
        <p:sp>
          <p:nvSpPr>
            <p:cNvPr id="31" name="Oval 3"/>
            <p:cNvSpPr>
              <a:spLocks noChangeArrowheads="1"/>
            </p:cNvSpPr>
            <p:nvPr/>
          </p:nvSpPr>
          <p:spPr bwMode="auto">
            <a:xfrm>
              <a:off x="10626571" y="503464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9529541" y="2135198"/>
          <a:ext cx="1595660" cy="824430"/>
        </p:xfrm>
        <a:graphic>
          <a:graphicData uri="http://schemas.openxmlformats.org/drawingml/2006/table">
            <a:tbl>
              <a:tblPr/>
              <a:tblGrid>
                <a:gridCol w="797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9529542" y="3260061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9529542" y="5117680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4/5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1/5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7968914" y="5596298"/>
                <a:ext cx="14034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914" y="5596298"/>
                <a:ext cx="1403461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5F97031A-FEF9-480C-A50F-A3DFE15D8116}"/>
              </a:ext>
            </a:extLst>
          </p:cNvPr>
          <p:cNvSpPr/>
          <p:nvPr/>
        </p:nvSpPr>
        <p:spPr>
          <a:xfrm>
            <a:off x="552099" y="3190084"/>
            <a:ext cx="3615880" cy="1641022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53BB89E-3631-4BBC-BE47-E01A06664EE9}"/>
              </a:ext>
            </a:extLst>
          </p:cNvPr>
          <p:cNvSpPr/>
          <p:nvPr/>
        </p:nvSpPr>
        <p:spPr>
          <a:xfrm>
            <a:off x="608353" y="2350890"/>
            <a:ext cx="3241271" cy="461665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62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of a sample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5613400" cy="2598645"/>
              </a:xfrm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Given this Bayes Net &amp; CPT,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Algorithm: Multiply probability of each node given parents: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5613400" cy="2598645"/>
              </a:xfrm>
              <a:blipFill>
                <a:blip r:embed="rId2"/>
                <a:stretch>
                  <a:fillRect l="-2280" t="-2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AutoShape 6"/>
          <p:cNvCxnSpPr>
            <a:cxnSpLocks noChangeShapeType="1"/>
          </p:cNvCxnSpPr>
          <p:nvPr/>
        </p:nvCxnSpPr>
        <p:spPr bwMode="auto">
          <a:xfrm>
            <a:off x="7353154" y="3156353"/>
            <a:ext cx="0" cy="84332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0" name="AutoShape 6"/>
          <p:cNvCxnSpPr>
            <a:cxnSpLocks noChangeShapeType="1"/>
          </p:cNvCxnSpPr>
          <p:nvPr/>
        </p:nvCxnSpPr>
        <p:spPr bwMode="auto">
          <a:xfrm>
            <a:off x="7353154" y="4453284"/>
            <a:ext cx="8464" cy="84332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41" name="Group 40"/>
          <p:cNvGrpSpPr/>
          <p:nvPr/>
        </p:nvGrpSpPr>
        <p:grpSpPr>
          <a:xfrm>
            <a:off x="7098370" y="2679123"/>
            <a:ext cx="491681" cy="477230"/>
            <a:chOff x="5972710" y="3481579"/>
            <a:chExt cx="491681" cy="477230"/>
          </a:xfrm>
        </p:grpSpPr>
        <p:sp>
          <p:nvSpPr>
            <p:cNvPr id="42" name="Oval 3"/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00B0F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/>
          <p:cNvGrpSpPr/>
          <p:nvPr/>
        </p:nvGrpSpPr>
        <p:grpSpPr>
          <a:xfrm>
            <a:off x="7116257" y="3995646"/>
            <a:ext cx="483984" cy="461665"/>
            <a:chOff x="6511771" y="4340347"/>
            <a:chExt cx="483984" cy="461665"/>
          </a:xfrm>
        </p:grpSpPr>
        <p:sp>
          <p:nvSpPr>
            <p:cNvPr id="45" name="Oval 3"/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/>
          <p:cNvGrpSpPr/>
          <p:nvPr/>
        </p:nvGrpSpPr>
        <p:grpSpPr>
          <a:xfrm>
            <a:off x="7123406" y="5296604"/>
            <a:ext cx="473794" cy="461665"/>
            <a:chOff x="10626571" y="5030612"/>
            <a:chExt cx="473794" cy="461665"/>
          </a:xfrm>
        </p:grpSpPr>
        <p:sp>
          <p:nvSpPr>
            <p:cNvPr id="48" name="Oval 3"/>
            <p:cNvSpPr>
              <a:spLocks noChangeArrowheads="1"/>
            </p:cNvSpPr>
            <p:nvPr/>
          </p:nvSpPr>
          <p:spPr bwMode="auto">
            <a:xfrm>
              <a:off x="10626571" y="503464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9529541" y="2135198"/>
          <a:ext cx="1595660" cy="824430"/>
        </p:xfrm>
        <a:graphic>
          <a:graphicData uri="http://schemas.openxmlformats.org/drawingml/2006/table">
            <a:tbl>
              <a:tblPr/>
              <a:tblGrid>
                <a:gridCol w="797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9529542" y="3260061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/>
        </p:nvGraphicFramePr>
        <p:xfrm>
          <a:off x="9529542" y="5117680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4/5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1/5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7968914" y="5596298"/>
                <a:ext cx="14034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914" y="5596298"/>
                <a:ext cx="1403461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533400" y="4010595"/>
            <a:ext cx="5190139" cy="231049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>
                <a:ea typeface="ＭＳ Ｐゴシック" pitchFamily="34" charset="-128"/>
              </a:rPr>
              <a:t>w = 1.0</a:t>
            </a:r>
          </a:p>
          <a:p>
            <a:r>
              <a:rPr lang="en-US" sz="2800" kern="0" dirty="0">
                <a:ea typeface="ＭＳ Ｐゴシック" pitchFamily="34" charset="-128"/>
              </a:rPr>
              <a:t>for </a:t>
            </a:r>
            <a:r>
              <a:rPr lang="en-US" sz="2800" kern="0" dirty="0" err="1">
                <a:ea typeface="ＭＳ Ｐゴシック" pitchFamily="34" charset="-128"/>
              </a:rPr>
              <a:t>i</a:t>
            </a:r>
            <a:r>
              <a:rPr lang="en-US" sz="2800" kern="0" dirty="0">
                <a:ea typeface="ＭＳ Ｐゴシック" pitchFamily="34" charset="-128"/>
              </a:rPr>
              <a:t>=1, 2, …, n</a:t>
            </a:r>
          </a:p>
          <a:p>
            <a:pPr lvl="1"/>
            <a:r>
              <a:rPr lang="en-US" kern="0" dirty="0">
                <a:ea typeface="ＭＳ Ｐゴシック" pitchFamily="34" charset="-128"/>
              </a:rPr>
              <a:t>Set w = w * P(x</a:t>
            </a:r>
            <a:r>
              <a:rPr lang="en-US" kern="0" baseline="-25000" dirty="0">
                <a:ea typeface="ＭＳ Ｐゴシック" pitchFamily="34" charset="-128"/>
              </a:rPr>
              <a:t>i</a:t>
            </a:r>
            <a:r>
              <a:rPr lang="en-US" kern="0" dirty="0">
                <a:ea typeface="ＭＳ Ｐゴシック" pitchFamily="34" charset="-128"/>
              </a:rPr>
              <a:t> | Parents(X</a:t>
            </a:r>
            <a:r>
              <a:rPr lang="en-US" kern="0" baseline="-25000" dirty="0">
                <a:ea typeface="ＭＳ Ｐゴシック" pitchFamily="34" charset="-128"/>
              </a:rPr>
              <a:t>i</a:t>
            </a:r>
            <a:r>
              <a:rPr lang="en-US" kern="0" dirty="0">
                <a:ea typeface="ＭＳ Ｐゴシック" pitchFamily="34" charset="-128"/>
              </a:rPr>
              <a:t>))</a:t>
            </a:r>
          </a:p>
          <a:p>
            <a:r>
              <a:rPr lang="en-US" sz="2800" kern="0" dirty="0">
                <a:ea typeface="ＭＳ Ｐゴシック" pitchFamily="34" charset="-128"/>
              </a:rPr>
              <a:t>return w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82AC485-5D3F-9EFE-3F6A-35F87CFC455C}"/>
                  </a:ext>
                </a:extLst>
              </p14:cNvPr>
              <p14:cNvContentPartPr/>
              <p14:nvPr/>
            </p14:nvContentPartPr>
            <p14:xfrm>
              <a:off x="9342000" y="2099160"/>
              <a:ext cx="2754360" cy="3425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82AC485-5D3F-9EFE-3F6A-35F87CFC455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32640" y="2089800"/>
                <a:ext cx="2773080" cy="344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181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Prior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55319" y="1272540"/>
                <a:ext cx="11268951" cy="4876800"/>
              </a:xfrm>
            </p:spPr>
            <p:txBody>
              <a:bodyPr/>
              <a:lstStyle/>
              <a:p>
                <a:r>
                  <a:rPr lang="en-US" sz="2400" dirty="0">
                    <a:ea typeface="ＭＳ Ｐゴシック" pitchFamily="34" charset="-128"/>
                    <a:cs typeface="Calibri" pitchFamily="34" charset="0"/>
                  </a:rPr>
                  <a:t>This process generates samples with probability:</a:t>
                </a:r>
              </a:p>
              <a:p>
                <a:endParaRPr lang="en-US" sz="2400" dirty="0">
                  <a:ea typeface="ＭＳ Ｐゴシック" pitchFamily="34" charset="-128"/>
                  <a:cs typeface="Calibri" pitchFamily="34" charset="0"/>
                </a:endParaRPr>
              </a:p>
              <a:p>
                <a:endParaRPr lang="en-US" sz="2400" dirty="0">
                  <a:ea typeface="ＭＳ Ｐゴシック" pitchFamily="34" charset="-128"/>
                  <a:cs typeface="Calibri" pitchFamily="34" charset="0"/>
                </a:endParaRPr>
              </a:p>
              <a:p>
                <a:pPr>
                  <a:buFont typeface="Wingdings" pitchFamily="2" charset="2"/>
                  <a:buNone/>
                </a:pPr>
                <a:r>
                  <a:rPr lang="en-US" sz="2400" dirty="0">
                    <a:ea typeface="ＭＳ Ｐゴシック" pitchFamily="34" charset="-128"/>
                    <a:cs typeface="Calibri" pitchFamily="34" charset="0"/>
                  </a:rPr>
                  <a:t>	…i.e. the BN</a:t>
                </a:r>
                <a:r>
                  <a:rPr lang="ja-JP" altLang="en-US" sz="2400" dirty="0">
                    <a:ea typeface="ＭＳ Ｐゴシック" pitchFamily="34" charset="-128"/>
                    <a:cs typeface="Calibri" pitchFamily="34" charset="0"/>
                  </a:rPr>
                  <a:t>’</a:t>
                </a:r>
                <a:r>
                  <a:rPr lang="en-US" altLang="ja-JP" sz="2400" dirty="0">
                    <a:ea typeface="ＭＳ Ｐゴシック" pitchFamily="34" charset="-128"/>
                    <a:cs typeface="Calibri" pitchFamily="34" charset="0"/>
                  </a:rPr>
                  <a:t>s joint probability</a:t>
                </a:r>
              </a:p>
              <a:p>
                <a:endParaRPr lang="en-US" sz="2400" dirty="0">
                  <a:ea typeface="ＭＳ Ｐゴシック" pitchFamily="34" charset="-128"/>
                  <a:cs typeface="Calibri" pitchFamily="34" charset="0"/>
                </a:endParaRPr>
              </a:p>
              <a:p>
                <a:r>
                  <a:rPr lang="en-US" sz="2400" dirty="0">
                    <a:ea typeface="ＭＳ Ｐゴシック" pitchFamily="34" charset="-128"/>
                    <a:cs typeface="Calibri" pitchFamily="34" charset="0"/>
                  </a:rPr>
                  <a:t>Let the number of samples of an event be</a:t>
                </a:r>
              </a:p>
              <a:p>
                <a:endParaRPr lang="en-US" sz="2400" dirty="0">
                  <a:ea typeface="ＭＳ Ｐゴシック" pitchFamily="34" charset="-128"/>
                  <a:cs typeface="Calibri" pitchFamily="34" charset="0"/>
                </a:endParaRPr>
              </a:p>
              <a:p>
                <a:r>
                  <a:rPr lang="en-US" sz="2400" dirty="0">
                    <a:ea typeface="ＭＳ Ｐゴシック" pitchFamily="34" charset="-128"/>
                    <a:cs typeface="Calibri" pitchFamily="34" charset="0"/>
                  </a:rPr>
                  <a:t>Then</a:t>
                </a:r>
              </a:p>
              <a:p>
                <a:endParaRPr lang="en-US" sz="2400" dirty="0">
                  <a:ea typeface="ＭＳ Ｐゴシック" pitchFamily="34" charset="-128"/>
                  <a:cs typeface="Calibri" pitchFamily="34" charset="0"/>
                </a:endParaRPr>
              </a:p>
              <a:p>
                <a:endParaRPr lang="en-US" sz="2400" dirty="0">
                  <a:ea typeface="ＭＳ Ｐゴシック" pitchFamily="34" charset="-128"/>
                  <a:cs typeface="Calibri" pitchFamily="34" charset="0"/>
                </a:endParaRPr>
              </a:p>
              <a:p>
                <a:endParaRPr lang="en-US" sz="2400" dirty="0">
                  <a:ea typeface="ＭＳ Ｐゴシック" pitchFamily="34" charset="-128"/>
                  <a:cs typeface="Calibri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Calibri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Calibri" pitchFamily="34" charset="0"/>
                          </a:rPr>
                          <m:t>𝑃𝑆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ＭＳ Ｐゴシック" pitchFamily="34" charset="-128"/>
                        <a:cs typeface="Calibri" pitchFamily="34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Calibri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ＭＳ Ｐゴシック" pitchFamily="34" charset="-128"/>
                        <a:cs typeface="Calibri" pitchFamily="34" charset="0"/>
                      </a:rPr>
                      <m:t>…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Calibri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Calibri" pitchFamily="34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ＭＳ Ｐゴシック" pitchFamily="34" charset="-128"/>
                        <a:cs typeface="Calibri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ea typeface="ＭＳ Ｐゴシック" pitchFamily="34" charset="-128"/>
                    <a:cs typeface="Calibri" pitchFamily="34" charset="0"/>
                  </a:rPr>
                  <a:t> = the probability that a sample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ＭＳ Ｐゴシック" pitchFamily="34" charset="-128"/>
                        <a:cs typeface="Calibri" pitchFamily="34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ＭＳ Ｐゴシック" pitchFamily="34" charset="-128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ＭＳ Ｐゴシック" pitchFamily="34" charset="-128"/>
                            <a:cs typeface="Calibri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ＭＳ Ｐゴシック" pitchFamily="34" charset="-128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ＭＳ Ｐゴシック" pitchFamily="34" charset="-128"/>
                        <a:cs typeface="Calibri" pitchFamily="34" charset="0"/>
                      </a:rPr>
                      <m:t>…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ＭＳ Ｐゴシック" pitchFamily="34" charset="-128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ＭＳ Ｐゴシック" pitchFamily="34" charset="-128"/>
                            <a:cs typeface="Calibri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ＭＳ Ｐゴシック" pitchFamily="34" charset="-128"/>
                            <a:cs typeface="Calibri" pitchFamily="34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ＭＳ Ｐゴシック" pitchFamily="34" charset="-128"/>
                        <a:cs typeface="Calibri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ea typeface="ＭＳ Ｐゴシック" pitchFamily="34" charset="-128"/>
                    <a:cs typeface="Calibri" pitchFamily="34" charset="0"/>
                  </a:rPr>
                  <a:t> is drawn using Prior Sampling  </a:t>
                </a:r>
              </a:p>
              <a:p>
                <a:endParaRPr lang="en-US" sz="2400" dirty="0">
                  <a:ea typeface="ＭＳ Ｐゴシック" pitchFamily="34" charset="-128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74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5319" y="1272540"/>
                <a:ext cx="11268951" cy="4876800"/>
              </a:xfrm>
              <a:blipFill>
                <a:blip r:embed="rId5"/>
                <a:stretch>
                  <a:fillRect l="-788" t="-1558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41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20" y="1834515"/>
            <a:ext cx="70866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34740"/>
            <a:ext cx="18605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2" y="4526280"/>
            <a:ext cx="6383338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46DF9A4-51A5-FBE7-AFA7-BBBD80454AC5}"/>
                  </a:ext>
                </a:extLst>
              </p14:cNvPr>
              <p14:cNvContentPartPr/>
              <p14:nvPr/>
            </p14:nvContentPartPr>
            <p14:xfrm>
              <a:off x="1402200" y="1731600"/>
              <a:ext cx="7493040" cy="5000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46DF9A4-51A5-FBE7-AFA7-BBBD80454AC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92840" y="1722240"/>
                <a:ext cx="7511760" cy="5019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Example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05439" y="1028700"/>
            <a:ext cx="8229600" cy="4800600"/>
          </a:xfrm>
        </p:spPr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We’</a:t>
            </a:r>
            <a:r>
              <a:rPr lang="en-US" altLang="ja-JP" dirty="0">
                <a:latin typeface="Calibri"/>
                <a:ea typeface="ＭＳ Ｐゴシック" pitchFamily="34" charset="-128"/>
                <a:cs typeface="Calibri"/>
              </a:rPr>
              <a:t>ll get a bunch of samples from the BN:</a:t>
            </a:r>
          </a:p>
          <a:p>
            <a:pPr lvl="1">
              <a:buFont typeface="Wingdings" pitchFamily="2" charset="2"/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	+c,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s, +r, +w</a:t>
            </a:r>
          </a:p>
          <a:p>
            <a:pPr lvl="1">
              <a:buFont typeface="Wingdings" pitchFamily="2" charset="2"/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	+c, +s, +r, +w</a:t>
            </a:r>
          </a:p>
          <a:p>
            <a:pPr lvl="1">
              <a:buFont typeface="Wingdings" pitchFamily="2" charset="2"/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	-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c, +s, +r, 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w</a:t>
            </a:r>
          </a:p>
          <a:p>
            <a:pPr lvl="1">
              <a:buFont typeface="Wingdings" pitchFamily="2" charset="2"/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	+c,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s, +r, +w</a:t>
            </a:r>
          </a:p>
          <a:p>
            <a:pPr lvl="1">
              <a:buFont typeface="Wingdings" pitchFamily="2" charset="2"/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	-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c,  -s, 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r, +w</a:t>
            </a:r>
          </a:p>
          <a:p>
            <a:pPr lvl="1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If we want to know P(W)</a:t>
            </a: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We have counts &lt;+w:4,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-w:1&gt;</a:t>
            </a: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Normalize to get P(W) =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&lt;+w:0.8,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-w:0.2&gt;</a:t>
            </a: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This will get closer to the true distribution with more samples</a:t>
            </a: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Can estimate anything else, too</a:t>
            </a: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What about P(C| +w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)?  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P(C| +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r,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+w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)? 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P(C| -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r,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-w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)?</a:t>
            </a: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Fast: can use fewer samples if less time (what’s</a:t>
            </a:r>
            <a:r>
              <a:rPr lang="en-US" altLang="ja-JP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 the drawback?)</a:t>
            </a:r>
            <a:endParaRPr lang="en-US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315200" y="1905000"/>
            <a:ext cx="1652499" cy="1447799"/>
            <a:chOff x="7416868" y="3352800"/>
            <a:chExt cx="2870132" cy="2514600"/>
          </a:xfrm>
        </p:grpSpPr>
        <p:sp>
          <p:nvSpPr>
            <p:cNvPr id="18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20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1" name="AutoShape 6"/>
            <p:cNvCxnSpPr>
              <a:cxnSpLocks noChangeShapeType="1"/>
              <a:stCxn id="19" idx="3"/>
              <a:endCxn id="20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6"/>
            <p:cNvCxnSpPr>
              <a:cxnSpLocks noChangeShapeType="1"/>
              <a:stCxn id="18" idx="5"/>
              <a:endCxn id="20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4" name="AutoShape 6"/>
            <p:cNvCxnSpPr>
              <a:cxnSpLocks noChangeShapeType="1"/>
              <a:stCxn id="23" idx="5"/>
              <a:endCxn id="19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AutoShape 6"/>
            <p:cNvCxnSpPr>
              <a:cxnSpLocks noChangeShapeType="1"/>
              <a:stCxn id="23" idx="3"/>
              <a:endCxn id="18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23FD927-4FF9-BF54-388D-AA07CEF43CD4}"/>
                  </a:ext>
                </a:extLst>
              </p14:cNvPr>
              <p14:cNvContentPartPr/>
              <p14:nvPr/>
            </p14:nvContentPartPr>
            <p14:xfrm>
              <a:off x="2043360" y="1456920"/>
              <a:ext cx="4683960" cy="2123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23FD927-4FF9-BF54-388D-AA07CEF43CD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34000" y="1447560"/>
                <a:ext cx="4702680" cy="2142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E8C6C-BDD0-68F1-E2EB-CFB36D03B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Prior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67917-F9A1-4F23-E0EE-060B49684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031590"/>
          </a:xfrm>
        </p:spPr>
        <p:txBody>
          <a:bodyPr/>
          <a:lstStyle/>
          <a:p>
            <a:r>
              <a:rPr lang="en-US" dirty="0"/>
              <a:t>Use a random number generator to pick a number between 0 and 100, divide random number by 100 to get a probability</a:t>
            </a:r>
          </a:p>
          <a:p>
            <a:endParaRPr lang="en-US" dirty="0"/>
          </a:p>
          <a:p>
            <a:r>
              <a:rPr lang="en-US" dirty="0"/>
              <a:t>Check the relevant probability distribution to determine what value is selected. </a:t>
            </a:r>
          </a:p>
          <a:p>
            <a:endParaRPr lang="en-US" dirty="0"/>
          </a:p>
          <a:p>
            <a:r>
              <a:rPr lang="en-US" dirty="0"/>
              <a:t>Continue selecting values for each variable until you have a single sample</a:t>
            </a:r>
          </a:p>
          <a:p>
            <a:endParaRPr lang="en-US" dirty="0"/>
          </a:p>
          <a:p>
            <a:r>
              <a:rPr lang="en-US" dirty="0"/>
              <a:t>Record the sample, repeat the process for 9 more samples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88F5FE6-C3C1-7689-C3FE-6B3C124F701E}"/>
                  </a:ext>
                </a:extLst>
              </p14:cNvPr>
              <p14:cNvContentPartPr/>
              <p14:nvPr/>
            </p14:nvContentPartPr>
            <p14:xfrm>
              <a:off x="511920" y="1223280"/>
              <a:ext cx="10473840" cy="1292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88F5FE6-C3C1-7689-C3FE-6B3C124F701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2560" y="1213920"/>
                <a:ext cx="10492560" cy="131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7835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Rejection Sampling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2782858"/>
            <a:ext cx="12039597" cy="313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72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7315200" y="4849812"/>
            <a:ext cx="28956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Font typeface="Wingdings" pitchFamily="2" charset="2"/>
              <a:buNone/>
            </a:pPr>
            <a:r>
              <a:rPr lang="en-US" sz="2000">
                <a:latin typeface="Calibri"/>
                <a:cs typeface="Calibri"/>
              </a:rPr>
              <a:t>	+c, </a:t>
            </a:r>
            <a:r>
              <a:rPr lang="en-US" sz="2000">
                <a:latin typeface="Calibri"/>
                <a:cs typeface="Calibri"/>
                <a:sym typeface="Symbol" pitchFamily="18" charset="2"/>
              </a:rPr>
              <a:t>-</a:t>
            </a:r>
            <a:r>
              <a:rPr lang="en-US" sz="2000">
                <a:latin typeface="Calibri"/>
                <a:cs typeface="Calibri"/>
              </a:rPr>
              <a:t>s, +r, +w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>
                <a:latin typeface="Calibri"/>
                <a:cs typeface="Calibri"/>
              </a:rPr>
              <a:t>	+c, +s, +r, +w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>
                <a:latin typeface="Calibri"/>
                <a:cs typeface="Calibri"/>
                <a:sym typeface="Symbol" pitchFamily="18" charset="2"/>
              </a:rPr>
              <a:t>	-</a:t>
            </a:r>
            <a:r>
              <a:rPr lang="en-US" sz="2000">
                <a:latin typeface="Calibri"/>
                <a:cs typeface="Calibri"/>
              </a:rPr>
              <a:t>c, +s, +r,  </a:t>
            </a:r>
            <a:r>
              <a:rPr lang="en-US" sz="2000">
                <a:latin typeface="Calibri"/>
                <a:cs typeface="Calibri"/>
                <a:sym typeface="Symbol" pitchFamily="18" charset="2"/>
              </a:rPr>
              <a:t>-</a:t>
            </a:r>
            <a:r>
              <a:rPr lang="en-US" sz="2000">
                <a:latin typeface="Calibri"/>
                <a:cs typeface="Calibri"/>
              </a:rPr>
              <a:t>w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>
                <a:latin typeface="Calibri"/>
                <a:cs typeface="Calibri"/>
              </a:rPr>
              <a:t>	+c, </a:t>
            </a:r>
            <a:r>
              <a:rPr lang="en-US" sz="2000">
                <a:latin typeface="Calibri"/>
                <a:cs typeface="Calibri"/>
                <a:sym typeface="Symbol" pitchFamily="18" charset="2"/>
              </a:rPr>
              <a:t>-</a:t>
            </a:r>
            <a:r>
              <a:rPr lang="en-US" sz="2000">
                <a:latin typeface="Calibri"/>
                <a:cs typeface="Calibri"/>
              </a:rPr>
              <a:t>s, +r, +w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>
                <a:latin typeface="Calibri"/>
                <a:cs typeface="Calibri"/>
                <a:sym typeface="Symbol" pitchFamily="18" charset="2"/>
              </a:rPr>
              <a:t>	-</a:t>
            </a:r>
            <a:r>
              <a:rPr lang="en-US" sz="2000">
                <a:latin typeface="Calibri"/>
                <a:cs typeface="Calibri"/>
              </a:rPr>
              <a:t>c,  -s,  </a:t>
            </a:r>
            <a:r>
              <a:rPr lang="en-US" sz="2000">
                <a:latin typeface="Calibri"/>
                <a:cs typeface="Calibri"/>
                <a:sym typeface="Symbol" pitchFamily="18" charset="2"/>
              </a:rPr>
              <a:t>-</a:t>
            </a:r>
            <a:r>
              <a:rPr lang="en-US" sz="2000">
                <a:latin typeface="Calibri"/>
                <a:cs typeface="Calibri"/>
              </a:rPr>
              <a:t>r, +w</a:t>
            </a:r>
          </a:p>
        </p:txBody>
      </p:sp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Rejection Sampling</a:t>
            </a:r>
          </a:p>
        </p:txBody>
      </p:sp>
      <p:sp>
        <p:nvSpPr>
          <p:cNvPr id="113459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600200"/>
            <a:ext cx="5867400" cy="4525963"/>
          </a:xfrm>
        </p:spPr>
        <p:txBody>
          <a:bodyPr/>
          <a:lstStyle/>
          <a:p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Let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s say we want P(C)</a:t>
            </a: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No point keeping all samples around</a:t>
            </a: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Just tally counts of C as we go</a:t>
            </a:r>
          </a:p>
          <a:p>
            <a:pPr lvl="2"/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Let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s say we want 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P(C| +s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Same thing: tally C outcomes, but ignore (reject) samples which don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t have S=+s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This is called rejection sampling</a:t>
            </a: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It is also consistent for conditional probabilities (i.e., correct in the limit)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077200" y="2971800"/>
            <a:ext cx="1652499" cy="1447799"/>
            <a:chOff x="7416868" y="3352800"/>
            <a:chExt cx="2870132" cy="2514600"/>
          </a:xfrm>
        </p:grpSpPr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20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21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2" name="AutoShape 6"/>
            <p:cNvCxnSpPr>
              <a:cxnSpLocks noChangeShapeType="1"/>
              <a:stCxn id="20" idx="3"/>
              <a:endCxn id="21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6"/>
            <p:cNvCxnSpPr>
              <a:cxnSpLocks noChangeShapeType="1"/>
              <a:stCxn id="19" idx="5"/>
              <a:endCxn id="21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5" name="AutoShape 6"/>
            <p:cNvCxnSpPr>
              <a:cxnSpLocks noChangeShapeType="1"/>
              <a:stCxn id="24" idx="5"/>
              <a:endCxn id="20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6"/>
            <p:cNvCxnSpPr>
              <a:cxnSpLocks noChangeShapeType="1"/>
              <a:stCxn id="24" idx="3"/>
              <a:endCxn id="19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88015A8-EC05-44D6-8A4C-44A30911D667}"/>
                  </a:ext>
                </a:extLst>
              </p14:cNvPr>
              <p14:cNvContentPartPr/>
              <p14:nvPr/>
            </p14:nvContentPartPr>
            <p14:xfrm>
              <a:off x="3670920" y="2011320"/>
              <a:ext cx="5690520" cy="2563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88015A8-EC05-44D6-8A4C-44A30911D66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61560" y="2001960"/>
                <a:ext cx="5709240" cy="2582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Rejection Sampling</a:t>
            </a:r>
          </a:p>
        </p:txBody>
      </p:sp>
      <p:sp>
        <p:nvSpPr>
          <p:cNvPr id="75778" name="Content Placeholder 2"/>
          <p:cNvSpPr>
            <a:spLocks noGrp="1"/>
          </p:cNvSpPr>
          <p:nvPr>
            <p:ph idx="1"/>
          </p:nvPr>
        </p:nvSpPr>
        <p:spPr>
          <a:xfrm>
            <a:off x="3276600" y="1145171"/>
            <a:ext cx="6263640" cy="3024429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IN: evidence instantiation</a:t>
            </a:r>
          </a:p>
          <a:p>
            <a:r>
              <a:rPr lang="en-US" sz="2400" dirty="0">
                <a:ea typeface="ＭＳ Ｐゴシック" pitchFamily="34" charset="-128"/>
              </a:rPr>
              <a:t>For </a:t>
            </a:r>
            <a:r>
              <a:rPr lang="en-US" sz="2400" dirty="0" err="1">
                <a:ea typeface="ＭＳ Ｐゴシック" pitchFamily="34" charset="-128"/>
              </a:rPr>
              <a:t>i</a:t>
            </a:r>
            <a:r>
              <a:rPr lang="en-US" sz="2400" dirty="0">
                <a:ea typeface="ＭＳ Ｐゴシック" pitchFamily="34" charset="-128"/>
              </a:rPr>
              <a:t>=1, 2, …, n</a:t>
            </a:r>
          </a:p>
          <a:p>
            <a:pPr lvl="2"/>
            <a:endParaRPr lang="en-US" sz="700" dirty="0">
              <a:ea typeface="ＭＳ Ｐゴシック" pitchFamily="34" charset="-128"/>
            </a:endParaRPr>
          </a:p>
          <a:p>
            <a:pPr lvl="1"/>
            <a:r>
              <a:rPr lang="en-US" sz="2000" dirty="0">
                <a:ea typeface="ＭＳ Ｐゴシック" pitchFamily="34" charset="-128"/>
              </a:rPr>
              <a:t>Sample x</a:t>
            </a:r>
            <a:r>
              <a:rPr lang="en-US" sz="2000" baseline="-25000" dirty="0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 from P(X</a:t>
            </a:r>
            <a:r>
              <a:rPr lang="en-US" sz="2000" baseline="-25000" dirty="0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 | Parents(X</a:t>
            </a:r>
            <a:r>
              <a:rPr lang="en-US" sz="2000" baseline="-25000" dirty="0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))</a:t>
            </a:r>
          </a:p>
          <a:p>
            <a:pPr lvl="1"/>
            <a:endParaRPr lang="en-US" sz="700" dirty="0">
              <a:ea typeface="ＭＳ Ｐゴシック" pitchFamily="34" charset="-128"/>
            </a:endParaRPr>
          </a:p>
          <a:p>
            <a:pPr lvl="1"/>
            <a:r>
              <a:rPr lang="en-US" sz="2000" dirty="0">
                <a:ea typeface="ＭＳ Ｐゴシック" pitchFamily="34" charset="-128"/>
              </a:rPr>
              <a:t>If x</a:t>
            </a:r>
            <a:r>
              <a:rPr lang="en-US" sz="2000" baseline="-25000" dirty="0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 not consistent with evidence</a:t>
            </a:r>
          </a:p>
          <a:p>
            <a:pPr lvl="2"/>
            <a:r>
              <a:rPr lang="en-US" sz="1800" dirty="0">
                <a:ea typeface="ＭＳ Ｐゴシック" pitchFamily="34" charset="-128"/>
              </a:rPr>
              <a:t>Reject: Return, and no sample is generated in this cycle</a:t>
            </a:r>
          </a:p>
          <a:p>
            <a:pPr lvl="1"/>
            <a:endParaRPr lang="en-US" sz="7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Return (x</a:t>
            </a:r>
            <a:r>
              <a:rPr lang="en-US" sz="2400" baseline="-25000" dirty="0">
                <a:ea typeface="ＭＳ Ｐゴシック" pitchFamily="34" charset="-128"/>
              </a:rPr>
              <a:t>1</a:t>
            </a:r>
            <a:r>
              <a:rPr lang="en-US" sz="2400" dirty="0">
                <a:ea typeface="ＭＳ Ｐゴシック" pitchFamily="34" charset="-128"/>
              </a:rPr>
              <a:t>, x</a:t>
            </a:r>
            <a:r>
              <a:rPr lang="en-US" sz="2400" baseline="-25000" dirty="0">
                <a:ea typeface="ＭＳ Ｐゴシック" pitchFamily="34" charset="-128"/>
              </a:rPr>
              <a:t>2</a:t>
            </a:r>
            <a:r>
              <a:rPr lang="en-US" sz="2400" dirty="0">
                <a:ea typeface="ＭＳ Ｐゴシック" pitchFamily="34" charset="-128"/>
              </a:rPr>
              <a:t>, …, </a:t>
            </a:r>
            <a:r>
              <a:rPr lang="en-US" sz="2400" dirty="0" err="1">
                <a:ea typeface="ＭＳ Ｐゴシック" pitchFamily="34" charset="-128"/>
              </a:rPr>
              <a:t>x</a:t>
            </a:r>
            <a:r>
              <a:rPr lang="en-US" sz="2400" baseline="-25000" dirty="0" err="1">
                <a:ea typeface="ＭＳ Ｐゴシック" pitchFamily="34" charset="-128"/>
              </a:rPr>
              <a:t>n</a:t>
            </a:r>
            <a:r>
              <a:rPr lang="en-US" sz="2400" dirty="0">
                <a:ea typeface="ＭＳ Ｐゴシック" pitchFamily="34" charset="-128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2" y="4319829"/>
            <a:ext cx="9753596" cy="253817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11633200" cy="4729164"/>
              </a:xfrm>
            </p:spPr>
            <p:txBody>
              <a:bodyPr/>
              <a:lstStyle/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What queries can we (approximately) answer </a:t>
                </a: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with rejection sampling samples (evidence: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+</m:t>
                    </m:r>
                    <m:r>
                      <a:rPr lang="en-US" i="1" dirty="0" smtClean="0">
                        <a:latin typeface="Cambria Math" charset="0"/>
                      </a:rPr>
                      <m:t>𝑐</m:t>
                    </m:r>
                  </m:oMath>
                </a14:m>
                <a:r>
                  <a:rPr lang="en-US" dirty="0"/>
                  <a:t>)?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r>
                      <a:rPr lang="en-US" b="0" i="1" smtClean="0">
                        <a:latin typeface="Cambria Math" charset="0"/>
                      </a:rPr>
                      <m:t>(+</m:t>
                    </m:r>
                    <m:r>
                      <a:rPr lang="en-US" b="0" i="1" smtClean="0">
                        <a:latin typeface="Cambria Math" charset="0"/>
                      </a:rPr>
                      <m:t>𝑎</m:t>
                    </m:r>
                    <m:r>
                      <a:rPr lang="en-US" b="0" i="1" smtClean="0">
                        <a:latin typeface="Cambria Math" charset="0"/>
                      </a:rPr>
                      <m:t>, −</m:t>
                    </m:r>
                    <m:r>
                      <a:rPr lang="en-US" b="0" i="1" smtClean="0">
                        <a:latin typeface="Cambria Math" charset="0"/>
                      </a:rPr>
                      <m:t>𝑏</m:t>
                    </m:r>
                    <m:r>
                      <a:rPr lang="en-US" b="0" i="1" smtClean="0">
                        <a:latin typeface="Cambria Math" charset="0"/>
                      </a:rPr>
                      <m:t>, +</m:t>
                    </m:r>
                    <m:r>
                      <a:rPr lang="en-US" b="0" i="1" smtClean="0">
                        <a:latin typeface="Cambria Math" charset="0"/>
                      </a:rPr>
                      <m:t>𝑐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r>
                      <a:rPr lang="en-US" i="1">
                        <a:latin typeface="Cambria Math" charset="0"/>
                      </a:rPr>
                      <m:t>(+</m:t>
                    </m:r>
                    <m:r>
                      <a:rPr lang="en-US" i="1">
                        <a:latin typeface="Cambria Math" charset="0"/>
                      </a:rPr>
                      <m:t>𝑎</m:t>
                    </m:r>
                    <m:r>
                      <a:rPr lang="en-US" i="1">
                        <a:latin typeface="Cambria Math" charset="0"/>
                      </a:rPr>
                      <m:t>, −</m:t>
                    </m:r>
                    <m:r>
                      <a:rPr lang="en-US" i="1">
                        <a:latin typeface="Cambria Math" charset="0"/>
                      </a:rPr>
                      <m:t>𝑏</m:t>
                    </m:r>
                    <m:r>
                      <a:rPr lang="en-US" b="0" i="1" smtClean="0">
                        <a:latin typeface="Cambria Math" charset="0"/>
                      </a:rPr>
                      <m:t> |</m:t>
                    </m:r>
                    <m:r>
                      <a:rPr lang="en-US" i="1">
                        <a:latin typeface="Cambria Math" charset="0"/>
                      </a:rPr>
                      <m:t>+</m:t>
                    </m:r>
                    <m:r>
                      <a:rPr lang="en-US" i="1">
                        <a:latin typeface="Cambria Math" charset="0"/>
                      </a:rPr>
                      <m:t>𝑐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Both</a:t>
                </a:r>
              </a:p>
              <a:p>
                <a:pPr marL="514350" indent="-51435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b="0" dirty="0"/>
                  <a:t> Neither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pPr marL="514350" indent="-51435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 I have no idea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11633200" cy="4729164"/>
              </a:xfrm>
              <a:blipFill>
                <a:blip r:embed="rId2"/>
                <a:stretch>
                  <a:fillRect l="-1101" t="-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9906000" y="6378574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451BBA2E-7FD9-46B8-A226-C36B49A97BFD}" type="slidenum">
              <a:rPr lang="en-US" smtClean="0"/>
              <a:pPr/>
              <a:t>28</a:t>
            </a:fld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AA303EA0-C837-430B-9836-3FDC6B19E4D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82204" y="1144592"/>
            <a:ext cx="0" cy="84332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>
            <a:extLst>
              <a:ext uri="{FF2B5EF4-FFF2-40B4-BE49-F238E27FC236}">
                <a16:creationId xmlns:a16="http://schemas.microsoft.com/office/drawing/2014/main" id="{420DAE14-CED4-4793-9176-161D9E256E8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82204" y="2441523"/>
            <a:ext cx="8464" cy="84332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157D5B36-A5AE-4935-9123-5CD176CC6355}"/>
              </a:ext>
            </a:extLst>
          </p:cNvPr>
          <p:cNvGrpSpPr/>
          <p:nvPr/>
        </p:nvGrpSpPr>
        <p:grpSpPr>
          <a:xfrm>
            <a:off x="10927420" y="667362"/>
            <a:ext cx="491681" cy="477230"/>
            <a:chOff x="5972710" y="3481579"/>
            <a:chExt cx="491681" cy="477230"/>
          </a:xfrm>
        </p:grpSpPr>
        <p:sp>
          <p:nvSpPr>
            <p:cNvPr id="8" name="Oval 3">
              <a:extLst>
                <a:ext uri="{FF2B5EF4-FFF2-40B4-BE49-F238E27FC236}">
                  <a16:creationId xmlns:a16="http://schemas.microsoft.com/office/drawing/2014/main" id="{D966052B-FA39-47FC-A11B-FBAD21A7A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00B0F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B30C550C-DA62-488B-A052-6C2A8122459B}"/>
                    </a:ext>
                  </a:extLst>
                </p:cNvPr>
                <p:cNvSpPr/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C6DA703-3EA0-4AF3-A91B-D0ECA3F14D81}"/>
              </a:ext>
            </a:extLst>
          </p:cNvPr>
          <p:cNvGrpSpPr/>
          <p:nvPr/>
        </p:nvGrpSpPr>
        <p:grpSpPr>
          <a:xfrm>
            <a:off x="10945307" y="1983885"/>
            <a:ext cx="483984" cy="461665"/>
            <a:chOff x="6511771" y="4340347"/>
            <a:chExt cx="483984" cy="461665"/>
          </a:xfrm>
        </p:grpSpPr>
        <p:sp>
          <p:nvSpPr>
            <p:cNvPr id="11" name="Oval 3">
              <a:extLst>
                <a:ext uri="{FF2B5EF4-FFF2-40B4-BE49-F238E27FC236}">
                  <a16:creationId xmlns:a16="http://schemas.microsoft.com/office/drawing/2014/main" id="{564FBBCF-C84F-4E00-BC2D-C13558DF8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05BA77D6-5853-44F5-A3FC-5C3BEE919155}"/>
                    </a:ext>
                  </a:extLst>
                </p:cNvPr>
                <p:cNvSpPr/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6845E1-6B6A-4BA0-A4E5-28F0D7815FC9}"/>
              </a:ext>
            </a:extLst>
          </p:cNvPr>
          <p:cNvGrpSpPr/>
          <p:nvPr/>
        </p:nvGrpSpPr>
        <p:grpSpPr>
          <a:xfrm>
            <a:off x="10952456" y="3284843"/>
            <a:ext cx="473794" cy="461665"/>
            <a:chOff x="10626571" y="5030612"/>
            <a:chExt cx="473794" cy="461665"/>
          </a:xfrm>
        </p:grpSpPr>
        <p:sp>
          <p:nvSpPr>
            <p:cNvPr id="14" name="Oval 3">
              <a:extLst>
                <a:ext uri="{FF2B5EF4-FFF2-40B4-BE49-F238E27FC236}">
                  <a16:creationId xmlns:a16="http://schemas.microsoft.com/office/drawing/2014/main" id="{ECBBD0FF-8FD0-486D-82FE-0B6074FC11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6571" y="5034641"/>
              <a:ext cx="473794" cy="4536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1FDF9ED-FB4F-459A-A3A3-916C5A8545BD}"/>
                    </a:ext>
                  </a:extLst>
                </p:cNvPr>
                <p:cNvSpPr/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F926AC0-3C78-4E54-AB76-8427F8BB8F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319933"/>
              </p:ext>
            </p:extLst>
          </p:nvPr>
        </p:nvGraphicFramePr>
        <p:xfrm>
          <a:off x="5967844" y="3046094"/>
          <a:ext cx="3089224" cy="3332480"/>
        </p:xfrm>
        <a:graphic>
          <a:graphicData uri="http://schemas.openxmlformats.org/drawingml/2006/table">
            <a:tbl>
              <a:tblPr/>
              <a:tblGrid>
                <a:gridCol w="727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8C521611-FAA1-490E-AD60-141BD76CDA0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930578" y="2539357"/>
                <a:ext cx="3111500" cy="4546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294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120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474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00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ctr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Wingdings" pitchFamily="2" charset="2"/>
                  <a:buNone/>
                </a:pPr>
                <a:r>
                  <a:rPr lang="en-US" sz="2400" kern="0"/>
                  <a:t>Counts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kern="0" dirty="0"/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8C521611-FAA1-490E-AD60-141BD76CD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0578" y="2539357"/>
                <a:ext cx="3111500" cy="454669"/>
              </a:xfrm>
              <a:prstGeom prst="rect">
                <a:avLst/>
              </a:prstGeom>
              <a:blipFill>
                <a:blip r:embed="rId6"/>
                <a:stretch>
                  <a:fillRect t="-10811" b="-3243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7AB843-1A5F-25C8-261A-E3E4E65586F3}"/>
                  </a:ext>
                </a:extLst>
              </p14:cNvPr>
              <p14:cNvContentPartPr/>
              <p14:nvPr/>
            </p14:nvContentPartPr>
            <p14:xfrm>
              <a:off x="130320" y="2512080"/>
              <a:ext cx="10089360" cy="39103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7AB843-1A5F-25C8-261A-E3E4E65586F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0960" y="2502720"/>
                <a:ext cx="10108080" cy="392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9528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11633200" cy="4729164"/>
              </a:xfrm>
            </p:spPr>
            <p:txBody>
              <a:bodyPr/>
              <a:lstStyle/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What queries can we (approximately) answer </a:t>
                </a: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with rejection sampling samples (evidence: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+</m:t>
                    </m:r>
                    <m:r>
                      <a:rPr lang="en-US" i="1" dirty="0" smtClean="0">
                        <a:latin typeface="Cambria Math" charset="0"/>
                      </a:rPr>
                      <m:t>𝑐</m:t>
                    </m:r>
                  </m:oMath>
                </a14:m>
                <a:r>
                  <a:rPr lang="en-US" dirty="0"/>
                  <a:t>)?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r>
                      <a:rPr lang="en-US" b="0" i="1" smtClean="0">
                        <a:latin typeface="Cambria Math" charset="0"/>
                      </a:rPr>
                      <m:t>(+</m:t>
                    </m:r>
                    <m:r>
                      <a:rPr lang="en-US" b="0" i="1" smtClean="0">
                        <a:latin typeface="Cambria Math" charset="0"/>
                      </a:rPr>
                      <m:t>𝑎</m:t>
                    </m:r>
                    <m:r>
                      <a:rPr lang="en-US" b="0" i="1" smtClean="0">
                        <a:latin typeface="Cambria Math" charset="0"/>
                      </a:rPr>
                      <m:t>, −</m:t>
                    </m:r>
                    <m:r>
                      <a:rPr lang="en-US" b="0" i="1" smtClean="0">
                        <a:latin typeface="Cambria Math" charset="0"/>
                      </a:rPr>
                      <m:t>𝑏</m:t>
                    </m:r>
                    <m:r>
                      <a:rPr lang="en-US" b="0" i="1" smtClean="0">
                        <a:latin typeface="Cambria Math" charset="0"/>
                      </a:rPr>
                      <m:t>, +</m:t>
                    </m:r>
                    <m:r>
                      <a:rPr lang="en-US" b="0" i="1" smtClean="0">
                        <a:latin typeface="Cambria Math" charset="0"/>
                      </a:rPr>
                      <m:t>𝑐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r>
                      <a:rPr lang="en-US" i="1">
                        <a:latin typeface="Cambria Math" charset="0"/>
                      </a:rPr>
                      <m:t>(+</m:t>
                    </m:r>
                    <m:r>
                      <a:rPr lang="en-US" i="1">
                        <a:latin typeface="Cambria Math" charset="0"/>
                      </a:rPr>
                      <m:t>𝑎</m:t>
                    </m:r>
                    <m:r>
                      <a:rPr lang="en-US" i="1">
                        <a:latin typeface="Cambria Math" charset="0"/>
                      </a:rPr>
                      <m:t>, −</m:t>
                    </m:r>
                    <m:r>
                      <a:rPr lang="en-US" i="1">
                        <a:latin typeface="Cambria Math" charset="0"/>
                      </a:rPr>
                      <m:t>𝑏</m:t>
                    </m:r>
                    <m:r>
                      <a:rPr lang="en-US" b="0" i="1" smtClean="0">
                        <a:latin typeface="Cambria Math" charset="0"/>
                      </a:rPr>
                      <m:t> |</m:t>
                    </m:r>
                    <m:r>
                      <a:rPr lang="en-US" i="1">
                        <a:latin typeface="Cambria Math" charset="0"/>
                      </a:rPr>
                      <m:t>+</m:t>
                    </m:r>
                    <m:r>
                      <a:rPr lang="en-US" i="1">
                        <a:latin typeface="Cambria Math" charset="0"/>
                      </a:rPr>
                      <m:t>𝑐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Both</a:t>
                </a:r>
              </a:p>
              <a:p>
                <a:pPr marL="514350" indent="-51435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b="0" dirty="0"/>
                  <a:t> Neither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pPr marL="514350" indent="-51435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 I have no idea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11633200" cy="4729164"/>
              </a:xfrm>
              <a:blipFill>
                <a:blip r:embed="rId2"/>
                <a:stretch>
                  <a:fillRect l="-1101" t="-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9906000" y="6378574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451BBA2E-7FD9-46B8-A226-C36B49A97BFD}" type="slidenum">
              <a:rPr lang="en-US" smtClean="0"/>
              <a:pPr/>
              <a:t>29</a:t>
            </a:fld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AA303EA0-C837-430B-9836-3FDC6B19E4D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82204" y="1144592"/>
            <a:ext cx="0" cy="84332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>
            <a:extLst>
              <a:ext uri="{FF2B5EF4-FFF2-40B4-BE49-F238E27FC236}">
                <a16:creationId xmlns:a16="http://schemas.microsoft.com/office/drawing/2014/main" id="{420DAE14-CED4-4793-9176-161D9E256E8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82204" y="2441523"/>
            <a:ext cx="8464" cy="84332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157D5B36-A5AE-4935-9123-5CD176CC6355}"/>
              </a:ext>
            </a:extLst>
          </p:cNvPr>
          <p:cNvGrpSpPr/>
          <p:nvPr/>
        </p:nvGrpSpPr>
        <p:grpSpPr>
          <a:xfrm>
            <a:off x="10927420" y="667362"/>
            <a:ext cx="491681" cy="477230"/>
            <a:chOff x="5972710" y="3481579"/>
            <a:chExt cx="491681" cy="477230"/>
          </a:xfrm>
        </p:grpSpPr>
        <p:sp>
          <p:nvSpPr>
            <p:cNvPr id="8" name="Oval 3">
              <a:extLst>
                <a:ext uri="{FF2B5EF4-FFF2-40B4-BE49-F238E27FC236}">
                  <a16:creationId xmlns:a16="http://schemas.microsoft.com/office/drawing/2014/main" id="{D966052B-FA39-47FC-A11B-FBAD21A7A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00B0F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B30C550C-DA62-488B-A052-6C2A8122459B}"/>
                    </a:ext>
                  </a:extLst>
                </p:cNvPr>
                <p:cNvSpPr/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C6DA703-3EA0-4AF3-A91B-D0ECA3F14D81}"/>
              </a:ext>
            </a:extLst>
          </p:cNvPr>
          <p:cNvGrpSpPr/>
          <p:nvPr/>
        </p:nvGrpSpPr>
        <p:grpSpPr>
          <a:xfrm>
            <a:off x="10945307" y="1983885"/>
            <a:ext cx="483984" cy="461665"/>
            <a:chOff x="6511771" y="4340347"/>
            <a:chExt cx="483984" cy="461665"/>
          </a:xfrm>
        </p:grpSpPr>
        <p:sp>
          <p:nvSpPr>
            <p:cNvPr id="11" name="Oval 3">
              <a:extLst>
                <a:ext uri="{FF2B5EF4-FFF2-40B4-BE49-F238E27FC236}">
                  <a16:creationId xmlns:a16="http://schemas.microsoft.com/office/drawing/2014/main" id="{564FBBCF-C84F-4E00-BC2D-C13558DF8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05BA77D6-5853-44F5-A3FC-5C3BEE919155}"/>
                    </a:ext>
                  </a:extLst>
                </p:cNvPr>
                <p:cNvSpPr/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6845E1-6B6A-4BA0-A4E5-28F0D7815FC9}"/>
              </a:ext>
            </a:extLst>
          </p:cNvPr>
          <p:cNvGrpSpPr/>
          <p:nvPr/>
        </p:nvGrpSpPr>
        <p:grpSpPr>
          <a:xfrm>
            <a:off x="10952456" y="3284843"/>
            <a:ext cx="473794" cy="461665"/>
            <a:chOff x="10626571" y="5030612"/>
            <a:chExt cx="473794" cy="461665"/>
          </a:xfrm>
        </p:grpSpPr>
        <p:sp>
          <p:nvSpPr>
            <p:cNvPr id="14" name="Oval 3">
              <a:extLst>
                <a:ext uri="{FF2B5EF4-FFF2-40B4-BE49-F238E27FC236}">
                  <a16:creationId xmlns:a16="http://schemas.microsoft.com/office/drawing/2014/main" id="{ECBBD0FF-8FD0-486D-82FE-0B6074FC11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6571" y="5034641"/>
              <a:ext cx="473794" cy="4536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1FDF9ED-FB4F-459A-A3A3-916C5A8545BD}"/>
                    </a:ext>
                  </a:extLst>
                </p:cNvPr>
                <p:cNvSpPr/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F926AC0-3C78-4E54-AB76-8427F8BB8F03}"/>
              </a:ext>
            </a:extLst>
          </p:cNvPr>
          <p:cNvGraphicFramePr>
            <a:graphicFrameLocks noGrp="1"/>
          </p:cNvGraphicFramePr>
          <p:nvPr/>
        </p:nvGraphicFramePr>
        <p:xfrm>
          <a:off x="5967844" y="3046094"/>
          <a:ext cx="3089224" cy="3332480"/>
        </p:xfrm>
        <a:graphic>
          <a:graphicData uri="http://schemas.openxmlformats.org/drawingml/2006/table">
            <a:tbl>
              <a:tblPr/>
              <a:tblGrid>
                <a:gridCol w="727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8C521611-FAA1-490E-AD60-141BD76CDA0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930578" y="2539357"/>
                <a:ext cx="3111500" cy="4546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294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120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474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00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ctr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Wingdings" pitchFamily="2" charset="2"/>
                  <a:buNone/>
                </a:pPr>
                <a:r>
                  <a:rPr lang="en-US" sz="2400" kern="0" dirty="0"/>
                  <a:t>Counts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kern="0" dirty="0"/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8C521611-FAA1-490E-AD60-141BD76CD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0578" y="2539357"/>
                <a:ext cx="3111500" cy="454669"/>
              </a:xfrm>
              <a:prstGeom prst="rect">
                <a:avLst/>
              </a:prstGeom>
              <a:blipFill>
                <a:blip r:embed="rId6"/>
                <a:stretch>
                  <a:fillRect t="-10811" b="-3243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4A3BDC91-7BC5-41B6-887E-9F8F51386370}"/>
              </a:ext>
            </a:extLst>
          </p:cNvPr>
          <p:cNvSpPr/>
          <p:nvPr/>
        </p:nvSpPr>
        <p:spPr>
          <a:xfrm>
            <a:off x="406400" y="3922775"/>
            <a:ext cx="3615880" cy="1233921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86E51A7-F5AD-4808-BF4D-51370310BE55}"/>
              </a:ext>
            </a:extLst>
          </p:cNvPr>
          <p:cNvSpPr/>
          <p:nvPr/>
        </p:nvSpPr>
        <p:spPr>
          <a:xfrm>
            <a:off x="504704" y="2548239"/>
            <a:ext cx="3424472" cy="565378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82D41FAA-4DAD-4AB3-81A0-C3CCE6CC753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20442" y="3494412"/>
                <a:ext cx="3398470" cy="4546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294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120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474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00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r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r>
                      <a:rPr lang="en-US" sz="2400" b="0" i="1" kern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←</m:t>
                    </m:r>
                  </m:oMath>
                </a14:m>
                <a:r>
                  <a:rPr lang="en-US" sz="2400" kern="0" dirty="0">
                    <a:solidFill>
                      <a:srgbClr val="C00000"/>
                    </a:solidFill>
                    <a:cs typeface="Calibri" panose="020F0502020204030204" pitchFamily="34" charset="0"/>
                  </a:rPr>
                  <a:t>    If we also have total   number of attempts</a:t>
                </a:r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82D41FAA-4DAD-4AB3-81A0-C3CCE6CC7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20442" y="3494412"/>
                <a:ext cx="3398470" cy="454669"/>
              </a:xfrm>
              <a:prstGeom prst="rect">
                <a:avLst/>
              </a:prstGeom>
              <a:blipFill>
                <a:blip r:embed="rId7"/>
                <a:stretch>
                  <a:fillRect t="-10667" r="-8781" b="-110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6443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20626"/>
          </a:xfrm>
        </p:spPr>
        <p:txBody>
          <a:bodyPr/>
          <a:lstStyle/>
          <a:p>
            <a:r>
              <a:rPr lang="en-US" dirty="0"/>
              <a:t>Final Exam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Cumulative</a:t>
            </a:r>
          </a:p>
          <a:p>
            <a:pPr marL="687388" lvl="1" indent="-457200">
              <a:buFont typeface="Arial" panose="020B0604020202020204" pitchFamily="34" charset="0"/>
              <a:buChar char="•"/>
            </a:pPr>
            <a:r>
              <a:rPr lang="en-US" dirty="0"/>
              <a:t>Roughly half of final exam on final 1/3 of the course</a:t>
            </a:r>
          </a:p>
          <a:p>
            <a:pPr marL="687388" lvl="1" indent="-457200">
              <a:buFont typeface="Arial" panose="020B0604020202020204" pitchFamily="34" charset="0"/>
              <a:buChar char="•"/>
            </a:pPr>
            <a:r>
              <a:rPr lang="en-US" dirty="0"/>
              <a:t>The other half of the exam covering other topics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3 cheat sheets and calculator allowed</a:t>
            </a:r>
          </a:p>
          <a:p>
            <a:endParaRPr lang="en-US" dirty="0"/>
          </a:p>
          <a:p>
            <a:r>
              <a:rPr lang="en-US" dirty="0"/>
              <a:t>TA next semester!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CSD application </a:t>
            </a:r>
            <a:r>
              <a:rPr lang="en-US" dirty="0">
                <a:solidFill>
                  <a:schemeClr val="tx1"/>
                </a:solidFill>
                <a:hlinkClick r:id="rId2"/>
              </a:rPr>
              <a:t>https://www.ugrad.cs.cmu.edu/ta/F23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0007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E8C6C-BDD0-68F1-E2EB-CFB36D03B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Rejection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67917-F9A1-4F23-E0EE-060B49684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079070" cy="5031590"/>
          </a:xfrm>
        </p:spPr>
        <p:txBody>
          <a:bodyPr/>
          <a:lstStyle/>
          <a:p>
            <a:r>
              <a:rPr lang="en-US" dirty="0"/>
              <a:t>Use a random number generator to pick a number between 0 and 100, divide random number by 100 to get a probability</a:t>
            </a:r>
          </a:p>
          <a:p>
            <a:endParaRPr lang="en-US" dirty="0"/>
          </a:p>
          <a:p>
            <a:r>
              <a:rPr lang="en-US" dirty="0"/>
              <a:t>Check the relevant probability distribution to determine what value is selected. </a:t>
            </a:r>
          </a:p>
          <a:p>
            <a:r>
              <a:rPr lang="en-US" dirty="0"/>
              <a:t>	REJECT ENTIRE SAMPLE IF VALUE IS INCONSISTENT WITH EVIDENCE</a:t>
            </a:r>
          </a:p>
          <a:p>
            <a:endParaRPr lang="en-US" dirty="0"/>
          </a:p>
          <a:p>
            <a:r>
              <a:rPr lang="en-US" dirty="0"/>
              <a:t>Continue selecting values for each variable until you have a single sample</a:t>
            </a:r>
          </a:p>
          <a:p>
            <a:endParaRPr lang="en-US" dirty="0"/>
          </a:p>
          <a:p>
            <a:r>
              <a:rPr lang="en-US" dirty="0"/>
              <a:t>Record the sample, repeat the process for 9 more samples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32651C2-34E5-B9A4-64BB-FEF5BA9825BC}"/>
                  </a:ext>
                </a:extLst>
              </p14:cNvPr>
              <p14:cNvContentPartPr/>
              <p14:nvPr/>
            </p14:nvContentPartPr>
            <p14:xfrm>
              <a:off x="636120" y="1115280"/>
              <a:ext cx="10477440" cy="757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32651C2-34E5-B9A4-64BB-FEF5BA9825B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6760" y="1105920"/>
                <a:ext cx="10496160" cy="77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42859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 Weighting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337640"/>
            <a:ext cx="12191999" cy="29107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676400"/>
            <a:ext cx="2622550" cy="209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458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096000" y="1524000"/>
            <a:ext cx="5943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  <a:cs typeface="Calibri" pitchFamily="34" charset="0"/>
              </a:rPr>
              <a:t>Idea: fix evidence variables and sample the rest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Problem: sample distribution not consistent!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Solution: weight by probability of evidence given parents</a:t>
            </a:r>
          </a:p>
        </p:txBody>
      </p:sp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11366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58674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  <a:cs typeface="Calibri" pitchFamily="34" charset="0"/>
              </a:rPr>
              <a:t>Problem with rejection sampling: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If evidence is unlikely, rejects lots of samples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Evidence not exploited </a:t>
            </a:r>
            <a:r>
              <a:rPr lang="en-US" altLang="ja-JP" sz="2000" dirty="0">
                <a:ea typeface="ＭＳ Ｐゴシック" pitchFamily="34" charset="-128"/>
                <a:cs typeface="Calibri" pitchFamily="34" charset="0"/>
              </a:rPr>
              <a:t>as you sample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Consider P(</a:t>
            </a:r>
            <a:r>
              <a:rPr lang="en-US" sz="2000" dirty="0" err="1">
                <a:ea typeface="ＭＳ Ｐゴシック" pitchFamily="34" charset="-128"/>
                <a:cs typeface="Calibri" pitchFamily="34" charset="0"/>
              </a:rPr>
              <a:t>Shape|blue</a:t>
            </a: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)</a:t>
            </a:r>
          </a:p>
          <a:p>
            <a:pPr lvl="1">
              <a:lnSpc>
                <a:spcPct val="90000"/>
              </a:lnSpc>
            </a:pPr>
            <a:endParaRPr lang="en-US" sz="2000" dirty="0"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  <a:cs typeface="Calibri" pitchFamily="34" charset="0"/>
            </a:endParaRPr>
          </a:p>
        </p:txBody>
      </p:sp>
      <p:cxnSp>
        <p:nvCxnSpPr>
          <p:cNvPr id="1136645" name="AutoShape 5"/>
          <p:cNvCxnSpPr>
            <a:cxnSpLocks noChangeShapeType="1"/>
            <a:stCxn id="1136646" idx="6"/>
            <a:endCxn id="1136647" idx="2"/>
          </p:cNvCxnSpPr>
          <p:nvPr/>
        </p:nvCxnSpPr>
        <p:spPr bwMode="auto">
          <a:xfrm>
            <a:off x="7408863" y="3944938"/>
            <a:ext cx="9588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36646" name="Oval 6"/>
          <p:cNvSpPr>
            <a:spLocks noChangeArrowheads="1"/>
          </p:cNvSpPr>
          <p:nvPr/>
        </p:nvSpPr>
        <p:spPr bwMode="auto">
          <a:xfrm>
            <a:off x="6172200" y="36576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Shape</a:t>
            </a:r>
          </a:p>
        </p:txBody>
      </p:sp>
      <p:sp>
        <p:nvSpPr>
          <p:cNvPr id="1136647" name="Oval 7"/>
          <p:cNvSpPr>
            <a:spLocks noChangeArrowheads="1"/>
          </p:cNvSpPr>
          <p:nvPr/>
        </p:nvSpPr>
        <p:spPr bwMode="auto">
          <a:xfrm>
            <a:off x="8382000" y="3657600"/>
            <a:ext cx="1222375" cy="574675"/>
          </a:xfrm>
          <a:prstGeom prst="ellipse">
            <a:avLst/>
          </a:prstGeom>
          <a:solidFill>
            <a:srgbClr val="3333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 dirty="0">
                <a:latin typeface="Calibri" pitchFamily="34" charset="0"/>
                <a:cs typeface="Calibri" pitchFamily="34" charset="0"/>
              </a:rPr>
              <a:t>Color</a:t>
            </a:r>
          </a:p>
        </p:txBody>
      </p:sp>
      <p:sp>
        <p:nvSpPr>
          <p:cNvPr id="1136649" name="Line 9"/>
          <p:cNvSpPr>
            <a:spLocks noChangeShapeType="1"/>
          </p:cNvSpPr>
          <p:nvPr/>
        </p:nvSpPr>
        <p:spPr bwMode="auto">
          <a:xfrm flipV="1">
            <a:off x="8534400" y="36576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36650" name="Line 10"/>
          <p:cNvSpPr>
            <a:spLocks noChangeShapeType="1"/>
          </p:cNvSpPr>
          <p:nvPr/>
        </p:nvSpPr>
        <p:spPr bwMode="auto">
          <a:xfrm flipV="1">
            <a:off x="8915400" y="37338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136651" name="AutoShape 11"/>
          <p:cNvCxnSpPr>
            <a:cxnSpLocks noChangeShapeType="1"/>
            <a:stCxn id="1136652" idx="6"/>
            <a:endCxn id="1136653" idx="2"/>
          </p:cNvCxnSpPr>
          <p:nvPr/>
        </p:nvCxnSpPr>
        <p:spPr bwMode="auto">
          <a:xfrm>
            <a:off x="1524000" y="3944938"/>
            <a:ext cx="5334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36652" name="Oval 12"/>
          <p:cNvSpPr>
            <a:spLocks noChangeArrowheads="1"/>
          </p:cNvSpPr>
          <p:nvPr/>
        </p:nvSpPr>
        <p:spPr bwMode="auto">
          <a:xfrm>
            <a:off x="301625" y="36576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Shape</a:t>
            </a:r>
          </a:p>
        </p:txBody>
      </p:sp>
      <p:sp>
        <p:nvSpPr>
          <p:cNvPr id="1136653" name="Oval 13"/>
          <p:cNvSpPr>
            <a:spLocks noChangeArrowheads="1"/>
          </p:cNvSpPr>
          <p:nvPr/>
        </p:nvSpPr>
        <p:spPr bwMode="auto">
          <a:xfrm>
            <a:off x="2057400" y="36576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 dirty="0">
                <a:latin typeface="Calibri" pitchFamily="34" charset="0"/>
                <a:cs typeface="Calibri" pitchFamily="34" charset="0"/>
              </a:rPr>
              <a:t>Color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124200" y="3124200"/>
            <a:ext cx="25146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strike="sngStrike" dirty="0">
                <a:latin typeface="Calibri" pitchFamily="34" charset="0"/>
                <a:cs typeface="Calibri" pitchFamily="34" charset="0"/>
              </a:rPr>
              <a:t>pyramid,  green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strike="sngStrike" dirty="0">
                <a:latin typeface="Calibri" pitchFamily="34" charset="0"/>
                <a:cs typeface="Calibri" pitchFamily="34" charset="0"/>
              </a:rPr>
              <a:t>pyramid,  red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sphere,     blue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strike="sngStrike" dirty="0">
                <a:latin typeface="Calibri" pitchFamily="34" charset="0"/>
                <a:cs typeface="Calibri" pitchFamily="34" charset="0"/>
              </a:rPr>
              <a:t>cube,         red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strike="sngStrike" dirty="0">
                <a:latin typeface="Calibri" pitchFamily="34" charset="0"/>
                <a:cs typeface="Calibri" pitchFamily="34" charset="0"/>
              </a:rPr>
              <a:t> sphere,      green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448800" y="3093184"/>
            <a:ext cx="27432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pyramid,  blue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pyramid,  blue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sphere,     blue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cube,         blue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sphere,      blue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257800"/>
            <a:ext cx="5791200" cy="13826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5294590"/>
            <a:ext cx="5486399" cy="14277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450080"/>
            <a:ext cx="1295400" cy="103632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AD2D340-44E3-4A36-A5EC-804905BEF9C4}"/>
                  </a:ext>
                </a:extLst>
              </p14:cNvPr>
              <p14:cNvContentPartPr/>
              <p14:nvPr/>
            </p14:nvContentPartPr>
            <p14:xfrm>
              <a:off x="6943680" y="2759760"/>
              <a:ext cx="5154840" cy="2526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AD2D340-44E3-4A36-A5EC-804905BEF9C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34320" y="2750400"/>
                <a:ext cx="5173560" cy="2545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46" grpId="0" animBg="1"/>
      <p:bldP spid="1136647" grpId="0" animBg="1"/>
      <p:bldP spid="1136649" grpId="0" animBg="1"/>
      <p:bldP spid="1136650" grpId="0" animBg="1"/>
      <p:bldP spid="1136652" grpId="0" animBg="1"/>
      <p:bldP spid="1136653" grpId="0" animBg="1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5486400" y="1600200"/>
            <a:ext cx="1143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2438400" y="4572000"/>
            <a:ext cx="24384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6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1132566" name="Rectangle 22"/>
          <p:cNvSpPr>
            <a:spLocks noChangeArrowheads="1"/>
          </p:cNvSpPr>
          <p:nvPr/>
        </p:nvSpPr>
        <p:spPr bwMode="auto">
          <a:xfrm>
            <a:off x="2438400" y="2814638"/>
            <a:ext cx="13716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3495" name="Picture 2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95400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3" y="2438400"/>
            <a:ext cx="10572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5486400" y="1620838"/>
          <a:ext cx="1143000" cy="506694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2514600" y="2836863"/>
          <a:ext cx="1295400" cy="101338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8153400" y="2814638"/>
            <a:ext cx="1371600" cy="538162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3529" name="Picture 3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738" y="2438400"/>
            <a:ext cx="10890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8229600" y="2836863"/>
          <a:ext cx="1295400" cy="101338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3550" name="Picture 3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91000"/>
            <a:ext cx="1549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2438400" y="4602163"/>
          <a:ext cx="2438400" cy="202724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3588" name="TextBox 39"/>
          <p:cNvSpPr txBox="1">
            <a:spLocks noChangeArrowheads="1"/>
          </p:cNvSpPr>
          <p:nvPr/>
        </p:nvSpPr>
        <p:spPr bwMode="auto">
          <a:xfrm>
            <a:off x="7696200" y="43434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Samples:</a:t>
            </a:r>
          </a:p>
        </p:txBody>
      </p:sp>
      <p:sp>
        <p:nvSpPr>
          <p:cNvPr id="63589" name="TextBox 40"/>
          <p:cNvSpPr txBox="1">
            <a:spLocks noChangeArrowheads="1"/>
          </p:cNvSpPr>
          <p:nvPr/>
        </p:nvSpPr>
        <p:spPr bwMode="auto">
          <a:xfrm>
            <a:off x="8001000" y="48006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+c, +s, +r, +w</a:t>
            </a:r>
          </a:p>
        </p:txBody>
      </p:sp>
      <p:sp>
        <p:nvSpPr>
          <p:cNvPr id="63590" name="TextBox 42"/>
          <p:cNvSpPr txBox="1">
            <a:spLocks noChangeArrowheads="1"/>
          </p:cNvSpPr>
          <p:nvPr/>
        </p:nvSpPr>
        <p:spPr bwMode="auto">
          <a:xfrm>
            <a:off x="8077200" y="51054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…</a:t>
            </a:r>
          </a:p>
        </p:txBody>
      </p:sp>
      <p:sp>
        <p:nvSpPr>
          <p:cNvPr id="63591" name="Oval 4"/>
          <p:cNvSpPr>
            <a:spLocks noChangeArrowheads="1"/>
          </p:cNvSpPr>
          <p:nvPr/>
        </p:nvSpPr>
        <p:spPr bwMode="auto">
          <a:xfrm>
            <a:off x="5410200" y="23971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63592" name="Oval 5"/>
          <p:cNvSpPr>
            <a:spLocks noChangeArrowheads="1"/>
          </p:cNvSpPr>
          <p:nvPr/>
        </p:nvSpPr>
        <p:spPr bwMode="auto">
          <a:xfrm>
            <a:off x="4038600" y="33655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63593" name="Oval 6"/>
          <p:cNvSpPr>
            <a:spLocks noChangeArrowheads="1"/>
          </p:cNvSpPr>
          <p:nvPr/>
        </p:nvSpPr>
        <p:spPr bwMode="auto">
          <a:xfrm>
            <a:off x="6778625" y="33877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63594" name="Oval 7"/>
          <p:cNvSpPr>
            <a:spLocks noChangeArrowheads="1"/>
          </p:cNvSpPr>
          <p:nvPr/>
        </p:nvSpPr>
        <p:spPr bwMode="auto">
          <a:xfrm>
            <a:off x="5407025" y="43783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WetGrass</a:t>
            </a:r>
          </a:p>
        </p:txBody>
      </p:sp>
      <p:cxnSp>
        <p:nvCxnSpPr>
          <p:cNvPr id="63595" name="AutoShape 8"/>
          <p:cNvCxnSpPr>
            <a:cxnSpLocks noChangeShapeType="1"/>
            <a:stCxn id="51" idx="5"/>
            <a:endCxn id="63593" idx="1"/>
          </p:cNvCxnSpPr>
          <p:nvPr/>
        </p:nvCxnSpPr>
        <p:spPr bwMode="auto">
          <a:xfrm>
            <a:off x="6453188" y="2901950"/>
            <a:ext cx="504825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3596" name="AutoShape 9"/>
          <p:cNvCxnSpPr>
            <a:cxnSpLocks noChangeShapeType="1"/>
            <a:stCxn id="63591" idx="3"/>
            <a:endCxn id="63592" idx="7"/>
          </p:cNvCxnSpPr>
          <p:nvPr/>
        </p:nvCxnSpPr>
        <p:spPr bwMode="auto">
          <a:xfrm flipH="1">
            <a:off x="5081588" y="2901950"/>
            <a:ext cx="50800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3597" name="AutoShape 10"/>
          <p:cNvCxnSpPr>
            <a:cxnSpLocks noChangeShapeType="1"/>
            <a:stCxn id="63592" idx="5"/>
            <a:endCxn id="63594" idx="1"/>
          </p:cNvCxnSpPr>
          <p:nvPr/>
        </p:nvCxnSpPr>
        <p:spPr bwMode="auto">
          <a:xfrm>
            <a:off x="5081588" y="3870325"/>
            <a:ext cx="504825" cy="577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3598" name="AutoShape 11"/>
          <p:cNvCxnSpPr>
            <a:cxnSpLocks noChangeShapeType="1"/>
            <a:stCxn id="63593" idx="3"/>
            <a:endCxn id="63594" idx="7"/>
          </p:cNvCxnSpPr>
          <p:nvPr/>
        </p:nvCxnSpPr>
        <p:spPr bwMode="auto">
          <a:xfrm flipH="1">
            <a:off x="6450013" y="3892550"/>
            <a:ext cx="508000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1" name="Oval 16"/>
          <p:cNvSpPr>
            <a:spLocks noChangeArrowheads="1"/>
          </p:cNvSpPr>
          <p:nvPr/>
        </p:nvSpPr>
        <p:spPr bwMode="auto">
          <a:xfrm>
            <a:off x="5410200" y="23971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63600" name="Oval 17"/>
          <p:cNvSpPr>
            <a:spLocks noChangeArrowheads="1"/>
          </p:cNvSpPr>
          <p:nvPr/>
        </p:nvSpPr>
        <p:spPr bwMode="auto">
          <a:xfrm>
            <a:off x="4038600" y="33655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53" name="Oval 18"/>
          <p:cNvSpPr>
            <a:spLocks noChangeArrowheads="1"/>
          </p:cNvSpPr>
          <p:nvPr/>
        </p:nvSpPr>
        <p:spPr bwMode="auto">
          <a:xfrm>
            <a:off x="6778625" y="33877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63602" name="Oval 19"/>
          <p:cNvSpPr>
            <a:spLocks noChangeArrowheads="1"/>
          </p:cNvSpPr>
          <p:nvPr/>
        </p:nvSpPr>
        <p:spPr bwMode="auto">
          <a:xfrm>
            <a:off x="5410200" y="43783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WetGrass</a:t>
            </a:r>
          </a:p>
        </p:txBody>
      </p:sp>
      <p:sp>
        <p:nvSpPr>
          <p:cNvPr id="63603" name="Line 23"/>
          <p:cNvSpPr>
            <a:spLocks noChangeShapeType="1"/>
          </p:cNvSpPr>
          <p:nvPr/>
        </p:nvSpPr>
        <p:spPr bwMode="auto">
          <a:xfrm flipV="1">
            <a:off x="5562600" y="44196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604" name="Line 24"/>
          <p:cNvSpPr>
            <a:spLocks noChangeShapeType="1"/>
          </p:cNvSpPr>
          <p:nvPr/>
        </p:nvSpPr>
        <p:spPr bwMode="auto">
          <a:xfrm flipV="1">
            <a:off x="5943600" y="44958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605" name="Line 25"/>
          <p:cNvSpPr>
            <a:spLocks noChangeShapeType="1"/>
          </p:cNvSpPr>
          <p:nvPr/>
        </p:nvSpPr>
        <p:spPr bwMode="auto">
          <a:xfrm flipV="1">
            <a:off x="4114800" y="33528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606" name="Line 26"/>
          <p:cNvSpPr>
            <a:spLocks noChangeShapeType="1"/>
          </p:cNvSpPr>
          <p:nvPr/>
        </p:nvSpPr>
        <p:spPr bwMode="auto">
          <a:xfrm flipV="1">
            <a:off x="4495800" y="34290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3607" name="Picture 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969000"/>
            <a:ext cx="10445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3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5969000"/>
            <a:ext cx="58261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3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5943600"/>
            <a:ext cx="7588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340AB1E-D730-3E1E-32FE-E16B50E0F6FF}"/>
                  </a:ext>
                </a:extLst>
              </p14:cNvPr>
              <p14:cNvContentPartPr/>
              <p14:nvPr/>
            </p14:nvContentPartPr>
            <p14:xfrm>
              <a:off x="1611000" y="1015920"/>
              <a:ext cx="9941040" cy="5333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340AB1E-D730-3E1E-32FE-E16B50E0F6F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01640" y="1006560"/>
                <a:ext cx="9959760" cy="5352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 animBg="1"/>
      <p:bldP spid="1132566" grpId="0" animBg="1"/>
      <p:bldP spid="31" grpId="0" animBg="1"/>
      <p:bldP spid="51" grpId="0" animBg="1"/>
      <p:bldP spid="5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3603908" y="986052"/>
            <a:ext cx="4717131" cy="3685008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IN: evidence instantiation</a:t>
            </a:r>
          </a:p>
          <a:p>
            <a:r>
              <a:rPr lang="en-US" sz="2400" dirty="0">
                <a:ea typeface="ＭＳ Ｐゴシック" pitchFamily="34" charset="-128"/>
              </a:rPr>
              <a:t>w = 1.0</a:t>
            </a:r>
          </a:p>
          <a:p>
            <a:r>
              <a:rPr lang="en-US" sz="2400" dirty="0">
                <a:ea typeface="ＭＳ Ｐゴシック" pitchFamily="34" charset="-128"/>
              </a:rPr>
              <a:t>for </a:t>
            </a:r>
            <a:r>
              <a:rPr lang="en-US" sz="2400" dirty="0" err="1">
                <a:ea typeface="ＭＳ Ｐゴシック" pitchFamily="34" charset="-128"/>
              </a:rPr>
              <a:t>i</a:t>
            </a:r>
            <a:r>
              <a:rPr lang="en-US" sz="2400" dirty="0">
                <a:ea typeface="ＭＳ Ｐゴシック" pitchFamily="34" charset="-128"/>
              </a:rPr>
              <a:t>=1, 2, …, n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if X</a:t>
            </a:r>
            <a:r>
              <a:rPr lang="en-US" baseline="-25000" dirty="0">
                <a:ea typeface="ＭＳ Ｐゴシック" pitchFamily="34" charset="-128"/>
              </a:rPr>
              <a:t>i</a:t>
            </a:r>
            <a:r>
              <a:rPr lang="en-US" dirty="0">
                <a:ea typeface="ＭＳ Ｐゴシック" pitchFamily="34" charset="-128"/>
              </a:rPr>
              <a:t> is an evidence variable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X</a:t>
            </a:r>
            <a:r>
              <a:rPr lang="en-US" baseline="-25000" dirty="0">
                <a:ea typeface="ＭＳ Ｐゴシック" pitchFamily="34" charset="-128"/>
              </a:rPr>
              <a:t>i</a:t>
            </a:r>
            <a:r>
              <a:rPr lang="en-US" dirty="0">
                <a:ea typeface="ＭＳ Ｐゴシック" pitchFamily="34" charset="-128"/>
              </a:rPr>
              <a:t> = observation x</a:t>
            </a:r>
            <a:r>
              <a:rPr lang="en-US" baseline="-25000" dirty="0">
                <a:ea typeface="ＭＳ Ｐゴシック" pitchFamily="34" charset="-128"/>
              </a:rPr>
              <a:t>i</a:t>
            </a:r>
            <a:r>
              <a:rPr lang="en-US" dirty="0">
                <a:ea typeface="ＭＳ Ｐゴシック" pitchFamily="34" charset="-128"/>
              </a:rPr>
              <a:t> for X</a:t>
            </a:r>
            <a:r>
              <a:rPr lang="en-US" baseline="-25000" dirty="0">
                <a:ea typeface="ＭＳ Ｐゴシック" pitchFamily="34" charset="-128"/>
              </a:rPr>
              <a:t>i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Set w = w * P(x</a:t>
            </a:r>
            <a:r>
              <a:rPr lang="en-US" baseline="-25000" dirty="0">
                <a:ea typeface="ＭＳ Ｐゴシック" pitchFamily="34" charset="-128"/>
              </a:rPr>
              <a:t>i</a:t>
            </a:r>
            <a:r>
              <a:rPr lang="en-US" dirty="0">
                <a:ea typeface="ＭＳ Ｐゴシック" pitchFamily="34" charset="-128"/>
              </a:rPr>
              <a:t> | Parents(X</a:t>
            </a:r>
            <a:r>
              <a:rPr lang="en-US" baseline="-25000" dirty="0">
                <a:ea typeface="ＭＳ Ｐゴシック" pitchFamily="34" charset="-128"/>
              </a:rPr>
              <a:t>i</a:t>
            </a:r>
            <a:r>
              <a:rPr lang="en-US" dirty="0">
                <a:ea typeface="ＭＳ Ｐゴシック" pitchFamily="34" charset="-128"/>
              </a:rPr>
              <a:t>))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else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Sample x</a:t>
            </a:r>
            <a:r>
              <a:rPr lang="en-US" baseline="-25000" dirty="0">
                <a:ea typeface="ＭＳ Ｐゴシック" pitchFamily="34" charset="-128"/>
              </a:rPr>
              <a:t>i</a:t>
            </a:r>
            <a:r>
              <a:rPr lang="en-US" dirty="0">
                <a:ea typeface="ＭＳ Ｐゴシック" pitchFamily="34" charset="-128"/>
              </a:rPr>
              <a:t> from P(X</a:t>
            </a:r>
            <a:r>
              <a:rPr lang="en-US" baseline="-25000" dirty="0">
                <a:ea typeface="ＭＳ Ｐゴシック" pitchFamily="34" charset="-128"/>
              </a:rPr>
              <a:t>i</a:t>
            </a:r>
            <a:r>
              <a:rPr lang="en-US" dirty="0">
                <a:ea typeface="ＭＳ Ｐゴシック" pitchFamily="34" charset="-128"/>
              </a:rPr>
              <a:t> | Parents(X</a:t>
            </a:r>
            <a:r>
              <a:rPr lang="en-US" baseline="-25000" dirty="0">
                <a:ea typeface="ＭＳ Ｐゴシック" pitchFamily="34" charset="-128"/>
              </a:rPr>
              <a:t>i</a:t>
            </a:r>
            <a:r>
              <a:rPr lang="en-US" dirty="0">
                <a:ea typeface="ＭＳ Ｐゴシック" pitchFamily="34" charset="-128"/>
              </a:rPr>
              <a:t>))</a:t>
            </a:r>
          </a:p>
          <a:p>
            <a:r>
              <a:rPr lang="en-US" sz="2400" dirty="0">
                <a:ea typeface="ＭＳ Ｐゴシック" pitchFamily="34" charset="-128"/>
              </a:rPr>
              <a:t>return (x</a:t>
            </a:r>
            <a:r>
              <a:rPr lang="en-US" sz="2400" baseline="-25000" dirty="0">
                <a:ea typeface="ＭＳ Ｐゴシック" pitchFamily="34" charset="-128"/>
              </a:rPr>
              <a:t>1</a:t>
            </a:r>
            <a:r>
              <a:rPr lang="en-US" sz="2400" dirty="0">
                <a:ea typeface="ＭＳ Ｐゴシック" pitchFamily="34" charset="-128"/>
              </a:rPr>
              <a:t>, x</a:t>
            </a:r>
            <a:r>
              <a:rPr lang="en-US" sz="2400" baseline="-25000" dirty="0">
                <a:ea typeface="ＭＳ Ｐゴシック" pitchFamily="34" charset="-128"/>
              </a:rPr>
              <a:t>2</a:t>
            </a:r>
            <a:r>
              <a:rPr lang="en-US" sz="2400" dirty="0">
                <a:ea typeface="ＭＳ Ｐゴシック" pitchFamily="34" charset="-128"/>
              </a:rPr>
              <a:t>, …, </a:t>
            </a:r>
            <a:r>
              <a:rPr lang="en-US" sz="2400" dirty="0" err="1">
                <a:ea typeface="ＭＳ Ｐゴシック" pitchFamily="34" charset="-128"/>
              </a:rPr>
              <a:t>x</a:t>
            </a:r>
            <a:r>
              <a:rPr lang="en-US" sz="2400" baseline="-25000" dirty="0" err="1">
                <a:ea typeface="ＭＳ Ｐゴシック" pitchFamily="34" charset="-128"/>
              </a:rPr>
              <a:t>n</a:t>
            </a:r>
            <a:r>
              <a:rPr lang="en-US" sz="2400" dirty="0">
                <a:ea typeface="ＭＳ Ｐゴシック" pitchFamily="34" charset="-128"/>
              </a:rPr>
              <a:t>), w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A26C59C-DAAE-418B-96B0-D92B2822D705}"/>
              </a:ext>
            </a:extLst>
          </p:cNvPr>
          <p:cNvGrpSpPr/>
          <p:nvPr/>
        </p:nvGrpSpPr>
        <p:grpSpPr>
          <a:xfrm>
            <a:off x="1965960" y="4792980"/>
            <a:ext cx="8458200" cy="2042242"/>
            <a:chOff x="1447800" y="4201160"/>
            <a:chExt cx="9372600" cy="263406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4597576"/>
              <a:ext cx="9372600" cy="223764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600" y="4201160"/>
              <a:ext cx="990600" cy="792480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51D75F6-D5ED-B19C-E57A-BFB533F6F678}"/>
                  </a:ext>
                </a:extLst>
              </p14:cNvPr>
              <p14:cNvContentPartPr/>
              <p14:nvPr/>
            </p14:nvContentPartPr>
            <p14:xfrm>
              <a:off x="4468680" y="3704400"/>
              <a:ext cx="3827160" cy="910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51D75F6-D5ED-B19C-E57A-BFB533F6F67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59320" y="3695040"/>
                <a:ext cx="3845880" cy="929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8365916" y="2362200"/>
            <a:ext cx="3600293" cy="3534520"/>
          </a:xfrm>
          <a:ln w="28575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ea typeface="ＭＳ Ｐゴシック" pitchFamily="34" charset="-128"/>
              </a:rPr>
              <a:t>Input: evidence instantiation</a:t>
            </a:r>
          </a:p>
          <a:p>
            <a:pPr marL="0" indent="0">
              <a:buNone/>
            </a:pPr>
            <a:r>
              <a:rPr lang="en-US" sz="2000" dirty="0">
                <a:ea typeface="ＭＳ Ｐゴシック" pitchFamily="34" charset="-128"/>
              </a:rPr>
              <a:t>w = 1.0</a:t>
            </a:r>
          </a:p>
          <a:p>
            <a:pPr marL="0" indent="0">
              <a:buNone/>
            </a:pPr>
            <a:r>
              <a:rPr lang="en-US" sz="2000" dirty="0">
                <a:ea typeface="ＭＳ Ｐゴシック" pitchFamily="34" charset="-128"/>
              </a:rPr>
              <a:t>for </a:t>
            </a:r>
            <a:r>
              <a:rPr lang="en-US" sz="2000" dirty="0" err="1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=1, 2, …, n</a:t>
            </a:r>
          </a:p>
          <a:p>
            <a:r>
              <a:rPr lang="en-US" sz="1800" dirty="0">
                <a:ea typeface="ＭＳ Ｐゴシック" pitchFamily="34" charset="-128"/>
              </a:rPr>
              <a:t> </a:t>
            </a:r>
          </a:p>
          <a:p>
            <a:pPr marL="230187" lvl="2" indent="0">
              <a:buNone/>
            </a:pPr>
            <a:r>
              <a:rPr lang="en-US" sz="1800" dirty="0">
                <a:ea typeface="ＭＳ Ｐゴシック" pitchFamily="34" charset="-128"/>
              </a:rPr>
              <a:t> </a:t>
            </a:r>
            <a:endParaRPr lang="en-US" sz="1800" baseline="-25000" dirty="0">
              <a:ea typeface="ＭＳ Ｐゴシック" pitchFamily="34" charset="-128"/>
            </a:endParaRPr>
          </a:p>
          <a:p>
            <a:pPr lvl="2"/>
            <a:r>
              <a:rPr lang="en-US" sz="1800" dirty="0">
                <a:solidFill>
                  <a:srgbClr val="FF0000"/>
                </a:solidFill>
                <a:ea typeface="ＭＳ Ｐゴシック" pitchFamily="34" charset="-128"/>
              </a:rPr>
              <a:t>Set w = w * P(x</a:t>
            </a:r>
            <a:r>
              <a:rPr lang="en-US" sz="1800" baseline="-25000" dirty="0">
                <a:solidFill>
                  <a:srgbClr val="FF000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FF0000"/>
                </a:solidFill>
                <a:ea typeface="ＭＳ Ｐゴシック" pitchFamily="34" charset="-128"/>
              </a:rPr>
              <a:t> | Parents(X</a:t>
            </a:r>
            <a:r>
              <a:rPr lang="en-US" sz="1800" baseline="-25000" dirty="0">
                <a:solidFill>
                  <a:srgbClr val="FF000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FF0000"/>
                </a:solidFill>
                <a:ea typeface="ＭＳ Ｐゴシック" pitchFamily="34" charset="-128"/>
              </a:rPr>
              <a:t>))</a:t>
            </a:r>
            <a:endParaRPr lang="en-US" sz="1600" dirty="0">
              <a:solidFill>
                <a:srgbClr val="FF0000"/>
              </a:solidFill>
              <a:ea typeface="ＭＳ Ｐゴシック" pitchFamily="34" charset="-128"/>
            </a:endParaRPr>
          </a:p>
          <a:p>
            <a:r>
              <a:rPr lang="en-US" sz="1800" dirty="0">
                <a:ea typeface="ＭＳ Ｐゴシック" pitchFamily="34" charset="-128"/>
              </a:rPr>
              <a:t> </a:t>
            </a:r>
          </a:p>
          <a:p>
            <a:pPr marL="230187" lvl="2" indent="0">
              <a:buNone/>
            </a:pPr>
            <a:r>
              <a:rPr lang="en-US" sz="1800" dirty="0">
                <a:solidFill>
                  <a:srgbClr val="00B0F0"/>
                </a:solidFill>
                <a:ea typeface="ＭＳ Ｐゴシック" pitchFamily="34" charset="-128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ea typeface="ＭＳ Ｐゴシック" pitchFamily="34" charset="-128"/>
              </a:rPr>
              <a:t>return </a:t>
            </a:r>
            <a:r>
              <a:rPr lang="en-US" sz="2000" dirty="0">
                <a:solidFill>
                  <a:srgbClr val="FF0000"/>
                </a:solidFill>
                <a:ea typeface="ＭＳ Ｐゴシック" pitchFamily="34" charset="-128"/>
              </a:rPr>
              <a:t>w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4800" y="1447800"/>
            <a:ext cx="365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2400" kern="0" dirty="0">
                <a:ea typeface="ＭＳ Ｐゴシック" pitchFamily="34" charset="-128"/>
                <a:cs typeface="Calibri" pitchFamily="34" charset="0"/>
              </a:rPr>
              <a:t>No evidence: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400" kern="0" dirty="0">
                <a:ea typeface="ＭＳ Ｐゴシック" pitchFamily="34" charset="-128"/>
                <a:cs typeface="Calibri" pitchFamily="34" charset="0"/>
              </a:rPr>
              <a:t>Prior </a:t>
            </a:r>
            <a:r>
              <a:rPr lang="en-US" sz="2400" kern="0" dirty="0">
                <a:solidFill>
                  <a:srgbClr val="00B0F0"/>
                </a:solidFill>
                <a:ea typeface="ＭＳ Ｐゴシック" pitchFamily="34" charset="-128"/>
                <a:cs typeface="Calibri" pitchFamily="34" charset="0"/>
              </a:rPr>
              <a:t>Sampling</a:t>
            </a:r>
            <a:endParaRPr lang="en-US" sz="2000" kern="0" dirty="0">
              <a:solidFill>
                <a:srgbClr val="00B0F0"/>
              </a:solidFill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kern="0" dirty="0"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kern="0" dirty="0"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191000" y="1447800"/>
            <a:ext cx="403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2400" kern="0" dirty="0">
                <a:ea typeface="ＭＳ Ｐゴシック" pitchFamily="34" charset="-128"/>
                <a:cs typeface="Calibri" pitchFamily="34" charset="0"/>
              </a:rPr>
              <a:t>Some evidence: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400" kern="0" dirty="0">
                <a:solidFill>
                  <a:srgbClr val="FF0000"/>
                </a:solidFill>
                <a:ea typeface="ＭＳ Ｐゴシック" pitchFamily="34" charset="-128"/>
                <a:cs typeface="Calibri" pitchFamily="34" charset="0"/>
              </a:rPr>
              <a:t>Likelihood</a:t>
            </a:r>
            <a:r>
              <a:rPr lang="en-US" sz="2400" kern="0" dirty="0"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sz="2400" kern="0" dirty="0">
                <a:solidFill>
                  <a:srgbClr val="FF0000"/>
                </a:solidFill>
                <a:ea typeface="ＭＳ Ｐゴシック" pitchFamily="34" charset="-128"/>
                <a:cs typeface="Calibri" pitchFamily="34" charset="0"/>
              </a:rPr>
              <a:t>Weighted</a:t>
            </a:r>
            <a:r>
              <a:rPr lang="en-US" sz="2400" kern="0" dirty="0"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sz="2400" kern="0" dirty="0">
                <a:solidFill>
                  <a:srgbClr val="00B0F0"/>
                </a:solidFill>
                <a:ea typeface="ＭＳ Ｐゴシック" pitchFamily="34" charset="-128"/>
                <a:cs typeface="Calibri" pitchFamily="34" charset="0"/>
              </a:rPr>
              <a:t>Sampling</a:t>
            </a:r>
            <a:endParaRPr lang="en-US" sz="2000" kern="0" dirty="0">
              <a:solidFill>
                <a:srgbClr val="00B0F0"/>
              </a:solidFill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kern="0" dirty="0"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kern="0" dirty="0"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8349832" y="1455420"/>
            <a:ext cx="350801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2400" kern="0" dirty="0">
                <a:ea typeface="ＭＳ Ｐゴシック" pitchFamily="34" charset="-128"/>
                <a:cs typeface="Calibri" pitchFamily="34" charset="0"/>
              </a:rPr>
              <a:t>All evidence: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400" kern="0" dirty="0">
                <a:solidFill>
                  <a:srgbClr val="FF0000"/>
                </a:solidFill>
                <a:ea typeface="ＭＳ Ｐゴシック" pitchFamily="34" charset="-128"/>
                <a:cs typeface="Calibri" pitchFamily="34" charset="0"/>
              </a:rPr>
              <a:t>Likelihood Weighted</a:t>
            </a:r>
            <a:endParaRPr lang="en-US" sz="2000" kern="0" dirty="0">
              <a:solidFill>
                <a:srgbClr val="FF0000"/>
              </a:solidFill>
              <a:ea typeface="ＭＳ Ｐゴシック" pitchFamily="34" charset="-128"/>
              <a:cs typeface="Calibri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400" kern="0" dirty="0"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kern="0" dirty="0"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0D8DBD3-E412-47A2-87D6-5F5E5D3FB1BD}"/>
              </a:ext>
            </a:extLst>
          </p:cNvPr>
          <p:cNvSpPr txBox="1">
            <a:spLocks/>
          </p:cNvSpPr>
          <p:nvPr/>
        </p:nvSpPr>
        <p:spPr>
          <a:xfrm>
            <a:off x="304800" y="2362200"/>
            <a:ext cx="3783455" cy="353452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ea typeface="ＭＳ Ｐゴシック" pitchFamily="34" charset="-128"/>
              </a:rPr>
              <a:t>Input: no evidence</a:t>
            </a:r>
          </a:p>
          <a:p>
            <a:r>
              <a:rPr lang="en-US" sz="2000" dirty="0">
                <a:ea typeface="ＭＳ Ｐゴシック" pitchFamily="34" charset="-128"/>
              </a:rPr>
              <a:t> </a:t>
            </a:r>
          </a:p>
          <a:p>
            <a:r>
              <a:rPr lang="en-US" sz="2000" dirty="0">
                <a:ea typeface="ＭＳ Ｐゴシック" pitchFamily="34" charset="-128"/>
              </a:rPr>
              <a:t>for </a:t>
            </a:r>
            <a:r>
              <a:rPr lang="en-US" sz="2000" dirty="0" err="1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=1, 2, …, n</a:t>
            </a:r>
          </a:p>
          <a:p>
            <a:r>
              <a:rPr lang="en-US" sz="1800" dirty="0">
                <a:ea typeface="ＭＳ Ｐゴシック" pitchFamily="34" charset="-128"/>
              </a:rPr>
              <a:t>     </a:t>
            </a:r>
          </a:p>
          <a:p>
            <a:pPr marL="230187" lvl="2" indent="0">
              <a:buNone/>
            </a:pPr>
            <a:r>
              <a:rPr lang="en-US" sz="1800" dirty="0">
                <a:ea typeface="ＭＳ Ｐゴシック" pitchFamily="34" charset="-128"/>
              </a:rPr>
              <a:t> </a:t>
            </a:r>
            <a:endParaRPr lang="en-US" sz="1800" baseline="-25000" dirty="0">
              <a:ea typeface="ＭＳ Ｐゴシック" pitchFamily="34" charset="-128"/>
            </a:endParaRPr>
          </a:p>
          <a:p>
            <a:pPr marL="230187" lvl="2" indent="0">
              <a:buNone/>
            </a:pPr>
            <a:r>
              <a:rPr lang="en-US" sz="1800" dirty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endParaRPr lang="en-US" sz="1600" dirty="0">
              <a:solidFill>
                <a:srgbClr val="FF0000"/>
              </a:solidFill>
              <a:ea typeface="ＭＳ Ｐゴシック" pitchFamily="34" charset="-128"/>
            </a:endParaRPr>
          </a:p>
          <a:p>
            <a:r>
              <a:rPr lang="en-US" sz="1800" dirty="0">
                <a:ea typeface="ＭＳ Ｐゴシック" pitchFamily="34" charset="-128"/>
              </a:rPr>
              <a:t>     </a:t>
            </a:r>
          </a:p>
          <a:p>
            <a:pPr lvl="2"/>
            <a:r>
              <a:rPr lang="en-US" sz="1800" dirty="0">
                <a:solidFill>
                  <a:srgbClr val="00B0F0"/>
                </a:solidFill>
                <a:ea typeface="ＭＳ Ｐゴシック" pitchFamily="34" charset="-128"/>
              </a:rPr>
              <a:t>Sample x</a:t>
            </a:r>
            <a:r>
              <a:rPr lang="en-US" sz="1800" baseline="-25000" dirty="0">
                <a:solidFill>
                  <a:srgbClr val="00B0F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00B0F0"/>
                </a:solidFill>
                <a:ea typeface="ＭＳ Ｐゴシック" pitchFamily="34" charset="-128"/>
              </a:rPr>
              <a:t> from P(X</a:t>
            </a:r>
            <a:r>
              <a:rPr lang="en-US" sz="1800" baseline="-25000" dirty="0">
                <a:solidFill>
                  <a:srgbClr val="00B0F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00B0F0"/>
                </a:solidFill>
                <a:ea typeface="ＭＳ Ｐゴシック" pitchFamily="34" charset="-128"/>
              </a:rPr>
              <a:t> | Parents(X</a:t>
            </a:r>
            <a:r>
              <a:rPr lang="en-US" sz="1800" baseline="-25000" dirty="0">
                <a:solidFill>
                  <a:srgbClr val="00B0F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00B0F0"/>
                </a:solidFill>
                <a:ea typeface="ＭＳ Ｐゴシック" pitchFamily="34" charset="-128"/>
              </a:rPr>
              <a:t>))</a:t>
            </a:r>
          </a:p>
          <a:p>
            <a:r>
              <a:rPr lang="en-US" sz="2000" dirty="0">
                <a:ea typeface="ＭＳ Ｐゴシック" pitchFamily="34" charset="-128"/>
              </a:rPr>
              <a:t>return </a:t>
            </a:r>
            <a:r>
              <a:rPr lang="en-US" sz="2000" dirty="0">
                <a:solidFill>
                  <a:srgbClr val="00B0F0"/>
                </a:solidFill>
                <a:ea typeface="ＭＳ Ｐゴシック" pitchFamily="34" charset="-128"/>
              </a:rPr>
              <a:t>(x</a:t>
            </a:r>
            <a:r>
              <a:rPr lang="en-US" sz="2000" baseline="-25000" dirty="0">
                <a:solidFill>
                  <a:srgbClr val="00B0F0"/>
                </a:solidFill>
                <a:ea typeface="ＭＳ Ｐゴシック" pitchFamily="34" charset="-128"/>
              </a:rPr>
              <a:t>1</a:t>
            </a:r>
            <a:r>
              <a:rPr lang="en-US" sz="2000" dirty="0">
                <a:solidFill>
                  <a:srgbClr val="00B0F0"/>
                </a:solidFill>
                <a:ea typeface="ＭＳ Ｐゴシック" pitchFamily="34" charset="-128"/>
              </a:rPr>
              <a:t>, x</a:t>
            </a:r>
            <a:r>
              <a:rPr lang="en-US" sz="2000" baseline="-25000" dirty="0">
                <a:solidFill>
                  <a:srgbClr val="00B0F0"/>
                </a:solidFill>
                <a:ea typeface="ＭＳ Ｐゴシック" pitchFamily="34" charset="-128"/>
              </a:rPr>
              <a:t>2</a:t>
            </a:r>
            <a:r>
              <a:rPr lang="en-US" sz="2000" dirty="0">
                <a:solidFill>
                  <a:srgbClr val="00B0F0"/>
                </a:solidFill>
                <a:ea typeface="ＭＳ Ｐゴシック" pitchFamily="34" charset="-128"/>
              </a:rPr>
              <a:t>, …, </a:t>
            </a:r>
            <a:r>
              <a:rPr lang="en-US" sz="2000" dirty="0" err="1">
                <a:solidFill>
                  <a:srgbClr val="00B0F0"/>
                </a:solidFill>
                <a:ea typeface="ＭＳ Ｐゴシック" pitchFamily="34" charset="-128"/>
              </a:rPr>
              <a:t>x</a:t>
            </a:r>
            <a:r>
              <a:rPr lang="en-US" sz="2000" baseline="-25000" dirty="0" err="1">
                <a:solidFill>
                  <a:srgbClr val="00B0F0"/>
                </a:solidFill>
                <a:ea typeface="ＭＳ Ｐゴシック" pitchFamily="34" charset="-128"/>
              </a:rPr>
              <a:t>n</a:t>
            </a:r>
            <a:r>
              <a:rPr lang="en-US" sz="2000" dirty="0">
                <a:solidFill>
                  <a:srgbClr val="00B0F0"/>
                </a:solidFill>
                <a:ea typeface="ＭＳ Ｐゴシック" pitchFamily="34" charset="-128"/>
              </a:rPr>
              <a:t>)</a:t>
            </a:r>
            <a:endParaRPr lang="en-US" sz="2000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BE0C275-CF0D-46DA-A896-CE04DFAF8A59}"/>
              </a:ext>
            </a:extLst>
          </p:cNvPr>
          <p:cNvSpPr txBox="1">
            <a:spLocks/>
          </p:cNvSpPr>
          <p:nvPr/>
        </p:nvSpPr>
        <p:spPr>
          <a:xfrm>
            <a:off x="4327316" y="2362200"/>
            <a:ext cx="3783455" cy="353452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ea typeface="ＭＳ Ｐゴシック" pitchFamily="34" charset="-128"/>
              </a:rPr>
              <a:t>Input: evidence instantiation</a:t>
            </a:r>
          </a:p>
          <a:p>
            <a:r>
              <a:rPr lang="en-US" sz="2000" dirty="0">
                <a:ea typeface="ＭＳ Ｐゴシック" pitchFamily="34" charset="-128"/>
              </a:rPr>
              <a:t>w = 1.0</a:t>
            </a:r>
          </a:p>
          <a:p>
            <a:r>
              <a:rPr lang="en-US" sz="2000" dirty="0">
                <a:ea typeface="ＭＳ Ｐゴシック" pitchFamily="34" charset="-128"/>
              </a:rPr>
              <a:t>for </a:t>
            </a:r>
            <a:r>
              <a:rPr lang="en-US" sz="2000" dirty="0" err="1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=1, 2, …, n</a:t>
            </a:r>
          </a:p>
          <a:p>
            <a:r>
              <a:rPr lang="en-US" sz="1800" dirty="0">
                <a:ea typeface="ＭＳ Ｐゴシック" pitchFamily="34" charset="-128"/>
              </a:rPr>
              <a:t>    if X</a:t>
            </a:r>
            <a:r>
              <a:rPr lang="en-US" sz="1800" baseline="-25000" dirty="0">
                <a:ea typeface="ＭＳ Ｐゴシック" pitchFamily="34" charset="-128"/>
              </a:rPr>
              <a:t>i</a:t>
            </a:r>
            <a:r>
              <a:rPr lang="en-US" sz="1800" dirty="0">
                <a:ea typeface="ＭＳ Ｐゴシック" pitchFamily="34" charset="-128"/>
              </a:rPr>
              <a:t> is an evidence variable</a:t>
            </a:r>
          </a:p>
          <a:p>
            <a:pPr lvl="2"/>
            <a:r>
              <a:rPr lang="en-US" sz="1800" dirty="0">
                <a:ea typeface="ＭＳ Ｐゴシック" pitchFamily="34" charset="-128"/>
              </a:rPr>
              <a:t>X</a:t>
            </a:r>
            <a:r>
              <a:rPr lang="en-US" sz="1800" baseline="-25000" dirty="0">
                <a:ea typeface="ＭＳ Ｐゴシック" pitchFamily="34" charset="-128"/>
              </a:rPr>
              <a:t>i</a:t>
            </a:r>
            <a:r>
              <a:rPr lang="en-US" sz="1800" dirty="0">
                <a:ea typeface="ＭＳ Ｐゴシック" pitchFamily="34" charset="-128"/>
              </a:rPr>
              <a:t> = observation x</a:t>
            </a:r>
            <a:r>
              <a:rPr lang="en-US" sz="1800" baseline="-25000" dirty="0">
                <a:ea typeface="ＭＳ Ｐゴシック" pitchFamily="34" charset="-128"/>
              </a:rPr>
              <a:t>i</a:t>
            </a:r>
            <a:r>
              <a:rPr lang="en-US" sz="1800" dirty="0">
                <a:ea typeface="ＭＳ Ｐゴシック" pitchFamily="34" charset="-128"/>
              </a:rPr>
              <a:t> for X</a:t>
            </a:r>
            <a:r>
              <a:rPr lang="en-US" sz="1800" baseline="-25000" dirty="0">
                <a:ea typeface="ＭＳ Ｐゴシック" pitchFamily="34" charset="-128"/>
              </a:rPr>
              <a:t>i</a:t>
            </a:r>
          </a:p>
          <a:p>
            <a:pPr lvl="2"/>
            <a:r>
              <a:rPr lang="en-US" sz="1800" dirty="0">
                <a:solidFill>
                  <a:srgbClr val="FF0000"/>
                </a:solidFill>
                <a:ea typeface="ＭＳ Ｐゴシック" pitchFamily="34" charset="-128"/>
              </a:rPr>
              <a:t>Set w = w * P(x</a:t>
            </a:r>
            <a:r>
              <a:rPr lang="en-US" sz="1800" baseline="-25000" dirty="0">
                <a:solidFill>
                  <a:srgbClr val="FF000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FF0000"/>
                </a:solidFill>
                <a:ea typeface="ＭＳ Ｐゴシック" pitchFamily="34" charset="-128"/>
              </a:rPr>
              <a:t> | Parents(X</a:t>
            </a:r>
            <a:r>
              <a:rPr lang="en-US" sz="1800" baseline="-25000" dirty="0">
                <a:solidFill>
                  <a:srgbClr val="FF000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FF0000"/>
                </a:solidFill>
                <a:ea typeface="ＭＳ Ｐゴシック" pitchFamily="34" charset="-128"/>
              </a:rPr>
              <a:t>))</a:t>
            </a:r>
            <a:endParaRPr lang="en-US" sz="1600" dirty="0">
              <a:solidFill>
                <a:srgbClr val="FF0000"/>
              </a:solidFill>
              <a:ea typeface="ＭＳ Ｐゴシック" pitchFamily="34" charset="-128"/>
            </a:endParaRPr>
          </a:p>
          <a:p>
            <a:r>
              <a:rPr lang="en-US" sz="1800" dirty="0">
                <a:ea typeface="ＭＳ Ｐゴシック" pitchFamily="34" charset="-128"/>
              </a:rPr>
              <a:t>    else</a:t>
            </a:r>
          </a:p>
          <a:p>
            <a:pPr lvl="2"/>
            <a:r>
              <a:rPr lang="en-US" sz="1800" dirty="0">
                <a:solidFill>
                  <a:srgbClr val="00B0F0"/>
                </a:solidFill>
                <a:ea typeface="ＭＳ Ｐゴシック" pitchFamily="34" charset="-128"/>
              </a:rPr>
              <a:t>Sample x</a:t>
            </a:r>
            <a:r>
              <a:rPr lang="en-US" sz="1800" baseline="-25000" dirty="0">
                <a:solidFill>
                  <a:srgbClr val="00B0F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00B0F0"/>
                </a:solidFill>
                <a:ea typeface="ＭＳ Ｐゴシック" pitchFamily="34" charset="-128"/>
              </a:rPr>
              <a:t> from P(X</a:t>
            </a:r>
            <a:r>
              <a:rPr lang="en-US" sz="1800" baseline="-25000" dirty="0">
                <a:solidFill>
                  <a:srgbClr val="00B0F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00B0F0"/>
                </a:solidFill>
                <a:ea typeface="ＭＳ Ｐゴシック" pitchFamily="34" charset="-128"/>
              </a:rPr>
              <a:t> | Parents(X</a:t>
            </a:r>
            <a:r>
              <a:rPr lang="en-US" sz="1800" baseline="-25000" dirty="0">
                <a:solidFill>
                  <a:srgbClr val="00B0F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00B0F0"/>
                </a:solidFill>
                <a:ea typeface="ＭＳ Ｐゴシック" pitchFamily="34" charset="-128"/>
              </a:rPr>
              <a:t>))</a:t>
            </a:r>
          </a:p>
          <a:p>
            <a:r>
              <a:rPr lang="en-US" sz="2000" dirty="0">
                <a:ea typeface="ＭＳ Ｐゴシック" pitchFamily="34" charset="-128"/>
              </a:rPr>
              <a:t>return </a:t>
            </a:r>
            <a:r>
              <a:rPr lang="en-US" sz="2000" dirty="0">
                <a:solidFill>
                  <a:srgbClr val="00B0F0"/>
                </a:solidFill>
                <a:ea typeface="ＭＳ Ｐゴシック" pitchFamily="34" charset="-128"/>
              </a:rPr>
              <a:t>(x</a:t>
            </a:r>
            <a:r>
              <a:rPr lang="en-US" sz="2000" baseline="-25000" dirty="0">
                <a:solidFill>
                  <a:srgbClr val="00B0F0"/>
                </a:solidFill>
                <a:ea typeface="ＭＳ Ｐゴシック" pitchFamily="34" charset="-128"/>
              </a:rPr>
              <a:t>1</a:t>
            </a:r>
            <a:r>
              <a:rPr lang="en-US" sz="2000" dirty="0">
                <a:solidFill>
                  <a:srgbClr val="00B0F0"/>
                </a:solidFill>
                <a:ea typeface="ＭＳ Ｐゴシック" pitchFamily="34" charset="-128"/>
              </a:rPr>
              <a:t>, x</a:t>
            </a:r>
            <a:r>
              <a:rPr lang="en-US" sz="2000" baseline="-25000" dirty="0">
                <a:solidFill>
                  <a:srgbClr val="00B0F0"/>
                </a:solidFill>
                <a:ea typeface="ＭＳ Ｐゴシック" pitchFamily="34" charset="-128"/>
              </a:rPr>
              <a:t>2</a:t>
            </a:r>
            <a:r>
              <a:rPr lang="en-US" sz="2000" dirty="0">
                <a:solidFill>
                  <a:srgbClr val="00B0F0"/>
                </a:solidFill>
                <a:ea typeface="ＭＳ Ｐゴシック" pitchFamily="34" charset="-128"/>
              </a:rPr>
              <a:t>, …, </a:t>
            </a:r>
            <a:r>
              <a:rPr lang="en-US" sz="2000" dirty="0" err="1">
                <a:solidFill>
                  <a:srgbClr val="00B0F0"/>
                </a:solidFill>
                <a:ea typeface="ＭＳ Ｐゴシック" pitchFamily="34" charset="-128"/>
              </a:rPr>
              <a:t>x</a:t>
            </a:r>
            <a:r>
              <a:rPr lang="en-US" sz="2000" baseline="-25000" dirty="0" err="1">
                <a:solidFill>
                  <a:srgbClr val="00B0F0"/>
                </a:solidFill>
                <a:ea typeface="ＭＳ Ｐゴシック" pitchFamily="34" charset="-128"/>
              </a:rPr>
              <a:t>n</a:t>
            </a:r>
            <a:r>
              <a:rPr lang="en-US" sz="2000" dirty="0">
                <a:solidFill>
                  <a:srgbClr val="00B0F0"/>
                </a:solidFill>
                <a:ea typeface="ＭＳ Ｐゴシック" pitchFamily="34" charset="-128"/>
              </a:rPr>
              <a:t>), </a:t>
            </a:r>
            <a:r>
              <a:rPr lang="en-US" sz="2000" dirty="0">
                <a:solidFill>
                  <a:srgbClr val="FF0000"/>
                </a:solidFill>
                <a:ea typeface="ＭＳ Ｐゴシック" pitchFamily="34" charset="-128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10461084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Remember Poll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How many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charset="0"/>
                      </a:rPr>
                      <m:t>{</m:t>
                    </m:r>
                    <m:r>
                      <a:rPr lang="en-US" b="0" i="1" dirty="0" smtClean="0">
                        <a:latin typeface="Cambria Math" charset="0"/>
                      </a:rPr>
                      <m:t>−</m:t>
                    </m:r>
                    <m:r>
                      <a:rPr lang="en-US" i="1" dirty="0">
                        <a:latin typeface="Cambria Math" charset="0"/>
                      </a:rPr>
                      <m:t>𝑎</m:t>
                    </m:r>
                    <m:r>
                      <a:rPr lang="en-US" b="0" i="1" dirty="0" smtClean="0">
                        <a:latin typeface="Cambria Math" charset="0"/>
                      </a:rPr>
                      <m:t>,+</m:t>
                    </m:r>
                    <m:r>
                      <a:rPr lang="en-US" i="1" dirty="0">
                        <a:latin typeface="Cambria Math" charset="0"/>
                      </a:rPr>
                      <m:t>𝑏</m:t>
                    </m:r>
                    <m:r>
                      <a:rPr lang="en-US" b="0" i="1" dirty="0" smtClean="0">
                        <a:latin typeface="Cambria Math" charset="0"/>
                      </a:rPr>
                      <m:t>,−</m:t>
                    </m:r>
                    <m:r>
                      <a:rPr lang="en-US" i="1" dirty="0">
                        <a:latin typeface="Cambria Math" charset="0"/>
                      </a:rPr>
                      <m:t>𝑐</m:t>
                    </m:r>
                    <m:r>
                      <a:rPr lang="en-US" b="0" i="1" dirty="0" smtClean="0">
                        <a:latin typeface="Cambria Math" charset="0"/>
                      </a:rPr>
                      <m:t>}</m:t>
                    </m:r>
                  </m:oMath>
                </a14:m>
                <a:r>
                  <a:rPr lang="en-US" dirty="0"/>
                  <a:t> samples out of N=1000</a:t>
                </a: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should we expect?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1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50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125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200</a:t>
                </a:r>
              </a:p>
              <a:p>
                <a:pPr marL="514350" lvl="0" indent="-51435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lphaUcPeriod"/>
                  <a:defRPr/>
                </a:pPr>
                <a:r>
                  <a:rPr lang="en-US" dirty="0"/>
                  <a:t> I have no idea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76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AutoShape 6"/>
          <p:cNvCxnSpPr>
            <a:cxnSpLocks noChangeShapeType="1"/>
          </p:cNvCxnSpPr>
          <p:nvPr/>
        </p:nvCxnSpPr>
        <p:spPr bwMode="auto">
          <a:xfrm>
            <a:off x="7353154" y="3156353"/>
            <a:ext cx="0" cy="84332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6"/>
          <p:cNvCxnSpPr>
            <a:cxnSpLocks noChangeShapeType="1"/>
          </p:cNvCxnSpPr>
          <p:nvPr/>
        </p:nvCxnSpPr>
        <p:spPr bwMode="auto">
          <a:xfrm>
            <a:off x="7353154" y="4453284"/>
            <a:ext cx="8464" cy="84332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24" name="Group 23"/>
          <p:cNvGrpSpPr/>
          <p:nvPr/>
        </p:nvGrpSpPr>
        <p:grpSpPr>
          <a:xfrm>
            <a:off x="7098370" y="2679123"/>
            <a:ext cx="491681" cy="477230"/>
            <a:chOff x="5972710" y="3481579"/>
            <a:chExt cx="491681" cy="477230"/>
          </a:xfrm>
        </p:grpSpPr>
        <p:sp>
          <p:nvSpPr>
            <p:cNvPr id="25" name="Oval 3"/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00B0F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/>
          <p:cNvGrpSpPr/>
          <p:nvPr/>
        </p:nvGrpSpPr>
        <p:grpSpPr>
          <a:xfrm>
            <a:off x="7116257" y="3995646"/>
            <a:ext cx="483984" cy="461665"/>
            <a:chOff x="6511771" y="4340347"/>
            <a:chExt cx="483984" cy="461665"/>
          </a:xfrm>
        </p:grpSpPr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/>
          <p:cNvGrpSpPr/>
          <p:nvPr/>
        </p:nvGrpSpPr>
        <p:grpSpPr>
          <a:xfrm>
            <a:off x="7123406" y="5296604"/>
            <a:ext cx="473794" cy="461665"/>
            <a:chOff x="10626571" y="5030612"/>
            <a:chExt cx="473794" cy="461665"/>
          </a:xfrm>
        </p:grpSpPr>
        <p:sp>
          <p:nvSpPr>
            <p:cNvPr id="31" name="Oval 3"/>
            <p:cNvSpPr>
              <a:spLocks noChangeArrowheads="1"/>
            </p:cNvSpPr>
            <p:nvPr/>
          </p:nvSpPr>
          <p:spPr bwMode="auto">
            <a:xfrm>
              <a:off x="10626571" y="503464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9529541" y="2135198"/>
          <a:ext cx="1595660" cy="824430"/>
        </p:xfrm>
        <a:graphic>
          <a:graphicData uri="http://schemas.openxmlformats.org/drawingml/2006/table">
            <a:tbl>
              <a:tblPr/>
              <a:tblGrid>
                <a:gridCol w="797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9529542" y="3260061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9529542" y="5117680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4/5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1/5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7968914" y="5596298"/>
                <a:ext cx="14034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914" y="5596298"/>
                <a:ext cx="1403461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A95C797-B6C0-08A5-DBF4-AF6B971E9DEC}"/>
                  </a:ext>
                </a:extLst>
              </p14:cNvPr>
              <p14:cNvContentPartPr/>
              <p14:nvPr/>
            </p14:nvContentPartPr>
            <p14:xfrm>
              <a:off x="403920" y="1811520"/>
              <a:ext cx="9141120" cy="4587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A95C797-B6C0-08A5-DBF4-AF6B971E9DE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4560" y="1802160"/>
                <a:ext cx="9159840" cy="460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48898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cxnSp>
        <p:nvCxnSpPr>
          <p:cNvPr id="26" name="AutoShape 6">
            <a:extLst>
              <a:ext uri="{FF2B5EF4-FFF2-40B4-BE49-F238E27FC236}">
                <a16:creationId xmlns:a16="http://schemas.microsoft.com/office/drawing/2014/main" id="{0AF4F9D7-9B03-46D9-A32F-8709E7E30AE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53154" y="3156353"/>
            <a:ext cx="0" cy="84332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6">
            <a:extLst>
              <a:ext uri="{FF2B5EF4-FFF2-40B4-BE49-F238E27FC236}">
                <a16:creationId xmlns:a16="http://schemas.microsoft.com/office/drawing/2014/main" id="{0608F640-049C-4582-8D14-A91CE435957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53154" y="4453284"/>
            <a:ext cx="8464" cy="84332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E6B2206-A04B-4544-AC79-FC8BE36AD236}"/>
              </a:ext>
            </a:extLst>
          </p:cNvPr>
          <p:cNvGrpSpPr/>
          <p:nvPr/>
        </p:nvGrpSpPr>
        <p:grpSpPr>
          <a:xfrm>
            <a:off x="7098370" y="2679123"/>
            <a:ext cx="491681" cy="477230"/>
            <a:chOff x="5972710" y="3481579"/>
            <a:chExt cx="491681" cy="477230"/>
          </a:xfrm>
        </p:grpSpPr>
        <p:sp>
          <p:nvSpPr>
            <p:cNvPr id="29" name="Oval 3">
              <a:extLst>
                <a:ext uri="{FF2B5EF4-FFF2-40B4-BE49-F238E27FC236}">
                  <a16:creationId xmlns:a16="http://schemas.microsoft.com/office/drawing/2014/main" id="{4BE6A0E0-F701-4F71-B15A-F6FE310BD1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00B0F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7B3F79C3-3738-44F8-AF5C-90F6985C5D3A}"/>
                    </a:ext>
                  </a:extLst>
                </p:cNvPr>
                <p:cNvSpPr/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DA91ADC-9090-4331-A2D4-E718FAEAA002}"/>
              </a:ext>
            </a:extLst>
          </p:cNvPr>
          <p:cNvGrpSpPr/>
          <p:nvPr/>
        </p:nvGrpSpPr>
        <p:grpSpPr>
          <a:xfrm>
            <a:off x="7116257" y="3995646"/>
            <a:ext cx="483984" cy="461665"/>
            <a:chOff x="6511771" y="4340347"/>
            <a:chExt cx="483984" cy="461665"/>
          </a:xfrm>
        </p:grpSpPr>
        <p:sp>
          <p:nvSpPr>
            <p:cNvPr id="32" name="Oval 3">
              <a:extLst>
                <a:ext uri="{FF2B5EF4-FFF2-40B4-BE49-F238E27FC236}">
                  <a16:creationId xmlns:a16="http://schemas.microsoft.com/office/drawing/2014/main" id="{CF383E25-E754-4ABF-B6F5-2D92F53A7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4EB0AE30-F79D-4241-BE5E-243F3029D7FA}"/>
                    </a:ext>
                  </a:extLst>
                </p:cNvPr>
                <p:cNvSpPr/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B2D99EE-2F88-4FE8-B053-98F844D079C6}"/>
              </a:ext>
            </a:extLst>
          </p:cNvPr>
          <p:cNvGrpSpPr/>
          <p:nvPr/>
        </p:nvGrpSpPr>
        <p:grpSpPr>
          <a:xfrm>
            <a:off x="7123406" y="5296604"/>
            <a:ext cx="473794" cy="461665"/>
            <a:chOff x="10626571" y="5030612"/>
            <a:chExt cx="473794" cy="461665"/>
          </a:xfrm>
        </p:grpSpPr>
        <p:sp>
          <p:nvSpPr>
            <p:cNvPr id="35" name="Oval 3">
              <a:extLst>
                <a:ext uri="{FF2B5EF4-FFF2-40B4-BE49-F238E27FC236}">
                  <a16:creationId xmlns:a16="http://schemas.microsoft.com/office/drawing/2014/main" id="{ABC3523D-7AC4-41D2-8979-F9D697E4ED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6571" y="5034641"/>
              <a:ext cx="473794" cy="4536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F4635F8F-C7A9-4CD6-BEB8-DA9C1E564D4A}"/>
                    </a:ext>
                  </a:extLst>
                </p:cNvPr>
                <p:cNvSpPr/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F4635F8F-C7A9-4CD6-BEB8-DA9C1E564D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6D6C1738-C6E0-4308-BAF2-6642E8C92F22}"/>
              </a:ext>
            </a:extLst>
          </p:cNvPr>
          <p:cNvGraphicFramePr>
            <a:graphicFrameLocks noGrp="1"/>
          </p:cNvGraphicFramePr>
          <p:nvPr/>
        </p:nvGraphicFramePr>
        <p:xfrm>
          <a:off x="9529541" y="2135198"/>
          <a:ext cx="1595660" cy="824430"/>
        </p:xfrm>
        <a:graphic>
          <a:graphicData uri="http://schemas.openxmlformats.org/drawingml/2006/table">
            <a:tbl>
              <a:tblPr/>
              <a:tblGrid>
                <a:gridCol w="797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3404B9C3-6FF4-4303-80AB-202411EFD7B4}"/>
              </a:ext>
            </a:extLst>
          </p:cNvPr>
          <p:cNvGraphicFramePr>
            <a:graphicFrameLocks noGrp="1"/>
          </p:cNvGraphicFramePr>
          <p:nvPr/>
        </p:nvGraphicFramePr>
        <p:xfrm>
          <a:off x="9529542" y="3260061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D8329526-0F5F-417F-A00D-6E89407AED2D}"/>
              </a:ext>
            </a:extLst>
          </p:cNvPr>
          <p:cNvGraphicFramePr>
            <a:graphicFrameLocks noGrp="1"/>
          </p:cNvGraphicFramePr>
          <p:nvPr/>
        </p:nvGraphicFramePr>
        <p:xfrm>
          <a:off x="9529542" y="5117680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4/5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1/5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D69AC467-E2CD-4438-AB9D-B4C0EB667702}"/>
                  </a:ext>
                </a:extLst>
              </p:cNvPr>
              <p:cNvSpPr/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D69AC467-E2CD-4438-AB9D-B4C0EB6677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9C4722D-1B8D-4CAB-B22F-916C92D83D0A}"/>
                  </a:ext>
                </a:extLst>
              </p:cNvPr>
              <p:cNvSpPr/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9C4722D-1B8D-4CAB-B22F-916C92D83D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0623410-5E57-45FD-871F-01F7B769A33A}"/>
                  </a:ext>
                </a:extLst>
              </p:cNvPr>
              <p:cNvSpPr/>
              <p:nvPr/>
            </p:nvSpPr>
            <p:spPr>
              <a:xfrm>
                <a:off x="7968914" y="5596298"/>
                <a:ext cx="14034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0623410-5E57-45FD-871F-01F7B769A3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914" y="5596298"/>
                <a:ext cx="1403461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9A81F06-E492-7868-0AC8-B802EE3416AE}"/>
                  </a:ext>
                </a:extLst>
              </p:cNvPr>
              <p:cNvSpPr txBox="1"/>
              <p:nvPr/>
            </p:nvSpPr>
            <p:spPr>
              <a:xfrm>
                <a:off x="552098" y="1367861"/>
                <a:ext cx="1084083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sz="2400" dirty="0"/>
                  <a:t>How many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charset="0"/>
                      </a:rPr>
                      <m:t>{</m:t>
                    </m:r>
                    <m:r>
                      <a:rPr lang="en-US" sz="2400" b="0" i="1" dirty="0" smtClean="0">
                        <a:latin typeface="Cambria Math" charset="0"/>
                      </a:rPr>
                      <m:t>−</m:t>
                    </m:r>
                    <m:r>
                      <a:rPr lang="en-US" sz="2400" i="1" dirty="0">
                        <a:latin typeface="Cambria Math" charset="0"/>
                      </a:rPr>
                      <m:t>𝑎</m:t>
                    </m:r>
                    <m:r>
                      <a:rPr lang="en-US" sz="2400" b="0" i="1" dirty="0" smtClean="0">
                        <a:latin typeface="Cambria Math" charset="0"/>
                      </a:rPr>
                      <m:t>,+</m:t>
                    </m:r>
                    <m:r>
                      <a:rPr lang="en-US" sz="2400" i="1" dirty="0">
                        <a:latin typeface="Cambria Math" charset="0"/>
                      </a:rPr>
                      <m:t>𝑏</m:t>
                    </m:r>
                    <m:r>
                      <a:rPr lang="en-US" sz="2400" b="0" i="1" dirty="0" smtClean="0">
                        <a:latin typeface="Cambria Math" charset="0"/>
                      </a:rPr>
                      <m:t>,−</m:t>
                    </m:r>
                    <m:r>
                      <a:rPr lang="en-US" sz="2400" i="1" dirty="0">
                        <a:latin typeface="Cambria Math" charset="0"/>
                      </a:rPr>
                      <m:t>𝑐</m:t>
                    </m:r>
                    <m:r>
                      <a:rPr lang="en-US" sz="2400" b="0" i="1" dirty="0" smtClean="0">
                        <a:latin typeface="Cambria Math" charset="0"/>
                      </a:rPr>
                      <m:t>}</m:t>
                    </m:r>
                  </m:oMath>
                </a14:m>
                <a:r>
                  <a:rPr lang="en-US" sz="2400" dirty="0"/>
                  <a:t> samples out of N=1000 should we expect?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9A81F06-E492-7868-0AC8-B802EE341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8" y="1367861"/>
                <a:ext cx="10840831" cy="461665"/>
              </a:xfrm>
              <a:prstGeom prst="rect">
                <a:avLst/>
              </a:prstGeom>
              <a:blipFill>
                <a:blip r:embed="rId9"/>
                <a:stretch>
                  <a:fillRect l="-819" t="-8108" b="-3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40834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Likelihood Weighting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FB170A-82F3-4FA0-B711-5091276B23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9"/>
                <a:ext cx="10515600" cy="3303546"/>
              </a:xfrm>
            </p:spPr>
            <p:txBody>
              <a:bodyPr/>
              <a:lstStyle/>
              <a:p>
                <a:r>
                  <a:rPr lang="en-US" dirty="0"/>
                  <a:t>Consistency of likelihood weighted sampling distribution</a:t>
                </a:r>
              </a:p>
              <a:p>
                <a:endParaRPr lang="en-US" dirty="0"/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cs typeface="Calibri"/>
                    <a:sym typeface="Wingdings"/>
                  </a:rPr>
                  <a:t>Joint from Bayes nets</a:t>
                </a:r>
              </a:p>
              <a:p>
                <a:pPr lvl="5">
                  <a:lnSpc>
                    <a:spcPct val="80000"/>
                  </a:lnSpc>
                </a:pPr>
                <a:endParaRPr lang="en-US" sz="1600" dirty="0"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C00CC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   </m:t>
                      </m:r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9437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9437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  <a:cs typeface="Calibri"/>
                  <a:sym typeface="Wingdings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FB170A-82F3-4FA0-B711-5091276B23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9"/>
                <a:ext cx="10515600" cy="3303546"/>
              </a:xfrm>
              <a:blipFill>
                <a:blip r:embed="rId2"/>
                <a:stretch>
                  <a:fillRect l="-1217" t="-3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8342589F-4915-4ACF-86F2-4F0D39FE48FA}"/>
              </a:ext>
            </a:extLst>
          </p:cNvPr>
          <p:cNvGrpSpPr/>
          <p:nvPr/>
        </p:nvGrpSpPr>
        <p:grpSpPr>
          <a:xfrm>
            <a:off x="9651520" y="367131"/>
            <a:ext cx="2074815" cy="2294326"/>
            <a:chOff x="5410200" y="3500735"/>
            <a:chExt cx="2074815" cy="2294326"/>
          </a:xfrm>
        </p:grpSpPr>
        <p:cxnSp>
          <p:nvCxnSpPr>
            <p:cNvPr id="27" name="AutoShape 6">
              <a:extLst>
                <a:ext uri="{FF2B5EF4-FFF2-40B4-BE49-F238E27FC236}">
                  <a16:creationId xmlns:a16="http://schemas.microsoft.com/office/drawing/2014/main" id="{D9859DD7-7DEE-43F5-AFB4-72CCDE4853D2}"/>
                </a:ext>
              </a:extLst>
            </p:cNvPr>
            <p:cNvCxnSpPr>
              <a:cxnSpLocks noChangeShapeType="1"/>
              <a:stCxn id="29" idx="5"/>
              <a:endCxn id="31" idx="0"/>
            </p:cNvCxnSpPr>
            <p:nvPr/>
          </p:nvCxnSpPr>
          <p:spPr bwMode="auto">
            <a:xfrm>
              <a:off x="6395006" y="3892379"/>
              <a:ext cx="353662" cy="45199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" name="AutoShape 6">
              <a:extLst>
                <a:ext uri="{FF2B5EF4-FFF2-40B4-BE49-F238E27FC236}">
                  <a16:creationId xmlns:a16="http://schemas.microsoft.com/office/drawing/2014/main" id="{4F61568A-14E7-4590-840D-06964C72A516}"/>
                </a:ext>
              </a:extLst>
            </p:cNvPr>
            <p:cNvCxnSpPr>
              <a:cxnSpLocks noChangeShapeType="1"/>
              <a:stCxn id="31" idx="5"/>
              <a:endCxn id="33" idx="0"/>
            </p:cNvCxnSpPr>
            <p:nvPr/>
          </p:nvCxnSpPr>
          <p:spPr bwMode="auto">
            <a:xfrm>
              <a:off x="6916179" y="4731556"/>
              <a:ext cx="324049" cy="6060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" name="AutoShape 6">
              <a:extLst>
                <a:ext uri="{FF2B5EF4-FFF2-40B4-BE49-F238E27FC236}">
                  <a16:creationId xmlns:a16="http://schemas.microsoft.com/office/drawing/2014/main" id="{F0D9647E-97A2-40EA-AFF0-CAB039C8BD25}"/>
                </a:ext>
              </a:extLst>
            </p:cNvPr>
            <p:cNvCxnSpPr>
              <a:cxnSpLocks noChangeShapeType="1"/>
              <a:stCxn id="31" idx="3"/>
              <a:endCxn id="32" idx="0"/>
            </p:cNvCxnSpPr>
            <p:nvPr/>
          </p:nvCxnSpPr>
          <p:spPr bwMode="auto">
            <a:xfrm flipH="1">
              <a:off x="6227494" y="4731556"/>
              <a:ext cx="353662" cy="6060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0" name="AutoShape 6">
              <a:extLst>
                <a:ext uri="{FF2B5EF4-FFF2-40B4-BE49-F238E27FC236}">
                  <a16:creationId xmlns:a16="http://schemas.microsoft.com/office/drawing/2014/main" id="{713924F0-C70E-4DC6-83F2-5BDB92F4782F}"/>
                </a:ext>
              </a:extLst>
            </p:cNvPr>
            <p:cNvCxnSpPr>
              <a:cxnSpLocks noChangeShapeType="1"/>
              <a:stCxn id="29" idx="3"/>
              <a:endCxn id="30" idx="0"/>
            </p:cNvCxnSpPr>
            <p:nvPr/>
          </p:nvCxnSpPr>
          <p:spPr bwMode="auto">
            <a:xfrm flipH="1">
              <a:off x="5647097" y="3892379"/>
              <a:ext cx="412886" cy="46239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326450B-CEC9-4AA9-AD85-A5EB28BA8715}"/>
                </a:ext>
              </a:extLst>
            </p:cNvPr>
            <p:cNvGrpSpPr/>
            <p:nvPr/>
          </p:nvGrpSpPr>
          <p:grpSpPr>
            <a:xfrm>
              <a:off x="5990597" y="3500735"/>
              <a:ext cx="486403" cy="461665"/>
              <a:chOff x="5990597" y="3500735"/>
              <a:chExt cx="486403" cy="461665"/>
            </a:xfrm>
          </p:grpSpPr>
          <p:sp>
            <p:nvSpPr>
              <p:cNvPr id="44" name="Oval 3">
                <a:extLst>
                  <a:ext uri="{FF2B5EF4-FFF2-40B4-BE49-F238E27FC236}">
                    <a16:creationId xmlns:a16="http://schemas.microsoft.com/office/drawing/2014/main" id="{43879EA5-B835-4C35-9FFA-D882A09DC3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3F7701B5-3808-431F-85B7-BD75996EE757}"/>
                      </a:ext>
                    </a:extLst>
                  </p:cNvPr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" name="Rectangle 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091F4D8-D5D4-4556-AE6F-DC1A3C2BE218}"/>
                </a:ext>
              </a:extLst>
            </p:cNvPr>
            <p:cNvGrpSpPr/>
            <p:nvPr/>
          </p:nvGrpSpPr>
          <p:grpSpPr>
            <a:xfrm>
              <a:off x="5410200" y="4340347"/>
              <a:ext cx="493941" cy="468035"/>
              <a:chOff x="5410200" y="4340347"/>
              <a:chExt cx="493941" cy="468035"/>
            </a:xfrm>
          </p:grpSpPr>
          <p:sp>
            <p:nvSpPr>
              <p:cNvPr id="42" name="Oval 3">
                <a:extLst>
                  <a:ext uri="{FF2B5EF4-FFF2-40B4-BE49-F238E27FC236}">
                    <a16:creationId xmlns:a16="http://schemas.microsoft.com/office/drawing/2014/main" id="{4EF8D45E-6ECC-423E-93C9-583710E4F8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33CC33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50DD5ED9-298D-4CEE-9D6C-5065154A1418}"/>
                      </a:ext>
                    </a:extLst>
                  </p:cNvPr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CC33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CC33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9" name="Rectangle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C420A42-DB15-4620-8807-E30C3BD9BF66}"/>
                </a:ext>
              </a:extLst>
            </p:cNvPr>
            <p:cNvGrpSpPr/>
            <p:nvPr/>
          </p:nvGrpSpPr>
          <p:grpSpPr>
            <a:xfrm>
              <a:off x="6511771" y="4340347"/>
              <a:ext cx="473794" cy="461665"/>
              <a:chOff x="6511771" y="4340347"/>
              <a:chExt cx="473794" cy="461665"/>
            </a:xfrm>
          </p:grpSpPr>
          <p:sp>
            <p:nvSpPr>
              <p:cNvPr id="40" name="Oval 3">
                <a:extLst>
                  <a:ext uri="{FF2B5EF4-FFF2-40B4-BE49-F238E27FC236}">
                    <a16:creationId xmlns:a16="http://schemas.microsoft.com/office/drawing/2014/main" id="{83D4A474-C6E5-4332-88F9-AEB35A32A9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7241097D-F31F-4BD9-BD99-4C42635A4D18}"/>
                      </a:ext>
                    </a:extLst>
                  </p:cNvPr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0" name="Rectangle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6AF34C5-3BBF-4164-8C0D-80BF6934A562}"/>
                </a:ext>
              </a:extLst>
            </p:cNvPr>
            <p:cNvGrpSpPr/>
            <p:nvPr/>
          </p:nvGrpSpPr>
          <p:grpSpPr>
            <a:xfrm>
              <a:off x="5990597" y="5326482"/>
              <a:ext cx="497455" cy="464718"/>
              <a:chOff x="5990597" y="5326482"/>
              <a:chExt cx="497455" cy="464718"/>
            </a:xfrm>
          </p:grpSpPr>
          <p:sp>
            <p:nvSpPr>
              <p:cNvPr id="38" name="Oval 3">
                <a:extLst>
                  <a:ext uri="{FF2B5EF4-FFF2-40B4-BE49-F238E27FC236}">
                    <a16:creationId xmlns:a16="http://schemas.microsoft.com/office/drawing/2014/main" id="{54CDF0BE-0EC1-411A-91DD-F111C086CB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5337591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9437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7191DCBF-BA9C-4BBB-8656-2920539E67F8}"/>
                      </a:ext>
                    </a:extLst>
                  </p:cNvPr>
                  <p:cNvSpPr/>
                  <p:nvPr/>
                </p:nvSpPr>
                <p:spPr>
                  <a:xfrm>
                    <a:off x="5996186" y="5326482"/>
                    <a:ext cx="491866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𝐷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2" name="Rectangle 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6186" y="5326482"/>
                    <a:ext cx="491866" cy="46166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2D8107C-B501-4AAA-B3C8-6608790872A4}"/>
                </a:ext>
              </a:extLst>
            </p:cNvPr>
            <p:cNvGrpSpPr/>
            <p:nvPr/>
          </p:nvGrpSpPr>
          <p:grpSpPr>
            <a:xfrm>
              <a:off x="7003331" y="5333396"/>
              <a:ext cx="481684" cy="461665"/>
              <a:chOff x="7003331" y="5333396"/>
              <a:chExt cx="481684" cy="461665"/>
            </a:xfrm>
          </p:grpSpPr>
          <p:sp>
            <p:nvSpPr>
              <p:cNvPr id="36" name="Oval 3">
                <a:extLst>
                  <a:ext uri="{FF2B5EF4-FFF2-40B4-BE49-F238E27FC236}">
                    <a16:creationId xmlns:a16="http://schemas.microsoft.com/office/drawing/2014/main" id="{78A0615D-1AC4-4C70-A157-08B9062BD6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3331" y="5337591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E8851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C4496761-5BDE-4215-AC92-C0EB66B947C2}"/>
                      </a:ext>
                    </a:extLst>
                  </p:cNvPr>
                  <p:cNvSpPr/>
                  <p:nvPr/>
                </p:nvSpPr>
                <p:spPr>
                  <a:xfrm>
                    <a:off x="7010975" y="5333396"/>
                    <a:ext cx="47404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8851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𝐸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8851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3" name="Rectangle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10975" y="5333396"/>
                    <a:ext cx="474040" cy="46166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BD4947AA-900D-47F8-B57F-33FA62DB4A7B}"/>
              </a:ext>
            </a:extLst>
          </p:cNvPr>
          <p:cNvGraphicFramePr>
            <a:graphicFrameLocks noGrp="1"/>
          </p:cNvGraphicFramePr>
          <p:nvPr/>
        </p:nvGraphicFramePr>
        <p:xfrm>
          <a:off x="8487318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6F116870-7DA8-410D-82A7-BBE17387AFA3}"/>
              </a:ext>
            </a:extLst>
          </p:cNvPr>
          <p:cNvGraphicFramePr>
            <a:graphicFrameLocks noGrp="1"/>
          </p:cNvGraphicFramePr>
          <p:nvPr/>
        </p:nvGraphicFramePr>
        <p:xfrm>
          <a:off x="7934075" y="5960229"/>
          <a:ext cx="3683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1687804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5FDC7388-F720-4A12-9AD7-E91D2EE4D4C8}"/>
              </a:ext>
            </a:extLst>
          </p:cNvPr>
          <p:cNvGraphicFramePr>
            <a:graphicFrameLocks noGrp="1"/>
          </p:cNvGraphicFramePr>
          <p:nvPr/>
        </p:nvGraphicFramePr>
        <p:xfrm>
          <a:off x="9408861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71405BD3-C3F9-4EB8-B2F5-DD77C7786AC0}"/>
              </a:ext>
            </a:extLst>
          </p:cNvPr>
          <p:cNvGraphicFramePr>
            <a:graphicFrameLocks noGrp="1"/>
          </p:cNvGraphicFramePr>
          <p:nvPr/>
        </p:nvGraphicFramePr>
        <p:xfrm>
          <a:off x="11194797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E8851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E2921B30-6D81-4CD1-818F-2483FFAADF01}"/>
              </a:ext>
            </a:extLst>
          </p:cNvPr>
          <p:cNvGraphicFramePr>
            <a:graphicFrameLocks noGrp="1"/>
          </p:cNvGraphicFramePr>
          <p:nvPr/>
        </p:nvGraphicFramePr>
        <p:xfrm>
          <a:off x="10301829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Likelihood Weighting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FB170A-82F3-4FA0-B711-5091276B23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9"/>
                <a:ext cx="10515600" cy="2274127"/>
              </a:xfrm>
            </p:spPr>
            <p:txBody>
              <a:bodyPr/>
              <a:lstStyle/>
              <a:p>
                <a:r>
                  <a:rPr lang="en-US" dirty="0"/>
                  <a:t>Consistency of likelihood weighted sampling distribution</a:t>
                </a:r>
              </a:p>
              <a:p>
                <a:r>
                  <a:rPr lang="en-US" dirty="0"/>
                  <a:t>Evidence: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cs typeface="Calibri"/>
                    <a:sym typeface="Wingdings"/>
                  </a:rPr>
                  <a:t>Joint from Bayes nets</a:t>
                </a:r>
              </a:p>
              <a:p>
                <a:pPr lvl="5">
                  <a:lnSpc>
                    <a:spcPct val="80000"/>
                  </a:lnSpc>
                </a:pPr>
                <a:endParaRPr lang="en-US" sz="1600" dirty="0"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C00CC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   </m:t>
                      </m:r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9437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9437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9437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9437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  <a:cs typeface="Calibri"/>
                  <a:sym typeface="Wingdings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FB170A-82F3-4FA0-B711-5091276B23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9"/>
                <a:ext cx="10515600" cy="2274127"/>
              </a:xfrm>
              <a:blipFill>
                <a:blip r:embed="rId2"/>
                <a:stretch>
                  <a:fillRect l="-1217" t="-4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8342589F-4915-4ACF-86F2-4F0D39FE48FA}"/>
              </a:ext>
            </a:extLst>
          </p:cNvPr>
          <p:cNvGrpSpPr/>
          <p:nvPr/>
        </p:nvGrpSpPr>
        <p:grpSpPr>
          <a:xfrm>
            <a:off x="9651520" y="367131"/>
            <a:ext cx="2074815" cy="2294326"/>
            <a:chOff x="5410200" y="3500735"/>
            <a:chExt cx="2074815" cy="2294326"/>
          </a:xfrm>
        </p:grpSpPr>
        <p:cxnSp>
          <p:nvCxnSpPr>
            <p:cNvPr id="27" name="AutoShape 6">
              <a:extLst>
                <a:ext uri="{FF2B5EF4-FFF2-40B4-BE49-F238E27FC236}">
                  <a16:creationId xmlns:a16="http://schemas.microsoft.com/office/drawing/2014/main" id="{D9859DD7-7DEE-43F5-AFB4-72CCDE4853D2}"/>
                </a:ext>
              </a:extLst>
            </p:cNvPr>
            <p:cNvCxnSpPr>
              <a:cxnSpLocks noChangeShapeType="1"/>
              <a:stCxn id="29" idx="5"/>
              <a:endCxn id="31" idx="0"/>
            </p:cNvCxnSpPr>
            <p:nvPr/>
          </p:nvCxnSpPr>
          <p:spPr bwMode="auto">
            <a:xfrm>
              <a:off x="6395006" y="3892379"/>
              <a:ext cx="353662" cy="45199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" name="AutoShape 6">
              <a:extLst>
                <a:ext uri="{FF2B5EF4-FFF2-40B4-BE49-F238E27FC236}">
                  <a16:creationId xmlns:a16="http://schemas.microsoft.com/office/drawing/2014/main" id="{4F61568A-14E7-4590-840D-06964C72A516}"/>
                </a:ext>
              </a:extLst>
            </p:cNvPr>
            <p:cNvCxnSpPr>
              <a:cxnSpLocks noChangeShapeType="1"/>
              <a:stCxn id="31" idx="5"/>
              <a:endCxn id="33" idx="0"/>
            </p:cNvCxnSpPr>
            <p:nvPr/>
          </p:nvCxnSpPr>
          <p:spPr bwMode="auto">
            <a:xfrm>
              <a:off x="6916179" y="4731556"/>
              <a:ext cx="324049" cy="6060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" name="AutoShape 6">
              <a:extLst>
                <a:ext uri="{FF2B5EF4-FFF2-40B4-BE49-F238E27FC236}">
                  <a16:creationId xmlns:a16="http://schemas.microsoft.com/office/drawing/2014/main" id="{F0D9647E-97A2-40EA-AFF0-CAB039C8BD25}"/>
                </a:ext>
              </a:extLst>
            </p:cNvPr>
            <p:cNvCxnSpPr>
              <a:cxnSpLocks noChangeShapeType="1"/>
              <a:stCxn id="31" idx="3"/>
              <a:endCxn id="32" idx="0"/>
            </p:cNvCxnSpPr>
            <p:nvPr/>
          </p:nvCxnSpPr>
          <p:spPr bwMode="auto">
            <a:xfrm flipH="1">
              <a:off x="6227494" y="4731556"/>
              <a:ext cx="353662" cy="6060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0" name="AutoShape 6">
              <a:extLst>
                <a:ext uri="{FF2B5EF4-FFF2-40B4-BE49-F238E27FC236}">
                  <a16:creationId xmlns:a16="http://schemas.microsoft.com/office/drawing/2014/main" id="{713924F0-C70E-4DC6-83F2-5BDB92F4782F}"/>
                </a:ext>
              </a:extLst>
            </p:cNvPr>
            <p:cNvCxnSpPr>
              <a:cxnSpLocks noChangeShapeType="1"/>
              <a:stCxn id="29" idx="3"/>
              <a:endCxn id="30" idx="0"/>
            </p:cNvCxnSpPr>
            <p:nvPr/>
          </p:nvCxnSpPr>
          <p:spPr bwMode="auto">
            <a:xfrm flipH="1">
              <a:off x="5647097" y="3892379"/>
              <a:ext cx="412886" cy="46239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326450B-CEC9-4AA9-AD85-A5EB28BA8715}"/>
                </a:ext>
              </a:extLst>
            </p:cNvPr>
            <p:cNvGrpSpPr/>
            <p:nvPr/>
          </p:nvGrpSpPr>
          <p:grpSpPr>
            <a:xfrm>
              <a:off x="5990597" y="3500735"/>
              <a:ext cx="486403" cy="461665"/>
              <a:chOff x="5990597" y="3500735"/>
              <a:chExt cx="486403" cy="461665"/>
            </a:xfrm>
          </p:grpSpPr>
          <p:sp>
            <p:nvSpPr>
              <p:cNvPr id="44" name="Oval 3">
                <a:extLst>
                  <a:ext uri="{FF2B5EF4-FFF2-40B4-BE49-F238E27FC236}">
                    <a16:creationId xmlns:a16="http://schemas.microsoft.com/office/drawing/2014/main" id="{43879EA5-B835-4C35-9FFA-D882A09DC3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rgbClr val="FFCCCC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3F7701B5-3808-431F-85B7-BD75996EE757}"/>
                      </a:ext>
                    </a:extLst>
                  </p:cNvPr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" name="Rectangle 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091F4D8-D5D4-4556-AE6F-DC1A3C2BE218}"/>
                </a:ext>
              </a:extLst>
            </p:cNvPr>
            <p:cNvGrpSpPr/>
            <p:nvPr/>
          </p:nvGrpSpPr>
          <p:grpSpPr>
            <a:xfrm>
              <a:off x="5410200" y="4340347"/>
              <a:ext cx="493941" cy="468035"/>
              <a:chOff x="5410200" y="4340347"/>
              <a:chExt cx="493941" cy="468035"/>
            </a:xfrm>
          </p:grpSpPr>
          <p:sp>
            <p:nvSpPr>
              <p:cNvPr id="42" name="Oval 3">
                <a:extLst>
                  <a:ext uri="{FF2B5EF4-FFF2-40B4-BE49-F238E27FC236}">
                    <a16:creationId xmlns:a16="http://schemas.microsoft.com/office/drawing/2014/main" id="{4EF8D45E-6ECC-423E-93C9-583710E4F8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33CC33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50DD5ED9-298D-4CEE-9D6C-5065154A1418}"/>
                      </a:ext>
                    </a:extLst>
                  </p:cNvPr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CC33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CC33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9" name="Rectangle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C420A42-DB15-4620-8807-E30C3BD9BF66}"/>
                </a:ext>
              </a:extLst>
            </p:cNvPr>
            <p:cNvGrpSpPr/>
            <p:nvPr/>
          </p:nvGrpSpPr>
          <p:grpSpPr>
            <a:xfrm>
              <a:off x="6511771" y="4340347"/>
              <a:ext cx="473794" cy="461665"/>
              <a:chOff x="6511771" y="4340347"/>
              <a:chExt cx="473794" cy="461665"/>
            </a:xfrm>
          </p:grpSpPr>
          <p:sp>
            <p:nvSpPr>
              <p:cNvPr id="40" name="Oval 3">
                <a:extLst>
                  <a:ext uri="{FF2B5EF4-FFF2-40B4-BE49-F238E27FC236}">
                    <a16:creationId xmlns:a16="http://schemas.microsoft.com/office/drawing/2014/main" id="{83D4A474-C6E5-4332-88F9-AEB35A32A9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7241097D-F31F-4BD9-BD99-4C42635A4D18}"/>
                      </a:ext>
                    </a:extLst>
                  </p:cNvPr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0" name="Rectangle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6AF34C5-3BBF-4164-8C0D-80BF6934A562}"/>
                </a:ext>
              </a:extLst>
            </p:cNvPr>
            <p:cNvGrpSpPr/>
            <p:nvPr/>
          </p:nvGrpSpPr>
          <p:grpSpPr>
            <a:xfrm>
              <a:off x="5990597" y="5326482"/>
              <a:ext cx="497455" cy="464718"/>
              <a:chOff x="5990597" y="5326482"/>
              <a:chExt cx="497455" cy="464718"/>
            </a:xfrm>
          </p:grpSpPr>
          <p:sp>
            <p:nvSpPr>
              <p:cNvPr id="38" name="Oval 3">
                <a:extLst>
                  <a:ext uri="{FF2B5EF4-FFF2-40B4-BE49-F238E27FC236}">
                    <a16:creationId xmlns:a16="http://schemas.microsoft.com/office/drawing/2014/main" id="{54CDF0BE-0EC1-411A-91DD-F111C086CB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5337591"/>
                <a:ext cx="473794" cy="453609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4925">
                <a:solidFill>
                  <a:srgbClr val="9437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7191DCBF-BA9C-4BBB-8656-2920539E67F8}"/>
                      </a:ext>
                    </a:extLst>
                  </p:cNvPr>
                  <p:cNvSpPr/>
                  <p:nvPr/>
                </p:nvSpPr>
                <p:spPr>
                  <a:xfrm>
                    <a:off x="5996186" y="5326482"/>
                    <a:ext cx="491866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𝐷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7191DCBF-BA9C-4BBB-8656-2920539E67F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6186" y="5326482"/>
                    <a:ext cx="491866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2D8107C-B501-4AAA-B3C8-6608790872A4}"/>
                </a:ext>
              </a:extLst>
            </p:cNvPr>
            <p:cNvGrpSpPr/>
            <p:nvPr/>
          </p:nvGrpSpPr>
          <p:grpSpPr>
            <a:xfrm>
              <a:off x="7003331" y="5333396"/>
              <a:ext cx="481684" cy="461665"/>
              <a:chOff x="7003331" y="5333396"/>
              <a:chExt cx="481684" cy="461665"/>
            </a:xfrm>
          </p:grpSpPr>
          <p:sp>
            <p:nvSpPr>
              <p:cNvPr id="36" name="Oval 3">
                <a:extLst>
                  <a:ext uri="{FF2B5EF4-FFF2-40B4-BE49-F238E27FC236}">
                    <a16:creationId xmlns:a16="http://schemas.microsoft.com/office/drawing/2014/main" id="{78A0615D-1AC4-4C70-A157-08B9062BD6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3331" y="5337591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E8851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C4496761-5BDE-4215-AC92-C0EB66B947C2}"/>
                      </a:ext>
                    </a:extLst>
                  </p:cNvPr>
                  <p:cNvSpPr/>
                  <p:nvPr/>
                </p:nvSpPr>
                <p:spPr>
                  <a:xfrm>
                    <a:off x="7010975" y="5333396"/>
                    <a:ext cx="47404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8851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𝐸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8851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3" name="Rectangle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10975" y="5333396"/>
                    <a:ext cx="474040" cy="46166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9D0EB8B2-F08A-4917-86D6-7918BCBB71F5}"/>
              </a:ext>
            </a:extLst>
          </p:cNvPr>
          <p:cNvGraphicFramePr>
            <a:graphicFrameLocks noGrp="1"/>
          </p:cNvGraphicFramePr>
          <p:nvPr/>
        </p:nvGraphicFramePr>
        <p:xfrm>
          <a:off x="8487318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C63CECB6-6123-4F90-8E7E-AEFF9F5E4DAA}"/>
              </a:ext>
            </a:extLst>
          </p:cNvPr>
          <p:cNvGraphicFramePr>
            <a:graphicFrameLocks noGrp="1"/>
          </p:cNvGraphicFramePr>
          <p:nvPr/>
        </p:nvGraphicFramePr>
        <p:xfrm>
          <a:off x="9408861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69A4B04A-594C-4B37-9EBB-3B68DC9DD1EC}"/>
              </a:ext>
            </a:extLst>
          </p:cNvPr>
          <p:cNvGraphicFramePr>
            <a:graphicFrameLocks noGrp="1"/>
          </p:cNvGraphicFramePr>
          <p:nvPr/>
        </p:nvGraphicFramePr>
        <p:xfrm>
          <a:off x="11194797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E8851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CB9835CE-59D2-421A-A77B-0BB42931AF49}"/>
              </a:ext>
            </a:extLst>
          </p:cNvPr>
          <p:cNvGraphicFramePr>
            <a:graphicFrameLocks noGrp="1"/>
          </p:cNvGraphicFramePr>
          <p:nvPr/>
        </p:nvGraphicFramePr>
        <p:xfrm>
          <a:off x="10301829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088CD90A-110D-44D5-A8E7-F8C46A825874}"/>
              </a:ext>
            </a:extLst>
          </p:cNvPr>
          <p:cNvGraphicFramePr>
            <a:graphicFrameLocks noGrp="1"/>
          </p:cNvGraphicFramePr>
          <p:nvPr/>
        </p:nvGraphicFramePr>
        <p:xfrm>
          <a:off x="7934075" y="5960229"/>
          <a:ext cx="3683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1687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75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Bayes Nets Sampling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Instructor: Stephanie Rosenthal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and http://ai.berkeley.edu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979E7C-2317-419A-9A4F-80C8DB9A8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785" y="2022894"/>
            <a:ext cx="8822429" cy="362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Likelihood Weighting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FB170A-82F3-4FA0-B711-5091276B23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9"/>
                <a:ext cx="11253498" cy="2274127"/>
              </a:xfrm>
            </p:spPr>
            <p:txBody>
              <a:bodyPr/>
              <a:lstStyle/>
              <a:p>
                <a:r>
                  <a:rPr lang="en-US" dirty="0"/>
                  <a:t>Consistency of likelihood weighted sampling distribution</a:t>
                </a:r>
              </a:p>
              <a:p>
                <a:r>
                  <a:rPr lang="en-US" dirty="0"/>
                  <a:t>Evidence: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dirty="0">
                  <a:solidFill>
                    <a:srgbClr val="E88510"/>
                  </a:solidFill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cs typeface="Calibri"/>
                    <a:sym typeface="Wingdings"/>
                  </a:rPr>
                  <a:t>Joint from Bayes nets</a:t>
                </a:r>
              </a:p>
              <a:p>
                <a:pPr lvl="5">
                  <a:lnSpc>
                    <a:spcPct val="80000"/>
                  </a:lnSpc>
                </a:pPr>
                <a:endParaRPr lang="en-US" sz="1600" dirty="0"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C00CC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   </m:t>
                      </m:r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𝑏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𝑐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9437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9437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9437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9437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9437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9437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𝑐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(+</m:t>
                      </m:r>
                      <m:r>
                        <a:rPr lang="en-US" b="0" i="1" smtClean="0">
                          <a:solidFill>
                            <a:srgbClr val="E88510"/>
                          </a:solidFill>
                          <a:latin typeface="Cambria Math" panose="02040503050406030204" pitchFamily="18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b="0" i="1" smtClean="0">
                          <a:solidFill>
                            <a:srgbClr val="E88510"/>
                          </a:solidFill>
                          <a:latin typeface="Cambria Math" panose="02040503050406030204" pitchFamily="18" charset="0"/>
                          <a:cs typeface="Calibri"/>
                          <a:sym typeface="Wingdings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E88510"/>
                          </a:solidFill>
                          <a:latin typeface="Cambria Math" panose="02040503050406030204" pitchFamily="18" charset="0"/>
                          <a:cs typeface="Calibri"/>
                          <a:sym typeface="Wingdings"/>
                        </a:rPr>
                        <m:t>𝑐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  <a:cs typeface="Calibri"/>
                  <a:sym typeface="Wingdings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FB170A-82F3-4FA0-B711-5091276B23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9"/>
                <a:ext cx="11253498" cy="2274127"/>
              </a:xfrm>
              <a:blipFill>
                <a:blip r:embed="rId2"/>
                <a:stretch>
                  <a:fillRect l="-1138" t="-4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8342589F-4915-4ACF-86F2-4F0D39FE48FA}"/>
              </a:ext>
            </a:extLst>
          </p:cNvPr>
          <p:cNvGrpSpPr/>
          <p:nvPr/>
        </p:nvGrpSpPr>
        <p:grpSpPr>
          <a:xfrm>
            <a:off x="9651520" y="367131"/>
            <a:ext cx="2074815" cy="2294326"/>
            <a:chOff x="5410200" y="3500735"/>
            <a:chExt cx="2074815" cy="2294326"/>
          </a:xfrm>
        </p:grpSpPr>
        <p:cxnSp>
          <p:nvCxnSpPr>
            <p:cNvPr id="27" name="AutoShape 6">
              <a:extLst>
                <a:ext uri="{FF2B5EF4-FFF2-40B4-BE49-F238E27FC236}">
                  <a16:creationId xmlns:a16="http://schemas.microsoft.com/office/drawing/2014/main" id="{D9859DD7-7DEE-43F5-AFB4-72CCDE4853D2}"/>
                </a:ext>
              </a:extLst>
            </p:cNvPr>
            <p:cNvCxnSpPr>
              <a:cxnSpLocks noChangeShapeType="1"/>
              <a:stCxn id="29" idx="5"/>
              <a:endCxn id="31" idx="0"/>
            </p:cNvCxnSpPr>
            <p:nvPr/>
          </p:nvCxnSpPr>
          <p:spPr bwMode="auto">
            <a:xfrm>
              <a:off x="6395006" y="3892379"/>
              <a:ext cx="353662" cy="45199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" name="AutoShape 6">
              <a:extLst>
                <a:ext uri="{FF2B5EF4-FFF2-40B4-BE49-F238E27FC236}">
                  <a16:creationId xmlns:a16="http://schemas.microsoft.com/office/drawing/2014/main" id="{4F61568A-14E7-4590-840D-06964C72A516}"/>
                </a:ext>
              </a:extLst>
            </p:cNvPr>
            <p:cNvCxnSpPr>
              <a:cxnSpLocks noChangeShapeType="1"/>
              <a:stCxn id="31" idx="5"/>
              <a:endCxn id="33" idx="0"/>
            </p:cNvCxnSpPr>
            <p:nvPr/>
          </p:nvCxnSpPr>
          <p:spPr bwMode="auto">
            <a:xfrm>
              <a:off x="6916179" y="4731556"/>
              <a:ext cx="324049" cy="6060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" name="AutoShape 6">
              <a:extLst>
                <a:ext uri="{FF2B5EF4-FFF2-40B4-BE49-F238E27FC236}">
                  <a16:creationId xmlns:a16="http://schemas.microsoft.com/office/drawing/2014/main" id="{F0D9647E-97A2-40EA-AFF0-CAB039C8BD25}"/>
                </a:ext>
              </a:extLst>
            </p:cNvPr>
            <p:cNvCxnSpPr>
              <a:cxnSpLocks noChangeShapeType="1"/>
              <a:stCxn id="31" idx="3"/>
              <a:endCxn id="32" idx="0"/>
            </p:cNvCxnSpPr>
            <p:nvPr/>
          </p:nvCxnSpPr>
          <p:spPr bwMode="auto">
            <a:xfrm flipH="1">
              <a:off x="6227494" y="4731556"/>
              <a:ext cx="353662" cy="6060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0" name="AutoShape 6">
              <a:extLst>
                <a:ext uri="{FF2B5EF4-FFF2-40B4-BE49-F238E27FC236}">
                  <a16:creationId xmlns:a16="http://schemas.microsoft.com/office/drawing/2014/main" id="{713924F0-C70E-4DC6-83F2-5BDB92F4782F}"/>
                </a:ext>
              </a:extLst>
            </p:cNvPr>
            <p:cNvCxnSpPr>
              <a:cxnSpLocks noChangeShapeType="1"/>
              <a:stCxn id="29" idx="3"/>
              <a:endCxn id="30" idx="0"/>
            </p:cNvCxnSpPr>
            <p:nvPr/>
          </p:nvCxnSpPr>
          <p:spPr bwMode="auto">
            <a:xfrm flipH="1">
              <a:off x="5647097" y="3892379"/>
              <a:ext cx="412886" cy="46239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326450B-CEC9-4AA9-AD85-A5EB28BA8715}"/>
                </a:ext>
              </a:extLst>
            </p:cNvPr>
            <p:cNvGrpSpPr/>
            <p:nvPr/>
          </p:nvGrpSpPr>
          <p:grpSpPr>
            <a:xfrm>
              <a:off x="5990597" y="3500735"/>
              <a:ext cx="486403" cy="461665"/>
              <a:chOff x="5990597" y="3500735"/>
              <a:chExt cx="486403" cy="461665"/>
            </a:xfrm>
          </p:grpSpPr>
          <p:sp>
            <p:nvSpPr>
              <p:cNvPr id="44" name="Oval 3">
                <a:extLst>
                  <a:ext uri="{FF2B5EF4-FFF2-40B4-BE49-F238E27FC236}">
                    <a16:creationId xmlns:a16="http://schemas.microsoft.com/office/drawing/2014/main" id="{43879EA5-B835-4C35-9FFA-D882A09DC3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rgbClr val="FFCCCC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3F7701B5-3808-431F-85B7-BD75996EE757}"/>
                      </a:ext>
                    </a:extLst>
                  </p:cNvPr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" name="Rectangle 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091F4D8-D5D4-4556-AE6F-DC1A3C2BE218}"/>
                </a:ext>
              </a:extLst>
            </p:cNvPr>
            <p:cNvGrpSpPr/>
            <p:nvPr/>
          </p:nvGrpSpPr>
          <p:grpSpPr>
            <a:xfrm>
              <a:off x="5410200" y="4340347"/>
              <a:ext cx="493941" cy="468035"/>
              <a:chOff x="5410200" y="4340347"/>
              <a:chExt cx="493941" cy="468035"/>
            </a:xfrm>
          </p:grpSpPr>
          <p:sp>
            <p:nvSpPr>
              <p:cNvPr id="42" name="Oval 3">
                <a:extLst>
                  <a:ext uri="{FF2B5EF4-FFF2-40B4-BE49-F238E27FC236}">
                    <a16:creationId xmlns:a16="http://schemas.microsoft.com/office/drawing/2014/main" id="{4EF8D45E-6ECC-423E-93C9-583710E4F8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rgbClr val="D1FFE6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33CC33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50DD5ED9-298D-4CEE-9D6C-5065154A1418}"/>
                      </a:ext>
                    </a:extLst>
                  </p:cNvPr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CC33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CC33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9" name="Rectangle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C420A42-DB15-4620-8807-E30C3BD9BF66}"/>
                </a:ext>
              </a:extLst>
            </p:cNvPr>
            <p:cNvGrpSpPr/>
            <p:nvPr/>
          </p:nvGrpSpPr>
          <p:grpSpPr>
            <a:xfrm>
              <a:off x="6511771" y="4340347"/>
              <a:ext cx="473794" cy="461665"/>
              <a:chOff x="6511771" y="4340347"/>
              <a:chExt cx="473794" cy="461665"/>
            </a:xfrm>
          </p:grpSpPr>
          <p:sp>
            <p:nvSpPr>
              <p:cNvPr id="40" name="Oval 3">
                <a:extLst>
                  <a:ext uri="{FF2B5EF4-FFF2-40B4-BE49-F238E27FC236}">
                    <a16:creationId xmlns:a16="http://schemas.microsoft.com/office/drawing/2014/main" id="{83D4A474-C6E5-4332-88F9-AEB35A32A9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7241097D-F31F-4BD9-BD99-4C42635A4D18}"/>
                      </a:ext>
                    </a:extLst>
                  </p:cNvPr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0" name="Rectangle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6AF34C5-3BBF-4164-8C0D-80BF6934A562}"/>
                </a:ext>
              </a:extLst>
            </p:cNvPr>
            <p:cNvGrpSpPr/>
            <p:nvPr/>
          </p:nvGrpSpPr>
          <p:grpSpPr>
            <a:xfrm>
              <a:off x="5990597" y="5326482"/>
              <a:ext cx="497455" cy="464718"/>
              <a:chOff x="5990597" y="5326482"/>
              <a:chExt cx="497455" cy="464718"/>
            </a:xfrm>
          </p:grpSpPr>
          <p:sp>
            <p:nvSpPr>
              <p:cNvPr id="38" name="Oval 3">
                <a:extLst>
                  <a:ext uri="{FF2B5EF4-FFF2-40B4-BE49-F238E27FC236}">
                    <a16:creationId xmlns:a16="http://schemas.microsoft.com/office/drawing/2014/main" id="{54CDF0BE-0EC1-411A-91DD-F111C086CB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5337591"/>
                <a:ext cx="473794" cy="453609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4925">
                <a:solidFill>
                  <a:srgbClr val="9437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7191DCBF-BA9C-4BBB-8656-2920539E67F8}"/>
                      </a:ext>
                    </a:extLst>
                  </p:cNvPr>
                  <p:cNvSpPr/>
                  <p:nvPr/>
                </p:nvSpPr>
                <p:spPr>
                  <a:xfrm>
                    <a:off x="5996186" y="5326482"/>
                    <a:ext cx="491866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𝐷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7191DCBF-BA9C-4BBB-8656-2920539E67F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6186" y="5326482"/>
                    <a:ext cx="491866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2D8107C-B501-4AAA-B3C8-6608790872A4}"/>
                </a:ext>
              </a:extLst>
            </p:cNvPr>
            <p:cNvGrpSpPr/>
            <p:nvPr/>
          </p:nvGrpSpPr>
          <p:grpSpPr>
            <a:xfrm>
              <a:off x="7003331" y="5333396"/>
              <a:ext cx="481684" cy="461665"/>
              <a:chOff x="7003331" y="5333396"/>
              <a:chExt cx="481684" cy="461665"/>
            </a:xfrm>
          </p:grpSpPr>
          <p:sp>
            <p:nvSpPr>
              <p:cNvPr id="36" name="Oval 3">
                <a:extLst>
                  <a:ext uri="{FF2B5EF4-FFF2-40B4-BE49-F238E27FC236}">
                    <a16:creationId xmlns:a16="http://schemas.microsoft.com/office/drawing/2014/main" id="{78A0615D-1AC4-4C70-A157-08B9062BD6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3331" y="5337591"/>
                <a:ext cx="473794" cy="453609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4925">
                <a:solidFill>
                  <a:srgbClr val="E8851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C4496761-5BDE-4215-AC92-C0EB66B947C2}"/>
                      </a:ext>
                    </a:extLst>
                  </p:cNvPr>
                  <p:cNvSpPr/>
                  <p:nvPr/>
                </p:nvSpPr>
                <p:spPr>
                  <a:xfrm>
                    <a:off x="7010975" y="5333396"/>
                    <a:ext cx="47404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8851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𝐸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8851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3" name="Rectangle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10975" y="5333396"/>
                    <a:ext cx="474040" cy="46166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100E96B7-E98F-4B1A-BE53-80854B2EFBB4}"/>
              </a:ext>
            </a:extLst>
          </p:cNvPr>
          <p:cNvGraphicFramePr>
            <a:graphicFrameLocks noGrp="1"/>
          </p:cNvGraphicFramePr>
          <p:nvPr/>
        </p:nvGraphicFramePr>
        <p:xfrm>
          <a:off x="8487318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3A4B5BD2-D769-404D-BFC8-DFE22DEC8748}"/>
              </a:ext>
            </a:extLst>
          </p:cNvPr>
          <p:cNvGraphicFramePr>
            <a:graphicFrameLocks noGrp="1"/>
          </p:cNvGraphicFramePr>
          <p:nvPr/>
        </p:nvGraphicFramePr>
        <p:xfrm>
          <a:off x="9408861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B33F66CA-D757-4A16-B365-E2080B93AB2E}"/>
              </a:ext>
            </a:extLst>
          </p:cNvPr>
          <p:cNvGraphicFramePr>
            <a:graphicFrameLocks noGrp="1"/>
          </p:cNvGraphicFramePr>
          <p:nvPr/>
        </p:nvGraphicFramePr>
        <p:xfrm>
          <a:off x="11194797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E8851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E12983C8-2C3C-4ED0-87FD-2AA718272ED0}"/>
              </a:ext>
            </a:extLst>
          </p:cNvPr>
          <p:cNvGraphicFramePr>
            <a:graphicFrameLocks noGrp="1"/>
          </p:cNvGraphicFramePr>
          <p:nvPr/>
        </p:nvGraphicFramePr>
        <p:xfrm>
          <a:off x="10301829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753C8567-B8F5-4925-8F47-2D001FDB4680}"/>
              </a:ext>
            </a:extLst>
          </p:cNvPr>
          <p:cNvGraphicFramePr>
            <a:graphicFrameLocks noGrp="1"/>
          </p:cNvGraphicFramePr>
          <p:nvPr/>
        </p:nvGraphicFramePr>
        <p:xfrm>
          <a:off x="7934075" y="5960229"/>
          <a:ext cx="3683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1687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768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Likelihood Weighting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FB170A-82F3-4FA0-B711-5091276B23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9"/>
                <a:ext cx="10515600" cy="2274127"/>
              </a:xfrm>
            </p:spPr>
            <p:txBody>
              <a:bodyPr/>
              <a:lstStyle/>
              <a:p>
                <a:r>
                  <a:rPr lang="en-US" dirty="0"/>
                  <a:t>Consistency of likelihood weighted sampling distribution</a:t>
                </a:r>
              </a:p>
              <a:p>
                <a:r>
                  <a:rPr lang="en-US" dirty="0"/>
                  <a:t>Evidence: None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cs typeface="Calibri"/>
                    <a:sym typeface="Wingdings"/>
                  </a:rPr>
                  <a:t>Joint from Bayes nets</a:t>
                </a:r>
              </a:p>
              <a:p>
                <a:pPr lvl="5">
                  <a:lnSpc>
                    <a:spcPct val="80000"/>
                  </a:lnSpc>
                </a:pPr>
                <a:endParaRPr lang="en-US" sz="1600" dirty="0"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C00CC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   </m:t>
                      </m:r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9437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9437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9437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  <a:cs typeface="Calibri"/>
                  <a:sym typeface="Wingdings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FB170A-82F3-4FA0-B711-5091276B23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9"/>
                <a:ext cx="10515600" cy="2274127"/>
              </a:xfrm>
              <a:blipFill>
                <a:blip r:embed="rId2"/>
                <a:stretch>
                  <a:fillRect l="-1217" t="-4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8342589F-4915-4ACF-86F2-4F0D39FE48FA}"/>
              </a:ext>
            </a:extLst>
          </p:cNvPr>
          <p:cNvGrpSpPr/>
          <p:nvPr/>
        </p:nvGrpSpPr>
        <p:grpSpPr>
          <a:xfrm>
            <a:off x="9651520" y="367131"/>
            <a:ext cx="2074815" cy="2294326"/>
            <a:chOff x="5410200" y="3500735"/>
            <a:chExt cx="2074815" cy="2294326"/>
          </a:xfrm>
        </p:grpSpPr>
        <p:cxnSp>
          <p:nvCxnSpPr>
            <p:cNvPr id="27" name="AutoShape 6">
              <a:extLst>
                <a:ext uri="{FF2B5EF4-FFF2-40B4-BE49-F238E27FC236}">
                  <a16:creationId xmlns:a16="http://schemas.microsoft.com/office/drawing/2014/main" id="{D9859DD7-7DEE-43F5-AFB4-72CCDE4853D2}"/>
                </a:ext>
              </a:extLst>
            </p:cNvPr>
            <p:cNvCxnSpPr>
              <a:cxnSpLocks noChangeShapeType="1"/>
              <a:stCxn id="29" idx="5"/>
              <a:endCxn id="31" idx="0"/>
            </p:cNvCxnSpPr>
            <p:nvPr/>
          </p:nvCxnSpPr>
          <p:spPr bwMode="auto">
            <a:xfrm>
              <a:off x="6395006" y="3892379"/>
              <a:ext cx="353662" cy="45199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" name="AutoShape 6">
              <a:extLst>
                <a:ext uri="{FF2B5EF4-FFF2-40B4-BE49-F238E27FC236}">
                  <a16:creationId xmlns:a16="http://schemas.microsoft.com/office/drawing/2014/main" id="{4F61568A-14E7-4590-840D-06964C72A516}"/>
                </a:ext>
              </a:extLst>
            </p:cNvPr>
            <p:cNvCxnSpPr>
              <a:cxnSpLocks noChangeShapeType="1"/>
              <a:stCxn id="31" idx="5"/>
              <a:endCxn id="33" idx="0"/>
            </p:cNvCxnSpPr>
            <p:nvPr/>
          </p:nvCxnSpPr>
          <p:spPr bwMode="auto">
            <a:xfrm>
              <a:off x="6916179" y="4731556"/>
              <a:ext cx="324049" cy="6060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" name="AutoShape 6">
              <a:extLst>
                <a:ext uri="{FF2B5EF4-FFF2-40B4-BE49-F238E27FC236}">
                  <a16:creationId xmlns:a16="http://schemas.microsoft.com/office/drawing/2014/main" id="{F0D9647E-97A2-40EA-AFF0-CAB039C8BD25}"/>
                </a:ext>
              </a:extLst>
            </p:cNvPr>
            <p:cNvCxnSpPr>
              <a:cxnSpLocks noChangeShapeType="1"/>
              <a:stCxn id="31" idx="3"/>
              <a:endCxn id="32" idx="0"/>
            </p:cNvCxnSpPr>
            <p:nvPr/>
          </p:nvCxnSpPr>
          <p:spPr bwMode="auto">
            <a:xfrm flipH="1">
              <a:off x="6227494" y="4731556"/>
              <a:ext cx="353662" cy="6060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0" name="AutoShape 6">
              <a:extLst>
                <a:ext uri="{FF2B5EF4-FFF2-40B4-BE49-F238E27FC236}">
                  <a16:creationId xmlns:a16="http://schemas.microsoft.com/office/drawing/2014/main" id="{713924F0-C70E-4DC6-83F2-5BDB92F4782F}"/>
                </a:ext>
              </a:extLst>
            </p:cNvPr>
            <p:cNvCxnSpPr>
              <a:cxnSpLocks noChangeShapeType="1"/>
              <a:stCxn id="29" idx="3"/>
              <a:endCxn id="30" idx="0"/>
            </p:cNvCxnSpPr>
            <p:nvPr/>
          </p:nvCxnSpPr>
          <p:spPr bwMode="auto">
            <a:xfrm flipH="1">
              <a:off x="5647097" y="3892379"/>
              <a:ext cx="412886" cy="46239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326450B-CEC9-4AA9-AD85-A5EB28BA8715}"/>
                </a:ext>
              </a:extLst>
            </p:cNvPr>
            <p:cNvGrpSpPr/>
            <p:nvPr/>
          </p:nvGrpSpPr>
          <p:grpSpPr>
            <a:xfrm>
              <a:off x="5990597" y="3500735"/>
              <a:ext cx="486403" cy="461665"/>
              <a:chOff x="5990597" y="3500735"/>
              <a:chExt cx="486403" cy="461665"/>
            </a:xfrm>
          </p:grpSpPr>
          <p:sp>
            <p:nvSpPr>
              <p:cNvPr id="44" name="Oval 3">
                <a:extLst>
                  <a:ext uri="{FF2B5EF4-FFF2-40B4-BE49-F238E27FC236}">
                    <a16:creationId xmlns:a16="http://schemas.microsoft.com/office/drawing/2014/main" id="{43879EA5-B835-4C35-9FFA-D882A09DC3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3F7701B5-3808-431F-85B7-BD75996EE757}"/>
                      </a:ext>
                    </a:extLst>
                  </p:cNvPr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3F7701B5-3808-431F-85B7-BD75996EE75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091F4D8-D5D4-4556-AE6F-DC1A3C2BE218}"/>
                </a:ext>
              </a:extLst>
            </p:cNvPr>
            <p:cNvGrpSpPr/>
            <p:nvPr/>
          </p:nvGrpSpPr>
          <p:grpSpPr>
            <a:xfrm>
              <a:off x="5410200" y="4340347"/>
              <a:ext cx="493941" cy="468035"/>
              <a:chOff x="5410200" y="4340347"/>
              <a:chExt cx="493941" cy="468035"/>
            </a:xfrm>
          </p:grpSpPr>
          <p:sp>
            <p:nvSpPr>
              <p:cNvPr id="42" name="Oval 3">
                <a:extLst>
                  <a:ext uri="{FF2B5EF4-FFF2-40B4-BE49-F238E27FC236}">
                    <a16:creationId xmlns:a16="http://schemas.microsoft.com/office/drawing/2014/main" id="{4EF8D45E-6ECC-423E-93C9-583710E4F8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33CC33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50DD5ED9-298D-4CEE-9D6C-5065154A1418}"/>
                      </a:ext>
                    </a:extLst>
                  </p:cNvPr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CC33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CC33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9" name="Rectangle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C420A42-DB15-4620-8807-E30C3BD9BF66}"/>
                </a:ext>
              </a:extLst>
            </p:cNvPr>
            <p:cNvGrpSpPr/>
            <p:nvPr/>
          </p:nvGrpSpPr>
          <p:grpSpPr>
            <a:xfrm>
              <a:off x="6511771" y="4340347"/>
              <a:ext cx="473794" cy="461665"/>
              <a:chOff x="6511771" y="4340347"/>
              <a:chExt cx="473794" cy="461665"/>
            </a:xfrm>
          </p:grpSpPr>
          <p:sp>
            <p:nvSpPr>
              <p:cNvPr id="40" name="Oval 3">
                <a:extLst>
                  <a:ext uri="{FF2B5EF4-FFF2-40B4-BE49-F238E27FC236}">
                    <a16:creationId xmlns:a16="http://schemas.microsoft.com/office/drawing/2014/main" id="{83D4A474-C6E5-4332-88F9-AEB35A32A9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7241097D-F31F-4BD9-BD99-4C42635A4D18}"/>
                      </a:ext>
                    </a:extLst>
                  </p:cNvPr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0" name="Rectangle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6AF34C5-3BBF-4164-8C0D-80BF6934A562}"/>
                </a:ext>
              </a:extLst>
            </p:cNvPr>
            <p:cNvGrpSpPr/>
            <p:nvPr/>
          </p:nvGrpSpPr>
          <p:grpSpPr>
            <a:xfrm>
              <a:off x="5990597" y="5326482"/>
              <a:ext cx="497455" cy="464718"/>
              <a:chOff x="5990597" y="5326482"/>
              <a:chExt cx="497455" cy="464718"/>
            </a:xfrm>
          </p:grpSpPr>
          <p:sp>
            <p:nvSpPr>
              <p:cNvPr id="38" name="Oval 3">
                <a:extLst>
                  <a:ext uri="{FF2B5EF4-FFF2-40B4-BE49-F238E27FC236}">
                    <a16:creationId xmlns:a16="http://schemas.microsoft.com/office/drawing/2014/main" id="{54CDF0BE-0EC1-411A-91DD-F111C086CB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5337591"/>
                <a:ext cx="473794" cy="453609"/>
              </a:xfrm>
              <a:prstGeom prst="ellipse">
                <a:avLst/>
              </a:prstGeom>
              <a:noFill/>
              <a:ln w="34925">
                <a:solidFill>
                  <a:srgbClr val="9437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7191DCBF-BA9C-4BBB-8656-2920539E67F8}"/>
                      </a:ext>
                    </a:extLst>
                  </p:cNvPr>
                  <p:cNvSpPr/>
                  <p:nvPr/>
                </p:nvSpPr>
                <p:spPr>
                  <a:xfrm>
                    <a:off x="5996186" y="5326482"/>
                    <a:ext cx="491866" cy="461665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𝐷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7191DCBF-BA9C-4BBB-8656-2920539E67F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6186" y="5326482"/>
                    <a:ext cx="491866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2D8107C-B501-4AAA-B3C8-6608790872A4}"/>
                </a:ext>
              </a:extLst>
            </p:cNvPr>
            <p:cNvGrpSpPr/>
            <p:nvPr/>
          </p:nvGrpSpPr>
          <p:grpSpPr>
            <a:xfrm>
              <a:off x="7003331" y="5333396"/>
              <a:ext cx="481684" cy="461665"/>
              <a:chOff x="7003331" y="5333396"/>
              <a:chExt cx="481684" cy="461665"/>
            </a:xfrm>
          </p:grpSpPr>
          <p:sp>
            <p:nvSpPr>
              <p:cNvPr id="36" name="Oval 3">
                <a:extLst>
                  <a:ext uri="{FF2B5EF4-FFF2-40B4-BE49-F238E27FC236}">
                    <a16:creationId xmlns:a16="http://schemas.microsoft.com/office/drawing/2014/main" id="{78A0615D-1AC4-4C70-A157-08B9062BD6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3331" y="5337591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E8851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C4496761-5BDE-4215-AC92-C0EB66B947C2}"/>
                      </a:ext>
                    </a:extLst>
                  </p:cNvPr>
                  <p:cNvSpPr/>
                  <p:nvPr/>
                </p:nvSpPr>
                <p:spPr>
                  <a:xfrm>
                    <a:off x="7010975" y="5333396"/>
                    <a:ext cx="47404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8851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𝐸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8851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3" name="Rectangle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10975" y="5333396"/>
                    <a:ext cx="474040" cy="46166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07370E4F-63AA-4442-B0DC-3F0E0C1D7445}"/>
              </a:ext>
            </a:extLst>
          </p:cNvPr>
          <p:cNvGraphicFramePr>
            <a:graphicFrameLocks noGrp="1"/>
          </p:cNvGraphicFramePr>
          <p:nvPr/>
        </p:nvGraphicFramePr>
        <p:xfrm>
          <a:off x="8487318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63B6008E-5D4A-41B5-A923-15432FD0C2B4}"/>
              </a:ext>
            </a:extLst>
          </p:cNvPr>
          <p:cNvGraphicFramePr>
            <a:graphicFrameLocks noGrp="1"/>
          </p:cNvGraphicFramePr>
          <p:nvPr/>
        </p:nvGraphicFramePr>
        <p:xfrm>
          <a:off x="9408861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63ECC019-84FF-45BC-821D-75E3E3A9086A}"/>
              </a:ext>
            </a:extLst>
          </p:cNvPr>
          <p:cNvGraphicFramePr>
            <a:graphicFrameLocks noGrp="1"/>
          </p:cNvGraphicFramePr>
          <p:nvPr/>
        </p:nvGraphicFramePr>
        <p:xfrm>
          <a:off x="11194797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E8851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3B38ECD8-F017-47E7-81E5-F5B4B32E11A7}"/>
              </a:ext>
            </a:extLst>
          </p:cNvPr>
          <p:cNvGraphicFramePr>
            <a:graphicFrameLocks noGrp="1"/>
          </p:cNvGraphicFramePr>
          <p:nvPr/>
        </p:nvGraphicFramePr>
        <p:xfrm>
          <a:off x="10301829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6771EC52-4D92-4DED-8455-410B8F4FF639}"/>
              </a:ext>
            </a:extLst>
          </p:cNvPr>
          <p:cNvGraphicFramePr>
            <a:graphicFrameLocks noGrp="1"/>
          </p:cNvGraphicFramePr>
          <p:nvPr/>
        </p:nvGraphicFramePr>
        <p:xfrm>
          <a:off x="7934075" y="5960229"/>
          <a:ext cx="3683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1687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28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1137667" name="Rectangle 3"/>
          <p:cNvSpPr>
            <a:spLocks noGrp="1" noChangeArrowheads="1"/>
          </p:cNvSpPr>
          <p:nvPr>
            <p:ph idx="1"/>
          </p:nvPr>
        </p:nvSpPr>
        <p:spPr>
          <a:xfrm>
            <a:off x="726831" y="1129435"/>
            <a:ext cx="8153400" cy="3581400"/>
          </a:xfrm>
        </p:spPr>
        <p:txBody>
          <a:bodyPr/>
          <a:lstStyle/>
          <a:p>
            <a:r>
              <a:rPr lang="en-US" sz="2400">
                <a:ea typeface="ＭＳ Ｐゴシック" pitchFamily="34" charset="-128"/>
                <a:cs typeface="Calibri" pitchFamily="34" charset="0"/>
              </a:rPr>
              <a:t>Sampling distribution if z sampled and e fixed evidence</a:t>
            </a:r>
          </a:p>
          <a:p>
            <a:endParaRPr lang="en-US" sz="2400">
              <a:ea typeface="ＭＳ Ｐゴシック" pitchFamily="34" charset="-128"/>
              <a:cs typeface="Calibri" pitchFamily="34" charset="0"/>
            </a:endParaRPr>
          </a:p>
          <a:p>
            <a:endParaRPr lang="en-US" sz="2400">
              <a:ea typeface="ＭＳ Ｐゴシック" pitchFamily="34" charset="-128"/>
              <a:cs typeface="Calibri" pitchFamily="34" charset="0"/>
            </a:endParaRPr>
          </a:p>
          <a:p>
            <a:endParaRPr lang="en-US" sz="240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>
                <a:ea typeface="ＭＳ Ｐゴシック" pitchFamily="34" charset="-128"/>
                <a:cs typeface="Calibri" pitchFamily="34" charset="0"/>
              </a:rPr>
              <a:t>Now, samples have weights</a:t>
            </a:r>
          </a:p>
          <a:p>
            <a:endParaRPr lang="en-US" sz="2400">
              <a:ea typeface="ＭＳ Ｐゴシック" pitchFamily="34" charset="-128"/>
              <a:cs typeface="Calibri" pitchFamily="34" charset="0"/>
            </a:endParaRPr>
          </a:p>
          <a:p>
            <a:endParaRPr lang="en-US" sz="2400">
              <a:ea typeface="ＭＳ Ｐゴシック" pitchFamily="34" charset="-128"/>
              <a:cs typeface="Calibri" pitchFamily="34" charset="0"/>
            </a:endParaRPr>
          </a:p>
          <a:p>
            <a:endParaRPr lang="en-US" sz="240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>
                <a:ea typeface="ＭＳ Ｐゴシック" pitchFamily="34" charset="-128"/>
                <a:cs typeface="Calibri" pitchFamily="34" charset="0"/>
              </a:rPr>
              <a:t>Together, weighted sampling distribution is consistent</a:t>
            </a:r>
          </a:p>
          <a:p>
            <a:endParaRPr lang="en-US" sz="2400"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64515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290" y="1761856"/>
            <a:ext cx="4491038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674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984" y="3700879"/>
            <a:ext cx="413861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677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20" y="6353459"/>
            <a:ext cx="1208088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518" name="Group 30"/>
          <p:cNvGrpSpPr>
            <a:grpSpLocks/>
          </p:cNvGrpSpPr>
          <p:nvPr/>
        </p:nvGrpSpPr>
        <p:grpSpPr bwMode="auto">
          <a:xfrm>
            <a:off x="7848600" y="2438400"/>
            <a:ext cx="2438400" cy="1573213"/>
            <a:chOff x="3456" y="1414"/>
            <a:chExt cx="2496" cy="1610"/>
          </a:xfrm>
        </p:grpSpPr>
        <p:sp>
          <p:nvSpPr>
            <p:cNvPr id="64521" name="Oval 14"/>
            <p:cNvSpPr>
              <a:spLocks noChangeArrowheads="1"/>
            </p:cNvSpPr>
            <p:nvPr/>
          </p:nvSpPr>
          <p:spPr bwMode="auto">
            <a:xfrm>
              <a:off x="4320" y="141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  <a:cs typeface="Calibri" pitchFamily="34" charset="0"/>
                </a:rPr>
                <a:t>Cloudy</a:t>
              </a:r>
            </a:p>
          </p:txBody>
        </p:sp>
        <p:sp>
          <p:nvSpPr>
            <p:cNvPr id="64522" name="Oval 15"/>
            <p:cNvSpPr>
              <a:spLocks noChangeArrowheads="1"/>
            </p:cNvSpPr>
            <p:nvPr/>
          </p:nvSpPr>
          <p:spPr bwMode="auto">
            <a:xfrm>
              <a:off x="3456" y="202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23" name="Oval 16"/>
            <p:cNvSpPr>
              <a:spLocks noChangeArrowheads="1"/>
            </p:cNvSpPr>
            <p:nvPr/>
          </p:nvSpPr>
          <p:spPr bwMode="auto">
            <a:xfrm>
              <a:off x="5182" y="2038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  <a:cs typeface="Calibri" pitchFamily="34" charset="0"/>
                </a:rPr>
                <a:t>R</a:t>
              </a:r>
            </a:p>
          </p:txBody>
        </p:sp>
        <p:sp>
          <p:nvSpPr>
            <p:cNvPr id="64524" name="Oval 17"/>
            <p:cNvSpPr>
              <a:spLocks noChangeArrowheads="1"/>
            </p:cNvSpPr>
            <p:nvPr/>
          </p:nvSpPr>
          <p:spPr bwMode="auto">
            <a:xfrm>
              <a:off x="4318" y="2662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64525" name="AutoShape 18"/>
            <p:cNvCxnSpPr>
              <a:cxnSpLocks noChangeShapeType="1"/>
              <a:stCxn id="64529" idx="5"/>
              <a:endCxn id="64523" idx="1"/>
            </p:cNvCxnSpPr>
            <p:nvPr/>
          </p:nvCxnSpPr>
          <p:spPr bwMode="auto">
            <a:xfrm>
              <a:off x="4977" y="1732"/>
              <a:ext cx="318" cy="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26" name="AutoShape 19"/>
            <p:cNvCxnSpPr>
              <a:cxnSpLocks noChangeShapeType="1"/>
              <a:stCxn id="64521" idx="3"/>
              <a:endCxn id="64522" idx="7"/>
            </p:cNvCxnSpPr>
            <p:nvPr/>
          </p:nvCxnSpPr>
          <p:spPr bwMode="auto">
            <a:xfrm flipH="1">
              <a:off x="4113" y="1732"/>
              <a:ext cx="320" cy="3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27" name="AutoShape 20"/>
            <p:cNvCxnSpPr>
              <a:cxnSpLocks noChangeShapeType="1"/>
              <a:stCxn id="64522" idx="5"/>
              <a:endCxn id="64524" idx="1"/>
            </p:cNvCxnSpPr>
            <p:nvPr/>
          </p:nvCxnSpPr>
          <p:spPr bwMode="auto">
            <a:xfrm>
              <a:off x="4113" y="2342"/>
              <a:ext cx="318" cy="36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28" name="AutoShape 21"/>
            <p:cNvCxnSpPr>
              <a:cxnSpLocks noChangeShapeType="1"/>
              <a:stCxn id="64523" idx="3"/>
              <a:endCxn id="64524" idx="7"/>
            </p:cNvCxnSpPr>
            <p:nvPr/>
          </p:nvCxnSpPr>
          <p:spPr bwMode="auto">
            <a:xfrm flipH="1">
              <a:off x="4975" y="2356"/>
              <a:ext cx="320" cy="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529" name="Oval 22"/>
            <p:cNvSpPr>
              <a:spLocks noChangeArrowheads="1"/>
            </p:cNvSpPr>
            <p:nvPr/>
          </p:nvSpPr>
          <p:spPr bwMode="auto">
            <a:xfrm>
              <a:off x="4320" y="141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  <a:cs typeface="Calibri" pitchFamily="34" charset="0"/>
                </a:rPr>
                <a:t>C</a:t>
              </a:r>
            </a:p>
          </p:txBody>
        </p:sp>
        <p:sp>
          <p:nvSpPr>
            <p:cNvPr id="64530" name="Oval 23"/>
            <p:cNvSpPr>
              <a:spLocks noChangeArrowheads="1"/>
            </p:cNvSpPr>
            <p:nvPr/>
          </p:nvSpPr>
          <p:spPr bwMode="auto">
            <a:xfrm>
              <a:off x="3456" y="2024"/>
              <a:ext cx="770" cy="362"/>
            </a:xfrm>
            <a:prstGeom prst="ellipse">
              <a:avLst/>
            </a:prstGeom>
            <a:solidFill>
              <a:srgbClr val="33CC33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  <a:cs typeface="Calibri" pitchFamily="34" charset="0"/>
                </a:rPr>
                <a:t>S</a:t>
              </a:r>
            </a:p>
          </p:txBody>
        </p:sp>
        <p:sp>
          <p:nvSpPr>
            <p:cNvPr id="64531" name="Oval 25"/>
            <p:cNvSpPr>
              <a:spLocks noChangeArrowheads="1"/>
            </p:cNvSpPr>
            <p:nvPr/>
          </p:nvSpPr>
          <p:spPr bwMode="auto">
            <a:xfrm>
              <a:off x="4320" y="2662"/>
              <a:ext cx="770" cy="362"/>
            </a:xfrm>
            <a:prstGeom prst="ellipse">
              <a:avLst/>
            </a:prstGeom>
            <a:solidFill>
              <a:srgbClr val="33CC33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  <a:cs typeface="Calibri" pitchFamily="34" charset="0"/>
                </a:rPr>
                <a:t>W</a:t>
              </a:r>
            </a:p>
          </p:txBody>
        </p:sp>
        <p:sp>
          <p:nvSpPr>
            <p:cNvPr id="64532" name="Line 26"/>
            <p:cNvSpPr>
              <a:spLocks noChangeShapeType="1"/>
            </p:cNvSpPr>
            <p:nvPr/>
          </p:nvSpPr>
          <p:spPr bwMode="auto">
            <a:xfrm flipV="1">
              <a:off x="4392" y="2662"/>
              <a:ext cx="384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33" name="Line 27"/>
            <p:cNvSpPr>
              <a:spLocks noChangeShapeType="1"/>
            </p:cNvSpPr>
            <p:nvPr/>
          </p:nvSpPr>
          <p:spPr bwMode="auto">
            <a:xfrm flipV="1">
              <a:off x="4632" y="2710"/>
              <a:ext cx="33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34" name="Line 28"/>
            <p:cNvSpPr>
              <a:spLocks noChangeShapeType="1"/>
            </p:cNvSpPr>
            <p:nvPr/>
          </p:nvSpPr>
          <p:spPr bwMode="auto">
            <a:xfrm flipV="1">
              <a:off x="3504" y="2016"/>
              <a:ext cx="384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35" name="Line 29"/>
            <p:cNvSpPr>
              <a:spLocks noChangeShapeType="1"/>
            </p:cNvSpPr>
            <p:nvPr/>
          </p:nvSpPr>
          <p:spPr bwMode="auto">
            <a:xfrm flipV="1">
              <a:off x="3744" y="2064"/>
              <a:ext cx="33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39938" name="Picture 2" descr="\\.host\Shared Folders\Shared with PC\likelihood_weightin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199487"/>
            <a:ext cx="838200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0BCBFDA-ABA1-76A4-6A6D-045752C08B87}"/>
                  </a:ext>
                </a:extLst>
              </p14:cNvPr>
              <p14:cNvContentPartPr/>
              <p14:nvPr/>
            </p14:nvContentPartPr>
            <p14:xfrm>
              <a:off x="2133360" y="1609920"/>
              <a:ext cx="3458160" cy="2717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0BCBFDA-ABA1-76A4-6A6D-045752C08B8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24000" y="1600560"/>
                <a:ext cx="3476880" cy="27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326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633200" cy="4729164"/>
          </a:xfrm>
        </p:spPr>
        <p:txBody>
          <a:bodyPr/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dirty="0"/>
              <a:t>Given a fixed query, two identical samples from likelihood weighted sampling will have the same exact weights.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b="0" dirty="0"/>
              <a:t>True</a:t>
            </a:r>
            <a:endParaRPr lang="en-US" dirty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dirty="0"/>
              <a:t>False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dirty="0"/>
              <a:t>It depends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dirty="0"/>
              <a:t>I don’t know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BA91621-E239-AEC1-5989-B739211B71D7}"/>
                  </a:ext>
                </a:extLst>
              </p14:cNvPr>
              <p14:cNvContentPartPr/>
              <p14:nvPr/>
            </p14:nvContentPartPr>
            <p14:xfrm>
              <a:off x="131760" y="890640"/>
              <a:ext cx="11200320" cy="2278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BA91621-E239-AEC1-5989-B739211B71D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400" y="881280"/>
                <a:ext cx="11219040" cy="229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11749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What does the following likelihood  weighted value approximate?</a:t>
                </a: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dirty="0"/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sz="4000" b="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charset="0"/>
                          </a:rPr>
                          <m:t>weight</m:t>
                        </m:r>
                      </m:e>
                      <m:sub>
                        <m:r>
                          <a:rPr lang="en-US" sz="3600" b="0" i="1" smtClean="0">
                            <a:latin typeface="Cambria Math" charset="0"/>
                          </a:rPr>
                          <m:t>(+</m:t>
                        </m:r>
                        <m:r>
                          <a:rPr lang="en-US" sz="3600" b="0" i="1" smtClean="0">
                            <a:latin typeface="Cambria Math" charset="0"/>
                          </a:rPr>
                          <m:t>𝑎</m:t>
                        </m:r>
                        <m:r>
                          <a:rPr lang="en-US" sz="3600" b="0" i="1" smtClean="0">
                            <a:latin typeface="Cambria Math" charset="0"/>
                          </a:rPr>
                          <m:t>,−</m:t>
                        </m:r>
                        <m:r>
                          <a:rPr lang="en-US" sz="3600" b="0" i="1" smtClean="0">
                            <a:latin typeface="Cambria Math" charset="0"/>
                          </a:rPr>
                          <m:t>𝑏</m:t>
                        </m:r>
                        <m:r>
                          <a:rPr lang="en-US" sz="3600" b="0" i="1" smtClean="0">
                            <a:latin typeface="Cambria Math" charset="0"/>
                          </a:rPr>
                          <m:t>,+</m:t>
                        </m:r>
                        <m:r>
                          <a:rPr lang="en-US" sz="3600" b="0" i="1" smtClean="0">
                            <a:latin typeface="Cambria Math" charset="0"/>
                          </a:rPr>
                          <m:t>𝑐</m:t>
                        </m:r>
                        <m:r>
                          <a:rPr lang="en-US" sz="3600" b="0" i="1" smtClean="0">
                            <a:latin typeface="Cambria Math" charset="0"/>
                          </a:rPr>
                          <m:t>)</m:t>
                        </m:r>
                      </m:sub>
                    </m:sSub>
                    <m:r>
                      <a:rPr lang="en-US" sz="3600" b="0" i="1" smtClean="0">
                        <a:latin typeface="Cambria Math" charset="0"/>
                      </a:rPr>
                      <m:t>⋅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sz="3600" i="1">
                                <a:latin typeface="Cambria Math" charset="0"/>
                              </a:rPr>
                              <m:t>𝑎</m:t>
                            </m:r>
                            <m:r>
                              <a:rPr lang="en-US" sz="3600" i="1">
                                <a:latin typeface="Cambria Math" charset="0"/>
                              </a:rPr>
                              <m:t>, −</m:t>
                            </m:r>
                            <m:r>
                              <a:rPr lang="en-US" sz="3600" i="1">
                                <a:latin typeface="Cambria Math" charset="0"/>
                              </a:rPr>
                              <m:t>𝑏</m:t>
                            </m:r>
                            <m:r>
                              <a:rPr lang="en-US" sz="3600" i="1">
                                <a:latin typeface="Cambria Math" charset="0"/>
                              </a:rPr>
                              <m:t>, +</m:t>
                            </m:r>
                            <m:r>
                              <a:rPr lang="en-US" sz="3600" i="1">
                                <a:latin typeface="Cambria Math" charset="0"/>
                              </a:rPr>
                              <m:t>𝑐</m:t>
                            </m:r>
                          </m:e>
                        </m:d>
                      </m:num>
                      <m:den>
                        <m:r>
                          <a:rPr lang="en-US" sz="3600" b="0" i="1" smtClean="0">
                            <a:latin typeface="Cambria Math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r>
                      <a:rPr lang="en-US" b="0" i="1" smtClean="0">
                        <a:latin typeface="Cambria Math" charset="0"/>
                      </a:rPr>
                      <m:t>(+</m:t>
                    </m:r>
                    <m:r>
                      <a:rPr lang="en-US" b="0" i="1" smtClean="0">
                        <a:latin typeface="Cambria Math" charset="0"/>
                      </a:rPr>
                      <m:t>𝑎</m:t>
                    </m:r>
                    <m:r>
                      <a:rPr lang="en-US" b="0" i="1" smtClean="0">
                        <a:latin typeface="Cambria Math" charset="0"/>
                      </a:rPr>
                      <m:t>, −</m:t>
                    </m:r>
                    <m:r>
                      <a:rPr lang="en-US" b="0" i="1" smtClean="0">
                        <a:latin typeface="Cambria Math" charset="0"/>
                      </a:rPr>
                      <m:t>𝑏</m:t>
                    </m:r>
                    <m:r>
                      <a:rPr lang="en-US" b="0" i="1" smtClean="0">
                        <a:latin typeface="Cambria Math" charset="0"/>
                      </a:rPr>
                      <m:t>, +</m:t>
                    </m:r>
                    <m:r>
                      <a:rPr lang="en-US" b="0" i="1" smtClean="0">
                        <a:latin typeface="Cambria Math" charset="0"/>
                      </a:rPr>
                      <m:t>𝑐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lvl="0" indent="-51435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  <a:defRPr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+</m:t>
                        </m:r>
                        <m:r>
                          <a:rPr lang="en-US" i="1">
                            <a:latin typeface="Cambria Math" charset="0"/>
                          </a:rPr>
                          <m:t>𝑎</m:t>
                        </m:r>
                        <m:r>
                          <a:rPr lang="en-US" i="1">
                            <a:latin typeface="Cambria Math" charset="0"/>
                          </a:rPr>
                          <m:t>, −</m:t>
                        </m:r>
                        <m:r>
                          <a:rPr lang="en-US" i="1">
                            <a:latin typeface="Cambria Math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+</m:t>
                    </m:r>
                    <m:r>
                      <a:rPr lang="en-US" i="1">
                        <a:latin typeface="Cambria Math" charset="0"/>
                      </a:rPr>
                      <m:t>𝑐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lvl="0" indent="-51435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  <a:defRPr/>
                </a:pPr>
                <a:r>
                  <a:rPr lang="en-US" dirty="0"/>
                  <a:t>I’m not sure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70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0458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E8C6C-BDD0-68F1-E2EB-CFB36D03B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Likelihood Weighted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67917-F9A1-4F23-E0EE-060B49684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079070" cy="5031590"/>
          </a:xfrm>
        </p:spPr>
        <p:txBody>
          <a:bodyPr/>
          <a:lstStyle/>
          <a:p>
            <a:r>
              <a:rPr lang="en-US" dirty="0"/>
              <a:t>For each variable:</a:t>
            </a:r>
          </a:p>
          <a:p>
            <a:r>
              <a:rPr lang="en-US" b="1" dirty="0"/>
              <a:t>If evidence variable: </a:t>
            </a:r>
            <a:r>
              <a:rPr lang="en-US" dirty="0"/>
              <a:t>you know the value, and multiply the weight of the sample by P(</a:t>
            </a:r>
            <a:r>
              <a:rPr lang="en-US" dirty="0" err="1"/>
              <a:t>evidence|parents</a:t>
            </a:r>
            <a:r>
              <a:rPr lang="en-US" dirty="0"/>
              <a:t>)</a:t>
            </a:r>
          </a:p>
          <a:p>
            <a:r>
              <a:rPr lang="en-US" b="1" dirty="0"/>
              <a:t>Else: </a:t>
            </a:r>
            <a:r>
              <a:rPr lang="en-US" dirty="0"/>
              <a:t>Use a random number generator to pick a number between 0 and 100, divide random number by 100 to get a probability. Check the relevant probability distribution to determine what value is selected. </a:t>
            </a:r>
          </a:p>
          <a:p>
            <a:endParaRPr lang="en-US" dirty="0"/>
          </a:p>
          <a:p>
            <a:r>
              <a:rPr lang="en-US" dirty="0"/>
              <a:t>Continue selecting values for each variable until you have a single sample</a:t>
            </a:r>
          </a:p>
          <a:p>
            <a:r>
              <a:rPr lang="en-US" dirty="0"/>
              <a:t>Record the sample, repeat the process for 9 more samples</a:t>
            </a:r>
          </a:p>
          <a:p>
            <a:r>
              <a:rPr lang="en-US" dirty="0"/>
              <a:t>The probability for a given set of variables equals </a:t>
            </a:r>
          </a:p>
          <a:p>
            <a:r>
              <a:rPr lang="en-US" dirty="0"/>
              <a:t>	(COUNT OF SAMPLES * WEIGHT)/(TOTAL COUNT OF SAMPLES)</a:t>
            </a:r>
          </a:p>
        </p:txBody>
      </p:sp>
    </p:spTree>
    <p:extLst>
      <p:ext uri="{BB962C8B-B14F-4D97-AF65-F5344CB8AC3E}">
        <p14:creationId xmlns:p14="http://schemas.microsoft.com/office/powerpoint/2010/main" val="23461667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Likelihood Weighting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1"/>
            <a:ext cx="5562600" cy="2362200"/>
          </a:xfrm>
        </p:spPr>
        <p:txBody>
          <a:bodyPr/>
          <a:lstStyle/>
          <a:p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Likelihood weighting is good</a:t>
            </a:r>
          </a:p>
          <a:p>
            <a:pPr lvl="1"/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We have taken evidence into account as we generate the sample</a:t>
            </a:r>
          </a:p>
          <a:p>
            <a:pPr lvl="1"/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E.g. here, W</a:t>
            </a:r>
            <a:r>
              <a:rPr lang="ja-JP" altLang="en-US" sz="18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1800" dirty="0">
                <a:latin typeface="Calibri"/>
                <a:ea typeface="ＭＳ Ｐゴシック" pitchFamily="34" charset="-128"/>
                <a:cs typeface="Calibri"/>
              </a:rPr>
              <a:t>s value will get picked based on the evidence values of S, R</a:t>
            </a:r>
          </a:p>
          <a:p>
            <a:pPr lvl="1"/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More of our samples will reflect the state of the world suggested by the evidence</a:t>
            </a:r>
          </a:p>
          <a:p>
            <a:pPr marL="0" indent="0">
              <a:buNone/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 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324600" y="1371600"/>
            <a:ext cx="5562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Likelihood weighting doesn’</a:t>
            </a:r>
            <a:r>
              <a:rPr lang="en-US" altLang="ja-JP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t solve all our problems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Evidence influences the choice of downstream variables, but not upstream ones (C isn’</a:t>
            </a:r>
            <a:r>
              <a:rPr lang="en-US" altLang="ja-JP" sz="1800" dirty="0">
                <a:latin typeface="Calibri"/>
                <a:cs typeface="Calibri"/>
              </a:rPr>
              <a:t>t more likely to get a value matching the evidence)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We would like to consider evidence when we sample every variable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	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597576"/>
            <a:ext cx="9372600" cy="22376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93160"/>
            <a:ext cx="1479550" cy="118364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Likelihood Weighting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1"/>
            <a:ext cx="5562600" cy="2362200"/>
          </a:xfrm>
        </p:spPr>
        <p:txBody>
          <a:bodyPr/>
          <a:lstStyle/>
          <a:p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Likelihood weighting is good</a:t>
            </a:r>
          </a:p>
          <a:p>
            <a:pPr lvl="1"/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We have taken evidence into account as we generate the sample</a:t>
            </a:r>
          </a:p>
          <a:p>
            <a:pPr lvl="1"/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E.g. here, W</a:t>
            </a:r>
            <a:r>
              <a:rPr lang="ja-JP" altLang="en-US" sz="18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1800" dirty="0">
                <a:latin typeface="Calibri"/>
                <a:ea typeface="ＭＳ Ｐゴシック" pitchFamily="34" charset="-128"/>
                <a:cs typeface="Calibri"/>
              </a:rPr>
              <a:t>s value will get picked based on the evidence values of S, R</a:t>
            </a:r>
          </a:p>
          <a:p>
            <a:pPr lvl="1"/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More of our samples will reflect the state of the world suggested by the evidence</a:t>
            </a:r>
          </a:p>
          <a:p>
            <a:pPr marL="0" indent="0">
              <a:buNone/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 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324600" y="1371600"/>
            <a:ext cx="5562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Likelihood weighting doesn’</a:t>
            </a:r>
            <a:r>
              <a:rPr lang="en-US" altLang="ja-JP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t solve all our problems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Evidence influences the choice of downstream variables, but not upstream ones (C isn’</a:t>
            </a:r>
            <a:r>
              <a:rPr lang="en-US" altLang="ja-JP" sz="1800" dirty="0">
                <a:latin typeface="Calibri"/>
                <a:cs typeface="Calibri"/>
              </a:rPr>
              <a:t>t more likely to get a value matching the evidence)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We would like to consider evidence when we sample every variable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	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 Gibbs sampling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>
              <a:buFont typeface="Wingdings" pitchFamily="2" charset="2"/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	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597576"/>
            <a:ext cx="9372600" cy="22376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93160"/>
            <a:ext cx="1479550" cy="118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426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Gibbs Sampling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295400"/>
            <a:ext cx="6828713" cy="54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413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Gibbs Sampling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685800" y="1127760"/>
            <a:ext cx="11506200" cy="4724400"/>
          </a:xfrm>
        </p:spPr>
        <p:txBody>
          <a:bodyPr/>
          <a:lstStyle/>
          <a:p>
            <a:r>
              <a:rPr lang="en-US" sz="2400" i="1" dirty="0">
                <a:ea typeface="ＭＳ Ｐゴシック" pitchFamily="34" charset="-128"/>
              </a:rPr>
              <a:t>Iteration Procedure: </a:t>
            </a:r>
            <a:r>
              <a:rPr lang="en-US" sz="2400" dirty="0">
                <a:ea typeface="ＭＳ Ｐゴシック" pitchFamily="34" charset="-128"/>
              </a:rPr>
              <a:t>keep track of a full instantiation x</a:t>
            </a:r>
            <a:r>
              <a:rPr lang="en-US" sz="2400" baseline="-25000" dirty="0">
                <a:ea typeface="ＭＳ Ｐゴシック" pitchFamily="34" charset="-128"/>
              </a:rPr>
              <a:t>1</a:t>
            </a:r>
            <a:r>
              <a:rPr lang="en-US" sz="2400" dirty="0">
                <a:ea typeface="ＭＳ Ｐゴシック" pitchFamily="34" charset="-128"/>
              </a:rPr>
              <a:t>, x</a:t>
            </a:r>
            <a:r>
              <a:rPr lang="en-US" sz="2400" baseline="-25000" dirty="0">
                <a:ea typeface="ＭＳ Ｐゴシック" pitchFamily="34" charset="-128"/>
              </a:rPr>
              <a:t>2</a:t>
            </a:r>
            <a:r>
              <a:rPr lang="en-US" sz="2400" dirty="0">
                <a:ea typeface="ＭＳ Ｐゴシック" pitchFamily="34" charset="-128"/>
              </a:rPr>
              <a:t>, …, </a:t>
            </a:r>
            <a:r>
              <a:rPr lang="en-US" sz="2400" dirty="0" err="1">
                <a:ea typeface="ＭＳ Ｐゴシック" pitchFamily="34" charset="-128"/>
              </a:rPr>
              <a:t>x</a:t>
            </a:r>
            <a:r>
              <a:rPr lang="en-US" sz="2400" baseline="-25000" dirty="0" err="1">
                <a:ea typeface="ＭＳ Ｐゴシック" pitchFamily="34" charset="-128"/>
              </a:rPr>
              <a:t>n</a:t>
            </a:r>
            <a:r>
              <a:rPr lang="en-US" sz="2400" dirty="0">
                <a:ea typeface="ＭＳ Ｐゴシック" pitchFamily="34" charset="-128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Start with an arbitrary instantiation consistent with the evidence.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Sample one variable at a time, conditioned on all the rest, but keep evidence fixed.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Keep repeating this for a long time.</a:t>
            </a:r>
          </a:p>
          <a:p>
            <a:pPr lvl="3"/>
            <a:endParaRPr lang="en-US" sz="900" i="1" dirty="0">
              <a:ea typeface="ＭＳ Ｐゴシック" pitchFamily="34" charset="-128"/>
            </a:endParaRPr>
          </a:p>
          <a:p>
            <a:r>
              <a:rPr lang="en-US" sz="2400" i="1" dirty="0">
                <a:ea typeface="ＭＳ Ｐゴシック" pitchFamily="34" charset="-128"/>
              </a:rPr>
              <a:t>When done, keep last values of variables as 1 sample. </a:t>
            </a:r>
          </a:p>
          <a:p>
            <a:r>
              <a:rPr lang="en-US" sz="2400" i="1" dirty="0">
                <a:ea typeface="ＭＳ Ｐゴシック" pitchFamily="34" charset="-128"/>
              </a:rPr>
              <a:t>Repeat iteration for each sample.</a:t>
            </a:r>
          </a:p>
          <a:p>
            <a:endParaRPr lang="en-US" sz="2400" i="1" dirty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Bayes Nets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219200" y="1304026"/>
            <a:ext cx="9046234" cy="472916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Part I: Representation</a:t>
            </a:r>
          </a:p>
          <a:p>
            <a:pPr lvl="6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4"/>
            <a:endParaRPr lang="en-US" sz="300" dirty="0">
              <a:latin typeface="Calibri"/>
              <a:ea typeface="ＭＳ Ｐゴシック" pitchFamily="34" charset="-128"/>
              <a:cs typeface="Calibri"/>
            </a:endParaRPr>
          </a:p>
          <a:p>
            <a:pPr lvl="8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4"/>
            <a:endParaRPr lang="en-US" sz="3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Part II: Exact inference</a:t>
            </a:r>
          </a:p>
          <a:p>
            <a:pPr lvl="7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Enumeration (always exponential complexity)</a:t>
            </a:r>
          </a:p>
          <a:p>
            <a:pPr lvl="6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Variable elimination (worst-case exponential complexity, often better)</a:t>
            </a:r>
          </a:p>
          <a:p>
            <a:pPr lvl="6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Inference is NP-hard in general</a:t>
            </a:r>
          </a:p>
          <a:p>
            <a:pPr lvl="5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Part III: Approximate Inference</a:t>
            </a:r>
            <a:endParaRPr lang="en-US" sz="1400" dirty="0">
              <a:latin typeface="Calibri"/>
              <a:ea typeface="ＭＳ Ｐゴシック" pitchFamily="34" charset="-128"/>
              <a:cs typeface="Calibri"/>
            </a:endParaRPr>
          </a:p>
          <a:p>
            <a:pPr lvl="3"/>
            <a:endParaRPr lang="en-US" sz="3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80226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11" y="2469310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19" y="3046532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19" y="3636033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19" y="4244195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D9B4531-DC94-8A4A-7E4B-2835E6293DC0}"/>
                  </a:ext>
                </a:extLst>
              </p14:cNvPr>
              <p14:cNvContentPartPr/>
              <p14:nvPr/>
            </p14:nvContentPartPr>
            <p14:xfrm>
              <a:off x="2354040" y="2904480"/>
              <a:ext cx="2087280" cy="54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D9B4531-DC94-8A4A-7E4B-2835E6293D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44680" y="2895120"/>
                <a:ext cx="2106000" cy="7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64178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5486400" y="1371600"/>
            <a:ext cx="65278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Step 2: Initialize other variables 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Randomly</a:t>
            </a:r>
          </a:p>
        </p:txBody>
      </p:sp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Gibbs Sampling Example: P( S | +r)</a:t>
            </a: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6527800" cy="4729164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Step 1: Fix evidence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R = +r</a:t>
            </a:r>
          </a:p>
          <a:p>
            <a:pPr lvl="1"/>
            <a:endParaRPr lang="en-US" sz="2000" dirty="0">
              <a:ea typeface="ＭＳ Ｐゴシック" pitchFamily="34" charset="-128"/>
            </a:endParaRPr>
          </a:p>
          <a:p>
            <a:pPr lvl="4"/>
            <a:endParaRPr lang="en-US" sz="1200" dirty="0">
              <a:ea typeface="ＭＳ Ｐゴシック" pitchFamily="34" charset="-128"/>
            </a:endParaRPr>
          </a:p>
          <a:p>
            <a:pPr lvl="4"/>
            <a:endParaRPr lang="en-US" sz="12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Steps 3: Repeat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Choose a non-evidence variable X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Resample X from P( X | all other variables)</a:t>
            </a:r>
            <a:endParaRPr lang="en-US" sz="1400" dirty="0">
              <a:ea typeface="ＭＳ Ｐゴシック" pitchFamily="34" charset="-128"/>
            </a:endParaRPr>
          </a:p>
          <a:p>
            <a:pPr lvl="1"/>
            <a:endParaRPr lang="en-US" sz="2000" dirty="0">
              <a:ea typeface="ＭＳ Ｐゴシック" pitchFamily="34" charset="-128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505200" y="1524000"/>
            <a:ext cx="1652499" cy="1447799"/>
            <a:chOff x="7416868" y="3352800"/>
            <a:chExt cx="2870132" cy="2514600"/>
          </a:xfrm>
        </p:grpSpPr>
        <p:sp>
          <p:nvSpPr>
            <p:cNvPr id="17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8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0" name="AutoShape 6"/>
            <p:cNvCxnSpPr>
              <a:cxnSpLocks noChangeShapeType="1"/>
              <a:stCxn id="18" idx="3"/>
              <a:endCxn id="19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6"/>
            <p:cNvCxnSpPr>
              <a:cxnSpLocks noChangeShapeType="1"/>
              <a:stCxn id="17" idx="5"/>
              <a:endCxn id="19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3" name="AutoShape 6"/>
            <p:cNvCxnSpPr>
              <a:cxnSpLocks noChangeShapeType="1"/>
              <a:stCxn id="22" idx="5"/>
              <a:endCxn id="18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6"/>
            <p:cNvCxnSpPr>
              <a:cxnSpLocks noChangeShapeType="1"/>
              <a:stCxn id="22" idx="3"/>
              <a:endCxn id="17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0" name="Group 39"/>
          <p:cNvGrpSpPr/>
          <p:nvPr/>
        </p:nvGrpSpPr>
        <p:grpSpPr>
          <a:xfrm>
            <a:off x="10134600" y="1524000"/>
            <a:ext cx="1652499" cy="1447799"/>
            <a:chOff x="7416868" y="3352800"/>
            <a:chExt cx="2870132" cy="2514600"/>
          </a:xfrm>
        </p:grpSpPr>
        <p:sp>
          <p:nvSpPr>
            <p:cNvPr id="41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42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43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44" name="AutoShape 6"/>
            <p:cNvCxnSpPr>
              <a:cxnSpLocks noChangeShapeType="1"/>
              <a:stCxn id="42" idx="3"/>
              <a:endCxn id="43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6"/>
            <p:cNvCxnSpPr>
              <a:cxnSpLocks noChangeShapeType="1"/>
              <a:stCxn id="41" idx="5"/>
              <a:endCxn id="43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47" name="AutoShape 6"/>
            <p:cNvCxnSpPr>
              <a:cxnSpLocks noChangeShapeType="1"/>
              <a:stCxn id="46" idx="5"/>
              <a:endCxn id="42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6"/>
            <p:cNvCxnSpPr>
              <a:cxnSpLocks noChangeShapeType="1"/>
              <a:stCxn id="46" idx="3"/>
              <a:endCxn id="41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0" name="Group 49"/>
          <p:cNvGrpSpPr/>
          <p:nvPr/>
        </p:nvGrpSpPr>
        <p:grpSpPr>
          <a:xfrm>
            <a:off x="304800" y="4343400"/>
            <a:ext cx="1142999" cy="1001412"/>
            <a:chOff x="7416868" y="3352800"/>
            <a:chExt cx="2870132" cy="2514600"/>
          </a:xfrm>
        </p:grpSpPr>
        <p:sp>
          <p:nvSpPr>
            <p:cNvPr id="51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52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53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54" name="AutoShape 6"/>
            <p:cNvCxnSpPr>
              <a:cxnSpLocks noChangeShapeType="1"/>
              <a:stCxn id="52" idx="3"/>
              <a:endCxn id="53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AutoShape 6"/>
            <p:cNvCxnSpPr>
              <a:cxnSpLocks noChangeShapeType="1"/>
              <a:stCxn id="51" idx="5"/>
              <a:endCxn id="53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57" name="AutoShape 6"/>
            <p:cNvCxnSpPr>
              <a:cxnSpLocks noChangeShapeType="1"/>
              <a:stCxn id="56" idx="5"/>
              <a:endCxn id="52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AutoShape 6"/>
            <p:cNvCxnSpPr>
              <a:cxnSpLocks noChangeShapeType="1"/>
              <a:stCxn id="56" idx="3"/>
              <a:endCxn id="51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" name="Group 58"/>
          <p:cNvGrpSpPr/>
          <p:nvPr/>
        </p:nvGrpSpPr>
        <p:grpSpPr>
          <a:xfrm>
            <a:off x="2286001" y="4343400"/>
            <a:ext cx="1142999" cy="1001412"/>
            <a:chOff x="7416868" y="3352800"/>
            <a:chExt cx="2870132" cy="2514600"/>
          </a:xfrm>
        </p:grpSpPr>
        <p:sp>
          <p:nvSpPr>
            <p:cNvPr id="60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61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62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63" name="AutoShape 6"/>
            <p:cNvCxnSpPr>
              <a:cxnSpLocks noChangeShapeType="1"/>
              <a:stCxn id="61" idx="3"/>
              <a:endCxn id="62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AutoShape 6"/>
            <p:cNvCxnSpPr>
              <a:cxnSpLocks noChangeShapeType="1"/>
              <a:stCxn id="60" idx="5"/>
              <a:endCxn id="62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66" name="AutoShape 6"/>
            <p:cNvCxnSpPr>
              <a:cxnSpLocks noChangeShapeType="1"/>
              <a:stCxn id="65" idx="5"/>
              <a:endCxn id="61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" name="AutoShape 6"/>
            <p:cNvCxnSpPr>
              <a:cxnSpLocks noChangeShapeType="1"/>
              <a:stCxn id="65" idx="3"/>
              <a:endCxn id="60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67595" name="Straight Arrow Connector 67594"/>
          <p:cNvCxnSpPr/>
          <p:nvPr/>
        </p:nvCxnSpPr>
        <p:spPr>
          <a:xfrm>
            <a:off x="16764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36576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4191000" y="4343400"/>
            <a:ext cx="1142999" cy="1001412"/>
            <a:chOff x="7416868" y="3352800"/>
            <a:chExt cx="2870132" cy="2514600"/>
          </a:xfrm>
        </p:grpSpPr>
        <p:sp>
          <p:nvSpPr>
            <p:cNvPr id="75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76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77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78" name="AutoShape 6"/>
            <p:cNvCxnSpPr>
              <a:cxnSpLocks noChangeShapeType="1"/>
              <a:stCxn id="76" idx="3"/>
              <a:endCxn id="77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AutoShape 6"/>
            <p:cNvCxnSpPr>
              <a:cxnSpLocks noChangeShapeType="1"/>
              <a:stCxn id="75" idx="5"/>
              <a:endCxn id="77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0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81" name="AutoShape 6"/>
            <p:cNvCxnSpPr>
              <a:cxnSpLocks noChangeShapeType="1"/>
              <a:stCxn id="80" idx="5"/>
              <a:endCxn id="76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AutoShape 6"/>
            <p:cNvCxnSpPr>
              <a:cxnSpLocks noChangeShapeType="1"/>
              <a:stCxn id="80" idx="3"/>
              <a:endCxn id="75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3" name="Group 82"/>
          <p:cNvGrpSpPr/>
          <p:nvPr/>
        </p:nvGrpSpPr>
        <p:grpSpPr>
          <a:xfrm>
            <a:off x="6172201" y="4343400"/>
            <a:ext cx="1142999" cy="1001412"/>
            <a:chOff x="7416868" y="3352800"/>
            <a:chExt cx="2870132" cy="2514600"/>
          </a:xfrm>
        </p:grpSpPr>
        <p:sp>
          <p:nvSpPr>
            <p:cNvPr id="84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85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86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87" name="AutoShape 6"/>
            <p:cNvCxnSpPr>
              <a:cxnSpLocks noChangeShapeType="1"/>
              <a:stCxn id="85" idx="3"/>
              <a:endCxn id="86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" name="AutoShape 6"/>
            <p:cNvCxnSpPr>
              <a:cxnSpLocks noChangeShapeType="1"/>
              <a:stCxn id="84" idx="5"/>
              <a:endCxn id="86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9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90" name="AutoShape 6"/>
            <p:cNvCxnSpPr>
              <a:cxnSpLocks noChangeShapeType="1"/>
              <a:stCxn id="89" idx="5"/>
              <a:endCxn id="85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" name="AutoShape 6"/>
            <p:cNvCxnSpPr>
              <a:cxnSpLocks noChangeShapeType="1"/>
              <a:stCxn id="89" idx="3"/>
              <a:endCxn id="84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92" name="Straight Arrow Connector 91"/>
          <p:cNvCxnSpPr/>
          <p:nvPr/>
        </p:nvCxnSpPr>
        <p:spPr>
          <a:xfrm>
            <a:off x="55626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75438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>
          <a:xfrm>
            <a:off x="8001000" y="4343400"/>
            <a:ext cx="1142999" cy="1001412"/>
            <a:chOff x="7416868" y="3352800"/>
            <a:chExt cx="2870132" cy="2514600"/>
          </a:xfrm>
        </p:grpSpPr>
        <p:sp>
          <p:nvSpPr>
            <p:cNvPr id="95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96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97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98" name="AutoShape 6"/>
            <p:cNvCxnSpPr>
              <a:cxnSpLocks noChangeShapeType="1"/>
              <a:stCxn id="96" idx="3"/>
              <a:endCxn id="97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" name="AutoShape 6"/>
            <p:cNvCxnSpPr>
              <a:cxnSpLocks noChangeShapeType="1"/>
              <a:stCxn id="95" idx="5"/>
              <a:endCxn id="97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0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01" name="AutoShape 6"/>
            <p:cNvCxnSpPr>
              <a:cxnSpLocks noChangeShapeType="1"/>
              <a:stCxn id="100" idx="5"/>
              <a:endCxn id="96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" name="AutoShape 6"/>
            <p:cNvCxnSpPr>
              <a:cxnSpLocks noChangeShapeType="1"/>
              <a:stCxn id="100" idx="3"/>
              <a:endCxn id="95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3" name="Group 102"/>
          <p:cNvGrpSpPr/>
          <p:nvPr/>
        </p:nvGrpSpPr>
        <p:grpSpPr>
          <a:xfrm>
            <a:off x="9982201" y="4343400"/>
            <a:ext cx="1142999" cy="1001412"/>
            <a:chOff x="7416868" y="3352800"/>
            <a:chExt cx="2870132" cy="2514600"/>
          </a:xfrm>
        </p:grpSpPr>
        <p:sp>
          <p:nvSpPr>
            <p:cNvPr id="104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05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06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07" name="AutoShape 6"/>
            <p:cNvCxnSpPr>
              <a:cxnSpLocks noChangeShapeType="1"/>
              <a:stCxn id="105" idx="3"/>
              <a:endCxn id="106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" name="AutoShape 6"/>
            <p:cNvCxnSpPr>
              <a:cxnSpLocks noChangeShapeType="1"/>
              <a:stCxn id="104" idx="5"/>
              <a:endCxn id="106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9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10" name="AutoShape 6"/>
            <p:cNvCxnSpPr>
              <a:cxnSpLocks noChangeShapeType="1"/>
              <a:stCxn id="109" idx="5"/>
              <a:endCxn id="105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1" name="AutoShape 6"/>
            <p:cNvCxnSpPr>
              <a:cxnSpLocks noChangeShapeType="1"/>
              <a:stCxn id="109" idx="3"/>
              <a:endCxn id="104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12" name="Straight Arrow Connector 111"/>
          <p:cNvCxnSpPr/>
          <p:nvPr/>
        </p:nvCxnSpPr>
        <p:spPr>
          <a:xfrm>
            <a:off x="93726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11430000" y="4871892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7598" name="Picture 6759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486400"/>
            <a:ext cx="3454400" cy="279400"/>
          </a:xfrm>
          <a:prstGeom prst="rect">
            <a:avLst/>
          </a:prstGeom>
        </p:spPr>
      </p:pic>
      <p:pic>
        <p:nvPicPr>
          <p:cNvPr id="67600" name="Picture 6759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500" y="5486400"/>
            <a:ext cx="3479800" cy="2794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7601" name="Picture 6760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5486400"/>
            <a:ext cx="3479800" cy="2794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14" name="Line 28"/>
          <p:cNvSpPr>
            <a:spLocks noChangeShapeType="1"/>
          </p:cNvSpPr>
          <p:nvPr/>
        </p:nvSpPr>
        <p:spPr bwMode="auto">
          <a:xfrm flipV="1">
            <a:off x="4718971" y="2089984"/>
            <a:ext cx="311569" cy="22684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5" name="Line 28"/>
          <p:cNvSpPr>
            <a:spLocks noChangeShapeType="1"/>
          </p:cNvSpPr>
          <p:nvPr/>
        </p:nvSpPr>
        <p:spPr bwMode="auto">
          <a:xfrm flipV="1">
            <a:off x="4821911" y="2241979"/>
            <a:ext cx="311569" cy="22684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6" name="Line 28"/>
          <p:cNvSpPr>
            <a:spLocks noChangeShapeType="1"/>
          </p:cNvSpPr>
          <p:nvPr/>
        </p:nvSpPr>
        <p:spPr bwMode="auto">
          <a:xfrm flipV="1">
            <a:off x="11372590" y="2083151"/>
            <a:ext cx="311569" cy="22684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7" name="Line 28"/>
          <p:cNvSpPr>
            <a:spLocks noChangeShapeType="1"/>
          </p:cNvSpPr>
          <p:nvPr/>
        </p:nvSpPr>
        <p:spPr bwMode="auto">
          <a:xfrm flipV="1">
            <a:off x="11475530" y="2235146"/>
            <a:ext cx="311569" cy="22684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8" name="Line 28"/>
          <p:cNvSpPr>
            <a:spLocks noChangeShapeType="1"/>
          </p:cNvSpPr>
          <p:nvPr/>
        </p:nvSpPr>
        <p:spPr bwMode="auto">
          <a:xfrm flipV="1">
            <a:off x="3128573" y="4707550"/>
            <a:ext cx="208865" cy="16730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9" name="Line 28"/>
          <p:cNvSpPr>
            <a:spLocks noChangeShapeType="1"/>
          </p:cNvSpPr>
          <p:nvPr/>
        </p:nvSpPr>
        <p:spPr bwMode="auto">
          <a:xfrm flipV="1">
            <a:off x="3200343" y="4836479"/>
            <a:ext cx="213295" cy="1626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0" name="Line 28"/>
          <p:cNvSpPr>
            <a:spLocks noChangeShapeType="1"/>
          </p:cNvSpPr>
          <p:nvPr/>
        </p:nvSpPr>
        <p:spPr bwMode="auto">
          <a:xfrm flipV="1">
            <a:off x="1170320" y="4714968"/>
            <a:ext cx="208865" cy="16730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1" name="Line 28"/>
          <p:cNvSpPr>
            <a:spLocks noChangeShapeType="1"/>
          </p:cNvSpPr>
          <p:nvPr/>
        </p:nvSpPr>
        <p:spPr bwMode="auto">
          <a:xfrm flipV="1">
            <a:off x="1242090" y="4843897"/>
            <a:ext cx="213295" cy="1626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2" name="Line 28"/>
          <p:cNvSpPr>
            <a:spLocks noChangeShapeType="1"/>
          </p:cNvSpPr>
          <p:nvPr/>
        </p:nvSpPr>
        <p:spPr bwMode="auto">
          <a:xfrm flipV="1">
            <a:off x="5048935" y="4724400"/>
            <a:ext cx="208865" cy="16730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" name="Line 28"/>
          <p:cNvSpPr>
            <a:spLocks noChangeShapeType="1"/>
          </p:cNvSpPr>
          <p:nvPr/>
        </p:nvSpPr>
        <p:spPr bwMode="auto">
          <a:xfrm flipV="1">
            <a:off x="5120705" y="4853329"/>
            <a:ext cx="213295" cy="1626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4" name="Line 28"/>
          <p:cNvSpPr>
            <a:spLocks noChangeShapeType="1"/>
          </p:cNvSpPr>
          <p:nvPr/>
        </p:nvSpPr>
        <p:spPr bwMode="auto">
          <a:xfrm flipV="1">
            <a:off x="7028557" y="4714968"/>
            <a:ext cx="208865" cy="16730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5" name="Line 28"/>
          <p:cNvSpPr>
            <a:spLocks noChangeShapeType="1"/>
          </p:cNvSpPr>
          <p:nvPr/>
        </p:nvSpPr>
        <p:spPr bwMode="auto">
          <a:xfrm flipV="1">
            <a:off x="7100327" y="4843897"/>
            <a:ext cx="213295" cy="1626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6" name="Line 28"/>
          <p:cNvSpPr>
            <a:spLocks noChangeShapeType="1"/>
          </p:cNvSpPr>
          <p:nvPr/>
        </p:nvSpPr>
        <p:spPr bwMode="auto">
          <a:xfrm flipV="1">
            <a:off x="8858963" y="4715888"/>
            <a:ext cx="208865" cy="16730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7" name="Line 28"/>
          <p:cNvSpPr>
            <a:spLocks noChangeShapeType="1"/>
          </p:cNvSpPr>
          <p:nvPr/>
        </p:nvSpPr>
        <p:spPr bwMode="auto">
          <a:xfrm flipV="1">
            <a:off x="8930733" y="4844817"/>
            <a:ext cx="213295" cy="1626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8" name="Line 28"/>
          <p:cNvSpPr>
            <a:spLocks noChangeShapeType="1"/>
          </p:cNvSpPr>
          <p:nvPr/>
        </p:nvSpPr>
        <p:spPr bwMode="auto">
          <a:xfrm flipV="1">
            <a:off x="10837303" y="4722877"/>
            <a:ext cx="208865" cy="16730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9" name="Line 28"/>
          <p:cNvSpPr>
            <a:spLocks noChangeShapeType="1"/>
          </p:cNvSpPr>
          <p:nvPr/>
        </p:nvSpPr>
        <p:spPr bwMode="auto">
          <a:xfrm flipV="1">
            <a:off x="10909073" y="4851806"/>
            <a:ext cx="213295" cy="1626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4140" y="1150060"/>
            <a:ext cx="11456086" cy="4729164"/>
          </a:xfrm>
        </p:spPr>
        <p:txBody>
          <a:bodyPr/>
          <a:lstStyle/>
          <a:p>
            <a:r>
              <a:rPr lang="en-US" dirty="0"/>
              <a:t>Each iteration here is repeated 5 times. </a:t>
            </a:r>
          </a:p>
          <a:p>
            <a:r>
              <a:rPr lang="en-US" dirty="0"/>
              <a:t>Keep only the last sample from each iteration: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1771588" lvl="3" indent="-514350">
              <a:buFont typeface="+mj-lt"/>
              <a:buAutoNum type="arabicPeriod"/>
            </a:pPr>
            <a:endParaRPr lang="en-US" dirty="0"/>
          </a:p>
          <a:p>
            <a:pPr marL="1771588" lvl="3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2228766" lvl="4" indent="-514350">
              <a:buFont typeface="+mj-lt"/>
              <a:buAutoNum type="arabicPeriod"/>
            </a:pPr>
            <a:endParaRPr lang="en-US" dirty="0"/>
          </a:p>
          <a:p>
            <a:pPr marL="2228766" lvl="4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</p:txBody>
      </p:sp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Gibbs Sampling Example: P( S | +r)</a:t>
            </a:r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2819399" y="287848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4754910" y="286324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8534399" y="287848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6635647" y="286324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1457638" y="2385407"/>
            <a:ext cx="1145847" cy="1001412"/>
            <a:chOff x="1457638" y="2351388"/>
            <a:chExt cx="1145847" cy="1001412"/>
          </a:xfrm>
        </p:grpSpPr>
        <p:grpSp>
          <p:nvGrpSpPr>
            <p:cNvPr id="231" name="Group 230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232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33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34" name="Oval 233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35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6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37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38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9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40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1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42" name="Group 241"/>
          <p:cNvGrpSpPr/>
          <p:nvPr/>
        </p:nvGrpSpPr>
        <p:grpSpPr>
          <a:xfrm>
            <a:off x="3304443" y="2386624"/>
            <a:ext cx="1145847" cy="1001412"/>
            <a:chOff x="1457638" y="2351388"/>
            <a:chExt cx="1145847" cy="1001412"/>
          </a:xfrm>
        </p:grpSpPr>
        <p:grpSp>
          <p:nvGrpSpPr>
            <p:cNvPr id="243" name="Group 242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246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47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48" name="Oval 247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49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0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51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52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3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44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5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54" name="Group 253"/>
          <p:cNvGrpSpPr/>
          <p:nvPr/>
        </p:nvGrpSpPr>
        <p:grpSpPr>
          <a:xfrm>
            <a:off x="5274367" y="2386624"/>
            <a:ext cx="1145847" cy="1001412"/>
            <a:chOff x="1457638" y="2351388"/>
            <a:chExt cx="1145847" cy="1001412"/>
          </a:xfrm>
        </p:grpSpPr>
        <p:grpSp>
          <p:nvGrpSpPr>
            <p:cNvPr id="255" name="Group 254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258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59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60" name="Oval 259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61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2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63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64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5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56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7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7129534" y="2362541"/>
            <a:ext cx="1145847" cy="1001412"/>
            <a:chOff x="1457638" y="2351388"/>
            <a:chExt cx="1145847" cy="1001412"/>
          </a:xfrm>
        </p:grpSpPr>
        <p:grpSp>
          <p:nvGrpSpPr>
            <p:cNvPr id="267" name="Group 266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270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71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72" name="Oval 271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73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4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75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76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7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68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9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78" name="Group 277"/>
          <p:cNvGrpSpPr/>
          <p:nvPr/>
        </p:nvGrpSpPr>
        <p:grpSpPr>
          <a:xfrm>
            <a:off x="9040020" y="2362541"/>
            <a:ext cx="1145847" cy="1001412"/>
            <a:chOff x="1457638" y="2351388"/>
            <a:chExt cx="1145847" cy="1001412"/>
          </a:xfrm>
        </p:grpSpPr>
        <p:grpSp>
          <p:nvGrpSpPr>
            <p:cNvPr id="279" name="Group 278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282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83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84" name="Oval 283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85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6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87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88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9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80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1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cxnSp>
        <p:nvCxnSpPr>
          <p:cNvPr id="290" name="Straight Arrow Connector 289"/>
          <p:cNvCxnSpPr/>
          <p:nvPr/>
        </p:nvCxnSpPr>
        <p:spPr>
          <a:xfrm>
            <a:off x="2819399" y="422577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/>
          <p:cNvCxnSpPr/>
          <p:nvPr/>
        </p:nvCxnSpPr>
        <p:spPr>
          <a:xfrm>
            <a:off x="4754910" y="421053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/>
          <p:cNvCxnSpPr/>
          <p:nvPr/>
        </p:nvCxnSpPr>
        <p:spPr>
          <a:xfrm>
            <a:off x="8534399" y="422577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/>
          <p:cNvCxnSpPr/>
          <p:nvPr/>
        </p:nvCxnSpPr>
        <p:spPr>
          <a:xfrm>
            <a:off x="6635647" y="421053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4" name="Group 293"/>
          <p:cNvGrpSpPr/>
          <p:nvPr/>
        </p:nvGrpSpPr>
        <p:grpSpPr>
          <a:xfrm>
            <a:off x="1457638" y="3732690"/>
            <a:ext cx="1145847" cy="1001412"/>
            <a:chOff x="1457638" y="2351388"/>
            <a:chExt cx="1145847" cy="1001412"/>
          </a:xfrm>
        </p:grpSpPr>
        <p:grpSp>
          <p:nvGrpSpPr>
            <p:cNvPr id="295" name="Group 294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298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99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00" name="Oval 299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01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2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03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04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5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96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7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06" name="Group 305"/>
          <p:cNvGrpSpPr/>
          <p:nvPr/>
        </p:nvGrpSpPr>
        <p:grpSpPr>
          <a:xfrm>
            <a:off x="3304443" y="3733907"/>
            <a:ext cx="1145847" cy="1001412"/>
            <a:chOff x="1457638" y="2351388"/>
            <a:chExt cx="1145847" cy="1001412"/>
          </a:xfrm>
        </p:grpSpPr>
        <p:grpSp>
          <p:nvGrpSpPr>
            <p:cNvPr id="307" name="Group 306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310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11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12" name="Oval 311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13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4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15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16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7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08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09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18" name="Group 317"/>
          <p:cNvGrpSpPr/>
          <p:nvPr/>
        </p:nvGrpSpPr>
        <p:grpSpPr>
          <a:xfrm>
            <a:off x="5274367" y="3733907"/>
            <a:ext cx="1145847" cy="1001412"/>
            <a:chOff x="1457638" y="2351388"/>
            <a:chExt cx="1145847" cy="1001412"/>
          </a:xfrm>
        </p:grpSpPr>
        <p:grpSp>
          <p:nvGrpSpPr>
            <p:cNvPr id="319" name="Group 318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322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23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24" name="Oval 323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25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6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27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28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9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20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1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30" name="Group 329"/>
          <p:cNvGrpSpPr/>
          <p:nvPr/>
        </p:nvGrpSpPr>
        <p:grpSpPr>
          <a:xfrm>
            <a:off x="7129534" y="3709824"/>
            <a:ext cx="1145847" cy="1001412"/>
            <a:chOff x="1457638" y="2351388"/>
            <a:chExt cx="1145847" cy="1001412"/>
          </a:xfrm>
        </p:grpSpPr>
        <p:grpSp>
          <p:nvGrpSpPr>
            <p:cNvPr id="331" name="Group 330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334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35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36" name="Oval 335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37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8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39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40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1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32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3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42" name="Group 341"/>
          <p:cNvGrpSpPr/>
          <p:nvPr/>
        </p:nvGrpSpPr>
        <p:grpSpPr>
          <a:xfrm>
            <a:off x="9040020" y="3709824"/>
            <a:ext cx="1145847" cy="1001412"/>
            <a:chOff x="1457638" y="2351388"/>
            <a:chExt cx="1145847" cy="1001412"/>
          </a:xfrm>
        </p:grpSpPr>
        <p:grpSp>
          <p:nvGrpSpPr>
            <p:cNvPr id="343" name="Group 342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346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47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48" name="Oval 347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49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0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51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52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3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44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5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cxnSp>
        <p:nvCxnSpPr>
          <p:cNvPr id="354" name="Straight Arrow Connector 353"/>
          <p:cNvCxnSpPr/>
          <p:nvPr/>
        </p:nvCxnSpPr>
        <p:spPr>
          <a:xfrm>
            <a:off x="2816551" y="554548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Arrow Connector 354"/>
          <p:cNvCxnSpPr/>
          <p:nvPr/>
        </p:nvCxnSpPr>
        <p:spPr>
          <a:xfrm>
            <a:off x="4752062" y="553024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Arrow Connector 355"/>
          <p:cNvCxnSpPr/>
          <p:nvPr/>
        </p:nvCxnSpPr>
        <p:spPr>
          <a:xfrm>
            <a:off x="8531551" y="554548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Arrow Connector 356"/>
          <p:cNvCxnSpPr/>
          <p:nvPr/>
        </p:nvCxnSpPr>
        <p:spPr>
          <a:xfrm>
            <a:off x="6632799" y="553024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58" name="Group 357"/>
          <p:cNvGrpSpPr/>
          <p:nvPr/>
        </p:nvGrpSpPr>
        <p:grpSpPr>
          <a:xfrm>
            <a:off x="1454790" y="5052407"/>
            <a:ext cx="1145847" cy="1001412"/>
            <a:chOff x="1457638" y="2351388"/>
            <a:chExt cx="1145847" cy="1001412"/>
          </a:xfrm>
        </p:grpSpPr>
        <p:grpSp>
          <p:nvGrpSpPr>
            <p:cNvPr id="359" name="Group 358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362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63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64" name="Oval 363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65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6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67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68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9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60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1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70" name="Group 369"/>
          <p:cNvGrpSpPr/>
          <p:nvPr/>
        </p:nvGrpSpPr>
        <p:grpSpPr>
          <a:xfrm>
            <a:off x="3301595" y="5053624"/>
            <a:ext cx="1145847" cy="1001412"/>
            <a:chOff x="1457638" y="2351388"/>
            <a:chExt cx="1145847" cy="1001412"/>
          </a:xfrm>
        </p:grpSpPr>
        <p:grpSp>
          <p:nvGrpSpPr>
            <p:cNvPr id="371" name="Group 370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374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75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76" name="Oval 375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77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8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79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80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1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72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73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82" name="Group 381"/>
          <p:cNvGrpSpPr/>
          <p:nvPr/>
        </p:nvGrpSpPr>
        <p:grpSpPr>
          <a:xfrm>
            <a:off x="5271519" y="5053624"/>
            <a:ext cx="1145847" cy="1001412"/>
            <a:chOff x="1457638" y="2351388"/>
            <a:chExt cx="1145847" cy="1001412"/>
          </a:xfrm>
        </p:grpSpPr>
        <p:grpSp>
          <p:nvGrpSpPr>
            <p:cNvPr id="383" name="Group 382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386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87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88" name="Oval 387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89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90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91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92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93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84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5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94" name="Group 393"/>
          <p:cNvGrpSpPr/>
          <p:nvPr/>
        </p:nvGrpSpPr>
        <p:grpSpPr>
          <a:xfrm>
            <a:off x="7126686" y="5029541"/>
            <a:ext cx="1145847" cy="1001412"/>
            <a:chOff x="1457638" y="2351388"/>
            <a:chExt cx="1145847" cy="1001412"/>
          </a:xfrm>
          <a:solidFill>
            <a:srgbClr val="FF0000"/>
          </a:solidFill>
        </p:grpSpPr>
        <p:grpSp>
          <p:nvGrpSpPr>
            <p:cNvPr id="395" name="Group 394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  <a:grpFill/>
          </p:grpSpPr>
          <p:sp>
            <p:nvSpPr>
              <p:cNvPr id="398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99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400" name="Oval 399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401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02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03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404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05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96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97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06" name="Group 405"/>
          <p:cNvGrpSpPr/>
          <p:nvPr/>
        </p:nvGrpSpPr>
        <p:grpSpPr>
          <a:xfrm>
            <a:off x="9037172" y="5029541"/>
            <a:ext cx="1145847" cy="1001412"/>
            <a:chOff x="1457638" y="2351388"/>
            <a:chExt cx="1145847" cy="1001412"/>
          </a:xfrm>
        </p:grpSpPr>
        <p:grpSp>
          <p:nvGrpSpPr>
            <p:cNvPr id="407" name="Group 406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410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411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412" name="Oval 411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413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4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5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416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7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08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9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1146864" y="2286340"/>
            <a:ext cx="7741772" cy="1208225"/>
          </a:xfrm>
          <a:prstGeom prst="roundRect">
            <a:avLst/>
          </a:prstGeom>
          <a:solidFill>
            <a:schemeClr val="bg1">
              <a:lumMod val="85000"/>
              <a:alpha val="8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Rounded Rectangle 417"/>
          <p:cNvSpPr/>
          <p:nvPr/>
        </p:nvSpPr>
        <p:spPr>
          <a:xfrm>
            <a:off x="1143000" y="3617829"/>
            <a:ext cx="7741772" cy="1208225"/>
          </a:xfrm>
          <a:prstGeom prst="roundRect">
            <a:avLst/>
          </a:prstGeom>
          <a:solidFill>
            <a:schemeClr val="bg1">
              <a:lumMod val="85000"/>
              <a:alpha val="8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Rounded Rectangle 418"/>
          <p:cNvSpPr/>
          <p:nvPr/>
        </p:nvSpPr>
        <p:spPr>
          <a:xfrm>
            <a:off x="1146864" y="4963975"/>
            <a:ext cx="7741772" cy="1208225"/>
          </a:xfrm>
          <a:prstGeom prst="roundRect">
            <a:avLst/>
          </a:prstGeom>
          <a:solidFill>
            <a:schemeClr val="bg1">
              <a:lumMod val="85000"/>
              <a:alpha val="8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7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18" grpId="0" animBg="1"/>
      <p:bldP spid="41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Efficient Resampling of One Variable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 Sample from P(S | +c, +r, -w)	</a:t>
            </a: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Many things cancel out – only CPTs with S remain!</a:t>
            </a:r>
          </a:p>
          <a:p>
            <a:r>
              <a:rPr lang="en-US" sz="2400" dirty="0">
                <a:ea typeface="ＭＳ Ｐゴシック" pitchFamily="34" charset="-128"/>
              </a:rPr>
              <a:t>More generally: only CPTs that have resampled variable need to be considered, and joined together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448800" y="1371600"/>
            <a:ext cx="1752600" cy="1535500"/>
            <a:chOff x="7416868" y="3352800"/>
            <a:chExt cx="2870132" cy="2514600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9" name="AutoShape 6"/>
            <p:cNvCxnSpPr>
              <a:cxnSpLocks noChangeShapeType="1"/>
              <a:stCxn id="7" idx="3"/>
              <a:endCxn id="8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6"/>
            <p:cNvCxnSpPr>
              <a:cxnSpLocks noChangeShapeType="1"/>
              <a:stCxn id="6" idx="5"/>
              <a:endCxn id="8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2" name="AutoShape 6"/>
            <p:cNvCxnSpPr>
              <a:cxnSpLocks noChangeShapeType="1"/>
              <a:stCxn id="11" idx="5"/>
              <a:endCxn id="7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6"/>
            <p:cNvCxnSpPr>
              <a:cxnSpLocks noChangeShapeType="1"/>
              <a:stCxn id="11" idx="3"/>
              <a:endCxn id="6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1981200"/>
            <a:ext cx="6644789" cy="325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Practice Gibbs Sampling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685800" y="1127760"/>
            <a:ext cx="11372088" cy="4724400"/>
          </a:xfrm>
        </p:spPr>
        <p:txBody>
          <a:bodyPr/>
          <a:lstStyle/>
          <a:p>
            <a:r>
              <a:rPr lang="en-US" sz="2400" i="1" dirty="0">
                <a:ea typeface="ＭＳ Ｐゴシック" pitchFamily="34" charset="-128"/>
              </a:rPr>
              <a:t>Procedure: </a:t>
            </a:r>
            <a:r>
              <a:rPr lang="en-US" sz="2400" dirty="0">
                <a:ea typeface="ＭＳ Ｐゴシック" pitchFamily="34" charset="-128"/>
              </a:rPr>
              <a:t>keep track of a full instantiation x</a:t>
            </a:r>
            <a:r>
              <a:rPr lang="en-US" sz="2400" baseline="-25000" dirty="0">
                <a:ea typeface="ＭＳ Ｐゴシック" pitchFamily="34" charset="-128"/>
              </a:rPr>
              <a:t>1</a:t>
            </a:r>
            <a:r>
              <a:rPr lang="en-US" sz="2400" dirty="0">
                <a:ea typeface="ＭＳ Ｐゴシック" pitchFamily="34" charset="-128"/>
              </a:rPr>
              <a:t>, x</a:t>
            </a:r>
            <a:r>
              <a:rPr lang="en-US" sz="2400" baseline="-25000" dirty="0">
                <a:ea typeface="ＭＳ Ｐゴシック" pitchFamily="34" charset="-128"/>
              </a:rPr>
              <a:t>2</a:t>
            </a:r>
            <a:r>
              <a:rPr lang="en-US" sz="2400" dirty="0">
                <a:ea typeface="ＭＳ Ｐゴシック" pitchFamily="34" charset="-128"/>
              </a:rPr>
              <a:t>, …, </a:t>
            </a:r>
            <a:r>
              <a:rPr lang="en-US" sz="2400" dirty="0" err="1">
                <a:ea typeface="ＭＳ Ｐゴシック" pitchFamily="34" charset="-128"/>
              </a:rPr>
              <a:t>x</a:t>
            </a:r>
            <a:r>
              <a:rPr lang="en-US" sz="2400" baseline="-25000" dirty="0" err="1">
                <a:ea typeface="ＭＳ Ｐゴシック" pitchFamily="34" charset="-128"/>
              </a:rPr>
              <a:t>n</a:t>
            </a:r>
            <a:r>
              <a:rPr lang="en-US" sz="2400" dirty="0">
                <a:ea typeface="ＭＳ Ｐゴシック" pitchFamily="34" charset="-128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Start with an arbitrary instantiation consistent with the evidence.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Sample one variable at a time, conditioned on all the rest, but keep evidence fixed.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Iterate to repeat this for a long time.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Keep only the last set of variables as ONE sample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Repeat with new sample</a:t>
            </a:r>
          </a:p>
          <a:p>
            <a:pPr lvl="3"/>
            <a:endParaRPr lang="en-US" sz="900" i="1" dirty="0">
              <a:ea typeface="ＭＳ Ｐゴシック" pitchFamily="34" charset="-128"/>
            </a:endParaRPr>
          </a:p>
          <a:p>
            <a:r>
              <a:rPr lang="en-US" sz="2400" i="1" dirty="0">
                <a:ea typeface="ＭＳ Ｐゴシック" pitchFamily="34" charset="-128"/>
              </a:rPr>
              <a:t>Property: </a:t>
            </a:r>
            <a:r>
              <a:rPr lang="en-US" sz="2400" dirty="0">
                <a:ea typeface="ＭＳ Ｐゴシック" pitchFamily="34" charset="-128"/>
              </a:rPr>
              <a:t>in the limit of repeating this infinitely many times the resulting sample is coming from the correct distribution</a:t>
            </a:r>
          </a:p>
          <a:p>
            <a:pPr lvl="3"/>
            <a:endParaRPr lang="en-US" sz="900" i="1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14975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Gibbs Sampling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685800" y="1127760"/>
            <a:ext cx="11372088" cy="4724400"/>
          </a:xfrm>
        </p:spPr>
        <p:txBody>
          <a:bodyPr/>
          <a:lstStyle/>
          <a:p>
            <a:pPr lvl="3"/>
            <a:endParaRPr lang="en-US" sz="900" i="1" dirty="0">
              <a:ea typeface="ＭＳ Ｐゴシック" pitchFamily="34" charset="-128"/>
            </a:endParaRPr>
          </a:p>
          <a:p>
            <a:r>
              <a:rPr lang="en-US" sz="2400" i="1" dirty="0">
                <a:ea typeface="ＭＳ Ｐゴシック" pitchFamily="34" charset="-128"/>
              </a:rPr>
              <a:t>Property: </a:t>
            </a:r>
            <a:r>
              <a:rPr lang="en-US" sz="2400" dirty="0">
                <a:ea typeface="ＭＳ Ｐゴシック" pitchFamily="34" charset="-128"/>
              </a:rPr>
              <a:t>in the limit of repeating this infinitely many times the resulting sample is coming from the correct distribution</a:t>
            </a:r>
          </a:p>
          <a:p>
            <a:pPr lvl="3"/>
            <a:endParaRPr lang="en-US" sz="900" i="1" dirty="0">
              <a:ea typeface="ＭＳ Ｐゴシック" pitchFamily="34" charset="-128"/>
            </a:endParaRPr>
          </a:p>
          <a:p>
            <a:r>
              <a:rPr lang="en-US" sz="2400" i="1" dirty="0">
                <a:ea typeface="ＭＳ Ｐゴシック" pitchFamily="34" charset="-128"/>
              </a:rPr>
              <a:t>Rationale</a:t>
            </a:r>
            <a:r>
              <a:rPr lang="en-US" sz="2400" dirty="0">
                <a:ea typeface="ＭＳ Ｐゴシック" pitchFamily="34" charset="-128"/>
              </a:rPr>
              <a:t>: both upstream and downstream variables condition on evidence.</a:t>
            </a:r>
            <a:endParaRPr lang="en-US" sz="9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In contrast: likelihood weighting only conditions on upstream evidence, and hence weights obtained in likelihood weighting can sometimes be very small.  Sum of weights over all samples is indicative of how many </a:t>
            </a:r>
            <a:r>
              <a:rPr lang="en-US" altLang="en-US" sz="2400" dirty="0">
                <a:ea typeface="ＭＳ Ｐゴシック" pitchFamily="34" charset="-128"/>
              </a:rPr>
              <a:t>“</a:t>
            </a:r>
            <a:r>
              <a:rPr lang="en-US" sz="2400" dirty="0">
                <a:ea typeface="ＭＳ Ｐゴシック" pitchFamily="34" charset="-128"/>
              </a:rPr>
              <a:t>effective</a:t>
            </a:r>
            <a:r>
              <a:rPr lang="en-US" altLang="en-US" sz="2400" dirty="0">
                <a:ea typeface="ＭＳ Ｐゴシック" pitchFamily="34" charset="-128"/>
              </a:rPr>
              <a:t>”</a:t>
            </a:r>
            <a:r>
              <a:rPr lang="en-US" sz="2400" dirty="0">
                <a:ea typeface="ＭＳ Ｐゴシック" pitchFamily="34" charset="-128"/>
              </a:rPr>
              <a:t> samples were obtained, so want high weight.</a:t>
            </a:r>
          </a:p>
        </p:txBody>
      </p:sp>
    </p:spTree>
    <p:extLst>
      <p:ext uri="{BB962C8B-B14F-4D97-AF65-F5344CB8AC3E}">
        <p14:creationId xmlns:p14="http://schemas.microsoft.com/office/powerpoint/2010/main" val="11185816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Further Reading on Gibbs Sampling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10744200" cy="4729164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Gibbs sampling produces sample from the query distribution P( Q | e ) in limit of re-sampling infinitely often</a:t>
            </a:r>
          </a:p>
          <a:p>
            <a:pPr lvl="4"/>
            <a:endParaRPr lang="en-US" sz="16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Gibbs sampling is a special case of more general methods called Markov chain Monte Carlo (MCMC) methods </a:t>
            </a:r>
          </a:p>
          <a:p>
            <a:pPr lvl="8"/>
            <a:endParaRPr lang="en-US" sz="1600" dirty="0">
              <a:ea typeface="ＭＳ Ｐゴシック" pitchFamily="34" charset="-128"/>
            </a:endParaRPr>
          </a:p>
          <a:p>
            <a:pPr lvl="1"/>
            <a:r>
              <a:rPr lang="en-US" sz="2800" dirty="0">
                <a:ea typeface="ＭＳ Ｐゴシック" pitchFamily="34" charset="-128"/>
              </a:rPr>
              <a:t>Metropolis-Hastings is one of the more famous MCMC methods          (in fact, Gibbs sampling is a special case of Metropolis-Hastings) </a:t>
            </a:r>
          </a:p>
          <a:p>
            <a:pPr lvl="3"/>
            <a:endParaRPr lang="en-US" sz="16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You may read about Monte Carlo methods – they</a:t>
            </a:r>
            <a:r>
              <a:rPr lang="en-US" altLang="en-US" sz="2800" dirty="0">
                <a:ea typeface="ＭＳ Ｐゴシック" pitchFamily="34" charset="-128"/>
              </a:rPr>
              <a:t>’</a:t>
            </a:r>
            <a:r>
              <a:rPr lang="en-US" sz="2800" dirty="0">
                <a:ea typeface="ＭＳ Ｐゴシック" pitchFamily="34" charset="-128"/>
              </a:rPr>
              <a:t>re just sampling</a:t>
            </a:r>
          </a:p>
        </p:txBody>
      </p:sp>
    </p:spTree>
    <p:extLst>
      <p:ext uri="{BB962C8B-B14F-4D97-AF65-F5344CB8AC3E}">
        <p14:creationId xmlns:p14="http://schemas.microsoft.com/office/powerpoint/2010/main" val="21031859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Markov Chain Monte Carlo*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219200" y="1417637"/>
            <a:ext cx="8839200" cy="4525963"/>
          </a:xfrm>
        </p:spPr>
        <p:txBody>
          <a:bodyPr/>
          <a:lstStyle/>
          <a:p>
            <a:r>
              <a:rPr lang="en-US" sz="2400" i="1" dirty="0">
                <a:ea typeface="ＭＳ Ｐゴシック" pitchFamily="34" charset="-128"/>
              </a:rPr>
              <a:t>Idea</a:t>
            </a:r>
            <a:r>
              <a:rPr lang="en-US" sz="2400" dirty="0">
                <a:ea typeface="ＭＳ Ｐゴシック" pitchFamily="34" charset="-128"/>
              </a:rPr>
              <a:t>: instead of sampling from scratch, create samples that are each like the last one.</a:t>
            </a:r>
          </a:p>
          <a:p>
            <a:pPr lvl="2"/>
            <a:endParaRPr lang="en-US" sz="1600" dirty="0">
              <a:ea typeface="ＭＳ Ｐゴシック" pitchFamily="34" charset="-128"/>
            </a:endParaRPr>
          </a:p>
          <a:p>
            <a:r>
              <a:rPr lang="en-US" sz="2400" i="1" dirty="0">
                <a:ea typeface="ＭＳ Ｐゴシック" pitchFamily="34" charset="-128"/>
              </a:rPr>
              <a:t>Procedure</a:t>
            </a:r>
            <a:r>
              <a:rPr lang="en-US" sz="2400" dirty="0">
                <a:ea typeface="ＭＳ Ｐゴシック" pitchFamily="34" charset="-128"/>
              </a:rPr>
              <a:t>: resample one variable at a time, conditioned on all the rest, but keep evidence fixed.  E.g., for P(</a:t>
            </a:r>
            <a:r>
              <a:rPr lang="en-US" sz="2400" dirty="0" err="1">
                <a:ea typeface="ＭＳ Ｐゴシック" pitchFamily="34" charset="-128"/>
              </a:rPr>
              <a:t>b|c</a:t>
            </a:r>
            <a:r>
              <a:rPr lang="en-US" sz="2400" dirty="0">
                <a:ea typeface="ＭＳ Ｐゴシック" pitchFamily="34" charset="-128"/>
              </a:rPr>
              <a:t>):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endParaRPr lang="en-US" sz="2400" dirty="0">
              <a:ea typeface="ＭＳ Ｐゴシック" pitchFamily="34" charset="-128"/>
            </a:endParaRPr>
          </a:p>
          <a:p>
            <a:r>
              <a:rPr lang="en-US" sz="2400" i="1" dirty="0">
                <a:ea typeface="ＭＳ Ｐゴシック" pitchFamily="34" charset="-128"/>
              </a:rPr>
              <a:t>Properties</a:t>
            </a:r>
            <a:r>
              <a:rPr lang="en-US" sz="2400" dirty="0">
                <a:ea typeface="ＭＳ Ｐゴシック" pitchFamily="34" charset="-128"/>
              </a:rPr>
              <a:t>: Now samples are not independent (in fact they</a:t>
            </a:r>
            <a:r>
              <a:rPr lang="ja-JP" altLang="en-US" sz="2400" dirty="0">
                <a:ea typeface="ＭＳ Ｐゴシック" pitchFamily="34" charset="-128"/>
              </a:rPr>
              <a:t>’</a:t>
            </a:r>
            <a:r>
              <a:rPr lang="en-US" altLang="ja-JP" sz="2400" dirty="0">
                <a:ea typeface="ＭＳ Ｐゴシック" pitchFamily="34" charset="-128"/>
              </a:rPr>
              <a:t>re nearly identical), but sample averages are still consistent estimators!</a:t>
            </a:r>
          </a:p>
          <a:p>
            <a:pPr lvl="2"/>
            <a:endParaRPr lang="en-US" sz="1600" dirty="0">
              <a:ea typeface="ＭＳ Ｐゴシック" pitchFamily="34" charset="-128"/>
            </a:endParaRPr>
          </a:p>
          <a:p>
            <a:r>
              <a:rPr lang="en-US" sz="2400" i="1" dirty="0">
                <a:ea typeface="ＭＳ Ｐゴシック" pitchFamily="34" charset="-128"/>
              </a:rPr>
              <a:t>What</a:t>
            </a:r>
            <a:r>
              <a:rPr lang="ja-JP" altLang="en-US" sz="2400" i="1" dirty="0">
                <a:ea typeface="ＭＳ Ｐゴシック" pitchFamily="34" charset="-128"/>
              </a:rPr>
              <a:t>’</a:t>
            </a:r>
            <a:r>
              <a:rPr lang="en-US" altLang="ja-JP" sz="2400" i="1" dirty="0">
                <a:ea typeface="ＭＳ Ｐゴシック" pitchFamily="34" charset="-128"/>
              </a:rPr>
              <a:t>s the point</a:t>
            </a:r>
            <a:r>
              <a:rPr lang="en-US" altLang="ja-JP" sz="2400" dirty="0">
                <a:ea typeface="ＭＳ Ｐゴシック" pitchFamily="34" charset="-128"/>
              </a:rPr>
              <a:t>: both upstream and downstream variables condition on evidence.</a:t>
            </a:r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71684" name="Oval 4"/>
          <p:cNvSpPr>
            <a:spLocks noChangeArrowheads="1"/>
          </p:cNvSpPr>
          <p:nvPr/>
        </p:nvSpPr>
        <p:spPr bwMode="auto">
          <a:xfrm>
            <a:off x="2286000" y="3567112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+a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5" name="Oval 5"/>
          <p:cNvSpPr>
            <a:spLocks noChangeArrowheads="1"/>
          </p:cNvSpPr>
          <p:nvPr/>
        </p:nvSpPr>
        <p:spPr bwMode="auto">
          <a:xfrm>
            <a:off x="3048000" y="3567112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+c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686" name="AutoShape 6"/>
          <p:cNvCxnSpPr>
            <a:cxnSpLocks noChangeShapeType="1"/>
            <a:stCxn id="71684" idx="6"/>
            <a:endCxn id="71685" idx="2"/>
          </p:cNvCxnSpPr>
          <p:nvPr/>
        </p:nvCxnSpPr>
        <p:spPr bwMode="auto">
          <a:xfrm>
            <a:off x="2819400" y="3833812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1687" name="Oval 11"/>
          <p:cNvSpPr>
            <a:spLocks noChangeArrowheads="1"/>
          </p:cNvSpPr>
          <p:nvPr/>
        </p:nvSpPr>
        <p:spPr bwMode="auto">
          <a:xfrm>
            <a:off x="1524000" y="3567112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+b</a:t>
            </a:r>
          </a:p>
        </p:txBody>
      </p:sp>
      <p:cxnSp>
        <p:nvCxnSpPr>
          <p:cNvPr id="71688" name="AutoShape 12"/>
          <p:cNvCxnSpPr>
            <a:cxnSpLocks noChangeShapeType="1"/>
            <a:stCxn id="71687" idx="6"/>
            <a:endCxn id="71684" idx="2"/>
          </p:cNvCxnSpPr>
          <p:nvPr/>
        </p:nvCxnSpPr>
        <p:spPr bwMode="auto">
          <a:xfrm>
            <a:off x="2057400" y="3833812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5610" name="Oval 18"/>
          <p:cNvSpPr>
            <a:spLocks noChangeArrowheads="1"/>
          </p:cNvSpPr>
          <p:nvPr/>
        </p:nvSpPr>
        <p:spPr bwMode="auto">
          <a:xfrm>
            <a:off x="5105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+a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1" name="Oval 19"/>
          <p:cNvSpPr>
            <a:spLocks noChangeArrowheads="1"/>
          </p:cNvSpPr>
          <p:nvPr/>
        </p:nvSpPr>
        <p:spPr bwMode="auto">
          <a:xfrm>
            <a:off x="5867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+c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612" name="AutoShape 6"/>
          <p:cNvCxnSpPr>
            <a:cxnSpLocks noChangeShapeType="1"/>
            <a:stCxn id="25610" idx="6"/>
            <a:endCxn id="25611" idx="2"/>
          </p:cNvCxnSpPr>
          <p:nvPr/>
        </p:nvCxnSpPr>
        <p:spPr bwMode="auto">
          <a:xfrm>
            <a:off x="5638800" y="3817937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5613" name="Oval 11"/>
          <p:cNvSpPr>
            <a:spLocks noChangeArrowheads="1"/>
          </p:cNvSpPr>
          <p:nvPr/>
        </p:nvSpPr>
        <p:spPr bwMode="auto">
          <a:xfrm>
            <a:off x="4343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cxnSp>
        <p:nvCxnSpPr>
          <p:cNvPr id="25614" name="AutoShape 12"/>
          <p:cNvCxnSpPr>
            <a:cxnSpLocks noChangeShapeType="1"/>
            <a:stCxn id="25613" idx="6"/>
            <a:endCxn id="25610" idx="2"/>
          </p:cNvCxnSpPr>
          <p:nvPr/>
        </p:nvCxnSpPr>
        <p:spPr bwMode="auto">
          <a:xfrm>
            <a:off x="4876800" y="3817937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5615" name="Oval 23"/>
          <p:cNvSpPr>
            <a:spLocks noChangeArrowheads="1"/>
          </p:cNvSpPr>
          <p:nvPr/>
        </p:nvSpPr>
        <p:spPr bwMode="auto">
          <a:xfrm>
            <a:off x="7772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6" name="Oval 24"/>
          <p:cNvSpPr>
            <a:spLocks noChangeArrowheads="1"/>
          </p:cNvSpPr>
          <p:nvPr/>
        </p:nvSpPr>
        <p:spPr bwMode="auto">
          <a:xfrm>
            <a:off x="8534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+c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617" name="AutoShape 6"/>
          <p:cNvCxnSpPr>
            <a:cxnSpLocks noChangeShapeType="1"/>
            <a:stCxn id="25615" idx="6"/>
            <a:endCxn id="25616" idx="2"/>
          </p:cNvCxnSpPr>
          <p:nvPr/>
        </p:nvCxnSpPr>
        <p:spPr bwMode="auto">
          <a:xfrm>
            <a:off x="8305800" y="3817937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5618" name="Oval 11"/>
          <p:cNvSpPr>
            <a:spLocks noChangeArrowheads="1"/>
          </p:cNvSpPr>
          <p:nvPr/>
        </p:nvSpPr>
        <p:spPr bwMode="auto">
          <a:xfrm>
            <a:off x="7010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cxnSp>
        <p:nvCxnSpPr>
          <p:cNvPr id="25619" name="AutoShape 12"/>
          <p:cNvCxnSpPr>
            <a:cxnSpLocks noChangeShapeType="1"/>
            <a:stCxn id="25618" idx="6"/>
            <a:endCxn id="25615" idx="2"/>
          </p:cNvCxnSpPr>
          <p:nvPr/>
        </p:nvCxnSpPr>
        <p:spPr bwMode="auto">
          <a:xfrm>
            <a:off x="7543800" y="3817937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Connector 20"/>
          <p:cNvCxnSpPr>
            <a:stCxn id="71684" idx="7"/>
            <a:endCxn id="71684" idx="3"/>
          </p:cNvCxnSpPr>
          <p:nvPr/>
        </p:nvCxnSpPr>
        <p:spPr>
          <a:xfrm rot="16200000" flipH="1" flipV="1">
            <a:off x="2363788" y="3644900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1685" idx="7"/>
            <a:endCxn id="71685" idx="3"/>
          </p:cNvCxnSpPr>
          <p:nvPr/>
        </p:nvCxnSpPr>
        <p:spPr>
          <a:xfrm rot="16200000" flipH="1" flipV="1">
            <a:off x="3125788" y="3644900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5613" idx="7"/>
            <a:endCxn id="25613" idx="3"/>
          </p:cNvCxnSpPr>
          <p:nvPr/>
        </p:nvCxnSpPr>
        <p:spPr>
          <a:xfrm rot="16200000" flipH="1" flipV="1">
            <a:off x="4421188" y="3629025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5611" idx="7"/>
            <a:endCxn id="25611" idx="3"/>
          </p:cNvCxnSpPr>
          <p:nvPr/>
        </p:nvCxnSpPr>
        <p:spPr>
          <a:xfrm rot="16200000" flipH="1" flipV="1">
            <a:off x="5945188" y="3629025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5618" idx="7"/>
            <a:endCxn id="25618" idx="3"/>
          </p:cNvCxnSpPr>
          <p:nvPr/>
        </p:nvCxnSpPr>
        <p:spPr>
          <a:xfrm rot="16200000" flipH="1" flipV="1">
            <a:off x="7088188" y="3629025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5615" idx="7"/>
            <a:endCxn id="25615" idx="3"/>
          </p:cNvCxnSpPr>
          <p:nvPr/>
        </p:nvCxnSpPr>
        <p:spPr>
          <a:xfrm rot="16200000" flipH="1" flipV="1">
            <a:off x="7850188" y="3629025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1524000" y="3567112"/>
            <a:ext cx="533400" cy="533400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105400" y="3567112"/>
            <a:ext cx="533400" cy="533400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8534400" y="3567112"/>
            <a:ext cx="533400" cy="533400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 animBg="1"/>
      <p:bldP spid="25611" grpId="0" animBg="1"/>
      <p:bldP spid="25613" grpId="0" animBg="1"/>
      <p:bldP spid="25615" grpId="0" animBg="1"/>
      <p:bldP spid="25616" grpId="0" animBg="1"/>
      <p:bldP spid="25618" grpId="0" animBg="1"/>
      <p:bldP spid="41" grpId="0" animBg="1"/>
      <p:bldP spid="42" grpId="0" animBg="1"/>
      <p:bldP spid="4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4020853"/>
            <a:ext cx="3581398" cy="28371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Net Sampling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19200"/>
            <a:ext cx="5918200" cy="4729164"/>
          </a:xfrm>
        </p:spPr>
        <p:txBody>
          <a:bodyPr/>
          <a:lstStyle/>
          <a:p>
            <a:r>
              <a:rPr lang="en-US" sz="2400" dirty="0"/>
              <a:t>Prior Sampling  P(Q, E)</a:t>
            </a:r>
          </a:p>
          <a:p>
            <a:endParaRPr lang="en-US" sz="2400" dirty="0"/>
          </a:p>
          <a:p>
            <a:endParaRPr lang="en-US" sz="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8"/>
            <a:endParaRPr lang="en-US" sz="1200" dirty="0"/>
          </a:p>
          <a:p>
            <a:r>
              <a:rPr lang="en-US" sz="2400" dirty="0"/>
              <a:t>Likelihood Weighting  P( Q , e)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969000" y="1219200"/>
            <a:ext cx="5918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Rejection Sampling  P( Q | e )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400" dirty="0"/>
          </a:p>
          <a:p>
            <a:endParaRPr lang="en-US" sz="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7"/>
            <a:endParaRPr lang="en-US" sz="1200" dirty="0"/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Gibbs Sampling  P( Q | e 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53000"/>
            <a:ext cx="5105400" cy="1218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196455"/>
            <a:ext cx="5029200" cy="13087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2133600"/>
            <a:ext cx="5181598" cy="13184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455160"/>
            <a:ext cx="908050" cy="72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99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vs Sampling</a:t>
            </a:r>
          </a:p>
        </p:txBody>
      </p:sp>
    </p:spTree>
    <p:extLst>
      <p:ext uri="{BB962C8B-B14F-4D97-AF65-F5344CB8AC3E}">
        <p14:creationId xmlns:p14="http://schemas.microsoft.com/office/powerpoint/2010/main" val="1592633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Motivation for Approximate Inference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E34B539-70A5-8A0E-7576-82D7EAB214AA}"/>
                  </a:ext>
                </a:extLst>
              </p14:cNvPr>
              <p14:cNvContentPartPr/>
              <p14:nvPr/>
            </p14:nvContentPartPr>
            <p14:xfrm>
              <a:off x="2447280" y="1112400"/>
              <a:ext cx="5036400" cy="4186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E34B539-70A5-8A0E-7576-82D7EAB214A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37920" y="1103040"/>
                <a:ext cx="5055120" cy="420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1254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Inference: Sampling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971800"/>
            <a:ext cx="8743039" cy="204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48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705600" y="1295400"/>
            <a:ext cx="5181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Why sample?</a:t>
            </a:r>
          </a:p>
          <a:p>
            <a:pPr lvl="5">
              <a:lnSpc>
                <a:spcPct val="90000"/>
              </a:lnSpc>
            </a:pPr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  <a:buClrTx/>
            </a:pPr>
            <a:r>
              <a:rPr lang="en-US" sz="2400" dirty="0">
                <a:solidFill>
                  <a:schemeClr val="tx1"/>
                </a:solidFill>
                <a:latin typeface="Calibri"/>
                <a:ea typeface="ＭＳ Ｐゴシック" pitchFamily="34" charset="-128"/>
                <a:cs typeface="Calibri"/>
              </a:rPr>
              <a:t>Learning: get samples from a distribution you don</a:t>
            </a:r>
            <a:r>
              <a:rPr lang="en-US" altLang="ja-JP" sz="2400" dirty="0">
                <a:solidFill>
                  <a:schemeClr val="tx1"/>
                </a:solidFill>
                <a:latin typeface="Calibri"/>
                <a:ea typeface="ＭＳ Ｐゴシック" pitchFamily="34" charset="-128"/>
                <a:cs typeface="Calibri"/>
              </a:rPr>
              <a:t>’t know</a:t>
            </a:r>
          </a:p>
          <a:p>
            <a:pPr lvl="4">
              <a:lnSpc>
                <a:spcPct val="90000"/>
              </a:lnSpc>
              <a:buClrTx/>
            </a:pPr>
            <a:endParaRPr lang="en-US" altLang="ja-JP" sz="5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  <a:buClrTx/>
            </a:pPr>
            <a:r>
              <a:rPr lang="en-US" sz="2400" dirty="0">
                <a:solidFill>
                  <a:schemeClr val="tx1"/>
                </a:solidFill>
                <a:latin typeface="Calibri"/>
                <a:ea typeface="ＭＳ Ｐゴシック" pitchFamily="34" charset="-128"/>
                <a:cs typeface="Calibri"/>
              </a:rPr>
              <a:t>Inference: getting a sample is faster than computing the right answer (e.g. with variable elimination)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Sampling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653034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Sampling is a lot like repeated simulation</a:t>
            </a:r>
          </a:p>
          <a:p>
            <a:pPr lvl="5">
              <a:lnSpc>
                <a:spcPct val="90000"/>
              </a:lnSpc>
            </a:pPr>
            <a:endParaRPr lang="en-US" sz="7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Predicting the weather, basketball games, …</a:t>
            </a:r>
          </a:p>
          <a:p>
            <a:pPr lvl="1">
              <a:lnSpc>
                <a:spcPct val="9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Basic idea</a:t>
            </a:r>
          </a:p>
          <a:p>
            <a:pPr lvl="3">
              <a:lnSpc>
                <a:spcPct val="90000"/>
              </a:lnSpc>
            </a:pPr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Draw N samples from a sampling distribution S</a:t>
            </a:r>
          </a:p>
          <a:p>
            <a:pPr lvl="4">
              <a:lnSpc>
                <a:spcPct val="90000"/>
              </a:lnSpc>
            </a:pPr>
            <a:endParaRPr lang="en-US" sz="7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Compute an approximate posterior probability</a:t>
            </a:r>
          </a:p>
          <a:p>
            <a:pPr lvl="4">
              <a:lnSpc>
                <a:spcPct val="90000"/>
              </a:lnSpc>
            </a:pPr>
            <a:endParaRPr lang="en-US" sz="700" b="1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Show this converges to the true probability P</a:t>
            </a:r>
          </a:p>
          <a:p>
            <a:pPr lvl="1">
              <a:lnSpc>
                <a:spcPct val="9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315" y="4328159"/>
            <a:ext cx="5575213" cy="2291431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pagestyle{empty}&#10;&#10;\begin{document}&#10;&#10;\begin{align*}&#10;0 \leq u &lt; 0.6, &amp;\rightarrow C = red \\&#10;0.6  \leq u &lt;  0.7, &amp; \rightarrow C = green \\&#10;0.7  \leq u &lt; 1, &amp;  \rightarrow C = blue&#10;\end{align*}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3"/>
  <p:tag name="PICTUREFILESIZE" val="203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S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457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47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|S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1"/>
  <p:tag name="PICTUREFILESIZE" val="644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 = 1.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7"/>
  <p:tag name="PICTUREFILESIZE" val="243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 0.1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43"/>
  <p:tag name="PICTUREFILESIZE" val="209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 0.99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6"/>
  <p:tag name="PICTUREFILESIZE" val="35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S_{WS}({\bf z},{\bf e}) = \prod_{i= 1}^l P(z_i|\mbox{Parents}(Z_i)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331"/>
  <p:tag name="PICTUREFILESIZE" val="2211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\textcolor{Red}{w({\bf z},{\bf e}) = \prod_{i = 1}^m P(e_i | \mbox{Parents}(E_i)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305"/>
  <p:tag name="PICTUREFILESIZE" val="3416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= P({\bf z}, {\bf e}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89"/>
  <p:tag name="PICTUREFILESIZE" val="675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Sample from $P(S | +c, -w, +r)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6"/>
  <p:tag name="PICTUREFILESIZE" val="796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13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Sample from $P(C | +s, -w, +r)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7"/>
  <p:tag name="PICTUREFILESIZE" val="811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Sample from $P(W | +s, +c, +r)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7"/>
  <p:tag name="PICTUREFILESIZE" val="808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pagestyle{empty}&#10;&#10;\begin{document}&#10;&#10;\begin{align*}&#10;P(S | +c, +r,  -w) &amp; = \frac{P(S, +c, +r, -w)}{P(+c, +r, -w)} \\&#10;&amp; = \frac{P(S, +c, +r, -w)}{\sum_{s} P(s, +c, +r, -w) } \\&#10;&amp; = \frac{ P(+c) P(S | +c) P(+r | +c) P(-w | S, +r) } {\sum_s P(+c) P(s | +c) P(+r | +c) P(-w | s, +r)} \\&#10;&amp; = \frac{ P(+c) P(S | +c) P(+r | +c) P(-w | S, +r)}  {P(+c) P(+r | +c) \sum_s P(s | +c) P(-w | s, +r) } \\&#10;&amp; = \frac{P(S | +c) P(-w | S, +r) } {\sum_s P(s | +c) P(-w | s, +r) } &#10;\end{align*}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80"/>
  <p:tag name="PICTUREFILESIZE" val="9519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S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457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47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|S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1"/>
  <p:tag name="PICTUREFILESIZE" val="644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S_{PS}(x_1\ldots x_n) = \prod_{i=1}^n P(x_i | \mbox{Parents}(X_i))&#10;    = P(x_1\ldots x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22"/>
  <p:tag name="PICTUREFILESIZE" val="2862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N_{PS}(x_1\ldots x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37"/>
  <p:tag name="PICTUREFILESIZE" val="728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to{\rightarrow}&#10;\begin{eqnarray*}&#10;  \lim_{N\to\infty} \hat P(x_1,\ldots, x_n) &#10;      &amp; = &amp; \lim_{N\to\infty} N_{PS}(x_1,\ldots, x_n)/N \\&#10;      &amp; = &amp; S_{PS}(x_1,\ldots,x_n) \\&#10;      &amp; = &amp; P(x_1\ldots x_n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470"/>
  <p:tag name="PICTUREFILESIZE" val="3995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137"/>
</p:tagLst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23545</TotalTime>
  <Words>3957</Words>
  <Application>Microsoft Office PowerPoint</Application>
  <PresentationFormat>Widescreen</PresentationFormat>
  <Paragraphs>1097</Paragraphs>
  <Slides>57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65" baseType="lpstr">
      <vt:lpstr>Arial</vt:lpstr>
      <vt:lpstr>Calibri</vt:lpstr>
      <vt:lpstr>Cambria Math</vt:lpstr>
      <vt:lpstr>Calibri Light</vt:lpstr>
      <vt:lpstr>Times New Roman</vt:lpstr>
      <vt:lpstr>Wingdings</vt:lpstr>
      <vt:lpstr>Office Theme</vt:lpstr>
      <vt:lpstr>1_Office Theme</vt:lpstr>
      <vt:lpstr>Warm-up as you walk in</vt:lpstr>
      <vt:lpstr>Announcements</vt:lpstr>
      <vt:lpstr>Announcements</vt:lpstr>
      <vt:lpstr>AI: Representation and Problem Solving </vt:lpstr>
      <vt:lpstr>Bayes Nets</vt:lpstr>
      <vt:lpstr>Inference vs Sampling</vt:lpstr>
      <vt:lpstr>Motivation for Approximate Inference</vt:lpstr>
      <vt:lpstr>Approximate Inference: Sampling</vt:lpstr>
      <vt:lpstr>Sampling</vt:lpstr>
      <vt:lpstr>Warm-up as you walk in</vt:lpstr>
      <vt:lpstr>Sampling</vt:lpstr>
      <vt:lpstr>Sampling</vt:lpstr>
      <vt:lpstr>Sampling in Bayes’ Nets</vt:lpstr>
      <vt:lpstr>Prior Sampling</vt:lpstr>
      <vt:lpstr>Prior Sampling</vt:lpstr>
      <vt:lpstr>Prior Sampling</vt:lpstr>
      <vt:lpstr>Poll 1</vt:lpstr>
      <vt:lpstr>Poll 1</vt:lpstr>
      <vt:lpstr>Poll 2</vt:lpstr>
      <vt:lpstr>Poll 2</vt:lpstr>
      <vt:lpstr>Probability of a sample</vt:lpstr>
      <vt:lpstr>Prior Sampling</vt:lpstr>
      <vt:lpstr>Example</vt:lpstr>
      <vt:lpstr>Practice Prior Sampling</vt:lpstr>
      <vt:lpstr>Rejection Sampling</vt:lpstr>
      <vt:lpstr>Rejection Sampling</vt:lpstr>
      <vt:lpstr>Rejection Sampling</vt:lpstr>
      <vt:lpstr>Poll 3</vt:lpstr>
      <vt:lpstr>Poll 3</vt:lpstr>
      <vt:lpstr>Practice Rejection Sampling</vt:lpstr>
      <vt:lpstr>Likelihood Weighting</vt:lpstr>
      <vt:lpstr>Likelihood Weighting</vt:lpstr>
      <vt:lpstr>Likelihood Weighting</vt:lpstr>
      <vt:lpstr>Likelihood Weighting</vt:lpstr>
      <vt:lpstr>Likelihood Weighting</vt:lpstr>
      <vt:lpstr>Remember Poll 2</vt:lpstr>
      <vt:lpstr>Likelihood Weighting</vt:lpstr>
      <vt:lpstr>Likelihood Weighting Distribution</vt:lpstr>
      <vt:lpstr>Likelihood Weighting Distribution</vt:lpstr>
      <vt:lpstr>Likelihood Weighting Distribution</vt:lpstr>
      <vt:lpstr>Likelihood Weighting Distribution</vt:lpstr>
      <vt:lpstr>Likelihood Weighting</vt:lpstr>
      <vt:lpstr>Poll 4</vt:lpstr>
      <vt:lpstr>Poll 5</vt:lpstr>
      <vt:lpstr>Practice Likelihood Weighted Sampling</vt:lpstr>
      <vt:lpstr>Likelihood Weighting</vt:lpstr>
      <vt:lpstr>Likelihood Weighting</vt:lpstr>
      <vt:lpstr>Gibbs Sampling</vt:lpstr>
      <vt:lpstr>Gibbs Sampling</vt:lpstr>
      <vt:lpstr>Gibbs Sampling Example: P( S | +r)</vt:lpstr>
      <vt:lpstr>Gibbs Sampling Example: P( S | +r)</vt:lpstr>
      <vt:lpstr>Efficient Resampling of One Variable</vt:lpstr>
      <vt:lpstr>Practice Gibbs Sampling</vt:lpstr>
      <vt:lpstr>Gibbs Sampling</vt:lpstr>
      <vt:lpstr>Further Reading on Gibbs Sampling</vt:lpstr>
      <vt:lpstr>Markov Chain Monte Carlo*</vt:lpstr>
      <vt:lpstr>Bayes’ Net Sampling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Stephanie Stephanie</cp:lastModifiedBy>
  <cp:revision>1155</cp:revision>
  <cp:lastPrinted>2018-11-27T13:42:27Z</cp:lastPrinted>
  <dcterms:created xsi:type="dcterms:W3CDTF">2018-10-11T11:39:27Z</dcterms:created>
  <dcterms:modified xsi:type="dcterms:W3CDTF">2023-04-06T16:21:57Z</dcterms:modified>
</cp:coreProperties>
</file>