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8.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5.xml" ContentType="application/inkml+xml"/>
  <Override PartName="/ppt/notesSlides/notesSlide15.xml" ContentType="application/vnd.openxmlformats-officedocument.presentationml.notesSlide+xml"/>
  <Override PartName="/ppt/ink/ink2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1923" r:id="rId2"/>
    <p:sldId id="1226" r:id="rId3"/>
    <p:sldId id="663" r:id="rId4"/>
    <p:sldId id="1772" r:id="rId5"/>
    <p:sldId id="1773" r:id="rId6"/>
    <p:sldId id="1899" r:id="rId7"/>
    <p:sldId id="1774" r:id="rId8"/>
    <p:sldId id="1917" r:id="rId9"/>
    <p:sldId id="1798" r:id="rId10"/>
    <p:sldId id="1777" r:id="rId11"/>
    <p:sldId id="1779" r:id="rId12"/>
    <p:sldId id="1775" r:id="rId13"/>
    <p:sldId id="1776" r:id="rId14"/>
    <p:sldId id="1781" r:id="rId15"/>
    <p:sldId id="1780" r:id="rId16"/>
    <p:sldId id="1803" r:id="rId17"/>
    <p:sldId id="1821" r:id="rId18"/>
    <p:sldId id="1920" r:id="rId19"/>
    <p:sldId id="1833" r:id="rId20"/>
    <p:sldId id="1901" r:id="rId21"/>
    <p:sldId id="1835" r:id="rId22"/>
    <p:sldId id="1837" r:id="rId23"/>
    <p:sldId id="1838" r:id="rId24"/>
    <p:sldId id="1839" r:id="rId25"/>
    <p:sldId id="1840" r:id="rId26"/>
    <p:sldId id="1841" r:id="rId27"/>
    <p:sldId id="1826" r:id="rId28"/>
    <p:sldId id="1827" r:id="rId29"/>
    <p:sldId id="1829" r:id="rId30"/>
    <p:sldId id="1843" r:id="rId31"/>
    <p:sldId id="1788" r:id="rId32"/>
    <p:sldId id="1905" r:id="rId33"/>
    <p:sldId id="1813" r:id="rId34"/>
    <p:sldId id="1791" r:id="rId35"/>
    <p:sldId id="1850" r:id="rId36"/>
    <p:sldId id="1851" r:id="rId37"/>
    <p:sldId id="1867" r:id="rId38"/>
    <p:sldId id="1866" r:id="rId39"/>
    <p:sldId id="1879" r:id="rId40"/>
    <p:sldId id="1921" r:id="rId41"/>
    <p:sldId id="1911" r:id="rId42"/>
    <p:sldId id="2012" r:id="rId43"/>
    <p:sldId id="2013" r:id="rId44"/>
    <p:sldId id="1886" r:id="rId45"/>
    <p:sldId id="1845" r:id="rId46"/>
    <p:sldId id="1794" r:id="rId47"/>
    <p:sldId id="1822" r:id="rId48"/>
    <p:sldId id="1823" r:id="rId49"/>
    <p:sldId id="1924" r:id="rId50"/>
  </p:sldIdLst>
  <p:sldSz cx="12192000" cy="6858000"/>
  <p:notesSz cx="9388475" cy="7102475"/>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900000"/>
    <a:srgbClr val="0000FF"/>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2B2D7-5112-4D31-8A8B-0F6F70273EAF}" v="1" dt="2023-04-20T16:21:19.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7204" autoAdjust="0"/>
  </p:normalViewPr>
  <p:slideViewPr>
    <p:cSldViewPr snapToGrid="0">
      <p:cViewPr varScale="1">
        <p:scale>
          <a:sx n="57" d="100"/>
          <a:sy n="57" d="100"/>
        </p:scale>
        <p:origin x="1024"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tephanie" userId="1565e37e99b0f997" providerId="LiveId" clId="{1342B2D7-5112-4D31-8A8B-0F6F70273EAF}"/>
    <pc:docChg chg="modSld">
      <pc:chgData name="Stephanie Stephanie" userId="1565e37e99b0f997" providerId="LiveId" clId="{1342B2D7-5112-4D31-8A8B-0F6F70273EAF}" dt="2023-04-20T16:21:19.151" v="0"/>
      <pc:docMkLst>
        <pc:docMk/>
      </pc:docMkLst>
      <pc:sldChg chg="addSp">
        <pc:chgData name="Stephanie Stephanie" userId="1565e37e99b0f997" providerId="LiveId" clId="{1342B2D7-5112-4D31-8A8B-0F6F70273EAF}" dt="2023-04-20T16:21:19.151" v="0"/>
        <pc:sldMkLst>
          <pc:docMk/>
          <pc:sldMk cId="3636820012" sldId="1226"/>
        </pc:sldMkLst>
        <pc:inkChg chg="add">
          <ac:chgData name="Stephanie Stephanie" userId="1565e37e99b0f997" providerId="LiveId" clId="{1342B2D7-5112-4D31-8A8B-0F6F70273EAF}" dt="2023-04-20T16:21:19.151" v="0"/>
          <ac:inkMkLst>
            <pc:docMk/>
            <pc:sldMk cId="3636820012" sldId="1226"/>
            <ac:inkMk id="5" creationId="{A5E19EEC-717F-962A-F5E5-597EE3C70AC9}"/>
          </ac:inkMkLst>
        </pc:inkChg>
      </pc:sldChg>
      <pc:sldChg chg="addSp">
        <pc:chgData name="Stephanie Stephanie" userId="1565e37e99b0f997" providerId="LiveId" clId="{1342B2D7-5112-4D31-8A8B-0F6F70273EAF}" dt="2023-04-20T16:21:19.151" v="0"/>
        <pc:sldMkLst>
          <pc:docMk/>
          <pc:sldMk cId="4035538518" sldId="1774"/>
        </pc:sldMkLst>
        <pc:inkChg chg="add">
          <ac:chgData name="Stephanie Stephanie" userId="1565e37e99b0f997" providerId="LiveId" clId="{1342B2D7-5112-4D31-8A8B-0F6F70273EAF}" dt="2023-04-20T16:21:19.151" v="0"/>
          <ac:inkMkLst>
            <pc:docMk/>
            <pc:sldMk cId="4035538518" sldId="1774"/>
            <ac:inkMk id="4" creationId="{92651656-6461-84A2-B354-1E497FD5807F}"/>
          </ac:inkMkLst>
        </pc:inkChg>
      </pc:sldChg>
      <pc:sldChg chg="addSp">
        <pc:chgData name="Stephanie Stephanie" userId="1565e37e99b0f997" providerId="LiveId" clId="{1342B2D7-5112-4D31-8A8B-0F6F70273EAF}" dt="2023-04-20T16:21:19.151" v="0"/>
        <pc:sldMkLst>
          <pc:docMk/>
          <pc:sldMk cId="2284646045" sldId="1775"/>
        </pc:sldMkLst>
        <pc:inkChg chg="add">
          <ac:chgData name="Stephanie Stephanie" userId="1565e37e99b0f997" providerId="LiveId" clId="{1342B2D7-5112-4D31-8A8B-0F6F70273EAF}" dt="2023-04-20T16:21:19.151" v="0"/>
          <ac:inkMkLst>
            <pc:docMk/>
            <pc:sldMk cId="2284646045" sldId="1775"/>
            <ac:inkMk id="4" creationId="{E38B42E8-3822-AE40-4152-22427FC4711F}"/>
          </ac:inkMkLst>
        </pc:inkChg>
      </pc:sldChg>
      <pc:sldChg chg="addSp">
        <pc:chgData name="Stephanie Stephanie" userId="1565e37e99b0f997" providerId="LiveId" clId="{1342B2D7-5112-4D31-8A8B-0F6F70273EAF}" dt="2023-04-20T16:21:19.151" v="0"/>
        <pc:sldMkLst>
          <pc:docMk/>
          <pc:sldMk cId="3751911415" sldId="1777"/>
        </pc:sldMkLst>
        <pc:inkChg chg="add">
          <ac:chgData name="Stephanie Stephanie" userId="1565e37e99b0f997" providerId="LiveId" clId="{1342B2D7-5112-4D31-8A8B-0F6F70273EAF}" dt="2023-04-20T16:21:19.151" v="0"/>
          <ac:inkMkLst>
            <pc:docMk/>
            <pc:sldMk cId="3751911415" sldId="1777"/>
            <ac:inkMk id="4" creationId="{E42D3F78-97C0-67E0-CAE7-4F0A479A8E7D}"/>
          </ac:inkMkLst>
        </pc:inkChg>
      </pc:sldChg>
      <pc:sldChg chg="addSp">
        <pc:chgData name="Stephanie Stephanie" userId="1565e37e99b0f997" providerId="LiveId" clId="{1342B2D7-5112-4D31-8A8B-0F6F70273EAF}" dt="2023-04-20T16:21:19.151" v="0"/>
        <pc:sldMkLst>
          <pc:docMk/>
          <pc:sldMk cId="3523208302" sldId="1779"/>
        </pc:sldMkLst>
        <pc:inkChg chg="add">
          <ac:chgData name="Stephanie Stephanie" userId="1565e37e99b0f997" providerId="LiveId" clId="{1342B2D7-5112-4D31-8A8B-0F6F70273EAF}" dt="2023-04-20T16:21:19.151" v="0"/>
          <ac:inkMkLst>
            <pc:docMk/>
            <pc:sldMk cId="3523208302" sldId="1779"/>
            <ac:inkMk id="4" creationId="{1231EE6C-B649-F10D-36DE-C42105E895F0}"/>
          </ac:inkMkLst>
        </pc:inkChg>
      </pc:sldChg>
      <pc:sldChg chg="addSp">
        <pc:chgData name="Stephanie Stephanie" userId="1565e37e99b0f997" providerId="LiveId" clId="{1342B2D7-5112-4D31-8A8B-0F6F70273EAF}" dt="2023-04-20T16:21:19.151" v="0"/>
        <pc:sldMkLst>
          <pc:docMk/>
          <pc:sldMk cId="1893380025" sldId="1780"/>
        </pc:sldMkLst>
        <pc:inkChg chg="add">
          <ac:chgData name="Stephanie Stephanie" userId="1565e37e99b0f997" providerId="LiveId" clId="{1342B2D7-5112-4D31-8A8B-0F6F70273EAF}" dt="2023-04-20T16:21:19.151" v="0"/>
          <ac:inkMkLst>
            <pc:docMk/>
            <pc:sldMk cId="1893380025" sldId="1780"/>
            <ac:inkMk id="4" creationId="{CFC28D8D-97D6-C70B-F93F-4AB9CFA7E924}"/>
          </ac:inkMkLst>
        </pc:inkChg>
      </pc:sldChg>
      <pc:sldChg chg="addSp">
        <pc:chgData name="Stephanie Stephanie" userId="1565e37e99b0f997" providerId="LiveId" clId="{1342B2D7-5112-4D31-8A8B-0F6F70273EAF}" dt="2023-04-20T16:21:19.151" v="0"/>
        <pc:sldMkLst>
          <pc:docMk/>
          <pc:sldMk cId="465219868" sldId="1798"/>
        </pc:sldMkLst>
        <pc:inkChg chg="add">
          <ac:chgData name="Stephanie Stephanie" userId="1565e37e99b0f997" providerId="LiveId" clId="{1342B2D7-5112-4D31-8A8B-0F6F70273EAF}" dt="2023-04-20T16:21:19.151" v="0"/>
          <ac:inkMkLst>
            <pc:docMk/>
            <pc:sldMk cId="465219868" sldId="1798"/>
            <ac:inkMk id="2" creationId="{0FD62A7E-342B-282D-493E-650AD6ED8EDC}"/>
          </ac:inkMkLst>
        </pc:inkChg>
      </pc:sldChg>
      <pc:sldChg chg="addSp">
        <pc:chgData name="Stephanie Stephanie" userId="1565e37e99b0f997" providerId="LiveId" clId="{1342B2D7-5112-4D31-8A8B-0F6F70273EAF}" dt="2023-04-20T16:21:19.151" v="0"/>
        <pc:sldMkLst>
          <pc:docMk/>
          <pc:sldMk cId="650845064" sldId="1803"/>
        </pc:sldMkLst>
        <pc:inkChg chg="add">
          <ac:chgData name="Stephanie Stephanie" userId="1565e37e99b0f997" providerId="LiveId" clId="{1342B2D7-5112-4D31-8A8B-0F6F70273EAF}" dt="2023-04-20T16:21:19.151" v="0"/>
          <ac:inkMkLst>
            <pc:docMk/>
            <pc:sldMk cId="650845064" sldId="1803"/>
            <ac:inkMk id="4" creationId="{534CBF5F-3B19-BB99-97D6-BA918F4C6E45}"/>
          </ac:inkMkLst>
        </pc:inkChg>
      </pc:sldChg>
      <pc:sldChg chg="addSp">
        <pc:chgData name="Stephanie Stephanie" userId="1565e37e99b0f997" providerId="LiveId" clId="{1342B2D7-5112-4D31-8A8B-0F6F70273EAF}" dt="2023-04-20T16:21:19.151" v="0"/>
        <pc:sldMkLst>
          <pc:docMk/>
          <pc:sldMk cId="2498213875" sldId="1821"/>
        </pc:sldMkLst>
        <pc:inkChg chg="add">
          <ac:chgData name="Stephanie Stephanie" userId="1565e37e99b0f997" providerId="LiveId" clId="{1342B2D7-5112-4D31-8A8B-0F6F70273EAF}" dt="2023-04-20T16:21:19.151" v="0"/>
          <ac:inkMkLst>
            <pc:docMk/>
            <pc:sldMk cId="2498213875" sldId="1821"/>
            <ac:inkMk id="4" creationId="{8F1A5046-2AC7-AFC4-60BF-D332FFF03EFD}"/>
          </ac:inkMkLst>
        </pc:inkChg>
      </pc:sldChg>
      <pc:sldChg chg="addSp">
        <pc:chgData name="Stephanie Stephanie" userId="1565e37e99b0f997" providerId="LiveId" clId="{1342B2D7-5112-4D31-8A8B-0F6F70273EAF}" dt="2023-04-20T16:21:19.151" v="0"/>
        <pc:sldMkLst>
          <pc:docMk/>
          <pc:sldMk cId="49289983" sldId="1826"/>
        </pc:sldMkLst>
        <pc:inkChg chg="add">
          <ac:chgData name="Stephanie Stephanie" userId="1565e37e99b0f997" providerId="LiveId" clId="{1342B2D7-5112-4D31-8A8B-0F6F70273EAF}" dt="2023-04-20T16:21:19.151" v="0"/>
          <ac:inkMkLst>
            <pc:docMk/>
            <pc:sldMk cId="49289983" sldId="1826"/>
            <ac:inkMk id="4" creationId="{0C31E5E4-18C7-0235-5C50-5B57DA36F05D}"/>
          </ac:inkMkLst>
        </pc:inkChg>
      </pc:sldChg>
      <pc:sldChg chg="addSp">
        <pc:chgData name="Stephanie Stephanie" userId="1565e37e99b0f997" providerId="LiveId" clId="{1342B2D7-5112-4D31-8A8B-0F6F70273EAF}" dt="2023-04-20T16:21:19.151" v="0"/>
        <pc:sldMkLst>
          <pc:docMk/>
          <pc:sldMk cId="2238203858" sldId="1827"/>
        </pc:sldMkLst>
        <pc:inkChg chg="add">
          <ac:chgData name="Stephanie Stephanie" userId="1565e37e99b0f997" providerId="LiveId" clId="{1342B2D7-5112-4D31-8A8B-0F6F70273EAF}" dt="2023-04-20T16:21:19.151" v="0"/>
          <ac:inkMkLst>
            <pc:docMk/>
            <pc:sldMk cId="2238203858" sldId="1827"/>
            <ac:inkMk id="4" creationId="{4C196AE1-96F4-BE05-044E-8E7769F34C6F}"/>
          </ac:inkMkLst>
        </pc:inkChg>
      </pc:sldChg>
      <pc:sldChg chg="addSp">
        <pc:chgData name="Stephanie Stephanie" userId="1565e37e99b0f997" providerId="LiveId" clId="{1342B2D7-5112-4D31-8A8B-0F6F70273EAF}" dt="2023-04-20T16:21:19.151" v="0"/>
        <pc:sldMkLst>
          <pc:docMk/>
          <pc:sldMk cId="4071348550" sldId="1833"/>
        </pc:sldMkLst>
        <pc:inkChg chg="add">
          <ac:chgData name="Stephanie Stephanie" userId="1565e37e99b0f997" providerId="LiveId" clId="{1342B2D7-5112-4D31-8A8B-0F6F70273EAF}" dt="2023-04-20T16:21:19.151" v="0"/>
          <ac:inkMkLst>
            <pc:docMk/>
            <pc:sldMk cId="4071348550" sldId="1833"/>
            <ac:inkMk id="4" creationId="{40A06040-E639-6A64-6046-6F960DCA624F}"/>
          </ac:inkMkLst>
        </pc:inkChg>
      </pc:sldChg>
      <pc:sldChg chg="addSp">
        <pc:chgData name="Stephanie Stephanie" userId="1565e37e99b0f997" providerId="LiveId" clId="{1342B2D7-5112-4D31-8A8B-0F6F70273EAF}" dt="2023-04-20T16:21:19.151" v="0"/>
        <pc:sldMkLst>
          <pc:docMk/>
          <pc:sldMk cId="3270396281" sldId="1835"/>
        </pc:sldMkLst>
        <pc:inkChg chg="add">
          <ac:chgData name="Stephanie Stephanie" userId="1565e37e99b0f997" providerId="LiveId" clId="{1342B2D7-5112-4D31-8A8B-0F6F70273EAF}" dt="2023-04-20T16:21:19.151" v="0"/>
          <ac:inkMkLst>
            <pc:docMk/>
            <pc:sldMk cId="3270396281" sldId="1835"/>
            <ac:inkMk id="4" creationId="{E8388653-F95B-66FA-D1BB-019441D000FE}"/>
          </ac:inkMkLst>
        </pc:inkChg>
      </pc:sldChg>
      <pc:sldChg chg="addSp">
        <pc:chgData name="Stephanie Stephanie" userId="1565e37e99b0f997" providerId="LiveId" clId="{1342B2D7-5112-4D31-8A8B-0F6F70273EAF}" dt="2023-04-20T16:21:19.151" v="0"/>
        <pc:sldMkLst>
          <pc:docMk/>
          <pc:sldMk cId="1044402207" sldId="1837"/>
        </pc:sldMkLst>
        <pc:inkChg chg="add">
          <ac:chgData name="Stephanie Stephanie" userId="1565e37e99b0f997" providerId="LiveId" clId="{1342B2D7-5112-4D31-8A8B-0F6F70273EAF}" dt="2023-04-20T16:21:19.151" v="0"/>
          <ac:inkMkLst>
            <pc:docMk/>
            <pc:sldMk cId="1044402207" sldId="1837"/>
            <ac:inkMk id="4" creationId="{40A9FE81-9930-3084-1927-AC7099D9C364}"/>
          </ac:inkMkLst>
        </pc:inkChg>
      </pc:sldChg>
      <pc:sldChg chg="addSp">
        <pc:chgData name="Stephanie Stephanie" userId="1565e37e99b0f997" providerId="LiveId" clId="{1342B2D7-5112-4D31-8A8B-0F6F70273EAF}" dt="2023-04-20T16:21:19.151" v="0"/>
        <pc:sldMkLst>
          <pc:docMk/>
          <pc:sldMk cId="3148874171" sldId="1838"/>
        </pc:sldMkLst>
        <pc:inkChg chg="add">
          <ac:chgData name="Stephanie Stephanie" userId="1565e37e99b0f997" providerId="LiveId" clId="{1342B2D7-5112-4D31-8A8B-0F6F70273EAF}" dt="2023-04-20T16:21:19.151" v="0"/>
          <ac:inkMkLst>
            <pc:docMk/>
            <pc:sldMk cId="3148874171" sldId="1838"/>
            <ac:inkMk id="4" creationId="{5CA33665-9E31-7CC8-E3CB-2B077BADAEE9}"/>
          </ac:inkMkLst>
        </pc:inkChg>
      </pc:sldChg>
      <pc:sldChg chg="addSp">
        <pc:chgData name="Stephanie Stephanie" userId="1565e37e99b0f997" providerId="LiveId" clId="{1342B2D7-5112-4D31-8A8B-0F6F70273EAF}" dt="2023-04-20T16:21:19.151" v="0"/>
        <pc:sldMkLst>
          <pc:docMk/>
          <pc:sldMk cId="4216429907" sldId="1839"/>
        </pc:sldMkLst>
        <pc:inkChg chg="add">
          <ac:chgData name="Stephanie Stephanie" userId="1565e37e99b0f997" providerId="LiveId" clId="{1342B2D7-5112-4D31-8A8B-0F6F70273EAF}" dt="2023-04-20T16:21:19.151" v="0"/>
          <ac:inkMkLst>
            <pc:docMk/>
            <pc:sldMk cId="4216429907" sldId="1839"/>
            <ac:inkMk id="4" creationId="{A80D19AD-4E51-B3A2-35D9-1C03C8750758}"/>
          </ac:inkMkLst>
        </pc:inkChg>
      </pc:sldChg>
      <pc:sldChg chg="addSp">
        <pc:chgData name="Stephanie Stephanie" userId="1565e37e99b0f997" providerId="LiveId" clId="{1342B2D7-5112-4D31-8A8B-0F6F70273EAF}" dt="2023-04-20T16:21:19.151" v="0"/>
        <pc:sldMkLst>
          <pc:docMk/>
          <pc:sldMk cId="3730789148" sldId="1840"/>
        </pc:sldMkLst>
        <pc:inkChg chg="add">
          <ac:chgData name="Stephanie Stephanie" userId="1565e37e99b0f997" providerId="LiveId" clId="{1342B2D7-5112-4D31-8A8B-0F6F70273EAF}" dt="2023-04-20T16:21:19.151" v="0"/>
          <ac:inkMkLst>
            <pc:docMk/>
            <pc:sldMk cId="3730789148" sldId="1840"/>
            <ac:inkMk id="4" creationId="{96E4ADC8-02CE-3D53-4EAC-B2D71862148A}"/>
          </ac:inkMkLst>
        </pc:inkChg>
      </pc:sldChg>
      <pc:sldChg chg="addSp">
        <pc:chgData name="Stephanie Stephanie" userId="1565e37e99b0f997" providerId="LiveId" clId="{1342B2D7-5112-4D31-8A8B-0F6F70273EAF}" dt="2023-04-20T16:21:19.151" v="0"/>
        <pc:sldMkLst>
          <pc:docMk/>
          <pc:sldMk cId="2734272938" sldId="1843"/>
        </pc:sldMkLst>
        <pc:inkChg chg="add">
          <ac:chgData name="Stephanie Stephanie" userId="1565e37e99b0f997" providerId="LiveId" clId="{1342B2D7-5112-4D31-8A8B-0F6F70273EAF}" dt="2023-04-20T16:21:19.151" v="0"/>
          <ac:inkMkLst>
            <pc:docMk/>
            <pc:sldMk cId="2734272938" sldId="1843"/>
            <ac:inkMk id="4" creationId="{4161F978-6F0B-2B7E-7173-9A1817837ECC}"/>
          </ac:inkMkLst>
        </pc:inkChg>
      </pc:sldChg>
      <pc:sldChg chg="addSp">
        <pc:chgData name="Stephanie Stephanie" userId="1565e37e99b0f997" providerId="LiveId" clId="{1342B2D7-5112-4D31-8A8B-0F6F70273EAF}" dt="2023-04-20T16:21:19.151" v="0"/>
        <pc:sldMkLst>
          <pc:docMk/>
          <pc:sldMk cId="3169683841" sldId="1851"/>
        </pc:sldMkLst>
        <pc:inkChg chg="add">
          <ac:chgData name="Stephanie Stephanie" userId="1565e37e99b0f997" providerId="LiveId" clId="{1342B2D7-5112-4D31-8A8B-0F6F70273EAF}" dt="2023-04-20T16:21:19.151" v="0"/>
          <ac:inkMkLst>
            <pc:docMk/>
            <pc:sldMk cId="3169683841" sldId="1851"/>
            <ac:inkMk id="4" creationId="{9D9E01EC-A2BF-39B3-E6B8-08C73B2FEB5F}"/>
          </ac:inkMkLst>
        </pc:inkChg>
      </pc:sldChg>
      <pc:sldChg chg="addSp">
        <pc:chgData name="Stephanie Stephanie" userId="1565e37e99b0f997" providerId="LiveId" clId="{1342B2D7-5112-4D31-8A8B-0F6F70273EAF}" dt="2023-04-20T16:21:19.151" v="0"/>
        <pc:sldMkLst>
          <pc:docMk/>
          <pc:sldMk cId="751473964" sldId="1867"/>
        </pc:sldMkLst>
        <pc:inkChg chg="add">
          <ac:chgData name="Stephanie Stephanie" userId="1565e37e99b0f997" providerId="LiveId" clId="{1342B2D7-5112-4D31-8A8B-0F6F70273EAF}" dt="2023-04-20T16:21:19.151" v="0"/>
          <ac:inkMkLst>
            <pc:docMk/>
            <pc:sldMk cId="751473964" sldId="1867"/>
            <ac:inkMk id="4" creationId="{5A6615B2-E5EA-04D6-BAE3-B6885C9A5B54}"/>
          </ac:inkMkLst>
        </pc:inkChg>
      </pc:sldChg>
      <pc:sldChg chg="addSp">
        <pc:chgData name="Stephanie Stephanie" userId="1565e37e99b0f997" providerId="LiveId" clId="{1342B2D7-5112-4D31-8A8B-0F6F70273EAF}" dt="2023-04-20T16:21:19.151" v="0"/>
        <pc:sldMkLst>
          <pc:docMk/>
          <pc:sldMk cId="2186054429" sldId="1879"/>
        </pc:sldMkLst>
        <pc:inkChg chg="add">
          <ac:chgData name="Stephanie Stephanie" userId="1565e37e99b0f997" providerId="LiveId" clId="{1342B2D7-5112-4D31-8A8B-0F6F70273EAF}" dt="2023-04-20T16:21:19.151" v="0"/>
          <ac:inkMkLst>
            <pc:docMk/>
            <pc:sldMk cId="2186054429" sldId="1879"/>
            <ac:inkMk id="4" creationId="{18ED221A-CB47-79FA-1745-7BB2C2D0A73A}"/>
          </ac:inkMkLst>
        </pc:inkChg>
      </pc:sldChg>
      <pc:sldChg chg="addSp">
        <pc:chgData name="Stephanie Stephanie" userId="1565e37e99b0f997" providerId="LiveId" clId="{1342B2D7-5112-4D31-8A8B-0F6F70273EAF}" dt="2023-04-20T16:21:19.151" v="0"/>
        <pc:sldMkLst>
          <pc:docMk/>
          <pc:sldMk cId="3943611126" sldId="1899"/>
        </pc:sldMkLst>
        <pc:inkChg chg="add">
          <ac:chgData name="Stephanie Stephanie" userId="1565e37e99b0f997" providerId="LiveId" clId="{1342B2D7-5112-4D31-8A8B-0F6F70273EAF}" dt="2023-04-20T16:21:19.151" v="0"/>
          <ac:inkMkLst>
            <pc:docMk/>
            <pc:sldMk cId="3943611126" sldId="1899"/>
            <ac:inkMk id="50" creationId="{FC7865B4-A3CC-B316-9BE4-3859F3318D11}"/>
          </ac:inkMkLst>
        </pc:inkChg>
      </pc:sldChg>
      <pc:sldChg chg="addSp">
        <pc:chgData name="Stephanie Stephanie" userId="1565e37e99b0f997" providerId="LiveId" clId="{1342B2D7-5112-4D31-8A8B-0F6F70273EAF}" dt="2023-04-20T16:21:19.151" v="0"/>
        <pc:sldMkLst>
          <pc:docMk/>
          <pc:sldMk cId="3973095351" sldId="1905"/>
        </pc:sldMkLst>
        <pc:inkChg chg="add">
          <ac:chgData name="Stephanie Stephanie" userId="1565e37e99b0f997" providerId="LiveId" clId="{1342B2D7-5112-4D31-8A8B-0F6F70273EAF}" dt="2023-04-20T16:21:19.151" v="0"/>
          <ac:inkMkLst>
            <pc:docMk/>
            <pc:sldMk cId="3973095351" sldId="1905"/>
            <ac:inkMk id="4" creationId="{BC14802F-5C6F-1485-566C-719173368277}"/>
          </ac:inkMkLst>
        </pc:inkChg>
      </pc:sldChg>
      <pc:sldChg chg="addSp">
        <pc:chgData name="Stephanie Stephanie" userId="1565e37e99b0f997" providerId="LiveId" clId="{1342B2D7-5112-4D31-8A8B-0F6F70273EAF}" dt="2023-04-20T16:21:19.151" v="0"/>
        <pc:sldMkLst>
          <pc:docMk/>
          <pc:sldMk cId="3239168148" sldId="1920"/>
        </pc:sldMkLst>
        <pc:inkChg chg="add">
          <ac:chgData name="Stephanie Stephanie" userId="1565e37e99b0f997" providerId="LiveId" clId="{1342B2D7-5112-4D31-8A8B-0F6F70273EAF}" dt="2023-04-20T16:21:19.151" v="0"/>
          <ac:inkMkLst>
            <pc:docMk/>
            <pc:sldMk cId="3239168148" sldId="1920"/>
            <ac:inkMk id="4" creationId="{A75D8FF1-07EA-1708-C7C6-AEE058B435E9}"/>
          </ac:inkMkLst>
        </pc:inkChg>
      </pc:sldChg>
      <pc:sldChg chg="addSp">
        <pc:chgData name="Stephanie Stephanie" userId="1565e37e99b0f997" providerId="LiveId" clId="{1342B2D7-5112-4D31-8A8B-0F6F70273EAF}" dt="2023-04-20T16:21:19.151" v="0"/>
        <pc:sldMkLst>
          <pc:docMk/>
          <pc:sldMk cId="2704853511" sldId="2012"/>
        </pc:sldMkLst>
        <pc:inkChg chg="add">
          <ac:chgData name="Stephanie Stephanie" userId="1565e37e99b0f997" providerId="LiveId" clId="{1342B2D7-5112-4D31-8A8B-0F6F70273EAF}" dt="2023-04-20T16:21:19.151" v="0"/>
          <ac:inkMkLst>
            <pc:docMk/>
            <pc:sldMk cId="2704853511" sldId="2012"/>
            <ac:inkMk id="8" creationId="{7D080231-73B0-20C8-50CA-FA3A4FD8EB71}"/>
          </ac:inkMkLst>
        </pc:inkChg>
      </pc:sldChg>
      <pc:sldChg chg="addSp">
        <pc:chgData name="Stephanie Stephanie" userId="1565e37e99b0f997" providerId="LiveId" clId="{1342B2D7-5112-4D31-8A8B-0F6F70273EAF}" dt="2023-04-20T16:21:19.151" v="0"/>
        <pc:sldMkLst>
          <pc:docMk/>
          <pc:sldMk cId="3167811630" sldId="2013"/>
        </pc:sldMkLst>
        <pc:inkChg chg="add">
          <ac:chgData name="Stephanie Stephanie" userId="1565e37e99b0f997" providerId="LiveId" clId="{1342B2D7-5112-4D31-8A8B-0F6F70273EAF}" dt="2023-04-20T16:21:19.151" v="0"/>
          <ac:inkMkLst>
            <pc:docMk/>
            <pc:sldMk cId="3167811630" sldId="2013"/>
            <ac:inkMk id="3" creationId="{294BDC0A-23FF-30B5-59D9-F2E7445E55BC}"/>
          </ac:inkMkLst>
        </pc:inkChg>
      </pc:sldChg>
    </pc:docChg>
  </pc:docChgLst>
</pc:chgInfo>
</file>

<file path=ppt/ink/ink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08:37.338"/>
    </inkml:context>
    <inkml:brush xml:id="br0">
      <inkml:brushProperty name="width" value="0.05292" units="cm"/>
      <inkml:brushProperty name="height" value="0.05292" units="cm"/>
      <inkml:brushProperty name="color" value="#FF0000"/>
    </inkml:brush>
  </inkml:definitions>
  <inkml:trace contextRef="#ctx0" brushRef="#br0">21537 5639 1893 0,'-3'16'-142'0,"-12"76"107"16,1-10 34-16,-2 2 1 0,-5 45 0 0,-5-12 1 0,4-1 0 0,-2 1 0 0,20-37 0 0,3-1-1 0,-2-4 1 0,3-6-2 0,1-11-12 16,3-11-18-16,-2-15-31 0,-2-10-36 0,0-10 52 0</inkml:trace>
  <inkml:trace contextRef="#ctx0" brushRef="#br0" timeOffset="581.19">21205 5770 2052 0,'-1'0'109'15,"1"1"-110"1,0 0 92-16,-1 1-148 0,1 0-8 0,1-2 57 16,0 0 5-16,-1 0-5 0,3 0-8 15,0-2 0-15,4-3 3 0,9-5 4 16,11-4 9-16,9-6 1 0,8-2 1 16,3-5-1-16,1-2 1 0,-2 3 1 15,3-5 0-15,-2 6 0 0,1 1-1 0,0 5-2 16,-2 7 1-16,4 2-1 0,6 6 0 15,1 4 0-15,-4 5-1 0,-2 8-1 16,-12 3-1-16,-5-2-5 0,-10 3-4 0,-8 0 0 16,-1 1-6-16,-5 7 0 0,-2 4 4 31,-3 6-1-31,-7 3 3 0,-7 4-3 0,-9 3-5 0,-9 1-2 0,-10 0 3 16,-12 1 7-16,-15-6 8 0,-9-4 3 15,-2-5 1-15,4-5 1 0,10-8 0 16,15-3 1-16,10-3 1 0,8-2 0 15,8-4 0-15,7 0-3 0,6-4-4 16,3 1 0-16,4-1 0 16,2 0 4-16,4 3 0 0,7 5 1 0,8 7 0 0,14 10 0 15,14 7 1-15,15 5 1 16,13 3-1-16,3 1-1 0,-4-1 2 0,-10 4-1 16,-8-3-1-16,-7-3 1 0,-7-2-1 15,-6-6 0-15,-4-3 2 0,-9-6-2 0,-2-5 0 16,-2-2 0-16,-7-5 1 15,-6-5-9 1,-7-6-18-16,0 0-30 0,-1-1-37 16,0 1-7-16,-1-4-6 0,-3-10 3 15,-6-14 65-15</inkml:trace>
  <inkml:trace contextRef="#ctx0" brushRef="#br0" timeOffset="898.21">22479 5466 1884 0,'-2'11'19'16,"-4"10"-34"-16,-2 13-12 0,-1 11 2 15,-4 10 24-15,2 8 1 0,-4 5 1 16,0 10 0-16,5 3 0 0,-1 1 1 16,5-5-1-16,5-1 0 0,2-7-1 15,7-5 1-15,-1-3 0 0,-1-6 0 0,-1-9 0 16,-5-7 2-16,0-8-2 0,1-8 1 16,-1-6 0-16,0-1-2 0,3-8-18 15,-3-3-30-15,0-1-41 0,0-4-39 16,0 0 404-16,0 2-233 0</inkml:trace>
  <inkml:trace contextRef="#ctx0" brushRef="#br0" timeOffset="1293.44">22773 5498 1816 0,'-2'30'41'0,"0"15"-8"0,-2 14-45 16,1 14 2-16,1-9 10 0,-4 2 1 15,0 3 1-15,0-1 1 0,-3-2-3 16,-1-7 2-16,1-10-1 0,1-7 0 16,1-9 0-16,4-8 1 0,2-8-1 15,1-5 2-15,0-8 0 0,0-1 0 16,0-3 2-16,0 0-2 0,0 0-1 0,0 0-2 15,1 0-2-15,-1 0-12 0,1 0-1 16,3-3-2-16,3 0 0 0,3 0 10 16,5-1 4-16,8-2 2 0,10 0 2 15,6 1 1-15,8 3-1 0,-3-2-1 16,0 3 1-16,-8 1-1 0,-6 3 0 16,-3 0 0-16,-2-1 0 0,1 4 1 0,2-4-7 15,-2 0-15-15,0-2-24 0,-2-1-28 16,2-4-26-16,-3-8 317 0,-2-8-182 15</inkml:trace>
  <inkml:trace contextRef="#ctx0" brushRef="#br0" timeOffset="1591.95">23311 5592 1658 0,'-1'3'40'15,"-2"7"-17"-15,0 8-27 0,1 9-2 16,-1 11 6-16,1 9 0 0,-1 10 0 16,2 11 0-16,0 8 1 0,1 8 0 0,0 7 1 15,1 4 0-15,1-2 0 16,2 2 1-16,-1-7 0 0,4-5-1 0,-1-6 1 16,0-13-1-16,1-14 1 0,-4-6-2 15,3-9 2-15,-1-6-2 0,-5-3 1 16,2-4 0-16,-2-2-1 0,0-6 1 15,-1-1 0 1,-2-4-2-16,0-2 1 0,1 0-1 0,1-2-13 0,-3-2-16 16,2-1-20-16,2-2-22 0,-1 0-17 15,0 0-11-15,-6-1 51 0</inkml:trace>
  <inkml:trace contextRef="#ctx0" brushRef="#br0" timeOffset="2498.21">25046 6208 1681 0,'0'-1'0'0,"-12"2"-12"0,-29 7 2 0,-7 1-3 16,-10 3 3-16,2 1 10 16,2-3 0-16,3 1 0 0,6-3 0 0,3-2-4 15,2 0-13-15,3-3-16 0,4 1-21 16,1-3-21-16,9 0-22 0,4-1 52 0</inkml:trace>
  <inkml:trace contextRef="#ctx0" brushRef="#br0" timeOffset="3039.79">26220 5300 1615 0,'-3'4'33'16,"1"1"75"-16,-2 6-155 0,0 5-3 0,-2 5 45 16,0 1 5-16,1 3 0 0,-1 2-1 15,2 6 1-15,-2 3 1 0,3 5-1 16,2 5 0-16,1 4 0 0,2 3 0 15,1 2 0-15,0-2 0 0,4-2 0 0,0-11 1 16,-2-4 0-16,1-7 0 16,-3-4 0-16,-3-4 0 0,1-3-1 0,2-2 1 15,-2-2 0-15,4-1-8 0,-3-3-5 16,-1 1-10-16,2-3-10 0,-1-1-3 16,1-2-11-16,-2-2-6 0,0 0-10 15,-1-3-9-15,1 1-2 0,2 2 4 0,-3-1 11 16,1 0 10-16,2 0-24 0,0 0 47 15</inkml:trace>
  <inkml:trace contextRef="#ctx0" brushRef="#br0" timeOffset="4043.09">26211 5279 863 0,'28'8'162'0,"-28"7"-89"16,0 4-69-16,-1 6-1 0,-28 4 1 16,27 1-2-16,-1 7 0 0,1 6 1 15,-1 6 0-15,2 4 1 0,0 3 0 0,1 4-2 16,0 4 2-16,1 1-1 0,-1 2-1 15,1 0 0-15,1-2 0 0,3-7 0 16,-1-8 0-16,1-9 4 0,-1-11 13 16,-2-8 8-16,2-4 4 0,-2-5-3 15,0-3-13-15,0-1-7 16,-2-6-3-16,0 1 0 0,0-3 12 0,0-1 3 0,0 0 7 16,0 0 6-16,0 0-6 0,0 0-1 15,0 0-1-15,0 0-3 0,0 0 3 16,0 0 1-16,0 0-2 0,0 0 3 15,0 0-5-15,0 0-7 0,0 0-3 16,5-3-8-16,2 0-3 0,5-2 2 16,5-3 0-16,6-2 0 0,4-1 0 0,7-3 0 15,3 3 2-15,1-2 2 0,3 4 1 16,-2 0-1-16,2 1-2 0,-7 2-2 16,-3 1-1-16,-8 0-1 0,-4 3 1 15,-2 2-2-15,-7 0 0 0,-4 0-18 16,-4-2-25-16,-2 2-31 0,0 0-29 15,1 0 52-15</inkml:trace>
  <inkml:trace contextRef="#ctx0" brushRef="#br0" timeOffset="4580.16">27216 5931 1844 0,'0'-2'17'0,"-2"-4"-44"16,-5-3-14-16,-3-5 21 0,-12-5 7 0,-1-2 1 16,-8-1-1-1,-3 0 0-15,4 3 5 0,3 7 6 0,8 3 2 0,5 4 4 16,3 4-1-16,1 1-2 0,1 2-1 15,-1 6-3-15,-2 6-3 0,-4 3 0 16,-1 8-3-16,0 6-4 0,4-2-10 16,3 0-16-16,3 0-5 0,7-2-2 15,2 0 5 1,4-3 17-16,3-3 7 0,0-4 8 0,0-6 6 0,1-2 1 0,0-3 1 16,0-2 1-16,2 2 6 0,3-4 0 15,3-1 0-15,4-2 2 0,3-3-4 16,3-1 3-16,-4 1 3 0,-4-3 5 15,0-1 1-15,-5-1 2 16,-4 1 2-16,0-1-1 0,-3 2 2 16,-3-2 0-16,0 0 1 15,-1 2 3-15,-4-2 0 0,2 3 2 0,-1 3 0 0,-1 1-5 0,0 2-1 16,0 0-8-16,2-3-6 0,2 3-7 16,-3 0-7-16,-1 1-5 0,1 1-1 15,3 2 0-15,3 4 4 0,5 3 4 16,5 6 2-16,4 3 2 0,0 0 0 15,0-2-10 1,-3-3-9-16,0-4-17 0,0-2-25 0,-2-1-19 0,2-3 690 0,0-3-462 31</inkml:trace>
  <inkml:trace contextRef="#ctx0" brushRef="#br0" timeOffset="4958.68">27879 5607 1509 0,'-2'3'45'0,"-7"1"110"16,-7 6-196-16,-4 5-2 0,-1 1 43 16,-6 3 0-1,-5 2 0-15,-5-1 1 0,-7-1-2 0,4-2-15 0,7-1-10 16,9-6-4-16,9-1 2 0,8-1 13 0,4-4 0 15,3 0-4-15,1-1-3 0,2 0 2 16,5 0 10-16,3 4 5 0,12 4 5 16,8 2 1-16,10 4-1 0,4 3 2 15,-3 1-2-15,-1 1 0 16,-7-2 1 0,-4 0 0-16,-4-2 0 0,-4 0 0 0,-3 0 0 15,-3-2-2-15,-4-3-1 0,-5 2-4 0,-5-4 0 0,-2-1 1 0,-5 4 3 16,-4-4 5-1,-2 0 3 1,-4 0 2-16,0-2-1 0,-3 0 1 0,-1-4 1 16,-3-3-5-16,-1-1-12 0,3-5-22 15,1-2-19-15,4-9 23 0</inkml:trace>
  <inkml:trace contextRef="#ctx0" brushRef="#br0" timeOffset="5194.26">28396 5355 1825 0,'1'3'6'0,"-3"17"-40"15,-2 12-14-15,0 16-4 0,2 15 40 16,2 2 12-16,1 5 0 0,0 2 0 15,-1-3 0-15,3-3 3 0,4-4-18 16,2-3-25-16,4-1-32 0,2-3-40 16,2-6-207-16,1-9 203 0</inkml:trace>
  <inkml:trace contextRef="#ctx0" brushRef="#br0" timeOffset="5383.49">28590 5647 1861 0,'-12'11'22'0,"-23"10"-32"0,-9 5-20 16,-8 1 5-16,3-3 17 0,13-11-12 16,0-3-26-16,1-2-22 0,0-6-25 15,5-2-11-15,5-2-13 0,9-2-26 16,5-5 79-16</inkml:trace>
  <inkml:trace contextRef="#ctx0" brushRef="#br0" timeOffset="5661.76">29658 4947 1972 0,'-1'7'-15'16,"-2"14"-4"-16,-5 14-58 0,0 14-3 15,0 10 77-15,1 1 2 0,3 7 1 16,-2 1 0-16,0 4 0 0,0 0 5 16,1-5-19-16,3-8-27 0,2-7-25 15,1-6-28-15,3-8-2 0,-1-10 2 16,2-8 1-16,-3-13-4 0,3-5-33 15,8-9 75-15</inkml:trace>
  <inkml:trace contextRef="#ctx0" brushRef="#br0" timeOffset="5897.19">30021 5195 1445 0,'-3'34'59'15,"-5"16"34"-15,-3 21-89 16,-7 14 1-16,0-6-2 0,-3 1-1 16,0 3 0-16,-6 0-3 0,-3 1-12 15,-1 3-18-15,0-5-24 0,5 0-20 0,7-2-17 16,10-7-19 0,7-13-9-16,2-14 11 0,4-19 23 0,-4-12 44 0,0-15 35 15,0 1 12-15,0-1 3 0,9-6-5 16</inkml:trace>
  <inkml:trace contextRef="#ctx0" brushRef="#br0" timeOffset="6397.31">30000 5960 1829 0,'4'-7'3'0,"5"-6"6"16,1-5-32-16,4-2-9 0,-1 2 14 15,3 5 15-15,1 2-3 16,1 1-1-16,5 2 0 0,1 2-1 16,4 3-1-16,3 1 0 0,1 2-2 15,-1 3-3-15,-1 3-3 0,-6-1-2 0,-7 4-3 16,-5 4-4-16,-3-1-10 0,-6 7 2 16,-4 5 0-16,-2 3 1 0,-7 2 5 15,-2-1-5-15,-7-1 3 0,-5-1 7 16,1-5 9-1,0-4 7-15,6-3 4 0,4-7 2 0,5 0 0 0,2-5 1 0,6-2 2 16,0 0-2 0,0 0 0-16,0 0 6 0,0 0 5 0,3 0 12 0,-1 0 9 15,0 0-5-15,-1 0-5 0,5 0-9 16,2 2-10-16,3-2-2 0,7 1 0 16,3-1-1-16,3 2 0 15,-2 1 0-15,2 3 0 0,-2 1-1 16,-4-2 0-16,-1 3-1 0,-6-1-1 0,-1 2-1 15,-1 1 5-15,-4-3 5 16,-5-1 4-16,-3 1 4 0,-3 0-5 0,-1 4-3 0,-2 5-3 16,-5-4 1-16,-9 2 1 0,-8-2 0 0,-9-4 0 15,-5-1 1-15,-3-3-1 0,1-2 0 32,2-2 2-32,5-1-7 0,4-1-14 15,3-3-26-15,7 0-29 0,6 0-28 16,10 1-83-16,7-2 107 0</inkml:trace>
  <inkml:trace contextRef="#ctx0" brushRef="#br0" timeOffset="6907.09">31488 5814 1132 0,'2'0'89'16,"-2"-1"76"-16,2-1-97 15,-1 2-29-15,-3-1 0 0,0-3-2 16,-3-1-14-16,0-4-11 0,-9-4-3 16,-6 1-4-16,-7-4 0 0,-11 3-3 15,0 4-5-15,-2 4-1 0,3 5-7 16,6 5-1-16,3 7 3 0,4 5 3 15,2 5 4-15,1 4 1 0,3 3-3 0,2 3-10 16,5 0-4-16,5 1-9 16,4 1 1-16,4-1 9 0,4 0 4 0,4-3 8 15,2-5 1-15,0-6 2 0,2-4-1 16,-3-4 1-16,1-1 2 0,4-1 0 16,1-1 1-16,2-3 1 0,1 0-1 15,2-3-1-15,4 2-6 0,4-2-14 0,4-2-25 16,1-2 709-16,3-7-498 0</inkml:trace>
  <inkml:trace contextRef="#ctx0" brushRef="#br0" timeOffset="7189.19">31671 5174 1452 0,'0'0'4'0,"0"0"-9"0,-1 26-4 0,-1 12-6 15,-3 12 0-15,2 12 9 0,-2 0 6 16,2 10 1-16,-3 3 1 0,1 5-2 16,-2-4 2-1,2-2-1-15,2 2-1 0,5-1-3 0,5-2-7 0,5-6-3 0,1-8 0 16,-3-11 4-1,-1-17 7-15,-4-10 2 0,0-9 0 0,-3-6-4 16,3-2-30-16,2-1 34 0,7-3-13 16</inkml:trace>
  <inkml:trace contextRef="#ctx0" brushRef="#br0" timeOffset="7600.02">32267 5720 1676 0,'-4'-4'1'0,"-9"-7"-85"0,-5-2-7 0,-2-2 12 15,-1 3 30-15,4 12 48 0,1 0 1 16,1 6 1-16,-3 3 0 0,0 5-2 16,1 4-2-16,-1 8 0 0,2 3-6 15,2 3 1-15,3 5-9 0,8 3-2 16,6 6 5-16,5 2 1 0,6 5 8 15,0-3 3-15,3-5 0 16,1-10-1-16,-7-11 1 0,0-12 1 16,-6-4 2-1,0-5 3-15,-4-1 1 0,2-2-3 0,0 0-2 16,1-4-2-16,1-3-5 0,3-6-5 16,0-10-14-16,0-9-17 0,-2-10 1 15,-2 0 12-15,-2 5 43 0,1 9 45 16,-1 10 17-16,-1 3-3 0,2 1-27 15,2 1-25-15,-3 1-15 0,2 6-4 16,-3 5-3-16,0-1-5 0,-1 2-7 0,1 0 3 16,2 2-2-16,1 5 2 0,2 4 7 15,6 8-1-15,2 6 8 0,6 7-23 16,4 3-20-16,2 1-80 0,-3-1-110 16,5-5 133-16</inkml:trace>
  <inkml:trace contextRef="#ctx0" brushRef="#br0" timeOffset="7995.12">32849 5651 1685 0,'0'1'-18'0,"-10"-1"-38"0,-15 4-3 0,1 1-8 15,-7 2 17-15,2 3 47 0,-2 2 0 16,-5 4 1-16,5 1-1 0,2 1 1 16,3 1 2-16,6 0-4 0,-6 0-11 15,14 0-16-15,3-1-12 0,7 1-9 16,6 1 8-16,-2-2 13 0,3-4 8 16,2-2 11-16,4-1 0 0,6 0 4 0,2-1 5 15,-3 2 1-15,5 1 5 0,0 1 3 16,5 1-3-16,5 1 1 0,-5-1-1 15,-3 0-3-15,-8-3 0 0,-4-2-1 16,-7-2-2-16,-4 0 0 0,-3 2 3 0,-2 0 2 16,0 2 5-16,-5 1 5 0,-3-1 1 15,-7 0 1-15,-1-5-2 0,-6-2-5 16,3-5-5-16,7-1-6 0,1-7-20 16,5-1-21-16,3-5 24 0</inkml:trace>
  <inkml:trace contextRef="#ctx0" brushRef="#br0" timeOffset="8374.89">33448 5750 1405 0,'-1'2'122'0,"-3"-3"-92"16,-4 1 38-16,-8 0-81 15,-11 2-19-15,-12 1 7 0,2 2 24 0,1 3 1 16,-3 2 0-16,4-1 0 0,-1 1-4 16,7 0-12-16,10-2-7 0,3 0-10 15,8-3-4-15,2 1 0 0,2-1-6 16,3-3-2-16,2 0 7 0,2 1 9 0,1-1 9 16,7 2 7-16,-2 2 5 0,7 3 2 15,4 6 6-15,9 2 6 0,6 6-2 16,-6 3-2-16,5 2-2 0,-4 2-2 15,-3 2-1-15,6 2 2 0,-12 0 0 16,-6-4 2-16,-6 1 1 0,-11-8 1 16,-10-2 6-1,-6 0 7-15,-5-4 4 0,-7-3-1 0,4-2-2 0,-3-3-6 16,-4-3-2-16,5-3 5 16,-6-5-8-16,-1-5-17 0,5-7 75 15,-3-7-56-15</inkml:trace>
  <inkml:trace contextRef="#ctx0" brushRef="#br0" timeOffset="22866.43">17417 9238 1684 0,'-1'1'25'0,"-3"-1"-42"0,2 3-4 16,-4-3 5-16,0 3 8 0,-4 2 4 16,-2 2 3-16,-3-2-1 0,-6 3 2 15,2 0 2-15,-6-2-1 0,-5 0 5 16,1 0-1-16,-3-2-1 0,-7 2 0 15,-1 0-1-15,-8-1 1 0,0 2 0 16,2-1 0-16,7-1-2 0,4-1 1 16,0 1-1-16,7 1-1 0,-2-2 1 15,1 1 0-15,2-1 0 0,2 1 3 0,4-2-18 16,2 3-22-16,3-4-34 0,-2 4-35 16,1-3 55-16</inkml:trace>
  <inkml:trace contextRef="#ctx0" brushRef="#br0" timeOffset="24961.5">18000 9565 1520 0,'4'9'53'16,"13"25"9"-16,-29-66-62 16,4 18 6-16,8 9 1 15,0-3 6-15,1-4 5 0,-1-1 1 16,0-3-1-16,1-2-4 0,0-5-5 16,0-2-3-16,2-5-1 0,-2-7-3 15,0-4 0-15,1-7 0 16,0-6-2-16,-2-5 0 0,0-1 1 0,0-1-1 0,-1 2 1 0,1 4 0 15,5 2 0-15,0 2 0 0,4 7-1 16,3 3-1-16,-1 6 1 0,0 8 5 16,1 6 3-16,-1 5 3 0,-3 5-1 15,0 5-7-15,-1 1 0 0,-1 5-4 16,-2 0-6 0,1 2-3-16,1 5-4 0,5 9-2 0,5 16 4 0,8 15 6 15,5 13 3-15,3 11 2 0,0 2 1 0,1 2 1 16,-1-9-3-1,-2-9-3-15,0-7-5 0,-5-9-3 0,-5-9 3 16,-2-8 1-16,-6-9 3 0,-2-7 2 16,-2-7 0-1,-2-1 2-15,-1-3 1 0,4-6 0 0,0-6 2 16,1-8 2-16,2-6 1 0,-3-6 1 16,0-2-2-16,1-3-1 0,2 1 2 15,3-1 0-15,0-2-1 0,2 0 1 16,-2 1-1-16,1 0 1 0,-2 3 1 0,-1 5 5 15,-3 9 2-15,-1 5 3 16,-2 4 2-16,-1 5 1 0,0 1 6 16,-2 2 3-16,-3 5-4 0,0 2-6 0,3-2-14 15,-2 4-13-15,1 1-7 0,4 6-3 16,1 8 2-16,4 13 5 0,4 13 7 16,-1 10 4-16,2 5 2 0,2 0 3 0,0 0-3 15,-1-2-2-15,2-2 0 0,-5-3-2 16,-2-7 1-16,-2-3 3 0,-3-7-3 15,-1-1-3-15,0-3-8 0,-2-5-11 16,0-6-14-16,-2-6-19 0,0-4-14 16,0-5-16-16,-2 1 198 0,2-5-97 15</inkml:trace>
  <inkml:trace contextRef="#ctx0" brushRef="#br0" timeOffset="25218.24">19142 8778 1756 0,'1'18'31'0,"0"9"-19"0,3 12-29 0,4 6 1 16,-3 4 14-16,3 0 1 15,-4 2 1-15,-2 1 1 0,0 5 0 0,-2-5 1 16,5 1-1-16,0-2 0 0,5-2 1 15,6-1-1-15,0-4 1 0,3-3 0 16,-4-8-1-16,-2-5 1 0,-2-5 1 0,-4-9-7 16,-4-3-26-16,2-6-37 0,-5-4-40 15,0-1-95-15,6 0 114 0</inkml:trace>
  <inkml:trace contextRef="#ctx0" brushRef="#br0" timeOffset="26492.18">19036 8719 1320 0,'0'0'18'0,"0"0"-28"16,0 0-5-16,0 0 10 0,-1 0 5 15,1 0 1-15,0 0 0 0,0 0 0 16,0 0 1-16,0 0 1 0,0 0 2 0,0 0-2 16,0 0-1-16,0 0 0 0,0 0-2 15,0 0-1-15,0 0-4 0,0 0-10 16,0 0-5-16,0 0-9 0,0 0-13 15,4-3-9-15,0 2-35 0,4-1-103 16,4-4-41-16,3 0 7 0,-2-1 45 16,-1 0 146-16,-4 3 84 0,-2 1 19 15,2 1-1-15,1 1-27 0,2-1-2 16,-3-2 40-16,0 2 38 0,-1 1 22 0,-7-1-7 16,1 2-31-16,-1 0-23 0,0 0-9 15,0 0-4-15,0 0-12 0,1 0-14 16,-1 0-17-16,0 1-12 0,1 2-6 15,-4 0-2-15,-2-1-3 0,-1 1 1 16,-3 4-1-16,0 4-1 0,-3 3 1 0,0 6 0 16,-4-1 0-16,1 3 0 0,0 4 0 15,-1 2-1-15,2 2 1 0,-1 0 0 16,-1-3 0-16,0-3 0 0,2 0 0 16,2-3 0-16,2-1 0 0,1-3 1 15,0-1-2-15,1 0 8 0,-1-3 6 16,2-1 1-16,3-3 8 0,0-3-2 15,2 0 1-15,0-4 1 0,-1 0-2 0,2 0-6 16,1-2-4-16,0 0 0 0,0 0-1 16,0 0 1-16,0 0 0 0,0 0-2 15,0 0-3-15,0 0-14 0,3 0-33 16,-3 0-33-16,1 0 208 0,2-4-124 16</inkml:trace>
  <inkml:trace contextRef="#ctx0" brushRef="#br0" timeOffset="26918.51">19564 9660 1443 0,'0'0'43'0,"0"0"-10"15,-1 0-17-15,1 1-1 0,0 0-4 16,-1-1-8-16,1 0 0 0,-1 0-1 15,1 0 2-15,0 0 0 0,0 0-3 16,-1 0-2-16,-4 0-2 0,0 1-2 16,-3 0 3-16,-4 4 4 0,-8-1 3 15,-2 1 1-15,-7-1 1 0,-2 1-3 16,1-2-2-16,1 1 1 0,3-4-1 0,1 1 0 16,-2-1 0-16,-1 0 0 15,0 2-1-15,1-1 1 0,4 0 0 16,2-1 0-16,6 1 0 0,4 0 1 0,4-1-15 15,7 0-31-15,-1 0-36 0,0 0-97 16,-1 2 99-16</inkml:trace>
  <inkml:trace contextRef="#ctx0" brushRef="#br0" timeOffset="27579.68">17396 10743 1582 0,'0'-2'48'31,"0"1"-20"-31,0 1 1 0,-2 0-8 0,1 0-6 0,1 0-5 0,-3 0-17 31,-4 0-2-31,-7 1 0 0,-9 4 4 0,-9-1 5 16,-6 1 0-16,-5-1 0 15,-6 0 0-15,-6-2 1 0,-1-2 0 16,-3-1 2-16,6-2 0 0,9-3-1 0,2 0-13 16,5 0-17-16,4-5-33 0,-4 1 19 15,4-3 11-15</inkml:trace>
  <inkml:trace contextRef="#ctx0" brushRef="#br0" timeOffset="30151.53">18249 11183 1411 0,'29'16'87'16,"-17"-9"-3"-1,21 15-18-15,-96-60-69 0,53 31 7 16,14 2 1-16,-2 0 3 0,1-6 3 16,4-4 3-16,-3-4-1 0,3-8-2 15,2-7-5-15,-1-4-2 0,0-6-2 16,3-3 0-16,-2-4 1 0,1 0-1 0,1-4 0 16,-3-4 0-16,1 3 0 15,-2 2-1-15,1 2 1 0,0 3 0 0,-1 4 0 16,-1 6 2-16,0 5-2 15,-1 8 0-15,1 7-1 0,-1 7-1 0,-2 6 4 16,-1 2-1-16,0 2-4 16,1 2-5-1,-1 2-16-15,2 1-9 0,2 6-2 0,1 9 1 16,2 9 11-16,5 8 9 0,3 3 8 16,2-3 3-16,-2-2 2 0,0-6 2 15,-2-1-1-15,4 0 0 0,1-1-2 16,5-1 0-16,0-4 0 0,1-2-2 0,-3-7-3 15,-1-2 0-15,-4-4 1 0,-4-4 0 16,0-1 1-16,-5 0 0 0,2-5 1 16,1-3 1-16,-1-3 2 0,2 0 5 15,0-7 2-15,3-2 3 0,-1-1-2 16,5-2-2-16,0-6-2 0,-2 3-2 16,1-5 0-16,-4 3-1 0,1 1 0 0,0 2 0 15,-2 4 2-15,0 8 7 0,-4 4 5 16,-3 4 4-16,-3 4-1 0,-3 1-9 15,3 0-8-15,-2 3-13 0,0 4-5 16,2 10 1-16,0 14 1 0,1 17 10 16,2 16 4-16,0 9 0 0,-1 3 2 15,-4 0-1-15,-1 0-4 0,-1-6-2 16,-2-4 1-16,2-8-1 0,0-8 5 0,2-7 0 16,3-7 0-16,-1-3 1 0,1-7 1 15,-1-6-10-15,-1-5-16 0,0-6-23 16,-2-3-42-16,1-5 50 0</inkml:trace>
  <inkml:trace contextRef="#ctx0" brushRef="#br0" timeOffset="30671.57">19536 10710 1778 0,'0'0'23'0,"0"0"-39"16,-1 0-10-16,1 0 17 0,0-3 5 15,0 2 1-15,4-4-3 0,0-4 2 16,3-2 3-16,5-6 0 0,6-2 1 16,5-4 0-16,3 0 0 0,6-2 1 15,2 3 0-15,0 5-2 0,-1 1 1 0,-3 3-1 16,-2 4-5-16,-2 3-7 0,0 3-5 15,-2 3-5-15,-2 3-7 16,-4 3-5-16,-6 1-9 0,-5 6-10 0,-5 6-4 16,-3 10 9-16,-7 12 12 0,-6 7 13 15,-5 5 11-15,-7 3-1 0,-6 4-3 16,-7 0 1-16,-9 0 2 0,-5-3 6 16,1-10 4-16,6-7 3 0,13-8 1 0,9-7 0 15,7-5 0-15,7-3 0 16,2-5 0-16,3-3 2 0,1-3 5 0,3 0 4 15,0-1 6-15,1-2 6 0,1-1 5 16,3 2 10-16,1-1 5 0,2 1 4 16,2-1 2-16,3 1-7 0,7 0-7 15,4-1-4-15,5-1-8 0,3 1-5 0,4-1-4 16,2-1-5 0,-3 0-4-16,-3-1-2 0,-6 1 3 0,-1 0 3 0,-4 1 2 15,-3-1 0 1,-5-1-3-16,-4 0-4 0,1 0 0 0,-2 0-1 15,-3 2-9-15,4-1-24 0,0 0-29 16,0 0-38-16,3 3 47 0</inkml:trace>
  <inkml:trace contextRef="#ctx0" brushRef="#br0" timeOffset="48725.99">11660 14223 795 0,'0'0'128'0,"0"0"177"0,0 0-240 16,0 0-43-16,0 0-10 0,0 0-5 0,0 2-2 15,0-2 3-15,0 0 8 0,0 0 10 16,0 0 8-16,0 0 7 0,0 0 0 15,0 0-5-15,0 0-1 0,0 0-7 16,0 0-5-16,0 0-7 0,0 0-7 16,0 0-5-16,0 0-4 0,0 0-3 15,0 0-1-15,0 0 0 0,-2 0 1 16,-2 1 1-16,1-1 1 0,-2 2 0 16,-2-1-1-16,1 1 1 0,-1 0-2 0,-2 0 2 15,0 1 0-15,-2 0-1 0,-1 0 1 16,0-1 0-16,1 1 0 0,-2-1 1 15,-3 3 0-15,-2-2 0 0,-1 2 0 16,-2-2 0-16,2 3 0 0,-3-4 1 16,-2 5 2-16,-1-3 0 0,-1 2 1 15,-6 0 1-15,1 0 1 0,-6 0 4 0,-2 1 3 16,5-1-2-16,-2 1-2 16,2 0-5-16,-3-3-2 0,0 2 0 0,-1-2 0 15,-2 2-1-15,4-1 0 0,-1-2 1 16,-2 0 0-16,-4 0-1 0,-4-2 1 15,-5 2-1-15,0 0 1 0,2-1 1 16,2 1 1-16,2 0 0 0,-1 0 0 0,-2-2-2 16,0 2 0-16,-2-2 0 0,2 1-2 15,-10 1 1-15,-1-1 4 0,-2-1 8 16,2-1 3-16,2 0 3 0,2 0-4 16,-1-3-7-16,-2 3-2 0,-1-4-2 15,-4 1 1-15,1 1 0 16,1-2-2-16,5 3 1 0,5-1 0 0,-3 0-1 0,3-1 0 15,-3 1 0-15,-5 0 0 0,-5 0-1 16,-2 1 0-16,3-2-1 16,5 2-1-16,-2-1 0 0,4 1 0 0,-5-3 1 15,-6 1 0-15,1 1-1 0,-6-2 1 16,3 3 0-16,0-2-1 0,3 2 0 16,4-3 1-16,0 2-1 0,2 1 0 15,-5 0 1-15,-2 1-1 16,-1 0 0-16,-2 0 1 0,5-1-1 0,2 1 1 0,0-2-1 15,-1 0 0-15,-4 2 0 16,3 0 0-16,2 0 1 0,3-1-1 0,9 1 0 16,-1-1 0-16,3 0 0 0,3 1 2 15,-1-1-2 1,2 1 1-16,1-1 0 0,5 1 0 0,8 0 0 0,5 0 14 16,6 0 3-16,3 1 4 0,4-1 1 0,2 0-11 15,3 0-4-15,2-1-1 16,1 1-2-16,4 0 0 0,-1 0 1 0,2 1-1 15,1-1 0-15,-1 0-2 0,-1 0-1 16,1 0-2-16,1 0 0 0,-1 0 0 16,-4 1 0-16,3 0 0 0,2-1 0 0,-1 0 0 15,1 1 0-15,-1 0 1 0,0-1-1 16,0 0 1-16,0 0-1 0,0 0 1 16,0 2 0-16,-1-2-1 0,1 0 0 15,0 0 0-15,0 2-1 0,1-2 0 16,-1 0 1-16,1 1-2 0,-1-1 0 15,0 0-4-15,1 0-7 0,0 0-8 16,0 0-11-16,0 0-11 0,0 0-9 16,0 0-11-16,0 0-11 0,-1 0-8 0,1 0-4 15,0 1-5-15,-6 1 1 0,1 3-189 16,-1 0 183 0</inkml:trace>
  <inkml:trace contextRef="#ctx0" brushRef="#br0" timeOffset="52047.79">20570 14314 1308 0,'0'0'54'0,"0"0"2"0,-2-1-30 15,2 1-26-15,-1 0-1 0,1 0-2 16,0 0 2-16,-1 0 1 0,1 0 1 15,0 0 1-15,0 0 2 0,0 0-1 16,0 0 3-16,0 0 2 0,0 0 1 16,0 0 2-16,0 0 0 0,0 0-3 15,0 0-3-15,0 0-2 0,0 0-2 16,0 0 0-16,0 0 1 0,0 0-2 16,0 0 0-16,0 0 0 0,0 0-1 15,0 0-1-15,-1 0-1 0,1 0-1 16,-1 0 1-16,0 0 2 0,-6-3-1 0,5 3 1 15,-3-2 1-15,1 2 0 0,0 0 0 16,-1-1 0-16,-1 1 0 0,1-2 1 16,-3 1 1-16,0 0 0 0,-3 0-1 15,1 0 0-15,-2-1-1 0,-2 2 0 16,1 0 0-16,-1-1-1 0,0 1 1 0,-1 0 0 16,-1 0-1-16,0 0 0 15,-4 0 1-15,0 0 0 0,1 0 0 0,-2 0 1 16,2 1-1-16,1-1 7 0,-2 0 2 15,-2 0 1-15,0 0 1 0,-1 0-7 16,-3 0-2-16,3 0 1 0,-2 0 3 0,-1 0 1 16,0 0 2-16,-2 2-1 0,1-2-5 15,-2 1-1-15,-4-1-1 0,-3 0-1 16,-3 0 1-16,1-1 0 0,-9 1 0 16,-4-2 0-16,-4 2 0 0,-2-1-1 15,2-2 1-15,4 2-1 0,3-1 0 16,2 1 1-16,0-1 1 0,-3 0-1 15,-3 2 1-15,-8 0 0 0,1 0 1 16,-3 4 0-16,4-3 2 0,1 1 0 0,0 2 3 16,3-1 0-16,-1 0 2 0,-7 1 2 15,-3 0 3-15,-8-1-2 0,0-1-1 16,6-2-5-16,0 0-3 0,7 0 1 16,-2 0 0-16,-3-2 2 0,-3 0 3 15,-2 1 1-15,3 0-1 0,3-2 1 16,6 2 1-16,5-2 0 0,-4 1 1 15,-4-1 1-15,-3 3-2 0,-8-1-4 16,-3-1 0-16,4 1-4 0,3-1-2 0,5 1 0 16,0 0-1-16,-2 1 0 0,-5-2 0 15,-6 0-1-15,5 2 0 0,1-2 2 16,4 1-1-16,9-1 0 0,-6 0 1 16,-3-1-2-16,-3 0 1 0,-5 2 2 15,2-4 3-15,5 2 4 0,4 2 1 0,2-4-1 16,3 3-4-16,-3 0-2 0,-6-2-2 15,-2 1 0-15,0 2 0 0,5-2-1 16,5 1 0-16,2 1 0 0,4-2 0 16,-2 2 0-16,-4-1 1 0,-2-1-1 15,-2 1 3-15,4 1 6 0,2-2 2 16,5 2 1-16,-1-2-2 0,5 0-7 16,2 1 0-16,-5-2-1 0,-5 1-1 0,-4 0 0 15,-5-2 0-15,4 3-2 16,5-3 0-16,1 3 1 0,4 0-1 15,1-2 0-15,-4 1 2 0,0 1-2 16,-4 0 0-16,2-1 1 0,-1 3-1 0,-1 0 0 16,8 0 0-16,0 0 0 15,4 0 1-15,4 0 0 0,1 1 0 0,-6 1 0 16,2 0 1-16,-3 0 0 0,2-1 0 0,6 0 0 16,1 2-1-16,8-1 0 0,0 0 1 15,3 0-2-15,4-1 1 0,-2 1 0 16,-1 0-1-16,1-1 1 0,3 0-1 15,2 0 0-15,4 0 0 0,-2 0 1 16,0-1-1-16,2 2 0 0,-1 0 2 16,1-2-2-16,-1 0 2 0,0 1 0 0,0 0-1 15,-2 0 0-15,2-1 0 0,0 1-1 16,0 0 1-16,-1 1 0 0,0-1-1 16,0 1 0-16,2-2 0 0,0 1 0 15,2-1 0-15,-1 0 0 0,1 1 0 16,2-1 0-1,2 0 2-15,1 1-2 0,1 0 9 0,1-1 3 16,2 0 2-16,0 2 4 0,3-2-5 0,1 0-1 16,2 0 0-16,0 0 0 15,-1 0-1-15,0 0 3 0,-1 0-1 0,1 0-1 0,1 0-2 16,0 0-5-16,0 0-3 0,0 0-2 16,0 0 1-16,0 0 0 0,0 0 0 15,0 0 1-15,0 0-2 0,0 0-1 16,0 0-2-16,0 0-3 0,0 0-1 15,0 0-2-15,0 0-2 0,0 0 1 0,0 0 1 16,0 0 1-16,0 0 0 0,0 0-2 16,0 0-2-16,0 0-1 0,0 0-1 15,0 0 1-15,0 0 2 0,0 0 3 16,0 0-1-16,0 0-1 0,0 0-1 16,0 0-2-1,0 0 0-15,0 0-1 0,0 0-1 0,0 0 0 0,0 0 0 0,0 0-3 16,0 0-3-16,0 0-2 0,1 0-4 15,-2 0 0-15,1 0 1 0,1 0 0 16,-1 0 1-16,0 0 2 0,0 0-2 16,0 0 0-16,0 0 4 0,0 0-2 15,0 0 2-15,0 1-2 16,0-1 0-16,2 0-2 0,-2 0 2 0,0 0-3 16,0 0 1-16,0 0 0 0,2 2 0 15,-2-2 1-15,0 0 1 0,0 0 0 16,0 1-1-16,0 0-3 0,0-1-11 0,0 1-85 15,3 3-110-15,2-2 130 0</inkml:trace>
</inkml:ink>
</file>

<file path=ppt/ink/ink1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34:19.680"/>
    </inkml:context>
    <inkml:brush xml:id="br0">
      <inkml:brushProperty name="width" value="0.05292" units="cm"/>
      <inkml:brushProperty name="height" value="0.05292" units="cm"/>
      <inkml:brushProperty name="color" value="#FF0000"/>
    </inkml:brush>
  </inkml:definitions>
  <inkml:trace contextRef="#ctx0" brushRef="#br0">9676 5889 1415 0,'0'0'8'0,"-2"3"-31"16,-3 0-5-16,-3 1 12 0,-5 3 18 15,-7 0 2-15,-7-2-1 0,-6 1 2 16,-9-3 0-16,-5 1 6 0,-9-8 2 16,-7-1 2-16,-3-3 4 0,-10-4-1 15,-3 2 5-15,-1-3 4 0,0 1 0 16,1 1 3-16,4-1-7 0,-12 1-3 15,-7 0-5-15,-4 0-6 0,-11 2-2 0,1 1-3 16,-8 0-3-16,-8 1 1 0,-3 2-1 16,1 1-1-1,0 3 1-15,2 1 0 0,3 2-1 0,4 1 1 0,12 2 0 16,3 1-1-16,3-1 0 0,5 2 1 16,4 1-1-16,10 0 1 0,6-1-1 15,5-1 0-15,2 1 0 0,3 0 1 16,9-2-1-16,7 0 0 0,6 1 1 15,10-2-1-15,4 1 0 0,5-2 0 16,10 0 0-16,4-2-7 0,3 1-9 16,6-2-20-16,0 0-15 0,0 0-15 0,2-2-10 15,5 0 20-15,12-6 25 0,19-4 15 16</inkml:trace>
  <inkml:trace contextRef="#ctx0" brushRef="#br0" timeOffset="519.32">9511 5911 1534 0,'0'0'12'15,"-1"0"-42"-15,-1 3-8 0,-2-2 21 16,-3 2 9-16,-7 4 4 0,-7 0 4 16,-11 2 3-16,-9 0 1 0,-10-2 2 15,-12-2 0-15,-11-1 1 0,-4-4 1 16,-1 2 2-16,-2-1 6 0,-1-1 7 16,-8 0 2-16,-11-3 3 0,-6 0-4 0,-2 1-5 15,-2-2-2-15,-4 1-2 0,-1 0-1 16,-3 1 0-16,0-2-2 0,5 3-3 15,-6 0-4-15,1 1-1 0,2-1-2 16,3 1-1-16,2-1 1 0,0 1-2 16,1 0 1-1,3 0 0-15,13 0 0 0,5 1 0 0,4 0 1 0,7 0-2 0,3 4 1 32,10-3 0-32,11 1 5 0,4 0 6 0,8-1 2 15,6 0 1-15,6 2-4 0,10-3-2 16,3 3-3-16,10-2-1 0,-1 0-1 0,4-1-3 0,2-1 1 15,2 0 0-15,0 0-2 16,0 0 1-16,1 0 0 0,0 0 0 0,0 0-9 16,0 0-2-16,-1 0-7 0,1 0-12 0,0 0-12 15,-2-4-21-15,7 3-22 0,2-1 660 16,4-6-435-16</inkml:trace>
  <inkml:trace contextRef="#ctx0" brushRef="#br0" timeOffset="79496.94">14900 12286 1031 0,'0'0'42'15,"0"0"21"1,1 0-45-16,-1 0 10 0,0 0 15 0,1 0 13 16,-1 1 6-16,0-1 2 0,0 0-5 15,0 0-10-15,0 0-15 0,0 0-15 16,0 0-12-16,0 1-7 0,-4 2-1 16,0 5-4-16,-1 4 1 0,-2 1 1 15,0 5 0-15,-1-1 1 0,0 3 1 16,2 0 0-16,0 1 0 0,2 1 1 15,-1 4 0-15,1-1 0 0,0 0 1 0,1-1-1 16,1-2 1-16,-1-1 0 16,2-5 0-16,0 1 0 0,1-2-6 0,0-4-22 15,0-2-29-15,0-4 109 0,0-5-59 16</inkml:trace>
  <inkml:trace contextRef="#ctx0" brushRef="#br0" timeOffset="79821.08">15241 12231 1778 0,'0'2'42'0,"-4"8"-24"0,-4 8-33 0,-2 8 4 16,-4 5 2-16,-1 3 8 0,-2 1 0 15,-5 3-1-15,0 5 1 0,0 5 1 16,-7 4-1-16,-2 4 2 0,-8-1 0 16,-5 1 0-16,3 0 1 0,5-2 0 0,8-1-1 15,3-4 0-15,0-1 1 16,4-3-2-16,0-5 2 0,4-3 0 0,3-7-1 16,2-5 3-16,1-6-4 15,4-3-17-15,1-3-25 0,3-1-44 0,-2-3-33 16,2-5 21-16,3-3 37 0</inkml:trace>
  <inkml:trace contextRef="#ctx0" brushRef="#br0" timeOffset="80600.49">15112 13056 1291 0,'-1'-1'73'16,"1"1"48"-16,2 0-105 0,2-2-35 0,3 1 4 16,2-2 7-16,6-4 5 0,2-2-1 15,5-7-2-15,3-2 1 0,3 4 1 16,4 0 1-16,-1 3 2 0,-1 5 1 16,-4 3-3-16,-4 3 0 0,-3 2 2 15,0 1 0-15,-1 4 0 16,-1-2 1-16,-5 4-3 0,-3 2-1 0,-9 3 3 0,-6 8-7 15,-8 4 2-15,-9 8 1 0,-1 2-2 16,-3-3 5-16,-3-5-6 0,-2-5-4 16,-3-7-2-16,2 0-1 0,5-5 7 15,5-1 3-15,7-3 4 16,1-1 0-16,6-5 1 0,9 0 3 0,-3 0 1 16,3-1 5-16,0 0 10 0,0 0 9 0,0 0 4 15,1 0-1-15,1 0-11 0,3 0-9 16,2 0-5-16,4-1-1 0,6 1-2 15,3 0 1 1,7 3-2-16,5 0-2 0,2 3 2 16,-1 2-2-16,-2 2-1 0,0 2 1 0,2 1-1 0,1 3 1 15,2 0 2-15,-7-2-1 16,-5 0 0-16,-1-1 0 0,-7-2 0 0,-4-2 1 0,-4-3 0 16,-6-2 0-16,0 0 0 15,0-3 1-15,-1 0-2 0,-1-1-1 0,0 0 0 16,0 0-2-16,0 0-1 0,0 0 0 15,0 0 0 1,0 0 3-16,0 0 1 0,0 0 2 0,2 1 2 0,0-1-1 16,-2 0-2-16,-2 0 0 0,0-1-1 15,0 1-1-15,2 0-1 16,0 0-2-16,0 0-3 0,1 1 0 0,-1 1-1 0,0 3 2 16,-5-1 1-16,1 1 2 0,-6 2 2 15,-2 0-1-15,-3 1 1 16,-5 1 0-16,-1-1 0 0,-6 0 0 0,-1 2 1 15,-2-1-1-15,0 0 2 0,-2 0 0 16,3-1 0 0,-1 0 2-16,-5-6 0 0,1 3 1 15,3-3 3-15,3-2 2 0,3 0 1 0,5 0 0 16,2-4-2-16,2 2 3 0,5 0 4 16,2-1 0-16,1 1 2 15,8 2-4-15,-1 0-5 0,-1-1 1 16,4 0 2-16,-2 1-1 0,0 0 1 15,0 0-5-15,0 0-5 0,0 0-7 16,-1 0-5-16,1 0-5 0,0 0-11 0,0 0-8 16,0 0-18-16,0 0-17 0,0 0-13 15,1 4 41-15</inkml:trace>
  <inkml:trace contextRef="#ctx0" brushRef="#br0" timeOffset="81645.52">14899 14305 1307 0,'0'0'42'15,"0"0"-6"-15,-1 2-36 0,1-2-4 0,0 0 3 0,1 0 6 16,-1 0 1-16,0 0 2 0,0 0 5 15,0 0 3-15,0 0 3 0,0 0 5 16,0 0 2-16,0 0 1 0,0 0-5 16,0 0-10-16,0 0-8 0,0 0-6 15,0 0 0-15,0 0-1 0,0 0 3 16,0 0 1-16,0-2 1 0,0 1 3 16,0 0 2-16,1-4 1 0,1 2-2 15,1 1 0-15,1 0-4 0,-1-4-2 16,1 3 2-16,0-3-2 0,-2 3 0 15,2-1 2-15,1 1-1 0,2 1 0 0,0-3 4 16,2 2 1-16,1 0 1 0,-3-1 0 16,5 1-4-16,-2-2 0 0,2-1 0 15,5 1-2-15,0 1 2 16,3-2 1-16,-6 2-1 0,-2 1 1 0,-2 0 0 0,3 2-1 16,0 1-1-16,3 0 0 0,0 0-2 15,2 0 0-15,2 1-1 16,0 1-1-16,0 2 0 0,-1 0 1 0,1-1-1 15,0 2 0-15,-2 0 0 16,-2 0-2-16,-2 1 1 0,-2 0 0 0,-1 0-1 0,0 2 3 16,-5-4 0-16,0 2-1 0,-4-2-1 15,-1 1-3-15,-1 1-3 0,-1 1-2 16,-6 5 3-16,-4 4 1 0,-5 6 3 16,-8 1 4-16,-5 3 0 0,-4 0 1 15,-5 1 2-15,2-3-2 0,1-1 2 16,2 1-1-16,5-4-1 15,4-2 0-15,0-1 0 0,4-4 0 0,-1-1-1 0,3 0 1 16,5-1-1-16,1-1 1 16,6 0 0-16,2-3 0 15,0-2 3-15,6-3 0 0,1-1 2 16,-1 0 3-16,3 0 5 0,-2 0 5 0,-1 2 2 0,5 0-1 16,4 0-3-1,6 0-3-15,3 0-1 0,4 0-3 0,1-2 0 16,-1 2-2-16,4-1 0 0,-4 0 0 0,0-1 2 15,-5-1 6-15,-6 1 3 0,2-1-1 16,-4-1-4-16,0 1-8 0,0 0-3 0,-2 0-4 16,-2 0-11-16,-2 0-11 0,-2 0-20 15,-1 0-20-15,2-1-15 16,-3 0-7-16,2-2-10 0,4-2 3 0,3-7-262 0,2-6 236 16</inkml:trace>
  <inkml:trace contextRef="#ctx0" brushRef="#br0" timeOffset="81929.64">15719 14291 1630 0,'9'0'130'0,"-9"1"-88"15,-2 0-43-15,2 1-3 16,-13 11-9-16,4 5 7 0,-6 11 4 15,-5 10 2-15,-4 8 2 0,-5 7 0 16,-3 7-1-16,-6 0 0 0,-8 3 1 16,2 0-1-16,6-6 0 0,5-2 0 0,9-4 0 15,3-11 1-15,2-2 0 0,0-4-1 16,1-1 1-16,2-2 0 0,3-3-2 16,0-7-11-16,4-4-17 0,3-5-24 15,2-4-24-15,3-4-18 0,1-4 130 16,0 0-282-16,1 1 202 0</inkml:trace>
  <inkml:trace contextRef="#ctx0" brushRef="#br0" timeOffset="82592.44">15628 14834 1613 0,'-8'0'87'16,"8"0"-120"-16,0 0-8 16,0 0-25-16,9-1 46 0,-9 1 8 15,0 0 3-15,0 0 5 0,-1-1 6 16,2 1 4-16,2-3 1 0,4 1 1 16,3-1-5-16,3 0-2 0,3 0 1 15,4-1-1-15,1 1 1 0,-2 1 1 16,0 2-1-16,-3 0 1 0,-4 2-1 15,0-1-1-15,-2 0-1 0,0 2 0 0,-3 1-2 16,0 0-6-16,-1 2-3 0,-1 0-6 16,0 0-11-16,-3 2-2 0,-1 2-2 0,-2 3-2 15,-4 3 9-15,1 6 7 0,-2-3 5 16,2-3 8-16,-2-2 4 0,1-4 1 16,-2-2-1-16,0-1 1 0,0 0 0 15,0-2 0-15,0-2 2 0,-1-2 0 16,2 2 1-16,2-3-2 0,3 1 2 15,0 0 0-15,-1-1-1 0,1 1 3 16,1-1 4-16,0 0 5 0,0 0 10 0,0 0 8 16,0 0 1-16,0 0-5 0,0 0-9 15,0 2-11-15,4-1-6 0,1-1-2 16,5 3 0-16,10 3 2 0,3 5 2 16,4 5-4-16,1 0 0 0,-5 2 0 15,-5-1 0-15,-5-2 2 0,-2-3 3 16,-3-2-3-16,-1 0-2 0,-3 1-3 0,-1-2-3 15,-3 1 2-15,-5 1 2 0,-4 2 1 16,-3 1 4-16,-3-1 3 0,-2 2 2 16,0-1 1-16,0-1 4 0,-1-2-2 15,-4-2-1-15,0-1-2 0,-1 0-5 16,2-4 1-16,2 2-1 0,1-2-1 16,2 1 0-16,0-2 0 15,3 1-2-15,1-2 1 0,4 0 1 0,3-1-1 16,5-1 2-16,-1 0 1 0,0 1-4 0,-4 0-4 15,5-1-9-15,0 0-18 0,-1 2-19 16,1-2-14-16,1 0 152 0,1-4-80 16</inkml:trace>
  <inkml:trace contextRef="#ctx0" brushRef="#br0" timeOffset="83366.46">15399 15961 1366 0,'0'1'106'0,"0"0"87"16,0 0-158-16,-3 2-58 0,1 0 0 16,-4 0 9-16,-3 4 13 0,-1 0 2 15,-2-3 2-15,1 2 0 0,2-2 1 16,0 2 0-16,-1 2 0 0,1-1 0 15,-1 2-2-15,1 3-1 0,-3 1 0 16,1 3-1-16,0 2 1 0,2 2 0 16,1 6 2-1,1 2-1-15,3 3 0 0,2 3 1 0,0 1-1 16,6 1 0-16,3 1 0 0,2 0-3 0,4 0-2 0,0 2 0 16,7-3 0-1,-1-4 3-15,2-2 0 0,0-5 0 0,0-4 1 0,2 1 1 0,6-6-1 16,3-3 0-16,4 0 1 0,1-4-1 15,-8-2 6-15,-4-3 2 0,-4-4 1 16,-6-2 2-16,-3-1-5 0,-2-1-2 16,0-3 1-16,0-4 0 15,0-3-1-15,4 0 2 0,-4-4-2 16,1-3-3-16,1 1 0 0,-4-5 0 0,1-2-1 16,-1 1 1-1,-2-3-1-15,-3-1-1 0,-2 1 0 0,-1-1 0 0,0-3-1 0,-3-1-1 16,0-3 0-16,-3 0-3 0,-1-2-4 31,-2 2-2-31,-2-1-4 0,1 3-2 16,-3 1 0-16,0 3-3 0,0 5-3 15,-2-1 0-15,-3 3 1 0,-1 2 1 0,-1 0 0 16,-4 1 0-16,2 3 1 16,-6 2 3-16,0 6 4 0,1 1 3 0,0 3 3 15,8 2 1-15,1 2 2 0,3 2 2 16,2 2-1-16,0 2 1 0,3 0 2 15,0 3 1-15,1 0 1 0,3-1 1 16,0 1-1-16,0 0 1 0,3 0-2 16,-2-2 0-16,3 0-1 0,1-1-4 15,-1-2-12-15,2-2-18 0,0 0-15 16,0 3 23-16</inkml:trace>
  <inkml:trace contextRef="#ctx0" brushRef="#br0" timeOffset="85094.76">21569 9368 1273 0,'5'-5'35'0,"-1"1"-15"0,5-2-16 16,0-2-2-16,3 0 0 0,4 1 1 16,-1-2-1-16,4 0 2 0,2 2 3 0,4-2 2 15,5 1 2-15,7-1 0 0,9 2-6 16,7-1-2-16,-1 1 0 0,-2 3-1 15,-2 3 5-15,-1 3 3 0,2 6 0 16,-4 0 4-16,1 3 0 0,-2 5 0 16,-6 1 0-16,3 6-3 0,-10 6-5 0,-3 3-5 15,2 7-1-15,-7 6-5 0,-4 6 0 16,-6 5-1-16,-7 10 2 0,-1 5 1 16,-5 3 3-16,-11 3-2 0,-5-7 1 15,-11-8 0-15,-10-5 0 0,-5-9 1 16,-7-9 3-16,0-7-2 15,3-8 2-15,1-6 0 0,3-8 5 0,-2-5 2 0,0-5 3 16,-2-8 2 0,-5-5 3-16,-2-6 3 0,-6-6-3 0,1-6 1 15,7-3-8-15,6-4-3 0,6-1 0 16,6-1-1-16,6-3 4 0,5 2 1 0,11 5 9 16,3 4 10-16,2 4 8 15,7 1 5-15,4 1-9 0,4-2-11 0,5-3-13 16,10-5-15-16,4-4-17 0,7 1-17 15,9 0-16-15,5 5-18 0,11 4-17 0,5 2 5 16,2 4 37-16</inkml:trace>
  <inkml:trace contextRef="#ctx0" brushRef="#br0" timeOffset="85568.02">24888 9222 1490 0,'0'0'41'15,"-1"0"-8"-15,1 2-37 0,-2 1-4 0,-2 5 2 16,1 8 2-16,-3 5 3 0,1 7 0 0,0 5 0 16,1 3 1-16,0-2 0 15,2-1 0-15,2-2 1 0,0-1-1 0,2-2 2 16,1-1 0-16,-2-3-1 0,2-4 0 16,2-6-2-16,-2-3-13 15,-1-6-19-15,2-3-21 0,-2 0-15 0,2-5 199 16,6-5-109-16</inkml:trace>
  <inkml:trace contextRef="#ctx0" brushRef="#br0" timeOffset="85852.96">25387 9036 1363 0,'0'20'190'0,"-11"7"-121"16,-7 12-76-16,-8 11-1 15,-5-5 7-15,6 7 1 0,1 3 0 16,-1 1 0-16,-1 5 1 0,0-4 0 0,-3-1 1 16,5-1 1-16,2-2 0 0,7 1 0 15,1 0 0-15,5 1-3 0,0-1-2 16,1-6-3-16,4-5-5 0,-1-7-2 15,2-10-8-15,1-6-16 0,0-9-17 16,-1-3-19-16,3-7-22 0,0 0-59 16,0-1-111-16,-1 0 151 0</inkml:trace>
  <inkml:trace contextRef="#ctx0" brushRef="#br0" timeOffset="86264.9">25289 9762 1558 0,'1'-1'61'0,"0"0"-3"16,3 1-27-16,-2-4-24 0,5 3-2 15,1-1 0-15,4-2 0 0,1 0-4 16,5 1 0-16,4-3 0 0,2 1 0 16,4 1-1-16,2 1 1 0,0 1-1 15,0-1 0-15,1 3 0 0,-4 0 0 16,-6 1 0-16,-5 1 1 0,-7 0 1 0,-7 0 3 15,1 0-4-15,-2 1-8 0,-3 2-14 16,2 5-6-16,-8 11 1 0,-5 9 8 16,-6 9 13-16,-14 4 2 0,-4 2 3 15,0-5 0-15,-2-2 0 0,7-8 2 16,8-3-1-16,6-7 1 0,6-9 0 16,7-1-1-16,1-3 0 0,4-2 0 15,0-1-1-15,1-3 0 0,2 1 6 16,0-2 12-16,2 2 10 0,2 2 11 0,6-4 0 15,5 0-8-15,4 0-8 0,6-4-9 16,3 2-6-16,3 0-3 16,2-1-1-16,-1 0-2 0,-3-1 1 15,-6 0-6-15,-1 0-11 0,0 0-26 0,1-2-38 16,4-2 638-16,1-3-431 0</inkml:trace>
  <inkml:trace contextRef="#ctx0" brushRef="#br0" timeOffset="86722.4">28604 9248 1051 0,'30'0'327'16,"-17"-4"-380"-16,3 3-55 15,-2-3 104-15,-4 3 5 0,1 1 10 16,-4-2 11-16,-1 2 16 0,-5 0 14 15,-1 0 5-15,0 0-4 0,2 0-11 16,-2 0-18-16,0 0-13 0,-2-1-11 0,0 5-5 16,1 0-1-16,-1 5 1 0,0 5 2 15,-2 6 2-15,-2 5 1 0,0 6-1 16,0 4 1 0,1-3 0-16,5 1 2 0,0 3-1 0,3 0 3 0,3-1-1 15,2 1 0-15,-1-4 1 0,5-2-1 0,-3-6-1 16,0-6 0-16,0-3-8 0,-2-7-9 15,2-3-16-15,-1-3-20 0,4-2 303 16,-1-4-197 0</inkml:trace>
  <inkml:trace contextRef="#ctx0" brushRef="#br0" timeOffset="87038.14">29410 9189 1767 0,'0'0'33'0,"-3"4"-26"16,-4 7-23-16,-2 7 0 0,-2 6 12 0,-2 9 2 16,-2 3 1-16,-1 4 0 0,-8 7-1 15,0 3 2 1,-6 4 0-16,-4 3 0 0,-2 8 0 0,-1 2 1 15,3 3 0-15,1 2 1 0,7-5 0 0,3-6-1 0,0-8 1 32,7-8 0-32,2-7-1 0,2-5 0 15,3-6 1-15,1-7 0 0,3-3 0 16,0-3 1-16,0-3-1 0,3-4-4 16,-1 0-20-16,0-3-28 0,3-3-35 15,0-1-22-15,0 0-135 0,0 0 149 16</inkml:trace>
  <inkml:trace contextRef="#ctx0" brushRef="#br0" timeOffset="87573.55">29389 9931 1344 0,'11'0'44'0,"-3"-3"-3"0,3 0-29 0,-1 2-10 15,2-4 1-15,2 1 1 0,-3-1 3 16,4 2 10-16,-2-3 13 0,1 3 10 16,-2 0 6-16,-2-1-5 0,0-1-8 15,0 2-9-15,3 0-8 0,0 0-6 16,0 1-2-16,-4 1-3 0,0 1 0 16,-2 0 1-16,1 1 0 0,-2-1-1 15,-2 2-2-15,-1-2-3 0,-3 0-11 0,0 4-7 16,0-1-4-16,-5 6-2 15,-2 6 6-15,-2 5 6 0,-4 6 4 0,-6 4 3 16,-3 3 2-16,-2-3 1 0,-2 2 2 16,2-9 1-16,3 0-1 0,2-3 1 15,1-1 0-15,4-1 0 0,2 0 1 16,2-1 1-16,1-2-2 0,2-3 0 16,1-2 0-16,2 0-1 0,4-2 0 0,-2 0 0 15,3-3-1-15,-1 0 1 0,0 1 0 16,1-3-2-16,3-1 2 0,-1 2 2 15,0-2 9-15,3-1 12 0,-2 0 11 16,5 0 8-16,3-1-4 0,1 0-5 16,3-1-8-16,4-1-8 0,4-3-4 15,-1 2-4-15,2-2-1 0,-2 0-2 16,0-1 0-16,-1 3-1 0,0-4-2 0,-4 6-1 16,-1-2-1-16,-3 1 0 0,-1 4-1 15,-1-2-1-15,-1 0 1 0,-2-2-8 16,1 1-25-16,-3-1-33 0,0 0-42 15,-1 0 52-15</inkml:trace>
  <inkml:trace contextRef="#ctx0" brushRef="#br0" timeOffset="91402.11">22500 10664 1251 0,'12'4'33'15,"2"4"-19"-15,4 2-9 0,3 7-5 16,9 5 0-16,3 7 0 16,9 5 1-16,4 7 0 0,8 6 0 0,8 7 0 15,12 9-1-15,9 10-1 0,8 14-5 16,0 14 0-16,5 11-2 0,3-1 4 0,-15-7 2 16,-5-12 2-16,-23-14 0 0,-16-13-1 15,-9-11 1-15,-14-9-2 0,-6-12-2 16,-10-7 2-16,-9-6-4 0,-5-7 0 15,-8-3-1-15,-10-4-1 0,-7-6 4 16,-8-6 6-16,-8-7 12 16,-13-10 7-16,-18-8 2 0,-16-16-2 0,-19-15-8 0,-18-10 9 15,-5-6-3-15,-2-6 2 16,-10 0-2-16,6 0-12 0,2-1-3 0,-5 0 1 16,6 8-2-16,4 1-1 0,7 9 1 15,10 7-1-15,11 3 1 0,11 10-1 16,9 8-1-16,14 7 0 0,23 11 0 15,14 7 0-15,19 5-1 0,11 7 0 0,7 4-3 16,6 0 1-16,3 2 1 0,0 3 1 16,13 10 2-16,10 12 3 0,24 19 1 15,32 22 0-15,32 23-1 0,25 25-1 16,25 20-1-16,21 18 1 0,10 16-2 16,22 11 0-16,2 13 0 0,6 9-1 0,2 5-1 15,-8 7 2-15,0 0-2 0,-24-11 0 16,-16-9 1-16,-18-18-1 0,-29-21 0 15,-20-13 1-15,-23-19-1 0,-22-15 0 16,-18-14 0-16,-14-22-1 16,-17-21-7-16,-17-22 0 0,-12-11-4 0,-18-10 2 15,-15-8 7-15,-17-5-1 16,-22-14 4-16,-21-17 2 0,-21-21 11 16,-20-21 11-16,-21-21 9 0,-14-16 2 15,-16-18-8-15,-25-8-7 0,1-9-9 0,-18-5-2 16,-1-4-2-16,-6 4-3 0,2 4 0 15,8 4-2-15,0 11 0 0,30 8-3 0,0 13 12 16,25 14 9-16,30 17 10 0,16 15 10 16,33 16-10-16,21 11-5 0,20 14-8 15,18 11-4-15,18 7-2 0,15 7-2 0,8 0-4 16,1 0 0-16,0 5-3 0,7 2 0 16,10 11 2-16,21 18-1 0,26 21 1 15,27 27 1-15,30 27 0 0,32 25-1 16,21 25 0-1,21 20 0-15,18 13-2 0,-3 15 0 16,16 8 0-16,-4 5-1 0,-5 6-1 16,-7-9 1-16,-25-8-1 0,-8-15 0 0,-20-14 0 0,-20-18 0 0,-16-15 0 15,-15-11 1-15,-22-13-2 0,-7-14 1 16,-9-16 0-16,-19-18 0 0,-9-21 0 16,-21-19-1-1,-11-17-10-15,-8-8-26 0,-20-7-5 0,-16-3-4 16,-19-6 9-16,-14-12 25 0,-17-12 6 15,-7-18 15-15,-20-13 6 0,-14-16 9 16,-11-16 7-16,-7-9-4 0,-11-4-2 0,1-4-9 0,3 0-4 16,-14 4-4-16,15-2-3 0,2 6-1 15,9 9-2-15,9 9 1 0,17 15-1 16,14 12 0-16,16 13 0 0,30 15 0 31,17 13-2-31,19 6-1 0,15 8-4 0,-2-1 2 16,6 1 3-16,2 3 5 0,5 4 4 15,8 9-2-15,21 22 0 0,25 26-1 16,39 36-6-16,27 30-15 0,21 30-16 16,25 18-3-16,-6 4 6 0,0-2 13 15,4-4 15-15,-18-6 0 0,1 3 0 16,2 7 0-16,-12-4-2 0,-8-3-2 16,-18-24 1-16,-24-27 3 0,-28-32 2 0,-23-30 2 15,-21-23 1-15,-15-19-5 0,-6-9-12 16,-3-3-25-16,-10-2-13 0,-16-3 2 15,-18-4 8-15,-19-15 22 0,-17-18 22 16,-20-18 10-16,-12-12 9 0,-11-14 13 16,-7-4 0-16,-14-7 5 0,-4-6-5 15,-3-5-8-15,-18-2-12 0,8-2-8 0,2-1-3 16,-9 3-3-16,13 8 1 0,11 11 0 16,13 13-2-16,23 16 0 0,16 11-1 15,15 14 0-15,15 13-1 0,15 9-1 16,21 6-3-16,11 3-1 0,9 3 1 15,6 0 5-15,1 0 3 0,3 4 6 16,6 7 1-16,10 11-2 0,23 21-1 16,22 23-4-16,22 25-10 0,19 21-15 15,15 13-18-15,16 12-4 0,4-3 9 0,0-3 12 16,-2-6 17-16,-7-6 6 0,-6 0 0 16,-9-7 0-16,-18-9 0 0,-19-16 0 15,-15-24 4-15,-16-19 2 0,-16-19 2 16,-16-13-1-16,-10-8-6 0,-6-6-22 15,-9 2-22-15,-20 0-3 0,-11-3 1 0,-18-5 23 16,-9-8 24-16,-5-10 12 0,-17-8 11 16,-15-9 5-16,-10-6-1 0,-6-5 0 15,-2-6-3-15,-4-5-6 0,-3-2-6 16,-1 1-7-16,6 4-4 0,2 8-1 16,7 6 1-16,11 6-1 0,7 9 0 15,22 7 0-15,19 7-1 0,12 7-1 16,14 4 0-16,12 4-4 0,9 1 1 0,8 0 3 15,0 1 11-15,0 0 7 16,-3 4 10-16,8-2-1 0,2 5-9 0,6 9-2 16,7 10-11-16,8 12-1 0,10 12 0 15,9 9-2-15,0 9 0 0,-1-4 0 16,-2-4-1-16,-4-12 1 0,0-7 0 16,-1-7 0-16,-6-1 1 0,-1-4-1 0,-10-1-2 15,-6-11 1-15,-5-5 0 0,-5-4 0 16,-5-5-1-16,-4-2-1 0,4-1-4 15,-2 0-1-15,3 0 2 0,-1-1-1 16,-2 0 1-16,-1 1-1 0,-2 0-1 16,-1 1 2-16,-1 0-3 0,-2-1-4 15,-4 2-3-15,-1 0-12 0,-1-1-17 0,-3-1-12 16,0-1-25-16,-4 0 560 0,1-1-365 16</inkml:trace>
  <inkml:trace contextRef="#ctx0" brushRef="#br0" timeOffset="97719.79">30697 16040 1448 0,'0'0'119'16,"2"-2"-101"-16,-1 1-2 0,1 0-4 15,-1 0-4-15,1 1-3 0,1-1-4 16,2-2-1-16,0 0 0 0,6 2-1 16,-1-4-1-16,5 5 2 0,3-1-5 15,6 1-6-15,4 3-8 0,3 4-14 0,5 8-17 16,1 11-12 0,6 13-8-16,2 15 6 0,6 14 21 0,-2 6 17 0,2 0 15 15,0-1 7-15,0-7 1 0,-1-6 3 16,-6-7 7-16,-9-6 4 0,-7-8 2 15,-9-4 0-15,-2-5-7 0,-5 1-1 16,-2-2-5-16,-4-8-9 0,-6-3 0 0,-3-7 2 16,-10-2 3-1,-7-1 7-15,-11-2 2 0,-13-4-4 0,-12-4 3 16,-8-7-1-16,-4-8 1 16,1-5 0-16,-2-5 2 0,0-7 0 0,-6-7 1 15,-7-3 1-15,1-1-3 0,2 0 2 16,8 4-1-16,13 5-2 0,8 1 1 0,6 5 0 0,6 9-2 15,4 1 2-15,6 7-1 16,5 6-2-16,8 4-1 0,8 2 0 16,4 2-1-16,2 0 5 0,0 1 5 15,3 2 2-15,0-1 4 0,1 4-4 0,6 5-3 32,1 10-2-32,10 16-1 0,9 15-1 15,2 22 0-15,7 11-1 0,1 5-2 0,2-3-1 16,-2-14-1-16,-6-14 0 0,-9-13 3 0,-8-17 2 0,-5-10 0 0,-5-6 1 15,-4-9-2-15,-2-3-5 0,0 0-5 16,-4-2-3-16,-8 0 1 0,-9-2 6 31,-14-5 4-31,-12-11 0 0,-8-6 2 16,-10-11 0-16,-15-9 2 0,-8-7 3 0,-8-4 6 16,-3-7-1-16,9-4 0 0,-9-6-4 15,-3 1-6-15,-1 2-2 0,-4 5 1 16,17 7-1-16,5 7 0 0,0 7-1 15,5 7 0-15,-1 7-1 0,10 7 1 16,14 6 0-16,6 5-1 0,12 8 0 16,5 5 0-16,5 1 1 0,7 4 0 15,-1 5 0-15,5 3 0 0,0 1 0 0,0 2-1 16,1 5 0-16,2 4 0 0,3 3 3 16,5 7 0-16,6 8 1 0,4 5-1 15,7 5 0-15,5 6 1 0,0 2-2 16,4 0 0-16,3-1 1 0,-5-6-1 15,-2-5 0-15,-3-3 1 0,-3-9-3 16,-4-6 1-16,-1-11 1 0,-4-7-3 16,-4-5-5-16,1-2-4 0,-6-3-1 15,-4 2 0-15,-10-7 4 0,-18-2 3 0,-12-7 1 16,-12-10 3-16,-9-6 1 0,2-7 8 16,-2-11 4-16,-7-5 8 0,-11-7 3 15,-10-5-5-15,-5-6-4 0,1-5-5 0,2-2-2 16,-9-3-1-16,0 7-1 0,0 6-1 15,8 5-4-15,20 5 1 0,5 7 0 16,2 8 0-16,10 5 0 0,7 9 0 16,17 9-2-16,17 6 1 0,10 4 4 15,8 5 10-15,5 0 16 0,4 4 18 16,1-1 11-16,-1-1-3 0,2 2-10 16,0-3-18-16,1 1-14 0,1 3-5 0,3 7-4 15,3 5-1-15,8 8-2 0,9 9 0 16,9 8-1-16,7 6-1 0,0 1 0 15,-2-5 0-15,-10-3 1 0,-7-5-1 16,-7-9 2-16,-11-7-2 0,-3-5-4 16,-3-1-8-16,-5-3-14 0,0 2-15 15,-8-1 0-15,-11-2 3 0,-11 0 10 16,-14-3 14-16,-7-4 5 0,-8-4 2 0,-7-7 3 16,2-8 3-16,-8-5 0 0,-9-4 2 15,-8-2 2-15,-10-1-2 0,-1-5-1 16,7-1 1-16,-3-1-1 0,2 4 0 15,1 2 1-15,5 3 0 0,13 4-1 16,16 4 1-16,9 3-2 0,5 7 1 16,3 2 1-16,-4 5-2 0,10 1 2 0,3 3 1 15,8 2-1-15,8 2 1 0,4 1 0 16,5-1-2-16,5 0-1 0,4 1-1 16,1 0 1-16,1 1 0 0,2 1 4 15,2 5-1-15,2 5 0 0,5 10 0 16,8 11 0-16,5 6 0 0,6 5-1 15,4-1-1-15,-4-2 1 16,-4-7 0-16,-6-9 0 0,-6-6 1 0,-2-11-1 0,-8-5-1 16,-1-3-3-16,-2-3-5 15,-4-1-6-15,-1-1-2 0,-3-1 1 0,-11 1 1 16,-9-2 4-16,-14-4 2 0,-11-3 6 16,-9-10 12-16,-6-10 16 0,-6-8 7 15,-12-7 2-15,-13-6-9 0,-8-1-11 16,-5-3-7-16,6-6-3 0,-9 1-3 0,0 1-2 15,-1 0 3-15,4 3-3 0,14 2 0 16,1 4 1-16,4 7-2 0,9 5 0 16,9 8 2-16,19 7-1 0,11 5 0 15,12 5 0-15,11 5-1 0,9 2 1 16,5 3 2-16,4 1 1 0,3 1 0 16,2-3 0-16,0 2 0 0,-2 3 1 0,2-1 0 15,1 3 0-15,3 4-1 0,3 8 1 16,8 12-2-16,8 14 0 0,7 10 0 15,9 8-2 1,0-1 0-16,-1-6 1 0,-5-6-2 0,-6-9 1 0,-5-11 1 16,-6-7 0-16,-5-8 0 15,-5-8-1-15,-6-4-7 0,-1 1-9 16,-4-4-10-16,-4 1-6 0,-4-1 5 0,-12 0 8 0,-9 0 6 16,-11-2 6-1,-9-6 4-15,-5-4 2 0,-11-8 5 0,-15-5 4 0,-8-5 2 16,-12-4 2-16,0-3-1 15,5-5-3-15,-15 0-3 0,2-4-2 16,-6-1-1-16,8 4-1 0,15 4 0 0,2 9-1 0,6 7-1 16,7 7 1-16,9 7-1 0,18 4 1 15,16 5 0-15,9 1-1 16,8 5 1-16,7-1-2 0,6 0-2 0,0 2 0 16,7 1 1-16,1 0 1 0,2 3 1 15,5 9 0-15,4 14-2 0,6 6 0 16,9 13-1-16,8 4 1 0,6 3-1 0,11 2 1 31,6 1 0-31,4-3 1 0,-1 1 1 0,-7-6 0 0,-15-8 0 0,-14-8 1 31,-8-13 1-31,-11-12 1 0,0-6 0 16,-5-5-9-16,0-1-10 0,-5-2-5 16,-4 2-3-16,-9 1 7 0,-13-1 8 15,-13-1 4-15,-15-4 6 0,-9-6 12 0,-5-5 7 16,-5-6 6-16,3-7-1 0,-8-6-9 15,-11-5-6-15,-5-1-4 0,-12-3-2 16,4 1-2-16,-1 0 1 0,2 1-2 16,0 3 1-16,1 4 0 0,16 7-1 15,10 3 1-15,13 5-1 0,3 2 0 16,5 5-1-16,5 4 1 0,9 4-1 16,13 3 0-16,9 0 0 0,8 3 0 0,5 1 1 15,3 0-1-15,2 1-2 0,1 1-2 16,3 1 0-16,0 3-1 0,1 2 3 15,4 6-2-15,5 7 0 0,7 7-1 16,6 10-1-16,10 5 0 0,4 1 1 16,1 2 2-16,-2-6 2 0,-11-6 1 15,-8-9 2-15,-7-11 0 0,-9-6 0 0,3-5-2 16,-4-2-9-16,0-1-7 0,-4 1-5 16,-9 1-2-16,-10 0 5 0,-20-1 5 15,-13-4 2-15,-10-4 16 0,-8-12 13 16,-6-10 8-16,-10-12 5 0,-20-9-8 15,-10-6-10-15,-9-4-4 0,-5-4-2 16,-2-1-4-16,4-3 1 0,7 2-3 16,12 5 1-16,19 6-1 0,15 8 0 0,10 9 0 15,15 13 0-15,17 6 0 0,16 10-1 16,11 4 0-16,9 1 0 0,-1 0-2 16,1 0 1-16,1 0 2 0,-1 0-1 15,3 5 0-15,2 0 1 0,1 10 0 16,6 9 1-16,3 10 0 0,7 9 0 15,4 1-1-15,1 1 2 0,1-8-1 0,-8-3-1 16,-7-7 1-16,-3-3-2 16,-9-4-3-16,-1-2-4 0,-7-3-5 0,-6-1-1 15,-10 2 3-15,-8 2 2 0,-7 0 3 16,-8 0 4-16,-8-5 2 0,-5-8 3 16,-7-4 5-16,-14-3 4 0,-12-7 3 15,-12-5 0-15,-15-6-4 0,6-5-5 16,-12-1-2-16,3-3-3 0,0 2 0 0,2 2-1 15,6 4-1-15,-1 0 0 0,2 5 1 16,4 1-1-16,17 5 1 0,13 2-1 16,7 7 0-16,8 2 0 0,4 5-1 15,13 1-1-15,11 4 0 0,12-1-3 16,8 3-4-16,6-1-1 0,4 2-1 16,2 3 1-16,0 0 2 0,5 7 2 15,1 4 0-15,3 4 2 0,3 4 2 0,4 5 0 16,9 11 1-16,6 10 0 15,5 0 1-15,3-1 1 0,-7-11 1 16,-7-13 0-16,-5-10 0 0,-6-8 1 0,-5-6-2 16,-1-5-2-16,-2 1-4 0,-2-3-6 15,-6 1 0-15,-3 2-1 16,-11 0 1-16,-8 2 3 0,-11 0 1 0,-5-5 3 16,-9 0 11-16,-11-6 7 0,-1-6 5 15,-22-4 2-15,-10-8-5 0,-8-5-4 16,-9-4-3-16,3-5-2 0,-10-4-2 0,3 2-3 15,1 0 1-15,8 1-2 0,18 3-1 16,0 5 2-16,12 2-1 0,13 7-1 0,13 7 1 16,22 5-1-16,11 4 2 0,9 0 5 15,4 1 4-15,5 1 6 0,-1 0 5 16,4 2 1-16,0-4 0 0,0 2-4 16,0-2-9-16,0 2-4 0,0 1-3 15,0-1-4-15,1 0-5 0,-1 0-7 16,0 3-15-16,0-3-14 0,0 1-16 15,2 0-24-15,0 0-15 0,-1 5-13 16,5 6-149-16,1 8 167 16</inkml:trace>
  <inkml:trace contextRef="#ctx0" brushRef="#br0" timeOffset="107684.98">27459 15076 885 0,'-4'2'32'0,"-4"3"-1"0,-1 2-17 16,-3 1-11-16,0 4-2 0,1-1 0 0,0 1-1 16,-3 3 0-16,-2-3 3 0,0 4 4 15,-7 2 2-15,3 0 0 0,-3-1-2 16,1 4-4-16,0 0-2 0,-9 0 1 15,-1 0 5-15,-11-1 7 0,-6 3 6 32,-3-1 6-32,-2 1-3 0,1-2-5 0,0-3-3 0,1 0-5 0,-1-2-1 15,-1-1-3 1,-9 0 1-16,-10 3-1 16,-5-1-3-16,2 3 1 0,5 1-1 0,4 3-2 15,-4 1 0-15,-9-2-1 0,-6 2-1 16,-2-8 1-16,5-3 1 0,8-5 3 15,10-5 1-15,3-4 1 0,-3-4-2 16,-5-2 0-16,-2-5 9 0,5-1 8 16,9-3 4-16,10-4 3 0,8-2 3 15,4-5 2-15,2-3-3 0,2-4 12 16,-2 1-11-16,0-6-9 0,-3-1 3 16,-3-2-13-16,3-2 0 0,0-4-1 0,6 3-3 15,6 0 0-15,2-2-2 0,3 1 0 16,4 2 2-16,1 0-4 0,3 1 1 15,1 1 0-15,1 0-1 0,2 3 1 16,0 1 3-16,5 2 2 0,2 1 4 16,2 2 5-16,2 1 4 0,2 4 2 0,1 1 1 15,2-3-3-15,1 3-1 0,1 1 3 16,1 3-2-16,0 4 1 0,3 2 1 16,2 0-4-16,1 2 1 0,1-4-5 15,2 0-5-15,6 1-6 0,2-6-4 0,7 1-2 16,0-2 3-16,1 2 2 0,-3 0 3 15,-6 1 5-15,0 2-1 0,0 1-2 16,1-1-2-16,5 0-4 0,1 0-3 16,1-4-1-16,1 3 1 0,4 0 1 15,2 1 0-15,6 1 1 0,0 1-3 0,1 2 0 16,-2 0 0-16,-6 1-2 0,0 2-1 16,0-2 0-16,-2 3 0 0,6 1 0 15,1 4-2-15,2 0-1 0,4 5 2 16,1-1 3-16,3 0-12 15,-4 2 0-15,-1 1 1 0,-3 3-3 16,-4 1 14-16,3 3 1 0,-3 0-2 16,0 0 0-16,-2 2 1 0,3-1 1 0,2 1 0 15,3 0 3-15,2 3-15 0,-4 0 1 0,-5 4 0 16,-7-3-3-16,-2 2 15 16,-3 0 2-16,4 2-2 0,1 1 1 0,2 2 0 15,4 3-2-15,1 1 0 0,1 0-1 16,-1-1 0-16,-8-3 1 0,-6 0 1 15,-9-5 0-15,0 0 0 0,-4 0-1 0,-1 2-5 16,-2-4 1-16,-2 4 1 0,1-2 1 16,-2-2 5-16,1 0 0 0,-2 1-3 15,-1-1 0-15,0 2 0 0,0 2-3 16,-1 0 1-16,0 1 0 0,3 1 1 16,-5-3 1-16,-1 0 0 0,1 0 0 0,-3 0-1 15,1 0 1-15,1 1 0 0,-1 0 0 16,-1-3 0-16,1 1 0 0,-2-1-1 15,-1 0 1-15,-1 3-1 0,0 5 1 16,-3-3 0-16,1 2 0 0,1 0 0 16,-1-1 0-16,0-2 1 0,-2 0-1 15,0-2 1-15,-1 1-1 16,3-1 1-16,-1-2 0 0,1 5 0 16,-1-7-1-16,1 2 1 0,2 0-1 0,-1-5 0 15,0-3 1-15,-2 2-1 0,1-2 1 0,1 2-1 16,2-1 1-16,-2 0-1 0,-1 0 1 15,0-6-1-15,1 4 1 0,1-3 0 16,1 0 0-16,0 0 1 0,0 0 0 16,0-2-1-16,0 0 0 0,0 0 0 0,0 0-1 15,0 1 1-15,0-2 0 0,0 0-1 16,0 0 0-16,0 2 0 0,0-2-6 16,0 1-10-16,0-1-17 0,0 1-28 15,0-1-33-15,0 1-10 0,0-1 47 16</inkml:trace>
  <inkml:trace contextRef="#ctx0" brushRef="#br0" timeOffset="117670.35">4268 11165 1245 0,'5'3'96'0,"-4"3"-87"15,3 1-72-15,-12-17 79 16,6 4-34-16,1 5 5 0,-2 1 6 0,-2-2 1 16,-2 0 4-16,-1 0 3 0,-1 0-1 15,-1 1 0-15,0 1-2 0,0 1-2 16,-7 2 0-16,-3 4 1 0,-8 2 0 16,-9 3 1-16,-5 2 2 0,-5 2-2 15,-9 0 2-15,-7 2 0 0,-3 2 0 16,-5-1 1-16,1 2-1 0,1-2 0 15,-1 0 0-15,-3-1 1 0,-9-1-1 0,-4 1 1 32,-10-2 0-32,-3-1-1 0,1-1 1 15,-4-4 1-15,-2-2 0 0,1-4-1 0,-3 1 0 16,3-3 0-16,-1-1 0 0,-1-1 0 0,3-2-1 0,1-1 0 16,4-4 2-16,0-4-2 15,-4-2 1-15,1-2-1 0,2-2 1 0,7-5-1 16,5-2-5-16,0-3 0 0,0 2-2 15,4-2 4-15,12 1 3 0,10 0 1 0,10 2 11 16,9 0 4-16,7 4 5 16,10 0 5-16,8 2 6 0,5 3 6 0,6-1 3 15,3-1-2-15,3-2-11 0,6-2-11 16,3-6-7-16,7-4-6 0,6-8-4 16,11-2 0-16,1-3 0 15,6-1 0-15,7 6-1 0,3-4 1 0,9 2 1 0,5 1-1 16,0 1 1-16,-1 3 0 0,0 1-1 31,1 0 1-31,3 3-1 0,5-4-1 16,9 2 0-16,-3 4 0 0,8 3-1 15,1 1-1-15,0 4 2 0,13 0-2 0,4 2 2 16,10 5-3-16,2 3-2 0,0 3 1 16,4 5-1-16,-4 4 6 0,0 3 0 15,-7 5 0-15,-8 1 0 0,0 5 0 16,-11 2 1-16,0 4-1 0,-6 3 0 15,-10-3 0-15,0 4 0 0,-2 3 1 16,-1 1 1-16,-5 2-1 0,-1 0 2 16,-12-1-1-16,-4 2-1 0,-2-2-1 15,-2 2 8-15,-4 2 2 0,-3 0 0 0,-2 5 4 16,-5-6-11-16,-3 2-1 0,-3-1 1 16,-8-6-1-16,-2 3 0 0,-4-5-1 15,-5-1-1-15,-2 0 0 0,-3-7 0 16,-2-1 0-16,0-3-2 0,-4-2 2 0,-1 2-3 15,-1-1 3-15,-7 3 0 16,-1 0 1-16,-3 3 2 0,-3 1-1 0,-4-1-1 16,-1 0 1-16,-3 0 2 0,-2-2 0 15,3 1 1-15,-1-3 0 0,-1 0-2 16,1-3 1-16,1-1-1 0,2-1 0 16,1-1 0-16,6 1 1 0,4-2-1 0,-2 0 1 15,4-2-1-15,-2 0-1 0,3-1 1 16,4 0-1-16,-1-1 0 0,4 0 0 15,1 0 3-15,-3-2-1 0,2-1 2 16,0 0 0-16,2 0 0 0,2 0 0 0,1 2 0 16,-1-1-1-16,0-1-1 0,0 0 0 15,0 0-3-15,2 2-1 0,-2-2 0 16,0 0-2-16,0 0-4 0,-1-1-11 16,1 2-13-16,0-1-14 0,0 0-10 15,0 0-11-15,0 0-8 0,0 0 39 16</inkml:trace>
  <inkml:trace contextRef="#ctx0" brushRef="#br0" timeOffset="118441.67">3587 12636 1180 0,'-13'1'35'0,"-30"3"-26"0,-16-4-3 15,-17 2 0-15,-19 0-1 0,6-2 0 16,-5 0-2-16,-5 0 1 0,-5-1 0 15,-3 0-1-15,4 0 1 16,1 0-2-16,12 1 1 0,5 0-1 0,1 0 1 16,5 1 0-16,3 2 0 0,4 2-1 15,8-1-1-15,3 2 1 0,8 1-1 16,1-1 1-16,7 2 1 0,7-1-1 0,5-1 0 16,10-1 0-16,8 1-2 0,7-5-11 15,3 0-23-15,2 0-24 0,3-1-161 16,6 0-24-1,11-1-5-15,12-3 60 0</inkml:trace>
  <inkml:trace contextRef="#ctx0" brushRef="#br0" timeOffset="118835.79">3423 12707 986 0,'2'0'44'0,"-1"1"14"0,-1-1-33 0,0 0 5 16,0 0 13-16,0 1 12 0,0-1 4 16,-3 0-21-16,2 1-16 0,-7 3-12 31,-7-2-8-31,-12 5 0 0,-14 2 3 0,-13 2 0 0,-11 0 4 0,-7-1 4 16,-6 0 0-1,-3-2 0-15,-2-1-2 0,-3 0-4 0,6 0 1 0,0-2 0 0,6 0-1 31,6 1 1-31,4-3 1 0,1 3-1 0,3-3-1 0,-1 2-1 0,0 1-1 32,7-2 1-32,6 1 1 0,3-2-2 15,10 3 0-15,4-6-2 0,6 3-1 16,8-1 0-16,2-2 2 0,6 4 2 16,1-4 1-16,3 1 2 0,4 0-4 0,1-1-2 15,0 0-2-15,-1 0-2 0,1 0-1 16,0 0-4-16,0 0-13 0,0 0-12 15,0 0-20-15,0 0-20 0,0 0-19 16,0 0-109-16,0 0 123 0</inkml:trace>
</inkml:ink>
</file>

<file path=ppt/ink/ink1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37:31.911"/>
    </inkml:context>
    <inkml:brush xml:id="br0">
      <inkml:brushProperty name="width" value="0.05292" units="cm"/>
      <inkml:brushProperty name="height" value="0.05292" units="cm"/>
      <inkml:brushProperty name="color" value="#FF0000"/>
    </inkml:brush>
  </inkml:definitions>
  <inkml:trace contextRef="#ctx0" brushRef="#br0">14872 12495 1257 0,'0'0'78'0,"0"0"43"15,1 0-69-15,-1 0-43 0,0 0-1 16,0 0 0-16,-1 0-2 0,1 0-1 0,0 0 1 15,0 0-2-15,0 0-1 0,0 4-1 16,0 2-2-16,-2 4 0 0,0 5-1 16,1 10-1-16,-1 8 1 0,2 9 1 15,-1 4 0-15,0 1 0 0,1-1 2 16,0 0-2-16,2-1 1 0,0-1 0 16,1-2 0-16,0-2 1 0,-1 0 1 0,2-7-1 15,-1-1 2-15,0-6-1 0,2-3 0 16,-2-4 1-16,-2-4-1 0,1-1-2 15,-2-5 1-15,2-1-1 0,-2-3 2 16,1-1-11-16,-1-1-25 0,0-3 2 16,2 2-222-16,7-3 171 0</inkml:trace>
  <inkml:trace contextRef="#ctx0" brushRef="#br0" timeOffset="331.37">15420 12678 1850 0,'0'1'69'0,"0"-1"9"16,-1 2-75-16,-3 2-18 0,0 2 0 16,-3 8 3-1,-4-1 7-15,-3 8 3 0,-5 2 0 0,-5 5 2 0,-7 4 0 16,0 6 1-16,-2 3 1 0,0 5 1 15,0 5-2-15,2 4 1 0,0 1 0 0,3 1-1 16,-2-2 2-16,-4-2-2 0,0-1 1 16,0 0-1-16,3-5 1 0,5-3-1 15,4-5 0-15,2-1 0 0,1-3 0 16,0-1 1-16,1-5-1 0,4-4 4 16,2-6-11-16,4-1-16 0,1-4-31 15,0-4-40-15,4-3-28 0,1-2-20 16,2-3-107-16,0-2 151 0</inkml:trace>
  <inkml:trace contextRef="#ctx0" brushRef="#br0" timeOffset="979.47">15263 13442 1681 0,'1'0'68'0,"-1"-1"10"16,-1 1-73-16,0 0-17 0,1 1 0 15,0-1 5-15,1 0 5 0,1-1 1 16,-1-3 0-16,1 1 6 0,2-1 6 0,-1 1 5 16,4-3 2-16,3-1-3 0,2-4-5 15,3 1-5-15,5 0-3 16,1-1-3-16,3-1-2 0,7 2-2 0,8 3-2 15,0 0 1 1,2 6-1-16,-5 1 0 0,-10 2 3 16,-1 4 2-16,-9-2 2 0,-1 3 0 0,-2-1 2 0,-2 2-3 15,-2-2-4-15,-5 0-11 16,-1 3-11-16,-3 3-13 16,-5 6-3-16,-4 5 5 0,-7 4 6 15,0-3 12-15,-6-2 7 0,-1-4 6 0,-2-7 7 0,-5-1 2 0,-3-1 3 16,1-3-1-16,1-3 0 0,8-1-1 15,5-2 1-15,8 0-2 16,2-1 1-16,3 0 2 0,3 1 1 0,2 0 2 0,0 0 2 16,0 0 5-16,0 0 17 0,0 0 2 15,0 0 9-15,0 0-3 16,0 0-16-16,1 0-7 0,4 0-11 0,-2 2-6 16,7 0-1-16,9 5-1 0,10 1 0 15,8 6-1-15,4 2 0 0,-6 1 2 16,-6 0 0-1,-9-2 2-15,-8-2 5 0,-1-1-1 16,-9 1 0-16,0-4-3 0,0 2-6 16,-4 1-5-16,0 2-2 0,-5 2 0 15,-5-1 1-15,-2 1 3 0,-6 0 1 16,-1-4 1-16,-9-1 2 0,-3-2 1 16,-3-2 2-16,0 0 0 0,4-2 1 15,4 1 0-15,4-1 2 0,-2-3-1 16,3 0 1-16,5 0-3 0,5-1-6 0,3 3-6 15,4-4-10-15,3 0-18 0,3 0-19 16,0 0-23-16,0 0-19 0,0 0 712 16,0 0-465-16</inkml:trace>
  <inkml:trace contextRef="#ctx0" brushRef="#br0" timeOffset="1804.29">14733 14601 1624 0,'0'0'48'0,"-2"0"-8"16,1 0-47-16,0 0-7 0,1 0 2 16,0-2 3-16,1 2 3 15,-1 0 4-15,0 0 8 0,0 0 12 0,0 0 7 16,0 0 5-16,0 0-1 0,1 0-5 16,3-4-4-16,-1 1-5 0,3-2-4 15,3-1-4-15,3-3-3 0,8-6-1 0,6-1-3 16,4-1 2-16,5-1-6 0,1 4-4 15,4-3-4-15,-3 5-3 0,-5 5 9 16,-5 0 3-16,-7 6 4 0,-1 1 1 16,-2 0-5-16,-6 1-4 0,1 3-6 15,-6 1-4-15,1 0-6 0,-2 7-10 16,-2 5 1-16,-1 4-5 16,-3 8 7-16,-6 5 10 0,-4 2 5 15,-2-1 7-15,-3 0 3 0,0-1 2 0,-3-1-1 0,-3 0 1 16,-4-3 3-16,0-5-2 15,4 0 3-15,1-3 1 0,6-2-2 16,1-1 1-16,2-2 0 0,4 0-1 16,1-5 1-16,3-1 0 0,1-2 0 15,3-2 2-15,0-2 1 0,4 0-2 0,-2-1 4 0,1 1 0 16,2-1 2-16,2 0 4 0,3-2 2 16,6 1-1-16,3 0-1 15,3-3-1-15,7 0-4 0,-1-1-1 0,-2-1 1 16,-3 0-2-16,-5 1 0 0,0 1 1 15,-3 0-1-15,0 0 0 0,0-2-1 16,-1 1-3-16,3-2 0 0,0 3 0 0,-3-2-1 16,0 0 0-16,-4 2 2 0,-2 0-1 15,-1 1-5-15,-4 0-10 0,1-1-17 16,0 0-21-16,1-3-15 0,8-1-233 16,1-8 201-16</inkml:trace>
  <inkml:trace contextRef="#ctx0" brushRef="#br0" timeOffset="2132.39">15622 14449 1623 0,'-1'-3'332'16,"1"3"-194"-16,0 3-142 0,-6 5-11 15,1 12 1-15,-12 9 6 16,-4 13 5-16,-9 11 3 0,-5 4 0 0,-3 3 0 16,1 1 0-16,4 0 1 0,2-4 0 15,9-3 0-15,-1-4 0 0,4 0 0 16,0 2 0-16,0 4 0 0,2-1 0 16,0-1 0-16,4-5-1 0,-1-5 1 0,2-6 0 15,-1-3-1-15,4-4 1 0,0-7 0 31,3 0-1-31,3-5-13 0,-2-3-16 0,3-2-22 16,-2-3-24-16,4-4-21 0,-2-1-24 0,2-3 427 0,0 1-251 16</inkml:trace>
  <inkml:trace contextRef="#ctx0" brushRef="#br0" timeOffset="2732.12">15566 15069 1538 0,'-1'0'86'0,"-1"0"30"0,2 1-77 16,-2-1-50-16,5 0-6 0,0 0 4 0,-3-1 2 31,2 0-1-31,-2 1 3 0,3-2 3 16,-1 0 3-16,4 0 5 0,3-1 5 0,-1 1 2 0,-1-3-1 0,4 1-1 15,1-2-5-15,1 1-1 0,9 0 0 16,0-1-1 0,5 2 2-16,-1 1-2 0,-2 0-2 15,0 3-5-15,-3 1-3 16,-2 3 1-16,-3 1 3 0,-5 0 3 0,-3-2-2 16,-3 2-5-16,-3-2-11 0,0 4-9 15,-2 2-14-15,-4 4 0 0,-6 4 6 16,-5 3 5-16,-4 2 17 0,0-3 6 15,0-3 6-15,0-1 4 0,1-3 1 0,1-3 1 16,1-3 1-16,3 1-2 0,1-2 1 16,3-2 0-16,4 0 1 0,4-3 0 15,-1 1 1-15,2-1 1 0,0 0 2 16,0 0 1-16,0 0 9 0,0 0 8 16,-1 0 2-16,1 3-1 0,4-3-9 15,4 2-10-15,4 2-3 0,5 2-2 16,7 5 0-16,5 4-2 0,3-1 0 15,-3 4-1-15,-4-1 3 0,-6-2 13 0,-8-2 5 16,-1 1 0-16,-1-1-4 0,2 5-11 16,-2 0-7-16,-5-3 1 0,-4-3 1 15,-4 1-2-15,-8-2-4 0,-2 1 0 16,-3 0 0-16,-4 2 6 0,-3-4 5 16,-3 0 1-16,-1-3 1 0,3-1 0 0,-2-2 0 15,0-1-1-15,5 0-1 0,-3-3-5 16,3 0-6-16,1 0-12 0,-1 0-15 15,2-1-21-15,0-3-20 0,2 2 687 16,4 1-464-16</inkml:trace>
  <inkml:trace contextRef="#ctx0" brushRef="#br0" timeOffset="3365.17">15555 16317 1595 0,'-1'0'73'0,"3"1"54"0,-2-1-153 16,0 0-64-16,1-1 25 0,-4 0 20 15,0 0 18-15,-3-4 14 0,1 2 7 16,-5 0 16-16,3 1 8 0,0 0 3 15,-3 1 3-15,1 1-8 0,-3 0-6 0,-7 3-6 16,0 1-3-16,-3 5 1 0,-1 1-1 16,0 2 1-16,0 4 0 15,-5 1-1-15,-1 4 2 0,2 2-1 0,2-1 1 16,6 1-1-16,6-2 0 0,3 1 0 16,6 4-1-16,0 2 0 0,4 3 1 15,6 2 2-15,0 2 0 16,5 3 1-16,2-1-1 0,2-4 2 15,3-6 0-15,2-4 2 0,4-3 2 0,3-4-4 16,3 0-1-16,8-2-3 0,8-1-2 16,5-3 0-16,3-2 4 0,-12-3 7 0,-6-3 12 15,-5-2 1-15,-8-5-1 0,1-1-5 16,-3-3-9-16,-2 0-1 0,0-5 5 16,1 0 0-16,-1-2 2 0,-3-4 0 15,-1-1-4-15,-3 2-3 0,-1-2-1 0,-6 0 0 16,-1-1 1-16,-2 0 1 0,-1-1-2 15,-1 2-2-15,-1 0-2 0,-3 0 0 16,-1 0-2-16,-4-1-1 0,-2 1-3 16,-4-2-4-16,-2-2-1 0,-2 0-1 0,0 2 2 15,-1-4 2-15,1 3 0 0,-4 2-1 16,4-3-5-16,2 5-3 0,1 1-6 16,5 1-4-1,-1 2-3-15,3 3-6 0,-2 4-4 0,-3 0-1 0,5 3-3 16,-7 2 0-16,5 0-3 0,0 3-7 15,-6 1-5-15,-1 5 7 0,-4 5 23 16</inkml:trace>
  <inkml:trace contextRef="#ctx0" brushRef="#br0" timeOffset="4792.27">21885 9743 1281 0,'39'24'206'0,"-38"-24"-133"0,-1-2-73 16,2 1-17-16,-36-25 9 0,37 22 1 16,5-3 1-16,2-2 1 0,1-6 5 15,2-1 6-15,3 0 3 0,2-1 2 16,1-1 0-16,7 0-1 0,1-1-5 15,7 1 0-15,4 1 1 0,0 1-1 16,3 1 2-16,0 0-2 0,2 4-1 0,5 3-1 16,1 3-1-16,-6 1-2 0,-3 4 0 15,-5 1-3-15,-2 6-6 0,0 4-4 16,2 6-1-16,-2 6 2 0,-1 4 3 16,-2 5 6-16,-4 4 0 0,-5 8 0 15,-2 2 2-15,-2 3-1 0,0 6 2 0,-3-1 0 31,-7 0-1-31,-2 0 1 0,-5-2-1 0,-6-6 0 0,-6 1 0 0,-4-1 1 16,-4-3-1 0,-2-8-2-16,-4-2 1 0,-6-6 0 0,-4-5 2 0,-2-4 3 15,1-5-1-15,2-6-1 0,0-4-1 16,-5-3-1-16,-7-5 1 16,-6-7 3-16,-7-1 1 0,5-7 2 15,0-6 0 1,6-3-1-16,4-7 1 0,2-3 0 15,3-1 0-15,2 0 1 0,4-1 0 16,4 4 1-16,6 6 1 0,8 5 1 0,5 4 21 16,8 6 17-16,3 4 18 0,2 1 13 15,6 0-23-15,4-5-24 0,9-3-34 16,3-8-34-16,8-1-16 0,4 4-11 0,1-1-13 16,8 4-5-16,4 3 602 0,4-1-397 15</inkml:trace>
  <inkml:trace contextRef="#ctx0" brushRef="#br0" timeOffset="5470.97">25690 9147 1541 0,'26'19'101'0,"-28"2"-129"0,-7 7-6 16,3 11-35-16,-32-7 70 0,31 10 0 15,1 5 1-15,0-4-2 16,-1-2 1-16,1-4 1 0,3-6-1 0,0-4 0 16,4-3 0-16,-1-6 0 0,0-8 0 15,1-2 1-15,-1-5 1 0,1-2 0 16,-1 0-2-16,0-1-15 0,0 0-23 15,1 0-10-15,6-7 17 0</inkml:trace>
  <inkml:trace contextRef="#ctx0" brushRef="#br0" timeOffset="5753.7">26210 9189 1444 0,'18'29'219'0,"-27"-2"-158"0,-8 14-79 15,-6 12-16-15,-30-14 34 0,17 18-1 16,-8 4 1-16,-2 1 2 0,-1 5-1 16,1 0 0-16,8 2 0 0,6-4-2 15,7-2-3-15,8-8 1 0,2-8-1 16,4-8 3-16,2-7 1 0,2-7 1 0,-1-7 0 15,0-5 1-15,3-2-3 0,-1-4-7 16,5-2-10-16,1-3-22 0,1-1-22 16,0-1-13-16,-1 0-27 0,2-5-269 15,4-7 249-15</inkml:trace>
  <inkml:trace contextRef="#ctx0" brushRef="#br0" timeOffset="6257.53">26183 9818 1332 0,'2'1'121'16,"1"-1"144"-16,0 0-234 0,0 0-33 0,0-2-3 16,1 0 4-16,2-4 1 0,3-2 0 15,4-2-4-15,1-1 1 0,5 1 1 0,1 1 0 16,1-3 2-16,4 5 0 0,-4-4 0 15,2 5 0-15,-3 3 0 0,-3-1 3 16,-4 1 0 0,-4 0 2-16,-2 1-3 0,0 2-3 0,0 0-2 0,-1 3-9 15,-1-3 1-15,-2 4-11 0,-3 1-22 0,-3 7-4 16,-4 8-2-16,-3 8 11 0,-6 9 22 16,-4 3 12-16,-1 0 0 0,-7-3 2 15,1-3 0-15,2-4 1 0,4-5 1 16,1-6 1-16,6-2-1 15,4-8 1-15,1-4 0 0,7 0 0 0,2-5 0 16,0 1 1 0,0-1-1-16,0 1 10 0,-3 0 16 0,3-1 10 0,0 0 10 0,5 0-6 15,0 0-15-15,6 0-13 0,9 1-7 16,6 2-3-16,7 0-1 0,5 2 1 16,1-1-2-16,-3-2 8 15,2 0 5-15,-2 0-1 0,0-2 1 0,-2 0-7 16,-4 0-5-16,-6 0 1 0,-6-2 1 15,-6 2-2-15,-1 0 2 0,-4-1 3 16,-1 0-13-16,-5 1-21 0,-1 0-22 16,2-1-8-1,2-7 24-15</inkml:trace>
  <inkml:trace contextRef="#ctx0" brushRef="#br0" timeOffset="6714.45">29869 9213 1840 0,'-2'0'25'16,"2"9"-40"-16,-7 5-17 0,2 9-11 16,0 8 25-16,-3 4 17 0,6 3 0 15,0 2 0-15,-1-1 1 0,0-1 0 16,3-4 1-16,0-6 0 0,0 0 0 16,0-6 0-16,0-2 1 0,1-5-1 15,-1-2 0-15,2-4 0 0,-2-4-1 16,1-1-2-16,-1-4-8 0,0 0-15 0,0 0-29 15,-1 0-25-15,-1 0-28 0,4-5 53 16</inkml:trace>
  <inkml:trace contextRef="#ctx0" brushRef="#br0" timeOffset="7045.66">30587 9296 1517 0,'2'25'291'0,"-14"16"-252"16,19-7-147-16,-56-45 110 16,21 23-4-16,0 25 1 0,0 5 1 15,-7 3 0-15,-4 1 0 0,-4 5 0 16,-3 2 1-16,2 3 1 0,2-1-2 15,6 1 1-15,4-4 0 0,4-4 0 16,5 0 0-16,3-6 1 0,0-5-1 16,5-3 0-16,1-8 1 0,3-7-2 15,3-4 1-15,1-5 2 0,2-2-2 16,1-2-8-16,1-2-20 0,3-4-26 0,0 2-21 16,-3 1-19-16,3-3-13 0,0 0 240 15,3 0-122-15</inkml:trace>
  <inkml:trace contextRef="#ctx0" brushRef="#br0" timeOffset="7595.33">30601 9964 1710 0,'2'8'107'0,"2"30"-125"31,-5-89 18-15,8 47-4-16,2-3-1 0,3 0 2 0,5-2 0 15,2-1 3-15,4 1 3 0,2 0 2 16,4 0 2-16,-1 2 1 0,5 1-2 16,-2 1-3-16,-6 2 0 0,-3 1-2 15,-6 0 0-15,-3 0-1 0,-1 1 0 16,-2 1 0-16,-4 0 0 0,-4 3-12 0,-2 0-3 15,0 4-15-15,-2 5-14 16,-6 9 3-16,-4 6-3 0,-6 4 10 0,-14 5 11 16,-3-2 6-16,-12-2 3 0,-5 0 5 15,4-1 4-15,5-3 0 0,8-2 3 16,9-6 2-16,6-5-2 0,5-2 1 16,6-6 1-16,4-1-1 0,5-6 1 0,-2 0 0 15,2 0 10-15,0 0 16 0,0 0 18 16,0 0 17-16,0 0 4 0,4 2-4 15,-1-2-6-15,2 0-4 0,4-2-13 16,2 2-11-16,6-3-9 16,4 2-12-16,8-1-4 0,8-1 1 0,7 2-2 15,-1-2-2-15,-4 3 13 0,-5-1 7 16,-7 0 0-16,-1 1 3 0,-7 0-15 16,-4 0-6-16,0 0 0 0,-7-1 0 0,0 1-1 15,0 0 0-15,-4 0-5 0,1-1-12 16,-3 1-19-16,-2 0-22 0,1 0-36 15,-1 0-29-15,2-6 67 0</inkml:trace>
  <inkml:trace contextRef="#ctx0" brushRef="#br0" timeOffset="23562.39">23456 12898 1294 0,'0'0'66'0,"5"0"25"15,-5-1-75-15,0-1-49 0,0 2-19 16,0-1-9-16,-2-1 11 0,0-1 16 15,0-1 21-15,-1-2 12 0,-1 0 1 16,1 2 2-16,-3-2 2 0,0 1 2 16,-2 1 2-16,3 1 0 0,5 1-1 15,-1 0-3-15,0 1 4 0,0 1 5 0,0-1 0 16,0 1-1-16,1 0-2 0,0 0-2 16,0 0-2-16,0 1 2 0,1 4-4 15,4 2-2-15,2 6 0 0,8 11 1 16,0 7-2-16,7 10 0 0,2 7 2 15,4 5-2-15,1 2 1 0,1 1-1 16,0-5 0-16,-4-4 1 0,1-6 1 0,-7-5 0 16,-3-5 1-16,-5-5 0 15,-5-3-2-15,-1-6-1 0,-6-5-1 0,-2 0-4 16,-6-4-7-16,-6 0-8 0,-7-1 3 16,-7-4 5-16,-8-4 7 0,-6-8 8 15,-11-8 0-15,-13-6 6 0,-3-8 6 16,-10-2 3-16,1-2 2 0,3-6-6 0,1 2-6 15,-9 1-2-15,1 2-3 0,4 2 0 16,-2 2 1-16,9 2-3 0,9 5 2 16,6 2-2-16,8 6-1 0,11 4 1 15,6 2 0-15,3 5 1 0,8 3-1 16,2 1 4-16,8 2-1 0,6 2 6 16,3 0 4-16,4-1-1 0,0 2 2 15,-1-2-3-15,-1 5-5 0,2 2-1 16,7 9 0-16,9 12-3 0,12 13 1 15,12 15 1-15,12 11-2 0,12 11-1 16,6 7 0-16,14 5-1 0,2-5 0 16,-4-9 0-16,-4-4 0 0,-10-4 1 0,-11-7 1 15,-7-5-2-15,-11-10 1 16,-14-12 0-16,-13-10-1 0,-8-11 1 0,-5-6-3 0,-2-3-4 16,-2-3-9-16,-2 1-7 0,-3-2 4 15,-9-1 4-15,-10-1 9 0,-13-9 6 16,-13-10-1-16,-9-10 7 0,-11-13 3 15,-14-9 4-15,-6-5 1 0,-9-3-5 16,0 1-3-16,1-4-2 0,-11 0-2 16,-1 1-2-16,-6-3 1 0,3 4-2 0,3 4-1 15,-1 4 1-15,6 8-1 16,2 8-1-16,15 8 2 0,11 4-2 0,3 6 1 16,6 4 1-16,9 5 0 0,11 3 0 15,13 5 1-15,14 2 0 0,4 2 1 16,6 2-2-16,4 2-3 0,5 1-1 15,2 1 2-15,2 0 1 0,1 3 6 16,6 5 1-16,7 9 0 0,9 11 1 16,13 15 0-16,19 17-1 0,16 11-1 15,14 11-1-15,10 8-1 16,6 10-2-16,18 11 0 0,13 7-1 0,5 10-1 16,12 6 0-16,-5-1 0 0,-7-6 0 0,-6-8 6 15,-18-15 4-15,-12-13 5 16,-10-7 2-16,-13-12-6 0,-13-7-5 0,-17-7-4 15,-12-9-2-15,-11-7-1 0,-6-15 0 0,-7-6-1 16,-9-11-2-16,-4-5-10 0,-4-4-10 16,-5-2-5-16,-4-2 5 0,-6-5 9 15,-7-3 9-15,-8-8 14 0,-12-7 3 16,-14-7 6-16,-12-8 7 0,-8-8-4 16,-7-7-2-16,4-9-4 15,-8-4-5-15,-16-10-3 0,-5-2-2 16,-10-3-2-16,0-4-1 0,3 1 0 15,-4 1 0-15,4 3-1 0,5 4 0 16,11 3 0-16,6 10-1 0,11 6 1 0,5 11-1 0,18 10 0 16,18 9 1-16,12 9 0 0,17 6 0 15,8 2 0 1,8 5 11-16,0 0 3 0,0 0-1 0,1 0 1 0,0 0-6 16,0 1-2-16,3 4 1 0,2 2 1 0,7 7-6 15,13 15-1-15,17 22-2 0,23 22 0 16,29 20-3-16,13 16 0 15,9 10 2-15,14 8-1 0,4 2 2 0,2 5 1 16,2 0-1-16,1 2 1 16,-7-2 0-16,-9-7 0 0,-8-9 0 0,-23-12 0 0,-11-13-1 15,-4-11 1-15,-7-9 0 0,-5-8-1 16,-15-6 0-16,-17-11 1 0,-14-12-1 16,-11-13 1-16,-1-9 1 0,-4-9-13 15,1-3-33 1,-5-2-12-16,-7-2-1 0,-11-1 11 0,-15-5 39 0,-14-7 13 15,-17-10 8-15,-11-11 7 0,-12-10 0 16,-1-9 1 0,-6-6-4-16,-19-5-6 0,-5-3-5 0,-7-1-3 15,-5-7-1-15,-3 1-2 0,0-1 1 16,1 2-1-16,2 4-1 0,12 7 1 0,8 9-1 0,11 9 0 16,14 10 1-16,21 11-1 15,16 9 1-15,14 5 0 16,15 6-1-16,8 4 2 0,9 1 5 15,3 1 7-15,3 0 9 0,-2 1 5 16,1 2 4-16,-2-1-3 0,4 3-9 16,5 6-8-16,10 11-7 0,20 19-5 15,24 19-14-15,25 22-21 0,28 18-13 16,12 10-2-16,9 8 14 0,12 6 20 16,-4 0 12-16,-1-4 4 0,-5-5-3 15,-17-12 11-15,-19-18 30 0,-23-19 19 0,-20-14 8 16,-22-12-12-16,-12-7-28 0,-5-4-25 15,-9-7-21-15,-7-10-23 0,-5-5-21 16,-2-2-26-16,-14-5 14 0,-9 0 21 16,-11-3 26-16,-13-12 35 0,-12-4 7 15,-9-9 6-15,-6-4 2 0,-3-4-2 16,3-4 4-16,-6-2 0 0,-12 0-5 0,-4-3-4 16,-4 2-5-16,6 4-4 15,10 1-2-15,-2 2-1 0,4 5-1 0,4 1 1 16,10 8 0-16,16 6-1 0,14 6 0 15,12 6 0-15,11 1-3 0,11 2 2 16,3 2-1-16,3 0 4 0,2-1 14 16,-2 0 3-16,1 2 4 0,3 2-6 15,3 4-8-15,11 10-6 0,19 14-12 0,17 18-30 16,27 17-25-16,16 11-7 16,0 10 10-16,-3-2 24 0,-9-12 38 0,-17-13 33 15,-4-14 26-15,-10-12 17 0,-14-9-11 16,-8-7-25-16,-11-5-24 0,-7-6-13 15,-6-2-6-15,-8-3-16 0,0-3-21 16,-7-1-19-16,-3 3 0 0,-12 2 15 16,-11-3 20-16,-10 1 30 0,-10-3 15 0,0-2 7 15,-6-5 6-15,-3-3-6 0,-5-3-8 16,-17-4-4-16,-5-3-6 0,-9-4-5 16,-2 0-2-16,10-1-2 0,7-1-1 15,10 2 1-15,0 2-1 0,8 4 0 16,7 2-1-16,9 5 1 0,17 4-1 15,9 5 1-15,10-1 0 0,7 3 1 16,4 2 0-16,2-2 1 0,0 1 2 16,-1 2 0-16,1-3 2 0,0 1 2 0,0 1-2 15,1 0 0-15,-1-1-5 0,0 0-6 16,0-1-11-16,0 1-17 0,0 0-24 16,0 0-17-16,1 1-23 0,-1-2-9 15,0 2 9-15,1-2 44 0</inkml:trace>
  <inkml:trace contextRef="#ctx0" brushRef="#br0" timeOffset="25745.99">30988 15687 1796 0,'1'0'85'0,"1"1"63"16,1 0-142-16,2 3-12 15,1 0-9-15,4 6-10 0,5 7-8 0,6 9-10 16,7 9-1-16,6 12 10 0,6 6 12 15,6 11 12-15,8 8 9 0,6 4 1 16,-2 4 0-16,-4-5 0 0,-7-9 0 16,-12-9-1-16,-6-12 1 0,-9-11 1 15,-7-6 0-15,-3-8-1 0,-7-3-2 0,-2-2-11 16,-5-4-10-16,-9 1-5 0,-5-3-5 16,-12-2 12-16,-10-6 8 0,-14-6 9 15,-15-11 3-15,-9-11 1 0,-7-10 0 16,-2-9 2-16,0-9 0 0,-12-7 0 15,-9-12 2 1,-6-4-1-16,-2-6 0 0,6-1-1 16,0 3 1-16,1 2-2 0,6 9 0 15,10 10 0-15,22 11 0 0,16 13-1 16,15 10 0-16,15 16 0 0,8 5-1 16,8 5-3-16,7 4-1 0,2-1 1 15,1 0 3-15,-1 0 4 0,2 5 3 16,2 6 4-16,8 14-3 0,11 15 0 15,9 17-2-15,11 19-2 0,7 13 0 0,10 7 0 16,4 6-1-16,5-2 0 0,2 2 0 16,-1-3-2-16,-5 4 1 0,-6 2 1 15,-7-7-2-15,-7-11 2 0,-8-14-2 16,-10-19 0-16,-10-14 0 0,-8-13 0 16,-6-7-3-16,-3-7-2 0,-7-2-3 15,-7-3-6-15,-7-1 0 0,-12-4-1 0,-12-8 5 16,-9-11 4-16,-16-13 6 0,-15-10 7 15,-11-12 7-15,-11-8 7 0,-1-9 6 16,-4-7-4-16,-6-3-4 0,-8-8-6 16,1-1-5-16,5 6-3 0,-1 1-2 15,10 6-1-15,3 8 0 0,10 4-1 16,22 6 0-16,13 10 0 0,1 9-1 0,8 9 0 16,4 8 1-16,9 8-1 0,18 3 1 15,9 4 2-15,10 2-3 0,1 1 0 16,2 1 2-16,1 1-1 0,0 0 2 15,1 0 2-15,-1 2-1 0,3 4 1 16,1 9 0-16,8 11 0 0,12 17-2 16,14 19-1-16,12 13-3 0,5 10-1 0,-6 2 0 15,-5-12 0-15,-13-15 2 16,-10-22 3-16,-8-16 0 0,-8-14 0 0,-4-6-3 16,-2 2-6-16,-3 1-7 0,-5-3-3 15,-8 3-2-15,-9-1 5 0,-9-6 7 16,-24-9 3-16,-15-8 9 0,-15-6 2 15,-11-13 0-15,4-5 3 16,-11-9-1-16,-10-5-2 0,-4-3-1 0,-3-3 0 16,2-4-2-16,-5-1 4 0,-2 0 0 15,3 4-2-15,10 5-1 0,18 4-3 0,5 10-2 16,11 7 0-16,13 11 0 0,15 7 0 16,17 8 0-16,12 4 0 0,8 6 0 15,8 0-2-15,4 3-1 0,4-1-1 16,1 2 1-16,2 2 5 0,5 4 3 0,6 14 3 15,12 18 1-15,15 21-3 0,21 22-4 16,16 15-2-16,4 5-1 0,0-2-1 16,-8-8 2-16,-9-12 0 0,-9-10 0 15,-9-11 1-15,-9-11 0 0,-13-11-1 16,-8-12 1-16,-7-11-2 0,-7-6-4 16,-6-6-8-16,-7 0-7 15,-7 1-3-15,-12-2 6 0,-11-3 6 16,-7-3 10-16,-10-7 8 0,-5-10 0 0,-11-8 5 15,-15-9 2-15,-7-8 4 0,-6-4 3 16,6-4 0-16,-4 1-3 0,-9-4-4 16,-1-1-5-16,-6 1-4 0,13 2-1 15,3 2-2-15,2 2-1 0,6 5-1 16,3 7 0-16,18 7 0 0,16 9 0 0,12 7 0 16,10 5-1-16,9 5 2 0,2 2 0 15,13 1-1-15,8 1-1 0,-3 0-1 0,7 1-2 16,-3 0 0-16,0 4 3 0,-4-4 3 15,1 2 2-15,3 3 1 0,4 3-3 16,8 10-2-16,9 14-3 0,4 13-8 16,10 12-2-16,1 2 0 0,1-3 4 0,-3-9 6 15,-2-9 2-15,-6-6 1 0,-7-7 0 16,-7-5 0-16,-4-3 0 0,-5-3-2 16,0-5-4-1,-4-1-8-15,-5-2-11 0,-4 2-4 0,-10-2-2 0,-9 2 8 16,-5-3 12-1,-8-4 7-15,-7-4 4 0,-4-7 5 16,-14-6 2-16,-19-8 3 0,-9-7 3 0,-9-10-1 16,1-6 2-16,-7-5-1 0,-3-8-5 15,-7-2 1-15,5 1-4 0,18 1-3 0,14 9-1 0,10 8-1 16,8 11 0-16,11 7 0 16,12 9 1-16,18 6 0 0,10 4 2 0,8 3 2 15,4 2 3-15,2 0 4 16,0 0 3-16,2 2 9 0,0 0 2 0,1 3 0 0,3-1-3 15,7 12-13-15,16 10-3 0,21 19-8 16,13 19-5 0,13 14-6-16,4 13-2 0,-3 5 5 0,6-1 3 0,1-5 5 15,-11-11 0-15,-14-15 2 0,-17-18 1 0,-19-17 2 16,-10-12-1-16,-9-9-3 16,-3-4-6-1,-1 1-12-15,-6-3-9 0,-8 5 0 16,-11-3 6-16,-17 2 9 0,-12-4 11 15,-7-4 1-15,-7-7 2 0,-1-8 3 16,-1-6 3-16,-4-7 1 0,-10-5 3 0,-2-4-2 16,-7 0-2-16,4 0-4 0,11 3-2 15,8 5-2-15,12 3 1 0,3 5-1 16,7 7 0-16,3 5 1 0,6 4-1 16,10 4 0-16,9 0 2 0,7 3-1 15,7 1-1-15,3 3-1 0,2-3-1 16,0 0-2-16,-1 1 1 0,2 1 1 15,0-2 1-15,-1 2 0 0,1 0-1 16,-1 0-4-16,-1 3-9 0,0 0-11 0,-3 3-32 16,-4 1-33-16,-2 6-33 0,-6 1 58 15</inkml:trace>
  <inkml:trace contextRef="#ctx0" brushRef="#br0" timeOffset="39249.22">24457 12297 900 0,'0'1'64'16,"1"-1"34"-16,-1 0-34 0,0 0-31 15,0 0 3-15,0 0 6 0,1 2 2 16,-1-2 0-16,1 4-6 0,-1-2-5 16,2 0-6-16,-2 4-2 0,2 0-2 15,1 0-4-15,-3 3-2 0,1-1-2 16,1 2-3-16,-2 1-3 0,3 3-2 0,-3 4-3 15,3 4-2-15,-3 4 0 0,1 3-1 16,5 1 1-16,-4 1 2 0,1-2 0 16,-2 1 1-16,-1 0 1 0,2-2-2 15,0 0 1-15,1-2-2 0,-2-5-1 16,-2-3-1-16,0-1 1 0,0 0-1 16,1-5 1-16,-1 1 0 0,1-3 0 0,0-4 0 15,-1-1-1-15,1-1 0 0,0-2 1 16,0-1 0-16,0-1-1 0,0 0 1 15,0 0-1-15,0 0-10 0,0 0-21 16,0 0-20-16,0 0-24 0,3-4 87 16,8-1-24-16</inkml:trace>
  <inkml:trace contextRef="#ctx0" brushRef="#br0" timeOffset="39602.15">24872 12464 1527 0,'0'2'47'0,"0"-2"-10"0,0 2-35 16,-1-1-7-16,0 1 0 0,-1 5-1 16,-4 1 1-16,-2 4 2 0,-3 4 1 15,-5 0 3-15,0 6 2 0,-7-1 0 16,0 3 1-16,-2 4 0 0,-3 1-1 15,1 2 0-15,0 0-1 0,-1 2-1 16,3-3 0-16,0 1 1 0,1 2-1 0,1-2 0 16,1 4 1-16,-2 1-1 0,3 2 0 15,1-2 0-15,1-1 0 0,3-3 1 16,5-3 0-16,-1-4-1 0,4-3 0 16,2-2 1-16,-1-4-1 0,4-1 0 15,-1-3 0-15,1-2-1 0,1-2-1 16,0-5-15-16,2-2-18 15,0-1-24-15,0 0-29 0,0 1 717 0,6-3-477 16</inkml:trace>
  <inkml:trace contextRef="#ctx0" brushRef="#br0" timeOffset="40291.53">24813 12894 1609 0,'0'0'36'0,"-1"-2"-28"0,1 1-14 0,-1 2-6 0,0 1 2 16,-2-1 0-16,0 1 0 0,-2-1 5 15,-4 1 3-15,-1 2 0 0,-2 3 2 16,-2 2 0-16,0 4-1 0,-1 1 1 15,2 1-1-15,-1 4-1 0,2 4 0 16,0-1 0-16,0 4 0 16,6-1 2-16,-2 4 0 15,2-3 0-15,3 1 0 0,1-3 1 0,0 0-1 16,5-1-1-16,-2 1 0 0,1-1-2 0,3-1-5 0,0-3-1 16,4-2 0-16,0-2-1 0,-2-3 7 15,2-2-1-15,-2-2 3 16,-2-3 1-16,3 1 1 0,-2-3 2 15,-1 1 1-15,0-3 2 0,-2-2 3 0,-1 1 0 16,3-2 1-16,-1-1 0 0,0 1-2 16,0-2-1-16,2-1-1 0,-1-2 1 0,2 0-3 15,-1-2 3-15,-2-4 1 0,1 1-3 16,-3-3-1-16,-1 1-2 0,1 0-2 16,-2 3-3-16,0 1-1 0,-1 1-2 31,-1 0-2-31,0 2-2 0,-4 1-3 0,1 1 0 15,0 1-1-15,-1 1-2 0,1 1-2 16,-2 0-1-16,-1 2 2 0,3 0 3 16,-2 0 7-16,-1 0 1 0,1 3 1 15,-1-1-1-15,3 2-1 0,-1-2 2 16,1 1 1-16,1 1 2 0,-1-1 1 16,0 0 1-16,1 2-1 0,-2-3 1 15,2 0 0-15,0 3 0 0,3-4 0 16,-2 1 0-16,2 0 0 0,-3 2 1 15,1-4 0-15,3 1-1 0,1 1 1 0,-1-2 0 16,0 0 0-16,0 1 2 0,0-1 2 16,0 0-1-16,0 0 2 0,0 0 1 15,0 0-1-15,0 0-3 0,-2 3-4 16,2-3-7-16,0 0-7 0,-3 0-9 16,5 0-9-16,-1 0-4 0,-1 0-159 0,0 0 133 15</inkml:trace>
  <inkml:trace contextRef="#ctx0" brushRef="#br0" timeOffset="43816.62">28462 12317 1346 0,'5'26'102'0,"1"9"892"15,-6-35-169-15,-8-58-1292 31,8 60-150-31,0-2-61 0,0 0 678 16,0 0 0-16,0 0 0 0,-2 3 2 0,1 1 1 16,0 1 1-16,0 2 1 0,0 4 0 15,0 3-2-15,-2 2-1 0,2 4 0 16,-1 1 0-16,0 4 0 0,-1-1 0 16,1 2-1-16,1-3 0 0,-1-1 1 15,1-1-2-15,-2 0 2 0,2-1-1 16,0-2-1-16,1 0 2 0,0-2-1 15,-1-2 0-15,1-2 1 0,0 1-1 16,0-3 0-16,-1-2 0 0,1-1 1 0,0-3-2 16,0-1 1-16,0 1 1 0,0-3-1 15,1 1 1-15,-1-2-7 0,0 0-10 16,1 0-10-16,-1 0-13 0,0 0-2 16,0 0-1-16,0 0 0 0,0 0-3 15,4-3 12-15,3-3-227 0,8-4 182 16</inkml:trace>
  <inkml:trace contextRef="#ctx0" brushRef="#br0" timeOffset="44157.75">28802 12537 1209 0,'8'15'123'0,"-17"-26"-57"31,8 11-63-15,-2 2-1-16,-2 1 0 0,-2 4 1 16,-4 3 0-16,-4 5 2 0,-6 1 1 15,-7 5-1-15,-4 3-1 0,-1 3-1 16,3 1-2-16,1 1 1 0,2-3 1 16,2 4-1-16,0-1 0 0,3 0 1 15,3 4-1-15,1-2 0 0,2-1 0 0,5-1-1 16,1-3 0-16,-2 1 1 15,5-5 0-15,-2-2 0 0,2-2 1 16,3-2-1-16,1-3 0 0,0 0 2 0,2-3-3 16,-1-3 1-16,-1-1 1 0,3 0-3 15,0-3-3-15,0-2-8 0,0-1-13 0,0 0-10 16,0 2-7-16,0-2-9 0,6 0 43 16,3-6-6-16</inkml:trace>
  <inkml:trace contextRef="#ctx0" brushRef="#br0" timeOffset="44789.04">28878 12908 1219 0,'-2'0'43'0,"-1"0"-2"0,1-1-25 15,0 0-17-15,-4-1 0 0,0 1 0 16,0-1 0-16,-6 1-1 16,1 2 0-16,-3 2 2 0,-7-1-1 0,1 3 0 15,-2 1-1-15,-4 1 0 0,0 3-3 16,-1 3 0 0,2 4-2-16,7 5 3 0,3 1 2 0,5 4 2 0,3 0 0 15,3 2-1-15,3-1 1 0,1 2 0 0,1-1 0 16,3-4 0-16,1 1-2 0,4-2-1 15,2-3-1-15,3-3 2 0,2-3 4 16,1-4 2-16,1-2 0 0,1-2 6 16,-1 1 0-16,2-3-3 15,-1 0 3-15,-4-4-5 0,0 0 1 0,-1-2 3 16,-2-3-1-16,1-2-1 0,-4-1 2 16,-3-2 2-16,2-3 0 0,2-3-1 15,-2-5-7-15,2-4-5 0,-2-1-2 0,-5 2-2 16,1 3 2-1,-4 1 0-15,-4 2 2 0,0 0-1 16,-4 0-5-16,0 4-2 0,-2-3-2 16,-2 5-1-16,-3 2 3 0,-1 3 0 0,1 5 3 0,-7 1-1 15,-1 3-1-15,-6 5 0 0,-4 4 0 0,4 3 3 16,3 3 3 0,6 0 3-16,5 1-1 0,4-1 1 0,4-1 1 15,2-3 1-15,0 0 5 0,2-1 4 16,-1-2 0-16,3-2 1 15,0-2 0-15,0-3 0 0,0-1 3 0,1-1 0 0,0 0-5 16,0-2-2 0,-1 3-2-16,1-2-3 0,0-1 0 0,0 0 0 0,0 0-1 15,0 0-2-15,0 0-4 16,0 0-7-16,0 0-8 0,0 0-10 0,0 0 569 0,0 0-398 16</inkml:trace>
  <inkml:trace contextRef="#ctx0" brushRef="#br0" timeOffset="48301.77">24243 14277 1122 0,'8'8'57'0,"25"26"-52"16,-74-75-4-1,40 40 19-15,1 1 7 0,0 0 6 16,0 0 3-16,0 0-5 0,0 0-8 16,0 0-3-16,0 0-2 0,0 0-1 15,0 0-2-15,0 0-3 0,0 0-2 0,0 0-2 16,0 0 2-16,0 0 0 0,0-1 3 16,0 1-4-16,0-1-4 0,0 1 0 15,1-1-1-15,-1 0 4 0,2 1 4 16,-2 0 2-16,1-2 0 0,0 0-2 15,0 1-1-15,0 0-3 0,-1 0 1 16,1 0-3-16,4-2 1 0,-3 0 3 16,1 2-1-16,0-1 2 0,2 1 0 15,1-4-3-15,0 2 0 0,2-2-3 0,-2 1-1 16,2-2 2-16,2 0 1 0,0 0 0 16,4 0-1-16,-1 2-1 0,0-2-3 15,1 3 0-15,2 2-1 0,1-3-1 16,1 3 0-16,-1 0-1 0,1 1-1 0,-3 1 1 15,-6 0-1-15,0 1 0 0,-4-2 1 16,-2 2-2-16,1-1-3 0,-1 0-2 16,-2 2 2-16,2 3-7 0,-3 2-3 15,-1 5 0-15,-4 4 0 0,-5 7 6 16,-4 2 9-16,-3 1-1 0,-2 2 0 16,-4-3 2-16,4-1-2 0,2-2 2 0,3-2 0 15,4-3 0-15,1-3 0 0,2-1 0 16,0-3 0-16,2-5 0 0,1 2 1 15,2-3-1-15,1 0 0 0,1-1 0 16,0-1 2-16,0 0 0 0,0-1 4 16,1-1 2-16,1 2 14 0,2-2 4 15,2 2-3-15,2-1-2 0,6 3-12 16,7 1-3-16,13-1 0 0,7 1-1 16,6 2-1-16,-3 0-1 0,-9-4-3 15,-9 2 14-15,-9-3 11 0,-5 0 8 16,-2-3 5-16,0 0-12 0,-1-2-11 0,-3 0-7 15,-3 1-2-15,-2-1 0 0,1 2-5 16,-2 0-2-16,0 0-4 0,1 0-6 0,-1 0 0 16,0 0-1-16,0 0-6 0,0 0-5 15,0 0-4-15,0 0-11 0,0 0-3 16,0 0-4-16,0 0-10 0,0 0-8 16,0 0-11-16,-1 0-10 0,1 0 44 15</inkml:trace>
  <inkml:trace contextRef="#ctx0" brushRef="#br0" timeOffset="48682.88">24907 14333 1641 0,'-1'0'48'0,"1"0"-9"0,0 0-39 0,0 2-7 15,0 0 2-15,-1-1 2 16,-4 5 0-16,0 0 2 0,-1 4 1 0,0 2 0 16,-2 3 0-16,-2 2 0 0,-3 5 0 15,0 1 0-15,-3 4 0 0,-4 5 0 16,0 1 0-16,-2 5 1 16,0 3-1-16,3-3 0 0,1-2 1 0,2-3-1 15,4-2 1 1,-3-1 0-16,2 2 0 0,0-6 1 15,2-2-1-15,2-1 0 0,1-5 0 0,-1-2 0 0,1-3 0 16,1 0-1-16,0-5 1 0,2 0 0 0,1-2-4 16,-1-3-2-1,5 1-7-15,-2-2-8 0,2-1-5 0,0-1-11 0,0 0-14 16,0 0-4-16,0 0-4 0,2-1 0 16,7-4-5-16,3-3 35 15</inkml:trace>
  <inkml:trace contextRef="#ctx0" brushRef="#br0" timeOffset="49328.39">24969 14633 1474 0,'-1'0'30'0,"-3"0"-21"16,0 1-19-16,-6 1 4 0,-4 0 5 0,0 0 1 16,-2 1 0-16,1 1 0 0,0 0 1 15,-1 1 0-15,0 0-1 0,-1 1 0 16,2 3 1-16,-1 1-1 0,0 1 0 16,3 4 0-16,0 0-5 0,2 3-1 15,3 1-2-15,2-1-2 0,1 5 2 16,2 1 0-16,1 2-1 0,2-2 1 15,1 0 1-15,3-4 4 0,2-4 2 0,-1-3 2 16,3-4 2-16,-1 0 1 0,1-2 1 16,0 0-2-16,1-3 1 0,-1 0-1 15,-2-1 0-15,0 0 3 0,0-3 3 16,-2-1 0-16,1-2 2 0,-1-2-1 16,2 3-2-16,0-1-1 0,0-1-3 0,2-3-1 15,-3 0-3-15,2-1-2 16,-1-1-2-16,-2 2 2 0,0-1 1 15,-1 2 1-15,-1-1 0 0,1 0 1 0,-2-1 0 16,-1 0 0-16,0-2-1 0,0 1-1 16,-3-1-2-16,0-1-1 0,-1-1-4 15,-2 0-2-15,-1-2-3 0,0-1-4 0,-2 1 0 16,0 2 5-16,4 3-1 0,-2 3 4 16,2 0 3-16,-2 4 0 0,-3-2 3 15,0 2 2-15,-1 1 1 0,1 1 0 16,0 0 0-16,2 0 1 0,2 1 1 15,-1 3 1-15,1 0-2 0,0 1 3 16,-2 1 0-16,2 0 0 0,-1 1 3 16,4-1 4-16,0 1-1 0,1 0 1 15,2-4-1-15,-1 3-5 0,0-4-2 0,-2-1 0 16,3-1-2-16,0 1 1 0,0 0 0 16,0 1-3-16,0 0-7 0,0-2-7 15,0 0-13-15,0 0-12 0,0 0-13 16,0 0-12-16,0 0-156 0,0 0 145 15</inkml:trace>
  <inkml:trace contextRef="#ctx0" brushRef="#br0" timeOffset="50513.25">28320 14271 1231 0,'29'2'83'0,"124"27"-46"31,-332-57-33-16,176 25 17-15,2 1-5 0,1 2 2 0,1-4 6 0,4 3 3 16,2-7 1-16,2 1-7 0,3-3-9 16,0-1-6-16,4-1-4 0,-2 0 0 15,-1 1 1-15,2 1-1 0,-2 1-1 16,4 0-1-16,1 1-3 0,-1 1-2 16,-3 1 4-1,-3 3 1-15,-4 2 4 0,-1 0 0 16,-3 1-4-16,0 0-6 0,-3 0-7 15,1 0-4-15,0 4-5 0,-1 0-4 16,-2 5 2-16,-2 4 4 0,-1 9 7 16,-2-1 10-16,-2 2 1 0,-3-1 2 15,-2 3 0-15,-3-4-1 0,2 2 3 16,0-1 0-16,0-4 2 0,0-1 2 0,-2-3-1 16,-1-1 1-16,0-1 1 0,-1-3-1 15,6-1-2-15,0-1-1 0,3-2-3 16,5 1 1-16,0-3 0 0,2 0 0 15,1 0 0-15,2-3 1 0,0 1 0 16,0 2 3-16,1-3-2 0,4 0 8 16,-2 4 2-16,1-2-1 0,3 3 1 15,1 0-6-15,5-1 0 0,3 0-1 0,2 1 4 16,-2-2 1-16,1 0 2 0,-4 0 4 16,0-1 1-16,-1-2 2 0,-2 0-2 15,-3 0-1-15,-1 0 3 0,-2-2 2 16,0 0 1-16,-1 2 0 0,-2 0-8 15,-1 0-7-15,0 0-11 0,1 2-13 0,-1-2-9 16,0 0-12-16,0 0-8 0,0 0-5 16,0 0-3-16,0 0 1 0,1-6 11 15,4 0 21-15</inkml:trace>
  <inkml:trace contextRef="#ctx0" brushRef="#br0" timeOffset="50892.23">28870 14177 1551 0,'0'0'80'0,"-1"0"33"0,-1 0-92 15,1 0-33-15,1 1-4 0,0 1 6 16,-1 1 4-16,-3 3 0 0,-1 3 2 15,-3 3 3-15,-4 3 0 0,3 4 1 16,-8 3 1-16,0 6-1 0,-4 4 0 16,-8 6 0-16,-3 3 0 15,-4 1 0-15,4 3 1 0,2 1-1 0,3-1 0 16,2 1 2-16,4-3-2 16,-1-1 1-16,5-4 0 0,4-1-1 0,0-3 1 0,2-3-1 15,2-3 0-15,1-5 0 0,3 0 0 16,-1-3 0-16,2-2 1 15,-1-6 1-15,3-2-3 0,0-3-13 0,1-1-13 16,-1-3-17-16,2-3-11 16,0 0-2-16,0 0-1 0,0 0 3 0,0 0 9 15,0 0-4-15,4-3 25 0,5-6 13 16</inkml:trace>
  <inkml:trace contextRef="#ctx0" brushRef="#br0" timeOffset="51570.25">28897 14501 1594 0,'-1'0'30'16,"1"0"-29"-16,-5 0-24 15,1 1-5-15,-3 2 8 0,0 5 6 0,-2-1 4 0,0 2 5 16,0 3 2-16,-2-2 2 0,1 6-2 16,3 1-5-16,-1 1-3 0,0 3-3 15,3 3-1-15,-1-4 5 0,3 4 3 16,5 1 2-16,-1 1 3 0,0 1 1 16,6 1 0-16,-4-2 1 0,3-3 0 15,3-5 1-15,-2 0 1 0,1-6 1 0,-2 0-1 16,0-3-1-16,1-1-1 15,2 0-6-15,3-2-2 0,3 3-4 0,-3-5 3 16,-2-1 4-16,-2-1 13 0,-5-2 9 16,2-2 10-16,-1 1 6 0,0 1-2 15,0-1-3-15,1-2-9 0,-1-1-7 16,1-1-5 0,-1-3-1-16,-1-2-3 0,1-4-1 15,0 0-2-15,-1-3-1 0,-1-1 0 0,0 0 0 0,-2 1-2 0,0 1 0 31,-1 0-1-31,-1 2 1 0,-1 0 0 0,0 0 1 16,0 3-1-16,-3 0-3 0,2 2-5 16,-2 3-1-16,0 3 2 0,3 0-6 0,-3 2-1 15,-1 1 0-15,-1 1 1 0,-2 2 8 0,-1 4 5 16,1 1 1-16,-2 2 0 0,1 1 2 0,0 0 1 16,-1 1 0-16,4 0 1 15,2 1 1-15,-3-2-1 0,3-2 0 16,-3 0-1-16,1-1 0 0,3-2-1 15,-1-2 2-15,6 1-2 0,0-4 4 0,0-1 4 16,0 0 3-16,0 2 5 0,0-2 1 16,0 0-2-1,0 0-3-15,-2 1-5 0,2-1-4 0,0 0 0 0,-1 0-1 0,1 0-2 16,2 0-9-16,-1-1-9 0,1 1-13 16,-4 0-11-16,-1 0-9 0,4 0 12 15,-1 0 17-15</inkml:trace>
  <inkml:trace contextRef="#ctx0" brushRef="#br0" timeOffset="66318.47">2310 12177 1112 0,'0'0'89'0,"0"1"107"0,1 1-175 0,2 4-19 16,-3 1-2-16,0 6 0 0,0 3 1 16,-1 3-2-16,1 2 1 0,0 4 0 15,0-3-1-15,0 3 4 0,-2 0 5 16,-1 0 3-16,2-1 3 0,-1 1-1 0,-2 2-2 15,3-1-2 1,-1 0-2-16,0-2-1 0,-1 0 1 0,2-3 3 0,0 1 0 16,0-4 1-16,0-2-2 0,0-2-4 15,0-1-1-15,0-2-1 0,2-1-2 16,-1-4 2-16,0-1 0 0,0-2-2 0,0-1 5 16,0 0-8-16,0-2-21 0,0 0-29 15,0 0-27-15,0 0-158 0,2-6 148 16</inkml:trace>
  <inkml:trace contextRef="#ctx0" brushRef="#br0" timeOffset="66727.22">2737 12231 1329 0,'15'10'58'0,"-37"-17"83"47,19 11-140-47,-1 2 0 16,-4 6 0-16,-5 3 0 0,-1 5 0 0,-4 5-1 16,-1 4 2-16,-3 6 1 0,-1 7 1 15,-5 4 0-15,-3 5 1 0,-1 3-2 16,0 3-1-16,3-5 0 0,1-2 1 0,4-4 1 15,3-7 0-15,1 0 0 0,5 0 12 16,-3-7 2 0,3 1-1-16,2-7 0 15,-2-1-11-15,4-1-4 0,-1-3 1 0,1-2-1 16,3-3-1-16,0-1 1 0,1-4 0 0,3-1 0 16,-1-2 0-16,3-3-1 0,1-1 1 15,1-4-1-15,0 1-12 0,0-1-21 16,0 0-18-16,0 0-13 0,1 0-12 0,5-4 13 0,8-3 112 15,9-5-50 1</inkml:trace>
  <inkml:trace contextRef="#ctx0" brushRef="#br0" timeOffset="67376.28">3048 12740 1245 0,'-2'0'98'0,"0"0"123"15,0 2-208-15,-3-1-18 0,-2 1 1 0,-5 2 6 16,-6 0 0-16,-6 1 0 0,-5 1 0 16,-2 1 2-16,-3 0-2 0,-1 0 1 15,2 0 1-15,-1 4-3 0,1 1 1 16,2 0-1-16,3 3-1 0,4-2 0 15,5 2 2-15,2 2 0 0,4 0 1 16,1 4-1-16,2-3-1 0,4 1 0 0,-1 0 0 16,4-1-2-16,0 2 0 0,3-2 1 15,5 1 0-15,-1-2 0 0,3 0 1 16,1 0-2-16,-1-4-1 0,2 1-2 16,0-4-2-16,1-2-1 0,1-3 1 15,-1-1 0-15,0-2 3 0,2-1 1 16,1-2 1-16,1-1 0 0,1-2 1 15,0-1-1-15,-2-2 1 0,1-1 2 16,0-1-1-16,0 0 0 0,-1-1 1 0,0 1-1 16,-2-1 0-16,-2 0 1 15,-1 0-1-15,-3 1 0 0,-1-2 1 0,-1 3-1 16,-1-1 0-16,-1 1 2 0,0 2 1 0,3 4 0 16,-2 0 2-16,-2-2-1 0,0 4-1 15,0 0-2-15,0-1-4 0,-3-1-2 16,-2 2-2-16,-5-1 0 0,0 1 3 15,-3 0 2-15,-4 0 0 0,2 1-1 16,2 1 2-16,2 3-2 0,1-3 1 16,4 3 1-16,0-1 0 0,0 1-1 15,4-2 1-15,-2 5-1 0,0-3 1 0,2 3 1 16,0 1-1-16,0 0 1 0,0 0 1 16,1 1-2-16,0 0 1 15,-1 3 0-15,-1-3-1 0,-1 2 0 0,0-1 1 16,-2 0-1-16,0-2 0 15,2-2 0-15,-1 1 0 0,0-2-2 0,-2-2 0 16,2 0-3-16,0-2-10 0,4-1-14 16,0-1-23-16,1 0-15 0,0 0-93 15,0 0 99-15</inkml:trace>
  <inkml:trace contextRef="#ctx0" brushRef="#br0" timeOffset="68131.23">3580 12085 1434 0,'0'0'65'0,"-2"0"11"0,2 0-53 16,-2 0-28-16,0 2-4 15,-3 3 3-15,1 1 2 0,-5 7 0 0,0 4 2 16,-3 2 0-16,-4 5-1 0,-2 4 1 0,0 6 1 15,-2 4-1-15,-5 4 2 0,0 2 0 16,-2 3-1-16,-2 2 1 0,3 3 0 16,5 2 1-16,3-1 0 0,8-1 0 15,5-1 0-15,5-2-1 0,7 0 2 16,4 1-2-16,7 2 1 0,5 1 1 0,1-2 0 16,5-2 1-16,-2-6 0 0,-4-4 0 15,-2-7 0-15,-1-4 1 0,-6-6-2 16,1-4 0-1,-2-3 1-15,-5-3-1 0,1-2 0 0,-2 1 1 0,-3-4-5 16,0-1-15-16,-3-3-19 16,-1-1-19-16,0-2-16 0,2 2-15 15,1-2 49-15</inkml:trace>
  <inkml:trace contextRef="#ctx0" brushRef="#br0" timeOffset="68444.94">4041 12742 1681 0,'26'16'82'0,"-160"-41"-143"47,103 24 61-47,3-1 1 0,0 0-1 16,4 2 1-16,7 0 1 0,2 0-1 15,3 0 0-15,2 0 1 0,3 0-1 16,1 2-3-16,0-2-16 16,3 0-19-16,3 0-30 0,-1 0-25 15,1 0 497-15,0 0-318 0</inkml:trace>
  <inkml:trace contextRef="#ctx0" brushRef="#br0" timeOffset="68776.58">4296 12381 1557 0,'0'5'55'0,"1"-5"12"0,-1 1-66 16,0-1-8-1,-1 0-5-15,0 3-1 16,0 5 1-16,-1 7 3 0,-2 5 4 16,2 4 4-16,-1 7 1 0,-1 2 0 15,2 5-1-15,0 0 1 0,0 4 1 16,-1-3 0-16,1-5 1 0,0-2 0 15,2-4-1-15,0 0 0 0,0-2 2 0,0-3-1 16,1-5 0-16,0-4 1 16,0-4-1-16,-1-2 1 0,2-1-7 0,0-3-17 15,-2-1-17-15,0-3-25 0,0 0-17 16,0 0-9-16,0 0-79 0,2-2 102 16</inkml:trace>
  <inkml:trace contextRef="#ctx0" brushRef="#br0" timeOffset="69237.92">4480 12117 1456 0,'-4'0'46'15,"3"-1"-11"-15,-4 1-25 0,5 0-8 16,1 0-2-16,2 3-1 0,-1-2 1 0,1 3-3 16,3 1 2-16,-2 0 0 15,5 3-1-15,0 2 1 0,2 3 1 16,1 1-1-16,0 3 0 0,2 3 0 16,1 4-2-16,2 2 2 0,2 5-1 0,6 4 0 15,-3 5 1-15,3 6-1 0,0 4 1 16,-7-1-1-16,-1 4 0 0,-6 0-1 15,-4-4 0-15,-4 0 1 0,-3 0 0 0,-3-3 1 16,-2-1 1-16,-1-7 1 16,0-4 1-16,0-6 1 0,-1-3-2 0,1-2 2 15,-1-1 0-15,2-4-2 0,-1-3 1 16,0-4 2-16,2 0-1 0,0-5 1 16,0 0 1-16,3-2-2 0,1 0 1 15,0-4 2-15,0 1 0 0,0-1 2 0,0 0-1 16,0 0-2-16,0 0-9 0,0 0-14 15,1 0-22-15,3-1-9 0,2-4 0 16,6-6 184-16,6-7-101 0</inkml:trace>
  <inkml:trace contextRef="#ctx0" brushRef="#br0" timeOffset="69518.92">5392 12473 1471 0,'0'0'55'0,"0"-1"13"16,0 1-64-16,-1 3-14 16,0 2 1-16,-2 6 3 0,-1 5 2 0,-2 3 2 15,0 5 2-15,1 3 0 0,1-3 0 16,1 7 0-16,0-3 1 0,2 0 0 15,1 1 0-15,1-2 0 0,2 1 0 16,-1 1 0-16,0 0-1 0,1 1-12 16,2-2-13-16,-1-3-23 0,1-2-23 0,-1-1 193 15,1-9-108-15</inkml:trace>
  <inkml:trace contextRef="#ctx0" brushRef="#br0" timeOffset="69853.67">5502 12718 1318 0,'0'0'48'31,"0"0"31"-31,0 0-86 0,0 0-7 0,-1 0 1 0,-1 0-3 16,-1 0 1-16,-2 1 5 0,2-1 7 15,-5 2 4-15,-1 0 3 0,1-1 2 16,-4 1 2-16,-1 0 2 0,0 2 2 0,-3-2 4 16,-1 1 2-16,2 0 1 0,-2 0-2 15,-2 0-4-15,0 0-6 0,-2-1-3 16,3 0-1-16,4 0-3 0,0 1 2 16,3 0-1-16,0 0-1 0,0 0 1 15,-1 1 0 1,0-1-1-16,0 1 1 0,2 0 2 0,-2 1-3 15,1-1-16-15,0 1-26 0,-3-1-169 16,3 1 135-16</inkml:trace>
  <inkml:trace contextRef="#ctx0" brushRef="#br0" timeOffset="70331.02">5812 11979 1597 0,'1'11'118'0,"-3"-9"1660"46,-1 10-2562-46,1 5-226 0,-3 4 1009 16,3 2 1-16,0 0 0 0,-1 6 0 16,0 4 0-16,2 4 0 0,0 3 1 15,1 3-1-15,2 0 0 0,1-8 2 16,2-5-1-16,-1-8 1 0,0-4 1 0,-2-6-2 16,0-3 1-16,-1 0 0 0,0-6-11 15,1-1-14-15,-2-1-21 0,1 2-30 16,-1-3-16-16,2-2-50 0,4-3-38 15,0-9 97-15</inkml:trace>
  <inkml:trace contextRef="#ctx0" brushRef="#br0" timeOffset="70654.23">6126 12105 1423 0,'0'0'42'0,"0"1"-13"0,2-1-19 15,-1 0-10-15,-1 1 0 0,0 2-5 16,-3 2 0-16,-1 4 2 0,-1 7 0 16,-2 4 2-16,-3 6 1 0,-1 4 3 15,-7 6-1-15,0 3 2 0,-3 5-1 16,-4 2-1-16,-1 5 0 0,-3 3 1 0,-1-3-1 16,7 0 1-16,4-2 1 15,4-5-1-15,6-2 0 0,1-3 0 0,0-3-1 16,2-3-1-16,-1-2 1 0,1-3-1 15,1-3 0-15,-1-3 1 0,2-4-2 16,-2-5 2-16,3 0 0 0,-2-3-1 16,2-4 3-16,1-2-7 0,2-3-16 15,0 1-18-15,0-2-30 0,0 0-27 0,3 0-17 16,6-5 56-16</inkml:trace>
  <inkml:trace contextRef="#ctx0" brushRef="#br0" timeOffset="71206.75">6295 12469 1327 0,'6'26'56'15,"-12"-2"-51"1,19 7-13-16,-62-67 8 0,25 34 1 15,6 13 0-15,-4 5 0 0,2-1 1 16,1 4-2-16,-1 2 2 0,3 1 0 16,0 3-1-16,4-2 2 0,-1 2 0 0,5 2 0 15,4 1 0-15,1 2 0 0,4 5-2 16,2 5 1-16,6 1 0 0,2 4-1 16,6 0 0-16,3 0 0 0,-3-2-1 15,2-4 0-15,-1-6 1 0,-1-9-1 16,-2-7 1-16,2-6 1 0,-2-3-1 0,3-3 0 15,1 0-1-15,-1-2-4 0,0-3 1 16,1-2 1-16,-2-2 2 0,-1-1 4 16,-2 0 5-16,-2-3 5 0,-2 1 7 15,-2-2 1-15,-3 0 2 0,1-1-4 16,-2 0-4-16,-2-2 5 0,0 3-1 16,-1-1 0-16,-1 1-3 0,-1 2-6 0,-1 0 0 15,0 1-3-15,0 4 0 0,1 0-5 16,-2-1-4-16,0 3-3 0,-1 0-2 15,0 0-4-15,-2 2 1 0,-1 0 1 16,-1 0 2-16,0 3 6 16,0-3 0-16,1 1 0 0,0 1 1 0,2 0 0 15,0 1-1-15,3-2 0 16,-2 1-1-16,2-1 1 0,-3-1 0 0,2 2 0 16,-1-1 0-16,2-1-2 0,1 0-4 15,0 1-16-15,1-3-15 0,1 0-15 0,0 0-15 16,0 0-5-16,0 0 77 0,0 0-18 15</inkml:trace>
  <inkml:trace contextRef="#ctx0" brushRef="#br0" timeOffset="72130.64">7050 11997 1371 0,'34'7'84'0,"-6"10"757"16,-190 33-1693 15,142-31 853-31,-1 2 1 15,-2 3 0-15,2 6-2 0,-1 3 3 16,0 7-1-16,2 1 1 0,0 3 0 16,2-1 1-16,6 0 0 0,4 2 0 15,7-1 1-15,1 2-2 0,8 1 1 0,3 1 0 16,5 1-1-16,4-1 0 0,2-1 0 16,0-3 1-16,3-4 0 0,-3-4 0 15,2-6 0-15,-4-3-1 0,-3-5 0 16,-2-3 0-16,-3-3 0 0,-2-6 0 15,-3-3-1-15,-2-1 0 0,0-2-7 0,-1-1-7 16,2 0-8-16,0 0-14 0,-1-2-9 16,5 0-5-16,0-3 22 0</inkml:trace>
  <inkml:trace contextRef="#ctx0" brushRef="#br0" timeOffset="72422.6">7316 12348 1298 0,'13'-7'199'16,"35"27"-125"-1,-106 58-75 1,58-87 1-16,-3 32 0 0,0 3 0 15,0-2 0-15,-1 0 1 0,2-1 1 16,1-2 0-16,0-1 0 0,0-2 0 16,1 0-1-16,0-2 1 0,0-1 0 0,1-1 0 15,0-1-2-15,-1-4-5 0,0-4-13 16,1-1-18-16,-1-2-23 0,0-2-27 16,1 0-50-16,6-5 76 0</inkml:trace>
  <inkml:trace contextRef="#ctx0" brushRef="#br0" timeOffset="72871.64">7525 12067 1528 0,'0'1'43'0,"1"-1"-15"15,-1 1-22-15,1-1-6 16,1 0 0-16,-1 1-1 0,1 1 0 0,0 2 1 16,3-2-1-16,0 5 1 0,1-2 0 15,3 6-2-15,2 1 1 0,1 4 0 16,5 6 0-16,1 4-1 0,-1 4 2 16,3 5-2-16,-2 3 1 0,0 5-1 0,-1 5-1 15,-3 4 1-15,-5 4 0 0,-3 2-1 16,-2 1 2-16,-3-1-2 15,-3 0 1-15,-4-5-1 0,-3-3 2 0,-2-5 1 16,3-5 0-16,-2-6 2 16,1-4-1-16,1-4 0 0,0-1 1 0,2-5-2 15,1 0 1-15,0-3 1 0,1-1-1 0,-2-6 2 16,4-1-1-16,-3-1 1 0,1-6-1 16,1 0 2-16,2-1 0 0,-2 2 0 15,3-3 1-15,1 0 0 0,-1 0-1 16,2 0 2-16,-2 0-9 0,0 0-10 15,1 0-14-15,-1 0-19 16,0 0-10-16,0 0-2 0,6-4 593 0,9-2-397 0</inkml:trace>
  <inkml:trace contextRef="#ctx0" brushRef="#br0" timeOffset="73213.81">8447 12316 1337 0,'0'0'61'0,"-1"1"31"15,1 2-89-15,-2 0-18 0,-1 5 4 16,-3 4 7-16,-2 5 4 0,-3 3 1 16,0 4 0-16,-2 1 0 0,3 1-1 15,1 5 0-15,0-5 0 0,2 4 1 16,2-3-1-16,0 0 1 0,4 0 0 16,1-2 1-16,1-1-1 0,0-2 1 0,1-2 0 15,-2-8 1-15,1-4-2 16,0-2-10-16,0-4-17 0,-1-2-26 0,1 0 14 15,-1 0 10-15</inkml:trace>
  <inkml:trace contextRef="#ctx0" brushRef="#br0" timeOffset="73513.49">8462 12497 1632 0,'0'1'34'0,"-1"1"-20"0,0-2-37 16,0 0-6-16,-2 0 8 15,0 3 11-15,-4-3 5 0,-2 3 3 0,-5 0 4 16,-1-1 0-16,-2 1 0 0,-1-2 0 16,1 1 0-16,-1 2-1 0,1-1 0 15,0 0 0-15,1 0-1 0,-1 1 1 16,2-1 0-16,2 2-1 0,1 1 0 15,-1-2 1-15,0-1-1 0,-5 1 1 0,0-3 0 16,0 2-1-16,-1 0 1 0,3-1 2 16,0-1-3-16,-3 1-17 15,3 0-31-15,-3-2 95 0,1 4-53 0</inkml:trace>
  <inkml:trace contextRef="#ctx0" brushRef="#br0" timeOffset="75108.49">2375 14313 1303 0,'-1'0'83'16,"-1"0"44"-16,2 0-81 0,-2-1-18 16,2 1-21-16,2-1-6 0,-1-2-1 15,4 2-3-15,3-5 1 0,3 0-1 16,3-3 0-16,6 0 2 0,5-1 1 0,8 0 1 15,5 1 1-15,-2 1 0 0,0 0 0 16,-3 2 1-16,-6 3 0 0,-1 2-1 16,-3 1 1-16,-4 1 1 0,-4 2-2 15,-3 0 1-15,-6 0-1 0,-2 2 0 16,-3 2-2-16,-3 5-5 0,-6 7-2 0,-5 7 1 16,-6 4 4-16,-7 6 2 0,-2 0 1 15,0-2 2-15,1-3-1 0,4-5 0 16,4-7 0-16,1-2-1 0,3-2 0 15,4 1-1-15,2 2 0 0,6-2-1 16,0-5-1-16,3 0-2 0,0-5 3 16,1-2 2-16,2 1 3 0,3-1 5 0,-1 0 7 15,2-1 3-15,2 1 5 0,-2-3-1 16,2 1-4-16,-1-2-3 0,1 0-4 16,0 1-2-16,0-1-3 0,1-1-2 15,1-1-3-15,0 1-2 0,0-3-1 16,1 1-5-16,0 1-10 0,-1 0-13 15,1-2-16-15,0-1-16 0,1 0-11 16,3-5-13-16,3-1 46 0</inkml:trace>
  <inkml:trace contextRef="#ctx0" brushRef="#br0" timeOffset="75454.44">3383 14136 1042 0,'0'0'150'0,"1"0"213"15,0 1-305-15,-3 0-60 0,-1 2-4 16,-3 4 0-16,-2 4 3 0,-4 6 0 16,-5 7 9-16,-6 2 8 0,-1 4 6 15,-2 6 4-15,-4 4-7 0,-1 5-6 16,-4 6-7-16,1 0-1 0,0 6-1 0,0 1 0 15,4-3 0 1,2-1 0-16,4-8 1 0,5-6 0 0,5-4 2 16,2-4-1-16,6-5-1 0,0-7-1 15,-1-1-1-15,2-5 0 0,-1 0 0 0,1-3 0 16,1 0-1-16,4-6-5 0,-1 1-6 16,1-4-9-16,-2 0-11 0,2-2-14 15,0 0-16-15,-4 0-14 0,4 0-15 16,4 0-4-16,2-1-81 0,7-4 108 0</inkml:trace>
  <inkml:trace contextRef="#ctx0" brushRef="#br0" timeOffset="76024.91">3644 14636 1635 0,'0'0'42'0,"-2"0"-5"0,1 2-41 0,-3 0-14 0,-4 1 10 16,-7 2 0-16,-3 1 4 0,-4 3 3 15,-2 0 1 1,4 1-2-16,-2 3 1 0,-1 1 0 0,5 2 0 0,-8 4 1 16,3 1 0-16,-4 4 0 0,-1-2 1 15,8 0-1-15,2-1-2 0,6-2-4 16,6-2-7-16,2 1-3 0,4 2-1 15,2 2-1-15,5 3 2 0,3-2 2 0,4 3-1 16,3-2 5-16,1-4 4 16,1 2 3-16,0-5-3 0,2-2-3 0,-3-3-3 15,-2-2-4-15,3-3 2 0,0-3 2 16,5-2 1-16,4-3 1 0,-2-1-1 16,-3-2 0-16,3-3 3 0,-7-2 1 15,-1 2 1-15,-1-2 2 0,-4-1 1 0,0 0 2 31,-4 0 1-31,-3-2 0 0,-2 2 0 16,-1 0 1-16,-1 2 8 0,-2 0 4 0,0 2 3 0,-2-1-3 0,0 1-4 16,-3 3-1-1,2-1 0-15,-4 1 3 0,-1 0-1 16,-1 0-3-16,-4 2-1 0,-1 0-3 0,0 2-2 0,-2 3-1 0,3 3-3 16,0 0 1-1,2 1 0-15,2 0 2 16,0 0 1-16,1 2 1 0,3-2 1 0,-1-2 0 0,3-1 1 15,0-1 0-15,1-1-1 0,0-1-1 16,0 0 1 0,1-1-4-16,-2-1-8 0,3-1-11 15,0 0-18-15,0 0-14 0,0 0-19 0,0 0-119 16,-1 0 121-16</inkml:trace>
  <inkml:trace contextRef="#ctx0" brushRef="#br0" timeOffset="76516.61">4340 14128 1508 0,'-1'1'37'0,"-5"2"-17"0,-4 4-19 0,-2 2-2 15,-4 5 2-15,-3 1 1 16,1 3-1-16,-5 3 0 0,-1 2 1 0,-2 4 0 15,-1 3 0-15,0 5 1 16,1 5-1-16,3 2 0 0,3 1 0 0,3 3-1 16,3-1 1-16,6-2 0 0,1-2 0 0,7-2 0 15,4 0 2-15,4 2 0 16,1 4-1-16,4 3 1 0,3 0-2 0,0-2 1 16,4-1 1-16,0-8-1 0,-1 1 2 15,2-5 0-15,-1 1 1 0,-1 2 1 16,2 1 0-16,-2-5-3 0,-2 0 1 15,-2-8-3-15,-3-6-4 0,0-8-8 0,1-3-7 16,-2-2-11-16,-2-3-10 0,1-2-13 16,1-5-16-16,-1-6-16 0,0-3 217 15,0-7-116-15</inkml:trace>
  <inkml:trace contextRef="#ctx0" brushRef="#br0" timeOffset="77006">4515 14665 1138 0,'46'-9'54'16,"13"-34"-54"-1,-13 72-45-15,-89-144 62 0,34 62-38 0,29 29 8 16,3 5 9-16,1 2 7 0,3 5 7 15,-1 3 4-15,0 1 2 0,1 4-1 16,-1 3-1-16,3 1-3 0,1 4-2 16,2 2-1-16,1 7-4 0,-1 3 1 15,-2 4 2-15,-5 4 0 0,-6 6 3 0,-4 4 0 16,-5 6 0-16,-8 2 2 0,0 0 1 16,-5 4 2-16,-7-1-1 0,-5-1-1 15,-10-1 2-15,-5-5 5 0,-9-5 5 16,-2-8 6-1,1-7 3-15,1-4-4 0,4-10-6 16,-5-6-4-16,-1-5-4 0,-3-8-1 0,-2-8 0 16,2-6-4-16,3-7-10 0,1-4-4 0,3-5-7 0,-1 2-5 15,4-3-3-15,3 1-3 0,4 0 0 16,7 5 2-16,4 6 5 16,7 4 3-16,6 7 5 0,5 5 5 15,7 1 1-15,6 4 2 0,8 0-1 0,9 3-6 16,2 4-3-16,3 2-4 0,3 3-3 15,-3 1 6-15,1 1-1 0,-1 0-4 16,0-1-8-16,0 0-13 0,-2 2-15 0,-2-1-6 16,-5-1-2-16,-2 3 7 0,-4-2-74 15,-3 0 84-15</inkml:trace>
  <inkml:trace contextRef="#ctx0" brushRef="#br0" timeOffset="77650.6">5143 13941 1415 0,'7'2'94'0,"-3"0"63"0,0-1-101 0,-2 1-56 16,-1-1-2-16,3 2-6 0,3 1-2 15,-1 3 1-15,5 3 1 0,-1 2 4 16,1 3 4-16,3 3 0 0,-2 3 3 16,5 4 3-16,1 3 2 0,3 1 5 0,2 2 1 15,-2 0-4 1,-1 3-2-16,-1 4-3 15,-1 5-3-15,2 6 2 0,-3 7 1 16,1 8 2-16,-6 5 0 0,-6 4 2 16,-6-1 4-16,-9-2 2 0,-6-3 2 15,-7-3 0-15,-3-4-1 0,-2-6 1 16,-1-6-1-16,-1-5-1 0,6-8-4 16,0-4-2-16,8-6-1 0,2-4 1 0,2-4-2 15,1-1 0-15,1-5-2 0,2-2-2 16,3-2 0-16,1-3-1 0,1 0 0 15,1-4 1-15,1 0 1 0,0 0-2 16,0 0-4-16,0 0-8 0,0 1-6 16,0-1-20-16,1-3-19 0,3-4-7 15,0-4-15-15,6-4-11 0,4-5-9 16,1-9 184-16,5-3-89 0</inkml:trace>
  <inkml:trace contextRef="#ctx0" brushRef="#br0" timeOffset="77935.95">6293 14362 1667 0,'5'14'45'0,"-4"0"-10"0,-1 2-35 15,-5 0-3-15,0 6 1 16,-1 0 0-16,-2 2 1 0,0 1 0 0,3 2 0 16,0 3 1-16,3 0-1 0,2 1 1 15,-1 1 0-15,1-6 0 0,2 4-1 16,0-4-17-16,3 0-19 0,-3-2-27 16,2-1-17-16,1-7-3 0,-1-6-5 15,1-1 2-15,-2-7 47 0</inkml:trace>
  <inkml:trace contextRef="#ctx0" brushRef="#br0" timeOffset="78172.31">6459 14592 1501 0,'-4'0'61'0,"-3"2"13"16,-5 3-49-16,-6 1-27 0,-7 1 9 15,-5-2 3-15,-6-2-1 0,-2-3 3 16,-1 0-7-16,1-3-1 0,7 0 0 16,4 1-1-16,7 2-1 0,5 1 0 15,3 0-1-15,2 3 0 0,-3-4 4 16,0 3-13-16,-1-1-17 0,2 0-22 0,3 4-27 16,1-3-16-16,-1 3 243 0,3 1-132 15</inkml:trace>
  <inkml:trace contextRef="#ctx0" brushRef="#br0" timeOffset="79467.74">6688 14041 1086 0,'18'0'119'15,"-5"-1"-53"1,-27-3-57-1,6-5 12-15,16-2-6 0,1-1-1 0,0 2-1 16,4 0 7-16,-2 1 1 0,5 1-1 16,2-3-3-16,2 1-7 0,3 0-5 15,1 1-1-15,3 3-1 0,0 1-1 16,0 2 0-16,0 2 1 0,-3 0-1 16,-1 1 1-16,2 1 0 0,-3 3 1 15,-4 1-2-15,-1 2 3 0,-5 2-1 16,-4 1-2-16,-6 2-2 0,-2 3-6 0,-10 5-3 15,2 2 2-15,-5 5 1 16,-7-2 4-16,-2 2 2 0,-5 1 1 0,-1-1 0 16,1 1 2-16,0-4-1 0,4-4 1 15,5-3-2-15,3-1-1 0,5-5 0 16,3 0 0-16,3-1-1 0,2-1 0 16,2 2 2-16,1-3 1 0,0 0 3 0,2 0 7 15,0-2 3-15,0-3 5 0,1 1 4 16,1-1-2-16,0-1-1 0,2 0-1 15,1 2-3-15,1-2-1 0,-1 0 0 16,2 1-1-16,0-1-2 0,0-2-1 16,2 0-3-16,0-2-1 0,1-1-3 15,6 0-2-15,3-2-2 0,1 1-1 16,3-3-2-16,-1 2 0 0,1 0 0 0,-3 1 0 16,-2-1 1-16,-8 1-4 0,-4 0-8 15,-3 1-9-15,1 0-10 0,0-1-11 16,0 0-11-16,-3-1-13 0,1 2-15 15,1-6-165-15,-3 0 159 0</inkml:trace>
  <inkml:trace contextRef="#ctx0" brushRef="#br0" timeOffset="79859.52">7399 13879 1495 0,'-1'0'38'0,"1"0"-18"15,-1 0-25-15,-1 2-5 0,-3 1 3 16,-1 3 2-16,-3 3 3 0,-4 1 3 16,-1 3 4-16,0 5 3 0,0 5 4 15,0 2-3-15,-2 6-1 0,0 4-2 16,-2 5-1-16,-1 4-2 0,-1 3 1 15,2 3-3-15,4 1 1 0,-1 1 4 0,3 0 3 16,0-4 3-16,4-5-1 0,2 0-3 16,2-4-5-16,1-5 1 15,0-4-1-15,-4-6 1 0,3-3-1 0,-3-3-1 16,2-3 0-16,3 0 0 16,-2-3-1-16,0-3 1 0,0 0 0 0,3-3-1 15,1-1 2-15,0-2-3 0,-1-1-8 16,1-2-16-16,0 0-21 0,0 0-20 0,0 0-10 15,0 0-3-15,3-2 4 0,7-4 192 16,8-3-99-16</inkml:trace>
  <inkml:trace contextRef="#ctx0" brushRef="#br0" timeOffset="80445.37">7671 14285 1426 0,'0'0'48'0,"0"0"3"15,0 0-46-15,-3 1-15 0,-5 4 6 0,-3-1 1 16,-7 5 3-16,-6 0 0 0,-2 4 0 16,-1-1 0-16,0 3 0 15,2 3-1-15,0 1 0 0,2 6 1 0,3 4 0 16,-1-1 1-16,-2 3 0 0,3-2-1 15,2-2 1-15,6 0 0 16,4 0 2-16,4-1-1 0,1 1 1 16,3 2-1-16,1 1 0 0,4 1 0 15,2 0 0-15,4-2 0 0,1-4 0 0,1-5-2 16,0-3 1-16,-3-4-1 0,-1-4 0 16,-1-3 1-16,1-1 1 0,0-3-2 15,0 0-1-15,1-1-2 0,1-1 0 0,1 0 1 16,0-3 2-16,2-1 2 0,-1-2 1 15,-1-2 1-15,-1-1-1 0,-2-4 2 0,2 1 0 16,-5-3 1-16,1 1-1 0,-3 0 0 16,-1 0 0-1,0 3 0-15,-3 0 0 0,1 2-3 0,-3 3 1 0,-1-1 0 16,-1 1-2-16,-1 0-1 0,0 0-1 0,-3 2-6 16,0-2 1-16,-2 3-1 0,-1-2-4 31,0 2-2-31,-3 3-2 0,1 0-5 0,-1 1 3 0,2 4 3 0,0 0 1 15,-2 2 4 1,2 2 3-16,-1-1 1 0,1 0 2 0,1 0-4 0,1-1-1 16,-1 0 2-1,5 0 1-15,-1 2 4 0,2-5 1 0,1 2 0 0,-1-2 0 0,1 0 0 16,1 0 0-16,0-1-5 16,1 0-6-16,1 0-12 0,1-2-19 15,0-1 0-15,0 0-97 0,0 0 89 16</inkml:trace>
  <inkml:trace contextRef="#ctx0" brushRef="#br0" timeOffset="81029.44">8335 13783 1249 0,'16'20'222'0,"93"72"-128"32,-269-159-94-32,140 75 3 15,2 11-1-15,1 2-2 0,-2 4 1 16,1 3-1-16,-2 1 0 0,-3 5 1 0,-1 2-1 15,-1 3 0-15,-3 6 0 0,2 2 0 16,5 3 0-16,4 1 1 0,8 3 1 16,3 3 0-16,5 0 1 0,2 3 0 15,5 6 0-15,3-2-1 0,3 3 1 16,4-3-2-16,1-6 2 0,0-5 0 0,-1-6 0 16,1-5 0-16,-1-5 1 0,-1-7-1 15,0-3 1-15,-5-4-1 0,4-7 3 16,-2-1 2-16,-4-5 0 15,3-2 1-15,-5 0-4 0,0-1-1 0,-2-3-4 16,0 1 1-16,-3-3-1 0,0-2-6 16,-1 1-5-16,3 0-6 0,-2-1-5 0,-1 0-4 15,1 0-1-15,5-4-11 0,-2-2-17 16,2-4-19-16,1-7-280 0,-3-6 235 16</inkml:trace>
  <inkml:trace contextRef="#ctx0" brushRef="#br0" timeOffset="81344.95">8699 14536 1555 0,'0'0'46'0,"1"0"-14"0,-4 0-38 0,-1 0-17 15,-2 0 5-15,-5 0 12 0,-3 0 1 16,-6-3 4-16,-6 3 5 0,-2 0 2 16,-2 0 1-16,0 3 1 15,2-1-5-15,3 0-2 0,3 2 1 0,-2-1-2 16,2-1 1-16,1 0 0 0,3 1-1 16,4-1 1-16,4-1 1 0,3 0-2 15,0 0 0-15,6-1-12 0,1 0-14 16,0 0-23-16,0 1-20 0,0-1-17 0,-1 0-51 15,-1 1 80-15</inkml:trace>
  <inkml:trace contextRef="#ctx0" brushRef="#br0" timeOffset="81692.8">9071 14109 1254 0,'1'0'109'0,"-1"2"126"15,0 1-206-15,-1 5-40 0,-4 6 0 0,1 5 3 16,-3 6 6-16,0 2 2 0,2 1 0 15,-1 5 0-15,3 2 1 0,0 4-1 16,1 2 0-16,0 2 0 0,1-2 0 0,1-2 0 16,1-3 2-1,1-4-1-15,1-4 1 0,0-3 1 0,0-5-3 0,-1-7 2 16,-2-3 1-16,1-4-2 16,-1-3-10-16,0-1-23 0,0-2-24 15,0 0-22-15,0 0-16 0,0 0 601 0,0 0-385 16</inkml:trace>
  <inkml:trace contextRef="#ctx0" brushRef="#br0" timeOffset="82150.35">9235 13809 1351 0,'3'6'268'0,"-1"-2"-261"0,2 4-6 0,-1 2-1 16,5 5-3-16,2 5 1 0,1-1-2 16,3 3 0-16,-2-1 4 0,0 2 0 0,6 3 0 15,-3 1 1-15,6 4-1 0,-4 3 0 31,-2 5 0-31,-1 2-1 0,-2 4 0 0,-1 2 1 0,1 4-1 16,-1 1 0-16,-3 3 0 0,-4-4-2 16,-7-2 0-16,-4 0-1 0,-5-1 0 0,-2-1 1 15,-3-5 1-15,-2-2 0 0,0-7 1 0,2-3 1 16,-1-3-1-16,2-5 1 16,-3-1 1-16,3-3-1 15,3-4 0-15,2 1 1 16,2-5 1-16,2-3 1 0,1 0 0 15,3-1 0-15,2-3 0 0,-4-1 1 16,5 0-2-16,0-2 1 0,-2 1 1 16,3-1-1-16,-1 0 2 0,0 0-1 0,-2 1-5 15,2-1-10-15,0 0-21 0,0 0-16 16,0 0-31-16,2-2 708 0,1-4-473 16</inkml:trace>
  <inkml:trace contextRef="#ctx0" brushRef="#br0" timeOffset="85658.24">2500 16052 1173 0,'18'33'199'15,"38"100"-27"1,-133-272-172-16,75 113 3 16,-3 26 3-16,1 1 5 0,-3 0 4 15,-3 4 8-15,-2-1 0 0,0 2-1 16,-2-2-2-16,-3 2-5 0,2 0-4 16,0 0-3-16,2-1-3 0,1 1-1 15,-3-2-1-15,3-2-1 0,-2 2-1 16,2-4 0-16,-1 2 1 0,1 0-1 15,1 0 0-15,0-1 1 0,1 1-2 0,4 1 1 16,-2-1 0-16,4 2-1 16,-1-1 0-16,1-1-9 0,1-1-11 15,2-1-13-15,0 0-23 0,0 1-21 0,-5 3 178 16,4-3-395-16,-1 2 253 0</inkml:trace>
  <inkml:trace contextRef="#ctx0" brushRef="#br0" timeOffset="85974.48">2438 16372 873 0,'-5'0'85'0,"-2"1"106"0,-2-1-138 16,-4 0-19-16,-2-1-1 16,-4 0-5-16,-1 1-13 0,-2-1-9 0,-1 1-1 15,-1 0-1-15,-3 0-1 0,2 1 0 16,-3 0 1-16,3 0-2 16,0 0 1-16,0 0 0 0,7 1-1 0,4-2 0 15,0 2 1-15,3-2-2 0,1 1 1 16,-1-1 0-16,2 1 2 0,3-1-5 15,1 0-23-15,5 0-12 0,-1 0 14 16</inkml:trace>
  <inkml:trace contextRef="#ctx0" brushRef="#br0" timeOffset="86383.75">3486 16049 1303 0,'1'2'35'15,"-1"-2"-20"-15,0 0-13 0,-1 1-7 0,1-1 1 16,0 2 9-16,-4 0 4 0,-1 0 12 16,-1 0 11-16,-3-2 3 0,1 2 6 15,-2 3-5-15,-3-2-3 0,0 1-8 0,-3 0-6 16,-1-4-7-16,-1 1-4 0,-1 0 2 31,-1-1 7-31,0 1 1 0,3 0-1 16,2 0-5-16,3-1-8 0,1 0-2 0,1 0-1 15,-2 0 0-15,3 0-1 0,0 2 1 0,4-1-2 0,0-1-18 16,2 0-18-16,3 0-26 0,-1 0-32 0,1 0 1 31,0 0-31-31,0 0 69 0</inkml:trace>
  <inkml:trace contextRef="#ctx0" brushRef="#br0" timeOffset="86761.45">4004 15663 1560 0,'-2'0'46'0,"1"0"-11"16,0 1-34-16,-4 3-7 0,2 0 2 16,-2 6 0-16,-2 5 4 0,4 5 2 15,-3 4 2-15,-1 3 2 0,0 2 1 16,0 2-1-16,0 3 0 0,1 3-2 16,2-2-2-16,1 0 2 0,2-4-1 15,0 0-2-15,1-4 2 0,0-4 0 16,0-1-1-16,4-6 0 0,-4 1 1 0,0-2-2 15,0-4 2-15,-1-1-1 0,1-3 0 16,-1 0 0-16,1-3-3 0,0-4-14 16,0 0-18-16,0 0-18 0,-3 0-17 15,3 0-11-15,0 0-5 0,0 0 98 16,1 1-27-16</inkml:trace>
  <inkml:trace contextRef="#ctx0" brushRef="#br0" timeOffset="87154.57">4332 15866 1273 0,'0'0'58'0,"-1"1"4"0,0 2-29 15,-5 3-35-15,-2 3 1 0,-3 5 8 16,-4 3 20-16,1 3 15 0,-2 2 6 15,0 3-6-15,0 4-16 0,-2-1-13 16,0 5-5-16,-3 4-2 0,0 4-2 16,0 3-1-16,-4 2-1 0,1 2 0 15,2-1-1-15,0-1 1 0,0-1-1 16,6-2 0-16,0-3 0 0,4-3 1 16,0-3 0-16,-3-4-1 0,3-3 1 15,-1-2 3-15,5-4 5 0,0-2 2 0,1-3-1 16,-1-5-3-16,-1-1-4 0,3-1-2 15,1-2 1-15,2-3-1 0,2 0 0 16,-3-1 0-16,3-1 1 0,1 0-3 16,0-2-15-16,0 0-18 0,0 0-26 15,0 0-17-15,0 0-13 0,5 0 4 0,4-4 397 16,3-3-242-16</inkml:trace>
  <inkml:trace contextRef="#ctx0" brushRef="#br0" timeOffset="88019.85">4283 16474 1465 0,'0'0'56'0,"0"0"4"15,0 0-48-15,0 0-19 16,0-1-3-16,0 1 1 0,0-1 13 0,0 1 14 15,0 0 12-15,1 0 9 0,2-1-1 16,-1 0-8-16,2-3-10 0,-1 1-10 16,3 1-7-16,2-5-3 0,2 0 0 0,2-2 0 15,4 0 0-15,-2 0-2 0,2 0-4 16,1 2-2-16,-2-1-1 0,0 3-3 16,2 0 2-16,-3 1 2 0,1 2 2 15,-2 2 6-15,-4 0 3 0,1 1-3 0,-6 1-2 16,0 1-4-16,-2 0-8 0,0 3-6 15,-2 0-5-15,2 4-4 0,-2 4 7 16,-3 2 6-16,1 0 6 0,-3 2 6 16,-3 1 2-16,3-1 1 0,-6 0 2 15,-1-3 2-15,3-3 0 16,1-3 1-16,3 0-1 0,-1-1 1 0,2-1 3 16,-1-3 1-16,3 0-1 15,-1-3-1-15,-1 1-4 0,1 0 0 16,2 2 1-16,-3-3 0 0,4-1 0 0,3 1 1 0,-2-1 2 15,-1 0 0-15,1 0 1 0,0 0 1 16,-1 0 0-16,0-2 2 0,0 2 2 16,-3 1 1-16,5 0 3 0,-2-1 0 15,1 0-4-15,0 0-6 0,1-1-3 16,3 2-5-16,3-1 2 0,2 1 2 0,6 3-4 16,0 1-3-16,2 1-4 15,-2 4-1-15,0-1 5 0,0 2 4 16,-4 0 1-16,4 4-1 0,-3 0-1 0,1 4-2 15,-1-1-1-15,-3 2-1 0,-2-1-1 0,-3-3 0 16,-3 2-2-16,0 2 0 16,-4-2 3-16,-5 0 4 0,-2-1 3 0,-3-1 5 15,-2 0 1-15,1-1-1 0,-2-3 1 16,2 1-4-16,-2-3 3 0,3-1 3 16,-2-2-1-16,-1 0 0 0,0-1-2 15,-1-2-1-15,2-1 4 16,-2-1 5-16,-2-1 6 0,2-1 0 0,-2 0 3 0,4 0-2 15,0-1-8-15,0-1-1 0,0-1-3 16,3 1-1 0,0 0 1-16,3-2 1 0,2 3-2 0,2-1 0 0,4 2 3 15,-2 0 3 1,1-1 1-16,1 1 0 0,-1 0-3 0,1 0-3 0,0-1-4 16,-1 1-3-16,1 0-1 0,-1-2-1 0,0 2 0 15,1 0 0-15,-1 0-1 0,1 0-1 16,-1 0 0-16,1 0 0 0,0 0-1 15,-2-2-7-15,2 2-9 0,0 0-13 16,0 0-10-16,0 0-9 0,-1 0-10 31,0 0-9-31,0 0-22 0,-4-2 313 16,2 2-181-16</inkml:trace>
  <inkml:trace contextRef="#ctx0" brushRef="#br0" timeOffset="162676.59">26138 13691 1114 0,'-2'0'48'0,"2"0"5"0,0 0-11 15,2 0-10-15,-1 0 3 0,-1 0 1 0,-1 0-9 16,-3-1-8-16,0 1-7 0,0-2-8 15,-3 2-1-15,-1-3 1 0,0 2-2 16,-4 0 1-16,-1 0 0 0,-1-2-1 16,-3 3 0-16,0-3 1 0,-4 2-1 15,-3 0 2-15,-1-3 2 0,-3 3-1 16,-4-2 0-16,-2 1 0 0,0 0-1 0,-5 0 0 16,2-2 0-16,-1 1-2 0,-3-1 0 15,-4 1 1-15,1-1-3 0,-3 0 1 16,1 1 1-16,4 1-2 0,5 0 0 15,6 1 2-15,7 1-2 0,6 0 1 16,3 1 1-16,3 3-1 0,0-4 0 16,2 0 0-1,3 1 0-15,2-1 0 0,5 0 2 0,-1 0-2 0,0 0 0 0,1 0-17 16,-2 0-22-16,3 0-15 0,5-1 328 16,6-5-212-16</inkml:trace>
  <inkml:trace contextRef="#ctx0" brushRef="#br0" timeOffset="163042.82">26271 13822 1271 0,'21'3'191'16,"-75"-11"1648"15,38 2-2678-31,-3 3-87 0,-5-5 928 0,-3 2 1 16,-6 2-1-16,-4-2-1 0,-1 1 1 15,-5 0 0-15,2 1-1 0,-4 0 2 16,3-1 0-16,1 1-1 0,-2-1 0 16,5 0 1-1,2 2-2-15,-2-3 1 0,3 3 0 16,-5-4-1-16,-4 3 2 0,1-1-1 15,-2-1-1-15,6 3 0 0,6-1 0 0,5 0 0 16,4 3 1-16,3-1-1 0,3 0-1 16,0 2 0-16,5 0 1 15,3 0-1-15,2 0 0 0,3 2 3 16,-2 0-15-16,3-1-29 0,2 0-26 16,-2 0 254-16,2 1-159 0</inkml:trace>
  <inkml:trace contextRef="#ctx0" brushRef="#br0" timeOffset="163892.76">29790 13777 1118 0,'0'0'51'0,"2"-1"5"0,-2 0-25 16,2 0-18-16,0 0-1 0,-1 0 0 16,-1 1-2-16,3-2-1 0,-3 2 1 15,0 0 4-15,0 0 2 0,-1-3 3 0,3 3-3 16,0 0-3-16,-3 0-1 0,0 0-3 15,-4-1-4-15,0 0-7 0,-7 0-1 16,-4-2 4-16,-11-1 5 0,-6-1 3 16,-4 0 0-16,-2 2-6 0,-1-5-1 0,0 2 0 15,1 0 1-15,0-1-2 0,6 0 1 16,2 1 0-16,5 1-1 0,2 0 0 16,-1 2 1-16,3 0-2 0,-2 2 1 15,4-1 1-15,1 1-1 0,0 0 2 16,6 1-1-16,0 0 0 15,5 0-1-15,4 0 1 0,-2 0-1 0,6 0 5 16,0 0-10-16,-3 1-5 0,3-1-19 16,0 0-33-16,1 0-13 0,2 1 461 0,11 2-303 15</inkml:trace>
  <inkml:trace contextRef="#ctx0" brushRef="#br0" timeOffset="164270.4">29738 13916 1042 0,'0'0'45'16,"0"0"10"-16,0 0-30 0,0 0-16 0,0-1 8 0,0 1 0 15,-1 0 2-15,0 0 0 0,-3 0-6 16,1 0-1-16,-3-2-1 0,0 2-3 0,-5-1-2 15,-3-2-2-15,-1 0-1 0,-4-2 1 16,-1 3 1-16,-1-2 0 0,-6 1 5 16,0-1 14-1,-1-3 1-15,-3 0 1 0,2 1-4 16,-1-1-15-16,3 3-3 0,3-1 0 0,3-1-1 0,-2 0-1 16,0 2 1-16,-2 1-3 15,0-1 2-15,3 2-1 0,1 0-1 16,2 2 2-16,-1-1 0 0,1 1 0 0,4 0 0 15,0 0 0-15,3 1-1 0,4-1 1 0,1 2 0 16,1-2-2-16,3 0 2 16,0-2-1-16,3 2 1 0,0 0-13 0,-1 0-22 15,1 0-27-15,0 0 126 0,0 0-66 16</inkml:trace>
  <inkml:trace contextRef="#ctx0" brushRef="#br0" timeOffset="166141.45">25914 15221 1208 0,'0'0'45'0,"-2"0"1"16,2 0-22-16,0 0-8 0,0 0 3 15,0 0 3-15,0 0 3 0,0 0 4 16,0 0 7-16,0 0-1 0,0 0 1 16,0 0-4-16,0 0-11 0,0 0-6 0,0 0-7 15,0 0-6-15,0 0-2 16,0 0-3-16,0 0-1 0,-1 0-2 0,-4 0-1 15,0 2-3-15,-5 1 0 0,-4 2 2 16,-2-2 2-16,-4 3 3 0,-1 0 2 0,-2 0 1 16,-3 0 0-16,-1 1 1 0,-3-3-1 15,2 1 1-15,-3-2 0 0,-2-1-1 16,-2 0 1-16,-5 2 1 0,3-4-2 16,1 1 2-16,3 1-1 0,5-1 0 15,1 0 1-15,8-1-1 0,2 2 1 16,2 0-1-16,3-2 2 0,-1 0-1 0,4 1 1 15,5-1 0-15,4 0 1 0,-1 0-4 16,0 1-10-16,1-1-23 0,0 0-34 16,0 0-25-16,0 0-22 0,4 0-12 15,10 0 71-15</inkml:trace>
  <inkml:trace contextRef="#ctx0" brushRef="#br0" timeOffset="166884.43">25727 15409 1181 0,'0'0'46'0,"-1"0"13"15,1 0-8-15,0 2 2 0,1-2 3 16,0 0-15-16,-1 0-14 0,-3 0-8 0,3 0-1 16,0 0 7-16,1 0 2 0,2 0 0 15,-3 0-5-15,0 0-3 0,-1 0-3 16,1 0-3-16,0 0-3 0,0 0-6 15,0 0-3-15,0 0-2 0,0 0-4 16,2-3 1-16,1 3-1 0,-1-1-1 16,-2 1 1-16,0 0 2 0,0 0 1 0,0 0 2 15,0 0 3-15,2-2 1 0,-2 2 1 16,0 0 1-16,1 0-1 16,-1 0 0-16,0 0 0 0,0 0-1 0,0 0 0 15,0 0-2 1,0 0-1-16,0 0-1 0,1 0 0 0,-1 0-2 0,0 0 1 15,2 0 0-15,-1-3 0 0,0 3 0 16,0 0 2-16,0 0 0 0,4-3 2 16,-1 1-2-16,-1 0 0 0,5-1-1 0,0-2 0 15,2-1 0-15,3 1 0 0,-2-1 1 16,-1 3-2-16,0-4 7 16,-2 3 9-16,-2 0 8 0,-2 1 9 0,1 3-3 15,-2-4-6-15,0 3-8 0,-2 1-6 16,1 0-1-16,1-2 0 0,-1 2 3 0,-1 0-2 15,0 0-2-15,-1 0-2 0,2 0 2 16,-1 0 3-16,-1 0 4 0,0 0 5 16,0 0 1-16,0 0 5 0,0 0-1 15,0 0-8-15,0 0-7 0,0 0-12 16,-1 0-11 0,-1 0-1-16,1 0 0 0,-8 0 0 0,5 0 2 0,-4 1 1 0,-4 3 2 15,-4-1 4-15,-5 3 1 0,-5-1 3 16,-2 1 1-1,-3-1 0-15,3 2 1 0,-3 1 0 0,-1 0-1 16,-3-2 1-16,-2 0 0 16,0 0 0-16,3-2 1 0,4 1 0 0,2-3-1 15,5 1 1 1,1 1 0-16,1-3 0 0,3 1 0 0,1-2-1 16,3 1 0-16,-1-1 1 0,4 1 0 15,2-1 0-15,1 0 0 0,3 2 0 16,5-2-1-16,-1 0 2 0,0 0 2 15,0 0 0-15,0 0-3 0,1 0-14 16,0 0-24-16,0 0-31 0,0 0-30 16,0 0-22-16,3-2-11 0,3 1-196 15,11-1 210-15</inkml:trace>
  <inkml:trace contextRef="#ctx0" brushRef="#br0" timeOffset="167674.35">30088 15356 1479 0,'0'0'33'0,"-1"0"-19"0,0-2-28 0,1 2-4 15,-1 0 5-15,0 0 6 0,0 0 1 16,0 0 0-16,-1 0 2 0,-1 0 3 16,-1 0 1-16,0 2 0 0,-2-2 3 0,-2 0 2 15,-4-3 6-15,-4 2 5 0,-6-2 2 16,-4-1-2-16,1 0-4 0,-5-1-4 16,0 0-1-16,1-2-1 0,-7-1-3 15,-5 2-1-15,-3-3 1 0,-5 0-2 16,2 0 0-16,1-2 1 0,4 2-2 15,0 0 1-15,2 1 0 0,6 0 0 16,1 3 0-16,8 1 0 0,3 0 0 0,4 1 0 16,6 2 1-16,0-3 0 15,4 3 0-15,4 0 2 0,0 1-5 16,2 0-16-16,2 0-19 0,0 0-31 0,0 0-12 16,0 0-183-16,3-8 169 0</inkml:trace>
  <inkml:trace contextRef="#ctx0" brushRef="#br0" timeOffset="168163.74">30007 15471 1208 0,'9'22'66'16,"52"151"-141"0,-129-349 70-1,65 156-9-15,3 20 10 0,0 0 13 0,0 0 16 16,0 0 12-16,0 0 8 0,-2 0-5 16,2 0-11-16,0 0-14 15,-2 1-10-15,-3-1-4 16,0 0 2-16,-4 0 10 0,-4 0 12 0,-1 0 5 0,-3 0 0 15,-1-1-8-15,-2-1-11 0,-3 0-5 16,-3-2-2-16,-4 2-1 16,-4 0 5-16,-3-4 9 0,-2 3 2 0,1-4 1 15,1 3-5-15,1-3-8 0,2 0-1 16,4 0 0-16,0 1 1 0,4 1 2 16,-2 0 0-16,5-1-2 0,3 1-1 0,5 1-2 15,4 1-1-15,2 0-1 0,0 1 1 16,1 0-2-16,4 2 2 0,4 0 1 0,-6 0-2 15,6 0 2-15,-1 0 1 0,-1 0 0 16,3 0 2-16,1 0 0 0,-2 0 0 16,0 0-2-16,0 0-16 0,0-2-16 31,0 2-28-31,0 0-25 0,1 0 6 0,-1 0 31 0</inkml:trace>
  <inkml:trace contextRef="#ctx0" brushRef="#br0" timeOffset="177243.9">4860 13034 1305 0,'0'2'32'0,"0"0"-20"0,0-2-9 0,0 0-9 15,0 0 5-15,0-1 1 0,0 1-1 16,0 0-2-16,0 0 0 15,0 0 0-15,0 0 3 0,0 0 1 0,0 1 2 16,0-2 2-16,0 1 1 0,0-1-2 16,-1 1 1-16,-3-2-2 0,2 2-2 15,-1 1-1-15,-4-1-2 0,-6-2-1 16,-8 0 5-16,-7-1 7 0,-12-1 6 16,-7-2 6-16,-11-1-2 0,-8-4-4 15,-10-3-5-15,-12-4-4 0,-10 1-2 0,-9-7-1 16,-1-2 1-16,-14-4-2 0,-8-5 1 15,-6-2 0-15,-5-1-1 0,-1 0 1 16,3-3 0 0,2 2-2-16,0-3 1 0,8 2 1 0,5 2-2 0,3 1 1 15,6 2 1 1,11 6-2-16,7 0 1 0,13 5 0 0,12 7-2 0,14 6 1 0,10 1 0 31,14 2 0-31,9 2-1 0,9 3 6 16,11 3 2-16,5 0 2 0,0 0 3 15,0 0-5-15,-2 1-5 0,2-1-6 16,1 2-22-16,1-2-22 0,4-1-21 16,7 7 710-16,14-2-482 0</inkml:trace>
  <inkml:trace contextRef="#ctx0" brushRef="#br0" timeOffset="177879.71">8500 12845 1644 0,'-6'0'89'15,"-1"2"-112"-15,-5-2-20 16,-3 2 44-16,-13-4 0 0,-9 1 0 0,-12-2-1 16,-5-5 2-16,-5-1 0 0,-10-2 2 15,-2-1 1-15,-8-2 2 0,-5-2 1 16,-2-1 0-16,-3 0 1 0,-7-6 0 16,-4-1-3-16,-6-1-1 0,-5-5-2 0,7 1 0 15,-6 0-1-15,0 0-1 0,-2 2 1 16,1-1 0-16,3 1-2 0,-2 0 1 15,-3 1 1-15,-4 1-2 0,6 1 2 16,1-1-1-16,2-1 1 0,6 2-1 16,4 4 0-16,10 2-1 0,18 5 0 15,9 0 1-15,4 3-1 0,8 4 1 0,2 1 0 16,7 1 0-16,12 3-1 0,4-1 1 16,7 2 0-16,4 0 0 0,4 2 2 15,2-2 0-15,7 0 1 16,-1 0 1-16,1 1 1 0,0-1 0 0,0 0-3 15,0 0-5-15,0 0-12 0,0 0-11 16,0 0-16-16,0 0-18 0,1 0-15 16,1 0-12-16,2 0 9 0,2 3 39 15</inkml:trace>
  <inkml:trace contextRef="#ctx0" brushRef="#br0" timeOffset="182869.52">5478 14995 1631 0,'1'1'45'0,"-1"0"-26"0,-2-1-40 16,-1-1-11-16,1 0 6 0,-1 1 16 15,-3-3 10-15,-5-1 0 0,-5 0 1 16,-4-5 0-16,-5 0 4 0,-7-2 7 0,-8-3 5 15,-6-2 11-15,-11-3 6 0,-4-2-6 16,-7 0-8-16,-15-1 3 0,-4 0-3 16,-13-3 2-16,-12-2 7 0,-3-1-14 15,-12-3-4-15,-4 1-8 0,3 0-4 16,2-2-6 0,-1 5-1-16,1-2 3 0,2 4 2 0,3 3 0 0,1 0 2 0,5-2-2 15,-1 4 1-15,2 1 2 0,14 2-1 16,5 1 1-1,8 1 1-15,5 3-1 0,7 3 0 0,9 0 2 0,11 4 1 16,13 1 3-16,9 1 5 0,9 1 4 16,4 2 6-16,7-2 2 15,1 2-1-15,2 0-4 16,5 0-5-16,-1-2-4 0,0 2 0 16,6 0 3-16,-1 0-1 0,0 0-1 15,1 0-2-15,0 0-2 0,-2 2-3 16,3-2 0-16,1 0-3 0,-2 0-8 15,1 0-10-15,-1 0-12 0,0 0-14 16,0 0-11-16,2-2-12 0,-2 2-12 16,0 0-18-16,0 0-9 0,0 0 13 0,0 0 41 15</inkml:trace>
</inkml:ink>
</file>

<file path=ppt/ink/ink1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42:21.465"/>
    </inkml:context>
    <inkml:brush xml:id="br0">
      <inkml:brushProperty name="width" value="0.05292" units="cm"/>
      <inkml:brushProperty name="height" value="0.05292" units="cm"/>
      <inkml:brushProperty name="color" value="#FF0000"/>
    </inkml:brush>
  </inkml:definitions>
  <inkml:trace contextRef="#ctx0" brushRef="#br0">14808 15070 925 0,'5'0'81'16,"-1"0"81"-16,0 0-115 0,-3 0-31 0,0-1 3 0,1 1 1 15,-1 0 9 1,-1-1 12-16,0 1 10 15,0 0 12-15,0 0 7 0,0 0-1 0,0 0-2 16,0 0-6-16,0 0-6 0,0 0-9 16,0 0-11-16,0 0-8 0,0 0-5 15,1 0-3-15,0 0 2 0,-1 0-5 0,0 0-5 16,1 0-7-16,0 2-4 0,0 4-2 16,2 3-1-16,-1 4 0 15,0 8 0-15,0 6 1 0,2 7 1 16,-3 8 1-16,1 3 0 0,0 4 1 15,1 3 0-15,-1 2 1 0,0 3-2 0,0 8 0 16,1 8 1-16,0 9-1 0,3 8 1 16,0 3 1-16,2 3-2 0,1-2 1 15,1 2 0-15,4-5 0 0,-3-3 1 16,0-6 0-16,-3-4 1 0,-6-1-1 16,1 2 0-16,-5-3 6 0,2-3 3 15,0-9 3-15,-1-5 2 0,-2-4-6 16,-3-5-3-16,2-2-2 0,-3-6 3 0,3-4 2 15,-2-3-1-15,1-4-2 0,1-7-4 16,1-4-1-16,0-5-1 0,0-4 0 16,1-2-3-16,1-3-4 0,-1-2 0 15,2 0-7-15,0-3-9 0,0 0-7 16,0-1-15-16,0 0-17 0,0 0-23 0,-2-1-40 16,2-6-156-16,5-12-94 0,3-17 191 15</inkml:trace>
  <inkml:trace contextRef="#ctx0" brushRef="#br0" timeOffset="1914.49">14932 15107 1433 0,'26'17'62'0,"26"7"-81"16,3 2-13-16,-137-70 32 15,30 20 1-15,51 23 2 0,1 1 11 16,0 0 14-16,0 0 13 15,0 0 8-15,0 0-4 0,0 0-11 0,0 0-13 16,1 0-10-16,0 0-8 0,1 0-1 16,1-4-2-16,1 1-2 0,3 2 1 0,-1-2 0 15,1 1 1-15,-1-2 0 0,0 1 0 16,1 1 0-16,-3-3 0 0,4 1-1 16,2-2 0-16,2-1-1 0,4 1-1 15,3-1 1-15,-2-2 1 0,-1-2-1 16,4 2 1-16,-2 0 0 0,4 2 2 15,8-2 5-15,-5 2 3 0,7 2 2 16,4-1-1-16,2 1-2 0,3 2-3 16,1-3-2-16,8 2-1 0,-1 1 0 15,5 0 4-15,-6 1 5 0,-4-2 2 0,2 1 2 16,-1 0-3-16,6-2-3 0,-1 3-4 16,3-3-2-16,10 1-3 0,-1-1 1 15,4 2 0-15,-2 2-1 16,-4 0 0-16,6 1 1 0,-1 2-1 0,3 5 4 0,1-2 4 15,-4 4 2-15,3 0 2 16,-6 2-4-16,-1 0-3 0,-5 0-1 0,-5-2 7 16,-4-1 1-16,-1-3 4 0,-2 1 0 15,-1-3-6-15,2-1-2 0,-3-1-1 16,-2-1-3-16,-3 0 1 0,-3 0-1 16,-4-1-2-16,1-2 1 0,-1-2 0 0,-1 2-1 15,6-3-1-15,1 2 1 0,0-1-1 16,7 1 0-16,-2-1 0 0,-3 3-1 15,6 0 1-15,-8-1 0 0,-3 1 0 16,-3 1-1-16,-9 0 2 0,-2-1-2 16,-3 0 2-16,-5 0-1 0,-2 1 1 15,-3 0 0-15,0 0 2 16,-2 1 0-16,1-2 1 0,-3 2 2 16,0 0 0-16,-1 0 0 0,0 0 3 0,0 0 1 0,-1 0 4 15,2 0 5-15,-2 0-4 0,0 0-3 16,0 0-6-16,0 0-7 0,0 0-2 15,0 2 0-15,0-2-1 0,0 0-1 16,0 0-2-16,1 1-2 0,-1 1 1 16,0-1 1-16,0 4 1 0,-3 2 2 15,3 4 0-15,0 10 0 0,-3 7 2 16,3 5 1-16,-3 7-1 0,0 3 1 16,3 6 0-16,0 2 0 0,-2 3 0 0,1 1 0 15,2 0-1-15,0 2 1 0,5 2 0 16,0 7-1-16,-3 5 1 0,3 4 2 15,-1 1-2-15,1 3 1 0,4-3 0 16,-2-2-1-16,2-1 1 0,1-4 1 0,1-5 0 16,0-7 0-16,-3-3 1 0,-3-3-3 15,-1-3 1-15,-1-1 1 0,0-2-1 16,-3-1 0-16,-1-4-1 0,-2 3 0 16,-3 0 0-1,-2-4 0-15,1-2-1 0,-1-2 1 0,1-4 0 16,1-2 0-16,-1 2 0 0,2-2 1 0,0-1 0 0,0-1 0 15,2-3 0 1,-1 1 0-16,1-2 0 0,2-2 1 0,0-2-1 0,0-3 2 16,1-2 1-16,-1-1-1 0,4-2 1 15,-1 2-1-15,0-1 0 16,1 0 2-16,-3-2 2 0,-1 1-1 0,2-4 1 16,-1 0-2-16,1-2-2 0,1-1 0 15,-2 1 1-15,1-1-1 0,-1 1 0 0,1-1 0 16,1 1-1-16,-2-2-1 0,2 1 0 15,-1 2-1-15,2 1 0 0,-2-3 0 16,1 2 0-16,0 0 0 0,-3-2 0 31,2-1-1-31,-2 1-2 0,0-2 0 16,0-1 1-16,0-1 0 0,0 1 0 16,0-1-2-16,-1 0-2 0,0 1 0 0,-4 1-1 15,3-1 0-15,0-1 1 0,-2 2 1 16,1 0 2-16,-2 0 1 0,2 1 1 15,0-1-1-15,-2 0 1 0,-2 0-1 16,1 1 1-16,-3-1 0 0,0 1-1 16,0 1 2-16,-1-1 1 0,-1 1 0 15,0 1 0-15,-4-1 1 0,-1 1-2 16,-1-1 2-16,0 0-1 0,0 0 3 0,-1 1 4 16,-3-3 1-16,-4 1 1 0,-2 0-3 15,-1 1-3-15,0-2-3 16,-2 1 1-16,1 0 0 0,-4-1 5 0,-1 2 5 15,5-2 2-15,-2-1-1 0,0 1-6 16,6 0-3-16,-4 0-2 0,4-2-1 16,-3 2 1-16,-3-1-2 0,-1 0 2 15,-2 0 10-15,-5 0 0 0,-3 0 4 0,-1-1 0 16,-2 0-9-16,5 0-1 0,-2 0-2 16,3-1 1-16,0-1 0 0,-2 0 1 15,2 0 0-15,-1 0-1 0,-4 0 0 16,-2 1-2-16,-1-1-2 0,-1 0 1 15,4 2-1-15,2-3 1 0,-2 2 0 0,3-1 1 16,-1-1 1-16,-1 2 1 0,3-3-1 16,2 0-1-16,0 1 0 0,-2 0-2 15,-1 1 1-15,-9-3 0 0,3 2 0 16,1 0 1-16,1-1-1 0,5 2-2 16,0-1 2-16,3 1-1 0,0 0 0 15,2 1 0-15,1-1 0 0,-1 2 0 16,0-2 0-16,-5 0-1 0,-3 2 1 15,2 0-1-15,2 2 1 0,3 0-1 16,4-2 1-16,-3 1 0 0,1 0 0 0,3 1 0 16,-1 1 1-16,8-1-1 0,-1 0 0 15,3 0 1-15,4 1 5 0,2-1 6 16,-2 0 4-16,4-1 3 0,4 1-5 16,-1 2-4-16,2-3 0 0,0 1-1 15,-1 0 1-15,0 0 0 0,3-1-2 16,0-1 1-16,0 2-1 0,6-1-1 0,1-1 0 15,-1 1-1-15,1-1-1 0,0 0-1 16,-1 1-1-16,1-1-1 0,0 0-1 16,-1 0-1-16,1 0 0 0,0 0-1 15,0 0 0-15,0 0-1 0,-1 0-9 16,0 0-9-16,1 0-16 0,0 0-15 16,0 0-14-16,0 0-11 0,-5 1-6 15,5-1-13-15,1 0-7 0,0 0-15 0,1 0-15 16,-5 0 2-16,-2 0 85 0,-2 3 7 15</inkml:trace>
  <inkml:trace contextRef="#ctx0" brushRef="#br0" timeOffset="8600.81">15764 16792 943 0,'1'0'-161'31,"-1"-1"-395"-31,0-2 703 0</inkml:trace>
  <inkml:trace contextRef="#ctx0" brushRef="#br0" timeOffset="9420.17">15767 16756 791 0,'0'0'70'0,"0"0"39"16,0 0-47-16,0 0-43 0,0 0-8 15,0 0 0-15,0 1 9 0,-1-1 9 16,1 0 7-16,0 0 8 0,0 0 5 16,0 0-1-16,0 0 1 0,0 0-4 15,0 0-8-15,0-1-7 0,2-2-6 16,1 3-8-16,1-4-5 0,-1 2 0 15,3-3-2-15,1 0 1 0,2 1 0 0,-1-2-3 16,4 0-2-16,1 0-1 0,4-3-2 16,1 1 0-16,7-1-1 0,5 2 0 15,7-2 0-15,5 3-1 0,-1 1 1 16,-3-2-1-16,-3 1 1 0,-3 2 0 16,-3 0 1-16,0 1 0 0,0 0 0 15,3 0-1-15,0 3 0 0,2 0-1 16,-3 3 1-16,4 1 0 0,1-1-2 15,1 4 0-15,6 2 0 0,4-1-2 0,-3 2 2 16,0-2 0-16,-5-1 0 0,-6 2 1 16,0-1 0-16,-3-1-1 0,-1 1 1 15,-1 0 0-15,-3 0 0 0,0 1-1 16,0 0-1-16,-2 0-1 0,1 0 0 16,-1 1 0-16,-4 2 0 0,-1-1 1 15,-1 0 1-15,3 3-4 0,-2 0 1 16,0 3-2-16,-1 2-2 0,-5 0 3 0,-2 1 1 15,-2 0 0-15,0-1 2 0,-3-1 2 16,1 2 0-16,3-2 0 0,-6 3 2 16,2-2-2-16,-2 1 2 0,1-3 1 15,-6-4 1-15,1 3 2 16,-1-2-1-16,-7 3-2 0,2 1 0 0,-5-1 0 0,-5 5-1 16,-1-1 1-16,-5 0 1 0,-3 0 0 15,-5-1 4-15,-4 0 3 0,-5 1 2 16,1 0 1-16,-6-3-1 0,0 0 0 15,0-3 0-15,-3-3 0 0,-4-1-1 16,-5-3-3-16,-2 0-1 0,-6-3 1 16,4 0 0-16,2-4 0 0,2 0-3 15,4-2-2-15,1-1 0 0,6-2-1 16,-1 1 2-16,2-1 1 0,-3-1 0 0,-5 1 2 16,6-2-2-1,1-1 0-15,6-1-1 0,4-1 0 0,1-1-1 16,2-2 0-16,4 0 1 0,4-2 2 15,4 1 1-15,3 1 1 0,6 1 2 0,-1 0-1 16,5 2 3-16,5 1 8 0,-1 1 3 0,1 1 1 16,0 2 1-16,0-1 0 15,1 1-1-15,2-1 0 0,-1 0-6 0,1 0-7 16,4-2-7-16,-3-1-2 16,4-2-2-16,-1-5-1 0,-3-1-1 0,5 0-2 15,-2-1-3-15,2 0-3 16,0-1-7-16,1-1-12 0,3 0-12 0,0-4-21 0,6-5-27 15,3-3-25-15,4-11 666 0,-1-2-430 16</inkml:trace>
  <inkml:trace contextRef="#ctx0" brushRef="#br0" timeOffset="13543.86">17827 14886 516 0,'1'2'11'0,"-1"-1"-5"0,0 1-16 16,0-2-2-16,0 0 10 0,1 0 16 15,1 0 18-15,-1 0 21 0,-1 0 14 0,0 0-4 16,2 0-13 0,-2 0-21-16,0 0-15 0,1 0 0 0,0 0 12 0,-1 0 11 15,0 0 13-15,0 0 4 0,0 0-4 16,0 0-3-16,0 0-3 0,0 0-6 16,0 0-7-16,0 0-5 0,0 0-6 15,0 0-2-15,0 0 2 0,0 0-5 0,0 2-2 16,0-2-5-16,1 0-5 15,-1 0-1-15,0 0-2 0,0 0 0 0,0 0 0 16,0 0 1-16,0 0 0 0,0 0 0 16,0 0 0-16,0 0 0 0,0 0 0 15,0 0 0-15,0 0 0 0,0 0 0 16,0 0 0-16,0 0-1 0,0 0-4 16,0 0-7-16,0 0-6 0,0 0-5 15,0 0-4-15,0 0-9 0,1 0-11 16,-1 0-66-16,0 0-69 0,0 0-4 0,0 0-29 15,0 0 115-15</inkml:trace>
  <inkml:trace contextRef="#ctx0" brushRef="#br0" timeOffset="16430.98">17837 14893 525 0,'0'0'89'15,"0"0"57"-15,0 0-29 0,0 0-57 16,0 0-13-16,0 0-3 16,-1 0 2-16,1 0-1 0,0 0 0 0,0 1-1 0,0-1-3 15,1 0-2-15,-1 0-2 0,0 0-6 16,0 0-4-16,0 0-3 0,0 0-7 15,0 0-3-15,0 0-2 0,0 0-4 16,0 0 1-16,1 1 1 0,2-1 1 16,-3 0-1-16,4 1 2 0,-4-1-2 15,0 0 0-15,4 0 1 0,-1 0-2 0,1 0 2 16,-1 0-1-16,0 0 0 16,0-1-1-16,0 1-2 0,1-1-2 0,1 0-1 15,1 1-1-15,1-2-2 0,2 2 0 16,1 0 0-16,0 0-1 0,-1-2 1 15,-1 1 1-15,-3-1-1 16,2 1 2-16,3 0 3 16,3-1-1-16,0-2 4 0,1 2-1 0,0-1-1 0,2 1-1 15,1 1-1-15,2-1-2 0,0 1-1 16,-1-2 1-16,2 1-1 0,-1 0 2 16,-1-1 0-16,3 1-3 0,1-1 1 15,-3 1 0-15,0 0-2 0,-3 0 3 0,2 1 0 16,0-2-1-16,2 2 0 15,5-1-1-15,-3 2-1 0,3 0 0 0,-3-2 1 16,-2 2-1-16,-3 0 2 0,1-1 3 0,5-1 1 16,-1 1 2-16,2 0 0 0,-1 0-3 15,0 0-2-15,4 0-1 0,2 1-1 16,1 0 0-16,0-4 0 0,-5 3-1 16,-1 1 0-1,1-1 1-15,-3 1-1 0,2 0 1 16,-1 1 1-16,0-1-2 0,-1 1 0 0,1 1 2 0,-1 0 0 15,3-2 2-15,3 1-1 0,1 1-1 16,0 0-1-16,2 1 0 16,-2 0-1-16,2-1 1 0,-1 1 0 0,1-2 2 15,0 1 3-15,-4-1 1 0,3 1-1 16,-7-2-1-16,0 3-1 16,-2-2 0-16,0 1 0 15,2-1 2-15,0 1-1 0,2-1 1 0,-1 2 1 16,0-3 0-16,1 0 0 0,-2 2 0 15,1-2 0-15,1 0 0 0,-1 0 2 16,2 0 2-16,-1 0 1 0,1 0 2 16,4-2-1-16,-5 2 0 0,0-3 0 15,-4 1-2-15,-3 0-1 0,2 0-3 16,2-1-4-16,1 1-1 0,0 1-1 16,4 0-1-16,-3-1 0 0,3 2 1 0,1-1-1 15,-1-1 1-15,3 1-1 0,-5 1 0 16,2-2 0-16,-1 2 0 0,1-1 1 15,6-1-1-15,-1 2 0 0,1 0-1 16,-2-1 1-16,-5 1 0 0,0 0 1 16,-4 0 1-16,-4 0 0 0,1 0-1 15,-3-2 0-15,1 2 0 0,2-1 0 16,0 0 0-16,1 1 0 0,1-1 0 0,-3 0 0 16,-4 0-1-16,0-1 1 15,-2 0 1-15,0 0 1 0,2 2 0 0,-1 0 0 16,1-1 0-16,-1 0 1 0,-3 0 1 15,2-1 1-15,-2 0-1 0,-1 2-1 16,-1-1-1-16,-2 1-1 0,0-1 2 0,-2 1 1 16,1-2 5-16,-2 2 2 0,0 0 2 15,-1-1 0-15,0 1-1 0,-2 0-1 16,0 0-2-16,1 0-2 0,3 0-1 16,-4 0-2-16,0 0-3 0,1 0-2 15,-1 0 0-15,1 0-1 0,2 1 1 16,-2-1-1-16,2 0 1 0,-1 0 0 0,-1 1 0 15,0-1 0-15,0 0 1 0,0 0-1 16,0 0-1-16,5 1 0 0,-4 0 1 16,3-1 0-16,-1 0 1 0,0 0-1 15,0 0 1-15,-3 0 0 0,-1 0-1 16,1 0 0-16,4 1 0 0,-2-1-2 16,1 0 0-16,-3 0-1 0,0 2-1 15,-1 0-1-15,1-2-1 0,0 0 0 16,-1 1 0-16,1-1 1 0,0 1-1 0,0-1 1 15,1 1 0-15,1 1 0 0,0 2 1 16,-2-3 1-16,2 0 1 0,-2 1 1 16,0 1 1-16,1 0-1 0,0-1 1 15,3 0 0-15,-1 1-1 0,-1-1 1 16,1 0-1-16,-4 2-1 0,0-3 0 16,4 4-2-16,-3-3 0 0,2 2-2 0,-2-2 0 15,1 1-3-15,-2 1 0 0,2-1 0 16,0-1 1-16,-3 2 2 0,2-1 3 15,-1 1 0-15,0 0 0 0,2-1 1 16,-2 2 0-16,0-1 0 16,0 0 1-16,0 1 0 0,0 0 1 0,2 2 0 15,-2 0-1-15,1 1 1 0,-1 1 0 16,0 3 1-16,0-1-1 0,0 1 1 16,0 2 0-16,0-1-1 0,3 3 1 0,-2 2-1 15,1 0 0-15,-1 1 0 0,0 1 0 16,-1 1 0-16,1 3 0 0,-1 0 0 15,1 5-1-15,1-3 1 0,1 4 0 16,-3-1 0-16,0 0 0 0,2 3 1 16,-5-2-1-16,4 2 1 15,-1 1-1-15,0 1 0 0,4 1 1 0,-2 3 0 0,-2 0 0 16,0 0-1-16,0 3 0 0,0-3 0 16,-2 1 1-16,0 0-1 0,2 0 1 15,-1-4 2 1,1 3 2-16,0-3 1 0,2 1 1 0,-3-3-2 15,1 1 0-15,-5-1-1 0,1 0 0 16,2 1 0-16,-4-1-2 0,6 0-1 0,-2-2 0 16,0 1 0-16,2 0 0 0,-5-2-1 15,2 0 1-15,1-1 0 0,0 0 0 16,0-1 0-16,1 1-1 0,-2-3 2 16,4 3 5-16,0-4 6 0,-1-1 0 0,2 2 2 15,-3 0-6-15,0 1-6 0,1 0-1 16,-2-5 8-16,1-1 3 0,1-2 1 0,1-1-1 15,-1-2-8-15,1-1-2 0,0 0-2 16,-2 0 0-16,-1-1 0 0,2-1-1 16,1 2 1-16,0 1 0 0,4 2-1 15,-4 2 0-15,-1-2 1 0,0-1-1 16,0 1 0-16,-1 2 1 0,4-2-1 16,0-1 0-16,-2 1 1 0,2-2-1 15,-2 0 0-15,-1-1 0 16,0-3 0-16,2 1 1 0,1-5 0 15,-3 5-1-15,-1-1 0 0,1 1 0 0,-2 0 0 0,2 1 1 16,2-4-1 0,3 3 0-16,-5-2 0 0,0 3 0 0,1-4 0 0,-4 1 0 15,3 2 0-15,0-3 0 0,0 3 0 16,0-1 1-16,0 1-1 0,0-1 0 16,2-1 1-16,-2 1-1 0,3-1 0 15,-2-1 1-15,-1 0-1 0,0-2 0 0,4 1 0 16,-3-3 0-16,-1 0 0 15,-1 0 1-15,-2 0-1 0,3-1 0 0,-1 0 0 16,3 0 0-16,0 1 0 0,-4-2-1 16,2 1 0-16,-2-1 0 0,0 1 1 15,2-4 0 1,0 1 0-16,-1 0 0 0,1 2 0 0,-1-3 0 0,-3 0 1 0,4 1-1 16,-1 1 0-16,0 0 0 15,1 0 0 1,1 1 0-16,-2-1-1 0,0 0 1 0,0 0-1 0,-1 1 0 0,-2-2-1 15,2 1 0 1,-1 1 1-16,-1-1-2 0,2 1 0 16,0-2 0-16,-4 0 0 0,2 1 1 0,-3-1 2 15,0-1 0-15,3 1 0 0,-2 0 2 16,0 2-1-16,-2-3 0 0,-3 1 1 16,0 2-1-16,-2-1 0 0,0 0 0 0,1 0-1 0,-3 0 1 31,2-1 0-31,-1-1-2 0,-2 2 1 15,-1-1 0-15,-1-2-1 0,0 1 1 16,2 0 0-16,-1 0 0 0,0 0 1 0,-3-1-1 16,-3 0 0-16,-1-1 0 0,2 0 0 15,0 0 0-15,4 1 1 0,0-1-1 16,0 1 1-16,-4 0-1 0,-2 0 0 16,-3 0 0-16,-5-2-1 0,-3-1 1 15,-2 2 0-15,0-1 0 0,4 1 0 16,-1-3 0-16,1 2 1 0,0-1 0 15,-2-1 0-15,-1 1-1 0,2 1 1 0,2-3 0 16,-2 1-1-16,5 0 1 0,-3-1-1 16,-5 0 1-16,-4 1 0 0,1-1 0 15,-4 2 0-15,5 0 0 0,5-1 1 16,-1 2-1-16,6 1-1 0,-1-1 1 16,0 2-1-16,3 0 1 0,-1 0-1 15,-1 0 1-15,1 0 0 0,-2 0-1 16,-1 0-1-16,-4 0 1 0,-7 0-1 0,-1 0 10 15,1-3 1-15,1 1 0 0,4 0 1 16,1-1-8-16,-1-2-1 0,3 1 0 16,2 0 0-16,0 1-1 0,4-2 1 15,1 2-1-15,4 0-1 0,-3 0 1 16,-3 0-1-16,-3 0 0 0,-5 3 0 16,1-4 1-16,4 2-1 0,-1-1 0 0,4 1 0 15,0 1 0-15,2-1 1 16,2 0-1-16,4 0 0 0,-3 1 0 0,2-1 0 15,1 2 0-15,0-1 1 0,2 1-1 16,1-1 0-16,2 0 0 0,3-2 0 16,-1 3 0-16,1-1 0 0,-6-1 1 15,0 0-1-15,-4 1 0 0,1-2 1 16,3 2-1-16,0-2 0 0,-1 1 0 0,4 1 0 16,-2 0 2-16,1-3-1 0,0 3 0 15,4 0-1-15,1 0 1 16,3 0-1-16,-2 0 0 0,-1 1 1 0,2 0-1 15,2 0 0-15,3 0 0 0,3 0 0 16,-1 0 0-16,-1 0 0 0,1 0 1 16,-2 0 0-16,2 0 1 0,0 0-1 0,3 0 0 15,-1 0 1-15,-1 0-1 0,1 0 2 16,0 0-1-16,0 0 0 0,0 0 0 16,0 0 0-16,0 1 1 0,0-1 0 15,-1 0 1-15,2 1-2 0,-1-1-2 16,0 0 0-16,0 1-1 0,0-1 0 15,-1 1-1-15,1-1 0 0,-2 1 0 16,-6 3 2-16,7-4-1 0,-4 1 1 16,2 0 0-16,1 0-2 0,-3 0 1 0,3 2 0 15,-3-2 1-15,0 1 0 0,1-1 0 16,0 1 0-16,1-1-1 0,-1 2 1 16,2-3 0-16,0 2-1 0,-2 0 0 15,-1-1 0-15,3 2-2 0,0-2-20 16,0 1-19-16,1-1-32 0,0-1-30 15,2 0-22-15,-1 0-15 0,-8 0 76 16</inkml:trace>
</inkml:ink>
</file>

<file path=ppt/ink/ink1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43:39.401"/>
    </inkml:context>
    <inkml:brush xml:id="br0">
      <inkml:brushProperty name="width" value="0.05292" units="cm"/>
      <inkml:brushProperty name="height" value="0.05292" units="cm"/>
      <inkml:brushProperty name="color" value="#FF0000"/>
    </inkml:brush>
  </inkml:definitions>
  <inkml:trace contextRef="#ctx0" brushRef="#br0">25717 12427 1461 0,'0'0'53'0,"0"0"-5"15,0 2-28-15,0-2-14 0,0 0-4 16,0 0-1-16,0 1-1 0,0 2-2 16,-4 3-1-16,0 5-1 0,-4 3-1 15,4 9 2-15,0 4 3 0,2 7 0 0,1 6 2 16,1 5 0-16,0 2-1 16,0 1 1-16,3 2 0 0,0-9 0 15,-1 0 0-15,4-3 1 0,-2-3-2 0,2-4 1 16,-1-2 0-16,0-4 0 0,-2-5 1 15,0-4-4-15,1-5-14 0,-4-4-22 16,0-2-30-16,1-5 240 16,2-3-145-16</inkml:trace>
  <inkml:trace contextRef="#ctx0" brushRef="#br0" timeOffset="314.31">26202 12594 1988 0,'1'3'40'15,"-3"3"-39"-15,2 3-12 0,-8 7 0 16,-2 7 7-16,2 5 2 0,-5 2 2 16,-4 4-2-16,-3 1 1 0,-6 2 0 0,-2 4 0 15,-4 6 1-15,-2 1 0 16,-2 5 0-16,1 2 0 0,1-1 1 0,3-3-1 15,3-5 2-15,3-6 0 16,6-3-1-16,2-1 1 0,1-3-1 0,0-2 0 16,2-2 1-16,2-4-2 0,-2-8 2 15,5-1-1-15,3-1-1 0,0-6-18 16,3 1-20-16,1-3-36 16,-1-4-36-16,2 0-16 0,1-3 684 0,-1 0-432 0</inkml:trace>
  <inkml:trace contextRef="#ctx0" brushRef="#br0" timeOffset="771.61">26056 13292 1346 0,'14'4'105'0,"5"5"-52"31,2 0-44-31,-50-23-12 0,11 5 6 0,20 9-1 0,2-2-1 15,0 0 1-15,5-2 1 0,2-1 0 16,2 1 2 0,6 0 2-16,2-2-2 0,2 1 0 0,2-1 0 0,0 0 1 0,-2 3 3 15,-2 2 5 1,-1 1 7-16,-4 0 6 16,0 0 0-16,-4 0-5 0,-3 1-9 15,-1 0-6-15,-3 1-6 0,-1 1 1 16,-1 0-4-16,-2 0-11 0,-1 3-9 15,-2 4-4-15,-5 8 3 0,-6 9 9 0,-5 8 11 16,-2-3 3-16,3 0 3 0,2-6 1 16,-1-2-1-16,2-1-1 0,0-1 0 15,2-1 0-15,4-5 2 0,7-2 0 16,-1-7 0-16,2-2-2 0,0 1 0 16,3-4-1-16,0 3 3 0,1-1 6 15,0 1 5-15,2 0 5 0,3 0 0 16,3-1-2-16,3-1-4 0,1 1-4 15,2-3-2-15,1-1-1 0,1 0-1 16,-3-1-1-16,-3-1 1 0,0 2-1 0,-4-2 0 16,1 0-2-16,2-1-6 0,-1-5-23 15,5-3-35-15,5-7 24 0,7-9 3 16</inkml:trace>
  <inkml:trace contextRef="#ctx0" brushRef="#br0" timeOffset="1322.44">30314 12563 1506 0,'11'10'213'0,"-11"-10"-156"16,-2 2-75-16,1 0-23 15,-13-2 29-15,12 11 5 0,-1 8 5 16,-3 6 1-16,3 3 0 0,-2 1-1 15,2 0 2-15,3 2-1 0,-3-2 0 16,2 0 1-16,-1 2 0 0,2 1 0 16,0-2 1-16,0 1-1 0,2-2 1 0,-4-3 0 15,2 1-1-15,2-3 2 0,-1-5-1 16,0-2-1-16,0-2 6 0,1-4-11 16,-2-1-27-16,1-3-33 0,2-3-15 15,-3-1 32-15</inkml:trace>
  <inkml:trace contextRef="#ctx0" brushRef="#br0" timeOffset="1653.35">30769 12696 1583 0,'-1'0'59'0,"0"1"15"0,-4 3-77 16,-1 4-9-16,-6 6 2 16,-3 3 9-16,-6 4 1 0,0 6-2 0,-1 3 2 15,-2 5-1-15,1 6 1 0,1 1 0 16,-4 4 0-16,-1 6 0 0,-1 2 1 16,0-2 0-16,4 3 0 0,5 0 1 15,-1-3 0-15,0 1-1 0,3-1 1 16,-3-8-1-16,5-3 0 0,6-5 0 0,-5-6 1 15,1-6-2-15,0-5 1 0,3-2 0 16,1-5 3-16,2-3-9 0,1-2-21 16,1-2-26-16,0-2-32 0,2-2 0 15,1-1-215-15,-2 0 200 0</inkml:trace>
  <inkml:trace contextRef="#ctx0" brushRef="#br0" timeOffset="2298.67">30648 13336 1349 0,'1'0'65'16,"0"0"13"-16,-1 0-31 0,1 0-29 0,-1 0 1 15,0 0 5-15,1 0-2 16,-1 0-1-16,0 0 4 0,1 0 1 0,3-2 2 15,-1 2-3-15,2-2-7 0,1-2-5 16,3 1-4-16,2-1-5 0,2-1-1 16,3-1-2-16,2 1-1 0,1-2 0 15,4 2 0-15,1-1-2 16,-2 2 0-16,-2 1 2 0,1 0 0 0,-4 1-1 16,-1 2 1-16,-1 0-2 0,-4 0 1 15,-1 3-2-15,-1-1-4 0,-2 1-1 16,0 1-4-16,-6 1-5 0,2 1-12 0,-2 4-9 15,-3 7-4-15,-2 10 4 0,-5 3 15 16,-1 6 9-16,-6 0 6 16,-5-5 1-16,-6-1 0 0,-7-7 4 0,-1-3 3 0,1 0 0 15,1-5 4-15,5 0-2 0,3-4 0 16,6-2 0-16,5-1-1 0,4-4 1 16,6 2 0-16,0-1 2 0,3-3 0 15,1-1 0-15,0 0-3 0,0 0-4 16,0 0-1-16,0-1 2 0,0 1 11 15,1-1 12-15,4 4 8 0,0-3 3 0,4 1-7 16,7 0-6-16,4 1-6 0,5 0-3 16,3-1 7-16,1-1 7 0,1 1 6 15,-2-2 6-15,-3 0-5 0,0-2-3 16,-2 1 0-16,-3 0 0 0,-3 0 1 16,-4-2-4-16,-2 3-8 0,-2-1-6 15,2 1-5 1,0-2-3-16,-3 2-1 0,-1 0 1 0,0-1-3 0,0 1 0 15,1 0 1-15,-4 0-1 0,1 0 2 0,-3 0 0 16,0 0 0-16,-2 0 0 0,0 0-3 16,1 0-8-16,-1 0-9 0,2 0-13 15,-1 0-24-15,-1 0-21 0,0 0-39 16,0 0 29-16,4-4 35 16</inkml:trace>
  <inkml:trace contextRef="#ctx0" brushRef="#br0" timeOffset="15341.96">18461 16247 1135 0,'0'0'68'0,"0"0"24"16,0 0-44-16,0 0-35 16,0 0-7-16,0 0 3 0,0 0-2 15,0 0-6-15,0 0 2 0,0 0-1 0,0 0-2 16,0 0 2-16,0 2 0 0,2 1-2 16,-1 1-4-16,0 4 0 0,2 2-1 15,2 4 1-15,-2 5 2 0,3 2 0 16,0 4 2-16,2 3 0 0,1 5 0 0,0 5 0 15,-1 3 0-15,-1 4 0 16,0 1 0-16,-2 2 1 0,1-4 0 0,-2-2 0 16,-2-4 1-16,1-3 0 0,-3-4 0 15,1 0 0-15,-1-5-1 0,1 1 0 16,-1-5 0-16,-1-5 0 0,-1-2 0 16,-1-5 1-16,1-3-4 15,-1 0-6-15,-1-1-14 0,0-1-15 16,-4-1 207-16,-2-3-134 0</inkml:trace>
  <inkml:trace contextRef="#ctx0" brushRef="#br0" timeOffset="16098.95">18370 16252 1285 0,'18'7'224'0,"-33"-14"-131"47,15 7-98-47,0 0 3 0,0-2 4 0,0 2 11 15,0 0 7-15,0 0 1 0,-4-5-3 16,4 1-6-16,1 3-5 0,3-3 2 15,-1 2 4-15,2-3 2 0,-2 1 3 16,2-2 0-16,0 0-1 16,0-3 1-16,1 0-2 0,1 0 0 0,0-1-2 15,1-1-1-15,0 0-2 0,-1 0 0 16,1 1-2-16,-2-3-3 0,5 2 0 0,3-1-3 16,2 1-3-16,4-3 0 0,-2 3 2 15,-3 1 3-15,2-1 7 0,0 2 4 16,4 0 0-16,3 2-3 0,1 0-4 15,-1 0-5-15,-1 2-3 0,0-1-1 16,-1 3-2-16,-2-1-1 0,0 2 2 16,-1 1-1-16,-1 1 0 0,0 0-3 15,3 3-2-15,1 1 1 0,-2-2 1 16,-2 5 2-16,-6-4 1 0,1 4 2 0,-4 0-1 16,-1-1 0-16,-2 1-4 0,-1 1-2 15,0 1-2 1,1 1 0-16,-4 0 0 15,-2 3-2-15,-3 0 1 0,-3 6-1 0,-4 2 0 16,-2 4 1-16,-4 1 0 0,-3-4 0 16,-2 0 1-16,-4-6 0 0,-1-1 3 15,-1-2 4-15,0 0 2 0,1-3 3 16,1-3 1-16,-4 1-1 0,-1-5-1 16,4 3 1-16,-1-4-1 0,6 1 0 15,3 0 0-15,1 1-1 0,5 0 1 16,3-1 1-16,2-1 0 0,3 1 0 15,3-1 0-15,1-2-3 0,0 0 2 16,0 2 0-16,0-2-2 0,0 0 3 0,0 0 0 16,0 1-1-16,0-1 1 0,0 0 2 15,0 0 0-15,0 0 1 0,0 0 2 16,0 0-1-16,0 0 0 0,0 0-1 16,0 0-2-16,0 0-1 0,0 0-3 15,0 0-1-15,0 0-3 0,0 0 0 0,0 0-14 16,0 0-24-16,0 0-48 0,-12 1-32 15,-8 1 59-15</inkml:trace>
  <inkml:trace contextRef="#ctx0" brushRef="#br0" timeOffset="19316.77">17949 17528 1261 0,'0'0'90'0,"1"0"45"0,-1 0-64 0,0-2-64 0,0 2-2 0,0 0 0 15,0 0 2-15,0 0-3 0,0 0 1 0,0 0 6 16,0 0 2-16,0 0 3 0,0 0-2 15,0 0-6-15,0 0-3 0,0 0-2 16,0 2-2-16,0-2-1 0,0 1 1 16,-1 5-1-1,1-2-1-15,-1 4 1 0,0 2-1 0,1 5 1 0,-1 3 0 0,1 2 0 16,0 3 1-16,0 4 0 16,-1 1 0-1,0 5-1-15,-1 5 0 16,2 2 1-16,0 0-1 0,0-2 2 0,-1-2-1 15,1-2 1-15,-1-6 0 16,1-1 0-16,0 0-1 0,0-4 1 0,-1 0-2 16,1-5 0-16,-1-2 1 0,0-4-1 15,1-5 0-15,-2 0 0 0,1-2 0 16,-1-2 0-16,1 0-5 0,1-3-13 16,0 0-16-16,0 0-25 0,0 0-19 15,0 0 11-15,0 0 28 0</inkml:trace>
  <inkml:trace contextRef="#ctx0" brushRef="#br0" timeOffset="19742.37">18694 17902 1380 0,'0'0'84'0,"0"0"60"0,0 0-113 16,0 0-49-16,0 0 8 0,0 0 4 16,-1-2 3-16,1 2-1 0,0 0 1 15,0 0 6-15,0 0 5 0,0 0-2 16,0 0-4-16,-1 0-3 0,0 0-7 15,-5 0 0-15,0 0 2 0,-3 0 2 16,-2 0 3-16,-4 2 1 0,-1-2 0 0,-1 2 0 16,-2-1 0-16,1 0 0 0,4 0 0 15,1-1 1-15,-3 2-1 0,-1-2 0 16,-1 0 0-16,2 0 0 0,3 0 1 16,3 0 0-16,1 0-1 0,1 0 0 15,0 0 1-15,1 2-6 0,0-1-12 16,0 0-13-16,0 0-15 0,3 0-10 15,-3 0-8-15,1-1-14 0,1 0-181 0,-1 2 167 16</inkml:trace>
  <inkml:trace contextRef="#ctx0" brushRef="#br0" timeOffset="21181.33">19049 17690 1086 0,'0'0'76'0,"0"-2"45"16,0 2-65-16,1 0-51 0,-1 0-2 15,0 0-3-15,0 0 0 0,0 2 0 16,0 0 0-16,0-1 0 0,0 2 2 16,0 5-1-16,0 7 0 0,1 9 0 15,-1 16-1-15,0 8 0 0,0 8 0 16,-1 4 14-16,1-2 14 0,-1-2 13 16,1-3 1-16,-2 1-12 0,-1 0-13 0,0 6-12 15,-2-2-2-15,3-3-2 16,-1-6 10-16,1-8 2 0,-1-6 1 0,2-5 0 15,-2-8-10-15,2-6-2 0,-2-6-2 16,2-3 1-16,1-7 0 0,0 1-4 16,0 0-13-16,0-1-16 0,0 0-25 15,0 0-19-15,0 0-19 0,-2-7-20 0,2-4 15 16,0-9 21-16,2-9 32 0,3-9 10 16,2-2-22-16,-1-5 36 0</inkml:trace>
  <inkml:trace contextRef="#ctx0" brushRef="#br0" timeOffset="21966.84">19033 17898 1160 0,'0'0'125'0,"0"0"51"16,0 0-118-16,0 0-17 0,1 0-4 15,0 0-10-15,-1 0-2 0,0 0 0 16,0 0 0-16,1 0 2 0,3-3 0 15,-2 2-5-15,0 0-4 0,1-1-6 16,-2-1-6-16,1 1-3 0,-1-2-2 16,1 0-1-16,1 0 0 0,1-1 1 0,1 2-1 15,-1-2 0-15,2 2 0 0,-2 1 0 16,1-4 0-16,-1 3 1 0,1-3-1 16,-1 3 1-16,1-4-1 0,0 3 0 15,0-1 0-15,1 1 1 0,0 0 0 16,1 1-1-16,0 0 1 0,-3-1 1 15,3 0 3-15,1 1 1 0,-3 0 0 0,1 1-2 16,-1-2-2-16,-2 1-1 0,1 1-1 16,4-2 2-16,-1 1 0 0,1 1 2 15,-2 0 1-15,1-2-2 0,1 1 1 16,-3 1-2-16,5-2-1 0,0 3 1 16,-2 0-2-16,2 0 0 0,-2-1 0 15,-1 2 0-15,0-2 0 0,2 2-1 16,0 0 0-16,0 0-2 0,0 2-1 15,3 0-1-15,-1 0 0 0,-1 1 2 16,3 1 2-16,-5-1 3 0,1 3 1 16,0-3 0-16,-3 3-2 0,-1-2-2 0,-1 1-5 15,-2 0-1-15,1 2 0 0,-1 0 1 16,3 0 1-16,-2 2-3 16,-2 2-6-16,1 2-3 0,-2 4 2 0,-3 2 3 15,0 3 8-15,0 0 2 0,-1-1 2 16,2 0-1-16,-1-3 1 0,-3-3 0 0,0 1-1 15,1-2 1-15,-1-4 1 0,-1-3-1 16,3 0 2-16,-3 0-2 16,0 1 0-16,0 1-3 0,-4-4-1 0,0 3 0 15,0-1-1-15,-4-1 2 0,0-1 2 0,-6-1 0 16,1-2 1-16,-3 0 0 0,0-1 1 16,-2 2 0-16,0-2-1 0,0-1 1 15,1 0 1-15,3 0-1 0,4 0 0 16,3-1 1-16,2-1 0 0,2 0 0 15,0 1 1-15,2-2-1 0,1 3 0 16,3-1 2-16,4 1 0 0,0 0 2 16,-1 0 1-16,1 0 0 0,0 0 1 0,0 0 1 15,0 0-1-15,0 0-1 0,0 0-3 16,0 0-2-16,0 0-1 0,0 0-1 16,0 0-4-16,0 0-10 0,0 0-11 15,0 0-19 1,0 0-22-16,0 0-21 0,0 0 629 0,-1 0-415 0</inkml:trace>
  <inkml:trace contextRef="#ctx0" brushRef="#br0" timeOffset="40935.97">24541 15851 1079 0,'12'7'54'0,"60"26"-2"31,-121-78-47-31,32 40 23 0,19 5 0 16,-1-2 7-16,2 0 7 0,-1 2 5 16,-2 0 2-16,0 0-1 0,0 0-7 15,0 0-15-15,0 0-11 0,0 0-11 16,-3 4-4-16,3 0 0 0,-2 3-2 16,1 1-1-16,-2 3 1 0,0 3 1 15,-3 1-1-15,1 2 2 0,2 0 0 16,0 0-1-16,2 1 1 0,-2-2 1 0,2 2 0 15,0-2 0-15,2 2 2 0,-1-2-3 16,1 0 1-16,3-2 0 16,-3 0-1-16,2 0 0 0,-1 0 1 15,-2-3-1-15,0-1-1 0,3-2-2 16,-3-2-6-16,2-3-6 0,-1-2-8 16,-1-1-12-16,-1 0-12 0,-1 1-13 0,4 1-103 0,2-2 102 15</inkml:trace>
  <inkml:trace contextRef="#ctx0" brushRef="#br0" timeOffset="41283.03">24957 15790 1669 0,'-1'0'48'0,"-2"1"-9"0,1 2-43 0,-2 3-9 16,-5 4 4-1,-5 6 6-15,-3 8 1 0,-4 4 2 0,-2 3 0 16,-1 6 0-16,-3 4 1 0,-2 7 0 0,-2 8 1 16,1 6-1-16,-2 4 1 0,7-1-1 15,0-4 0 1,6-5 0-16,1-4 0 0,2-5 0 15,0-4 1-15,0-3-1 0,1-5 0 0,0-2 0 0,0-3-1 16,-1-5 1-16,1-2 0 0,1-4 1 0,1-2-4 16,3-4-15-16,0-3-24 0,1-1-29 15,2-5-21-15,3 0 36 16,1-3 19-16</inkml:trace>
  <inkml:trace contextRef="#ctx0" brushRef="#br0" timeOffset="42180.84">24756 16380 1107 0,'2'4'921'15,"5"0"-302"-15,-9-6-574 16,-2-5-673 0,6 7 326-16,0-2-89 0,4-1 400 15,-1 1-1-15,0 0 2 0,3 0 1 0,0-1-3 16,2 0-1-16,0 2-1 0,2-4-3 16,1 3 0-16,-1 0 1 0,-2 0-2 15,0 2 1-15,1 0-1 0,-1 0-2 16,1 0 0-16,-1 0 1 0,-1 0-1 15,-1 0 0-15,-1 2 5 0,-5-1 3 16,-2-1 1-16,1 1 1 0,0 0-10 0,1 5-5 16,-1-5-5-16,-1 3-5 0,-2 4 1 15,-1 6 2-15,-3 0 1 16,-2 5 6-16,-1 1 3 0,1-2 1 0,1-2 0 16,0 0 1-16,0-2 0 0,0-1 1 15,0-2 0-15,-1-2 0 0,1 0 0 16,-2-1 1-16,0 0-2 0,-1 0 0 0,1 2 1 15,1-2-1-15,1 1 1 0,2 0 0 16,-1-2-1-16,2-1 1 0,0 0 0 16,2-2-1-16,1 1 0 0,0-2-2 15,1 1-1-15,0-1 0 0,1-1 0 16,-1 2 0-16,0-4 1 0,1 0 2 16,2 0 2-16,1 0 10 0,4 0 0 15,4 0-1-15,7-2 0 0,5-1-8 0,4-1-3 16,0 1 2-16,-1-3 10 0,-2 6 3 15,2-6 3-15,0 2-3 0,0 1-8 16,-4 0-4-16,-5 3 0 0,-2-3-1 16,-5 0 1-16,-3 3 0 0,-1-3 1 15,-7 3-2-15,0 0-9 0,0 0-14 16,2 0-12-16,-2 1-14 0,1-1-5 16,-1 0 195-16,0 0-114 0</inkml:trace>
  <inkml:trace contextRef="#ctx0" brushRef="#br0" timeOffset="42955.89">24491 15714 1152 0,'0'-2'43'0,"1"2"2"0,-1 0-23 0,-1 0-11 16,1 0 0-16,0 0-1 0,0 0-1 16,1 0 2-16,-1 0-1 15,0 0 3-15,3 0 3 0,-1 0 2 0,2 0 0 16,-1-1-4-16,0-1-4 0,5 1-4 16,0 0-2-16,2-1-3 0,0-1 0 0,-1 0 0 15,4 1-1-15,-2-1 2 0,1-1-2 16,-2 1 1-16,0 0 0 0,-1 1 1 15,-2 1 0-15,3 0 0 0,-2 1-1 16,1 0-1-16,3 2 0 0,-1 2 0 16,-2-2-2-1,0 1-1-15,0 0 4 0,0 2 2 0,0-1 3 0,-2 1 1 16,-1 1-6-16,1 1-1 16,-3-2-2-16,1 1 0 0,-2-2 2 15,-2 1 3-15,0-1-1 0,-1 1-2 0,0 2-4 0,0 2-4 16,-2 0 3-1,-2 1 2-15,-2 2 3 0,-1 0 1 0,-1 2 1 0,1-1-2 16,0 2 1-16,-2 0 0 0,3-1 0 16,1-3-1-16,0-1 1 0,1-2 0 15,-1-2 0-15,1 0 2 0,-2-2-2 0,3-1 2 16,-1 0 0-16,1-1 2 0,-3-1 1 16,1 0 0-16,-1 1 1 15,-3 0-1-15,3-2 1 0,0 0-1 0,-3-3-2 16,-1 2 0-16,-2-1-2 0,1 0 0 15,-2-1 1-15,0 1-1 0,1 0-1 16,2 1 1-16,1-3-1 0,2 3 0 0,3 0 0 31,4 1 0-31,-2 0 0 0,1 0 1 0,-6-2-1 16,5 2-1-16,-2 0 2 0,4 0-1 16,0 0 0-16,0 0 2 0,0 0-2 0,0 0-3 0,0 0-8 15,0 0-16-15,-2-1-16 0,2 1-113 16,-3-5 98-16</inkml:trace>
  <inkml:trace contextRef="#ctx0" brushRef="#br0" timeOffset="43382.55">24456 15602 1402 0,'35'2'224'0,"-71"9"-315"47,34-8 81-47,2 2 3 15,2 2 4-15,-2 2 0 0,2 6 3 16,1 2-2-16,-1 3 2 0,3 4 0 15,-3 2 0-15,3 1 0 0,-1-1 1 16,2 7 0-16,1 3 0 0,-2 2-1 16,2 3 1-16,0-1-1 0,-2 0 1 15,2 2 0-15,0 0-1 0,-4-3 1 0,3-2 0 16,-2-2 2-16,1-7 1 16,-2-5 0-16,-1-2 0 0,-1-4 0 0,1-5 0 15,0-2 1-15,-1-3 0 0,0-4 0 16,-1 0-1-16,-1-3 0 0,0 0 0 15,0 0 0-15,0 0 0 0,1 0-6 16,0 0-13-16,0 0-18 0,0 0-23 0,0 0-181 16,-2-4 157-16</inkml:trace>
  <inkml:trace contextRef="#ctx0" brushRef="#br0" timeOffset="44043.37">24478 15751 860 0,'4'0'105'15,"-1"0"169"-15,0 0-240 16,-3 0-21-16,-1 0-7 0,1 0 2 16,-2 0-2-16,2 0 7 0,0 0 6 0,0 0 8 15,1-1 5-15,-1 1 5 0,0 0 1 16,0 0-5-16,2-5-4 0,1 3-7 16,1 0-2-16,-1 0 0 0,2-1 2 15,-1 0 0-15,2 0-1 0,3 1-7 16,-1 0-4-16,1 0-5 0,0-1-4 15,-1 0-1-15,4 1-2 0,3 1-6 0,-1 1-5 16,3 0-8-16,-2 0 0 0,-1 0 4 16,1 1 7-16,-3 0 8 0,-3 1 3 15,-2 0 2-15,0 0 1 0,-3-1 1 16,2 0 0-16,-2-1-2 0,-1 1 0 16,-1 0 0-16,0 0-3 0,0 1-1 15,-2-2-4-15,0 0-9 0,0 0-1 0,0 0 2 16,0 0 1-16,0 0 5 15,-1 0 4-15,3 2-2 0,-2-2 2 0,2 0-1 16,-1 1 1-16,0 1 0 0,0 0 2 16,1 2-1-16,-1-2 0 0,2 1 0 15,-1 2 0-15,0 3-1 16,0 2 1-16,0 1-1 0,-2 1-1 16,0-1 1-16,0 1-3 0,-1-2 2 0,-2 0 2 0,2-2 0 15,-4 0 2-15,1-1 1 0,-2 2-1 16,1 0 0-16,-1-3 1 0,2 1-1 15,-2 0 0-15,0-4 1 0,2 1-1 16,-1 0 1-16,2-2 1 0,-2 1-5 16,2-1-1-16,-1-1-2 0,0 0-7 15,0 0-4-15,4-1-10 0,-1 1-15 0,-4 4 29 16,1-4-2-16</inkml:trace>
  <inkml:trace contextRef="#ctx0" brushRef="#br0" timeOffset="46826.31">28739 15923 1231 0,'0'0'56'15,"-2"0"5"-15,2 0-32 0,0 0-27 16,-1 0-3-16,2 0 2 0,-2 0 1 16,2 0 0-16,-1 0 1 0,0 0 2 15,0 0 3-15,0 0 2 0,0 0 0 16,0 0-3-16,0 0-4 0,0 0-3 0,-1 0-5 15,1 0-1-15,-1 0 2 0,1 0 1 16,0 0 1-16,3 0 1 0,-3 0-2 16,0 0 1-16,0 0-1 0,0 0-2 15,0 0-1-15,1 0 0 16,-1 3-1-16,2 1 0 0,1 1 2 0,-2 3-1 16,2 2 0-16,1 2 3 0,-1 1 0 15,-1 1 3-15,1 2 1 0,-1 2-1 0,0 0 1 16,0 0 0-16,0-2 0 15,1 1 0-15,0-1 0 0,2 2 0 0,0-2 0 16,-4-1 1-16,2-2-2 0,-2 0 1 16,-1-1 1-16,2-2-2 0,-1 0 1 15,3-1 0-15,-4 0-1 0,3 0 0 16,-3 0-8-16,0-1-11 0,1 0-15 0,-1-4-20 16,1 2-6-16,-1-3-96 0,0 2-64 15,0-4-39-15,0 0 90 0</inkml:trace>
  <inkml:trace contextRef="#ctx0" brushRef="#br0" timeOffset="47422.53">28646 15807 1290 0,'0'0'162'15,"1"0"-131"1,-1 0-10-16,3 0-6 0,-1 0-4 16,0 0-2-16,1 0 1 0,1-1 4 15,-4 1 4-15,3-1 1 0,1-1 2 16,1 2 0-16,3-2-4 0,0 1-7 0,3-1-4 15,4 1-5-15,2 0 0 0,5-1-1 16,1 2-3-16,3 0-8 0,-2 4-7 16,2 3-6-16,-4 0 2 0,-4-1 8 15,-1 1 7 1,-4 0 4-16,-1-3 2 16,-1 2-2-16,-3 2-4 0,0-3-5 0,-3 3-8 0,-1-4 3 15,-1 1 0-15,-3-1 1 0,1-2 4 16,-1 0-4-16,0 0 0 0,0 1 6 15,-2 0 4-15,0 0 3 0,-3 3 0 0,1 0 2 0,-3 1 1 16,-2 1-1-16,-2 2 1 16,0 1 0-16,-3-4 0 0,2 2 0 0,-1-1-1 15,1-1 1-15,1 1 1 16,-1-4-1 0,-3 1 2-16,4-2 2 0,-2-2 0 0,1 0 1 15,-2 3 1-15,-1-4-2 0,-3 0-1 16,2 0-1-16,-1 0 0 0,-1 0 0 15,4 0-1-15,2 1 0 0,6 0-2 16,1 1-2-16,3-1-4 0,-1 3-2 16,1-4 1-16,2 0-6 0,0 0-9 15,0 0-14-15,3 0-18 0,-3 0-29 16,0 1-76-16,0-1-49 0,0 0-17 0,0 0 90 16</inkml:trace>
  <inkml:trace contextRef="#ctx0" brushRef="#br0" timeOffset="47821.84">29367 15794 1384 0,'1'0'50'0,"-1"0"-4"0,3 2-33 0,-2-2-17 16,-2 1-4-16,1 0-3 0,-5 1 1 16,0 5 3-16,1 4 2 0,-5 10 4 15,-3 6 1-15,-5 6 0 0,-5 8 0 16,-5 8 0-16,-12 5 1 0,-7 7-1 16,-2 6 1-16,0 0 0 0,6 1 0 15,5-10 1-15,5-3-1 0,5-6 0 0,0-1 0 16,5-4 0-16,1-1 1 0,4 0-1 15,6-6 0-15,1-5 0 0,6-7 1 16,-1-5 0-16,-2-4 0 0,3-4 0 16,-7-3-1-16,6-3 0 0,4-3 2 15,0 1-1-15,1-4 2 0,0 0-2 16,0 1-5-16,0-1-12 0,0 0-19 16,0 0-5-16,1 0 17 0,2-5-164 0,7-5 139 15</inkml:trace>
  <inkml:trace contextRef="#ctx0" brushRef="#br0" timeOffset="48687.69">29228 16405 725 0,'11'4'234'0,"33"10"366"15,-19-5-975-15,-61-22 838 16,3 2-705-16,25 8 63 0,8 3 209 0,0 0 1 16,0 0 0-16,0 0-1 15,0 0-3-15,0 0 0 0,0 0-3 16,0 0-8-16,0 0-5 0,3 0-3 0,-2 0-5 16,0 0 1-16,2-1 0 0,2-1-4 15,0 0 0-15,2 0 1 0,1 0-1 16,1 1 1-16,3-1 0 0,-3 1-1 15,1-1 1-15,2 1 0 0,-3 0 0 0,3 1 0 16,-3-2 2-16,0 2-2 0,1 0 0 16,-2 0 1-16,-2 2-2 0,-1-1 0 15,1 0 0-15,-1 1-1 0,3 2 0 16,0 0 0-16,-1 0-1 0,-3-1 0 16,0-2-1-16,-2 1-4 0,0-1-6 15,-2 2-1-15,1 0-5 0,-1-1 3 0,0 5 2 16,-3 3-2-16,0 7 4 15,-5 5 1-15,0 8 7 16,0-1 3-16,-1 0 1 0,-1 1 1 0,1-2 0 0,0 0 1 16,0-1-1-16,4-4 0 0,1-4 0 15,-2-1-1 1,1-6 0-16,-2 0 0 0,6-1 0 16,1-6 1-16,-1 0 2 0,0-3-2 0,-5-1 2 0,6-1 0 15,-2 3-1-15,2-3 2 0,4 1 2 16,-4-1 3-16,0 0 3 0,-2 0 1 0,1 0 1 15,2 0 1-15,0 0 2 0,0 0 3 16,-1 0 4-16,5 0-2 0,-4-1-2 16,2 1-5-16,3-2-3 0,-2 2-3 15,5-2-1-15,6 0-3 0,0-3-2 16,0 1 0-16,5-2-1 0,0 2 0 0,3-1-2 16,3 2 1-1,-1-2 0-15,2 4 0 0,-3-2 0 0,-1 0-1 0,-2 3 1 16,-5-2 1-16,-2 1-1 0,1 0 1 15,-1 1-2-15,-2 0 1 0,-2 0 0 16,-1 0 1-16,-3-1 1 0,-3 1 1 16,-2 0-1-16,0 0 0 0,-1 0 0 15,1 0-1-15,-1 0-2 0,0 0-3 16,0 0-4-16,0 0-9 0,0 0-7 0,0 0-10 16,0 0-18-16,0 0-10 0,0 0 18 15,0 1 13-15</inkml:trace>
  <inkml:trace contextRef="#ctx0" brushRef="#br0" timeOffset="58046.57">24370 17079 1082 0,'0'0'51'0,"0"0"12"16,0-2-49-16,0 2-29 0,1 0-3 0,-1 0 0 16,0 0-4-16,0 0-5 0,0 0-2 15,0 0 7-15,0 0 13 0,0 0 12 16,0 0 15-16,0 0 6 0,0 0 2 15,0 0-2-15,2 4-6 0,-1 0-8 0,0 3-5 16,1 4-5-16,0 2-5 0,1 2 1 16,-2 6 2-16,1 0 2 0,-1 4 4 15,0 0 2-15,-1-2 1 0,1-1 1 16,0-3 2-16,-1 1 0 16,2 0 1-16,-2 1-1 0,0 0-3 15,0 1 0-15,-2-5-1 0,1 1-2 16,-1 0 0-16,1-4 2 0,0-1 0 0,1-2 2 15,-1-4 2-15,0 0-3 16,1-1-2-16,-2 0-1 0,2 0-3 0,-1-1 1 0,1-1 1 16,0-1-1-16,0-1 0 0,0-1-1 15,0-1-8-15,0 1-22 0,0-1-19 16,0 0-98-16,1 1-87 0,2 0 129 0</inkml:trace>
  <inkml:trace contextRef="#ctx0" brushRef="#br0" timeOffset="58424.79">24787 17193 1285 0,'0'0'54'0,"-1"1"8"15,-1-1-44 1,-1 2-20-16,-2 4 0 0,-4 3 0 0,-1 5 2 0,-5 2 0 16,2 2 0-16,-3 3 0 0,1 2 0 15,-2 4 0 1,-5 3 0-16,3 2 1 0,-2 1-1 0,0-1 0 0,2 0 1 16,-4-1 0-1,-1-1 0-15,-2 1 0 0,-1-2-1 0,4-6 0 0,-1 1 1 0,5-6-1 16,1 2 0-16,5 0 1 0,0-2-1 15,2-1 1-15,0-1 0 0,1-1-1 16,0-3 2-16,2 0 0 16,-1 1-1-1,1-4 1-15,0 2-3 0,0-6-13 0,4 1-13 0,1-3-22 0,3-3-8 16,0 2-129 0,-1-2 121-16</inkml:trace>
  <inkml:trace contextRef="#ctx0" brushRef="#br0" timeOffset="59451.53">24578 17721 1250 0,'0'0'51'0,"0"0"4"0,0 0-39 16,0 0-20-16,0 0-1 0,1 0 3 16,0 0 2-16,2 0 3 0,0 0 4 15,-3 0 10-15,0 0 7 0,-2 1 3 16,2-1 1-16,0 0-4 0,-4 1-4 0,4-1-1 15,0 0-2-15,1 0-1 0,-1 0-2 16,2-1-1-16,-4 0-3 0,4-1-2 16,-4 0-3-16,5 0-3 0,1 2-2 15,-2 0 0-15,3-1 0 0,-2 0 0 16,-3 0 1-16,4 0-1 0,0 0 2 16,-4 1-1-16,5-4 0 0,-4 4 2 15,0-1 0-15,2 1 0 0,0 0 1 16,-2 1 0-16,3-1-4 0,-2 2 1 15,1-2-1-15,0 2 0 0,-3-2 0 0,2 1 0 16,2 0 0-16,-2-1 0 16,2 0 0-16,1 1 0 0,-2 0-2 0,2-1 0 15,1 1-2-15,0 1-1 0,0-2-1 16,-1 2 0-16,1-2 2 0,-3 0 3 16,3 0-1-16,-3 0 2 0,2 0 1 0,-2 0-1 15,1 0 0-15,0 0 0 0,-3 0-1 16,4 0-5-16,-4 0-3 0,0 0-5 15,0 0-3-15,-1 0 1 16,2 0-3-16,-2 1-1 0,1-1-1 0,-1 0-7 16,0 0 1-16,2 0 2 0,-2 0-4 15,0 0 2-15,0 1 4 0,0 0 0 16,-2 4 6-16,2 0 9 0,-2-1 2 0,-1 5 3 16,-3-2 2-16,1 1 1 0,0 2 0 15,-1 3 1-15,1-3 0 0,-3 5 0 16,-2-1 1-16,0 2 1 0,-3-3 1 15,1 1 0-15,-3-3-1 0,2-1-1 16,1 0 1-16,-1-1-2 0,0-1 2 0,2-1 0 16,2 0 0-16,-2-1-1 0,5 0 0 15,-7 2-1-15,0 0-1 16,4 1 0-16,-2 0 0 0,4-2 1 16,0-1-1-16,2-1 1 0,5-3 0 0,0 0 2 15,0-1 2-15,0-1 5 0,0 1 8 16,0-1 9-16,0 0 12 0,1 1 12 15,2-1 1-15,-2 0-1 0,-1 0-7 0,0 0-8 16,4 2-4-16,0-2-5 16,5 2-4-16,-2-2-7 0,2 0-4 0,1 0-4 15,-1 0-2-15,1 0 2 16,2 0 1-16,-2 0 5 0,2-2 3 0,-2 2-2 16,-4 0-1-16,0-2-6 0,-1 1-5 15,0 0 0-15,-1 1-1 0,0-1-2 16,-1 1 1-16,2 0-1 0,-3-1 0 0,3 1 1 15,-4-1 2-15,1 1-2 0,-1 0 0 16,0 0 0-16,0 0-2 16,-1 0-2-16,0 0-3 0,2 0-4 0,-2 0-5 15,3 0-6-15,-3 0-7 0,0 0-5 16,0 0-6-16,-2 0-3 0,4 0-2 16,-2 0 0-16,0 0-2 0,0 0-1 15,0 0-4-15,1 0-9 0,-1 0 39 16,0 0-196-16,0 0 157 0</inkml:trace>
  <inkml:trace contextRef="#ctx0" brushRef="#br0" timeOffset="59975.87">25157 17606 1300 0,'29'5'95'0,"-29"22"965"0,-1-27-1241 16,1 0 790-16,-32-5-1429 15,31-22 179-15,0 27 636 0,-2 0 2 16,-1 0 0-16,-3 2 2 0,2 0 1 15,-4-2-1-15,-2 1 0 0,1 2 1 0,-5 0 0 16,1-1 0-16,0-2 2 16,0 1-1-1,1-1 0-15,3 0 2 0,2 1-2 16,0-1 0-16,1 0 1 0,2 2-1 16,-1-1-2-16,0-1-6 0,3 2-9 15,-1-2-13-15,-1 2-11 0,-1-1-10 0,0-1-8 16,-2 4-73-16,-1 2 82 0</inkml:trace>
  <inkml:trace contextRef="#ctx0" brushRef="#br0" timeOffset="61728.59">25330 17122 1026 0,'-2'0'57'0,"1"0"25"0,1 1-48 0,0 1-29 16,0-2 0-16,0 0-1 0,0-2 0 15,0 2-5-15,1 0-4 0,2 4-1 0,0 1-1 16,0 3 2-16,3 7 3 16,1 4 0-16,-1 7 1 0,2 5 1 15,2 0-1-15,1 3 1 0,0 4 0 0,-1-3 0 16,1 7 0-16,-2 2 0 16,0-4 1-16,-1 2-1 0,0-3 1 0,-1-4-1 15,-3-4 2-15,-1-1 0 16,0-1 0-16,-3-3 0 0,1-4 1 0,-1-5-3 15,0-4-9-15,-1-5 11 0,-2-3-132 0,2-2 92 16</inkml:trace>
  <inkml:trace contextRef="#ctx0" brushRef="#br0" timeOffset="62265.59">25267 17180 1429 0,'0'0'58'0,"0"0"6"16,0 0-45-16,0 0-33 0,0 0-5 0,0 0 1 15,0-3 4-15,0 2 4 0,2 0 7 0,-2 1 1 16,2-3 2-16,1-2 0 0,1-1 2 15,3-1 1-15,0-1 1 0,1 0-1 16,2 0 1-16,1 1 0 0,0-1-1 16,2-3-1-16,1 2-2 0,0-1-4 15,3 0-4-15,2 1-9 0,3 1-5 0,1 0-8 16,3 1-6-16,0 3-1 0,3 1-7 16,-2 1-3-16,-5 2-3 0,1 0 1 15,-2 5 13-15,-6-1 14 0,1 2 20 16,-6-3 15-16,-6 1 4 0,2-1-1 15,-4 1-9 1,0 0-12-16,-1 4-4 0,2 3-2 0,0 4-3 0,-3 4 1 16,0 0-4-16,-4 6 5 0,-3 0 5 15,-3 4 8-15,-2-1 7 0,-1-3-1 0,-2-2-2 16,0-3 0-16,-2 0 2 0,1-5 3 16,-2-2 4-16,-1-4 0 15,-2-3 3-15,-2-1-3 0,2-3-3 16,0-1 0-16,0-1-3 0,2-2-1 0,0 1-1 15,3-4-2-15,3 2-1 16,-1 0-1-16,4-1-5 0,0-1-7 0,2 2-22 0,2 0-69 16,0 0 63-16</inkml:trace>
  <inkml:trace contextRef="#ctx0" brushRef="#br0" timeOffset="62659.41">25885 17134 1383 0,'0'27'192'0,"0"-27"-111"0,-1 0-69 0,1 2-12 16,-1-29-10-16,1 28-1 0,-3 2-2 15,-4 3 2-15,-3 7 3 16,-5 5 6-16,-3 8 3 0,-2 7 1 0,-2 4 0 16,-5 6-1-16,-4 1 0 0,1 4 1 15,-5 1-2-15,2-1 1 0,-1 2-1 0,-2-6 0 16,1 2 2-16,0 1 1 0,4-3-1 16,2 1-1-16,4-6 2 15,3-3-3-15,2-6 0 0,4-4 1 0,0-2-2 16,2-5 1-16,0-1 0 0,0-5 0 15,4-2-1-15,1-2-2 0,4-2-5 16,0 0-6-16,2-3-8 0,1-1-9 16,0 0-6-16,2-3-7 0,0 0-7 0,0 0-3 15,0 0-1-15,0 0-102 0,0 0 105 16</inkml:trace>
  <inkml:trace contextRef="#ctx0" brushRef="#br0" timeOffset="63260.43">25572 17890 1255 0,'-2'0'68'0,"0"0"51"15,2 0-115-15,0 0-14 0,1-2-6 16,-1 2 5-16,0-1 4 0,0 1 2 16,1-2-1-16,2-1 5 0,-1 3 6 15,2-1 12-15,-3-2 7 0,2 2 0 16,3-1-3-16,3 1-8 0,1-3-7 16,1 1-2-16,2-1-6 0,0 0-9 15,2 1-7-15,0-1-2 0,-4 2 3 0,-6 2 7 16,2-1 10-16,-4 1 0 0,1 0 3 15,0 0-3-15,-2 1-6 0,0-1 0 16,-1 0-2-16,-1 0-3 0,0 1-1 16,0 0-7-16,0 1-8 0,0 4-3 15,-4 8-2-15,-5 6 3 0,-1 9 9 16,-3 3 6-16,-1 1 9 0,0-1 5 16,-5-4 1-16,-1-1 0 0,0-2-1 0,4-4 1 15,5-2 0-15,6-2 1 0,-1-6 0 16,4-2-2-16,1-2 2 0,-3-7 0 15,3 1 1-15,1-1 3 0,0 0 6 16,-2 1 9-16,2-1 16 0,0 0 12 16,0 0 2-16,2-2-6 0,4 2-10 15,-1 0-10-15,0-2-7 0,1 2-4 16,1-3-5-16,8-1-6 0,4-2-1 16,7-2-2-16,3 0 1 0,-1 4-1 0,0 1 0 15,-6 1-1-15,-3 2 8 0,-6-1 10 16,-2 1 6-16,-3 0 3 0,-3 1-7 15,-1 1-10-15,0 0-6 0,-3-2-6 0,-1 0-10 16,1 0-12-16,-1-2-22 0,0 2-18 16,0 0-14-16,1 0-113 0,0 0 121 15</inkml:trace>
  <inkml:trace contextRef="#ctx0" brushRef="#br0" timeOffset="64562.26">28843 17212 1153 0,'0'0'38'16,"0"1"-6"-16,0-1-23 0,0 0-9 15,0 0 0-15,0 0 1 0,0 0-1 0,0 0 0 16,0 0 0-16,0 0 3 0,0 0 5 15,0 0 0-15,0 0 0 0,0 0-2 16,0 0-1-16,0 0-4 16,0 0-1-16,0 0-1 0,0 0-4 15,-2 5 1-15,3-2 1 0,-2 3 2 0,1 1 0 16,-2 0 1-16,0 2 0 0,2 3 0 16,0 0 0-16,0 1 0 0,0 1 0 15,1 1 0-15,-1 1-1 16,0 2 1-16,0 1 0 0,-1 1 0 0,0-1 0 15,2-1 0-15,0-2-1 0,2-1 1 0,0-1 0 16,-2-3 0-16,0-1 0 0,0-3 1 16,0 2-1-16,1-2 0 0,-2 0 0 15,2-1-2-15,-1-3 2 0,0 3 0 0,0-4-2 16,0 1-2-16,0 2-18 0,-1-3-68 16,0-1-47-1,1 0-59-15,1 3-37 0,0-3 134 0</inkml:trace>
  <inkml:trace contextRef="#ctx0" brushRef="#br0" timeOffset="64882.96">29106 17289 1125 0,'0'0'52'0,"0"0"16"0,-3 5-44 16,-2 3-25-16,-3 8 1 0,-8 6 0 16,-1 7 2-16,-1 7-1 0,-2 1 0 15,1 5 0-15,-3 4 0 0,-3 2 0 16,0 2 0-16,4-2-1 0,1-2 1 16,2 0 0-16,2-2 0 15,-1-5 0-15,4-2 0 0,1-5-1 0,1-5 1 16,2-2 0-16,-2-4 1 0,2-2 0 0,6-2-1 31,-3-4 1-31,5-3-6 0,-1-3-18 16,0-2-10-16,1-5 13 0</inkml:trace>
  <inkml:trace contextRef="#ctx0" brushRef="#br0" timeOffset="65589.5">28992 17787 1208 0,'0'1'78'16,"1"1"105"-16,-1-2-191 15,0 0-11-15,0-2 0 0,0 2 6 16,-1 0 2-16,1 0 0 0,4-2 7 15,-1 1 3-15,1-3 2 0,2-1 1 16,0 1-1-16,-1-2 3 0,1-1 2 16,-1 2 0-16,3 0 3 0,1-1 2 15,3 3 0-15,-1-1 1 0,-2 0-4 0,0-1-3 16,-1 4-2-16,-2-2-2 0,3 2-1 16,-1-1-1-16,2 1-7 0,0 1-5 15,-1 0-1-15,-2 1 0 0,-1 0 2 16,-4-1 3-16,0 0-2 0,-1 0-1 15,2 1 2-15,-2 1 1 0,0 1-4 16,0-1-1-16,0 1 0 0,0 1 2 16,0 3 4-16,0 4 3 0,1 1 0 0,0 0 2 15,-2 2 0-15,1-6 0 0,-1 3 0 16,-2-2-1-16,-2 1-4 0,-1 0 1 16,-3 4 0-16,-3-1 0 0,-3 2 4 15,0 1 3-15,-3 1 1 0,-1 1 2 16,-1-1 2-16,0 2-2 0,-1-2 1 15,1-1 0-15,4-2-2 0,2-1 1 0,2-2 1 16,4-1-2-16,4-2 0 0,0-2 0 16,1-2-2-16,2-3 2 0,0-1 1 15,0 1 3-15,0 0 5 0,0-1 10 16,0 2 9-16,0 0 12 0,0-2 10 16,0 0-1-16,0 1 1 0,3-1-12 15,2 0-12-15,5 0-11 0,2 0-10 16,2-1-5-16,3 1 0 0,-2-2 0 15,0 2 0-15,0 0 1 0,-3 0 1 0,1 0-2 16,-2-2 2-16,-2 1-2 0,1 0-2 16,-2 0 2-16,-2 1-1 0,0 0 0 15,-1 0 0-15,0 0-1 0,0 0-3 16,-2 1-4-16,-2-1-1 0,1 0-2 0,-1 0 1 16,-1 0-3-16,1 0-1 0,-1 0-5 15,1 0-5-15,-1 0-8 0,0 0-12 16,0 0-13-16,0 0 120 15,0 0-256-15,0 0 167 0</inkml:trace>
  <inkml:trace contextRef="#ctx0" brushRef="#br0" timeOffset="66385.47">29821 17628 1350 0,'-1'0'48'0,"1"0"-3"16,0 0-35-16,1 1-22 0,-3-1-2 31,-2 0 0-31,-7 0 5 0,-2 0 4 16,-4-1 3-16,-7-1 1 0,-2-2 1 15,2 4-1-15,-2-1 1 0,2 0 2 16,5 1-1-16,1-1 1 0,3-1 1 15,1 2-1-15,-1 0 0 0,3 0 1 16,1 2-2-16,4-2-2 0,3 3-7 0,0-3-13 16,2 1-16-16,2-1-18 0,-3 1-254 15,3-1 208-15</inkml:trace>
  <inkml:trace contextRef="#ctx0" brushRef="#br0" timeOffset="67438.39">30007 17453 840 0,'2'0'279'0,"-4"2"173"47,2-2-430-47,-1 0-8 16,1 0-3 0,0 0-4-16,-1 0-4 0,1 1-3 0,-2 3 0 0,2 2-1 15,0 5 0-15,-1 6 0 0,-2 8 0 0,-2 6 0 16,-1 7 1-16,0 9 0 0,0 2 0 15,-1 3 1 1,3 2-1-16,0-6 0 0,-1-8 2 0,1-4-2 0,0-3 0 16,1-8 1-1,1-4-1-15,0-3 0 0,0-7 1 0,1-2-1 0,1-3-3 16,0-6-12-16,0 2-23 0,0-1-25 16,0 0-30-16,0-1-13 0,1 0 55 0</inkml:trace>
  <inkml:trace contextRef="#ctx0" brushRef="#br0" timeOffset="67928.8">30027 17366 1399 0,'9'0'97'0,"-17"-4"-93"32,8 4 10-32,0-2 4 15,0 2 5-15,0 0 3 0,1 0 2 16,0-1 1-16,0 0-4 0,2-4-5 16,1 3-7-16,1-1-5 15,3-1-8 1,0 0-3-16,3-1-9 0,3 1-5 15,0 0-5-15,3 0-2 0,4 3-17 16,2 0-26-16,9 2-20 0,2 4-22 0,1 3 12 16,-3 5 31-16,-9-1 37 0,-6 1 34 15,-6-4 14-15,-1 0-3 0,-2 1-10 16,-4 3-9-16,-4 5-3 0,-1 5-1 16,-5-3-6-16,-1-1 3 0,3 0 8 15,-12-3 4-15,-5-1 15 0,-7 0 4 16,-10-2-5-16,0 1 8 0,-2-1-3 15,-2-4-2-15,1-5 0 0,-1-3-9 16,4-3-1-16,2-4-1 0,3-2-3 0,9-2-1 16,-1 1-3-16,1-1-1 0,4 0-4 15,5 2-1-15,2 2-2 0,8 2-6 16,1 1-6-16,3 3-11 0,1 0-2 16,0 0 98-16,5-5-56 0</inkml:trace>
  <inkml:trace contextRef="#ctx0" brushRef="#br0" timeOffset="68229.22">30501 17482 1366 0,'0'0'124'0,"0"1"128"15,0 0-203-15,-3 2-59 0,-3 8 0 16,-6 5 5-16,-5 8 5 0,-4 7 1 16,-2 6-1-16,-6 5 0 0,-5 3 0 15,-8 4 0-15,-4 3 0 0,-2-3 1 16,4-1 0-16,7-3-5 0,5-8-4 0,7-1-3 16,3-8-1-16,5-3 7 15,3-3 3-15,0-8 2 0,4 0 0 0,0-3-16 16,2-2-23-16,3-1-34 0,-1-2-33 15,2-2-148-15,0 1 158 0</inkml:trace>
  <inkml:trace contextRef="#ctx0" brushRef="#br0" timeOffset="68827.94">30191 17912 1466 0,'25'0'115'15,"-17"0"-72"-15,-11 0-46 16,5 0 1-16,-14 0-1 0,20 0-1 16,2 1-3-16,2-1 1 0,0 1 1 15,1 0 0-15,-4 0 4 0,1 1 1 0,-1 0 0 16,-5-2 0-16,3 3 0 15,-4-1-3-15,4 2 0 0,2 0 0 0,-1 1-1 16,-1-2 2 0,-3 3 0-16,1-2-3 0,-2 2-4 0,2 3-3 0,-2-2-4 15,4 5 1-15,-4-1 4 0,3 0 2 16,-4 2 3-16,-2-4 2 0,0 2-2 0,0-1-1 16,1 0 0-16,-3-1-3 0,-1 2 0 15,-6 3 0-15,-3 2 1 0,0 5 3 16,-4 1 1-16,-3 2-1 15,-3-1 2-15,-2-2 2 0,0-2 1 0,5-2 1 16,5-4 1-16,4-3-1 0,2-1 1 16,2-3 0-16,1 0-1 0,1-3 1 15,2-1 2-15,2-2 1 0,0 0 2 16,0 0 2-16,0 0 1 0,0 1 2 0,0-1 2 16,0 0 3-16,0 0 2 0,1 0 7 15,-1 0 4-15,1 0 0 0,0 0 1 16,3 1-3-16,0 1-5 0,3-2-4 15,6 2-6-15,4-1-8 16,6 1-3-16,7 0 0 0,0 2 0 0,2-3 0 0,-6 1 0 16,-3 0 5-16,-6 2 8 0,-3-4 11 15,-4 1 8-15,-5 0-3 0,0-1-10 16,0 1-9 0,-1-1-12-16,-2 0-11 0,-1 0-9 0,0 0-12 0,0 0-13 15,1 0-15-15,-2 0-16 0,0 0 674 16,1 0-451-16</inkml:trace>
  <inkml:trace contextRef="#ctx0" brushRef="#br0" timeOffset="80916.69">26273 16744 1348 0,'0'0'57'0,"0"0"4"0,0 0-28 0,-1 0-27 16,1 0-1-16,0 0-2 0,-1 0 0 15,1 0 4-15,0 0 4 0,0 0 9 16,0 0 3-16,0 0 1 0,0 0-6 15,0 0-9-15,0 0-6 0,0 0-6 16,-4 2-3-16,0-1-1 16,-2 1 0-16,-2 2 1 0,-2-2 2 0,-3 1 1 15,-1 2 0-15,-1 1 2 0,-7-1 1 0,1 1 0 16,-6-1 0-16,-3 1 0 0,-1 2 0 16,-5-2 0-16,0 0 0 0,2 2 0 15,-1-1 1-15,2-2 0 0,3 2-1 16,2-1 1-16,6-1 0 0,7 0 0 15,-1-1 0-15,4 0 0 0,-1-1 1 16,5 1 0-16,3-3 1 0,5-1-1 16,-1 0 0-16,0 0 2 0,1 0-3 0,-2 0-9 15,2 0-15-15,0 0-21 0,0 0-22 16,-1 0 65-16,1 0-274 0,1 2 205 16</inkml:trace>
  <inkml:trace contextRef="#ctx0" brushRef="#br0" timeOffset="81786.14">30569 16746 1106 0,'10'1'149'15,"-10"-1"-52"-15,4 1-127 0,-2-1 73 16,-2-1-15-16,0 1-11 0,0 0-13 0,0 0-5 15,0 0-9-15,-5 0 0 0,1 0 2 16,-3 1 0-16,-5 0 4 0,-3 1 3 16,-3 0 1-16,-2-1 2 15,1-1 2-15,-3 0-1 0,2 0-1 0,0 0 0 16,-2 1-2 0,0-1 1-16,0-1 0 15,0 1 0-15,2-1 0 0,-1 1 1 0,-3 0-1 16,1 0 0-16,3 0 2 0,2 0-2 15,4 0 1-15,3 1 1 0,2-1-1 16,-1 1 0-16,3 0 1 0,-1 1 0 16,3-2 0-16,-1 2 0 0,3 0 2 15,0-2-6-15,3 0-12 0,0 0-22 16,0 0 313-16,0 0-214 0</inkml:trace>
  <inkml:trace contextRef="#ctx0" brushRef="#br0" timeOffset="82402.14">30595 18237 1178 0,'1'18'101'15,"-1"-30"-16"1,0 8-87 0,-1 4-1-16,1 0 1 0,0 0-2 15,-1 1 1-15,0 2 0 0,-2-2-1 16,0 3 2-16,-1-1 0 0,-3 4 1 15,-2 0 0-15,-1 1 2 0,-3 1-1 16,0-2 1-16,2 2 1 0,-3-1-1 16,3 1 1-16,-3 0-3 0,1 1-14 15,-3 0-17-15,2 2-4 0,-1 1 14 0</inkml:trace>
  <inkml:trace contextRef="#ctx0" brushRef="#br0" timeOffset="83293.69">26315 18201 1322 0,'0'0'75'0,"-2"0"29"0,2 0-57 0,-1 0-44 15,1 0-6-15,-1 0-3 0,1 0-2 16,-2 2 2-16,1-1 4 0,-5 0 2 16,2 0 0-16,-1-1 0 0,0 1 1 0,0 0 0 15,-1 1-1-15,1 2 2 0,-1 1-1 16,0-1 2-16,-2 1 0 0,-2-1-1 15,2 1 0-15,-1 0 0 0,1 1-2 16,-1 1 1-16,-2 2 1 0,-3 0-2 16,-3 1 2-16,-1-1 1 0,-3 0-5 15,-3 0-13-15,-1-2-11 0,-2 1-19 16,-6 0-16-16,-1-1 438 0,-3 0-288 16</inkml:trace>
  <inkml:trace contextRef="#ctx0" brushRef="#br0" timeOffset="84750.39">3177 12386 1152 0,'0'0'78'0,"0"3"56"0,-1 3-92 0,1-2-36 16,-1 5-2-16,1 3-2 0,0 3 0 15,0 7-1 1,0 7 0-16,2 3 0 0,2 7 13 0,0 4 3 0,2 7 1 16,1-3 2-16,2 1-13 0,1-2-3 15,1-2 0 1,-1-1-3-16,-1-3 2 0,-1-4-1 0,-2-1 0 0,-1-2 0 15,1-3 1-15,1-1 1 0,1-4-3 0,3-6-33 16,-5-4-33-16,3-5-88 16,0-5 77-16</inkml:trace>
  <inkml:trace contextRef="#ctx0" brushRef="#br0" timeOffset="85207.5">3065 12304 1872 0,'2'-2'88'0,"1"-2"14"0,0-3-51 0,0-1-30 16,6-5-15-16,5 1-14 15,5-4-12-15,1 3-2 16,1 1-5-16,3 2 8 0,1 1 9 0,1 3 3 15,-1 0 3-15,3 1 0 0,-1 2-1 0,5 1-1 16,0 2 1-16,-1 0-1 0,-2 3 0 16,-3 3 0-16,1-1 0 0,0 2 2 15,-1 2 1-15,2 2 0 0,-6 1-1 16,-4 1 0-16,-2-1-5 0,-5 0-3 16,-3 0 0-16,-4 3-1 0,-1-1 4 15,-3 4 2-15,-5 4 1 0,-5 0 1 16,-3 2 1-16,-8 1-1 0,-2-1 1 0,-4 2 1 15,-2-4 0-15,2-1 2 0,3-4 1 16,5-2 2-16,-1-4 0 0,3 3 2 16,3-5-2-1,4-2-2-15,4-2-5 0,0 0-4 16,1-3-11-16,1-1-12 0,3 0-10 16,1-1-24-16,0 0-26 0,1 0-23 15,-1 0 5-15,4-4-99 0,7-3 133 16</inkml:trace>
  <inkml:trace contextRef="#ctx0" brushRef="#br0" timeOffset="85538.28">4077 12085 1709 0,'-12'13'38'0,"-1"4"-33"0,-3 4-6 0,-1 3 2 16,-4 4 1-16,-2 4-1 0,-4 9 1 15,-2 3-1-15,-6 4 1 0,-3 3 0 16,0 0 0-16,2 6-1 0,5 1 0 16,3 4 0-16,5-5 1 0,1 0 0 15,3-3 0-15,2-2 0 0,4-3 0 16,-1-4-2-16,0-3 1 0,3-5 1 0,0-3-2 15,0-3 2-15,3-4-1 0,3-4 0 16,-2-6 1-16,4-3 1 0,0-5-7 16,1-3-15-16,2-3-21 0,0-2-33 15,2 0-31-15,5-1 64 0,4-1 0 16</inkml:trace>
  <inkml:trace contextRef="#ctx0" brushRef="#br0" timeOffset="86232.95">3973 12874 1057 0,'-2'2'39'16,"1"-2"-10"-16,0 0-7 0,-1 0-12 16,2 0 1-16,0 0 15 0,2-2 20 0,0 1 24 15,-2 2 15-15,0-1-2 0,0 2-19 16,-1-2-18-16,1 0-15 0,0-2-14 16,0 0-3-16,4 0-6 0,-1-1-7 15,-5-4 1-15,4 1 3 0,1-2-1 16,0-2 3-16,3 0 0 0,-1-3-2 15,-2 1 0-15,3-1-2 16,0-1-2-16,0 2 1 0,3-2 0 0,3 0-2 0,3 1-1 16,1 0-1-16,5 2-3 0,0 1 0 15,3 1-1-15,2 1-2 0,0 2 0 16,1 3-1-16,0 0-2 0,0 3-1 16,2 3 1-16,-2 2 3 0,-1 1 3 15,-5 2 3-15,-4 1 2 0,-5 0-2 16,-3 0-3-16,-1 1-2 0,-7 5 0 15,-1-1 2-15,-4 5 2 0,-5 4 1 0,-2 4 1 16,-7 3 0-16,-5 3 1 0,-5-3 1 16,0 4-1-16,-1 1 1 0,3-1 1 15,1 1-1-15,4-6 0 0,3-5 1 16,2-4-2-16,5-4 1 0,4-3 0 16,3-2-1-16,1-5 1 0,2-1 0 15,-1-3 0-15,2-2 0 0,0 1 0 0,1 1-1 16,3 0 3-16,-1 0 0 0,1-1 0 15,2 1 3-15,1 0 0 0,2 2 0 16,0-3-1-16,2 1 1 0,0-1-1 16,0 2 0-16,0-3 0 0,-2 0-1 15,1 0 1-15,0 0 1 16,0 0 0-16,0-2 0 0,-5 1 0 16,-2-1-3-16,-1 1 0 0,3 0 0 0,1-3-2 0,3 1 1 15,3 1-1-15,-2-4-1 16,1 3-10-16,1-5-22 0,1-1-7 0,2-3-133 15,9-3 111-15</inkml:trace>
  <inkml:trace contextRef="#ctx0" brushRef="#br0" timeOffset="87354.11">4497 11895 938 0,'7'1'68'16,"2"0"29"-16,2 5-29 0,0 1-47 0,3 5 0 15,-1 5-1-15,6 0 0 0,3 7-4 16,2 6 5-16,3 4 4 0,-1 7 10 16,1 7 6-16,-1 7-1 0,-2 7 1 15,-3 10-9-15,-4 1-4 16,-4 4-8-16,-5 6-9 0,-6-1-5 0,-5 4-1 0,-6-4-2 16,-1-8 1-16,1-2 1 0,0-8 3 15,0-4-10-15,1-7-17 0,-3-7-21 16,-3-4-28-16,0-8 123 0,-3-6-56 15</inkml:trace>
  <inkml:trace contextRef="#ctx0" brushRef="#br0" timeOffset="87716.94">3265 11928 1690 0,'-7'7'38'0,"-4"4"-32"0,-8 5-7 0,-2 5 3 16,-3 3-1-16,-2 4 1 0,-2 4 0 0,-4 4-1 15,-6 1 0-15,0 4-1 0,0 9 0 16,2-1 0-16,-2 11 0 0,2 0 0 16,-1 4 1-16,2 4 0 0,7 0-1 15,3 2 1-15,9 0 1 0,4 2-1 16,8-4 2-16,6 1-2 0,6-1-1 16,8-2 0-16,2-4-4 0,4-7-7 15,5-5-10-15,0-8-8 0,4-5-28 0,5-2-26 16,6-7-124-16,8-4 119 0</inkml:trace>
  <inkml:trace contextRef="#ctx0" brushRef="#br0" timeOffset="88332.89">5191 12438 1296 0,'0'13'101'0,"8"-12"113"31,-16-30-189-31,9 19-4 0,6-1 0 16,1-5-1-16,2 0-1 0,2 0-5 15,1-3-5-15,4 0-3 0,3 0-6 0,5-1 0 16,-1 2-3-16,4 2-3 16,0 2-6-16,3 3 2 15,0 4-4-15,2 1-1 0,-6 2 5 0,-6 1-2 0,-3 3 5 16,-6 3-3-16,-6-2 2 0,0 6-2 15,-4 4-1-15,-4 5 7 0,-2 8 0 16,-2 9 2-16,-10 5 1 0,-3 6 2 0,-7 4 1 16,-7 4-1-16,0 5 1 0,-2 1-1 15,3 2 0-15,5-7 1 16,3-4 0-16,6-5-1 0,3-12 0 0,6-4 0 31,5-6-1-31,0-5-1 0,4-5 0 0,0-2 2 16,3-3 4-16,1 0 4 0,-1-4 1 15,4 3 1-15,0-3 3 16,2 1 2-16,4 1 0 0,3-3 0 0,1 0-5 16,3 2-2-16,1-4-2 0,6 0-1 15,3 0-1-15,1 0 0 0,-1-4-2 16,-2 3 0-16,-3-2 0 0,-6-2-1 16,-4 1 1-16,-2-5-2 0,1 1-5 0,0-2-15 15,3-2-19-15,-1-4-29 0,5-7 173 16,2-2-95-16</inkml:trace>
  <inkml:trace contextRef="#ctx0" brushRef="#br0" timeOffset="88585.51">6360 12306 1427 0,'-2'5'33'0,"-1"1"-25"0,-1 4-8 16,0 7 0-16,-1 3 0 0,-1 6 0 15,0 4 1-15,1 2 0 0,0 3-1 16,3-1 0-16,2 5 2 0,2-2 1 16,5 3 1-16,3 1 2 15,1-1-6-15,3 3-15 0,-1-1-26 0,1-3-99 16,1-3 83-16</inkml:trace>
  <inkml:trace contextRef="#ctx0" brushRef="#br0" timeOffset="88852.77">6564 12453 1288 0,'-20'4'33'0,"-3"2"-10"16,-10-1 13-16,-2-3-6 0,0 0 2 0,-5-1-8 15,-2-1-17-15,-1 0-3 0,3-1 1 16,-1-2-1-16,5 2 0 0,7-1-1 16,3 2 0-16,4 0-1 0,2 3 1 15,0 0-1-15,-1 2-1 0,1 0-21 16,1 2-22-16,-4 1-117 0,8-2 93 0</inkml:trace>
  <inkml:trace contextRef="#ctx0" brushRef="#br0" timeOffset="90289.42">7222 11980 1480 0,'13'7'120'16,"-31"83"-117"15,18-56-3-16,5 6 0-15,-1 4 0 0,1 2 0 16,-2 1 2-16,2-1-1 0,-3-5 0 16,0-3 0-16,4-3 1 0,-5-4-4 15,0-4-17-15,0-5-21 0,0-7-29 0,-1-5-60 16,1-4 74-16</inkml:trace>
  <inkml:trace contextRef="#ctx0" brushRef="#br0" timeOffset="90621.12">7177 11903 1652 0,'35'30'84'16,"28"-124"-92"15,-27 76-20-16,-3 7 11-15,2 2 11 0,1 1 0 16,6 6 0-16,0 2-1 0,1 3-3 0,1 6-4 16,-10 4 0-16,-8 1 1 0,-6 4 4 15,-9 0 4-15,-3 1-7 0,-6 6-1 16,-2 0-2-16,-9 2 3 0,-10 3 11 16,-7-1 3-16,-12 1 2 0,-8-3 1 15,-3 0 1-15,-2-4 0 0,1-4-1 0,8-4 0 16,1-1-2-16,8-5-2 0,2-2-1 15,10-2-6-15,4-1-9 0,6-3-12 16,5 1-23-16,6-2-31 0,-1 0-135 16,4-2 131-16</inkml:trace>
  <inkml:trace contextRef="#ctx0" brushRef="#br0" timeOffset="90904.84">8190 11905 1784 0,'-17'26'41'16,"-7"3"-34"-16,-11 12-9 0,-2 0 4 0,-4 4 0 0,-3 3 1 16,2 4-1-16,-5 3 0 0,-4 2-1 15,5 0 1-15,1-2-1 0,0-2 0 16,5 0 1-16,-2-2 0 0,5-7-1 15,7-4 1-15,1-4 0 0,4-6-1 16,2-3 2-16,7-3-10 0,3-4-24 16,6-3-29-16,4-5-39 0,2-4 367 15,2-3-220-15</inkml:trace>
  <inkml:trace contextRef="#ctx0" brushRef="#br0" timeOffset="91316.83">8052 12484 1281 0,'56'6'75'0,"5"7"836"0,-5-21-150 0,16-78-2400 31,-54 84 1640-31,-4 1 1 0,-5 1-2 16,-2 1 0-16,-1 1-7 0,-3 0-4 0,-3 0 0 15,1-1-6-15,-6 8 6 0,-4 9 3 16,-7 9 3-16,-8 8 5 0,-4 3 3 16,-9-2 2-16,-6-1 0 0,-7 3 1 15,-6-5 1-15,-2-1-2 0,5-4 1 16,8-4-1-16,11-4-1 0,10-8 2 16,11-4-1-16,4-2-1 0,4-2-2 0,4 0-1 15,1-3-5-15,0 2-5 0,3-2 3 16,4 3 1-16,7 1 7 0,8 0 6 15,11 2-2 1,3 1 0-16,4-3 6 0,2 0 4 0,-5-1 4 0,2-3 1 16,-5 1-8-1,-4-2-6-15,-3 2-2 16,-5-2-3-16,-1-2 1 0,-3 1-4 16,-1-1-8-16,0-3-19 0,-2 1-11 0,0-7 18 15</inkml:trace>
  <inkml:trace contextRef="#ctx0" brushRef="#br0" timeOffset="91664.89">9119 11809 1701 0,'-5'5'40'16,"-8"9"-24"-16,-8 7-16 0,-6 7 0 16,-6 7 0-16,3 2 2 0,-2 8 0 15,-4 1-1-15,0 6 1 0,-2 3-1 0,2 2 0 16,6 4 0-16,3 0 0 15,7 3-1-15,9-3 0 0,2-1-1 0,11-2 0 16,7 1 0-16,-2-2 0 0,7 2 0 16,0-3 1-16,3-5-1 0,7-5-8 15,-1-7-12-15,-1-7-13 0,1-3-18 16,-8-9-23-16,1-4 679 0,-1-7-457 0</inkml:trace>
  <inkml:trace contextRef="#ctx0" brushRef="#br0" timeOffset="92106.92">9390 12119 1836 0,'19'0'72'0,"-7"0"-58"16,4 0-15-16,9 1-2 0,-12-1-7 15,13 4-11-15,-1 1-11 0,-2 2-2 16,0 4 1-16,0 0 14 0,1 2 10 16,-2 4 0-16,-3 2 0 0,-4 5-1 15,0 1-1-15,-8 0-1 0,1 7 1 0,-6 3-5 16,-6 3 1-16,-4 8 2 0,-14-1 0 16,-6 1 2-16,-7-3 2 0,-3-9-3 15,-1-7 3-15,1-9 5 0,2-6 3 16,1-8 5-16,3-4 6 15,4-4 5-15,-1-7 4 0,-1-5 3 0,1-6-4 16,0-6-5-16,1-4-5 0,2-8-7 16,4 1-2-16,5-1-8 0,3 0-1 0,8 8 2 15,6 4 5-15,5 3 9 0,8 4 6 16,4-3 3-16,7 3-7 0,6-2-13 16,9-2-14-16,4 3-25 0,5 1-20 15,2 5-13-15,2 1-11 0,-4 4 6 0,-2 0 12 16,-5 0-77-16,-6-1 96 0</inkml:trace>
  <inkml:trace contextRef="#ctx0" brushRef="#br0" timeOffset="92422.23">9829 11913 1332 0,'33'30'104'0,"129"99"71"31,-355-287-179-31,193 158 14 0,1 0-6 15,3 0 0-15,-1 0-7 0,5 1-4 16,3 3-1-16,5 2 0 0,4 2-1 16,4 5 2-16,0 6 5 15,-1 4 3-15,-2 8 5 0,-1 6 1 0,-3 5-1 16,-2 7-3-16,-5 6 1 0,-5 9-2 0,-2 6 0 16,-4 9 1-16,-5 3-2 0,-5 1 2 15,-2-6 1-15,-2-11-1 0,1-11 5 16,0-11-1-16,2-3 0 0,0-6 0 15,-2-4-4-15,4 0 0 0,0-9 2 16,4-3 1-16,1-5-4 0,2-7-8 0,0-5-18 16,3-2-21-16,2 2-21 0,-2-2-5 15,3-2-16-15,7-11 44 0,6-7 18 16</inkml:trace>
  <inkml:trace contextRef="#ctx0" brushRef="#br0" timeOffset="92659.35">10960 12043 1646 0,'0'4'50'0,"0"5"-5"0,-4 11-40 0,1 7-5 16,-3 8 0-16,3 8 2 15,0 2-1-15,0 0 3 0,0-1-8 0,0-2-3 16,2-4-1-16,-1-7-3 0,5-5 10 16,-1 0-2-16,4-2-21 0,0 4-23 15,1 1-31-15,2-4 575 0,2-3-380 16</inkml:trace>
  <inkml:trace contextRef="#ctx0" brushRef="#br0" timeOffset="92880.81">11179 12373 1544 0,'-27'14'42'0,"2"-2"-14"0,-12 4-25 0,2-2 0 15,-2-1 1-15,-1-2 2 0,2 2-2 16,4-4 1-16,-3-3-1 0,3 0-1 15,2-3 1-15,2 0 0 0,4 0-1 16,1-2-5-16,1 1-18 0,2-1-25 16,2 2-28-16,4-3 686 0,3 0-465 15</inkml:trace>
  <inkml:trace contextRef="#ctx0" brushRef="#br0" timeOffset="93844.14">11840 11593 1278 0,'0'0'116'16,"1"0"167"-16,1 0-276 0,-2 2-14 16,-3 1-4-16,-5 6 2 0,-4 6 6 15,-6 6 2-15,-3 7 1 0,-4 4 0 16,-1 2 0-16,-1 5 0 0,0 4 1 0,-2 4 0 16,0 3 0-16,0 4 1 0,1 6-1 15,4-1 1-15,3 3 0 0,3 4-1 16,7 1-1-16,4 2 0 0,9 1 0 15,9 0-1-15,6 3 1 0,9-2-2 16,5 1 1-16,6-3 1 0,4-9 0 16,0-6 0-16,-2-6 2 15,-3-11-1-15,-7-6 1 0,-7-6 0 0,-6-8 0 0,-5-4-1 16,0-3 2-16,-2-3-3 16,-4-4 0-16,-3 0-6 0,-3-3-17 0,1 0-23 15,-1 0-17-15,0 0-8 0,-6-5-57 16,5-8-104-16,-2-9 138 0</inkml:trace>
  <inkml:trace contextRef="#ctx0" brushRef="#br0" timeOffset="94128.47">12089 11784 1624 0,'5'17'106'15,"-5"-17"-73"-15,0 0-33 16,-1 2 0-16,-6-19-10 0,7 20 2 16,0 4 2-16,-1 6 2 15,0 4 2-15,1 6 1 0,1 3 1 0,1 0 0 16,3-1 0-16,1 1-3 0,-3-1-12 31,4-1-16-31,-3-1-16 0,2-1-10 0,-1-3-10 16,2-4-6-16,1-3 215 0,3-6-119 15</inkml:trace>
  <inkml:trace contextRef="#ctx0" brushRef="#br0" timeOffset="94396.25">12590 11806 1788 0,'-11'17'41'0,"-4"8"-30"0,-8 10-12 16,-4 7 1-16,3 3 2 0,-5 4 1 0,3-1-2 15,-12 0 0-15,-5 2 0 0,-3-4 0 16,-7 1 1-16,10-3 0 15,3-3 1-15,4-2-1 0,7-1 0 0,4-4-2 16,2-1-2-16,4-2-10 0,6-3-9 16,-3-2-10-16,6-4-14 0,1-4-11 15,1-5-18-15,5-5-13 0,2-7 389 16,1 0-238-16</inkml:trace>
  <inkml:trace contextRef="#ctx0" brushRef="#br0" timeOffset="94851.84">12354 12256 1152 0,'23'28'442'16,"-22"-28"-428"-1,22-9-17-15,-14-24 5 0,11 29 0 16,1-1-2-16,0 3 1 0,1 0-1 15,-2-1 1-15,-2 3-1 0,5 0 0 16,-4 1 0-16,-1 3 0 0,-4-3 0 16,-7 1 0-16,-4-1 0 0,0 2-3 15,-3 0-8-15,0 1-3 0,0 4 0 16,-4 7 3-16,-2 6 6 0,-8 6 4 16,-5 2 0-16,-5 1 1 0,-1 0 3 0,-1 0-1 15,-1 3 1-15,0-3-1 0,4-3 0 16,1-4 2-16,4-3 0 0,7-4 0 15,2-3-3-15,3-1 0 0,6-2-2 16,-2-1-2-16,2-2-2 0,7 1-3 0,-4-1 3 16,8 1 3-16,2 1 3 0,2 0 4 15,6-2 1-15,0 0-2 0,2-1 2 16,1-4 0-16,3 0-1 0,1 1 1 16,-1-3 1-16,0 0-2 0,-1 0 0 15,0-4-2-15,1 1 0 0,0-3-1 16,-2 1-10-16,-1-4-14 0,0 2-23 15,-1-4-23-15,0-1-162 0,-1-1 146 16</inkml:trace>
  <inkml:trace contextRef="#ctx0" brushRef="#br0" timeOffset="95135.14">13451 12225 1685 0,'-2'0'40'16,"-5"1"-15"-16,-3 4-32 0,-7-1-2 16,-9 3 7-16,-6 2 2 0,-5-2 2 15,-4 0 1-15,4-2 1 0,1 0-1 16,1-2 0-16,3-1 2 0,1 1-6 15,3-2-11-15,2 1-16 0,6-1-26 16,5 0-17-16,2-1-12 0,8 0 6 0,3 0 40 16</inkml:trace>
  <inkml:trace contextRef="#ctx0" brushRef="#br0" timeOffset="96081.17">13677 11569 1458 0,'0'0'53'0,"-1"0"-3"15,-1 4-38-15,0 4-26 0,-2 7 0 0,1 10 3 0,2 12 4 16,1 7 2-16,1 0 2 0,1 7 0 16,0-4 3-16,-1 1 0 0,1 0 1 15,-2-1 0-15,0 0 1 0,0-3-1 0,0-6 1 16,0-7 0-16,0-2 1 0,0-9-4 16,0-3-14-16,1-5-18 15,-1-5-24-15,0-6-26 0,0-1 280 0,0-4-163 16</inkml:trace>
  <inkml:trace contextRef="#ctx0" brushRef="#br0" timeOffset="96379.75">13528 11442 1376 0,'4'-2'75'0,"0"-2"28"15,5 2-47-15,3-1-33 0,3-1-7 0,7 0-5 16,2 2-6-16,6 2-2 0,-1 5-1 16,2 0-2-16,2 5 1 0,-2 0-1 15,1 4 1-15,-7-2 3 0,0 2 5 16,-2 2 0-16,-1 1-1 0,-5 2-7 16,-7 2-7-16,-4 2-8 0,-10 1 1 0,-6-1 4 15,-3 2 4-15,-7 0 5 0,-4-3 4 16,-2 2-1-16,-2-2 0 0,-5 1-2 15,4-5-1-15,2-2-1 0,4-4-11 16,6-5-7-16,4 2-11 0,2-7-15 0,3 1-14 16,4-1-10-16,3 0-20 0,1-2-9 15,1 2 53-15</inkml:trace>
  <inkml:trace contextRef="#ctx0" brushRef="#br0" timeOffset="96647.83">14355 11629 1641 0,'-9'26'40'0,"-5"5"-26"16,-9 11-14-16,-2 6 1 0,-4 1 2 15,-1 2-1-15,0 4 1 0,-2 3-1 16,-1 0 0-16,4-2 0 0,-1-5 0 0,-4 1 1 15,3 0 0-15,0-4-3 0,3-2-8 16,4-5-13-16,2-4-14 0,3-1-11 16,5-4-3-16,4-3-4 0,2-4-9 15,4-6 13-15,3-5-168 0,1-3 146 16</inkml:trace>
  <inkml:trace contextRef="#ctx0" brushRef="#br0" timeOffset="97090.01">14159 12224 1659 0,'10'23'82'0,"160"-82"-155"47,-145 54 64-47,-2 1 3 0,0 2 5 15,-2 1 1-15,-4 1-1 0,-1 0-1 16,-6 1-2-16,-3 0-2 0,-4 1-2 16,-3 1-19-16,0 2-7 0,-3 8-1 15,-6 4 4-15,-5 10 20 0,-4 3 8 16,-3 2 1-16,-4 1 1 0,1-2 0 0,-2 2 0 16,0-1 1-16,-2 2 2 0,-1-1-2 15,0-3 3-15,5-4 0 0,7-8-1 16,8-6 0-16,5-3-2 0,4-4-5 15,1-1-3-15,3-1 3 0,8-1 4 16,8 1 7-16,10-3 6 0,6-3 0 0,2-2-1 16,3-1 6-16,1 2 2 15,2 0 3-15,-1-2 0 0,-4 1-7 0,-3 1-6 16,-5 1-3-16,0-1-4 0,-5 3-1 16,-5 0 0-16,-6 0-1 0,-2 1 2 15,-3-4-18-15,-2 2-33 0,-1-1 12 16,-2-4 4-16</inkml:trace>
  <inkml:trace contextRef="#ctx0" brushRef="#br0" timeOffset="97800.12">14580 11303 1422 0,'0'2'36'0,"1"3"-24"0,0-1-10 16,2 6-3-16,-2 5 1 0,8 4 0 16,6 7 0-16,3 5 2 0,5 10-2 15,0 5 1-15,3 8 0 0,3 8-1 16,7 11 0-16,1 4 1 0,-2 10 0 15,0 6 1-15,-6 2 2 0,-1 4 0 0,-7-5 3 16,-3-4 6-16,-11-7 6 0,-9-6 3 16,-9-3 1-16,-8-7-5 0,-3-2-7 15,-1-6-3-15,-1-7-2 0,0-10-2 16,1-4 2-16,-1-8-2 16,2-7 1-16,0-3-8 0,7-4-14 0,0-3-14 15,5-6-15-15,2-2-5 16,5-4-5-16,3-1 0 0,0 1-12 15,-2-2-107-15,2-8-19 0,3-8-9 0,7-6 9 0,5-7 113 16,5-2 37-16,5-3 24 0,3-5 21 16,2-2 25-16,3-4 5 15,-1-3 1-15,4-5-5 0,2-6-19 0,3-6-20 16,-3-6-33 0,-3-4-62-16,-1-1 56 0</inkml:trace>
  <inkml:trace contextRef="#ctx0" brushRef="#br0" timeOffset="98051.54">15337 11895 1058 0,'27'-42'112'0,"-8"10"72"0,-5 8-33 16,-8 13-46-16,-3 5-6 0,0 4-15 16,-2 2-11-16,0 0-20 0,-1 0-13 15,0 0-16-15,0 0-17 0,-1 4-17 16,-1-1-16-16,-3 5-3 0,1 3 8 0,-5 7 10 16,-5 8 9-16,-3 5 2 0,-4 4 1 15,-2 4 1-15,2 5-1 0,0 3 0 16,2 1-1-16,4-2-1 0,7-1-1 15,5 3 1-15,5 4-2 0,5-2 1 16,4-2-1-16,3-5 0 0,0-6 1 16,1-7 2-16,-1-6 1 0,0-6-9 15,-2-6-19-15,1 2-24 0,0-4-19 0,-1-1-4 16,0-3-2-16,0-3-2 0,3-5 159 16,5-6-77-16</inkml:trace>
  <inkml:trace contextRef="#ctx0" brushRef="#br0" timeOffset="98446">15657 11930 1482 0,'0'1'99'0,"0"-1"52"16,1 0-85-16,-1 0-63 0,1-1 0 15,1-3 2-15,4 3 5 0,2 0 0 16,-1 0 0-16,4 1-1 0,1-1-2 15,2 1 0-15,1 1 0 0,0 1-1 16,0 3 1-16,0-3 0 0,3 5 2 0,0-2 0 16,-1 1 3-16,-2 2-2 15,-3-1-1-15,-4 2-5 0,-4 2-7 0,-1 3-6 16,-3 4-6-16,-4 6-2 0,-2 3 0 16,-7 0 2-16,-4 0 0 0,-4-5 2 15,-4-1-4-15,2-7-1 0,-2-3 2 16,-1-5 2-16,3-4 5 0,-1-2 2 15,5-2 3-15,4-5 2 0,-3-1 2 16,4-3 0-16,-1-1 0 0,1-1 1 16,6 0 2-16,1 0 2 0,5-2 2 15,2-4 1-15,3-5-5 0,6-5-4 0,3-2-12 16,5-5-14-16,7 3-25 0,2 0-26 16,2 1-15-16,4 4-12 0,-5-1 6 15,4 6 228-15,-2 2-111 0</inkml:trace>
  <inkml:trace contextRef="#ctx0" brushRef="#br0" timeOffset="98775.64">15905 11465 1374 0,'0'12'210'0,"1"-11"-122"16,1 0-78-16,-2 3-11 0,7-13-1 15,2 18 1-15,8 5 1 0,5 9 0 0,5 4 0 16,7 5 0-16,-4 4-1 0,2 7 1 16,-1 4 0-16,-6 7 0 0,0 8 0 15,-3 3 4-15,-6 10 0 0,0 5 2 16,-2 8 0-16,-8 3-3 0,-2 2-1 16,-5-2 0-16,-5-5-2 0,-7-7 0 15,-1-9 0-15,-8-12 1 0,1-11 5 16,4-6 2-16,-1-8 2 0,6-2-2 0,-1-8-2 15,1-4-2-15,4-3 0 16,-1-4-2-16,4-3 0 0,0-3 3 0,3-2-8 16,1 0-14-16,1-4-18 0,0 0-23 15,0 1-19-15,4-1-5 0,7-3 90 0,5-9-25 16</inkml:trace>
  <inkml:trace contextRef="#ctx0" brushRef="#br0" timeOffset="99069.31">16974 11769 1680 0,'0'1'54'0,"0"0"-11"0,0 7-31 15,3 6-16-15,0 10 0 0,0 10 2 16,2 6 2-16,-1 6 0 0,1 0 0 16,-2 4 1-16,3 2-1 0,-3-6 2 0,2-1 0 15,-1-5-8-15,1-4-16 0,2-4-15 16,1-8-22-16,1-5-12 0,-1-5-16 16,2-5 317-16,3-6-556 0,4-4 320 15</inkml:trace>
  <inkml:trace contextRef="#ctx0" brushRef="#br0" timeOffset="99270.09">17291 11892 1291 0,'-18'11'44'0,"-4"0"-1"0,-4 5-30 15,-6 0-7-15,0-1 0 0,-5 1 0 16,-3-3-1-16,4 0 0 0,3-4-1 0,6 0 0 15,3-4 1-15,5 1-2 0,2-3 0 16,4 0 1-16,4-1 3 0,3-2-18 16,2 2-26-16,0-2-29 0,1 0 26 15</inkml:trace>
  <inkml:trace contextRef="#ctx0" brushRef="#br0" timeOffset="100215.87">17864 11354 1548 0,'-1'0'44'0,"1"3"-12"0,-1-3-31 16,-2 1-6-16,1 2-2 0,-3-1 2 16,-3 7-1-16,-5 3 3 0,-2 7 0 15,-7 5 1-15,0 6 1 0,-2 3 0 16,-4 2 0-16,0 4 1 0,-5 3-1 0,-4 7 1 15,4 1-1-15,0 5 0 0,3 7-1 16,6 2 1-16,7 6 0 0,8 4 0 16,9 4 1-16,8 7 2 0,11-3 0 15,5-1 1-15,4-7 0 0,0-13 1 16,-2-8 2-16,-5-12-1 0,1-10 0 0,-7-6-1 16,-5-8 0-16,2-4-1 0,-6-3 2 15,0-3-5-15,-1-4-12 0,-3 0-16 16,1-1-23-16,3-2 86 0,3-4-163 15,3-7 110-15</inkml:trace>
  <inkml:trace contextRef="#ctx0" brushRef="#br0" timeOffset="100495.13">18196 11412 1481 0,'-4'28'154'0,"79"-12"-97"31,-163 91-57-31,82-59 3 16,2-2-1-16,1-1 0 0,2-6 0 15,1-3 0-15,0-10 1 0,3-7-1 16,-3-7 0-16,0-3 0 0,-1-3 1 15,-1-4-3-15,2 2-7 0,0-2-15 16,0-2-20-16,0 0-27 0,0 0-21 0,1-2 87 16,7-5-23-16</inkml:trace>
  <inkml:trace contextRef="#ctx0" brushRef="#br0" timeOffset="100731.17">18460 11331 1311 0,'3'-7'299'16,"-15"77"-169"-1,20-85-138-15,-51 150 10 0,21-90-2 16,3 14 0-16,0 7 1 0,-6-2 0 16,4 2 1-16,-1-2-1 0,0-3 1 0,3-4-1 15,-4-4 0-15,-2 1-1 0,-5-7-17 16,0-1-18-16,2 1-25 15,6-3-25-15,5-4 64 0,7-5-5 0</inkml:trace>
  <inkml:trace contextRef="#ctx0" brushRef="#br0" timeOffset="101203.36">18352 12028 1599 0,'20'12'187'16,"-13"-47"220"15,8 26-532-31,4-2-37 0,0 0 161 16,0 2 1-16,7-1 0 0,3 3 0 16,7-2-2-16,1 3-1 0,-7 3 0 15,-5-1 0-15,-6 4 3 0,-4 2 0 16,-4 0-3-16,-2 0-11 0,-1 0-7 15,-2 3-11 1,-2 4-2-16,-3 4 2 0,-2 13 4 0,-9 10 11 0,-4 12 7 0,-7 5 8 16,-5 2 5-16,0-2-7 0,-1-2-10 15,-3-3-4-15,0-2-3 0,3-5 8 16,4-4 6-16,7-6 4 0,10-12 0 16,4-6 0-16,1-4 1 0,1-3 0 15,1 0 5-15,0-3 5 16,2-1 7-16,1 2 12 0,1-2 8 0,6-2 5 0,4 0 2 15,3-2-3-15,2-2-5 0,0 1-3 16,-3-2-8-16,4 1-10 0,2-2-5 16,3-1-5-16,0-1-3 0,-2 2 1 15,-6-1 1-15,-3 4-2 0,0-2-4 16,-4 1-5-16,3-2-24 0,-2 3-19 16,0-6-24-16,3 0-29 0,2-4 73 15,2-3-1-15</inkml:trace>
  <inkml:trace contextRef="#ctx0" brushRef="#br0" timeOffset="101915.56">19596 11875 1609 0,'0'0'39'16,"-1"0"-22"-16,0 0-22 0,-1 1-6 0,-1-1 3 16,-3 2 0-16,-3 2 1 0,-4 1 2 15,-7 2 3-15,-5 2 2 0,-6 2 2 16,-6 0-1-16,-4 3 2 0,1-3-1 15,-1 0 0-15,1-2 1 0,0-2 1 16,2-1-1-16,3-2 0 0,3 1 0 16,6-2 1-16,4 0-5 0,7 2-27 0,4-4-29 15,5 1-21-15,3-1-173 0,2 2 163 16</inkml:trace>
  <inkml:trace contextRef="#ctx0" brushRef="#br0" timeOffset="102200.7">19937 11372 1299 0,'0'0'82'15,"-2"0"54"-15,1 2-108 0,-3 7-36 16,2 9-1-16,0 14 4 0,0 13 5 16,0 10 0-16,0 6 0 0,2 4 0 15,0 0 0-15,0 4 2 0,-2-3 0 16,0 1 2-16,-1-1-4 0,1-7-18 0,2-6-28 16,0-8-28-16,2-9-144 0,0-8 136 15</inkml:trace>
  <inkml:trace contextRef="#ctx0" brushRef="#br0" timeOffset="102546.98">19811 11474 1463 0,'3'0'95'0,"0"-4"45"0,2 0-60 15,-4-2-34-15,4-3-16 0,1-2-10 16,1-2-10-16,6-1-5 0,3 0-1 16,0 0 4-16,3 3 1 0,3 2-2 0,4 0-5 15,4 2-7-15,4 3-6 0,-1 4-1 16,-2 3-1-16,2 5-3 0,-1-1 2 16,0 5-1-16,-4 5 3 0,-6-4 8 15,-5 8-1-15,-8-2-5 0,-3 5-8 16,-6 4-9-16,-9 4 1 0,-5 0 2 15,-8 0 6 1,-5-5 3-16,-5-1 1 0,-3-8 2 0,-2 0 3 0,0-5 5 16,1-2 2-16,4-2-1 0,3-2-4 15,3-5-8-15,7 1-16 0,6-3-14 16,5 0-11-16,5 0-17 0,3 0 206 0,-2-5-245 16,4-2 130-16</inkml:trace>
  <inkml:trace contextRef="#ctx0" brushRef="#br0" timeOffset="102813.71">20592 11354 1419 0,'0'3'162'15,"-2"8"-117"-15,-6 6-53 16,0-6-13-16,-5 26 23 0,-3-1-1 15,-3 6 2-15,-7 5-3 0,-1 6 3 16,0 3-1-16,1 1 0 0,1 4 0 0,-4 0 1 16,-2 1-1-16,-5 3-2 15,-5-3-7-15,3-1-9 16,2-6-11-16,7-5-9 0,8-2-5 0,5-6-3 0,5 1-3 16,3-6-4-16,3-3-10 0,5-9 7 15,0-7 25-15</inkml:trace>
  <inkml:trace contextRef="#ctx0" brushRef="#br0" timeOffset="103256.62">20398 11999 1642 0,'29'13'103'0,"62"-44"-152"31,-87 0-14-31,21 20 21 0,-1 2 8 0,-3 1 17 16,1 3 12-16,3 5 1 0,-3 0-3 15,-3 4-3-15,-5-1 0 0,-4 3 7 16,-3 1 4 0,-1 5-3-16,-6 8-6 0,-5 10-5 0,-4 8-1 0,-9 1 8 0,-3 1 3 15,-6-2 1 1,-3 1 0-16,-3-1 0 15,-2-4-1-15,2-3 0 0,-2-5 1 16,4-8 0-16,8-5 2 0,5-3 2 16,9-2 2-16,3-2 1 0,2-3 0 15,3-1-2-15,1-2 2 0,0 0 6 0,0 2 7 16,2-2 12-16,-1 0 8 0,0 0-2 16,6 2-2-16,3-2-9 0,9 0-10 15,8 0-7-15,4-4-2 0,5 2-3 16,-3-1 0-16,3-3-1 0,-2 1-3 15,0 0-5-15,1-3-9 0,-1 2-10 16,0-5-20-16,-1-2-23 0,-3-3-12 0,-2-7 21 16,-6-3 23-16</inkml:trace>
  <inkml:trace contextRef="#ctx0" brushRef="#br0" timeOffset="103601.79">20921 11226 1492 0,'2'0'40'0,"-2"2"-13"16,3 1-29-16,-1 4-2 0,2 4 3 16,8 5 1-16,1 3 0 0,4 7 1 15,3 2-1-15,0 6 0 0,2 5 1 16,1 7-2-16,2 9 0 0,2 6 1 0,1 12-2 15,-2 9 1-15,-3 9 1 16,-6 9-2-16,-4 5 1 0,-6 0 0 0,-3 1 0 16,-5-6 1-16,-5-6 0 0,-3-12 0 15,-3-15 0-15,-5-11 0 0,-4-10-2 16,-4-7 2-16,-4-2 1 0,3-4 0 16,1-3 2-16,2-2 1 0,3-6-1 15,4-4 1-15,2-5 0 0,6-3-1 16,2-1-1-16,1-1-6 0,3-4-16 15,1-1-23-15,1-3-27 0,0 0-108 0,0 0 108 16</inkml:trace>
  <inkml:trace contextRef="#ctx0" brushRef="#br0" timeOffset="104771.09">22030 11728 1674 0,'-1'0'37'0,"-3"-1"-20"0,4 1-24 15,-1 0-6-15,1 0 11 16,0 0 0-16,0 0-1 0,0 1-2 0,0 1-2 16,0 1-3-16,-2 3 0 0,0 4 3 15,-1 8 1-15,-1 10 4 0,-3 9 2 16,-1 11 0-16,4 11 1 0,-1 5 0 0,3 0-1 16,1 1 1-16,-2-4 0 0,-3-7-1 15,3-5 1-15,-1-5-1 0,1-9 0 16,-1-3 1-16,0-3 0 0,-3-6-1 15,0-4 0-15,3-1 0 0,-2-8-1 16,1-1 2-16,-1-3-16 0,-2-3-25 16,3-2-22-16,-2-3-274 0,0-7 222 15</inkml:trace>
  <inkml:trace contextRef="#ctx0" brushRef="#br0" timeOffset="106961.69">5500 12455 1341 0,'8'0'57'0,"-2"0"-4"0,-3-1-11 0,-2 0-27 15,-1 1-7-15,0-1-5 0,-1 2-3 16,-1-1-4-16,2 0-3 0,1 2 0 15,-1-2-2-15,0 2 0 0,-4 5 2 16,-8-1 7-16,-1 8 17 0,-9 1 9 16,-5 2 10-16,-5 4 3 0,-9 2-7 15,-4 4-5-15,-4 1-6 0,-7 3-8 0,-3 2-3 16,1 2-2-16,-8-1-1 0,-3 0-1 16,0 2-2-16,-2 4 1 15,0-1-2-15,0 2-2 0,3 2 2 0,-2 0-1 16,2-2 0-16,3 1 0 0,-2-4-1 15,5-4-1-15,9-5 1 0,5-8 1 16,9-5-1-16,8-4 2 0,5-4 0 16,7-1 0-16,4-2-1 0,4-2 1 15,5 1 0-15,4-1 1 0,1-3 2 0,1 0-1 16,0 0 1-16,0 2 0 0,4-1-3 16,-4-1-2-16,0 0-1 0,0 0 0 15,0 0-11-15,2 0-17 0,-2 0-18 16,4-3 4-16,8 0 16 0</inkml:trace>
  <inkml:trace contextRef="#ctx0" brushRef="#br0" timeOffset="108035.44">9173 11707 1267 0,'18'5'223'0,"53"14"-699"15,-43-30 268 17,-41 7 559-32,90 10-305 0,-42-4-81 0,-12-2 16 15,-3 0 16-15,-3-2 3 0,1 1 13 16,-3 0 29-16,-3-1 30 0,-4 2 23 16,-5-2 10-16,-3 2-13 0,0 0-25 15,0 0-28-15,0 2-21 0,-2 1-19 16,-1-1-2-16,-6 3 1 0,-5 4 1 0,-5 5 7 31,-9 5 11-31,-6 6 6 0,-6 2 2 0,-7 3-3 0,-11 5-7 0,-13 2 4 16,-11 6 8-16,-14 4 1 15,-4 1-1-15,-4 4-9 0,-10 1-10 0,-4 4-3 16,-4 3 2-16,-1 3 2 0,-8 3 0 0,-5 1 0 31,-2 3-2-31,-3-1-2 0,7-3 1 0,4-8 4 16,3-4 0-16,13-7-1 15,6-3 0-15,4-7-4 0,6-2-1 16,5-9 0-16,13 1-2 0,17-5-1 16,13-4 1-16,8-3 0 0,9-6-1 15,9-2-19-15,6-3-31 0,17-3-63 0,-4-2 60 16,22-16 2-16</inkml:trace>
  <inkml:trace contextRef="#ctx0" brushRef="#br0" timeOffset="108698.17">16159 11676 1956 0,'-3'0'42'0,"-6"3"-37"16,-13 4-11-16,-5 3-1 0,-13 5 5 0,-14-2 1 15,-1 3-1-15,-13-1 2 0,-3 0 0 16,-4 0 0-16,-3 0 0 0,-15-1 1 15,-2 0 0-15,-5 6 0 16,-5-4 0-16,7 3-1 0,-15 1 10 0,-13 5 3 16,-12 3 36-16,-17 4 1 0,-8 5-10 15,1-1-2-15,-6 2-35 0,-10 3-2 16,6 0 0-16,-11 4 0 0,-3 3 0 0,12 0 1 16,-6 1 0-16,3 0-2 0,13 0 2 15,6 0-1-15,7-1 11 0,14 0 8 16,9-4 3-16,11-2 2 15,15-2-2-15,5-2 4 0,6-4 5 0,5-3 2 16,14-3-8-16,15-7-12 0,19-5-6 16,15-5-4-16,8-3-1 0,8-4 2 15,4-1 1-15,3-3 1 0,0 0 1 0,-1 0-3 16,1 0-21-16,-1 0-31 0,1 0-32 16,-1-1-25-16,1-5-27 0,-5-10-5 15,-6-17 73-15</inkml:trace>
  <inkml:trace contextRef="#ctx0" brushRef="#br0" timeOffset="110597.07">1998 15112 1564 0,'3'27'97'0,"-14"83"441"47,8-74-772-47,2 4-25 0,1 3 260 0,-2 3 1 0,2 3-1 0,-2 5 0 15,0 1 1-15,3 5-1 0,0 1 0 16,4-6 0-16,-3-6 0 16,0-7 0-16,2-9 1 0,-3-6-1 15,2-5-8 1,-1-9-13-16,0-5-27 0,-2-7-36 0,0 0-3 0,2-5 35 15</inkml:trace>
  <inkml:trace contextRef="#ctx0" brushRef="#br0" timeOffset="111133.06">1777 15117 1511 0,'0'0'73'0,"0"2"8"16,0-4-34-16,1 2-33 0,-1-4-6 16,0-2 3-16,-1 2 4 0,0-4 14 15,1 2 9-15,0 0 13 0,1-3-4 16,1-1-15-16,3-4-10 0,-2-3-16 16,6-4-6-16,0-4-2 0,2-3-2 15,6-3-4-15,0-2 1 0,3-3-6 16,1 0-3-16,4 0 4 0,1 1-2 15,9 5 3-15,0 4 3 0,1 4 3 0,2 4 2 16,0 1 1-16,1 5-3 0,5 3-3 16,2 8-1-16,-1 2 1 0,-1 4 1 15,-2 8 1-15,-6 1 0 0,-2 3 0 16,-5 2 0-16,-5 2-3 0,-5 3-5 0,-9 2 1 16,-4 2 2-16,-6 1 2 0,-10 3 6 15,-7-1 2-15,-7 1 1 0,-5-4 3 16,-5 1 1-16,-1-7 1 0,-2-1 2 15,-4-4 1-15,-2-1 0 0,-3-1 1 16,2-1 4-16,4-2 0 0,-1-3 1 16,4 0-1-16,1-3-5 0,3 0 1 0,2-2 0 15,8 1-3-15,5-1 0 0,3 0-3 16,7-1-1-16,-1-1 1 0,5 2-1 16,1-4-1-16,3 0 1 0,0 1-1 15,0 0 0-15,0-1-1 0,0 1 1 16,0-1-2-16,0 0-1 0,0 0-1 15,0 0-4-15,1 2-9 0,-1-2-13 0,0 0-18 16,0 0-16-16,0 0-15 0,0 0-15 16,0 0 85-16,0 0-16 0</inkml:trace>
  <inkml:trace contextRef="#ctx0" brushRef="#br0" timeOffset="118017.08">3395 14375 1269 0,'0'1'86'0,"0"0"55"16,3 0-86-16,-2 2-14 0,1 3-21 15,-2 3-5-15,0 3-3 0,1 2-1 16,1 6 0-16,3 5-1 16,-1 9-4-16,4 4 0 0,3 8-1 0,2 7-3 15,4 3 0-15,-3 1 0 0,0-3-1 0,-2-4 1 16,-4-3 1-16,2-9-1 0,1-3 0 15,-2-9 2 1,4-3 1-16,-9-7-5 0,1-7-21 16,-3-5-43-16,-2-2-41 0,2-4-12 0,-2-9 49 0</inkml:trace>
  <inkml:trace contextRef="#ctx0" brushRef="#br0" timeOffset="118236.87">3796 14690 1571 0,'-8'1'43'0,"-7"4"-5"0,-6 1-35 0,-7 1 6 15,-4-3 1-15,-3 1-2 0,-4-2-2 0,1 0-1 16,2 2-1-16,2-1 0 0,2 2 0 16,4-2-1-16,1 0 0 0,-1-1-1 15,5 1 0-15,-1-2 0 0,5 0 5 16,1 0-14-16,6-1-25 15,4 1-36-15,1-1 655 0,7-1-449 0</inkml:trace>
  <inkml:trace contextRef="#ctx0" brushRef="#br0" timeOffset="119389.56">4338 14080 1491 0,'8'20'114'0,"2"-7"-73"16,1 10-55-16,-38-48 15 15,10 32-3-15,9 11 2 0,0 8 0 0,-2 4 0 16,1 1 0-16,1 5 1 0,1 4 1 16,2 1 1-16,-2 8-2 0,-1-1 1 15,2-2 0-15,1 3-1 0,3-5 2 16,2-2 2-16,1-4 0 0,2-9 1 15,2-5 1-15,-2-8-2 0,0-3 0 16,-1-9 1-16,-2-3-4 0,0 1-18 16,1-2-27-16,2-5 23 0,4-8-5 0</inkml:trace>
  <inkml:trace contextRef="#ctx0" brushRef="#br0" timeOffset="119669.63">4849 14265 1691 0,'-1'18'50'0,"-4"0"-19"0,-3 4-15 0,-5 2-16 16,-4 1 1-16,-2 2 1 0,-4 5 1 15,-6 2 0-15,-2 4 3 0,-5 7 1 0,-2 4 0 16,2 10 5-16,3 3-1 0,2 5-1 15,4 0-3-15,-3 0-4 0,5-1-1 16,1-5-1-16,4-3-1 0,4-4-6 16,4-6-5-16,5-11-6 0,1-10-11 15,5-12-13-15,1-8-39 0,2-7-17 16,3-7 46-16</inkml:trace>
  <inkml:trace contextRef="#ctx0" brushRef="#br0" timeOffset="120176.22">4925 14988 1697 0,'3'-3'73'0,"-1"-5"-2"16,-6-5-23-16,-1-7-38 0,-2-5-10 0,0-5-7 15,3-4-2-15,0-3 1 0,3-1 5 16,6 3 5-16,2 2 4 0,6 3 1 0,7 2 1 16,1 1-4-16,7 2-4 0,-2 2-2 15,3 5-3-15,4 6 0 0,3 3 2 16,8 9-1-16,-2 4 2 0,2 8 1 16,-1 6 2-1,-4 5 0-15,-3 3 4 0,-5 3 8 16,-9 3 4-16,-7-2 1 0,-8 3-2 0,-8 2-8 0,-10-2-6 15,-7 1-2-15,-5-1-1 16,-9-2-2-16,-4 0 0 0,0 1 0 16,-6-1 1-16,0 3 2 0,2-2 0 15,-1-2 0-15,9-3 0 0,6-7 1 16,8-1 0-16,5-3 3 0,2-4 0 0,6-3 1 16,2-2 20-16,6-3 13 0,7 1 9 15,3-1 6-15,7-1-10 0,8 1-6 0,2 0 0 16,9-3-2-16,1 3-3 0,3-2-8 15,6 1-11 1,0-1-7-16,9 1-12 0,1-1-16 16,-2 2-11-16,-5 0-7 0,-8 1 3 15,-4-1 11-15,-7 1 6 0,0-2-9 0,-9 1-14 16,-5-2-23-16,-5-2-29 0,-2-4-25 16,-1 0 642-16,-3-6-408 0</inkml:trace>
  <inkml:trace contextRef="#ctx0" brushRef="#br0" timeOffset="121201.01">6670 14738 1691 0,'-2'9'57'0,"-3"0"-4"0,-6-1-26 15,-9 4-3-15,-4-2-7 0,-9-1-5 16,-5-2-7-16,-4-5-2 0,-3-1 0 16,0-2-2-16,0-1 0 0,4-3 1 15,-1 1 1-15,5 0-1 0,4 2-1 16,5 0 1-16,8 1-1 0,6 1-12 16,7 0-19-16,7 0-23 0,-1 0-33 15,0 2-10-15,9 0 673 0,7 1-441 16</inkml:trace>
  <inkml:trace contextRef="#ctx0" brushRef="#br0" timeOffset="121453.05">7133 14578 1406 0,'17'25'201'0,"-82"275"-47"47,62-241-153-47,1-2 2 16,2-2-2-16,4-7-20 16,-1-5-18-16,1-7-21 15,0-12-19-15,-1-9-5 0,-2-8 28 0,1-10 23 0</inkml:trace>
  <inkml:trace contextRef="#ctx0" brushRef="#br0" timeOffset="121799.89">6993 14335 1633 0,'1'0'140'0,"1"2"82"0,-2-2-98 0,1 0-81 15,2 1-16-15,-1-1-10 0,3 0-5 16,3-1-5-16,1-1-5 0,5-1 0 15,0 0 0-15,2-2 1 0,3 0 1 16,-1-2 0-16,2-1 0 0,2 0 1 0,1-1-4 16,4 0 1-16,1 2-2 0,5 0-2 15,-2 0 0-15,1 5-1 0,0 0-2 16,-2 2 0-16,-2 2-2 0,-6 3-2 16,-2 6-3-16,-1 3-2 0,-3 4-3 31,-2 5-1-31,-8 4-5 0,-6 1-1 0,-11 3-1 0,-6 3 6 0,-5-4 7 15,-9 2 3-15,-3-2 3 16,-8-3-4-16,-2 0-1 0,-1-4-3 0,5-2-8 16,4-6-6-16,0-1-9 0,10-7-4 0,5-3-2 15,6-2-12 1,9-1-10-16,-1-1-22 0,3-1-17 0,7-3 56 16</inkml:trace>
  <inkml:trace contextRef="#ctx0" brushRef="#br0" timeOffset="122072.66">7939 14283 1663 0,'-2'28'173'0,"39"16"-112"16,-159 77-60-1,86-96 4-15,2 22 0 0,3 6-2 16,2-3 1-16,1 5-1 0,1 2 0 16,-4 1 0-16,-1 6 1 0,3-1 0 15,-2-1-1-15,8-1 0 0,5-2 0 16,5-6-3-16,8-7 0 0,4-12-10 16,3-9-16-16,5-8-30 0,3-7-33 15,2-5 22-15,5-3 21 0</inkml:trace>
  <inkml:trace contextRef="#ctx0" brushRef="#br0" timeOffset="122431.31">7863 14913 1842 0,'10'-1'65'0,"-1"0"4"15,6-5-55-15,2-2-12 0,5-1-5 16,2-3-8-16,1 0-4 0,-1-1 1 15,1-1 3-15,3 6 9 0,1-1 1 16,-2 3-1-16,-3 4 0 0,-6 2 1 16,-6 0 8-16,-2 3 7 0,-5 2-4 0,-3 4-11 15,-3 2-16-15,-3 9-7 0,-7 8 0 16,-2 7 9-16,-4 3 6 0,-7 1 4 16,-3 0-1-16,-5 1 0 0,3 0-1 15,3-1 2-15,7-3 5 0,6-7 1 16,2-5 0-16,5-6 1 0,3-6-2 15,3-3 9-15,2-5 10 0,3 0 9 16,3-1 6-16,-2-1 1 0,3 2-2 16,6-2-5-16,4-1-5 0,6 0-7 0,5-1-8 15,4-2-2-15,-2 0-4 0,0-3-4 16,-1-1-13-16,0-3-20 0,3-2-28 16,6-5-42-16,4-5 113 0,1-4-35 15</inkml:trace>
  <inkml:trace contextRef="#ctx0" brushRef="#br0" timeOffset="122668.18">9424 14788 1826 0,'-12'9'43'15,"-6"1"-21"-15,-9 3-29 0,-2-4 7 16,-1-5 3-16,-5-4 0 0,0-4 0 16,2-4-7-16,4-2-9 15,7 1-21-15,4-2-27 0,5 4-29 0,4 1 372 16,5 1-231-16</inkml:trace>
  <inkml:trace contextRef="#ctx0" brushRef="#br0" timeOffset="122857.19">9517 14924 1640 0,'-41'24'41'0,"4"-5"-16"0,-8 1-5 16,7-7 1-16,-1-4-2 0,3-3-10 15,-4-2-3-15,2-2 2 0,2 0-6 16,-2-2-15-16,2 0-26 0,2-2-35 15,-2-4 650-15,4-2-439 0</inkml:trace>
  <inkml:trace contextRef="#ctx0" brushRef="#br0" timeOffset="124592.79">10268 14054 2121 0,'0'2'53'0,"-1"3"-32"15,0 1-32-15,-6 7-5 0,-3 8 4 16,1 5 10-16,-3 4 3 0,1 4 0 16,1-3-1-16,0 4 0 0,1 0 0 15,-1-1 0-15,0 5 0 0,1-1 0 16,-1-2-5-16,4-3-5 0,0-4-12 0,2-6-14 16,2-5-17-1,0-6-17-15,2-5-23 0,0-5-23 0,0 0-17 16,4-2-37-16,5-5 51 0,9-5 51 0</inkml:trace>
  <inkml:trace contextRef="#ctx0" brushRef="#br0" timeOffset="124815.12">10518 14159 1517 0,'0'3'113'0,"0"-3"62"0,0 3-90 0,-2 1-88 16,-1 9-5-16,-1 6 1 0,-3 9 1 0,-5 10 2 15,-3 6 2-15,-6 4 2 0,-1 6 0 16,-2 0 0-16,0 2 1 0,1 0-1 16,0-1 0-16,-3 1 1 0,-3 1-2 15,-1-6-9-15,3-3-14 0,6-5-17 16,8-4-19-16,0-6-20 16,6-2-16-16,3-2 693 0,3-7-456 0</inkml:trace>
  <inkml:trace contextRef="#ctx0" brushRef="#br0" timeOffset="125320.08">10562 14782 2052 0,'7'-2'25'0,"2"-1"-44"16,2-1-29-16,7-2 6 0,5-2 5 16,4-2-6-16,3-1-6 0,0 2 6 0,-3 0 13 15,-3 3 21-15,-6 4 9 16,-5-1 3-16,1 3 2 0,-2 0-2 0,-1 0 7 16,-2 0 3-16,-1 3 3 0,-1-1 2 15,-4-1-9-15,1 2-13 0,-2 2-13 16,-1 5-13-16,-2 8-12 0,-8 13-3 15,-2 9 5-15,-7 5 10 0,-5 1 12 16,-3 1 12-16,-7-1-5 0,-4 5-3 16,-3-1 1-16,2-2 0 0,8-6 8 0,4-10 4 15,6-3 1-15,4-8 2 0,4-3 3 16,3-5 4-16,4-6 6 0,2 0 2 16,2-4 7-16,1 1 21 0,0-2 8 15,2 0 13-15,2 1-4 0,3-1-19 16,3 0-7-16,1 0-9 0,5 3-3 0,3-4 0 15,5 1-4-15,6-2-1 0,2 0 0 16,4-2-1-16,2 1-1 0,-2-4-2 16,-6 4-3-16,-3-1-3 15,-8-1-4-15,-2 3-3 0,-5-3 0 0,-3 1-5 16,-3 0-18-16,-4 0-17 0,3-1-23 16,-1-1-22-16,6-4-33 0,3-5-13 0,1-7-298 15,3-5 270-15</inkml:trace>
  <inkml:trace contextRef="#ctx0" brushRef="#br0" timeOffset="125654.28">11876 14578 1615 0,'23'21'119'0,"-25"-18"-85"16,0-2-36-16,1 4-4 16,-26-14 2-16,26 19-1 15,0 8 1-15,-2 4 1 0,3 3 0 0,3 5 2 0,2 4 1 16,1 1 0-16,0 6 0 0,-2 0 1 15,0-1-1-15,0-4 1 0,-1-5 0 16,0-2 2-16,-3-6-3 0,3-3-38 16,1-3-31-16,-2-7 74 0,2-5-37 15</inkml:trace>
  <inkml:trace contextRef="#ctx0" brushRef="#br0" timeOffset="125854.33">12102 14714 1936 0,'-8'4'58'0,"-9"7"6"0,-7 0-67 0,-8 5-3 16,-2-3 5-16,1-2 0 0,-4-4-4 15,-3-3-6-15,-3-4-14 0,-5 0-18 16,4-5-26-16,2-1-38 0,2-2 35 15,4-5 23-15</inkml:trace>
  <inkml:trace contextRef="#ctx0" brushRef="#br0" timeOffset="127265.15">12710 14611 1644 0,'0'-2'51'0,"1"2"-5"0,-1 0-40 16,0 0-7-16,0 0-1 0,0 2-1 15,0 0 1-15,0 2 0 0,-1 2 1 16,1 5 0-16,-1 6 1 0,1 10-1 16,-2 11 1-16,2 14 1 15,2 11-1-15,-1 8 1 0,2 4 1 16,0 5-1-16,1 2 1 0,-1 1 1 15,-1-4-2-15,0-9 0 0,-2-10 1 0,0-11-1 0,-2-6 4 16,-1-3-11-16,0-6-31 0,-1-7-37 16,1-8-4-16,1-10 26 0</inkml:trace>
  <inkml:trace contextRef="#ctx0" brushRef="#br0" timeOffset="127754.56">12518 14636 1957 0,'21'11'158'15,"99"46"-193"1,-258-125 28 0,138 66-24-16,3-1 11 0,3-1 6 15,5-3 6-15,5-2 11 0,1-1 4 16,3-3 2-16,1 2 2 0,5-1-10 0,7-5-1 15,8 1 0 1,15 3-3-16,3-2 1 0,2 5 0 0,-4 2 1 16,-8 3 0-16,-6 3 1 15,-2 4-1-15,-5 3-1 0,-1 2 1 0,-1 3-7 0,-3 0-9 16,0 4 0-16,-7 4 1 0,-2 3 7 16,-7 5 5-16,-4 3-7 0,-7 7-7 15,-4 4-3-15,-6 3 1 0,-7 1 9 16,-10-3 6-1,-7-4 1-15,-5-4 0 0,-8-3-2 16,-3-6 3-16,-4-4 4 0,1-5 7 16,-2-7 4-16,-1-2 2 0,-1-4 3 15,-2-4 8-15,4-1 1 0,9-1-2 16,5-2-3-16,12 1-10 0,4 0-4 16,7 0 0-16,7 2 0 0,2 2-1 15,2 1 1-15,3 0 1 0,0 0 3 0,0 0-1 16,0 0 1-16,0 0 0 0,0 0-4 15,0 0-4-15,0 0-15 0,0 0-22 16,0 0-24-16,0 0-18 0,0 0-15 16,0 0-23-16,0 0 351 0,1 0-198 15</inkml:trace>
  <inkml:trace contextRef="#ctx0" brushRef="#br0" timeOffset="135274.57">13598 15737 1614 0,'0'0'54'0,"-1"0"-14"0,1 0-23 16,-1 0-21-16,0 0-3 0,1 0 0 16,-1 0 3-16,-4 0 1 0,2 4 0 15,-3-4 2-15,-1 2 1 0,0 0 4 16,-7 3 4-16,1-1 1 0,-5 2 4 16,-5 2-4-16,-5 0 1 0,-9 1-2 15,-8 2-3-15,-8-1 1 16,0 0-3-16,0 1 1 0,-2-2 0 0,-2 3 0 15,-3-2 2-15,-7 3 1 0,-8 1 0 0,-9-3 1 16,-5 0-2-16,-3-1 1 0,2-2 1 16,-10 0 1-1,-10-2-2-15,-7-2 0 0,-2-2-2 0,3-1-2 0,-9 1 1 16,-2-2 1-16,-4 1 0 0,-5-1-1 0,-5 3 1 16,1-1-1-16,3 2 1 0,-2 1 1 15,3-1-1-15,5-1-1 0,-1 0-2 16,5-2-2-16,7-1 2 0,3 0-1 15,4-1 1 1,8 0 2-16,13-1 0 0,6 1 0 0,2 1 0 0,10-4 2 0,5 3 2 31,9-1 1-31,12-2 0 0,3 1-1 0,9 0-4 16,2-3 2-16,7 2 1 0,5-2 2 16,4 1 1-16,4 1-1 0,2 0 2 0,8-1 1 0,1 2 0 31,1 0 4-31,2-1-1 0,1 1-1 15,0-2-3-15,-1-3-4 0,4-4-4 16,-4-6-2-16,3-3 1 0,4-11-2 16,-3-6 2-16,3-9 0 0,-3-9 0 0,3-6 0 15,-2-6 1-15,0-4-2 0,0-1 1 16,-3-7 0-16,4-4 1 0,-2-5 0 16,-4-7 0-16,0-4 0 0,-2-1-2 15,-5-3 0-15,0-3-1 0,2 4-1 16,-1 2 0-16,-1 2-1 0,3 5 2 15,3 7-1-15,-1 7 0 0,3 5 0 0,0 5 1 16,1 2-2-16,1 3-1 0,1 3-2 16,1 6-2-16,1 10 2 0,0 9 4 15,-2 10 1-15,0 9 6 0,-2 6 6 16,1 3 2-16,-1 4 1 0,3 2-2 16,-3-2-6-16,2 2-6 0,-2-1-2 15,0 1-5-15,4 2 0 0,-2 0-1 16,3-4-1-16,1 4 0 0,4 0 0 15,4 0 0-15,3 1 1 0,5 0 2 0,-1 0 0 16,10 1 0-16,4 2 3 0,7 2-1 16,9 3 2-16,2 0 0 0,8 1 0 15,4 0 0-15,-3 0 0 0,2 3 1 16,1-1-1-16,7 4 1 0,8-3 0 0,5-1 0 16,3 1 0-16,-2-1 0 0,-1-1 0 15,7-1 1-15,10-1-1 0,5 1 1 16,1-4 0-16,1 1-1 0,5 0 1 15,5-2 0-15,5 3 0 0,-1-2 0 16,2 1 0-16,0 1 0 0,6-2 0 0,-5 0 0 16,3 1 0-16,0-2 0 15,0-1 1-15,-2 1-2 0,-3-2 1 16,1-2 0-16,-4 0 1 0,-5-1 0 0,-6-2 1 16,-4 0-1-16,0 0 6 0,-3-2 3 15,-9 1 3-15,-15-1 4 0,-6 0-2 0,-4-2 3 16,-3 1 6-1,-7 2 3-15,-12-2 4 0,-10 2 6 0,-12 1-6 0,-9-1-5 16,-4 3-5-16,-7 1-8 0,-3-1 2 16,-3 1 4-16,-1 0-2 0,1 0-3 15,-1 0-9-15,0 0-9 0,1 0-6 16,-1 0-3-16,1 3-2 0,-2 1 0 16,-4 5 2-16,2 4 3 0,-1 8 3 15,-5 8 2-15,1 4 3 0,-2 10 0 0,0 7 0 16,1 9 0-16,0 8 0 0,-3 8-1 15,2 9 2 1,6 5 0-16,-4 10 0 0,3 5 0 0,3 3 0 16,-3 4 0-16,3-1-1 0,1 1 1 0,-2-4 0 15,3-4 0-15,0-7 0 0,-2-6 1 0,1-16 1 16,-1-14-1-16,0-12 0 0,-3-8 1 16,-2-4-1-16,-4-4 0 0,0 2 1 15,3-6 4-15,-3-5 0 0,4-5 3 16,-1-6 2-16,2-4-4 0,2-3 2 15,-1 0 0-15,2-2 0 0,0 0 2 0,1 0-1 16,0-1 0-16,1 0-3 0,-1 0-3 16,2-2 1-1,0 1-1-15,-2 1 0 0,-2 0 0 0,4-1-1 0,0 0-3 16,-1 0 1-16,-4 3-1 0,4-2-1 16,1-2-2-16,-1 0-1 0,0 1-4 15,-7 2 0-15,1 0-1 0,-4 0-3 16,-8 1 2-16,-8 2 1 0,-3 1 1 15,-5-2 6-15,-2 2-10 0,-1 0-10 16,-7 0-15-16,-9-2-27 0,-15-1-19 0,-14-4-12 16,-10-4-37-16,-5-10 74 0</inkml:trace>
  <inkml:trace contextRef="#ctx0" brushRef="#br0" timeOffset="173353.91">18980 14782 1076 0,'6'7'36'0,"-7"-5"-25"16,0-2-4-16,-2 3-4 0,-3-8 38 15,5 7-2-15,1-2 15 0,0 0 5 16,0 0 0-16,0 0 3 0,0 3-6 16,2-1-12-16,0 4-12 15,3-2-12-15,1 4-8 0,6 5-6 0,2 2-2 0,1 7-2 16,2 3-1-16,1 5 0 0,2 4-1 16,3 5 1-1,4 4-1-15,5 9 1 0,-1 4 0 0,6 8-1 0,-3 5 1 16,-4-1-1-16,2 3 2 0,0 2-1 15,2 5 0-15,4 2 2 0,-1 1-1 16,-1-2-1-16,5-5 7 0,-2-5 6 0,6-3 5 16,7 0 3-16,-5 0-9 0,1 2-5 15,-4-8-5-15,-7-7 3 0,1-6 5 16,-4-9 7-16,-3-8 2 0,-4-7-3 16,-6-5-8-1,-3-6-9-15,-2-3-6 0,-3-5-7 0,-3-3-7 0,-3 0-6 16,-3-3-6-1,-1-2-1-15,-2-3 3 0,0-5 8 16,1-4 7-16,-2-6 3 16,-3-3 5-16,-2-5 2 0,-5-4 1 15,0-5 2-15,-4-1 0 0,-1-6 2 0,2-2-1 16,-2 2 0-16,1 1 0 0,-3 1 0 16,-2 2 0-16,0 3 0 0,-1 0 1 15,2 5-1-15,2 3 1 0,2 4 0 16,1 5 0-16,3 6 0 0,4 7 1 0,1 4 6 15,5 5 18-15,0 0 21 0,0-2 17 16,1 2 4-16,-1 0-10 0,1 2-16 16,-1-2-15-16,0 1-9 0,-1 2-5 15,4 0-7-15,-2 3-2 0,3 2-3 16,2 3 0-16,0 6-1 0,4 5 0 0,0 5 0 16,0 4 1-16,3 2 0 0,2 3 0 15,2 1 0-15,1 6 0 0,3 2 1 16,-1 3-1-16,-1 1 1 0,-4-2-1 15,4-1 2-15,1-5-2 0,-4-3 1 16,-2-7 0-16,-5-5 0 0,-5-7 1 16,-1-6-2-16,-2-4-5 0,-1-5 0 15,-3 2-6-15,-2-1-1 0,-10 1-1 0,-6 1-1 16,-8-2 3-16,-9 1 4 0,-4-5 3 16,-2 0 3-16,0-1 2 0,-3 0 2 15,-2 0 1-15,-4 0 0 0,-2 2 1 16,6 3-2-16,7-4 0 0,9 2 0 0,5 2 0 15,7-4 1-15,4 5 4 16,5-3 8-16,3 3 8 0,3-1 8 0,2 2 1 16,-1 0-6-16,4-1-7 0,-2 2-8 15,0-2-5-15,2 3-2 0,-2-4-3 16,1 3 2-16,2 1-1 0,-3-3-2 16,2 1 1-16,1 2-2 0,-2 0 0 15,2 3 0-15,0-3-5 0,-3 0-13 16,-1-1-22-16,-1 1-31 15,1-1-28-15,-1-2-30 0,1 0 120 0,-1-3-23 0</inkml:trace>
  <inkml:trace contextRef="#ctx0" brushRef="#br0" timeOffset="194963.57">25452 15845 764 0,'0'18'140'0,"17"-14"-80"16,13 20-77-16,-65-65 18 0,25 36 4 15,10 5 5-15,0 0 9 16,0 0 13-16,0 0 13 0,0 0 6 0,0-1 2 16,0 1-6-16,1 0-10 0,0 0-11 15,4-2-9-15,-1 1-8 0,1-4-6 16,1 1-1-16,1-3 1 0,4 0 3 0,0-1 5 15,2 1 6-15,2-2 5 0,-1 0 5 16,4 0 3-16,0 1 1 0,0-1-4 16,0 0-5-16,1 1-6 0,-3 1-4 15,3 0 1-15,0 2 2 0,3-1 4 16,2 1 3 0,-1 2 0-16,-1-1-3 0,0-1-2 15,-1 3-3-15,4 1 2 0,3 1 4 16,0 1-1-16,2 1-3 0,3 1-5 0,2-1-7 15,0 2-2-15,4 1 1 16,-9-1 4-16,0 2 4 0,-5-2 3 16,-6 3-2-16,4-1-5 0,-5 1-3 15,2 2-3-15,1 0-1 0,-2 0-1 16,-1 0-1-16,-1-2 2 0,-1 2 2 16,-4 0 3-16,-1 0-2 0,-1 1-1 0,-1 4-4 15,0 2-3-15,4 6-3 0,-3 4-1 16,-1 4 0-16,-2 5 2 0,-3 6 3 15,-1 5 2-15,0 6 0 0,-2 5 0 16,-1 3 1-16,0 1 1 0,-4-2-1 16,1-1 1-16,0-7 0 0,-3-2 0 15,-1-3 1-15,-2 1 0 0,0 0-3 16,0-1 3-16,2-4 1 0,1-4 0 16,-2-7 4-16,-3-4-2 0,-3-1 0 0,-2-2-1 15,-1-2-1-15,-2-3 0 0,-3-3 1 16,-1-3 1-16,-2-2-1 0,-4-4 2 15,-4 0-3-15,-5-4 1 0,-7-1 0 16,-2-4 1-16,0-3-1 0,0-3 0 16,3-1 1-16,3-3-1 0,1-4 2 0,4-2-2 15,3-1 0-15,2-1 0 0,2-1 2 16,5 0 0-16,-4-2 1 0,-1-2 0 16,-1-6-1-16,-2 1-1 0,4 0 1 15,1-3-3-15,6 4-2 0,2 0 7 16,3 2-1-16,1-1 0 0,2-5 4 15,2 0-8-15,3-3 2 0,2 0 0 16,3 3 1-16,0-5-1 0,3 1 0 0,0-4-2 16,2 1 1-16,0-2-1 0,2 2 0 15,1 1 1-15,0-1 0 0,2 3 0 16,2 1-1-16,0 0 1 16,2 4-1-16,-1-2-1 0,2 2 0 0,0 3-1 15,-1 4 2-15,2 3 2 0,0 1 2 16,2 0 4-16,-2 3 3 0,4 3 2 0,0 0 2 15,-1 2 2-15,3 1 2 0,-2-2-2 16,1 3-3-16,3 2-6 0,0 2-7 16,2 2-4-16,3 2 1 0,-3 1 0 15,3 1 0-15,0 2-3 0,1 0-3 16,1 5-2-16,-1-2-3 0,-3 2 0 16,-1 0-3-16,-3-1-14 0,-1 3-13 15,1-2-15-15,2 1-21 0,-3-1-12 0,-3-1-14 16,3-3-208-16,3-2 203 0</inkml:trace>
  <inkml:trace contextRef="#ctx0" brushRef="#br0" timeOffset="196023.28">29945 15787 1213 0,'0'0'65'0,"1"0"18"0,1 0-27 0,0 0-38 16,2 0 4-16,0-2-1 0,1 1-5 0,1-3-1 16,3 0 7-16,3-1 10 0,2 2 9 15,2-2 6-15,1 1-9 0,1 0-13 16,2 2-10-16,2 0-9 0,5 1-5 15,1 1 0-15,3 1-1 0,2 2 0 16,6 2 0 0,-1 0 0-16,0 2 0 0,1 1-2 15,-5 1-3-15,-1 0-5 0,-3 2-4 16,-1 2 6-16,-1 0 2 0,1 3 8 0,-3 1 1 16,-1 5-5-16,-3-1-3 15,3 0-4-15,2 6-1 0,0 0 3 0,1 4 0 16,-5 4 0-16,-4 0 2 0,-5 3-1 0,-5-1 1 15,-2 4 2-15,-4 2-1 0,-3 1 0 0,-5-2 1 16,-4-3-2-16,-6 0 1 0,-4-1-1 16,-5 4-1-1,-6-1 2-15,0 0 1 0,1 0-1 0,2-5 1 0,2-1 2 0,-1-3 1 32,0-1 5-32,-2-5 4 0,3-4-2 15,0-4 0-15,1-4-1 0,-1-3-1 16,2-3 2-16,-2-4-1 0,-3 0 0 15,-1-4 1-15,-5 0 3 0,-1-6-1 16,2 1 1-16,-2-4 0 0,2-2-3 0,2-2-1 16,0-4 0-16,1-2 0 0,0-3 2 15,2-5 2-15,-2-1 3 0,5-5 0 16,4 0 2-16,0-3 0 0,2 2-2 16,2 0 1-16,-3-5 0 0,2 2 2 15,2-3 2-15,-1 2-2 0,6-2-2 0,3 0-3 16,2-5-3-16,2 0-1 0,3 1-1 15,0-1-1-15,1 3 1 0,7 2 1 16,1 1-1-16,-2 3 0 0,2 1 1 16,1-1-3-16,1 4-1 0,3 5 3 15,-2 4 5-15,-1 5 4 0,-2 2 3 16,1 4-3-16,-1 0-3 0,1 2 8 16,3 1 1-16,-1 1-1 0,8 2 0 15,0 0-12-15,2 0-3 0,3 0-2 0,1 3-2 16,1 1 0-16,-1 2-2 15,-1 1 1-15,-7 0 1 0,0 1 1 0,-4-1 3 16,-1-1-8-16,-2 0-11 0,-2 2-7 16,-4-1-16-16,-1 0-14 0,-1 0-26 15,-2 0-32-15,0-1-15 0,0-1 40 16,0-8 32-16</inkml:trace>
  <inkml:trace contextRef="#ctx0" brushRef="#br0" timeOffset="210856.6">19279 17012 1076 0,'1'0'76'0,"-1"1"40"0,0-1-48 15,1 0-35-15,-1 0 1 0,3 0-2 16,-3 0 5-16,0 0-2 0,0 0-1 16,1 2-4-16,0 0-12 0,0-1-5 0,-1-1-10 15,2 4-5-15,5 2-2 0,4 3-1 16,1 4 1-16,5 4 2 0,6 6 1 16,3 3 0-16,5 4 0 0,6 4 1 15,-2 4-1-15,-1-4 1 0,3 3 1 16,-1 1-1-16,6-3 1 0,6 5 0 15,-4 0-1-15,4 1 0 0,-7 0 1 16,-3-1-1-16,1-3 0 0,-6-5 3 16,3 2-2-16,0 0 1 15,1 0 0-15,1 1-2 0,3-1 1 0,-2-2-1 0,-3-7 1 16,-4-5 0-16,-9-7 1 16,-4-3 0-16,0-2-1 0,-5 0 1 0,-1-4-12 15,0 1-14-15,-7-2-11 16,1-2-20-16,-4-1-10 0,0 0-11 0,0-3-55 15,-1-6-59-15,-2-7-9 0,-1-4-21 16,-1-6 112-16</inkml:trace>
  <inkml:trace contextRef="#ctx0" brushRef="#br0" timeOffset="211250.31">20294 17528 1227 0,'-1'0'58'0,"1"1"14"0,0-1-41 15,1 0-26-15,2 0-2 0,-2 0 1 16,-1 0-3-16,1 0 3 0,-3 0 12 16,-1 0 6-16,2 1 5 0,1-1 0 15,0 3-13-15,4 1-10 0,1 0-3 16,2 6-1-16,2 7 0 0,2 5 0 16,2 2 3-16,-1 2 6 15,3-1 6-15,-4 0 7 0,0-1 4 0,1-2-1 16,-3 0-1-16,0-3-2 0,1 0-3 0,-4-2-4 15,-1-3-1-15,-2-1-1 0,-3-3-3 16,-1-2 0-16,-1 1-2 0,-3 0-5 16,-3 1 0-16,-1 1 0 0,-1 3-2 15,0-2 1-15,-2 3 0 0,-1-1-2 16,-7 1 1-16,-4 2-1 0,-7-1 1 0,-8-1 2 16,-3 1 1-16,2-2-2 0,4-4-1 15,8-1-3-15,1 2-6 0,2-6-4 16,4 2-3-16,0-1-10 0,8-3-24 15,1 3-9-15,-1-4-21 0,2-1-191 16,1-1 184-16</inkml:trace>
  <inkml:trace contextRef="#ctx0" brushRef="#br0" timeOffset="213206.34">25795 17423 956 0,'0'0'40'16,"0"0"11"-16,0 0-35 0,0 0-13 0,0 0 3 15,0 0 0-15,0 0-2 16,0 0 5-16,0 0 8 0,0 0 9 0,0 0 7 16,0 0 0-16,0 0-5 15,1 0-6-15,1-1-6 0,0 1-6 0,3-1-4 16,-1-1-5-16,2 0-1 0,2-1 0 15,3-1-1-15,5-1 1 0,0 0 0 16,5-2 1-16,-3 1 0 0,-3 2 1 16,0-1 0-16,-2 2 0 0,4 1 2 15,2-2-2-15,3 2 0 0,3 0 0 0,1-1-2 16,2 3 0-16,-2-2-3 0,-1 2-1 16,-4 2 1-16,-4 1 2 0,-2 1-2 15,-4 2-4-15,1 1-9 0,4 2-11 16,2 1-1-16,-2 0 7 0,-3 0 12 15,0 1 10-15,-3 1 4 0,-1 1 1 16,2 4-10-16,-2 4-8 0,2 4-7 16,0 1-3-16,-4 3 12 15,0-2 12-15,-3 0 11 0,-3 0 2 0,2 3-5 0,-3 5-6 16,-1 3-4 0,-1 0 1-16,0-4 7 0,1-6 3 0,0-3-1 15,-1 0 1-15,-2-1-7 0,0 0-3 0,0-3 1 16,-1-2 1-16,-2-2-2 0,-1 0 1 0,-2-2-1 15,-3 1-1-15,3-1 0 16,1-3 2-16,0 1-1 0,-2-5 0 0,-2 1-2 16,-3-3-2-16,1 0 1 0,-1 0 1 15,0-3 1-15,-1-1 0 0,-3-1-1 16,1-1-3-16,0 0 2 0,-6-1 1 16,3-1 1-16,-3-1 4 0,0-1-1 15,5-1 0-15,1-1-2 0,1-1 2 16,2-2-2-1,2-1 3-15,-1-2-1 0,2 1 0 0,-3-4 0 0,0-1 1 0,2-1 1 16,0-2 2 0,3-1 0-16,1-2-3 0,0 3-1 15,1-3 0-15,1-1-2 0,0 2 2 16,2-2-1-16,1 0-1 0,-1 1 1 0,-1 1 0 16,4 1 0-16,0 1 0 15,1 3 1-15,1 2 1 0,0 1-1 0,0 2 3 16,0 0 0-16,1-1 1 0,1 0 5 15,2-3 0-15,2 1-2 0,-1 0-1 0,3-3-5 16,1 0-3-16,0-3 0 0,4 1-2 16,1-3-1-16,1 0-2 0,2 2-3 15,1-2-1-15,2 1 0 0,-1 3-2 0,-1 1 2 16,-2-1-3-16,0 1-5 0,0-2-7 16,1 1-10-16,0 0-14 0,-1 4-13 0,-3-3-169 15,-1 1 150-15</inkml:trace>
  <inkml:trace contextRef="#ctx0" brushRef="#br0" timeOffset="214426.01">30364 17532 449 0,'5'-9'76'0,"1"0"75"0,1-2-83 0,3 1-45 16,-3-1-5-16,5-2 10 0,0 3 16 16,-3 2 10-16,3 1 0 0,1-2-14 15,0 2-20-15,2-1-16 0,2 0-6 16,0 1-3-16,0 2 0 0,0 0 3 16,1 3-6-16,0 1-7 0,4 1-102 15,3 6 76-15</inkml:trace>
  <inkml:trace contextRef="#ctx0" brushRef="#br0" timeOffset="-214737.13">30832 17665 255 0,'4'64'59'0,"-1"-10"66"16,-9-1-52-16,-3-13-40 0,-6-2-1 0,0-2-2 15,-6 0-7-15,-2 0-4 0,-3-3 0 16,-2-1 2-16,1-7 15 0,0-4 0 16,1-4-1-16,-2-5-5 0,-3-4-6 15,-2-3 0-15,2-5-3 0,0 0-5 16,1-5-7-16,2-1-2 0,-3-7 2 0,-5-1 5 15,3-4-1-15,-3-1 0 16,2-2 0-16,7 0-3 0,0-1 0 0,6-1 11 16,2-1-1-16,3 3 16 0,5 0 0 15,1-1-12-15,2 3 2 0,-1-1-13 16,2 1 4-16,3 2 6 0,4 3 5 16,1 1 2-16,0 1 4 0,4 0 4 0,0-1 1 15,5-1-2-15,4-2-9 0,4-4-9 16,5-3-9-16,8-3-10 0,4-4-4 15,0 3-5-15,1 1 1 0,-5 2 2 16,-3 1-8-16,-1-1-10 0,-5-1-25 16,3-3 36-16,-3-2-152 0,-7 5 119 15</inkml:trace>
</inkml:ink>
</file>

<file path=ppt/ink/ink1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51:01.524"/>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1920" units="cm"/>
          <inkml:channel name="Y" type="integer" max="1200" units="cm"/>
          <inkml:channel name="T" type="integer" max="2.14748E9" units="dev"/>
        </inkml:traceFormat>
        <inkml:channelProperties>
          <inkml:channelProperty channel="X" name="resolution" value="63.78738" units="1/cm"/>
          <inkml:channelProperty channel="Y" name="resolution" value="63.82979" units="1/cm"/>
          <inkml:channelProperty channel="T" name="resolution" value="1" units="1/dev"/>
        </inkml:channelProperties>
      </inkml:inkSource>
      <inkml:timestamp xml:id="ts1" timeString="2023-04-20T15:51:31.780"/>
    </inkml:context>
  </inkml:definitions>
  <inkml:trace contextRef="#ctx0" brushRef="#br0">2790 5850 1086 0,'2'0'96'0,"0"0"134"0,-2 1-225 0,0 2-12 15,0 2-1-15,-1 3 5 0,0 4 2 16,-3 4 0-16,-4 4 1 0,-5 6 0 16,-2 4 0-16,-5 5 2 0,-5 2 0 15,-2 1-1-15,-2 2 2 0,-3-2 0 16,-4 0 0-16,-4 0 1 0,-3-2-2 0,-2-1 1 15,0-4 0 1,-1-3 0-16,-4-3 1 0,-2-3 2 0,-1-3-2 0,0-5 1 16,0-1 0-16,-5-6-2 0,1-3 0 15,-1-6 0-15,-2-5-2 0,2-7 1 16,-4-2 0-16,5-5-1 0,5-1 2 16,5-1 8-16,10-2 5 0,0-4 12 15,5 0 7-15,3-1 1 0,1-4 5 16,5-2-1-16,5 1 3 0,6-2 7 15,3 0-4-15,2-1 0 0,3-3-13 16,4-1-10-16,3-1-10 0,6 2-9 0,9-4 1 16,5-1-7-16,8-1 0 15,5-2-1-15,9 0-1 0,6 1 0 0,8 4 0 16,11 3-2-16,4 5 4 0,11 7-4 0,2 8-1 16,5 6 1-16,2 7-4 0,0 5 2 15,-1 3-1-15,-8 1-11 0,-8 5-16 16,-11-3-13-16,-8 6-20 0,-4 1-7 15,-7 3 4-15,-5 1-1 0,-5 1 2 16,-10-1-15-16,-9 3 48 0</inkml:trace>
  <inkml:trace contextRef="#ctx0" brushRef="#br0" timeOffset="755.12">2883 7146 1361 0,'0'11'24'0,"-1"12"-17"0,1 7-15 0,-6 9-8 16,-3 4 15-16,-6 0 1 15,-10-1 1-15,-8 7 2 0,-8-1 1 0,-7 3 0 16,-4-3 2-16,-4-3 1 0,-3-7 0 16,2-5 2-16,3-4-3 0,6-7 1 15,0 0 1-15,-1-7 0 0,0-3-1 16,-3-5 2-16,4-1-2 0,0-4 1 15,-1-2 1-15,0-4-1 0,-1-5 0 0,2-5 0 16,-1 1 1-16,-1-3 4 0,-2-4 5 16,2-1 1-16,5-6 6 0,1 1 4 15,8-5 5 1,0-1 2-16,4-2-3 0,6 1-6 0,1-3-9 0,5 0-3 16,2 1-6-16,4-1 4 0,2 2 8 15,5 2 7-15,2 1 9 16,4 0 2-16,1-1-6 0,2 0-9 15,4-4-10-15,4-1-7 0,8-4-6 0,5 0-2 16,9-2-4-16,5 2-1 0,6 2 1 16,2 5 0-16,4 3 2 0,4 3 1 0,-3 2 1 15,5 0 0-15,-4 0-8 0,-1-1-1 16,2 3-7-16,-3 2-2 0,1 4 3 16,-3 2-9-16,-2 5 4 0,-2 4-3 15,2 2-5-15,2 5-3 0,-1 5-7 0,0 6-9 16,-5 5-1-16,-1 6 3 0,-5 3-14 15,-4 4-3 1,-5 6-12-16,-8 7-10 0,-5 8 150 0,-6 10-62 0</inkml:trace>
  <inkml:trace contextRef="#ctx0" brushRef="#br0" timeOffset="2901.24">2629 8081 1385 0,'0'0'19'31,"0"0"-28"-31,0 0-13 0,-1 0-6 0,1 2 18 0,0-2 8 0,0 0 1 16,0 0 0-16,0 1 0 0,0 3 1 0,-1 1-2 15,1 3 2-15,0 4 0 0,2 3 0 32,2 4 0-32,-1 3 1 0,0 4-1 15,-1 8 0-15,-2 4 0 0,-4 7-1 16,-5 8 0-16,-2 7 1 0,-4 8 0 16,-4 6 2-16,-4 2 0 0,-5 0-1 0,-5-6 1 15,-1-4-1-15,1-7 0 0,-2-6 1 16,-1-5 0-16,-3-5 0 0,-3-5 1 15,-2-5 1-15,-1-6 1 0,3-8 1 16,-2-1 6-16,-3-9 2 0,-4-6 1 16,-3-8 2-16,-6-9-5 0,-4-7-2 15,-8-9 1-15,-3-7 0 0,1-5 2 16,4-8 3-16,6-3 0 0,4-1 4 0,4-3-2 16,8 5 7-16,4 1 5 0,6-1 0 15,10 2 2-15,-1-3-7 0,5-3-9 16,2 1-6-16,2-2-8 0,9 4-1 15,6 1 4-15,5 4 5 0,8-2 4 0,6 0 2 16,6 1-3-16,8-2-3 0,10 3-3 16,8 1-4-16,6 2-4 0,9 4-4 15,7-1-1-15,6 7 3 0,9 5 0 16,7 4-1-16,3 7 1 0,3 7-2 16,1 4-1-16,0 8 4 0,3 6 0 15,1 5 0-15,-4 5 1 0,-2 3-1 16,-9 4-1-16,-7 3 3 0,-4 2 0 15,-13 2 0-15,-4 4 0 0,-9 4-2 16,-9 8-4-16,-8 11-11 0,-7 9-6 0,-13 11-8 16,-10 11-9-16,-11 7-14 0,-13 5-15 15,-11 6 681-15,-14-6-464 0</inkml:trace>
  <inkml:trace contextRef="#ctx0" brushRef="#br0" timeOffset="6483.49">1696 12627 1304 0,'15'-6'47'0,"-1"-1"-1"0,3-4-32 15,2 1-9-15,0-2-3 0,4-1 1 16,0 0 0-16,0 1-2 0,-1 1 1 15,1 0 2-15,-2 2 3 0,4-3 3 16,2 1 2-16,4-1-2 0,3-2-2 16,3 1-2-16,-1 2 0 0,3 2-1 15,4 3-1-15,2 4-2 0,1-4-1 0,-1 3 2 16,-4 3 0-16,-1 0 2 16,-1 4 1-16,1 3-2 0,3 2-2 0,0 6-1 15,0 6-1-15,6 9-2 0,1 12 1 16,5 7-2-16,3 9 0 0,-6 4 3 15,-7 6 1-15,-3 1 3 0,-12 6 5 16,-6 7 3-16,-11 2 4 0,-13 7 3 16,-13 5-4-16,-15 4-4 0,-12 8-4 0,-13-4-2 15,-12-7 0-15,-6-11-2 0,-5-13-1 16,0-14-2-16,1-11-1 0,1-9-4 16,-6-9 1-16,-3-8-1 0,-1-7 0 15,-9-9 2-15,4-7-1 0,5-8 2 16,-1-7 1-16,0-4 2 0,4-5 0 15,4-2 0-15,9-5 3 0,13 0-2 0,6-1 3 16,7 0 3-16,9 3 1 0,3 0 7 16,5 0 4-16,2 3 8 0,3 0 8 15,3 1 2-15,5 0 3 0,1-3-1 16,6 0-1-16,2-6-1 0,3-1-3 16,7-1-6-16,3-8-10 15,4-7-6-15,4-5-6 0,6-6-3 0,0-2-1 16,3-2-1-16,-1 2-2 0,-3 2 1 15,4 8-1-15,0 4 0 0,1 7 1 16,-2 4 0-16,1 2-1 0,0 1 1 0,0-1-1 16,1 1-4-16,5 0-4 0,-3 4-2 15,1 7-6-15,1-3 1 0,-2 7 1 16,2 2-3-16,2 2 0 0,5 5-8 16,2 0-7-16,5 7 4 0,4 3 1 15,2 3 3-15,1 4 3 0,-4 3-1 0,-4 1-7 16,-6 0-6-16,-5 1-19 0,-2 0-19 15,-2-1-13-15,0 4 238 0,-3 3-126 16</inkml:trace>
  <inkml:trace contextRef="#ctx0" brushRef="#br0" timeOffset="9582.85">662 10670 1355 0,'0'0'49'0,"1"0"-16"16,0 0-5-16,0 0-25 0,0 2-2 15,-2-2-1-15,0 1-1 16,-1 2-2-16,-4 7 0 0,0 4 2 0,-4 5 0 16,-1 7 1-16,-1 5 0 0,0 4 0 15,-2 4 1-15,-1 0 0 0,3-5-1 16,-4-2 1-16,6-7-1 0,2-5 0 0,4-2 0 15,3-7 0-15,1-1 1 0,0-2 0 16,0-4 0-16,2 1-2 0,1-1-1 16,3 0 1-16,0-3-1 0,2 1-3 15,5 0 0 1,-1 0-2-16,2 0 0 0,4-2 5 0,-1 0 0 0,8 0 1 0,4-2 1 16,2-1 0-16,-3 1 0 0,-5 0-3 15,1-2-10 1,-5-1-5-16,-1-2-5 0,-1 0-3 15,-1-3-2-15,-4 0-2 0,-2-2-8 16,1-5-18-16,-3-1-12 0,3-4-8 0,-2 1 13 0,-4 2 31 16,-4 3 32-16,0 6 29 0,-1 1 17 15,2 3 6-15,1 2 2 16,-3 0-3-16,0 4-2 0,0 0-6 0,0 0-4 16,0 0-9-16,0 0-7 0,0 0-6 0,0 0-8 15,0 0-5-15,0-2-2 16,-3 6-3-16,0 7-1 0,0 7 1 0,-3 7 0 15,-1 4 2-15,-1 3 2 0,-1 1-1 16,2 2 0-16,-1 0 0 0,1 1-2 0,-3-4 1 16,3-2 1-16,-1-3-2 0,4-5 1 15,2-2 1-15,0-3-2 0,2 0-4 16,0-5-2-16,2-2-6 0,1-2-12 31,0-3-11-31,-2-3-32 0,5 0 634 0,-2-2-428 0</inkml:trace>
  <inkml:trace contextRef="#ctx0" brushRef="#br0" timeOffset="9962.18">1295 10892 1273 0,'1'1'43'0,"0"-1"-6"15,-3 0-35-15,-4 2-18 0,-7 4 2 16,-8 7 5-16,-4 9 5 0,-8 2-2 16,-2 10-3-16,1 4-4 0,0 4-5 0,6 1-18 15,8-3 2-15,10-3-55 0,8-2-15 16,8-4 15-16,6-3 0 0,7 1 60 16,7-4 14-16,4-1 32 0,0-4 10 15,-3-5 21-15,-4-7 27 0,-2-6 4 16,-3-2 13-16,-5-2-11 0,1-4-18 0,-3-2-23 15,-1-4-13-15,2-4-4 0,-2-4-2 16,-3-4-8-16,-5-5-12 0,-2-6-6 16,-6-3-6-16,-2-2-1 0,-5 0 3 15,2 3 5-15,-5 4 0 0,2 0 2 16,0 6 2-16,0 3 0 0,4 8 0 16,1 3 1-16,2 4-1 0,2 4-7 15,0 0-6-15,0 2-13 0,-3 1-16 0,-2-1-47 16,-2 0-119-16,1 3 125 0</inkml:trace>
  <inkml:trace contextRef="#ctx0" brushRef="#br0" timeOffset="11021.25">1352 10633 1363 0,'-2'1'26'0,"1"-1"-22"0,2 0-20 16,2 0 4-16,1-4 6 0,4 0-5 15,3-5-11-15,3 0-1 0,8 2-3 16,-2 3 7-16,0 0 13 0,-1 3 2 0,-3 1 0 16,0 1 0-16,-4 3 3 0,-2 1 1 15,1 3 1-15,-3 2-1 0,-1 4-8 16,-4 6 0-16,-3 3-3 0,-6 4-2 16,-6 1 3-16,-2 1-5 0,-6-4-7 15,-3-4-2-15,1-1-1 0,-4-11-1 16,2-2 4-16,3-3 3 0,2-4 3 0,2 0 4 15,4-2 6-15,1-3 4 0,6 2 9 16,1 0 17-16,3-1 6 0,2 1 6 16,-2-4 2-16,3-3-9 0,2-5-7 15,6-7-12-15,6-4-21 0,6-2-8 16,4 2 1-16,3 5 10 0,2 1 12 16,2 2 9-16,-1 4 0 15,3 2-1-15,-1-1-4 0,-4 4-2 0,1 4 0 16,-5 3 2-16,-3 2 4 0,0 0 3 15,-5 5-3-15,-5 2-3 0,-3 6-9 0,-2 9-2 16,-4 7-1-16,-3 11 0 16,-7 11 4-16,-7 10 0 0,-5 9 1 0,-4 6 0 15,-2 6 1-15,0-1-6 0,3-2-3 16,3-2-6-16,0-7-2 0,2-6 7 0,2-5 1 16,5-9 5-16,0-6 1 0,1-6 1 15,0-4-1-15,0-6 1 0,3-5-1 16,2-5 1-16,1-5 0 0,-1-4-1 15,4-3 1-15,0-6-1 0,0 2-5 16,0-2 0-16,0 0-3 0,0 0 0 0,0 0 2 16,0 0-1-16,2-3 2 0,3-3 1 15,3-3 4-15,5-5 1 0,4-2-1 16,4-2-5 0,2 2-2-16,1-1-2 0,-2 4 5 0,2 1 3 0,1 1 0 15,2 2 1 1,0 0-1-16,1 2-2 0,-2 4-1 0,-2 2-2 15,2 2-1-15,-4 4 3 0,1 2 1 16,-3 3 2-16,-6 4 1 0,2 3 1 16,-1 2-2-16,-4 2-1 0,-3 1-4 15,-8-1 1-15,-7-1 2 0,-4 0 3 0,-5-1 4 0,-3-2 5 16,-1-2 1-16,-8-3 5 0,-4-6 1 16,-1-2-1-16,-6-4 0 0,3-3-5 15,3 0-2-15,6-6 1 0,7 2 6 16,7-1 6-16,4 0 11 0,4 5 12 0,0-2 2 15,3 2-5-15,0 2-10 0,2-4-15 16,0 1-12-16,4-5-6 0,2-3-16 16,2-9-16-16,3-5 18 0</inkml:trace>
  <inkml:trace contextRef="#ctx0" brushRef="#br0" timeOffset="16564.79">794 9354 459 0,'0'3'22'0,"-2"-1"-14"16,0-2-6-16,-3 2 0 0,1-1 41 16,0-1 11-16,2 0 22 0,2 0 6 15,-5 1-8-15,5-1-12 0,0 1-14 16,0 3-12-16,2-4-8 0,-2 1-6 16,1 3-3-16,-1-2-5 0,-3 3-3 15,2 3-2-15,0 1-4 0,0 4 0 16,-2 5-1-16,3 4 0 0,0-1 0 15,-2 6 0-15,4 2 1 0,0 2-1 16,0 3-1-16,3 0 0 0,-2 2 0 0,-2 1-1 16,5-1 1-16,-3 0-2 0,1-1 1 15,-2-4 0-15,1 0-1 0,3-6 1 0,-3-1-1 16,1-4 1-16,-4-4-3 0,0 1 17 16,0-7 6-16,1-1 1 15,1-1 3-15,-2-5-19 0,0 3-3 0,0-4-2 16,0 1 1-16,-1 0 0 0,1-1-1 15,0 0 1-15,1-1 1 16,0-1-1-16,-1 0 1 0,0 0-1 0,0 0 0 0,0 0 0 16,0 0 0-16,0 0-4 0,0 0-7 15,0 0-11-15,0 0-10 0,-1-1-11 16,-2 0-31-16,3-2-86 0,3 2-28 16,4-5 80-1</inkml:trace>
  <inkml:trace contextRef="#ctx0" brushRef="#br0" timeOffset="16928.39">1051 9928 1096 0,'0'1'51'0,"-1"1"7"0,0-1-25 0,-1-1-24 0,-2 0-2 16,1 3-1-16,-4 2 2 0,-2 0 6 15,-4 3-1-15,-6 0 2 0,-5-1 2 0,-3-1-5 16,0 1-1-16,1 0-1 0,5-3-4 16,1 3 0-16,0 0-1 0,2 0 0 15,1-1 0-15,0 2 0 0,0 0-2 16,4 0-2-16,-5-1 1 0,3-1-1 16,2 0 0-16,-1 0 1 0,5-1-1 0,-2 1-1 31,2-2 1-31,0 3 0 0,1-4 0 0,2 0 1 0,1 1-1 0,1-3 1 15,4 0 1 1,-1 0 0-16,0 1 1 0,0-2 2 16,0 0-3-16,0 0-1 0,1 0-2 15,-1 0 0-15,1 0 0 0,0 0-2 0,0 0-7 0,0 0-14 16,0 0-17-16,0 0-18 0,0 0-10 16,0 0-16-1,0 0 46-15</inkml:trace>
  <inkml:trace contextRef="#ctx0" brushRef="#br0" timeOffset="17717.59">883 9350 1057 0,'-4'0'42'15,"0"-4"4"-15,-2 2-31 0,2-1-15 16,-2 1 0-16,-1-2-2 0,2-1-1 16,-1 3-2-16,5 2 0 0,-7-4 2 0,4 1-1 15,-2-2-2-15,1 1-3 0,-1-1-4 16,0 3 1-16,2 1 4 0,-2-3 3 15,6 3 3-15,0 0 2 0,0 0-1 16,-7-1 1-16,2 2 0 0,1 0-3 16,-2-2 0-16,2 0-2 0,0 0-2 15,4 2-3-15,-6 0-1 0,4 2-3 0,-1 2-1 16,-3-3-1-16,-1 2 4 0,1 0 5 16,-5 2 11-16,2 2 8 0,2 0 0 15,-1 0 8-15,1 1-1 0,2-1 2 16,0 3 1-16,-1 0-6 0,3 2-5 15,-3-2-2-15,2 3-3 0,-2-1-1 16,1 2-1-16,-1 1-2 0,1-2 0 16,0 1 0-16,-2-2-2 0,1 1 3 0,0 1-1 15,0-2 1-15,1 1 1 0,0-3-1 16,3-1 0-16,0-3 5 0,-1 0 7 16,2-2 2-16,0 2 0 0,0-3-3 15,0-1-8-15,1 1 0 0,0-3 0 16,0 0 3-16,0 0 8 0,0 1 6 15,0-1 4-15,0 0 5 0,0 0-1 16,0 0 0-16,0 0 1 0,0 0-2 0,0 0-4 16,0 0-1-16,0 0-2 0,0 0-6 15,0 0-4-15,-1-4-5 0,1-1-4 16,1-2-4-16,0-3-3 0,2-8-10 16,2-1-8-16,2-4-6 15,3-2-3-15,2 2 4 0,0 0 4 0,2 0-3 16,-2 1-11-16,4-5 44 0,2-1-17 0</inkml:trace>
  <inkml:trace contextRef="#ctx0" brushRef="#br0" timeOffset="29354.4">24595 11705 1465 0,'2'0'58'0,"0"0"8"0,1 0-24 0,-3 0-16 15,1 0 0 1,-2 0-5-16,-3 0-8 0,5 2-9 0,-4 0-4 0,2 0-8 15,1 5-5-15,-2 3 0 0,3 12 2 16,-1 15 3-16,-2 19 5 0,-2 20 3 16,2 17 0-16,0 10 3 0,-1 6 1 15,1 8-1-15,-4-1-1 0,3-1 0 16,4 1 0-16,4-3 1 0,4 2-3 16,1-4-2-16,-1-9 0 15,1-17-1-15,-1-21 5 0,-2-23 11 0,-2-15 2 16,1-8-1-1,-3-5-3-15,2 1-10 0,-1-4-2 16,-1-2 1-16,0-2-7 0,-3-6-8 16,3 2-8-16,0-4-8 0,-1-3 1 15,6-2 7-15,0-3 10 0,5-6 9 16,2-1 7-16,2-5 10 0,-1-1 7 0,1 2 5 16,0 0 7-16,-1 1 0 0,-3 3 4 15,1 2 4-15,-2 4-3 0,0 3-2 16,-1 2-9-16,-5 2-10 0,0 1-5 15,-4 3-2-15,-2 0-3 0,1 0 1 16,0 0-7-16,1 0-9 0,2 2-10 0,-1 5-18 16,0 10-20-16,-2 14-28 0,-2 17-2 15,-6 11 10-15,-1-8 46 0,1-10 40 16,3-18 14-16,-3-7 5 0,0-1-20 16,-2-3-6-16,0-1 21 0,-1-4 2 15,-2-5 1-15,-3 0-1 0,-5-6-17 16,-6-4 0-16,-1-4 4 0,-3-7-1 15,-1-8-1-15,-2-3-3 0,-4-4-3 16,-5-4-1-16,-3 3-1 0,0 0 0 0,5 2 0 16,7 4 0-16,6 6-1 0,7 2 2 15,3 7-1-15,2 1-1 0,3 4-2 16,3 5 13-16,4 1 11 0,5 3 9 16,-1 0 7-16,0 0-15 0,1 0-10 15,0 0-9-15,0 0-4 0,0 0-11 0,0 0-24 16,-1 0-30-16,1 0-38 0,-6-4 197 15,0-1-95-15</inkml:trace>
  <inkml:trace contextRef="#ctx1" brushRef="#br0">24201 12665 0</inkml:trace>
  <inkml:trace contextRef="#ctx0" brushRef="#br0" timeOffset="34032.36">24055 11064 1707 0,'0'-4'43'0,"3"0"-23"0,2-3-20 16,1 0 2-16,4-3-2 0,-1-3-3 16,7-2-6-16,4-2-5 0,4 1-3 15,4 3 2-15,3-1 8 0,5 4 10 16,4 1 3-16,1 2 5 0,3 2-1 15,-2 3 8-15,-5 2 7 16,-5 2 1-16,-7 3-1 0,-10-1-9 0,-5 3-11 16,-2 5-18-16,-2 6-6 0,-1 10-3 0,-7 11 1 15,-9 8 9-15,-7 6-3 16,-15 4-1-16,-7-5-4 0,-6-4-11 0,-10-9-3 16,1-12-4-16,1-7-1 0,0-13 12 15,12-6 8-15,0-4 7 0,3-13 11 0,-3-4 5 16,-6-12 2-16,-4-6 4 0,5-4 1 15,8-4 2-15,10 1 6 0,12 2 7 16,6 4 8-16,6 4 0 0,7 0-6 16,11-2-14-16,8-5-34 0,16-3-37 15,17 0-181-15,12 12 147 0</inkml:trace>
  <inkml:trace contextRef="#ctx0" brushRef="#br0" timeOffset="35438.04">23634 11010 1056 0,'0'0'74'16,"0"0"31"-16,0 0-27 0,0-1-47 15,1-3 4-15,-1 0 1 0,3-2-3 16,4 0-6-16,1-5-6 0,6 1-6 16,3-1-2-16,2-5-2 0,5 0-4 15,0-4 1-15,3-1 0 0,7 1-3 16,5 3 0-16,6 1 0 0,5 4-4 0,-1 2 0 16,-4-1-1-16,-4 4 0 0,1 4-1 15,2 1-3-15,7 5-3 0,1 3 1 16,1 3-1-16,3 3 4 0,-2 2-2 15,2 3 1-15,-4 3 1 0,-8 0-1 16,-9 2 4-16,-8 0-1 0,-6-1-1 0,-5-2 0 16,-5 4-3-16,-7 1-1 0,-4 2-2 15,-2 5 0-15,-7 1 4 0,-5 1 1 16,-9 1 3-16,-8-4 2 0,-12 1 3 16,-17-4 1-16,-6-6 2 0,-6-3 2 15,-1-7-1-15,8-4-1 0,5-7-2 16,0-6-2-16,-3-3 1 0,-7-7 0 15,-1-3-2-15,-2-6-2 0,5-6-3 16,8-4-6-16,5-2 0 0,5-2 2 0,6 1 0 16,7 0 6-16,13 6 5 0,3 5 9 15,11 6 17-15,6 3 20 0,4 3 4 16,5 2 2-16,4-3-5 0,4-1-18 16,6-1-9-16,9-4-16 15,4-2-14-15,16 0-9 0,2-1-3 0,5 7 4 16,13 7 4-16,2 7 5 0,6 5 2 15,-5 6 2-15,-4 7 0 0,-7 7-6 0,1 4-1 16,2 5-2-16,-4 8-1 0,0 1 1 16,-12 2 3-16,-9 4-12 0,-10-2-12 15,-9 5-6-15,-13 5-12 16,-7 4 6-16,-8-1 0 0,-12-3-9 0,-9-5-11 16,-9-3-19-16,-10-4 523 0,-10-8-338 0</inkml:trace>
  <inkml:trace contextRef="#ctx0" brushRef="#br0" timeOffset="36591.07">27934 12065 1562 0,'0'0'62'16,"0"0"3"-16,0 0-41 0,-1 2-26 16,1 0-5-16,1 6-1 0,-1 5 1 15,0 12 2-15,1 10 3 0,0 11 1 16,2 9 1-16,0 9 0 0,1 10 0 16,-1 9 1-16,-2 13 0 0,-1-1-1 0,-5 5 0 15,3-2 1-15,-1-5 0 0,-1-3 0 16,3-11 0-16,-1-10 0 0,2-11 0 15,0-12 0-15,0-5-1 0,-1-5 0 16,0-4 0-16,0-7 0 0,-2-2 0 16,2-9 3-16,-1-6-6 0,2-3-9 15,0-4-7-15,0-1-10 0,0 0 2 0,1 1 9 16,0-2 7-16,2 0 11 0,2 1 11 16,1-5 3-16,5 1 2 0,4-3 0 15,1-4-5-15,5-3-1 0,0-2 4 16,3 0 0-16,0-2 3 0,-1 2 5 15,-3 2 4-15,-3 2 3 0,-1 3 2 16,-6 3-4-16,0 0-4 0,-4 3-7 16,-2-1-5-16,0 2-3 0,-4 2-2 15,0 0-1-15,0-1 0 0,1-1-1 0,3 0-3 16,-2 2 0-16,-2 0-1 0,0 0 0 16,0 0-1-16,0-1-1 0,2 1-4 15,-2 0 0-15,1-6-2 0,1 3 1 16,1 0 1-16,3-3 2 0,-3 0 3 15,4-3 1-15,-5 2 0 0,5 0 0 16,1-2 0-16,-3 1 2 0,4 0-2 0,0-2 0 16,-1 0 0-16,1 1 0 0,2-1-1 15,-1-1 1-15,2 1-1 0,1-3-1 16,-2 2 2-16,2 1-1 0,-2 1 1 16,-2 1 0-16,-1 3 0 0,-2 0 0 15,0 2 0-15,-3-2 0 0,2 3 3 16,-3 1 2-16,-2 1 3 0,0 0-3 15,1 0-2-15,-1 0-6 0,0 0-13 16,-1-1-5-16,-2 3-9 0,-2 1-2 0,-1 4 9 16,-11 7 4-16,-2 4 9 0,-9 6 8 15,-12 7 0-15,-1 3 2 0,-7 4 0 16,1 2 2-16,7-4 0 0,4-2 0 16,6-5-1-16,7-6 1 0,5-5 0 15,4-6-2-15,3-3 0 0,-1-4-2 0,2-1-3 16,1-2-3-16,-1-2 3 0,1-6 3 15,-1-2 6-15,-3-2 11 0,2-5 2 16,-1-3 3-16,-2-4-1 0,3-5-5 16,-5-1-4-16,2-2-4 0,-1-6-3 15,-4 1-1-15,1 0 0 0,-3-1-1 16,-6-1-1-16,0 1 1 0,-1 1-5 0,-4 2-9 16,3 2-15-16,2 3-18 0,-1 3-11 15,6 2-18-15,0 1-16 0,-1-2 65 16,1-1-5-16</inkml:trace>
  <inkml:trace contextRef="#ctx0" brushRef="#br0" timeOffset="41827.87">18147 14770 1429 0,'2'0'114'0,"-2"0"71"15,0 0-88-15,2 0-62 0,-3 0-6 16,2 0-8-16,1 2-9 0,-2-2-6 15,0 0-7-15,0 0-4 0,0 1 0 16,1 3-6-16,-5 4-2 16,1 9-1-16,0 8 2 0,0 12 5 0,6 14 3 15,1 9-5-15,8 6-9 0,0 3-14 16,2-2-13-16,2-6 0 0,-5-11 2 0,-1-7 4 16,-1-14 0-16,-5-9-5 15,-4-4-22-15,3-6 401 0,-4-5-260 16</inkml:trace>
  <inkml:trace contextRef="#ctx0" brushRef="#br0" timeOffset="42079.99">18569 14898 2044 0,'-2'8'114'0,"-6"14"54"15,-17 18-181-15,-7 20-40 0,-11 17 3 16,-4 3 20-16,4-3-9 0,3-1-45 16,1-1-44-16,0 3-27 0,0 6 22 15,0 0 42-15,1-4 39 0,6-9 32 16,7-11 14-16,6-9-1 0,7-11-10 16,1-5-16-16,1-7-12 0,3-5 0 15,1-7 9-15,3-6 21 16</inkml:trace>
  <inkml:trace contextRef="#ctx0" brushRef="#br0" timeOffset="42575.11">18451 15433 1943 0,'0'-1'52'0,"0"0"-19"15,1 1-56-15,1-2-16 0,0 0-5 16,8-2-1-16,7-3-16 16,7-2-3-16,5-2 8 0,1 1 16 0,-1 2 19 0,-5 4 15 15,-3 1 4-15,-4 3 2 0,-4 0 2 16,-1-1-1-16,1 1 0 0,-4 0 1 16,-3 1-1-16,-5-1 2 0,0 1 2 15,0 1-2-15,0 0-3 0,0-2-3 16,-3 5-10-16,-5 6 0 0,-10 3 1 15,-6 5 2-15,-3 0 7 0,-1-2 4 0,8-6 0 16,4 1 1 0,7-6 0-16,4 1-2 0,2 0-2 15,2-5-1-15,0 0-3 0,2 3-1 16,1-3 3-16,3 1 3 16,4 4 2-16,5-1 5 0,4 2 1 0,-1 0 0 0,2-3 1 15,-7 0 2 1,1 1 6-16,-5 0 1 0,-2-2-2 0,-2 2-2 15,-3 1-6-15,1 2-4 0,-3 1-3 16,-4 5 0-16,-1 4 0 0,-6 1 2 16,-3 2 5-16,-3-3 2 0,-5 2 2 15,-1-1-1-15,-1-2-4 0,2-2 0 16,0-3-2-16,-1-1-4 0,2-2-6 16,2-2-15-16,3-1-18 0,5 0-23 0,1-3-19 15,0 1-247-15,2-1 217 0</inkml:trace>
  <inkml:trace contextRef="#ctx0" brushRef="#br0" timeOffset="42854.96">18089 16086 1494 0,'0'0'100'16,"0"0"64"-16,0 0-100 0,2 0-65 16,-2 0-7-16,0 2-9 0,0-1-12 0,-4 1-5 15,4 4 8-15,0 10 8 0,2 14 12 16,-2 11 7-16,0 9-1 0,-2 0 2 16,-1-2-1-16,0 1-1 0,-5-2 2 15,-1 2 0-15,1-1-1 0,0-8 1 16,4-3 2-16,0-4-24 0,3-3-34 15,0-2-35-15,1-4 548 0,3-8-360 16</inkml:trace>
  <inkml:trace contextRef="#ctx0" brushRef="#br0" timeOffset="43107.25">18457 16081 1362 0,'-1'2'151'16,"0"6"174"-16,-5 12-250 0,-5 18-87 16,-5 12 1-16,-6 10 4 0,-4-2 6 15,-3 2-8-15,-5-2-10 0,1 3-3 16,-1 3-1-16,1-3 12 0,1-2 10 16,3-11 3-16,6-4 0 0,2-5-2 0,7-2-8 15,2 0-9-15,0-3-12 0,3-6-18 16,4-5-26-16,2-8-22 0,3-1 47 15,4-7 7-15</inkml:trace>
  <inkml:trace contextRef="#ctx0" brushRef="#br0" timeOffset="43626.6">18420 16698 1525 0,'0'-2'95'0,"0"-1"43"15,0 2-76-15,1 1-58 0,-1 0-4 16,0 0-4-16,1-3-2 0,0 1 0 16,3-1-1-16,-2-1 3 0,1 2 1 0,1-2 2 15,0 1 1-15,2-2 1 0,-1 2-1 16,3 0 0-16,1 1-1 0,2 0-2 16,1 0 3-16,-1 1 0 0,-3 1 1 15,-3 0 3-15,-1 0 1 0,-4 0-8 16,1 0-12-16,-1 0-5 0,0 0-12 15,0 1 1-15,1 2 5 0,-2 0 0 0,-1 0 8 16,-2-1 4-16,2 0 3 0,-1 2 3 16,1-3 3-16,2 1-4 0,0-1-9 15,0-1 1-15,0 1-5 0,5 3 4 16,1-4 7-16,4 3 1 0,3 3 5 16,6 3 3-16,6 2 2 0,4 0-3 15,5 2 5-15,-5-2 5 16,-8 0 7-16,-5 1 6 0,-5 1-4 0,-1-2-3 15,-2 3-5-15,0-2-4 0,-6 0 2 16,-2 3 0-16,-1-4 5 0,-9 3 6 0,-3-1-1 16,-1-1 8-16,-5 2-4 0,1-4 0 15,1-1-2-15,-3-1-7 0,8-5-5 16,2 1-2 0,1-3-1-16,4 1 0 0,1-1 0 0,4-1 2 0,0 0 0 15,0 1-1-15,0-1-3 0,0 0-5 16,0 0-8-16,0 0-6 0,0 1 1 15,0 0-3-15,-1 4-4 0,1 7-18 0,1 12-186 16,0 11 152-16</inkml:trace>
  <inkml:trace contextRef="#ctx0" brushRef="#br0" timeOffset="43997.66">18168 17258 1488 0,'-1'0'90'0,"1"0"37"16,-1 0-66-16,1 0-44 0,0 0-11 0,0 0-3 16,2 0 0-16,-1 0 0 0,0 0 2 15,-1 0-3-15,0 4-2 0,0-1-3 16,2 2-4-16,1 5 2 0,3 8 1 0,-3 7 1 16,6 8 2-16,-5-2 1 15,-1-1 1-15,-1-6 2 16,-4-3 3-16,5 0-7 0,2-2-16 0,-4 0-18 15,3-1-26-15,-2-1-23 0,-3-4 14 0,7-1 30 32</inkml:trace>
  <inkml:trace contextRef="#ctx0" brushRef="#br0" timeOffset="44258.85">18633 17207 1898 0,'-2'0'63'0,"-1"4"34"15,-4 3-116-15,-10 9-16 0,-4 6 3 16,-14 13 2-16,-4 6 7 0,-2 4 16 16,-2 3 6-16,4-2 1 0,2 2 2 15,1 1-1-15,5 3 0 0,6-4 0 16,3-4 0-16,2-4-6 0,7-4-16 0,3-1-20 15,-1-1-20-15,3-4-7 0,-1-5-1 16,1-5-2-16,6-5-6 0,4-4 295 16,0-2-177-16</inkml:trace>
  <inkml:trace contextRef="#ctx0" brushRef="#br0" timeOffset="44763.87">18566 17668 1467 0,'18'26'147'31,"-17"-26"-150"-31,3-4 2 0,-7-23 1 0,14 23 1 16,5 1 0-16,3-2-1 0,5 2 0 15,-4 2-1-15,1-1 0 0,-1 2 1 16,-4 2 0-16,-2-1 0 0,-4 1 0 15,-2 2 1-15,-3-2 2 0,1 1 6 16,-3 0 0-16,-3 0-2 0,-1 0-5 0,-3 4-9 16,-3 3-8-16,-1 7-6 0,-2 4 0 15,-5-1 8-15,0-2 13 0,-1-3 6 16,-1-5 5-16,6-2-3 0,2 0-6 16,2-2-1-16,4-3 1 15,3-2-1-15,-1 0-4 0,1-1-11 0,0 1-6 16,0-1-6-16,0 0 4 0,1 3 6 15,2-2 4-15,7 2 3 0,5 1 3 16,7 4 3-16,4 1 3 0,4 3 0 16,-5 0-1-16,-4 0 12 0,-1 1 12 15,-10-4 7-15,1 2 5 0,-2-1-14 16,-5 1-10-16,2 2-7 0,-5 2 2 0,-2 1-2 16,-9 4-2-16,-7 4-2 0,-3 1-1 15,-7-1 10-15,-5 0 7 0,-2-5 6 16,-6-3-3-16,-1-4-7 0,3-2-5 0,4-2-4 15,1 0-6-15,3-7-11 0,3 1-16 16,1-2-14-16,6-7-24 0,4 0 348 16,3-8-218-16</inkml:trace>
  <inkml:trace contextRef="#ctx0" brushRef="#br0" timeOffset="45457.74">18406 16544 1001 0,'5'25'91'0,"-3"-16"-35"16,8 21-44-16,-29-87-11 0,18 51-3 15,0 5 1-15,1 1 2 0,0 0 5 16,0 0 7-16,0-1 8 0,0 1 6 15,0 0 4-15,0-2 0 0,0 0-2 0,0 1-2 16,0-3-2-16,3-1-6 16,2 2-3-16,3-2-8 0,1 0-5 0,0-2 0 15,0 0-1-15,-2 1 0 0,1 1-1 16,2 1 0-16,-2 1-1 0,2 2 0 16,-2 1 0-16,1 0-1 0,0 3 0 15,-2-2 0-15,0 2-2 0,-3-2 1 16,1 1-1-16,-2-1-1 0,0 3 1 0,1-1 2 31,-1-1-1-31,0 2 0 0,-1-2 2 0,-1-2 0 0,-1 0 1 0,2 3-1 16,0 2-2-16,2 3-4 0,-1 4-12 15,1 7-9 1,0 3-10-16,-2 10-1 0,-3 2 13 0,-5 2 12 0,-3 3 5 16,-9-1 3-16,-7-2-2 0,-5-2 1 15,0-6 4-15,0-4-7 16,-5-6-289-16,-4-5 210 0</inkml:trace>
  <inkml:trace contextRef="#ctx0" brushRef="#br0" timeOffset="46633.33">27997 10743 1369 0,'14'-13'38'0,"0"-1"-25"15,3-1-13-15,-1-1-20 16,4 1 5-16,-1 0 11 0,6 0 3 0,2 2-1 16,1 1 2-16,2 3 0 0,-2 2 1 0,1 0 0 15,3 3 0-15,4 4-2 16,3 0-1-16,5 3 4 0,-3 5 5 16,-1 1 4-16,-3 3 2 0,-7 4 2 15,-2 2-3-15,-5 2-1 0,-4 5-2 0,-1 1-8 16,-4 10 0-16,-6 1 0 0,-8 4-3 15,-10 2 0-15,-9-4-3 0,-3-2-3 0,-10-6 3 16,-5-4 2-16,-5-6 1 16,-9-5 5-16,1-5 2 0,-2-10 2 0,-5-4 2 15,2-8 0-15,-5-3 1 0,5-4-1 16,8-1 2-16,4-4-2 0,13-1-1 0,4-2 1 31,7-3-2-31,4 1 11 0,6 4 13 0,5 3 9 0,4 3 10 0,6 0 2 31,5 1-13-31,4-3-16 0,11-5-24 16,6-1-39-16,12 0-36 0,11 3-24 16,0 9 52-16,2 4 8 0</inkml:trace>
  <inkml:trace contextRef="#ctx0" brushRef="#br0" timeOffset="47364.28">31168 11618 1851 0,'0'2'32'0,"0"7"-69"0,0 13-31 15,-3 21-4-15,2 22 14 0,0 15 40 16,1 11 17-16,1 1 1 0,-1 3-1 15,0 5 2-15,-2 5-1 0,-4 3 1 16,-3 4-1-16,-1-3 2 0,-1-7-2 16,1-10 1-16,3-18 0 0,4-14 0 0,3-17 0 15,0-15 2-15,1-10-3 0,0-7 0 16,0-6 1-16,2 1-4 0,-2-4-7 16,0-1-4-16,4-1-10 0,3-3-3 15,8-6-12-15,10-7-25 0,10-7-24 16,13-12-101-16,5-1-48 0,0-1 20 15,-5 4 70-15,-10 10 185 0,-9 5 115 0,-8 4 38 16,-2 3-26-16,-1 1-73 0,-5 0-43 16,2 2-17-16,-7 2 1 0,-6 2 9 15,-2 4 0-15,1 0-9 0,-2 0-18 16,0-1-10-16,0 1-6 0,-3 0-6 16,-3 4 3-16,-7 11 0 0,-8 6 3 0,-3 8 1 15,-6 9 3-15,-3 4-1 0,-4 8-1 16,-7-1 0-16,0-2 0 0,0-7 0 15,6-10-1-15,7-9-3 0,5-6-1 16,7-10 2-16,2-2 6 0,2-3 4 16,-1-6 7-16,-1-3 10 0,1-2 2 15,1-6 7-15,1-1 10 0,3-3-6 16,0-1 2-16,2 1-2 0,0-3-11 16,-1-1-8-16,0-5-7 0,-4-4-8 0,1-4-3 15,-1-3 3-15,-4-1-8 16,1 3-15-16,-2 3-18 0,0 5-22 15,-2 1-20-15,-4 1-10 0,-5 1-6 0,-5 0 48 16</inkml:trace>
  <inkml:trace contextRef="#ctx0" brushRef="#br0" timeOffset="50069.91">30940 10941 1117 0,'-1'-2'-1'0,"-4"-1"-31"15,1-3-8-15,-2-3 13 0,1 2 28 16,3-3 5-16,-1-3 15 0,0-1 6 0,3-2-4 15,-2-2 3-15,-1 0 0 0,2-2-2 16,0 1-1-16,1 0 3 0,0 2 7 16,1 1 2-16,2 1 5 0,4 0 4 15,2 1 3-15,-1-2 4 0,1 1 0 16,1-1-4 0,2 0-10-16,5-3-7 0,4-1-8 0,6-1-9 0,6 2-7 0,6 1-7 31,7 5-5-31,11 2-18 0,8 7-5 0,8 8-6 15,-5 7-1-15,-4 7 14 0,-8 4 5 16,-7 5 13-16,-3 6 8 0,-10-3 8 16,-6 4 3-16,-9 1-3 0,-3 5-5 0,-4 4-5 15,-9 10-2-15,-5 2-1 0,-11 5-2 0,-8 3 1 16,-8-4 1-16,-8-2-1 16,-7-5-2-16,-7-6 0 0,-5-10-4 15,-3-7-2-15,-10-10 2 0,-5-6 1 0,-2-10 1 16,1-5 3-1,10-9 1-15,4-9 0 0,8-8 2 16,2-6 1-16,2-3 0 0,5-2 0 0,1-1 5 16,9 0 0-16,7-3 4 0,6 5 5 15,10 2 10-15,5 2 7 0,7 3-2 16,5 0-4-16,4-3-12 0,6 2-9 16,1-9-6-16,7 1-14 0,3-3-22 15,4 0-26-15,-1 5-23 0,-2 5-28 16,-1 5 61-16</inkml:trace>
  <inkml:trace contextRef="#ctx0" brushRef="#br0" timeOffset="54087.27">11071 10912 1421 0,'0'7'207'0,"-36"-3"-258"47,20 0 50-47,-2 1-1 0,-3 1 1 0,-5-3 3 15,-3 3 5-15,-6-1 4 16,-6-1 0-16,-9 2 0 0,-12 0-6 0,-7 0-1 16,-6 0-1-16,-5-2-1 0,2 1 0 15,-4-2 1-15,-9-1-2 0,6 0 0 16,1 0 0-16,7 0 0 0,16-1-1 0,4 1 0 16,11 2-10-16,9-2-12 0,9 0-16 15,11-1-13-15,8 0-18 0,8-1-6 16,0 0-175-16,3-1 161 0</inkml:trace>
  <inkml:trace contextRef="#ctx0" brushRef="#br0" timeOffset="54433.98">10039 10624 1747 0,'-4'21'50'0,"-11"28"832"0,-25-5-1040 16,-11 6 682-16,-12-8-1217 0,-5-18 148 15,10 7 532-15,-4 0-7 0,4-6-2 16,7-4 6-16,5-1 8 0,13-6 8 16,7-1 1-16,7-3-1 0,6 0 0 15,8-4 0-15,1-1-6 0,4-1 0 16,0-2-2-16,0 0 0 0,0 1 3 15,6 2 2-15,5 1 2 0,12 1 1 0,6 6 2 16,9 1-2-16,7 3 1 16,8 3 2-16,1 2-2 0,-4 1 0 0,-8 2 0 15,-12 0-1-15,-6-3 0 0,-6 4 3 16,-3-1-14-16,1 4-19 0,-1-2-20 16,-1-5-28-16,-2 0 393 0,-7-5-245 15</inkml:trace>
  <inkml:trace contextRef="#ctx0" brushRef="#br0" timeOffset="61426.13">12154 10421 1485 0,'-3'1'61'0,"-3"1"31"0,-5 1-90 16,-7 0-5-16,-5 3-1 0,-5 4 2 0,-5 2 1 15,0 2-1-15,-1 2 1 16,-1 2 0-16,3 2-1 0,-3 0-1 0,-8 6-1 16,0 4-2-16,1 7-1 0,4 9-6 15,5 8-7 1,4 7-5-16,9 5-5 0,3 0-1 16,8-3 0-16,7-3-1 0,5-7-2 0,11-4 4 0,9-7 1 15,7-3-4-15,16-3-2 0,8-4 0 16,9-2 0-16,7-9 6 0,-2-4-13 0,-5-10-1 15,-7-5 18-15,-10-7 37 0,-10-4 36 16,0-4 16-16,-1-1 6 0,-1-5-14 16,1-2 5-16,-6-2 9 15,-7-3 4-15,1 1-5 0,-6-2-4 0,-4-1-14 16,1-3-18-16,-7-1-9 0,-2-4-9 16,-5-3 0-1,-1 2 0-15,-7-2 2 0,-2 1 11 0,1 6 17 0,-4 2 3 0,1 5 3 31,-1 3-10-31,-5 3-23 0,-4-1-5 0,0 1-7 0,-4-3-3 0,-5 1-5 32,2 0-6-32,0-1-8 0,1 2-9 0,4 3-6 0,1 1-6 0,4 3-7 15,2 3-10-15,3 2-15 16,-2 0-21-16,-2-2-9 0,-5-2 49 16</inkml:trace>
  <inkml:trace contextRef="#ctx0" brushRef="#br0" timeOffset="62405.22">10904 12756 1837 0,'0'0'66'16,"-1"0"-26"-16,-1 2-22 0,1-2-34 0,1 0-12 15,0 0 4-15,0 0 5 0,1 0 6 16,-1-2 10-16,0 2 9 0,2 0 5 15,-2 0 3-15,0 0 1 0,-4-1-8 16,0 1-6-16,-2-1-6 0,-5 1-5 0,-7-1 0 16,-8 1 3-16,-12-1 3 15,-10 1 4-15,-9-1 0 0,-1-1 1 0,0 2 1 16,1-1 0-16,2-2 0 0,-2 2-1 16,-1-1 0-16,-6 0 0 0,-7 2-1 15,1-3-1-15,4 3-6 0,11-2-3 16,13 2-2-16,11-1 3 0,8 1 4 15,7 1 0-15,7-1-5 0,1 1-2 16,3-1-10-16,3 1-7 16,-4-1-9-16,5 2-14 0,1-2-10 0,-1 0-9 0,0 0-1 15,1 0-2-15,0 0 33 0,-2-5 17 16</inkml:trace>
  <inkml:trace contextRef="#ctx0" brushRef="#br0" timeOffset="62783.86">10037 12368 1476 0,'-2'0'63'0,"0"1"1"0,0 2-32 0,-5 4-35 16,-3 2-1-16,-6 7 4 15,-5 2 1-15,-8 2 3 0,-8 6-1 0,-5-1 3 16,-8 0 0-16,-2 2-1 0,-2-3 1 15,-2-2-1-15,7-1-3 0,5-3 1 16,11-3-1-16,10-2-2 0,1-1 1 16,6-1-1-16,4-2-2 15,3-1-2-15,6-1-1 0,2-2-1 0,1 2 0 16,2 0-3-16,6 3-2 16,3 2 1-16,4 3 2 0,3 3 7 0,1 2 3 15,-1 2 2-15,3-3 0 0,0 1 0 16,2 1-1-16,0-3 0 0,-1 0 0 0,-4 1-1 15,-3-2 0-15,-1 3 0 0,-1 0 0 16,-4 3-2-16,-1 3 2 0,-1-4-6 0,-3 2-24 16,5-3-26-16,-3-2-27 15,-1-2 123-15,4-3-48 0</inkml:trace>
  <inkml:trace contextRef="#ctx0" brushRef="#br0" timeOffset="64905.47">12003 12265 1349 0,'-1'0'38'0,"-7"1"-15"0,-3 1-21 16,-6 5-10-16,-3 1 3 0,-4 4 5 15,-1 1-1-15,-7 3 1 0,-4 0 0 0,0 0-1 16,-1 0 0-16,6 2 1 16,3 3 0-16,3 1-1 0,-2 5 1 0,2 8 0 15,2 3-1-15,1 6 0 0,8-2-2 16,4 1 0-16,4 1 1 0,6-1 0 16,4 4 2-16,7-3 2 0,10 4-2 15,6 0-5-15,8-1-8 16,7 1-4-16,12-4-8 0,7-2 3 0,1-6 3 0,1-7 3 15,-7-7 6-15,-8-9 0 16,-1-4 2-16,-6-6 7 0,-9-4 5 0,3-4 4 16,2-4 5-16,0-4 0 0,6-2 3 15,-5-6 4-15,-3-3 0 0,-5-4 2 16,-3-3 0-16,-7-1 0 0,-2-2-1 0,-1 0 0 16,-2-1 1-16,1-1 6 0,-1-1-1 15,-2-1-4-15,-9-2-5 0,-1 0-8 16,-5 0-4-16,-1 0 2 0,-1 0 2 15,-2 1-1-15,-4 4-1 0,-5 0-1 16,-3 3-5-16,-2-2-2 0,-3 3-1 16,1 1-5-16,-5 3 3 0,-7 1-4 15,-3 1-2-15,-9-4-1 0,-1 2-2 0,-1 2-8 16,2 0-1-16,3 5 3 0,1 2 1 16,9 7 8-16,2 2 5 0,7 4 0 15,3 4 3-15,2 1 1 0,0 1 1 16,-8 4 1-16,-2-3 0 15,-5 5-3-15,2-3 0 0,5 3 1 16,3 1-2-16,7-1 0 0,3 4 0 0,3 0 0 16,-3 0-1-16,3 3-2 0,2 2-13 0,1-2-14 15,2 3-24-15,1 1 40 0,1-1-3 16</inkml:trace>
</inkml:ink>
</file>

<file path=ppt/ink/ink1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53:33.495"/>
    </inkml:context>
    <inkml:brush xml:id="br0">
      <inkml:brushProperty name="width" value="0.05292" units="cm"/>
      <inkml:brushProperty name="height" value="0.05292" units="cm"/>
      <inkml:brushProperty name="color" value="#FF0000"/>
    </inkml:brush>
  </inkml:definitions>
  <inkml:trace contextRef="#ctx0" brushRef="#br0">7509 5690 1932 0,'17'14'30'15,"15"20"809"-15,-12-18-1845 16,-74-41 2038-16,34-1-1614 16,-18 2 128-16,25 19 451 0,-5 2-1 15,-11-6 1-15,-11 0 1 0,-16-2 1 16,-6-5 1-16,-11 2-1 0,-13-6 1 0,-3-1 0 15,-14-2 0-15,-2-3 0 0,-8 1 0 16,-6 1 0-16,-9 0 0 0,-4 3 1 16,-9 3 0-16,-9 2-1 0,-4 4 0 15,-3 3 1-15,-6 3-1 0,1 3 2 16,-4 3-1-16,-8 3-1 0,3 5 0 16,2 1 0-16,-7 2-1 0,7 4 1 15,9 3 0-15,-6 6 0 0,11 0-1 0,6 0 1 16,7-2-2-16,12-1 0 0,12 0 2 15,10-3 0-15,6-2 1 0,18-1 2 16,7-6-1-16,10 1-1 0,6-2 2 16,7-2-1-16,8 1 1 0,8-1 1 15,9-3-2-15,6 0 1 0,7-1 1 16,3-2-2-16,6 2 0 0,3-1 1 0,4-1-5 16,0 0-20-16,0 0-18 0,0 0-30 15,0 0-18-15,3-3 15 0,3 1 10 16,10-7 26-16,15-4 27 0</inkml:trace>
  <inkml:trace contextRef="#ctx0" brushRef="#br0" timeOffset="483.67">6916 5749 1645 0,'13'2'24'16,"-167"15"-357"15,96-17 333-16,-10-6-1-15,-16-3 1 0,-13-2 3 16,-14-2-1-16,-7-2 1 16,-15-1-1-16,-14 4-1 0,-2 0 0 0,-16 1-1 0,2 10 0 15,-3 0 1 1,-9 2 1-16,3 7 0 0,1-2 0 0,5 3 1 0,0 2-1 16,10 1 2-16,8 2 1 0,1 2 0 15,15-1 0-15,7 2 0 0,11 1-2 16,19 1-1-16,13-1-1 0,9 0-1 0,11 0 1 15,6-1 1-15,8-2 0 0,11 3 0 16,3-4 1-16,8 1-2 16,5-3-1-16,3-1 2 0,3 0-2 0,4-4 0 15,2 0 1-15,1 0-1 0,5-4 0 16,1-1 0 0,2 0 0-16,0-2 2 0,1 0 2 0,0 0 3 0,-1 0-13 0,3 0-17 15,4-4 691-15,9-5-499 0</inkml:trace>
</inkml:ink>
</file>

<file path=ppt/ink/ink1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54:11.535"/>
    </inkml:context>
    <inkml:brush xml:id="br0">
      <inkml:brushProperty name="width" value="0.05292" units="cm"/>
      <inkml:brushProperty name="height" value="0.05292" units="cm"/>
      <inkml:brushProperty name="color" value="#FF0000"/>
    </inkml:brush>
  </inkml:definitions>
  <inkml:trace contextRef="#ctx0" brushRef="#br0">17850 10168 765 0,'17'3'37'0,"-61"17"100"47,38-18-95-47,-2 1-2 0,-1-1-2 16,0 0-3-16,-1 0-4 0,0 1-5 15,-3 0-5-15,-2-1-4 0,-5 0-2 16,-3 2-3-16,-3-3 1 0,-3 3 0 16,-4 0-2-16,-4-2 1 0,-3 1-3 15,-4 1-1 1,-2-2 1-16,0 0 1 0,0 1-2 0,-1-3-1 16,1 0-1-16,-9 0-4 0,-8 0 0 0,-2 1 1 15,-7-1-2-15,4 0 1 0,4 2 0 0,0 0-1 16,2-1 2-16,-4 2-1 0,-5-2 0 15,-3 5 0-15,0-1 1 0,1-1-2 16,4 3 1-16,5 0-1 0,-2 0-1 16,-1 0 2-16,-2 0-1 0,-1 2 0 15,2-1 0-15,5 2 1 0,4 0 0 0,2 0 8 32,0-1 5-32,-1 1 0 0,-8-2 0 15,-3-2-7-15,-3 2-4 0,-2-5-1 16,6 2 2-16,0 1-2 0,1-3 0 15,-8-1 5-15,-5-1 4 0,-5-1 4 16,-1 0 1-16,7 1-4 0,2 1-7 0,2 0-3 16,-7-1-2-16,0-1 1 0,-3 4 1 15,1-1-1-15,10 2 3 0,2-1 1 16,-6-2 0-16,-4 2 0 0,-7-1-1 16,-1 1-3-16,8-2 0 0,2 0 2 15,-4-2-3-15,-6 1 1 0,-2 1 0 16,-1 0-1-16,8-2 0 0,3 0 5 0,-3 1 2 15,-8-1 2-15,-3 1 2 0,-1 1-4 16,6-1-2-16,3-1-2 0,-2 0-1 16,-8 2-1-16,-2 0 1 0,2-1-2 15,7 0 4-15,1 1 6 0,-5-1 1 16,-3 3 1-16,-1-2-2 0,6 1-6 16,11 2-2-16,-2-2-1 0,-6 1 0 15,-2 1 3-15,-4-1 3 0,11 0 0 0,4 1-1 16,-2-2-1-16,-2 0-3 0,-6 0-1 15,2-1-1-15,4-1 0 0,5 0 2 16,1-1 2-16,-11 0 5 0,1 0 2 16,-1 0 1-16,2 0-3 0,7 1-5 0,1-1-2 15,-6 2-1-15,-3 0 2 0,2 1 2 16,0 0 0-16,7 2-2 0,2-1-1 16,-8 1-2-16,-2-2 0 0,-4 1 1 15,3-3-2-15,6 1 0 0,9-1 1 16,-3-1-1-16,2 0 0 0,-1 0 1 15,0-1-1-15,9-1 0 0,2 1 1 16,8-3 0-16,3 2-1 0,2 1 0 16,-1-4 1-16,0 3-1 0,1 0 1 15,6-2-1-15,4 2 1 0,9 0 0 16,5 1-1-16,7 1 0 0,4-4 2 16,7 3-2-16,3 0 2 0,3 1 0 0,4 0 0 15,0 0 0-15,0 0 0 0,0 0 0 16,0 0-5-16,0 0-11 0,0 0-5 15,0 0-12-15,0 0-7 0,0 0-4 16,0 0-10-16,0 0-10 0,0 0-13 16,2-3 1-16,1 3-4 0,4-5 554 15,4-1-353-15</inkml:trace>
  <inkml:trace contextRef="#ctx0" brushRef="#br0" timeOffset="48115.49">1735 14657 813 0,'-2'6'70'0,"2"-6"-23"15,0-3-12-15,0 0-17 16,3-7 28-16,-3 10-5 0,0-4 4 16,0 4-1-16,0 0-1 0,0 0-4 15,0-1-6-15,-1 1-5 0,1 0-8 0,0-1-8 16,0 1-5-16,0 0-5 0,1 0-2 15,-1 0-4-15,2 0-1 0,3-1-3 16,3 1-1-16,3 0 2 0,5-1-1 16,4 1 3-16,4 1 3 0,3 1 1 15,4-1 1-15,5 3 2 0,5-1-1 0,3 1-1 16,6-1 1-16,2 1-1 0,4 2 0 16,5 2 0-16,6 1-2 0,-3-2 2 15,-1 2 2-15,2 0-1 16,-5 0 2-16,2 0 0 0,5 0-1 0,-5-2-1 15,7 2 2-15,-2 0-2 0,4 0 0 16,-2-1 1-16,-2 0-1 0,4 1 0 16,-8-1 1-16,0 0-1 15,-3-1 0-15,-5-2 1 0,-1 2 0 16,-9-3 0-16,-1 2 0 0,-6-1-2 0,-5-2 1 16,-3 0 1-16,-6-2 0 0,-7-1 0 0,-2 0 0 15,-7-2-2-15,-4 1 1 0,0-2-1 16,-3 3-3-16,-1 0-5 0,1-5-5 15,-1-2-8-15,-2-6-11 0,-5-6-18 16,-4-7-104-16,-5-5 96 0</inkml:trace>
  <inkml:trace contextRef="#ctx0" brushRef="#br0" timeOffset="48594.38">3434 14468 1129 0,'0'0'124'0,"1"1"-104"15,-4-1-7-15,2 0-11 0,1 0 0 16,-3 0 1-16,3 1 0 16,1-1 6-16,-1 2 0 0,5 0-2 0,-2 0-5 15,-2-1-5-15,6 1-4 0,-4 4 1 16,6 1 2-16,3 4 2 0,5 5 3 0,7 0 4 16,4 0 2-16,5 5 1 0,2 0-1 15,4 1-2-15,-1 2-2 0,5-2 0 16,-2 2-1-16,2-4 0 0,-2 0 0 15,-7 0-1-15,-5-5 1 0,-10-2 2 16,-9-1 2-16,2-2 2 0,-8-1 1 16,2-2 0-16,-3 0 3 0,-3-3 0 15,-2 1-2-15,-3 0 0 0,1 4-2 0,-5 2 0 16,-2 3 3-16,-11 2 5 0,-5 0 7 16,-7 4 11-16,-7-1 2 0,4 3 0 15,-3-2-5-15,-1 1-5 16,2-2-4-16,-2-3-2 15,1 4-6-15,4-1-6 0,2 1-3 16,3-1 0-16,2-1-3 0,1-3 8 16,1-3 4-16,3-1 2 0,5-1 2 15,3-2-4-15,3-1-5 0,4-3-2 16,3-1 2-16,2-1 0 0,3-1 3 16,1-1 2-16,0 1-5 0,0-1-2 15,0 0-2-15,0 1-2 0,-2-1-3 16,1 1-13-16,1-1-22 0,-1 0-31 15,0 1-34-15,-2 3-17 0,-4 0 57 0</inkml:trace>
  <inkml:trace contextRef="#ctx0" brushRef="#br0" timeOffset="71965.92">21730 7538 1485 0,'0'0'71'0,"0"0"49"0,-1 1-110 16,-2 1-12-16,-2 4-1 0,-9 2 3 15,-6 3-1-15,-6 5 2 0,-7 2 1 16,-4 1-1-16,-4 1 2 0,-4 0-1 15,2-2 0-15,0-2 0 0,-3-5 0 16,2-1-1-16,5-3 2 0,8-1-1 0,12-1 1 16,7-1-1-16,6 0 0 0,3-3 0 15,3-1-1-15,0 0 1 0,0 0 0 16,0 0-1-16,2 0-1 0,2 2-4 16,5 1 1-16,9 4 1 0,14 7 2 15,13 4 0-15,4 6 2 0,3 1-2 16,-7 1 0-16,-7 1 1 0,-5-1-2 15,-4-1-1-15,-8-1-3 0,-5-3-2 0,-4-1 1 16,-6-1 1-16,-4-2 1 0,-2 1 2 16,-6-3 0-16,-7 1 0 15,-5-1 2-15,-7-1-1 0,-3-2 1 0,-2-3 0 16,-5-3 3-16,-3-3 1 0,-8-3 4 16,-5-6 0-16,0 1-5 0,2-3-7 0,7-1-11 15,3 0-17-15,7-4-16 0,6 2-16 16,8 1-16-16,9 2 5 0,7-2 550 15,5-2-358-15</inkml:trace>
  <inkml:trace contextRef="#ctx0" brushRef="#br0" timeOffset="72154.78">22031 7364 1276 0,'18'3'24'16,"-17"-1"-170"-16,-1-2 132 16,0-3-66-16</inkml:trace>
  <inkml:trace contextRef="#ctx0" brushRef="#br0" timeOffset="72390.21">21998 7189 1179 0,'28'26'100'0,"-5"-4"11"16,17 22-69-16,-109-105-36 0,44 60-12 15,25 36 2-15,-1 11 4 0,-3 8 0 16,4 10 4-16,-4 8 1 0,-1 6 0 16,4 9 0-16,-1 3-2 0,2-4 0 0,7-4 1 15,-2-5-3-15,8-8 1 0,-2-9 0 16,0-11 0-16,-1-12-1 0,-4-13 2 15,-2-12 1-15,-1-5-3 0,-2-6-14 16,-1-1-8-16,1-2-2 0,5-9-12 16,1-15-14-16,5-18-72 0,1-16 70 0</inkml:trace>
  <inkml:trace contextRef="#ctx0" brushRef="#br0" timeOffset="72579.42">22309 7513 1210 0,'-4'6'55'0,"-7"4"40"0,-11 7-90 16,-7 7 9-16,-6 3 7 0,-9 3 0 16,-4-1 1-16,-5-1-7 0,-7-2-9 0,1-6 1 15,0-4-1-15,3-5-1 16,8-4 1-16,10-3-3 0,12-1-1 0,10-1-2 16,4-1-4-16,6-1-10 0,4 0-13 15,1 0-4-15,0-3-16 0,8 0 7 16,6-3 11-16,10-1-13 0,13-2 34 15</inkml:trace>
  <inkml:trace contextRef="#ctx0" brushRef="#br0" timeOffset="72990.34">22450 7752 839 0,'8'6'48'0,"-3"-2"20"0,1 5-18 0,-5-6-18 15,1 1 3 1,-2 2 2-16,0 11 3 0,-1-5-28 0,1 1-5 16,0 2-2-16,-1 0-1 0,0-3-1 15,-1-2-1-15,0-2 1 0,2-1-1 16,0 0 1-16,-2-6 0 0,2 2 0 16,-2-2 2-16,2 1 2 0,1-1-1 15,-1-1 3-15,0 0 2 0,0 0 4 16,0 0 4-16,0 0 13 0,2 0 6 0,-2 0 20 15,0-3 15-15,0-1-6 0,0-4 3 16,4-5-18-16,2-5-18 0,1-5-7 16,1-3-6-1,3-1-2-15,1 0 3 0,1 4-1 0,2-4-7 0,-1 2-9 16,3 0-8-16,7 3-6 0,3 1-3 0,2 5-1 16,2 6 0-16,-2 1-1 0,-2 4-1 15,-1 4-4-15,-2 0-13 0,-1 1-20 16,-4-1-17-16,-3 0-8 0,-3-1-2 15,-7-1 10 1,2 0 1-16,-1 0-3 0,-1 0 38 0</inkml:trace>
  <inkml:trace contextRef="#ctx0" brushRef="#br0" timeOffset="73164.19">23017 7607 896 0,'-1'12'45'0,"1"6"19"0,-1 4-44 16,-4 5-10-16,4 5-1 16,0-3 1-16,1 6-1 0,2 1-4 0,0-5 0 15,0-3 0-15,1-5-9 0,3-4-19 16,-1-3 5-16,2-5 0 0</inkml:trace>
  <inkml:trace contextRef="#ctx0" brushRef="#br0" timeOffset="73481.27">23501 7572 1492 0,'-1'0'26'0,"-5"-2"-22"0,-5-2-19 0,-5 2 11 0,-11-1 4 15,-9 0 1-15,-3 4 1 0,1 3-2 16,0 5-1-16,4 3-1 0,0 6-2 16,1 3-1-16,1 4 0 0,5 2-7 15,7-1-6-15,3 0-8 0,9-5-6 16,6 0 7-16,7 1 7 16,5 0 9-1,7-3 7-15,0 0-1 0,5-3-1 0,3-3 2 16,-1-4 3-16,5-5 3 0,-2-2 1 15,0-2 0-15,3-4-6 0,3-1-16 16,9-5 15-16,1-2-6 0</inkml:trace>
  <inkml:trace contextRef="#ctx0" brushRef="#br0" timeOffset="73730.32">23813 7191 1252 0,'-1'57'34'15,"-2"-2"-20"-15,-2 12-6 0,0-1-3 0,-1-2-2 16,-1 4 1-16,3 0 1 0,3-6-2 16,4-1 1-16,4-7 0 0,1-2-1 15,1 0-4-15,2-2-8 0,3-5-8 16,4-9-7-16,0-12 1 0,-4-10 2 15,-5-7 4-15,-2-7 9 0,-1-5-3 16,9-9-12-16,2-11 298 0,5-7-209 16</inkml:trace>
  <inkml:trace contextRef="#ctx0" brushRef="#br0" timeOffset="73936.14">24159 7576 975 0,'-3'1'87'0,"-6"7"111"0,-5 4-165 0,-7 5-27 15,-4 5 14-15,-8 0 2 0,-10 0 4 16,-6-4-7-16,-10-3-7 16,4-3-2-16,3-6-3 0,6-1 1 0,8-4-2 15,2-2-2-15,5-5 1 0,6 3 0 16,8-4-7-16,6 3-8 0,5 0-10 16,6 4-20-16,-1-1 0 0,0-7-116 15,13-6 100-15</inkml:trace>
  <inkml:trace contextRef="#ctx0" brushRef="#br0" timeOffset="74220.5">24333 7312 1219 0,'4'12'402'0,"-14"39"-237"15,15-50-189 1,-37 89 24-16,20-20-3 0,4-11-20 16,2 1-21-16,5 1-27 0,4-4-19 0,5-2-14 15,4-1-20-15,3-8-26 0,-1-8-23 16,-1-11-10-16,-2-14 84 0,-1-8 99 16,-3-6 64-16,2-6 51 0,4-3-40 15,5-6-56-15,5-5-23 0,3-5-26 16,1-2-30-16,-1-3-13 0,-1-2 0 15,-7-2-28-15,-1 1 63 16</inkml:trace>
  <inkml:trace contextRef="#ctx0" brushRef="#br0" timeOffset="74585.77">24611 7671 641 0,'32'-3'186'0,"-17"9"62"15,25 0-182 1,-110-6-32-16,61 5-58 0,13 17 16 16,5 5 17-16,3 4 7 0,2-1 0 15,2 0-4-15,-2-5-3 0,2-1 0 0,-1-5 3 16,0-4 11-16,-1-2 6 15,-2-5 6-15,3-2 1 0,-1-3-6 0,-1-3 4 0,0-1 2 16,-1-4 3-16,2-1-4 0,2-4-11 16,-2-4-14-16,4-2-11 15,0-2-5-15,0-1 1 0,0-4-4 16,-2 1 0-16,1-2 0 0,-4-3-3 0,-2 5 6 0,2 2 5 16,-5 5 1-16,0 3 1 15,-3 3 1-15,-4 4 2 16,-1 3-3-16,4-2 2 0,-4 4 1 0,1 0-7 0,-2 7-1 15,-2 7-4-15,5 13 0 16,-2 14 11-16,-2 10 5 0,-5 7 4 0,-7 3-1 16,-1 6-8-16,-6 6 1 0,2 4 0 15,2 6-2-15,5 0 0 16,10 2 0-16,3-7-3 0,5-7-2 16,3-11 1-16,0-11 0 0,0-7-1 15,-1-8-8-15,2-1-15 0,3-4-9 0,0-4-18 0,5-5-2 16,2-5 30-16</inkml:trace>
  <inkml:trace contextRef="#ctx0" brushRef="#br0" timeOffset="75264.75">26747 7729 1269 0,'27'29'339'16,"-16"-16"-208"-16,34 28-162 15,-146-126 26-15,58 54 9 0,6 12 0 16,-9-4-1-16,-7-4 0 0,-1 1-1 16,5 1 2-16,3 4-2 0,6 4 1 0,3 4-2 15,5 4-1-15,5 6 0 0,4 3-3 16,2 3 2-16,3 5 0 0,1 2 1 16,5 3 1-16,-5 3 1 0,8 2-4 15,1-1-2-15,3 5-3 0,10 3-3 0,4 0 3 31,6-1-2-31,1 0 1 0,-3-8 1 0,2-2 5 0,-2-5 4 16,5-4 5 0,-1-5 3-16,2 0 4 0,5-4 7 15,1-2 3-15,3-1-1 0,0-7 3 16,-5 1 0-16,-5 0 5 0,-1-3 3 16,-2 0-5-16,-1-5-7 0,2-6-4 15,-3-5-2-15,0-3 0 0,-2-5 1 0,-1-5-5 16,-2-6-2-16,-2-4-4 0,-4-6-2 15,0-1-3-15,-2-8-1 0,0 1-2 16,0 2-1-16,0 3-2 0,-1 7-1 16,-1 5-3-16,1 3-2 0,-2 4-1 15,3 2-1-15,0 10 5 0,2 9 3 16,-1 6 2-16,1 12-5 0,-2 2-9 16,2 3-10-16,-1 4-6 0,0 11 4 15,1 19 10-15,2 20 8 0,4 21 8 0,4 18 1 16,11 14 1-16,1 12 4 0,8 4-8 15,-1 2-18-15,-1-4-18 0,1-9-14 16,-4-7 7-16,0-16 18 0,-2-16 18 0,-4-18 10 16,-2-15 2-16,0-9 1 15,-3-8-5-15,0-5-20 0,-1-5-26 0,-1-6-36 16,0-7 43-16</inkml:trace>
  <inkml:trace contextRef="#ctx0" brushRef="#br0" timeOffset="76196.03">27207 7440 1306 0,'3'0'143'0,"1"0"210"16,1 0-318-16,3 0-35 0,-1 0-1 0,4 2-2 16,1 1 1-1,-2 0 1-15,3 4-3 0,-1 1 1 0,0-1 0 0,4 5-2 16,-3 1 1-16,2 4-1 0,-3 3-4 15,-3 5-2-15,-2 3 1 0,-5 3 2 16,-3 3 3-16,-5 2 4 0,-5-1-6 16,-1-3-6-16,-6-3-6 0,1-9-11 15,1-6-1-15,-1-8 4 16,5-3 3-16,-3-3 12 0,1-5 7 0,0-2 2 16,-2-6 3-16,0-3 2 0,-2-4 1 15,-1-3 2-15,1 0-2 0,2-6-3 0,6-1-6 16,3-1-5-16,6 1-8 0,7 4-8 15,2-1-4-15,8 4-8 0,4 3 1 16,3 1 6-16,5 3 5 0,0 3 5 16,3 2-4-16,-1-1-10 0,4 3-13 0,-1 0-9 15,0-1 3-15,2 1 11 0,-7 0 16 16,0-1 7-16,-2 1-12 0,-3 0-18 16,2 0-6-16,-4 5 5 0,-4-3 28 15,-3 5 32-15,-5 2 16 0,-6 0-3 16,-2 3 0-16,0 4-9 0,3 5-4 15,3 8 13-15,0 11-1 16,1 6 3-16,0 8 0 0,-2 6-5 0,3 1-7 0,-2-2-3 16,-1-5-1-16,4-6-4 0,-3-8 14 15,-1-6 9 1,-1-5 11-16,0-10 17 0,-5-3 9 0,1-6 12 16,-1-1 14-16,0 0 7 0,1 0-1 0,-1 0-6 15,1 0-11-15,-1-1-22 0,1-7-22 16,2-1-18-16,1-8-17 15,5-11 1-15,0-11-13 0,1-9-14 0,2-2-8 16,-5 1-7-16,3 4 11 0,1 4 14 16,3 7 9-16,0 8 6 0,3 1 6 15,0 8 5-15,0 6 4 0,-1 3 0 0,1 4-6 16,3 4-7-16,2 9-7 0,7 6-6 16,3 12 1-1,-1 9 2-15,0 6 5 0,-6 4 4 0,-3-1 1 0,-6-1-3 0,-3-4-6 16,-7-3-4-16,-4-3-2 0,-2-8 1 15,-2-8 3-15,-1-4 3 0,2-6 1 16,1-6 3 0,0-2 2-16,0 0 2 0,0 0 1 0,0 0 9 0,0-1 4 0,0-2 1 15,0-3-1 1,0-4-6-16,6-8-5 16,-2-7-3-16,4-7-6 0,1-4-8 15,-1-1-5-15,6-1-1 0,-5 6 5 0,5 6 11 0,0 4 12 0,-2 5 7 16,5 2 9-16,-6 3-2 0,1-1-3 15,2 4-3-15,-2 3-7 0,4 2-7 16,-3 4-2-16,-1 0-3 16,-1 5-3-16,0 4-3 0,3 5 0 0,0 7 1 0,0 4 2 15,-4 4 5-15,-3 2-4 0,-1 3-9 16,-2-1-7-16,-1-3-7 16,-1-1-12-16,1 3-3 0,-1 0-11 15,1 0-10-15,-1-5-11 0,2-6-256 0,-2-8 222 16</inkml:trace>
  <inkml:trace contextRef="#ctx0" brushRef="#br0" timeOffset="76385.27">28677 7404 1235 0,'6'29'133'0</inkml:trace>
  <inkml:trace contextRef="#ctx0" brushRef="#br0" timeOffset="76750.38">29034 7700 1526 0,'-1'-7'51'0,"1"-2"15"0,0-4-25 16,0 0-8-16,0-2 6 0,2-3-10 15,1 0-12-15,3-3 3 0,2 2 2 16,1 0 0-16,2 1-3 0,1 1-7 16,2 3-7-16,-1-1-1 0,2 1 0 15,3 5 2-15,-1 0 0 0,3 0-2 16,0 3-5-16,-1 0-1 0,0 1-1 0,-4 1-2 16,-5 2 2-16,-2 1-6 0,-3 1-7 15,1 1-13-15,-4 1-10 0,3 3-7 16,0 2-6-16,-2 8 0 0,-1 3-2 15,0 5 2-15,-2-2 3 0,6-3 2 0,-2-1-1 16,1-5-5-16,-4-4-2 0,0-2 0 16,-1-3 0-16,4 3-46 15,4-4 63-15</inkml:trace>
  <inkml:trace contextRef="#ctx0" brushRef="#br0" timeOffset="77289.28">29970 7503 1331 0,'5'-4'237'15,"-31"-120"1030"16,16 119-2041-31,-5 0 196 0,-1 1 578 0,-7 3 5 16,-1 1 0-16,-8 3 1 0,-2 4-3 16,-1 2 0-16,-1 0-2 0,11 4-3 15,0 3-1-15,7-2-3 0,4 3-2 16,5 3 1-16,5 4 0 0,4 6 1 16,3 5 1-16,9 3 0 0,2-3-1 0,1-8 5 15,-2-10 11-15,0-8 4 16,0-3 3-16,1-6 1 0,0 3-8 0,2-2 4 15,-3-2 2-15,2 0 0 16,-2-4 0-16,-2-2 0 0,-2-2-3 0,2-4 0 16,-2 1 0-16,-2-5-7 0,0-1-1 0,-2 1 3 15,-1-1 0-15,2 6 4 16,-3-1 4-16,1 6 1 0,-2 1 12 0,-2 3-2 16,0 3-3-16,0 0-7 0,2-3-16 15,0 3-8-15,0 3-7 0,0-1-2 16,0 0 0-16,5 5 5 0,1 2 5 0,0 1 3 15,2 2 3 1,2 2 1-16,1-2-1 0,2-2 0 0,0 0-6 0,-1-3-8 16,1 1-10-16,3 0-12 0,0-4-18 15,0 1-19-15,3-2-15 0,0-1 55 16,4 2-178-16,2-4 157 0</inkml:trace>
  <inkml:trace contextRef="#ctx0" brushRef="#br0" timeOffset="77604">30439 6467 1501 0,'-2'14'54'15,"-2"14"33"-15,1 15-93 16,3 20 1-16,0 4 4 0,0 5 1 16,0 6 0-16,0 0 2 0,0 6 0 0,0 3-1 15,1-1 0 1,3 1 2-16,-1-5-1 0,2 2 1 0,2 0 0 0,1 3-1 16,4-4 0-1,-2-7 1-15,2-14 0 16,-7-17-3-16,0-16 1 0,-1-14 1 15,-2-8-3-15,0-7-7 0,-1-3-8 16,4-2-19-16,4-18-3 0,5-13 18 16</inkml:trace>
  <inkml:trace contextRef="#ctx0" brushRef="#br0" timeOffset="77792">30654 7219 1424 0,'-1'0'44'0,"-1"1"-4"0,-5 3-32 15,-3 1-17-15,-4 2 7 0,-5 1 2 16,-4 1 1-16,-3 0-1 0,-2 0 1 16,0-2 0-16,0-1 1 0,3 0 1 0,2-3 2 15,-1 0-10-15,3-2-19 0,4 2-28 16,6 1-20-16,4 4-93 0,5 6-92 16,4 2 148-16</inkml:trace>
  <inkml:trace contextRef="#ctx0" brushRef="#br0" timeOffset="78186.14">30972 7556 1500 0,'36'-1'109'16,"-1"3"1171"-16,-12 9-2403 15,-20-52 2421-15,17 9-2016 16,1 12 162-16,-3 2 570 0,-1-1 0 15,-1 0-2-15,0-1-1 0,2 0-5 16,0-3-6-16,-2-2-7 0,1-2-2 0,-1 1 0 16,-2 1 2-16,-4 0 0 0,-5 5-3 15,-4 1-4-15,-3 1-10 0,-7 1-6 16,-3 5-10-16,-1 2-4 0,-3 2 3 16,-2 1 9-16,-4 6 8 0,-1 1 4 15,-3 7 4-15,1 7-6 0,-1 7 2 0,-1 6 7 16,4 8 1-16,0 5 5 0,1 4 0 15,6 5-1-15,6 1-1 0,4 6 2 16,9 0-2-16,3-4 3 0,4-8-1 16,6-8 3-16,-1-8 3 15,3-7 2-15,1 1 0 0,2-4 0 0,5-1 0 16,2 1-3-16,8-3-8 0,1-3-8 16,5-6-17-16,4-3-10 0,3-5-144 15,2-3 124-15</inkml:trace>
  <inkml:trace contextRef="#ctx0" brushRef="#br0" timeOffset="78723.5">31773 7628 783 0,'89'-14'170'16,"-57"-25"-24"-16,-8 5-44 15,-8 3-31-15,-62-16 46 0,50 27-41 16,0 3-26-16,-6-5-25 0,-3 2-17 16,-8-1-6-16,-5-2 1 0,-4 1 3 0,-2 0 2 15,-4 1 4-15,1 4-4 0,2 4 0 16,0 3-1-16,2 5-2 0,4 5-5 15,0 3-5-15,-1 8-4 0,2 2 0 16,-2 4 4-16,3 6 2 0,1 2 3 16,4 1-2-16,5 3-5 0,3 3-3 0,4-3-2 15,3-4 0-15,4-5 6 0,-1-4 6 16,5-6 11-16,-1-1 3 0,1-2 2 16,2-2 0-16,1-1-5 0,0-1 0 15,0-3 3-15,1 0 16 0,-3-3 6 16,-1 1 5-16,-2-3 6 0,1-2-8 15,0-1 2-15,3-4-1 0,2-5-10 16,2-7-15-16,1-7-16 0,1-12-13 0,-3-7-11 16,2-12 4-16,-1-9 7 0,-5-8 9 15,2-1 8-15,-4-1 3 16,-3 3-1-16,0 8-3 0,-1 2 3 0,0 11 0 16,-2 10 3-16,-2 11 1 0,3 12-3 15,-5 9-3-15,0 6-7 16,-5 5-12-16,3 4-10 0,0 6-12 0,-1 6 0 0,1 17 9 15,-3 19 11-15,0 18 12 16,1 9 4-16,3 12 2 0,5 8 0 0,6 8 0 16,7 7 0-16,4 6 0 15,6 0 0-15,0-4 1 0,4-10-1 0,0-13 0 16,-4-17 3-16,-2-20 2 0,-5-7 2 0,-6-11 1 16,-2-6-4-16,-2-4-2 0,-2-5 0 15,-3-7-2-15,-1-5 3 0,-4-6-3 16,0-1-18-16,0 0-31 0,0 0-26 15,1-3-56-15,-4-5 70 0</inkml:trace>
  <inkml:trace contextRef="#ctx0" brushRef="#br0" timeOffset="79386.67">28789 7287 1240 0,'1'0'36'0,"0"0"-14"16,0 0-13-16,-1 1-9 0,0 1 0 15,-1 2 1-15,-2 3-1 0,2 4 0 0,-3 4 3 16,5 3 2-16,2 4 3 0,3 5 1 16,1 6-2-16,-2 3-1 0,0 4-1 15,0 0-2-15,-2 2-1 0,3 0 0 16,-5-6 0-16,0-5-1 0,0-4 1 15,-1-7-2-15,0-5 0 0,0-4 1 16,2-4-1-16,-4-1 0 0,1-2 1 16,1-2 0-16,0 1-4 0,0-3-19 0,-2 0-19 15,1-5 182-15,-4-8-118 0</inkml:trace>
  <inkml:trace contextRef="#ctx0" brushRef="#br0" timeOffset="79811.46">28561 6691 1233 0,'2'29'132'0,"-2"-29"-84"16,0 0-47-16,0 0-5 0,-4-25 0 0,1 30 2 15,0 4-2-15,-3 6 1 0,0-3 3 16,-1-1-2-16,2-1-5 16,1-4-4-16,1-3-2 0,3-1-1 0,-2-2 6 15,1 2 5-15,1-2 7 0,-3-2 8 16,3 2 4-16,0 0 6 0,-1-6 6 16,0 3 5-16,1-2 0 0,0 1-1 15,0-2-8-15,0 0-10 0,0 1-2 16,2-2-6-16,-1 1-6 0,0 2-9 15,1 3 0-15,2 1 1 0,-1-2 5 0,1 2 6 16,0 0-1-16,-1 0 1 0,1 2-2 16,-1-1 1-16,-3-1-1 0,1 0-4 15,-1 1-3-15,0-1-6 0,0 1-6 16,0 5-2-16,-1-6-3 0,-2 3-7 16,-1 1-2-16,0-1-2 0,-2 3-4 15,2 0-3-15,-1 2-12 0,1 2 30 0</inkml:trace>
  <inkml:trace contextRef="#ctx0" brushRef="#br0" timeOffset="80964.24">33238 6789 1361 0,'6'2'132'0,"-6"-2"-135"16,-1 1-3-16,0-1-1 0,0 3-4 15,-1 1-3-15,0 1 1 0,-4 5 3 16,-3 2 4-16,-6 3 4 0,-3 6 2 15,-4 5 3-15,4 0 1 0,-1 8-1 0,-7 5-1 16,2 4 0-16,0 7 0 0,-5 2 0 16,-7-1 0-1,-10 1 1-15,-7-5-2 0,2-3 2 0,15-7-1 0,8-5 0 16,6-1-1-16,4-5 2 0,-1-1-2 16,4-3 0-16,0-5 0 0,5-1 0 15,4-3 0-15,-3-2 0 0,9-4-1 16,-4-2 2-16,4-1 0 0,-2-1-1 0,1-2 4 15,1-1 3-15,0 3 1 16,6-3 5-16,-2 2 1 0,5 0-3 0,2 1-1 16,5 3 0-16,2-3 3 0,3 2 1 15,5-3 4-15,6 3-1 0,6-1-5 32,6-1-1-32,2 2-5 0,3 1-3 0,-3 0 0 0,-1 4-4 0,-3 3 1 15,-1 3 0-15,3-3-1 0,-5 0 0 16,7 0 1-1,-9-4-1-15,-4 1 1 0,1-2 0 16,-3 1-1-16,-3-1 1 0,-5-3 0 16,-2 1-1-16,-13-2 1 0,-5-1 1 15,2-3-1-15,-6 2 0 0,3-1-1 16,-2-1 0-16,1 0-1 0,1 1 3 16,-2-1-2-16,-3 0-2 0,-3-1 0 15,5 1-4-15,0 0-6 0,3 0-4 0,2 0-20 16,-8 0-13-16,1-1-15 0,-2 1 327 15,-4 0-205-15</inkml:trace>
  <inkml:trace contextRef="#ctx0" brushRef="#br0" timeOffset="86384.88">29888 10904 1555 0,'0'-1'95'15,"0"1"69"-15,2 0-127 0,-2 0-45 0,1 1-13 16,-1 0-8-16,1 3-6 16,-2 0 5-16,-5 10 12 0,-2 7 5 15,-11 13 7-15,-6 10 4 0,-15 12 0 0,-7 10 1 16,-7 8 1-16,-6 3 1 16,5 2 1-16,-2-5 1 15,5-5 0-15,7-8-1 0,3-7 1 0,5-6-3 0,4-9 1 16,-1-7 0-16,6-5-1 0,7-8 1 15,3-6 0-15,9-4 1 0,6-2-2 0,-1-2-1 16,8 1-5-16,5 3 0 0,10 1 0 16,11 6 1-16,15 5 2 0,11 6-3 15,13 5-3-15,18 2 1 16,16 2-2-16,9-1 4 16,-1-4 3-16,-7-4 2 0,-6-4 1 0,1 0 0 15,3-3 0-15,-7-3 0 0,-17-3-1 0,-22-3 11 16,-19-5 7-1,-13-3 6-15,-13 1 2 0,-4-4-9 0,-7 0-4 16,0 0-10 0,0 0-17-16,0 0-32 0,0 0-24 0,-6-5-5 15,-7 3 33-15</inkml:trace>
  <inkml:trace contextRef="#ctx0" brushRef="#br0" timeOffset="86731.11">30506 12468 1714 0,'-1'1'106'15,"-6"0"189"-15,-7 1-315 0,-10 3-6 16,-10 4 21-16,-15-2 6 0,-14-2 1 15,-10-1 0-15,-4-3-1 0,-3-1 1 16,6 0 0-16,3-4 0 0,-8-2 0 16,-4-1 0-16,-3-1 0 0,-1 2 0 15,10 2 0-15,13-3-1 0,13 5 1 16,9-3-2-16,7 5 2 0,8-3-1 0,3 4 0 16,4 1 0-16,5 1 0 0,3 2-1 15,0-3 0-15,2 3-1 0,-2 3 0 16,1-3-23-16,1 6-30 0,-1 1-36 15,0 1-44-15,2 3-12 0,3 2 38 16,5 5 46-16</inkml:trace>
  <inkml:trace contextRef="#ctx0" brushRef="#br0" timeOffset="91091.25">31726 16334 757 0,'0'0'34'0,"0"-2"8"0,0 2-29 0,0 0-7 15,-1 0-1-15,1 0-1 0,0 0 4 16,0 0 1-16,0 0 1 0,0 0-1 0,0 0-3 16,0 0-5-16,-5 0-2 0,1 0 1 15,-2 0 3-15,-2 0 8 0,0 0 5 16,1 0 5-16,-3 2-2 0,-5-2-2 15,-4 0-4-15,-7 0-2 0,-3 0 7 16,-3-2 3-16,2 1 3 0,-4-3 0 16,-1-1-9-16,-5-1-5 0,-10-3-1 15,-2 0-3-15,-3-1-1 0,4-1 9 0,3-1 7 16,3 2 3-16,5 1 2 0,1 1-9 16,5 3-8-16,3-3-3 0,-1 2-2 15,0-2-1-15,-3 3 0 0,-3-1 14 16,2 1 6-16,0 2 3 0,5 1 5 15,4 0-7-15,3 2-1 0,6 0 4 16,5 0-2-16,5 1-5 0,1 0-5 16,3 1-5-16,0-1-3 0,1 1-4 0,0-2-1 15,-1 0 1-15,1 0-2 0,3 0 1 16,0 0 0-16,0 0 0 0,0 0 0 16,-1 0-1-16,1 0 0 0,0 0-2 15,0 0-10-15,0 0-10 0,0 2-12 16,0-2-11-16,0 0-13 0,0 0-15 15,-1 0-95-15,0 0 103 0</inkml:trace>
  <inkml:trace contextRef="#ctx0" brushRef="#br0" timeOffset="92181.48">31592 15515 1510 0,'-2'0'33'0,"0"5"-31"16,-7 6-22-16,-4 1-2 0,-3 6 7 16,-6 2 12-16,1-1 1 0,-4 2 1 15,-6 0 1-15,-7 1 0 0,-11 1 2 16,-5 1-1-16,-1-1 1 0,4 3-1 16,2-1 1-16,3-2-1 0,4 1-1 15,-4-1 1-15,3 1 0 0,-1-2 0 0,0-4-1 16,3-2 0-16,-6-5 0 0,1 1 1 15,2-1 2-15,6-2-2 0,7 1 0 16,9-2 0 0,4 1 0-16,2-2 0 0,3-2 1 0,1 0-1 0,1 0 0 0,3-1 1 15,3 0-2-15,0-1 2 0,4 1 0 16,1-3 0-16,0 0 2 0,-1-1 0 16,1 0 0-16,0 1 1 0,-1-1-1 15,0 0 0-15,1 0 0 0,-3 1-1 16,5-1-1-16,-2 0-1 15,0 0 0-15,0 0-1 0,0 0 1 0,0 0 0 16,0 0-1-16,0 0 0 0,0 0 1 0,0 0-2 16,0 0-1-16,1 0-3 0,-1 0-5 15,1 0-5-15,-1 0-8 0,0 0-12 16,0 0-12-16,0 0-12 0,0 0-15 16,0 0-108-16,-1 3 114 0</inkml:trace>
  <inkml:trace contextRef="#ctx0" brushRef="#br0" timeOffset="92782.14">31684 16599 1386 0,'0'0'76'0,"0"0"37"0,0 1-104 0,0 0-42 15,-1-1 3-15,1 0 8 0,-2-2 13 16,-4 1 9-16,-3-3 0 0,-3 1 0 15,-6-3 0-15,-3 1 0 0,-5-3 0 16,-2-2 1-16,-3-1-1 0,0-3 0 16,-3 2 0-16,-8-1 0 0,-9 2 1 0,-7 0 0 15,-3 2-1-15,4 0 1 0,4 1-1 16,4 1 0-16,1 2 0 0,3 1 1 16,4 2 0-16,0 1 0 15,-1 0 1-15,-1 1-2 0,-3 2 1 16,1 0 0-16,6 2 0 0,5-3 0 0,6 1-1 15,7 2 0-15,5-1 1 0,0 1 1 16,6 0-1-16,0-1 0 0,1 1 0 0,2-3-1 16,2 1 0-16,1 0-4 0,1-1-6 15,3-1-11-15,0 1-11 0,0-1-13 16,-1 0-13-16,1 0-6 0,0 0-142 16,-1 2 134-16</inkml:trace>
  <inkml:trace contextRef="#ctx0" brushRef="#br0" timeOffset="93252.67">30431 16176 659 0,'24'13'86'0,"6"5"35"16,13 8-30-16,-108-66-108 15,34 20 50-15,31 20-7 0,0 0-4 16,5-2-6-16,1 1-8 0,2-2-7 16,3-2-7-16,3-4-14 0,3-2-23 0,2 0-28 15,0-3-17 1,0 1 7-16,-1 4 23 0,-2 0 42 0,2 3 36 0,-2 2 18 15,4 0 3-15,7 4-11 0,3 0-27 16,9 4-14-16,5 2-16 0,1 3-19 16,-4 4-143-16,-3 2 125 0</inkml:trace>
</inkml:ink>
</file>

<file path=ppt/ink/ink1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56:47.514"/>
    </inkml:context>
    <inkml:brush xml:id="br0">
      <inkml:brushProperty name="width" value="0.05292" units="cm"/>
      <inkml:brushProperty name="height" value="0.05292" units="cm"/>
      <inkml:brushProperty name="color" value="#FF0000"/>
    </inkml:brush>
  </inkml:definitions>
  <inkml:trace contextRef="#ctx0" brushRef="#br0">24870 9118 1530 0,'0'2'42'0,"-2"-2"14"0,-4 2-66 0,-4-1-13 15,-3 2 19 1,-5 2 4-16,-4-1 0 0,-5 1 0 0,-4-4 0 0,-6-1 1 16,-1 0 1-16,0-3 0 0,-5-2-1 15,-2 1 0-15,-3-2 1 0,-1-1-1 16,11 4 1-16,10-1-1 0,8 2 0 15,9 2 1-15,2-1 1 0,8 1-2 16,-1 0 1-16,1 0 1 0,1 0-1 16,0 0-2-16,0-2 0 0,6 3-5 15,1 0 2-15,5 0 2 0,10-1 0 16,10 0-1-16,7 0 1 0,6 1-1 16,-2 0 2-16,-8-1 0 0,-5 0 0 0,-2 0 0 15,-1-1 2-15,2 1-2 0,2 0 1 16,-5 0 0-16,-1 0-1 0,-5 0 1 0,-4 0 1 15,-6 0-2-15,-2 0 1 0,-3 0 1 16,-1 1-1-16,-1-1 1 0,0 0 1 16,-2 2-1-16,-1-2-1 0,0 0 1 15,0 0-1-15,0 0 0 0,0 0 1 16,1 0 0-16,-1 0 1 0,0 0-1 16,0 0 1-16,0 0-1 0,0 0-4 15,0 0-1-15,-7 2-2 16,-1-2 2-16,-6 0 2 15,-8 2 2-15,-7 0 1 0,-2 1 0 0,-7-1-1 16,-1-1 1-16,0 0-1 0,-1 1 0 0,3 1 0 0,0-1 0 16,8 1 0-1,6-1 1-15,5 2-2 0,7-3 1 0,3 0 1 16,8-1-2-16,0 0-1 0,0 0-1 0,0 0 1 16,2 1 1-16,5-1 2 0,4 0 0 0,11-1 2 31,16-1-4-31,6-2-19 0,5 0-17 0,-3-2-9 0,-7 2 0 0,-5-1 1 15,3-1 529 1,-3-3-358-16</inkml:trace>
  <inkml:trace contextRef="#ctx0" brushRef="#br0" timeOffset="916.06">28627 8997 1084 0,'0'0'34'15,"-1"0"-7"-15,1 0-14 0,0 1-4 0,0-1 2 16,-1 0 0-16,-1 0-2 0,-1 0-2 16,-1 1 0-16,-1 1 4 0,0-1 4 15,-5 2 4-15,0 0 1 0,-4 0-5 16,-4 1-4-16,0-1-2 0,-3 2-2 15,-1-1 4-15,2 0 3 0,0-1 0 16,3-1-1-16,1 2-5 0,2-3-5 16,-1 1 0-16,0 2 0 0,2-1-2 15,0 0 1-15,0 0 1 0,5-1-1 16,-2-1 2-16,7 1 0 0,3-1 1 16,0 0 1-16,-2 3-1 0,0-4 0 0,2 0-2 15,0 0-7-15,0 0-5 0,0 1-4 16,0 0-5-16,3 0 4 0,2 0 2 15,6 2 3-15,1-2 5 0,5 1 3 16,4-2 2-16,3 0 0 0,5 0-1 0,4 0 1 16,4-2 0-16,2-1 0 0,-1 2 0 15,8-1 0-15,-4 0 0 0,1-2 0 16,-5 3 0-16,-11-1 0 0,-8 1 1 16,-4 0-2-16,-1 1 1 0,-6 0 2 15,-3 0 0-15,-5 0 3 0,0 0 4 16,0 0-3-16,1 0 2 0,1 0-1 15,-2 1-2-15,-7 0 1 16,-4 1 0-16,-10 3 0 0,-6-2 1 0,-13 1 2 0,-8-3-3 16,-2-1-1-16,0 0-2 15,7 0 0-15,5-1-1 0,2-1 1 16,3 1 4-16,4 1 0 0,1 0 2 16,2 0-2-16,4 1-3 0,-4 2-2 15,7-1-1-15,-1 0-1 0,3 0 0 0,3 1-1 16,-1-1 2-16,4 0-1 0,1-1 1 0,2 0 0 15,6-1 1-15,2 1 1 16,0-1 0-16,0 0 1 0,1 0-2 0,0 0 1 16,-1 0-4-16,0 0-7 0,0 0-7 15,0 0-11-15,7-2 1 0,4-1 206 16,13-2-138-16</inkml:trace>
  <inkml:trace contextRef="#ctx0" brushRef="#br0" timeOffset="2211.1">24614 10628 1069 0,'2'-1'35'0,"3"-2"-6"16,-1 0-20-16,2 0-6 0,2 2 0 15,-1-3 0-15,-2 2 2 0,0 1 1 16,-2 0 7-16,-3 1 9 0,0 0 7 0,0 0 2 16,1-1-6-16,0 1-9 0,-1 0-8 15,1 0-4-15,2 0-1 0,-2 0 0 16,0 0 1-16,3 0-1 0,-1 0-1 16,1-2-1-16,-1 0 0 0,1 1-1 15,-1 1 1-15,2-1 1 0,-2 1 2 16,-2 0 5-16,0 0 5 0,-1 0 6 15,0 0 6-15,0 0 2 0,0 0 0 16,0 0-3-16,0 0-3 0,0 0-2 16,0 0-3-16,0 0-4 0,-1-2-8 0,-1 2-5 15,-3 1-1-15,-1-1-2 0,-6 1 2 16,-3 0 1-16,-3 2 1 0,-4-1 1 16,-1-2 0-16,-3 1 0 0,-2 1 1 15,-6 0 0-15,2 2 0 0,-3-2 2 16,2 0 1-16,9 3-2 0,2-3 1 0,5 1-2 15,4 0 0-15,4-1 0 0,4 0 1 16,4-2 2-16,0 0 5 0,1 0 6 16,0 0 8-16,0 1 2 0,0-1-3 15,0 0-7-15,0 0-9 0,5 1-4 16,-1-2-4-16,6-1 0 0,6-1 0 16,8-2 1-16,9 0 0 0,7 0 1 15,1 3-2-15,0-5 1 0,-7 5 0 0,-7-4-1 16,-1 3 1-16,0 1 0 0,1-2-1 15,0 2 1-15,-7-1-1 0,-4 1 1 16,-8 1 2-16,-7 1 1 0,0 0 1 16,0 0 2-16,-1 0 4 0,0 0 6 15,0 0 2-15,-1 0-3 0,0 0-12 16,-5 0-15-16,0 1-3 0,-9 1 2 0,-5-2 7 16,-5 3 7-16,-2-1 0 15,-1-1 0-15,-4 0 1 0,-3 1-2 0,-4-2 0 16,1 0 1-16,3 0-1 0,6 2 0 15,7-2 2-15,4 0-2 0,5 1 1 16,3 0 0-16,4 0 1 0,1 0 0 0,5-1-1 16,0 0 0-16,0 0-7 0,0 0-8 15,0 0-1-15,0 0-5 0,2 1 6 16,1-1 3-16,2 0 3 0,4-1 0 16,10 0-13-16,12-2-40 0,15-3 495 15,8 1-337-15</inkml:trace>
  <inkml:trace contextRef="#ctx0" brushRef="#br0" timeOffset="3379.88">28475 10642 1010 0,'0'0'94'0,"0"1"98"0,-1-1-154 15,0 0-38-15,1-1-7 0,0 1 3 16,1 0 3-16,2-2 1 0,-3 2 7 15,0 0 6 1,0-1 3-16,0 0 6 0,0 0 2 0,0 0 1 0,0-1 4 16,1 2 1-16,0-1-4 0,0-1-3 0,-1 2-5 15,0 0-4-15,0 0-3 0,0 0-1 16,0 0-4-16,0 0-2 0,0-1 0 16,0 1-1-16,0 0 2 0,0 0 0 15,0 0-3-15,0 0-2 0,-3-2-7 16,-2 2-4-16,-4 0 0 0,-4-1 5 15,-6 1 5-15,-8-1 4 0,-4-3 0 16,-7 3 0-16,-3-1-2 16,-4 1 0-16,-6 0 0 0,2-3 0 0,1 2 0 15,6 1 0-15,8-1 1 0,11 2 0 16,6 0 1-16,9 0 4 0,3-2 7 16,4 2 5-16,0 0 9 15,1 0 7-15,0 0 2 0,0 0-3 0,0 0-7 0,0 0-11 0,1 0-7 16,0 0-3-16,3 2-5 15,-1-4-1-15,3 0 1 0,7-1-1 0,6 1 0 16,7-4 0-16,4 3 0 0,1-1-1 16,2 2 1-16,1 1 0 0,2-1 0 15,0 0 0-15,-7 2 0 16,-3-2 0 0,-2 1 1-16,-4 0-1 0,1-1 0 0,1-1 1 15,-6 3-1-15,-1-1 0 0,-3-1 1 16,-2 1-1-16,-1 1 0 0,5-1 1 15,-2 1-2-15,2 0 0 0,-2 0 1 16,-5 0-1-16,-2 0 1 0,-5 0 0 16,0 0-6-16,0 0-4 0,0 0-4 15,0 0-7-15,0 0-1 0,-3 0 2 16,0 0-1-16,-6 0 8 0,-6 0 6 0,-2 0 2 16,-4 0 4-16,-5 0 1 0,-2-1 0 15,-3 0 0-15,1-1 1 16,2 2 1-16,4-1 1 0,0 1 0 0,2 0 0 15,0 1-1-15,2 1 1 0,3 0-1 16,4-1 0-16,3 2 0 0,5-2-2 16,5-1-3-16,0 3 0 0,2-3-3 15,-2 0-2-15,5 1 6 0,-2-1-2 16,4 2 4-16,5 1 3 0,7-1-1 0,8 2 0 16,6 2-1-16,5 2-1 0,-1-1 0 15,2 0 1-15,-3 1-1 0,-3-2 1 16,0 1 0-16,-7-2 0 0,-1-1 1 0,-5 0-2 15,-3-2-13-15,-4-2-25 0,-6 0-28 16,-2 1 663-16,-5-1-456 0</inkml:trace>
  <inkml:trace contextRef="#ctx0" brushRef="#br0" timeOffset="13907.21">24194 4538 1371 0,'2'-2'85'0,"0"0"96"15,-2 0-183-15,0 1-13 0,2 1 7 16,-2 0 8-16,1 1 3 0,-1-2 4 16,0 1 7-16,0 0 8 0,0 0 4 15,0 0-3-15,0 0-6 0,0 1-13 16,0-1-6-16,0 2-10 0,0 0-4 16,0 0-1-16,0 5 1 0,0 1 6 0,0 10 5 15,0 11 1-15,0 6 3 16,0 12 1-16,0 6 0 0,-1 8 0 0,-1 9 2 15,2 6-2-15,0 5 0 0,3 2 2 16,-1-1-2-16,2-2 2 0,3 0 0 16,1-3-2-16,2-1 2 0,3-3 0 15,2-6-2-15,2-4 1 16,1-5 1-16,-1-4-2 0,0-5 2 0,-1-8 0 0,-3-5-1 16,-1-7 2-16,0-5-1 0,-1-5-1 15,0-4 1-15,-3-3 1 0,-1-5-1 16,-2-3 1-16,0-2 2 0,-2-2-1 15,-2 0 3-15,0 0 0 0,0 0 0 16,1 0 2-16,4 0 2 0,1-3 0 16,5-5 0-16,5-4-3 0,5-10-6 0,5-6-1 15,3-8-1-15,-4-1-2 0,-2 0 2 16,0 1 1-16,-5 5-1 0,0-1 1 16,13-24 1-16,-20 34-2 15,-3 0 0-15,-3 6 4 16,-2 3 6-16,-1 5 6 0,-3 3 2 0,3-1-6 15,-2 5-6-15,-1 1-8 0,0-1-3 16,0 1-2-16,0 0-3 0,0 0-1 0,-1 0-2 16,0 0 1-16,-4 0-1 0,3 6 2 15,0 1 1-15,-5 8 3 0,-1 6 2 16,-1 9 2-16,-2 6 2 0,0 3 1 16,-2 0 0-16,-4-4 0 0,3-7 0 15,0-4-5-15,-1-8 0 16,1-3 0-16,-3-3 0 0,-4-2-1 0,-6-6 0 0,-11-2 0 15,-7-6 1-15,-5-4 4 0,-3-3 1 16,1-5 0-16,0-2 1 0,3-1 0 16,4-1 2-16,2-1 0 0,3 0 0 15,-6-2 2-15,-4-1 2 0,-3-1-1 16,5 2 0-16,8 2-3 0,8 3 8 16,12 2 7-16,4 8 7 0,6 1 14 15,9 7 7-15,0 0 9 16,0 2 1-16,1 0-10 0,0 0-12 0,0 0-24 0,0 0-17 15,0 0-14-15,0 0-14 0,0-1-13 16,1 1-9-16,1-1-13 0,-2 3-19 16,0-2-2-16,5-3 594 0,5-10-387 15</inkml:trace>
  <inkml:trace contextRef="#ctx0" brushRef="#br0" timeOffset="20661.06">24101 9044 557 0,'0'0'17'0,"1"0"-5"0,0 0-6 15,-1 0-2-15,0 0 0 0,0 0-1 0,-2 0 0 16,2 0 33-16,0 0 26 0,-1 0 20 16,1 0 13-16,0 0-26 0,0 0-17 15,0 0-12-15,0 1-5 0,0 1-2 16,-3 0-6-16,1-1-9 0,1 1-6 15,-1 2-7-15,-2-1-4 0,-1 3 0 16,0-1-2-16,-3 2 1 0,1 2 1 16,-6 1-1-16,-1 2 1 0,-2 2 0 0,-2-3-1 15,1 5 0-15,-2 1 0 0,1-1 0 16,2 2 0-16,1 4-1 0,-2-3-1 16,0 4 1-16,1 8 1 0,0-2-1 15,5 7 1-15,2 1 2 0,2-1-1 16,3 2 2-16,4 0-1 0,0 2 0 15,1 1 1-15,5 0-1 0,0 0-1 16,2-3 1-16,2-1-1 0,4-2 1 16,-1-2 0-16,1-5 1 0,0-1 1 15,-1-5 2-15,1-3 3 0,1-1 0 16,-4-2-2-16,3-4-2 0,-2 1-3 16,-2-4 0-16,-1-4 0 0,-2 0-1 0,-4-1 1 15,3 0 1-15,0-3-1 0,-2 0 1 16,-3-1-1-16,-1 0-4 0,0 0-7 15,1 1-8-15,-1-1-4 0,0 0-3 16,5-3 6-16,-1-2 1 0,2 1-15 0,3-7-31 16,1-7-73-16,-3-1-87 0,3-3 118 15</inkml:trace>
  <inkml:trace contextRef="#ctx0" brushRef="#br0" timeOffset="21054.64">24150 9755 869 0,'0'1'40'0,"0"1"16"16,-2 0-41-16,-1 1-14 0,-3 1-2 0,1 6-2 16,-1-1-1-16,-1 6 0 0,-1 3 2 15,-2 5 1-15,1 5 1 0,2 3 1 16,1 4 3-16,-1-1 2 0,5-2 4 16,-1-2 1-16,4-1 2 0,5-1-1 15,-4-1-2-15,1-4-3 0,-1-3-2 0,-2-6-2 16,1-5 2-16,-1-4 1 15,-1-2 4-15,1-2 9 0,0 0 7 0,2-1 7 16,-2 0 7-16,-1 0-8 0,-4-1-11 16,-1 0 5-16,-3-2-6 0,-5-4-1 15,-6-2 4-15,-4-1-14 0,-6-4-3 16,-5 1 0-16,-1-2-3 0,-1 1 1 16,4 0 0-16,3 2-3 0,6 1 2 0,2 0 0 15,2 4 5-15,4 0 4 0,0 1 3 16,4 3 3-16,3 1-4 0,1-1 1 15,5 2-1-15,3 1 2 0,0 0 0 16,0 0-3-16,0 0-3 0,0 0-5 16,-1 0-5-16,0 0 0 0,1 0-3 15,-2-1-10-15,2 1-8 0,1 0-14 16,0 0-17-16,-1 0-20 0,0 0 237 0,0 0-138 16</inkml:trace>
  <inkml:trace contextRef="#ctx0" brushRef="#br0" timeOffset="29122.67">28784 4562 1339 0,'3'0'32'0,"-3"-3"-17"0,-4 5-20 16,-2 2-2-16,-3 2 0 0,-4 3 0 16,-1 6-1-16,-2 2 1 15,-2 6 2-15,6 4 1 0,-4 3 2 0,2 4-1 16,4 2 3-16,-1 6-2 0,5 5 2 15,1 6 0-15,-1 6 0 0,1 5 0 16,-1 6 0-16,1 2 0 0,4 6 0 16,0 4-1-16,2 7-1 0,5 6 2 0,1 4 1 15,-1-3 0-15,4-5 1 0,1-6-1 16,-1-9-1-16,0-10 2 0,-2-11-1 16,-2-11 0-16,1-9 1 0,-2-13-1 15,-1-5-1-15,-2-8 1 0,-2-5 0 0,-1 0-1 16,0-2 2-16,1-2 3 0,0 0 5 15,0 0 16-15,2-1 9 0,2 0 9 16,6-3-4-16,-2-3-13 0,3-7-14 16,8-6-12-16,-4-6-2 0,4-2-1 15,-1-3 2-15,-4-1 3 0,2 0 0 16,0-3-1-16,-2-1-1 0,5 0-1 16,1 2 2-16,-2 3 1 15,-1 1 1-15,-1-1 1 0,-3 3 1 16,0 4-3-16,-2 2 5 0,-3 8 8 0,-2 3 4 0,-4 4 1 15,-1 2-13-15,0 5-11 16,0 0-11-16,-1 0-6 0,0 0-1 0,-1 5-2 16,-2 6 6-16,-3 7 5 0,-2 8 6 15,-2 7 6-15,-2 4-1 0,-2 7 0 16,-2 3 1-16,-2 3 0 0,0-1 0 16,0 1 1-16,3-3-2 0,0-8-3 0,-2-9-2 15,1-8-1-15,-1-6 0 0,-1-8 4 16,3-1 3-16,-4-5 3 0,-2 0 4 15,-8-5 4-15,-7-6 0 0,-1-7 1 16,-8-7-1-16,0-8-4 0,-2-9-1 0,-7-7-2 16,1-5 0-16,1 1 0 0,-3 2-1 15,8 7 1-15,0 4 7 0,5 7 5 16,9 4 5-16,6 5 1 0,9 5-7 16,7 6-5-1,4 2-6-15,3 5-3 0,4 4 0 16,0-1-2-16,0 1-4 0,0 0-9 0,0 0-25 0,0 0-25 0,0 0-11 15,0 1 32 1</inkml:trace>
  <inkml:trace contextRef="#ctx0" brushRef="#br0" timeOffset="30117.41">28004 8888 1536 0,'-1'2'63'0,"0"20"-118"16,-3-22 55 0,1-5-3-16,-2 12 2 0,1 3 1 15,-3 2 0-15,0 2 1 0,-2 3 0 16,-1-1 0-16,0 3-1 0,-1 2 0 15,1 3 0-15,0-1 1 0,1 4-1 16,-1-2 0-16,-1-2 0 0,1 2 1 16,1 1-1-16,-3 2 1 0,3 1 0 0,-2 4-1 15,-3 1 0-15,6 0 0 0,-3 6 0 16,6-2 0-16,-1 2 0 0,2 2-1 16,1-5 0-16,3 3 0 0,3 0-2 15,1-1 2-15,0 3 1 0,4-3 2 16,-2-4 2-16,3-4 0 0,0-6-1 15,-3-4-1-15,-1-4 1 0,1-2-2 16,-1-2 1-16,0-3 0 0,1-2 0 0,-1 0 0 16,-2-2 2-16,1-2-2 0,-1-2 0 15,-1 2 0-15,1-2-5 0,-1-1-5 16,-2-1-6-16,0 0-8 0,0 0-9 16,1 1-7-16,0-1-10 0,0-1-2 15,0 1 1-15,1-3-2 0,-2-1-1 16,1-1-8-16,1-7-3 0,0-2-7 15,0-9-30-15,-2-1-33 0,2-1-44 0,0 2 84 16</inkml:trace>
  <inkml:trace contextRef="#ctx0" brushRef="#br0" timeOffset="80520.49">9167 14029 890 0,'0'1'117'0,"-2"-1"175"0,2 1-287 16,0-1-39-16,1 0-18 0,1 1 1 0,-1 1 9 15,4 1 9-15,4 1 18 0,-2 0 12 16,6-1 7-16,-2-1 6 15,-2 2 0-15,7-4-1 0,-5 2-4 0,4 0-3 16,4 1-12-16,0 0-14 0,2-1 13 16</inkml:trace>
  <inkml:trace contextRef="#ctx0" brushRef="#br0" timeOffset="95695.65">24868 15681 1155 0,'0'1'24'16,"0"1"-13"-16,0 0-16 0,1-2 4 0,-1 0 8 15,0 0 8-15,0-2 5 0,0 2 2 16,0 0 4-16,0 0-1 0,0 0-2 16,0 0-2-16,0 0-1 0,0 0-4 15,0 0-4-15,0 0-4 0,-4 2-7 16,-2-2 0-16,-2 1-1 0,-5 1 0 16,-3 0 1-16,-2 1 0 0,-1-1 0 15,1 1 1-15,1 0 1 0,2-2 0 16,3 2 0-16,1-1 2 0,1 1 0 0,0-2 1 15,1 2 0-15,1-2-1 0,3 1-1 16,0 1 0-16,1-1-2 0,4-2 6 16,-1 1 7-16,0 0 3 0,-2 0 6 0,3-1-3 15,0 0-6-15,-1 0-5 0,1 0-8 16,0 0-7-16,-2 0-5 0,2 0-4 16,0 0-2-16,-1 1 2 0,7-1-2 15,1 0 4-15,2 0 1 0,4 0-3 16,5-3-6-16,9 0-11 0,6-2-8 15,4 0 0-15,0-3 2 0,-4 3 12 16,-1 0 9-16,-4-2 8 0,-4 1 3 0,-3 1-2 16,-5 0-4-16,-5 3-7 0,-4-2-9 15,-2 2 0-15,1 0-1 0,-6 1 5 16,2 1 6-16,-2 0 12 0,0 0 17 16,2 0 15-16,-2 0 9 0,-1 0-6 15,1 0-13-15,-1 0-14 0,-12 1-8 16,-4 0-3-16,-9 0 6 0,-4 3 4 15,-2-2 5-15,1 2 2 0,0 1-3 16,3-2-1-16,2 3-1 0,3-4-2 0,5 0 2 16,2 2-1-16,5-2-1 15,2 0 1-15,0-2-1 0,1 1-1 0,4 0 1 16,4-1 1-16,0 0 3 0,0 0-3 16,0 0-6-16,0 0-15 0,0 0-79 0,0 0 61 15</inkml:trace>
  <inkml:trace contextRef="#ctx0" brushRef="#br0" timeOffset="96737.96">28595 15552 1191 0,'0'0'56'0,"0"0"7"15,0 0-29-15,0 0-31 0,0 0 1 16,0 0-2-1,0 0 4-15,0 0 3 0,0 0-1 0,0 0-3 0,0 0-1 16,-5 2-3-16,-1 1-1 0,-1-3 2 16,-8 4 0-16,-2-1 1 0,0 2 1 0,-2-1-3 15,1 1 1-15,-1-1 0 0,1 0-1 32,4 0 1-32,-2-1 0 0,1 0-1 0,3-1 1 15,2 0 1-15,4 2-2 0,1 0 2 16,1-1 0-16,2-1-1 15,-1-1 3-15,0 0 0 0,3-1-1 16,0 0 0-16,0 0 0 0,-3 2 5 16,3-1 3-16,0-1 4 0,-1 3-2 15,3-3-5-15,0 0-2 0,2 0-5 16,-3 0 0-16,2 3-2 0,5-2 0 0,3 1-3 16,7 3-9-16,6-1-7 0,4 2-2 15,-1 0 5-15,2-1 5 0,-2 1 9 16,-7-3 1-16,-3-2 0 0,-6 0 1 15,-3-1 1-15,-1 0 0 0,-3 0 1 0,-4 0 0 16,0 0-4-16,0 0-2 0,0 0-4 16,0 0-1-16,0 0-1 0,-3 2-3 15,-3-2 0-15,-4-2 4 0,-8 1 4 16,-5 0 5-16,-6 1 0 0,-3 0 2 16,2 1-1-16,-3 0 0 0,1-1-1 15,1 0 0-15,2 2 0 0,4 0 0 0,0 0-6 16,-2-1-15-16,1 0-16 0,-7 0 30 15,1 1-9-15</inkml:trace>
  <inkml:trace contextRef="#ctx0" brushRef="#br0" timeOffset="97733.08">24903 17252 869 0,'0'0'66'0,"0"-2"25"0,0 2-13 15,0-1-36-15,0 1 2 0,0 0 6 0,0 0 4 16,0 0 5-16,0 0 1 0,0 0-5 16,0 0-10-16,0 0-12 0,0 0-13 15,0 0-10-15,0 0-7 0,0 0-3 16,-4 0-1-1,2 1-1-15,-1-1 0 0,-1 2 1 0,0-1 0 0,-2-1 0 16,-2 3 1-16,1-2 0 0,-2 0 0 16,0 0 0-16,-2 2 1 0,1 1-1 15,-1 0 0-15,1-1 1 0,-1 0-1 16,-2-1 0-16,-1 2 1 0,-2-1-1 16,1 1 0-16,2-1 0 0,2-1 0 15,1 0-1-15,2 2 1 0,3-4 0 0,4 0 0 16,1 0 0-16,-1 0-3 15,1 0-3-15,0 0-2 0,0 0-11 0,0 0-7 16,0 0 1-16,0 0 1 0,-1 1 10 16,5-1 8-16,7 0 0 0,5 0 2 15,10 0 2-15,9-1 0 0,4 1 1 0,3 0 0 16,-2 0-1 0,-6 2 0-16,-9 0 2 0,-4 1 2 0,-7-1 1 0,-2-2 0 15,-2 0-2-15,-2 0 0 0,-1-4 2 16,-2 4-1-1,0 0 3-15,-5 0 1 0,-2-1-2 0,2 1 0 0,-2 0-1 0,2 0-3 16,-3 0-2-16,-5 0-1 0,-6-1-1 16,-10 0 2-1,-7-1 2-15,-7 2 1 0,1 0-1 16,1 0 1-16,1 0-1 0,2 0 0 0,1-2 1 0,2-1-1 16,9 1 0-16,1 1 0 15,1-2-4-15,5 3-3 0,2 0-4 0,3 0-8 0,8 0-9 16,-1 0-12-16,1 0-11 15,0 0 730-15,0 0-503 0</inkml:trace>
  <inkml:trace contextRef="#ctx0" brushRef="#br0" timeOffset="98490.25">28510 17346 1081 0,'0'0'92'15,"3"1"69"17,-5-1-157-32,2 0-1 0,-1-1 0 15,1 1 1-15,0 0-1 0,0 0-2 16,0 0-1-16,-1 0-1 0,-4-2-2 16,0 2-1-16,-3 0 1 0,0 0 1 15,-2 0 0-15,0 0 2 0,-1 0-1 16,1 0 1-16,0 0 0 0,-2 0 0 15,1 0 0-15,-2 2 0 0,0-1 0 16,2 0 0-16,0 1 0 0,1-1 0 0,1 1 1 16,1 1 0-16,1-2-1 0,4 1 2 15,2-1-1-15,1-1 1 0,-1 0-1 16,-4 2 0-16,5-2-4 0,-1 0-6 16,1 0-2-16,0 0-1 0,-2 0-3 0,2 0 4 15,2 0-2-15,0 0-3 0,6 0 5 16,2 0 3-16,10-2 3 0,12-1-47 15,11-3 41-15</inkml:trace>
  <inkml:trace contextRef="#ctx0" brushRef="#br0" timeOffset="98743.31">28829 17339 1073 0,'9'4'126'0,"7"0"-41"16,-3-1-89-16,-37-9 11 0,5 6-19 15,6 0 6-15,-5 4 4 0,-12 1 3 16,-9 0 2-16,-7 3 1 0,-4 1-2 15,2 0 1-15,0-1-1 0,2 0-1 16,-2-3 1-16,2 0 1 0,7-2-3 16,-1 0 2-16,0-2 0 0,3-1-1 15,-1 0 0-15,4 0 1 0,4-1-1 16,5-1 0-16,6 1 1 0,5-1-1 0,4-1 0 16,3 3-1-16,6 0-12 0,1 0-13 15,0 0-16-15,0 0-7 0,0 0-1 16,0-3 11-16,4 1 16 0,7-1 65 15,10-4-29-15</inkml:trace>
  <inkml:trace contextRef="#ctx0" brushRef="#br0" timeOffset="124781.34">24449 11534 1085 0,'0'0'62'0,"0"2"37"0,2-2-66 0,-2 0-29 16,0 0 1-16,1 0 1 0,-2 0-1 16,1 0 0-16,0 0-1 0,0 0 1 15,0 0 6-15,0 0 9 0,0 0 7 16,0 2 8-16,1-2 4 0,0 3-4 16,-2-1-7-16,4 3-7 0,-3-1-11 15,1 4-6-15,0 1-2 0,-1 3-2 16,2 1-1-16,-1 5 1 0,4 6-1 15,0 4 0-15,2 8 1 0,-1 5 0 0,2 11 0 16,3 4 0-16,0 9 0 16,4 8 0-16,-2 5 2 0,1 4-1 0,-3 0 0 15,2-3 1-15,-3-1-2 0,-1-5 0 16,0-6 7-16,-3-3 10 0,0-9 5 16,-1-10 2-16,2-8-5 0,-4-10-9 0,4-7-3 15,-2-5-3-15,-3-6 1 0,-2-4 0 16,0-2 0-16,1-2 1 0,-1-1 0 15,-1 1 4-15,1-1 1 0,0 0-1 16,0 0 0-16,0 0-6 0,0 0-4 16,0-1-3-16,4-3-3 0,2 2-1 15,-1-2 1-15,3-2 1 16,-1 0 2-16,3-1 1 0,3-4 2 0,-1 0 0 16,3 1 0-16,-3-2 0 0,2 1 1 0,1-3-1 15,2 2 1-15,-4-2 0 0,-1 2-1 16,0-1 1-16,-1 0 0 0,2 1-1 15,-2 2 0-15,-1-1 1 0,-2 4 4 16,-3-1 4-16,0 0 1 0,-2 1 0 16,1 2-2-16,-1 0-3 0,1 1-1 0,0-1-1 15,0 1-1-15,0 0 0 0,-1-1-1 16,0-1 0-16,2 1-1 16,-2-1 3-16,2 3 1 0,-3-1 0 0,1 1 5 15,0 1 2-15,-2-1 4 0,1 1 5 16,-1-2 1-16,-1 3-2 0,0 1 2 15,1 0 0-15,0 0-1 0,2-2-1 0,-3 2-1 16,0 0-7-16,0 0-6 0,-4-2-5 16,4 6-6-16,-1-3-4 0,1-1-2 15,0 2-6-15,-4 1 1 0,-3 4 2 16,-4 8 5-16,-4 6 6 0,-2 6 3 16,-2 5 0-16,0 2 1 15,0-2 0-15,3-3 1 0,2-1-1 0,-1-5 2 16,0 1-2-16,1 0 0 0,0-4 0 15,2-1 0-15,2-2 0 0,0-8 0 16,1 0-1-16,1-6-2 16,2 2-1-16,1-5-6 0,-2 2 3 0,-1-1 2 0,2-1 3 15,0 0 4-15,1-1 1 0,0-1 1 16,-3-5 1-16,2 4 1 0,-2-4 1 16,-2-1-2-16,0-2 1 0,0-1 1 0,-7-4 0 15,-4-2 0-15,-7-3-1 0,-8-1-2 31,-4-4-1-31,0-1-2 0,1-2 1 0,-2-3-1 0,2-1 1 0,1-1-2 16,1 3 2-16,4 1-2 0,6 3 0 16,6 6 2-1,3 2-1-15,4 6 1 0,5 1 1 16,3 6-3-16,2-1 12 0,2 4 9 0,0 1 11 0,2 1 11 0,0-2-1 16,0 2-5-16,1 0-8 0,-1 0-10 15,0 0-7-15,0 0-5 0,0 2-1 31,0-2-4-31,1 0-2 0,1 1-1 0,-2-1-5 0,1 0-5 0,-1 0-6 32,0 0-10-32,-3 0-11 0,3-1-12 15,0 1-15-15,0 0-22 0,1 1-29 0,-1-1 647 0,0-1-415 0</inkml:trace>
  <inkml:trace contextRef="#ctx0" brushRef="#br0" timeOffset="129457.01">24557 16888 1141 0,'-1'0'63'0,"0"0"15"15,2 0-28-15,0 0-36 16,-1 0-8-16,0 0-4 0,1-2-3 0,-1 2-4 16,-1 0 3-16,1 0 0 0,0 0 2 15,-1 0 1-15,-3-1 0 0,4 1 0 16,-5-2-1-16,-2 1 0 0,-1-2-1 16,0 0 0-16,-1-1-1 0,0-2-1 15,0 0-1-15,-4-1 0 0,0-2 0 0,0-4 2 16,-3-1 1-16,2-2 0 0,-1-3 1 15,0-1 0 1,2-7 1-16,-12-30 2 16,14 25-1-16,-2 2 1 0,0-2-1 0,0-1 0 0,-2 1 0 15,-1-4-1-15,1 0 1 16,0 2 0-16,-1-4 0 0,5 0 0 0,0-1-1 0,2-1 0 16,1-3 0-16,-1-1 0 15,2 1-1-15,4 4 1 0,0 1 0 16,1 3-1-16,4 6 0 0,-1 0 1 15,4 6 2-15,2 4 3 0,-1 2 2 16,0 3 4-16,0-1 2 0,1 3 3 0,2 4-1 16,2-1-4-16,2 1-3 0,4 1-3 0,0-1-1 15,-3 4-2-15,-2-3-1 0,-1 1 2 16,-1 1 0-16,4-1-1 16,-3 0 1-16,-1 0-3 0,0-1-1 0,-4 2 1 15,-1 0 0-15,-2 1-1 0,0-2 0 16,0 0 0-16,1 2-5 0,-1-7 0 15,-2 2-2-15,-1-4-4 0,-2-2-2 16,-2-3-1 0,-3-4 0-16,0 1 3 0,-1-3 3 0,-3 2 1 0,-2-2 2 0,-2 0 2 15,-4-3 0 1,-4-2 1-16,-2-1 0 0,-2-2-1 16,-2-1 1-16,3-1-1 0,-1 1-2 0,3 7-3 0,5-1-1 15,2 7 1-15,9 4 2 16,-1 7 3-16,6 4 4 0,-1 3 19 15,4 2 16-15,3 0 5 0,-3 0 12 16,2 0-9 0,-2 0-14-16,0 2-4 0,4 0-14 0,2 1-10 15,0 1-2-15,5 3 0 16,1 2 0-16,5 2 0 0,2 3 1 0,1-3-1 16,0 0 0-16,1 3 0 0,4-4 5 15,4 2 3-15,-1 1 5 0,-1 0 1 16,-4-1 0-16,-2 2-4 0,-1-2-2 0,0 0 0 15,-1-2 1-15,-3-1 1 0,-2-3-1 16,-6 0-1-16,2 0-5 0,3 0-1 16,-3 1 0-16,0 0-2 0,-1 1 1 15,-1-2-1-15,-4 1 0 0,4-2 1 16,-1 2 0-16,-3 1-1 0,2 0 0 16,0 2 0-16,-4 0-1 0,1 1 0 15,2-2 0-15,-5 1-1 0,0 1 1 0,0-1 1 16,2 2-1-16,0 2 0 0,-1-3 1 15,-1 6-2-15,-3-3 2 0,-4 6 0 16,3-4-1-16,-4 2 1 0,0 3 2 16,-1-3-1-16,-2 2 1 0,0-1 1 15,-2-1-2-15,0 0 2 0,0 0 0 16,3-2-2-16,2 3 1 0,2 2 0 16,1-1-2-16,2 2 1 0,-1-1 0 15,3 0-1-15,-1-1 2 0,2 1 0 0,0-7 0 16,0-3 1-16,0 0 1 0,-1-5-2 15,0 0 5-15,0-2 4 0,0 0 0 16,1-2 2-16,-1 0-1 0,-1-1-4 16,2-1 2-16,0 0-1 0,0 0-4 15,0 0 0-15,0 0-2 0,0 0 1 0,0 0-4 16,0 0-4-16,0 0-14 0,0 0-18 16,-1 0-24-16,-1 2-33 0,2-2 672 15,1 0-445-15</inkml:trace>
  <inkml:trace contextRef="#ctx0" brushRef="#br0" timeOffset="133223.75">28983 11970 1589 0,'2'0'54'16,"0"-1"2"-16,-1-1-49 16,0-1-5-16,0 0-2 0,-1 0 2 15,2 1 1-15,0-1 2 0,0 1 0 0,-2 2 6 0,0-3 5 16,1 1 2-16,-1 2 8 0,0 0 3 16,0-2 5-16,1-2-1 0,-1 4-3 15,0 0-7-15,0-1-9 0,0 1-7 16,0 0-7-16,0 0-6 0,-1 1-9 15,0 2-3-15,-1 4 2 0,-1 4 4 16,1 11 5-16,-2 10 7 0,2 9 0 0,1 8 0 16,0 4 1-1,3 2-6-15,3 4-8 0,4 3-5 16,0 0-9-16,2 3 6 0,1-1 7 0,1-4 6 16,1-3 6-16,0-10 2 0,-2-8 0 15,-2-2 0-15,-1-5 0 0,0-4 0 0,-2-2 1 0,1-8 0 31,-3-7-1-31,0-3 1 0,-1-2-2 0,-1-5-7 0,-1 3-3 0,0-4-2 16,-1 0-3-16,0 0 4 0,0 0 0 16,3 0-2-16,0-1 2 15,3-5 1 1,3-4 3-16,5-3 5 0,4-9 1 16,3-3 1-16,0-3 1 0,-1-2 0 15,-2-1 0-15,-3-2 2 0,-5 3 1 0,-1 2 3 16,-3 3 2-16,-2 5 0 0,3 2-2 15,-4 5-1-15,-4 2-2 0,2 6 3 16,-1 0 5-16,-1 5 4 0,1 0 0 16,0 0-5-16,-1 0-8 0,1 0-5 15,2-1-7-15,-3 1 0 0,0 2-1 16,-4 3-1-16,1 3 6 0,0 6 1 16,-2 7 2-16,-2 6 3 0,1 2-1 0,-2 0 1 15,0-2 0-15,2-1 0 0,1-7 0 16,-1 0 1-16,2-1-1 0,-2-1 1 15,1-3-1-15,0-2 0 0,-2 0-1 16,-1-1 0-16,-3-3-3 0,2 2 0 16,-4-4-1-16,2-3-5 0,-1 3 2 15,-6-5 0-15,0 1 4 0,-4-1 5 16,-1-2 3-16,3-1 2 0,-1-4-1 0,0-2 2 16,2 3 4-16,0-6 4 15,0-1 6-15,-1 0 3 0,0-1 1 0,-1 0 1 16,4 1-4-16,-1-4-2 0,-2 1-4 15,4 1-4-15,-1 2-3 0,2 0-1 0,1 2-3 16,6 2-1-16,0 2 0 0,-1 0-1 16,3 3 0-16,-5-1 1 0,6 2 0 15,4 1 2-15,2 1-1 0,4 0 0 16,-5 0-1-16,0 0-1 0,0 0-5 16,0 0-12-16,0 0-17 0,3 0-25 15,-2 0-28-15,-1-2-16 0,-1 2 669 16,1 0-437-16</inkml:trace>
  <inkml:trace contextRef="#ctx0" brushRef="#br0" timeOffset="135338.46">27897 15262 1045 0,'12'3'207'16,"-12"-3"-98"-16,0 0-83 0,0 2-15 15,-12-4-11-15,11 0 1 0,1 2 1 16,0 0 2-16,0 0 1 0,0 0 1 16,0 0-2-16,0 0-1 15,0 0 0-15,0 2-3 0,-5 1 0 0,2 1-1 16,-6 3-2-16,0 4 3 0,-3 2 0 15,-4 3 0-15,-1 3 0 0,0 4 1 16,-4 3-1-16,1 4 2 0,-2 2-1 0,-3 1 0 16,-1 2 0-16,-2 2 0 15,-4 2 6-15,4 0 2 0,3 2 3 0,4 1 0 16,1 0-3-16,3-2 2 0,5-1-2 16,2 1 2-16,6-4 4 0,2-2 1 15,2 0 7-15,0 1 5 0,1 1-6 16,2-1-4-16,4 4-8 0,2 0-6 15,2-1-2-15,2 3 1 0,1-3 0 16,1 0-1-16,3 2 1 0,2-1-2 0,5 0 1 16,2 2-1-16,0-1 2 0,0 2-2 15,-1-1 2-15,-4 2-1 0,-1 2-1 16,2-5 1-16,-1-2-1 0,1-4 1 16,0-4-1-16,-1-3 0 0,-2-1 1 15,0-2-1-15,-2-6 0 0,-2-2 1 16,-4-6 0-16,-3-1-1 0,-3-5-1 15,-2-1-5-15,1-1-3 0,-2-2-2 0,-2 0-7 16,-1 0-7-16,0 0-5 0,0 0-3 16,0 0 4-16,0 0 8 0,1-5 7 15,1 1 5-15,-2-3 4 0,2-4 2 16,-1-6 0-16,0-5 2 0,1-1 1 16,-2-4-5-16,1-1-1 0,-1-1-6 0,-1-4-9 15,-1-1-4-15,-1 0-8 0,-3 1-1 16,2 3 4-16,-2 6 5 0,3 2 10 15,-1 4 3-15,1 4 3 0,2 3-1 16,0 6 0-16,1 5 9 0,0 0 10 16,0 0 12-16,0 0 8 0,0-1-2 15,0 1-6-15,0 0-8 0,-3 1-5 16,2 5-6-16,1 5-1 0,-2 9-2 0,0 6 0 16,2 7 2-16,0 6 4 0,3-1 11 15,3-1 4-15,3-2 3 0,3-2 1 16,0-1-3-16,3 0-2 0,-2-3-1 15,0-2-6-15,-3-1-4 0,-1-5-4 16,0-3-1-16,-4-1-1 16,1-6 0-16,-5-4 0 0,-1-6-2 0,0 0-2 15,0 0-2-15,-4 0-1 0,0-1 0 16,-2 0 3-16,-3 2 2 0,-1-2 1 0,-5 0 5 16,-4 0 1-16,0-2 0 15,-1-2 4-15,-1 1-3 0,0-4-1 0,-1 0 0 16,-3-1-4-16,1-2-2 15,2 3 2-15,-2-2-1 0,2 2 0 0,-2-2 0 16,6 2-2-16,1 1 0 0,3 1 1 16,4 4 0-16,-1-2 0 0,5 3 2 0,2 0 0 15,4 0 0-15,-4 0 2 0,4 0-2 16,0 0 0-16,-1 0 1 0,1 0-4 16,-1 0-7-16,1 0-11 0,-3 1-20 15,5-1-28-15,-2 0 672 0,1 0-461 16</inkml:trace>
</inkml:ink>
</file>

<file path=ppt/ink/ink1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03:21.968"/>
    </inkml:context>
    <inkml:brush xml:id="br0">
      <inkml:brushProperty name="width" value="0.05292" units="cm"/>
      <inkml:brushProperty name="height" value="0.05292" units="cm"/>
      <inkml:brushProperty name="color" value="#FF0000"/>
    </inkml:brush>
  </inkml:definitions>
  <inkml:trace contextRef="#ctx0" brushRef="#br0">622 4853 1120 0,'1'28'114'0,"-51"51"-201"47,32-49 167-47,-2-1-17 0,2 0-60 0,3 1-2 16,7 0 2-16,5 4-2 0,3 6 4 15,0 5 4-15,7 5 0 0,6 5 1 16,13 6-3-16,1 6-3 0,7 6 0 16,4 2 1-16,4-2-1 15,9-7 0-15,1-7-1 0,-3-7-1 0,-5-8 0 0,0-4 0 16,-3-7 0-16,1-4 0 0,-1-10 2 16,4-4-1-16,1-5 2 0,5-7 1 15,-2-3-2-15,-5-6 4 0,-6-4 0 16,-5-1 0-1,-2-2-2-15,-4-2-2 0,0 0-4 0,0 0-1 0,-8 0-2 16,0 0-3-16,-4 1 0 0,-7 1 2 0,-3 1 4 16,-5 2 2-16,0-1-5 0,-2-6-4 15,-6 0-4-15,-3-2-2 0,-6-2 10 16,-4 2 5-16,-3-2 2 0,-2 1-1 16,3 3 3-16,0 4 2 15,8 2 0-15,-2 4 3 0,4 5-1 0,7 0-3 16,5 2-2-16,-6 0-2 0,6 4-7 15,-2-3-6-15,1 3-4 0,2 2-1 16,5 2 4-16,3 5 7 0,4 2 4 16,7 3 0-16,4 1 1 0,3 0-1 15,5-1 1-15,0-2 1 0,-3 0-1 0,-3-2 0 16,-6-1 0-16,-4-3-1 0,-4-2-1 16,-3-1-1-16,-4-1-5 0,-1 2-2 15,-3 1 1-15,-3 1 1 0,-6 3 4 0,-4 5 4 16,-5 1 2-16,-7 4 1 0,-1-1 1 31,-5-1-1-31,1 2 1 0,0-1-1 16,1-3 0-16,1 2-1 0,3-2-2 15,2-2-1-15,4 0 0 0,4-1-4 16,3-2-3-16,2 0-4 0,2-1-8 16,3 1-17-16,2-4-18 0,3 3 28 15</inkml:trace>
  <inkml:trace contextRef="#ctx0" brushRef="#br0" timeOffset="756.55">598 6298 1047 0,'0'5'44'0,"-3"6"24"16,-6 7-63-16,-2 4-2 0,-4 5 0 15,-1 4-1-15,3 2 1 0,0 5 0 16,2 3-1-16,3-1 1 0,2 0 1 16,4 1 9-16,2-3 8 0,0 1 4 15,0-2 4-15,3 1-6 0,6-4-4 16,8 0-3-16,9 0-2 0,0 1-2 0,2-1-3 16,4-2-1-16,5 2-1 0,7-1-2 15,5 0-1-15,1 0 0 0,4-2-2 16,7 3 0-16,5-4 1 0,4 2-1 15,1-1 0-15,6-2 2 0,-6-5-2 16,-2-7-2-16,-4-4-2 0,-9-6-7 16,3-3-4-16,-13-4-4 0,-2-1-6 0,-6-4 1 15,-10-4 2-15,-3 0 6 0,-11-1 9 16,-4-4 5-16,-4-2 0 0,-3-4-4 16,1-8-20-16,-6-6-27 0,-9-5-15 15,-9-5-1-15,-8 0 19 0,0 7 33 16,3 5 22-16,6 12 10 0,4 5 3 0,0 5 1 15,0 4 0-15,3 4 1 0,2 1-3 16,1 2-5-16,3 1-7 16,2 4-1-16,0-1-5 0,3 4 1 0,0 4-2 15,1 3 0-15,7 3 4 0,5 4 3 16,8 3 2-16,4 0-1 0,2 1 2 16,9 0 1-16,1-1 2 0,5-2 2 15,0-1-2-15,-4-6-2 0,-4 0 0 0,-6-3-1 16,-4 0-1-16,-9-3-3 15,-5-6 1-15,-8 0 2 0,1-1 0 0,-4 0-1 16,-2 3 0-16,1 2 0 16,-6 1 1-16,-5 4 2 0,-6 3 1 0,-5 0-4 15,-4 1-1-15,-2 1-1 0,-3 0-3 16,-3-1 2-16,3-1-1 0,2-1-1 16,1 0 0-16,5-2 0 0,1 1-8 15,0-2-15-15,6-2-22 0,1-1 706 16,4-2-495-16</inkml:trace>
  <inkml:trace contextRef="#ctx0" brushRef="#br0" timeOffset="1793.31">641 10039 1269 0,'-4'4'32'0,"-3"1"-19"16,-2 4-8-16,1 4-4 0,-1 1 2 0,3 5-1 15,-7 3 1-15,1 3-1 0,-4 0-1 16,-3 3 0-16,6 3 0 0,1-1 2 16,4 2 15-16,5 0 5 0,4 2 3 15,6-2 3-15,6 0-14 0,3-2-1 16,2-3-3-16,-1-2-1 0,0 0-1 15,4-1-1-15,5 2-1 0,10 1 0 0,9 2-3 16,5-1 1-16,7 2-1 0,3-2-1 16,4-3-1-16,0-1 1 0,5-3-1 15,-4-5 0-15,3 1 1 0,-5-5-2 16,-7-3-1 0,-2 0 1-16,-5-4-2 0,-2-2-1 0,0-1 1 0,-8-2 0 15,-8 0 0-15,-4-1-1 0,-8-1-1 0,1-4-3 16,-1 1-4-16,-4-4-3 0,-2 0-4 15,-4-5-2-15,-1 1 1 16,-2-3 0-16,-3 0 4 0,-1 0 5 0,-1 0 7 16,-1 0 6-16,0 2 2 15,-2-1 0-15,-4 1-2 0,0 2-3 0,-3 1-2 16,-1 0-1-16,1 5 0 0,2 2 0 16,1 0 1-16,3 3 1 0,3 1 1 15,0 0 0-15,0 0-1 0,0 0-3 16,0 0 0-16,0 0-1 0,-1 0 0 15,1 0 3-15,-3-1 1 0,6 2 3 16,-3-1 3-16,1 0-1 0,0 1-2 0,1 0-1 16,-1 2-3-16,3 0-2 0,1 4 1 15,4 6 0-15,7 5 1 0,4 6 1 16,5 6 1-16,3 5-1 0,1 0 1 16,2 1-1-16,-6-2 0 0,1-2 2 0,0-3-2 15,-2-5 0-15,-4-4 1 0,-3-4-1 16,-6-3-1-1,-4-3 0-15,-3-3 0 0,-4-3 2 0,-1-1 2 0,-3 2 0 16,-9 1 1-16,-6-1 1 0,-9 1-1 16,-3-1 2-16,-5-3-1 0,-4-2 0 15,-3 0 0-15,-7 0 0 0,1-2 1 16,2-1-2-16,4 2 1 0,5 0-2 16,6 1-1-16,4 1 0 0,6 1-2 15,4 2-2-15,6-2-3 0,2 1-8 0,7 1-11 16,2-2-15-16,1 1-17 0,2 5 523 15,6 2-352-15</inkml:trace>
  <inkml:trace contextRef="#ctx0" brushRef="#br0" timeOffset="39410.93">23573 6686 1228 0,'7'6'44'16,"-23"-6"-57"-16,25 0-8 0,-55 7 18 15,30 9 8-15,-3-14 0 0,-3 0 1 16,-8-2 1-16,-3-1 1 0,-4-2-1 16,3-3 0-16,4 1 1 0,3-2-2 15,1 0 0-15,-5 1 0 0,0 1-1 0,1 0 0 16,-3-1 0-16,1 0-1 16,-4-2 1-16,-6 1 1 0,-10 0-1 0,-6 0 1 15,-8-2-1-15,-2 0-2 0,0 0 0 16,-3-2 14-16,-4 1 13 0,-9-3 3 15,-10 1 2-15,1 3-16 0,1 1-14 16,9 3-3-16,10 4-1 0,-3 1-1 16,-5 1 1-16,-2 3-1 0,-3 0 1 15,3 1 1-15,6 0 2 0,-4 0 1 0,-10-1 2 16,-4 1 1-16,-2 1 5 16,1-2 4-16,11 2-2 0,-7-1 0 0,-7-1-6 15,0 1-4 1,-7-3 1-16,7 3 10 0,2-3-1 0,-10 2 0 0,-2-1-2 15,-5 3-10-15,3-3 0 0,3 0-1 16,-7 0 0-16,2-1 1 16,-3-1-1-16,3 3 0 0,-2-4-1 0,-1 0 2 0,0 4-1 15,2-4-1-15,10 0 9 16,-9 1 3-16,-1-1 3 0,-4 1 4 0,2 0-7 16,4-1 1-16,-5 1 0 0,1-1-3 15,0 3 2-15,4-1-5 0,3-1-2 16,-5 2 0-16,-2 1-1 0,7 5-3 15,5-5 0-15,-3 1 0 0,-1 1-2 16,-2 0 2-16,2 2 0 0,6-1-2 0,-3-1 1 16,-4 0 1-16,-3 2-1 0,5-3 1 15,3 2 3-15,-7-2 1 0,1 0 2 16,-1 1 2 0,2-1-1-16,0 1 0 0,-6-1-2 15,-4-2-2-15,-1-1-1 0,7-1-1 16,-8 2 0-16,0-3 1 0,-2 2 0 15,2-2 1-15,0 0 0 16,2 1 2-16,-2-1 3 0,4 1 3 0,9 0 3 16,-5 1 0-16,2 2-5 0,-3-3-2 15,2 1 1-15,8 2-1 0,-5-2 0 16,3 1-2-16,-1 3-3 0,6-3-1 0,11 1-3 16,-9 0 1-16,0-1 0 0,1 2 0 15,2-2-1-15,13 1 1 0,6 0 0 16,-2-2-1-16,-1 1 1 0,3-3 1 15,3 3-2-15,5-2 2 0,10 1-2 16,5-1 1-16,5 1 0 0,4 0-1 16,0-1 1-16,-1 0 0 0,5 0-1 0,-1 0 0 15,7 0 1-15,3 3-1 0,0-4 0 16,7 1 1-16,-1 0-1 0,8 0 0 16,3 0 1-16,2 0-1 0,2 1 0 15,3-2 1-15,1 2-1 0,6-2 1 16,-4 0-1-16,3 0 0 0,0 0 0 15,1 0 1-15,0 0-1 0,1 0 0 0,-2 0 0 16,2 0 0-16,0 0 3 0,0 0-1 16,0 0 1-16,0 0 0 0,0 0 0 15,0 0 0-15,0 0-4 0,0 0-1 16,0 0-4-16,0 0-4 0,0 0-1 16,0 0-7-16,0 0-6 0,3 0-9 15,-3 0-7-15,0 0-6 0,1 0-15 16,-1 0-12-16,0 0-14 0,7-9 451 15,0-9-283-15</inkml:trace>
</inkml:ink>
</file>

<file path=ppt/ink/ink1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05:01.742"/>
    </inkml:context>
    <inkml:brush xml:id="br0">
      <inkml:brushProperty name="width" value="0.05292" units="cm"/>
      <inkml:brushProperty name="height" value="0.05292" units="cm"/>
      <inkml:brushProperty name="color" value="#FF0000"/>
    </inkml:brush>
  </inkml:definitions>
  <inkml:trace contextRef="#ctx0" brushRef="#br0">23039 14038 2578 0</inkml:trace>
  <inkml:trace contextRef="#ctx0" brushRef="#br0" timeOffset="5179.59">18040 16895 1217 0,'6'2'195'16,"39"20"-66"-1,-80-35-128 1,18 4-6-16,18 9 1 0,-1 0 0 0,0 0 4 15,0 0 12-15,0 0 8 0,0 0 7 16,1 0 5-16,0 0-5 0,1 0-5 16,-1 0-7-16,2-2-6 0,2 2-4 15,4 0-1-15,2 0-3 0,5 0 1 16,0 0-1-16,6 0 0 0,1-1 0 16,3 0 2-16,3 0-2 0,1-1 2 15,2 0-1-15,3 2-2 0,3 0 1 16,4 0 0-16,8 0-1 0,4 3 0 0,7 0 1 15,7 2-1-15,0-1 1 0,-3 1-1 16,-8-2 0-16,-3 3 0 0,-3-4 0 16,6 3 2-16,7-1 8 0,8 1 2 15,5-2 2-15,-3-1 6 0,-3 0-1 16,-8 1 1-16,-5-1-1 0,5-1-5 16,4-1-4-16,4-3-3 0,1 0-3 15,-4-1-1-15,-4-2-2 0,-5 2 0 0,0-1 0 16,-2 1-1-16,0-1 2 0,3 1-1 15,-2-1-1-15,4 1 1 0,-6 0 14 16,-6 1 3-16,-8-1 2 0,0 1 1 16,-1 0-11-16,-1 0 0 0,2-1 0 15,1 1 0-15,8 0-3 0,8-1-3 16,3 1-2-16,0-1-1 0,-4 1 0 0,-6 1 0 16,0-2 0-16,6 3-1 0,-1-2 1 15,6 2-1-15,4 1 1 0,3-2-1 16,1 2 1-16,-3 0 0 0,-5 0-1 15,-2 2 1-15,-1-1-1 0,7 0 0 16,6-1 1-16,-1 0-1 0,-2 0 0 16,-2 0 1-16,-4 0-1 0,-1 1 0 0,9 0 0 15,4 0 0-15,1 1 0 0,-2 0 0 16,-9-2 0-16,-3 2 0 0,1 0 1 16,6 3-1-16,12-3 0 15,3 3 0-15,0-1 0 0,-5 1 0 0,-6 0 1 16,0 0-1-16,-4-1 0 0,8-2-3 15,2 1 11-15,-5-3 11 0,-4 0 2 16,-9 0 8-16,-3 0-11 0,0-2-7 16,8 0-3-16,3 1-3 0,1-1 1 0,-2-2 4 15,-7 3 2-15,-6-2 1 0,-1 0-5 16,6 2-6-16,1-1-1 0,7 1-1 16,4 1 1-16,-4 0 0 0,-4 0-1 15,-7 0 3-15,-4 1 8 0,1-1 2 16,5 0 2-16,4 2 0 0,3-1-7 0,-1-1 0 15,1 0-1-15,-8 2-2 0,-5-2-2 16,0 0 0-16,0-2-3 0,8 2 1 16,4 0 0-16,5 0-1 0,-4 2 2 15,-7-1 1-15,-4 1 0 0,-3-1-1 16,-2 2 0-16,10 0-2 0,1 0 0 16,3 0 0-16,7 2 0 0,-9-3 1 0,1 3 1 15,-10-2-2 1,-7 2 0-16,6-3 1 0,-6 0-1 0,8 1 0 15,4-1 2-15,5 0 9 0,3-1 3 0,-9 1 2 16,-7-2-1-16,-10 4-9 0,-2-4-1 16,5 0-2-16,2 2-1 0,0-2 0 15,4 0-1-15,1 0 0 16,3-1 0-16,-1 0-1 0,-5-1 13 0,-8 0 4 16,-9 0 2-16,2 0 2 0,-2 1-12 0,3-3-5 15,6 2-3-15,-2 0 0 0,6-1-1 16,5-1 0-16,0 1 1 0,6-2-1 15,-2 2 1-15,-7 0-1 0,-6 1 1 16,-4 0-1-16,0 1 0 0,2-1 0 16,3 2 1-16,3-2 0 0,1 2 0 15,-1 0-1-15,4 0 0 0,-5-2 0 0,2 1 1 16,-5 1-1-16,-7-2 1 0,-5 1 0 16,-5 0 0-16,-2-1-1 0,-1 1 1 15,1-1-1 1,-1 0 1-16,-2 1-1 0,2 0 1 0,3-1-1 0,-1 2 0 15,6-1 0-15,-1-1 0 0,-1 1 0 16,1 0 0-16,-2 1 0 0,0 0 1 0,3 0-1 16,1 0 1-16,-4 1-1 0,1-1-1 15,-3 3-1-15,-1 0 0 0,-1-1 0 16,-3 3-1-16,0-1 1 0,0 1 0 16,-3 2 1-16,7 0-1 0,-4 0 1 15,3 2-3-15,-2-1 0 16,-1 1 1-16,0-1-2 0,1 1 2 0,4 2 0 15,1 1-5-15,1 3 0 0,4 3-1 16,-2-5 2-16,2 3 3 0,0 1 2 0,-2-4 0 16,-2 2 1-16,-4-2 0 0,-1-1-1 15,-4-1 1-15,0 1-6 0,-3 3-4 16,-1-2-3 0,1 4-3-16,-2-1 2 0,-1 0 3 0,-3 0 2 0,-1 0 1 15,-4-2-1-15,1 0 1 0,1 2 0 16,-1 1 1-16,-1 4 4 0,1 1 1 15,0-1 0-15,-3-1 2 0,3-1-2 0,-2 1 1 16,1-1 1-16,0 1-1 0,-2 0 1 16,0-1 1-16,0-1-2 0,-1 1-1 15,1-1 0 1,-3-2-1-16,-1-1 1 0,-1-1 2 0,0 0 0 0,1 0 1 16,0-1 0-16,1 1 0 0,-2 2 0 15,-2-2 1-15,2 2-1 0,-5-1 2 16,2-2-1-16,-1-1-1 0,-2 0 1 15,0 0-1-15,-2 0 0 0,-3 2 0 0,-1-1 1 16,-4 0-1-16,-3 0 0 16,-2-1 0-16,-5 1 1 0,0-1 0 0,0-1 1 15,0 1-2-15,2-1 1 0,1-1 0 16,-1-1 0-16,2 0 1 0,-3 1 0 0,1 0-1 31,0-1 2-31,0 1 0 0,-3-1-1 0,-3-1 0 0,-6 1 1 0,-11-1-2 31,2 0 1-31,-4 1 0 0,7-4-2 0,3 3 2 0,2-1 0 0,3-1-1 16,2 1 0-16,0-2 0 0,0 1 0 16,-4 1 0-1,-6 1 0-15,-6 0 0 0,-3-2 1 0,1 1 0 0,1-2 0 16,7 0 0-16,1 0 1 16,2-1 0-16,3-1 1 0,-5 0 1 0,-3-1 1 0,-8-1 2 15,-10-1 1 1,3 0 0-16,-4 0-1 15,9 2-1-15,5-2-3 0,1-2 0 16,8 2-1-16,-4-4-2 0,-7 4 0 0,-6 0 0 16,-3 0-1-16,2 0 0 0,7 1 0 15,2 2 1-15,2-3 0 0,4 0 1 16,-1 3 0-16,-2-3-1 0,-9 1-1 16,-5 0 1-16,0-1-1 0,2 1 2 15,6-1-2-15,4 0 2 0,1 0 0 16,1-1-1-16,-6 0 0 0,-8 0 1 15,-3-2-1-15,-2 3 1 0,4-1-1 16,7-1-1-16,3 1 1 0,4-2 0 16,-5 1 0-16,-11 1 1 0,-7-2 0 0,-2 3-1 15,1-1 0-15,10 0 1 0,5-2-1 16,1 3 1-16,-5-3 1 0,-8 2-2 16,-5 0 1-16,-4 0 0 0,3 0-1 15,11-2 0-15,4 0 0 0,-4 1-1 16,-7-2 2-16,-3 4 0 0,-7-3 1 15,4 1-1-15,13 0 0 0,-4-3 0 16,1 1-1-16,-11 0 0 0,-4 2-1 16,0 0 1-16,4-1 0 0,13-1-1 0,-7 2 0 15,-7-1 1-15,1 1-1 0,-4 2 0 16,0 0 0-16,12 0 0 0,3 0 1 16,-5 0-1-16,-4 0 0 0,-3 0 0 15,-4 2 0-15,3-2 0 0,10 0 0 16,4 0 1-16,-6-2-1 0,-3 2 1 0,-3 0 0 15,-3 2-1-15,11 0 0 0,9 1 0 16,3 1 0-16,-4 0 1 0,-9-1 0 16,-6 2-1-16,-2-1 0 0,5 0 1 15,11-3-1-15,4 1 1 0,-1 0 0 16,-4 0 1-16,-3 1-2 0,-5-1 6 16,3 2 1-16,5-1 0 0,3 0 1 15,8 1-4-15,3-1-4 0,-3 3 1 16,-3-1-1-16,-6 1 0 0,0 1 1 15,6-2-1-15,4-1 0 0,3 2 1 0,5-3 0 16,1 1-1-16,0-1 3 0,-7-1 2 16,-9 1 1-16,-2-2 1 0,0 1-1 15,6 1 0-15,3-1 0 0,2-1-1 16,5 0 2-16,4-1 0 0,4-1 1 16,-6 0 2-16,-3 1-1 0,-1-2-3 15,3 0-1-15,3 2-2 0,4-1-1 16,2 0-1-16,-2-1 1 0,5-3 0 0,5 2-1 15,2 1 1-15,-2-2-2 0,2 3 0 16,-8-1 0-16,-3 0 0 0,-2-2 0 16,-2 1 0-16,3-1-1 0,0 0 0 15,3-1 1-15,3 0 0 0,4-2 0 16,-2 0 0-16,2-2-1 0,2 2 1 0,-4-2 0 16,2-2 0-16,-5 2 0 0,-5 0 0 15,-3 2 0-15,5-2 0 0,2 0 1 16,0-1-1-16,3 1 0 0,2-2-1 15,-2-2 1-15,5 2-1 0,1-1 1 16,1 0-1-16,3 2 1 0,4 1 0 16,1 0 0-16,1 0 0 0,0 0 0 0,-1-1 0 15,-1 1 0-15,-2-1 0 16,0 1 0-16,-2-1 0 0,5 1 0 0,-1 0 0 16,2 1 0-16,3 0 0 15,1 1 0-15,1-1 0 0,2 2 0 16,2 0 0-16,2 2 1 0,3 1 0 15,1-2 0-15,-1 3 0 0,1-4 1 0,1 3-1 0,-1-3 1 16,1 3 0-16,0-2-1 16,0 2 2-16,0 0 2 0,1 0-1 0,-1-1 1 15,1-1-2-15,1 1-1 0,-1-2 0 16,1 1 0-16,0 1-2 0,0 0 0 16,0-1 0-16,0 1-1 0,0-3 0 15,0-1 1-15,0 0-1 0,1-1 1 16,-1 0-1-16,1 2 0 0,0 1 0 0,0-1 1 15,0 2-1-15,1-2 1 0,-1 0 0 16,-1-1 0-16,1 1 0 0,0 0 0 16,0-4-1-16,1 2 0 0,-1 1 1 15,2-3-1-15,-2 1 0 0,2-1-1 16,1 0-4-16,-2 2 0 0,1-4-1 16,-1 3 1-16,1-1 4 15,-1 1 0-15,1 0 0 0,1 0 2 0,-1 1-1 0,0-2-1 16,1 2-2-16,-1 3 1 15,-1-1 0-15,1 1 1 16,0-2 2-16,-1 2 0 0,2-1 0 0,0-1 0 16,-1 1-1-16,2-2 0 0,-2-2-1 0,1 0 1 15,-1 0 0-15,2 0 0 16,0-2 0-16,0 2 1 0,0 1 0 0,1 0 0 16,-2-2 0-16,2 0 0 0,0 1-1 0,0 0 1 15,2-3-4-15,0 3-6 0,0-3 0 16,-4 2-1-16,3 1 2 0,-2 0 3 15,-2 1 0-15,3-1 0 0,-4 2 2 16,2 0 2-16,2 0 1 0,-4 2 0 16,2-1 1-16,0-1-1 0,-2 1 0 0,3 1 1 15,0 2-1-15,2-3 0 0,-2 0 1 16,3 0-1-16,-3-1 0 0,0 1 0 16,1-2 0-16,0 1 0 0,-2 0-1 15,1-1 1 1,-1 1-1-16,3 1 0 0,0 0-2 15,2 1-1-15,2-2 0 0,0 0 0 16,4-1 2-16,-3-1 2 0,3-1-2 0,0-1 1 16,0 2-1-16,3 0-2 0,0 0 1 0,0 1-2 15,6 1-2-15,6-1-2 16,3-1 0-16,6 0-1 0,5 3-2 0,0 0-1 0,6 2-1 16,-7 0-1-16,-4 3 1 0,-4 2 0 15,-9 1 2-15,2 0 0 16,-3 3 0-16,-4 1 0 0,-1 4-2 0,-3 1 0 0,-2-2 2 15,-1 2-2-15,0-1-5 16,-2 0-27-16,-3-1-29 0,-5-4-39 16,1 3-27-16,-2 1 57 0,1 3 27 0</inkml:trace>
  <inkml:trace contextRef="#ctx0" brushRef="#br0" timeOffset="9739.39">25810 13084 947 0,'2'4'273'0,"-2"23"-127"47,2-14-144-31,-2 0-1-16,0-1-1 0,-2 0 1 15,1 0-1-15,0-1 0 0,0 2 0 16,1 5 1-16,-2 2 0 0,1 4 2 0,-2 3 1 16,0 3-1-16,2 5 1 0,-2 3-1 15,-2 3 1-15,3 5 0 0,-3 3 1 16,0 4 0-16,1 3-1 15,0-1 1-15,-1 0-2 0,2 3-1 0,-1 1 0 16,-1 6 0-16,3 0 0 0,2 2 1 0,0 2 0 16,0-5 2-16,1-1 5 15,1-2 4-15,-3-6 4 0,1-1 4 16,-3-6-5-16,2 0-2 0,2 2-4 0,-1-6-4 16,0 5-1-1,-3-1-2-15,0 3-1 0,0 5 0 0,-2 1-1 0,3 1-2 16,-3 2 2-16,5 0-1 0,-1 2 0 15,-1-1 0-15,0 1 0 0,0 2 0 0,-2-1-1 16,2-1 2-16,0-5-3 0,1-6 20 16,1-3 7-16,0-5 1 0,-1-1 4 15,-3 0-20-15,2 1-6 0,0 0-3 16,-2 0 0-16,4 2-1 0,0-2 0 0,0 0 2 16,3 1-2-16,-3 0 0 0,1 4 2 15,-1 3-2-15,0 3 0 0,2-3 1 16,-2-2-2-16,3-7 1 0,2 1 3 15,-1-2 1 1,1 0 1-16,-2 2 0 0,2 1-2 0,-1 7-2 0,3 4 0 16,0 1 0-16,-2-2 6 0,2-4 3 15,2-3 0-15,-2-3-1 16,2 0-6-16,-1 3-3 0,-2-1 1 16,1-2-1-16,1-1-1 0,0 1 1 0,0 1 1 15,-2 1-1-15,4 1 0 0,3-2 0 0,1 0 0 16,3-1 0-16,0-2 2 0,-1 3-1 15,1-5 1 1,3 4-3-16,1-4 6 0,2 2 2 0,2-3 3 0,0-2 5 16,-2-3-3-16,4-4 0 0,-6-4-6 0,-2-2-2 15,-1-4 2-15,-3-2-1 0,1-1 2 16,2-3-3-16,4 3-5 0,0 0-1 16,3 0-1-16,6 0-1 0,3 3 1 15,2-2 0-15,3 0 1 0,6-1 0 16,7 1 1-16,2 2 0 0,3 0-1 15,-4 0 1 1,-8 0 0-16,-4 4 0 0,-4-3 0 16,3 2 0-16,1-3 1 0,2 0-1 15,4 1 0-15,5-2-3 0,2 1-1 16,3-4 0-16,-5-1 1 0,-4-2 3 16,1 0 0-16,0 1-1 0,6-1 1 15,1 1-4-15,2-2 2 0,7-3 1 16,-1 0-2-16,-3-2 3 0,-2-3 2 0,-6 1-1 15,-2-3 1-15,5-1-1 0,4-2-1 16,6-4 0-16,10 1 0 0,-5-4 0 16,-5-1 0-16,-8-1 2 0,-11 0 3 15,1-6 5-15,-3 1 0 0,3-1-3 16,0-2-2-16,-2 1-1 0,3-1 1 16,-6-2 2-16,2-1 2 0,-8-1-3 0,-6-1 0 15,-3 0-1-15,-8-2 0 0,5-1 2 16,-2-1-1-16,-3 2 1 0,3 1-3 15,-2-2 0-15,-3-1-1 0,1-1 0 16,-3-1 1-16,4-1-1 0,-2-2 0 16,-2 2 1-16,0-1 2 0,-4 2-1 15,-1 2 0-15,-4-2 0 0,4 1-2 0,-1-1 1 16,3-4 0-16,0 0 0 0,-1-3 0 16,-1 1 0-16,0-6-1 0,1 1 0 15,-3-3-1-15,-3 1 0 0,0-1 2 16,1-3-2-16,-3 2 1 0,1-5 1 15,-1-1-3-15,-2 2 0 0,-2-4 2 16,4 1-2-16,-4 1 0 0,0-3 1 16,1 3-1-16,-3 0 0 0,-1 0 1 0,0-1-2 15,-4-2 2-15,4 0-1 0,0 1 1 16,1-2 1-16,2 1 0 0,0 4 0 16,-3-5 1-16,1 4-3 0,-3-3 7 15,1-6-2-15,-1-3 1 0,0-2 1 16,-1-1-6-16,-1 5-1 0,-2-3 1 15,0 4-1-15,1 1 1 0,1-3-1 0,1 2 0 16,-1-3 1-16,3 1-2 0,0 1 0 16,0 0 1-16,3 4-1 0,-1 1 1 15,-2 0 0-15,4-1-1 0,-2 1 0 16,0 0 1-16,2 1-1 0,-1-3 0 16,-2 2 1-16,2-3-1 0,-2-3 0 15,-1 3 0-15,1 2 0 0,0 1 1 16,-1 1 1-16,0 3 0 0,-2 1-2 0,1-2 3 15,-1 4-1-15,-2-5 2 0,-2 4 1 16,1 0-4-16,0 3 1 0,1 2 2 16,3 2-2-16,-1 0 1 0,1 3 0 15,1 0-2-15,-1 5 1 0,-1-2 1 16,-1 3-1-16,1 2 2 0,1 1-1 16,0 3 0-16,1-1 1 0,-1-1 1 0,-1 0-2 15,-1 0 2-15,-1 1-3 0,0 0 0 16,-1 1-2-1,-1-1 1-15,2 1-1 0,-1 0-1 0,-2 0 0 0,1-1 0 16,-4-2 0-16,-1-3 0 16,0-2-1-16,-4-1 1 0,2 0 1 15,-2 3-2-15,-5 1 1 0,-4 0 0 0,-8 2 0 0,-1-1 0 16,2 0 1-16,4-3-1 16,1-1 0-16,2 1 1 0,-4 1-1 0,1 2 0 15,3 0 1-15,-3 1-1 0,-1-2 0 16,0 1 0-16,-3 1 0 0,0 1 0 15,1 4 0-15,-8 2 0 0,1 0-2 16,-2 1 2-16,-3 1-2 0,8 0 0 0,2 3 2 16,-1 2-2-16,7 1 1 0,-2 2 2 15,2-1-2-15,-1 3 1 0,-1-2 0 16,-2 1-2-16,-3 1 3 0,-1 0-1 16,-5-1 0-16,-2 2 1 0,1 1-1 15,5 3 1-15,1-1 0 0,0-2 0 16,4 1-1-16,-4 1 0 0,4 2 1 0,1 1-1 15,0-1 1-15,3 0 0 0,-1 2 0 16,0-3 0-16,-3 3 0 0,-6-1 0 16,0 1 0-1,-1 1 0-15,3-3 0 0,6 2 0 0,0 3 0 16,2-1 0-16,1 2 0 0,0 0 0 16,3 0-1-16,1 1 0 0,2-2 1 15,-2 4-2-15,2-4 2 0,-2 2-1 0,0 1 1 16,-4 1 0-16,-1 1 0 0,-3-1 0 15,1 1 0-15,3 1 0 0,0 0-1 0,5 1-1 16,2 2 1-16,-1 0-1 0,2 0 2 16,-2 4 0-1,-3-3 0-15,1 3 0 0,-1 1 1 16,2-2-1-16,0 3 0 0,2-3 1 16,-1 3-1-16,3-2 0 0,1 4 0 15,-5-1-1-15,1 3 0 0,-5 1 1 16,-2 1 0-16,5 2 0 0,-2-2 0 15,2 1 0-15,0 0 0 0,3 3 1 0,3-3-1 16,0 3-1-16,-2-1 1 0,3-1 0 16,2 4 0-16,0-1 1 0,1 1-1 15,3 1 1-15,0 1-1 0,0 3 1 16,1-1-1-16,1-1 1 0,1-2-1 16,0-2 0-16,4-2 1 0,-2-3-1 15,0 3 0-15,1-2 0 0,-2 0 0 16,4 2 0-16,-2-1 1 0,1 0 0 15,0 1 0-15,3 2-1 0,1-3 0 0,1 5 1 16,0-1 0-16,0-1 0 0,-1 1 0 16,-2-2-1-16,0 2 1 0,1-2-1 15,2 2 0-15,0-4 0 0,2 0 0 16,-2-1 2-16,0-1-5 0,0 0-12 16,-4-1-33-16,1-1-29 0,1 1-44 0,-4 0-25 15,1 4 511-15,-4-2-303 0</inkml:trace>
  <inkml:trace contextRef="#ctx0" brushRef="#br0" timeOffset="17267.4">26218 17492 1131 0,'28'9'92'16,"-28"-9"-95"-16,-2-2-24 16,-2-2-14-16,-30-13 18 0,28 10 13 0,-3-4 7 15,3 2 4-15,2 0 1 0,-2 0 6 16,7 2 4-16,-2 2 5 0,1-2 1 15,0 1-6-15,1 0-7 0,1-4-4 16,-1-4-2-16,0-2-1 0,-1-3 0 16,1-2-4-16,3 1-1 15,4 1 0-15,-1 0 0 0,2 1 7 0,0-1 13 0,2-3 7 16,5 1 7-16,0 0 2 0,3-2-7 16,1-1-2-16,5 1-3 0,4 2-4 15,3-5-2-15,5 4 0 0,8 0 1 16,7 2 3-1,9 2 4-15,0 1 0 0,-3 0-2 0,-3 2-3 0,-1-3-6 32,3 5-3-32,9-1-2 0,12 4-2 0,5-1 0 15,-1 4-1-15,0 2 0 0,-7 3-1 0,-4 3 1 16,8 1-1-16,5 4 1 0,0 1 1 0,0 0 0 0,-4 2 0 16,-3 5 1-1,5 2-2-15,8 4 1 16,4 0 2-16,-9 3-1 0,-11 0 3 15,-11 2 5-15,-11 1-2 0,1-1 1 16,-4 4-1-16,4-1-4 0,-5 5-2 16,1 1 0-16,-2 1 0 0,-11-1 1 0,-6-3 0 15,-10 2 0-15,-7 0-1 0,-5 4 1 16,-2 6-3-16,-6 2 2 0,0 1-1 16,-4 2-1-16,1-2 0 0,-7-2 1 15,-5 1-1-15,-4-1 2 0,-8-1 1 16,-8-2 2-16,-7-4 4 0,-4-3 4 0,-6-3 0 15,-2-1 3-15,-3-4 0 0,-5 1 6 16,-2-6 3-16,-13-1 2 0,-12-2-5 16,-13-7-2-16,-2-1-1 0,8-8-4 15,-5-3 0-15,-8-7-7 0,-6-5-3 16,-6-5 0-16,11-4-1 0,-4-3-2 16,0-2-1-16,1-2 3 0,3 1-1 15,13-4 1-15,-2-2 5 0,0-4-2 0,1 2 2 16,6-2 3-16,21 3 1 0,12 4 5 15,12-2 2-15,4 6 17 0,4 0 4 16,4 2 2-16,3 1 8 0,9 5-5 16,6 1 10-16,7 4 2 0,4 3-1 15,4 1-5-15,2-1-9 0,3-2-4 16,5 0-7-16,5-6-8 0,6-5-9 0,5-6-8 16,9-6-4-16,5-6-3 0,1-2 0 15,5-3-1-15,0 1 0 0,3 0 1 16,3 5 0-16,4-3-1 0,4 4 1 15,6 0-2-15,3 4 0 0,-4 3-1 16,-8 2-3-16,-4 4 1 0,-1 3-2 0,3 1 0 16,7 2 0-16,13 1-3 15,3 4-4-15,1 1-6 0,0 4-5 0,-8 3-2 16,-2 5 4-16,8 3 3 0,6 3 4 16,7 7-2-16,-4 4-2 0,-6 0-4 15,-3 7 0-15,-5 1 3 0,6 3 3 16,6-2 6-16,-2 2 2 0,-4 2 2 15,-8 2-1-15,-7 4 1 0,-3-1 0 0,1 5 3 16,0-3 1-16,9 3 1 0,-3-2 1 16,-5-2 0-16,-5 5-1 0,-20-5-1 15,-1 2 0-15,-6 0-2 0,-2 0 1 16,0 1 0-16,-4 0 0 0,-3-4 0 16,-5 0-1-16,-4 0-2 0,-5 1 0 15,-3 2-1-15,-2 0 0 16,-6 1 3-16,-2-3 2 0,-5 2-1 15,-4 0 0-15,-5 2 0 0,-2 1 1 16,-5-2 1-16,-4 0 1 0,-3-3 2 0,-12-3 0 0,-13-1 1 16,-7-3 2-16,-9 0 3 0,2-7 2 15,3-1 0-15,1-4 3 0,-7-3-2 16,-10-2-2-16,-5-6-3 16,-5-3-4-16,8-3 0 0,7-3 0 0,-8-3 0 15,-4 0 2-15,-7 0-1 0,0-2 1 0,17-2-2 16,11-1 0-16,-1-2 2 0,-4 0 0 15,0-2 3-15,-1-2 4 0,8 1 0 16,12-3 0-16,4 0 0 0,7 0-5 16,3-1 0-16,-4-1 2 0,0 0 0 15,2 0 1-15,7 2 7 0,8 2 5 16,11 3 8-16,6 3 6 0,6 2 5 16,2 2 0-16,4 2-5 0,0 0-3 0,3 2-6 15,1-3-5-15,0-2-1 0,5-3-2 16,-1-3-3-1,3-1-4-15,1-2-3 0,0-6-5 0,4-1-3 16,5-2-1-16,4-4-1 0,5 2 1 0,4-7 0 16,3 3 0-16,2-5-2 0,2 1-2 15,-2-4-2-15,2-1-6 0,-3-2-4 0,5-1-4 16,4 4-3-16,5 0-1 16,2 4 1-16,5 2 0 0,6 4 3 0,2 4 4 15,-4 4 5-15,-3 3 3 0,-8 5 1 16,-1-1-1-16,7 4-1 15,4 3-4-15,14 2-11 0,11 5-6 0,0 3-1 0,0 5 4 16,-10 2 13-16,-6 3 10 0,-2 4 3 16,3-2 1-16,7 5 1 0,1 1 0 15,-4 3 0-15,-7 0 1 0,-8 3-1 16,-4 3 1-16,3 1-1 0,-3 3-3 16,9 1 0-16,3 2 0 0,0 4 1 15,-9-2 2-15,-11-3 1 0,-14 1 1 0,-7-2 1 16,0 2 2-16,-3 0-2 0,-2-2-1 15,-2 4 0 1,1 3 0-16,-2 2-1 0,-3 3 0 16,-3-4 0-16,-2-3 1 0,-6 0 0 15,0 1 1-15,0 2-1 16,-2 0 0-16,-4-1-2 0,-1-2-1 0,-6 1 0 16,-3-2 0-16,-5-1 1 15,-5-2 0-15,-4-3 2 0,-4 3 0 0,-4-4 3 16,-7 0 1-16,-8-2 0 0,-9-3 1 15,-9 0-1-15,-3-5 1 0,3 0 2 16,-2-8 2-16,2-3 1 0,-11-2 2 16,-13-2-6-16,-6-3 2 0,-5-4-1 0,8-4-1 15,-2-5 1-15,-4-5-3 0,-6-2 0 16,0-2 0-16,9-4 0 0,10-2-1 16,-2-2 0-16,-2-1-1 0,0-1-2 15,4 2 3-15,15-2 1 0,9 0-1 16,8 3 3-16,-1-2 1 0,1 1 5 15,-1 2 1-15,5-1 9 0,8 3-1 16,8-3 5-16,10 1 3 0,3 3-4 0,9-1 6 16,4 4-1-16,3-1 2 0,4 1 2 15,4-1-4-15,1-2-5 0,5-2-6 16,3-2-5-16,3-2-5 0,3-3-3 16,4-1-1-16,2-2-3 0,3-2-1 0,3-3-3 15,7 1-3-15,5-4-5 0,5 1-2 16,3 0-3-16,-6 4-2 0,0 2 3 15,-4 3 3-15,-1 2 2 0,1 3 3 16,5-2-2-16,1 3-2 0,7 3 0 16,7 1-5-16,5 4 0 0,1 1-1 15,0 3-7-15,-3 2-4 0,2 3-7 16,5 5-10-16,12 3-5 0,13 6-3 0,2 6 2 16,0 5 6-16,-7 5 10 0,-6 4 10 15,1 4 8-15,9 4 9 0,0 6 1 16,-7 0 3-16,-5 2 1 0,-7-1 1 15,-1 3 0-15,2 0 0 0,5 2 0 16,-6 1 0-16,-8 0-1 0,-10 0 1 16,-14-1-1-16,0 5-1 0,-4-1-4 15,0 0-2-15,-5 2 0 0,-4-5 1 16,-4-1 3-16,-8-4 0 0,-2-3 1 16,-8 0-1-16,-5-1 3 0,-2 4 1 0,-9 0-1 15,-4 2 2-15,-3 1 0 0,-5 0 0 16,-2-2 3-16,-4-4-1 0,-3-1 0 15,0-3 1-15,-1-3 1 0,-2-1 1 0,-6-1 2 16,-14-2 0-16,-5 0 1 0,-6-3-1 16,4-2-4-16,12 2-1 0,-3-1 4 15,3-1 2-15,1-6 5 0,-8-1 5 16,-11-5 1-16,-5-3 1 0,-8-1 1 16,1-6-3-16,8-1-2 0,1-6 2 15,-4-2-5-15,-6 1-2 0,-10-7 0 16,-4 0-2-16,7-5 0 0,11 1 1 15,3-4-3-15,-2-2-2 0,-2 0-2 0,-1-2-1 16,3 3 0 0,12-4 1-16,10 1-2 0,8-1 3 0,7 0 1 0,0 3 0 15,6 1 3-15,-5 0 5 0,-1 3 7 16,4-1 6-16,-2 0 1 0,10 3-2 16,3-1-1-16,7 2 0 0,5-2 1 15,4 2 0-15,5 1 3 0,2 0-5 16,1-1 0-16,3 1-2 0,4-6-8 15,4-4-3-15,5-4-6 0,5-6-4 0,6 1 0 16,1 0-2-16,2 5 1 0,-1 3 1 16,-6 1 1-16,2 2 1 0,-4 1-1 15,1 0 0-15,-1 2 0 0,-3 0-1 16,3 2-3-16,1-2-2 0,1 2-4 0,5 0-3 16,1 2-6-16,6 1-9 0,8-1-13 15,7 1-15 1,10 0-23-16,3 1-21 0,-1-1-20 0,-10 4-13 0,-11 0 2 15,-6 4 9-15,-6 1 524 0,-3 2-309 16</inkml:trace>
</inkml:ink>
</file>

<file path=ppt/ink/ink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11:35.120"/>
    </inkml:context>
    <inkml:brush xml:id="br0">
      <inkml:brushProperty name="width" value="0.05292" units="cm"/>
      <inkml:brushProperty name="height" value="0.05292" units="cm"/>
      <inkml:brushProperty name="color" value="#FF0000"/>
    </inkml:brush>
  </inkml:definitions>
  <inkml:trace contextRef="#ctx0" brushRef="#br0">5555 4282 969 0,'-1'0'28'0,"-1"0"-15"0,0 1-4 16,-4-1-3-16,3 2 0 0,-2-1 0 15,-1-1-1-15,0 2 1 0,-1-2 3 16,0 0 2-16,0 0 4 0,4 0 4 16,-2 0 1-16,-2 0 3 0,-1-2-1 15,0 2-4-15,-1-1-2 0,-1 0-5 16,-1 0-5-16,-3 0-1 0,0 0-1 15,-2-1 0-15,-2-1 0 16,-1 2 1-16,-5-1-2 0,-4 1-1 0,-1-1 0 0,-7-1 0 16,-4 1-1-16,-3 0 2 0,-4 0-2 15,-7 2 1 1,-2-1 1-16,-6-1-2 0,-3 1 2 0,-2 1-1 16,0 0 1-16,-3 0-1 0,0 1 1 0,-3 1-1 15,-5-1 0-15,1 2 0 0,-5 0-1 16,-4 0-1-16,5 2 1 0,-2 1 0 0,-10-1 0 15,-1 2 2-15,-6 0-1 16,-5 1 0-16,10-1 0 0,-6-1-2 0,-4 2 2 16,5-1-2-16,-4 0 0 0,10-2 0 15,-3-1 0-15,-1 1 0 0,2 1 2 16,-3-1-1-16,8 0 1 0,4 1-1 0,3-1 0 31,2 1-1-31,2-1 0 0,6 1 0 0,4-1 1 0,6-2 1 0,7 0 4 16,6 0 0-16,5 0 2 0,4-1 2 15,6 0 0-15,4 1 1 0,5-1 0 16,3-1 0-16,4-1 0 0,2 0 0 16,4 0-2-1,4 0 1-15,2 0 1 0,4 0-2 0,1 1 0 16,3-1-2-16,-2 0-3 0,1 0-2 0,1 0-1 0,0 0-1 16,0 0-2-16,0 0-2 0,0 0 1 15,0 0-6-15,0 0-7 0,0 0-21 16,0-1-19-16,0 0 6 0,6-7 16 15</inkml:trace>
  <inkml:trace contextRef="#ctx0" brushRef="#br0" timeOffset="1677.2">13639 4285 644 0,'0'-1'123'0,"1"0"-45"47,-4 0-54-47,3 1-1 15,-2 0 3-15,2 0 2 0,0 0-1 0,0 0 0 0,0 0-2 16,0 0-4-16,0 0-4 0,-1 0-5 16,1 0-6-16,-7 0-3 0,6 0-2 15,-3 0-3-15,-2 0 0 0,2 1-1 0,-7-1 0 16,1 2 1-16,-3-1 0 0,-2-1 0 15,0 2 1-15,-2 0 0 16,-2-2-1-16,-7 1 1 0,-1 0 1 0,-8-1 0 16,-1 0 0-16,-1 0 1 0,-5-1 0 15,2 1-1 1,0 0 0-16,-1 0 0 0,2 0 2 0,-5-1 0 0,-1 1 1 16,-5 1 0-16,-7 0 1 0,-4-1-1 0,-8 0-1 15,-5-1 1-15,1 0-1 16,1 1 1-16,-1 0 0 0,-4-4-1 15,-8 2 1-15,-2-1-1 0,-2 1 0 0,3-2 0 16,1 2 0-16,-5-1 0 0,-2 0 1 16,-6-1 0-16,-4 1-1 0,6-2 1 15,0 2-1-15,-4-2 0 0,-5 0 0 16,-4 0 1-16,-3-2-1 0,0 1 1 16,-8-1 0-16,0-2-1 15,-4 1 0-15,7 1 0 0,-5-2 0 0,1-1 0 16,1 1 1-16,2 1-2 0,3 0 1 0,-3 1 0 15,-1 1-1-15,-2-1 2 0,3 4 0 16,-4-1 0-16,0 1 7 0,-2 3 3 0,3-1 0 16,4 2 1-16,-4 2-5 0,3 1-2 15,1 0 1 1,0 1 2-16,-2-4 1 0,-3 2 1 0,-1 0-1 0,4 2-3 16,1-1 0-1,5-1 4-15,3 0 0 0,5 0 5 16,12-1 1-16,-1 0-1 0,3-1 0 15,4 1 0-15,0 1-2 0,9 2-5 0,5-1-2 16,0 0-4-16,-3-1 0 0,3-1 1 16,3 1-3-16,5 0 1 15,10 0-1-15,4 2-1 0,6 1 1 16,8-4-1-16,4 3-1 0,9-2 1 16,0 0 2-16,4 2-1 0,2-2 1 15,3-1 0-15,5 2-2 0,1-3-1 16,2 0 1-16,3 0-1 0,3-1 0 15,0 1 0-15,0 0-2 0,1 1 0 0,-2-2 0 16,1 0-1-16,1 0-1 0,0 0-3 16,0 0-11-16,0 0-13 0,0 0-29 15,0 0-26-15,4 0-171 0,5-2 159 16</inkml:trace>
  <inkml:trace contextRef="#ctx0" brushRef="#br0" timeOffset="3196.82">21060 4222 1099 0,'-1'0'26'0,"0"0"-22"0,0 0-1 15,-1 0 0-15,1 0-1 0,-2 0-1 16,2 2 0-16,-1 0 0 0,0-2-1 16,-3 1 0-16,0-1 0 0,-1 1 0 0,-2 0 1 15,0 0 1-15,-2 2 0 0,-4-1 1 16,0-1 1-16,-5 0 1 0,-2 0 0 16,-1 0-1-1,-7 2 1-15,-5-2-1 0,-7-1 0 16,-8 0 0-16,-5 0-1 0,-5 0 1 15,4-1-2-15,-2-1 0 0,0 2 1 0,-4-2-1 0,-8 0 1 32,-5 1 0-32,0-4 0 0,-1 3 1 15,3 1 2-15,4 0 2 0,-4 1 3 16,-1-4 2-16,-10 2-2 0,-4-1-3 0,1 1-2 16,-3-1-3-16,5 0 0 0,-5 0-1 15,-9-2-1-15,-1 1 1 0,0 0 0 16,4 1 0-16,2-1 1 0,-9 1 0 15,-6-1 1-15,-3 1 1 0,0 1 0 0,0 0-1 16,-9 0 0-16,-5 1-1 0,0 1-2 16,-3-2-1-16,0 1 0 0,-3 0 0 15,0-2 1-15,3 1 4 0,-5-2 1 16,4 1 7-16,0-2 2 0,3 1-2 16,5 0-1-16,1 3-3 0,0 1-2 15,3 3-1-15,0 1-2 0,1 3-2 0,2-3 0 16,-1 4 1-16,12 1-1 0,-3 0 1 15,5 0 1-15,1 0-1 0,6 1 0 16,12 1 1-16,7 0-2 0,-5-1 2 16,-2-1 0-16,-2 2 0 0,-2-1 0 15,12-1 0-15,3-1 0 0,10-1 1 16,2-3 3-16,2-1 1 0,2 1 7 16,4-2 3-16,6-1 2 0,6-1-1 15,4 0-2-15,2 0-5 0,2 1-4 0,7-1 0 16,7 0-4-16,4 0 1 0,4 0 1 15,5 0-1-15,-1 0 3 0,2 0 0 16,3 0-1-16,0 0-1 0,-1 0-3 16,1 0-1-16,1 0-3 0,0 0-11 15,-1 0-29-15,2-3-13 0,1 2-6 16,2-5 15-16,15-6 27 0</inkml:trace>
  <inkml:trace contextRef="#ctx0" brushRef="#br0" timeOffset="4488.79">27872 4470 1255 0,'16'3'43'0,"-6"7"-61"16,13-4-10-16,-69-11 26 0,29 0 2 15,10 6 2-15,-1-1-1 0,-2 2 0 16,-1-1 2 0,1-1 0-16,-2 0 0 0,5 0 1 0,-2 0-2 0,-3-1 1 15,0-2 2-15,-9-1-1 0,-1 1 1 16,-7-5 1-16,-3 3-2 0,-4 0 1 0,-6-3-1 15,4 2-2-15,-1 0 0 0,-2-1 1 16,3 1-1-16,-6 1 0 16,0 0 0-16,2 0-2 0,-7-1 0 15,-8-1 1-15,-10 0 0 0,-5 2 0 16,-6-1 0-16,6-1-1 0,3 2 0 0,-8-1 1 16,-5 1-1-16,-6-1 0 0,-7 1 2 15,3 0-1-15,6 0 0 0,-3-1 0 16,-9 2 0-16,-4 0 0 0,0-3 1 0,2 1-1 15,6-1 0-15,-9 0 1 0,-3-2 0 32,-2 0 2-32,0 2-1 0,15 3-2 0,-5 1 0 0,-1 2-1 0,0 1 0 15,-3 0 0-15,12 4 1 0,-3 0-1 0,-3 1 0 16,0 1 1-16,-3 1-1 0,9 1 0 16,11 0 0-16,-3 1 0 0,-1-2 0 15,1-1 0-15,0 1 0 0,4-1 0 16,7-1 0-1,7 1 0-15,1-3 0 16,-2 1 1-16,0-2 1 0,1 0 1 16,3 0-1-16,9-1 1 0,7 1-1 15,0-2 1-15,2 2-1 0,5-2 0 0,5 0 2 16,4 0-1-16,3 0 1 0,4 0 2 16,2 0-2-16,4 0 8 0,1 0 6 15,5 0 5-15,6 0 5 0,-4 0-3 16,6 1-3-16,1-1-3 0,-2 0-2 15,3 0-2-15,0 0 4 0,1 0 4 16,-1 0 1-16,0 0-1 0,5 1-6 16,-5-1-6-16,0 1-4 0,0-1-2 0,-1 0-3 15,1 0 1-15,1 0 0 0,-1 0-2 16,0 0 0-16,0 0 0 0,0 0-1 16,0 0 0-16,0 0-8 0,0 0-17 15,0 0-22-15,0 0-25 0,0 0-20 16,0 0-5-16,0-1-269 0,5-8 244 15</inkml:trace>
  <inkml:trace contextRef="#ctx0" brushRef="#br0" timeOffset="19178.29">5861 16211 1589 0,'0'0'51'16,"-1"0"-18"-16,1-1-18 0,0 1-9 16,0-1-7-16,-2 1-1 0,0 1 1 0,0-1 1 15,-3 1 0-15,1-1 1 0,-4 2 0 16,-2 0-1-16,-7-1 3 0,-5 1-2 15,-5-1 1-15,-7-1 3 0,-6 0-3 16,-4-3 2-16,-7-4 0 0,-7 0-2 16,-6-5 1-16,-9 1-1 0,-2 0-1 15,-2-3 1-15,1 4-1 0,5-1-1 16,-10-3 1-16,0 2 2 0,-1 2-3 16,-10-1 14-16,5 3 7 0,1-3-1 0,0-2 1 15,2 2-12-15,6 1-7 0,11 4-2 16,7 1 0-16,12 0 0 0,5 3-1 15,6 0 1-15,10 2 0 0,8 2 0 16,7-1 0-16,2-1 0 0,2 0 0 16,2 1-9-16,6-1-20 0,0 1-27 15,0-1-24-15,0 0-16 0,7-9 359 16,12-4-207-16</inkml:trace>
  <inkml:trace contextRef="#ctx0" brushRef="#br0" timeOffset="19778.43">5602 15923 1390 0,'-1'0'41'0,"0"-2"-20"0,-2 2-9 0,0 0-7 16,3 0-1-16,-1 0 0 0,1 0 2 16,-1 2 0-16,1-2 6 0,0 1 11 15,0-1 8-15,0 1 5 0,4 1-7 16,0 2-11-16,7 1-11 0,7 3-4 15,2 2-2-15,5 5 0 0,1-1-1 16,-2 2 1-16,-1 2 0 0,3-2 2 16,-1 2 2-16,-2 0-1 0,1-2 1 0,-4 2-1 15,-2-1-3-15,-1-1 2 0,-5-3 3 16,-4-2 2-16,-3-6 0 0,-3 0-1 16,0 1-6-16,-1-2-2 0,3 2 0 15,-4-1-2-15,1 1 2 0,0-1 1 0,-1 0 0 16,1-1-1-16,-1 2-1 0,0 1-1 15,-3-2 0-15,-2 2 3 0,-3 2 0 16,-3 2 2-16,-4 4 0 0,-1 2 6 16,-6 1 4-16,-1-1 2 0,-3-1-1 15,-3 0-3-15,1 0-4 0,1-1-2 16,4-2 0-16,1 2-2 0,1-3 0 16,6 0 0-16,-1 0 0 0,1-1 0 15,6-1 0-15,-1 0-1 16,2-2 0-16,4-1-1 0,-4 4 1 0,3-6-1 15,-1 1-3-15,0-1-32 0,0-3-26 0,0-1-34 16,-2-1 68-16,-1-3-1 0</inkml:trace>
  <inkml:trace contextRef="#ctx0" brushRef="#br0" timeOffset="23246.6">5956 17262 1220 0,'2'0'76'0,"2"0"48"16,-3 0-92-16,-1 0-30 0,0 0-2 15,0 0 2-15,0 0 7 16,0 2 6-16,0-2 3 0,0 0-1 0,-1 0-12 15,-4 1-7-15,0 1-6 0,-3 1 0 16,-2 0 4-16,-3 1 6 0,0-1 2 16,-2 0 3-16,1 0 0 0,1 0-4 0,1-1 0 15,2 0-1-15,-1 1-2 16,-2 1 1-16,0-3-1 0,-2 1 0 0,2-1 0 16,0 0 4-16,3-1-6 0,0 0-19 15,2-1-38-15,-1-1-96 0,1 0-133 16,1-3 157-16</inkml:trace>
  <inkml:trace contextRef="#ctx0" brushRef="#br0" timeOffset="24102.99">6402 17098 971 0,'0'0'62'0,"0"0"32"0,1 0-19 0,0 0-10 16,-1 0 15-16,1 3 14 0,-1-2-6 16,2-1-9-16,-1-1-15 0,1-2-23 15,1 2-13-15,3-2-12 0,1 0-9 16,2-2-4-16,1 0 0 0,2-1-2 16,2 1 0-16,1-2-1 0,3 2-2 0,-2 1 0 15,2 2 0 1,-1 0-1-16,-3 0-2 0,3 2-1 0,-2-1-1 0,-2 2-2 15,0 3-2-15,-4-1-5 0,-2 5-7 16,2 1-1-16,-3 4 0 0,-1 4 7 16,-1 4 7-16,-4 2 2 0,-1-1 1 15,-4 1 0-15,-1-1 0 0,-2-1 2 0,-6-2-1 16,4-2 2-16,-3-4 1 0,-2-1 1 16,2-2 2-16,0-1 1 0,2-2-1 15,3-1 1 1,5-2 0-16,-2-1-1 0,2-2 1 15,2 1 0-15,1-2 0 0,0 1 1 0,0-1 2 0,0 1-1 16,0-1 5-16,0 0 8 0,0 0 6 16,0 1 8-16,1-1 1 0,1 3-7 15,-1-2-3 1,-1-1-2-16,2 0-3 0,3 2-2 0,2-1-4 0,2 0-7 0,4 0-3 16,3 3-3-16,0-1-4 0,5 3-2 15,0 3 2-15,2 0 1 0,2 2 4 16,-3 0 2-16,1 0-1 0,-7 2-8 15,0 2-5-15,-2-1-3 0,-4 0 1 16,-4-1 9-16,-2-1 1 16,-4-1-2-16,-5 1-1 0,-3 2-1 0,-5 3 2 0,-5 1 1 15,-6 0 0-15,-1-1 0 0,-1 1 0 16,-1-5 2-16,1 0 2 0,-3-2 3 31,0-4 0-31,-2 2 0 0,2-3 0 0,3-1 0 16,0-2 0-16,3-3 2 0,1 0-1 15,2 0 5-15,3 0 3 16,4 0 1-16,2-1 1 0,2 0-4 16,2 0-2-16,1 1-1 0,3 0 1 0,3 0 0 15,-1 0 2-15,1 0 2 0,0 0-1 16,0 0-1-16,0 0-1 0,0 0-9 16,0 0-10-16,0 0-17 0,0 0-28 15,0 0-28-15,1-5 304 0,-2-1-184 16</inkml:trace>
  <inkml:trace contextRef="#ctx0" brushRef="#br0" timeOffset="26586.56">8651 17309 1464 0,'0'0'54'0,"1"0"2"16,-1 0-39-16,-3 0-18 0,3 0-2 16,-2 0-3-16,0 0-3 0,-5-2 1 0,-3 2 2 15,-4-3 2-15,-3 2 4 0,-5-1 0 16,-3 1 1-16,-4-3 0 0,0 1 0 15,2-1 0-15,-1 1 1 0,0-1 0 16,-3-1 0-16,-1-1 0 0,2-1 0 16,3-1-1-16,4 1 1 0,4 3 0 15,9-2 0-15,0 3-19 16,-2-2-78-16,6 5 4 0,6 0-18 0,-1-1 57 16</inkml:trace>
  <inkml:trace contextRef="#ctx0" brushRef="#br0" timeOffset="26886.76">9158 16981 1831 0,'29'19'81'0,"-29"-16"-82"15,-4 2-11-15,-3 4-13 16,-33-14 22-16,26 20 1 0,0 6 2 16,-1 6 0-16,2 2-1 0,-1 7 1 0,3 8 0 15,3 2 0-15,0 7 0 0,3-1 0 16,1-3-1-16,3-1 1 0,1-6 1 16,1-4-1-16,0-4 1 0,2-5 1 15,-2-2-2-15,1-7-11 16,-1-5-25-16,1-5-31 0,-1-4-48 0,2-3-328 0,0-2 290 15</inkml:trace>
  <inkml:trace contextRef="#ctx0" brushRef="#br0" timeOffset="27473.02">9436 17241 1838 0,'0'-1'57'0,"0"1"-10"16,0 0-44-16,0-1-9 0,1 1-2 0,0-2 2 15,1 1 0 1,-1-4 4-16,3 2 12 0,0-2 16 0,1 1 10 0,1-2 5 0,3 0-5 16,0 2-14-16,3-1-9 0,0 2-7 15,-1 0-5-15,0-1-1 0,0 1 1 16,-1 0 0-16,-1-2 2 0,1 4 2 15,0 0 1-15,0 0-1 0,1 1-3 16,-2 1-4-16,0-1-5 16,0 1-4-16,-1 0-6 0,1 2 0 0,-2 1-1 0,1 0 1 15,1 1 7-15,-2 0 2 0,2 0 2 16,2 1 3-16,-5 3 0 0,1-4 1 16,-1 0-7-1,-2 3-5-15,2-4-8 0,-1 3-9 16,1-1-8-16,-4 2-5 0,-1-2 2 15,-1 0 2-15,-3 4 5 0,-6 2 8 0,-6 7 7 16,-6 5 8-16,-6 3 7 0,-2-1 3 16,-3-1-1-16,4-1 1 0,4-2 2 0,3-2 0 15,7-6 2-15,3-2 1 0,0-3-1 16,6-2 1-16,0-2 1 0,2-2-1 16,3 2 5-16,0-4 7 0,1 0 9 0,2 1 9 15,1 3 8 1,0-4 5-16,2 1-4 15,3 4-3-15,2-2-8 0,3 2-9 0,1 0-3 16,6-1-3-16,1 0-2 0,5 0-2 16,1 2-5-16,2-1-1 0,-5-2-1 15,0-1-3-15,-3 1 0 0,-5-3 1 16,1 0-2-16,-6 0-2 0,1-1-11 0,-1-1-21 16,-1-1-37-16,5-6-48 0,3-8 270 15,5-8-147-15</inkml:trace>
  <inkml:trace contextRef="#ctx0" brushRef="#br0" timeOffset="27866.52">11655 17121 1533 0,'0'25'89'0,"-4"8"387"15,7 6-963-15,-23-102 1000 16,4 33-803-16,-3 30 65 0,1 4 224 16,0-3 2-16,1 1 2 0,0 2-2 15,0-1 0-15,3 1 0 0,-1-1 0 16,-1 0 1-16,3-2 0 0,1 3 0 16,0-3 0-16,5 2 1 0,-2 0 0 15,1 0 2-15,2-1-17 0,0-1-42 16,3 2 594-16,-3-1-417 0</inkml:trace>
  <inkml:trace contextRef="#ctx0" brushRef="#br0" timeOffset="28639.82">12463 16935 1682 0,'-2'0'39'0,"2"0"-20"16,-1 0-35-16,-2 0-3 0,-7 0 10 15,-2 3 6-15,-6 2 3 0,-3 3-1 0,1 4-1 16,-6 2-1-16,-3 8 1 15,-5 4-1-15,-4 6 2 0,-1 6 1 16,2 6 0-16,-1 6 1 0,2 0-1 0,1 3-2 16,3-4-4-16,7-4-1 0,7-2-2 15,6-6 4-15,2-5 1 0,7-2 2 16,2-3 1-16,1-4 1 0,2 0 1 16,4-2 1-16,-1-1 0 0,3-2-1 0,1-2 0 15,1-4 2-15,-1-3 0 16,2-1 2-16,1-3 1 0,1-2-3 0,3 1 0 15,0-2 5-15,-1-2 1 16,1 0 4-16,0 0 2 0,-2-4-1 0,0 0 1 0,-1-1 7 16,-4 0 1-16,1-4 5 0,-2 3 0 15,0-3-4-15,0 1-5 0,-2-1-6 16,-2-3-6-16,-1 2-4 0,-3-2-1 16,-3-2-4-16,-4-4-2 0,-3-2 1 15,-1-3 0-15,-1 0 1 0,-3-6 2 16,-2 1 0-16,-2-4-1 0,-1-2 1 0,-1 0 0 15,-1-3-15-15,-1-3-3 0,-3-1-8 16,1-2-8-16,2-2 13 0,2 1 0 16,3 2 8-16,4 1 7 0,-1 3 3 15,3 3 3-15,-1 5 0 0,2 3 0 16,4 0 1-16,-2 8 0 0,6 1-1 16,-1 3 1-16,2 6 0 15,2 1 3-15,2 5 8 0,0 0 12 16,-1 3 16-16,-1 0 5 0,2-3 0 0,-2 3-8 15,4-3-13-15,5 2-9 0,2-4-10 0,8 3-6 16,2 0-6-16,3 0-3 16,6 2 0-16,3 0 0 0,4 0 2 0,3 4 1 15,-2 1 3-15,-3 0 2 16,0 1 3-16,-2 1 4 0,-3-1 3 0,-1 0 0 16,-5 0 1-16,-2-1-3 0,-5 1-6 15,0-4-2-15,-6 1-7 0,-2-1-10 16,-2 0-10-16,-7-2-25 0,0 0-15 0,0 0-21 15,0 0 1-15,-2-5-196 0,-1-4 186 16</inkml:trace>
</inkml:ink>
</file>

<file path=ppt/ink/ink20.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06:34.204"/>
    </inkml:context>
    <inkml:brush xml:id="br0">
      <inkml:brushProperty name="width" value="0.05292" units="cm"/>
      <inkml:brushProperty name="height" value="0.05292" units="cm"/>
      <inkml:brushProperty name="color" value="#FF0000"/>
    </inkml:brush>
  </inkml:definitions>
  <inkml:trace contextRef="#ctx0" brushRef="#br0">27570 6033 1504 0,'-3'2'16'15,"-11"5"-28"-15,-5 4-12 16,-10 4 0-16,-11 3 20 0,-8 0 4 15,-7-4 3-15,-12-2-2 0,-14-6-1 16,-14-3-2-16,-6-6 0 0,2-3 1 16,9 0 2-16,6-4 0 0,-8-2 2 0,-4-2 2 15,-3-1 0-15,2-1 3 0,4 1 1 16,-11-1-2-16,-8-2-3 0,-5 1 1 16,1 0-3-16,7-1 1 0,-6 2 2 15,-1-1-4-15,2 3 1 0,10 4-1 16,14 3 0-16,0 1 0 0,3 3 0 0,1 1-1 15,10 2 0-15,16 3 0 0,10 1 0 16,7 1 0-16,7 0 0 0,7 2-1 16,4-1-1-16,4-3 1 0,6 0 0 15,5-2-2-15,7-1-7 0,3 0-10 16,-1-3-1-16,3-6-18 0,8-9 563 0,6-10-384 16</inkml:trace>
  <inkml:trace contextRef="#ctx0" brushRef="#br0" timeOffset="353.3">25023 5385 1315 0,'-137'154'372'16,"21"-68"-217"-1,53-46-337-15,0-11-55 16,-1 14 242-16,8-13 0 0,-1-5 1 15,5-3-1-15,8-3 1 0,11-2 4 16,4 0 0-16,4-4-1 0,5-1-2 0,4-4-5 16,8-1-1-16,5-1 0 0,3-2 0 15,2 1 1-15,5 0-1 0,4 3-1 16,7 6 0-16,10 0 0 0,9 7 1 16,16 4 2-16,12 7 1 0,3 4 0 15,0-1-1-15,-10 3 1 0,-11-2-2 16,-4-1 0-16,-5-1-1 0,-4-1-1 0,-3-4 1 15,-5-4-1-15,-6-2 0 0,-2-5 0 16,-6-3 0-16,-3-5-4 16,-5-4-14-16,-3-5-16 0,-1-1-23 15,0 0-24-15,0 0-20 0,-1-1 53 0</inkml:trace>
  <inkml:trace contextRef="#ctx0" brushRef="#br0" timeOffset="10791.3">27389 7212 1394 0,'0'7'88'16,"-3"-11"-147"15,2 4 66-31,-1 2 0 0,1-2 0 16,-3 0-1-16,0 1 1 0,-4-1 0 15,-5 2 3-15,-8 0 5 0,-7 2 7 16,-9-3 4-16,-14 0 3 0,-17-2-3 15,-12-4-6-15,-10 2-2 0,0-2-4 0,5 1-2 16,-14-1-2-16,-5-4-4 0,-8 2-2 16,-5-4-2-16,7-1 0 0,-5 3-1 15,-1 0 1-15,1-1-2 0,7 1 1 16,8 0 0-16,-5 0-1 0,-2 3 0 16,-2-1 1-16,10 1-1 0,12-1 0 15,2 0 1-15,-1 3-1 16,-1-1 1-16,8 2 0 0,14 0-1 0,14 2 0 0,7 2 1 15,7 0-1-15,8 2 1 16,5 1 1-16,4-2-2 0,5 3 2 0,4-2 0 16,2 0 0-16,3 2-1 0,1-4 0 15,2 1 0-15,2-1-1 0,1-1 2 16,0 0-2-16,0 0-5 0,0 0-5 16,-2 0-4-16,2 0-14 0,5-2 2 15,-1 0 3-15,8-9-10 0,11-10 108 16,9-9-60-16</inkml:trace>
  <inkml:trace contextRef="#ctx0" brushRef="#br0" timeOffset="11239.32">25067 6761 1798 0,'32'9'59'0,"-44"-5"-71"32,-9 1-2-32,-7 4-12 0,-46-5 27 15,42 8-1-15,-2 2 2 0,1 0 0 0,1 4-2 0,1-3 0 0,1 3 1 16,6-2-1-16,0-1 0 0,5-1 0 16,1 2 0-16,1 1-1 0,-1-4 1 15,3 2-1-15,2-1 0 0,2 1 0 16,3 1-1-16,0 0 1 15,-1-1-2 1,5 2 1-16,-2-3-2 0,2 0-1 0,0 0-1 16,3-2-3-16,1 1-1 0,2 1-2 15,4-2 2-15,0 2 1 0,6 0 4 16,0 1 4-16,4 0 1 0,3 0 1 16,-1 0 1-16,3-2 0 0,2-1 1 15,-1 0 0-15,-1-1 1 0,-1-2-1 0,-6-2-1 16,-2 1 1-16,-3-4-1 15,-3 1 1-15,0-2 0 0,0 1 1 0,-3-2-1 16,-3-2 1-16,1 1-2 0,0-1 0 16,0 1 1-16,0-1 0 0,-1 0-7 15,2 0-30-15,-1 0-36 0,3 1-20 16,4-2 36-16</inkml:trace>
</inkml:ink>
</file>

<file path=ppt/ink/ink21.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07:21.258"/>
    </inkml:context>
    <inkml:brush xml:id="br0">
      <inkml:brushProperty name="width" value="0.05292" units="cm"/>
      <inkml:brushProperty name="height" value="0.05292" units="cm"/>
      <inkml:brushProperty name="color" value="#FF0000"/>
    </inkml:brush>
  </inkml:definitions>
  <inkml:trace contextRef="#ctx0" brushRef="#br0">18925 12030 1161 0,'0'2'101'0,"1"3"121"0,4 0-188 15,0 4-32-15,3 3-1 0,1 5-1 16,7 6 2-16,4 2-2 0,4 6 0 16,6 6 1-16,4 8-1 0,13 7 0 15,10 7 2-15,8 11-2 0,8 6 1 16,2 10 1-16,9 3-1 0,8 0 0 16,6-4 0-16,-5-6 1 0,-10-8 2 15,-11-9 7-15,-14-10 2 0,-4-9 1 0,-4-6-4 16,-2-5-5-16,0-3-3 0,-1-3-1 15,-1-4 0-15,-3-4 0 0,-9-2 1 16,-12-7 0-16,-5-5-1 0,-7 1-1 16,3-5-4-16,-1-2-4 0,1-3-3 15,-1 1 0-15,-2-3 3 0,-2 0 7 16,-2 0 5-16,1-2 4 0,-2 0 5 16,0-1 1-16,1 0 1 0,-4 0 0 0,1-1 1 15,-1 2 2-15,-2 0 0 16,1 0 1-16,-2 2-3 0,1 1-1 0,-2 2 0 15,0 1 1-15,2 3 4 0,0 0-3 16,0-1 0-16,0 1-4 0,0 0-7 16,0 0-4-16,-1 0-1 0,1 0-1 15,0-3 0-15,0 3 1 0,0 0-1 0,0 0 1 16,0 1-1-16,0 2-1 0,1-3 0 16,-1 0 1-16,1 3-1 0,0-1 0 15,1 2 1-15,1 2-2 0,1 4 2 16,3 8 0-16,4 7-1 0,4 7 1 15,0 4 0-15,-1-1 0 0,0-4 0 16,-3-3 1-16,-1-8-1 0,-4-2 0 16,-1-2 0-16,-3-4-1 0,1-2 0 0,-3-1 1 15,0-3-1-15,-1-3-4 0,-1 1-4 16,0-1-6-16,-1-1-1 16,0 0 2-16,-3 0 2 0,0 0 3 0,0-1 3 15,-2 0-1-15,-2-1 2 0,-3-2 1 16,-5-3-1-16,-4 1 1 0,-5-3 3 15,-5-3-1-15,4-2 2 0,-1-2 1 16,1 2 0-16,0-3 2 0,-2 1 0 16,-1 2-1-16,-2 0 2 0,-1 2-1 0,4 2 1 15,4 1-1-15,3 3 1 0,8-3-1 16,3 3 0-16,4 0 2 0,4 4-1 16,2 0 2-16,1 1-1 0,1-1 0 15,0 0-2-15,0 0-1 0,0 0-5 0,0 0-13 16,0 0-19-16,0 0-24 0,0-1-24 15,0 1-12-15,0 0 48 0</inkml:trace>
  <inkml:trace contextRef="#ctx0" brushRef="#br0" timeOffset="1705.93">20690 12761 1479 0,'0'0'42'0,"0"-1"-14"15,0 1-41-15,0 0-11 0,0 0 5 16,0 0 10-16,0 1 5 0,0-1-1 15,0 0 0-15,0 0 0 0,0 1 0 0,0 0 1 16,0-1 1-16,-1 4 1 0,1-2 2 16,-1 2 0-16,1 5 0 0,-2 7 0 15,2 7 1-15,-1 3 0 0,0 8 0 16,0 1 0 0,-1 3 0-16,1 3 0 0,1 1 0 0,0 0-1 0,1-2 1 15,1-3 1-15,0-1-2 0,1 0 1 16,-1-1 0-16,0 0 0 0,1-1 0 0,1-2 1 15,-1-3-2 1,2-1 1-16,-3-4 0 0,0-2-1 16,-2-2 0-16,1-5 1 0,0-2 0 0,0-4 0 0,-1-3 0 15,0-1 0-15,2-3 1 16,-2-1 1-16,0 3-1 16,1-4 1-16,-1 0 0 0,0 0 7 0,0 0 5 0,0 0 8 0,0 0 5 15,0 0 1-15,0 0 1 16,1 0 0-16,-3 0-8 0,2 0-9 15,0 0-7 1,0 0-7-16,0-2 1 0,0 1 1 16,1-3 0-16,0 1-1 0,0-2-1 15,-1-2 0-15,2-1 1 0,-1-4 0 16,3-4 1-16,1-6 3 0,-1-8-1 0,0-8 0 16,0-8 1-16,-2-2-3 0,0 0 1 15,-1-6 1-15,0 1-2 0,0 0 1 16,-1-3 0-16,0 0-1 0,0-2 0 15,-4 1 1-15,-2 2 0 0,-2 3 0 16,-3 1 1-16,1 5-1 0,-1 4 0 16,2 7 1-16,2 10 0 0,0 2 3 0,5 10 5 15,-1 4 6-15,1 3 4 0,2 6 2 16,0-1-6-16,0 0-12 0,0 1-9 16,-2-3-5-16,1 6-5 0,1 2 1 15,-2 0 4-15,0 11 1 0,-3 9 4 16,0 11 2-16,-1 8 1 0,2 4 0 15,1 0 0-15,3 0 0 0,0 1 1 0,1 1 0 16,3 3 0-16,-1 0 0 0,3 1 0 16,-1-1 0-16,0-3 1 0,-1-2-1 15,0-2 1-15,0 0 0 16,1 0-1-16,-1-1 1 0,1-2-1 0,-2-6 1 16,-1-2-1-16,2-6 1 0,-3-3 0 15,1-6-1-15,0-3 1 0,1-5-1 0,-1 0 1 16,-1-4 0-16,1-1-1 0,-1-1 1 15,2-2 1-15,-1-1-2 0,-1-1 2 16,-1-2 0-16,0 0 2 0,0 0 1 16,0 0 2-16,0-2 0 0,0 0-2 15,0 0 2-15,0-1-5 0,0-2-2 16,0-1-1-16,1-3-2 0,0-6 3 16,1-7 1-16,2-8 1 0,-1-4 1 0,1-7-1 15,-3-4-2-15,-1-5 2 0,-1-5-1 16,1 2-1-16,-2-3 1 0,1-1 0 15,-2 1 0-15,-2-2 0 0,0 4 1 16,-2 3-1-16,3 9 0 0,-1 0 1 16,1 7-1-16,0 6 0 0,1 4 1 15,1 8-1-15,1 4 2 0,-1 5 2 16,1 5 0-16,1 3 1 0,0 0-1 0,0 0-4 16,0 0-1-16,0 0-11 0,0 0-5 15,0 0-2-15,0 0 0 16,-2 1 6-16,1 1 3 0,-4 4-2 0,-1 5 1 15,-3 7 1-15,-3 7 2 0,2 6 5 16,0 5 0-16,2 2 0 0,3 3 0 0,0 3-1 16,3 3 0-16,2 1 0 0,0 0 2 15,4-3 1-15,0-1 0 0,-1-3 0 16,2-4 1-16,-3-1-1 0,1-3 0 16,0-2 0-16,0-2 0 0,0-4 0 15,-2-4 0-15,3-1 0 0,-3-4 1 16,1-2 0-16,-1-2-1 0,-1-3 0 15,0 0 1-15,0-4-1 0,0 1 0 16,0-2 0-16,-1 1-3 0,1-5-1 0,0 1 0 16,-1 0-3-16,0-1 1 0,-6 1 1 15,5-1 0 1,-1 1 2-16,-3-1 1 0,-2 0-1 0,-3-1 1 0,-4-2 1 16,-3-2 0-16,-6-1 0 15,-8-1 1-15,-6-2 0 0,-5-3 1 0,-3-1 1 16,-7-4-1-16,-7-1 1 0,-6-1 0 15,-4-2-1-15,5-2 0 0,1 1 1 0,5 0-1 16,4-1 2-16,0 1-1 0,4 4-1 16,-1-1 2-16,0 3-1 0,4 0-1 15,5 3 1-15,10 4 0 0,6 0 0 16,9 5 0-16,5 1-2 0,5 1 9 16,4 2 10-16,4 0 6 0,0 0 8 15,0 0-6-15,0 0-1 0,0 0-6 0,2 0-6 16,-1 0-3-16,2 0-11 0,-1 2-2 15,5-1-2-15,6 2 0 0,17 4-6 16,22 5-15-16,14 4-11 0,14 4-1 16,2 1 8-16,-12 1 15 0,-6-3 14 15,-7-2 4-15,-4-5 1 0,5 0 1 16,11 2-2-16,0 3-3 0,-2 1 0 16,-10-1 0-16,-10-1-1 0,-7-3 1 0,-5-3 1 15,-2 3-2-15,-4-2 0 16,1 0 0-16,2 3-2 15,-2-2 1-15,-7-3 1 0,-8-2 0 0,-5-2 0 16,-6-4-2-16,-4 0-13 0,-1-1-10 0,-4 0-1 16,0 0-3-16,-8 4 12 0,-10-2 10 15,-13 0 3-15,-8 1 6 0,-11-5 1 16,-5-5 0-16,-5-5 0 0,-13-6 1 0,-8-2-2 16,-1-1-2-16,1-5-27 0,10-1-20 15,10-4 25-15</inkml:trace>
  <inkml:trace contextRef="#ctx0" brushRef="#br0" timeOffset="8931.48">7449 4557 1363 0,'0'-1'-1'0,"0"-2"-37"0,0 0-7 16,0 1 30-16,0 1 21 0,1 0 6 15,-1 0 8-15,0-1 9 0,0 2 14 16,0-2 10-16,0 2 1 0,1 0-8 15,-1 0-18-15,0 0-15 0,1 0-8 16,-1 4-5-16,0-4-2 0,2 5 1 16,2 3-2-16,3 5 3 0,4 10 2 0,4 4 0 15,7 5 0-15,1 6 1 0,4-1-3 16,0 1 1-16,4 2 0 0,5 7-1 16,5-1 1-16,6 8-1 15,6-1 1-15,2-2-1 0,2 0 2 0,0-3-1 16,-4-4 0-16,-1 1 0 0,-5-4 0 0,-6-5 0 15,-6-6 0-15,-8-2-1 0,-7-5 1 16,-3-5 0-16,-6-4 0 0,-3-1-1 16,0-4-15-16,-5-4-16 0,-1-1-20 15,-1-4-16-15,-1 0-15 0,3-5 417 16,-1-8-258-16</inkml:trace>
  <inkml:trace contextRef="#ctx0" brushRef="#br0" timeOffset="9494.71">7468 4409 1646 0,'0'0'21'0,"0"2"-37"0,0 2-7 15,3 1 16-15,3 2 7 0,4 3-11 16,6 2-1-16,6 4 0 0,7 2-1 16,7 1 12-16,4 0 1 0,2-2 1 0,3 1 2 15,0-3 0-15,0-2 1 0,-2 1-1 16,-3-3 0-16,-2-1 0 0,-8-2-2 16,-8-5 3-16,-7-1-1 0,-10-2 0 15,-1 2 2-15,-4-2-2 0,0 0 2 16,0 0 4-16,0 0 2 0,0 0 1 15,0 0-4-15,-6-2-5 0,0-2-4 0,-10-3-1 16,-10-4 1-16,-11-6 1 0,-11-2 2 16,0-2-2-16,-6-2 0 0,-4 3 1 15,-4-1-2-15,-5 2 1 0,7 3 0 16,9 1-1-16,12 6-1 16,15 4-1-16,3 2-2 0,9 3-5 0,4 1 0 15,4 1 0-15,-1 7 1 0,2 2 8 0,-1 9 0 16,1 9 1-16,1 7 3 0,2 7-1 15,0 6 1 1,1 2-1-16,0-2-1 0,-1 3 1 0,-1-4 0 16,0-3-2-16,0-6 1 0,-2-5 0 15,3-6-1-15,-2-6 1 0,1-7 1 0,1-1-1 16,-1-7 0-16,1-1 1 0,0-5 0 16,0 1 0-16,0-1 1 0,0-1 0 15,0 0-3-15,0 0-12 0,0 0-20 0,0 0-11 16,2-5-11-16,6 0 234 0,8-9-138 15</inkml:trace>
  <inkml:trace contextRef="#ctx0" brushRef="#br0" timeOffset="9881.95">9000 5357 1809 0,'-14'157'1034'31,"12"-100"-1772"-15,2 5 161-16,0-9 577 0,2 1 0 0,0 0 2 0,1-4-1 0,1-1-1 15,0-7 2-15,0-2-2 0,0-9 1 16,-2-5 1 0,1-6-1-16,-1-4 1 15,2-5-1-15,-2-3 1 0,0-2-1 16,-2-6-16-16,0 0-10 0,1-2-14 15,-1 2-10-15,3-5 2 0,-1-4 4 16,2-9 391-16,1-15-260 0</inkml:trace>
  <inkml:trace contextRef="#ctx0" brushRef="#br0" timeOffset="10230.49">8880 5379 1659 0,'2'-1'42'0,"-1"-2"-22"16,2-2-22-16,3-1-10 16,4-7 2-16,6-1 1 0,4-1 1 15,6-1 0-15,2 4 1 0,5 2 2 0,5-1 0 16,2 2 2-16,6 3 0 0,1 0-1 16,1 2-3-16,-1 3 3 0,-8 1 0 15,-2 2 3-15,-4 4 4 0,-7 2-1 16,4 2 0-16,-7 2-1 0,-2 3-6 0,-2 5-7 15,-8 1-12-15,-4 4-18 0,-7 2 0 16,-7 3 5-16,-11 0 10 0,-8 3 18 16,-4-4 5-16,-5-5 3 0,-1-4 1 15,0-5 2-15,0-4 0 0,3-4 1 0,-6-1-3 16,1-3-3-16,-2-3-5 0,-2 0-8 16,7-2-9-16,8-3-15 0,9 0-11 15,7-1-8-15,8 1 5 16,3-4-42-16,5-3 61 0</inkml:trace>
  <inkml:trace contextRef="#ctx0" brushRef="#br0" timeOffset="10530.31">9807 5389 1221 0,'-1'50'32'0,"-2"-5"-21"0,4 4-3 16,2-8-2-16,8-3-1 0,4-6 4 16,7-2-5-16,3-5-1 0,7-4-1 15,-2-6-1-15,1-6 5 0,-1-4 5 16,-2-5 3-16,-1-8 1 0,0-5-1 16,0-5 17-16,-1-6 2 0,-3-1 4 15,-6-2 11-15,-7-3-18 0,-5-3-3 0,-5-6-10 16,-6-5-14-16,-3-2-13 0,-4 1-16 15,-6 1-17-15,1 3-15 0,1 2-3 16,3 9-1-16,7 7 8 0,5 0 31 16</inkml:trace>
  <inkml:trace contextRef="#ctx0" brushRef="#br0" timeOffset="10830.19">10504 5607 591 0,'-1'0'68'0,"0"0"76"0,-1 0-2 16,1 0 7-16,1 0 26 0,0 0-20 16,0-1-33-16,0-4-33 0,0-1-39 0,0-6-17 15,0-3-11 1,1-2-11-16,3-4-4 0,1-2-3 0,3 2-2 0,4 1 0 15,0 2-1-15,4-2-4 0,2 2-3 16,6 3-1-16,8 4-2 0,3-2 1 16,3 4 1-16,-3 2-5 0,-4 2-8 0,-4 1-17 15,-7 3-22-15,-6-1-14 0,2 2-10 16,-5 3-7-16,0 2-12 16,-1 4-23-16,-6 1-49 15,1 2-25-15,-2 1 99 0</inkml:trace>
  <inkml:trace contextRef="#ctx0" brushRef="#br0" timeOffset="11444.07">11015 5507 1109 0,'17'-6'39'0,"-4"1"-1"0,3-2-12 16,-3-2-3-16,-3 2 0 0,-1-2 7 16,-2 2 4-16,1-1 15 0,-2 1 15 15,-2 2 6-15,0 0-2 0,-2 1-13 16,0-2-13-16,1 0-11 0,0 0-6 15,-2 0-1-15,1 0-4 0,-2 1-6 0,1-1-7 16,-1 3-6 0,0-2-3-16,0 1-1 0,0-1 0 0,0 2-5 0,0 3-5 15,0-1-3-15,0-1-5 0,0 2 0 16,0-2 4-16,0 1 4 0,0 0 1 16,1 0 2-16,0 1-3 0,-1-1-1 15,2 1 2-15,-2-1 1 0,1-1 3 16,0 2 3-16,-1 0 2 0,0 0 1 15,1 0-3-15,-1 0-4 0,0-2 0 16,0 2 1-16,0-1 3 0,0 1 5 0,0-1 3 16,0 1-2-16,0-1-1 0,0 0-2 15,0 0-6-15,-1-1 0 0,-7-1-2 16,0 2-2-16,-3 1-5 0,0 0 2 16,-1 3 1-16,2 2-1 0,-3 0 6 15,-1 4 0 1,1 2 3-16,-1 0 3 0,6 3-4 0,2 2-3 0,2 3 1 0,4 3-1 15,6 5 7-15,3 2 3 0,8 6 0 16,2 0 0-16,1 1 0 0,0-4 0 31,-1-3 0-31,-3-6 1 0,-1-6-1 0,-4-3 2 0,1-3 1 0,2-3-1 16,3-1 3 0,-3-4 2-16,1 1 1 0,-1-3 1 0,1-1 1 0,4-1-1 0,0-5-2 31,4-2 1-31,-4-1-1 0,0-1-1 0,1-1 0 15,-5 1-2-15,-1 0 0 0,-4-1 0 0,-2 2-1 0,0 2 0 32,-2 0 1-32,-2 5-2 0,1 0 0 15,-5 0 0-15,0 1-1 0,3-2-4 16,-2 3-10-16,-1 0-19 0,1 0-22 0,-1 0-25 16,0 0-28-16,-3 0 57 0</inkml:trace>
  <inkml:trace contextRef="#ctx0" brushRef="#br0" timeOffset="13521.38">24872 12101 1285 0,'0'0'42'0,"0"0"-5"0,0 0-4 16,0 0-4-16,0 0 13 0,0 0 8 0,0 0-7 15,2 0-6-15,-2 0-10 0,0 0-11 16,0 2-7-16,0-2-5 0,1 5-5 15,0 3-2-15,1 7-2 0,3 10 0 16,1 9 3-16,3 11 1 0,2 9 0 16,5 7 2-16,3 4 0 0,5 2 1 15,-1 2 0-15,3 1 3 16,2-4-1-16,-3 2 0 0,1 4 1 16,-4 5-2-16,-4 4-1 0,3 0 1 0,-5-6-2 15,0-11 1-15,-2-13-1 0,-4-11 0 16,-5-9 1-16,-1-6-1 0,-2-8 0 15,-2-1 0-15,2-3 1 0,-1-6 1 16,0-3 2-16,-1-3 3 0,0-1 2 0,2-2-1 16,-2 1-6-16,0 1-7 0,0 0-8 0,4-7 0 15,2-6-2-15,6-14-5 16,9-12-8-16,4-12-19 0,4-9-15 0,-1-4-9 16,-1-2 4-16,-3 1 16 0,-1 2 20 15,-1 5 18-15,-2 9 7 0,-1 10 7 16,-3 11 10-16,-5 8 15 0,-3 10 17 15,-5 5 6-15,0 2-4 0,-3 3-18 0,0 0-8 16,0 0-7-16,0 2-7 0,-3 5 0 16,-3 8-6-16,-6 13-3 15,-4 15 1-15,-5 12 4 0,0 7 2 0,-3 8-1 16,1-1 0-16,0 3-1 0,4-3 0 16,5-5-2-16,4-1 10 15,3-8 5-15,1-6 7 0,2-5 14 0,0-9-7 16,3-10-1-16,-1-7-2 15,1-6-9-15,0-7 3 0,1-4 2 0,0 1 5 16,-1-1 9-16,-1-1 3 0,1 0-6 0,0 0-9 16,-6-5-11-16,5 1-12 0,-2-1-1 15,-3-2-1-15,-3-2-1 16,-4-3 2-16,-2-3 0 0,-5-5 2 0,-1-1 0 16,1 2 0-16,-2-1 0 0,2 2-1 0,2 3 0 15,-4 0-1-15,4 3 0 0,-2 3-1 16,3 1-1-16,0 0 1 0,0 2-11 15,4 1-23-15,-3 0-36 0,-3-4-34 16,-1-4-19-16,-5-5 59 0</inkml:trace>
  <inkml:trace contextRef="#ctx0" brushRef="#br0" timeOffset="14865.95">18628 16352 1421 0,'2'0'89'0,"-2"0"48"16,1 0-89-16,-1 0-56 0,0 0-1 15,0 0 3-15,1 1 2 0,0-1 0 16,-1 0 1-16,0 0 4 0,1 0 3 16,3 0 5-16,-1 0 0 0,2 1-2 15,4-1-2-15,3 1-4 0,10 0 0 16,6 2-1-16,2-1-1 0,7 1 1 16,-2-1 0-16,4 2 0 0,7-3-1 0,7 2 1 15,5 2-1-15,17-3 1 16,13 3 0-16,2-2 1 0,9 1 0 15,-2 2 0-15,10-1 0 0,5 0-1 0,2 0 1 16,-6 0-1-16,-14-1 0 0,-1 2 1 16,-6-1-1-16,-8-2 0 0,-12 1 1 15,-14-2-1-15,-14-2 0 0,-14 0 0 16,-6 0 2-16,-9 0 1 0,-5 0-3 16,0-4-6-16,-2 3-11 0,-1-2-9 0,0-3-8 15,-1-3 0-15,-2-6 0 0,-6-7 4 16,-4-6 3-16,-10-8-5 0,-2-4-1 15,-10-6-1-15,-11-6 5 0,-11 4 7 0,-12-4 7 16,0 5 4-16,0 3 0 0,9 3 5 16,5 6 2-16,9 2 0 0,7 7 3 15,13 10 1 1,8 5 0-16,7 7 5 0,5 3 8 0,4 1 9 16,0 0 8-16,0 0 6 0,0 0-6 0,-1 3-8 15,5 1-9-15,2 5-11 0,9 3 0 0,4 7 0 16,12 7 0-1,3 2 0-15,9 2 0 0,5 3-1 16,6 2 1-16,12 5 1 0,5 6-1 0,3 6 1 16,-8-3-2-16,-9 1 2 0,-9-3 6 15,-11-10 6-15,-5-7 5 0,-10-7 0 0,-6-5-6 16,-4-2-6-16,-1-3-5 0,-5-3-3 16,-3-2-1-16,0 1-2 0,-3-1 11 0,-6-2 2 31,-4 6 1-31,-6 6 2 0,-3 2-11 0,-3 2 5 0,-5 2 6 0,-6-1 2 15,-1 1 2-15,0 3 0 0,-7-1-2 0,-2-4 3 16,-4 0 1-16,-6-2-4 16,2-2-5-16,7 0 0 0,-2-2-1 0,7-2 0 31,4 2 0-31,1-3-3 0,3 1-2 16,5-2-2-16,5-1-1 0,1 1 0 15,8-1-1-15,1-1-1 0,0 0-9 16,2-2-14-16,1 0-17 0,1-3-25 0,4 1-11 15,-2 2 38-15</inkml:trace>
  <inkml:trace contextRef="#ctx0" brushRef="#br0" timeOffset="68081.07">29591 12026 1705 0,'0'12'217'15,"1"-3"-232"1,-1 7-129-16,0-41 155 0,0 20-28 16,-1 9 5-16,1 2 2 0,0 5 3 15,0 4 1-15,-1 3 2 16,-2 6 0-16,2 5 1 0,1 8 0 0,0 10 0 16,1 7 2-16,1 8 0 0,0 6 0 0,1 5 1 15,4 5 0-15,0 0 2 16,2 2 0-16,3 1-1 0,0-1 0 0,4-4 0 15,0-1-1-15,1-5 1 16,-2-6 0-16,1-4-1 0,-2-6 1 0,-3-6 0 31,-2-9-1-31,1-5 1 0,-4-11 0 0,-1-3 0 0,-3-7 0 0,-1-4 1 16,4-1 0-16,-4-5 1 0,4 1 1 0,-4-4 0 16,0 0 1-16,0 0 0 0,0 2-1 31,0-2 2-31,0 0 0 0,3-2 0 15,-4 2 3-15,4-2 1 0,3-2 0 16,1-3 0-16,6-7-2 0,0-3-5 16,2-7-2-16,2-2-1 0,-3-2 0 0,2 0 0 15,-2 0 0-15,-1 0 0 0,3 1 2 16,1 0-3-16,1 2-2 0,-1 2 1 16,-2-1-2-16,-4 4 4 0,-2 4 1 15,-3 6 2-15,-1 3 3 0,-4 3 1 16,0 3 2-16,-2 1-2 0,1 0-7 15,-1 0-5-15,0 0-6 0,0 0-11 16,0 0-1-16,-2 2-2 0,-1 3 2 0,-4 6 10 16,-1 3 6-16,-3 9 6 0,-3 2 1 15,-1 2 1-15,-2 1 0 0,1 1 1 16,-2 5-1-16,4-1 0 0,0 4 1 16,1-1-2-16,3 0 1 0,-4-2 0 15,2-5-1-15,4-5 0 0,-1-1 0 16,-1-6-1-16,3-5 0 0,-2-1 0 0,-1-5 1 15,7 0 1-15,-6-3 1 0,0-3-1 16,4 0 2-16,-2 0 2 0,3-3 3 16,-4 0 1-16,-4-4 3 0,-5-4 2 15,-6-4 0-15,-4-6 1 0,-4-5-4 16,-5-8-2-16,-3-7-4 0,-5-10-2 16,-4-5-1-16,-2-4 0 0,1 0-1 15,-7-1 0-15,-3 1 0 0,-7 2-1 0,1 4 0 16,7 8 1-16,12 10 0 0,14 10-1 15,6 8 1-15,10 7-1 0,5 7 0 16,3-1 0-16,7 5-2 0,0 0-2 16,0 0-1-16,1 0 0 0,0 0-2 15,0 0-6-15,0 0-8 0,-2 0-10 16,2 0-9-16,0 0-17 0,0 0-14 0,1 5-21 16,-1 2 501-16,-1 7-315 15</inkml:trace>
  <inkml:trace contextRef="#ctx0" brushRef="#br0" timeOffset="68438.39">29421 17750 1290 0,'0'1'55'0,"0"0"-55"0</inkml:trace>
  <inkml:trace contextRef="#ctx0" brushRef="#br0" timeOffset="128064.52">25259 15697 1333 0,'0'0'36'0,"-1"-1"-9"0,1-1-24 0,0 2 6 0,0-1 3 0,0-4 2 16,2 3 1-16,1-4 1 0,2 1 1 15,0-1 3-15,1-3 2 0,2 1 1 16,2-1 1-16,1-1-3 0,3-2-3 16,3-2-3-16,2 0-6 0,6-1-2 0,4 0-1 15,3 0-1-15,5 3 4 16,1 1 2 0,1 0 2-16,-2 1 0 0,1-1-3 0,-3 0-4 0,2 1-3 0,2 0-1 15,-2 0-1-15,9 2 0 0,1 2 0 31,3 0 1-31,1 3 1 0,1-2-1 16,-3 3-1-16,0 2 4 0,-5-2-1 0,-3 2 0 16,0 2 1-16,-4-1 0 0,1 2 0 15,1 2 2-15,-2-3 0 0,2 1-4 16,2 2-2-16,2 1 1 0,4 3-2 16,1 0 0-16,-5 1 2 0,-6 2-1 15,-7 0 2-15,-3 4 3 0,-2 0-3 16,-2 1 1-16,2 1 0 0,-1 3-3 15,3 5-1-15,-2-2 1 0,1 7-1 16,0 0 0-16,-1 0 0 0,0 2 0 0,1-2 1 16,-2 0-1-16,1 1 0 15,-4-1 0-15,0-1 1 0,-1 0 2 0,-5-5 2 16,-3 2 2-16,-5 0-1 0,1 0 0 16,-4 4-1-16,-1-1-3 0,-3 1 0 15,-5 0-1-15,0 3-1 0,-4 1-1 16,-7 0 1-16,-2-1-1 0,-5-3 1 15,-5 2 0-15,-1-4 1 0,-1 0-1 0,0 4 3 16,-2-3 0-16,1-2-2 0,-3 1 3 16,-2-4-2-16,0 1 1 0,3-1 2 15,-2-2-2-15,-5 1 2 0,-3-3-2 16,-11-1-2-16,-7-2 1 0,2-2-1 16,-3-2 1-16,6-2 0 0,1-3 1 15,2-2-1-15,-1-2 0 0,-3-2-1 0,-4-3 0 16,-6-4-1-16,-3-3 1 0,5-2-1 15,4-3 1-15,5-6 0 0,8-1 0 16,-3-6 0-16,0-1 0 0,-10-4 0 16,-7 1-1-16,3 1 2 0,1-1-2 15,10 3 1-15,7-3 0 0,5-3-1 16,4 2 0-16,8-1 0 0,3 2 0 16,0 1-1-16,-1-1-1 0,2 0 0 0,-4-3-1 15,6 1 2-15,6-2 1 0,0 3 5 16,8-3 4-16,1 5 3 0,3 3 1 15,2 0 6-15,4 0 1 0,4 2-2 16,2-2-2-16,3 1-10 0,1 1-4 16,4 2 2-16,1-1 1 0,4 1 2 15,-1-1 1-15,3 2 0 0,1 2-3 16,-5 2-1-16,8-1-1 0,-1 1-1 0,1-1 0 16,6-3 0-16,-3-1-1 0,4 0 0 15,2 1 0-15,3 0 1 0,2-1 0 16,5 3-4-16,3 0-1 0,3 5-2 15,-2 1-3-15,-5-2 4 0,-6 5 0 0,-7-2 0 16,-2 3 0-16,-2 2 2 16,-1 1-3-16,0 1-1 0,-2 2-7 0,4-1-17 15,5 3-20-15,5 0-31 0,5 2-18 16,3 5-12-16,2 0-21 0,5 3 77 16</inkml:trace>
  <inkml:trace contextRef="#ctx0" brushRef="#br0" timeOffset="155360.82">18401 5196 1993 0,'0'1'20'16,"0"0"-43"-16,0-1-41 0,0 2-5 0,0-2 27 15,0 2 13-15,0-2 13 0,2 1 4 16,2 2 2-16,1 2 3 0,3 4 3 15,2 0 2-15,3 4 1 0,10 5 1 16,7 8 0-16,11 8-1 0,14 6 1 16,9 12 0-16,8 11-1 0,5 5 1 15,4 11 0-15,7 4-1 0,15 4 1 16,10 5 1-16,6 6 0 0,5 4-1 16,3 1 1-16,0-1-1 0,1-4 0 0,-5-5 2 15,-1-1-2-15,0-5 1 0,-7-5 0 16,-5-10 0-16,-18-12-1 0,-16-8 1 15,-4-8 0-15,-9-6-1 0,-6-7 1 16,-11-5-1-16,-13-9 1 0,-12-6 2 16,-10-5 0-16,-4-4 4 0,-7-2 4 15,0 0 2-15,-1 1 3 0,1-1-2 0,0-3-1 16,0-3-4-16,5-3 0 0,-5-8-4 16,-3-10-1-16,3-7-2 0,-4-14-5 15,-1-4-4-15,-6-6-5 0,-5-1 0 16,1-1 3-16,-6 0-1 0,1 5 4 0,0 2-2 15,-4 1-3-15,4 7 3 0,3 6 2 16,5 9 4-16,4 9 3 0,6 9 3 16,2 11 2-16,0-1-9 0,0 2 0 15,0-1-4-15,0 1-7 16,-1 1 2-16,4 5-3 0,3 9 0 0,5 11 4 0,6 11 6 16,3 11 2-16,7 7 2 0,0 8 0 15,0 2 0-15,-2 0 1 0,-3-1 0 16,-4-5 0-16,-1-4 0 0,-5-3 0 15,-2-3-1-15,-2-4 0 0,-6-5-2 16,2-5 0-16,-8-7 0 0,-1-4 1 16,-1-4-1-16,-5-2-1 0,-1-1 1 15,-6 1-1-15,-8-5 4 16,-7 0 5-16,-8 0 1 0,-6-5 3 0,-7-2 2 16,3-4-1-16,-1-2 1 0,0-4-2 0,0 0-1 15,-3-4-2-15,1 0-1 16,-6-2-1-16,-1 0 0 0,2 2 0 0,8-1-2 15,9 2 1-15,12 4 2 0,6-1-1 16,5 2 3-16,7 1 2 0,5 1 0 16,2 0 1-16,5 0 6 0,0 0 5 0,0 0 3 15,0 0-1-15,0 0-7 0,0 0-7 16,0 0-5-16,0 0-4 0,0 0-6 16,0 0-17-16,2 0-19 0,0 1-5 15,-1-1-10-15,0 0-12 16,4 2-7-16,6-5 30 0,10-1 12 0</inkml:trace>
  <inkml:trace contextRef="#ctx0" brushRef="#br0" timeOffset="198467.27">18260 9330 1302 0,'30'18'60'0,"-30"-18"-42"16,0 0-13-16,1 0-2 0,-31-15-4 16,30 14 0-16,3 2 1 0,-2-1-1 15,1 0 2-15,5 1 1 0,0 0 1 16,4-1 0-16,7 0 0 16,-1 2 0-16,7 0 0 0,3 1-1 0,5 0 0 0,7 0 1 15,4 1 0 1,7 3-1-16,14-2 0 0,0 2-1 15,4 1 0-15,-1 0 0 0,-4-1 1 0,5 4-1 0,5 0-1 16,14 1 2 0,5 3-2-16,-3-1 1 15,-2-2 0-15,-10-1 0 0,0 0 0 16,5-1 0-16,-1 3-1 0,0-4 0 0,-6 0 1 16,-2-1-1-16,3-2 1 0,3 1 0 15,10-2-1-15,0-1 0 0,-1-1-6 16,-1-1-8-16,-11-2-7 0,0 0-8 15,-3-4-1-15,-3 1 6 0,-2-4 8 16,-15 0 5-16,-13 0 8 0,-18-2 3 16,-7-2-4-16,-8-2-9 0,-7-3-12 0,-6-5-5 15,-12-7 4-15,-11-8-2 0,-14-5 4 16,-8-2 0-16,-10 0-2 0,0 1 7 16,0 4 2-16,1 2 1 0,4 3 1 15,4 2 6-15,3 3 5 0,0 7 3 16,7 1 4-16,0 7 6 0,11 5 3 15,9 5 8-15,10 0 11 0,8 3 7 16,4 0 11-16,0 0 3 0,0 0-7 0,0 0-9 16,0 0-14-16,0 2-8 0,2 1-8 15,2 0-2-15,6 2-1 0,5 2-1 16,5 4 1-16,8 5-1 0,2 0-1 16,2 3 3-16,0-1 1 0,1 2 0 15,3 0 2-15,2 0-5 0,5 2 0 16,-8 1 1-16,1 0-2 0,-4-5 1 15,0 0 2-15,0-3-2 0,0 0 1 0,-1 1 0 16,2 2-2-16,-2-2 0 0,-4 0 0 16,-3 0 0-16,-5 0-1 0,-3-2 0 15,-4-3 5-15,-5 0 0 0,-6-4 3 16,-8 6-1-16,2-2-4 0,-3 4 1 16,-2 6-1-16,-1-1 0 0,-4 2 3 0,-5 1 8 15,-7-2 4-15,-6 1 0 16,-5 0-2-16,-1-2-7 0,0 2-3 0,5-4 0 15,0-1 0-15,3 1 0 0,2-3-1 16,2 1-1-16,4 0 0 0,4-4-1 16,1-2 6-16,3 1 6 0,5-2 2 15,-2-2 7-15,4 0 1 16,2 1-1-16,3-5 4 0,1 3 0 0,0-4-2 0,-1-1 1 16,3-1-1-16,0 1-3 0,1 3-1 15,0-2-1-15,-1-2-5 0,0 1-3 16,0-1-4-16,0 0-3 0,0 0 0 15,0 0-1-15,0 0 0 0,-1-1-1 16,1 1-1-16,1 0-1 0,0 0 1 16,1 0 0-16,-2 0-3 0,0 0-2 0,0 0-5 15,-2 0-9-15,2 0-10 0,-1 0-13 16,0-2-11-16,1 2-10 0,0 0-7 16,0 0-6-16,0 0-5 0,0 0-2 15,0 0-7-15,4-3-81 0,-1-6 105 16</inkml:trace>
  <inkml:trace contextRef="#ctx0" brushRef="#br0" timeOffset="210231.85">30001 5393 779 0,'0'0'30'0,"-2"1"12"0,0 2-37 31,-1 3-5-31,3-2 0 0,-1 2 4 16,0-1 0-16,1 0-2 0,-2 0 2 0,-1 1 1 15,2 1 5-15,-1 1 4 0,1 2 1 16,-1 6-1-16,-1 1 1 0,0 10 1 15,0 5-1-15,0 6-1 0,1 6-5 16,-2 8-5-16,-1 3-2 0,-1 9 0 16,-1 8 0-16,2 5 0 0,-1 11 1 15,0 4 0-15,0 1 0 0,-2-1 1 0,3-5-2 16,0-3 2-16,1-3 0 16,0-9-1-16,2-8 0 0,1-14 1 15,1-9-2-15,0-12 1 0,-1-10 1 0,1-7-1 16,-4-6 1-16,3-1 1 0,0-2 0 15,1-2 2-15,2 0 0 0,-2-1 5 16,-2 0 6-16,2 0 6 0,-1-1 4 16,2 1 0-16,0 0-5 0,0 0-7 15,6-7-6-15,2-1-8 0,10-6-36 0,6-7-48 16,4-6-5-16,-3 0 40 0,-8 4 75 16,-3 6 74-16,-6 4 10 0,-2 0-36 15,1-3-46-15,5-5-27 0,-3 0-6 16,0 2 5-16,-3 5 13 0,-3 5 9 15,-1 4 2-15,-1 3-7 0,-1-2-13 0,-1 4-9 16,0 0-15-16,0-1 2 0,0 0-2 16,0-2-2-16,0 6 11 15,-3 2-4-15,0 5 3 0,-5 4 3 0,-3 6 3 16,-2 7 1-16,-3 5 3 0,-2-1-1 16,-1 2 1-16,-1-3 0 0,-1-4 2 15,1-4-1-15,1-4 1 0,2-3 0 0,3-5-2 16,-1-2 2-16,-1-2 0 0,-1-6 3 15,-1 0 1-15,-5-1 1 0,-5-6 0 16,-6-4 0-16,-4-4 0 0,-4-3 0 16,5-4 0-16,-2-5-2 0,1-2 0 15,1-3-2-15,-3-3 1 0,6 1-1 16,3 3-1-16,6 3 1 0,5 5-2 0,2 4 1 16,1 4-1-16,6 2-1 15,2 3-2-15,5 4-10 0,0 4-16 0,-1 1-28 16,3 1 240-16,0 1-151 0</inkml:trace>
  <inkml:trace contextRef="#ctx0" brushRef="#br0" timeOffset="-211416.33">30921 11194 879 0,'-33'30'23'0,"-2"-4"-16"0,-5 5 0 16,-5-9-4-16,-5 1 1 0,-1-2 5 15,-5-8 4-15,1 2 6 0,-2-9 2 16,-1-3 0-16,-9-3 2 0,-10-6-4 15,-2 2-2-15,-7-7-3 16,6-1-6-16,6 2-1 0,-3-3 0 0,-6 0 4 16,-2 0 0-16,-1-2 1 0,2 0 0 15,10-4-4-15,3-2 0 0,-2-1 1 16,-2-1 0-16,-2 1 3 0,1-1 0 0,6 0-2 16,13-2-3-16,4 0-1 0,7-2-1 15,7 3 2-15,-1-1 2 0,2 0 0 16,-1 1 2-16,-1 0 3 0,7 2 5 15,7 1 11-15,10 3 5 0,7 4 6 16,4 1 11-16,4 2 14 0,0 2 9 16,1-3 11-16,2-2-12 0,3-4-22 0,6-3-14 15,4-7-25-15,10-1-5 0,3-9-3 16,2 3 0-16,5-3 2 0,-5-1 0 16,4-4-3-16,2 0-4 0,0-5-5 15,11-2-4-15,7 1-6 0,10-3-1 16,14 7 1-16,3 3 1 0,-4 8 11 15,-3 5 4-15,-8 5 0 0,5 4-14 0,11-3-10 16,9 5-5-16,1 6 6 0,-4 4 17 16,-5 5 4-16,-6 3 1 15,4 7 0-15,9 3-4 0,-1 8 0 16,-1 2 2-16,-9 0-2 0,-11 4 2 16,-2 5 1-16,4 5 0 0,4 6-1 0,-1 5 1 15,-5 1 0-15,-11 2 0 0,-9 3 1 16,-5-2 0-16,-4 7 0 0,0 6 3 15,-3 4 0-15,-2 5 3 0,-4-1 0 16,-3-1-2-16,-2-3 0 0,-9-8-1 0,-2-2-3 16,-5-6 0-16,-9-4 0 0,-2-3 0 15,-8-4 0-15,-3-1 0 0,0-6 0 16,-6-2 0-16,-2-3 0 0,-1-4 0 0,-4 0-1 16,-2-1 1-16,-3-2 3 15,-6 2 1-15,-3-8 1 0,1 3 0 0,-8-7 1 16,-5-2 0-16,-7-1-1 0,-7-7 0 15,3 0-2-15,8-6-1 0,8 3 0 16,7-5 0-16,4 3 0 0,3 1-1 0,6-1 0 16,4 1 0-16,5-1 1 0,3 2-1 15,3-1 1-15,5 4-1 0,2-2-1 16,-1 0 6-16,1 3 4 0,1-2 4 16,3 1 1-1,1 0-2-15,0 0-1 0,-2 1-4 0,2-1 0 0,3 0-2 16,-1 0-3-16,0 0 0 0,-2 0 1 15,0 3-2-15,0-3 0 0,-1 0-1 16,1 0-1-16,-1 0 0 0,0 0 1 16,1 0-1-16,-1 0 0 15,0 0 1-15,1 0-3 0,-1 0-5 0,1 0-8 0,2 0-11 16,1 0-10-16,-2 0-18 0,-1 0-20 16,0 0-14-16,-1 0-9 0,0 0 74 15,-1 0-1-15</inkml:trace>
  <inkml:trace contextRef="#ctx0" brushRef="#br0" timeOffset="-167529.91">4202 12774 1451 0,'3'0'76'0,"-1"-1"58"16,1-2-131-16,-2 0-15 0,0-2-1 16,-1 1 4-16,1 0 6 0,-1-1 3 15,0 1 0-15,0 1 1 0,0-2 1 16,2 1-1-16,-2 1 0 0,1-1 7 15,2 2 3-15,-2 1 10 0,2-1 8 16,-1 0 2-16,3 0 2 0,-2 0-3 16,2 1-6-16,0-3-7 0,3 2-6 0,2-1-6 15,8-3-3-15,8-2 0 0,13 0-5 16,14 0 0-16,7-3-6 0,9 5-5 16,8 0 2-16,6 0 0 0,8 3 4 15,5 1 3-15,1-3 2 0,-2 3 2 16,-4 0 1-16,-4 0 0 0,-2 0 0 15,-5 0 0-15,-9 1 0 0,-14 0 0 16,-13 0 1-16,-12 1 0 0,-3-2 2 0,-9 0-8 16,-3 0-7-16,-7 1-6 15,-4 0-9-15,-4 1-15 0,-1 0-23 0,-1-5-14 16,-6-2-13-16,-11-11 17 0,-6-6 28 16,-11-11 19-16,-13-5 20 0,-8-3 3 15,-7 0 1-15,-5 6-2 0,7 3 0 16,7 3 0-16,5 4-1 0,11 5 0 15,4 6-1-15,7 5 1 0,12 4 2 16,4 3 4-16,10 4 10 0,0 0 23 0,0 0 9 16,0 0 15-16,-1 0-6 0,0 2-20 15,5 1-12-15,7 6-16 0,11 8-3 16,9 10-3-16,14 10 2 0,13 5 3 16,13 5 4-16,9-1 9 0,-3 2 9 15,-1-2 6-15,-7-1 3 0,-4-2 0 0,-3-5 0 16,-7-3-5-16,-9-8-5 0,-11-5-6 15,-7-5-8-15,-10-1-2 0,-6-4-5 16,-6 1-1-16,-6 1 0 0,-4 2-3 16,-11 2-2-16,-7 3-1 0,-7 1-3 15,-5-5 1-15,-8 5 2 0,-1-4 1 16,-2-2 1-16,-6 0 2 16,5-4-3-16,-3-1-11 0,0-4-16 0,1-2-30 0,-4-1-26 15,8-2-59-15,2-2 79 16</inkml:trace>
</inkml:ink>
</file>

<file path=ppt/ink/ink22.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13:30.879"/>
    </inkml:context>
    <inkml:brush xml:id="br0">
      <inkml:brushProperty name="width" value="0.05292" units="cm"/>
      <inkml:brushProperty name="height" value="0.05292" units="cm"/>
      <inkml:brushProperty name="color" value="#FF0000"/>
    </inkml:brush>
  </inkml:definitions>
  <inkml:trace contextRef="#ctx0" brushRef="#br0">14612 7100 1415 0,'-1'-1'31'15,"-1"1"-21"-15,-7 0-11 0,-2 2-5 0,-8 0 5 16,-3 2 1-16,-4-1 1 16,-7-1-1-16,-5-2 1 0,-4-1 1 0,3 0-1 15,1-2 1-15,3-1 2 0,-3 0-2 16,-2 1 1-16,3-1 0 0,-1 1 0 16,1-3 3-16,-10-1 7 0,-11 0 2 15,-9 0 2-15,-10-2-1 0,-2 1-6 16,-2-1-4-16,1-1-2 0,-10 1-2 15,-7 2-1-15,-4-1 1 0,-4 2-2 0,6 0 2 16,-4 0-1-16,-10 2-1 0,-2-1 1 16,-6-1 0-16,3 1-1 0,-3-2 6 15,-9 2 11-15,-2-4 3 0,-1 1 3 16,-6 0-4-16,-4-2-9 0,3 1-2 16,-13-3 0-16,2-1-2 0,-2 1-1 15,-4-2 1-15,-7 0-2 0,6 0 1 16,-1 1 4-16,-10-1 2 0,12 4 1 15,-5 0 1-15,-9-2-2 0,3 5-2 0,-1-3-1 16,-11 1-3-16,4 3-1 0,2 1-1 16,-11-2 0-16,6 5-2 0,3 0 3 15,-11-2-2-15,3 3 3 0,3-3 2 16,-10 1-2-16,9 1 1 0,6 1 0 16,-11 1 3-16,9 0 3 0,0 0 4 15,-8-1-3-15,6 1-2 0,1 0-4 0,-7 0-3 16,5 1-2-16,5-2 0 0,-11 1 0 15,12 0-1-15,4 0 2 0,-4 1-1 16,12 2 3-16,3 0 1 0,-7 2 2 16,9 1 0-16,9-2-1 0,-3 4-3 0,6 0-1 15,5 2-2-15,4-1-1 0,2 1 1 16,10 0-1-16,6-1 0 0,4 1 1 16,17 1 0-16,6-1-1 0,6-2 1 15,4-1 4-15,7 0 4 0,11 1 7 16,9 0 4-16,11-4 1 0,8 2-2 15,5-3 0-15,10 2 0 0,7-3 2 16,5 0 1-16,4-1-5 0,2 1-4 16,2-2-3-16,0 0-3 0,0 0-2 15,1 0 1-15,0 2-2 0,0-2-2 16,0 0 1-16,0 0-2 0,0 0-1 0,0 0 3 16,0 0-1-16,0 0 0 0,0 0 2 15,0 0-6-15,2-2-10 0,-2 2-16 16,0 0-16-16,0 0-16 0,0 0-29 15,0 0-22-15,0-2-20 0,4-2 666 16,-2-6-416-16</inkml:trace>
</inkml:ink>
</file>

<file path=ppt/ink/ink2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13:49.926"/>
    </inkml:context>
    <inkml:brush xml:id="br0">
      <inkml:brushProperty name="width" value="0.05292" units="cm"/>
      <inkml:brushProperty name="height" value="0.05292" units="cm"/>
      <inkml:brushProperty name="color" value="#FF0000"/>
    </inkml:brush>
  </inkml:definitions>
  <inkml:trace contextRef="#ctx0" brushRef="#br0">19991 2435 317 0,'0'4'7'0,"-1"-3"-7"0,1-1 0 0,-1 0 0 0,1 0 11 16,0 0 28-16,-1 0 32 15,1 1 15-15,-1 1 3 0,0-2-25 0,-2 0-31 16,1 3-15-16,0-1-11 0,-2-1-2 0,0 0 1 16,-4 0 1-16,-1 1-2 0,-2 3 0 15,-2-1 1-15,-1 1-1 0,-3-2 1 31,-1 1 1-31,-1 3-2 0,-6-1 1 0,-4 1 1 16,-8-3-1-16,-10 1 1 0,-4 0 30 0,-2 1 11 0,2 1-1 16,-1-2 0-16,2 2-31 0,-2 0-12 15,0 0 1-15,-5 0 1 0,-7-2 18 16,-3 1 9-16,-4-2-2 0,3-1-1 16,2 3-17-1,0-3-10-15,-3-1 1 0,-8-2 1 16,-4 0 0-16,-5-2 1 0,-2 0 0 15,7 1 8-15,5 1 9 0,-1-1 0 16,-6 0 0-16,-2 1-8 0,-2-4-9 16,3 4-2-16,4-1-1 0,0 1 0 0,-9 0-1 15,-3-1-1-15,-5 1 1 0,5 0-2 16,4 2 1-16,-3 0 0 0,0 0-1 16,-5-1 0-16,-2 1 1 0,4 0-1 15,5 2 0-15,-3-2 0 0,-2 3 0 16,3-1 0-16,-3 1-3 0,5 0 30 15,1 0 6-15,-5 1 3 0,0 0 4 16,-1 0-32-16,2 1-4 0,9 2-3 16,2 2 0-16,-8-2 0 0,0 2 0 15,-7-3 0-15,0 1 0 0,9 2 0 0,-5-1 0 16,-3 0 2-16,-5-1-2 0,-3 1 1 16,3-1-12-16,7 0 36 0,2 0 5 15,1-2 2-15,-3 0 13 0,3 2-38 16,7-3-2-16,1 2-3 0,-2-1-1 0,0 1 0 15,-5-4-2-15,4 4 1 0,9-3 0 16,6 4 0-16,2-3 0 0,-5-3 1 16,-1 2-2-16,-2-3 1 0,4 2 0 15,6 0-1-15,6-1 1 0,3 2 1 16,3-3-1-16,-6-2 1 0,-5 0 28 16,-6-2 1-16,-3-1 2 0,7 1-1 0,2-2-27 15,2-1-3-15,1 3 1 0,-6-3-2 16,-2-1 1-16,-1 1 0 0,0-1-1 15,5 3-1-15,5-1 0 0,3 2 0 16,1 0 0-16,2-3 2 16,-4 3-1-16,0 0 0 0,2-2 0 0,0 3-1 15,12 0 0-15,7 0 0 0,5 0 0 16,6 1 1-16,4 0 0 0,4 0-1 16,4 1 0-16,5-1 2 0,0 0-1 0,4 1 2 15,0-1 0-15,1 0-2 0,3 1 1 16,-2-1 0-16,-1 0-1 15,5 0 1-15,0 0-1 0,0 0 0 0,0 0 1 16,0 0 0-16,-2 0 2 0,2 0-8 16,1 0-13-16,0 0-25 0,-1 0-34 15,0 0-18-15,4-2-75 0,-2 0 99 16</inkml:trace>
  <inkml:trace contextRef="#ctx0" brushRef="#br0" timeOffset="19202.99">28420 10180 1576 0,'0'5'35'16,"0"4"4"-16,0 8-51 0,0 8-2 16,-2 6 14-16,0 12 0 0,-3 9 0 15,1 4 0-15,-1 5 0 0,4 7 0 16,-2 3 0-16,3 10 0 0,0 4 1 15,-1 7 0-15,5 3-1 16,2 2 0-16,0 3 1 0,1 8-1 0,-2 8 0 16,1 3 1-16,-3 4 0 15,3 3-1-15,1-9 1 0,1-9-1 0,-1-16 0 0,3-16 1 16,-3-9-1-16,1-10 1 16,0-3 1-16,-2-1-2 0,0-2 1 0,0-5 0 15,-2-9-1-15,1-11 2 16,-2-11 1-16,0-10 2 0,-3-3 2 0,0-2 3 15,1 0-1-15,-1 0 4 0,2 0-1 0,1 0 4 16,1-3 4-16,2 2-5 16,3-2-1-16,1-4-6 0,4-2-3 0,-1-4 0 15,5-3 1-15,4-1 1 0,8-2 2 16,3-2 0-16,0 2-1 0,-3-1-2 16,-7 4 2-1,-4 0 4-15,-7 5 6 0,-2 2 5 0,-1 3-3 0,-4 3-5 0,-2-1-6 16,-3 4-2-16,2-2-5 0,-2 2-3 15,0 0-2-15,2 0-6 0,-2 0-2 16,0 0 3-16,1 0-3 0,-1 0 2 16,0 0 1-16,0 0-4 0,0 0-1 15,0 1-1-15,-6 6-1 16,2 4 6-16,-2 12 5 0,-5 9 2 16,-3 6 2-16,1 2 0 0,-5 0 0 15,1-6 0-15,-2-8-2 0,-5-3-6 0,-2-6-3 0,1-2-4 16,1-4-1-16,2-2 3 0,1-2 3 15,-2-4 4-15,0-1 2 16,-1-2 1-16,-2-3-3 0,3-4-1 0,1-2 1 16,-2-2-2-16,1-3 1 0,0-2 2 0,2-2 1 15,1-1 4-15,4-3 2 0,0 2 0 16,3 1 0-16,6 1-1 0,-3 2 1 16,3 4 1-16,4 1 4 0,-2-1 4 31,5 6 1-31,-1-1 1 0,1-1-13 15,6-2-22-15,3-9 492 0,12-16-352 0</inkml:trace>
  <inkml:trace contextRef="#ctx0" brushRef="#br0" timeOffset="20046.18">31136 10672 1316 0,'0'0'117'0,"0"0"154"15,0 1-248-15,0-1-28 0,0 1-7 16,0 0-3-16,-2 3 2 0,1 7 3 0,-4 10 3 15,0 11 2-15,-2 14 2 16,-1 13 0-16,-1 12 3 0,1 14 0 0,0 18 0 16,1 11 1-16,-1 19 1 15,0 8 0-15,1 0-10 0,0-4-5 0,4-15-1 16,2-19-1-16,-4-23 11 0,7-23 2 16,-1-20 2-16,0-11-1 0,3-4 1 0,-1-2 0 15,-1-2 0-15,1-2 1 0,-1-6 0 16,1-4 0-16,-2-1 1 0,-1-5 1 15,0 0-2-15,0 1 2 0,0-1 1 16,0 0-1-16,0 0 0 0,2 0 0 16,1 0-1-16,2-1 0 0,6-4-6 15,6-5-19-15,9-8-13 0,3-8-2 16,2-5 6-16,1 2 20 0,-1-2 18 0,2 3 9 16,-3 5 8-16,1-3 6 0,-6 4 3 15,-7 4 4-15,-4 4 2 0,-3 7-3 16,-6 3-6-16,-2 4-8 0,1-2-9 15,-4 2-19-15,0 0-1 0,0 2-5 16,-3-1-6-16,2 3 7 0,-6 12-3 16,-3 10 1-16,-5 14 7 0,-9 12 3 15,-5 7 3-15,-4 2 1 0,3 6-1 0,3 3 1 16,4 2 0-16,5-2 0 0,3-10 1 16,6-16 1-16,3-17-1 0,3-14 2 15,3-11 0-15,0-1-6 0,0-1-4 16,-2 0-2-16,-2-3-2 0,2-1 6 15,-1-1 3-15,2-1 5 0,-1-4 3 16,-2-5 2-16,-2-7 1 0,-4-7-2 16,-2-6-1-16,-2-7-2 0,-2 0-2 0,-1-1 1 15,0 0-3-15,-3 2 1 0,2 0 1 16,-2-1 0-16,0 2 0 0,1 2 5 16,-5 5-15-16,4 7-34 0,-1 1 641 15,2 3-456-15</inkml:trace>
  <inkml:trace contextRef="#ctx0" brushRef="#br0" timeOffset="31394.16">31331 13782 1357 0,'23'1'43'16,"-6"1"-6"-16,1-1-27 0,-8 3-7 15,6-3-2-15,1 1 0 0,-2 4-1 16,6-2-3-16,-7 4 0 0,4 3-4 15,0 6-4-15,1 3 0 0,4 11-1 16,1 6-3-16,4 9 4 0,-2 8 0 16,-1 5 2-16,-1 4 5 0,-1 5 1 15,0 6 1-15,1 7-1 0,-1 10 0 0,-1 11-1 16,-4 11 1-16,-1 11 1 0,-2 17-1 16,-5 13 3-16,-1 16 0 0,-9 13-1 15,-1 4 1-15,-4 11-1 0,-3 4 0 16,-1-6 0-16,-2 1 1 0,-6-9-1 15,4-10 0-15,-2-8 0 0,2-23-1 16,3-15 1-16,-2-21 0 0,1-17-1 0,-1-9-1 16,-3-5 1-16,-3 2-2 0,-4-3 2 15,-4-6 1-15,-7-9 1 0,-3-10 0 16,-3-8-4-16,-4-10-2 0,0-9 2 16,-8-10-2-16,-4-14-3 0,1-5-3 15,-3-13-2-15,3-7 3 0,3-10 3 16,1-8 6-16,-1-7 2 0,3-9 1 0,0-5 3 15,-1-11 0-15,8-7 0 16,-2-4 1-16,6-3 0 0,5-1 1 0,0-9 0 16,9-3-1-16,2-5 2 0,7-1 0 15,5 5 1-15,1-4 1 0,3 0-4 16,4 1 8-16,1 0 1 0,2 6 0 16,3-5 3-16,1-6-10 0,1-1 0 15,2-2-3-15,5-3-1 0,1 3 0 0,2-1-1 16,3 2 0-1,-4 2 0-15,0 4 0 0,2-2-1 0,-3-1 1 0,2-2-1 16,-3 3 0-16,0 3 0 0,1 2-1 16,-1 7 1-16,-3 6-1 0,-2 7-4 15,0 10-6-15,0 9-2 0,3 2-2 16,2 9 4-16,-1 5 6 16,1 6 2-16,-2 10 0 0,-1 7 13 15,4 7 8-15,1 3 3 0,1 2 4 0,1-1-8 0,0 4-4 16,2-1-15-16,4 0-16 0,3 0-12 15,0 3 5-15,3 5 18 0,-3 2 16 16,2 5 6-16,0-1-8 0,3 2-13 16,2 3-19-16,-2 6-19 0,-1 3-10 15,-6 1 4-15,-3 3 11 0,-5-6 19 16,0 4 13-16</inkml:trace>
  <inkml:trace contextRef="#ctx0" brushRef="#br0" timeOffset="42059.56">31352 12972 1291 0,'0'0'76'0,"2"0"35"0,4-1-62 15,-4 1-31-15,-2-1-3 0,0 1 3 0,0 1 3 16,2 1 1-16,6 1-3 0,0 1-7 15,8 8-11-15,5 12-6 0,9 19-1 16,10 21-2-16,3 24 3 0,9 21 1 16,1 15 1-16,6 8 3 0,4 1 0 15,0-9 0-15,-5-16 0 16,-12-18 0-16,-15-20 0 0,-8-21 0 0,-10-14-2 0,-6-13-1 16,-3-9-7-16,-4-7 0 0,-3-4-20 15,-5-2-1-15,-3-5 8 16,-9-1 1-16,-5-8 20 0,-14-7 3 0,-9-12 0 15,-8-13 1-15,-6-10 2 0,1-12-1 16,-6-10 1-16,3-3 0 0,-8-3-2 16,-10-1 2-1,-1-2-1-15,-2-2-1 0,6 3 0 0,13 7-1 0,8 8 1 16,6 11 0-16,2 7 1 0,6 7 0 16,4 10-2-16,7 10 2 0,11 9-2 0,10 8-1 15,4 5 0-15,7 4-3 0,0 0-5 16,-1 0 8-16,3 2 5 0,0 3 5 15,3 4 6-15,3 12-5 0,10 19-4 16,12 18 0-16,15 24-1 0,11 18-2 0,5 18-1 16,5 10 0-16,3 5-1 0,10 10 2 15,10 2-3 1,1-6 0-16,-2-4 0 0,-13-17-1 0,-14-15 7 0,-10-16 9 16,-12-21 5-1,-12-20 2-15,-8-13-6 0,-8-14-9 16,-3-6-5-16,-4-6-2 0,-3-6-4 15,0 0 0-15,0-1-11 0,-6-1-10 16,-5-6 4-16,-11-7-3 0,-15-13 9 16,-15-19 10-16,-13-23 1 15,-22-22 2-15,-14-18 3 0,-8-12 2 0,-10-9-2 16,0-6 2-16,-9 3-2 0,-2 1 0 16,1 4 0-16,4 4 1 0,7 9-2 0,1 10 1 15,8 12-1-15,9 14-1 0,23 12 0 16,20 15 0-16,15 17-3 0,16 16-1 15,11 11-6-15,3 7 1 0,12 1 23 16,0 2 18-16,4 1 7 0,2 5 5 16,5 15-20-16,11 22-13 0,14 26-1 15,23 38-3-15,25 35-3 0,31 26-1 16,17 24-1-16,8 16-1 0,14 5 0 0,-2 13 1 16,0 3-2-16,1 9 1 0,-2-3-1 15,-14-9 0-15,-9-12 0 0,-16-25 0 16,-22-29 1-16,-15-26 2 0,-14-32 0 15,-15-18 0-15,-10-18-1 0,-14-15-2 16,-9-15 0-16,-9-16-8 0,-5-9-5 16,-5-10-7-16,-7-1-5 0,-6-5 7 0,-11-3 5 15,-12-13 8-15,-5-12 5 0,-10-17 2 16,-3-19 4-16,-8-19 3 0,-9-17 2 16,-17-22 2-16,-10-14-1 0,-5-11-2 15,-2-7-2-15,-1-3-1 0,-7 2-3 16,0 3-1-16,1 3 0 0,12 13-2 15,8 10 0-15,2 16 0 0,7 14-1 0,9 17 1 16,16 15 0-16,12 14 2 0,13 14 0 16,9 12 0-16,11 11-3 15,11 8-2-15,6 7 1 0,2 1-7 0,1 3 3 16,-1-1 7-16,4 5 0 0,2 8 5 16,0 11 1-16,9 22-6 0,9 24 1 15,13 26 1-15,16 24-2 0,17 19 1 0,15 16-1 16,7 13 0-16,5 10-1 15,-1 11 2-15,4 8-1 0,8-2 6 0,-1 2 7 16,-3-4 0-16,-12-16-2 0,-14-17 2 16,-5-18 0-16,-12-30 7 0,-5-20 7 15,-7-21-5-15,-11-15-6 0,-6-14-9 0,-12-9-7 16,-6-8 4-16,-6-12 5 0,-3-7 0 16,-4-7-3-16,-1 0-7 0,0 1-23 15,-3-4-14-15,-1-2-8 0,-5-4-2 16,-13-7 15-16,-12-13 12 0,-13-13 11 15,-14-22 3-15,-3-20 7 0,-7-21 1 16,1-11 2-16,-8-18 2 16,-13-6-3-16,-9-5 0 0,-7-4 0 0,-1 1-2 0,10 6-1 15,-3 7-1-15,-1 8 1 16,5 11 0-16,3 15 1 16,19 15 1-16,17 15 0 0,12 16 0 0,12 18-2 0,14 11 0 15,13 15 0-15,2 4 1 0,5 6 6 16,0 0 14-16,1 1 12 0,-1 1 4 15,1 2-8-15,2 7-16 0,11 17-11 16,7 26-5-16,13 37 0 0,15 29-5 16,13 29-1-16,18 18-1 15,14 12 2-15,7 19 6 0,1 8 1 0,-3 10 0 0,1 6-1 16,2-11 1-16,-2-8 0 0,-11-32 0 16,-23-34-1-16,-18-37 13 0,-18-41 3 15,-11-20-1-15,-8-16 1 0,-5-9-14 0,-4-3-5 16,-2-8-4-16,-1-1-22 0,-2-2-19 15,-5-3-3-15,-6-4 2 0,-9-8 17 16,-12-12 17-16,-9-15 6 0,-15-19 4 16,-16-21 6-16,-8-16 4 0,-8-19 2 15,3-10-1-15,3-8-1 0,-13-4-1 16,-4 1-1-16,-2 1-1 16,1 12-1-16,15 7 2 0,6 11 0 0,1 16 1 0,6 19 0 15,9 16-3-15,12 18-3 16,18 15-6-16,14 10-2 15,9 10-5-15,7 3 0 0,4 1 9 0,2 2 4 16,1 4 7-16,4 6 8 0,5 18-1 16,8 18-2-16,11 28 1 0,13 25-5 15,14 15-3-15,9 10 1 0,1 5-1 0,-3 5 0 16,0 1 0-16,-4 4-2 0,7 0 2 0,4 0-1 16,2-3 0-16,-2-2 0 15,-6-9 4-15,-15-15 2 0,-8-19 10 0,-12-22 2 16,-9-22-4-16,-3-14-3 0,-8-12-10 15,-2-7-3-15,-4-8-5 0,-3-9-24 0,-2 1-17 16,-8-4-7-16,-7-6 0 0,-6-5 21 16,-6-8 19-16,-6-11 10 0,-7-10 3 31,-10-9 2-31,-9-10 2 0,-1-4-1 0,-2-6 1 16,3 2 0-16,4 1-1 0,2 2 2 0,4 4-1 0,4 6-2 15,0 6 0 1,4 10-1-16,1 10-6 0,10 11-4 0,12 10-3 0,6 7-3 15,7 4 4-15,6 2 7 16,1 1 5-16,0 5 9 16,3 5 4-16,1 15-1 0,6 19-1 15,6 16-3-15,9 9-4 0,3 0 5 16,-1-8 11-16,-2-10 3 0,-1-7-1 16,-8 0-5-16,-2 2-14 0,-4-1-2 15,-2-4 0-15,-3-8-1 0,-2-9-2 16,-3-5-5-16,-4-9-7 0,0-2-1 0,-4-1-6 15,-5-6-1-15,-9-3 7 0,-11-2 2 16,-6-5 9-16,-3-4 4 0,-2-7 3 16,0-2-2-16,3-4 3 0,0-2 0 15,3 1-2-15,7 3 2 0,1 2-2 16,5 6-2-16,5 2 1 0,2 4-1 16,3 1 0-16,0 3-3 0,3 2-1 0,-1 1-7 15,-2 5-25-15,-10 8-9 0,-6 6 20 16</inkml:trace>
  <inkml:trace contextRef="#ctx0" brushRef="#br0" timeOffset="62133.18">23818 14797 1162 0,'0'0'39'0,"0"0"-14"0,0 0-18 0,0-1-18 0,0 1-7 32,-1 0-1-32,1 0 6 0,0 0 7 0,0 0 4 0,0 0 0 0,0 0-8 15,0 0-5-15,0 0-46 0,0 0 37 16</inkml:trace>
  <inkml:trace contextRef="#ctx0" brushRef="#br0" timeOffset="62906.32">23819 16386 833 0,'0'0'36'0,"0"0"7"0,0 0-30 16,0 0-21-16,0 0-14 0,0 0-53 16,0 0-87-16,0 0 93 0</inkml:trace>
  <inkml:trace contextRef="#ctx0" brushRef="#br0" timeOffset="65841.86">23939 15996 1199 0,'-1'0'44'0,"1"0"-19"0,-1 0-50 0,1 0-41 15,0 0-79-15,-2 0-77 0,-3 0 128 0</inkml:trace>
  <inkml:trace contextRef="#ctx0" brushRef="#br0" timeOffset="66473.33">23793 17492 961 0,'0'0'45'0,"0"0"10"0,0 0-39 0,-1-2-21 15,0 2-2-15,0 0 4 0,1 0 3 16,-1 0 3-16,1 0 1 0,0 0 0 15,0 0-1-15,0 0 0 0,0 0-7 16,0 0-17-16,0 2-143 0,0-2 109 16</inkml:trace>
  <inkml:trace contextRef="#ctx0" brushRef="#br0" timeOffset="74142">28844 17351 1290 0,'2'0'63'0,"0"-1"13"15,1 1-40-15,-3-1-36 0,3 0 2 16,-3 0 4-16,0 0 5 0,3-1 4 16,-3 2 3-16,0 0 5 0,1 0 2 15,4-4 0-15,-3 3-2 0,-1 1-6 16,0 0-9-16,1 0-5 0,-2 0-2 0,1 0-4 15,0 2-6-15,-3 1-9 0,-2 8-5 16,-5 7 2-16,-5 9 6 0,-8 6 10 16,-7 8 4-16,-9 2 1 15,-8 4 0-15,-2-1 0 0,0-2 1 0,7-4-3 0,8-7-1 16,5-6-2-16,6-7-6 0,5-8 3 16,3-6-1-16,8-2 0 0,5-4 3 15,-1 0 2-15,1 0 9 0,1 0 17 16,0-1 15-16,0-2 10 0,4-3 5 15,0-2-5-15,6-5-10 0,5-12-10 16,5-5-13-16,7-11-9 0,2-5-3 16,3-6-1-16,5-5-1 0,3-2 0 15,5-9-2-15,-2 0-2 16,-8-4 1-16,-8-1-6 0,-5-1-10 0,-2 3-9 16,-2 5-2-16,-4 11 2 0,-10 13 11 0,-2 18 8 15,0 11-1-15,-2 8 0 0,0 5-1 16,-5-4-4-16,-1 4 2 0,-5 0 2 15,-5 4 1-15,-5 3 5 0,-8 6 5 16,-15 5 0-16,-10 8 3 16,-6 6 0-16,-8 9-1 0,4 9-1 0,1 3 1 15,2 3-1-15,0-1 1 0,-3-1 1 0,1 0-2 16,0-3 1-16,4-3-1 0,9-5-1 16,10-4 2-16,6-8-1 0,8-5-1 15,6-6 0-15,5-6 1 0,6-5-1 0,3-6-1 16,0-2 0-16,6-1 0 0,-3 0 3 15,3 0 5-15,0-1 6 0,0-2 2 16,0-2 0-16,0-4-3 0,0-4-3 16,0-12-2-16,3-9-2 0,4-7 2 15,-2-12-1 1,3-4-1-16,0-6 0 0,0 0 0 0,3-1-1 0,-1-1 0 0,3 1 0 16,-3 2-2-1,-4 7 0-15,-1 12-1 0,-4 14-1 16,-1 13 1-16,0 10 2 15,0 6-3-15,0 0-1 0,-1 0-3 16,-7 2-9-16,-4 5 5 0,-8 11 4 16,-11 11 2-16,-9 9 5 0,-3 14 2 15,-11 8-2-15,-9 9 0 0,-9 2 0 16,-2-2-1-16,0 2 0 0,10-4 0 0,8-3-2 16,4-1 1-16,8-3 1 0,5-7-1 15,3-6 1-15,4-10 0 0,0-7-2 16,4-7 1-16,2-3 0 0,4-7-1 0,5-1-1 15,6-7-1-15,1-1-1 16,2-4 0-16,-1-2 1 0,3-2-1 0,-1-4 0 16,1-5 3-16,0-3 7 0,0-8 11 15,1-5 8-15,0-5 3 0,3-4-3 16,0-1-2-16,1-3-5 0,0 3-5 16,1 1-3-16,-1 0-5 0,1 3-1 0,0 0 1 15,-2 6 0-15,0 6 0 0,0 8 1 16,1 6-2-16,-1 0 0 0,0 3-3 15,-1 2-2-15,1-1-3 0,-2 3 0 16,1-2-1-16,-1 3-2 0,-3 1 1 16,-3 0-4-16,-3 3 2 0,-4 2 2 15,-3 6 1-15,-6 5 3 0,-2 9 1 16,-4 4 0-16,0 4 0 0,-9 6 2 0,-4-1-2 16,-7-3 1-16,-5-1 1 0,10-3-2 15,3-4 1-15,9-6 0 0,6-5-1 16,3-5 0-16,6-2 0 0,1-2-1 15,1-5 0-15,5 1 0 0,1-3-1 16,2-3 0-16,3 1 1 0,-1-5-2 16,3 3 1-16,-1-5 0 0,2-2-1 15,-1-1 3-15,0-6 3 0,2-4 5 0,1-8 1 16,1-5 1-16,3-8-3 16,0-5-3-16,3-3 0 0,3-4-2 0,0-2 2 15,2 5 0-15,-7 4 0 0,3 10 1 16,-3 13 1-16,-1 8 2 0,2 9 6 15,-4 8 0-15,0 0-7 0,0 0-7 16,0 0-7-16,-4 0-6 0,-6 6 3 0,-4 7 3 16,-11 9 3-16,-11 8 4 0,-8 8 2 15,-11 6 0-15,-8-1 1 0,0 1-2 16,3-3 0-16,5-4 1 0,8-1-1 16,4-4 1-16,5-3-1 0,1-1 0 15,3-3 0-15,4-2-1 0,-4-3 2 16,4-5-1-16,0-4 0 0,7-4 0 15,6-4-1-15,5-2 1 0,5-1-1 16,0 0-1-16,4-1-1 0,-2 0-2 16,2-4 0-16,-3-1 0 0,1-3 2 15,-1-4 2-15,-1-3 1 0,1-6 3 16,-3-6 1-16,0-4 0 0,0-6-1 0,1-2 0 16,2 3-1-16,0 4 0 0,0 1-1 15,1 5 1-15,0 2 0 0,-2 5-1 16,2 3 0-16,0 5 1 0,0 4-1 15,3 6-1-15,-1 1 0 0,-1 1-4 16,-1 2-2-16,-7 1-1 0,-2 3 0 0,-5 5 3 16,-5 0 3-16,-1 7 0 0,-4 2 2 15,1 1-1-15,-3 2 0 0,-5 2-1 16,-2 4 0-16,-5 3 0 0,-1 4-1 16,3 3 2-16,0 4 1 0,4-1 0 15,1 3 0-15,2-3 0 0,5-3-1 16,5-2 0-16,2-4 0 0,2-6 0 15,3-6 0-15,3-5 0 16,1-5-1-16,8-3 0 0,-1-2-1 0,3-3-2 0,0-3 1 16,0-1-3-16,1-2-1 0,-2-2 0 15,3 1-2-15,-2-3 5 16,-1-2 4-16,2-4 7 0,1-3 4 0,-3-3 3 16,0-4 1-16,0-2-1 0,-3 1-4 15,5 5-2-15,1 3-2 0,-3 3 0 16,2 8 0-16,2 3-3 0,-3-1-1 15,3 3-2-15,-1 1-2 0,1-1-2 0,-2 0-2 16,-3 2-2-16,0 1 2 0,-5 1 0 16,-4 3 2-16,-8 1 2 0,-4 1 0 15,-5 0 1-15,1 1 1 0,0 0 0 16,6 0 0-16,3 2 1 0,2-3-1 16,3-2 0-16,-2 0 0 0,-2-1 0 15,4-4-1-15,0-1-1 0,2-1-2 16,5-1-4-16,2-1 0 0,0-3-3 15,2 1 0-15,-3-4 1 0,3-6 0 0,-4-2 5 16,0-5 2-16,2-2 2 0,-4-8 0 16,2-1 0-1,0-5 1-15,-1-4 1 0,4 0 0 0,0-2 1 16,-1 2-1-16,1 6 2 0,1 3-3 0,0 7 1 16,1 4 0-16,0 4-1 15,3 5 0-15,0 4 1 0,-1 3-1 16,-2 5 1-16,1 0-1 0,3 0-1 0,-1 0 0 0,0 0-5 15,-2 2-2-15,-2 0-1 16,-8 5 2-16,-4 3 1 0,-5 8 3 0,-8 9 2 16,-6 11 0-16,-11 8 2 0,1 7 1 15,-1 4 0-15,2 0 0 0,4 0 0 0,0 1-1 16,1-7-1-16,5-6 1 0,5-6-2 16,8-9 1-16,0-7-1 0,2-8 1 15,6-6 0-15,0-4-1 0,5-3 0 16,6-2-2-16,-2-1-1 0,-2-2-1 15,0-2 1 1,-2-3-1-16,-3-3 2 0,1-4 2 0,0-5 3 0,-1-6 2 0,-3-7 0 16,-1-10-1-16,-2-10-1 0,1-11 0 15,3-7-1-15,3-11 0 0,4-10 1 16,1-3 0 0,1-9 0-16,-2 5-3 0,-1 8-6 0,-2 6-4 0,0 16-2 15,1 17 2-15,2 16-1 16,3 16 1-16,1 13-1 0,2 6 2 0,-1 4 7 15,-3 6 2-15,-9 13 2 16,-10 14-2-16,-6 12 1 0,-8 10 1 0,1 2 1 16,0-5 0-16,-3 0-1 0,-5-1-1 15,-1-1 1-15,-1 2-1 0,-1-1-1 0,6 1 1 16,5-3 0-16,5-6 0 0,7-8 1 16,3-8 0-16,4-9 0 0,2-3 0 15,3-4-2-15,3-5 2 0,1 2 0 0,4-8 0 16,-1-1 0-16,-1 0-1 0,3 0 0 31,-1-2-1-31,4 0 2 0,0 0 4 0,0-2 5 0,0 0 2 0,-4-3 3 31,4 0 1-31,0-1 2 0,-1-5 4 0,2-2 4 0,-2-4 0 16,-1-3-3 0,-1 1-4-16,1-1-6 0,1-2-5 0,1 0-3 15,2-3-3-15,-1 2 0 0,-3 0 0 16,0 1 1-16,-1 0-2 0,-1 0-1 15,0 2 1-15,2 4-2 0,-2 2-2 16,2 7-2-16,2 3-6 0,-2 2 0 16,-4 1-1-16,1 1-4 0,-6 0 1 15,-8 5 1-15,-11 9 2 0,-13 7 5 16,-11 12 5-16,-2 2 1 0,-1 8 1 16,3 0 1-16,5 2-1 0,3-1 0 0,6-4-1 15,4-2 0-15,2-2 0 0,1-6 0 16,-1-6 1-16,5-3-1 0,5-7 2 15,3-4-2-15,8-3 1 0,2-3 0 16,2 0-1-16,3-4 0 0,5 1-1 16,2-1-5-16,-1 0 1 0,-4-3-1 0,3-3 1 15,-1-1 1-15,0-1 1 0,1-5 9 16,-1-5 3-16,-1-5 1 0,3-6 3 16,-2-6-8-16,3-4 2 0,1-4-1 15,0 0-1-15,1-3-1 0,-2 2-2 16,1 1 0-16,-1 7 3 0,0 11-1 15,0 11 4-15,-2 5 3 0,1 5-2 0,0 3-3 16,1 1-4-16,0 0-8 16,-1 0-3-16,-3 0-4 0,1 0-6 0,-4 3 0 15,-7 2 4-15,-8 6 2 0,-5 6 8 16,-3 4 3-16,0 4 1 0,1 3 0 16,-3 4 1-16,2 4-1 0,3-1-1 15,-3 1-1-15,0 0-4 0,4-3-3 16,1-4 0-16,4-4 0 0,1-4 1 15,0-4 1-15,4-1 1 0,5-6 2 16,4-3 2-16,4-4 0 0,0-3-6 16,-1 0-7-16,4 0-8 0,-1-1-1 0,-5-4 5 15,3-2 7-15,-1-2 7 0,0-5 4 16,1-4 0-16,-2-3 2 0,0-7 0 16,0-2 3-16,2-1 1 0,0 1 1 15,0 0-2-15,1 5 1 0,-1-1 0 16,-2 4-1-16,1 5 2 0,0 2 0 0,1 5-1 15,1 4 1-15,-1 2-1 0,1 1-1 16,0 1-3-16,-1 2-1 0,-1 0-1 16,1 0-2-16,-4 2 1 0,-8 5 1 15,-7 9 1-15,-9 9 2 0,-8 7 3 0,0 7-1 16,-1 0-1-16,1-1 0 0,6-2 1 16,5-4-2-16,2-7 1 0,2-4-1 15,4-6 0-15,4-5-1 0,5-3 2 16,3-5 1-16,4 2-1 0,-2-4-2 15,6 0-4-15,-1 0-4 16,0 0 0-16,-1-6 2 0,2 4 1 0,-1-5 3 16,-2 0 2-16,2-2 6 0,-3-3 2 0,0-2 5 15,2-2 0 1,-2-1-2-16,1-1-1 0,0 3-3 0,1 3-1 0,-1 2 1 16,2 4 1-16,1 3 6 0,0 3 3 15,0 0-4-15,0 0 1 0,-1 0-9 16,-4-1-5-16,-7 4-1 0,-10 2-3 15,-12 4 4-15,-7 0 1 0,-2-2 2 0,-2-3-4 16,2-4-10-16,1-4-11 16,2 0-11-16,2-2-4 0,-1 0-2 0,-3 1-11 15,-8-2-21-15,-2 0-22 0,-3 0 368 16,3-4-224-16</inkml:trace>
  <inkml:trace contextRef="#ctx0" brushRef="#br0" timeOffset="84089.06">28670 14578 1108 0,'0'1'90'0,"0"-1"76"16,-4 2-150-16,3-2-39 0,0 0-3 15,-2 2 12-15,2-2-8 0,-5 0-22 16,3 3-23-16,-4-3 30 0</inkml:trace>
  <inkml:trace contextRef="#ctx0" brushRef="#br0" timeOffset="93526.91">28618 15516 1356 0,'0'0'69'0,"0"-1"6"0,-1 1-24 15,0-1-35-15,0 1-9 0,1-1-2 16,-1-1-3-16,1 2 1 16,0 0-2-16,0 0 0 0,0 0 0 0,1 0 2 15,-1 0-2-15,0 0 0 0,0 0-1 16,0 0-4-16,0 0 1 0,1 0 1 15,-1 0-2-15,0-2 2 0,1 2 2 16,-1-1-1-16,1 1 2 0,0-1 2 16,-1 0-1-16,0 0 1 0,1 0-1 0,-1 1-2 15,2 0 0-15,-1-2 0 0,3-1-6 16,-3 1-8-16,1 0-10 0,2-2-15 16,0-7 18-16,2-4 5 0</inkml:trace>
  <inkml:trace contextRef="#ctx0" brushRef="#br0" timeOffset="93999.5">28516 15007 1252 0,'0'2'47'0,"0"-2"6"16,0 1-37-16,0-1-14 15,0 0 1-15,0 2-3 0,0-4-1 0,0 1 1 16,0 1-2-16,0 0 2 16,0 0 1-16,0 0-1 0,0 0 1 0,0 0 0 15,0 0 0-15,0 0 2 0,0 0 0 16,0 1-1-16,0-1 1 0,0 0-1 16,0 0-1-16,0 0 0 0,0 0-1 15,0 0-1-15,0 0 0 0,-1-1-1 16,1 1 0-16,-4 4-1 0,0-3 2 0,-7 2 1 15,-3 4 1-15,-5-1 4 0,-4 3-1 16,-2 0 1-16,-4 3 0 0,-2-1-3 16,1 5 0-16,-7-2 0 0,-4 0-1 15,-5 2 2-15,-3-3-1 0,5 2-1 16,2-4 0-16,8-1 1 0,5-2-1 16,3-1 0-16,4-1 9 0,5-3 6 15,2 0 8-15,4 0 9 0,4-1 0 0,4-2 0 16,3 0-1-16,-2 0-3 15,2 0-2-15,0 0-5 0,0 0-4 0,0 0-6 16,0 1-4-16,0-1-4 0,0 0-1 16,0 2 0-16,0-2-9 0,0 0-13 15,2 0-21-15,-2 0-24 0,0 0 2 16,0 0 27-16</inkml:trace>
  <inkml:trace contextRef="#ctx0" brushRef="#br0" timeOffset="94709.06">25788 15240 929 0,'0'0'156'0,"0"0"225"0,0 0-306 16,-1-2-60-16,1 2 4 0,0 0 3 16,0 0 5-16,1 0 3 0,-1 0-5 15,0 0-4-15,0 0-4 0,0 0-6 16,0 0-4-16,0 0 0 0,0 0-4 16,0 0-5-16,-1 0-7 0,-4 0-6 0,0 3 2 15,-7-1 4-15,-5 4 4 0,-6 1 5 16,-4 4 1-16,-5-2-1 0,-3 0 0 15,-6 0 1-15,0 0-1 16,0-2 2-16,4 0-1 0,3 1-1 0,5-1 1 16,4-1 0-16,4 1-1 0,6 0 1 15,1 0 1-15,0 1-2 0,2-1 1 0,0 0 0 16,2 1-1-16,1-1 2 0,2-1-2 16,2-2 0-16,1-1 0 0,-1 1-3 15,4 0-4-15,0 1-7 0,1-2-11 16,0 1-13-16,0-2-22 0,0 2-20 15,1 5 41-15</inkml:trace>
  <inkml:trace contextRef="#ctx0" brushRef="#br0" timeOffset="95420.15">28497 16381 1185 0,'0'0'86'0,"0"0"58"16,1 0-114-16,-1 0-39 0,0 1-6 0,1-1 11 15,-1 0 2-15,1 1-1 0,0-1 0 16,-1 0 2-16,1 0 1 0,1 0 2 16,-1 0 9-16,0 0 13 0,0 0 18 15,-1 0 18-15,0 0 7 0,0 0-6 16,0 0-11-16,0 0-19 0,0 0-14 15,0 0-5-15,0 0-4 0,0 0-1 16,0 0-2-16,0 0-2 0,0 0-5 16,-1 0-3-16,0 0-2 0,0 0-1 15,-6 0 0-15,1 3 1 0,-3-1 2 0,-5 3 4 16,-4 2 1-16,-5 1 0 0,-3 0 2 16,1 2-1-16,-2 1 1 0,-2 0 0 15,-2 3-1-15,-2-3 1 0,-6 2-1 16,1-3 0-16,2 2 2 0,1-1-1 15,6 0-1-15,1 0 1 0,4-2-1 0,5-2 0 16,4 2 0-16,2-1 1 0,3-1-1 16,0-3 1-16,0-2 0 0,3 1-2 15,0 0 2-15,3 0-1 0,1 0-1 16,-2-1 1-16,3-1-2 0,1 2-4 16,1-3-17-16,0 0-23 0,-1 0-23 15,1 0-23-15,0 2 32 0,0-2 24 16</inkml:trace>
  <inkml:trace contextRef="#ctx0" brushRef="#br0" timeOffset="96128.82">25857 16520 1115 0,'0'0'85'15,"0"-2"44"-15,0 2-47 0,0 0-54 0,-1 0-12 16,1 1-11-16,-1-1-6 0,0-1-3 16,1 1 1-16,-1 0 1 0,0 0-2 15,0 0-1-15,-4-1-1 16,1 1-3-16,-5 0 2 0,-4 2 3 0,-5 6 1 16,-4 4 3-16,-5 8 2 0,-3 5-1 15,-6 7 1-15,-7 3 1 0,-2 4-2 16,-8-2 2-16,2-2-1 0,2-6-1 15,8-7 0-15,10-4 1 0,4-4-2 0,7-4 1 16,2-2 1-16,1-2-1 0,5-2 2 16,3-1-2-16,1 0 1 15,3-1 0-15,-1-1 5 0,2 0-8 16,-1 0 199-16,1-1-142 0</inkml:trace>
  <inkml:trace contextRef="#ctx0" brushRef="#br0" timeOffset="100223.38">24780 12967 1413 0,'1'1'82'0,"1"-1"55"16,-1 0-101-16,-1 0-33 0,0 0-2 15,2 2-1-15,2 1 1 0,4 4-1 16,8 5-6-16,8 13-4 0,14 12-3 15,16 15-2-15,18 13 3 0,11 17-2 16,7 17-2-16,4 9 1 0,5 5 5 16,5-5 5-16,-5-10 5 0,-6-7 0 0,-15-11 0 15,-14-9 0-15,-7-9 0 0,-12-13 0 16,-7-10 0-16,-11-10-1 0,-10-12-1 16,-8-8-7-16,-8-5-13 0,-5-3-12 15,-9-1 2-15,-12-5 4 0,-15-9 16 16,-14-12 14-16,-15-16 1 0,-12-18 7 0,-23-19 4 15,-14-10 1-15,-6-9 2 0,-5-3 0 16,-5-4-3-16,2 3-2 0,-2-1 0 16,2 5-5-16,6 9-1 0,10 5-1 15,4 11-3-15,11 9 0 0,25 12 1 16,12 12-2-16,18 14 2 0,11 10 0 16,12 9-6-16,10 7-7 0,8 2 5 0,6 0 4 15,2 5 11-15,0 4 6 0,12 15 4 16,14 23 5-16,20 29-1 0,27 21 0 15,23 30-9-15,23 17-8 0,13 10-4 16,9 14-1-16,14 6 2 0,4 6-4 16,4 16 0-16,15 7-2 0,-7 5-2 15,-9-1 2-15,-5-17 0 0,-25-26 2 16,-27-35 19-16,-26-40 14 0,-30-34 3 16,-27-26 0-16,-15-17-27 0,-10-13-26 15,-1 3-28-15,-11-5-6 0,-13-9 8 0,-18-10 15 16,-31-22 28-16,-23-24 9 0,-18-28 11 15,-19-29 2-15,-20-20-1 0,-12-21-4 16,-18-15-10-16,-16-9-3 0,6-4-1 16,-16 3 0-16,0 2-2 0,7 9 1 15,-9 7 0-15,20 8-1 0,5 20 0 0,19 16 0 16,26 20 0-16,24 25 0 0,38 22 1 16,27 23-2-16,25 21-4 0,15 11-1 15,12 5 1-15,1 0 6 0,1 5 7 16,8 10 10-16,14 20 2 0,21 31-6 15,26 32-1-15,40 36-10 0,31 29-2 16,14 16-1-16,24 15-1 0,-3 8 2 16,2 16 1-16,20 16-12 0,-6 23-19 0,19 22-11 15,6 14-5-15,-17-7 14 16,-2-16 17-16,-30-32 16 0,-32-38 7 0,-22-31 2 16,-30-27 2-16,-23-26-8 0,-10-22-3 15,-16-30-3-15,-16-28 1 0,-14-19-22 16,-14-17-28-16,-20-15 1 0,-19-17-3 15,-16-26 24-15,-14-30 28 0,-18-29 3 0,-22-27 4 16,-15-18 0-16,-14-15-3 16,-11-11 3-16,-4-5 2 0,-1 0-3 0,-14 1 3 15,8 8-5-15,9 5-3 0,-5 14 1 16,19 21-1-16,14 14 1 0,15 25 0 16,31 26-1-16,25 22-1 15,22 24-1-15,16 16 1 0,14 11 4 0,7 6 8 16,2 1 13-16,2 5 18 0,5 8 4 0,4 18-3 15,22 27-13-15,21 33-18 0,19 28-10 16,33 26-4-16,11 13 0 0,8 10 0 16,12 5 0-16,5 11 1 0,4 4 0 15,4 9-1-15,3 6 1 16,-9-12 0-16,-14-14 1 0,-20-23 13 0,-25-32 6 16,-27-29 0-16,-19-26 0 0,-12-23-14 15,-14-22-12-15,-7-9-7 0,-6-9-18 16,-6-5-17-16,-14-5 2 0,-13-10 7 15,-18-12 20-15,-14-20 21 0,-18-25 8 0,-17-18 3 16,-14-17 1-16,-9-14-2 0,-7-7 0 16,-9-3-2-16,-2-4-3 0,-1 5-3 15,-1 3-1-15,6 11-1 0,8 16-1 16,9 13 0-16,26 23-1 0,16 20-6 16,18 15-9-16,16 20-8 0,14 9-18 15,14 12 9-15,11 9 10 0,12 15 12 16,13 16 20-16,14 24-2 0,12 23-3 0,13 20-4 15,10 18-1-15,10 15-1 16,14 1 0-16,10 2 0 0,-2 0 2 0,-2-5-1 16,-8-5 1-16,-8-3-1 0,2-5 0 15,1-9 0-15,-14-8 7 0,-9-21 2 16,-18-23 2-16,-19-23-2 0,-13-18-8 16,-8-14-8-16,-6-12-17 0,-7-3-16 0,-5-6-3 15,-8-9 5-15,-14-6 18 16,-19-16 21-16,-12-14 15 0,-17-17 10 15,-5-13 5-15,4-14-3 0,-7-8-4 0,-10-2-9 16,-1 3-7-16,-4 3-3 16,11 7-1-16,18 8-3 0,8 11 0 0,14 17 0 15,7 16-2-15,16 17-6 0,13 11-2 16,11 4-2-16,8 5 18 0,4 3 28 16,9 11 6-16,6 18 2 15,10 25-17-15,10 22-21 0,2 22-5 0,4 7 1 0,1 2-2 16,-5-8 2-16,-1-9 5 0,-10-11-16 15,-9-6-37-15,-8-9-43 0,-8-3-21 16,-9-7 45-16</inkml:trace>
  <inkml:trace contextRef="#ctx0" brushRef="#br0" timeOffset="105514.19">27849 16578 870 0,'1'-2'53'0,"0"1"19"0,-1-2-31 15,1 0-22-15,0 2-7 0,-1-2 3 16,3 3 6-16,-3-1 7 0,0 1 5 16,0 0 7-16,0 0 2 0,0 0-3 0,0 0-5 15,0 0-14-15,-2 0-12 0,0 0-5 16,2 0-2-16,0 1-1 0,-3 0 1 16,2-1-1-16,-4 0 0 0,0 0 0 15,1 2 0-15,-5-2 0 0,0 0 0 0,-1 0-1 16,-1 0 0-16,-1 0 1 0,-2 0-1 15,-4 0 1-15,-3 0 0 0,-4 0 0 16,-4 0 0-16,-3 0 1 0,0-3-1 16,-1 3 1-16,0 0 0 0,4 1 0 15,0 4-1-15,1-1 1 0,3 1-1 16,0 0 1-16,1 0 1 0,4-1 0 16,1 2-1-16,-1-1 1 0,3-1-2 0,1 3 0 15,2-5 0-15,2 5 0 0,-1-4 0 16,3 1 1-16,-2-1-1 0,2-1 1 15,3 2 1-15,-4-3-1 0,6 1 2 16,-1 0 1-16,5-2 1 0,-4 1 1 16,5-1 2-16,0 0-2 0,0 1-6 15,0-1-10-15,0 0-15 0,0 0-24 16,0 0-17-16,0 0 750 0,3 1-513 16</inkml:trace>
  <inkml:trace contextRef="#ctx0" brushRef="#br0" timeOffset="106209.82">27687 15201 672 0,'-9'0'38'0,"-2"2"15"16,-3-2-24-16,2 1-8 0,-6 0 6 16,1 0 6-16,3 0 10 0,-3 0 2 0,3 3 8 15,0-3 1-15,-4 0-11 16,3 1-14-16,2 3-13 0,-2-3-6 0,-1 1-3 16,-3 3-1-16,-2-3-3 0,-1 2 1 15,2-3-2-15,-1 3 0 0,1-2 1 16,1-1-2-1,0 2 2-15,-2-2 0 0,2 1 1 0,-3 3-8 0,-3-2 220 16,4 2-157-16</inkml:trace>
  <inkml:trace contextRef="#ctx0" brushRef="#br0" timeOffset="109200.46">29008 14472 1615 0,'0'0'45'0,"0"2"-26"0,0-2-8 0,-1 0-11 16,0 0-4-16,0 0-1 0,-1 0-1 16,2 0-2-16,0 0 2 0,0 0-1 15,2 0-6-15,1 0 1 0,0 2 1 16,5 6 1-16,9 7 5 0,10 9 2 15,16 20-2-15,15 11-1 0,9 14 3 0,3 8-1 16,-1 0 3-16,-5-3 2 16,-5-8 0-16,-3-8 2 0,-6-9 1 0,-12-9-1 15,-9-10 0-15,-10-12-2 0,-10-8-5 16,-8-8-15-16,-5 1-20 16,-13-3-4-16,-9-1 4 0,-14-7 16 0,-11-8 21 15,-7-12 6-15,-7-13 2 0,-12-9 0 16,-13-10 0-16,-6-7 0 0,-10-5-2 0,7-2 0 15,2-4 0-15,-8-1-1 0,-2 2 0 16,0-2 1-16,3 4-3 16,18 5 4-16,-1 8 5 0,5 11 1 0,8 9 3 15,10 9-4-15,20 11-3 0,14 6-2 16,11 9-1-16,9 4 11 0,4 3 18 16,5 2 9-16,1 1 2 0,1 1-8 15,4 3-20-15,3 6-10 16,5 10-3-16,12 14 0 0,10 12-3 0,14 12 2 0,13 7 0 15,7 9-1-15,1 1 2 0,-4 3-1 16,-1 4-1-16,-2-1 0 0,-3-4 0 16,2-3-1-16,-6-12 1 0,-9-10 1 15,-10-14-2-15,-19-16 0 0,-10-9-8 16,-10-9-3-16,-10-3-2 0,-10 1-3 16,-15-5 5-16,-8-5 4 15,-9-7 5-15,-4-10 4 0,-7-9 6 16,-7-9-2-16,-11-10-1 0,-15-7 0 0,-9-7-1 0,-3-4-1 15,3-7 0-15,0 1 0 0,-5-2-2 16,-3 0 1-16,1 5 0 0,18 2 0 16,7 11-1-16,11 10 0 0,4 8 0 15,11 12 0-15,17 10-1 16,16 9-5-16,16 7-3 0,9 2 13 0,4 2 6 16,1 2 5-16,3 4 1 0,4 7-12 15,11 13-4-15,13 14 1 0,19 15-1 0,14 14 1 16,2 10 0-16,4 5-1 0,-3 3 2 15,-2 3 0-15,12 2-2 0,5 3 1 16,1 6-1-16,-4 2 0 16,-8-7 1-16,-17-9-1 0,-16-16-1 0,-11-22 0 0,-17-18 0 15,-7-17-7-15,-9-8 0 0,-9-4-3 16,-7 0 0-16,-12-6 10 0,-12-7 2 16,-18-10 5-16,-18-14 1 0,-12-11 0 31,-7-12-2-31,1-10 0 0,-6-10-3 0,-5-4 1 0,-7-6 0 0,1 2-1 15,8-1 0-15,-3 1-1 0,3 5 0 16,-2 3 0-16,9 8-1 0,22 8 0 0,8 11-1 16,10 11 0-1,6 11 0-15,4 9 0 0,18 8-1 0,9 8-3 0,12 2-7 16,8 0 13-16,3 3 5 0,2 3 5 16,3 4 6-16,4 9-13 15,8 11-3-15,9 13-1 16,10 10 0-16,7 7-1 15,5 6 1-15,0 3 0 0,-3 1 1 16,-2 0 0-16,-4-2 0 0,0-3 0 0,-4-3 0 16,-3-4 1-16,-10-7-2 0,-7-11 2 15,-6-8-2-15,-8-13-4 0,-9-1 0 16,-6 0-5-16,-9-2 9 0,-8-3 7 16,-8-4 3-16,-4-6 6 0,-9-4-7 15,-18-9 1-15,-10-8-4 0,-12-8 1 0,-4-6-2 16,10-11-1-16,-10-5 0 0,-11-4 0 15,-7-5-1-15,-5-2 0 0,6-1-1 16,1-3 0-16,4 4-1 0,3 6 1 16,15 8 0-16,24 11-2 0,19 11 0 15,13 9-2-15,15 8-4 0,3 6-4 16,10 1-1-16,2 4 18 0,1 1 7 16,7 4 6-16,-3 3 1 0,2 6-16 0,1 4-5 15,2 7 1-15,-1 6 6 0,-3 5-18 16,0 6-20-16,-2 1-27 0,-4 1-47 15,1 2-20-15,-2 2-4 0,-11-2 59 16</inkml:trace>
  <inkml:trace contextRef="#ctx0" brushRef="#br0" timeOffset="110860.46">26892 15962 1503 0,'0'-1'34'0,"0"0"-12"16,-1-4-32-16,0-1-3 0,1 0 9 15,0-3 5-15,0 2 1 0,0-2 1 16,1 0 2-16,2 0 5 0,0-1 9 15,6-1 7-15,0-1 2 0,3-3-3 16,2-1-9-16,4-4-8 0,5-4-5 0,5-2-3 16,2-1 0-16,5 2 6 0,2-1 6 15,0 2 3-15,6-1 1 0,-1-3-13 16,9 3-3-16,6-4-19 0,7 5-20 16,18 2-11-16,10 4-20 0,4 9 4 15,-1 6 16-15,-8 6 15 16,-11 3 23-16,-3 3 20 0,6 3 9 0,-2-1 5 0,-3-1-3 15,-2 3-8 1,-8 4-7-16,-6 3-2 0,-1 3 1 0,-5 2 3 0,1-1 0 16,2 0-1-16,-3 1-4 0,-2 2-1 15,-11 2-3-15,-8 1 0 0,-6 4 2 16,-7-2 0-16,-2 2 1 0,-4-2 0 16,-5-4 0-16,-3 1 0 0,-3-2 0 0,-2 1 0 15,-4 0 0-15,0 6 0 0,-4-3-1 31,1 1-1-31,-1 0 0 0,-3-5-1 0,1 1 3 0,-4-3 0 0,-3 0-1 16,-8-1 1-16,-7-2 0 16,-11 0 0-16,-3-1 2 0,-4 0-1 0,2 2 1 15,-2-1 1 1,-4 0 1-16,-2-3 3 0,-11-1 1 0,-12-4 2 0,-12-3 4 16,-5-2 0-16,-2-2 1 0,9-2-5 0,-3-4-4 15,-10-1-3-15,0-2 0 0,1-2-1 16,12-3 1-16,13-2 1 0,1 0 1 15,-8-5 4-15,0-1-1 0,1-6 0 16,4-2 2-16,13-6-4 16,4-1 0-16,-3-2 1 0,-4-6-2 0,-1-2 0 0,3-5 0 15,12-1 1-15,12 5 0 0,7-2 1 16,5 5-1-16,7 1 3 0,6 2 8 31,3 4 6-31,9 1 17 0,0 2 4 16,3 0 1-16,3-3-3 0,4-3-10 15,3 0-5-15,6-3-6 0,6-2-2 0,5-3-4 16,9 1-2-16,5-2-3 0,9 4-5 16,14 0-4-16,6 3-3 0,7 3-6 15,-1 2-7-15,2 6-1 0,4 6-4 16,12 2-9-16,11 5 0 0,0 7-4 16,-2 4 4-16,-3 4 11 0,2 6 6 15,7 5 6-15,5 4-1 0,-6 3-3 16,-7 4 1-16,-5 3 1 0,3 0 2 15,2 2 4-15,-6 0 2 0,-6 1 0 0,-15 4 1 16,-5-1 0-16,-4 0-1 0,-2 1 2 16,1-1 3-16,-11-5 1 0,-6-1 4 15,-13-3-2-15,-10-3-2 0,-5 0-4 16,-6 2-2-16,-2 1-2 0,-3 1 0 16,-4 1-1-16,2 2-1 0,-3 0 0 0,-2 2 0 15,0 1 0-15,-2 3 0 16,-4 2 3-16,-3 2 1 0,-5 2-1 15,-3-2 1-15,-4 0 0 0,-8 3 0 0,-6 0 1 16,-6-1-1-16,-1 0 1 0,1-1 0 16,-3-4 0-16,-3 1 1 0,-6 1 0 15,-3 0 3-15,-13 1 3 0,-13-4 0 16,-11-4 1-16,-6-8-1 0,8-6-1 0,3-7 0 16,-9-4-2-16,-3-6-1 0,-8-5-1 15,2-2 0-15,14-6 0 0,-4-5-2 16,2-6 1-16,-2-7 1 0,4-4-3 15,14-2 1-15,13-2 0 0,1-4-1 16,-1 0-1-16,0-5 1 0,-1 1-1 16,8 1 1-16,8-2 0 0,6 2 0 0,8-1 1 15,4 3 0-15,7 6-1 16,10 4 2-16,4 9 0 0,6 6 7 0,4 7 4 16,0 3 3-16,3 0 7 0,-1-2-2 15,2-1 1-15,5 3 3 0,0-2 1 16,9 0-3-16,7-5-6 0,9-4-7 15,12-2-15-15,10-7-22 0,14-1-26 0,15-2-23 16,1 0-17-16,2 4-3 0,-2 3 9 16,-7 6 9-16,7 5 530 0,7 10-338 15</inkml:trace>
</inkml:ink>
</file>

<file path=ppt/ink/ink2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17:13.876"/>
    </inkml:context>
    <inkml:brush xml:id="br0">
      <inkml:brushProperty name="width" value="0.05292" units="cm"/>
      <inkml:brushProperty name="height" value="0.05292" units="cm"/>
      <inkml:brushProperty name="color" value="#FF0000"/>
    </inkml:brush>
  </inkml:definitions>
  <inkml:trace contextRef="#ctx0" brushRef="#br0">2626 12019 1007 0,'0'0'53'0,"0"0"20"16,0 0-27-16,-1-2-25 0,1 2-2 0,0 0-3 16,0 0-6-16,0 0 0 0,0 0 5 15,0 0 2-15,0 0 4 0,0 0 8 16,0 0 1-16,0 0 0 0,0 0-2 0,0 0-12 16,1 0-7-16,0 0-3 0,1-1-4 15,2 1-1-15,-1-1-1 0,2 0 0 16,1 0-1-16,1 0 1 0,2-1 0 15,2 0 2-15,4 0 0 0,3 0-2 16,3 1 1-16,5-3 0 0,3 3-1 16,5-1 0-16,3 2 0 0,3-1-1 15,-1 0 0-15,0 1 1 0,1 0 1 16,1 0 0-16,0 0 2 0,2 0 1 16,1 0 1-16,1 0 2 15,4 2 1-15,5 1 4 0,0 1 5 0,-2-1 3 0,-2-1 2 16,0 2-2-16,-2-3-6 15,9 3-6-15,3 1-4 0,9 1-3 0,8 1 0 16,1-1 0-16,1 2 0 0,-4-1 0 16,-3-2 1-16,3 2-1 0,3-1-1 15,2-1 17-15,-3 1 5 0,-3-3 1 16,-3 1 3-16,-4-2-17 0,1 0-5 0,2 0-1 16,7 1-2-16,0 0 0 0,0-1 0 15,1 0 0-15,1 0 0 0,2-1 1 16,9-1-2-16,-2 2 1 0,-2-2 0 0,0 0 0 15,-5 0 0-15,0 0 0 0,6 0-1 16,-1-2 0-16,-6 1 1 0,-5-3 0 31,-4 1-1-31,-4-1 2 0,3 1-2 0,-2 1 0 16,2-2 1-16,1 1 0 0,3-1-1 16,1-1 1-16,-1-1 0 15,3-1-1-15,1 3 2 0,5-3-2 0,2 3 1 16,-7-2 0-16,-3 0 0 0,-3 2-1 0,-2 0 1 0,7-2-1 0,5 3 0 15,-1-2 1 1,-3 4-1-16,-5 0 1 16,-8 1-1-16,-3 0 1 0,-2 0-1 15,0 1 5-15,1 1 11 0,-9 2 4 16,-2-2 3-16,-10 1-4 0,-8 1-7 16,-1-2-1-16,-5-1-2 0,-3 3-2 15,-2-3-3-15,-2 1-2 0,-2 0 1 16,-4-2 0-16,-1 2 0 0,-3-2-1 0,0 2 1 15,-4-1-2-15,-1-1 1 0,0 2 0 16,-3-2 8-16,0 1 6 0,-1-1 3 16,0 0 4-16,0 1-5 0,0 0-1 15,0-1-2-15,0 0-2 0,0 0-4 16,0 0-3-16,0 0-2 0,0 0-2 0,0 0-1 16,0 0-1-16,0 0 0 0,0 0-1 15,0 0-10-15,0 0-11 0,0 0-25 16,0-1-37-16,0 1-39 0,1-8 4 15,-1-7 52-15</inkml:trace>
  <inkml:trace contextRef="#ctx0" brushRef="#br0" timeOffset="3058.26">10654 11939 1140 0,'0'0'33'0,"0"-2"-16"0,0 2-8 0,0 2-3 16,1-2-2-16,-1 0 1 0,0 0 5 16,0 0 6-16,0 0 6 0,2 0 7 15,-2 0 2-15,0 0 2 0,0 0 0 16,0 0-4-16,1 0-7 0,-1 0-6 15,3-2-6-15,-1 2-3 0,4 0-2 16,4 0-3-16,1 2-1 0,5-2 1 0,3 1 0 16,5-1-1-16,1 1 1 0,4 1-1 15,3-2-1-15,-2 1 2 0,4-1-2 16,0 0 0-16,-2 4 4 0,8-4 4 16,-2 1 3-16,6 1 1 0,7 2-3 0,6-3-8 15,13 5 24-15,8 1 1 0,-2-2 0 16,-2 2 4-16,-1 0-21 0,3-1 5 15,7-3 4-15,2 1 0 0,4-2-5 16,-1-2-5 0,3 1-4-16,15-1-1 0,4 0 1 0,6 1 2 0,-2-1 12 15,-1-2 3-15,5-2 0 0,-5 2-4 16,5-1-12-16,-7-2-3 0,0 3 0 16,8-2-1-16,-1-1 0 15,-2 1-1-15,-3 0 2 0,7 2-1 0,-4-4 0 0,5 3 1 16,1-1-2-16,-4-1 2 0,10 1-2 15,6-1 3-15,6 3 1 0,7-2-1 16,-3 3 0-16,-6 1-4 0,-8 0 4 0,-4-2 5 16,0 0 2-16,-5-2 2 15,0-1-6-15,-1 1-4 0,-6-1-1 0,2 1 0 16,-9-1-1-16,-18-3 0 0,-4 2 8 16,-11-1 5-16,0 1 1 0,-5 0 2 15,-10 2-11-15,-7-4-3 0,-12 3 0 16,-12 2 0-16,-1 1 5 0,-8 0 0 15,-5 0 1-15,-3 2 1 0,-4 0-5 0,-2 0 0 16,-1 0-1-16,-2 0 3 0,-1 0 3 16,-1 0 3-1,0 2 0-15,0-2-4 0,0 0-1 0,0 2-3 0,0-2-1 16,0 0 0-16,0 0-2 0,0 0 0 16,0 0 0-16,-2 0-1 0,2 0 1 15,0 0 0-15,0 0-1 0,2 1 0 16,-2-1 1-16,0 0-1 0,0 0 0 0,0 0 0 15,0 0 0 1,1 0-1-16,1 1-2 0,-2-1-7 0,1 0-14 0,3 1-11 16,-3-2-14-16,-1 1-9 0,1 0-21 15,0 0-9-15,3-2-12 0,-4 2 418 16,3 0-243-16</inkml:trace>
</inkml:ink>
</file>

<file path=ppt/ink/ink2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19:26.015"/>
    </inkml:context>
    <inkml:brush xml:id="br0">
      <inkml:brushProperty name="width" value="0.05292" units="cm"/>
      <inkml:brushProperty name="height" value="0.05292" units="cm"/>
      <inkml:brushProperty name="color" value="#FF0000"/>
    </inkml:brush>
  </inkml:definitions>
  <inkml:trace contextRef="#ctx0" brushRef="#br0">8764 13457 1790 0,'36'32'64'0,"-24"-19"-54"15,32 21-17-15,-121-77 9 16,65 52-7-16,12 17 3 0,3 8 0 16,-1 4 1-16,4 6 1 0,0 0-1 0,2 3 1 15,0-3 0-15,-1 4 0 0,1-3 1 16,-1 1 1-16,1-7-8 0,0-1-22 15,0-3-31-15,-3-6-39 0,1 3-20 16,2-4 58-16</inkml:trace>
  <inkml:trace contextRef="#ctx0" brushRef="#br0" timeOffset="239.67">8803 13071 2251 0,'1'1'41'0,"1"2"-58"0,-2-1-25 16,1 1-33-16,0-2-25 0,-1 0-49 15,2-1 636-15,0 0-390 0</inkml:trace>
  <inkml:trace contextRef="#ctx0" brushRef="#br0" timeOffset="395.04">8934 12612 1461 0,'0'0'49'0,"0"0"50"16,-3 0-338-16,-4 0 119 0</inkml:trace>
  <inkml:trace contextRef="#ctx0" brushRef="#br0" timeOffset="536.61">8734 11896 1011 0,'-4'34'303'0</inkml:trace>
  <inkml:trace contextRef="#ctx0" brushRef="#br0" timeOffset="722.26">8671 11026 1384 0,'-5'0'58'16</inkml:trace>
  <inkml:trace contextRef="#ctx0" brushRef="#br0" timeOffset="899.81">8701 10234 1503 0,'-1'0'111'0,"0"0"103"0,2 0-315 16,0-2-51-16,-2 2-28 16,1 0-90-16,-1-2 174 0</inkml:trace>
  <inkml:trace contextRef="#ctx0" brushRef="#br0" timeOffset="1041.95">8511 9572 1188 0,'31'25'139'16</inkml:trace>
  <inkml:trace contextRef="#ctx0" brushRef="#br0" timeOffset="1184.1">8662 8931 2214 0,'0'0'-24'0</inkml:trace>
  <inkml:trace contextRef="#ctx0" brushRef="#br0" timeOffset="3069.23">8295 8761 1046 0,'1'0'29'15,"1"3"-9"-15,-2-3-60 0,0 1-23 16,0-1-22-16,0 0-14 0,0 0 5 16,0 0 25-16,0 0 66 0,-1 0 65 15,1 0 39-15,0 0 7 0,-1 0-13 0,-3-3-18 16,3 1-21-16,0-1-4 0,1 3-5 15,3-5-3-15,1 4 0 0,3-2-7 16,-1-3-1-16,1 1-6 0,2-2-6 16,-2 1-3-16,5-1-2 0,2 3-2 15,-2 1 3-15,6-2-1 0,-4 3-3 16,1 0-3-16,1 1-7 0,-4 2-3 16,-1-1-2-16,3 4-2 0,0 4 1 0,3 0 0 15,1 2 0-15,1 1 3 0,-3 0-2 16,-5 1-1-16,1 3 0 0,-6-1 1 15,1 0-1-15,-1 2 0 0,-4-5 1 16,-1 1-1-16,-1-3 0 0,-2-2 0 16,0-1 0-16,-3-3-1 0,-1 2 0 15,-3-2 0-15,-3 0 1 0,-4-3 1 0,0 0 0 16,-1-3 2-16,2 0 0 0,2 0 1 16,1-2 1-16,5 1 1 0,0-1 2 15,1 0 4-15,4-3 6 0,0 1 4 16,1 1-3-16,1-2-2 0,-2 4-1 15,2-1-1-15,2 1 5 0,-1-1 0 16,2 1-4-16,0-2-2 0,3 2-2 16,1-2-3-16,3 1 0 0,2-2-3 0,3 1-3 15,3 4 1-15,-1-1-1 0,-3 3-1 16,-3 2-1-16,-3-2-1 0,-2 3-2 16,-2 0 0-16,1 2-2 0,-1 4-2 15,-1 0 0-15,-2 7-2 0,-2 2 1 16,-3 3 2-16,-2 5 1 0,-5 2 0 15,-5-1 0-15,-6-1-2 0,-1-7 0 16,-1-3-2-16,6-7 1 0,2 0 1 16,2-6 2-16,-1-1 2 0,-2-1 2 0,2-1 2 15,2-2 0-15,2-2 2 0,3 1 2 16,1-1 1-16,0-1 2 0,1-1 3 16,0 0 2-16,2-1 2 15,2-2-1-15,-2-1-1 0,4 1 0 0,-1-1 1 16,1 0-1-16,2 0 3 0,2 0-3 15,1 1-4-15,3-4 0 0,-1 2-4 16,3-1-3-16,2 0-1 0,1-2-1 0,1 3 0 16,3-2 1-16,-3 4 1 0,-3 2-1 15,-2 1 1-15,-2 3-3 0,-1 0-4 16,0 1-4-16,-2 1-2 0,0 1-4 16,-2 0-2-16,0 2-3 0,-2 2-7 15,0 1 0-15,0 3-2 0,-3 4 2 16,-4 5 7-16,-1 1 4 0,-1-1 4 15,-1-3 4-15,0-3 1 0,-4-2 0 16,-3-5 1-16,-1 2 1 0,1-4 2 16,0-2 1-16,2-1 2 0,2-1 3 15,1-5 1-15,3 0 2 0,2 3 4 16,1-2 4-16,3 3 4 0,0-2 0 0,3 1-1 16,0-1 2-16,0-1-5 0,2 0 2 15,-1-1-3-15,1-2-7 0,5 1-1 16,3-3-3-16,6-1-2 0,3-1 0 15,3-1 1-15,3 2-1 0,1 1-1 0,-1 4 0 16,-2 0 0-16,2 3 0 0,0 3 0 16,-1 1-1-16,-1 5-2 0,-4-1-1 15,-5 5-3-15,2 4 1 0,2 3-2 16,-6 6-2-16,-1-1 1 0,-5 4 0 16,-7 3-2-16,0-1-2 0,-5-2-1 15,-4-2-3-15,0-6 2 0,-2-5 6 0,1-3 1 16,1-2 3-16,-2-3 4 0,2-1 2 15,-4-2 2-15,-3-1 1 0,0-1 1 16,0-2 0-16,1-2 2 0,5-1 0 16,0 0 1-16,3-1 1 0,4 0 3 15,0-1 1-15,2 2 1 0,2-1-1 16,0-2 2-16,0 0 0 0,1 1 2 16,2-1 0-16,2-1-4 0,2 0 0 15,2-1-6-15,2 0-2 0,6 2-1 0,1 2-2 16,2-2-2-16,0 3-2 0,0 2-1 15,2 0-3-15,-3 5 1 0,2 3-3 16,0 1 0-16,-5 3 0 0,0 0 0 16,-7 1-2-16,-2 1-5 0,-3 1-1 15,-2 3-2-15,1-3 0 0,-6 0-1 16,2-1 1-16,-2-2-2 0,-3-1 4 16,-3 1 5-16,0-5 3 0,-1 1 3 0,1-1 1 15,-1-1 1-15,-3-2 1 0,-1 0 1 16,2-1 1-16,3-1 0 0,4 0 0 15,2-1 0-15,1 1 1 0,2 2 6 16,0-1 0-16,0 1 0 0,0-1 0 16,0 1-5-16,1-4 0 0,1 3 2 15,1 0-2-15,4 0-1 0,0 0-5 0,3 0-10 16,3 1-23-16,2 2-32 0,6 3 382 16,3 1-251-16</inkml:trace>
  <inkml:trace contextRef="#ctx0" brushRef="#br0" timeOffset="7299.55">8473 11755 939 0,'8'0'28'16,"1"-2"7"-16,-1 0-37 15,1 1 1-15,-4 0 5 0,2-2 6 0,-1 1 5 16,-1 0 6-16,1 0 10 0,-3-1 9 16,3 2 10-16,-1-2 4 0,0 2-8 15,1-1-13-15,-1-1-10 0,1-1-3 16,0 1 3-16,1-1 2 0,1 1-1 15,1 1-4-15,1-3-6 0,3 3-4 0,0 0-2 16,4 0 0-16,2 0-1 0,0 2 1 16,-2 0-1-16,0 4-2 0,-2 0-1 15,0 1-1-15,1 4-1 16,0-4 4-16,-4 4 0 0,-2-1 0 0,-1 0-1 16,-3 0-5-16,-4 0-3 0,1-1-1 15,0-1-3-15,-3 1 0 0,-1 2 2 16,-2-3 2-16,-3-2 1 0,1 1 2 0,-2-2 0 15,-4 3 0 1,1-1 0-16,-1 1 0 0,1-2 0 0,-2-1 1 16,1-1 0-16,0-4 0 0,0-2 2 0,-1-1 1 15,1 0 1-15,2-1 7 16,0 3 1-16,3-4 0 0,1 1-2 0,-2 0-4 16,2-3 1-16,0 1 1 0,1-1 3 0,0 2 4 15,3 0 3-15,1 1 3 16,1-1 8-16,2 2-3 0,0-1-4 15,-1 0-6-15,2 1-8 16,1-3-1-16,1 1-3 0,2-1-2 0,2 2-3 0,2-1-4 16,2-1-1-16,-2 3-1 0,-1 1 1 15,-2 1 2-15,-1 3 2 0,1 0-5 16,-1 0 1 0,-1 0 0-16,-2 3-6 0,-3-1 4 0,0 0-6 15,-5 2-9-15,2 3-8 0,-2 4 2 0,-4 8 5 0,-1 3 10 16,-6 3 11-16,1 0 0 0,-4-8 1 15,-1 1-1-15,3-4-1 0,-2-3 0 16,-1-3 1-16,-2-2 0 16,-2-5 2-16,1-1 0 0,0-2 0 15,2-3 1-15,1 1 2 0,2-2 4 16,6 3 9-16,3-2 3 0,4 2 6 0,0 0 7 0,2-2-1 31,1 1 5-31,0 2 5 0,0-2-2 0,3 0-6 0,-1-4-7 16,5 0-10-16,2-6-11 0,2-3-3 0,5 1-2 15,-1-2-1-15,2 1 0 0,2 1 0 16,1 3-1-16,4 1 2 0,2 4 0 16,0 1-3-16,-2 4-2 0,-2 2-7 15,-1 1-8-15,3 4 3 16,-1 5 0-16,0 0 5 0,-4 4 3 0,-1 4-2 0,-4 3-6 16,-1 3-3-16,-5 6-2 0,-6 1-2 15,-2 4 0-15,-6-3 2 0,-1-2 3 0,-4-2 5 31,-2-5 4-31,-4-1 5 0,1-5 0 0,2-6-2 0,-2 0-1 0,3-3 0 32,-3-4 3-32,1-3 3 0,2 0 2 15,-2-3 0-15,4-6 4 0,-3 0 5 16,0-2 0-16,1 1 2 0,1-3-2 16,0 1 1-16,3-3 0 0,0 1 4 0,3-1 1 15,3 2 5-15,-1 0 5 16,4 2 6-16,0 1-3 0,3-3-6 0,3 3-5 15,5 0-6-15,0-1-1 0,3-2-2 16,2 0-3-16,0 1-3 0,4 3-3 16,-2 2-2-16,2 1 0 0,-2 3-4 15,0 2 4-15,-2 3-8 0,-3 2 1 16,2 2-3-16,-2 2-6 0,-3 1 3 0,-2 4-8 16,0-1-8-16,-7 4-1 0,-1 4-8 15,-5-1 7-15,-7 1 10 0,-2 0 7 16,-3-2 11-16,-1-4 0 0,-2-3 0 15,2-4 1-15,-1-3 3 0,-3-1 1 16,1-3 1-16,0-5 1 0,-1-1 1 16,8 1 9-16,-2-4 5 0,4 3 0 0,4-3 3 15,1 1 0-15,6 4 1 0,-1-2 5 16,1 4 10-16,-1-1 4 0,2 0-1 16,2 1-3-16,2-2-3 15,-1 0-10-15,4 0-1 0,4-5-5 0,5 2-9 16,2 0-2-16,2-1-4 0,0 5-1 15,-3 1-2-15,-1 2-5 0,-1 2 3 16,-4 3-1-16,-1 0-3 0,-4 2-1 0,-4-3-15 16,-1 1-17-16,-1 1-26 0,-1 3-6 15,-6 3 7-15,-3 4 9 0,-10-1 8 16,-5-1-18-16,-5-7 36 0</inkml:trace>
  <inkml:trace contextRef="#ctx0" brushRef="#br0" timeOffset="12727.66">8918 6996 825 0,'0'0'91'15,"0"0"152"-15,-2 0-242 0,-1 2-6 16,0 0 4-16,1 1 8 0,-2-1-2 15,2 1-2-15,2-1-1 0,-2 0-1 0,2 2 1 16,-1-3 0-16,0 1-1 0,1 4-1 16,0-2 0-16,-1 6-1 0,-3 2 0 15,-1 6 1-15,0 5 0 0,-1 4 0 16,1 5 0-16,0 6 0 0,-3 2 0 16,3 3 1-16,-4 2 0 0,-3 2-1 15,0 6 1-15,-1 0-1 0,0 6 1 16,1 4 0-16,0 1-1 0,-1-1 0 0,2-4 1 15,2-2 0-15,0-7 0 0,0-2 0 16,0-1-1-16,2-5 0 0,2-2 0 16,3-7 0-16,-1-5 2 0,2-6-1 15,1-4 0-15,-2-6 0 0,0-4 1 16,0-3-1-16,0-1 2 0,1-2 1 16,1-1-1-16,0 0 3 0,0-1 2 0,0 0 1 15,0 1 2-15,0-1 9 0,0 0 9 16,0 0 6-16,1-2 4 0,3 0-12 15,1-1-11-15,2-4-6 0,5-6-6 16,3-3-1-16,3-8-3 16,1-4-7-16,4-2 1 0,2 0 0 0,4 3 2 15,1 2 4-15,-4 4 0 0,-5 2 0 0,-3 2 1 16,-3 1 0-16,0 3-1 0,0 2-1 16,-2 2 0-16,-1 2 0 0,-6 4 1 15,-2 2-2-15,-4 1-1 0,0 0-3 16,0 0-6-16,0 0 1 0,0 0-2 15,0 2 0-15,-3 3 2 0,-2 4 2 16,-4 6 3-16,-3 7 4 0,-4 7 2 16,-2 3 0-16,0 4 0 0,-3 3 2 0,-2-2 2 15,1-4-2-15,0-4 1 0,4-5 0 16,4-4-3-16,1-5-1 0,4-3 0 16,1-4 0-16,1-3 2 0,3-2 6 15,-1-3 4-15,0 0 5 0,-2-1 1 16,-3-4-3-16,-4-3-2 15,-7 0-3-15,-3-8-1 0,-9-8-1 0,-2-5 0 0,-4-5-3 16,0 1 0-16,2-4 1 0,5 3 1 16,3 1 2-16,4 4 1 0,4 2 3 15,3 4 3-15,2 2 4 0,5 8 2 16,4 0 0-16,3 6 1 0,2 2-1 16,2 5-5-16,0-1-9 0,-3-3-10 15,3 4-23-15,0-2-10 16,-1 0-2-16,2 2-9 0,0 0 23 0,3 1 12 0</inkml:trace>
  <inkml:trace contextRef="#ctx0" brushRef="#br0" timeOffset="18689.63">13896 9363 1164 0,'1'1'27'0,"-1"1"-24"0,1 0-4 0,0 0-3 15,-1-1-8-15,2 1-15 0,-1 0-56 16,5 2-61-16,8 2-62 0,2 5 92 16</inkml:trace>
  <inkml:trace contextRef="#ctx0" brushRef="#br0" timeOffset="19631.16">14011 9434 404 0,'-10'10'93'16,"88"22"-53"-1,-149-60-37-15,19 28 9 16,41 0-1-16,2-2 9 0,2 1 19 0,6 1 29 16,1 0 29-16,0-1 15 0,0 1 4 15,-2-2-8-15,2 2-21 0,0 0-22 16,0 0-15-16,3-1-18 0,2-1-10 15,2 0-1-15,-1 0-11 0,5 0-5 16,3 1-4-16,0 1-2 0,6 0 0 16,-2 2 1-16,-1 5 1 15,-1 0 2-15,-2 2-1 0,-2 1-2 16,-2 1-3-16,-1 3-5 0,-1 6-4 0,-3 2 1 0,-1 1 4 16,-1-2 2-16,-3-3 3 15,-2 0-1-15,-2-7-2 0,-2-3 0 0,-2-1 0 16,2-4 0-16,1 1 2 0,2-2 2 15,-4 1 2-15,3-3 2 0,-3 0 2 16,-1-1 0-16,3-1 0 0,0-2 3 0,1 1 0 16,1-1 3-16,-2 0 4 15,3 0 2-15,-1-1 6 0,1 1 5 0,2-1 1 16,0 1 2-16,0 1-1 0,1 2-4 31,1-2-2-31,-2-1-2 0,0 1-4 16,2 1-5-16,3 0-5 0,-1-1-7 0,2 1-4 15,0 1-2-15,0 1-2 0,2 0 3 16,0 2 3-16,0 2-1 0,-1-1 0 16,-1 3-7-16,2 0-5 0,-2 2-6 15,-2 2-2-15,-1 0 0 0,-3 0 0 16,-3 3 4-16,-3-2 0 0,-2-1 1 0,-5-1 1 16,2-2-1-16,0-3 1 0,-3-2 5 15,-2-2 3-15,-1-6 7 16,-6-3 2-16,-3-1 2 0,-3-6 0 0,-7-4 0 15,0-4-3-15,2-3-6 16,6-2-4-16,4-1-3 0,5 4 2 0,5 3 8 16,3 7 10-16,7 4 16 0,4 3 15 15,0 2 6-15,4 0 6 0,4-1-7 0,0 2-9 16,3-2-10-16,1 1-12 16,3 0-10-16,6 1-3 0,6 3-2 0,8 1 0 15,3 5 2-15,-1 3 3 0,-2 5 1 16,-6 3 1-16,-5 4 0 0,-3 4-3 15,-5 4-1-15,1 4 0 0,0 4-3 16,-3 6 0-16,-2-1 1 0,-8 0-3 16,-6-6-3-16,-4-4-3 0,-4-4-4 15,-1-5-4-15,1-4 2 0,-3-7 2 0,3-4 6 16,1-2 7-16,-4-4 2 0,3-1 4 16,-1-2 2-16,-3-1 0 0,2 0 2 15,-4-6 0-15,-1-4-2 0,1 0 1 16,7 1 2-16,3 3 4 0,2 4 6 0,4 2 8 15,-1-3 4-15,2 2 1 0,2-1-1 16,4-1-8-16,0 1-7 0,2 0-2 16,3-2-7-16,0 1 0 0,-3 1 1 15,-3 2-2-15,6 1 2 0,-6 2-2 16,6 1-2-16,-3-1-3 0,-6 2-1 16,1 0-2-16,-2 2-2 0,1 0-4 15,1 3-10-15,0 1-8 0,0 1-5 0,0 2-4 16,-4 1 1-16,0 1-1 15,-3 1-1-15,-1 0-4 0,-1-3-7 0,0 0-3 16,-4 0-15-16,-6 1 281 0,2-2-168 16</inkml:trace>
  <inkml:trace contextRef="#ctx0" brushRef="#br0" timeOffset="20846.62">14127 13053 1149 0,'0'0'41'0,"0"0"2"0,0 0-28 15,0 0-5-15,-1 0 2 0,1 0 6 16,1 0 9-16,-1 0 12 0,0 0 8 16,0 0 2-16,0 0-5 0,0 0-5 15,0 0-5-15,0 0-6 0,1-3-5 16,1 2-8-16,2-1-10 15,3-1-4-15,0 1 0 0,5-4-1 0,1 3 0 16,3-3-1-16,1 3-1 0,4-1 2 16,-3 4 1-16,-2-2 4 0,-3 2 0 15,-3 1-1-15,-1 0-5 0,0 5-3 0,0 1-4 16,-2 2-8-16,0 2-12 16,-4 4-5-16,-1 8-4 0,-3 2 5 0,-3 0 11 15,-4-4-1-15,-3-6 3 0,-3-4-2 16,1-4 2-16,-4-2 6 0,-1 0 5 15,0-3 5-15,0-2 3 0,2-2 1 16,3-4 3-16,-2-1 4 0,2-2 3 0,-1-3 0 16,4-2 2-16,1-2-1 0,-1-3 0 15,3-1-2-15,-1-1-1 0,4-1-3 16,2-3-2 0,1-2 0-16,1 0-3 0,2 0-1 0,3 2 2 0,3 3 0 0,-1 5 4 15,2 4 11-15,-1 2 6 0,1 6 4 16,2-3 1-16,1 5-9 0,6-1-7 15,4 4-4 1,0 6-5-16,2-3 1 0,-2 8-3 0,1 3-3 0,-5 2-6 16,-1 9-5-16,-6 2-4 0,-3 3 5 15,-4 1 4-15,-4-1 2 0,-1 0 2 16,-3 0-3-16,-4-2-5 16,-2-4-1-16,-4-4 1 0,-3-7 1 0,1-3 6 15,-3-2 2-15,1-4 0 0,0 0 3 0,0-2 0 16,2-2 1-16,1-3 2 0,2 0 2 15,0-3 1-15,4-1 2 0,-2-1 2 32,3-1 0-32,0 0 0 0,2-1 4 0,2 0-3 0,0-1 3 0,3 2 2 15,1 0 0-15,-2 1 6 0,4 3 5 16,-2-2-4-16,2 2 1 0,1 1 0 0,-2-1-7 31,7 2 0-31,-2-2-2 0,1 2-6 0,1-1-2 0,-1 0-4 0,1 1-3 16,1 3-7-1,-1 0-2-15,-1 1-3 0,-3 1 0 16,2 2 3-16,-1 1-4 0,0-1-5 16,-1 2-4-16,-1 0-5 0,-3 2-4 15,0-1 2-15,-4 4-6 0,1-3 0 16,-3 3 2-16,0-4 2 0,-3-1 10 16,-2-3 5-16,-1-3 5 0,0 0 7 15,-2-6 4-15,2-3 2 0,-3-4 5 16,3-2 2-16,0-3-2 0,1-1-1 0,5 1 0 15,-1-1 0-15,7 3 0 0,0 3 3 16,1-1 2-16,4 3 0 0,-4 0 1 16,3 3 6-16,1 0 0 0,0 3 5 15,1 1-1-15,2-1-7 0,2 4-1 16,2 0-8-16,3 2-3 0,-1 5-1 16,0 3-6-16,-1 6-6 0,2 4-9 15,1 5-15-15,-4 3-8 0,-3 1-2 16,-3-2-5-16,-5-1-7 0,-2-4 112 0,-2-3-55 15</inkml:trace>
  <inkml:trace contextRef="#ctx0" brushRef="#br0" timeOffset="27692.12">11088 10618 903 0,'-1'-7'37'0,"0"0"8"15,-1 2-20-15,1-1-5 0,1 3-2 16,3-1-7-16,-1 0-7 0,1-2-7 16,-2 0-5-16,3 0-2 0,-1-2-3 15,2 3 3-15,1-2 5 0,0 0 5 16,0 1 7-16,-2 2 7 0,-1 3 9 16,-3 1 9-1,2-2 9-15,-1 2 4 0,-1-2-3 0,0 2 0 0,0-1-9 0,1 1-9 16,-1 0-4-16,0 0-11 0,0 0-3 15,0 0-6-15,0 0-3 0,1 0-8 16,1 0-4-16,-2 3-4 0,2 2 1 16,2 6 8-16,0 9 5 0,3 6 5 15,1 9 1-15,2 5 1 16,-2 6 1-16,1 2 0 0,-1 4 1 0,-2 2 0 16,-1-3 1-16,-2-4-1 0,0-3 0 15,-3-7-1-15,1-4 0 0,-1-7 1 0,0-6 3 16,-4-6 1-16,1-3 2 15,0-6 0-15,-1 1-3 0,2-6 0 0,2 0 3 16,0 0 20-16,0 0 18 0,0 0 13 16,0 0 5-16,-2-2-14 0,1-3-10 15,-2 1-3-15,2-3-8 0,0-6-3 0,-1-4-7 16,0-8-11-16,-3-9-3 0,-1-3-5 16,3-7 0-16,-1-1-2 0,1-3-1 15,0 1 0-15,2-4-2 16,0 2-1-1,0 3 2-15,-1-1 0 0,2 8 0 0,0 5 1 16,0 9 1-16,4 6 4 0,-3 2 3 16,1 5 1-16,-1 3-2 0,2 2-4 15,-3 2 0-15,0 5-1 0,0 0-3 16,0 0-5-16,0 0-9 0,-2-1-12 16,1 6 1-16,0-1 4 0,-2 9 6 15,-5 5 12-15,-2 9 4 0,-4 6 0 16,1 3 0-16,2 0-1 0,3 3 0 15,4-1 1-15,2 1 1 0,2-4 0 16,0 4 2-16,2-2-2 0,1-2 1 0,1-4 0 16,2-5 1-16,-1-6-1 0,1-4 2 15,-1-4-1-15,-1-1 0 0,-1-2 1 16,0-4-1-16,-2 0 1 0,-1-3 1 16,0-2 0-16,0 0 1 0,0 0 3 15,0 0 3-15,0 0 3 0,0 0 7 16,0 0-11-16,0 0-4 0,0-2-5 15,1-3-4-15,-2-2 10 0,1-3 2 0,0-3 0 16,0-12-1-16,1-7-4 0,0-13-3 16,-1-3 0-16,0-1 0 0,-1 0-1 15,1 4 1-15,1 3 0 0,1 5 1 16,2 3-1-16,-1 4 2 0,-1 4-2 16,0 5 0-16,1 3 1 0,-2 3-2 0,0 6 1 15,0 3-1-15,-1 1-4 0,0 5-2 16,0 0-4-16,0 0-2 0,0 0-7 15,0 1-1-15,0 5 1 0,-2 5 4 16,1 8 8-16,-2 11 3 0,0 9 4 16,1 8 0-16,0 2-1 15,1 6 1-15,1 5 0 0,2-1-1 0,3-1 0 16,4-3 0-16,1-6 0 0,-1-2 1 16,3-4 1-16,-2-4 0 0,-2-4 0 0,0-6 1 15,-3-5-2-15,0-4 0 0,-2-6 1 16,-1-4-1-16,0-4 2 0,-2-3-1 15,0-3 1-15,0 0 2 0,0 0 1 16,0 0-3-16,0 0-3 0,0 0 3 16,0 0-7-16,0 0-4 0,0 0-6 15,0 0-9-15,-1-4 6 0,0-1 3 16,0-1 0-16,0-7-20 0,1-9-26 0,0-8 88 16,-1-7-40-16</inkml:trace>
  <inkml:trace contextRef="#ctx0" brushRef="#br0" timeOffset="28518.09">11583 10857 1262 0,'0'0'48'0,"-2"-1"-3"15,1 1-21-15,-4 1-23 0,-3 1 0 16,-7 2 1-16,-7-4 0 0,-8 1 2 16,-5 0 2-16,-3-3-2 0,-7-2 1 15,-4-1 1-15,-10 0 0 0,-1 1 3 16,2 0 3-16,0 0-1 0,6-1 0 0,-1 2-2 16,5-1-4-16,6-1 0 0,-2 1 0 15,2 0-3-15,-4 1 1 0,2 1 0 16,7 0-2-16,6 1 1 0,8 1 1 15,10 0-3-15,3-1 1 0,9 1-1 16,-1 0 6-16,0-1 17 0,2 1 17 0,0 0 1 16,5 1-7-16,4-1-14 15,8 2-17-15,17 3 0 0,20 3 0 0,8-1 0 16,5 0-2-16,-1 0 0 0,-5-1 0 16,2 3-1-16,2-4 2 0,6 3-2 15,-1 0 1-15,-2-1 1 0,-7-2-2 16,-13 1 1-16,-10-3 0 0,-9-1 1 0,-8 0 1 15,-7-2-1-15,-3 0 0 0,-6 0 0 16,-1 0 1-16,-4 0 2 0,0 0-3 16,0 0 5-16,0 0-3 0,0 0-4 15,-6-2-2-15,-1 2-9 16,-6 0 2-16,-7 2 2 0,-9-2 6 16,-5 0 2-16,-5 0 2 0,-5-2-1 0,-3 0 1 15,-4 0 0-15,0 0 0 0,5 1 0 16,5-1 0-16,5-1-1 0,2 1 1 0,7 0-1 15,2 0 0-15,9-1-1 16,3 3 0-16,5 0-1 0,4 0 0 0,4 0-1 16,0 0-3-16,0 0 5 0,0 0 8 15,0 0 8-15,0 0 4 0,0 0-5 0,2 0-9 16,3 2-11-16,4-1 0 16,6-1 0-16,16 5 2 15,8 2 3-15,8-1-1 0,8 3 0 0,-3-5 0 0,1-1 0 16,-2 2 0-16,-6-3 2 0,-6 0-1 15,-6 0 0-15,-8-2 0 0,-8-2 0 16,-7 4-1-16,-6-2 2 0,-3 0-2 16,0 0-4-16,1 0-3 0,-2 0-11 15,0 0-8-15,-3 2-4 0,-6-1 1 0,-8 2 9 16,-7 2 11-16,-10-2 9 0,-7 2 0 16,-9-3 4-1,-5 0-4-15,1 0-1 0,5-2-5 0,5-1-7 0,7 1-3 16,4-3-6-16,7 3-5 0,4-3-4 15,6-1-4-15,7 3-6 0,8 1-7 16,0 0-6-16,0 0-3 0,-1-2 46 16,7-4-1-16</inkml:trace>
  <inkml:trace contextRef="#ctx0" brushRef="#br0" timeOffset="29348.48">11180 10599 1405 0,'0'0'51'0,"0"0"-3"0,0 0-31 15,0 0-14-15,1 0 2 0,-1 0 3 16,0 0 1-16,0 0 2 0,0 0-3 16,0 0 1-16,0 0-3 0,0 0-5 15,0 2-1-15,0 5-5 0,0 3 0 16,1 10 1-1,3 14 3-15,0 7 0 0,3 9 1 16,1 1 1-16,-4 3-1 0,0 0 0 0,-2-2 0 0,-1-6-6 16,0-9-3-16,2-5-1 0,2-8-1 0,-2-5 6 15,-1-3 3-15,0-6 0 0,-2-3-3 16,-2-5-1-16,2-1-6 0,0-1-5 16,0 0 2-16,0 0-2 15,-4-1 5-15,2-1 8 16,1-3 8-16,0 0 11 0,-1-6 3 15,-1-5-1-15,-1-8-8 0,-2-6-4 16,-1-6-3-16,-1-6 0 0,2-1-2 16,0-3-3-16,0-3 0 0,2 1 0 15,0 2 0-15,2 3 3 0,2 6 7 16,0 5 3-16,1 7 7 0,2 4 5 16,0 3-1-16,0 6-1 0,0 3 2 15,-1 3-7-15,-1 2-4 0,0 3-6 16,-1 1-9-16,0 0-13 0,0 0 0 0,0 0 0 15,2 4-8-15,-2 3 5 0,0 14-1 16,0 13 4-16,0 16 11 0,0 6 4 16,-1 5 2-16,-2 4 1 0,-2-3-1 15,2-4 0-15,3-6 0 0,2-9-1 0,3-7 0 16,0-4 1-16,-1-10 0 16,0-1 1-16,-2-6 1 0,0-4-2 0,-1-3 1 15,0-3 0-15,1-2 0 0,-2-3 2 16,0 0 3-16,0 0 7 0,0 0 4 15,0 0 8-15,1-2-2 0,-1 1-7 16,0-6-4-16,0-3-10 0,1-5 0 0,-1-10 1 16,-3-9-2-16,-4-8-2 0,-2-3-4 15,0-3-2-15,0-1 1 0,1 1 3 16,3 4 2-16,0 2 1 0,1 2 1 16,2 4-1-16,-2 4 1 0,3 6 0 15,0 9 0-15,0 5 2 0,1 7 3 16,0 1 0-16,0 4 0 0,0 0-10 15,0 0-9-15,0 0-6 0,-2 2-6 16,0 7 6-16,-1 9 6 0,-1 14 6 0,-1 7 5 16,1 5 2-16,1 1 3 15,2-8-3-15,1-1 1 0,0-4 0 0,2-4-1 16,1-3 0-16,-1-6 0 0,1-1-1 16,0-3 1-16,0-2 0 0,-1-3 1 0,0-1-5 15,0-4-18-15,-1-1-20 0,-1-4-9 16,0 0 20-16</inkml:trace>
</inkml:ink>
</file>

<file path=ppt/ink/ink2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6:20:36.719"/>
    </inkml:context>
    <inkml:brush xml:id="br0">
      <inkml:brushProperty name="width" value="0.05292" units="cm"/>
      <inkml:brushProperty name="height" value="0.05292" units="cm"/>
      <inkml:brushProperty name="color" value="#FF0000"/>
    </inkml:brush>
  </inkml:definitions>
  <inkml:trace contextRef="#ctx0" brushRef="#br0">13338 7778 1866 0,'-2'0'38'16,"2"0"-62"-16,-1 0 24 0,0 2-8 0,1 0-8 0,0-2 1 15,0 1 4-15,0-1 2 0,0 2 1 16,-2 2 3-16,1-2-1 0,1 2 1 16,-1 2 2-16,0 2-2 0,-1 4-1 15,1 6 1-15,1 12-3 0,1 18 3 0,4 20 1 32,3 26 2-32,4 28 2 0,6 27 3 0,5 28 0 0,-2 15 1 0,1 11 1 15,-6-3-2-15,-6-18 1 0,-5-20-1 16,-6-23-1-16,-11-18-1 0,0-14 1 15,3-12-2 1,-4-12 0-16,2-12 3 0,1-7-3 0,0-8 0 0,6-7 0 0,5-10 0 16,2-11-2-1,1-11-8-15,3-6-6 16,-2-4-7-16,-1-3-2 0,5-3 6 16,2-3 0-16,10-10 0 0,8-13-6 15,8-16-4-15,8-18-4 0,-1-10 0 16,-1-10 7-16,-3-6 5 0,-3 1 7 0,-6 1 4 15,-2 8 6-15,-8 16 6 16,-5 14 16-16,-3 14 16 0,-4 12 10 0,-1 7 5 16,-4 6 0-16,-1 3-10 0,-3 3-21 15,0 0-11-15,-1 3-26 0,-6 12-8 16,-4 14 10-16,-6 24 0 0,-9 21 16 16,-7 16 0-16,-3 5 0 0,-6-1 1 15,0-4 1-15,-1-4-1 0,3-6 1 0,-2-10-1 16,0-12-1-16,1-15-8 0,0-14 3 15,4-16 1-15,5-10 3 0,1-4 17 16,1-5 8-16,0-8 11 0,-1-5 10 16,-5-11-1-16,-4-9-4 0,-5-7-11 15,-3-8-10-15,-2-6-8 0,-5-4-4 16,-4-4-6-16,-5-2 0 0,6 4-9 16,5-2-24-16,9 1-22 0,12 3-35 0,4 1 653 15,6 10-431-15</inkml:trace>
  <inkml:trace contextRef="#ctx0" brushRef="#br0" timeOffset="1202.56">7668 10187 1638 0,'0'0'33'0,"0"-2"-26"0,-1-2-13 15,1-4-10-15,-5-6 12 0,-3-8 2 16,0-6 1-16,2-13 2 0,-1-11 1 15,0-16 0-15,3-17 2 0,-5-15 2 16,2-17-1-16,4-14 2 0,-3-15 0 16,0-16-2-16,-1-10-1 0,-2-7-2 15,0-2-6-15,3 3-2 0,3 11-5 16,2 9-4-16,7 14 1 0,12 14-1 16,7 10 1-16,5 15 5 0,3 14 7 0,1 13 5 15,3 12 4-15,4 7 4 0,5 4-4 16,8 2-4-16,-1 3-1 0,1 9-2 0,1 6 6 15,-7 8 6-15,-2 7 4 0,-7 5 2 16,-8 4-9-16,-8 2-7 0,-5 5-5 16,-5 0 1-16,-4 2 4 15,-3 2 5-15,-2 1 3 0,-2 0-4 0,-1 3-4 16,-1-3-5-16,1 3-4 0,-1 1 1 16,-2 1 3-16,1 1 0 15,-1 1 2-15,-2 0-1 0,3-4-2 16,-3 1-7-16,1-3-1 0,3-2-3 15,-7 0-1-15,1 0 8 0,-2-6-3 0,-6-3 0 16,-2-4-1 0,-7-6-6-16,-5-6-5 0,-2-4-8 0,-3-4-12 0,3 1-6 0,5 0 2 15,6 4 9-15,8 7 13 0,5 7 23 16,5 7 15-16,1 1 12 0,0 3 12 16,1 0-4-16,-1 3 1 0,0 0-2 0,3-2-2 15,-1 2 1-15,-2 0-7 0,1 0-6 16,2 2-9-1,2 1-9-15,2 4-6 16,8 8 0-16,10 10 2 0,5 10 2 0,9 7 1 0,-4 7 1 0,-2-1 1 16,-6-1-1-16,-2-5 1 0,-4-4-1 0,-5-10 0 15,-2-7 0-15,-7-6 0 0,-4-8 0 16,-3-7-3-16,0 0-5 0,0 0-2 16,0 2 1-16,-1-1 1 15,-6-4 5-15,-5-4 3 0,-8-7 3 0,-4-1 3 16,-2-2 0-1,-7-7-4-15,-7 1 0 0,-9-1 0 0,-1 0-2 0,-2 2 0 16,4 1 0-16,2 4-1 16,1-1-1-1,5 5 1-15,4 3-2 0,8 4-1 16,9 2-3-16,5 3-4 0,8 2 2 0,2 0 7 16,4 2 5-16,1-1 7 0,0-1 2 15,-1 1-3-15,0 0-2 0,2 0 1 16,-2 0-1-16,2 1 2 0,-2-2-1 15,0 2-2-15,3-1-2 0,0 0-1 16,4 3-2-16,-2 1 0 0,2 2 0 0,2 2 2 16,3 5-7-16,4 1-13 0,2 8-31 15,1 2-38-15,3 6-21 0,0 7 47 16</inkml:trace>
  <inkml:trace contextRef="#ctx0" brushRef="#br0" timeOffset="5324.59">10751 9006 1285 0,'0'0'61'0,"2"0"26"16,-3 0-59-16,1 0-17 0,-1-2 0 0,-1 2 1 0,3 0-1 15,0-2-3-15,-1 2-1 0,0-3-2 16,-2 1-1-16,-2 0 2 0,8 0 7 16,-2-1 12-16,1 1 15 0,-2 0 12 15,-1 1 5-15,0-3 0 0,0 3-11 16,2 1-9-1,-1 0-8-15,0 0-8 0,0-1-3 0,0 0-5 0,0 1-6 0,-1 0-3 16,1-2-4-16,-4 2-4 0,3 0 0 16,0 0-2-16,1 0-2 0,0 0 0 15,-1 0-3-15,0 0-1 0,-3 1-3 16,3-1-1-16,0 0 0 0,-1 1 1 16,-5 2 4-16,5 1 2 15,-4-2 4-15,0 3 2 0,-2-1 0 0,-5 1-1 16,0-2-9-16,2-1-7 0,-1-2-2 15,1 0 2-15,1-2 6 0,2-1 8 16,2-2 5-16,-1 1 5 0,2-3 4 16,-3 0 2-16,0-3-2 0,1 0-3 15,2-5-1-15,-1-2 0 0,3 3 0 0,1-2 2 16,1 3 0-16,0 1 2 0,2 1 1 16,1-2 4-16,2 4 4 0,1-1 2 15,2 1 2-15,0 2-3 0,1 3-3 16,1-1-7-16,3 1-7 0,1 4-3 0,1-3-7 15,3 4-3-15,0 5-1 0,1-2-2 16,0 10 0-16,-2 0 3 0,-2 9 0 16,1 5 0-1,-2 5 3-15,-5 1-3 0,-1 0 2 0,-5-3-2 0,-4 0-3 16,-2-5-1-16,-6-1 0 0,-1-3 0 16,0-10-4-16,0-3 0 0,3-3 2 15,-4-6 5-15,-1 0 9 0,-1 0 2 16,-3-4 4-16,2 0 3 15,-1-4 2-15,-1-1 1 0,3-2 3 0,0-2-1 16,3 1 1-16,1-2 0 0,3-1-3 0,0 0 4 16,3 0 2-16,0 0 3 0,3 0 1 15,0 1 1-15,4-1 1 0,0 1 1 16,4 0-1-16,2 1-3 0,5-2-4 16,2 4-5-16,5-2-8 0,0 2 0 15,2 3 0 1,2 2-3-16,-3 2 3 0,-4 3 0 15,-3 1-8-15,-3 1 0 0,-2 3-4 16,0 2-4-16,-3 3 3 0,-1 5-2 16,0 4-5-16,-5-1-1 0,-1 3-8 15,-3 0-3-15,-5 0 6 0,-2-2 5 16,-1-2 2-16,-6-4 7 0,-5-2 2 16,-6-3 1-16,-7-5 6 0,-1-3 2 0,-1-3 1 15,0-4 0-15,2-2 3 0,0-3 1 16,6-1 1-16,3-4 0 0,2-3-1 15,2-3 2-15,3-1 0 0,5 1-2 16,3 1 3-16,4 4 5 0,4 4 13 16,1 4 13-16,3 1 4 0,1 1-4 15,2 0-13-15,2-2-12 0,4 0-8 0,5 2-6 16,2-1-1-16,3 5-7 0,6 3 2 16,2 2 2-16,4 5-2 0,-1 3 2 15,1 5 2-15,-3 3-1 0,-3 4 1 16,-3 1 1-16,-9 0-2 0,-1 1-1 15,-4 3 0-15,-5-1-1 0,-3 0-2 16,-1 0-1-16,-6-2-1 0,-7-2 2 0,1 0 2 16,-6-3 0-16,0-2 1 0,-1-2 0 15,-3-5-1-15,-2-1 3 0,0-5 3 16,3-1 0-16,2-2 2 0,2-1 2 16,2-2-1-16,3 1 7 0,2-2 2 15,2 1-1-15,3-1 7 0,-1 0 5 0,3-1-2 16,1 1 5-16,-1-2-3 0,2-2-6 15,2-2 2-15,0 2-4 0,3-3-3 16,-1 1-3-16,3-1 0 0,3-2-4 16,2 1-1-16,3-1-2 0,2 2 1 15,-1 2-1-15,-1 1 3 0,3 3-1 16,-1 3-3-16,0 2 0 0,-2 1-5 16,-3 2-6-16,-1 1-2 0,-3 5-3 15,-1 1 2-15,-4 4-4 0,3 2-4 16,-4 2-4-16,-2 1-1 0,-3 0 1 15,-4 1 3-15,0-2 4 0,-3-1 1 0,0-3 2 16,-5-3 4-16,-3-2 0 16,0-1 2-16,-1-4 6 0,1-2 3 0,2-1 0 15,1-3 4-15,0-1 3 16,1-2 3-16,2-1 0 0,4-1 3 0,-1-2-2 0,3-1-3 16,1 0 1-16,1-3-2 0,2-1 1 15,2 2 1-15,1-2-1 0,4-3 3 16,1 0 0-16,2-1 0 0,3 1 1 15,1 2-4-15,4 0-1 0,1 3-2 16,1-1-2-16,1 3-1 0,0 2 2 16,-2 4-1-16,-1 3-2 0,0 2-1 0,-1 6-10 15,-2-2-2-15,1 5 0 0,-3 4 1 16,-5 2-3 0,1 4-2-16,-4 4-4 0,-3 2-5 0,-2-1 4 0,-8-1 3 15,-4-3 4-15,-3-5 5 0,-1 0 3 16,1-5 1-16,-4-2 1 0,0-2 1 0,-3-5 3 15,1-1 2-15,-1-2 1 0,4-5 2 16,1 0 4-16,4-1-1 0,4-1 2 16,4 2 5-16,3 0 1 15,2 0 2-15,-2 0 6 16,3 0 1-16,0 0 1 0,1-2-1 0,1-2-6 0,1-4-8 16,3 0-4-1,2-3-2-15,3 0-3 0,2 4-1 0,4-3-2 16,1 4-1-16,-1-1 1 0,0 4 2 0,1 3 3 0,-1 4 3 15,-4 1-4-15,0 2-3 16,-3 2-9-16,-3-1-4 0,-1 3 0 16,-2 4-7-16,-1 2-4 0,0 7-4 15,0 2-4-15,-5 4 4 0,-2-2 4 0,-7-1 5 16,-2-3 3-16,-2-2 0 0,-2-6 3 16,-2-4 1-16,1-2 4 0,-1-1 6 15,1-4 2-15,2-4 2 0,0-2 3 0,0-3 0 16,2 1 1-1,2-4 2-15,2 4 3 0,2 0 11 0,4 1 4 0,2 2 5 16,1 0 4-16,2 1 4 0,0 1 1 16,0 1 1-16,2-1-7 0,1 2-8 15,1-1-4 1,5 0-8-16,2-1-4 0,3 0-7 0,3 0-3 0,1 1 0 0,1 3-3 16,2 3-2-16,-2 4-1 15,-3 3-1 1,-1 1 0-16,-3 1 1 0,-1 0 1 0,-4 2-3 0,-3-2-16 0,-1 0-16 15,-4 0-15-15,-3 0-11 16,-2 0 1-16,-3-2-2 0,-1 0-12 16,-6-4-6-16,-1 1 42 0</inkml:trace>
</inkml:ink>
</file>

<file path=ppt/ink/ink3.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13:45.338"/>
    </inkml:context>
    <inkml:brush xml:id="br0">
      <inkml:brushProperty name="width" value="0.05292" units="cm"/>
      <inkml:brushProperty name="height" value="0.05292" units="cm"/>
      <inkml:brushProperty name="color" value="#FF0000"/>
    </inkml:brush>
  </inkml:definitions>
  <inkml:trace contextRef="#ctx0" brushRef="#br0">9555 13145 1373 0,'10'3'68'15,"-10"-3"-42"-15,0 0-18 16,0 0-1-16,-9-2-5 0,9 2 6 0,0 0 12 16,0 0 11-16,0 0 12 0,0 0 2 15,0 0-5-15,0 0-4 0,0 0-5 16,0 0-7-16,0 0-6 0,-1 0-6 15,-4 0-8-15,2-1-3 0,-3 1 2 16,-2 0 1-16,-2 0 4 0,-4 1 3 16,-3 0 2-16,-1 2 0 0,-2-3-3 15,-2 3-3-15,0-2-2 0,-5 0-1 16,-2 0 1-16,-4 0 1 0,1 1 1 0,-3 0-2 16,-9-1 0-16,-4 0 1 0,-7-1 0 15,-5 0 1-15,6 1 1 0,-4-1 0 16,4 0 2-16,-2 0 0 0,-5 1 1 15,0-1 0-15,-4 0 3 0,-3 1 0 16,-2-1 1-16,2 0-1 0,-1 2-5 16,6 0-2-16,-1-2 1 0,-9 1 3 15,-3 0 4-15,-7 0-1 0,-3 0-2 0,8 2-5 16,0-1-3-16,0 0-3 0,-8 0 0 16,0 3 1-16,-3-3-1 0,1 1 0 15,13 1 2-15,-7-2-2 0,-2 0 1 16,-4-1 0-16,-5 1-2 0,3-2 1 15,5 0 1-15,2 0 5 16,-2 0 4-16,2 0 4 0,-1 0 0 0,2-2-6 0,6 2-4 16,3-1-3-16,1 1 0 0,-1-1-1 15,-3 0-1-15,-3 0 1 0,0 0 0 16,9 1 0-16,7 0 0 0,3-4 0 16,2 3 0-16,-3 0-1 0,-1 0 0 15,2 0 0-15,5 1 1 0,7 0 0 16,2 0 0-16,8 1 1 15,6 0-1-15,1 0-1 0,10 0 7 0,5 1 6 0,3 0 4 16,6-2 4-16,-1 0-6 0,5 0-7 16,-3 0 0-16,3 0-2 0,3 0-1 15,-1 0 1-15,1 0-1 0,-1 0 0 16,-1 0 1-16,2 0-1 0,-1 0-1 16,1 0 0-16,0 0-1 0,0 0-1 15,0 0-2-15,0 0-2 0,0 0-4 0,0 0-6 16,0 0-2-16,0 0-5 0,0 0-3 15,0 0 0-15,0 0-3 0,0 0 2 16,0 0 3-16,0 0-4 0,0 0-3 16,5 0-8-16,-5 0-6 0,0 0-8 15,0 0-7-15,-1 0-11 16,0 0-13-16,1 0-4 0,1-2-11 0,1 0-5 0,3-1 60 16,7-5 6-16</inkml:trace>
  <inkml:trace contextRef="#ctx0" brushRef="#br0" timeOffset="33655.55">13461 14378 1120 0,'2'0'47'0,"-1"2"0"0,-1-2-55 15,0 0-29-15,0 0-2 0,2 0 14 0,-2 0 19 16,0 0 19-16,0 0 19 0,0 0 11 16,0 1 5-16,4-1-2 0,-3 0-3 15,-1 0-5-15,0 0-3 0,-1 0 0 16,0 0-6-16,1 0-7 0,-1 0-9 16,0 0-9-16,-4 0-3 0,5 0-1 15,-8 0 0-15,0-1 2 0,-1-2 1 0,-5 3 2 16,-2-1 0-16,-4 1 2 0,-4 0 0 15,-3 0-1-15,0 0 1 0,-4 0 0 16,1-1 0-16,-3 0 4 0,-1-1-1 16,1 2 1-16,-4 0-1 15,-2 0-3-15,-1 0 0 0,-4 0 2 16,-7-1 0-16,-9 1 2 0,-7-3 1 0,-4 2-2 16,4 0 0-16,0 1-1 0,3-1-3 15,-4 0 1-15,-11 1-2 0,-4-5-2 0,-8 2 0 16,-1-2-3-16,2-2 0 15,-2-2 0-15,-8-3 0 0,-2 0 0 0,0-1 2 16,4-2 1-16,2 0-1 0,-4 0-1 16,-4-1-1-16,-2 0 0 0,8 2 1 0,11 0 0 15,-1 3 0-15,-1 2 0 0,2 1 1 16,5 2-1-16,12 4 1 0,11 2 1 16,11 1-1-16,0 3 0 0,11 1 5 15,9-1 2-15,6 0 5 0,6-1 6 16,5 1-5-16,3-3 0 0,2 1-5 15,6-2-6-15,-1 1-1 0,-3 2-1 16,2-3-2-16,2 0 1 0,-2 0-1 16,1 0-2-16,0 0-2 0,0 0 1 0,1 0-3 15,0 0 3-15,0 0-3 0,0 0-7 16,-2 0-4-16,2 0-5 0,0 0-8 16,2 0-9-16,-2 0-10 0,1 0-11 15,0 0-7-15,-1 0-2 0,7-3-12 16,3 0 45-16</inkml:trace>
  <inkml:trace contextRef="#ctx0" brushRef="#br0" timeOffset="37656.76">16264 6839 610 0,'9'4'51'0,"-9"-4"-10"15,-2 0-10-15,1 0-7 0,-11-5 42 16,12 5-13-16,0 0-4 0,0 0-8 16,0 0-6-16,0 0-4 0,1 0-1 15,-1 0 1-15,0 0 1 0,0 0-2 16,0 0-4-16,0 0-2 0,-1 0-7 15,1 0-2-15,0 0-3 0,0 0-6 0,0 0-1 16,0 0-1-16,0 0-3 0,0 0 2 16,0 0 0-16,0 0-1 0,0 0 2 15,0 0 1-15,1 0-1 0,-1 0 1 16,0 0 0-16,0 0-1 0,0 0-1 16,0 0 0-16,0 0-2 0,0 0-6 15,0 0-13-15,1 0-21 0,-1 0-27 16,0 0-60-16,0 0 71 0</inkml:trace>
  <inkml:trace contextRef="#ctx0" brushRef="#br0" timeOffset="38812.01">16384 6950 1184 0,'0'0'29'0,"0"0"-20"0,-2 0-9 0,2 0-1 15,-1 0 2-15,1 0 12 0,0 0 5 16,0 0 11-16,0 0 7 0,0 0 2 16,0 0 5-16,0 0-3 0,0 0-4 15,0 0-8-15,0 0-10 0,0 0-10 16,0 0-8-16,0 0-1 0,0 2-4 16,0-2-1-16,-1 2 0 0,-1 1 0 0,0 4-1 15,-2 3 2-15,0 3 0 0,-2 7-1 16,1 7 2-16,-2 2 0 0,-1 7 1 15,0 4 1-15,0 6 2 0,3 7 0 16,-1 5 0-16,-1 4 1 0,3 7 0 16,-2 5 0-16,1 6 1 0,2 6-1 15,0 3 1-15,0 1 0 0,1-1-1 16,0 4 1-16,0-6-1 0,2 0 0 0,-1-6 1 16,-1-7 1-16,2-1 0 0,-3-6 4 15,2-2 4-15,-1-1-1 0,0-5 2 16,-1-3-4-16,0-3-5 0,3-5-1 15,-2-2 13-15,2-3 5 0,2-5 4 16,-2-5 4-16,1-3-14 0,-1-6-4 16,1-5-3-16,-1-1-3 0,1-4-1 15,-1-1-1-15,0-2 0 0,0-4 6 0,2-2 8 16,0 1 4-16,-1-2 4 0,0-1-2 16,0 1-8-16,-1-4-3 0,0 3-3 15,0 0-4-15,0-1 0 0,0 0-2 16,0-2-1-16,0 1 2 0,0 0-2 0,1 0 0 15,0 1 0-15,1 0 0 0,-2 1 0 16,1 1 0-16,-1-2 0 0,0-2-1 16,0 0 0-16,0 1 1 0,0 2-1 15,0-3 1-15,1 1 0 0,-1-1 0 16,0 0 1-16,0 0-1 0,0 0 1 0,-1 2 0 16,1-2 0-16,0 0-1 0,0 0-1 15,0 0 0-15,1 0-9 0,-1 0-8 16,1 2-15-16,-1-2-11 0,0-2-13 15,0 0-8-15,0 2-6 0,0 0-9 16,0 0-1-16,1-2-10 0,4-3 51 16</inkml:trace>
  <inkml:trace contextRef="#ctx0" brushRef="#br0" timeOffset="40616.9">25208 5446 1193 0,'-1'0'31'15,"1"0"-25"-15,-2 0-1 0,2-2-5 16,0 2-3-16,0 0 2 0,0-1 1 15,-1 0 0-15,-4-2 1 0,2 1 4 16,-4-1-1-16,0 1 0 0,1 1-1 16,-4 0-3-1,-4-1-1-15,-4 2 3 0,-12-4 1 16,-5 2 2-16,-10-1 2 0,-8 0-2 16,-1 0-2-16,-5-1 2 0,-2-3-1 15,-2 0-1-15,-1 0 1 0,-9 3-3 16,-8-2 1-16,-1 1 0 0,-4-1 0 15,6 1 0-15,9 2 0 0,-5 2-2 16,-5 0 1-16,-9-1 1 0,-3 2-2 16,1-3 1-16,11 2 0 0,10 0-1 0,2 1 0 15,-2 1 3-15,1 1 0 0,5 2 3 16,7 0 8-16,8 1 0 0,9-1 4 16,1 1 2-16,8-3-7 0,6 1-2 15,1 1-2-15,6-4-3 0,5 1 2 16,1 0 2-16,3 0 1 0,1-1 8 0,6 0 7 15,2 0 0-15,0 0-2 16,1 0-7-16,-2 0-10 0,2 0 2 0,2 1-1 16,-1-1-3-16,0 0-1 0,-1 0-5 15,4-1-5-15,-1 1 1 0,-2 0-9 16,1 0-7-16,-5-1-4 0,3 1-15 16,0 0-14-16,6-1 430 0,3 0-289 15</inkml:trace>
  <inkml:trace contextRef="#ctx0" brushRef="#br0" timeOffset="56808.24">17941 15301 1366 0,'16'-23'411'15,"1"-5"-416"-15,3-7-7 16,4-10-4-16,14-27-4 0,3-14-19 16,3-15-11-16,-1-10-11 0,-7-7 0 15,-6 1 16-15,-3 2 15 0,-5 9 15 0,-3 8 11 16,-1 5 3 0,-2 10 3-16,1-2 0 0,-1 9 3 15,-1 4 5-15,-2 10 8 0,-5 16 13 16,-1 11 14-16,-3 16 11 0,-2 8 5 0,0 7 2 15,0 2-8-15,-2 2-14 0,0 0-15 0,0 0-21 16,1 2-11 0,-1 0-9-16,2 5-10 0,3 11 2 0,0 17 6 0,10 20 4 15,5 20 10-15,5 11 2 0,3 7 0 16,-2 1 1-16,-2-2 1 0,6-1-1 0,-3-4 1 16,2 2 0-16,0-4-1 15,-7-3 1-15,2-6 1 0,-1-12-2 0,-6-9 0 31,-1-8 1-31,-3-12-1 0,-7-4 1 0,4-4-1 16,-2-3 1-16,0-6 1 0,-1-2-6 16,-7-5-7-16,4-6-14 0,-3 1-15 15,2-6-10-15,-3 0-1 0,0 0 7 16,0 0 11-16,-5-2 15 0,-4-4 7 16,-2-4 7-16,-6-7 4 0,-10-7 3 15,-4-6 3-15,-14-7 1 0,-12-3 2 0,-2-5 1 16,-7-1 3-16,-1-2 1 0,1 1-1 15,2 3-4-15,-3 1-3 0,-6 4-4 16,-3 5 0-16,1 6-1 0,7 5-1 16,7 4 0-16,12 2 1 0,6 0-1 15,3 4 2-15,7 2-1 0,6 4-1 16,6 0 0-16,10 5 0 0,10 2 1 16,-1 0 18-16,1 0 12 0,0 0 7 0,0 0-2 15,1 0-12-15,-2-4-14 0,6 4-4 16,6-1-1-16,6 0-3 0,12-1 3 15,15-3-2-15,13 0-1 0,20-2-5 16,19 0-2-16,10 3-1 0,4-1 0 16,-3 1 6-16,-6 1 0 0,4-2 0 15,-3-1 1-15,-5 1 0 0,-14-3-1 0,-27 2 5 16,-16 2 12-16,-18 2 7 0,-9-1 2 16,-8 3-7-16,-4 0-13 0,0 0-14 15,1 0-13-15,-5 3-9 0,-9 8 1 16,-9 3 9-16,-11 10 9 0,-7 5 10 15,-4 4 0-15,-9-2 1 0,-9 2 1 16,-9 5 0-16,-6 0-1 0,3 3 1 16,4-1 0-16,2-3 0 0,6-2 2 0,1-1 0 15,1-3 1-15,6-3 0 0,5-1-1 16,11-4 0-16,9-2 0 0,9-1 0 16,3-2 0-16,4-2-1 0,-1-4-1 15,2-1 0-15,2-3 0 0,3-1-1 16,3-2 0-16,0-4-3 0,4-1-7 15,0 0-16-15,0 0-24 0,0 0-34 16,1 0-14-16,5-3 714 0,8-1-470 0</inkml:trace>
  <inkml:trace contextRef="#ctx0" brushRef="#br0" timeOffset="57929.25">19975 16543 1680 0,'-1'23'243'16,"14"-29"-293"15,-20-26 46-31,8 22 7 0,5-6 8 16,0-3 10-16,3-3 5 0,3-5 2 15,2-2-3-15,6-5-6 0,2-8-6 16,5-5-7-16,3-11-3 0,4-8-2 16,5-7 0-16,-1-7 0 0,2-2-1 15,-6-5 0-15,-4 1 0 0,-3-4 0 16,-7 5 0-16,0 3 0 0,-3 7 0 0,-3 10 1 15,-1 11 0-15,-4 11 1 0,-1 12 0 16,-3 10 2-16,-1 7 1 16,-3 9-1-16,-1 3-5 0,0 2-9 0,0 0-16 0,0 0 0 15,0 0 1-15,-1 2-4 0,3 2 5 16,-2 11-9-16,2 13 0 0,-1 11 11 16,1 16 7-16,3 3 9 0,-1 3 6 15,3 0-1-15,1-1 1 0,3 4 0 16,2 4 0-16,0 5 0 0,2 4 0 15,3 1 0-15,2-1 0 0,2-1 0 0,2-3 0 16,0-8 0-16,-3-7 0 0,0-11 0 16,-2-7 1-1,-1-7 0-15,-4-5-1 0,-3-3 1 16,-4-3-1-16,-2-6 0 0,0-8 1 0,-4-2-4 16,0-5-5-16,-1 0-4 0,0 0-5 15,1 1 0-15,-1-2 3 0,0 0-1 0,-1 0-2 0,-5-4-2 16,-3-1 3-1,-6-4 2-15,-7-3 20 0,-6-6 7 16,-10-7-2-16,-6-11 3 0,-8-10-12 0,-7-9-1 16,0-7 1-16,-5-8 1 0,-6 4-3 0,-8-2 1 15,-4 3 1-15,2 6-1 16,2-3 0-16,12 4 1 0,6 8-2 16,9 5 0-16,6 7 1 0,4 10-1 0,9 8 0 0,8 9 1 15,10 4 3-15,7 5 5 0,7 2 18 16,-1 0 14-16,4 0 5 0,2 0 4 15,-1 2-10-15,-1-2-10 16,5 2-4-16,5 0-7 0,8 1-7 16,14 0-6-16,11 1-9 15,17 4-6-15,14 4-5 0,13 0 0 16,15 6 4-16,8 2 5 0,3 4 5 0,2 5 0 16,-3-2 1-16,-1-1-1 0,-12-3 1 15,-12-5 1-15,-18-3 0 0,-15-6 0 0,-1-4 0 0,-4 1-1 16,-5-3-1-1,-4 2 0-15,-12-3 0 16,-7 2 2-16,-12-3 4 0,-6-1-6 0,-5 0-17 16,-1 0-5-16,-1 0-22 0,-5 0-1 15,-12 4 15-15,-7 6 4 0,-14 5 18 16,-12 3 9-16,-6-1 0 0,-7 1 1 16,-1 3 1-16,-2 0-2 0,-9 1 1 15,-7 2 0-15,-2 1-1 0,-3-2 0 16,11 0 0-16,8 0 0 0,1-3 0 0,0 1 1 15,3 0-2-15,5-3 0 0,8 0 2 16,13-2-1-16,7-2 0 0,7 0 1 16,5 1 0-16,5-5 1 0,2 0 2 15,5-2 0-15,0-1 0 0,5-3 2 16,1 0-1-16,-3-3 0 0,5-1 2 16,0 2-2-16,-1 0-1 0,1-2-2 0,0 0-1 15,0 1-3-15,-1 0 0 0,1-1-4 16,0 0-2-16,0 0-8 0,0 0-17 15,0 0-25-15,0 0-28 0,1 0-15 16,-1 0-18-16,1-1 64 0</inkml:trace>
</inkml:ink>
</file>

<file path=ppt/ink/ink4.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17:02.603"/>
    </inkml:context>
    <inkml:brush xml:id="br0">
      <inkml:brushProperty name="width" value="0.05292" units="cm"/>
      <inkml:brushProperty name="height" value="0.05292" units="cm"/>
      <inkml:brushProperty name="color" value="#FF0000"/>
    </inkml:brush>
  </inkml:definitions>
  <inkml:trace contextRef="#ctx0" brushRef="#br0">11090 16119 1355 0,'0'0'180'0,"-1"1"261"16,0-1-390-16,-1 4-67 0,-2-4-2 15,-3 2 4-15,-3 3 8 0,-2-1 4 16,-1 3 0-16,-1 0 0 0,4-1 0 15,2 2-1-15,4 1 0 0,1 7 0 16,2 6 0-16,1 9-1 0,4 9-3 16,1 2 0-16,2 3 1 0,2-5 4 0,0-5 6 15,-1-10 1-15,-3-6 3 0,-1-7-2 16,-3-6-3-16,-1-4-6 16,-3 0-18-16,-3-2-11 0,-4-2-3 15,-8-5 2-15,-6-2 15 0,-7-8 11 0,-4-2 7 16,-4-6 4-16,-5-3 7 0,-3-2 2 0,-4-3 0 15,1 2-2-15,6 0-5 0,7 4-2 16,10 8 0-16,9 5-1 0,8 5-2 16,4 5 26-16,6 4 22 0,0 0 40 15,0 0 11-15,0 2-14 0,1 1-17 16,4 5-34-16,5 9-9 16,7 11-13-16,11 9-8 0,9 10-5 0,7 5 0 0,-1 0 1 15,-4-6 5-15,-7-1 3 0,-7-8 0 16,-5-5 3-16,-5-7-1 0,-9-7 1 15,-1-7 2-15,-3-4 0 0,-1-5-13 16,-2-2-9-16,0 0-25 0,-3 0-19 16,-5-2 5-16,-4-5 6 0,-9-4 20 0,-9-5 21 15,-6-2 6-15,-4-2 4 16,-2-3 3-16,5 4-3 0,5 0 0 0,10 2-5 16,7 6-1-16,6 2 1 0,5 4 2 15,5 5 5-15,0 0 6 0,0 0-1 16,0 0-8-16,0 3-14 0,3-1-11 15,2 5-5-15,7 3 4 0,9 9 7 16,10 8-8 0,8 8 1-16,2 8 2 0,-2-2 3 0,-5 0 13 0,-1-5 3 0,-6-6 0 15,-7-5-1-15,-4-5 3 0,-9-8 7 16,-2-4 3-16,-4-7-11 0,-1 1-38 16,-9-4-22-16,-7-5-4 0,-11-3 12 15,-11-3 38-15,-11-8 11 0,-9-4 3 16,2-4-3-16,7-4 0 0,10 2 0 15,9 4-2-15,5 5-4 0,5 9-6 0,9 4-2 16,9 9 1-16,-4-5 6 16,6 5 16-16,0 0-1 0,3 5 10 0,0-4 4 15,6 11-9-15,3 5 3 0,6 8-10 16,4 6-7-16,-2-3-1 0,0 0 0 16,-4-6-26-16,1-8-28 0,-2-3-57 15,3-6-43-15,4-6 80 0</inkml:trace>
  <inkml:trace contextRef="#ctx0" brushRef="#br0" timeOffset="488.54">11483 16026 1489 0,'7'45'51'0,"-1"1"-31"0,-2 5-73 16,-4 0-29-16,0-4 13 0,0-11 61 15,-1-10 30-15,1-9 6 0,0-7-1 16,-2-3-21 0,2-4 7-16,0-3 4 0,0 0 1 0,0 0-5 0,0 0-14 15,-6-1-8-15,3-2 1 0,0-2 16 16,1-3 15-16,1-1 8 0,0-4 5 16,1-6-12-16,1-2-7 0,2-6-4 0,3-5-3 15,3-4 0-15,3-3-1 0,4 0-3 16,3-1-1-16,5 3-2 15,6 2-3-15,3 3-5 0,2 3-4 0,0 6-3 16,3 4 1-16,1 6 2 0,-2 1 3 16,-2 6 4-16,-5 5 2 0,-2 1 3 15,1 1-1-15,-3 1 0 0,-5 1-1 0,-5 1-1 16,-6-2 1-16,-9-2-11 16,1 0-29-16,-2 0-37 0,0 0-159 15,0 0 142-15</inkml:trace>
  <inkml:trace contextRef="#ctx0" brushRef="#br0" timeOffset="895.87">12053 15883 1653 0,'0'0'52'0,"0"0"-8"0,-1 0-41 15,-1 0-9-15,1 2-4 0,1-2 2 31,-2 2 0-31,0 1 2 0,-2 3 4 0,-3 4-1 0,0 7 2 0,-3 2 0 16,1 8 0-16,1 1 0 0,0 3 0 0,5 3-1 16,0-1 0-16,4 1 0 15,4 0-1-15,4-2-3 0,1-3 2 0,1-3-1 16,6 1 3-16,1-4 1 0,1-1 5 16,0-8 5-16,-2-4 1 0,-3-4 3 31,-1-4-3-31,-2-2-1 0,1-4-5 0,-3-2-3 0,-2-3-1 0,0-4-1 31,-3-5 1-31,-1-7 4 0,-1-7 0 16,-2-8-1-16,-2-5 0 0,-6-2 0 15,-2-3-1-15,-4 2 0 0,-5 2-1 0,-3 1-2 16,-2 4-6-16,0 1-10 16,1 7-8-16,3 1-12 0,0 6-10 0,3 2 0 15,3 6-1-15,3 8 5 0,6 2 1 16,5 7-10-16,-2 1 2 0,0-3-24 15,7 7 459-15,6 8-290 0</inkml:trace>
  <inkml:trace contextRef="#ctx0" brushRef="#br0" timeOffset="1272.8">12697 15684 1128 0,'-4'6'375'15,"-14"-5"-211"-15,-7 2-156 16,-9 1-16-16,-8-3 11 0,2 12-9 16,2 3-15-16,-2 8-17 0,1 4-18 15,0 6 4-15,2 3 12 0,8-1 16 16,9 0 14-16,9-1 9 0,6 1 3 15,7 4 2-15,9 5-1 0,4 3 2 0,7-2 11 16,1-6 16-16,6-6 10 0,1-6 5 16,-1-3-10-16,1-5-14 0,0-5-8 15,7-3-4-15,4-4-7 0,5-4-5 16,6-4-10-16,2-3-18 0,2-3-4 16,-1-5-2-16,-7-3 1 0,-9-2 4 0,-5-3 0 15,-7-3-5-15,-6-3-10 0,1-8-9 16,-2-6-25-16,-3-8-150 0,-2-6 146 15</inkml:trace>
  <inkml:trace contextRef="#ctx0" brushRef="#br0" timeOffset="1477.33">13217 15376 1467 0,'0'23'171'15,"0"-17"-78"-15,-2 7-53 0,-5 12-21 16,-2-7-20-16,-3 36 1 0,-4 12 1 15,3 8 1-15,-2 5 0 0,2 1 0 16,-1-3 0-16,2-3-1 0,4-2 9 16,1-6 8-16,7-6 1 0,0-5 2 15,6-7-14-15,1-5-16 0,-1-9-31 16,1-11-28-16,-1-9-31 0,1-8-21 16,4-9 107-16,9-12-17 0</inkml:trace>
  <inkml:trace contextRef="#ctx0" brushRef="#br0" timeOffset="1759.98">13509 15535 1486 0,'22'40'197'0,"-263"203"-101"31,232-225-99-16,8-6-1-15,1-3 3 0,5 1 2 16,3 4 2-16,5 1 8 0,8 3 7 16,10-1 1-16,6 4 3 0,4 0-6 15,-1 2-3-15,-4 0 2 0,0 1 3 0,1 0-2 16,2-2-3-16,-3 2-4 0,2-2-7 16,-3 3 0-16,-5-3-1 0,-2 0-1 15,-3-2 3-15,-5-6-10 0,-1-2-27 16,-1 0-40-16,-1-3-18 0,3-1 39 15</inkml:trace>
  <inkml:trace contextRef="#ctx0" brushRef="#br0" timeOffset="87654.07">9041 8932 1371 0,'15'0'185'0,"-3"1"337"16,-5 0-513-16,-5-1-13 0,0 1-7 16,-4-1-4-16,0 0-3 0,1 1-1 15,1-1-3-15,-3 2 0 0,-3 1 3 16,-5 1 6-16,-11 3 10 0,-8 4 3 16,-18 2 4-16,-17 1 1 0,-18 0-2 15,-25-2 1-15,-10-1 1 0,-9 2-2 16,-2-3 2-16,1 3-2 0,1 3-1 0,8 2-1 15,5 3 2-15,12 4-2 16,4 2 1-16,10 5 0 0,6 2-2 0,11 7 0 16,15 0 0-16,5 7-4 0,14 3-6 15,8 8-5-15,12 10-9 0,16 13-1 16,16 19 6-16,22 13 8 0,22 12 8 16,25 13 3-16,21 11 1 0,20 13 0 0,12 17 1 15,14 9 0-15,5 13 0 0,-1 13 0 16,-6-1 20-16,-25-5 22 0,-28-10 14 15,-29-21 0-15,-30-15-21 0,-29-10-22 16,-20-7-14-16,-24-11 0 0,-19-6-1 16,-8-16-3-16,-17-14 1 0,-9-10 1 15,-6-16 1-15,-22-9 5 0,-8-13 1 16,-6-15 0-16,-6-13-3 0,-1-14-4 16,0-12-4-16,1-13-2 0,-6-11-7 0,3-11 0 15,6-8-9-15,4-9-11 0,11-7-2 16,11-3-2-16,12 1 8 0,12 5 10 15,18 10 8-15,21 7 4 16,13 13 4-16,18 12 10 0,8 8 17 16,5 6 19-16,7 3 12 0,5-2 1 0,12-1-6 15,15 2-16-15,12 2-10 0,19 4-10 16,9 7-5-16,5 7 4 0,2 12 10 0,-7 11 6 16,-4 11 4-16,0 14-5 0,1 12-8 15,-2 10-1-15,-9 9-5 0,-12 7 2 16,-11 4 3-16,-13 2-4 15,-7 4-2-15,-8-3-3 0,-10 4-7 0,-6 0-1 16,-11 0 1-16,-8 1-1 0,-3 0 1 0,-8 0 0 16,0-3-1-16,0 0 0 0,-4-8 0 15,3-4 0-15,6-6-1 16,5-5 0-16,10 1-3 0,8-2-4 0,8-3-4 16,13-2-5-16,12-4-3 0,10-1 1 15,9-1 0-15,2-6 3 0,3-3 6 16,1-13 4-16,3-6 3 0,0-14 6 15,-2-9 9-15,1-8 10 0,-5-6 7 16,-1-5 9-16,-8-4 2 0,-9-3 0 16,-6 0 1-16,-10-2 5 0,-6 0 0 15,-5-2-6-15,-2 0-4 0,-2 2-14 16,0 0-12-16,0 0-1 0,0 0-5 0,0 0-2 16,-1 0-1-16,0 0-6 0,0-1-16 15,0 0-20-15,-1 1-18 0,1 0-9 0,0 0-12 16,0 0-13-16,-2-3-19 0,2 3-30 15,-1 0-21-15,0 0 607 0,3-1-358 16</inkml:trace>
</inkml:ink>
</file>

<file path=ppt/ink/ink5.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20:09.582"/>
    </inkml:context>
    <inkml:brush xml:id="br0">
      <inkml:brushProperty name="width" value="0.05292" units="cm"/>
      <inkml:brushProperty name="height" value="0.05292" units="cm"/>
      <inkml:brushProperty name="color" value="#FF0000"/>
    </inkml:brush>
  </inkml:definitions>
  <inkml:trace contextRef="#ctx0" brushRef="#br0">15394 14942 213 0,'14'19'70'0,"-26"-34"-76"47,12 15 32-47,0 0-1 0,0 0 9 0,0 0 17 16,0 0 12-16,0 0 3 0,0 0-11 15,0 0-18-15,1 0-13 0,-1 0 0 16,0 0 10-16,0 0 13 0,0 0 7 16,0 0-3-16,0 0-10 0,0-2-8 15,0 2-6-15,0 0-3 0,0 0-1 16,0 0-6-16,0 0-3 0,0 0-1 16,0 0 0-16,0 0 6 0,0 0 8 15,0 0 3-15,0 0 5 0,0 0-3 16,0 2-4-16,0-2 4 0,0 0 3 15,0 0 7-15,0 0 4 0,0 0-4 0,0 0-9 16,0 0-6-16,0 0-5 0,0 0-3 16,0 0-4-16,0 0-2 0,0 0-5 15,0 0-2-15,0 0-1 0,0 0-2 16,0 0-1-16,0 0-1 0,0 0 0 16,0-2-1-16,0 1 1 0,2-3 0 0,-2 0-1 15,0 2 2-15,0 2 0 0,0-1 1 16,0 0-1-16,1-5-1 0,-1 4-1 15,0-2-1-15,-1 0-2 0,1 0 3 16,0-1 0-16,0 1 0 0,0-2 1 16,0 3 0-16,0-3-1 0,0 1 1 15,0 1 0-15,0-1-1 0,0-1 1 16,1 1-1-16,-1-2 0 0,1 2 0 16,0-2 0-16,0 0-1 0,2-2 0 0,3-2-2 15,0-1 0-15,4-1 0 0,2-1 0 16,0 0 1-16,6 0-1 0,-2-2 1 15,1 1-1-15,3 3 0 0,-1 0 0 16,0 0-2-16,0 2 1 0,1-2 0 16,0 2 0-16,1 2 1 0,3 2 0 15,-4 2 0-15,0 3 1 0,-4 1 2 16,-2 3-2-16,-2 3 0 0,0 3-1 0,3 2-4 16,-3 3-1-16,2 2 2 0,-2 1 0 15,-1 7 2-15,-3 3 4 16,-2 3-1-16,-3 4 3 0,-3 2 1 0,-2 3 0 15,-8 4 0-15,-3 2 2 0,-4 1 0 16,-1-1 2-16,-2-5-1 0,-1 0-1 0,0-4-2 16,-3-4 0-16,1 0-2 15,1-3 0-15,3-6 0 0,0-2 0 0,2-1 0 16,-2-2 1-16,2-2-1 0,4-4 0 16,1-2 1-16,6-2-1 0,0-3 1 15,4 1 1-15,-1-1-2 0,3-3 0 16,0 1 0-16,0-1-1 0,0 2 2 15,0-4 0-15,3 1-1 0,0 0 4 0,2 1 0 16,1 3 3-16,2-3 3 0,7 3-1 16,3-2-3-16,4-1-2 0,6 2-2 15,3-3 1-15,3 1 0 0,1-2 0 16,2-2 1-16,3 1-1 16,-3-4 0-16,1 3-1 0,0-5 1 15,0 5 0-15,0-4 1 0,-4 3-1 0,-9-1 0 16,-5 3-1-16,-5 0 0 0,-4 1 2 15,-3 0-1-15,-3-1 2 0,0 1 2 16,-3 1 1-16,-1-1 3 0,-1 0 2 0,0 0-3 16,0 0-4-16,0 0-5 0,0 0-4 15,0 0-3-15,0 0-3 0,-2 1-13 16,2-1-20-16,0 0-22 0,-1-1-21 0,2 1-7 16,-1 0 47-16</inkml:trace>
  <inkml:trace contextRef="#ctx0" brushRef="#br0" timeOffset="365.67">16797 15389 1714 0,'1'0'63'16,"0"0"19"-16,-2 0-116 0,0 0-23 16,0 0 0-1,0 1 17-15,1 1 16 0,0-2 19 0,0 1 5 0,0-1 3 16,-1 4 5-16,-2 1 1 0,-1 1 1 16,-2 6-2-16,-2 2-5 0,2 5-3 15,-5 3 0-15,4 2 1 0,-5 0-1 16,1-2 1-16,2-1 0 0,0-1 0 0,4-4 0 15,-2-3 1-15,2-1-2 16,0-2 1-16,0-2 1 0,4 0-1 0,-2-2 0 16,-2-3-2-16,4-1-9 0,1-2-12 15,-1 0-20-15,0 2-21 0,1 0-18 16,0-2-13-16,0 0 52 0,0 0-269 16,0-2 225-16</inkml:trace>
  <inkml:trace contextRef="#ctx0" brushRef="#br0" timeOffset="824.17">17497 14707 1680 0,'1'4'46'0,"1"1"-14"0,-1 8-35 16,1 5-3-16,-1 7 2 0,-1 3 1 0,3 2 2 16,-2 1 0-16,0 3 0 0,0 3 1 15,1 6 0-15,-1 1 1 0,1 5 0 16,-1-2 0-16,-1-2 1 0,1-2-1 15,0-6 1-15,1-1-1 0,-1-9 4 16,2-4 8-16,-3-5 2 0,0-3 3 31,-2-4-3-31,1-2-7 0,-1-4-1 16,1 0 4-16,0-2 4 0,1-2 3 0,0 2 1 16,0-2-6-16,0-1-4 0,0 0-4 15,0 0-1-15,0 0-2 0,0 0 0 16,0 1-1-16,0-1 0 0,0 0-1 15,0 0-4-15,0 0-10 0,0 0-11 16,0 0-16-16,0 0-14 0,0 0-10 16,0 0-25-16,0 0-5 0,0-1 50 0</inkml:trace>
  <inkml:trace contextRef="#ctx0" brushRef="#br0" timeOffset="17041.05">20408 16263 1430 0,'32'7'76'0,"-32"-7"-58"15,0 1-29-15,-1-1 5 0,-34-7-47 16,35 7 22-16,2 0 11 0,-2 0 19 0,0 0 19 15,0 0 12 1,0 0 7-16,0 0-1 0,-4 0-7 0,4 0-11 0,0 0-5 16,0 0-3-16,0 0-3 0,0 0 0 15,0 0 2-15,-1 0-2 0,2 0 0 16,-1 0-1-16,1 0-3 0,-1 1-3 16,0 2-2-16,-2 3-7 0,-1 6-1 15,2 8 1-15,-3 10 2 0,3 13 3 16,0 3 3-16,-1 4 0 0,2 0 0 0,-1-3 8 15,-1-3 7 1,2-4 7-16,-3 0 9 0,3-3-6 0,-3-3-6 16,1-1-4-16,0-5-10 0,0-3-1 15,2-3 0-15,0-3-2 0,-1-4 1 0,2-4 1 16,-1-2-2-16,-3-3 1 0,1-3 1 0,-4-1-1 16,6 0 0-16,0-2 1 15,2 1-7-15,2-1-21 0,-6 0-30 0,2-1-31 16,0 1-25-16,-1-2 0 0,2 1 10 15,5-3 54-15</inkml:trace>
  <inkml:trace contextRef="#ctx0" brushRef="#br0" timeOffset="17344.84">20826 16785 1275 0,'56'7'484'16,"-111"-12"-603"15,55 5 178-31,0 0-4 16,0 0-15-16,1 0-16 0,-1 0-18 16,-1 3-14-16,2 0-4 0,-1 10 2 15,-5 8 3-15,1 14 5 0,-11 9 2 16,6-2 0-16,1-4 0 0,2-9 1 15,3-6 0-15,-1-2 1 0,1 1-2 0,-3-1 1 16,0-2 0-16,3-4-2 0,-1-2-23 16,0-1-30-16,0-1-35 0,0-3-33 15,0 0 90-15,3-5-4 0</inkml:trace>
  <inkml:trace contextRef="#ctx0" brushRef="#br0" timeOffset="18272.16">21382 16532 1419 0,'-5'0'88'0,"3"0"45"16,0-2-108-16,3 1-58 0,4 1-2 0,-2 1 10 15,-1-1 12-15,-2 0 7 0,0 0 6 16,0 0 17-16,0 0 19 0,0-1 16 16,0 1 7-16,2-4-13 0,0 0-16 15,-2 2-14-15,8-1-8 0,-4 1-5 16,5-3 1-16,1-2-1 0,-4-1-1 15,9 0 1-15,1-1-1 0,1 0 0 0,1 0 1 16,-3 2 0-16,1 0 0 0,-4 3 1 16,0-1 0-16,-2 1-2 0,-1 2 0 15,2-1 0-15,0 2-2 0,0-2 1 16,-1 3-1-16,-1-2 0 0,-2 1 0 16,-2 1 1-16,-1 0 0 0,-2-1-1 15,-2 1 0-15,2 0-1 0,2 1-4 16,-2 0-1-16,2 1-2 0,-3-2-3 15,1 3-2-15,-1-2-2 0,0 2-4 16,2 1-1-16,-2 3-4 0,1 4-4 0,-2 5 6 16,0 6 3-16,-2 5 9 0,-2 0 7 15,-1-2 1-15,-1 0 0 0,-1 0 2 16,2 0 0-16,-4 4-1 0,0-4 1 16,0 0-1-16,-1-2 0 0,2-3 1 0,0-2 0 15,2-3 0-15,2-4 1 0,0-2-1 16,1 0 0-16,0-2 1 15,-1-2-1-15,1 1 2 0,1-1-1 16,-1-2 0-16,1-1 2 0,2-2-1 0,0 1 0 16,0 0 1-16,2 1 6 0,0-2 2 15,-2 0 5-15,1 2 3 0,-5-2-4 16,4 0 2-16,0 0-1 0,0 0 0 0,0 0 4 16,1 0 0-1,3 0-3-15,-2-2-4 0,-1 2-2 0,3-2-2 0,0 1 0 16,2-1 0-16,3 1-2 0,3-2-1 15,4-1-2-15,3 1-2 0,4-5-1 16,6 2 0-16,0 0-1 0,6 0 2 16,3 1-2-16,2 0 0 0,2 2 1 15,-5-2-1-15,-5 1 1 16,-6 1 0-16,-6 0 1 0,-1 0 0 16,-2 1-1-16,0 0 1 0,-1 1-1 0,-1 0-4 0,-5 0 18 15,-5 1 10-15,-1 0 10 0,-2 0 13 16,1-2-15-16,-2 2-9 15,-1 0-7-15,0 0-9 0,0 0-2 0,0 2 0 0,0-2-2 16,0 0 0-16,1 0 1 0,-3 0-2 16,2 0-2-16,0 0-1 15,0 0-1-15,0 0 0 0,0 0 0 0,0 0-3 16,0 0-6-16,0 0-11 0,0 0-14 16,0 0-15-16,0 0-10 0,0 0-9 15,0 0-21-15,0 0-18 0,5 1 256 16,-1-2-138-16</inkml:trace>
  <inkml:trace contextRef="#ctx0" brushRef="#br0" timeOffset="24397.56">19913 14896 1609 0,'0'0'55'0,"-2"0"-15"0,0-1-44 0,1 1-20 16,1 1-5-16,-1-1 9 0,0 0 10 15,1 0 4-15,0 0 4 0,-5-1 2 16,1 1 0-16,-1 0 3 0,0 0 0 15,0 0 0-15,0 0-1 0,-3 0-1 16,-2 2 0-16,-3 1-1 0,-1-1 1 0,-7 0-1 16,1 1 1-16,-4 1 0 0,-1-1-1 15,2-1 1-15,-1 1-1 0,2 0 0 16,3-2 1-16,3 1 0 0,7 1-11 16,3-3-18-16,2 2-23 0,4-2-33 15,0 0 20-15,0 0 25 0</inkml:trace>
  <inkml:trace contextRef="#ctx0" brushRef="#br0" timeOffset="24807.89">20626 14574 1579 0,'0'0'48'0,"0"-2"-13"15,0 2-35-15,0 0-8 0,-1 2 1 32,1-2 4-32,0 1 1 0,0-1 1 0,0 0 0 0,-3 1-1 0,2 1 2 0,-1 4-2 15,0 0-1-15,-1 3 2 0,1 3-1 31,0 2 2-31,-1 8 0 0,-1 0 1 0,0 5 0 0,0 4 0 0,0 2-1 16,-1 3 1-16,2-1 0 0,1-2 1 16,2 1 0-1,0-2 1-15,0-3 0 16,0-1-1-16,1-3 1 0,-1-3-1 16,0 1 0-16,0-3-1 0,0 0 0 0,0-1 1 15,0-2 0-15,-1-2-1 0,1-2 1 16,0 0-1-16,0-2-1 0,2-1-18 15,1-2-15-15,1 1-19 0,3-2-25 16,2 0-13-16,3 0-125 0,7 0 132 16</inkml:trace>
  <inkml:trace contextRef="#ctx0" brushRef="#br0" timeOffset="25107.4">21366 15079 1366 0,'6'26'273'0,"-8"-25"-141"16,2-1-113-16,-1 1-14 16,-5-25-23-16,6 24 5 0,1 3 3 0,-5 1 3 15,1 2 5-15,-6 3 1 0,2 7 0 16,-1 3 1-16,-5 5 1 0,0-1 0 15,0 3 0-15,-2 1 0 0,3-2-1 16,0 0 1-16,0-4 0 0,3-5-1 0,3-1 1 16,0-1 0-16,1-3 0 0,0-2-16 15,2-1-23-15,0-4-28 0,2 0-28 16,1-3-13-16,0-1 16 16,0 0 44-16</inkml:trace>
  <inkml:trace contextRef="#ctx0" brushRef="#br0" timeOffset="25469.28">22124 14919 1711 0,'0'0'52'0,"0"0"-13"0,0 0-43 0,-1 0-19 16,0 0 1-16,-1 0 3 0,-1 0 5 15,1 0 12-15,0 0 0 0,-4-1 0 16,-1 1 2-16,-3-2 1 0,-3 2 0 16,-3 0 0-16,-1 0 0 0,-4 0-1 15,3-1 0-15,1 1 1 0,1 0-1 16,3-1 0-16,-2 1 1 0,0-2-1 0,-2 1 0 15,3 1 1-15,0-4-1 16,1 4 0-16,4-1 0 0,4 1-2 0,-1-1-10 16,3 0-12-16,-1 0-22 0,1 1-18 15,3 0-15-15,-1-1-17 0,1 1 0 0,0 0 48 16</inkml:trace>
  <inkml:trace contextRef="#ctx0" brushRef="#br0" timeOffset="25862.09">22585 14476 1646 0,'10'25'84'0,"-1"-12"-66"16,6 18-50-1,-43-81 47-15,18 42-29 0,5 17 6 16,2 9 5-16,0 4 4 0,-2 7-1 16,2 0 0-16,0 4 0 0,-2 1-1 0,2 5 1 15,1 3 0-15,2 2 0 0,1 0 0 16,1-1 1-16,-1-5 0 0,1-7 0 16,1-3 1-16,-3-6-2 0,0-1 2 15,2-2 0-15,0-1-1 0,3-1 1 16,-3-1 0-16,-1-2 0 0,0-3 0 15,-1 3 0-15,2-2-2 0,-2 2 2 16,0-6 0-16,0 1-1 0,0-2 1 16,0 0-1-16,3 0 0 0,0-1-2 0,-2-4-16 15,0-1-30-15,-1-1-31 0,1 0-28 16,0 0-300-16,-1 0 270 0</inkml:trace>
  <inkml:trace contextRef="#ctx0" brushRef="#br0" timeOffset="26793.06">15552 16503 1710 0,'0'0'54'0,"0"0"-5"0,0 0-72 0,-1 0-25 16,0-1 5-16,-3-1 14 0,-5 0 13 15,-1 0 8-15,-7-1 7 0,1 1 1 16,0 0 5-16,1 0 1 0,-2-1 0 16,-2 2 0-16,1 0-2 0,-5-1-3 0,1 0 0 15,-5-1 0-15,-1 1-1 16,2-1 1-16,5 1 1 0,5-1-2 0,3 2 2 15,6 1-1-15,0 0 6 0,2-1 5 16,0 1 2-16,0 0 0 0,2 0-5 16,-2 1-4-16,3 0-2 0,2-1-2 15,-1 0 1-15,-6 1-4 0,7-1-4 16,-2 4-6-16,2-4-7 0,-1 0-5 16,1 0-5-16,0 0-5 0,0 0-5 0,0 0 0 15,0 0 0-15,0 0-6 0,0 0 0 16,2 0-2-16,0-4 4 0,2 2 14 15,2-3 1-15,7-9-3 0,7-6 18 16</inkml:trace>
  <inkml:trace contextRef="#ctx0" brushRef="#br0" timeOffset="27140.17">16050 16040 1407 0,'0'0'143'16,"-3"-2"156"-16,3 1-228 0,0 1-75 15,0 1-5-15,1 4-5 0,-2 3 3 16,-2 1 2-16,1 3 3 0,-2 6 4 16,1 3 2-16,-2 5-1 0,0 4 1 15,0 3 0-15,-1 7 0 0,-2 3 1 16,1 2-1-16,3 1 1 0,-4-3-1 15,2-3 2-15,0-1-1 0,1-6-1 16,2-2 1-16,2-2 0 0,0-2-1 0,1-1 2 16,1-1-2-16,1-1 1 0,2-3 1 15,0-2-1-15,0-4 0 0,1-3-10 16,-4-3-17-16,3-2-14 0,1-1-20 16,-3-4-6-16,2 0-4 0,-3-2-8 15,3 3-3-15,5-5-10 0,7-2 49 16</inkml:trace>
  <inkml:trace contextRef="#ctx0" brushRef="#br0" timeOffset="27422.66">16732 16557 1767 0,'3'0'124'0,"-3"0"103"0,3 2-181 0,-5-2-78 16,1 1-26-16,1 1-12 16,-1 0 13-16,1 3 19 0,0 1 22 0,-7 1 11 15,3 2 5-15,0 3-1 0,-1 1 1 16,3-1 0-16,-3 6 0 0,1 1 1 16,-1 1-1-16,-2 3 1 0,2-3-1 15,-4-1 1-15,5-2-1 0,1-1 0 0,-2-8 2 16,4 4-5-16,-1-4-24 0,0-1-24 15,2-2-39-15,-2 1-30 0,-2-5 1 16,3 0 56-16</inkml:trace>
  <inkml:trace contextRef="#ctx0" brushRef="#br0" timeOffset="27830.98">17762 16405 1486 0,'0'0'81'0,"0"2"28"0,-3-2-67 16,2 0-46-16,-2 0-6 0,-2-2 1 16,-2 2 4-16,-7 0 3 0,-1 2 2 15,-4-2 0-15,1 1 3 0,-3-1 1 16,-1 2 1-16,0-1 0 0,1-1-1 0,2 3-2 16,1-3-2-16,-2 0 2 0,1 0-1 15,1 0-1-15,3 0 2 0,5 0-1 16,2 0 1-16,1 0-3 0,2-1-7 15,0-1-8-15,2 1-14 0,3 1-14 16,-1 0-14-16,1 0-12 16,0 0-17-16,0 0 5 0,0-1 41 0</inkml:trace>
  <inkml:trace contextRef="#ctx0" brushRef="#br0" timeOffset="28271.19">18120 16055 1120 0,'0'0'124'0,"1"0"143"15,0 1-200 1,0-1-63-16,0 0-2 0,-1 2 1 0,2-2-2 0,-4 0-1 15,2 2 2-15,-2-2-1 0,2 1 3 16,0-1 1-16,1 3-5 0,0 2-3 16,-1 8-1-16,0 12 1 0,0 14 3 0,3 15 1 15,0 5 0-15,2-1 0 0,-3-5 0 16,0-9 0-16,1-5 2 16,-3-1 2-16,4-1 1 0,0-2 4 0,-3-2 4 15,3-3 2-15,-1-3 0 16,1-2-3-16,-1-3-5 0,-1-4-4 0,0-3-1 15,-3-4-1-15,1-2 7 16,0-4 3-16,-1 2 0 0,1-1 1 0,0-4-7 0,0 0-1 16,1 1-1-16,-1-1 0 0,0-2-1 15,0 1-1-15,0 0 0 0,0-1 0 16,0 1 1-16,0-1 0 0,0 0-2 16,-1 1-11-16,1-1-16 0,0 0-22 15,0 0-29-15,0 0-14 0,2 0-51 16,6 3 80-16</inkml:trace>
  <inkml:trace contextRef="#ctx0" brushRef="#br0" timeOffset="95129.78">6880 14820 616 0,'2'0'17'0,"0"0"-5"0,0 0-13 16,0 0 1-16,-1 1 13 0,1-1 36 16,-1 0 25-16,-1 0 12 0,0 0-2 15,0 0-30-15,0 0-25 0,1 0-15 16,-1 0-9-16,0 0-3 0,0 0 0 0,0 0 1 16,1 0-1-16,-1 0 2 0,1 0 0 15,-1 0-3-15,3 1-1 0,0-1-2 16,0 0-3-16,2-1-1 0,0 0 1 15,6 1 1-15,5 0 1 0,7 0 1 16,5 1 1-16,9 1 1 0,4 0-1 16,2 2 0-16,3-2-1 0,-4 3 1 0,0-1-1 15,3 1 1-15,2-1 0 0,2 1 0 16,5-1 2-16,2 0 2 0,2 1 1 16,7-1 1-16,2 1 2 0,1 1-2 15,2-2 1-15,3 3 2 0,10-3 4 16,4 1 11-16,8 4 4 0,-3-2 3 15,-6 2 0-15,3 3-8 0,-2-2-6 16,1 2-4-16,-1 2-5 0,-5-3-3 16,-7 3 1-16,-4-2-2 0,-4-1 0 0,-2-2 1 15,-1-1 9-15,-2 0 5 0,-7-3 1 16,-4 3 1-16,-3 0-9 0,-4-3-5 16,4 1-2-16,0-3-1 0,3 0-2 15,6-2 1-15,3 0-1 0,0 1 0 16,-6 0 0-16,-8 0 0 0,-7-2 0 15,-6 0 1-15,3 0-2 16,-3-2 1-16,-5 0 1 0,-3 1-1 0,-8 0 0 0,-1-1 1 16,-3 2-1-16,-4-3 1 0,-4-1 0 15,0 2 0-15,-1-1 0 0,-2 0 0 16,2 2-2-16,-1 0 0 0,-1-2-3 16,0-2-2-16,0 1-1 0,-2-3 2 15,0 0-2-15,1-1-2 0,-1-4-1 0,-2-1-3 16,-2-5-4-16,0 2-2 0,-2-2-6 15,1-3-11-15,-4 0-11 16,-2-2-15-16,-1-2-18 0,-4-2-22 16,-3 0-6-16,1 1 11 0,-2 4 27 0,1 3 36 15,4 3 35-15,2 6 38 0,5 3 34 16,5 4 28-16,-1 1 9 0,0 2-8 16,3-2-16-16,1 2-15 0,0 0-15 0,-1-1-15 15,3 1-13-15,-2 0-13 0,0 0-6 16,0 0-6-16,0 0-4 0,0 1-1 15,0 1-1-15,0 1 1 0,3 0 0 16,4 4 1-16,4 2-1 0,2 3 2 16,1 4 4-16,4 2 3 0,0 0 2 0,0 0 0 15,1 1-2 1,-1-3-1-16,0 0-2 0,0-1-2 0,-2-1-1 0,-1-2 0 16,1-1-2-16,-1 1 2 0,-1-3-1 15,0 0-1-15,-3 2 2 0,0-4-1 16,-1 0 1-16,-2 1 2 0,-1-1 3 15,-1 1 1-15,-3-2 0 0,-2-1-3 16,1 0-5-16,0 1 0 0,-2 0 0 16,0 2 0-16,-5 2 0 0,2 1 1 15,-5 4-1-15,-3-1 0 0,-1 0 2 16,-5 4 3-16,2-4 3 0,0 1 1 0,1 0 0 16,0-3 0-16,2 0 1 0,-2 2-2 15,-1-1 2-15,0 2-3 0,-1 1-4 16,-2 0 0-16,0 0 0 0,-3-1-2 15,2-2 3-15,1 0-1 16,1-4-1-16,5 0 1 0,0-2 1 0,3 0-1 0,0-1 0 16,3-1 1-16,2-1-2 0,2 0 0 15,0 1 0-15,0-4-3 0,-2 0 0 16,0 0-15-16,4 0-18 0,2 0-24 16,4 3 679-16,3 1-468 0</inkml:trace>
  <inkml:trace contextRef="#ctx0" brushRef="#br0" timeOffset="96218.75">16196 15648 1420 0,'-2'-2'62'0,"1"2"7"16,-2 0-49-16,3 0-33 0,-4 2-1 15,-2 1 5-15,-4 0 3 0,2 0 4 16,-7 0 2-16,-5 0 4 0,-2 2-1 0,-5-2 1 15,-3 3-1-15,-6-4-2 0,-6 1 0 16,-3 2 0-16,1-1 1 0,1-1-1 16,1 0 1-16,-2-3 0 0,-2-1 0 15,8-2 1-15,-5-2-2 0,5 1 1 16,2-1 0-16,-6 1-2 0,3-1 1 16,6 3 0-16,8-4-1 0,10 4-1 0,9-1 0 15,6 3-1-15,-1 0 2 0,1 0 0 16,0 0-4-16,0 0-5 0,0 0-6 15,0 0-1-15,0 0 0 0,0 0 5 16,1 0 2-16,2-2 1 0,7 2 3 16,14 2-16-16,17-2-25 0,20 2-40 15,5 0-194-15,0 3-8 0,-9 2 44 16,-18 1 186-16,-10-2 266 0,-12-3 47 16,-7-2-15-16,0-1-142 0,4 0-72 15,3-1-22-15,4 1-9 0,6-1-8 0,-2 1-3 16,-4 0 0-16,-4 0 9 0,-8 1 15 15,-5-1 5-15,-4 0 3 0,0 0-1 16,0 0-1-16,0 0-7 0,0 1 6 16,0-1-3-16,-2-1-5 0,-3 1 1 15,-9 0-6-15,-5 4 2 0,-6-2 0 0,-5 1 1 16,-2 1 0-16,-1-2-2 0,-6 1 1 16,2 0 1-16,-3 0-1 0,2-1 2 15,-4 1 1-15,1-1 0 0,-3-2 2 16,-3 0 3-16,4 0-2 0,7 0 0 15,8 0-1-15,10 0-4 0,4 0-1 16,4 0 8-16,6 0 7 0,3 0 11 16,0 0 11-16,0 0-1 0,1 0 1 15,0 0-2-15,0 0-8 0,0 0-7 0,0 0-6 16,0 0-12-16,0 0-4 0,0 0-4 16,0 0-4-16,0 0 1 0,0 0 0 15,0 0 0-15,0 0 3 0,0 0 2 16,1 0 2-16,-1 0 1 0,0 0 1 15,0 0-1-15,0 0-2 0,1 0-2 16,-1 0-7-16,0 0-6 0,0 0-7 16,0 0-8-16,0 0-5 0,0 0-7 0,0 0-4 15,0 0-6-15,0 0-3 0,0 0 90 16,0 0-34-16</inkml:trace>
  <inkml:trace contextRef="#ctx0" brushRef="#br0" timeOffset="99894.38">20713 15668 761 0,'1'0'49'0,"1"0"18"0,-2 0-25 0,0 0-26 16,0 0 3-16,-3 0 9 0,4 0 7 16,-1 0 0-16,0 0-2 0,0-2-9 15,-3 2-8-15,-1 2-3 0,-2-2-2 16,-1 0-1-16,-4 1 2 0,-5 0-2 16,-3 1 0-16,-4-1-1 0,-1 1-1 15,0-2-1-15,-3 0 1 0,1-4-2 16,-4 2 2-16,1-1 3 0,2-3 3 0,1 1 3 15,0 0 2-15,0-1-1 0,-1 3-1 16,-6-4-1-16,0 3-1 0,-1 0-3 16,-2-1 1-16,3 2-3 0,5 1-2 15,7-1-1-15,4 3-3 16,6 0 0-16,2-2 1 0,1 0 1 0,2 1 5 16,6 1 2-16,-1 0 0 0,-1-1-1 15,2 1-3-15,0 0-3 0,0 0 0 0,0 0-2 16,1 0-4-16,2-1-3 0,0 3-3 15,1-2 0-15,3 0 2 0,4 0-4 16,11-1-12-16,19 1-18 0,17 0-28 16,12 1-26-16,4 4 3 0,-5-2 19 15,-12 4 28-15,-12 0 44 0,-9-3 21 16,-6-1 3-16,0-1 0 0,9 0-13 0,8 2-19 16,4 3-3-16,-5 0-4 0,-10 0 3 15,-14-4 30-15,-12-1 20 0,-9-2 8 16,0 0 1-16,-1 0-18 15,0 0-11-15,0 0-4 0,0 0-2 0,-3 0-7 16,-1 0-6-16,-5 1-3 0,-6 0-2 0,-8-1 2 16,-7 0 3-16,-6 0 0 0,-2 0 2 15,-3-2 4-15,3 1 0 0,4 0 2 16,1 0 1-16,2-1-2 16,2-2-1-16,-5 3-2 0,2-1-2 0,2 2 1 15,-2-4-1-15,0 3-2 0,-1-1 1 16,-4 1 0-16,1 1-1 0,2 0 0 15,4 1 0-15,7-1 0 0,4 0 1 16,6 0 0-16,2-1 0 0,2 1-1 0,2 0 0 16,2 1 0-16,1-1-1 0,-1 1 1 15,3-1-1-15,-1 0 0 0,3 0-1 16,0 0-7 0,0 0-6-16,0 0-7 0,0 0-10 0,0 0-10 0,0 1-15 15,0 0-7-15,0-1 31 0</inkml:trace>
</inkml:ink>
</file>

<file path=ppt/ink/ink6.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20:58.338"/>
    </inkml:context>
    <inkml:brush xml:id="br0">
      <inkml:brushProperty name="width" value="0.05292" units="cm"/>
      <inkml:brushProperty name="height" value="0.05292" units="cm"/>
      <inkml:brushProperty name="color" value="#FF0000"/>
    </inkml:brush>
  </inkml:definitions>
  <inkml:trace contextRef="#ctx0" brushRef="#br0">8756 4443 1340 0,'2'0'47'0,"-2"0"14"0,0-2-61 16,-2 1-4-16,2 1 5 0,0 0 5 0,0 1 1 15,2-1 1-15,0 0 7 0,0 2 16 16,1-4 9-16,2-1 1 0,3-4-8 15,5-2-17-15,5-1-10 0,6-1-4 16,2 0 0-16,3-4 0 0,-1 1 0 16,1-2 0-16,1 0 1 0,1 0-2 15,2 2 1-15,0 0-1 0,-3 2 0 16,3 3-1-16,-3 1 0 0,-2 3-1 0,-3 1-1 16,-7 3 1-16,-3 0-2 15,1 1-1-15,-3 2 0 0,-2 0-5 0,-3 1-3 16,-5 1-3-16,-2 0-3 15,-1 0 2-15,-3 2 4 0,-4 5 1 16,-3 5 3-16,-6 5 2 0,-3 6 1 0,-7 5 1 16,-4 6 1-16,-5 3 1 0,-5 4 2 0,-1 1 2 15,-1 0-2-15,3-4 1 0,5-3 0 16,0-6 0-16,5-5 2 0,-1-1 0 16,4-4-1-16,4-2 0 0,2-1-1 15,5-2 0-15,5-2 1 0,2 1-1 16,4-1-1-16,-2-4 0 0,3 0 1 15,1-3-1-15,2-2 0 0,3 2-1 0,2 0 0 16,1 0 1-16,0-1 1 0,3-1 2 16,3 1 1-16,6 1 1 0,4-4 0 15,3 2 2-15,0-3 2 0,0-2 2 16,-3-1 6-16,2-1 4 0,2-1 3 16,2-3 1-16,7 0-2 0,-2 1-4 15,5-2-3-15,2-1-2 0,-3 2 3 16,-1-2 5-16,-8 2 6 15,-6 0-2-15,1 1-8 0,-5 2-7 0,1-2-9 0,-3 3-1 16,-4 0-1-16,-3 0 0 0,-1 0-1 16,-3 0 1-16,-1 0-1 0,-3 0-1 15,0 0-5-15,-1 0-14 16,0 0-16-16,0-2-24 0,0 1-39 0,0 1 37 16,1-7 19-16</inkml:trace>
  <inkml:trace contextRef="#ctx0" brushRef="#br0" timeOffset="20315.95">15593 6303 1197 0,'0'3'26'0,"0"0"-25"0,3 2 0 15,-4-2 2-15,1 3-2 0,-1 1 0 16,-5-1 0-16,5 1-1 0,1 1 1 16,0 2 0-16,2 0-1 0,3 2 0 0,-4 3 2 15,-1 1-2-15,0 0 1 0,1 3 0 16,3 1 0-16,3 1 0 0,-1 2 0 16,-1 1-1-16,0 2-1 15,1 0-2-15,3 0 0 0,2 2 1 0,0-3 1 16,5 2 1-16,0 0 0 0,2-4-2 15,3 3-5-15,-2 0 0 0,4-6-1 16,-1 0-2-16,4-1 1 16,0-1 1-16,2-2-3 0,2-1 0 0,-1-6 3 0,2 0 1 15,1-4 7-15,-4-1 3 0,-2-4 10 16,-2 0 21-16,-5-4 10 0,-1-1 14 16,-1-2 7-16,-2-2-14 0,-3-2 5 15,2-4-9-15,2-3-11 0,-3-4-3 16,4-2-12-1,-4-5-6-15,-3-4-1 0,-2-2-6 0,2-1-1 0,-1-1 0 16,-2 1-1-16,0 1 1 0,-3 1-2 0,-2 1-2 16,0 5 3-1,0 5 0-15,1 5 0 0,-2 3 2 0,-1 4-5 16,1-3 1-16,-1 5 0 16,0 3-1-16,0 1 1 0,0 4 1 0,0 1-4 0,0-1-4 31,0 1-6-31,1 0-4 0,-1-2-2 0,0 2 2 0,1 0-4 0,-1 0-2 0,0 0-7 15,0 0-10-15,0 0-8 0,0 0-13 16,0 0-14-16,0 0 62 0,0 0-11 16</inkml:trace>
  <inkml:trace contextRef="#ctx0" brushRef="#br0" timeOffset="21151.47">16423 7238 1174 0,'0'-1'41'0,"0"0"12"0,0 0-6 15,0-1 11-15,1 2 8 0,-1 0-6 16,1 0-9-16,-1 0-16 0,0 0-5 15,1 0 0-15,-1 0-9 0,1 0-4 16,3-5 1-16,-1 1-2 0,0-2-2 16,4-3-2-16,1-1-4 0,0-2-4 15,2-4-1-15,-1-4-1 0,1 2 0 0,0-6 0 16,1-1-1-16,2 0 0 0,1-4-1 16,4 2 1-16,-1 2-1 0,5 0 0 15,-3 1 2-15,-4 3-2 0,3 2 0 16,-6 0 0-16,0 1 0 0,0 0 0 15,-3 1 0-15,3 1 0 0,-5 3 0 0,0 4 1 16,1-2-1-16,-6 4 1 0,3 1 0 16,-3 0-1-16,-1 1 0 0,0 5-3 15,-1-1-4-15,0 1-2 0,0 0-4 16,0-2-5-16,2 5 3 0,2-1-2 16,-3 2 3-16,-1 1 4 0,1 8 3 0,0 3 5 15,1 8 2-15,2 5 2 0,-1 4-1 16,-1-3 0-16,4 4 1 0,2-2 0 15,0 2-1-15,2 2 1 0,0-3-2 16,-3-1 1-16,-1-5 0 0,0-4-1 16,-1-5 1-16,-1-3-1 0,-1-1 0 15,1-3 0-15,0-1 1 0,0-2-1 16,-2-2 1-16,-1-1 0 0,0-5 1 0,-1 1-6 16,0 0-11-16,1-1-20 0,-1 0-23 15,1 0-20-15,1 0-15 0,-2 0-105 16,2-2-60-16,0-6 136 0</inkml:trace>
  <inkml:trace contextRef="#ctx0" brushRef="#br0" timeOffset="21457.21">16825 7045 968 0,'-3'1'46'0,"0"0"13"0,0 0 3 0,1 1 4 15,2-1-12-15,0-1-19 0,0 2-17 0,-3-2-9 16,2 1-2-16,-1-1 5 0,-5 3 3 16,5-1 4-16,-5-1 3 0,0 1-4 15,0-1-2-15,-2 1-2 0,-1 2-3 16,-4 0 0-16,0-1-1 0,-3 1-2 16,1-2-2-16,-2-2-1 0,0 2-1 15,-2-1-1-15,-3-1 0 0,2 0-1 16,2 2 1-16,3-2-1 15,4 2 0-15,3-2 0 0,2 0 0 16,4 0 0-16,1 0-1 0,0 0-4 16,2 0-20-16,0 0-27 0,-1 0-91 0,1 0-199 0,0 0 202 15</inkml:trace>
  <inkml:trace contextRef="#ctx0" brushRef="#br0" timeOffset="26043.8">17861 5858 1249 0,'-3'-2'43'15,"3"0"-6"-15,-3 2-9 0,3-1-4 16,-1 1 10-16,0 0 6 0,2 0-2 16,0 0-7-16,0 0-8 0,-1 0-9 15,0 0-3-15,0 0-5 0,0 0-2 16,-1 0 0-16,-5 5-1 0,2-2 2 0,-5 3 0 16,2 3 1-16,-3 1-1 0,-1 4-2 15,1 3-1-15,-5 6-2 0,-4 3 1 16,-2 6 2-16,-10 5 1 0,0 5 2 15,-5 5-1-15,-1 4-2 0,-4 4-1 16,3 3 0-16,2 3-2 0,1-1 1 16,10 4 1-16,2 0-2 0,7 3 0 15,9 4 1-15,3-1-1 0,4 2 0 16,7-3 0-16,4-2-1 0,6 1 0 0,4-2 1 16,1-6-1-16,6-4 5 0,-2-6 5 15,1-7 4-15,1-6 9 0,-1-5 4 16,-2-5 2-16,2-2 4 0,-5-6-4 15,-4-3-4-15,-5-4-4 0,-1-2-2 0,-1-3-3 16,-7-4-3-16,2 1-1 0,-6-2-1 16,0-1 0-16,0-1 2 0,0 0 1 15,0 0-1-15,0 0-1 0,1 1-4 16,-1-1-4-16,-1 0-2 0,1 0-3 16,-1 0 1-16,1 0 1 0,2 0 0 15,0 0 2-15,-2 0-10 0,1 0-15 16,-1 0-13-16,-1 0-18 0,0 0-13 0,0 0-20 15,1-1-13-15,2 1 53 0</inkml:trace>
  <inkml:trace contextRef="#ctx0" brushRef="#br0" timeOffset="30454.89">18294 6601 1491 0,'0'0'45'16,"1"0"-1"-16,-1-2-34 0,-2-2-6 15,2 0 7-15,-1-1 1 0,1-3-4 16,2-1-3-16,-2-5-3 0,-1 1-1 16,-1-7 1-16,-4-1 0 0,-1 1 1 15,-5-3-1-15,1 4-1 0,-6-1 5 16,-1 1 0-16,-2 2 4 0,-2 4 1 16,-3 1-3-16,-4 5-1 0,-1-1-2 15,-4 2-2-15,3 2-8 0,2 3 2 0,2 2 0 16,5 3-1-16,3 7 6 0,1 3-6 15,-1 4-5-15,1 7 1 16,2 5 2-16,4 4 3 0,4 1 0 0,7 3-1 16,2-2-5-16,6-1 2 0,6 1 1 0,2-2 1 15,5-1 2-15,0-5-1 0,-5-6 0 16,-1-7 1-16,-2-6 3 0,0-2 1 16,2-3 8-16,-2-4 2 0,1 0 2 15,2-1 5-15,3-2 1 0,3-3 1 16,1-2-1-16,0-2 0 0,1-1-5 15,-1-2 0-15,-1-1 0 0,-5 1-1 0,-4 0 3 16,-2 1 0-16,-7-5-2 0,1 1 1 16,-1-3-2-16,-3 3-3 0,7 0 0 15,-6-2 1-15,4 4 1 0,-2 2 4 16,-4 3 5-16,2 4 2 0,-9 1 1 16,7 0-4-1,0 2-9-15,1 2-6 0,5-1-6 0,-4 2-4 0,-1-1-4 16,0 0-2-16,0 1-2 0,0 0-1 0,4 3 2 15,-1-2 2-15,3 1 2 0,0 5 4 16,7 6 1-16,2-1 3 0,3 4 0 16,4-1 0-16,-1 2 1 0,3-2 0 15,-1 0-1-15,-1 0 0 16,-4 0-1-16,-5-4 1 0,-4-1-1 0,-1 0 1 16,-4-2-2-16,2-3 2 0,-3 0 0 15,2-2-1-15,-2 1 1 0,1-3-3 16,-2-1-10-1,0 3-7-15,1-2-14 0,0-1-14 0,0 1-12 0,2 0-15 0,-2 2-6 16,4-1-11-16,2 4 35 0,0 2 24 16</inkml:trace>
  <inkml:trace contextRef="#ctx0" brushRef="#br0" timeOffset="30913.94">18759 7218 1217 0,'0'0'55'16,"0"0"21"-16,-2 0 9 0,2 0 6 15,1 0-2-15,-1 0-23 16,0 0-27-1,0 0-16-15,1-4-13 0,2-4-3 16,2 0-1-16,-1-10 1 0,1-5-2 0,2-5-3 16,-2-3-2-16,3-2 1 0,1 2-1 15,0-1 0-15,0 2 1 0,0 1-2 16,2-4 2-16,-1 5-1 0,0 0-1 16,-1 5-1-16,-1 2 0 0,-2 3-3 15,-2 6 2-15,0 0 0 0,-1 3-1 16,1 3-4-16,-2 0 0 0,1 4-1 15,-3 2-6-15,0 0 2 0,0 0-4 0,0 0-1 16,0 0 3-16,2 4 0 0,3 3 0 16,-2 5 3-16,3 8 3 0,1 5 6 15,0 3 3-15,4 4 0 0,1 0 1 16,0 1-1-16,1-2 1 0,1 2-1 16,1-1 1-16,-2-4 0 0,0-1 0 15,-5-5 1-15,-2-1-4 0,-2-6-3 16,0-2-9-16,-2-2-13 0,1-7-13 0,-3-3-16 15,1 1-22-15,-1 0-18 16,0-2-151-16,0 0 154 0</inkml:trace>
  <inkml:trace contextRef="#ctx0" brushRef="#br0" timeOffset="31140.82">19089 7025 1108 0,'-1'-2'96'0,"1"0"86"16,-1 2-125-16,1 0-51 0,-1 2-5 15,-2 0-3-15,-3-2 0 0,-4 2 0 16,-1-1 2-16,-7-1 2 0,-3 1 0 16,0-1 0-16,0 0 1 0,3 0-2 15,1 0 0-15,-1 0 1 0,0 0-2 16,1 0 2-16,-1-1-1 0,5-1 2 0,-1 1-8 16,4 1-17-16,3-4-20 0,2 3-27 15,0 1-112-15,2-1 113 0</inkml:trace>
  <inkml:trace contextRef="#ctx0" brushRef="#br0" timeOffset="31441.19">19618 6864 1438 0,'0'7'28'0,"-1"1"-33"16,-1 4-1-16,1 2 5 0,-1 2 0 16,-1 4 1-16,-2 1 0 0,-2 1 0 15,-2 2 0-15,0-4 2 0,2-3 1 16,0 0 1-16,3-5 0 0,1-1-2 0,0 0-2 15,2-5-10-15,0 0-19 0,0-2-26 16,1-2-29-16,0 1-122 0,0-3 127 16</inkml:trace>
  <inkml:trace contextRef="#ctx0" brushRef="#br0" timeOffset="32667.96">20562 6513 938 0,'0'0'174'0,"2"-9"192"32,-2 3-354-17,0-1-1-15,1-2 2 0,-1-1 1 0,0-1 4 0,0-1 1 0,-1-1-1 16,1 1-1-16,-2-3-5 0,-1 2-6 16,1-4-4-16,-2 2 1 0,-1 0-3 15,-2 3-1 1,1 1 0-16,-3 0-3 0,0 2 4 0,-2 0 0 0,-3 2-1 0,2-1 1 31,-4 2 0-31,-1 2-3 0,1-1-6 16,-2 5 2-16,3-1 0 0,-5 1 2 15,-4 3 7-15,-3 1-2 0,-3 2 1 0,0 2 0 16,0-1-1-16,0 2 0 0,3 2 1 16,1 1-1-16,5 1-2 0,4-1 1 15,1 1-1-15,1 2 2 0,1-2-1 16,-1 2 0-16,2-1 0 0,3-2 0 15,2 0 1-15,1 1-1 0,1 1 0 16,2 1-1-16,1 1 1 0,0 0 0 0,2 5-2 16,2 0 1-16,3 0 0 0,1 5-1 15,2-1 2-15,1-3 0 0,1 0-2 16,2-2-1-16,4-2 1 0,-1 0-1 16,0-2 2-16,0-4 2 0,0-2 0 15,3 0 2-15,3-2 0 0,1 0 2 16,5-4-1-16,1 2 3 0,0-3-1 15,1 0 0-15,-3-2 1 0,1-1 3 16,-4-3 2-16,-2-1 1 0,2-1-2 0,-3-2-1 16,1 0 2-16,2-2 2 0,-2-2 3 15,-4-2-1-15,1-1-2 0,-2-1 0 16,-3-3-2-16,-1 0-2 0,-3-2-2 16,-1-1-2-16,-2-1-1 0,0-1-1 15,0-1 1-15,-2 0-1 0,-1 2 1 0,-1 3 2 16,2 3 3-16,-2 4 2 0,0 3 2 15,-1 1-2-15,0 3-2 0,0 1-1 16,0 4-3-16,0-1-3 0,0-1-1 16,0 2-1-16,0-2-5 15,0 2-4-15,0 0-5 0,0 0-3 0,0 0-1 16,0 0 0-16,0 4 2 0,0-1 2 0,1 4 2 16,2 3 5-16,1 6 3 15,3 6 2-15,1 4 1 0,5 4 1 0,3 0-1 16,2-1 0-16,4-1 1 0,3-1 0 15,-1-2 3-15,2-1 1 0,0-2 0 16,-1-2 0-16,-4-4-1 0,-1-2-2 16,-3-3 1-16,-4-2 0 0,-3-1 0 15,-2-2 0-15,-5-3 1 0,1-1-1 16,-1 2 0-16,-1-4 1 0,1 1-2 0,-3-1 1 16,1 1 0-16,-4-1 0 0,3 0-1 15,-2 0 1-15,3 0-1 0,-1 0-2 16,0 0-15-16,0 0-19 0,1 1-33 15,0-2-32-15,0 1-5 0,-1 0 46 16</inkml:trace>
  <inkml:trace contextRef="#ctx0" brushRef="#br0" timeOffset="32951.78">21195 6852 1178 0,'-1'1'26'16,"0"1"-23"-16,-2 4-3 0,0-3 1 16,1 5 1-16,0 2-1 0,1 4 1 15,-2 0 0-15,1 3 2 0,1 1-1 16,-1 1 0-16,2 0 1 0,0 0-1 15,0-2 1-15,1-2 0 0,-1-3 1 16,1-4-1-16,0 0 0 0,0-4 0 0,0-1-14 16,-1-3-28-1,3 4-157-15,-3-4 124 0</inkml:trace>
  <inkml:trace contextRef="#ctx0" brushRef="#br0" timeOffset="33675.19">21203 6832 1121 0,'1'0'38'0,"0"0"7"0,0 0-3 0,1 0 7 16,-2-1 3-16,1-1-9 0,1 0-11 16,-1 1-8-16,0 1-7 0,0 0-6 15,4-4-6-15,-2 1-2 0,2 1-3 16,0-1 1-16,2 0 1 0,0 2-1 15,5-1 0-15,-2 1 2 0,1 0-2 16,3 1 1-16,-3-2 1 0,1 2-2 16,1 0 0-16,-2 0 0 15,4 2-2-15,-3-1-1 0,3 1 0 0,0 3 0 0,-7-2 1 16,2 2 0 0,-2 1 0-16,-3 0-1 0,3 1-2 15,-4-1-1-15,-1 1-2 0,2 1 3 0,-3 1 0 0,0 1 2 16,2 2 1-16,-4-1-3 0,-1-3-1 15,-1 1-2-15,-3-2-4 0,2 1 1 16,-5 1-1-16,-1-1 0 0,0 1 2 0,-4-3 3 16,1 0 0-16,-3 0 4 15,-1-4 2-15,0 2 0 0,0-3 3 0,1 1 0 16,2-1-1-16,5 0 1 0,7-1 2 16,0 0 4-16,0 0 2 0,-4 1 8 15,4-1 4-15,1 0 4 0,1 0 2 16,0 0-3-16,1 0-3 0,1 0-6 0,-2 0-4 15,3 0-3-15,4 0-6 0,-2 0-2 16,7 0 1-16,0 0 0 0,0 0-1 16,2 1 1-1,-1 0 0-15,1 1-2 0,-3 0 1 0,0 0-1 0,-2 0-1 16,-5 1 0-16,1 0-1 0,-1 0-3 16,-2 0 0-16,0 0-1 15,-2 0-3-15,-1 2-1 0,0-2 2 0,-2 4-1 0,2 2 1 16,-1 1 4-16,-1 1-1 0,-2 0 1 15,-5 2 2 1,-2-2 0-16,-6 1 1 0,-2 0 2 0,-1-3 1 0,-2 0 2 16,-3 0-1-16,-2-3 4 0,1 0 0 15,2-4 2-15,4 0 1 0,2-2-3 16,3 0 0-16,1-1-4 0,4-1 0 16,0 0-1-16,3 0-2 0,0 0-3 0,2 1-8 15,1-1-13-15,4 2-15 0,0-1-18 31,0 0-23-31,0-1-14 0,2-5-132 16,2-4 139-16</inkml:trace>
  <inkml:trace contextRef="#ctx0" brushRef="#br0" timeOffset="34341.76">21361 5868 1152 0,'0'0'62'0,"0"0"41"0,0 0-87 16,-1 0-14-16,2 0-1 0,1 1-1 15,1-1 1-15,0 0-1 0,1 1 0 0,-1 0 0 16,1 2 0-16,2 0 0 0,5 3 1 16,4 1-1-16,1 5 1 0,2 0 2 15,-2 5-1-15,5 1 1 0,1 3 0 16,2 4-2-16,-2 2 0 0,2 4 0 15,-2 4-1-15,3 6 0 0,3 2 2 16,-1 4-2-16,1 4 0 0,-1 3 2 16,2 4-2-16,-1 5 2 0,2 2-1 0,-4 1-1 15,-4 0 2-15,-6-7 2 0,-7-1-1 16,-4-4 0-16,-5-4 2 0,-3 1-2 16,-5-1 1-16,-3 2 0 0,-7-2-1 15,-1-2 0-15,-3-5 1 0,-1-6-1 16,1-5 2-16,2-3-1 0,4-6 8 15,3-4 8-15,1-1 3 0,-1-5 1 16,2-2-7-16,1-2-3 0,3-2 2 0,0-1 4 16,4-1 1-16,0-1-2 15,-1 0-2-15,2-2-2 0,2-2-1 0,-1 1 2 16,0-1 0-16,0 2-3 16,0-2-1-16,1 0-1 0,0 0-2 0,0 0 1 15,0 0-1-15,0 0 0 0,0 0-2 0,0 0-1 16,0 0-2-16,0 0-1 0,0 0 0 15,0 0-1-15,0 0 0 0,0 0-1 16,0 0-5-16,0 0-12 0,0 0-13 16,0 0-28-16,0 0-20 0,1 0-13 15,2 0-77-15,2-4 103 0</inkml:trace>
  <inkml:trace contextRef="#ctx0" brushRef="#br0" timeOffset="69824.64">16407 10533 1282 0,'1'-2'33'15,"0"2"-19"-15,-1-1-23 0,2 1-6 0,-2-1 5 16,0 1 9-16,0-1 8 0,0 1 12 15,0 0 5-15,0 0 1 0,0 0-4 16,0 0-6-16,-2-1 3 0,2 1-1 16,-1-1-1-16,0 1-3 0,-6-4-8 15,3 3-4-15,-5 0-1 0,-7 0-2 16,-4-1 2-16,-5-3 0 0,-2 2 2 0,0 0 1 16,-3 1 2-16,-1-1 1 15,-2 2 0-15,-6-2 0 0,-3 1-1 0,-11 0-2 16,-7 0-1-16,-4-2-1 0,-4-1 0 15,2-1 1-15,0 1-2 0,-6-3 1 16,-10 0 0-16,0 1 2 0,-3 1 8 16,0 0 6-16,9 0 6 0,-3 2 1 0,-9-1-6 15,-5-1-4-15,-4 5-4 0,-1-2-1 16,10 2-3-16,-3 0 0 16,-3 0-1-16,-2 1-3 0,-6 0 0 0,7 0 1 15,7 0-2-15,-5-5 3 0,1 2 4 16,-2-3 2-16,5 3 3 0,14 2 4 15,6 0 1-15,9-4-1 0,-4 1 0 16,-6-1-4-16,-2 1-6 0,5-2-2 0,6 6-3 16,13-1 0-16,7 0 0 0,3 1 0 15,3-1 1-15,5 1 1 16,6 0 0-16,4 1 1 0,3 0 0 0,4-1 0 16,2 0 1-16,5 0-2 0,0-1 0 15,4 1-1-15,2 0-1 0,0 0 0 0,0 0-1 16,-2 0-1-16,0 0-13 15,2 0-2-15,2 0-13 0,-1 0-12 0,0 0-6 16,-1 0-17-16,0 0-1 0,1-1-3 16,6-5 14-16,6-4 570 0,10-3-383 15</inkml:trace>
  <inkml:trace contextRef="#ctx0" brushRef="#br0" timeOffset="70898.87">21548 10682 822 0,'-15'-6'21'0,"-5"0"-12"0,-5-5-1 0,-1 2-3 0,0-1 1 16,2 0-1-16,5 2-3 0,0 3 1 15,2-2 0-15,7 5 7 0,0-2 17 16,5 2 15-16,5 2 14 0,-1 0 0 16,-10-1-10-1,4 0-14-15,1 0-11 0,-1 1-10 16,2 0-5-16,-3-4-1 0,-3 4-1 16,0-1 0-16,-3 0 0 0,1 1 0 15,-2 0-2-15,0-1 0 0,-3 1 0 16,-4 0-1-16,-5 0 1 0,-1 1 1 15,-2 1 0-15,-3 0 3 0,-4 0 3 16,-2-1 4-16,-4-1 5 0,-4 0 2 16,-8 0 0-16,-6-1-1 0,-4 1-1 15,0-5 1-15,2 2 0 0,-2-2-1 0,1 1-1 16,-13-3-1-16,-10 1-3 0,-5-2-4 16,-5-1-3-16,1 1-1 0,3-3-2 15,-12 0 2-15,-2 0 6 0,-2 0 0 0,3-1 2 16,7 0-1-16,-9 1-6 0,-2 0-2 15,-2 1 0-15,5-3-3 0,8 1 0 16,-5-1 1-16,-1 1-2 0,0 2 1 16,5 4 1-16,17 0 0 0,-1 0-1 15,0 2 1-15,3-3-1 0,3 3-1 16,10 2 1-16,11 2-1 0,11 0 1 16,6 0 0-16,7 2 2 0,7-2 4 15,8 3 4-15,0-1 1 0,4-1 0 0,5 2-4 16,-1-1-3-16,5 1-1 0,-1 3 0 15,6-5-1-15,0-1-2 0,0 0 14 16,2 0 2-16,1-1 1 0,-4 1 2 16,2 0-12-16,-1-2-4 0,0 2-1 15,4 0-1-15,-4 2 1 0,0-2 0 16,0 0 0-16,0 0 1 0,0 0-1 16,-3 0-6-16,2 0-13 0,1 0-13 15,-1 0-20-15,0 0-13 0,0 0-11 16,-1-4-13-16,5 4 13 0,-3 0 35 15</inkml:trace>
</inkml:ink>
</file>

<file path=ppt/ink/ink7.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24:23.071"/>
    </inkml:context>
    <inkml:brush xml:id="br0">
      <inkml:brushProperty name="width" value="0.05292" units="cm"/>
      <inkml:brushProperty name="height" value="0.05292" units="cm"/>
      <inkml:brushProperty name="color" value="#FF0000"/>
    </inkml:brush>
  </inkml:definitions>
  <inkml:trace contextRef="#ctx0" brushRef="#br0">13863 4995 615 0,'0'0'31'0,"1"1"19"0,-2 2-36 16,-1-1-2-16,0 1 4 0,-2 3 10 15,2-4 11-15,-1 1 4 0,0 1 1 16,-1-4-5-16,-1 2-2 0,1-1 2 15,-1 1 2-15,3 1 1 0,-1 0-3 16,1-2-1 0,-2 1-3-16,-1-2-4 0,-2 3 0 0,0 0-6 0,-2-1-3 15,-2 0-3-15,-5 0-6 0,-3-2-3 0,-1 0-2 16,1 2-4-16,0-1 2 0,-2-1 0 16,-1-1-1-16,0 1 3 0,-4 0 2 31,1 0-1-31,1 0 0 0,-1 1-2 15,-2-1-1-15,-7 0-1 0,-4 1 2 0,-6 0-1 16,-2 0 0-16,0 2 0 0,1-1 0 16,0 0 2-16,-1 0 8 0,-3 1 0 15,-3-1 3-15,-4-2-4 0,-6 0-7 16,-2 0-3-16,-7-2 2 0,0 0-1 16,1 2 2-16,0-2 2 0,4 0-1 15,-5-1-1-15,-1 1-1 0,-4 2-2 16,-2-1 0-16,0 1-1 0,0 1 0 0,3-1 0 15,0 0-1-15,-6 2 0 0,-5 1-1 16,-1 0 2-16,-1 0-2 0,5-1 1 16,0 0-1-16,-7-2 0 0,-3 3 1 15,-3-1 0-15,0-2-1 0,7 0 19 16,-9-3 4-16,0 2 2 0,-1 0 1 16,-5 1-17-16,9-2-3 0,1 2 0 15,-8-2-1-15,4 2-1 0,-1 0 0 0,2 3-1 16,6-2-1-16,-5 0 0 0,-2 5 1 15,-2-4-2-15,3 5 1 0,5-3-1 16,-1 1 0-16,-4-3 0 0,-1 3 0 16,0-2 0-16,4 1 5 0,8-2 5 15,-4 1 2-15,-4-1 6 0,4 0 4 16,-4 3-4-16,6-2 1 0,4-2-5 16,-6 0-7-16,-1-1-4 0,-3 0 0 0,-2-1 0 15,6 1-1-15,3 0 3 0,-3 0 5 16,0 0 6-16,-4 0 3 0,-1-1-2 15,10 1-6-15,0 1-8 0,-1-1-3 16,-1 3 0-16,-8 0 1 0,2 0-2 0,6 2 1 16,-2-3 1-16,-3 0-2 0,0 1 1 15,-5-1 0-15,2 0 0 16,6 0 0-16,1-2 1 0,-3 0 0 0,3-1-1 16,-3 0 0-16,4 2-1 0,10-2 0 15,1 0 0-15,1 0 1 0,3-3-1 16,-1 3 1-16,5 1-1 0,4 1 0 0,2 3 0 15,8-3 0-15,3 0 0 0,2 1 0 16,0 3 0-16,-1-3 0 16,4 1 0-16,7 1 0 0,7-2 0 15,9 1 1-15,0 1-1 0,8-3 1 0,0 0-1 16,3 1 12-16,2-1 7 0,1 1 4 16,2-1 3-16,1-1-12 0,3 0-4 15,-3 2-4-15,4-1-2 0,1 0 0 16,1-1-1-16,0 0 0 0,0 0 0 0,0 0 0 15,0 0 1-15,0 0 1 0,0 0-1 16,-1 0-1-16,1 0-5 0,1 0-12 16,-1 0-15-16,0 0-23 0,0 0-16 15,2-2-12-15,0 0 0 0,1 1 5 16,-1-5 8-16,3-10 39 0</inkml:trace>
  <inkml:trace contextRef="#ctx0" brushRef="#br0" timeOffset="68093.35">6898 13955 1115 0,'-13'27'328'16,"-185"1"-127"31,229-44-159-47,-10 5 4 0,-2 0 16 15,-19 11-4-15,0 0-1 0,0 0-9 16,1 0-10-16,0 0-8 0,-1 1-13 16,0-1-4-16,0 0-3 0,0 0-3 0,1-1 1 15,3-1-3-15,-1 2-5 0,1-2-2 16,0 2-3-16,2-2-2 16,0 1 1-16,4-1 1 0,3 0 2 0,1-2 0 15,3 2 2-15,4 1-2 0,0-1 3 16,2 0 0-16,1 0 0 0,1 1 0 0,1 1-1 15,-1 0 1-15,3 0 0 0,5 1 0 16,-3-1-1-16,1 2 1 0,0 2 0 16,-3-3-1-1,3 2 0-15,3 2 1 0,2-4 0 0,8 2 0 0,1 2 1 16,2-1-1-16,5 0 0 0,1 1 0 16,4 1-1-16,0 0 1 15,-1 0 0-15,-1-2 0 0,-1 2 1 16,5 0-1-16,1 2 0 0,8 1 0 0,3 0 0 0,-1-2 0 15,1-2 1-15,-6 2 0 0,3-1-1 16,2 0 1 0,8 3 0-16,5-1-1 0,0 0 1 0,0 1 0 15,-3-1-1-15,-4 1 0 0,0-2 1 0,4-2-1 16,1 3 1-16,1 0 0 0,-1-1-1 0,-4-1 1 16,-4 0 0-16,1-2-1 0,1 1 5 15,-1-2 9-15,-2 2 1 0,-7-4 2 16,-4 1-3-16,-5-2-10 15,-1 0-1-15,1-1-1 0,4 0-2 0,-2 0 1 16,0 1 0-16,-5-4-1 0,-5 2 1 0,-3-1 0 16,3-1-1-16,-2 2 0 0,0-1 2 31,2 1-2-31,3-1 0 0,5 1 0 0,5 1 0 0,-2 0 0 0,-2-1 1 16,-4 2-1-1,-6 0 0-15,4-2 1 0,-2 2-1 0,2 0 0 0,4 0 0 16,1 2 0-16,1 1 0 0,0-2 0 15,-4 1 0-15,-5-1 0 0,-3-1 0 16,-1 2 0 0,-1-2 0-16,4 2 1 0,0-1-1 0,0 0 0 0,4 0 0 0,-1 0 0 15,0 0 1-15,-3 1 0 0,1 0-1 16,-2-2 0 0,0 1 0-16,4-1 0 15,-3 1 0-15,2 0 0 0,1 1 0 16,0 2 0-16,2-3 0 0,-1 1 0 15,-3 0 1-15,-1 2-1 0,-1-2 0 0,-1 1 0 16,0 1 0-16,1 0 0 0,0 0 0 16,-1 0 0-16,2-2 0 0,0 1 0 15,-3 0 0-15,-1-1 1 0,-5 0 0 16,-4 0-1-16,-5 0 0 0,-3 0 0 16,-3-2 1-16,0 0-1 0,-2 0 0 15,-1 0 0-15,1 0 0 0,0 0 0 0,-2-1 0 16,-1 0-1-16,-1-1-5 0,-5 0-1 15,2 1-3-15,-2 0-1 0,-2 1-1 16,0-1-2-16,-2 0-4 0,-3 0-1 16,-1-1-4-16,-1 1-6 0,1-2-5 15,-3 1-9-15,1-1-12 0,0 2-2 16,-2-3 0-16,0 1 1 0,-1-5 10 0,-2-1 4 16,-2-1 4-16,-1-4 4 0,-3 1 6 15,-4-2 8-15,-2 0 8 0,-2-1 3 16,-2-1 3-16,-3-1 3 0,0-2 0 15,-3 0 2-15,-3 0 1 0,3 4 0 16,-3-2 0-16,1 4 0 0,2 0 1 16,-1-1 1-16,4 3 4 0,6 6 0 15,-4 0 1-15,4 2 2 0,1 1 0 16,-2-1 1-16,8 2 3 0,4 2 0 0,3 0 4 16,1 0 9-16,-4 0 0 0,5 0 6 15,0-1 2-15,0 1-10 0,1 0 0 16,0 0-5-16,-1 0-7 0,1 0-2 0,0 0-3 15,3 2-3-15,-2-1-1 0,5 0-1 16,3 3-2-16,8 5 0 0,7 2 1 16,4 5-1-16,2 0 0 0,3 2 0 15,0 3 0-15,5-3 0 0,-2 2 3 16,-5-2 2-16,-1-1 2 0,0-1 1 16,1 1-3-16,0-1-2 0,2 1-1 0,-3-1-2 15,-4-2 2-15,-4-1 4 0,-4-4 3 16,-7-2 3-16,-3 0 3 0,-2-1-4 15,-4-3-3-15,-3 1 2 0,1-3-5 16,-2 4-3-16,-4 1-2 0,-4 1-5 16,-8 5 0-16,-5 1 3 0,-5 4 2 15,-4 4 2-15,-3-2 4 0,-2 3 0 16,3-2 2-16,-1 2 2 0,3-4 1 0,2 0 0 16,-1-3 1-16,3-1-4 0,1-1 0 15,1 2 10-15,3-5 1 0,3 0 2 16,1-1-1-16,6-2-11 0,-1-2-2 15,2 1 1-15,2-1-2 0,2-2 0 16,2 3 3-16,0-3 6 16,5-1 4-16,0-1 5 0,0-2 2 0,0 1-1 15,0-1 0-15,1 0 1 0,-1 1-3 16,2 0-2-16,-1 0-7 0,-1 0-5 0,1 0-4 16,-1 0-3-16,0 0-1 0,0 0-1 15,0 0 0-15,0 0-1 0,0 0 0 16,-1-2-4-16,1 4-6 0,0-2-8 15,0 0-9-15,0 0-9 0,0 0-7 16,0 0-8-16,0 0-13 0,0 0-11 16,0 0-23-16,1 0-13 0,-1 0-7 0,0 0 0 15,2-3 66-15</inkml:trace>
  <inkml:trace contextRef="#ctx0" brushRef="#br0" timeOffset="87935.03">15485 9350 1336 0,'6'0'38'0,"-3"0"-18"0,0 0-9 15,0 1-6-15,-3-1-3 0,0 1-2 16,0 0-1-16,1 0-4 0,0 0-2 16,-1 4-2-16,0 3 0 0,2 3 2 0,-2 7 3 15,2 8 1-15,1 2 1 0,-3 12 2 16,0 8-1-16,0 9 1 0,-2 12 2 16,-1 11-2-16,3 11 2 0,-3 5-1 15,0 9 0-15,8 10 1 0,-5 7 1 16,8 10-2-16,2 8 3 0,3 7-1 15,9 1-1-15,1 3 1 0,4-2-4 16,-1-5 18-16,2-11 14 0,1-9 19 0,0-18 20 16,-5-22-6-16,-2-15-10 0,-8-12-17 15,-4-11-17-15,-1-8-12 0,-4-6-5 16,-1-3 0-16,0-9 0 0,-2-8 0 16,0-3 1-16,-1-6 3 0,-1-1 1 15,1-2 4-15,-1 0-2 0,1 0 3 16,1 0-2-16,2-5-2 0,5-1 0 0,1-2-4 15,4-8-2-15,3-4-1 0,3-6 0 16,3-1-1-16,2-4-1 0,3 3 2 16,-2 1 4-16,-1-2 2 0,-1 4 0 15,-6-1 1-15,0 1-6 0,-2 3-2 16,-3 0 6-16,2 5 1 0,-7 3 1 16,1 3 3-16,-2 5-5 0,-3 2 2 15,1 0 0-15,-5 4 3 0,0 0 0 16,1 0-6-16,0 0-6 0,0 0-2 0,-1 1-8 15,1 3-2-15,-3 5-1 0,-1 11-2 16,-3 11 2-16,-3 20 6 0,-6 11 4 16,-3 5 1-16,0 3 1 0,-3-9 0 15,1-6-3-15,0-8-2 0,-3-10-1 16,1-7-1-16,-2-5-1 0,1-5-1 0,0-8-3 16,1-3-1-16,-1-4 3 0,0-3-1 15,-3-4 6-15,0-5 4 0,0-3 2 16,-2-7 2-16,-3-4 2 0,-5-5-1 15,-4-6 1-15,-1-2 2 0,-5-5-1 16,-6-3 1-16,0-4-2 0,4 3-1 16,1 2 0-16,8 6-1 0,0 3 0 0,3 3 0 15,8 5 0 1,7 7 1-16,5 4-2 0,7 6 11 0,4 2 8 0,5 5 8 16,0 0 6-16,0-2-9 0,0 2-7 15,0 0-8-15,0 0-17 0,0-1-24 16,0 0-28-16,0-4-32 15,5-8 148-15,8-9-63 0</inkml:trace>
  <inkml:trace contextRef="#ctx0" brushRef="#br0" timeOffset="114769.69">21757 15490 1331 0,'1'0'43'0,"0"0"-6"0,0 0-22 0,-1 0-3 16,1 0 14-16,-1 0 15 0,0 0 14 15,0 0 9-15,0 0-8 0,0 0-13 16,0 0-13-16,0 0-15 15,-1 0-5-15,0 0-3 0,1 0-3 0,-1 0-2 16,-1 1-2-16,2-1-3 0,0 2-1 0,-1 0 0 16,-2-1 1-16,1 1 1 15,-1 0 1-15,-1 0-1 0,1 3 1 0,-2 1-1 16,0-1-1-16,-3 4 1 0,-1 0 1 16,-5 6-2-16,1 3 0 0,-5 0 1 15,-1 8-2-15,-6-2 1 16,-1 7 1-16,-3 3-1 0,-7 1 1 15,1 1 2-15,-5 5 0 0,-9-5 4 0,-6 1 3 0,-7-1 1 16,-9-5 1-16,-1-2-2 0,1 1-1 16,-2-3 1-16,-1-3-1 15,-2-2 0-15,-7-4 1 0,-4 2-1 0,2-4 9 16,0-5 5-16,4-9 0 0,-22-8 0 16,-9-13-12-16,-8-8-7 0,-7-11-4 15,7-8-8-15,0-7-5 0,2-8-7 16,3-7 0-16,11-6 0 0,-4-5 2 0,3-1 2 15,1 0 5-15,6-1 3 0,19 7 4 16,8 2 4-16,5 6 3 0,9 9 7 16,8 9 12-16,11 7 13 0,20 10 3 15,7 7 1-15,9 5 6 0,9 2-3 16,6 0-1-16,4-6 3 16,13 2-10-16,3-4-7 0,7-4-5 0,7-2-11 0,5-1-8 15,7 0-2-15,10 2 1 0,10 2 0 16,12 4 1-16,7-1 0 15,1 1 0-15,-1 0 0 0,8 3 0 0,8 1 1 16,6 6-1-16,11 2 0 16,5 6 0-16,3 6-2 0,6 4-5 0,-2 7-1 15,4 7-5-15,-3 7 1 0,-6 6 4 16,0 5 0-16,-9 5 7 0,1 5 1 0,-7 8-4 16,-7 4 2-16,-10 3-2 0,-6 1 0 15,-10 4 6-15,-13-3 3 0,-21-3 4 16,-21-3 2-16,-11-1 3 15,-12-6 0-15,-8 3-3 0,-6 3-2 0,-9 2-3 16,-5-1-1-16,-5 0 3 0,-8-3 0 0,-5-6 5 16,-9-5 4-16,-4-6 0 15,2-5 1-15,-1-4 1 16,3-3-4-16,3-3-1 0,-2-6-1 16,1-3-2-16,-1-1-2 0,4-2-3 0,-1 1-2 0,0-4-2 15,0 2 0 1,-6-2-1-16,5 0 0 0,1 0-1 0,8-2 0 0,5 2 0 15,4-3 0-15,2 2-1 16,3 1-3-16,3-4-3 0,4 3-5 16,3-3-7-16,2 1-3 0,2 0-4 0,0-2-4 15,3-2-2-15,0 1-9 0,-1-1-11 0,1 0-9 16,-1 0-20 0,1 0-8-16,0 0-20 0,0 0-10 0,0 0 12 0,0 0 49 0</inkml:trace>
</inkml:ink>
</file>

<file path=ppt/ink/ink8.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27:57.666"/>
    </inkml:context>
    <inkml:brush xml:id="br0">
      <inkml:brushProperty name="width" value="0.05292" units="cm"/>
      <inkml:brushProperty name="height" value="0.05292" units="cm"/>
      <inkml:brushProperty name="color" value="#FF0000"/>
    </inkml:brush>
  </inkml:definitions>
  <inkml:trace contextRef="#ctx0" brushRef="#br0">6834 4461 791 0,'0'2'15'16,"-1"-2"-9"-16,1 1-1 0,-1 0 9 0,-1 0 19 16,-1-1 16-16,-3 0-2 0,-2 0-2 15,-2 0-7-15,-2 0-11 0,-4-1-5 16,-1-1-2-16,0 0 2 0,-2 0 1 16,0 1 2-16,2 0-1 15,-3 1-2-15,-3 0 3 0,-6 0-5 0,-8 0 1 0,-2 0 0 16,-4 0-1-16,1 0 1 0,-2 2 1 15,-6 0-1-15,-2 0-2 16,-7-2-3-16,-3 1-6 0,-3-1-2 0,-9 0-2 16,-2 1-1-16,-6 1 1 0,-1-1 4 15,2-1 3-15,1-1 4 0,-9-1 4 16,2 1-2-16,-4 1-1 16,-6 2-2-16,8 0-2 0,-8 0-1 0,-6-2-1 15,2 0-3-15,-8 2-2 0,5-1-2 16,0 1 0-16,-8 0-1 0,6 1 0 0,-2 0 1 15,6 0 0-15,1 0 3 0,-11-3 0 16,2 3-1-16,-2-3 1 0,5 0-4 16,8 0 0-16,-1-1 0 0,0-1-2 15,2 2 1-15,2-3 1 0,6 2-2 0,4-4 2 16,0 4 0-16,3-3 0 0,4 2 3 16,2 1 2-16,4-5-1 0,8 3 0 15,-1-2-2-15,2 1-4 0,4 4 1 16,1-4-1-16,6 3-1 0,11 0 1 15,4-1-1-15,10 1 0 0,2-1-1 16,4 2 1-16,5 0-1 16,4 0 3-16,5 2 0 0,3-2 0 15,2 0 1-15,1 0-1 0,2 0-1 0,-2 0 0 16,-1 0-1-16,3 0 1 0,0 0-1 0,0 0 1 16,0 0-1-16,0 0-1 0,0 0 0 15,1 1-2-15,-1-1 0 0,0 0-1 16,1 0-1-16,0 0 0 15,-1 0 2-15,2 0-6 0,-2-1-10 0,0 1-19 16,0-2-16-16,0 2-21 0,0 0-5 16,4-3-1-16,3-3 37 0</inkml:trace>
  <inkml:trace contextRef="#ctx0" brushRef="#br0" timeOffset="34916.24">8524 6759 1183 0,'0'2'38'0,"0"0"-7"16,-1-1-30-16,-1 0-7 0,1-1 1 15,0 1 5-15,-1 1 1 0,1-2 0 16,-1 2 0-16,-3-2 1 0,1 0-2 15,-3 0 2-15,-1 2-1 0,-2-1 0 16,-1 1 0-16,-3 2 1 0,-7-4 0 16,-3 1 0-16,-7 2 0 0,-5-3-1 0,-2 3 1 15,-4-3-1-15,-2 0 1 0,-3 2 1 16,-6-2-1-16,-1 2 0 0,-1 0 2 16,4 3-9-16,1-3 112 0,1-1-79 0</inkml:trace>
  <inkml:trace contextRef="#ctx0" brushRef="#br0" timeOffset="36764.79">10123 6806 1078 0,'-1'0'29'0,"0"0"-18"15,-3 0-3-15,1-2-3 0,1 2 0 0,-3-2-1 0,1 2 0 16,-3-1 1-16,-2 1 1 0,-2 0 2 16,-3-1 1-16,0 1-1 15,-3 0-1-15,-2 1-2 0,-5 0-2 0,-3 3-1 16,-6-3 0-16,-4 3-1 0,-4-1 1 0,-4 2 1 15,-3-1-2-15,-5 1 1 0,-4-1 0 16,3 1-1-16,-1 1 0 0,5-2 0 16,6 4-1-16,-4-1 1 0,5 1 0 15,-1-3-1-15,-2 4 5 0,1-1-7 16,2 0 2-16</inkml:trace>
  <inkml:trace contextRef="#ctx0" brushRef="#br0" timeOffset="38007.23">11239 6733 1010 0,'-1'1'24'0,"-1"1"-18"0,0-2-4 0,-4 1-1 15,-4 0 1-15,-1 1 1 0,-1-1 2 16,-2 1 4-16,3-1 7 0,0 1 9 16,0-1 4-1,3 1 4-15,-3-2-1 0,0 1-8 0,0 3-6 0,-3-1-8 0,-4 2-7 16,-5-2-1-16,-3 3-1 16,-1-2 0-1,1 3-1-15,0 0 2 0,-2-1-1 16,-1-1-1-16,0 1 2 0,-1-2 0 0,-5 2-1 0,-3 0 1 0,-1-2 0 15,0 2 0-15,5-2 1 16,3 1-1-16,3 0-2 16,4 1-14-16,3-3-14 0,1 3-85 15,4-4 68-15</inkml:trace>
  <inkml:trace contextRef="#ctx0" brushRef="#br0" timeOffset="45313.39">4639 7826 785 0,'4'0'14'0,"3"0"-12"0,0 0-8 15,-3 0-1-15,2 0 8 0,-3 0 5 16,-1 0 7-16,-2-1 8 0,0 1 9 0,3-2 7 16,-3 2 2-16,1 0 2 0,-1 0 1 15,0 0 4-15,0 0 1 0,0 0-9 16,-7 0-11-16,-1 2-15 0,-4-1-7 15,-8 3-4-15,-3-2 2 0,-4 1 2 16,-2 0 1-16,1-2-1 0,-1 1 0 0,-7-2 0 16,-6 0-1-16,-5 0 4 0,-4 0 6 15,0-1 6-15,-5 0 4 0,-2 1-1 16,-5-1-5-16,-5 0-3 0,-8 1-4 16,-8 0 2-16,-3 0 0 0,1 2-1 15,8 0-2-15,1 1-2 0,4 2 2 16,-3-1 2-16,1 0 3 0,4 1-2 0,4-1-3 15,6 3-3-15,4-3-4 16,1 3 1-16,3 0 1 0,1-3-1 0,5 1 2 16,5-1 1-16,5 2 0 15,5-3 8-15,6 1 2 0,2-1 1 0,8 0 0 16,2 0-4-16,5-3-2 16,1 3 1-16,3-2-1 0,1 0-2 0,3-1-1 0,0 0 1 15,0 0 2-15,1 0 1 0,0 0 4 16,0 0 0-16,0 0 1 0,0 0-3 15,0 0-1-15,0 0-1 0,0 0-2 16,1 0 1-16,-1 0-3 16,0 0-3-16,0 0-4 0,0 0-2 0,1 0 0 15,-1 0-3-15,0 0-3 0,0 0-11 0,0 0-16 16,0 0-17-16,1 0-10 0,-1 0-6 16,0 0 0-16,0 0-1 0,0 0-11 15,0 0 310-15,0 0-185 0</inkml:trace>
</inkml:ink>
</file>

<file path=ppt/ink/ink9.xml><?xml version="1.0" encoding="utf-8"?>
<inkml:ink xmlns:inkml="http://www.w3.org/2003/InkML">
  <inkml:definitions>
    <inkml:context xml:id="ctx0">
      <inkml:inkSource xml:id="inkSrc0">
        <inkml:traceFormat>
          <inkml:channel name="X" type="integer" max="30153" units="cm"/>
          <inkml:channel name="Y" type="integer" max="18845" units="cm"/>
          <inkml:channel name="F" type="integer" max="4095" units="dev"/>
          <inkml:channel name="T" type="integer" max="2.14748E9" units="dev"/>
        </inkml:traceFormat>
        <inkml:channelProperties>
          <inkml:channelProperty channel="X" name="resolution" value="1000.09949" units="1/cm"/>
          <inkml:channelProperty channel="Y" name="resolution" value="1000.26538" units="1/cm"/>
          <inkml:channelProperty channel="F" name="resolution" value="0" units="1/dev"/>
          <inkml:channelProperty channel="T" name="resolution" value="1" units="1/dev"/>
        </inkml:channelProperties>
      </inkml:inkSource>
      <inkml:timestamp xml:id="ts0" timeString="2023-04-20T15:29:39.133"/>
    </inkml:context>
    <inkml:brush xml:id="br0">
      <inkml:brushProperty name="width" value="0.05292" units="cm"/>
      <inkml:brushProperty name="height" value="0.05292" units="cm"/>
      <inkml:brushProperty name="color" value="#FF0000"/>
    </inkml:brush>
  </inkml:definitions>
  <inkml:trace contextRef="#ctx0" brushRef="#br0">11888 7548 885 0,'-6'-1'229'63,"9"0"-207"-48,-13 3 5-15,1-2 1 0,0 1 0 16,-2-1-9-16,-4 0-1 0,-3 0-4 16,-3 0 0-16,-4 0 0 0,1 0-3 0,-2 0-1 15,-1 0-1-15,-2 0-2 0,-3 1-2 16,-3-1-1-16,-3 2-1 0,0-2-1 15,-5 0 1-15,-2 0-2 0,-5-2 0 16,-9 0 1-16,-3 0 1 0,-1-1 8 16,-4-2 5-16,7 1 3 0,1 0 4 15,0-1-1-15,2 1-1 0,-7 1 0 16,-8-2-3-16,-4 2-8 0,-1 1-3 0,-2-4-2 16,5 3-1-16,-3-2-2 15,-9 2 0-15,-1 0 0 0,-2-1-1 0,0 1 1 16,6-2-1-16,7 1 0 0,-4-1 1 15,-2-1-1-15,4 2 0 0,0 1 0 16,6 0 5-16,5 0 6 0,0 2 2 0,-1 0 1 16,-9 1-5-16,-2-1-7 0,-2 1-1 15,-1 0-1-15,1 1 1 0,2-1-1 16,-5 1 0-16,-2-1 1 0,4 0 0 16,0 2 7-16,3-2 5 0,8 3 3 15,-3-1-1-15,-6-2-4 0,2 1-4 16,-6-1-3-16,3 0-1 0,10 2-1 0,4 0 0 15,-2 0 2-15,-5 2-1 0,-4-1 2 16,-8-1 1-16,3 1 0 0,3-1-1 16,5-1-3-16,0 2-1 0,-2-1 0 15,1 1 0-15,-4 1-1 0,3-1 2 16,0 1 2-16,6 1-1 0,-4 1 0 16,1-1-1-16,1 0-2 0,-1 1-1 15,7 1 1-15,0-2-1 0,4 1 0 16,5 0 1-16,1-3 0 0,-1 2 0 15,-1-1 0-15,0 1-1 0,0-1 1 16,4 1 0-16,2-2-1 0,1 1 0 0,6-1 1 16,3-1 0-16,3 0-1 0,2 2 1 15,1-2 0-15,-2 1-1 16,4 0 4-16,5 0 5 0,1 0 1 0,7 0 2 16,2-3-5-16,1 4-3 0,3-3 1 0,5 0-1 15,2 2 1-15,3-3-1 16,2 2 0-16,1-2-1 0,3 0 2 0,-1 0 0 15,1 0 1-15,0 0 0 0,0 0-2 16,0 0-1-16,0 0 0 0,0 0 0 16,0 0 0-16,0 0-1 0,0 0-2 0,0 0 1 15,0 0-1-15,0 0 0 0,0 0 0 16,0 0 0-16,0 0-3 0,0 0-3 16,0 0-8-16,0 0-10 0,0 0-9 15,0 0-8-15,0 0-13 0,0 0-9 16,0 0-9-16,0 0-5 0,0 0-1 15,0-2-181-15,0 2 172 0</inkml:trace>
  <inkml:trace contextRef="#ctx0" brushRef="#br0" timeOffset="2975.12">20674 7370 1287 0,'-1'0'26'0,"0"0"-26"0,-1 2-3 15,-2-1-1-15,1 0 3 0,-2 0 1 16,0 1-2-16,-2 0 0 0,1 0 0 16,-2 0-1-16,1 0 1 0,-4 1 1 15,-1 1 0-15,-1 1 0 16,0-2 1-16,1 1 0 0,-2 1 0 0,-2-2 0 0,-7 2 0 16,1-3 1-16,-4 5 1 15,-3-4 0-15,2 2 0 0,-9-1 1 16,-8 0-2-16,-5 0 2 0,-11 1 1 0,0-2-2 15,-2 0 1-15,-5-1 0 0,1 0-1 16,-4 0 0-16,-6-1 0 16,-8-1-1-16,-5-3 0 0,-4 1 1 0,4-2-1 15,4 1 1-15,-8-3 1 16,-3 2-1-16,-6-2 9 0,-4 0 9 16,11 2 3-16,-9-3 1 0,-2 5-8 0,-2-4-9 0,-9-1-3 15,5 4-1-15,-5-3-1 0,-5 2 14 16,-3-2 7-16,0 0 0 0,5 1 2 15,-8 0-12 1,6 0-8-16,-3 1-1 0,-4-2-1 0,3 1-1 0,-2 0 0 16,0-1-1-16,2 3 0 0,0-4 0 0,1 5 0 15,-2-4 0-15,6 1 16 0,-4 2 8 16,0-1 3-16,4 0 4 0,0 2-14 16,5 0-7-16,4 1-3 0,0-1-2 15,1 2-1 1,16 0-1-16,-8 0 7 0,7-1 5 0,-3 1 2 0,2 0 2 0,14 1-8 31,6-1-6-31,6 0-1 0,1 2-3 0,7-2 9 0,4 2 8 0,7 0 0 16,6 3 3-16,2 0-10 0,6 1-8 15,2-1-2-15,7-1 0 0,4 3-1 16,3-3-1-16,3 2 1 16,0-2-1-16,1 1 1 0,1-2 0 0,1 1-1 15,5-2 2-15,0 0 0 0,4 0 0 0,5 0 1 16,-3-1 2-16,5-1-1 15,0 0 0-15,0 0 0 0,-1 0-1 0,0 0 0 32,1 0-1-32,-1 0 1 0,1 0-1 0,0 0 1 0,1 0-1 0,-1 0 0 15,0 0 0 1,0 0-1-16,1 0 0 16,0 0 0-16,-1 0-8 0,0 0-12 0,0 0-13 15,0 0-18-15,0 0-12 0,0 0-23 16,0 0-11-16,0 0 679 0,0-4-447 15</inkml:trace>
  <inkml:trace contextRef="#ctx0" brushRef="#br0" timeOffset="10098.43">23500 7102 1433 0,'-2'0'34'0,"2"1"-25"0,0-1-9 16,0 4-2-16,0-4-1 0,-5 2 2 0,0 1-1 15,-4 2-1-15,-4 2 2 16,-4-1 0-16,-3 1 0 0,-5 0 1 16,-5-4 0-16,2 3 1 0,0-2 1 15,3 1 2-15,1-4-1 0,-1 0 0 0,-2 0 1 16,1-1-2-16,1 1 1 0,2-1 1 15,1 0-2-15,2-1 2 0,2 1 1 16,5 0-2-16,-3 1 0 16,6-1-1-16,0 1-2 0,2-1-3 0,6 4-1 15,-3-1-1-15,4 3 0 0,-2-3 0 16,-1 3-1-16,2 3 2 0,0 4 3 0,2 9 1 16,-1 10 4-16,1 7 1 0,0 6-2 15,4 3-1-15,-4 0-1 0,-1 0-1 16,-5 7-1-16,-1 3 1 0,-1 4-2 0,-3 6 2 15,-4-2 0-15,-2 1-1 0,-2-1 1 16,-1-2 0-16,4-5 0 0,-2-7 1 16,2-5-1-16,6-5 0 0,1-7 0 15,2-3 1-15,4-5 0 0,1-6 0 16,1-4 0 0,1-6 0-16,0-2 1 0,1-4 5 0,0-2 7 0,0-2 15 0,0-1 10 15,1 1-1-15,2 1 4 0,0-2-10 16,4 0-8-16,5 0-3 0,7 2-12 15,7-2-3 1,3-2-4-16,0 2 0 0,-3-2 13 0,-8 2 12 0,-3 0 9 16,-5 0 0-16,0 0-12 15,1 2-14-15,1 0-8 0,1-1-1 16,0-1 0-16,0 1-1 0,-4 0 2 0,0-1-1 16,-2 0-1-16,0-1 2 0,1 0-13 15,5 0-28-15,4-7-41 0,14-6 39 16</inkml:trace>
  <inkml:trace contextRef="#ctx0" brushRef="#br0" timeOffset="10983.36">27940 7486 1440 0,'-1'0'53'0,"-3"0"32"0,-2-1-89 0,-2 0-7 16,-4 0 9-16,3 0 3 0,-2 1 1 15,1 0 0-15,1 0 0 0,-1 0-1 16,4 0 0-16,3 0 0 0,3 0 0 16,-1 0 3-16,1 1-1 0,0-1 10 0,0 0 16 15,0 0 9-15,2 1 7 0,2-1-1 16,2-2-12-16,4-1-10 0,4-1-5 16,4-1 0-16,2-2 1 0,2 0 4 15,1-1 2-15,4-1-6 0,4-1-5 16,4 0-7-16,9 0-5 0,1 0-1 0,2-1 0 15,-5 2 0-15,-8 2 1 0,-5-1-1 16,-8 2 1 0,-2 1-1-16,-1 1 0 0,-7 1 0 0,-2 2-1 0,-3 0-3 15,-5 1-2-15,0 0-1 0,1 2-5 16,-2 1-5-16,1 4-1 0,-1 4 3 16,-1 8 4-16,-1 12 7 0,0 7 3 15,-4 8-1-15,1 7 2 0,0 5-1 16,2 5 1-16,0 7 0 0,3-3 0 15,4 6 0-15,1 7 0 0,3 2 0 0,6 4 1 16,-2-1-1-16,-1-8 0 16,2-6 0-16,-3-12 1 0,1-7 0 0,0-9-1 15,-1-10 1-15,-2-7-1 0,-4-8 0 16,-2-3 1-16,-2-5-4 0,-2-1-4 16,-1-3-3-16,-1-2-4 0,-1-1 4 15,-2 1 2-15,-5 1 1 0,-2 1 0 0,-7-3 1 16,-1 1 1-16,-3-2 2 0,-6-2 2 15,4 0 0-15,-3-1 0 0,-4 0 2 16,1-3-1-16,-3 3 1 0,3-1 1 16,5 1 0-16,4 0 0 0,5 1 2 15,4-2-2-15,5 2 2 0,2 2-1 16,2-2-2-16,1 1 1 0,2 1-1 16,-1 0-1-16,0 0 0 0,-1 0 5 15,0 0-42-15,-3 1-34 0,-1 3-12 0,0 0 17 16</inkml:trace>
  <inkml:trace contextRef="#ctx0" brushRef="#br0" timeOffset="14238.08">23614 7663 1235 0,'0'0'67'0,"-1"1"51"15,0 2-106-15,0 1-18 0,0 5-3 16,-1 4 2-16,1 8 1 0,1 10 2 16,0 6 3-16,0 3 1 0,0 0 0 15,0 3 1-15,0 0 1 0,1 4-1 16,0 2 0-16,0-3 0 0,0 2 0 0,0-3 1 16,1-5 0-16,4-2-1 0,-3-4 2 15,2-4-5-15,2-6-19 0,-5-5-30 16,1-8-35-16,0-4-100 0,-2-4-7 15,0-3 89-15</inkml:trace>
  <inkml:trace contextRef="#ctx0" brushRef="#br0" timeOffset="14610.47">23594 7825 1504 0,'0'-3'49'0,"0"1"1"15,0 0-24-15,4-5-6 0,-1-1-1 0,1-4-6 16,4-2-7-16,1-2-5 0,3 0-1 16,2-1 1-16,1 1 2 0,0 0 3 15,2 2 0-15,0-1-2 0,1 0-10 16,2 1-3-16,2 3-1 0,2 2-10 16,7 3 7-16,2 3-13 0,4 3-4 15,5 4 10-15,-7 5 0 0,-3 3 10 0,-7 1 5 16,-6 3-1-1,-4-2-11-15,-6 7-12 0,-5 1-5 0,-1 3-4 0,-3 1 2 16,-5-3 8-16,-7-4 6 0,-10-2 4 16,-7-1 7-16,-8-5 8 15,-1-1 2-15,-7-3 3 0,5-4 2 16,-1-2-1-16,7-1 0 0,5-2-1 0,1 1-1 16,3-1 1-16,3-2-2 0,1 0 1 15,5 1-1-15,2-1-1 0,7 2-1 16,2 2-5-16,4 0-13 0,-4-3-24 0,5 3-186 15,6 0 150-15</inkml:trace>
  <inkml:trace contextRef="#ctx0" brushRef="#br0" timeOffset="14893.83">24239 7940 1389 0,'0'0'81'0,"-2"1"83"0,-1 4-177 16,0-1-9-16,1 5 6 0,-2 6 13 16,1 5 3-16,-1 3-1 0,-2 6 2 15,0-1 0-15,0-1-1 16,1-2 2-16,1-3-6 0,0-7-9 0,3-2-5 15,0-4-7-15,0-4-2 0,1-3-4 16,0-2-7-16,0 0-15 0,0 0-18 16,3-4 38-16</inkml:trace>
  <inkml:trace contextRef="#ctx0" brushRef="#br0" timeOffset="15367.34">25404 7663 1400 0,'-1'0'33'0,"1"1"-25"16,0 2-13-16,-2 10-6 0,1 9 6 16,-1 12 2-16,0 10 3 0,0 8 0 15,0 7 0-15,1 0 0 0,0 4 1 0,0 2-1 16,-1-2 0-16,1-1 1 0,-2-2-1 16,0-5 2-16,2-3-1 0,1-7-1 15,1-5 3-15,0-9-5 0,0-6-13 16,0-6-18-16,3-6-24 0,-1-4-16 15,3-3 37-15</inkml:trace>
  <inkml:trace contextRef="#ctx0" brushRef="#br0" timeOffset="18570.16">25358 7540 1229 0,'0'0'79'0,"0"0"66"16,0 0-121-16,0 0-25 0,0 0-1 16,0 0 0-16,0 0-2 0,0 0 2 0,0 0 2 15,3 0 3-15,0 0 6 16,4 0-1-16,7 0-1 0,4 0-1 16,7 0-4-16,8 1-2 0,3 3 0 15,2 1 0-15,0 0 3 16,-4 3 11-16,-6-3 10 15,-6 1 4-15,-4 1-1 0,-4-4-10 16,-4 4-11-16,-2 0-6 0,0 2 0 16,-3 0-3-16,-1 3 1 0,-1 3 0 15,-2 3-6-15,-2 3-5 0,-2 1-3 0,-5 2-3 16,0 1 2-16,-2-3 6 0,0-2 1 16,1-4 2-16,-4-4-1 0,3-3 2 15,0-1 2-15,-4-2 2 0,-2-1 3 16,-3-1-1-16,-5-2 1 0,0-1-2 15,-1-1 2-15,0 0 1 0,6 0 0 16,3-1 3-16,4 0 0 0,5 1 0 0,3-1-1 16,3 1 0-16,1 0-3 0,-2 1-3 15,2 0-12-15,0 0-26 0,0 1-13 16,3 0-6-16,3 4-86 0,6 3 100 16</inkml:trace>
  <inkml:trace contextRef="#ctx0" brushRef="#br0" timeOffset="19081.32">25868 8079 1259 0,'1'23'286'0,"-2"-48"-122"32,1 25-175-17,0 0 1-15,2 0-1 0,-2-2 4 16,3 1 4-16,-1-1 9 0,4 1 3 0,0-2 1 16,3 1 2-16,1-1-5 0,2-1-3 15,0 0 1-15,-1 0 4 0,-1 3 4 16,-4-1 6-16,-1 2-2 0,-2-1-8 15,-1 1-14-15,-2 0-12 16,0 0-9-16,0 0-10 0,-5 1-4 0,0 4 0 16,-2 2 8-16,-7 5 12 0,-4 4 12 15,-6 4 6-15,1 0 0 0,-2-3 1 16,4 1 0-16,3-5 0 0,3-2 0 0,4-3 0 16,3-1-2-16,5-4 0 0,2 2 0 15,1-4 2-15,0 0 5 0,0-1 3 16,5 3 8-16,2-1 2 0,7 2-2 15,3 2-1-15,6 0-7 0,3-1 7 16,1-1 10-16,-1-3 6 0,-4 1 2 16,-2-2-8-16,-2 0-9 0,0 0-7 15,-3-2-4-15,-2 0-1 0,-2 0-2 0,-4 1-10 16,1-1-14-16,-1 2-21 0,0-3-23 16,3-4-187-16,0-7 165 0</inkml:trace>
  <inkml:trace contextRef="#ctx0" brushRef="#br0" timeOffset="19707.11">26828 7260 1363 0,'0'0'50'0,"-1"0"25"0,0 2-75 16,-1 2-3-16,1 2 2 16,-1 5 1-16,-1 3 0 15,-2 7 0-15,2 7 0 0,-2 5 0 0,3 8 1 0,0 6 0 16,1 10 1-16,1 7 1 0,0 3 1 15,4 5-1 1,0-4 1-16,5-1-1 0,-2-7 0 0,0-7 1 0,1-4 0 16,-1-8-2-16,-3-5 0 0,1-9-1 15,-3-8-1-15,0-5 2 0,-1-5-4 16,1-2-7-16,-1-1-9 0,-1-6-13 0,0 0-14 16,0 0-25-16,0 0 38 0</inkml:trace>
  <inkml:trace contextRef="#ctx0" brushRef="#br0" timeOffset="19969.13">27325 7798 1428 0,'-9'0'31'0,"-4"2"-29"16,-1 0-5-16,-5 5 5 0,0-3 1 15,-1 3-1-15,-6-1 1 0,4-1 1 16,-6-1-2-16,-2 0 0 0,6 0-1 16,-1-3-7-16,8 1-9 0,5-1-9 15,4 0-11-15,3-1-9 0,1 0-20 0,2 0 741 16,2 0-507-16</inkml:trace>
  <inkml:trace contextRef="#ctx0" brushRef="#br0" timeOffset="20528.06">27404 8785 1249 0,'0'1'58'0,"0"-1"30"0,0 1-107 16,0-1-17-16,0-2 5 0,-1 2 17 16,0-2 5-16,-3-3 1 0,-1-6 3 15,-3-8 3-15,-1-14 4 0,-1-5 5 16,0-5-1-16,0-2 0 0,1-1 0 15,3 1-1-15,0 1 4 0,1-3 7 16,0 1 4-16,2 1 8 0,-2 1 3 16,3-1-3-16,2 5-3 0,0 1 1 15,5 2-5-15,-3 4-1 0,2 4 1 0,3 3-2 16,-2 5 0-16,1 3 0 0,1 2-5 16,1 3-6-16,2-2-7 0,1 3-5 15,1 1-4-15,1 2-2 0,0 1 1 0,3-1-1 16,2 2 1-16,0 3-3 0,-3 1-1 15,-1 1 0-15,-1 2 3 0,-1 1 7 16,0 0 3-16,1 4 3 0,-4-3-3 16,-4 1-1-16,0 2-6 0,-1 3-2 15,-3 0-2-15,2 4-4 0,-3 5-1 16,-4 2-2-16,1 2-6 0,-3 1 1 16,-4-2 1-16,-2-1-1 0,-3-2 8 0,1-1 0 15,-1-2 2-15,-2-2 4 0,-3-4 1 16,0-1 3-16,0-2-1 0,5-3-4 15,5-2-8-15,1 0-9 0,3-2-15 16,1-1-17-16,0 3-12 16,5 0-18-16,-1-1 11 0,2 1-148 0,-1 0 148 15</inkml:trace>
  <inkml:trace contextRef="#ctx0" brushRef="#br0" timeOffset="20826.95">27704 8147 1271 0,'-1'1'44'16,"-1"4"1"-16,-2 3-35 0,0 7-12 15,0 4 2-15,-1 3 2 0,-1 0 0 16,3 4 1-16,-4-4-2 0,6 4 0 0,0-1 2 16,1-6-2-16,3-3 3 15,-1-2 1-15,2-4-3 0,-4-1-2 0,0-3-5 16,1-2-12-16,0 0-14 0,-1-4-17 16,0 1-35-16,0-1 550 0,3-3-362 15</inkml:trace>
  <inkml:trace contextRef="#ctx0" brushRef="#br0" timeOffset="21111.22">27988 8026 1161 0,'-1'0'79'16,"0"0"98"-16,-4 0-171 0,-3 0-12 16,-3 2 5-16,-3-2 3 0,-3 2 0 15,0-2 1-15,-3 0-1 0,1 0-1 16,-3-1-1-16,2 0-8 0,4-1-10 16,1-1-8-16,3 2-7 15,3 0 3-15,3-1 2 0,1 0-1 0,5 2-3 0,0 0-13 16,-1 0-5-16,0-2 26 0</inkml:trace>
  <inkml:trace contextRef="#ctx0" brushRef="#br0" timeOffset="21420.87">28135 7926 1424 0,'-4'11'-2'0,"-1"7"-37"16,-3 8-5-16,3 12 20 0,0 6 23 16,1 3 1-16,1 0-2 0,0 6-1 15,0 0-1-15,-3-3 1 0,3-3 2 16,1-5-4-16,0-6-10 0,2-4-10 15,2-2-8-15,0-8 3 16,0-5 8-16,0-8 12 16,0-6-3-16,-2-3-2 0,2 0 6 0,0-9-54 0,0-5-20 15,3-9 47-15</inkml:trace>
  <inkml:trace contextRef="#ctx0" brushRef="#br0" timeOffset="21773.43">28053 7986 552 0,'-1'-15'124'0,"6"-10"248"0,-1 23-3 16,-6-9-423-16,-2 7 129 0,7 1-22 15,-1 0-13-15,0 0-5 0,0 0-2 16,2 3-1-16,-3-3-3 0,1 2-4 16,0 0-4-1,1 0-5-15,1 0-4 16,4-1-8-16,-1 2-3 0,2 0-5 15,3 0-5-15,2 0 0 0,4 0-1 16,0 2 5-16,-5 0 4 0,3 0 1 0,-7 0-6 16,1-1 1-16,-1 1 1 0,-4 0-8 15,2 0 3-15,-7-1-7 0,0-1-11 16,-1 2 2-16,0 1-6 0,1-1-1 16,-1 2 2-16,0 0 4 0,-5 3 5 15,-2 0 5-15,-1 2 4 0,-5 0 0 0,-2 0 3 16,-4 1 0-16,-3-1 2 0,3 0 2 15,0 0 0-15,3-2-2 0,3 1-6 16,4-1-9-16,0 0-14 0,2-2-17 16,2 0-76-16,2 2-118 0,3 1 143 15</inkml:trace>
  <inkml:trace contextRef="#ctx0" brushRef="#br0" timeOffset="22246.58">28277 8158 1317 0,'3'2'40'16,"-1"-1"-10"-16,-2-1-17 0,-2 0 3 0,2 2 4 15,0-2-5-15,2 2-4 16,1-2-12-16,-2 1-2 0,-1-1 3 16,0 0 4-16,1 0 5 0,1-3-4 0,4 3-2 15,-1 0 0-15,1 0 5 0,1 2 4 16,-3-2 2-16,-2 0 0 0,1 2-5 16,-1-1-6-16,0 1-3 0,-2-2-4 15,0 0-6-15,1 2 1 0,-2 0-11 16,2 2-8-16,-3 1 0 0,-5 4 0 0,-1 3 9 15,-5-1 10-15,-1 4 5 0,1-3 2 16,-6 0 0-16,0 1 1 16,1-2-1-16,0-1 0 0,8-2-1 0,4-2-3 15,2-3-2-15,2 1-2 16,2 0-5-16,2-2 4 0,3 4 5 0,3 0 6 16,6 5 10-16,5 1 0 0,4 3-2 15,8 1 11-15,-4-3 11 0,1-1 7 16,-3-2 3-16,1-4-11 0,3 1-20 15,6-4-43-15,5 1-32 0,2-2 31 16</inkml:trace>
  <inkml:trace contextRef="#ctx0" brushRef="#br0" timeOffset="24799.17">30091 6516 1381 0,'-5'2'29'16,"-3"2"-27"-16,-3 1-5 0,-2 2 2 16,-3 2 1-16,-2 0 1 0,-2 2-1 15,-4-1 1-15,0 2 0 0,-3-2-1 0,-2-1 2 16,-2 0 0-16,-4-4 0 0,-2 1 1 15,1-1 0-15,0-1-2 0,6-2 1 16,4 0 0-16,2-1-1 0,6-1 1 16,4 2-1-16,0 0-1 0,3-1 1 15,0 1 0-15,1 2-1 0,0-2 1 16,2 0 0-16,2 3-1 0,2 0-1 16,-1 4 0-16,1 5-1 0,-1 2-1 15,-2 9 0-15,2 5-2 0,-2 5 1 0,0 9 2 16,4 8 1-16,-2 4 1 0,0 14 0 15,0 7 0-15,0 8 0 0,0 6 0 16,1 5 0-16,-2 5 0 16,1 7 2-16,-2 3-2 0,0 4 0 0,1 3 0 0,-1 3 0 15,-2 1 0-15,0 6 0 0,-4 5 1 16,0 0-1-16,-3 6 2 0,-2 2 1 16,-2 2 0-16,-4 3 0 0,-3 0 0 15,-3 0-2-15,-5-2 1 16,0-1 0-16,3-4 0 0,5-9 0 0,1-9-1 15,6-12 1-15,1-7 0 0,3-7-1 16,2-9 3-16,3-8 7 0,0-9 2 0,0-4 2 16,3 1 1-16,0-4 1 15,4 0 3-15,-1-8 5 0,1-7-5 0,1-4-7 16,0-7-5-16,2-2-6 0,0-7 1 16,0-5-1-16,1-6 1 0,0-6 0 15,0-4 5-15,1-3 0 0,0-1 11 16,-1-2 8-16,1 0 5 0,0 1 3 15,2 2-3-15,1-3-7 0,0 0-5 0,5 0 0 16,4 0-4-16,1-3-1 16,8 1-2-16,0-1-8 0,2-1 2 15,-3 2 4-15,-6 0 2 0,-3 2 1 16,-1 0-4-16,0-2-8 0,1 2-2 0,-1 0 0 16,1 0 0-16,1 2 0 0,-2-2 2 0,-2 1-1 15,-1-1 0-15,-3 2-1 0,0-1-4 16,5 0-3-16,-5 1-5 0,6-1-7 15,-5 1-7-15,0-1-6 0,0 1-8 0,-4-1-10 16,2-1-8 0,4 3-14-16,1-1-13 0,2 1 487 0,1 1-311 0</inkml:trace>
  <inkml:trace contextRef="#ctx0" brushRef="#br0" timeOffset="26384.85">30893 6664 1443 0,'0'0'25'0,"0"1"-16"0,0-1-20 16,0 2-2-16,0-1 16 0,-3-2 8 15,1 1 6-15,2-2 6 0,3 1 0 16,3 1-4-16,2-1-4 0,-1 1-3 15,5-2 1-15,3-4-1 0,0 2-1 16,6-3-3-16,-2 0-2 0,3 3 0 16,-1-5 1-16,1 0 2 0,-1 1-2 15,2-2-1-15,1 1-1 0,3 1-4 16,2-1-1-16,0 1 0 0,4 1-1 16,2 2 0-16,-1-2 1 0,3 5-1 15,-5-4 0-15,-1 4 0 0,-4 1 0 0,-4 1 0 16,-1 0 1-16,-2 0-1 0,-3 0 1 15,-5 0 0-15,-1 0 0 0,-4 2-1 16,0 0 0-16,-1 3-1 0,-1-4-1 16,-3 0 1-16,-1-1-2 0,-1 0-2 15,1 3-3-15,-2 1-4 0,1 0-2 0,-3 4 2 16,-3 2 0-16,2 8 5 0,-4 4 3 16,-1 7 2-16,-1 6 3 15,-2 3 1-15,-2 0-1 0,-1 6 0 0,3 0 2 16,-3 6-2-16,1 9 0 0,-2 7 2 15,0 5-2-15,3 9 0 0,1 7 4 0,1 4-3 16,1 7 0 0,1 4 1-16,5 0-2 0,-1-2 0 0,4-3 2 0,-1-2-1 15,2 3 0-15,1 4-1 0,1 1 1 16,6 2-1-16,-5-4 1 0,1 1-1 16,2 5 0-16,-2-4 0 0,4 2 0 0,0 1 2 15,1-3-2-15,-4-4 0 16,3 0 0-16,0-5 0 0,0-3 1 15,1-3 0-15,-3 4 1 0,3 8-1 0,-3 0 0 16,2 4 0 0,0-4 0-16,-2 0-1 0,-2-2 2 0,0-2-2 0,-1-12 1 15,-3-9-1-15,-1-9 0 16,-3-4 0-16,0-2 0 0,-2-1 0 16,2-2 1-16,0-7 0 0,-2-3-1 0,1-3 1 15,-2-3 1-15,0-3-1 16,1-3 1-16,-1-1 1 0,2-1-2 0,-3-2-1 0,2 1 0 15,-2-2 0-15,0-1-1 0,1-2 1 16,-2-2 0-16,2-5 0 0,2-3 0 16,1-3 0-16,-3-3 1 0,2-4 1 0,-2 0 0 15,-2 0 1-15,0-1 1 0,-2-2-2 16,-4-1 0-16,0-1 0 16,0-2-2-16,-1 1 2 0,4 0 0 0,-2 0-1 15,2-1 0-15,-3-1 0 0,-3 1 0 16,-1-2 0-1,-2 2 0-15,-3 0-1 0,3 0 0 0,-2 1 1 0,2 0-1 0,0 1 0 32,-3 3 1-32,0-2-1 0,1 2 1 15,0-1 0-15,2 1-1 0,-4-1 0 16,0 1 1-16,-2-3-1 0,0-1 0 16,1 0 1-16,3-1-1 0,3 1 0 15,4 0 0-15,3-1 0 0,4 3 1 16,3-3 1-16,3 0-2 0,0 0-3 0,3 0-7 15,0 0-20-15,-2 0-28 0,2 0 580 16,5 3-398-16</inkml:trace>
  <inkml:trace contextRef="#ctx0" brushRef="#br0" timeOffset="28134.96">30259 7028 752 0,'0'0'106'0,"0"0"185"0,0 0-275 0,0 0-11 0,0 0 3 0,1 0 7 16,0 0 9-16,-1 0 4 0,3-1 0 15,0 0-4-15,4 0-5 0,4 1-4 0,1-2-2 16,5 2-2-16,0-2-4 0,1 1-1 16,1 1-2-16,-1 3-1 0,1-1 0 31,-1 1-1-31,0 1-2 0,0 0 0 0,-1 1 1 0,-5-1-1 0,1 2 0 16,-4-3 0-1,-5 0-2-15,3 2-2 16,-4 0-1-16,-1 6-2 0,4 1 1 15,-4 5-1-15,0 5-1 0,0 2 1 16,-2 3 1-16,0 4 1 0,-2 2 1 0,0 5 2 16,-1 0-1-16,-4-2 0 0,-1-2 0 15,-1-2-2-15,0-2 1 0,-4-3 1 16,-1-3 1-16,0-2 1 0,-1-4 1 16,1 0-3-16,-4-5-1 0,-4-5 1 15,-5-4-1-15,-3-2 3 0,-1-4 1 16,-1 0 2-16,3-5 1 0,2-2 1 0,3-2 0 15,3-1 2-15,3-1 2 0,3-1 1 16,3-1 3-16,2-4 1 0,2-2-2 16,-1-4 0-16,1 0-1 0,3-6-3 15,-1-4 0-15,4-3-2 0,2-5-2 0,1 3-1 16,6 5 0-16,-1 4 0 0,1 8 5 16,3 4 5-16,3 1-1 0,5 1-1 15,2 1-5-15,1 2-4 0,0 4 2 16,2 1-2-16,0 0-13 0,2 0-22 15,1 1-24-15,-1 2-28 0,-1 3 467 16,-1 2-296-16</inkml:trace>
  <inkml:trace contextRef="#ctx0" brushRef="#br0" timeOffset="28641.15">30293 8505 1000 0,'28'13'209'0,"22"-3"698"15,-24-7-190-15,-26-3-722 0,-29-10-648 0,-22 0-185 16,26 8 838-16,25 2 0 15,0 0-2-15,0 0 0 0,0 2-1 0,-1 0 0 16,-1 5-2-16,0 3 1 0,0 6 2 16,-3 9 0-16,5 8 2 0,-2 5 1 15,0 5 0-15,2 3 0 0,-2 2 2 0,-1-2-1 16,0 3 1-16,1-7-1 16,-3-2 0-16,2-6-1 0,1-4 0 0,-4 0 1 15,0-2 0-15,1-2 0 16,-1-3 0-16,2-1 0 0,0-6 0 0,1-3-1 15,0-2 0-15,-1-4-15 0,2-3-21 16,-1 0-24-16,0-4 25 0</inkml:trace>
  <inkml:trace contextRef="#ctx0" brushRef="#br0" timeOffset="30257.98">29986 10120 1415 0,'10'16'72'15,"-5"-9"-54"-15,6 12-7 16,-30-54-22-16,16 28 32 0,1 6-3 16,2 1 0-16,0-1-1 0,2-3 2 15,1 1 1-15,1 0 10 0,0 0 8 16,1-1 2-16,1 1 1 0,3 0-9 15,-1-1-12-15,3 0-4 0,0 0-6 16,3 1-1-16,0 0-1 0,3-1-4 16,2 1-4-16,3 3-2 15,-1-2-5-15,3 2-1 0,-2 2 0 16,-1-2 2-16,-2 2 2 0,-1 0 3 0,2 3-2 0,-4-3-1 16,3 3-1-1,-4 0-2-15,-4 0 0 0,1 0-1 0,-5 2-1 16,0-1 2-16,-1 1 1 0,-1 0 1 15,-1 0 0-15,-2-1 0 0,1 0-2 16,2 2-1-16,-6 0-2 0,4 1 0 0,-4 0 1 16,-1 2 1-16,-2 4 1 0,-5 4 2 0,-3 6-1 15,-7 4 0-15,-2-1 3 16,-10 3 2-16,-1 1 0 0,-3-2 1 0,-1 2 0 16,3-2 0-16,1-1 0 0,-1 1 0 15,1-1 0-15,-1-1-1 0,3 1 0 0,1-3-1 16,3-3 0-16,5-3 0 0,2-3-2 31,5-2 0-31,3-4 0 0,-1-2 0 16,4-4 3-16,4 1 1 0,4-6 0 0,-1 1 0 15,1 1 1-15,-6-2 0 0,6 0 1 0,0 0 1 0,-1 0 3 16,1 0 2-16,1 0 4 0,4 0 1 16,-4 2-3-16,-1-2-2 0,5 0-4 15,6 0-2-15,2 0 0 16,10-2-2-16,2 2 2 0,8-3 0 0,4 3-1 0,1 0 1 15,1-1 1-15,1 1-1 0,0 0-1 16,5 2 2-16,1 0-3 16,-2 1 1-1,-4 0 6-15,-7 0 2 0,-6 0 5 0,-11-1 2 16,-3 0-5-16,-4 2-4 16,-3-3-3-16,3 0-3 0,-4 2 0 0,0-1 0 15,-4-2-1-15,0 2 1 0,4-2-3 16,-5 0-8-16,1 0-5 0,-1 0-3 15,0 0-6-15,0 0-8 0,0 0-11 16,0 0-15-16,0 0-13 0,0 0-10 16,0 0 43-16</inkml:trace>
  <inkml:trace contextRef="#ctx0" brushRef="#br0" timeOffset="82171.82">2560 15782 1236 0,'-1'0'43'16,"-2"2"-2"-16,2-1-23 0,0-1-4 15,-1 3 2-15,2-1 1 0,-1 2 0 16,0 0 1-16,-2 1-2 0,-1 4-2 15,-1 2-5-15,2 0-4 0,0 5-3 16,-2 5-1-16,3 6 0 0,-3 1 0 16,2 1 0-16,1-2 1 0,1 3 2 0,2-2 1 15,3 3 1-15,6 2 0 0,2 3 0 16,4 1 0-16,2 1-3 0,-1-1-1 16,5-1-2-16,-4-8 4 0,0-3 6 15,1-7 7-15,-1-6 5 0,0-3 0 16,1-3-1-16,-2-2-1 0,0-3 1 15,0-2 9-15,1-3-4 0,1-3 1 0,0-2-3 16,2-5-8-16,-2-3 0 0,1-5-4 16,-2-4-4-16,1-6-3 0,-3 1-2 15,-2-2-1-15,2-1 0 0,0-2 1 16,1-1 3-16,-2 0-2 16,1-4 2-16,-3 5-2 0,-2 4-2 0,-3 6-1 15,-3 2 0-15,-1 4-1 16,-2 5 2-16,0 2 1 0,-1 5-1 15,-1 4-1-15,0-1 1 0,0 5-3 0,0-1-6 0,0 0-4 16,0 0-12-16,1 0-9 0,-1 1-8 16,0-2-11-16,5-3-1 0,-2 1-9 15,4-1-9-15,1-1 39 0</inkml:trace>
  <inkml:trace contextRef="#ctx0" brushRef="#br0" timeOffset="83212.81">3202 16655 826 0,'0'1'97'16,"0"0"81"-16,0-1-71 0,0 1-56 15,0 1-14-15,0-2-11 0,0-2-4 16,0 1 6 0,0 1 4-16,0 0-1 0,0 0 2 0,0 0-5 0,0 0-2 15,0 0-3-15,0 0-5 0,0 0-3 16,0 0-4-16,0 0-2 0,0-1-4 15,0 0-1-15,0-6 0 0,1 1 0 16,0-3 2-16,1-4-1 0,-1 0-1 0,1-3-2 16,1-2 0-16,1-2-1 15,1-4 0-15,2-2 1 0,1 1-1 0,0-1 1 16,1 2 1-16,-3 1 0 0,3 0 0 16,0 2 1-16,3 1-1 0,-1-1 0 15,1 2 2-15,2 4 0 0,-2 2 0 16,-1 3 3-16,2 3-2 0,-4 1 4 0,-4 3 2 15,3 1-1-15,-6 1 3 0,2 1-2 32,0 0-6-32,-4 0-2 0,4 2-2 0,-3 2-5 15,4 2-4-15,1 4-5 0,2 4-2 0,3 5 3 0,-4 4 4 16,3 1 5-16,1 3 1 0,-1 1 1 16,1 1 0-1,2 2 1-15,1 0-1 0,0-3 1 16,2-1-1-16,-4-5 2 0,-2-4-1 15,1-3 0-15,-3-1 1 0,-1-4-2 16,-3-1-6-16,-3-3-6 0,3-3-9 16,-4-1-10-16,2-2-9 0,-1 0-10 15,1 0 1-15,-2 0 9 0,0 0-1 16,0 0-1-16,0 0-6 0,0 0-3 16,2-8 15-16,-2-1 19 0,0 0 9 0,0-3-4 15,0 2-12-15,1 1-7 0,-1-2 1 16,1 6 9-16,0 1 11 0,0 1 18 15,-1 3 24-15,0 0 20 0,0 0 11 16,1-1-10-16,-1 1-22 0,0 0-20 16,0 0-11-16,-4-1-5 0,-2-1-2 15,-1 0 2-15,-4-3 1 0,-1 1 4 16,-3-2 3-16,-2-2 1 0,0 1-1 0,1 0-1 16,-2 2 2-16,3-1 2 0,-4 2 2 15,2 1 2-15,-5-1-1 0,-2 3 0 16,-1 0-2-16,1 1-1 0,1 1-2 15,4-1 0-15,2 2 8 0,6 1 8 16,1-1 12-16,4 1 10 0,0-1-3 0,2 2-5 16,1-3-11-16,-1 1-9 0,2 0-7 15,2-2-2-15,-1 0 0 0,1 2-2 16,-1-2 0-16,0 0 1 0,0 0-16 16,1 0-17-16,0 0-21 0,0 0-23 15,0 0 301-15,-3-4-182 0</inkml:trace>
  <inkml:trace contextRef="#ctx0" brushRef="#br0" timeOffset="86514.44">4549 15881 950 0,'19'24'65'0,"-21"-22"31"16,30 25 3-1,-101-80-125-15,53 48 76 0,11 5-8 16,-2 0 0-16,-1 0-3 0,-3 0-3 0,-6-3-3 15,0 2-5-15,-3-2-4 0,-3 0-5 16,0-2-5-16,0-1 2 0,-2 2 3 16,0-1 1-16,0 0 1 15,-4-1-5-15,1 3-7 0,1-3-5 0,2 3-2 16,3-2-2-16,5 4 1 0,2 0 0 16,5 1 0-16,3 0 0 0,3 0 0 15,3 0 0-15,3 0 1 0,1 1 3 0,0 0 1 16,1-1 3-16,0 0 0 0,-2 1-5 15,2-1-12-15,-2 2-23 0,4 0-23 16,5 0-32-16,-1 1 411 0,1 2-257 16</inkml:trace>
  <inkml:trace contextRef="#ctx0" brushRef="#br0" timeOffset="86926.9">4649 16090 1165 0,'15'32'76'0,"-15"-32"-43"0,-5-2-22 16,2 0-4-16,-23-34 4 0,17 34 0 15,0 1-1-15,-1 1 1 0,-3 0-3 16,-1 1 1-16,-1 0 4 0,-3-1 9 16,-3 1 5-16,-3-1 7 0,-3 1-1 15,-3 1-8-15,1-1-6 0,-2-1-7 16,-3 0-5-16,2 2 0 0,2-2-3 0,1 1 0 16,4 2 0-16,1-3-2 15,3 0-1-15,3 0 2 16,2 0-2-16,5 2 0 0,2-1 2 0,3-1 0 15,1 3 2-15,5-3 4 16,-1 0 1-16,0 0 2 0,1 0-2 0,0 1-4 0,0-1-10 16,0 0-16-1,0 0-23-15,0 0-24 0,0 0-11 0,0 1 37 0</inkml:trace>
  <inkml:trace contextRef="#ctx0" brushRef="#br0" timeOffset="89132.98">9092 10657 828 0,'-6'-10'90'16,"-1"-1"117"-16,2-3-167 0,1 1-16 16,2-3-1-16,2-1-5 0,3-2 0 15,5-2-4-15,4-3-4 0,5-1 2 16,3-2-2-16,6-4-1 0,3-1-3 0,4-3-8 16,2-3-9-16,5 3-5 15,-2-1 0-15,1 3 3 0,-1 6 7 0,1 3 6 16,-2 8 4-16,1 2 2 0,2 4-5 15,3 4-1-15,4 2-9 0,6 6-11 16,-2 7-11-16,1 8-5 0,0 9 1 0,-4 10 8 16,-1 9 12-16,-4 9 2 0,-4 11 0 31,3 6-3-31,1 5 0 0,-2 8 1 0,-6 5 5 16,-8 7 6-16,-10 2 4 0,-9 0 0 15,-9 0 0-15,-12 0 0 0,-11-2-1 0,-12-3 1 0,-7-6 0 16,-3-12 1-1,-2-10 6-15,-4-7 3 0,-3-8 1 0,-2-9 1 16,-6-3-6-16,-6-12-2 0,-4-4-4 0,-7-6 7 0,5-11 6 16,3-6 1-1,6-7 4-15,1-8 2 0,-4-6 2 16,-1-5 9-16,2-4 7 0,4-4 0 0,13-2-1 0,10-3 3 16,6-3-1-16,6-1 3 15,2-3-1 1,6-5-7-16,1-3-7 0,6-9-9 15,6-5-10-15,1-8-8 0,6-5-7 0,2-2-6 16,8-4-8-16,7-4-6 0,8 1-3 16,5 4 3-16,4 11 10 0,-1 10 9 15,4 7 9-15,3 2 6 0,6 5-1 16,7 4-1-16,0 4-1 0,-2 5-2 0,-5 4-1 16,-3 7 0-16,-4 5-1 0,-3 6-4 15,-2 2-15-15,0 8-12 0,1 1-15 16,-3 6-12-16,-3 2 2 0,-8 3 3 15,-4 2-6-15,-2 1-16 0,-1 1 45 16</inkml:trace>
  <inkml:trace contextRef="#ctx0" brushRef="#br0" timeOffset="102767.03">18283 10643 1130 0,'0'0'75'0,"-2"-1"73"0,2 1-115 0,2 0-14 15,-2 0-2-15,1-2-5 16,0-2-4-16,1-2-6 0,5-2 0 16,1-2-1-16,1-2-1 0,2-4-1 0,5-3-1 15,4-1-1-15,3-1 0 0,-1-1-1 16,-1 1 3-16,0 0 4 0,1-2 3 16,4 3 1-16,1 0 2 15,0 1-3-15,-1 3 2 0,-3 1 1 0,2 3 0 0,1 3-1 31,-3 1-4-31,2 1-2 0,-3 3-4 0,-1 4-1 0,-3-2-3 0,-1 5-3 16,-2 3-3-16,2 0-4 0,1 6-1 16,1 2 3-16,-2 3 2 0,3 5 5 15,-1 4 3-15,-1 2 1 0,0 4 2 16,-1-3 0 0,-1 0-1-16,-2 0 1 0,1-1 0 15,-2-1-2-15,-1-1 3 0,-3 3-1 0,0 3 0 16,-4 0 1-16,0 2 2 0,-1-3-2 0,0-3 1 0,0 1 0 15,1-1 0-15,-1 0 0 0,0 1 0 16,-1-1 0-16,-1-3 0 0,0 2 1 16,0 2-2-16,-1-1 0 0,-1 1 0 0,0 3 0 15,0-5 0-15,-1-1 2 16,-3-1-2-16,1-2 0 0,-1-3 1 16,-1-3-1-16,-1-2 1 0,-1 1 0 15,-2 0-1 1,-2 1 2-16,-2-2 1 0,-4-2 1 15,-2 1 1-15,0-3 1 0,-4-7-3 16,0 2 1-16,-4-4 2 0,0-2-1 0,0-2 3 16,1-4-1-16,-1-2-2 0,0-1 0 15,-3-1-1-15,-4-2-2 0,0-1 2 16,-2-3 0-16,6 0 0 0,5-1 0 16,0-3 1-16,2 1 0 0,-2-2 3 15,4 0 2-15,5 1-1 0,4 0 2 16,2 1 2-16,2 1 1 0,0 1 7 15,2 0 6-15,3 0 9 0,0 0 2 0,0-1 4 16,3-1-2-16,0-1-6 0,4 0-5 16,0-6-11-16,3-2-8 0,1-6-6 15,-1-3-3-15,2 0 0 0,-3 0 0 16,3 0-2-16,0 1 0 0,3 4 1 16,-1 2-2-16,1 5 1 0,-2 2-2 15,-1 3-2-15,-1 2-3 0,-1 2 0 16,-1 4-3-16,-3 1-3 0,1 2-5 15,0 2-9-15,-3-1-12 0,1 0-14 0,0 1-20 16,1-2-15-16,0-1-76 16,0-2 96-16</inkml:trace>
  <inkml:trace contextRef="#ctx0" brushRef="#br0" timeOffset="106692.98">5302 15803 1046 0,'0'0'91'16,"0"-2"-19"-16,0 2-31 16,0 0-4-16,3 0-19 15,-3-1 1-15,0 1 8 0,0 0 5 0,0 0 2 0,0 0 2 16,1 0 1-16,0-1-2 0,2-2-1 15,0 1 0-15,-1-1-3 0,-1 1-2 16,-1 2-2-16,0-1-5 0,1 0-5 16,-1-1-5-16,2-5-5 0,-1 5-3 15,1-2-1-15,-1 1 0 0,0 0 1 16,0-2-1-16,0 3-1 0,0-3 0 16,0 1 0-16,0 2-2 0,2-3 0 0,-2 1 0 15,0-1-1-15,-1-2-1 0,1 3 1 16,0-3 0-16,0-1 1 0,0 0 2 15,-1-3-1-15,3 0 1 0,-3 1 1 16,1-1-2-16,0 2 1 0,-1 0 0 16,0 3-1-1,0-1 2-15,0-1 1 0,0 3 0 0,0-2 0 0,0 1 0 16,0 6-2 0,1-5 0-16,0-1-1 0,-1 4 1 0,0 1 1 15,0 1 3-15,0-2 3 0,0 0 4 0,0 1 2 0,0 0-2 16,0-2-2-16,0 3-2 0,0 0-3 15,0 0 0-15,0 0-2 16,0 0-1-16,0 0-2 0,0 0 0 0,1 2-4 16,-1-1-1-16,0-1-1 0,0 1 0 0,0 4 2 15,-1-3-1-15,0 7 0 0,0 2 1 16,-1 8 1-16,-2 8 0 0,-1 6 2 16,0 8 1-16,1 6 0 0,0 3 0 15,3 3 1-15,1-1-2 16,1 0 1-16,2 0-1 0,-1 5 0 0,0 3 1 15,1-4 0-15,1 1 0 0,-1-6 0 16,2-7 0-16,-1-4-1 0,-1-5 2 16,1-4-1-16,-1-2-1 0,-2-6 1 0,0-4 0 15,1-5-1-15,-2-2 1 0,1-5-1 32,-1-1 0-32,0-3 1 0,0 0 1 0,0-2 0 15,0-1 0-15,0 0 2 0,0 0-1 16,0 1 2-16,0-1 0 0,0 1-1 0,0 0 3 0,0-1 3 15,0 0 0-15,0 0 1 0,0 0-5 16,0 0-4-16,0 0-2 0,0 0-9 0,0 0-16 16,0 0-19-16,0-1-18 0,0 0-11 15,0 0-2-15,1-8 0 16,0-2-78-16,2-8 98 0</inkml:trace>
  <inkml:trace contextRef="#ctx0" brushRef="#br0" timeOffset="108991">6602 15791 1296 0,'1'0'343'62,"-1"0"-338"-62,0 1 4 16,0-1 8-16,0 0 4 0,0 4 0 15,-1-2-6-15,1 5-7 0,0 3-5 16,1 5-3-16,0 6 0 0,1 6 1 16,0 0-1-16,2-1 0 0,1 1 2 15,-1-2-2-15,1 1 3 0,0 2-1 0,1-2-1 16,0 2 1-16,3-1 0 0,-3-1-1 16,1-2 2-16,-3-3-2 0,0-4-1 15,1-4-3-15,-2-3-6 0,0-4-11 16,-1-3-27-16,-2-1-22 0,0-2-17 15,0 1-17-15,1-1 18 0,4-3 43 16</inkml:trace>
  <inkml:trace contextRef="#ctx0" brushRef="#br0" timeOffset="109322.93">6964 15969 899 0,'-3'0'82'16,"0"1"114"-16,-5 0-183 0,-2-1-1 15,-6 3 7-15,-2 1 10 0,-2-3 10 16,-2 1-2-16,-1 0 2 0,0 3 5 16,-2-1-2-16,0 1 2 0,-2-1-3 15,1 0-13-15,2-1-1 0,-3-1-4 16,1 1-3-16,-1 0-1 0,0 0-4 15,1 2-4-15,1-2-2 0,3 3 0 0,3-3 0 16,1 1-1-16,3-1-1 0,3 0-3 16,1 0-2-16,1-1 1 0,2 0-1 15,1 1-1-15,1-1 0 0,4 0 1 16,2-2-17-16,0 0-27 0,0 0-34 16,0 0-197-16,-1 0 173 0</inkml:trace>
  <inkml:trace contextRef="#ctx0" brushRef="#br0" timeOffset="129376.2">17964 16470 968 0,'0'19'263'0,"0"88"-60"32,0-204-199-32,0 68 16 15,0 29-2-15,0 0 0 0,0 0 2 16,0 0-1-16,0 0-2 0,0 0-1 15,1 0-3-15,2 0-3 0,0 0-3 16,1 0-3-16,-1 0-3 0,2 0-2 0,1 1 1 16,-1-1-1-16,2 0 2 0,2 1 3 15,1-1 1-15,5 2 3 0,3-1 4 16,3-1 2-16,6 2 0 0,5-2-3 16,7 1-5-16,4 1-2 0,5 0-3 15,3-1 0-15,4 3 1 0,8 0-1 16,6-2-1-16,9 3 1 0,7-2-1 15,-3 1 0-15,-2 1 1 0,-7 2-1 16,-3 1 0-16,0-3 0 0,3 3 1 16,-1 1 0-16,-5-2 0 0,-3-1 0 0,-7-1 0 15,-3-4-1-15,-1 2-1 0,-2-3-1 16,-7-3 1-16,-2 2 0 0,-3-4-1 16,-4 2 0-16,-7-3-3 0,-2 1-1 15,-9-2-5-15,-6 3-2 0,-1-2-2 16,-6 3-8-16,-2 0 1 0,0-1-4 0,-4 1-1 15,0-5 8-15,0 0 2 0,-3-2 7 16,-1-5 4-16,-4 1 2 0,-4-1 1 16,-1 1 2-16,-4-2-1 0,-1 1 1 15,-3 0 1-15,1 0 0 0,0-1 1 16,2 2 0-16,1-2-1 0,3 1 1 16,3 3 0-16,4 2-1 0,3 3 0 0,2 3 2 15,4 4-2-15,0 0 1 0,0 0 1 16,0 0 4-16,0 0 7 0,0 0 6 15,0 0 5-15,0 0 0 0,0 0-2 16,0 0-3-16,0 0-5 0,0 0-4 16,2 2-3-16,-1-1-2 0,1 1-1 15,2 2-2-15,1 2-1 0,8 6 0 16,6 2-1-16,7 5 1 0,6 3-1 0,5 2 0 16,0 0 0-16,0 1 10 0,-6 0 5 15,-7-1 7-15,1-2 2 16,-5 0-5-16,2-3-5 0,-4-1-3 15,0-2 1-15,-5-4 5 0,-4-2 5 0,0-3 2 16,-4-3-1-16,-4 1-8 0,-1-5 0 0,0 1-4 16,0 0-6-16,0 0-3 0,0 0-13 15,-3 2 0-15,-2-1 0 0,-5-1 3 16,-5 6 6-16,-5 2 1 0,-5 3 1 16,4 3 2-16,-5 1-1 0,-2 0 1 15,2 1 1-15,-5 0-2 0,-1-3 2 16,2 2-1-16,1-1-1 0,4-3 0 15,1 1 1-15,5-3-1 0,2 1 0 0,5-2 1 16,4-2-1-16,4-2 3 0,-2 1 8 16,1-3 3-16,-1 3 4 15,1-5 2-15,2 1-6 0,1 0-3 0,0 0-3 16,-1-1-5-16,2 2-2 0,1-2 0 16,-1 0-2-16,0 0 1 0,1 1-1 15,-5 1 0-15,4-1-1 0,1-1-1 16,0-1-12-16,0 1-16 0,-1 2-20 15,0 0-20-15,0-2-26 0,-1 4 293 0,-5 6-164 16</inkml:trace>
  <inkml:trace contextRef="#ctx0" brushRef="#br0" timeOffset="135054.74">7531 15522 1285 0,'0'0'37'0,"-1"0"-12"0,-3 2-20 16,-1 3-5-16,-3-2 0 0,-3 3 1 16,-3-2 1-16,0 1 1 0,1-1 4 15,1 2 3-15,1 1-1 0,-3 4-1 16,-3 0-3-16,-2 0-3 0,-1 6-1 15,-1-1-1-15,2 2 0 0,3 2 0 16,-1 0 0-16,2 3 0 16,2 1-1-16,-1 2 1 0,3 2-1 0,1 1 0 15,3 1 1-15,6 1-1 0,0 0 0 16,4-1-1-16,5 2 1 0,-3-3 1 16,5-1 0-16,-3-2-1 0,2-5 1 0,3-2 0 0,3 1-2 15,1 1-1 1,6 4 0-16,5 0-1 0,3-3 0 0,1-2 2 0,3-3-2 15,0-3 4-15,0-3 3 0,-1-1 9 16,-1-2 4-16,-1-4 0 0,-1-1-3 16,4-1-6-16,-5-2 2 0,1 0 1 0,-6-4 5 15,1-1 5-15,-1-3-2 0,-4-1-1 16,-2-3-2-16,-4 2-1 16,-1-5 2-16,-4-4 0 0,2-7-1 0,-2-5-4 15,0-3-2 1,0-2-3-16,-6-1-3 0,0-2 0 15,-3-2-1-15,-4-4-1 0,0-2 1 16,-3-2-2-16,-1-3 1 0,-1 2 0 0,-1 4-1 16,-1 3 0-16,-4 6 0 0,-4 3 0 15,-2 2 1 1,-1 5 0-16,0 4-1 0,4 3-1 0,0 5 0 16,1 4-2-16,-2 2 1 0,3 3 0 15,-5 3 0-15,1 3 1 0,5 0 0 16,-4 1 1-16,2 1 0 0,3 4 0 15,-2-4 0-15,2 1 0 0,4 3 0 0,-2 1 0 16,-3-3 0-16,1 3 0 0,-2-1 0 16,3-1 2-16,4 1-8 0,1-1-5 15,1-1-11-15,1 1-19 0,1 1-8 16,-1-1-15-16,0 0-12 0,0-1 84 0,0 0-21 16</inkml:trace>
  <inkml:trace contextRef="#ctx0" brushRef="#br0" timeOffset="136536.2">9287 15466 1247 0,'0'0'90'16,"2"0"33"-16,-2 0-23 0,0 0-41 0,-2 0-10 15,1 0-5-15,1 0-12 0,-1 0-8 16,0 0-7-16,1 0-6 0,0 0-4 15,0 2-4-15,1-1-4 0,0 4-3 16,2 0-2-16,-2 5 1 0,0 6 2 16,-1 5 1-16,0 6 2 0,0 6 0 15,0-1 0-15,-1 2 0 16,1 0 1-16,-1 1 0 0,-1-5 1 0,2-1-1 16,-1-2 2-16,-1 0-3 0,1-1 1 0,-1 1-1 15,-1-4 0-15,3 0 1 0,-1-4-1 16,1-2 0-16,-1-1 0 0,1-4 1 15,0-2-3-15,0-4-14 0,0 0-17 16,-2 0-23-16,3-4-25 0,-1-2-13 16,0 0 1-16,0 0 100 0,0 0-304 15,-1 0 235-15</inkml:trace>
  <inkml:trace contextRef="#ctx0" brushRef="#br0" timeOffset="136869.54">9539 15728 821 0,'0'0'130'0,"0"2"165"0,-1-2-210 16,0 0-62-16,1 0 3 0,0 0 1 15,0 0-3-15,0 0-9 0,0 0-7 16,-1 0 1-16,-7 0 1 0,2 3 5 15,-3-2 0-15,-4 0-2 0,-5 3 1 16,-2-2 1-16,-1 0 2 0,0 0 2 16,-2 3-2-16,3-3-5 0,-3 1-5 0,0 1-2 15,-1 0-3-15,-3 1 0 0,2-2 1 16,2 1-1-16,1 0 0 0,3-1 1 16,-3 2-1-16,2-2 1 0,2 1-1 15,3-1-1-15,2 0 0 0,2 0-1 16,2 0-1-16,2-1-3 0,6-2-17 15,0 0-24-15,1 0-32 0,0 0 694 0,3-1-470 16</inkml:trace>
  <inkml:trace contextRef="#ctx0" brushRef="#br0" timeOffset="139155.82">17588 18064 1293 0,'36'36'95'0,"-25"-26"-88"16,34 53-51-1,-126-175 52-15,68 112-20 0,13 0 4 16,2 3 4-16,-1-3 3 0,0 0 5 15,0 2 4-15,5-1 2 0,7 2 3 16,8 2-2-16,14-3-2 0,1 3 0 0,7-1-4 16,6 3-1-16,3-4 0 0,14 3-1 15,12-4-1-15,13 0 0 0,3 2 0 16,1 0 0-16,-11 1 0 0,-2 1 0 16,2 1-1-16,3-2 0 0,1 1 3 15,-13 0-1-15,-7 0 1 0,-12 0 0 0,3 0-2 16,2 0 0-16,1-2 0 0,4 1-2 15,-2-1 0-15,-8-1 2 0,-9 0-2 16,-10-3 0-16,-6 0 5 0,-2 0 2 16,-2 0 0-16,0-1 3 0,-4 1-6 15,1-3-2-15,-5 1 1 0,-5 0-1 16,-4 2 2-16,-6-5 1 0,1 3 0 0,-3 1 1 16,0 0-1-16,-2 1-3 15,0 0-3-15,0 0-2 0,0 0-1 0,0 0-2 16,0 0 2-16,-1 0-2 0,-3-2 0 15,1-1 1-15,1-1 0 0,-2-4 2 16,-4 1 2-16,-2-3 0 0,-3 0 0 16,-1-2 1-16,-1 0 0 0,0 0-1 15,-1-3 1-15,-1-1 0 0,-2 1 0 16,1-3 0-16,0 2-1 0,2-2 0 16,7 3 0-16,-2-1-1 0,4 2-1 0,0 4 2 15,4 2-1-15,1 3 2 16,-1 1 1-16,3 4 1 0,-2-3 0 15,2 3 1-15,0 0-1 0,0 0 0 0,0 0-1 16,0 0-1-16,0 0 1 0,0 0 0 16,0 0-1-16,-1 0 1 0,1 0 1 15,0 0 3-15,0 0 5 0,0 0 6 0,0 0 4 16,0 0 2-16,0 0 1 0,0 0-3 16,0 0-6-16,0 0-4 0,-1-1-4 15,2 1-3-15,-1 0 1 0,1 0-4 16,-1 0 0-16,0 1-5 0,2 1 1 15,-2-2 0-15,2 3 3 0,0-1 1 16,1 1 3-16,4 4 0 0,6 2 0 16,5 2-1-16,5 5 0 0,6 3-2 15,5 3 2-15,2 3 0 0,4 1-2 0,-1 0-2 16,3-5 10-16,-2-2 3 0,-5-2 3 16,-2-1 2-16,-4 0-9 15,-5-1-4-15,-4 1-1 0,-6-1-2 0,-2-4 0 16,-6-7 1-16,-6 1 2 0,2-4 3 15,-1 0 2-15,-1 0 1 0,2-1 5 16,-1 0 5-16,-1 0 0 0,0-1 0 0,-2 1-4 16,1 2-9-16,-3 1-2 0,0 0-4 15,-4 3-1-15,-11 3-1 0,-6 1 1 16,-12 6 0-16,-9 0 1 0,-2 1 2 16,2-2 1-16,5 0 0 0,4 1-1 15,6 0-1-15,3-6 0 0,2 2 0 16,2-2 0-16,3-1 1 0,2 0 4 0,3-1 1 15,4 0 2-15,3-1 0 0,0 0-3 16,0-2-1-16,4 1 0 0,1-4 5 16,4 0 7-1,1 1 10-15,-2 0 4 0,1-2 1 0,0-1-6 0,-1 1-9 16,-4 0-6-16,5-1-5 0,-1 3-2 16,4-2-3-16,0-1 0 0,-3 0-1 15,0 0-5-15,0 0-2 0,0 0-4 16,1 2-4-16,-3-2-2 0,2 0-5 15,-2 1-10-15,4-1-8 0,-2 0-8 16,2 0-8-16,-3-1-8 0,1 1-18 0,-1-2-11 16,-2 2 15-16,6 0 33 0</inkml:trace>
  <inkml:trace contextRef="#ctx0" brushRef="#br0" timeOffset="142728.68">10281 15621 1217 0,'3'15'213'0,"70"9"611"0,-60-24-178 16,22 0-650-16,-91-16-579 15,13-7-164-15,22 22 747 0,23-2 1 16,0 1 1-16,-1 0 9 0,3 0 1 16,0-3 4-16,2 3 2 0,-2-6-8 15,4 2-3-15,1 2-3 0,4-4-3 0,0-4 0 16,7 3-1-16,2-4 0 0,1 1 0 16,6 2 1-16,-4 1-1 0,2 0 0 15,-3 2 1-15,-3 3-1 0,4-1 0 16,-1 1 0-16,3 0-2 0,5 3 0 15,0 1 0-15,1 0 1 0,-2 5-2 16,1 0 0-16,-6 5-11 0,2 4-1 0,-5-1 3 16,-1 6-1-16,-3 4 10 0,-1 6 3 15,1 6-3-15,0 8 1 0,1 3-1 16,-3 6-2-16,-2 0 2 16,-3-4-1-16,-4-3 1 0,-6-5 0 0,-4 0-2 15,-6 2-3-15,-6 4-4 0,-7 1 0 0,-6-3 2 16,-5-3 2-16,-9-1 5 0,-7-5 0 15,-5-2 2-15,-4-5-1 0,0-3 0 16,7-6 2-16,3-4 0 0,3-3 0 16,0-5 2-16,1-3 1 0,-2-4 0 15,-1-4 0-15,-3-7 0 0,-2-2 2 16,-7-7 3-16,3-5 3 0,5-7-3 16,5-4 9-16,8-6 1 0,6-1-2 0,3 0 10 15,5 0-9-15,3-1 3 0,6 4 4 16,6 3-3-16,3 4 2 0,6 3 0 15,1 0 0-15,4 0-4 16,3 0 0-16,0-1-3 0,5 0-4 0,3-3-4 16,3-4-2-16,3-1-3 0,1 1 0 15,3 3-1-15,5-1-3 0,7 6-5 16,3 0-1-16,4 6-5 0,0 3-5 0,-1 5-4 16,0 0-14-16,1 1-19 0,4 1-20 15,2 2-23-15,0 5-16 0,0 1 72 16,-1 5 5-16</inkml:trace>
  <inkml:trace contextRef="#ctx0" brushRef="#br0" timeOffset="145979.78">12346 15719 1451 0,'0'0'85'15,"0"0"96"-15,1-1-183 16,-2 1-7-16,0 0 1 0,1 0 6 16,0 0 1-16,0 0 1 0,0 0 0 0,1 0 1 15,-1 0 3-15,1 0 1 0,-1 0 2 16,0 0 1-16,-2 1-2 0,2-1-1 16,0 2-3-16,1-2-2 0,1 2-2 15,-1 1 0-15,-2 1-3 16,1 5 1-16,0 2 1 0,1 3 1 0,4 6 2 15,-2 1 0-15,2 0-1 0,-2-1 1 0,-2 0 0 16,2-1 1-16,0-4-1 0,-1 0 0 16,1-2 0-16,2-1 0 0,-1 4 1 15,1-1-1-15,-2 1 1 0,-1 0-1 16,2-2 0-16,-1 0 0 0,0 0-7 16,4 1-14-16,-2-6-8 0,-3 0-15 15,0-2-10-15,-2-3-9 0,1-1-11 0,4-1-13 16,2-4 45-16</inkml:trace>
  <inkml:trace contextRef="#ctx0" brushRef="#br0" timeOffset="146327.67">12686 15863 1591 0,'0'1'64'0,"0"-1"-3"16,-1 0-45-16,-1 0-29 0,-1 0-6 16,0 0 7-16,-4 2 0 0,-3-1 5 15,-3 2 3-15,-3 3 1 0,-1-3 3 16,0 1 3-16,-2 1 1 0,-2-1 1 0,0 2 0 16,-4-1-3-16,4-1 1 0,-2 3-1 15,1-4-1-15,0 1 0 0,0 0 1 16,0-1-1-16,3 0 0 0,1 1 0 15,-1 0-1-15,1-1 1 0,3 0 0 16,0 1-1-16,0-2 0 0,3 0-7 0,0 0-11 16,-2 1-12-16,2-1-15 0,0 1-9 15,-1 1-7-15,0-2-5 0,0 1-5 16,0-2-5-16,-1 0-8 0,3 3 45 16</inkml:trace>
  <inkml:trace contextRef="#ctx0" brushRef="#br0" timeOffset="151444.41">13513 15602 743 0,'0'0'84'16,"0"0"94"-16,2-3-131 0,-2 4-32 15,0-1-2-15,-1 0 2 0,1 0 4 16,0 0-1-16,0 0 5 0,0 0 8 16,0 0 8-16,0 0 9 0,0 0 6 0,0 0 0 15,-1 0-2-15,1 0-2 0,-1 0-5 16,1 0-5-16,-4-1-6 0,5 1-10 15,2 0-6-15,-3 0-3 0,3 0 1 16,-3 0 6-16,0 0 2 0,0 0-3 16,2 1-1-16,-2-2-7 0,5-1-7 15,-3 0-4-15,-1-3-2 0,6 2-1 16,2-2-1-16,1 1 2 0,5-1-1 16,1 1 1-16,5-2 0 0,-1 2 0 0,2-2 0 15,-2 3 2-15,0 1-1 0,-1 2 1 16,3 0 1-16,-1 0-2 0,0 0 1 15,-6 0 0-15,-2 0 0 0,-2 0 2 16,-1 0 1-16,-1 2 1 0,1 1-1 0,-2 0-1 16,2-2-3-16,-2 3-2 0,3-1-1 15,-1 3-1-15,-1 1-1 0,3 3 1 16,-3 1-2-16,2-1 1 0,-1 3 0 16,1-1 0-16,-2 0 0 15,-1 2 2-15,0-4-1 0,-1 1 1 0,0-1 2 16,-2 0-1-16,3 1 1 0,-5-4 0 15,-1 3 0-15,7 3 0 0,-5-3 0 16,4 2 0-16,-2 1 0 0,-1 0 0 0,2 1 0 16,-2-1-1-16,1 3 1 0,-2-2-2 15,2 3 1-15,-3 1 1 0,1-1-1 16,-1-1 1-16,-1-3 0 0,2-1 0 16,-1 1 0-16,0-2 0 15,1 5 0-15,-1 1 0 0,-2 0 0 0,0 5-2 16,-1 3 1-16,-3 1-1 0,-3 7-1 15,-4 6 0-15,-2 2-2 0,-4 1 0 16,-3 0-3-16,-1-5 1 0,-4-4-1 16,-1-3 0-16,-4-3 4 0,-4-1-3 0,1-1 1 15,1-6-2-15,2 0-4 0,-4-2 0 0,2-5-3 16,-2-2 0-16,0-5-4 0,5-5 4 16,-3-6 0-16,1-3 5 0,3-3 7 15,-3-8 2-15,4-4 0 0,-5-4 1 16,-4-3 0-16,-1-7 0 0,-2-3 2 15,3-3 0-15,5-5 2 16,3 3-1-16,7 0 0 0,3 3 1 0,5 6-1 16,4 1 0-16,1 4 0 0,2 4 0 0,0 7-1 15,2 4 6-15,3 6 2 0,0 3 3 16,0 1 8-16,3 3-3 16,0-2 0-16,2 1-2 0,0-2-3 0,2-1-3 15,3-4-3-15,8 2-1 0,5-4-3 16,6 1-1-16,6-2 1 0,2 1-2 15,2 0 2-15,3-2 0 16,-7 2-1-16,-5-2 1 0,-2 1 0 0,-6 1-1 16,1-2 1-16,2 1-5 0,-4 0-9 0,1 0-11 15,-1 0-13-15,-5 3-16 16,6 1-16-16,0-4-14 0,3 1-203 0,0-4 186 16</inkml:trace>
  <inkml:trace contextRef="#ctx0" brushRef="#br0" timeOffset="151879.44">15066 15761 1171 0,'0'0'128'0,"0"0"161"31,-2 0-242-31,3 0-55 0,-1 0-5 0,0 0-3 0,-1 0 8 0,-8 0 0 15,-2 0 4 1,-5 1 2-16,-9-1 2 0,0 0 2 0,-4 0 2 0,1 0 0 0,2 0 0 16,1 0-2-16,-2 0 0 15,0 0 0-15,0 0-1 0,-1 0 0 0,4 1 0 16,2-1 0-16,0 1-1 0,5 1 2 31,0 0-2-31,4-1 1 0,1 1 1 0,0 2-2 0,2-3-2 0,1 1-12 16,1-1-17-1,4 1-18-15,2 1-21 0,-1-2-18 16,3 1-9-16,2 1 113 0,-1 1-33 0</inkml:trace>
  <inkml:trace contextRef="#ctx0" brushRef="#br0" timeOffset="152210.81">14971 15943 1174 0,'31'17'88'0,"-31"-17"-33"16,-2 0-37-16,-3 0 7 16,-32-17-22-16,27 17-2 0,-3 1 7 15,-5-1 7-15,0 1 4 0,-1 0 5 16,0 1-3-16,-2-1-7 0,-2-1-4 0,-1 0-2 15,-1 2-2-15,4 0-2 0,0 0 0 16,1-1-3-16,0 1 1 0,2 1 0 16,1-2-2-16,1 0 1 0,-1 0 0 15,3-1 0-15,4 3 0 0,1-1 0 16,4 1-1-16,-1-1-5 0,2-2-8 16,4 0-9-16,0 0-12 0,-6 0-10 0,6 0-13 15,0 0-16-15,1-1-13 16,6 1 44-16</inkml:trace>
  <inkml:trace contextRef="#ctx0" brushRef="#br0" timeOffset="152698.35">15711 15478 1591 0,'-2'2'61'0,"2"-2"9"0,0 0-60 0,-2 0-13 16,1 0-5-16,1 0 0 0,-1 1 0 16,1 0 1-16,2 1 0 15,-2 1-1-15,0-1-1 0,0 4 1 0,0 4 1 16,-3 5 2-16,3 6 3 0,-1 4 2 15,-1 5 0-15,2 3 0 0,0 1 0 16,0 5 1-16,0 1-1 0,-3-1 1 16,2 3-1-16,1-1 1 0,0 3 1 0,-2-1 0 15,2 0 1-15,1-2 1 0,3 0-1 16,0-4 1-16,-2-3 0 0,-2-2-1 16,0-3-1-16,0-4 0 0,-1-2-1 15,0 0-1-15,1-5 2 0,-1 1-1 16,0-6 1-16,-1-1 0 0,-2-3 0 15,3-3 0-15,-1-1 2 0,2-2-2 16,0-1 1-16,-2 2 2 0,2-4-2 0,0 0 2 16,0 0 1-16,0 0-11 0,0 0-16 15,0 0-22-15,0 0-30 0,0 0-15 16,0 0 318-16,6-4-187 0</inkml:trace>
  <inkml:trace contextRef="#ctx0" brushRef="#br0" timeOffset="164825.29">24422 16090 1572 0,'9'26'36'15,"-1"13"-16"-15,1 12-82 0,-6 11-3 16,2-1 17-16,-1 0 34 0,0-6 11 0,2-2 3 15,0 2 0-15,-7 8 0 0,-1 6 0 16,-4 10 0-16,0 4 1 0,4 5-1 16,-2 2 0-16,1 0 1 0,1-9 0 15,0-10-1-15,-2-15 1 0,1-14 1 16,-1-12-6-16,0-9-12 0,3-11-15 16,1-8-138-16,-1-2 113 0</inkml:trace>
  <inkml:trace contextRef="#ctx0" brushRef="#br0" timeOffset="166136.85">24480 15979 2007 0,'4'3'43'0,"-1"0"-36"16,-2-1-33-16,3-1-15 0,0 0 0 16,3 0 4-16,0-1 1 0,5 0 4 15,4 0 8-15,4-1 10 0,3-1 5 16,2-2 6-16,3 1 6 0,0 1 5 16,5-3 3-16,3 1 0 0,8-4-3 15,7 1-4-15,11 1-1 0,11-2 0 0,2-1-2 16,5 1 0-1,-1-1 1-15,2 0-1 0,7 2 0 16,9 0 1-16,0 1 0 0,-4 3-1 0,-8 0 1 0,-3 3-2 16,6 0 0-16,6 1 1 0,5 1-1 15,-7 3 0-15,-4-1 1 16,-8 2-1-16,4 2 1 0,8-4 0 0,0 2-1 16,1 0 0-16,-1-2-5 0,-3-1-1 15,9 0-1-15,-4-3 2 0,-4 0 3 0,-5-3 1 16,-5 1 1-16,-4 0 0 0,6-1 1 15,5 0-3-15,-5 1-5 0,0 2 1 0,-10 0-3 16,-8 5 3-16,0 1 3 16,-3 2-1-16,5 1 4 0,-4 0-1 0,-5 0 1 15,-6-1 0-15,-7 0 0 0,-7-1 0 16,-4-1 0-16,-4-1 1 0,-3-1 0 16,-6-1-1-16,-2-1 1 0,-1-2 0 15,0 0-1-15,-1 0-3 0,1 0-6 16,0 0 0-16,-1 0-1 0,-3-2 5 0,-4 2 5 15,-1 0 0-15,-3 0 1 0,-2 0 0 16,-2 0 0-16,1 0 1 0,1 2 0 16,-3-2 0-1,1 0 0-15,2 0-1 0,-3 0 1 0,0 0-1 0,0 0 0 16,1 0 0-16,0 0 0 0,3 1-1 16,-4-1-1-16,0 0-1 0,1 1-3 0,-1-1-2 15,0 0-3 1,-2 5-1-16,2 5-7 0,-1 5 1 0,-1 9 3 0,-2 7 2 15,2 5 10-15,1 8 1 0,3 8 1 16,2 3 0-16,5 5-8 16,6 11-3-16,7 8-2 0,3 4 1 0,5 5 8 15,2-3 3-15,-7-8 1 0,1-2 0 16,-6-8 1-16,-5 0-1 0,1-1 0 16,-4-5 2-16,2-6 7 0,-1-7 7 0,-4-9 3 15,-1-10-3-15,-6-8-7 0,1-5-5 16,-3-6-4-16,0-4-2 0,0-3-4 31,-5-1-6-31,3 0-4 0,-3 0-1 16,-2 0 1-16,-2 0 7 0,-2-1 5 0,-1 3 3 15,-5-3 1-15,0 0 1 0,-4 1-1 16,-7-1 1-16,-3 2 1 0,-12 0-2 16,-1 0 0-16,0 3 1 0,0-1-1 15,3-1 0-15,-3 2 0 0,-3-2-1 16,-2-1 2-16,-5-1 1 0,-13 0 1 15,-8-4 2-15,-6-2-3 0,-2-3 0 0,2-1 1 16,5-4 0-16,-4 0-2 0,-5 0 1 16,-4 0-1-16,-9 0-1 0,4 2 1 15,6-1 0-15,-6 2-1 0,-5 1 1 16,-1 2 0-16,-3 1 0 0,11 1 0 16,4 1 0-16,-6-2 0 0,-5 2-1 15,-2 0 4-15,1-3-1 0,11-2 1 0,-2-2 1 16,3 0-4-16,0-1 1 15,3 1 0-15,9 1-1 0,9 0 0 0,6 0 0 16,-3 0-1-16,-4 2 1 0,-4 0 1 16,-1-1-1-16,10 3-1 0,7 1 2 15,9 0-2-15,4 4 1 0,4 0 0 16,3-2-1-16,3 5 1 0,-3 0 0 0,1 4 0 16,-4 4-1-16,-4-2 2 0,6 0-2 15,5 0 1-15,7-2 1 0,5-1-2 16,2-1 1-16,2-4 0 0,2 2-1 15,2-1 1-15,3-2 0 0,1 0-1 16,-1 0 1-16,0 0 0 0,0 1 7 16,2-1 6-16,1 0 1 0,1 1-1 0,4-1-7 15,0 0-5-15,0 0-1 0,0 0 1 16,0 0 0-16,-6 1-1 0,5 0 0 16,2-1-1-16,0 0 0 0,0 1-3 15,0-1-6-15,0 2-15 0,0-1-11 16,-1-1-9-16,0 0-16 0,1 0-5 15,-1 2-1-15,1-1 1 0,0 0 11 16,-5 4 3-16,4 3-39 0,-5 2 20 0,1 4 26 16</inkml:trace>
  <inkml:trace contextRef="#ctx0" brushRef="#br0" timeOffset="183612.94">10061 11691 1344 0,'-1'2'35'0,"0"-2"-16"0,-1 2-13 15,0 0 4-15,-2-1 2 0,0 1 3 16,-2 0 0-16,-2-2 3 0,-4 0-2 0,-3 1-1 16,-3-1-2-16,-6 1 1 0,-9-1 3 15,-5 0 1-15,-7 0 2 16,-7 1-5-16,-1 1-5 0,-7 2-3 0,-1-2-2 16,-1-1 2-16,2 0 3 0,6-1 1 15,1 0 0-15,6 1 0 0,4-1-2 0,2 4 0 16,-2-4 1-16,0 1-3 15,3 0 0-15,3-1-3 0,8 1-1 0,7 0-2 16,9 0 3-16,6 1 0 0,7-2 1 16,-1 0 0-16,1 0 3 0,0 0 0 15,1 0 4-15,2 0 1 0,4-2-3 16,10-2 1-16,14-2-6 0,17-3-1 16,12-2-1-16,9 0-2 0,3-2 0 0,3 2 1 15,5 0-2 1,4 1 1-16,5 1 1 0,-9 1-2 0,6 1 1 0,-9 1 0 15,-6 2-1-15,-4 3 0 16,-12 1 1-16,-8 0 0 0,-12 1-1 0,-4 0 2 16,-12 0-2-16,-7 1 1 15,-5 0-1-15,-7-2-6 0,0 0-5 16,-2 1-9-16,-6 1 1 0,-7 4 7 0,-14 3 6 0,-18 5 7 16,-10 1 3-16,-12-2 2 15,2 0 1-15,0-4 1 0,2-4 2 16,4 1 2-16,0 1 2 0,2-4 2 0,4 3-3 15,3-3-3-15,7 2-1 0,5-2-2 0,3-1-1 16,8 2-1-16,4-2-2 0,9 1-1 16,0-1 0-16,6 0 0 0,4 1 1 15,5-2 3-15,0-1-2 0,1 0-3 16,0 0-5-16,4-2-2 0,0 0 1 16,1 2 3-1,4-2 2-15,0-1 0 0,14-1-5 16,3-2-26-16,13-3-35 0,9-2 617 0,12-5-426 0</inkml:trace>
  <inkml:trace contextRef="#ctx0" brushRef="#br0" timeOffset="184591.63">19006 11315 1865 0,'0'0'47'0,"-1"-1"-49"16,0 1-29-16,-1 0-10 0,1 3-8 0,-2-1 14 16,1-1 17-16,-6 0 5 0,-4 1 7 15,-5 5 2-15,-8-1 2 0,-5 3 1 16,-3-2 1-16,-1 1 0 0,-2-1 1 16,-3 0 0-16,0-2 0 0,-2 2 1 15,-2 0-1-15,5 1 0 0,4-5 0 16,1 2 0-16,5-2-1 0,2 2 1 15,3-1 1-15,6-2-1 0,2 2 0 0,2-1 1 16,3 0-1-16,0 0 0 0,0-1 2 16,4-2 0-16,5 0 2 0,-1 1-1 15,2-1 0-15,0 0 6 0,3-1 7 16,0 1 7-16,3 0 1 0,3 0-3 16,6-4-10-16,8 1-5 0,17-5-5 0,9-1-5 15,10 0-1-15,4 1 0 0,-5 1 1 16,-8 0 4-16,-12-1 1 0,-3-4 1 15,-2 5 0-15,-2-2 2 0,2 1-1 16,-5 4 2-16,-6-2-1 0,-4 5 1 16,-2-3 1-16,-6 2-1 0,-3 2-1 15,-6 0-1-15,0 0 1 0,0-1-8 16,-3 0-4-16,0 1-8 0,-2 0-8 0,-2 1 7 16,-7 2 2-16,-7 4 8 0,-7 1 6 15,-5-2 1-15,-4 5 1 0,0-4 1 16,0 0-1-16,0 1-1 0,1-2 2 15,-1 2-1-15,-1-6-1 0,0 3 0 16,5-1 1-16,9-2-1 0,6 2 1 16,8-1-1-16,2-2 0 0,3 0 0 0,4-1 1 15,-1 0-2-15,1 0 0 0,0 0-11 16,-1 4-9-16,1-4-16 0,1 0-13 16,2 2-9-16,0-1 53 15,6 4-7-15</inkml:trace>
  <inkml:trace contextRef="#ctx0" brushRef="#br0" timeOffset="185413.31">24679 16124 580 0,'19'25'114'15,"-40"-55"1966"16,20 30-2676-31,1 0-59 0,1 0 699 16,-1 0-4-16,1-1-14 0,-1 1-11 16,1 1-11-16,-1 4-6 0,1 2-3 15,3 2 0-15,0 3 1 0,4 7 0 16,-2 5 1-16,2 6 2 0,-1 4-1 16,1 4 2-16,0-3 1 0,0-1-1 15,-1-2 1-15,2-3 0 0,-3-4 0 0,0-5 1 16,0-2 0-16,-3-3-1 0,-1-4 1 15,1-2-1-15,-2 0 0 0,1-7-5 16,-2-1-12-16,1 0-15 0,-1-1-18 16,1 0-16-16,-1 0-8 0,4 0 9 15,2-4-72-15,7-7 88 0</inkml:trace>
  <inkml:trace contextRef="#ctx0" brushRef="#br0" timeOffset="185712.45">25150 16079 1457 0,'0'1'60'16,"0"4"11"-16,-5 0-51 0,0 9-21 0,-7 2-1 16,-1 8 2-16,-2 8 2 0,-1 0-1 15,-6 4 0-15,-1 2 1 0,-1-2-2 16,-2 3 1-16,4 2-1 0,-2 4 1 15,2 2 0-15,0 2 0 0,3 5 0 16,4 2 1-16,0 1 1 0,4-8-2 0,1-7 1 16,3-9 0-16,1-8 0 0,3-5-1 15,0-5 2-15,0-5-2 0,2-2 4 16,1-4-7-16,0-4-33 0,0 1-35 16,0-1 130-16,0-2-74 0</inkml:trace>
  <inkml:trace contextRef="#ctx0" brushRef="#br0" timeOffset="186375.1">25171 16621 958 0,'-2'-1'58'0,"0"-1"29"15,-1 1-32-15,5 1-11 0,-2 0 3 16,1-1 2-16,2 1 0 0,-3-5-5 16,0 2-7-16,1 2-6 0,1-5-8 15,4 3-8-15,-1-2 3 0,0 1-2 0,1-3-1 16,0-1-4-16,5 0-7 0,1 1-4 15,1-2-6-15,3 2-5 0,2-1-2 16,-2 0 1-16,4 2 2 0,-2 2 2 16,-3 1 4-16,-2 1 0 0,-1 1 0 15,2 0 0-15,-1 1-2 0,0 2 0 16,-2 2 1-16,-4-2 5 0,-4 1 0 16,-1 1 0-16,-1-2-6 0,-1 3-11 15,-1 4-11-15,-5 6-11 0,-4 7 1 0,-4 8 9 16,-1 3 12-16,2-3 13 0,-2 0 4 15,-3-2 1-15,-2-2 0 16,-2 1-1-16,1-4 2 0,4-2 3 0,1-3-1 16,3-5 1-16,2-1-4 15,2-3 0-15,1-3-1 0,5-2 0 16,0 1 1-16,1-1 0 0,1-2 1 0,-1-1 1 16,2-1 0-16,-1 2-1 0,0-2 3 0,1 0 9 15,0 0 15-15,1 2 10 0,0-2 4 16,5 2-3-16,-3-2-8 0,4 0-9 15,5 0-6-15,3-4-6 0,3 1-5 16,4-2-2-16,0 1-1 0,2-2-1 16,0 1 1-16,-2 2 7 15,0 0 9-15,-3 0 10 0,-4 3 9 0,-1-1-3 0,-2-1-7 16,-3 2-10-16,-1-1-11 0,0 1-3 16,-3-1-1-16,-2 1 1 0,-1 0 1 15,-1 0-3-15,-1 0-4 0,0 0-9 16,0 0-8-16,0 0-11 0,0 0-11 15,0 0-18-15,0 0-16 0,0 0 470 16,0 0-306-16</inkml:trace>
  <inkml:trace contextRef="#ctx0" brushRef="#br0" timeOffset="191101.34">25054 17617 640 0,'-2'0'25'0,"-1"-4"7"15,-2 1-4-15,5-1-3 0,-4 1-3 16,2 2-3-16,2 0 4 16,-3 1 6-16,3 0 6 0,0-2 0 0,0 2-7 15,0 0-5-15,0 0-6 0,-4-3-6 16,3 0-2-16,1 3-1 0,0 0-3 15,0-1-1-15,0-1 0 0,0 2 0 16,0-7 5-16,-3 4 5 0,2 0 1 0,0 0 2 16,0 1 1-16,-2-2-1 0,3 1 2 31,-3 2 1-31,3-4-1 0,-1 3 3 0,0 0 5 0,1 2 3 0,0 0 6 16,0 0 9-16,0 0 5 0,0 0 11 15,-2 0 4-15,2 0-5 0,2-2 0 0,0 2-13 16,-2 0-8-16,0 0-7 0,0 0-12 15,-1 2-6-15,1-2-9 0,0 0-3 32,0 1-2-32,1 3 1 0,3 1 2 15,0 2 0-15,1 2 1 0,-2 2 1 16,3 3-2-16,-1 3 2 0,2 0 2 16,-1 0-2-16,3 0 2 0,-4-1-2 15,0 0-3-15,0-1 0 0,-3 0 0 0,2 3-1 16,-1-2 0-16,1 1 0 0,1 1-1 15,0-1 0-15,1-1 0 0,-1-3 0 16,0 1 0-16,-3-2 1 0,-2 1-1 16,4-3 0-16,0-1 1 0,-3 0-1 15,3-5 1-15,-4-1-2 0,0 1-8 16,1-4-5-16,-1 0-8 0,0 1-12 16,0-1-9-16,0 0-9 0,0-1-16 15,0 1-1-15,3-5 2 0,0-3-1 16,7-8 12-16,1-8-144 0,5-11 134 0</inkml:trace>
  <inkml:trace contextRef="#ctx0" brushRef="#br0" timeOffset="191462.47">25458 17375 1659 0,'0'0'60'16,"0"1"-1"-16,0 3-57 0,-3 1-18 16,-2 5-6-16,-7 7 3 0,-3 6 9 15,-2 6 5-15,-3 5 4 0,2 3 2 16,-1 4-1-16,-2 6 1 0,0 8-1 0,-1 6 0 16,3 3 0-16,1-1 1 15,3 0 0-15,3-7 0 0,1-2 1 0,2-2-1 16,2-6 1-16,-2 1 0 0,2-7 1 15,1 1 3-15,-2-1 0 0,4-1-2 16,1-4-1-16,0-9-2 0,3-9 1 16,-1-8-2-16,1-8-11 0,0 0-20 0,0 0-21 15,0-1-18-15,0 0 0 0,0 0 6 16,1-2-2-16,2-5 10 0,0-5 4 16,7-6 2-16,0-7 3 0,2-2-21 15,1-2-22-15,-5-2-17 0,2 3 52 16</inkml:trace>
  <inkml:trace contextRef="#ctx0" brushRef="#br0" timeOffset="192092.85">25342 17964 956 0,'0'0'98'0,"0"2"60"0,2-2-56 15,-1 0-59-15,1 0-18 0,1 0-12 16,0 0-7-16,0-2-2 0,3 2 2 15,1-1 2-15,3-2 0 0,3 1 0 16,1-1 0-16,3 0 7 0,-3 1 6 0,2 0 2 16,1 1-2-16,3-1-7 0,0 0-9 15,2 1-3-15,0 1 0 16,-6 0-2-16,-3 0 8 0,-4 0 6 16,-6 0 0-16,1 0 1 0,-1 0-7 0,-1 1-3 15,-2-1 4-15,0 0-5 0,0 2-1 0,0 0-7 16,-5 1-12-16,2 6-12 0,-2 9-8 15,-11 8 4-15,0 8 5 0,-3-2 16 16,-3-4 13-16,5-2 1 0,-1-3 2 16,2-2-2-16,1-2-2 0,1-2 4 15,5-4 1-15,2 1 1 16,-1-3 0-16,2-1-5 0,2-1-2 0,0-2 4 0,3-4 6 16,1-2 5-16,0-1 6 0,0 0 2 15,0 0 1-15,1 3 4 0,-1-3 3 16,1 0 6-16,1 0-5 0,1 0-6 15,0 2-2-15,3-2-10 0,1 2 4 16,2 0-4-16,4 0-1 16,6-1-3-16,4 1-2 0,1-2 1 0,0 0 6 15,1 0 4-15,-5 0 0 0,-3 0 8 16,-5-2 2-16,-5 2 3 16,-3 0 3-16,1 0-7 0,0 0-9 0,1 0-6 0,-6 0-6 15,1 0-3-15,0 0-1 0,0-3-3 16,-1 3 0-16,0 0-2 0,0 0 0 15,0 0 0-15,4-2 0 0,-4 2-2 16,0 0-2-16,1-1-4 0,-1 0-9 16,4 2-5-16,-3-1-2 0,4 1-1 15,-2-1 1-15,-3 0-1 0,0 0-7 0,0 0-10 16,0-2-12-16,1 2-12 0,-1 0-10 16,2 0-7-16,2-5 681 0,1-5-450 15</inkml:trace>
  <inkml:trace contextRef="#ctx0" brushRef="#br0" timeOffset="193916.65">19497 11260 1229 0,'-1'0'48'0,"1"0"-2"0,-1-1-19 16,0 1-8-16,1 0 5 0,0 0 4 15,0 0-1-15,1 1-6 0,-1-1-3 16,1 0-2-16,-1 0-4 0,0 0-2 0,0 0-3 16,0 0-4-16,0 0 0 0,0 0 2 15,0 0 5-15,0 0 4 16,0 0 3-16,0 0-3 0,0 2-4 0,-5-1-6 16,-3 3-3-16,-3 1-1 0,-6-1 0 15,-3 4 1-15,-2-2-1 0,-4-1 1 16,2 2 0-16,0-4 0 0,2 2 1 15,1-1-1-15,0-1-1 0,-1-1 1 0,8 2-1 16,2-1 1-16,6-1-1 0,5-1 0 16,1-1-1-16,0 0 1 0,0 0 5 15,0 0 4-15,2-1 7 0,2-1 1 16,5 2-4-16,7-3-3 0,1-1-5 16,11-3-3-16,3-3-2 15,5 0-1-15,9-1 0 0,-3 2 1 0,3 0 0 0,-3 2 1 16,-3 1 1-16,-9 0 11 0,-4 2 12 15,-9 2 6-15,-7 1-1 0,-4 1-10 16,-4 0-8-16,-1 0-8 0,0 0 2 16,-1 0-4-16,-2 0-6 0,-3 0-1 15,-2 0-3-15,-3 1 3 0,-1 2 3 16,-7 2 2-16,-4-2 0 0,-3 2 0 16,-1-3 1-16,1 0-1 0,2-1 0 15,0 0 1-15,0-1 0 0,4 0 0 16,-2 0-1-16,3 0 1 0,3 2-1 0,0-1 1 15,4-1 0-15,2 0-1 0,2 3 0 16,3-1-2-16,-2 2-6 0,0-2-8 16,3-1-12-16,1 1-19 0,2-2-23 15,0 1-8-15,-1 0 36 0</inkml:trace>
  <inkml:trace contextRef="#ctx0" brushRef="#br0" timeOffset="195203.76">31468 17216 1342 0,'4'-2'81'0,"1"2"16"16,-2-2-23-16,-3 1-42 0,0 0-15 0,-1 1-8 15,-1 0-13-15,2 1-5 0,-3 1-3 16,-1-1 4-16,-5 3 2 16,-9-3 1-16,-2 2 4 0,-10 2-1 0,-7-4 2 15,-4 2 0-15,-7 0 0 0,-3-1 0 16,-1-1 0-16,2-1 0 0,-2 0 0 15,4 0 1-15,0-3-1 0,-3-1 0 16,-2-1 1-16,-3 1-1 0,1 1 1 16,7-3 1-16,7 1-2 0,11 2 1 0,10 1 0 15,5 2-1-15,6 0 1 16,6 1 1-16,3-1 1 0,0 0 0 0,0 0 14 16,0 0 12-16,0 0 10 0,0 0 16 15,0 0-8-15,0 0-3 0,1 0-10 16,2 1-15-16,4-1-4 0,8 0-11 0,14 1-3 15,18 1-18-15,14 0-13 16,9 3-3-16,-2 6-1 0,-11-2 19 0,-5 2 22 16,-12-3 12-16,-2 0 6 0,-3 1 5 15,-8-3-5-15,-1 0-6 0,-4-3-7 16,-4-1-4-16,-3 0-4 0,-5 1-2 16,-4-3 1-16,-5 0-3 0,0 0-6 15,0 0-12-15,-1 0-4 0,0 0-4 16,0 0-2-16,-2 1 5 0,-2-1-3 0,-2-1 6 15,-4-2 7-15,-8 1 4 0,-6-1 5 16,-6-1 4 0,-6-2 0-16,-1-1 0 0,-3-1 1 0,-2 2-1 0,-1-2 3 15,-1-1-6 1,-1 0-14-16,3 0-16 0,2 1-16 0,1 2-12 0,5 3-17 0,9 2 76 16,3 2-357-1,9 5 265-15</inkml:trace>
  <inkml:trace contextRef="#ctx0" brushRef="#br0" timeOffset="195896.15">31610 18618 1457 0,'0'2'24'0,"0"0"-32"0,-1-2-7 15,-4-4 6 1,-2 2 5-16,-4 0 4 0,-5-1-1 0,0-1 1 16,-4-1 1-16,0-1-1 0,-2-2 1 0,-5 1 0 15,-3 0 0-15,-7-2-1 0,-8 2 2 16,-1-1-2 0,0 1 0-16,1 4 1 15,8-3-1-15,0 3 1 0,4 1-1 0,4-1 0 16,3 3 0-16,5 0-3 0,5 0-2 15,3 0-1-15,4 0-2 0,3 1-1 16,5-1-2-16,1 0 2 0,0 0 1 16,0 0 4-16,0 0 6 0,0 2-1 15,0-2 1-15,0 0 0 0,6 0-2 16,4-2 3-16,9-1 1 0,9-2-5 0,8-3-17 16,10 2-22-16,4 0-18 0,10 5-5 15,2 4 24-15,-6 4 39 0,-6 5 39 16,-12-3 38-16,-10 3 12 0,-5-4 0 15,-3 1-15-15,-3-4-27 0,-6 0-20 16,-2-2-15-16,-5 0-2 0,0-3-1 16,-4 0-2-16,1 0-11 0,-1 0-10 0,0 0 0 15,0 0-3-15,0 0 3 0,-1 2 4 16,-5-1-1-16,-3 0 3 0,-5 1 5 16,-4 2 1-16,-7-1 2 0,-3 2 0 15,-4-1 0-15,-5-1 0 0,-3 0 0 16,-3 1 1-16,0 1-1 0,1-1 6 15,8-1-15-15,4 3-16 0,2-3-19 0,2 2-25 16,3-1-10-16,-1 0 734 16,4-1-491-16</inkml:trace>
  <inkml:trace contextRef="#ctx0" brushRef="#br0" timeOffset="198494.26">29393 16334 1002 0,'28'-2'44'16,"-28"2"-23"-16,-1-1-6 15,0 1-3-15,-26 0 39 0,27 0-10 0,1-2 1 16,-1 2-5-16,0 0-7 0,0 0-5 16,3-4-5-16,0 1-7 0,3-3-3 15,6-1-4-15,1-3-5 0,10-1-7 16,1-4-8-16,0 4-14 0,5 2-3 16,-3 3 3-16,-2 4 7 0,0 2 19 15,-2 5 10-15,-3 0 6 0,1 1 1 0,-4 1-5 16,-2 4-5-16,0-2 2 15,-3 0-2-15,-1 3-1 0,-3 2-2 0,-3 6-3 16,-3 3-4-16,-6 7 1 0,-1 6 1 16,-5 3 2-16,0 1 1 0,-1 3 0 15,-2-3 0-15,-2 3 0 0,-4-2-2 16,0-2 1-16,-3-3 0 0,0-8-1 16,4-6 0-16,-1-6-1 0,3-5 0 15,3-4 0-15,-2-4 1 0,1-3 1 0,-1-2 2 16,-2-5 3-16,2-4-1 0,-2-3 1 15,4-8 0-15,0-5-1 0,0-4 0 16,-2-4 2-16,3-2-2 0,3 2 1 16,1-1 0-16,1 1 0 0,0 1 0 15,2 1-1-15,1 4-1 0,9 3-1 16,-1 8 2-16,1 6 3 0,6 4 5 0,-4 3 12 16,4 1 5-16,2-1 4 0,-2 1-4 15,3-1-15-15,6 1-16 0,2-1-23 16,2 2-19-16,5 0-20 0,0 3 608 15,-3-2-408-15</inkml:trace>
  <inkml:trace contextRef="#ctx0" brushRef="#br0" timeOffset="199207.26">29514 18011 889 0,'0'0'38'15,"-1"-5"6"-15,0 2 15 0,0 0-4 16,1 0 10-16,1 0 0 16,0 0-6-16,2-1-6 0,-1-1-8 0,1-2-9 15,3-2-14-15,3-2-10 0,3-2-4 0,4 0-3 16,1-4-2-16,1 1 0 0,0 2 0 15,1-1-2-15,1 0 2 0,2 2-1 16,0-1-2-16,-1 3 1 0,3 1-5 16,-3 3-3-16,0 2-2 15,0 3-3-15,-3-1 1 0,0 4 4 0,-5 3 2 16,6 1 3-16,-2 4 1 16,-1 3-1-16,-3 0 5 0,-2 0 8 0,-4 0 6 15,0-1 3-15,-4 1-6 0,3 2-6 0,-2 4-8 16,-1 4-1-16,-1 2-2 0,-3 6 1 15,-3 1 2-15,-1 4 0 0,-2 2 1 16,0 3 0-16,-4 3-1 0,1 2 0 16,-4 0 0-16,0-1-1 0,3-8 0 0,2-9 1 15,-2-7-1-15,0-5-2 0,2-6-1 16,-6-5-4-16,-1-1 1 0,0-2 3 16,-7-4 1-16,1-1 3 0,-1-5 1 15,1-6 0-15,2-3 1 0,2-4 0 0,1-5 0 31,3-3 0-31,0-3 2 0,3-1 0 0,3 1 0 0,2-2 0 0,3 0-1 16,2 0-1 0,0 1-1-16,1 5 0 0,1 1 0 0,2 4 1 0,1 2-2 15,1 4 0 1,1 2-3-16,2 6-1 0,2 1-2 0,3-1-7 0,5 0-14 16,7-2-24-16,9-4 27 15</inkml:trace>
  <inkml:trace contextRef="#ctx0" brushRef="#br0" timeOffset="209019.82">6737 9567 1256 0,'1'5'22'0,"1"2"-26"0,5 3-6 0,2 2 1 15,3 3 4-15,4 0 1 0,4 1 0 16,5 4 0-16,6 1 1 0,9 1-1 16,7 3 0-16,9 1 3 0,9 3 0 15,2 0 1-15,5 5 1 0,4 1-1 0,-1 2 0 16,12 3 2-16,7-1-2 0,-1-2 0 16,2 1 1-16,-4 0 0 15,-5-1 0-15,1 0 1 0,1-1-2 0,-11-3 1 16,-5-4 1-16,-14-2-1 15,-9-7 0-15,-3 0 1 0,-9-3-1 0,-5-3 1 16,-8-4-1-16,-7-4 0 0,-3-3 2 0,-8-3 2 16,-5 0 0-16,1 0 0 15,-2 0-1-15,0 0-1 0,-2 0-4 0,-1-5-5 16,-5-9-9-16,-4-9-8 16,-6-11-11-16,-8-7-3 0,-7-6-67 0,-2-4-44 15,-6 3-14-15,5 1-7 0,4 4 74 16,2 4 54-16,10 5 32 0,-3 1 15 0,2 4 4 15,6 3-3-15,-3 5 7 16,6 6 26-16,5 6 19 0,1 4 9 16,6 5-1-16,2 0-19 0,0 0-21 0,1 1-12 15,-2 6-13-15,3 4-12 16,4 5-9-16,7 9 3 0,4 5 5 0,4-1 10 16,2 1 14-16,0 1 8 0,6-1 2 15,3 0-4-15,4 2-2 0,0-1-3 0,-6 1-4 16,-4-2-2-16,-7-3-1 0,-4-4 1 15,-2-4 0-15,-3-1 27 0,-4-5 17 16,-4-4 13 0,-4-1 3-16,-2 0-25 0,-6 2-17 0,-5 3-16 15,-5 3-1-15,-8-2 7 16,-8 3 5-16,-8-4 3 0,-11 0 1 0,-2-4-9 0,-2-4-6 16,-7-2-3-16,1 0-4 0,-4 2 0 0,4-3 0 15,10 1-2-15,3 1-1 16,12-3-5-16,2 0-2 0,6 0 0 15,8 1-10-15,8 0-4 0,4 0-122 16,4-2-75-16,6 0 116 0</inkml:trace>
  <inkml:trace contextRef="#ctx0" brushRef="#br0" timeOffset="210035.01">15588 9725 1390 0,'0'1'69'0,"0"0"52"0,0-1-121 0,0 0-15 16,0 0-12-16,1 0 0 15,1 0-5-15,-2 0-4 0,3 4 8 0,4 1 4 16,3 4 7-16,9 4 11 0,8 3 5 16,9 5 1-16,8 2 1 0,6 5 0 15,7 3 0-15,10 5-1 0,9 1 2 16,0 3-2-16,5-1 0 15,-2 5 2-15,-5 4-2 0,4 5 1 0,-2 2 1 16,-1-2-2-16,-4-5 1 0,-8-3 0 16,-10-2 0-16,-7-4 0 0,-6-3 1 15,-2-3-1-15,-7-8 0 0,-6-6 1 0,-1-4-1 16,-5-6 0-16,1-3 2 0,-5-5 0 16,-6-1 1-16,-3-2-1 0,-2-3-4 15,1-1-4-15,-1-6-5 0,-1-6-6 16,1-4 1-16,-4-6-4 0,-1-5 3 0,-5-2 5 15,-3-3 3-15,-4-1 5 0,-3 0-1 16,-3 4 0-16,0-3-2 0,3 5-1 16,4 6 2-16,3 7-1 0,0 8 0 15,2 5 1-15,1 3-1 0,5 4 0 0,0 0 1 16,0 0 0-16,-6 2 0 0,5 1-2 16,2 3-4-16,0 3-2 0,4 3-8 15,3 4-2-15,4 9 7 0,2 7 9 16,7 4 11-16,6 2 8 0,3 2 0 15,6 1-4-15,-2-1 0 0,-1-4-1 16,-5-7-2-16,-4-2 0 16,-1-4 0-16,-8-2-1 0,-3-4 4 0,-5-1 6 15,-6-6 2-15,-1 0 5 16,-2 1-1-16,-4-1-5 0,-2 2-6 0,-8-1-4 16,-5-2-2-16,-7 0 2 0,-3-2 4 0,-4 0-1 15,-3-4 3-15,3 0 1 0,-2-2-3 16,3-1 0-16,6 0-3 0,-3-1-4 15,6-2 0-15,4 3 1 0,2 0-2 16,5 0 1-16,2 0 0 0,5 0 1 0,2 0-10 16,6 0-19-16,-5 2 24 0,1-1-13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4/20/2023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a:t>
            </a:fld>
            <a:endParaRPr lang="en-US" dirty="0"/>
          </a:p>
        </p:txBody>
      </p:sp>
    </p:spTree>
    <p:extLst>
      <p:ext uri="{BB962C8B-B14F-4D97-AF65-F5344CB8AC3E}">
        <p14:creationId xmlns:p14="http://schemas.microsoft.com/office/powerpoint/2010/main" val="48984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am player B and I want player A’s utilities to be the same, what can I change about my own strategy to make that true?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38</a:t>
            </a:fld>
            <a:endParaRPr lang="en-US" dirty="0"/>
          </a:p>
        </p:txBody>
      </p:sp>
    </p:spTree>
    <p:extLst>
      <p:ext uri="{BB962C8B-B14F-4D97-AF65-F5344CB8AC3E}">
        <p14:creationId xmlns:p14="http://schemas.microsoft.com/office/powerpoint/2010/main" val="379705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39</a:t>
            </a:fld>
            <a:endParaRPr lang="en-US" dirty="0"/>
          </a:p>
        </p:txBody>
      </p:sp>
    </p:spTree>
    <p:extLst>
      <p:ext uri="{BB962C8B-B14F-4D97-AF65-F5344CB8AC3E}">
        <p14:creationId xmlns:p14="http://schemas.microsoft.com/office/powerpoint/2010/main" val="5563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40</a:t>
            </a:fld>
            <a:endParaRPr lang="en-US" dirty="0"/>
          </a:p>
        </p:txBody>
      </p:sp>
    </p:spTree>
    <p:extLst>
      <p:ext uri="{BB962C8B-B14F-4D97-AF65-F5344CB8AC3E}">
        <p14:creationId xmlns:p14="http://schemas.microsoft.com/office/powerpoint/2010/main" val="74266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i.e., no strictly dominated strategies in the remaining game</a:t>
            </a:r>
          </a:p>
          <a:p>
            <a:pPr defTabSz="924641">
              <a:defRPr/>
            </a:pPr>
            <a:r>
              <a:rPr lang="en-US" dirty="0"/>
              <a:t>Now assume you are given a 2 by 2 </a:t>
            </a:r>
            <a:r>
              <a:rPr lang="en-US" dirty="0" err="1"/>
              <a:t>bimatrix</a:t>
            </a:r>
            <a:r>
              <a:rPr lang="en-US" dirty="0"/>
              <a:t> game after iterative removal. Further, you are told that in a NE, all the actions are chosen with non-zero probability. What are the necessary conditions for a mixed strategy NE?</a:t>
            </a:r>
          </a:p>
          <a:p>
            <a:r>
              <a:rPr lang="en-US" dirty="0"/>
              <a:t>Check the </a:t>
            </a:r>
            <a:r>
              <a:rPr lang="en-US" dirty="0" err="1"/>
              <a:t>FvsC</a:t>
            </a:r>
            <a:r>
              <a:rPr lang="en-US" dirty="0"/>
              <a:t> game, in addition to PSNEs (F,F) and (C,C), there is a mixed strategy NE shown below.</a:t>
            </a:r>
          </a:p>
        </p:txBody>
      </p:sp>
      <p:sp>
        <p:nvSpPr>
          <p:cNvPr id="4" name="Slide Number Placeholder 3"/>
          <p:cNvSpPr>
            <a:spLocks noGrp="1"/>
          </p:cNvSpPr>
          <p:nvPr>
            <p:ph type="sldNum" sz="quarter" idx="10"/>
          </p:nvPr>
        </p:nvSpPr>
        <p:spPr/>
        <p:txBody>
          <a:bodyPr/>
          <a:lstStyle/>
          <a:p>
            <a:fld id="{E6517F1F-6505-40F0-B92A-0D136955C762}" type="slidenum">
              <a:rPr lang="en-US" smtClean="0"/>
              <a:t>41</a:t>
            </a:fld>
            <a:endParaRPr lang="en-US" dirty="0"/>
          </a:p>
        </p:txBody>
      </p:sp>
    </p:spTree>
    <p:extLst>
      <p:ext uri="{BB962C8B-B14F-4D97-AF65-F5344CB8AC3E}">
        <p14:creationId xmlns:p14="http://schemas.microsoft.com/office/powerpoint/2010/main" val="1768251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42</a:t>
            </a:fld>
            <a:endParaRPr lang="en-US" dirty="0"/>
          </a:p>
        </p:txBody>
      </p:sp>
    </p:spTree>
    <p:extLst>
      <p:ext uri="{BB962C8B-B14F-4D97-AF65-F5344CB8AC3E}">
        <p14:creationId xmlns:p14="http://schemas.microsoft.com/office/powerpoint/2010/main" val="2565424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43</a:t>
            </a:fld>
            <a:endParaRPr lang="en-US" dirty="0"/>
          </a:p>
        </p:txBody>
      </p:sp>
    </p:spTree>
    <p:extLst>
      <p:ext uri="{BB962C8B-B14F-4D97-AF65-F5344CB8AC3E}">
        <p14:creationId xmlns:p14="http://schemas.microsoft.com/office/powerpoint/2010/main" val="2961734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a:t>
            </a:r>
          </a:p>
        </p:txBody>
      </p:sp>
      <p:sp>
        <p:nvSpPr>
          <p:cNvPr id="4" name="Slide Number Placeholder 3"/>
          <p:cNvSpPr>
            <a:spLocks noGrp="1"/>
          </p:cNvSpPr>
          <p:nvPr>
            <p:ph type="sldNum" sz="quarter" idx="10"/>
          </p:nvPr>
        </p:nvSpPr>
        <p:spPr/>
        <p:txBody>
          <a:bodyPr/>
          <a:lstStyle/>
          <a:p>
            <a:fld id="{E6517F1F-6505-40F0-B92A-0D136955C762}" type="slidenum">
              <a:rPr lang="en-US" smtClean="0"/>
              <a:t>44</a:t>
            </a:fld>
            <a:endParaRPr lang="en-US" dirty="0"/>
          </a:p>
        </p:txBody>
      </p:sp>
    </p:spTree>
    <p:extLst>
      <p:ext uri="{BB962C8B-B14F-4D97-AF65-F5344CB8AC3E}">
        <p14:creationId xmlns:p14="http://schemas.microsoft.com/office/powerpoint/2010/main" val="402150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49</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play games, from</a:t>
            </a:r>
            <a:r>
              <a:rPr lang="en-US" baseline="0" dirty="0"/>
              <a:t> … to … to party </a:t>
            </a:r>
            <a:r>
              <a:rPr lang="en-US" baseline="0" dirty="0" err="1"/>
              <a:t>boardgames</a:t>
            </a:r>
            <a:r>
              <a:rPr lang="en-US" baseline="0" dirty="0"/>
              <a:t> such as werewolf.</a:t>
            </a:r>
            <a:endParaRPr lang="en-US" dirty="0"/>
          </a:p>
          <a:p>
            <a:r>
              <a:rPr lang="en-US" dirty="0"/>
              <a:t>In most of the games, we have to play in a very strategic way to win. </a:t>
            </a:r>
          </a:p>
          <a:p>
            <a:r>
              <a:rPr lang="en-US" dirty="0"/>
              <a:t>Game theory is the study of strategic decision making. </a:t>
            </a:r>
          </a:p>
          <a:p>
            <a:r>
              <a:rPr lang="en-US" dirty="0"/>
              <a:t>More specifically, game theory is the study of mathematical models of conflict and cooperation between intelligent decision-makers. The games studied in game theory</a:t>
            </a:r>
            <a:r>
              <a:rPr lang="en-US" baseline="0" dirty="0"/>
              <a:t> must have elements including the players, information, actions and payoffs.</a:t>
            </a:r>
          </a:p>
          <a:p>
            <a:endParaRPr lang="en-US" baseline="0" dirty="0"/>
          </a:p>
          <a:p>
            <a:r>
              <a:rPr lang="en-US" dirty="0"/>
              <a:t>Although</a:t>
            </a:r>
            <a:r>
              <a:rPr lang="en-US" baseline="0" dirty="0"/>
              <a:t> the first known discussion of </a:t>
            </a:r>
            <a:r>
              <a:rPr lang="en-US" dirty="0"/>
              <a:t>game theory is for</a:t>
            </a:r>
            <a:r>
              <a:rPr lang="en-US" baseline="0" dirty="0"/>
              <a:t> a two-player card game, game theory is </a:t>
            </a:r>
            <a:r>
              <a:rPr lang="en-US" dirty="0"/>
              <a:t>not only designed</a:t>
            </a:r>
            <a:r>
              <a:rPr lang="en-US" baseline="0" dirty="0"/>
              <a:t> for entertaining games. Modern game theory has been used in economics and political science. Nobel Prize winner </a:t>
            </a:r>
            <a:r>
              <a:rPr lang="de-DE" baseline="0" dirty="0"/>
              <a:t>John Nash</a:t>
            </a:r>
          </a:p>
        </p:txBody>
      </p:sp>
      <p:sp>
        <p:nvSpPr>
          <p:cNvPr id="4" name="Slide Number Placeholder 3"/>
          <p:cNvSpPr>
            <a:spLocks noGrp="1"/>
          </p:cNvSpPr>
          <p:nvPr>
            <p:ph type="sldNum" sz="quarter" idx="10"/>
          </p:nvPr>
        </p:nvSpPr>
        <p:spPr/>
        <p:txBody>
          <a:bodyPr/>
          <a:lstStyle/>
          <a:p>
            <a:fld id="{E6517F1F-6505-40F0-B92A-0D136955C762}" type="slidenum">
              <a:rPr lang="en-US" smtClean="0"/>
              <a:t>5</a:t>
            </a:fld>
            <a:endParaRPr lang="en-US"/>
          </a:p>
        </p:txBody>
      </p:sp>
    </p:spTree>
    <p:extLst>
      <p:ext uri="{BB962C8B-B14F-4D97-AF65-F5344CB8AC3E}">
        <p14:creationId xmlns:p14="http://schemas.microsoft.com/office/powerpoint/2010/main" val="129338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two-player normal-form game with finite actions can be represented by a (bi)matrix</a:t>
            </a:r>
          </a:p>
          <a:p>
            <a:pPr lvl="1"/>
            <a:r>
              <a:rPr lang="en-US" dirty="0"/>
              <a:t>Player 1: Row player, Player 2: Column player</a:t>
            </a:r>
          </a:p>
          <a:p>
            <a:pPr lvl="1"/>
            <a:r>
              <a:rPr lang="en-US" dirty="0"/>
              <a:t>Often first number is for row player, second for column player</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7</a:t>
            </a:fld>
            <a:endParaRPr lang="en-US"/>
          </a:p>
        </p:txBody>
      </p:sp>
    </p:spTree>
    <p:extLst>
      <p:ext uri="{BB962C8B-B14F-4D97-AF65-F5344CB8AC3E}">
        <p14:creationId xmlns:p14="http://schemas.microsoft.com/office/powerpoint/2010/main" val="212582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11</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members of a criminal gang are arrested and imprisoned. Each prisoner is in solitary confinement with no means of communicating with the other. The prosecutors lack sufficient evidence to convict the pair on the principal charge, but they have enough to convict both on a lesser charge. Simultaneously, the prosecutors offer each prisoner a bargain. Each prisoner is given the opportunity either to betray the other by testifying that the other committed the crime, or to cooperate with the other by remaining silent. The possible outcomes are:</a:t>
            </a:r>
          </a:p>
          <a:p>
            <a:r>
              <a:rPr lang="en-US" dirty="0"/>
              <a:t>If A and B each betray the other, each of them serves two years in prison</a:t>
            </a:r>
          </a:p>
          <a:p>
            <a:r>
              <a:rPr lang="en-US" dirty="0"/>
              <a:t>If A and B each cooperate with each other (not with police), each serves on the lesser crime</a:t>
            </a:r>
          </a:p>
          <a:p>
            <a:r>
              <a:rPr lang="en-US" dirty="0"/>
              <a:t>If A betrays B but B remains silent, A will be set free and B will serve three years in prison (and vice versa)</a:t>
            </a:r>
          </a:p>
          <a:p>
            <a:r>
              <a:rPr lang="en-US" dirty="0"/>
              <a:t>If A and B both remain silent, both of them will serve only one year in prison (on the lesser charge).</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30706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U_A (</a:t>
            </a:r>
            <a:r>
              <a:rPr lang="en-US" dirty="0" err="1"/>
              <a:t>Football,S_B</a:t>
            </a:r>
            <a:r>
              <a:rPr lang="en-US" dirty="0"/>
              <a:t>) = ½*2 + ½*0 = 1</a:t>
            </a:r>
          </a:p>
          <a:p>
            <a:r>
              <a:rPr lang="en-US" dirty="0"/>
              <a:t>U_A(</a:t>
            </a:r>
            <a:r>
              <a:rPr lang="en-US" dirty="0" err="1"/>
              <a:t>Concert,S_B</a:t>
            </a:r>
            <a:r>
              <a:rPr lang="en-US" dirty="0"/>
              <a:t>) = ½*0+ ½ *1 = ½</a:t>
            </a:r>
          </a:p>
          <a:p>
            <a:endParaRPr lang="en-US" dirty="0"/>
          </a:p>
          <a:p>
            <a:r>
              <a:rPr lang="en-US" dirty="0"/>
              <a:t>Is it ever better to choose Concert? </a:t>
            </a:r>
          </a:p>
        </p:txBody>
      </p:sp>
      <p:sp>
        <p:nvSpPr>
          <p:cNvPr id="4" name="Slide Number Placeholder 3"/>
          <p:cNvSpPr>
            <a:spLocks noGrp="1"/>
          </p:cNvSpPr>
          <p:nvPr>
            <p:ph type="sldNum" sz="quarter" idx="5"/>
          </p:nvPr>
        </p:nvSpPr>
        <p:spPr/>
        <p:txBody>
          <a:bodyPr/>
          <a:lstStyle/>
          <a:p>
            <a:fld id="{061C2587-C0BF-41B9-B0FA-D76263C040D8}" type="slidenum">
              <a:rPr lang="en-US" smtClean="0"/>
              <a:t>21</a:t>
            </a:fld>
            <a:endParaRPr lang="en-US" dirty="0"/>
          </a:p>
        </p:txBody>
      </p:sp>
    </p:spTree>
    <p:extLst>
      <p:ext uri="{BB962C8B-B14F-4D97-AF65-F5344CB8AC3E}">
        <p14:creationId xmlns:p14="http://schemas.microsoft.com/office/powerpoint/2010/main" val="330442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25</a:t>
            </a:fld>
            <a:endParaRPr lang="en-US" dirty="0"/>
          </a:p>
        </p:txBody>
      </p:sp>
    </p:spTree>
    <p:extLst>
      <p:ext uri="{BB962C8B-B14F-4D97-AF65-F5344CB8AC3E}">
        <p14:creationId xmlns:p14="http://schemas.microsoft.com/office/powerpoint/2010/main" val="185346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dirty="0"/>
              <a:t>for each player to see if there is no incentive for this player to deviate, i.e., there exists another action of this player that lead to higher payoff, given the actions of other players</a:t>
            </a:r>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35</a:t>
            </a:fld>
            <a:endParaRPr lang="en-US" dirty="0"/>
          </a:p>
        </p:txBody>
      </p:sp>
    </p:spTree>
    <p:extLst>
      <p:ext uri="{BB962C8B-B14F-4D97-AF65-F5344CB8AC3E}">
        <p14:creationId xmlns:p14="http://schemas.microsoft.com/office/powerpoint/2010/main" val="256813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4/20/2023</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3Uos2fzIJ0" TargetMode="External"/><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hyperlink" Target="https://www.wnycstudios.org/podcasts/radiolab/segments/golden-rule"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8.xml"/></Relationships>
</file>

<file path=ppt/slides/_rels/slide16.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7.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14.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1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28.pn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customXml" Target="../ink/ink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iSHPVCBsnLw" TargetMode="External"/><Relationship Id="rId1" Type="http://schemas.openxmlformats.org/officeDocument/2006/relationships/slideLayout" Target="../slideLayouts/slideLayout2.xml"/><Relationship Id="rId4" Type="http://schemas.openxmlformats.org/officeDocument/2006/relationships/hyperlink" Target="https://www.snorgtees.com/rock-paper-scissors-lizard-spock" TargetMode="External"/></Relationships>
</file>

<file path=ppt/slides/_rels/slide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45A5-1985-AB24-0B3A-D9F21E1A87BD}"/>
              </a:ext>
            </a:extLst>
          </p:cNvPr>
          <p:cNvSpPr>
            <a:spLocks noGrp="1"/>
          </p:cNvSpPr>
          <p:nvPr>
            <p:ph type="title"/>
          </p:nvPr>
        </p:nvSpPr>
        <p:spPr>
          <a:xfrm>
            <a:off x="552099" y="367131"/>
            <a:ext cx="11020308" cy="627812"/>
          </a:xfrm>
        </p:spPr>
        <p:txBody>
          <a:bodyPr/>
          <a:lstStyle/>
          <a:p>
            <a:r>
              <a:rPr lang="en-US" dirty="0"/>
              <a:t>Play Rock Paper Scissors with the people around you</a:t>
            </a:r>
          </a:p>
        </p:txBody>
      </p:sp>
      <p:sp>
        <p:nvSpPr>
          <p:cNvPr id="3" name="Content Placeholder 2">
            <a:extLst>
              <a:ext uri="{FF2B5EF4-FFF2-40B4-BE49-F238E27FC236}">
                <a16:creationId xmlns:a16="http://schemas.microsoft.com/office/drawing/2014/main" id="{90EF1B08-D68C-501A-0749-53A4FB068162}"/>
              </a:ext>
            </a:extLst>
          </p:cNvPr>
          <p:cNvSpPr>
            <a:spLocks noGrp="1"/>
          </p:cNvSpPr>
          <p:nvPr>
            <p:ph idx="1"/>
          </p:nvPr>
        </p:nvSpPr>
        <p:spPr>
          <a:xfrm>
            <a:off x="552099" y="1113178"/>
            <a:ext cx="10515600" cy="4523124"/>
          </a:xfrm>
        </p:spPr>
        <p:txBody>
          <a:bodyPr/>
          <a:lstStyle/>
          <a:p>
            <a:endParaRPr lang="en-US" dirty="0"/>
          </a:p>
          <a:p>
            <a:r>
              <a:rPr lang="en-US" dirty="0"/>
              <a:t>What are the rules? </a:t>
            </a:r>
          </a:p>
          <a:p>
            <a:r>
              <a:rPr lang="en-US" dirty="0"/>
              <a:t>What is the best action to take if the other player plays Rock?</a:t>
            </a:r>
          </a:p>
          <a:p>
            <a:r>
              <a:rPr lang="en-US" dirty="0"/>
              <a:t>What is the best overall strategy?</a:t>
            </a:r>
          </a:p>
        </p:txBody>
      </p:sp>
    </p:spTree>
    <p:extLst>
      <p:ext uri="{BB962C8B-B14F-4D97-AF65-F5344CB8AC3E}">
        <p14:creationId xmlns:p14="http://schemas.microsoft.com/office/powerpoint/2010/main" val="783323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lstStyle/>
          <a:p>
            <a:r>
              <a:rPr lang="en-US" dirty="0"/>
              <a:t>Football vs Concert (</a:t>
            </a:r>
            <a:r>
              <a:rPr lang="en-US" dirty="0" err="1"/>
              <a:t>FvsC</a:t>
            </a:r>
            <a:r>
              <a:rPr lang="en-US" dirty="0"/>
              <a:t>)</a:t>
            </a:r>
          </a:p>
          <a:p>
            <a:pPr lvl="1"/>
            <a:r>
              <a:rPr lang="en-US" dirty="0"/>
              <a:t>Historically known as Battle of Sexes</a:t>
            </a:r>
          </a:p>
          <a:p>
            <a:pPr lvl="1"/>
            <a:r>
              <a:rPr lang="en-US" dirty="0"/>
              <a:t>If football together: Alex </a:t>
            </a:r>
            <a:r>
              <a:rPr lang="en-US" dirty="0">
                <a:sym typeface="Wingdings" panose="05000000000000000000" pitchFamily="2" charset="2"/>
              </a:rPr>
              <a:t>, Berry </a:t>
            </a:r>
          </a:p>
          <a:p>
            <a:pPr lvl="1"/>
            <a:r>
              <a:rPr lang="en-US" dirty="0">
                <a:sym typeface="Wingdings" panose="05000000000000000000" pitchFamily="2" charset="2"/>
              </a:rPr>
              <a:t>If concert together: Alex , Berry </a:t>
            </a:r>
          </a:p>
          <a:p>
            <a:pPr lvl="1"/>
            <a:r>
              <a:rPr lang="en-US" dirty="0">
                <a:sym typeface="Wingdings" panose="05000000000000000000" pitchFamily="2" charset="2"/>
              </a:rPr>
              <a:t>If not together: </a:t>
            </a:r>
            <a:r>
              <a:rPr lang="en-US" dirty="0"/>
              <a:t>Alex </a:t>
            </a:r>
            <a:r>
              <a:rPr lang="en-US" dirty="0">
                <a:sym typeface="Wingdings" panose="05000000000000000000" pitchFamily="2" charset="2"/>
              </a:rPr>
              <a:t>, Berry </a:t>
            </a:r>
          </a:p>
          <a:p>
            <a:endParaRPr lang="en-US" dirty="0"/>
          </a:p>
        </p:txBody>
      </p:sp>
      <p:sp>
        <p:nvSpPr>
          <p:cNvPr id="11" name="Slide Number Placeholder 10"/>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2" name="Table 11">
            <a:extLst>
              <a:ext uri="{FF2B5EF4-FFF2-40B4-BE49-F238E27FC236}">
                <a16:creationId xmlns:a16="http://schemas.microsoft.com/office/drawing/2014/main" id="{DDF425DC-4BFE-4772-9D20-1D9A5E062D2C}"/>
              </a:ext>
            </a:extLst>
          </p:cNvPr>
          <p:cNvGraphicFramePr>
            <a:graphicFrameLocks noGrp="1"/>
          </p:cNvGraphicFramePr>
          <p:nvPr>
            <p:extLst>
              <p:ext uri="{D42A27DB-BD31-4B8C-83A1-F6EECF244321}">
                <p14:modId xmlns:p14="http://schemas.microsoft.com/office/powerpoint/2010/main" val="2287943353"/>
              </p:ext>
            </p:extLst>
          </p:nvPr>
        </p:nvGraphicFramePr>
        <p:xfrm>
          <a:off x="3662284" y="457128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tc>
                  <a:txBody>
                    <a:bodyPr/>
                    <a:lstStyle/>
                    <a:p>
                      <a:pPr marL="0" algn="ctr" rtl="0" eaLnBrk="1" latinLnBrk="0" hangingPunct="1"/>
                      <a:endParaRPr kumimoji="0" lang="en-US" sz="2400" kern="1200" dirty="0">
                        <a:solidFill>
                          <a:srgbClr val="00B050"/>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28AF2600-DA6E-4036-A86F-39CEB84E333A}"/>
              </a:ext>
            </a:extLst>
          </p:cNvPr>
          <p:cNvSpPr txBox="1"/>
          <p:nvPr/>
        </p:nvSpPr>
        <p:spPr>
          <a:xfrm>
            <a:off x="6060921" y="4054248"/>
            <a:ext cx="1376246" cy="461665"/>
          </a:xfrm>
          <a:prstGeom prst="rect">
            <a:avLst/>
          </a:prstGeom>
          <a:noFill/>
        </p:spPr>
        <p:txBody>
          <a:bodyPr wrap="square" rtlCol="0">
            <a:spAutoFit/>
          </a:bodyPr>
          <a:lstStyle/>
          <a:p>
            <a:r>
              <a:rPr lang="en-US" sz="2400" dirty="0">
                <a:solidFill>
                  <a:srgbClr val="00B050"/>
                </a:solidFill>
              </a:rPr>
              <a:t>Berry</a:t>
            </a:r>
          </a:p>
        </p:txBody>
      </p:sp>
      <p:sp>
        <p:nvSpPr>
          <p:cNvPr id="14" name="TextBox 13">
            <a:extLst>
              <a:ext uri="{FF2B5EF4-FFF2-40B4-BE49-F238E27FC236}">
                <a16:creationId xmlns:a16="http://schemas.microsoft.com/office/drawing/2014/main" id="{BC9DB7F3-818B-4ACB-A084-3C29F48106C6}"/>
              </a:ext>
            </a:extLst>
          </p:cNvPr>
          <p:cNvSpPr txBox="1"/>
          <p:nvPr/>
        </p:nvSpPr>
        <p:spPr>
          <a:xfrm rot="16200000">
            <a:off x="2624816" y="5076741"/>
            <a:ext cx="1480858" cy="461665"/>
          </a:xfrm>
          <a:prstGeom prst="rect">
            <a:avLst/>
          </a:prstGeom>
          <a:noFill/>
        </p:spPr>
        <p:txBody>
          <a:bodyPr wrap="square" rtlCol="0">
            <a:spAutoFit/>
          </a:bodyPr>
          <a:lstStyle/>
          <a:p>
            <a:pPr algn="ctr"/>
            <a:r>
              <a:rPr lang="en-US" sz="2400" dirty="0">
                <a:solidFill>
                  <a:schemeClr val="accent1"/>
                </a:solidFill>
              </a:rPr>
              <a:t>Alex</a:t>
            </a:r>
          </a:p>
        </p:txBody>
      </p:sp>
      <p:sp>
        <p:nvSpPr>
          <p:cNvPr id="15" name="TextBox 14">
            <a:extLst>
              <a:ext uri="{FF2B5EF4-FFF2-40B4-BE49-F238E27FC236}">
                <a16:creationId xmlns:a16="http://schemas.microsoft.com/office/drawing/2014/main" id="{13088739-0C1C-43A3-B4E7-708ACDE19AC0}"/>
              </a:ext>
            </a:extLst>
          </p:cNvPr>
          <p:cNvSpPr txBox="1"/>
          <p:nvPr/>
        </p:nvSpPr>
        <p:spPr>
          <a:xfrm>
            <a:off x="2340245" y="3475659"/>
            <a:ext cx="7981626" cy="523220"/>
          </a:xfrm>
          <a:prstGeom prst="rect">
            <a:avLst/>
          </a:prstGeom>
          <a:noFill/>
        </p:spPr>
        <p:txBody>
          <a:bodyPr wrap="square" rtlCol="0">
            <a:spAutoFit/>
          </a:bodyPr>
          <a:lstStyle/>
          <a:p>
            <a:r>
              <a:rPr lang="en-US" sz="2800" dirty="0">
                <a:solidFill>
                  <a:schemeClr val="tx2"/>
                </a:solidFill>
              </a:rPr>
              <a:t>Fill in the payoff matrix, row payoff first then column!</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42D3F78-97C0-67E0-CAE7-4F0A479A8E7D}"/>
                  </a:ext>
                </a:extLst>
              </p14:cNvPr>
              <p14:cNvContentPartPr/>
              <p14:nvPr/>
            </p14:nvContentPartPr>
            <p14:xfrm>
              <a:off x="2476800" y="5211360"/>
              <a:ext cx="5666400" cy="977760"/>
            </p14:xfrm>
          </p:contentPart>
        </mc:Choice>
        <mc:Fallback>
          <p:pic>
            <p:nvPicPr>
              <p:cNvPr id="4" name="Ink 3">
                <a:extLst>
                  <a:ext uri="{FF2B5EF4-FFF2-40B4-BE49-F238E27FC236}">
                    <a16:creationId xmlns:a16="http://schemas.microsoft.com/office/drawing/2014/main" id="{E42D3F78-97C0-67E0-CAE7-4F0A479A8E7D}"/>
                  </a:ext>
                </a:extLst>
              </p:cNvPr>
              <p:cNvPicPr/>
              <p:nvPr/>
            </p:nvPicPr>
            <p:blipFill>
              <a:blip r:embed="rId3"/>
              <a:stretch>
                <a:fillRect/>
              </a:stretch>
            </p:blipFill>
            <p:spPr>
              <a:xfrm>
                <a:off x="2467440" y="5202000"/>
                <a:ext cx="5685120" cy="996480"/>
              </a:xfrm>
              <a:prstGeom prst="rect">
                <a:avLst/>
              </a:prstGeom>
            </p:spPr>
          </p:pic>
        </mc:Fallback>
      </mc:AlternateContent>
    </p:spTree>
    <p:extLst>
      <p:ext uri="{BB962C8B-B14F-4D97-AF65-F5344CB8AC3E}">
        <p14:creationId xmlns:p14="http://schemas.microsoft.com/office/powerpoint/2010/main" val="37519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sz="2400" dirty="0"/>
              <a:t>A game in </a:t>
            </a:r>
            <a:r>
              <a:rPr lang="en-US" sz="2400" dirty="0">
                <a:solidFill>
                  <a:schemeClr val="tx2"/>
                </a:solidFill>
              </a:rPr>
              <a:t>normal form </a:t>
            </a:r>
            <a:r>
              <a:rPr lang="en-US" sz="2400"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sz="2400" dirty="0"/>
              <a:t>Players move simultaneously and the game ends immediately afterwards</a:t>
            </a:r>
          </a:p>
          <a:p>
            <a:pPr lvl="1"/>
            <a:endParaRPr lang="en-US" dirty="0"/>
          </a:p>
        </p:txBody>
      </p:sp>
      <p:sp>
        <p:nvSpPr>
          <p:cNvPr id="8" name="TextBox 7"/>
          <p:cNvSpPr txBox="1"/>
          <p:nvPr/>
        </p:nvSpPr>
        <p:spPr>
          <a:xfrm>
            <a:off x="552099" y="4531897"/>
            <a:ext cx="6211772" cy="830997"/>
          </a:xfrm>
          <a:prstGeom prst="rect">
            <a:avLst/>
          </a:prstGeom>
          <a:noFill/>
        </p:spPr>
        <p:txBody>
          <a:bodyPr wrap="square" rtlCol="0">
            <a:spAutoFit/>
          </a:bodyPr>
          <a:lstStyle/>
          <a:p>
            <a:r>
              <a:rPr lang="en-US" sz="2400" dirty="0">
                <a:solidFill>
                  <a:schemeClr val="tx2"/>
                </a:solidFill>
              </a:rPr>
              <a:t>What are the players, set of actions and utility functions of Football vs Concert (</a:t>
            </a:r>
            <a:r>
              <a:rPr lang="en-US" sz="2400" dirty="0" err="1">
                <a:solidFill>
                  <a:schemeClr val="tx2"/>
                </a:solidFill>
              </a:rPr>
              <a:t>FvsC</a:t>
            </a:r>
            <a:r>
              <a:rPr lang="en-US" sz="2400" dirty="0">
                <a:solidFill>
                  <a:schemeClr val="tx2"/>
                </a:solidFill>
              </a:rPr>
              <a:t>) game?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231EE6C-B649-F10D-36DE-C42105E895F0}"/>
                  </a:ext>
                </a:extLst>
              </p14:cNvPr>
              <p14:cNvContentPartPr/>
              <p14:nvPr/>
            </p14:nvContentPartPr>
            <p14:xfrm>
              <a:off x="3150720" y="1528200"/>
              <a:ext cx="4732560" cy="2317680"/>
            </p14:xfrm>
          </p:contentPart>
        </mc:Choice>
        <mc:Fallback>
          <p:pic>
            <p:nvPicPr>
              <p:cNvPr id="4" name="Ink 3">
                <a:extLst>
                  <a:ext uri="{FF2B5EF4-FFF2-40B4-BE49-F238E27FC236}">
                    <a16:creationId xmlns:a16="http://schemas.microsoft.com/office/drawing/2014/main" id="{1231EE6C-B649-F10D-36DE-C42105E895F0}"/>
                  </a:ext>
                </a:extLst>
              </p:cNvPr>
              <p:cNvPicPr/>
              <p:nvPr/>
            </p:nvPicPr>
            <p:blipFill>
              <a:blip r:embed="rId4"/>
              <a:stretch>
                <a:fillRect/>
              </a:stretch>
            </p:blipFill>
            <p:spPr>
              <a:xfrm>
                <a:off x="3141360" y="1518840"/>
                <a:ext cx="4751280" cy="2336400"/>
              </a:xfrm>
              <a:prstGeom prst="rect">
                <a:avLst/>
              </a:prstGeom>
            </p:spPr>
          </p:pic>
        </mc:Fallback>
      </mc:AlternateContent>
    </p:spTree>
    <p:extLst>
      <p:ext uri="{BB962C8B-B14F-4D97-AF65-F5344CB8AC3E}">
        <p14:creationId xmlns:p14="http://schemas.microsoft.com/office/powerpoint/2010/main" val="3523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p:txBody>
          <a:bodyPr>
            <a:normAutofit lnSpcReduction="10000"/>
          </a:bodyPr>
          <a:lstStyle/>
          <a:p>
            <a:r>
              <a:rPr lang="en-US" dirty="0"/>
              <a:t>Prisoner’s Dilemma (PD)</a:t>
            </a:r>
          </a:p>
          <a:p>
            <a:pPr lvl="1"/>
            <a:r>
              <a:rPr lang="en-US" dirty="0"/>
              <a:t>If both Cooperate with each other: 1 year in jail each</a:t>
            </a:r>
          </a:p>
          <a:p>
            <a:pPr lvl="1"/>
            <a:r>
              <a:rPr lang="en-US" dirty="0"/>
              <a:t>If one Defect to police, one Cooperate: 0 year for (D), 3 years for (C)</a:t>
            </a:r>
          </a:p>
          <a:p>
            <a:pPr lvl="1"/>
            <a:r>
              <a:rPr lang="en-US" dirty="0"/>
              <a:t>If both Defect to police: 2 years in jail each</a:t>
            </a:r>
          </a:p>
          <a:p>
            <a:pPr lvl="1"/>
            <a:r>
              <a:rPr lang="en-US" dirty="0">
                <a:solidFill>
                  <a:srgbClr val="0070C0"/>
                </a:solidFill>
              </a:rPr>
              <a:t>Let’s play!</a:t>
            </a:r>
          </a:p>
          <a:p>
            <a:pPr lvl="1"/>
            <a:endParaRPr lang="en-US" dirty="0">
              <a:solidFill>
                <a:srgbClr val="FF0000"/>
              </a:solidFill>
            </a:endParaRPr>
          </a:p>
          <a:p>
            <a:endParaRPr lang="en-US" dirty="0"/>
          </a:p>
          <a:p>
            <a:pPr lvl="1"/>
            <a:endParaRPr lang="en-US" dirty="0"/>
          </a:p>
        </p:txBody>
      </p:sp>
      <p:graphicFrame>
        <p:nvGraphicFramePr>
          <p:cNvPr id="7" name="Table 6"/>
          <p:cNvGraphicFramePr>
            <a:graphicFrameLocks noGrp="1"/>
          </p:cNvGraphicFramePr>
          <p:nvPr/>
        </p:nvGraphicFramePr>
        <p:xfrm>
          <a:off x="3662284" y="4259846"/>
          <a:ext cx="4418637" cy="1476720"/>
        </p:xfrm>
        <a:graphic>
          <a:graphicData uri="http://schemas.openxmlformats.org/drawingml/2006/table">
            <a:tbl>
              <a:tblPr firstRow="1" bandRow="1">
                <a:tableStyleId>{5940675A-B579-460E-94D1-54222C63F5DA}</a:tableStyleId>
              </a:tblPr>
              <a:tblGrid>
                <a:gridCol w="1472879">
                  <a:extLst>
                    <a:ext uri="{9D8B030D-6E8A-4147-A177-3AD203B41FA5}">
                      <a16:colId xmlns:a16="http://schemas.microsoft.com/office/drawing/2014/main" val="20000"/>
                    </a:ext>
                  </a:extLst>
                </a:gridCol>
                <a:gridCol w="1472879">
                  <a:extLst>
                    <a:ext uri="{9D8B030D-6E8A-4147-A177-3AD203B41FA5}">
                      <a16:colId xmlns:a16="http://schemas.microsoft.com/office/drawing/2014/main" val="20001"/>
                    </a:ext>
                  </a:extLst>
                </a:gridCol>
                <a:gridCol w="1472879">
                  <a:extLst>
                    <a:ext uri="{9D8B030D-6E8A-4147-A177-3AD203B41FA5}">
                      <a16:colId xmlns:a16="http://schemas.microsoft.com/office/drawing/2014/main" val="20002"/>
                    </a:ext>
                  </a:extLst>
                </a:gridCol>
              </a:tblGrid>
              <a:tr h="573622">
                <a:tc>
                  <a:txBody>
                    <a:bodyPr/>
                    <a:lstStyle/>
                    <a:p>
                      <a:pPr algn="ctr"/>
                      <a:endParaRPr lang="en-US" sz="2000" dirty="0"/>
                    </a:p>
                  </a:txBody>
                  <a:tcPr/>
                </a:tc>
                <a:tc>
                  <a:txBody>
                    <a:bodyPr/>
                    <a:lstStyle/>
                    <a:p>
                      <a:pPr algn="ctr"/>
                      <a:r>
                        <a:rPr lang="en-US" sz="2000" kern="1200" dirty="0">
                          <a:solidFill>
                            <a:srgbClr val="00B050"/>
                          </a:solidFill>
                          <a:latin typeface="+mn-lt"/>
                          <a:ea typeface="+mn-ea"/>
                          <a:cs typeface="+mn-cs"/>
                        </a:rPr>
                        <a:t>Cooperate</a:t>
                      </a:r>
                    </a:p>
                  </a:txBody>
                  <a:tcPr/>
                </a:tc>
                <a:tc>
                  <a:txBody>
                    <a:bodyPr/>
                    <a:lstStyle/>
                    <a:p>
                      <a:pPr algn="ctr"/>
                      <a:r>
                        <a:rPr lang="en-US" sz="2000" kern="1200" dirty="0">
                          <a:solidFill>
                            <a:srgbClr val="00B050"/>
                          </a:solidFill>
                          <a:latin typeface="+mn-lt"/>
                          <a:ea typeface="+mn-ea"/>
                          <a:cs typeface="+mn-cs"/>
                        </a:rPr>
                        <a:t>Defect</a:t>
                      </a:r>
                    </a:p>
                  </a:txBody>
                  <a:tcPr/>
                </a:tc>
                <a:extLst>
                  <a:ext uri="{0D108BD9-81ED-4DB2-BD59-A6C34878D82A}">
                    <a16:rowId xmlns:a16="http://schemas.microsoft.com/office/drawing/2014/main" val="10000"/>
                  </a:ext>
                </a:extLst>
              </a:tr>
              <a:tr h="498879">
                <a:tc>
                  <a:txBody>
                    <a:bodyPr/>
                    <a:lstStyle/>
                    <a:p>
                      <a:pPr marL="0" algn="ctr" defTabSz="914400" rtl="0" eaLnBrk="1" latinLnBrk="0" hangingPunct="1"/>
                      <a:r>
                        <a:rPr lang="en-US" sz="2000" kern="1200" dirty="0">
                          <a:solidFill>
                            <a:schemeClr val="accent1"/>
                          </a:solidFill>
                          <a:latin typeface="+mn-lt"/>
                          <a:ea typeface="+mn-ea"/>
                          <a:cs typeface="+mn-cs"/>
                        </a:rPr>
                        <a:t>Cooperate</a:t>
                      </a:r>
                    </a:p>
                  </a:txBody>
                  <a:tcPr/>
                </a:tc>
                <a:tc>
                  <a:txBody>
                    <a:bodyPr/>
                    <a:lstStyle/>
                    <a:p>
                      <a:pPr algn="ctr"/>
                      <a:r>
                        <a:rPr lang="en-US" sz="2000" dirty="0">
                          <a:solidFill>
                            <a:schemeClr val="accent1"/>
                          </a:solidFill>
                        </a:rPr>
                        <a:t>-1,</a:t>
                      </a:r>
                      <a:r>
                        <a:rPr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-3,</a:t>
                      </a:r>
                      <a:r>
                        <a:rPr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04219">
                <a:tc>
                  <a:txBody>
                    <a:bodyPr/>
                    <a:lstStyle/>
                    <a:p>
                      <a:pPr marL="0" algn="ctr" defTabSz="914400" rtl="0" eaLnBrk="1" latinLnBrk="0" hangingPunct="1"/>
                      <a:r>
                        <a:rPr lang="en-US" sz="2000" kern="1200" dirty="0">
                          <a:solidFill>
                            <a:schemeClr val="accent1"/>
                          </a:solidFill>
                          <a:latin typeface="+mn-lt"/>
                          <a:ea typeface="+mn-ea"/>
                          <a:cs typeface="+mn-cs"/>
                        </a:rPr>
                        <a:t>Defect</a:t>
                      </a:r>
                    </a:p>
                  </a:txBody>
                  <a:tcPr/>
                </a:tc>
                <a:tc>
                  <a:txBody>
                    <a:bodyPr/>
                    <a:lstStyle/>
                    <a:p>
                      <a:pPr algn="ctr"/>
                      <a:r>
                        <a:rPr lang="en-US" sz="2000" dirty="0">
                          <a:solidFill>
                            <a:schemeClr val="accent1"/>
                          </a:solidFill>
                        </a:rPr>
                        <a:t>0,</a:t>
                      </a:r>
                      <a:r>
                        <a:rPr lang="en-US" sz="2000" kern="1200" dirty="0">
                          <a:solidFill>
                            <a:srgbClr val="00B050"/>
                          </a:solidFill>
                          <a:latin typeface="+mn-lt"/>
                          <a:ea typeface="+mn-ea"/>
                          <a:cs typeface="+mn-cs"/>
                        </a:rPr>
                        <a:t>-3</a:t>
                      </a:r>
                    </a:p>
                  </a:txBody>
                  <a:tcPr/>
                </a:tc>
                <a:tc>
                  <a:txBody>
                    <a:bodyPr/>
                    <a:lstStyle/>
                    <a:p>
                      <a:pPr algn="ctr"/>
                      <a:r>
                        <a:rPr lang="en-US" sz="2000" dirty="0">
                          <a:solidFill>
                            <a:schemeClr val="accent1"/>
                          </a:solidFill>
                        </a:rPr>
                        <a:t>-2,</a:t>
                      </a:r>
                      <a:r>
                        <a:rPr lang="en-US" sz="20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6060921" y="3742812"/>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2624816" y="4796082"/>
            <a:ext cx="1480858" cy="400110"/>
          </a:xfrm>
          <a:prstGeom prst="rect">
            <a:avLst/>
          </a:prstGeom>
          <a:noFill/>
        </p:spPr>
        <p:txBody>
          <a:bodyPr wrap="square" rtlCol="0">
            <a:spAutoFit/>
          </a:bodyPr>
          <a:lstStyle/>
          <a:p>
            <a:pPr algn="ctr"/>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38B42E8-3822-AE40-4152-22427FC4711F}"/>
                  </a:ext>
                </a:extLst>
              </p14:cNvPr>
              <p14:cNvContentPartPr/>
              <p14:nvPr/>
            </p14:nvContentPartPr>
            <p14:xfrm>
              <a:off x="1683360" y="1798200"/>
              <a:ext cx="6245640" cy="4017240"/>
            </p14:xfrm>
          </p:contentPart>
        </mc:Choice>
        <mc:Fallback>
          <p:pic>
            <p:nvPicPr>
              <p:cNvPr id="4" name="Ink 3">
                <a:extLst>
                  <a:ext uri="{FF2B5EF4-FFF2-40B4-BE49-F238E27FC236}">
                    <a16:creationId xmlns:a16="http://schemas.microsoft.com/office/drawing/2014/main" id="{E38B42E8-3822-AE40-4152-22427FC4711F}"/>
                  </a:ext>
                </a:extLst>
              </p:cNvPr>
              <p:cNvPicPr/>
              <p:nvPr/>
            </p:nvPicPr>
            <p:blipFill>
              <a:blip r:embed="rId4"/>
              <a:stretch>
                <a:fillRect/>
              </a:stretch>
            </p:blipFill>
            <p:spPr>
              <a:xfrm>
                <a:off x="1674000" y="1788840"/>
                <a:ext cx="6264360" cy="4035960"/>
              </a:xfrm>
              <a:prstGeom prst="rect">
                <a:avLst/>
              </a:prstGeom>
            </p:spPr>
          </p:pic>
        </mc:Fallback>
      </mc:AlternateContent>
    </p:spTree>
    <p:extLst>
      <p:ext uri="{BB962C8B-B14F-4D97-AF65-F5344CB8AC3E}">
        <p14:creationId xmlns:p14="http://schemas.microsoft.com/office/powerpoint/2010/main" val="228464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 Split or Steal</a:t>
            </a:r>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9314" y="1746989"/>
            <a:ext cx="5242560" cy="3364022"/>
          </a:xfrm>
        </p:spPr>
      </p:pic>
      <p:sp>
        <p:nvSpPr>
          <p:cNvPr id="8" name="Rectangle 7"/>
          <p:cNvSpPr/>
          <p:nvPr/>
        </p:nvSpPr>
        <p:spPr>
          <a:xfrm>
            <a:off x="1530990" y="5179682"/>
            <a:ext cx="2959208" cy="369332"/>
          </a:xfrm>
          <a:prstGeom prst="rect">
            <a:avLst/>
          </a:prstGeom>
        </p:spPr>
        <p:txBody>
          <a:bodyPr wrap="none">
            <a:spAutoFit/>
          </a:bodyPr>
          <a:lstStyle/>
          <a:p>
            <a:r>
              <a:rPr lang="en-US" dirty="0">
                <a:hlinkClick r:id="rId3"/>
              </a:rPr>
              <a:t>https://youtu.be/p3Uos2fzIJ0</a:t>
            </a:r>
            <a:endParaRPr lang="en-US" dirty="0"/>
          </a:p>
        </p:txBody>
      </p:sp>
      <p:sp>
        <p:nvSpPr>
          <p:cNvPr id="6" name="Slide Number Placeholder 5"/>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13</a:t>
            </a:fld>
            <a:endParaRPr lang="en-US" dirty="0"/>
          </a:p>
        </p:txBody>
      </p:sp>
      <p:pic>
        <p:nvPicPr>
          <p:cNvPr id="3" name="Picture 2">
            <a:extLst>
              <a:ext uri="{FF2B5EF4-FFF2-40B4-BE49-F238E27FC236}">
                <a16:creationId xmlns:a16="http://schemas.microsoft.com/office/drawing/2014/main" id="{E5B06018-57A4-094C-A3DF-FC4C70B9C262}"/>
              </a:ext>
            </a:extLst>
          </p:cNvPr>
          <p:cNvPicPr>
            <a:picLocks noChangeAspect="1"/>
          </p:cNvPicPr>
          <p:nvPr/>
        </p:nvPicPr>
        <p:blipFill>
          <a:blip r:embed="rId4"/>
          <a:stretch>
            <a:fillRect/>
          </a:stretch>
        </p:blipFill>
        <p:spPr>
          <a:xfrm>
            <a:off x="6289964" y="1746989"/>
            <a:ext cx="4996380" cy="3364022"/>
          </a:xfrm>
          <a:prstGeom prst="rect">
            <a:avLst/>
          </a:prstGeom>
        </p:spPr>
      </p:pic>
      <p:sp>
        <p:nvSpPr>
          <p:cNvPr id="4" name="Rectangle 3">
            <a:extLst>
              <a:ext uri="{FF2B5EF4-FFF2-40B4-BE49-F238E27FC236}">
                <a16:creationId xmlns:a16="http://schemas.microsoft.com/office/drawing/2014/main" id="{81C045D6-2824-CA45-A98A-54A21B0E866B}"/>
              </a:ext>
            </a:extLst>
          </p:cNvPr>
          <p:cNvSpPr/>
          <p:nvPr/>
        </p:nvSpPr>
        <p:spPr>
          <a:xfrm>
            <a:off x="5342252" y="5182321"/>
            <a:ext cx="7237676" cy="369332"/>
          </a:xfrm>
          <a:prstGeom prst="rect">
            <a:avLst/>
          </a:prstGeom>
        </p:spPr>
        <p:txBody>
          <a:bodyPr wrap="square">
            <a:spAutoFit/>
          </a:bodyPr>
          <a:lstStyle/>
          <a:p>
            <a:r>
              <a:rPr lang="en-US" dirty="0">
                <a:hlinkClick r:id="rId5"/>
              </a:rPr>
              <a:t>https://www.wnycstudios.org/podcasts/radiolab/segments/golden-rule</a:t>
            </a:r>
            <a:r>
              <a:rPr lang="en-US" dirty="0"/>
              <a:t> </a:t>
            </a:r>
          </a:p>
        </p:txBody>
      </p:sp>
    </p:spTree>
    <p:extLst>
      <p:ext uri="{BB962C8B-B14F-4D97-AF65-F5344CB8AC3E}">
        <p14:creationId xmlns:p14="http://schemas.microsoft.com/office/powerpoint/2010/main" val="10917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Zero-sum vs General-sum</a:t>
            </a:r>
          </a:p>
        </p:txBody>
      </p:sp>
      <p:sp>
        <p:nvSpPr>
          <p:cNvPr id="3" name="Content Placeholder 2"/>
          <p:cNvSpPr>
            <a:spLocks noGrp="1"/>
          </p:cNvSpPr>
          <p:nvPr>
            <p:ph sz="quarter" idx="1"/>
          </p:nvPr>
        </p:nvSpPr>
        <p:spPr/>
        <p:txBody>
          <a:bodyPr/>
          <a:lstStyle/>
          <a:p>
            <a:r>
              <a:rPr lang="en-US" dirty="0"/>
              <a:t>Zero-sum Game</a:t>
            </a:r>
          </a:p>
          <a:p>
            <a:pPr lvl="1"/>
            <a:r>
              <a:rPr lang="en-US" dirty="0"/>
              <a:t>No matter what actions are chosen by the players, the utilities for all the players sum up to zero or a constant</a:t>
            </a:r>
          </a:p>
          <a:p>
            <a:r>
              <a:rPr lang="en-US" dirty="0"/>
              <a:t>General-sum Game</a:t>
            </a:r>
          </a:p>
          <a:p>
            <a:pPr lvl="1"/>
            <a:r>
              <a:rPr lang="en-US" dirty="0"/>
              <a:t>The sum of utilities of all the players is not a constant</a:t>
            </a:r>
          </a:p>
          <a:p>
            <a:pPr marL="0" lvl="1" indent="0">
              <a:buNone/>
            </a:pPr>
            <a:endParaRPr lang="en-US" sz="800" dirty="0"/>
          </a:p>
          <a:p>
            <a:pPr marL="0" lvl="1" indent="0">
              <a:buNone/>
            </a:pPr>
            <a:r>
              <a:rPr lang="en-US" sz="2800" dirty="0">
                <a:solidFill>
                  <a:schemeClr val="tx2"/>
                </a:solidFill>
              </a:rPr>
              <a:t>Which ones are general-sum games?</a:t>
            </a:r>
          </a:p>
          <a:p>
            <a:pPr marL="0" lvl="1" indent="0">
              <a:buNone/>
            </a:pPr>
            <a:endParaRPr lang="en-US" dirty="0"/>
          </a:p>
          <a:p>
            <a:endParaRPr lang="en-US" dirty="0"/>
          </a:p>
        </p:txBody>
      </p:sp>
      <p:sp>
        <p:nvSpPr>
          <p:cNvPr id="17" name="Slide Number Placeholder 1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14</a:t>
            </a:fld>
            <a:endParaRPr lang="en-US" dirty="0"/>
          </a:p>
        </p:txBody>
      </p:sp>
      <p:graphicFrame>
        <p:nvGraphicFramePr>
          <p:cNvPr id="26" name="Table 25">
            <a:extLst>
              <a:ext uri="{FF2B5EF4-FFF2-40B4-BE49-F238E27FC236}">
                <a16:creationId xmlns:a16="http://schemas.microsoft.com/office/drawing/2014/main" id="{62573EE3-3F94-4B6D-94C9-B2BBE302EBC9}"/>
              </a:ext>
            </a:extLst>
          </p:cNvPr>
          <p:cNvGraphicFramePr>
            <a:graphicFrameLocks noGrp="1"/>
          </p:cNvGraphicFramePr>
          <p:nvPr>
            <p:extLst>
              <p:ext uri="{D42A27DB-BD31-4B8C-83A1-F6EECF244321}">
                <p14:modId xmlns:p14="http://schemas.microsoft.com/office/powerpoint/2010/main" val="158134141"/>
              </p:ext>
            </p:extLst>
          </p:nvPr>
        </p:nvGraphicFramePr>
        <p:xfrm>
          <a:off x="3019426" y="4493430"/>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27" name="TextBox 26">
            <a:extLst>
              <a:ext uri="{FF2B5EF4-FFF2-40B4-BE49-F238E27FC236}">
                <a16:creationId xmlns:a16="http://schemas.microsoft.com/office/drawing/2014/main" id="{7FCCAC65-35D5-4808-B033-8F83E3545888}"/>
              </a:ext>
            </a:extLst>
          </p:cNvPr>
          <p:cNvSpPr txBox="1"/>
          <p:nvPr/>
        </p:nvSpPr>
        <p:spPr>
          <a:xfrm>
            <a:off x="4519929" y="3935115"/>
            <a:ext cx="1523180" cy="400110"/>
          </a:xfrm>
          <a:prstGeom prst="rect">
            <a:avLst/>
          </a:prstGeom>
          <a:noFill/>
        </p:spPr>
        <p:txBody>
          <a:bodyPr wrap="square" rtlCol="0">
            <a:spAutoFit/>
          </a:bodyPr>
          <a:lstStyle/>
          <a:p>
            <a:r>
              <a:rPr lang="en-US" sz="2000" dirty="0"/>
              <a:t>Player 2</a:t>
            </a:r>
          </a:p>
        </p:txBody>
      </p:sp>
      <p:sp>
        <p:nvSpPr>
          <p:cNvPr id="28" name="TextBox 27">
            <a:extLst>
              <a:ext uri="{FF2B5EF4-FFF2-40B4-BE49-F238E27FC236}">
                <a16:creationId xmlns:a16="http://schemas.microsoft.com/office/drawing/2014/main" id="{1D813DA0-5A13-44E5-98A8-B0C40E9B281A}"/>
              </a:ext>
            </a:extLst>
          </p:cNvPr>
          <p:cNvSpPr txBox="1"/>
          <p:nvPr/>
        </p:nvSpPr>
        <p:spPr>
          <a:xfrm rot="16200000">
            <a:off x="1983374" y="5468625"/>
            <a:ext cx="1333401" cy="400110"/>
          </a:xfrm>
          <a:prstGeom prst="rect">
            <a:avLst/>
          </a:prstGeom>
          <a:noFill/>
        </p:spPr>
        <p:txBody>
          <a:bodyPr wrap="square" rtlCol="0">
            <a:spAutoFit/>
          </a:bodyPr>
          <a:lstStyle/>
          <a:p>
            <a:r>
              <a:rPr lang="en-US" sz="2000" dirty="0"/>
              <a:t>Player 1</a:t>
            </a:r>
          </a:p>
        </p:txBody>
      </p:sp>
      <p:graphicFrame>
        <p:nvGraphicFramePr>
          <p:cNvPr id="29" name="Table 28">
            <a:extLst>
              <a:ext uri="{FF2B5EF4-FFF2-40B4-BE49-F238E27FC236}">
                <a16:creationId xmlns:a16="http://schemas.microsoft.com/office/drawing/2014/main" id="{5322F9DE-563F-4AB2-8B54-6A9866A37908}"/>
              </a:ext>
            </a:extLst>
          </p:cNvPr>
          <p:cNvGraphicFramePr>
            <a:graphicFrameLocks noGrp="1"/>
          </p:cNvGraphicFramePr>
          <p:nvPr>
            <p:extLst>
              <p:ext uri="{D42A27DB-BD31-4B8C-83A1-F6EECF244321}">
                <p14:modId xmlns:p14="http://schemas.microsoft.com/office/powerpoint/2010/main" val="1963985523"/>
              </p:ext>
            </p:extLst>
          </p:nvPr>
        </p:nvGraphicFramePr>
        <p:xfrm>
          <a:off x="8045868" y="265424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9F383706-5812-4FAC-98EB-8C630EC75D57}"/>
              </a:ext>
            </a:extLst>
          </p:cNvPr>
          <p:cNvSpPr txBox="1"/>
          <p:nvPr/>
        </p:nvSpPr>
        <p:spPr>
          <a:xfrm>
            <a:off x="9563132" y="2164800"/>
            <a:ext cx="1644981" cy="400110"/>
          </a:xfrm>
          <a:prstGeom prst="rect">
            <a:avLst/>
          </a:prstGeom>
          <a:noFill/>
        </p:spPr>
        <p:txBody>
          <a:bodyPr wrap="square" rtlCol="0">
            <a:spAutoFit/>
          </a:bodyPr>
          <a:lstStyle/>
          <a:p>
            <a:r>
              <a:rPr lang="en-US" sz="2000" dirty="0"/>
              <a:t>Player 2</a:t>
            </a:r>
          </a:p>
        </p:txBody>
      </p:sp>
      <p:sp>
        <p:nvSpPr>
          <p:cNvPr id="31" name="TextBox 30">
            <a:extLst>
              <a:ext uri="{FF2B5EF4-FFF2-40B4-BE49-F238E27FC236}">
                <a16:creationId xmlns:a16="http://schemas.microsoft.com/office/drawing/2014/main" id="{06C409BD-34CA-431E-B151-C6352E0062DE}"/>
              </a:ext>
            </a:extLst>
          </p:cNvPr>
          <p:cNvSpPr txBox="1"/>
          <p:nvPr/>
        </p:nvSpPr>
        <p:spPr>
          <a:xfrm rot="16200000">
            <a:off x="7014500" y="2955037"/>
            <a:ext cx="1333401" cy="400110"/>
          </a:xfrm>
          <a:prstGeom prst="rect">
            <a:avLst/>
          </a:prstGeom>
          <a:noFill/>
        </p:spPr>
        <p:txBody>
          <a:bodyPr wrap="square" rtlCol="0">
            <a:spAutoFit/>
          </a:bodyPr>
          <a:lstStyle/>
          <a:p>
            <a:r>
              <a:rPr lang="en-US" sz="2000" dirty="0"/>
              <a:t>Player 1</a:t>
            </a:r>
          </a:p>
        </p:txBody>
      </p:sp>
      <p:graphicFrame>
        <p:nvGraphicFramePr>
          <p:cNvPr id="32" name="Table 31">
            <a:extLst>
              <a:ext uri="{FF2B5EF4-FFF2-40B4-BE49-F238E27FC236}">
                <a16:creationId xmlns:a16="http://schemas.microsoft.com/office/drawing/2014/main" id="{E9245119-487B-44DE-AE3C-0DFC967F1C39}"/>
              </a:ext>
            </a:extLst>
          </p:cNvPr>
          <p:cNvGraphicFramePr>
            <a:graphicFrameLocks noGrp="1"/>
          </p:cNvGraphicFramePr>
          <p:nvPr>
            <p:extLst>
              <p:ext uri="{D42A27DB-BD31-4B8C-83A1-F6EECF244321}">
                <p14:modId xmlns:p14="http://schemas.microsoft.com/office/powerpoint/2010/main" val="1639391543"/>
              </p:ext>
            </p:extLst>
          </p:nvPr>
        </p:nvGraphicFramePr>
        <p:xfrm>
          <a:off x="8045868" y="5033677"/>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33" name="TextBox 32">
            <a:extLst>
              <a:ext uri="{FF2B5EF4-FFF2-40B4-BE49-F238E27FC236}">
                <a16:creationId xmlns:a16="http://schemas.microsoft.com/office/drawing/2014/main" id="{2B00FEB5-1958-4733-92C8-516858C4541C}"/>
              </a:ext>
            </a:extLst>
          </p:cNvPr>
          <p:cNvSpPr txBox="1"/>
          <p:nvPr/>
        </p:nvSpPr>
        <p:spPr>
          <a:xfrm>
            <a:off x="9719104" y="4610545"/>
            <a:ext cx="1001261" cy="400110"/>
          </a:xfrm>
          <a:prstGeom prst="rect">
            <a:avLst/>
          </a:prstGeom>
          <a:noFill/>
        </p:spPr>
        <p:txBody>
          <a:bodyPr wrap="square" rtlCol="0">
            <a:spAutoFit/>
          </a:bodyPr>
          <a:lstStyle/>
          <a:p>
            <a:r>
              <a:rPr lang="en-US" sz="2000" dirty="0"/>
              <a:t>Berry</a:t>
            </a:r>
          </a:p>
        </p:txBody>
      </p:sp>
      <p:sp>
        <p:nvSpPr>
          <p:cNvPr id="34" name="TextBox 33">
            <a:extLst>
              <a:ext uri="{FF2B5EF4-FFF2-40B4-BE49-F238E27FC236}">
                <a16:creationId xmlns:a16="http://schemas.microsoft.com/office/drawing/2014/main" id="{4F3F5DB4-C0B9-4040-AD9C-D0B7AC88F06E}"/>
              </a:ext>
            </a:extLst>
          </p:cNvPr>
          <p:cNvSpPr txBox="1"/>
          <p:nvPr/>
        </p:nvSpPr>
        <p:spPr>
          <a:xfrm rot="16200000">
            <a:off x="7014500" y="5152661"/>
            <a:ext cx="1333401" cy="400110"/>
          </a:xfrm>
          <a:prstGeom prst="rect">
            <a:avLst/>
          </a:prstGeom>
          <a:noFill/>
        </p:spPr>
        <p:txBody>
          <a:bodyPr wrap="square" rtlCol="0">
            <a:spAutoFit/>
          </a:bodyPr>
          <a:lstStyle/>
          <a:p>
            <a:r>
              <a:rPr lang="en-US" sz="2000" dirty="0"/>
              <a:t>Alex</a:t>
            </a:r>
          </a:p>
        </p:txBody>
      </p:sp>
    </p:spTree>
    <p:extLst>
      <p:ext uri="{BB962C8B-B14F-4D97-AF65-F5344CB8AC3E}">
        <p14:creationId xmlns:p14="http://schemas.microsoft.com/office/powerpoint/2010/main" val="391109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Pure strategy: choose an action deterministically</a:t>
                </a:r>
              </a:p>
              <a:p>
                <a:r>
                  <a:rPr lang="en-US" dirty="0"/>
                  <a:t>Mixed strategy: choose actions according to a probability distribution</a:t>
                </a:r>
              </a:p>
              <a:p>
                <a:pPr lvl="1"/>
                <a:r>
                  <a:rPr lang="en-US" dirty="0"/>
                  <a:t>Notation: </a:t>
                </a:r>
                <a14:m>
                  <m:oMath xmlns:m="http://schemas.openxmlformats.org/officeDocument/2006/math">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=(0.3, 0.7, 0)</m:t>
                    </m:r>
                  </m:oMath>
                </a14:m>
                <a:endParaRPr lang="en-US" dirty="0">
                  <a:solidFill>
                    <a:schemeClr val="tx1"/>
                  </a:solidFill>
                </a:endParaRPr>
              </a:p>
              <a:p>
                <a:pPr lvl="1"/>
                <a:r>
                  <a:rPr lang="en-US" dirty="0"/>
                  <a:t>Support: set of actions chosen with non-zero probability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sp>
        <p:nvSpPr>
          <p:cNvPr id="13" name="TextBox 12"/>
          <p:cNvSpPr txBox="1"/>
          <p:nvPr/>
        </p:nvSpPr>
        <p:spPr>
          <a:xfrm>
            <a:off x="552099" y="3551467"/>
            <a:ext cx="8106057" cy="461665"/>
          </a:xfrm>
          <a:prstGeom prst="rect">
            <a:avLst/>
          </a:prstGeom>
          <a:noFill/>
        </p:spPr>
        <p:txBody>
          <a:bodyPr wrap="square" rtlCol="0">
            <a:spAutoFit/>
          </a:bodyPr>
          <a:lstStyle/>
          <a:p>
            <a:r>
              <a:rPr lang="en-US" sz="2400" dirty="0">
                <a:solidFill>
                  <a:schemeClr val="tx2"/>
                </a:solidFill>
              </a:rPr>
              <a:t>Does your AI play a deterministic strategy or a mixed strategy?</a:t>
            </a:r>
          </a:p>
        </p:txBody>
      </p:sp>
      <p:graphicFrame>
        <p:nvGraphicFramePr>
          <p:cNvPr id="11" name="Table 10"/>
          <p:cNvGraphicFramePr>
            <a:graphicFrameLocks noGrp="1"/>
          </p:cNvGraphicFramePr>
          <p:nvPr>
            <p:extLst>
              <p:ext uri="{D42A27DB-BD31-4B8C-83A1-F6EECF244321}">
                <p14:modId xmlns:p14="http://schemas.microsoft.com/office/powerpoint/2010/main" val="2747657366"/>
              </p:ext>
            </p:extLst>
          </p:nvPr>
        </p:nvGraphicFramePr>
        <p:xfrm>
          <a:off x="5850487" y="46748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7970033" y="4131550"/>
            <a:ext cx="1376246" cy="400110"/>
          </a:xfrm>
          <a:prstGeom prst="rect">
            <a:avLst/>
          </a:prstGeom>
          <a:noFill/>
        </p:spPr>
        <p:txBody>
          <a:bodyPr wrap="square" rtlCol="0">
            <a:spAutoFit/>
          </a:bodyPr>
          <a:lstStyle/>
          <a:p>
            <a:r>
              <a:rPr lang="en-US" sz="2000" dirty="0">
                <a:solidFill>
                  <a:srgbClr val="00B050"/>
                </a:solidFill>
              </a:rPr>
              <a:t>Player 2</a:t>
            </a:r>
          </a:p>
        </p:txBody>
      </p:sp>
      <p:sp>
        <p:nvSpPr>
          <p:cNvPr id="17" name="TextBox 16"/>
          <p:cNvSpPr txBox="1"/>
          <p:nvPr/>
        </p:nvSpPr>
        <p:spPr>
          <a:xfrm rot="16200000">
            <a:off x="4400353" y="5159144"/>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7" name="Rectangle 6"/>
          <p:cNvSpPr/>
          <p:nvPr/>
        </p:nvSpPr>
        <p:spPr>
          <a:xfrm>
            <a:off x="581115" y="4203272"/>
            <a:ext cx="3358588" cy="830997"/>
          </a:xfrm>
          <a:prstGeom prst="rect">
            <a:avLst/>
          </a:prstGeom>
        </p:spPr>
        <p:txBody>
          <a:bodyPr wrap="square">
            <a:spAutoFit/>
          </a:bodyPr>
          <a:lstStyle/>
          <a:p>
            <a:r>
              <a:rPr lang="en-US" sz="2400" dirty="0">
                <a:solidFill>
                  <a:schemeClr val="tx2"/>
                </a:solidFill>
              </a:rPr>
              <a:t>What is the support size of your AI’s strategy?</a:t>
            </a:r>
          </a:p>
        </p:txBody>
      </p:sp>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15</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8196350" y="2274387"/>
                <a:ext cx="3503311" cy="1200329"/>
              </a:xfrm>
              <a:prstGeom prst="rect">
                <a:avLst/>
              </a:prstGeom>
              <a:noFill/>
              <a:ln>
                <a:solidFill>
                  <a:srgbClr val="C00000"/>
                </a:solidFill>
              </a:ln>
            </p:spPr>
            <p:txBody>
              <a:bodyPr wrap="square" rtlCol="0">
                <a:spAutoFit/>
              </a:bodyPr>
              <a:lstStyle/>
              <a:p>
                <a:r>
                  <a:rPr lang="en-US" sz="2400" dirty="0">
                    <a:solidFill>
                      <a:srgbClr val="C00000"/>
                    </a:solidFill>
                  </a:rPr>
                  <a:t>Notation Alert! We use </a:t>
                </a:r>
                <a14:m>
                  <m:oMath xmlns:m="http://schemas.openxmlformats.org/officeDocument/2006/math">
                    <m:r>
                      <a:rPr lang="en-US" sz="2400" i="1" dirty="0">
                        <a:solidFill>
                          <a:srgbClr val="C00000"/>
                        </a:solidFill>
                        <a:latin typeface="Cambria Math" panose="02040503050406030204" pitchFamily="18" charset="0"/>
                      </a:rPr>
                      <m:t>𝑠</m:t>
                    </m:r>
                  </m:oMath>
                </a14:m>
                <a:r>
                  <a:rPr lang="en-US" sz="2400" dirty="0">
                    <a:solidFill>
                      <a:srgbClr val="C00000"/>
                    </a:solidFill>
                  </a:rPr>
                  <a:t> to represent strategy here (not states)</a:t>
                </a:r>
                <a:endParaRPr lang="en-US" sz="24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8196350" y="2274387"/>
                <a:ext cx="3503311" cy="1200329"/>
              </a:xfrm>
              <a:prstGeom prst="rect">
                <a:avLst/>
              </a:prstGeom>
              <a:blipFill>
                <a:blip r:embed="rId3"/>
                <a:stretch>
                  <a:fillRect l="-2604" t="-3518" r="-1736" b="-10050"/>
                </a:stretch>
              </a:blipFill>
              <a:ln>
                <a:solidFill>
                  <a:srgbClr val="C00000"/>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FC28D8D-97D6-C70B-F93F-4AB9CFA7E924}"/>
                  </a:ext>
                </a:extLst>
              </p14:cNvPr>
              <p14:cNvContentPartPr/>
              <p14:nvPr/>
            </p14:nvContentPartPr>
            <p14:xfrm>
              <a:off x="705960" y="1596240"/>
              <a:ext cx="3340440" cy="1259280"/>
            </p14:xfrm>
          </p:contentPart>
        </mc:Choice>
        <mc:Fallback>
          <p:pic>
            <p:nvPicPr>
              <p:cNvPr id="4" name="Ink 3">
                <a:extLst>
                  <a:ext uri="{FF2B5EF4-FFF2-40B4-BE49-F238E27FC236}">
                    <a16:creationId xmlns:a16="http://schemas.microsoft.com/office/drawing/2014/main" id="{CFC28D8D-97D6-C70B-F93F-4AB9CFA7E924}"/>
                  </a:ext>
                </a:extLst>
              </p:cNvPr>
              <p:cNvPicPr/>
              <p:nvPr/>
            </p:nvPicPr>
            <p:blipFill>
              <a:blip r:embed="rId5"/>
              <a:stretch>
                <a:fillRect/>
              </a:stretch>
            </p:blipFill>
            <p:spPr>
              <a:xfrm>
                <a:off x="696600" y="1586880"/>
                <a:ext cx="3359160" cy="1278000"/>
              </a:xfrm>
              <a:prstGeom prst="rect">
                <a:avLst/>
              </a:prstGeom>
            </p:spPr>
          </p:pic>
        </mc:Fallback>
      </mc:AlternateContent>
    </p:spTree>
    <p:extLst>
      <p:ext uri="{BB962C8B-B14F-4D97-AF65-F5344CB8AC3E}">
        <p14:creationId xmlns:p14="http://schemas.microsoft.com/office/powerpoint/2010/main" val="18933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Utility</a:t>
            </a:r>
          </a:p>
        </p:txBody>
      </p:sp>
      <p:sp>
        <p:nvSpPr>
          <p:cNvPr id="3" name="Content Placeholder 2"/>
          <p:cNvSpPr>
            <a:spLocks noGrp="1"/>
          </p:cNvSpPr>
          <p:nvPr>
            <p:ph sz="quarter" idx="1"/>
          </p:nvPr>
        </p:nvSpPr>
        <p:spPr/>
        <p:txBody>
          <a:bodyPr/>
          <a:lstStyle/>
          <a:p>
            <a:r>
              <a:rPr lang="en-US" dirty="0"/>
              <a:t>Given the strategies of all players, </a:t>
            </a:r>
          </a:p>
        </p:txBody>
      </p:sp>
      <mc:AlternateContent xmlns:mc="http://schemas.openxmlformats.org/markup-compatibility/2006" xmlns:a14="http://schemas.microsoft.com/office/drawing/2010/main">
        <mc:Choice Requires="a14">
          <p:sp>
            <p:nvSpPr>
              <p:cNvPr id="14" name="TextBox 13"/>
              <p:cNvSpPr txBox="1"/>
              <p:nvPr/>
            </p:nvSpPr>
            <p:spPr>
              <a:xfrm>
                <a:off x="651442" y="3591185"/>
                <a:ext cx="8042138" cy="1014380"/>
              </a:xfrm>
              <a:prstGeom prst="rect">
                <a:avLst/>
              </a:prstGeom>
              <a:noFill/>
            </p:spPr>
            <p:txBody>
              <a:bodyPr wrap="none" rtlCol="0">
                <a:spAutoFit/>
              </a:bodyPr>
              <a:lstStyle/>
              <a:p>
                <a:r>
                  <a:rPr lang="en-US" sz="2400" dirty="0">
                    <a:solidFill>
                      <a:schemeClr val="tx2"/>
                    </a:solidFill>
                  </a:rPr>
                  <a:t>If Alex’s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𝐴</m:t>
                        </m:r>
                      </m:sub>
                    </m:sSub>
                  </m:oMath>
                </a14:m>
                <a:r>
                  <a:rPr lang="en-US" sz="2400" dirty="0">
                    <a:solidFill>
                      <a:schemeClr val="tx2"/>
                    </a:solidFill>
                  </a:rPr>
                  <a:t>=</a:t>
                </a:r>
                <a14:m>
                  <m:oMath xmlns:m="http://schemas.openxmlformats.org/officeDocument/2006/math">
                    <m:d>
                      <m:dPr>
                        <m:ctrlPr>
                          <a:rPr lang="en-US" sz="2400" i="1">
                            <a:solidFill>
                              <a:schemeClr val="tx2"/>
                            </a:solidFill>
                            <a:latin typeface="Cambria Math" panose="02040503050406030204" pitchFamily="18" charset="0"/>
                          </a:rPr>
                        </m:ctrlPr>
                      </m:dPr>
                      <m:e>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r>
                          <a:rPr lang="en-US" sz="2400" i="1">
                            <a:solidFill>
                              <a:schemeClr val="tx2"/>
                            </a:solidFill>
                            <a:latin typeface="Cambria Math" panose="02040503050406030204" pitchFamily="18" charset="0"/>
                          </a:rPr>
                          <m:t>,</m:t>
                        </m:r>
                        <m:f>
                          <m:fPr>
                            <m:ctrlPr>
                              <a:rPr lang="en-US" sz="2400" i="1">
                                <a:solidFill>
                                  <a:schemeClr val="tx2"/>
                                </a:solidFill>
                                <a:latin typeface="Cambria Math" panose="02040503050406030204" pitchFamily="18" charset="0"/>
                              </a:rPr>
                            </m:ctrlPr>
                          </m:fPr>
                          <m:num>
                            <m:r>
                              <a:rPr lang="en-US" sz="2400" i="1">
                                <a:solidFill>
                                  <a:schemeClr val="tx2"/>
                                </a:solidFill>
                                <a:latin typeface="Cambria Math" panose="02040503050406030204" pitchFamily="18" charset="0"/>
                              </a:rPr>
                              <m:t>1</m:t>
                            </m:r>
                          </m:num>
                          <m:den>
                            <m:r>
                              <a:rPr lang="en-US" sz="2400" i="1">
                                <a:solidFill>
                                  <a:schemeClr val="tx2"/>
                                </a:solidFill>
                                <a:latin typeface="Cambria Math" panose="02040503050406030204" pitchFamily="18" charset="0"/>
                              </a:rPr>
                              <m:t>2</m:t>
                            </m:r>
                          </m:den>
                        </m:f>
                      </m:e>
                    </m:d>
                  </m:oMath>
                </a14:m>
                <a:r>
                  <a:rPr lang="en-US" sz="2400" dirty="0">
                    <a:solidFill>
                      <a:schemeClr val="tx2"/>
                    </a:solidFill>
                  </a:rPr>
                  <a:t>, Berry’s strategy </a:t>
                </a:r>
                <a14:m>
                  <m:oMath xmlns:m="http://schemas.openxmlformats.org/officeDocument/2006/math">
                    <m:sSub>
                      <m:sSubPr>
                        <m:ctrlPr>
                          <a:rPr lang="en-US" sz="2400" i="1" dirty="0">
                            <a:solidFill>
                              <a:schemeClr val="tx2"/>
                            </a:solidFill>
                            <a:latin typeface="Cambria Math" panose="02040503050406030204" pitchFamily="18" charset="0"/>
                          </a:rPr>
                        </m:ctrlPr>
                      </m:sSubPr>
                      <m:e>
                        <m:r>
                          <a:rPr lang="en-US" sz="2400" i="1" dirty="0">
                            <a:solidFill>
                              <a:schemeClr val="tx2"/>
                            </a:solidFill>
                            <a:latin typeface="Cambria Math" panose="02040503050406030204" pitchFamily="18" charset="0"/>
                          </a:rPr>
                          <m:t>𝑠</m:t>
                        </m:r>
                      </m:e>
                      <m:sub>
                        <m:r>
                          <a:rPr lang="en-US" sz="2400" i="1" dirty="0">
                            <a:solidFill>
                              <a:schemeClr val="tx2"/>
                            </a:solidFill>
                            <a:latin typeface="Cambria Math" panose="02040503050406030204" pitchFamily="18" charset="0"/>
                          </a:rPr>
                          <m:t>𝐵</m:t>
                        </m:r>
                      </m:sub>
                    </m:sSub>
                  </m:oMath>
                </a14:m>
                <a:r>
                  <a:rPr lang="en-US" sz="2400" dirty="0">
                    <a:solidFill>
                      <a:schemeClr val="tx2"/>
                    </a:solidFill>
                  </a:rPr>
                  <a:t>=</a:t>
                </a:r>
                <a14:m>
                  <m:oMath xmlns:m="http://schemas.openxmlformats.org/officeDocument/2006/math">
                    <m:r>
                      <a:rPr lang="en-US" sz="2400" i="1">
                        <a:solidFill>
                          <a:schemeClr val="tx2"/>
                        </a:solidFill>
                        <a:latin typeface="Cambria Math" panose="02040503050406030204" pitchFamily="18" charset="0"/>
                      </a:rPr>
                      <m:t>(1,0)</m:t>
                    </m:r>
                  </m:oMath>
                </a14:m>
                <a:endParaRPr lang="en-US" sz="2400" dirty="0">
                  <a:solidFill>
                    <a:schemeClr val="tx2"/>
                  </a:solidFill>
                </a:endParaRPr>
              </a:p>
              <a:p>
                <a:r>
                  <a:rPr lang="en-US" sz="2400" dirty="0">
                    <a:solidFill>
                      <a:schemeClr val="tx2"/>
                    </a:solidFill>
                  </a:rPr>
                  <a:t>What is the probability of action profile </a:t>
                </a:r>
                <a14:m>
                  <m:oMath xmlns:m="http://schemas.openxmlformats.org/officeDocument/2006/math">
                    <m:r>
                      <a:rPr lang="en-US" sz="2400" b="1">
                        <a:solidFill>
                          <a:schemeClr val="tx2"/>
                        </a:solidFill>
                        <a:latin typeface="Cambria Math" panose="02040503050406030204" pitchFamily="18" charset="0"/>
                      </a:rPr>
                      <m:t>𝐚</m:t>
                    </m:r>
                    <m:r>
                      <a:rPr lang="en-US" sz="2400">
                        <a:solidFill>
                          <a:schemeClr val="tx2"/>
                        </a:solidFill>
                        <a:latin typeface="Cambria Math" panose="02040503050406030204" pitchFamily="18" charset="0"/>
                      </a:rPr>
                      <m:t>=</m:t>
                    </m:r>
                  </m:oMath>
                </a14:m>
                <a:r>
                  <a:rPr lang="en-US" sz="2400" dirty="0">
                    <a:solidFill>
                      <a:schemeClr val="tx2"/>
                    </a:solidFill>
                  </a:rPr>
                  <a:t>(Concert,Football)?</a:t>
                </a:r>
              </a:p>
            </p:txBody>
          </p:sp>
        </mc:Choice>
        <mc:Fallback xmlns="">
          <p:sp>
            <p:nvSpPr>
              <p:cNvPr id="14" name="TextBox 13"/>
              <p:cNvSpPr txBox="1">
                <a:spLocks noRot="1" noChangeAspect="1" noMove="1" noResize="1" noEditPoints="1" noAdjustHandles="1" noChangeArrowheads="1" noChangeShapeType="1" noTextEdit="1"/>
              </p:cNvSpPr>
              <p:nvPr/>
            </p:nvSpPr>
            <p:spPr>
              <a:xfrm>
                <a:off x="651442" y="3591185"/>
                <a:ext cx="8042138" cy="1014380"/>
              </a:xfrm>
              <a:prstGeom prst="rect">
                <a:avLst/>
              </a:prstGeom>
              <a:blipFill>
                <a:blip r:embed="rId2"/>
                <a:stretch>
                  <a:fillRect l="-1213" b="-12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52099" y="1716107"/>
                <a:ext cx="7841888" cy="1403076"/>
              </a:xfrm>
              <a:prstGeom prst="rect">
                <a:avLst/>
              </a:prstGeom>
            </p:spPr>
            <p:txBody>
              <a:bodyPr wrap="square">
                <a:spAutoFit/>
              </a:bodyPr>
              <a:lstStyle/>
              <a:p>
                <a:r>
                  <a:rPr lang="en-US" sz="2400" dirty="0"/>
                  <a:t>Expected Utility for player </a:t>
                </a:r>
                <a14:m>
                  <m:oMath xmlns:m="http://schemas.openxmlformats.org/officeDocument/2006/math">
                    <m:r>
                      <a:rPr lang="en-US" sz="2400" i="1">
                        <a:latin typeface="Cambria Math" panose="02040503050406030204" pitchFamily="18" charset="0"/>
                      </a:rPr>
                      <m:t>𝑖</m:t>
                    </m:r>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𝑢</m:t>
                        </m:r>
                      </m:e>
                      <m:sub>
                        <m:r>
                          <a:rPr lang="en-US" sz="2400" i="1" dirty="0">
                            <a:latin typeface="Cambria Math" panose="02040503050406030204" pitchFamily="18" charset="0"/>
                          </a:rPr>
                          <m:t>𝑖</m:t>
                        </m:r>
                      </m:sub>
                    </m:sSub>
                  </m:oMath>
                </a14:m>
                <a:r>
                  <a:rPr lang="en-US" sz="2400" dirty="0"/>
                  <a:t>= </a:t>
                </a:r>
              </a:p>
              <a:p>
                <a:pPr/>
                <a14:m>
                  <m:oMathPara xmlns:m="http://schemas.openxmlformats.org/officeDocument/2006/math">
                    <m:oMathParaPr>
                      <m:jc m:val="centerGroup"/>
                    </m:oMathParaPr>
                    <m:oMath xmlns:m="http://schemas.openxmlformats.org/officeDocument/2006/math">
                      <m:nary>
                        <m:naryPr>
                          <m:chr m:val="∑"/>
                          <m:supHide m:val="on"/>
                          <m:ctrlPr>
                            <a:rPr lang="en-US" sz="2400" i="1">
                              <a:latin typeface="Cambria Math" panose="02040503050406030204" pitchFamily="18" charset="0"/>
                            </a:rPr>
                          </m:ctrlPr>
                        </m:naryPr>
                        <m:sub>
                          <m:r>
                            <a:rPr lang="en-US" sz="2400" b="1">
                              <a:latin typeface="Cambria Math" panose="02040503050406030204" pitchFamily="18" charset="0"/>
                            </a:rPr>
                            <m:t>𝐚</m:t>
                          </m:r>
                        </m:sub>
                        <m:sup/>
                        <m:e>
                          <m:r>
                            <m:rPr>
                              <m:nor/>
                            </m:rPr>
                            <a:rPr lang="en-US" sz="2400" dirty="0"/>
                            <m:t>Prob</m:t>
                          </m:r>
                          <m:r>
                            <m:rPr>
                              <m:nor/>
                            </m:rPr>
                            <a:rPr lang="en-US" sz="2400" dirty="0"/>
                            <m:t>(</m:t>
                          </m:r>
                          <m:r>
                            <m:rPr>
                              <m:nor/>
                            </m:rPr>
                            <a:rPr lang="en-US" sz="2400" dirty="0"/>
                            <m:t>action</m:t>
                          </m:r>
                          <m:r>
                            <m:rPr>
                              <m:nor/>
                            </m:rPr>
                            <a:rPr lang="en-US" sz="2400" dirty="0"/>
                            <m:t> </m:t>
                          </m:r>
                          <m:r>
                            <m:rPr>
                              <m:nor/>
                            </m:rPr>
                            <a:rPr lang="en-US" sz="2400" dirty="0"/>
                            <m:t>profile</m:t>
                          </m:r>
                          <m:r>
                            <m:rPr>
                              <m:nor/>
                            </m:rPr>
                            <a:rPr lang="en-US" sz="2400" dirty="0"/>
                            <m:t> </m:t>
                          </m:r>
                          <m:r>
                            <a:rPr lang="en-US" sz="2400" b="1">
                              <a:latin typeface="Cambria Math" panose="02040503050406030204" pitchFamily="18" charset="0"/>
                            </a:rPr>
                            <m:t>𝐚</m:t>
                          </m:r>
                          <m:r>
                            <m:rPr>
                              <m:nor/>
                            </m:rPr>
                            <a:rPr lang="en-US" sz="2400" dirty="0"/>
                            <m:t>) </m:t>
                          </m:r>
                          <m:r>
                            <a:rPr lang="en-US" sz="2400" i="1" dirty="0">
                              <a:latin typeface="Cambria Math" panose="02040503050406030204" pitchFamily="18" charset="0"/>
                            </a:rPr>
                            <m:t>×</m:t>
                          </m:r>
                        </m:e>
                      </m:nary>
                      <m:r>
                        <m:rPr>
                          <m:nor/>
                        </m:rPr>
                        <a:rPr lang="en-US" sz="2400" dirty="0"/>
                        <m:t>Utility</m:t>
                      </m:r>
                      <m:r>
                        <m:rPr>
                          <m:nor/>
                        </m:rPr>
                        <a:rPr lang="en-US" sz="2400" dirty="0"/>
                        <m:t> </m:t>
                      </m:r>
                      <m:r>
                        <m:rPr>
                          <m:nor/>
                        </m:rPr>
                        <a:rPr lang="en-US" sz="2400" dirty="0"/>
                        <m:t>for</m:t>
                      </m:r>
                      <m:r>
                        <m:rPr>
                          <m:nor/>
                        </m:rPr>
                        <a:rPr lang="en-US" sz="2400" dirty="0"/>
                        <m:t> </m:t>
                      </m:r>
                      <m:r>
                        <m:rPr>
                          <m:nor/>
                        </m:rPr>
                        <a:rPr lang="en-US" sz="2400" dirty="0"/>
                        <m:t>player</m:t>
                      </m:r>
                      <m:r>
                        <m:rPr>
                          <m:nor/>
                        </m:rPr>
                        <a:rPr lang="en-US" sz="2400" dirty="0"/>
                        <m:t> </m:t>
                      </m:r>
                      <m:r>
                        <a:rPr lang="en-US" sz="2400" i="1">
                          <a:latin typeface="Cambria Math" panose="02040503050406030204" pitchFamily="18" charset="0"/>
                        </a:rPr>
                        <m:t>𝑖</m:t>
                      </m:r>
                      <m:r>
                        <m:rPr>
                          <m:nor/>
                        </m:rPr>
                        <a:rPr lang="en-US" sz="2400" dirty="0"/>
                        <m:t> </m:t>
                      </m:r>
                      <m:r>
                        <m:rPr>
                          <m:nor/>
                        </m:rPr>
                        <a:rPr lang="en-US" sz="2400" dirty="0"/>
                        <m:t>in</m:t>
                      </m:r>
                      <m:r>
                        <a:rPr lang="en-US" sz="2400" b="1" dirty="0">
                          <a:latin typeface="Cambria Math" panose="02040503050406030204" pitchFamily="18" charset="0"/>
                        </a:rPr>
                        <m:t> </m:t>
                      </m:r>
                      <m:r>
                        <a:rPr lang="en-US" sz="2400" b="1">
                          <a:latin typeface="Cambria Math" panose="02040503050406030204" pitchFamily="18" charset="0"/>
                        </a:rPr>
                        <m:t>𝐚</m:t>
                      </m:r>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552099" y="1716107"/>
                <a:ext cx="7841888" cy="1403076"/>
              </a:xfrm>
              <a:prstGeom prst="rect">
                <a:avLst/>
              </a:prstGeom>
              <a:blipFill>
                <a:blip r:embed="rId3"/>
                <a:stretch>
                  <a:fillRect l="-4045" t="-66667" b="-124324"/>
                </a:stretch>
              </a:blipFill>
            </p:spPr>
            <p:txBody>
              <a:bodyPr/>
              <a:lstStyle/>
              <a:p>
                <a:r>
                  <a:rPr lang="en-US">
                    <a:noFill/>
                  </a:rPr>
                  <a:t> </a:t>
                </a:r>
              </a:p>
            </p:txBody>
          </p:sp>
        </mc:Fallback>
      </mc:AlternateContent>
      <p:sp>
        <p:nvSpPr>
          <p:cNvPr id="7" name="Rectangle 6"/>
          <p:cNvSpPr/>
          <p:nvPr/>
        </p:nvSpPr>
        <p:spPr>
          <a:xfrm>
            <a:off x="651442" y="5115899"/>
            <a:ext cx="5397055" cy="461665"/>
          </a:xfrm>
          <a:prstGeom prst="rect">
            <a:avLst/>
          </a:prstGeom>
        </p:spPr>
        <p:txBody>
          <a:bodyPr wrap="none">
            <a:spAutoFit/>
          </a:bodyPr>
          <a:lstStyle/>
          <a:p>
            <a:r>
              <a:rPr lang="en-US" sz="2400" dirty="0">
                <a:solidFill>
                  <a:schemeClr val="tx2"/>
                </a:solidFill>
              </a:rPr>
              <a:t>What is Alex’s utility in this action profile?</a:t>
            </a:r>
          </a:p>
        </p:txBody>
      </p:sp>
      <mc:AlternateContent xmlns:mc="http://schemas.openxmlformats.org/markup-compatibility/2006" xmlns:a14="http://schemas.microsoft.com/office/drawing/2010/main">
        <mc:Choice Requires="a14">
          <p:sp>
            <p:nvSpPr>
              <p:cNvPr id="8" name="TextBox 7"/>
              <p:cNvSpPr txBox="1"/>
              <p:nvPr/>
            </p:nvSpPr>
            <p:spPr>
              <a:xfrm>
                <a:off x="2393463" y="2872287"/>
                <a:ext cx="6804107" cy="461665"/>
              </a:xfrm>
              <a:prstGeom prst="rect">
                <a:avLst/>
              </a:prstGeom>
              <a:noFill/>
            </p:spPr>
            <p:txBody>
              <a:bodyPr wrap="none" rtlCol="0">
                <a:spAutoFit/>
              </a:bodyPr>
              <a:lstStyle/>
              <a:p>
                <a:r>
                  <a:rPr lang="en-US" sz="2400" dirty="0">
                    <a:solidFill>
                      <a:srgbClr val="C00000"/>
                    </a:solidFill>
                  </a:rPr>
                  <a:t>Can skip action profiles with probability </a:t>
                </a:r>
                <a14:m>
                  <m:oMath xmlns:m="http://schemas.openxmlformats.org/officeDocument/2006/math">
                    <m:r>
                      <a:rPr lang="en-US" sz="2400" i="1">
                        <a:solidFill>
                          <a:srgbClr val="C00000"/>
                        </a:solidFill>
                        <a:latin typeface="Cambria Math" panose="02040503050406030204" pitchFamily="18" charset="0"/>
                      </a:rPr>
                      <m:t>0</m:t>
                    </m:r>
                  </m:oMath>
                </a14:m>
                <a:r>
                  <a:rPr lang="en-US" sz="2400" dirty="0">
                    <a:solidFill>
                      <a:srgbClr val="C00000"/>
                    </a:solidFill>
                  </a:rPr>
                  <a:t> or utility </a:t>
                </a:r>
                <a14:m>
                  <m:oMath xmlns:m="http://schemas.openxmlformats.org/officeDocument/2006/math">
                    <m:r>
                      <a:rPr lang="en-US" sz="2400" i="1">
                        <a:solidFill>
                          <a:srgbClr val="C00000"/>
                        </a:solidFill>
                        <a:latin typeface="Cambria Math" panose="02040503050406030204" pitchFamily="18" charset="0"/>
                      </a:rPr>
                      <m:t>0</m:t>
                    </m:r>
                  </m:oMath>
                </a14:m>
                <a:endParaRPr lang="en-US" sz="2400" dirty="0">
                  <a:solidFill>
                    <a:srgbClr val="C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93463" y="2872287"/>
                <a:ext cx="6804107" cy="461665"/>
              </a:xfrm>
              <a:prstGeom prst="rect">
                <a:avLst/>
              </a:prstGeom>
              <a:blipFill>
                <a:blip r:embed="rId4"/>
                <a:stretch>
                  <a:fillRect l="-1434" t="-10526" b="-28947"/>
                </a:stretch>
              </a:blipFill>
            </p:spPr>
            <p:txBody>
              <a:bodyPr/>
              <a:lstStyle/>
              <a:p>
                <a:r>
                  <a:rPr lang="en-US">
                    <a:noFill/>
                  </a:rPr>
                  <a:t> </a:t>
                </a:r>
              </a:p>
            </p:txBody>
          </p:sp>
        </mc:Fallback>
      </mc:AlternateContent>
      <p:sp>
        <p:nvSpPr>
          <p:cNvPr id="9" name="Oval 8"/>
          <p:cNvSpPr/>
          <p:nvPr/>
        </p:nvSpPr>
        <p:spPr>
          <a:xfrm>
            <a:off x="1427584" y="2845743"/>
            <a:ext cx="362673" cy="24270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8" idx="1"/>
            <a:endCxn id="9" idx="6"/>
          </p:cNvCxnSpPr>
          <p:nvPr/>
        </p:nvCxnSpPr>
        <p:spPr>
          <a:xfrm flipH="1" flipV="1">
            <a:off x="1790257" y="2967096"/>
            <a:ext cx="603206" cy="136024"/>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7863840" y="243487"/>
                <a:ext cx="4154808" cy="1877437"/>
              </a:xfrm>
              <a:prstGeom prst="rect">
                <a:avLst/>
              </a:prstGeom>
              <a:noFill/>
              <a:ln>
                <a:solidFill>
                  <a:srgbClr val="C00000"/>
                </a:solidFill>
              </a:ln>
            </p:spPr>
            <p:txBody>
              <a:bodyPr wrap="square" rtlCol="0">
                <a:spAutoFit/>
              </a:bodyPr>
              <a:lstStyle/>
              <a:p>
                <a:r>
                  <a:rPr lang="en-US" sz="2000" dirty="0">
                    <a:solidFill>
                      <a:srgbClr val="C00000"/>
                    </a:solidFill>
                  </a:rPr>
                  <a:t>Notation Alert!</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i="1" dirty="0">
                        <a:solidFill>
                          <a:srgbClr val="C00000"/>
                        </a:solidFill>
                        <a:latin typeface="Cambria Math" panose="02040503050406030204" pitchFamily="18" charset="0"/>
                      </a:rPr>
                      <m:t>𝑎</m:t>
                    </m:r>
                    <m:r>
                      <a:rPr lang="en-US" sz="2000" i="1" dirty="0">
                        <a:solidFill>
                          <a:srgbClr val="C00000"/>
                        </a:solidFill>
                        <a:latin typeface="Cambria Math" panose="02040503050406030204" pitchFamily="18" charset="0"/>
                      </a:rPr>
                      <m:t>, </m:t>
                    </m:r>
                    <m:r>
                      <a:rPr lang="en-US" sz="2000" i="1" dirty="0">
                        <a:solidFill>
                          <a:srgbClr val="C00000"/>
                        </a:solidFill>
                        <a:latin typeface="Cambria Math" panose="02040503050406030204" pitchFamily="18" charset="0"/>
                      </a:rPr>
                      <m:t>𝑠</m:t>
                    </m:r>
                    <m:r>
                      <a:rPr lang="en-US" sz="2000" i="1" dirty="0">
                        <a:solidFill>
                          <a:srgbClr val="C00000"/>
                        </a:solidFill>
                        <a:latin typeface="Cambria Math" panose="02040503050406030204" pitchFamily="18" charset="0"/>
                      </a:rPr>
                      <m:t>,</m:t>
                    </m:r>
                    <m:r>
                      <a:rPr lang="en-US" sz="2000" i="1" dirty="0">
                        <a:solidFill>
                          <a:srgbClr val="C00000"/>
                        </a:solidFill>
                        <a:latin typeface="Cambria Math" panose="02040503050406030204" pitchFamily="18" charset="0"/>
                      </a:rPr>
                      <m:t>𝑢</m:t>
                    </m:r>
                  </m:oMath>
                </a14:m>
                <a:r>
                  <a:rPr lang="en-US" sz="2000" dirty="0">
                    <a:solidFill>
                      <a:srgbClr val="C00000"/>
                    </a:solidFill>
                  </a:rPr>
                  <a:t> to represent action, strategy, utility of a player</a:t>
                </a:r>
              </a:p>
              <a:p>
                <a:endParaRPr lang="en-US" sz="800" dirty="0">
                  <a:solidFill>
                    <a:srgbClr val="C00000"/>
                  </a:solidFill>
                </a:endParaRPr>
              </a:p>
              <a:p>
                <a:r>
                  <a:rPr lang="en-US" sz="2000" dirty="0">
                    <a:solidFill>
                      <a:srgbClr val="C00000"/>
                    </a:solidFill>
                  </a:rPr>
                  <a:t>Use </a:t>
                </a:r>
                <a14:m>
                  <m:oMath xmlns:m="http://schemas.openxmlformats.org/officeDocument/2006/math">
                    <m:r>
                      <a:rPr lang="en-US" sz="2000" b="1" dirty="0">
                        <a:solidFill>
                          <a:srgbClr val="C00000"/>
                        </a:solidFill>
                        <a:latin typeface="Cambria Math" panose="02040503050406030204" pitchFamily="18" charset="0"/>
                      </a:rPr>
                      <m:t>𝐚</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𝐬</m:t>
                    </m:r>
                    <m:r>
                      <a:rPr lang="en-US" sz="2000" b="1" dirty="0">
                        <a:solidFill>
                          <a:srgbClr val="C00000"/>
                        </a:solidFill>
                        <a:latin typeface="Cambria Math" panose="02040503050406030204" pitchFamily="18" charset="0"/>
                      </a:rPr>
                      <m:t>,</m:t>
                    </m:r>
                    <m:r>
                      <a:rPr lang="en-US" sz="2000" b="1" dirty="0">
                        <a:solidFill>
                          <a:srgbClr val="C00000"/>
                        </a:solidFill>
                        <a:latin typeface="Cambria Math" panose="02040503050406030204" pitchFamily="18" charset="0"/>
                      </a:rPr>
                      <m:t>𝐮</m:t>
                    </m:r>
                  </m:oMath>
                </a14:m>
                <a:r>
                  <a:rPr lang="en-US" sz="2000" dirty="0">
                    <a:solidFill>
                      <a:srgbClr val="C00000"/>
                    </a:solidFill>
                  </a:rPr>
                  <a:t> to represent action, strategy, utility profile</a:t>
                </a:r>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863840" y="243487"/>
                <a:ext cx="4154808" cy="1877437"/>
              </a:xfrm>
              <a:prstGeom prst="rect">
                <a:avLst/>
              </a:prstGeom>
              <a:blipFill>
                <a:blip r:embed="rId5"/>
                <a:stretch>
                  <a:fillRect l="-1212" t="-1333" b="-4667"/>
                </a:stretch>
              </a:blipFill>
              <a:ln>
                <a:solidFill>
                  <a:srgbClr val="C00000"/>
                </a:solidFill>
              </a:ln>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16</a:t>
            </a:fld>
            <a:endParaRPr lang="en-US" dirty="0"/>
          </a:p>
        </p:txBody>
      </p:sp>
      <p:graphicFrame>
        <p:nvGraphicFramePr>
          <p:cNvPr id="18" name="Table 17">
            <a:extLst>
              <a:ext uri="{FF2B5EF4-FFF2-40B4-BE49-F238E27FC236}">
                <a16:creationId xmlns:a16="http://schemas.microsoft.com/office/drawing/2014/main" id="{D044DE1E-F657-4494-99A5-91BFE6DE1CEC}"/>
              </a:ext>
            </a:extLst>
          </p:cNvPr>
          <p:cNvGraphicFramePr>
            <a:graphicFrameLocks noGrp="1"/>
          </p:cNvGraphicFramePr>
          <p:nvPr>
            <p:extLst>
              <p:ext uri="{D42A27DB-BD31-4B8C-83A1-F6EECF244321}">
                <p14:modId xmlns:p14="http://schemas.microsoft.com/office/powerpoint/2010/main" val="468509122"/>
              </p:ext>
            </p:extLst>
          </p:nvPr>
        </p:nvGraphicFramePr>
        <p:xfrm>
          <a:off x="7221410" y="5135412"/>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9" name="TextBox 18">
            <a:extLst>
              <a:ext uri="{FF2B5EF4-FFF2-40B4-BE49-F238E27FC236}">
                <a16:creationId xmlns:a16="http://schemas.microsoft.com/office/drawing/2014/main" id="{A294FF87-A399-4DD6-8369-44FA92B7108D}"/>
              </a:ext>
            </a:extLst>
          </p:cNvPr>
          <p:cNvSpPr txBox="1"/>
          <p:nvPr/>
        </p:nvSpPr>
        <p:spPr>
          <a:xfrm>
            <a:off x="9807471" y="4211556"/>
            <a:ext cx="1376246" cy="461665"/>
          </a:xfrm>
          <a:prstGeom prst="rect">
            <a:avLst/>
          </a:prstGeom>
          <a:noFill/>
        </p:spPr>
        <p:txBody>
          <a:bodyPr wrap="square" rtlCol="0">
            <a:spAutoFit/>
          </a:bodyPr>
          <a:lstStyle/>
          <a:p>
            <a:r>
              <a:rPr lang="en-US" sz="2400" dirty="0"/>
              <a:t>Berry</a:t>
            </a:r>
          </a:p>
        </p:txBody>
      </p:sp>
      <p:sp>
        <p:nvSpPr>
          <p:cNvPr id="21" name="TextBox 20">
            <a:extLst>
              <a:ext uri="{FF2B5EF4-FFF2-40B4-BE49-F238E27FC236}">
                <a16:creationId xmlns:a16="http://schemas.microsoft.com/office/drawing/2014/main" id="{D451135B-C42C-479E-8F3B-B6C64CD99BE4}"/>
              </a:ext>
            </a:extLst>
          </p:cNvPr>
          <p:cNvSpPr txBox="1"/>
          <p:nvPr/>
        </p:nvSpPr>
        <p:spPr>
          <a:xfrm rot="16200000">
            <a:off x="5905079" y="5809143"/>
            <a:ext cx="1152588" cy="461665"/>
          </a:xfrm>
          <a:prstGeom prst="rect">
            <a:avLst/>
          </a:prstGeom>
          <a:noFill/>
        </p:spPr>
        <p:txBody>
          <a:bodyPr wrap="square" rtlCol="0">
            <a:spAutoFit/>
          </a:bodyPr>
          <a:lstStyle/>
          <a:p>
            <a:pPr algn="ctr"/>
            <a:r>
              <a:rPr lang="en-US" sz="2400" dirty="0"/>
              <a:t>Alex</a:t>
            </a:r>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34CBF5F-3B19-BB99-97D6-BA918F4C6E45}"/>
                  </a:ext>
                </a:extLst>
              </p14:cNvPr>
              <p14:cNvContentPartPr/>
              <p14:nvPr/>
            </p14:nvContentPartPr>
            <p14:xfrm>
              <a:off x="905040" y="2345760"/>
              <a:ext cx="10474920" cy="4366080"/>
            </p14:xfrm>
          </p:contentPart>
        </mc:Choice>
        <mc:Fallback>
          <p:pic>
            <p:nvPicPr>
              <p:cNvPr id="4" name="Ink 3">
                <a:extLst>
                  <a:ext uri="{FF2B5EF4-FFF2-40B4-BE49-F238E27FC236}">
                    <a16:creationId xmlns:a16="http://schemas.microsoft.com/office/drawing/2014/main" id="{534CBF5F-3B19-BB99-97D6-BA918F4C6E45}"/>
                  </a:ext>
                </a:extLst>
              </p:cNvPr>
              <p:cNvPicPr/>
              <p:nvPr/>
            </p:nvPicPr>
            <p:blipFill>
              <a:blip r:embed="rId7"/>
              <a:stretch>
                <a:fillRect/>
              </a:stretch>
            </p:blipFill>
            <p:spPr>
              <a:xfrm>
                <a:off x="895680" y="2336400"/>
                <a:ext cx="10493640" cy="4384800"/>
              </a:xfrm>
              <a:prstGeom prst="rect">
                <a:avLst/>
              </a:prstGeom>
            </p:spPr>
          </p:pic>
        </mc:Fallback>
      </mc:AlternateContent>
    </p:spTree>
    <p:extLst>
      <p:ext uri="{BB962C8B-B14F-4D97-AF65-F5344CB8AC3E}">
        <p14:creationId xmlns:p14="http://schemas.microsoft.com/office/powerpoint/2010/main" val="6508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animBg="1"/>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431188"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how many non-zero terms need to be added up when computing the expected utility for player 1?</a:t>
                </a:r>
              </a:p>
              <a:p>
                <a:pPr marL="457200" lvl="1" indent="-457200">
                  <a:buFont typeface="+mj-lt"/>
                  <a:buAutoNum type="alphaUcPeriod"/>
                </a:pPr>
                <a:r>
                  <a:rPr lang="en-US" dirty="0"/>
                  <a:t>9</a:t>
                </a:r>
              </a:p>
              <a:p>
                <a:pPr marL="457200" lvl="1" indent="-457200">
                  <a:buFont typeface="+mj-lt"/>
                  <a:buAutoNum type="alphaUcPeriod"/>
                </a:pPr>
                <a:r>
                  <a:rPr lang="en-US" dirty="0"/>
                  <a:t>7</a:t>
                </a:r>
              </a:p>
              <a:p>
                <a:pPr marL="457200" lvl="1" indent="-457200">
                  <a:buFont typeface="+mj-lt"/>
                  <a:buAutoNum type="alphaUcPeriod"/>
                </a:pPr>
                <a:r>
                  <a:rPr lang="en-US" dirty="0"/>
                  <a:t>6</a:t>
                </a:r>
              </a:p>
              <a:p>
                <a:pPr marL="457200" lvl="1" indent="-457200">
                  <a:buFont typeface="+mj-lt"/>
                  <a:buAutoNum type="alphaUcPeriod"/>
                </a:pPr>
                <a:r>
                  <a:rPr lang="en-US" dirty="0"/>
                  <a:t>4</a:t>
                </a:r>
              </a:p>
              <a:p>
                <a:pPr marL="457200" lvl="1" indent="-457200">
                  <a:buFont typeface="+mj-lt"/>
                  <a:buAutoNum type="alphaUcPeriod"/>
                </a:pPr>
                <a:r>
                  <a:rPr lang="en-US" dirty="0"/>
                  <a:t>3</a:t>
                </a: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431188" cy="2039539"/>
              </a:xfrm>
              <a:blipFill>
                <a:blip r:embed="rId2"/>
                <a:stretch>
                  <a:fillRect l="-1504" b="-72222"/>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1600558011"/>
              </p:ext>
            </p:extLst>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F1A5046-2AC7-AFC4-60BF-D332FFF03EFD}"/>
                  </a:ext>
                </a:extLst>
              </p14:cNvPr>
              <p14:cNvContentPartPr/>
              <p14:nvPr/>
            </p14:nvContentPartPr>
            <p14:xfrm>
              <a:off x="305280" y="2076840"/>
              <a:ext cx="11031480" cy="4102200"/>
            </p14:xfrm>
          </p:contentPart>
        </mc:Choice>
        <mc:Fallback>
          <p:pic>
            <p:nvPicPr>
              <p:cNvPr id="4" name="Ink 3">
                <a:extLst>
                  <a:ext uri="{FF2B5EF4-FFF2-40B4-BE49-F238E27FC236}">
                    <a16:creationId xmlns:a16="http://schemas.microsoft.com/office/drawing/2014/main" id="{8F1A5046-2AC7-AFC4-60BF-D332FFF03EFD}"/>
                  </a:ext>
                </a:extLst>
              </p:cNvPr>
              <p:cNvPicPr/>
              <p:nvPr/>
            </p:nvPicPr>
            <p:blipFill>
              <a:blip r:embed="rId4"/>
              <a:stretch>
                <a:fillRect/>
              </a:stretch>
            </p:blipFill>
            <p:spPr>
              <a:xfrm>
                <a:off x="295920" y="2067480"/>
                <a:ext cx="11050200" cy="4120920"/>
              </a:xfrm>
              <a:prstGeom prst="rect">
                <a:avLst/>
              </a:prstGeom>
            </p:spPr>
          </p:pic>
        </mc:Fallback>
      </mc:AlternateContent>
    </p:spTree>
    <p:extLst>
      <p:ext uri="{BB962C8B-B14F-4D97-AF65-F5344CB8AC3E}">
        <p14:creationId xmlns:p14="http://schemas.microsoft.com/office/powerpoint/2010/main" val="249821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8697196" cy="2039539"/>
              </a:xfrm>
            </p:spPr>
            <p:txBody>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2</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,0</m:t>
                        </m:r>
                      </m:e>
                    </m:d>
                  </m:oMath>
                </a14:m>
                <a:r>
                  <a:rPr lang="en-US" dirty="0">
                    <a:solidFill>
                      <a:schemeClr val="accent1">
                        <a:lumMod val="75000"/>
                      </a:schemeClr>
                    </a:solidFill>
                  </a:rPr>
                  <a:t>, </a:t>
                </a:r>
                <a14:m>
                  <m:oMath xmlns:m="http://schemas.openxmlformats.org/officeDocument/2006/math">
                    <m:sSub>
                      <m:sSubPr>
                        <m:ctrlPr>
                          <a:rPr lang="en-US" i="1" dirty="0">
                            <a:solidFill>
                              <a:schemeClr val="accent1">
                                <a:lumMod val="75000"/>
                              </a:schemeClr>
                            </a:solidFill>
                            <a:latin typeface="Cambria Math" panose="02040503050406030204" pitchFamily="18" charset="0"/>
                          </a:rPr>
                        </m:ctrlPr>
                      </m:sSubPr>
                      <m:e>
                        <m:r>
                          <a:rPr lang="en-US" b="0" i="1" dirty="0">
                            <a:solidFill>
                              <a:schemeClr val="accent1">
                                <a:lumMod val="75000"/>
                              </a:schemeClr>
                            </a:solidFill>
                            <a:latin typeface="Cambria Math" panose="02040503050406030204" pitchFamily="18" charset="0"/>
                          </a:rPr>
                          <m:t>𝑠</m:t>
                        </m:r>
                      </m:e>
                      <m:sub>
                        <m:r>
                          <a:rPr lang="en-US" i="1" dirty="0">
                            <a:solidFill>
                              <a:schemeClr val="accent1">
                                <a:lumMod val="75000"/>
                              </a:schemeClr>
                            </a:solidFill>
                            <a:latin typeface="Cambria Math" panose="02040503050406030204" pitchFamily="18" charset="0"/>
                          </a:rPr>
                          <m:t>2</m:t>
                        </m:r>
                      </m:sub>
                    </m:sSub>
                    <m:r>
                      <a:rPr lang="en-US" i="1" dirty="0">
                        <a:solidFill>
                          <a:schemeClr val="accent1">
                            <a:lumMod val="75000"/>
                          </a:schemeClr>
                        </a:solidFill>
                        <a:latin typeface="Cambria Math" panose="02040503050406030204" pitchFamily="18" charset="0"/>
                      </a:rPr>
                      <m:t>=</m:t>
                    </m:r>
                    <m:d>
                      <m:dPr>
                        <m:ctrlPr>
                          <a:rPr lang="en-US" b="0" i="1" smtClean="0">
                            <a:solidFill>
                              <a:schemeClr val="accent1">
                                <a:lumMod val="75000"/>
                              </a:schemeClr>
                            </a:solidFill>
                            <a:latin typeface="Cambria Math" panose="02040503050406030204" pitchFamily="18" charset="0"/>
                          </a:rPr>
                        </m:ctrlPr>
                      </m:dPr>
                      <m:e>
                        <m:r>
                          <a:rPr lang="en-US" i="1" dirty="0">
                            <a:solidFill>
                              <a:schemeClr val="accent1">
                                <a:lumMod val="75000"/>
                              </a:schemeClr>
                            </a:solidFill>
                            <a:latin typeface="Cambria Math" panose="02040503050406030204" pitchFamily="18" charset="0"/>
                          </a:rPr>
                          <m:t>0,</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r>
                          <a:rPr lang="en-US" i="1" dirty="0">
                            <a:solidFill>
                              <a:schemeClr val="accent1">
                                <a:lumMod val="75000"/>
                              </a:schemeClr>
                            </a:solidFill>
                            <a:latin typeface="Cambria Math" panose="02040503050406030204" pitchFamily="18" charset="0"/>
                          </a:rPr>
                          <m:t>,</m:t>
                        </m:r>
                        <m:f>
                          <m:fPr>
                            <m:ctrlPr>
                              <a:rPr lang="en-US" i="1" dirty="0">
                                <a:solidFill>
                                  <a:schemeClr val="accent1">
                                    <a:lumMod val="75000"/>
                                  </a:schemeClr>
                                </a:solidFill>
                                <a:latin typeface="Cambria Math" panose="02040503050406030204" pitchFamily="18" charset="0"/>
                              </a:rPr>
                            </m:ctrlPr>
                          </m:fPr>
                          <m:num>
                            <m:r>
                              <a:rPr lang="en-US" i="1" dirty="0">
                                <a:solidFill>
                                  <a:schemeClr val="accent1">
                                    <a:lumMod val="75000"/>
                                  </a:schemeClr>
                                </a:solidFill>
                                <a:latin typeface="Cambria Math" panose="02040503050406030204" pitchFamily="18" charset="0"/>
                              </a:rPr>
                              <m:t>1</m:t>
                            </m:r>
                          </m:num>
                          <m:den>
                            <m:r>
                              <a:rPr lang="en-US" i="1" dirty="0">
                                <a:solidFill>
                                  <a:schemeClr val="accent1">
                                    <a:lumMod val="75000"/>
                                  </a:schemeClr>
                                </a:solidFill>
                                <a:latin typeface="Cambria Math" panose="02040503050406030204" pitchFamily="18" charset="0"/>
                              </a:rPr>
                              <m:t>2</m:t>
                            </m:r>
                          </m:den>
                        </m:f>
                      </m:e>
                    </m:d>
                  </m:oMath>
                </a14:m>
                <a:r>
                  <a:rPr lang="en-US" dirty="0">
                    <a:solidFill>
                      <a:schemeClr val="accent1">
                        <a:lumMod val="75000"/>
                      </a:schemeClr>
                    </a:solidFill>
                  </a:rPr>
                  <a:t>, what is the utility of player 1?</a:t>
                </a:r>
              </a:p>
              <a:p>
                <a:pPr marL="457200" lvl="1" indent="-457200">
                  <a:buFont typeface="+mj-lt"/>
                  <a:buAutoNum type="alphaUcPeriod"/>
                </a:pPr>
                <a:r>
                  <a:rPr lang="en-US" dirty="0"/>
                  <a:t>-1</a:t>
                </a:r>
              </a:p>
              <a:p>
                <a:pPr marL="457200" lvl="1" indent="-457200">
                  <a:buFont typeface="+mj-lt"/>
                  <a:buAutoNum type="alphaUcPeriod"/>
                </a:pPr>
                <a:r>
                  <a:rPr lang="en-US" dirty="0"/>
                  <a:t>-1/3</a:t>
                </a:r>
              </a:p>
              <a:p>
                <a:pPr marL="457200" lvl="1" indent="-457200">
                  <a:buFont typeface="+mj-lt"/>
                  <a:buAutoNum type="alphaUcPeriod"/>
                </a:pPr>
                <a:r>
                  <a:rPr lang="en-US" dirty="0"/>
                  <a:t>0</a:t>
                </a:r>
              </a:p>
              <a:p>
                <a:pPr marL="457200" lvl="1" indent="-457200">
                  <a:buFont typeface="+mj-lt"/>
                  <a:buAutoNum type="alphaUcPeriod"/>
                </a:pPr>
                <a:r>
                  <a:rPr lang="en-US" dirty="0"/>
                  <a:t>2/3</a:t>
                </a:r>
              </a:p>
              <a:p>
                <a:pPr marL="457200" lvl="1" indent="-457200">
                  <a:buFont typeface="+mj-lt"/>
                  <a:buAutoNum type="alphaUcPeriod"/>
                </a:pPr>
                <a:r>
                  <a:rPr lang="en-US" dirty="0"/>
                  <a:t>1</a:t>
                </a: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8697196" cy="2039539"/>
              </a:xfrm>
              <a:blipFill>
                <a:blip r:embed="rId2"/>
                <a:stretch>
                  <a:fillRect l="-1473" b="-54790"/>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5785374" y="3810499"/>
          <a:ext cx="5815080" cy="2406904"/>
        </p:xfrm>
        <a:graphic>
          <a:graphicData uri="http://schemas.openxmlformats.org/drawingml/2006/table">
            <a:tbl>
              <a:tblPr firstRow="1" bandRow="1">
                <a:tableStyleId>{5940675A-B579-460E-94D1-54222C63F5DA}</a:tableStyleId>
              </a:tblPr>
              <a:tblGrid>
                <a:gridCol w="1453770">
                  <a:extLst>
                    <a:ext uri="{9D8B030D-6E8A-4147-A177-3AD203B41FA5}">
                      <a16:colId xmlns:a16="http://schemas.microsoft.com/office/drawing/2014/main" val="20000"/>
                    </a:ext>
                  </a:extLst>
                </a:gridCol>
                <a:gridCol w="1453770">
                  <a:extLst>
                    <a:ext uri="{9D8B030D-6E8A-4147-A177-3AD203B41FA5}">
                      <a16:colId xmlns:a16="http://schemas.microsoft.com/office/drawing/2014/main" val="20001"/>
                    </a:ext>
                  </a:extLst>
                </a:gridCol>
                <a:gridCol w="1453770">
                  <a:extLst>
                    <a:ext uri="{9D8B030D-6E8A-4147-A177-3AD203B41FA5}">
                      <a16:colId xmlns:a16="http://schemas.microsoft.com/office/drawing/2014/main" val="20002"/>
                    </a:ext>
                  </a:extLst>
                </a:gridCol>
                <a:gridCol w="1453770">
                  <a:extLst>
                    <a:ext uri="{9D8B030D-6E8A-4147-A177-3AD203B41FA5}">
                      <a16:colId xmlns:a16="http://schemas.microsoft.com/office/drawing/2014/main" val="20003"/>
                    </a:ext>
                  </a:extLst>
                </a:gridCol>
              </a:tblGrid>
              <a:tr h="680599">
                <a:tc>
                  <a:txBody>
                    <a:bodyPr/>
                    <a:lstStyle/>
                    <a:p>
                      <a:pPr algn="ctr"/>
                      <a:endParaRPr lang="en-US" sz="2800" dirty="0"/>
                    </a:p>
                  </a:txBody>
                  <a:tcPr/>
                </a:tc>
                <a:tc>
                  <a:txBody>
                    <a:bodyPr/>
                    <a:lstStyle/>
                    <a:p>
                      <a:pPr algn="ctr"/>
                      <a:r>
                        <a:rPr lang="en-US" sz="2800" dirty="0">
                          <a:solidFill>
                            <a:srgbClr val="00B050"/>
                          </a:solidFill>
                        </a:rPr>
                        <a:t>Rock</a:t>
                      </a:r>
                    </a:p>
                  </a:txBody>
                  <a:tcPr/>
                </a:tc>
                <a:tc>
                  <a:txBody>
                    <a:bodyPr/>
                    <a:lstStyle/>
                    <a:p>
                      <a:pPr algn="ctr"/>
                      <a:r>
                        <a:rPr lang="en-US" sz="2800" dirty="0">
                          <a:solidFill>
                            <a:srgbClr val="00B050"/>
                          </a:solidFill>
                        </a:rPr>
                        <a:t>Paper</a:t>
                      </a:r>
                    </a:p>
                  </a:txBody>
                  <a:tcPr/>
                </a:tc>
                <a:tc>
                  <a:txBody>
                    <a:bodyPr/>
                    <a:lstStyle/>
                    <a:p>
                      <a:pPr algn="ctr"/>
                      <a:r>
                        <a:rPr lang="en-US" sz="2800" dirty="0">
                          <a:solidFill>
                            <a:srgbClr val="00B050"/>
                          </a:solidFill>
                        </a:rPr>
                        <a:t>Scissors</a:t>
                      </a:r>
                    </a:p>
                  </a:txBody>
                  <a:tcPr/>
                </a:tc>
                <a:extLst>
                  <a:ext uri="{0D108BD9-81ED-4DB2-BD59-A6C34878D82A}">
                    <a16:rowId xmlns:a16="http://schemas.microsoft.com/office/drawing/2014/main" val="10000"/>
                  </a:ext>
                </a:extLst>
              </a:tr>
              <a:tr h="591917">
                <a:tc>
                  <a:txBody>
                    <a:bodyPr/>
                    <a:lstStyle/>
                    <a:p>
                      <a:pPr algn="ctr"/>
                      <a:r>
                        <a:rPr lang="en-US" sz="2800" dirty="0">
                          <a:solidFill>
                            <a:schemeClr val="accent1"/>
                          </a:solidFill>
                        </a:rPr>
                        <a:t>Rock</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567194">
                <a:tc>
                  <a:txBody>
                    <a:bodyPr/>
                    <a:lstStyle/>
                    <a:p>
                      <a:pPr algn="ctr"/>
                      <a:r>
                        <a:rPr lang="en-US" sz="2800" dirty="0">
                          <a:solidFill>
                            <a:schemeClr val="accent1"/>
                          </a:solidFill>
                        </a:rPr>
                        <a:t>Paper</a:t>
                      </a:r>
                    </a:p>
                  </a:txBody>
                  <a:tcPr/>
                </a:tc>
                <a:tc>
                  <a:txBody>
                    <a:bodyPr/>
                    <a:lstStyle/>
                    <a:p>
                      <a:pPr algn="ct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algn="ctr"/>
                      <a:r>
                        <a:rPr lang="en-US" sz="2800" dirty="0">
                          <a:solidFill>
                            <a:schemeClr val="accent1"/>
                          </a:solidFill>
                        </a:rPr>
                        <a:t>0, </a:t>
                      </a:r>
                      <a:r>
                        <a:rPr kumimoji="0" lang="en-US" sz="28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567194">
                <a:tc>
                  <a:txBody>
                    <a:bodyPr/>
                    <a:lstStyle/>
                    <a:p>
                      <a:pPr algn="ctr"/>
                      <a:r>
                        <a:rPr lang="en-US" sz="28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1, </a:t>
                      </a:r>
                      <a:r>
                        <a:rPr kumimoji="0" lang="en-US" sz="28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accent1"/>
                          </a:solidFill>
                        </a:rPr>
                        <a:t>0, </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43783" y="2629497"/>
            <a:ext cx="1376246" cy="523220"/>
          </a:xfrm>
          <a:prstGeom prst="rect">
            <a:avLst/>
          </a:prstGeom>
          <a:noFill/>
        </p:spPr>
        <p:txBody>
          <a:bodyPr wrap="square" rtlCol="0">
            <a:spAutoFit/>
          </a:bodyPr>
          <a:lstStyle/>
          <a:p>
            <a:r>
              <a:rPr lang="en-US" sz="2800" dirty="0">
                <a:solidFill>
                  <a:srgbClr val="00B050"/>
                </a:solidFill>
              </a:rPr>
              <a:t>Player 2</a:t>
            </a:r>
          </a:p>
        </p:txBody>
      </p:sp>
      <p:sp>
        <p:nvSpPr>
          <p:cNvPr id="9" name="TextBox 8"/>
          <p:cNvSpPr txBox="1"/>
          <p:nvPr/>
        </p:nvSpPr>
        <p:spPr>
          <a:xfrm rot="16200000">
            <a:off x="4123159" y="4677971"/>
            <a:ext cx="1480858" cy="523220"/>
          </a:xfrm>
          <a:prstGeom prst="rect">
            <a:avLst/>
          </a:prstGeom>
          <a:noFill/>
        </p:spPr>
        <p:txBody>
          <a:bodyPr wrap="square" rtlCol="0">
            <a:spAutoFit/>
          </a:bodyPr>
          <a:lstStyle/>
          <a:p>
            <a:r>
              <a:rPr lang="en-US" sz="28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75D8FF1-07EA-1708-C7C6-AEE058B435E9}"/>
                  </a:ext>
                </a:extLst>
              </p14:cNvPr>
              <p14:cNvContentPartPr/>
              <p14:nvPr/>
            </p14:nvContentPartPr>
            <p14:xfrm>
              <a:off x="711000" y="3292920"/>
              <a:ext cx="10659240" cy="2860200"/>
            </p14:xfrm>
          </p:contentPart>
        </mc:Choice>
        <mc:Fallback>
          <p:pic>
            <p:nvPicPr>
              <p:cNvPr id="4" name="Ink 3">
                <a:extLst>
                  <a:ext uri="{FF2B5EF4-FFF2-40B4-BE49-F238E27FC236}">
                    <a16:creationId xmlns:a16="http://schemas.microsoft.com/office/drawing/2014/main" id="{A75D8FF1-07EA-1708-C7C6-AEE058B435E9}"/>
                  </a:ext>
                </a:extLst>
              </p:cNvPr>
              <p:cNvPicPr/>
              <p:nvPr/>
            </p:nvPicPr>
            <p:blipFill>
              <a:blip r:embed="rId4"/>
              <a:stretch>
                <a:fillRect/>
              </a:stretch>
            </p:blipFill>
            <p:spPr>
              <a:xfrm>
                <a:off x="701640" y="3283560"/>
                <a:ext cx="10677960" cy="2878920"/>
              </a:xfrm>
              <a:prstGeom prst="rect">
                <a:avLst/>
              </a:prstGeom>
            </p:spPr>
          </p:pic>
        </mc:Fallback>
      </mc:AlternateContent>
    </p:spTree>
    <p:extLst>
      <p:ext uri="{BB962C8B-B14F-4D97-AF65-F5344CB8AC3E}">
        <p14:creationId xmlns:p14="http://schemas.microsoft.com/office/powerpoint/2010/main" val="32391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7843756"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0A06040-E639-6A64-6046-6F960DCA624F}"/>
                  </a:ext>
                </a:extLst>
              </p14:cNvPr>
              <p14:cNvContentPartPr/>
              <p14:nvPr/>
            </p14:nvContentPartPr>
            <p14:xfrm>
              <a:off x="5330880" y="5331960"/>
              <a:ext cx="2176560" cy="992880"/>
            </p14:xfrm>
          </p:contentPart>
        </mc:Choice>
        <mc:Fallback>
          <p:pic>
            <p:nvPicPr>
              <p:cNvPr id="4" name="Ink 3">
                <a:extLst>
                  <a:ext uri="{FF2B5EF4-FFF2-40B4-BE49-F238E27FC236}">
                    <a16:creationId xmlns:a16="http://schemas.microsoft.com/office/drawing/2014/main" id="{40A06040-E639-6A64-6046-6F960DCA624F}"/>
                  </a:ext>
                </a:extLst>
              </p:cNvPr>
              <p:cNvPicPr/>
              <p:nvPr/>
            </p:nvPicPr>
            <p:blipFill>
              <a:blip r:embed="rId4"/>
              <a:stretch>
                <a:fillRect/>
              </a:stretch>
            </p:blipFill>
            <p:spPr>
              <a:xfrm>
                <a:off x="5321520" y="5322600"/>
                <a:ext cx="2195280" cy="1011600"/>
              </a:xfrm>
              <a:prstGeom prst="rect">
                <a:avLst/>
              </a:prstGeom>
            </p:spPr>
          </p:pic>
        </mc:Fallback>
      </mc:AlternateContent>
    </p:spTree>
    <p:extLst>
      <p:ext uri="{BB962C8B-B14F-4D97-AF65-F5344CB8AC3E}">
        <p14:creationId xmlns:p14="http://schemas.microsoft.com/office/powerpoint/2010/main" val="40713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Assignments:</a:t>
            </a:r>
          </a:p>
          <a:p>
            <a:pPr marL="457200" indent="-457200">
              <a:buFont typeface="Arial" panose="020B0604020202020204" pitchFamily="34" charset="0"/>
              <a:buChar char="•"/>
            </a:pPr>
            <a:r>
              <a:rPr lang="en-US" dirty="0">
                <a:solidFill>
                  <a:schemeClr val="tx1"/>
                </a:solidFill>
              </a:rPr>
              <a:t>HW10 due Tuesday</a:t>
            </a:r>
          </a:p>
          <a:p>
            <a:pPr marL="457200" indent="-457200">
              <a:buFont typeface="Arial" panose="020B0604020202020204" pitchFamily="34" charset="0"/>
              <a:buChar char="•"/>
            </a:pPr>
            <a:r>
              <a:rPr lang="en-US" dirty="0">
                <a:solidFill>
                  <a:schemeClr val="tx1"/>
                </a:solidFill>
              </a:rPr>
              <a:t>P5 due Thursday (week from today)</a:t>
            </a:r>
          </a:p>
          <a:p>
            <a:r>
              <a:rPr lang="en-US" dirty="0"/>
              <a:t>Review Sessions: </a:t>
            </a:r>
          </a:p>
          <a:p>
            <a:pPr marL="457200" indent="-457200">
              <a:buFont typeface="Arial" panose="020B0604020202020204" pitchFamily="34" charset="0"/>
              <a:buChar char="•"/>
            </a:pPr>
            <a:r>
              <a:rPr lang="en-US" dirty="0">
                <a:solidFill>
                  <a:schemeClr val="tx1"/>
                </a:solidFill>
              </a:rPr>
              <a:t>Sunday 4/30 5-7pm in NSH 3305</a:t>
            </a:r>
          </a:p>
          <a:p>
            <a:pPr marL="457200" indent="-457200">
              <a:buFont typeface="Arial" panose="020B0604020202020204" pitchFamily="34" charset="0"/>
              <a:buChar char="•"/>
            </a:pPr>
            <a:r>
              <a:rPr lang="en-US" dirty="0">
                <a:solidFill>
                  <a:schemeClr val="tx1"/>
                </a:solidFill>
              </a:rPr>
              <a:t>Tuesday 5/2 5-7pm in NSH 3305</a:t>
            </a:r>
            <a:endParaRPr lang="en-US" dirty="0"/>
          </a:p>
          <a:p>
            <a:r>
              <a:rPr lang="en-US" dirty="0"/>
              <a:t>Final Exam:</a:t>
            </a:r>
          </a:p>
          <a:p>
            <a:pPr marL="457200" indent="-457200">
              <a:buFont typeface="Arial" panose="020B0604020202020204" pitchFamily="34" charset="0"/>
              <a:buChar char="•"/>
            </a:pPr>
            <a:r>
              <a:rPr lang="en-US" b="1" dirty="0">
                <a:solidFill>
                  <a:schemeClr val="tx1"/>
                </a:solidFill>
              </a:rPr>
              <a:t>Thursday 5/4 5:30pm in Rashid Auditorium</a:t>
            </a:r>
          </a:p>
          <a:p>
            <a:pPr marL="457200" indent="-457200">
              <a:buFont typeface="Arial" panose="020B0604020202020204" pitchFamily="34" charset="0"/>
              <a:buChar char="•"/>
            </a:pPr>
            <a:r>
              <a:rPr lang="en-US" dirty="0">
                <a:solidFill>
                  <a:schemeClr val="tx1"/>
                </a:solidFill>
              </a:rPr>
              <a:t>½ of exam on last 1/3 of class, all material is fair game</a:t>
            </a:r>
          </a:p>
          <a:p>
            <a:r>
              <a:rPr lang="en-US" dirty="0"/>
              <a:t>Other:</a:t>
            </a:r>
          </a:p>
          <a:p>
            <a:pPr marL="457200" indent="-457200">
              <a:buFont typeface="Arial" panose="020B0604020202020204" pitchFamily="34" charset="0"/>
              <a:buChar char="•"/>
            </a:pPr>
            <a:r>
              <a:rPr lang="en-US" dirty="0">
                <a:solidFill>
                  <a:schemeClr val="tx1"/>
                </a:solidFill>
              </a:rPr>
              <a:t>Come to office hours for conceptual questions! </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2</a:t>
            </a:fld>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5E19EEC-717F-962A-F5E5-597EE3C70AC9}"/>
                  </a:ext>
                </a:extLst>
              </p14:cNvPr>
              <p14:cNvContentPartPr/>
              <p14:nvPr/>
            </p14:nvContentPartPr>
            <p14:xfrm>
              <a:off x="2451600" y="1780920"/>
              <a:ext cx="9590040" cy="3404160"/>
            </p14:xfrm>
          </p:contentPart>
        </mc:Choice>
        <mc:Fallback>
          <p:pic>
            <p:nvPicPr>
              <p:cNvPr id="5" name="Ink 4">
                <a:extLst>
                  <a:ext uri="{FF2B5EF4-FFF2-40B4-BE49-F238E27FC236}">
                    <a16:creationId xmlns:a16="http://schemas.microsoft.com/office/drawing/2014/main" id="{A5E19EEC-717F-962A-F5E5-597EE3C70AC9}"/>
                  </a:ext>
                </a:extLst>
              </p:cNvPr>
              <p:cNvPicPr/>
              <p:nvPr/>
            </p:nvPicPr>
            <p:blipFill>
              <a:blip r:embed="rId3"/>
              <a:stretch>
                <a:fillRect/>
              </a:stretch>
            </p:blipFill>
            <p:spPr>
              <a:xfrm>
                <a:off x="2442240" y="1771560"/>
                <a:ext cx="9608760" cy="3422880"/>
              </a:xfrm>
              <a:prstGeom prst="rect">
                <a:avLst/>
              </a:prstGeom>
            </p:spPr>
          </p:pic>
        </mc:Fallback>
      </mc:AlternateContent>
    </p:spTree>
    <p:extLst>
      <p:ext uri="{BB962C8B-B14F-4D97-AF65-F5344CB8AC3E}">
        <p14:creationId xmlns:p14="http://schemas.microsoft.com/office/powerpoint/2010/main" val="3636820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06" t="-4938" r="-1568"/>
                </a:stretch>
              </a:blipFill>
            </p:spPr>
            <p:txBody>
              <a:bodyPr/>
              <a:lstStyle/>
              <a:p>
                <a:r>
                  <a:rPr lang="en-US">
                    <a:noFill/>
                  </a:rPr>
                  <a:t> </a:t>
                </a:r>
              </a:p>
            </p:txBody>
          </p:sp>
        </mc:Fallback>
      </mc:AlternateContent>
      <p:sp>
        <p:nvSpPr>
          <p:cNvPr id="10" name="TextBox 9"/>
          <p:cNvSpPr txBox="1"/>
          <p:nvPr/>
        </p:nvSpPr>
        <p:spPr>
          <a:xfrm>
            <a:off x="552099" y="3013501"/>
            <a:ext cx="8408737" cy="830997"/>
          </a:xfrm>
          <a:prstGeom prst="rect">
            <a:avLst/>
          </a:prstGeom>
          <a:noFill/>
        </p:spPr>
        <p:txBody>
          <a:bodyPr wrap="square" rtlCol="0">
            <a:spAutoFit/>
          </a:bodyPr>
          <a:lstStyle/>
          <a:p>
            <a:r>
              <a:rPr lang="en-US" sz="2400" dirty="0">
                <a:solidFill>
                  <a:schemeClr val="tx2"/>
                </a:solidFill>
              </a:rPr>
              <a:t>In RPS, what is Player 1’s best response to Rock (i.e., assuming Player 2 plays Rock)?</a:t>
            </a:r>
          </a:p>
        </p:txBody>
      </p:sp>
      <p:sp>
        <p:nvSpPr>
          <p:cNvPr id="11" name="TextBox 10"/>
          <p:cNvSpPr txBox="1"/>
          <p:nvPr/>
        </p:nvSpPr>
        <p:spPr>
          <a:xfrm>
            <a:off x="552100" y="3847034"/>
            <a:ext cx="8408737" cy="830997"/>
          </a:xfrm>
          <a:prstGeom prst="rect">
            <a:avLst/>
          </a:prstGeom>
          <a:noFill/>
        </p:spPr>
        <p:txBody>
          <a:bodyPr wrap="square" rtlCol="0">
            <a:spAutoFit/>
          </a:bodyPr>
          <a:lstStyle/>
          <a:p>
            <a:r>
              <a:rPr lang="en-US" sz="2400" dirty="0">
                <a:solidFill>
                  <a:schemeClr val="tx2"/>
                </a:solidFill>
              </a:rPr>
              <a:t>In Prisoner’s Dilemma, what is Player 1’s best response to Cooperate? What is Player 1’s best response to Defect?</a:t>
            </a:r>
          </a:p>
        </p:txBody>
      </p:sp>
      <p:graphicFrame>
        <p:nvGraphicFramePr>
          <p:cNvPr id="12" name="Table 11"/>
          <p:cNvGraphicFramePr>
            <a:graphicFrameLocks noGrp="1"/>
          </p:cNvGraphicFramePr>
          <p:nvPr/>
        </p:nvGraphicFramePr>
        <p:xfrm>
          <a:off x="4299275" y="5380257"/>
          <a:ext cx="3190755" cy="914400"/>
        </p:xfrm>
        <a:graphic>
          <a:graphicData uri="http://schemas.openxmlformats.org/drawingml/2006/table">
            <a:tbl>
              <a:tblPr firstRow="1" bandRow="1">
                <a:tableStyleId>{5940675A-B579-460E-94D1-54222C63F5DA}</a:tableStyleId>
              </a:tblPr>
              <a:tblGrid>
                <a:gridCol w="1063585">
                  <a:extLst>
                    <a:ext uri="{9D8B030D-6E8A-4147-A177-3AD203B41FA5}">
                      <a16:colId xmlns:a16="http://schemas.microsoft.com/office/drawing/2014/main" val="20000"/>
                    </a:ext>
                  </a:extLst>
                </a:gridCol>
                <a:gridCol w="1063585">
                  <a:extLst>
                    <a:ext uri="{9D8B030D-6E8A-4147-A177-3AD203B41FA5}">
                      <a16:colId xmlns:a16="http://schemas.microsoft.com/office/drawing/2014/main" val="20001"/>
                    </a:ext>
                  </a:extLst>
                </a:gridCol>
                <a:gridCol w="1063585">
                  <a:extLst>
                    <a:ext uri="{9D8B030D-6E8A-4147-A177-3AD203B41FA5}">
                      <a16:colId xmlns:a16="http://schemas.microsoft.com/office/drawing/2014/main" val="20002"/>
                    </a:ext>
                  </a:extLst>
                </a:gridCol>
              </a:tblGrid>
              <a:tr h="285036">
                <a:tc>
                  <a:txBody>
                    <a:bodyPr/>
                    <a:lstStyle/>
                    <a:p>
                      <a:pPr algn="ctr"/>
                      <a:endParaRPr lang="en-US" sz="1400" dirty="0"/>
                    </a:p>
                  </a:txBody>
                  <a:tcPr/>
                </a:tc>
                <a:tc>
                  <a:txBody>
                    <a:bodyPr/>
                    <a:lstStyle/>
                    <a:p>
                      <a:pPr algn="ctr"/>
                      <a:r>
                        <a:rPr lang="en-US" sz="1400" dirty="0"/>
                        <a:t>Cooperate</a:t>
                      </a:r>
                    </a:p>
                  </a:txBody>
                  <a:tcPr/>
                </a:tc>
                <a:tc>
                  <a:txBody>
                    <a:bodyPr/>
                    <a:lstStyle/>
                    <a:p>
                      <a:pPr algn="ctr"/>
                      <a:r>
                        <a:rPr lang="en-US" sz="1400" dirty="0"/>
                        <a:t>Defect</a:t>
                      </a:r>
                    </a:p>
                  </a:txBody>
                  <a:tcPr/>
                </a:tc>
                <a:extLst>
                  <a:ext uri="{0D108BD9-81ED-4DB2-BD59-A6C34878D82A}">
                    <a16:rowId xmlns:a16="http://schemas.microsoft.com/office/drawing/2014/main" val="10000"/>
                  </a:ext>
                </a:extLst>
              </a:tr>
              <a:tr h="285036">
                <a:tc>
                  <a:txBody>
                    <a:bodyPr/>
                    <a:lstStyle/>
                    <a:p>
                      <a:pPr algn="ctr"/>
                      <a:r>
                        <a:rPr lang="en-US" sz="1400" dirty="0"/>
                        <a:t>Cooperate</a:t>
                      </a:r>
                    </a:p>
                  </a:txBody>
                  <a:tcPr/>
                </a:tc>
                <a:tc>
                  <a:txBody>
                    <a:bodyPr/>
                    <a:lstStyle/>
                    <a:p>
                      <a:pPr algn="ctr"/>
                      <a:r>
                        <a:rPr lang="en-US" sz="1400" dirty="0"/>
                        <a:t>-1,-1</a:t>
                      </a:r>
                    </a:p>
                  </a:txBody>
                  <a:tcPr/>
                </a:tc>
                <a:tc>
                  <a:txBody>
                    <a:bodyPr/>
                    <a:lstStyle/>
                    <a:p>
                      <a:pPr algn="ctr"/>
                      <a:r>
                        <a:rPr lang="en-US" sz="1400" dirty="0"/>
                        <a:t>-3,0</a:t>
                      </a:r>
                    </a:p>
                  </a:txBody>
                  <a:tcPr/>
                </a:tc>
                <a:extLst>
                  <a:ext uri="{0D108BD9-81ED-4DB2-BD59-A6C34878D82A}">
                    <a16:rowId xmlns:a16="http://schemas.microsoft.com/office/drawing/2014/main" val="10001"/>
                  </a:ext>
                </a:extLst>
              </a:tr>
              <a:tr h="285036">
                <a:tc>
                  <a:txBody>
                    <a:bodyPr/>
                    <a:lstStyle/>
                    <a:p>
                      <a:pPr algn="ctr"/>
                      <a:r>
                        <a:rPr lang="en-US" sz="1400" dirty="0"/>
                        <a:t>Defect</a:t>
                      </a:r>
                    </a:p>
                  </a:txBody>
                  <a:tcPr/>
                </a:tc>
                <a:tc>
                  <a:txBody>
                    <a:bodyPr/>
                    <a:lstStyle/>
                    <a:p>
                      <a:pPr algn="ctr"/>
                      <a:r>
                        <a:rPr lang="en-US" sz="1400" dirty="0"/>
                        <a:t>0,-3</a:t>
                      </a:r>
                    </a:p>
                  </a:txBody>
                  <a:tcPr/>
                </a:tc>
                <a:tc>
                  <a:txBody>
                    <a:bodyPr/>
                    <a:lstStyle/>
                    <a:p>
                      <a:pPr algn="ctr"/>
                      <a:r>
                        <a:rPr lang="en-US" sz="1400" dirty="0"/>
                        <a:t>-2,-2</a:t>
                      </a:r>
                    </a:p>
                  </a:txBody>
                  <a:tcPr/>
                </a:tc>
                <a:extLst>
                  <a:ext uri="{0D108BD9-81ED-4DB2-BD59-A6C34878D82A}">
                    <a16:rowId xmlns:a16="http://schemas.microsoft.com/office/drawing/2014/main" val="10002"/>
                  </a:ext>
                </a:extLst>
              </a:tr>
            </a:tbl>
          </a:graphicData>
        </a:graphic>
      </p:graphicFrame>
      <p:sp>
        <p:nvSpPr>
          <p:cNvPr id="13" name="TextBox 12"/>
          <p:cNvSpPr txBox="1"/>
          <p:nvPr/>
        </p:nvSpPr>
        <p:spPr>
          <a:xfrm>
            <a:off x="5999790" y="5089464"/>
            <a:ext cx="818908" cy="307777"/>
          </a:xfrm>
          <a:prstGeom prst="rect">
            <a:avLst/>
          </a:prstGeom>
          <a:noFill/>
        </p:spPr>
        <p:txBody>
          <a:bodyPr wrap="square" rtlCol="0">
            <a:spAutoFit/>
          </a:bodyPr>
          <a:lstStyle/>
          <a:p>
            <a:r>
              <a:rPr lang="en-US" sz="1400" dirty="0"/>
              <a:t>Player 2</a:t>
            </a:r>
          </a:p>
        </p:txBody>
      </p:sp>
      <p:sp>
        <p:nvSpPr>
          <p:cNvPr id="14" name="TextBox 13"/>
          <p:cNvSpPr txBox="1"/>
          <p:nvPr/>
        </p:nvSpPr>
        <p:spPr>
          <a:xfrm rot="16200000">
            <a:off x="3708471" y="5670849"/>
            <a:ext cx="752286" cy="523220"/>
          </a:xfrm>
          <a:prstGeom prst="rect">
            <a:avLst/>
          </a:prstGeom>
          <a:noFill/>
        </p:spPr>
        <p:txBody>
          <a:bodyPr wrap="square" rtlCol="0">
            <a:spAutoFit/>
          </a:bodyPr>
          <a:lstStyle/>
          <a:p>
            <a:r>
              <a:rPr lang="en-US" sz="1400"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20</a:t>
            </a:fld>
            <a:endParaRPr lang="en-US" dirty="0"/>
          </a:p>
        </p:txBody>
      </p:sp>
      <p:sp>
        <p:nvSpPr>
          <p:cNvPr id="15" name="Rectangle 14">
            <a:extLst>
              <a:ext uri="{FF2B5EF4-FFF2-40B4-BE49-F238E27FC236}">
                <a16:creationId xmlns:a16="http://schemas.microsoft.com/office/drawing/2014/main" id="{47881C27-4909-4864-8D98-B3E795CAFD08}"/>
              </a:ext>
            </a:extLst>
          </p:cNvPr>
          <p:cNvSpPr/>
          <p:nvPr/>
        </p:nvSpPr>
        <p:spPr>
          <a:xfrm>
            <a:off x="8650861" y="3079835"/>
            <a:ext cx="816072" cy="369332"/>
          </a:xfrm>
          <a:prstGeom prst="rect">
            <a:avLst/>
          </a:prstGeom>
        </p:spPr>
        <p:txBody>
          <a:bodyPr wrap="square">
            <a:spAutoFit/>
          </a:bodyPr>
          <a:lstStyle/>
          <a:p>
            <a:r>
              <a:rPr lang="en-US" dirty="0">
                <a:solidFill>
                  <a:schemeClr val="accent1"/>
                </a:solidFill>
              </a:rPr>
              <a:t>Paper</a:t>
            </a:r>
          </a:p>
        </p:txBody>
      </p:sp>
      <p:sp>
        <p:nvSpPr>
          <p:cNvPr id="16" name="Rectangle 15">
            <a:extLst>
              <a:ext uri="{FF2B5EF4-FFF2-40B4-BE49-F238E27FC236}">
                <a16:creationId xmlns:a16="http://schemas.microsoft.com/office/drawing/2014/main" id="{D8EB3820-F5F8-4B9D-A0BB-FCABFCBC0D4C}"/>
              </a:ext>
            </a:extLst>
          </p:cNvPr>
          <p:cNvSpPr/>
          <p:nvPr/>
        </p:nvSpPr>
        <p:spPr>
          <a:xfrm>
            <a:off x="8596512" y="3914308"/>
            <a:ext cx="1548438" cy="369332"/>
          </a:xfrm>
          <a:prstGeom prst="rect">
            <a:avLst/>
          </a:prstGeom>
        </p:spPr>
        <p:txBody>
          <a:bodyPr wrap="square">
            <a:spAutoFit/>
          </a:bodyPr>
          <a:lstStyle/>
          <a:p>
            <a:r>
              <a:rPr lang="en-US" dirty="0">
                <a:solidFill>
                  <a:schemeClr val="accent1"/>
                </a:solidFill>
              </a:rPr>
              <a:t>Defect, Defect</a:t>
            </a:r>
          </a:p>
        </p:txBody>
      </p:sp>
    </p:spTree>
    <p:extLst>
      <p:ext uri="{BB962C8B-B14F-4D97-AF65-F5344CB8AC3E}">
        <p14:creationId xmlns:p14="http://schemas.microsoft.com/office/powerpoint/2010/main" val="32662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Best Response (BR): </a:t>
                </a:r>
                <a:r>
                  <a:rPr lang="en-US" dirty="0">
                    <a:solidFill>
                      <a:schemeClr val="tx1"/>
                    </a:solidFill>
                  </a:rPr>
                  <a:t>Given the strategies or actions of all players but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(denoted as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Player </a:t>
                </a:r>
                <a14:m>
                  <m:oMath xmlns:m="http://schemas.openxmlformats.org/officeDocument/2006/math">
                    <m:r>
                      <a:rPr lang="en-US" i="1" dirty="0" smtClean="0">
                        <a:solidFill>
                          <a:schemeClr val="tx1"/>
                        </a:solidFill>
                        <a:latin typeface="Cambria Math" panose="02040503050406030204" pitchFamily="18" charset="0"/>
                      </a:rPr>
                      <m:t>𝑖</m:t>
                    </m:r>
                  </m:oMath>
                </a14:m>
                <a:r>
                  <a:rPr lang="en-US" dirty="0">
                    <a:solidFill>
                      <a:schemeClr val="tx1"/>
                    </a:solidFill>
                  </a:rPr>
                  <a:t>’s best response to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𝐬</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or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1" i="0" smtClean="0">
                            <a:solidFill>
                              <a:schemeClr val="tx1"/>
                            </a:solidFill>
                            <a:latin typeface="Cambria Math" panose="02040503050406030204" pitchFamily="18" charset="0"/>
                          </a:rPr>
                          <m:t>𝐚</m:t>
                        </m:r>
                      </m:e>
                      <m: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𝑖</m:t>
                        </m:r>
                      </m:sub>
                    </m:sSub>
                  </m:oMath>
                </a14:m>
                <a:r>
                  <a:rPr lang="en-US" dirty="0">
                    <a:solidFill>
                      <a:schemeClr val="tx1"/>
                    </a:solidFill>
                  </a:rPr>
                  <a:t> is the set of actions or strategies of player </a:t>
                </a:r>
                <a14:m>
                  <m:oMath xmlns:m="http://schemas.openxmlformats.org/officeDocument/2006/math">
                    <m:r>
                      <a:rPr lang="en-US" b="0" i="1" smtClean="0">
                        <a:solidFill>
                          <a:schemeClr val="tx1"/>
                        </a:solidFill>
                        <a:latin typeface="Cambria Math" panose="02040503050406030204" pitchFamily="18" charset="0"/>
                      </a:rPr>
                      <m:t>𝑖</m:t>
                    </m:r>
                  </m:oMath>
                </a14:m>
                <a:r>
                  <a:rPr lang="en-US" dirty="0">
                    <a:solidFill>
                      <a:schemeClr val="tx1"/>
                    </a:solidFill>
                  </a:rPr>
                  <a:t> that can lead to the highest expected utility for player </a:t>
                </a:r>
                <a14:m>
                  <m:oMath xmlns:m="http://schemas.openxmlformats.org/officeDocument/2006/math">
                    <m:r>
                      <a:rPr lang="en-US" b="0" i="1" smtClean="0">
                        <a:solidFill>
                          <a:schemeClr val="tx1"/>
                        </a:solidFill>
                        <a:latin typeface="Cambria Math" panose="02040503050406030204" pitchFamily="18" charset="0"/>
                      </a:rPr>
                      <m:t>𝑖</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06" t="-4938" r="-1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12648" y="3213675"/>
                <a:ext cx="10515600" cy="737189"/>
              </a:xfrm>
              <a:prstGeom prst="rect">
                <a:avLst/>
              </a:prstGeom>
            </p:spPr>
            <p:txBody>
              <a:bodyPr wrap="square">
                <a:spAutoFit/>
              </a:bodyPr>
              <a:lstStyle/>
              <a:p>
                <a:r>
                  <a:rPr lang="en-US" sz="2800" dirty="0">
                    <a:solidFill>
                      <a:schemeClr val="tx2"/>
                    </a:solidFill>
                  </a:rPr>
                  <a:t>What is Alex’s best response to Berry’s mixed strategy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d>
                      <m:dPr>
                        <m:ctrlPr>
                          <a:rPr lang="en-US" sz="2800" i="1" dirty="0">
                            <a:solidFill>
                              <a:schemeClr val="tx2"/>
                            </a:solidFill>
                            <a:latin typeface="Cambria Math" panose="02040503050406030204" pitchFamily="18" charset="0"/>
                          </a:rPr>
                        </m:ctrlPr>
                      </m:dPr>
                      <m:e>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r>
                          <a:rPr lang="en-US" sz="2800" i="1" dirty="0">
                            <a:solidFill>
                              <a:schemeClr val="tx2"/>
                            </a:solidFill>
                            <a:latin typeface="Cambria Math" panose="02040503050406030204" pitchFamily="18" charset="0"/>
                          </a:rPr>
                          <m:t>,</m:t>
                        </m:r>
                        <m:f>
                          <m:fPr>
                            <m:ctrlPr>
                              <a:rPr lang="en-US" sz="2800" i="1" dirty="0">
                                <a:solidFill>
                                  <a:schemeClr val="tx2"/>
                                </a:solidFill>
                                <a:latin typeface="Cambria Math" panose="02040503050406030204" pitchFamily="18" charset="0"/>
                              </a:rPr>
                            </m:ctrlPr>
                          </m:fPr>
                          <m:num>
                            <m:r>
                              <a:rPr lang="en-US" sz="2800" i="1" dirty="0">
                                <a:solidFill>
                                  <a:schemeClr val="tx2"/>
                                </a:solidFill>
                                <a:latin typeface="Cambria Math" panose="02040503050406030204" pitchFamily="18" charset="0"/>
                              </a:rPr>
                              <m:t>1</m:t>
                            </m:r>
                          </m:num>
                          <m:den>
                            <m:r>
                              <a:rPr lang="en-US" sz="2800" i="1" dirty="0">
                                <a:solidFill>
                                  <a:schemeClr val="tx2"/>
                                </a:solidFill>
                                <a:latin typeface="Cambria Math" panose="02040503050406030204" pitchFamily="18" charset="0"/>
                              </a:rPr>
                              <m:t>2</m:t>
                            </m:r>
                          </m:den>
                        </m:f>
                      </m:e>
                    </m:d>
                  </m:oMath>
                </a14:m>
                <a:r>
                  <a:rPr lang="en-US" sz="2800" dirty="0">
                    <a:solidFill>
                      <a:schemeClr val="tx2"/>
                    </a:solidFill>
                  </a:rPr>
                  <a:t>?</a:t>
                </a:r>
              </a:p>
            </p:txBody>
          </p:sp>
        </mc:Choice>
        <mc:Fallback xmlns="">
          <p:sp>
            <p:nvSpPr>
              <p:cNvPr id="7" name="Rectangle 6"/>
              <p:cNvSpPr>
                <a:spLocks noRot="1" noChangeAspect="1" noMove="1" noResize="1" noEditPoints="1" noAdjustHandles="1" noChangeArrowheads="1" noChangeShapeType="1" noTextEdit="1"/>
              </p:cNvSpPr>
              <p:nvPr/>
            </p:nvSpPr>
            <p:spPr>
              <a:xfrm>
                <a:off x="612648" y="3213675"/>
                <a:ext cx="10515600" cy="737189"/>
              </a:xfrm>
              <a:prstGeom prst="rect">
                <a:avLst/>
              </a:prstGeom>
              <a:blipFill>
                <a:blip r:embed="rId4"/>
                <a:stretch>
                  <a:fillRect l="-1217" b="-9091"/>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21</a:t>
            </a:fld>
            <a:endParaRPr lang="en-US" dirty="0"/>
          </a:p>
        </p:txBody>
      </p:sp>
      <p:graphicFrame>
        <p:nvGraphicFramePr>
          <p:cNvPr id="12" name="Table 11">
            <a:extLst>
              <a:ext uri="{FF2B5EF4-FFF2-40B4-BE49-F238E27FC236}">
                <a16:creationId xmlns:a16="http://schemas.microsoft.com/office/drawing/2014/main" id="{1A2CC84B-FAE3-4928-8A68-224E5A2CD3CA}"/>
              </a:ext>
            </a:extLst>
          </p:cNvPr>
          <p:cNvGraphicFramePr>
            <a:graphicFrameLocks noGrp="1"/>
          </p:cNvGraphicFramePr>
          <p:nvPr>
            <p:extLst>
              <p:ext uri="{D42A27DB-BD31-4B8C-83A1-F6EECF244321}">
                <p14:modId xmlns:p14="http://schemas.microsoft.com/office/powerpoint/2010/main" val="3142806855"/>
              </p:ext>
            </p:extLst>
          </p:nvPr>
        </p:nvGraphicFramePr>
        <p:xfrm>
          <a:off x="7142466" y="5051037"/>
          <a:ext cx="4715028" cy="1586698"/>
        </p:xfrm>
        <a:graphic>
          <a:graphicData uri="http://schemas.openxmlformats.org/drawingml/2006/table">
            <a:tbl>
              <a:tblPr firstRow="1" bandRow="1">
                <a:tableStyleId>{5940675A-B579-460E-94D1-54222C63F5DA}</a:tableStyleId>
              </a:tblPr>
              <a:tblGrid>
                <a:gridCol w="1571676">
                  <a:extLst>
                    <a:ext uri="{9D8B030D-6E8A-4147-A177-3AD203B41FA5}">
                      <a16:colId xmlns:a16="http://schemas.microsoft.com/office/drawing/2014/main" val="20000"/>
                    </a:ext>
                  </a:extLst>
                </a:gridCol>
                <a:gridCol w="1571676">
                  <a:extLst>
                    <a:ext uri="{9D8B030D-6E8A-4147-A177-3AD203B41FA5}">
                      <a16:colId xmlns:a16="http://schemas.microsoft.com/office/drawing/2014/main" val="20001"/>
                    </a:ext>
                  </a:extLst>
                </a:gridCol>
                <a:gridCol w="1571676">
                  <a:extLst>
                    <a:ext uri="{9D8B030D-6E8A-4147-A177-3AD203B41FA5}">
                      <a16:colId xmlns:a16="http://schemas.microsoft.com/office/drawing/2014/main" val="20002"/>
                    </a:ext>
                  </a:extLst>
                </a:gridCol>
              </a:tblGrid>
              <a:tr h="604107">
                <a:tc>
                  <a:txBody>
                    <a:bodyPr/>
                    <a:lstStyle/>
                    <a:p>
                      <a:pPr algn="ctr"/>
                      <a:endParaRPr lang="en-US" sz="2400" dirty="0">
                        <a:solidFill>
                          <a:schemeClr val="tx1"/>
                        </a:solidFill>
                      </a:endParaRPr>
                    </a:p>
                  </a:txBody>
                  <a:tcPr/>
                </a:tc>
                <a:tc>
                  <a:txBody>
                    <a:bodyPr/>
                    <a:lstStyle/>
                    <a:p>
                      <a:pPr algn="ctr"/>
                      <a:r>
                        <a:rPr lang="en-US" sz="2400" kern="1200" dirty="0">
                          <a:solidFill>
                            <a:schemeClr val="tx1"/>
                          </a:solidFill>
                          <a:latin typeface="+mn-lt"/>
                          <a:ea typeface="+mn-ea"/>
                          <a:cs typeface="+mn-cs"/>
                        </a:rPr>
                        <a:t>Football</a:t>
                      </a:r>
                    </a:p>
                  </a:txBody>
                  <a:tcPr/>
                </a:tc>
                <a:tc>
                  <a:txBody>
                    <a:bodyPr/>
                    <a:lstStyle/>
                    <a:p>
                      <a:pPr algn="ctr"/>
                      <a:r>
                        <a:rPr lang="en-US" sz="2400" kern="1200" dirty="0">
                          <a:solidFill>
                            <a:schemeClr val="tx1"/>
                          </a:solidFill>
                          <a:latin typeface="+mn-lt"/>
                          <a:ea typeface="+mn-ea"/>
                          <a:cs typeface="+mn-cs"/>
                        </a:rPr>
                        <a:t>Concert</a:t>
                      </a:r>
                    </a:p>
                  </a:txBody>
                  <a:tcPr/>
                </a:tc>
                <a:extLst>
                  <a:ext uri="{0D108BD9-81ED-4DB2-BD59-A6C34878D82A}">
                    <a16:rowId xmlns:a16="http://schemas.microsoft.com/office/drawing/2014/main" val="10000"/>
                  </a:ext>
                </a:extLst>
              </a:tr>
              <a:tr h="525391">
                <a:tc>
                  <a:txBody>
                    <a:bodyPr/>
                    <a:lstStyle/>
                    <a:p>
                      <a:pPr marL="0" algn="ctr" defTabSz="914400" rtl="0" eaLnBrk="1" latinLnBrk="0" hangingPunct="1"/>
                      <a:r>
                        <a:rPr lang="en-US" sz="2400" kern="1200" dirty="0">
                          <a:solidFill>
                            <a:schemeClr val="tx1"/>
                          </a:solidFill>
                          <a:latin typeface="+mn-lt"/>
                          <a:ea typeface="+mn-ea"/>
                          <a:cs typeface="+mn-cs"/>
                        </a:rPr>
                        <a:t>Football</a:t>
                      </a:r>
                    </a:p>
                  </a:txBody>
                  <a:tcPr/>
                </a:tc>
                <a:tc>
                  <a:txBody>
                    <a:bodyPr/>
                    <a:lstStyle/>
                    <a:p>
                      <a:pPr marL="0" algn="ctr" rtl="0" eaLnBrk="1" latinLnBrk="0" hangingPunct="1"/>
                      <a:r>
                        <a:rPr kumimoji="0" lang="en-US" sz="2400" kern="1200" dirty="0">
                          <a:solidFill>
                            <a:schemeClr val="tx1"/>
                          </a:solidFill>
                          <a:latin typeface="+mn-lt"/>
                          <a:ea typeface="+mn-ea"/>
                          <a:cs typeface="+mn-cs"/>
                        </a:rPr>
                        <a:t>2,1</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extLst>
                  <a:ext uri="{0D108BD9-81ED-4DB2-BD59-A6C34878D82A}">
                    <a16:rowId xmlns:a16="http://schemas.microsoft.com/office/drawing/2014/main" val="10001"/>
                  </a:ext>
                </a:extLst>
              </a:tr>
              <a:tr h="425700">
                <a:tc>
                  <a:txBody>
                    <a:bodyPr/>
                    <a:lstStyle/>
                    <a:p>
                      <a:pPr marL="0" algn="ctr" defTabSz="914400" rtl="0" eaLnBrk="1" latinLnBrk="0" hangingPunct="1"/>
                      <a:r>
                        <a:rPr lang="en-US" sz="2400" kern="1200" dirty="0">
                          <a:solidFill>
                            <a:schemeClr val="tx1"/>
                          </a:solidFill>
                          <a:latin typeface="+mn-lt"/>
                          <a:ea typeface="+mn-ea"/>
                          <a:cs typeface="+mn-cs"/>
                        </a:rPr>
                        <a:t>Concert</a:t>
                      </a:r>
                    </a:p>
                  </a:txBody>
                  <a:tcPr/>
                </a:tc>
                <a:tc>
                  <a:txBody>
                    <a:bodyPr/>
                    <a:lstStyle/>
                    <a:p>
                      <a:pPr marL="0" algn="ctr" rtl="0" eaLnBrk="1" latinLnBrk="0" hangingPunct="1"/>
                      <a:r>
                        <a:rPr kumimoji="0" lang="en-US" sz="2400" kern="1200" dirty="0">
                          <a:solidFill>
                            <a:schemeClr val="tx1"/>
                          </a:solidFill>
                          <a:latin typeface="+mn-lt"/>
                          <a:ea typeface="+mn-ea"/>
                          <a:cs typeface="+mn-cs"/>
                        </a:rPr>
                        <a:t>0,0</a:t>
                      </a:r>
                    </a:p>
                  </a:txBody>
                  <a:tcPr/>
                </a:tc>
                <a:tc>
                  <a:txBody>
                    <a:bodyPr/>
                    <a:lstStyle/>
                    <a:p>
                      <a:pPr marL="0" algn="ctr" rtl="0" eaLnBrk="1" latinLnBrk="0" hangingPunct="1"/>
                      <a:r>
                        <a:rPr kumimoji="0" lang="en-US" sz="2400" kern="1200" dirty="0">
                          <a:solidFill>
                            <a:schemeClr val="tx1"/>
                          </a:solidFill>
                          <a:latin typeface="+mn-lt"/>
                          <a:ea typeface="+mn-ea"/>
                          <a:cs typeface="+mn-cs"/>
                        </a:rPr>
                        <a:t>1,2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88843CA-B1C3-4597-B66F-421C7FB3A074}"/>
              </a:ext>
            </a:extLst>
          </p:cNvPr>
          <p:cNvSpPr txBox="1"/>
          <p:nvPr/>
        </p:nvSpPr>
        <p:spPr>
          <a:xfrm>
            <a:off x="9809384" y="4231572"/>
            <a:ext cx="1376246"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F0FBADF7-6B00-4B6B-BE0E-C6FC9FC5F91B}"/>
              </a:ext>
            </a:extLst>
          </p:cNvPr>
          <p:cNvSpPr txBox="1"/>
          <p:nvPr/>
        </p:nvSpPr>
        <p:spPr>
          <a:xfrm rot="16200000">
            <a:off x="5464422" y="5750848"/>
            <a:ext cx="1480858" cy="461665"/>
          </a:xfrm>
          <a:prstGeom prst="rect">
            <a:avLst/>
          </a:prstGeom>
          <a:noFill/>
        </p:spPr>
        <p:txBody>
          <a:bodyPr wrap="square" rtlCol="0">
            <a:spAutoFit/>
          </a:bodyPr>
          <a:lstStyle/>
          <a:p>
            <a:pPr algn="ctr"/>
            <a:r>
              <a:rPr lang="en-US" sz="2400" dirty="0"/>
              <a:t>Alex</a:t>
            </a:r>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E8388653-F95B-66FA-D1BB-019441D000FE}"/>
                  </a:ext>
                </a:extLst>
              </p14:cNvPr>
              <p14:cNvContentPartPr/>
              <p14:nvPr/>
            </p14:nvContentPartPr>
            <p14:xfrm>
              <a:off x="639360" y="4041360"/>
              <a:ext cx="10540080" cy="2657520"/>
            </p14:xfrm>
          </p:contentPart>
        </mc:Choice>
        <mc:Fallback>
          <p:pic>
            <p:nvPicPr>
              <p:cNvPr id="4" name="Ink 3">
                <a:extLst>
                  <a:ext uri="{FF2B5EF4-FFF2-40B4-BE49-F238E27FC236}">
                    <a16:creationId xmlns:a16="http://schemas.microsoft.com/office/drawing/2014/main" id="{E8388653-F95B-66FA-D1BB-019441D000FE}"/>
                  </a:ext>
                </a:extLst>
              </p:cNvPr>
              <p:cNvPicPr/>
              <p:nvPr/>
            </p:nvPicPr>
            <p:blipFill>
              <a:blip r:embed="rId6"/>
              <a:stretch>
                <a:fillRect/>
              </a:stretch>
            </p:blipFill>
            <p:spPr>
              <a:xfrm>
                <a:off x="630000" y="4032000"/>
                <a:ext cx="10558800" cy="2676240"/>
              </a:xfrm>
              <a:prstGeom prst="rect">
                <a:avLst/>
              </a:prstGeom>
            </p:spPr>
          </p:pic>
        </mc:Fallback>
      </mc:AlternateContent>
    </p:spTree>
    <p:extLst>
      <p:ext uri="{BB962C8B-B14F-4D97-AF65-F5344CB8AC3E}">
        <p14:creationId xmlns:p14="http://schemas.microsoft.com/office/powerpoint/2010/main" val="327039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865672"/>
                <a:ext cx="10515600" cy="4352120"/>
              </a:xfrm>
            </p:spPr>
            <p:txBody>
              <a:bodyPr>
                <a:normAutofit/>
              </a:bodyPr>
              <a:lstStyle/>
              <a:p>
                <a:r>
                  <a:rPr lang="en-US" dirty="0">
                    <a:solidFill>
                      <a:schemeClr val="accent1">
                        <a:lumMod val="75000"/>
                      </a:schemeClr>
                    </a:solidFill>
                  </a:rPr>
                  <a:t>In Rock-Paper-Scissors, if </a:t>
                </a:r>
                <a14:m>
                  <m:oMath xmlns:m="http://schemas.openxmlformats.org/officeDocument/2006/math">
                    <m:sSub>
                      <m:sSubPr>
                        <m:ctrlPr>
                          <a:rPr lang="en-US" altLang="zh-CN" i="1" dirty="0">
                            <a:solidFill>
                              <a:schemeClr val="accent1">
                                <a:lumMod val="75000"/>
                              </a:schemeClr>
                            </a:solidFill>
                            <a:latin typeface="Cambria Math" panose="02040503050406030204" pitchFamily="18" charset="0"/>
                          </a:rPr>
                        </m:ctrlPr>
                      </m:sSubPr>
                      <m:e>
                        <m:r>
                          <a:rPr lang="en-US" altLang="zh-CN" b="0" i="1" dirty="0">
                            <a:solidFill>
                              <a:schemeClr val="accent1">
                                <a:lumMod val="75000"/>
                              </a:schemeClr>
                            </a:solidFill>
                            <a:latin typeface="Cambria Math" panose="02040503050406030204" pitchFamily="18" charset="0"/>
                          </a:rPr>
                          <m:t>𝑠</m:t>
                        </m:r>
                      </m:e>
                      <m:sub>
                        <m:r>
                          <a:rPr lang="en-US" altLang="zh-CN" i="1" dirty="0">
                            <a:solidFill>
                              <a:schemeClr val="accent1">
                                <a:lumMod val="75000"/>
                              </a:schemeClr>
                            </a:solidFill>
                            <a:latin typeface="Cambria Math" panose="02040503050406030204" pitchFamily="18" charset="0"/>
                          </a:rPr>
                          <m:t>1</m:t>
                        </m:r>
                      </m:sub>
                    </m:sSub>
                    <m:r>
                      <a:rPr lang="en-US" altLang="zh-CN" i="1" dirty="0">
                        <a:solidFill>
                          <a:schemeClr val="accent1">
                            <a:lumMod val="75000"/>
                          </a:schemeClr>
                        </a:solidFill>
                        <a:latin typeface="Cambria Math" panose="02040503050406030204" pitchFamily="18" charset="0"/>
                      </a:rPr>
                      <m:t>=</m:t>
                    </m:r>
                    <m:d>
                      <m:dPr>
                        <m:ctrlPr>
                          <a:rPr lang="en-US" altLang="zh-CN" b="0" i="1" smtClean="0">
                            <a:solidFill>
                              <a:schemeClr val="accent1">
                                <a:lumMod val="75000"/>
                              </a:schemeClr>
                            </a:solidFill>
                            <a:latin typeface="Cambria Math" panose="02040503050406030204" pitchFamily="18" charset="0"/>
                          </a:rPr>
                        </m:ctrlPr>
                      </m:dPr>
                      <m:e>
                        <m:f>
                          <m:fPr>
                            <m:ctrlPr>
                              <a:rPr lang="en-US" altLang="zh-CN" i="1" dirty="0">
                                <a:solidFill>
                                  <a:schemeClr val="accent1">
                                    <a:lumMod val="75000"/>
                                  </a:schemeClr>
                                </a:solidFill>
                                <a:latin typeface="Cambria Math" panose="02040503050406030204" pitchFamily="18" charset="0"/>
                              </a:rPr>
                            </m:ctrlPr>
                          </m:fPr>
                          <m:num>
                            <m:r>
                              <a:rPr lang="en-US" altLang="zh-CN" dirty="0">
                                <a:solidFill>
                                  <a:schemeClr val="accent1">
                                    <a:lumMod val="75000"/>
                                  </a:schemeClr>
                                </a:solidFill>
                                <a:latin typeface="Cambria Math" panose="02040503050406030204" pitchFamily="18" charset="0"/>
                              </a:rPr>
                              <m:t>1</m:t>
                            </m:r>
                          </m:num>
                          <m:den>
                            <m:r>
                              <a:rPr lang="en-US" altLang="zh-CN" dirty="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1" dirty="0" smtClean="0">
                                <a:solidFill>
                                  <a:schemeClr val="accent1">
                                    <a:lumMod val="75000"/>
                                  </a:schemeClr>
                                </a:solidFill>
                                <a:latin typeface="Cambria Math" panose="02040503050406030204" pitchFamily="18" charset="0"/>
                              </a:rPr>
                              <m:t>1</m:t>
                            </m:r>
                          </m:num>
                          <m:den>
                            <m:r>
                              <a:rPr lang="en-US" altLang="zh-CN" b="0" i="1" dirty="0" smtClean="0">
                                <a:solidFill>
                                  <a:schemeClr val="accent1">
                                    <a:lumMod val="75000"/>
                                  </a:schemeClr>
                                </a:solidFill>
                                <a:latin typeface="Cambria Math" panose="02040503050406030204" pitchFamily="18" charset="0"/>
                              </a:rPr>
                              <m:t>3</m:t>
                            </m:r>
                          </m:den>
                        </m:f>
                        <m:r>
                          <a:rPr lang="en-US" altLang="zh-CN" dirty="0">
                            <a:solidFill>
                              <a:schemeClr val="accent1">
                                <a:lumMod val="75000"/>
                              </a:schemeClr>
                            </a:solidFill>
                            <a:latin typeface="Cambria Math" panose="02040503050406030204" pitchFamily="18" charset="0"/>
                          </a:rPr>
                          <m:t>,</m:t>
                        </m:r>
                        <m:f>
                          <m:fPr>
                            <m:ctrlPr>
                              <a:rPr lang="en-US" altLang="zh-CN" b="0" i="1" dirty="0" smtClean="0">
                                <a:solidFill>
                                  <a:schemeClr val="accent1">
                                    <a:lumMod val="75000"/>
                                  </a:schemeClr>
                                </a:solidFill>
                                <a:latin typeface="Cambria Math" panose="02040503050406030204" pitchFamily="18" charset="0"/>
                              </a:rPr>
                            </m:ctrlPr>
                          </m:fPr>
                          <m:num>
                            <m:r>
                              <a:rPr lang="en-US" altLang="zh-CN" b="0" i="0" dirty="0" smtClean="0">
                                <a:solidFill>
                                  <a:schemeClr val="accent1">
                                    <a:lumMod val="75000"/>
                                  </a:schemeClr>
                                </a:solidFill>
                                <a:latin typeface="Cambria Math" panose="02040503050406030204" pitchFamily="18" charset="0"/>
                              </a:rPr>
                              <m:t>1</m:t>
                            </m:r>
                          </m:num>
                          <m:den>
                            <m:r>
                              <a:rPr lang="en-US" altLang="zh-CN" b="0" i="0" dirty="0" smtClean="0">
                                <a:solidFill>
                                  <a:schemeClr val="accent1">
                                    <a:lumMod val="75000"/>
                                  </a:schemeClr>
                                </a:solidFill>
                                <a:latin typeface="Cambria Math" panose="02040503050406030204" pitchFamily="18" charset="0"/>
                              </a:rPr>
                              <m:t>3</m:t>
                            </m:r>
                          </m:den>
                        </m:f>
                      </m:e>
                    </m:d>
                  </m:oMath>
                </a14:m>
                <a:r>
                  <a:rPr lang="en-US" dirty="0">
                    <a:solidFill>
                      <a:schemeClr val="accent1">
                        <a:lumMod val="75000"/>
                      </a:schemeClr>
                    </a:solidFill>
                  </a:rPr>
                  <a:t>, which actions or strategies are player 2’s best responses to </a:t>
                </a:r>
                <a14:m>
                  <m:oMath xmlns:m="http://schemas.openxmlformats.org/officeDocument/2006/math">
                    <m:sSub>
                      <m:sSubPr>
                        <m:ctrlPr>
                          <a:rPr lang="en-US" b="0" i="1" smtClean="0">
                            <a:solidFill>
                              <a:schemeClr val="accent1">
                                <a:lumMod val="75000"/>
                              </a:schemeClr>
                            </a:solidFill>
                            <a:latin typeface="Cambria Math" panose="02040503050406030204" pitchFamily="18" charset="0"/>
                          </a:rPr>
                        </m:ctrlPr>
                      </m:sSubPr>
                      <m:e>
                        <m:r>
                          <a:rPr lang="en-US" b="0" i="1" smtClean="0">
                            <a:solidFill>
                              <a:schemeClr val="accent1">
                                <a:lumMod val="75000"/>
                              </a:schemeClr>
                            </a:solidFill>
                            <a:latin typeface="Cambria Math" panose="02040503050406030204" pitchFamily="18" charset="0"/>
                          </a:rPr>
                          <m:t>𝑠</m:t>
                        </m:r>
                      </m:e>
                      <m:sub>
                        <m:r>
                          <a:rPr lang="en-US" b="0" i="1" smtClean="0">
                            <a:solidFill>
                              <a:schemeClr val="accent1">
                                <a:lumMod val="75000"/>
                              </a:schemeClr>
                            </a:solidFill>
                            <a:latin typeface="Cambria Math" panose="02040503050406030204" pitchFamily="18" charset="0"/>
                          </a:rPr>
                          <m:t>1</m:t>
                        </m:r>
                      </m:sub>
                    </m:sSub>
                  </m:oMath>
                </a14:m>
                <a:r>
                  <a:rPr lang="en-US" dirty="0">
                    <a:solidFill>
                      <a:schemeClr val="accent1">
                        <a:lumMod val="75000"/>
                      </a:schemeClr>
                    </a:solidFill>
                  </a:rPr>
                  <a:t>?</a:t>
                </a:r>
              </a:p>
              <a:p>
                <a:pPr marL="514350" lvl="1" indent="-514350">
                  <a:buFont typeface="+mj-lt"/>
                  <a:buAutoNum type="alphaUcPeriod"/>
                </a:pPr>
                <a:r>
                  <a:rPr lang="en-US" sz="2800" dirty="0">
                    <a:solidFill>
                      <a:srgbClr val="900000"/>
                    </a:solidFill>
                  </a:rPr>
                  <a:t>Rock</a:t>
                </a:r>
              </a:p>
              <a:p>
                <a:pPr marL="514350" lvl="1" indent="-514350">
                  <a:buFont typeface="+mj-lt"/>
                  <a:buAutoNum type="alphaUcPeriod"/>
                </a:pPr>
                <a:r>
                  <a:rPr lang="en-US" sz="2800" dirty="0">
                    <a:solidFill>
                      <a:srgbClr val="900000"/>
                    </a:solidFill>
                  </a:rPr>
                  <a:t>Paper</a:t>
                </a:r>
              </a:p>
              <a:p>
                <a:pPr marL="514350" lvl="1" indent="-514350">
                  <a:buFont typeface="+mj-lt"/>
                  <a:buAutoNum type="alphaUcPeriod"/>
                </a:pPr>
                <a:r>
                  <a:rPr lang="en-US" sz="2800" dirty="0">
                    <a:solidFill>
                      <a:srgbClr val="900000"/>
                    </a:solidFill>
                  </a:rPr>
                  <a:t>Scissors</a:t>
                </a:r>
              </a:p>
              <a:p>
                <a:pPr marL="514350" lvl="1" indent="-514350">
                  <a:buFont typeface="+mj-lt"/>
                  <a:buAutoNum type="alphaUcPeriod"/>
                </a:pPr>
                <a:r>
                  <a:rPr lang="en-US" sz="2800" dirty="0">
                    <a:solidFill>
                      <a:srgbClr val="900000"/>
                    </a:solidFill>
                  </a:rPr>
                  <a:t>Lizard</a:t>
                </a:r>
              </a:p>
              <a:p>
                <a:pPr marL="514350" lvl="1" indent="-514350">
                  <a:buFont typeface="+mj-lt"/>
                  <a:buAutoNum type="alphaUcPeriod"/>
                </a:pPr>
                <a:r>
                  <a:rPr lang="en-US" sz="2800" b="0" dirty="0">
                    <a:solidFill>
                      <a:srgbClr val="900000"/>
                    </a:solidFill>
                  </a:rPr>
                  <a:t> </a:t>
                </a:r>
                <a14:m>
                  <m:oMath xmlns:m="http://schemas.openxmlformats.org/officeDocument/2006/math">
                    <m:sSub>
                      <m:sSubPr>
                        <m:ctrlPr>
                          <a:rPr lang="en-US" sz="2800" b="0" i="1" smtClean="0">
                            <a:solidFill>
                              <a:srgbClr val="900000"/>
                            </a:solidFill>
                            <a:latin typeface="Cambria Math" panose="02040503050406030204" pitchFamily="18" charset="0"/>
                          </a:rPr>
                        </m:ctrlPr>
                      </m:sSubPr>
                      <m:e>
                        <m:r>
                          <a:rPr lang="en-US" sz="2800" b="0" i="1" smtClean="0">
                            <a:solidFill>
                              <a:srgbClr val="900000"/>
                            </a:solidFill>
                            <a:latin typeface="Cambria Math" panose="02040503050406030204" pitchFamily="18" charset="0"/>
                          </a:rPr>
                          <m:t>𝑠</m:t>
                        </m:r>
                      </m:e>
                      <m:sub>
                        <m:r>
                          <a:rPr lang="en-US" sz="2800" b="0" i="1" smtClean="0">
                            <a:solidFill>
                              <a:srgbClr val="900000"/>
                            </a:solidFill>
                            <a:latin typeface="Cambria Math" panose="02040503050406030204" pitchFamily="18" charset="0"/>
                          </a:rPr>
                          <m:t>2</m:t>
                        </m:r>
                      </m:sub>
                    </m:sSub>
                    <m:r>
                      <a:rPr lang="en-US" sz="2800" b="0" i="1" smtClean="0">
                        <a:solidFill>
                          <a:srgbClr val="900000"/>
                        </a:solidFill>
                        <a:latin typeface="Cambria Math" panose="02040503050406030204" pitchFamily="18" charset="0"/>
                      </a:rPr>
                      <m:t>=</m:t>
                    </m:r>
                    <m:d>
                      <m:dPr>
                        <m:ctrlPr>
                          <a:rPr lang="en-US" sz="2800" b="0" i="1" smtClean="0">
                            <a:solidFill>
                              <a:srgbClr val="900000"/>
                            </a:solidFill>
                            <a:latin typeface="Cambria Math" panose="02040503050406030204" pitchFamily="18" charset="0"/>
                          </a:rPr>
                        </m:ctrlPr>
                      </m:dPr>
                      <m:e>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m:t>
                        </m:r>
                        <m:f>
                          <m:fPr>
                            <m:ctrlPr>
                              <a:rPr lang="en-US" sz="2800" b="0" i="1" smtClean="0">
                                <a:solidFill>
                                  <a:srgbClr val="900000"/>
                                </a:solidFill>
                                <a:latin typeface="Cambria Math" panose="02040503050406030204" pitchFamily="18" charset="0"/>
                              </a:rPr>
                            </m:ctrlPr>
                          </m:fPr>
                          <m:num>
                            <m:r>
                              <a:rPr lang="en-US" sz="2800" b="0" i="1" smtClean="0">
                                <a:solidFill>
                                  <a:srgbClr val="900000"/>
                                </a:solidFill>
                                <a:latin typeface="Cambria Math" panose="02040503050406030204" pitchFamily="18" charset="0"/>
                              </a:rPr>
                              <m:t>1</m:t>
                            </m:r>
                          </m:num>
                          <m:den>
                            <m:r>
                              <a:rPr lang="en-US" sz="2800" b="0" i="1" smtClean="0">
                                <a:solidFill>
                                  <a:srgbClr val="900000"/>
                                </a:solidFill>
                                <a:latin typeface="Cambria Math" panose="02040503050406030204" pitchFamily="18" charset="0"/>
                              </a:rPr>
                              <m:t>2</m:t>
                            </m:r>
                          </m:den>
                        </m:f>
                        <m:r>
                          <a:rPr lang="en-US" sz="2800" b="0" i="1" smtClean="0">
                            <a:solidFill>
                              <a:srgbClr val="900000"/>
                            </a:solidFill>
                            <a:latin typeface="Cambria Math" panose="02040503050406030204" pitchFamily="18" charset="0"/>
                          </a:rPr>
                          <m:t>,0</m:t>
                        </m:r>
                      </m:e>
                    </m:d>
                  </m:oMath>
                </a14:m>
                <a:endParaRPr lang="en-US" sz="2800" b="0" dirty="0">
                  <a:solidFill>
                    <a:srgbClr val="900000"/>
                  </a:solidFill>
                </a:endParaRPr>
              </a:p>
              <a:p>
                <a:pPr marL="514350" lvl="1" indent="-514350">
                  <a:buFont typeface="+mj-lt"/>
                  <a:buAutoNum type="alphaUcPeriod"/>
                </a:pPr>
                <a:r>
                  <a:rPr lang="en-US" sz="2800" dirty="0">
                    <a:solidFill>
                      <a:srgbClr val="900000"/>
                    </a:solidFill>
                  </a:rPr>
                  <a:t> </a:t>
                </a:r>
                <a14:m>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2</m:t>
                        </m:r>
                      </m:sub>
                    </m:sSub>
                    <m:r>
                      <a:rPr lang="en-US" altLang="zh-CN" sz="2800" i="1" dirty="0">
                        <a:solidFill>
                          <a:srgbClr val="900000"/>
                        </a:solidFill>
                        <a:latin typeface="Cambria Math" panose="02040503050406030204" pitchFamily="18" charset="0"/>
                      </a:rPr>
                      <m:t>=</m:t>
                    </m:r>
                    <m:d>
                      <m:dPr>
                        <m:ctrlPr>
                          <a:rPr lang="en-US" altLang="zh-CN" sz="2800" i="1">
                            <a:solidFill>
                              <a:srgbClr val="900000"/>
                            </a:solidFill>
                            <a:latin typeface="Cambria Math" panose="02040503050406030204" pitchFamily="18" charset="0"/>
                          </a:rPr>
                        </m:ctrlPr>
                      </m:dPr>
                      <m:e>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i="1" dirty="0">
                                <a:solidFill>
                                  <a:srgbClr val="900000"/>
                                </a:solidFill>
                                <a:latin typeface="Cambria Math" panose="02040503050406030204" pitchFamily="18" charset="0"/>
                              </a:rPr>
                              <m:t>1</m:t>
                            </m:r>
                          </m:num>
                          <m:den>
                            <m:r>
                              <a:rPr lang="en-US" altLang="zh-CN" sz="2800" i="1" dirty="0">
                                <a:solidFill>
                                  <a:srgbClr val="900000"/>
                                </a:solidFill>
                                <a:latin typeface="Cambria Math" panose="02040503050406030204" pitchFamily="18" charset="0"/>
                              </a:rPr>
                              <m:t>3</m:t>
                            </m:r>
                          </m:den>
                        </m:f>
                        <m:r>
                          <a:rPr lang="en-US" altLang="zh-CN" sz="2800" dirty="0">
                            <a:solidFill>
                              <a:srgbClr val="900000"/>
                            </a:solidFill>
                            <a:latin typeface="Cambria Math" panose="02040503050406030204" pitchFamily="18" charset="0"/>
                          </a:rPr>
                          <m:t>,</m:t>
                        </m:r>
                        <m:f>
                          <m:fPr>
                            <m:ctrlPr>
                              <a:rPr lang="en-US" altLang="zh-CN" sz="2800" i="1" dirty="0">
                                <a:solidFill>
                                  <a:srgbClr val="900000"/>
                                </a:solidFill>
                                <a:latin typeface="Cambria Math" panose="02040503050406030204" pitchFamily="18" charset="0"/>
                              </a:rPr>
                            </m:ctrlPr>
                          </m:fPr>
                          <m:num>
                            <m:r>
                              <a:rPr lang="en-US" altLang="zh-CN" sz="2800" dirty="0">
                                <a:solidFill>
                                  <a:srgbClr val="900000"/>
                                </a:solidFill>
                                <a:latin typeface="Cambria Math" panose="02040503050406030204" pitchFamily="18" charset="0"/>
                              </a:rPr>
                              <m:t>1</m:t>
                            </m:r>
                          </m:num>
                          <m:den>
                            <m:r>
                              <a:rPr lang="en-US" altLang="zh-CN" sz="2800" dirty="0">
                                <a:solidFill>
                                  <a:srgbClr val="900000"/>
                                </a:solidFill>
                                <a:latin typeface="Cambria Math" panose="02040503050406030204" pitchFamily="18" charset="0"/>
                              </a:rPr>
                              <m:t>3</m:t>
                            </m:r>
                          </m:den>
                        </m:f>
                      </m:e>
                    </m:d>
                  </m:oMath>
                </a14:m>
                <a:endParaRPr lang="en-US" sz="2800" dirty="0">
                  <a:solidFill>
                    <a:srgbClr val="900000"/>
                  </a:solidFill>
                </a:endParaRPr>
              </a:p>
              <a:p>
                <a:pPr marL="0" lvl="1" indent="0">
                  <a:buNone/>
                </a:pPr>
                <a:endParaRPr lang="en-US" dirty="0">
                  <a:solidFill>
                    <a:srgbClr val="900000"/>
                  </a:solidFill>
                </a:endParaRPr>
              </a:p>
              <a:p>
                <a:endParaRPr lang="en-US" dirty="0">
                  <a:solidFill>
                    <a:srgbClr val="9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865672"/>
                <a:ext cx="10515600" cy="4352120"/>
              </a:xfrm>
              <a:blipFill>
                <a:blip r:embed="rId2"/>
                <a:stretch>
                  <a:fillRect l="-1217" r="-406"/>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4204560377"/>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9395433" y="3922456"/>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22</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0A9FE81-9930-3084-1927-AC7099D9C364}"/>
                  </a:ext>
                </a:extLst>
              </p14:cNvPr>
              <p14:cNvContentPartPr/>
              <p14:nvPr/>
            </p14:nvContentPartPr>
            <p14:xfrm>
              <a:off x="189000" y="1938960"/>
              <a:ext cx="11240640" cy="4602240"/>
            </p14:xfrm>
          </p:contentPart>
        </mc:Choice>
        <mc:Fallback>
          <p:pic>
            <p:nvPicPr>
              <p:cNvPr id="4" name="Ink 3">
                <a:extLst>
                  <a:ext uri="{FF2B5EF4-FFF2-40B4-BE49-F238E27FC236}">
                    <a16:creationId xmlns:a16="http://schemas.microsoft.com/office/drawing/2014/main" id="{40A9FE81-9930-3084-1927-AC7099D9C364}"/>
                  </a:ext>
                </a:extLst>
              </p:cNvPr>
              <p:cNvPicPr/>
              <p:nvPr/>
            </p:nvPicPr>
            <p:blipFill>
              <a:blip r:embed="rId4"/>
              <a:stretch>
                <a:fillRect/>
              </a:stretch>
            </p:blipFill>
            <p:spPr>
              <a:xfrm>
                <a:off x="179640" y="1929600"/>
                <a:ext cx="11259360" cy="4620960"/>
              </a:xfrm>
              <a:prstGeom prst="rect">
                <a:avLst/>
              </a:prstGeom>
            </p:spPr>
          </p:pic>
        </mc:Fallback>
      </mc:AlternateContent>
    </p:spTree>
    <p:extLst>
      <p:ext uri="{BB962C8B-B14F-4D97-AF65-F5344CB8AC3E}">
        <p14:creationId xmlns:p14="http://schemas.microsoft.com/office/powerpoint/2010/main" val="104440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Response</a:t>
            </a:r>
          </a:p>
        </p:txBody>
      </p:sp>
      <p:sp>
        <p:nvSpPr>
          <p:cNvPr id="3" name="Content Placeholder 2"/>
          <p:cNvSpPr>
            <a:spLocks noGrp="1"/>
          </p:cNvSpPr>
          <p:nvPr>
            <p:ph sz="quarter" idx="1"/>
          </p:nvPr>
        </p:nvSpPr>
        <p:spPr/>
        <p:txBody>
          <a:bodyPr>
            <a:normAutofit/>
          </a:bodyPr>
          <a:lstStyle/>
          <a:p>
            <a:r>
              <a:rPr lang="en-US" dirty="0">
                <a:solidFill>
                  <a:srgbClr val="900000"/>
                </a:solidFill>
              </a:rPr>
              <a:t>Theorem 1</a:t>
            </a:r>
            <a:r>
              <a:rPr lang="en-US" dirty="0"/>
              <a:t> (Nash 1951): A mixed strategy is BR iff all actions in the support are BR</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23</a:t>
            </a:fld>
            <a:endParaRPr lang="en-US" dirty="0"/>
          </a:p>
        </p:txBody>
      </p:sp>
      <p:graphicFrame>
        <p:nvGraphicFramePr>
          <p:cNvPr id="11" name="Table 10">
            <a:extLst>
              <a:ext uri="{FF2B5EF4-FFF2-40B4-BE49-F238E27FC236}">
                <a16:creationId xmlns:a16="http://schemas.microsoft.com/office/drawing/2014/main" id="{48554F3B-6CE6-4479-8283-624AEA4E84DF}"/>
              </a:ext>
            </a:extLst>
          </p:cNvPr>
          <p:cNvGraphicFramePr>
            <a:graphicFrameLocks noGrp="1"/>
          </p:cNvGraphicFramePr>
          <p:nvPr>
            <p:extLst>
              <p:ext uri="{D42A27DB-BD31-4B8C-83A1-F6EECF244321}">
                <p14:modId xmlns:p14="http://schemas.microsoft.com/office/powerpoint/2010/main" val="2276259715"/>
              </p:ext>
            </p:extLst>
          </p:nvPr>
        </p:nvGraphicFramePr>
        <p:xfrm>
          <a:off x="7299356" y="4904093"/>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3971CEA5-3C53-4A16-A4E0-AF91CBD67296}"/>
              </a:ext>
            </a:extLst>
          </p:cNvPr>
          <p:cNvSpPr txBox="1"/>
          <p:nvPr/>
        </p:nvSpPr>
        <p:spPr>
          <a:xfrm>
            <a:off x="9575630" y="4354423"/>
            <a:ext cx="1376246" cy="400110"/>
          </a:xfrm>
          <a:prstGeom prst="rect">
            <a:avLst/>
          </a:prstGeom>
          <a:noFill/>
        </p:spPr>
        <p:txBody>
          <a:bodyPr wrap="square" rtlCol="0">
            <a:spAutoFit/>
          </a:bodyPr>
          <a:lstStyle/>
          <a:p>
            <a:r>
              <a:rPr lang="en-US" sz="2000" dirty="0">
                <a:solidFill>
                  <a:srgbClr val="00B050"/>
                </a:solidFill>
              </a:rPr>
              <a:t>Player 2</a:t>
            </a:r>
          </a:p>
        </p:txBody>
      </p:sp>
      <p:sp>
        <p:nvSpPr>
          <p:cNvPr id="13" name="TextBox 12">
            <a:extLst>
              <a:ext uri="{FF2B5EF4-FFF2-40B4-BE49-F238E27FC236}">
                <a16:creationId xmlns:a16="http://schemas.microsoft.com/office/drawing/2014/main" id="{5716DBB4-2FA6-4D7D-A2C6-583CE7EF843F}"/>
              </a:ext>
            </a:extLst>
          </p:cNvPr>
          <p:cNvSpPr txBox="1"/>
          <p:nvPr/>
        </p:nvSpPr>
        <p:spPr>
          <a:xfrm rot="16200000">
            <a:off x="6187273" y="5536682"/>
            <a:ext cx="1480858" cy="400110"/>
          </a:xfrm>
          <a:prstGeom prst="rect">
            <a:avLst/>
          </a:prstGeom>
          <a:noFill/>
        </p:spPr>
        <p:txBody>
          <a:bodyPr wrap="square" rtlCol="0">
            <a:spAutoFit/>
          </a:bodyPr>
          <a:lstStyle/>
          <a:p>
            <a:r>
              <a:rPr lang="en-US" sz="2000" dirty="0">
                <a:solidFill>
                  <a:schemeClr val="accent1"/>
                </a:solidFill>
              </a:rPr>
              <a:t>Player 1</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CA33665-9E31-7CC8-E3CB-2B077BADAEE9}"/>
                  </a:ext>
                </a:extLst>
              </p14:cNvPr>
              <p14:cNvContentPartPr/>
              <p14:nvPr/>
            </p14:nvContentPartPr>
            <p14:xfrm>
              <a:off x="935640" y="1931040"/>
              <a:ext cx="1792800" cy="230040"/>
            </p14:xfrm>
          </p:contentPart>
        </mc:Choice>
        <mc:Fallback>
          <p:pic>
            <p:nvPicPr>
              <p:cNvPr id="4" name="Ink 3">
                <a:extLst>
                  <a:ext uri="{FF2B5EF4-FFF2-40B4-BE49-F238E27FC236}">
                    <a16:creationId xmlns:a16="http://schemas.microsoft.com/office/drawing/2014/main" id="{5CA33665-9E31-7CC8-E3CB-2B077BADAEE9}"/>
                  </a:ext>
                </a:extLst>
              </p:cNvPr>
              <p:cNvPicPr/>
              <p:nvPr/>
            </p:nvPicPr>
            <p:blipFill>
              <a:blip r:embed="rId3"/>
              <a:stretch>
                <a:fillRect/>
              </a:stretch>
            </p:blipFill>
            <p:spPr>
              <a:xfrm>
                <a:off x="926280" y="1921680"/>
                <a:ext cx="1811520" cy="248760"/>
              </a:xfrm>
              <a:prstGeom prst="rect">
                <a:avLst/>
              </a:prstGeom>
            </p:spPr>
          </p:pic>
        </mc:Fallback>
      </mc:AlternateContent>
    </p:spTree>
    <p:extLst>
      <p:ext uri="{BB962C8B-B14F-4D97-AF65-F5344CB8AC3E}">
        <p14:creationId xmlns:p14="http://schemas.microsoft.com/office/powerpoint/2010/main" val="3148874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71575" y="1110375"/>
                <a:ext cx="8455306" cy="4937760"/>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i="1" dirty="0">
                    <a:latin typeface="Cambria Math" panose="02040503050406030204" pitchFamily="18" charset="0"/>
                  </a:rPr>
                  <a:t> </a:t>
                </a:r>
                <a:r>
                  <a:rPr lang="en-US" dirty="0"/>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are two strategies for player </a:t>
                </a:r>
                <a14:m>
                  <m:oMath xmlns:m="http://schemas.openxmlformats.org/officeDocument/2006/math">
                    <m:r>
                      <a:rPr lang="en-US" b="0" i="1" smtClean="0">
                        <a:latin typeface="Cambria Math" panose="02040503050406030204" pitchFamily="18" charset="0"/>
                      </a:rPr>
                      <m:t>𝑖</m:t>
                    </m:r>
                  </m:oMath>
                </a14:m>
                <a:endParaRPr lang="en-US" b="0"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a:t>
                </a:r>
                <a:r>
                  <a:rPr lang="en-US" dirty="0">
                    <a:solidFill>
                      <a:srgbClr val="00B050"/>
                    </a:solidFill>
                  </a:rPr>
                  <a:t>strictly</a:t>
                </a:r>
                <a:r>
                  <a:rPr lang="en-US" dirty="0">
                    <a:solidFill>
                      <a:srgbClr val="900000"/>
                    </a:solidFill>
                  </a:rPr>
                  <a:t> </a:t>
                </a:r>
                <a:r>
                  <a:rPr lang="en-US" dirty="0"/>
                  <a:t>dominates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a14:m>
                <a:r>
                  <a:rPr lang="en-US" dirty="0"/>
                  <a:t> is </a:t>
                </a:r>
                <a:r>
                  <a:rPr lang="en-US" dirty="0">
                    <a:solidFill>
                      <a:srgbClr val="00B050"/>
                    </a:solidFill>
                  </a:rPr>
                  <a:t>always better</a:t>
                </a:r>
                <a:r>
                  <a:rPr lang="en-US" dirty="0">
                    <a:solidFill>
                      <a:schemeClr val="tx2"/>
                    </a:solidFill>
                  </a:rPr>
                  <a:t> </a:t>
                </a:r>
                <a:r>
                  <a:rPr lang="en-US" dirty="0"/>
                  <a:t>than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a:t>, no matter what strategies are chosen by other players</a:t>
                </a: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i="1" dirty="0">
                  <a:latin typeface="Cambria Math" panose="02040503050406030204" pitchFamily="18" charset="0"/>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71575" y="1110375"/>
                <a:ext cx="8455306" cy="4937760"/>
              </a:xfrm>
              <a:blipFill>
                <a:blip r:embed="rId2"/>
                <a:stretch>
                  <a:fillRect l="-1442" t="-19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44288" y="2741955"/>
                <a:ext cx="689352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1644288" y="2741955"/>
                <a:ext cx="6893524" cy="954620"/>
              </a:xfrm>
              <a:prstGeom prst="rect">
                <a:avLst/>
              </a:prstGeom>
              <a:blipFill>
                <a:blip r:embed="rId3"/>
                <a:stretch>
                  <a:fillRect t="-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44289" y="3873681"/>
                <a:ext cx="6659794" cy="954620"/>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very weakly </a:t>
                </a:r>
                <a:r>
                  <a:rPr lang="en-US" sz="2800" dirty="0"/>
                  <a:t>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 </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644289" y="3873681"/>
                <a:ext cx="6659794" cy="954620"/>
              </a:xfrm>
              <a:prstGeom prst="rect">
                <a:avLst/>
              </a:prstGeom>
              <a:blipFill>
                <a:blip r:embed="rId4"/>
                <a:stretch>
                  <a:fillRect t="-5732"/>
                </a:stretch>
              </a:blipFill>
            </p:spPr>
            <p:txBody>
              <a:bodyPr/>
              <a:lstStyle/>
              <a:p>
                <a:r>
                  <a:rPr lang="en-US">
                    <a:noFill/>
                  </a:rPr>
                  <a:t> </a:t>
                </a:r>
              </a:p>
            </p:txBody>
          </p:sp>
        </mc:Fallback>
      </mc:AlternateContent>
      <p:sp>
        <p:nvSpPr>
          <p:cNvPr id="10" name="Rectangle 9"/>
          <p:cNvSpPr/>
          <p:nvPr/>
        </p:nvSpPr>
        <p:spPr>
          <a:xfrm>
            <a:off x="7926901" y="4252649"/>
            <a:ext cx="2814429" cy="523220"/>
          </a:xfrm>
          <a:prstGeom prst="rect">
            <a:avLst/>
          </a:prstGeom>
        </p:spPr>
        <p:txBody>
          <a:bodyPr wrap="square">
            <a:spAutoFit/>
          </a:bodyPr>
          <a:lstStyle/>
          <a:p>
            <a:r>
              <a:rPr lang="en-US" sz="2800" dirty="0">
                <a:solidFill>
                  <a:srgbClr val="00B050"/>
                </a:solidFill>
              </a:rPr>
              <a:t>never worse</a:t>
            </a:r>
          </a:p>
        </p:txBody>
      </p:sp>
      <p:sp>
        <p:nvSpPr>
          <p:cNvPr id="11" name="Rectangle 10"/>
          <p:cNvSpPr/>
          <p:nvPr/>
        </p:nvSpPr>
        <p:spPr>
          <a:xfrm>
            <a:off x="7926901" y="5402243"/>
            <a:ext cx="3405560" cy="954107"/>
          </a:xfrm>
          <a:prstGeom prst="rect">
            <a:avLst/>
          </a:prstGeom>
        </p:spPr>
        <p:txBody>
          <a:bodyPr wrap="square">
            <a:spAutoFit/>
          </a:bodyPr>
          <a:lstStyle/>
          <a:p>
            <a:r>
              <a:rPr lang="en-US" sz="2800" dirty="0">
                <a:solidFill>
                  <a:srgbClr val="00B050"/>
                </a:solidFill>
              </a:rPr>
              <a:t>never worse and sometimes better </a:t>
            </a:r>
          </a:p>
        </p:txBody>
      </p:sp>
      <p:sp>
        <p:nvSpPr>
          <p:cNvPr id="12" name="Rectangle 11"/>
          <p:cNvSpPr/>
          <p:nvPr/>
        </p:nvSpPr>
        <p:spPr>
          <a:xfrm>
            <a:off x="7928775" y="3152426"/>
            <a:ext cx="3163500" cy="523220"/>
          </a:xfrm>
          <a:prstGeom prst="rect">
            <a:avLst/>
          </a:prstGeom>
        </p:spPr>
        <p:txBody>
          <a:bodyPr wrap="square">
            <a:spAutoFit/>
          </a:bodyPr>
          <a:lstStyle/>
          <a:p>
            <a:r>
              <a:rPr lang="en-US" sz="2800" dirty="0">
                <a:solidFill>
                  <a:srgbClr val="00B050"/>
                </a:solidFill>
              </a:rPr>
              <a:t>always better </a:t>
            </a:r>
          </a:p>
        </p:txBody>
      </p:sp>
      <mc:AlternateContent xmlns:mc="http://schemas.openxmlformats.org/markup-compatibility/2006" xmlns:a14="http://schemas.microsoft.com/office/drawing/2010/main">
        <mc:Choice Requires="a14">
          <p:sp>
            <p:nvSpPr>
              <p:cNvPr id="13" name="Rectangle 12"/>
              <p:cNvSpPr/>
              <p:nvPr/>
            </p:nvSpPr>
            <p:spPr>
              <a:xfrm>
                <a:off x="1644288" y="4970586"/>
                <a:ext cx="7438377" cy="1385764"/>
              </a:xfrm>
              <a:prstGeom prst="rect">
                <a:avLst/>
              </a:prstGeom>
            </p:spPr>
            <p:txBody>
              <a:bodyPr wrap="square">
                <a:spAutoFit/>
              </a:bodyPr>
              <a:lstStyle/>
              <a:p>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weakly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p>
              <a:p>
                <a:pPr/>
                <a14:m>
                  <m:oMathPara xmlns:m="http://schemas.openxmlformats.org/officeDocument/2006/math">
                    <m:oMathParaPr>
                      <m:jc m:val="centerGroup"/>
                    </m:oMathParaPr>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m:oMathPara>
                </a14:m>
                <a:endParaRPr lang="en-US" sz="2800" i="1" dirty="0">
                  <a:latin typeface="Cambria Math" panose="02040503050406030204" pitchFamily="18" charset="0"/>
                </a:endParaRPr>
              </a:p>
              <a:p>
                <a:r>
                  <a:rPr lang="en-US" sz="2800" dirty="0">
                    <a:solidFill>
                      <a:schemeClr val="tx1"/>
                    </a:solidFill>
                  </a:rPr>
                  <a:t>and </a:t>
                </a:r>
                <a14:m>
                  <m:oMath xmlns:m="http://schemas.openxmlformats.org/officeDocument/2006/math">
                    <m:r>
                      <a:rPr lang="en-US" sz="2800" i="1" dirty="0">
                        <a:solidFill>
                          <a:schemeClr val="tx1"/>
                        </a:solidFill>
                        <a:latin typeface="Cambria Math" panose="02040503050406030204" pitchFamily="18" charset="0"/>
                      </a:rPr>
                      <m:t>∃</m:t>
                    </m:r>
                    <m:sSub>
                      <m:sSubPr>
                        <m:ctrlPr>
                          <a:rPr lang="en-US" sz="2800" i="1" dirty="0">
                            <a:solidFill>
                              <a:schemeClr val="tx1"/>
                            </a:solidFill>
                            <a:latin typeface="Cambria Math" panose="02040503050406030204" pitchFamily="18" charset="0"/>
                          </a:rPr>
                        </m:ctrlPr>
                      </m:sSubPr>
                      <m:e>
                        <m:r>
                          <a:rPr lang="en-US" sz="2800" b="1" dirty="0">
                            <a:solidFill>
                              <a:schemeClr val="tx1"/>
                            </a:solidFill>
                            <a:latin typeface="Cambria Math" panose="02040503050406030204" pitchFamily="18" charset="0"/>
                          </a:rPr>
                          <m:t>𝐬</m:t>
                        </m:r>
                      </m:e>
                      <m:sub>
                        <m:r>
                          <a:rPr lang="en-US" sz="2800" i="1" dirty="0">
                            <a:solidFill>
                              <a:schemeClr val="tx1"/>
                            </a:solidFill>
                            <a:latin typeface="Cambria Math" panose="02040503050406030204" pitchFamily="18" charset="0"/>
                          </a:rPr>
                          <m:t>−</m:t>
                        </m:r>
                        <m:r>
                          <a:rPr lang="en-US" sz="2800" i="1" dirty="0">
                            <a:solidFill>
                              <a:schemeClr val="tx1"/>
                            </a:solidFill>
                            <a:latin typeface="Cambria Math" panose="02040503050406030204" pitchFamily="18" charset="0"/>
                          </a:rPr>
                          <m:t>𝑖</m:t>
                        </m:r>
                      </m:sub>
                    </m:sSub>
                    <m:r>
                      <m:rPr>
                        <m:nor/>
                      </m:rPr>
                      <a:rPr lang="en-US" sz="2800" dirty="0">
                        <a:solidFill>
                          <a:schemeClr val="tx1"/>
                        </a:solidFill>
                        <a:latin typeface="Cambria Math" panose="02040503050406030204" pitchFamily="18" charset="0"/>
                      </a:rPr>
                      <m:t>, </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smtClean="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oMath>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1644288" y="4970586"/>
                <a:ext cx="7438377" cy="1385764"/>
              </a:xfrm>
              <a:prstGeom prst="rect">
                <a:avLst/>
              </a:prstGeom>
              <a:blipFill>
                <a:blip r:embed="rId5"/>
                <a:stretch>
                  <a:fillRect l="-1721" t="-3947" b="-11404"/>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24</a:t>
            </a:fld>
            <a:endParaRPr lang="en-US" dirty="0">
              <a:solidFill>
                <a:schemeClr val="tx1"/>
              </a:solidFill>
            </a:endParaRPr>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80D19AD-4E51-B3A2-35D9-1C03C8750758}"/>
                  </a:ext>
                </a:extLst>
              </p14:cNvPr>
              <p14:cNvContentPartPr/>
              <p14:nvPr/>
            </p14:nvContentPartPr>
            <p14:xfrm>
              <a:off x="623880" y="2328120"/>
              <a:ext cx="11438640" cy="3648600"/>
            </p14:xfrm>
          </p:contentPart>
        </mc:Choice>
        <mc:Fallback>
          <p:pic>
            <p:nvPicPr>
              <p:cNvPr id="4" name="Ink 3">
                <a:extLst>
                  <a:ext uri="{FF2B5EF4-FFF2-40B4-BE49-F238E27FC236}">
                    <a16:creationId xmlns:a16="http://schemas.microsoft.com/office/drawing/2014/main" id="{A80D19AD-4E51-B3A2-35D9-1C03C8750758}"/>
                  </a:ext>
                </a:extLst>
              </p:cNvPr>
              <p:cNvPicPr/>
              <p:nvPr/>
            </p:nvPicPr>
            <p:blipFill>
              <a:blip r:embed="rId7"/>
              <a:stretch>
                <a:fillRect/>
              </a:stretch>
            </p:blipFill>
            <p:spPr>
              <a:xfrm>
                <a:off x="614520" y="2318760"/>
                <a:ext cx="11457360" cy="3667320"/>
              </a:xfrm>
              <a:prstGeom prst="rect">
                <a:avLst/>
              </a:prstGeom>
            </p:spPr>
          </p:pic>
        </mc:Fallback>
      </mc:AlternateContent>
    </p:spTree>
    <p:extLst>
      <p:ext uri="{BB962C8B-B14F-4D97-AF65-F5344CB8AC3E}">
        <p14:creationId xmlns:p14="http://schemas.microsoft.com/office/powerpoint/2010/main" val="42164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p:sp>
        <p:nvSpPr>
          <p:cNvPr id="7" name="Rectangle 6"/>
          <p:cNvSpPr/>
          <p:nvPr/>
        </p:nvSpPr>
        <p:spPr>
          <a:xfrm>
            <a:off x="552099" y="983479"/>
            <a:ext cx="7888516" cy="954107"/>
          </a:xfrm>
          <a:prstGeom prst="rect">
            <a:avLst/>
          </a:prstGeom>
        </p:spPr>
        <p:txBody>
          <a:bodyPr wrap="square">
            <a:spAutoFit/>
          </a:bodyPr>
          <a:lstStyle/>
          <a:p>
            <a:r>
              <a:rPr lang="en-US" sz="2800" dirty="0">
                <a:solidFill>
                  <a:schemeClr val="tx2"/>
                </a:solidFill>
              </a:rPr>
              <a:t>Can you find any dominance relationships between the pure strategies in these games?</a:t>
            </a:r>
          </a:p>
        </p:txBody>
      </p:sp>
      <p:graphicFrame>
        <p:nvGraphicFramePr>
          <p:cNvPr id="8" name="Table 7"/>
          <p:cNvGraphicFramePr>
            <a:graphicFrameLocks noGrp="1"/>
          </p:cNvGraphicFramePr>
          <p:nvPr>
            <p:extLst>
              <p:ext uri="{D42A27DB-BD31-4B8C-83A1-F6EECF244321}">
                <p14:modId xmlns:p14="http://schemas.microsoft.com/office/powerpoint/2010/main" val="607722691"/>
              </p:ext>
            </p:extLst>
          </p:nvPr>
        </p:nvGraphicFramePr>
        <p:xfrm>
          <a:off x="1794685" y="3631213"/>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3483610" y="3083981"/>
            <a:ext cx="1523180" cy="400110"/>
          </a:xfrm>
          <a:prstGeom prst="rect">
            <a:avLst/>
          </a:prstGeom>
          <a:noFill/>
        </p:spPr>
        <p:txBody>
          <a:bodyPr wrap="square" rtlCol="0">
            <a:spAutoFit/>
          </a:bodyPr>
          <a:lstStyle/>
          <a:p>
            <a:r>
              <a:rPr lang="en-US" sz="2000" dirty="0"/>
              <a:t>Player 2</a:t>
            </a:r>
          </a:p>
        </p:txBody>
      </p:sp>
      <p:sp>
        <p:nvSpPr>
          <p:cNvPr id="10" name="TextBox 9"/>
          <p:cNvSpPr txBox="1"/>
          <p:nvPr/>
        </p:nvSpPr>
        <p:spPr>
          <a:xfrm rot="16200000">
            <a:off x="758633" y="4606408"/>
            <a:ext cx="1333401" cy="400110"/>
          </a:xfrm>
          <a:prstGeom prst="rect">
            <a:avLst/>
          </a:prstGeom>
          <a:noFill/>
        </p:spPr>
        <p:txBody>
          <a:bodyPr wrap="square" rtlCol="0">
            <a:spAutoFit/>
          </a:bodyPr>
          <a:lstStyle/>
          <a:p>
            <a:r>
              <a:rPr lang="en-US" sz="2000" dirty="0"/>
              <a:t>Player 1</a:t>
            </a:r>
          </a:p>
        </p:txBody>
      </p:sp>
      <p:graphicFrame>
        <p:nvGraphicFramePr>
          <p:cNvPr id="11" name="Table 10"/>
          <p:cNvGraphicFramePr>
            <a:graphicFrameLocks noGrp="1"/>
          </p:cNvGraphicFramePr>
          <p:nvPr>
            <p:extLst>
              <p:ext uri="{D42A27DB-BD31-4B8C-83A1-F6EECF244321}">
                <p14:modId xmlns:p14="http://schemas.microsoft.com/office/powerpoint/2010/main" val="2605467220"/>
              </p:ext>
            </p:extLst>
          </p:nvPr>
        </p:nvGraphicFramePr>
        <p:xfrm>
          <a:off x="7064967" y="242703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8931666" y="1871083"/>
            <a:ext cx="1644981" cy="400110"/>
          </a:xfrm>
          <a:prstGeom prst="rect">
            <a:avLst/>
          </a:prstGeom>
          <a:noFill/>
        </p:spPr>
        <p:txBody>
          <a:bodyPr wrap="square" rtlCol="0">
            <a:spAutoFit/>
          </a:bodyPr>
          <a:lstStyle/>
          <a:p>
            <a:r>
              <a:rPr lang="en-US" sz="2000" dirty="0"/>
              <a:t>Player 2</a:t>
            </a:r>
          </a:p>
        </p:txBody>
      </p:sp>
      <p:sp>
        <p:nvSpPr>
          <p:cNvPr id="13" name="TextBox 12"/>
          <p:cNvSpPr txBox="1"/>
          <p:nvPr/>
        </p:nvSpPr>
        <p:spPr>
          <a:xfrm rot="16200000">
            <a:off x="6029405" y="3160457"/>
            <a:ext cx="1333401" cy="400110"/>
          </a:xfrm>
          <a:prstGeom prst="rect">
            <a:avLst/>
          </a:prstGeom>
          <a:noFill/>
        </p:spPr>
        <p:txBody>
          <a:bodyPr wrap="square" rtlCol="0">
            <a:spAutoFit/>
          </a:bodyPr>
          <a:lstStyle/>
          <a:p>
            <a:r>
              <a:rPr lang="en-US" sz="2000" dirty="0"/>
              <a:t>Player 1</a:t>
            </a:r>
          </a:p>
        </p:txBody>
      </p:sp>
      <p:graphicFrame>
        <p:nvGraphicFramePr>
          <p:cNvPr id="14" name="Table 13"/>
          <p:cNvGraphicFramePr>
            <a:graphicFrameLocks noGrp="1"/>
          </p:cNvGraphicFramePr>
          <p:nvPr>
            <p:extLst>
              <p:ext uri="{D42A27DB-BD31-4B8C-83A1-F6EECF244321}">
                <p14:modId xmlns:p14="http://schemas.microsoft.com/office/powerpoint/2010/main" val="972107754"/>
              </p:ext>
            </p:extLst>
          </p:nvPr>
        </p:nvGraphicFramePr>
        <p:xfrm>
          <a:off x="7064967" y="4806462"/>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15" name="TextBox 14"/>
          <p:cNvSpPr txBox="1"/>
          <p:nvPr/>
        </p:nvSpPr>
        <p:spPr>
          <a:xfrm>
            <a:off x="9087638" y="4316828"/>
            <a:ext cx="1001261" cy="400110"/>
          </a:xfrm>
          <a:prstGeom prst="rect">
            <a:avLst/>
          </a:prstGeom>
          <a:noFill/>
        </p:spPr>
        <p:txBody>
          <a:bodyPr wrap="square" rtlCol="0">
            <a:spAutoFit/>
          </a:bodyPr>
          <a:lstStyle/>
          <a:p>
            <a:r>
              <a:rPr lang="en-US" sz="2000" dirty="0"/>
              <a:t>Berry</a:t>
            </a:r>
          </a:p>
        </p:txBody>
      </p:sp>
      <p:sp>
        <p:nvSpPr>
          <p:cNvPr id="16" name="TextBox 15"/>
          <p:cNvSpPr txBox="1"/>
          <p:nvPr/>
        </p:nvSpPr>
        <p:spPr>
          <a:xfrm rot="16200000">
            <a:off x="6029404" y="5250085"/>
            <a:ext cx="1333401" cy="400110"/>
          </a:xfrm>
          <a:prstGeom prst="rect">
            <a:avLst/>
          </a:prstGeom>
          <a:noFill/>
        </p:spPr>
        <p:txBody>
          <a:bodyPr wrap="square" rtlCol="0">
            <a:spAutoFit/>
          </a:bodyPr>
          <a:lstStyle/>
          <a:p>
            <a:r>
              <a:rPr lang="en-US" sz="2000" dirty="0"/>
              <a:t>Alex</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solidFill>
                  <a:schemeClr val="tx1"/>
                </a:solidFill>
              </a:rPr>
              <a:pPr/>
              <a:t>25</a:t>
            </a:fld>
            <a:endParaRPr lang="en-US" dirty="0">
              <a:solidFill>
                <a:schemeClr val="tx1"/>
              </a:solidFill>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6E4ADC8-02CE-3D53-4EAC-B2D71862148A}"/>
                  </a:ext>
                </a:extLst>
              </p14:cNvPr>
              <p14:cNvContentPartPr/>
              <p14:nvPr/>
            </p14:nvContentPartPr>
            <p14:xfrm>
              <a:off x="3299400" y="1631160"/>
              <a:ext cx="7271280" cy="4639320"/>
            </p14:xfrm>
          </p:contentPart>
        </mc:Choice>
        <mc:Fallback>
          <p:pic>
            <p:nvPicPr>
              <p:cNvPr id="4" name="Ink 3">
                <a:extLst>
                  <a:ext uri="{FF2B5EF4-FFF2-40B4-BE49-F238E27FC236}">
                    <a16:creationId xmlns:a16="http://schemas.microsoft.com/office/drawing/2014/main" id="{96E4ADC8-02CE-3D53-4EAC-B2D71862148A}"/>
                  </a:ext>
                </a:extLst>
              </p:cNvPr>
              <p:cNvPicPr/>
              <p:nvPr/>
            </p:nvPicPr>
            <p:blipFill>
              <a:blip r:embed="rId4"/>
              <a:stretch>
                <a:fillRect/>
              </a:stretch>
            </p:blipFill>
            <p:spPr>
              <a:xfrm>
                <a:off x="3290040" y="1621800"/>
                <a:ext cx="7290000" cy="4658040"/>
              </a:xfrm>
              <a:prstGeom prst="rect">
                <a:avLst/>
              </a:prstGeom>
            </p:spPr>
          </p:pic>
        </mc:Fallback>
      </mc:AlternateContent>
    </p:spTree>
    <p:extLst>
      <p:ext uri="{BB962C8B-B14F-4D97-AF65-F5344CB8AC3E}">
        <p14:creationId xmlns:p14="http://schemas.microsoft.com/office/powerpoint/2010/main" val="373078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Dominance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1215526" cy="2039539"/>
              </a:xfrm>
            </p:spPr>
            <p:txBody>
              <a:bodyPr/>
              <a:lstStyle/>
              <a:p>
                <a:r>
                  <a:rPr lang="en-US" dirty="0">
                    <a:solidFill>
                      <a:schemeClr val="tx2"/>
                    </a:solidFill>
                  </a:rPr>
                  <a:t>If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strictly dominates </a:t>
                </a:r>
                <a14:m>
                  <m:oMath xmlns:m="http://schemas.openxmlformats.org/officeDocument/2006/math">
                    <m:sSubSup>
                      <m:sSubSupPr>
                        <m:ctrlPr>
                          <a:rPr lang="en-US" b="0" i="1" smtClean="0">
                            <a:solidFill>
                              <a:schemeClr val="tx2"/>
                            </a:solidFill>
                            <a:latin typeface="Cambria Math" panose="02040503050406030204" pitchFamily="18" charset="0"/>
                          </a:rPr>
                        </m:ctrlPr>
                      </m:sSubSup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up>
                        <m:r>
                          <a:rPr lang="en-US" b="0" i="1" smtClean="0">
                            <a:solidFill>
                              <a:schemeClr val="tx2"/>
                            </a:solidFill>
                            <a:latin typeface="Cambria Math" panose="02040503050406030204" pitchFamily="18" charset="0"/>
                          </a:rPr>
                          <m:t>′</m:t>
                        </m:r>
                      </m:sup>
                    </m:sSubSup>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Sup>
                      <m:sSubSupPr>
                        <m:ctrlPr>
                          <a:rPr lang="en-US" i="1" dirty="0">
                            <a:solidFill>
                              <a:schemeClr val="tx2"/>
                            </a:solidFill>
                            <a:latin typeface="Cambria Math" panose="02040503050406030204" pitchFamily="18" charset="0"/>
                          </a:rPr>
                        </m:ctrlPr>
                      </m:sSubSupPr>
                      <m:e>
                        <m:r>
                          <a:rPr lang="en-US" i="1" dirty="0">
                            <a:solidFill>
                              <a:schemeClr val="tx2"/>
                            </a:solidFill>
                            <a:latin typeface="Cambria Math" panose="02040503050406030204" pitchFamily="18" charset="0"/>
                          </a:rPr>
                          <m:t>𝑠</m:t>
                        </m:r>
                      </m:e>
                      <m:sub>
                        <m:r>
                          <a:rPr lang="en-US" i="1" dirty="0">
                            <a:solidFill>
                              <a:schemeClr val="tx2"/>
                            </a:solidFill>
                            <a:latin typeface="Cambria Math" panose="02040503050406030204" pitchFamily="18" charset="0"/>
                          </a:rPr>
                          <m:t>𝑖</m:t>
                        </m:r>
                      </m:sub>
                      <m:sup>
                        <m:r>
                          <a:rPr lang="en-US" i="1" dirty="0">
                            <a:solidFill>
                              <a:schemeClr val="tx2"/>
                            </a:solidFill>
                            <a:latin typeface="Cambria Math" panose="02040503050406030204" pitchFamily="18" charset="0"/>
                          </a:rPr>
                          <m:t>′</m:t>
                        </m:r>
                      </m:sup>
                    </m:sSubSup>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i="1" dirty="0">
                            <a:solidFill>
                              <a:schemeClr val="tx2"/>
                            </a:solidFill>
                            <a:latin typeface="Cambria Math" panose="02040503050406030204" pitchFamily="18" charset="0"/>
                          </a:rPr>
                          <m:t>𝑆</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r>
                      <m:rPr>
                        <m:lit/>
                      </m:rP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m:rPr>
                            <m:sty m:val="p"/>
                          </m:rPr>
                          <a:rPr lang="en-US" i="1" dirty="0">
                            <a:solidFill>
                              <a:schemeClr val="tx2"/>
                            </a:solidFill>
                            <a:latin typeface="Cambria Math" panose="02040503050406030204" pitchFamily="18" charset="0"/>
                          </a:rPr>
                          <m:t>s</m:t>
                        </m:r>
                      </m:e>
                      <m:sub>
                        <m:r>
                          <a:rPr lang="en-US" i="1" dirty="0">
                            <a:solidFill>
                              <a:schemeClr val="tx2"/>
                            </a:solidFill>
                            <a:latin typeface="Cambria Math" panose="02040503050406030204" pitchFamily="18" charset="0"/>
                          </a:rPr>
                          <m:t>𝑖</m:t>
                        </m:r>
                      </m:sub>
                    </m:sSub>
                    <m:r>
                      <a:rPr lang="en-US" i="1" dirty="0">
                        <a:solidFill>
                          <a:schemeClr val="tx2"/>
                        </a:solidFill>
                        <a:latin typeface="Cambria Math" panose="02040503050406030204" pitchFamily="18" charset="0"/>
                      </a:rPr>
                      <m:t>}</m:t>
                    </m:r>
                  </m:oMath>
                </a14:m>
                <a:r>
                  <a:rPr lang="en-US" dirty="0">
                    <a:solidFill>
                      <a:schemeClr val="tx2"/>
                    </a:solidFill>
                  </a:rPr>
                  <a:t>,</a:t>
                </a:r>
              </a:p>
              <a:p>
                <a:r>
                  <a:rPr lang="en-US" dirty="0">
                    <a:solidFill>
                      <a:schemeClr val="tx2"/>
                    </a:solidFill>
                  </a:rPr>
                  <a:t>is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0" i="1" smtClean="0">
                            <a:solidFill>
                              <a:schemeClr val="tx2"/>
                            </a:solidFill>
                            <a:latin typeface="Cambria Math" panose="02040503050406030204" pitchFamily="18" charset="0"/>
                          </a:rPr>
                          <m:t>𝑠</m:t>
                        </m:r>
                      </m:e>
                      <m:sub>
                        <m:r>
                          <a:rPr lang="en-US" b="0" i="1" smtClean="0">
                            <a:solidFill>
                              <a:schemeClr val="tx2"/>
                            </a:solidFill>
                            <a:latin typeface="Cambria Math" panose="02040503050406030204" pitchFamily="18" charset="0"/>
                          </a:rPr>
                          <m:t>𝑖</m:t>
                        </m:r>
                      </m:sub>
                    </m:sSub>
                  </m:oMath>
                </a14:m>
                <a:r>
                  <a:rPr lang="en-US" dirty="0">
                    <a:solidFill>
                      <a:schemeClr val="tx2"/>
                    </a:solidFill>
                  </a:rPr>
                  <a:t> a best response to </a:t>
                </a:r>
                <a14:m>
                  <m:oMath xmlns:m="http://schemas.openxmlformats.org/officeDocument/2006/math">
                    <m:sSub>
                      <m:sSubPr>
                        <m:ctrlPr>
                          <a:rPr lang="en-US" b="0" i="1" smtClean="0">
                            <a:solidFill>
                              <a:schemeClr val="tx2"/>
                            </a:solidFill>
                            <a:latin typeface="Cambria Math" panose="02040503050406030204" pitchFamily="18" charset="0"/>
                          </a:rPr>
                        </m:ctrlPr>
                      </m:sSubPr>
                      <m:e>
                        <m:r>
                          <a:rPr lang="en-US" b="1" i="0" smtClean="0">
                            <a:solidFill>
                              <a:schemeClr val="tx2"/>
                            </a:solidFill>
                            <a:latin typeface="Cambria Math" panose="02040503050406030204" pitchFamily="18" charset="0"/>
                          </a:rPr>
                          <m:t>𝐬</m:t>
                        </m:r>
                      </m:e>
                      <m:sub>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𝑖</m:t>
                        </m:r>
                      </m:sub>
                    </m:sSub>
                    <m:r>
                      <a:rPr lang="en-US" b="0" i="1" smtClean="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m:t>
                    </m:r>
                    <m:sSub>
                      <m:sSubPr>
                        <m:ctrlPr>
                          <a:rPr lang="en-US" i="1" dirty="0">
                            <a:solidFill>
                              <a:schemeClr val="tx2"/>
                            </a:solidFill>
                            <a:latin typeface="Cambria Math" panose="02040503050406030204" pitchFamily="18" charset="0"/>
                          </a:rPr>
                        </m:ctrlPr>
                      </m:sSubPr>
                      <m:e>
                        <m:r>
                          <a:rPr lang="en-US" b="1" dirty="0">
                            <a:solidFill>
                              <a:schemeClr val="tx2"/>
                            </a:solidFill>
                            <a:latin typeface="Cambria Math" panose="02040503050406030204" pitchFamily="18" charset="0"/>
                          </a:rPr>
                          <m:t>𝐬</m:t>
                        </m:r>
                      </m:e>
                      <m:sub>
                        <m:r>
                          <a:rPr lang="en-US" i="1" dirty="0">
                            <a:solidFill>
                              <a:schemeClr val="tx2"/>
                            </a:solidFill>
                            <a:latin typeface="Cambria Math" panose="02040503050406030204" pitchFamily="18" charset="0"/>
                          </a:rPr>
                          <m:t>−</m:t>
                        </m:r>
                        <m:r>
                          <a:rPr lang="en-US" i="1" dirty="0">
                            <a:solidFill>
                              <a:schemeClr val="tx2"/>
                            </a:solidFill>
                            <a:latin typeface="Cambria Math" panose="02040503050406030204" pitchFamily="18" charset="0"/>
                          </a:rPr>
                          <m:t>𝑖</m:t>
                        </m:r>
                      </m:sub>
                    </m:sSub>
                  </m:oMath>
                </a14:m>
                <a:r>
                  <a:rPr lang="en-US" dirty="0">
                    <a:solidFill>
                      <a:schemeClr val="tx2"/>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1215526" cy="2039539"/>
              </a:xfrm>
              <a:blipFill>
                <a:blip r:embed="rId2"/>
                <a:stretch>
                  <a:fillRect l="-1142"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 y="2136999"/>
                <a:ext cx="10919876" cy="4402231"/>
              </a:xfrm>
              <a:prstGeom prst="rect">
                <a:avLst/>
              </a:prstGeom>
              <a:noFill/>
            </p:spPr>
            <p:txBody>
              <a:bodyPr wrap="square" rtlCol="0">
                <a:spAutoFit/>
              </a:bodyPr>
              <a:lstStyle/>
              <a:p>
                <a:r>
                  <a:rPr lang="en-US" sz="2800" dirty="0">
                    <a:solidFill>
                      <a:srgbClr val="0070C0"/>
                    </a:solidFill>
                  </a:rPr>
                  <a:t>Yes. Remember:</a:t>
                </a:r>
              </a:p>
              <a:p>
                <a:pPr marL="457200" indent="-457200">
                  <a:buFont typeface="Wingdings" panose="05000000000000000000" pitchFamily="2" charset="2"/>
                  <a:buChar char="§"/>
                </a:pP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oMath>
                </a14:m>
                <a:r>
                  <a:rPr lang="en-US" sz="2800" dirty="0"/>
                  <a:t> </a:t>
                </a:r>
                <a:r>
                  <a:rPr lang="en-US" sz="2800" dirty="0">
                    <a:solidFill>
                      <a:srgbClr val="00B050"/>
                    </a:solidFill>
                  </a:rPr>
                  <a:t>strictly</a:t>
                </a:r>
                <a:r>
                  <a:rPr lang="en-US" sz="2800" dirty="0"/>
                  <a:t> dominates </a:t>
                </a:r>
                <a14:m>
                  <m:oMath xmlns:m="http://schemas.openxmlformats.org/officeDocument/2006/math">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oMath>
                </a14:m>
                <a:r>
                  <a:rPr lang="en-US" sz="2800" dirty="0"/>
                  <a:t> if</a:t>
                </a:r>
                <a:endParaRPr lang="en-US" sz="2800" i="1" dirty="0">
                  <a:latin typeface="Cambria Math" panose="02040503050406030204" pitchFamily="18" charset="0"/>
                </a:endParaRP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oMath>
                </a14:m>
                <a:r>
                  <a:rPr lang="en-US" sz="2800" dirty="0">
                    <a:solidFill>
                      <a:srgbClr val="0070C0"/>
                    </a:solidFill>
                  </a:rPr>
                  <a:t> </a:t>
                </a:r>
              </a:p>
              <a:p>
                <a:endParaRPr lang="en-US" sz="2800" dirty="0">
                  <a:solidFill>
                    <a:srgbClr val="0070C0"/>
                  </a:solidFill>
                </a:endParaRPr>
              </a:p>
              <a:p>
                <a:r>
                  <a:rPr lang="en-US" sz="2800" dirty="0">
                    <a:solidFill>
                      <a:srgbClr val="0070C0"/>
                    </a:solidFill>
                  </a:rPr>
                  <a:t>Rewriting the statement at the top:</a:t>
                </a:r>
              </a:p>
              <a:p>
                <a:r>
                  <a:rPr lang="en-US" sz="2800" dirty="0"/>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r>
                      <a:rPr lang="en-US" sz="2800" b="0" i="1" dirty="0" smtClean="0">
                        <a:latin typeface="Cambria Math" panose="02040503050406030204" pitchFamily="18" charset="0"/>
                      </a:rPr>
                      <m:t>   </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So… for any </a:t>
                </a:r>
                <a14:m>
                  <m:oMath xmlns:m="http://schemas.openxmlformats.org/officeDocument/2006/math">
                    <m:sSub>
                      <m:sSubPr>
                        <m:ctrlPr>
                          <a:rPr lang="en-US" sz="2800" i="1" dirty="0">
                            <a:solidFill>
                              <a:srgbClr val="0070C0"/>
                            </a:solidFill>
                            <a:latin typeface="Cambria Math" panose="02040503050406030204" pitchFamily="18" charset="0"/>
                          </a:rPr>
                        </m:ctrlPr>
                      </m:sSubPr>
                      <m:e>
                        <m:r>
                          <a:rPr lang="en-US" sz="2800" dirty="0">
                            <a:solidFill>
                              <a:srgbClr val="0070C0"/>
                            </a:solidFill>
                            <a:latin typeface="Cambria Math" panose="02040503050406030204" pitchFamily="18" charset="0"/>
                          </a:rPr>
                          <m:t>𝐬</m:t>
                        </m:r>
                      </m:e>
                      <m:sub>
                        <m:r>
                          <a:rPr lang="en-US" sz="2800" dirty="0">
                            <a:solidFill>
                              <a:srgbClr val="0070C0"/>
                            </a:solidFill>
                            <a:latin typeface="Cambria Math" panose="02040503050406030204" pitchFamily="18" charset="0"/>
                          </a:rPr>
                          <m:t>−</m:t>
                        </m:r>
                        <m:r>
                          <a:rPr lang="en-US" sz="2800" dirty="0">
                            <a:solidFill>
                              <a:srgbClr val="0070C0"/>
                            </a:solidFill>
                            <a:latin typeface="Cambria Math" panose="02040503050406030204" pitchFamily="18" charset="0"/>
                          </a:rPr>
                          <m:t>𝑖</m:t>
                        </m:r>
                      </m:sub>
                    </m:sSub>
                  </m:oMath>
                </a14:m>
                <a:endParaRPr lang="en-US" sz="2800" dirty="0">
                  <a:solidFill>
                    <a:srgbClr val="0070C0"/>
                  </a:solidFill>
                </a:endParaRPr>
              </a:p>
              <a:p>
                <a:r>
                  <a:rPr lang="en-US" sz="2800" dirty="0">
                    <a:solidFill>
                      <a:srgbClr val="0070C0"/>
                    </a:solidFill>
                  </a:rPr>
                  <a:t> 			</a:t>
                </a:r>
                <a14:m>
                  <m:oMath xmlns:m="http://schemas.openxmlformats.org/officeDocument/2006/math">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r>
                      <a:rPr lang="en-US" sz="2800" i="1" dirty="0">
                        <a:latin typeface="Cambria Math" panose="02040503050406030204" pitchFamily="18" charset="0"/>
                      </a:rPr>
                      <m:t> </m:t>
                    </m:r>
                    <m:d>
                      <m:dPr>
                        <m:ctrlPr>
                          <a:rPr lang="en-US" sz="2800" i="1" dirty="0">
                            <a:latin typeface="Cambria Math" panose="02040503050406030204" pitchFamily="18" charset="0"/>
                          </a:rPr>
                        </m:ctrlPr>
                      </m:d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𝑠</m:t>
                            </m:r>
                          </m:e>
                          <m:sub>
                            <m:r>
                              <a:rPr lang="en-US" sz="2800" i="1" dirty="0">
                                <a:latin typeface="Cambria Math" panose="02040503050406030204" pitchFamily="18" charset="0"/>
                              </a:rPr>
                              <m:t>𝑖</m:t>
                            </m:r>
                          </m:sub>
                        </m:sSub>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solidFill>
                          <a:srgbClr val="00B050"/>
                        </a:solidFill>
                        <a:latin typeface="Cambria Math" panose="02040503050406030204" pitchFamily="18" charset="0"/>
                      </a:rPr>
                      <m:t>&gt;</m:t>
                    </m:r>
                    <m:sSub>
                      <m:sSubPr>
                        <m:ctrlPr>
                          <a:rPr lang="en-US" sz="2800" i="1" dirty="0">
                            <a:latin typeface="Cambria Math" panose="02040503050406030204" pitchFamily="18" charset="0"/>
                          </a:rPr>
                        </m:ctrlPr>
                      </m:sSubPr>
                      <m:e>
                        <m:r>
                          <a:rPr lang="en-US" sz="2800" i="1" dirty="0">
                            <a:latin typeface="Cambria Math" panose="02040503050406030204" pitchFamily="18" charset="0"/>
                          </a:rPr>
                          <m:t>𝑢</m:t>
                        </m:r>
                      </m:e>
                      <m:sub>
                        <m:r>
                          <a:rPr lang="en-US" sz="2800" i="1" dirty="0">
                            <a:latin typeface="Cambria Math" panose="02040503050406030204" pitchFamily="18" charset="0"/>
                          </a:rPr>
                          <m:t>𝑖</m:t>
                        </m:r>
                      </m:sub>
                    </m:sSub>
                    <m:d>
                      <m:dPr>
                        <m:ctrlPr>
                          <a:rPr lang="en-US" sz="2800" i="1" dirty="0">
                            <a:latin typeface="Cambria Math" panose="02040503050406030204" pitchFamily="18" charset="0"/>
                          </a:rPr>
                        </m:ctrlPr>
                      </m:dPr>
                      <m:e>
                        <m:sSubSup>
                          <m:sSubSupPr>
                            <m:ctrlPr>
                              <a:rPr lang="en-US" sz="2800" i="1" dirty="0">
                                <a:latin typeface="Cambria Math" panose="02040503050406030204" pitchFamily="18" charset="0"/>
                              </a:rPr>
                            </m:ctrlPr>
                          </m:sSubSupPr>
                          <m:e>
                            <m:r>
                              <a:rPr lang="en-US" sz="2800" i="1" dirty="0">
                                <a:latin typeface="Cambria Math" panose="02040503050406030204" pitchFamily="18" charset="0"/>
                              </a:rPr>
                              <m:t>𝑠</m:t>
                            </m:r>
                          </m:e>
                          <m:sub>
                            <m:r>
                              <a:rPr lang="en-US" sz="2800" i="1" dirty="0">
                                <a:latin typeface="Cambria Math" panose="02040503050406030204" pitchFamily="18" charset="0"/>
                              </a:rPr>
                              <m:t>𝑖</m:t>
                            </m:r>
                          </m:sub>
                          <m:sup>
                            <m:r>
                              <a:rPr lang="en-US" sz="2800" i="1" dirty="0">
                                <a:latin typeface="Cambria Math" panose="02040503050406030204" pitchFamily="18" charset="0"/>
                              </a:rPr>
                              <m:t>′</m:t>
                            </m:r>
                          </m:sup>
                        </m:sSubSup>
                        <m:r>
                          <a:rPr lang="en-US" sz="2800" i="1" dirty="0">
                            <a:latin typeface="Cambria Math" panose="02040503050406030204" pitchFamily="18" charset="0"/>
                          </a:rPr>
                          <m:t>,</m:t>
                        </m:r>
                        <m:sSub>
                          <m:sSubPr>
                            <m:ctrlPr>
                              <a:rPr lang="en-US" sz="2800" i="1" dirty="0">
                                <a:latin typeface="Cambria Math" panose="02040503050406030204" pitchFamily="18" charset="0"/>
                              </a:rPr>
                            </m:ctrlPr>
                          </m:sSubPr>
                          <m:e>
                            <m:r>
                              <a:rPr lang="en-US" sz="2800" b="1" dirty="0">
                                <a:latin typeface="Cambria Math" panose="02040503050406030204" pitchFamily="18" charset="0"/>
                              </a:rPr>
                              <m:t>𝐬</m:t>
                            </m:r>
                          </m:e>
                          <m:sub>
                            <m:r>
                              <a:rPr lang="en-US" sz="2800" i="1" dirty="0">
                                <a:latin typeface="Cambria Math" panose="02040503050406030204" pitchFamily="18" charset="0"/>
                              </a:rPr>
                              <m:t>−</m:t>
                            </m:r>
                            <m:r>
                              <a:rPr lang="en-US" sz="2800" i="1" dirty="0">
                                <a:latin typeface="Cambria Math" panose="02040503050406030204" pitchFamily="18" charset="0"/>
                              </a:rPr>
                              <m:t>𝑖</m:t>
                            </m:r>
                          </m:sub>
                        </m:sSub>
                      </m:e>
                    </m:d>
                    <m:r>
                      <a:rPr lang="en-US" sz="2800" i="1" dirty="0">
                        <a:latin typeface="Cambria Math" panose="02040503050406030204" pitchFamily="18" charset="0"/>
                      </a:rPr>
                      <m:t>,</m:t>
                    </m:r>
                    <m:r>
                      <a:rPr lang="en-US" sz="2800" i="1" dirty="0">
                        <a:solidFill>
                          <a:schemeClr val="tx2"/>
                        </a:solidFill>
                        <a:latin typeface="Cambria Math" panose="02040503050406030204" pitchFamily="18" charset="0"/>
                      </a:rPr>
                      <m:t>∀</m:t>
                    </m:r>
                    <m:sSubSup>
                      <m:sSubSupPr>
                        <m:ctrlPr>
                          <a:rPr lang="en-US" sz="2800" i="1" dirty="0">
                            <a:solidFill>
                              <a:schemeClr val="tx2"/>
                            </a:solidFill>
                            <a:latin typeface="Cambria Math" panose="02040503050406030204" pitchFamily="18" charset="0"/>
                          </a:rPr>
                        </m:ctrlPr>
                      </m:sSubSupPr>
                      <m:e>
                        <m:r>
                          <a:rPr lang="en-US" sz="2800" i="1" dirty="0">
                            <a:solidFill>
                              <a:schemeClr val="tx2"/>
                            </a:solidFill>
                            <a:latin typeface="Cambria Math" panose="02040503050406030204" pitchFamily="18" charset="0"/>
                          </a:rPr>
                          <m:t>𝑠</m:t>
                        </m:r>
                      </m:e>
                      <m:sub>
                        <m:r>
                          <a:rPr lang="en-US" sz="2800" i="1" dirty="0">
                            <a:solidFill>
                              <a:schemeClr val="tx2"/>
                            </a:solidFill>
                            <a:latin typeface="Cambria Math" panose="02040503050406030204" pitchFamily="18" charset="0"/>
                          </a:rPr>
                          <m:t>𝑖</m:t>
                        </m:r>
                      </m:sub>
                      <m:sup>
                        <m:r>
                          <a:rPr lang="en-US" sz="2800" i="1" dirty="0">
                            <a:solidFill>
                              <a:schemeClr val="tx2"/>
                            </a:solidFill>
                            <a:latin typeface="Cambria Math" panose="02040503050406030204" pitchFamily="18" charset="0"/>
                          </a:rPr>
                          <m:t>′</m:t>
                        </m:r>
                      </m:sup>
                    </m:sSubSup>
                    <m: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a:rPr lang="en-US" sz="2800" i="1" dirty="0">
                            <a:solidFill>
                              <a:schemeClr val="tx2"/>
                            </a:solidFill>
                            <a:latin typeface="Cambria Math" panose="02040503050406030204" pitchFamily="18" charset="0"/>
                          </a:rPr>
                          <m:t>𝑆</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r>
                      <m:rPr>
                        <m:lit/>
                      </m:rPr>
                      <a:rPr lang="en-US" sz="2800" i="1" dirty="0">
                        <a:solidFill>
                          <a:schemeClr val="tx2"/>
                        </a:solidFill>
                        <a:latin typeface="Cambria Math" panose="02040503050406030204" pitchFamily="18" charset="0"/>
                      </a:rPr>
                      <m:t>{</m:t>
                    </m:r>
                    <m:sSub>
                      <m:sSubPr>
                        <m:ctrlPr>
                          <a:rPr lang="en-US" sz="2800" i="1" dirty="0">
                            <a:solidFill>
                              <a:schemeClr val="tx2"/>
                            </a:solidFill>
                            <a:latin typeface="Cambria Math" panose="02040503050406030204" pitchFamily="18" charset="0"/>
                          </a:rPr>
                        </m:ctrlPr>
                      </m:sSubPr>
                      <m:e>
                        <m:r>
                          <m:rPr>
                            <m:sty m:val="p"/>
                          </m:rPr>
                          <a:rPr lang="en-US" sz="2800" i="1" dirty="0">
                            <a:solidFill>
                              <a:schemeClr val="tx2"/>
                            </a:solidFill>
                            <a:latin typeface="Cambria Math" panose="02040503050406030204" pitchFamily="18" charset="0"/>
                          </a:rPr>
                          <m:t>s</m:t>
                        </m:r>
                      </m:e>
                      <m:sub>
                        <m:r>
                          <a:rPr lang="en-US" sz="2800" i="1" dirty="0">
                            <a:solidFill>
                              <a:schemeClr val="tx2"/>
                            </a:solidFill>
                            <a:latin typeface="Cambria Math" panose="02040503050406030204" pitchFamily="18" charset="0"/>
                          </a:rPr>
                          <m:t>𝑖</m:t>
                        </m:r>
                      </m:sub>
                    </m:sSub>
                    <m:r>
                      <a:rPr lang="en-US" sz="2800" i="1" dirty="0">
                        <a:solidFill>
                          <a:schemeClr val="tx2"/>
                        </a:solidFill>
                        <a:latin typeface="Cambria Math" panose="02040503050406030204" pitchFamily="18" charset="0"/>
                      </a:rPr>
                      <m:t>}</m:t>
                    </m:r>
                  </m:oMath>
                </a14:m>
                <a:endParaRPr lang="en-US" sz="2800" dirty="0">
                  <a:solidFill>
                    <a:srgbClr val="0070C0"/>
                  </a:solidFill>
                </a:endParaRPr>
              </a:p>
              <a:p>
                <a:r>
                  <a:rPr lang="en-US" sz="2800" dirty="0">
                    <a:solidFill>
                      <a:srgbClr val="0070C0"/>
                    </a:solidFill>
                  </a:rPr>
                  <a:t>This is the definition of best response </a:t>
                </a:r>
                <a:r>
                  <a:rPr lang="en-US" sz="2800" dirty="0">
                    <a:solidFill>
                      <a:srgbClr val="0070C0"/>
                    </a:solidFill>
                    <a:sym typeface="Wingdings" panose="05000000000000000000" pitchFamily="2" charset="2"/>
                  </a:rPr>
                  <a:t></a:t>
                </a:r>
                <a:endParaRPr lang="en-US" sz="2800" dirty="0">
                  <a:solidFill>
                    <a:srgbClr val="0070C0"/>
                  </a:solidFill>
                </a:endParaRPr>
              </a:p>
              <a:p>
                <a:r>
                  <a:rPr lang="en-US" sz="2800" dirty="0">
                    <a:solidFill>
                      <a:srgbClr val="0070C0"/>
                    </a:solidFill>
                  </a:rPr>
                  <a:t>That is, </a:t>
                </a:r>
                <a14:m>
                  <m:oMath xmlns:m="http://schemas.openxmlformats.org/officeDocument/2006/math">
                    <m:sSub>
                      <m:sSubPr>
                        <m:ctrlPr>
                          <a:rPr lang="en-US"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𝑠</m:t>
                        </m:r>
                      </m:e>
                      <m:sub>
                        <m:r>
                          <a:rPr lang="en-US" sz="2800" i="1">
                            <a:solidFill>
                              <a:srgbClr val="0070C0"/>
                            </a:solidFill>
                            <a:latin typeface="Cambria Math" panose="02040503050406030204" pitchFamily="18" charset="0"/>
                          </a:rPr>
                          <m:t>𝑖</m:t>
                        </m:r>
                      </m:sub>
                    </m:sSub>
                  </m:oMath>
                </a14:m>
                <a:r>
                  <a:rPr lang="en-US" sz="2800" dirty="0">
                    <a:solidFill>
                      <a:srgbClr val="0070C0"/>
                    </a:solidFill>
                  </a:rPr>
                  <a:t> leads to the highest utility compared to all other responses, </a:t>
                </a:r>
                <a14:m>
                  <m:oMath xmlns:m="http://schemas.openxmlformats.org/officeDocument/2006/math">
                    <m:sSub>
                      <m:sSubPr>
                        <m:ctrlPr>
                          <a:rPr lang="en-US" sz="2800" b="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𝑠</m:t>
                        </m:r>
                      </m:e>
                      <m:sub>
                        <m:r>
                          <a:rPr lang="en-US" sz="2800" b="0" i="1" smtClean="0">
                            <a:solidFill>
                              <a:srgbClr val="0070C0"/>
                            </a:solidFill>
                            <a:latin typeface="Cambria Math" panose="02040503050406030204" pitchFamily="18" charset="0"/>
                          </a:rPr>
                          <m:t>𝑖</m:t>
                        </m:r>
                      </m:sub>
                    </m:sSub>
                    <m:r>
                      <a:rPr lang="en-US" sz="2800" b="0" i="1" smtClean="0">
                        <a:solidFill>
                          <a:srgbClr val="0070C0"/>
                        </a:solidFill>
                        <a:latin typeface="Cambria Math" panose="02040503050406030204" pitchFamily="18" charset="0"/>
                      </a:rPr>
                      <m:t>′</m:t>
                    </m:r>
                  </m:oMath>
                </a14:m>
                <a:endParaRPr lang="en-US" sz="28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12648" y="2136999"/>
                <a:ext cx="10919876" cy="4402231"/>
              </a:xfrm>
              <a:prstGeom prst="rect">
                <a:avLst/>
              </a:prstGeom>
              <a:blipFill>
                <a:blip r:embed="rId3"/>
                <a:stretch>
                  <a:fillRect l="-1173" t="-1385" b="-3047"/>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26</a:t>
            </a:fld>
            <a:endParaRPr lang="en-US" dirty="0"/>
          </a:p>
        </p:txBody>
      </p:sp>
    </p:spTree>
    <p:extLst>
      <p:ext uri="{BB962C8B-B14F-4D97-AF65-F5344CB8AC3E}">
        <p14:creationId xmlns:p14="http://schemas.microsoft.com/office/powerpoint/2010/main" val="9793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a:xfrm>
            <a:off x="552099" y="1113178"/>
            <a:ext cx="10515600" cy="3479924"/>
          </a:xfrm>
        </p:spPr>
        <p:txBody>
          <a:bodyPr/>
          <a:lstStyle/>
          <a:p>
            <a:r>
              <a:rPr lang="en-US" dirty="0"/>
              <a:t>How should one player play and what should we expect all the players to play?</a:t>
            </a:r>
          </a:p>
          <a:p>
            <a:pPr lvl="1"/>
            <a:r>
              <a:rPr lang="en-US" sz="2800" dirty="0">
                <a:solidFill>
                  <a:schemeClr val="tx2"/>
                </a:solidFill>
              </a:rPr>
              <a:t>Dominant strategy and dominant strategy equilibrium</a:t>
            </a:r>
          </a:p>
          <a:p>
            <a:pPr lvl="1"/>
            <a:r>
              <a:rPr lang="en-US" sz="2800" dirty="0"/>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27</a:t>
            </a:fld>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C31E5E4-18C7-0235-5C50-5B57DA36F05D}"/>
                  </a:ext>
                </a:extLst>
              </p14:cNvPr>
              <p14:cNvContentPartPr/>
              <p14:nvPr/>
            </p14:nvContentPartPr>
            <p14:xfrm>
              <a:off x="176760" y="1747080"/>
              <a:ext cx="8312400" cy="2247840"/>
            </p14:xfrm>
          </p:contentPart>
        </mc:Choice>
        <mc:Fallback>
          <p:pic>
            <p:nvPicPr>
              <p:cNvPr id="4" name="Ink 3">
                <a:extLst>
                  <a:ext uri="{FF2B5EF4-FFF2-40B4-BE49-F238E27FC236}">
                    <a16:creationId xmlns:a16="http://schemas.microsoft.com/office/drawing/2014/main" id="{0C31E5E4-18C7-0235-5C50-5B57DA36F05D}"/>
                  </a:ext>
                </a:extLst>
              </p:cNvPr>
              <p:cNvPicPr/>
              <p:nvPr/>
            </p:nvPicPr>
            <p:blipFill>
              <a:blip r:embed="rId3"/>
              <a:stretch>
                <a:fillRect/>
              </a:stretch>
            </p:blipFill>
            <p:spPr>
              <a:xfrm>
                <a:off x="167400" y="1737720"/>
                <a:ext cx="8331120" cy="2266560"/>
              </a:xfrm>
              <a:prstGeom prst="rect">
                <a:avLst/>
              </a:prstGeom>
            </p:spPr>
          </p:pic>
        </mc:Fallback>
      </mc:AlternateContent>
    </p:spTree>
    <p:extLst>
      <p:ext uri="{BB962C8B-B14F-4D97-AF65-F5344CB8AC3E}">
        <p14:creationId xmlns:p14="http://schemas.microsoft.com/office/powerpoint/2010/main" val="4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Dominant Strategy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612648" y="1127123"/>
                <a:ext cx="11117052" cy="3736188"/>
              </a:xfrm>
            </p:spPr>
            <p:txBody>
              <a:bodyPr>
                <a:normAutofit/>
              </a:bodyPr>
              <a:lstStyle/>
              <a:p>
                <a:r>
                  <a:rPr lang="en-US" dirty="0"/>
                  <a:t>A strategy could be (</a:t>
                </a:r>
                <a:r>
                  <a:rPr lang="en-US" dirty="0">
                    <a:solidFill>
                      <a:srgbClr val="00B050"/>
                    </a:solidFill>
                  </a:rPr>
                  <a:t>always better</a:t>
                </a:r>
                <a:r>
                  <a:rPr lang="en-US" dirty="0"/>
                  <a:t> / </a:t>
                </a:r>
                <a:r>
                  <a:rPr lang="en-US" dirty="0">
                    <a:solidFill>
                      <a:srgbClr val="F2B800"/>
                    </a:solidFill>
                  </a:rPr>
                  <a:t>never worse </a:t>
                </a:r>
                <a:r>
                  <a:rPr lang="en-US" dirty="0"/>
                  <a:t>/ </a:t>
                </a:r>
                <a:r>
                  <a:rPr lang="en-US" dirty="0">
                    <a:solidFill>
                      <a:srgbClr val="00B0F0"/>
                    </a:solidFill>
                  </a:rPr>
                  <a:t>never worse and sometimes better</a:t>
                </a:r>
                <a:r>
                  <a:rPr lang="en-US" dirty="0"/>
                  <a:t>) than any other strategy</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𝑠</m:t>
                        </m:r>
                      </m:e>
                      <m:sub>
                        <m:r>
                          <a:rPr lang="en-US" i="1" dirty="0">
                            <a:latin typeface="Cambria Math" panose="02040503050406030204" pitchFamily="18" charset="0"/>
                          </a:rPr>
                          <m:t>𝑖</m:t>
                        </m:r>
                      </m:sub>
                    </m:sSub>
                  </m:oMath>
                </a14:m>
                <a:r>
                  <a:rPr lang="en-US" dirty="0"/>
                  <a:t> is a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dominant strategy if it (</a:t>
                </a:r>
                <a:r>
                  <a:rPr lang="en-US" dirty="0">
                    <a:solidFill>
                      <a:srgbClr val="00B050"/>
                    </a:solidFill>
                  </a:rPr>
                  <a:t>strictly</a:t>
                </a:r>
                <a:r>
                  <a:rPr lang="en-US" dirty="0"/>
                  <a:t>/</a:t>
                </a:r>
                <a:r>
                  <a:rPr lang="en-US" dirty="0">
                    <a:solidFill>
                      <a:srgbClr val="F2B800"/>
                    </a:solidFill>
                  </a:rPr>
                  <a:t>very weakly</a:t>
                </a:r>
                <a:r>
                  <a:rPr lang="en-US" dirty="0"/>
                  <a:t>/</a:t>
                </a:r>
                <a:r>
                  <a:rPr lang="en-US" dirty="0">
                    <a:solidFill>
                      <a:srgbClr val="00B0F0"/>
                    </a:solidFill>
                  </a:rPr>
                  <a:t>weakly</a:t>
                </a:r>
                <a:r>
                  <a:rPr lang="en-US" dirty="0"/>
                  <a:t>) dominates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 ∀</m:t>
                    </m:r>
                    <m:sSubSup>
                      <m:sSubSupPr>
                        <m:ctrlPr>
                          <a:rPr lang="en-US" i="1" dirty="0">
                            <a:latin typeface="Cambria Math" panose="02040503050406030204" pitchFamily="18" charset="0"/>
                          </a:rPr>
                        </m:ctrlPr>
                      </m:sSubSupPr>
                      <m:e>
                        <m:r>
                          <a:rPr lang="en-US" i="1" dirty="0">
                            <a:latin typeface="Cambria Math" panose="02040503050406030204" pitchFamily="18" charset="0"/>
                          </a:rPr>
                          <m:t>𝑠</m:t>
                        </m:r>
                      </m:e>
                      <m:sub>
                        <m:r>
                          <a:rPr lang="en-US" i="1" dirty="0">
                            <a:latin typeface="Cambria Math" panose="02040503050406030204" pitchFamily="18" charset="0"/>
                          </a:rPr>
                          <m:t>𝑖</m:t>
                        </m:r>
                      </m:sub>
                      <m:sup>
                        <m:r>
                          <a:rPr lang="en-US" i="1" dirty="0">
                            <a:latin typeface="Cambria Math" panose="02040503050406030204" pitchFamily="18" charset="0"/>
                          </a:rPr>
                          <m:t>′</m:t>
                        </m:r>
                      </m:sup>
                    </m:sSubSup>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r>
                      <a:rPr lang="en-US" i="1" dirty="0">
                        <a:latin typeface="Cambria Math" panose="02040503050406030204" pitchFamily="18" charset="0"/>
                      </a:rPr>
                      <m:t>\</m:t>
                    </m:r>
                    <m:r>
                      <m:rPr>
                        <m:lit/>
                      </m:rPr>
                      <a:rPr lang="en-US" i="1"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i="1" dirty="0">
                            <a:latin typeface="Cambria Math" panose="02040503050406030204" pitchFamily="18" charset="0"/>
                          </a:rPr>
                          <m:t>s</m:t>
                        </m:r>
                      </m:e>
                      <m:sub>
                        <m:r>
                          <a:rPr lang="en-US" i="1" dirty="0">
                            <a:latin typeface="Cambria Math" panose="02040503050406030204" pitchFamily="18" charset="0"/>
                          </a:rPr>
                          <m:t>𝑖</m:t>
                        </m:r>
                      </m:sub>
                    </m:sSub>
                    <m:r>
                      <a:rPr lang="en-US" i="1" dirty="0">
                        <a:latin typeface="Cambria Math" panose="02040503050406030204" pitchFamily="18" charset="0"/>
                      </a:rPr>
                      <m:t>}</m:t>
                    </m:r>
                  </m:oMath>
                </a14:m>
                <a:endParaRPr lang="en-US" dirty="0"/>
              </a:p>
              <a:p>
                <a:r>
                  <a:rPr lang="en-US" dirty="0"/>
                  <a:t>Focus on single player’s strategy</a:t>
                </a:r>
              </a:p>
              <a:p>
                <a:r>
                  <a:rPr lang="en-US" dirty="0"/>
                  <a:t>Doesn’t always exist</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612648" y="1127123"/>
                <a:ext cx="11117052" cy="3736188"/>
              </a:xfrm>
              <a:blipFill>
                <a:blip r:embed="rId2"/>
                <a:stretch>
                  <a:fillRect l="-1152" t="-2773"/>
                </a:stretch>
              </a:blipFill>
            </p:spPr>
            <p:txBody>
              <a:bodyPr/>
              <a:lstStyle/>
              <a:p>
                <a:r>
                  <a:rPr lang="en-US">
                    <a:noFill/>
                  </a:rPr>
                  <a:t> </a:t>
                </a:r>
              </a:p>
            </p:txBody>
          </p:sp>
        </mc:Fallback>
      </mc:AlternateContent>
      <p:sp>
        <p:nvSpPr>
          <p:cNvPr id="9" name="TextBox 8"/>
          <p:cNvSpPr txBox="1"/>
          <p:nvPr/>
        </p:nvSpPr>
        <p:spPr>
          <a:xfrm>
            <a:off x="612648" y="4228181"/>
            <a:ext cx="8091061" cy="523220"/>
          </a:xfrm>
          <a:prstGeom prst="rect">
            <a:avLst/>
          </a:prstGeom>
          <a:noFill/>
        </p:spPr>
        <p:txBody>
          <a:bodyPr wrap="none" rtlCol="0">
            <a:spAutoFit/>
          </a:bodyPr>
          <a:lstStyle/>
          <a:p>
            <a:r>
              <a:rPr lang="en-US" sz="2800" dirty="0">
                <a:solidFill>
                  <a:schemeClr val="tx2"/>
                </a:solidFill>
              </a:rPr>
              <a:t>Is there a strictly dominant strategy for player 1 in PD?</a:t>
            </a:r>
          </a:p>
        </p:txBody>
      </p:sp>
      <p:graphicFrame>
        <p:nvGraphicFramePr>
          <p:cNvPr id="17" name="Table 16"/>
          <p:cNvGraphicFramePr>
            <a:graphicFrameLocks noGrp="1"/>
          </p:cNvGraphicFramePr>
          <p:nvPr>
            <p:extLst>
              <p:ext uri="{D42A27DB-BD31-4B8C-83A1-F6EECF244321}">
                <p14:modId xmlns:p14="http://schemas.microsoft.com/office/powerpoint/2010/main" val="3407433599"/>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8" name="TextBox 17"/>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9" name="TextBox 18"/>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28</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C196AE1-96F4-BE05-044E-8E7769F34C6F}"/>
                  </a:ext>
                </a:extLst>
              </p14:cNvPr>
              <p14:cNvContentPartPr/>
              <p14:nvPr/>
            </p14:nvContentPartPr>
            <p14:xfrm>
              <a:off x="6476760" y="4462200"/>
              <a:ext cx="4117320" cy="2209680"/>
            </p14:xfrm>
          </p:contentPart>
        </mc:Choice>
        <mc:Fallback>
          <p:pic>
            <p:nvPicPr>
              <p:cNvPr id="4" name="Ink 3">
                <a:extLst>
                  <a:ext uri="{FF2B5EF4-FFF2-40B4-BE49-F238E27FC236}">
                    <a16:creationId xmlns:a16="http://schemas.microsoft.com/office/drawing/2014/main" id="{4C196AE1-96F4-BE05-044E-8E7769F34C6F}"/>
                  </a:ext>
                </a:extLst>
              </p:cNvPr>
              <p:cNvPicPr/>
              <p:nvPr/>
            </p:nvPicPr>
            <p:blipFill>
              <a:blip r:embed="rId4"/>
              <a:stretch>
                <a:fillRect/>
              </a:stretch>
            </p:blipFill>
            <p:spPr>
              <a:xfrm>
                <a:off x="6467400" y="4452840"/>
                <a:ext cx="4136040" cy="2228400"/>
              </a:xfrm>
              <a:prstGeom prst="rect">
                <a:avLst/>
              </a:prstGeom>
            </p:spPr>
          </p:pic>
        </mc:Fallback>
      </mc:AlternateContent>
    </p:spTree>
    <p:extLst>
      <p:ext uri="{BB962C8B-B14F-4D97-AF65-F5344CB8AC3E}">
        <p14:creationId xmlns:p14="http://schemas.microsoft.com/office/powerpoint/2010/main" val="22382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Dominant Strategy Equilibrium</a:t>
            </a:r>
          </a:p>
        </p:txBody>
      </p:sp>
      <p:sp>
        <p:nvSpPr>
          <p:cNvPr id="3" name="Content Placeholder 2"/>
          <p:cNvSpPr>
            <a:spLocks noGrp="1"/>
          </p:cNvSpPr>
          <p:nvPr>
            <p:ph sz="quarter" idx="1"/>
          </p:nvPr>
        </p:nvSpPr>
        <p:spPr/>
        <p:txBody>
          <a:bodyPr/>
          <a:lstStyle/>
          <a:p>
            <a:r>
              <a:rPr lang="en-US" dirty="0"/>
              <a:t>Sometimes called dominant strategy solution</a:t>
            </a:r>
          </a:p>
          <a:p>
            <a:r>
              <a:rPr lang="en-US" dirty="0"/>
              <a:t>Every player plays a dominant strategy</a:t>
            </a:r>
          </a:p>
          <a:p>
            <a:r>
              <a:rPr lang="en-US" dirty="0"/>
              <a:t>Focus on strategy profile for all players</a:t>
            </a:r>
          </a:p>
          <a:p>
            <a:r>
              <a:rPr lang="en-US" dirty="0"/>
              <a:t>Note: Doesn’t always exist</a:t>
            </a:r>
          </a:p>
          <a:p>
            <a:endParaRPr lang="en-US" sz="3200" dirty="0"/>
          </a:p>
        </p:txBody>
      </p:sp>
      <p:sp>
        <p:nvSpPr>
          <p:cNvPr id="9" name="TextBox 8"/>
          <p:cNvSpPr txBox="1"/>
          <p:nvPr/>
        </p:nvSpPr>
        <p:spPr>
          <a:xfrm>
            <a:off x="552099" y="3548942"/>
            <a:ext cx="6495624" cy="461665"/>
          </a:xfrm>
          <a:prstGeom prst="rect">
            <a:avLst/>
          </a:prstGeom>
          <a:noFill/>
        </p:spPr>
        <p:txBody>
          <a:bodyPr wrap="none" rtlCol="0">
            <a:spAutoFit/>
          </a:bodyPr>
          <a:lstStyle/>
          <a:p>
            <a:r>
              <a:rPr lang="en-US" sz="2400" dirty="0">
                <a:solidFill>
                  <a:schemeClr val="tx2"/>
                </a:solidFill>
              </a:rPr>
              <a:t>What is the dominant strategy equilibrium for PD?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29</a:t>
            </a:fld>
            <a:endParaRPr lang="en-US" dirty="0"/>
          </a:p>
        </p:txBody>
      </p:sp>
      <p:graphicFrame>
        <p:nvGraphicFramePr>
          <p:cNvPr id="13" name="Table 12">
            <a:extLst>
              <a:ext uri="{FF2B5EF4-FFF2-40B4-BE49-F238E27FC236}">
                <a16:creationId xmlns:a16="http://schemas.microsoft.com/office/drawing/2014/main" id="{13C7C52E-6333-439F-AA33-746DF2A3671D}"/>
              </a:ext>
            </a:extLst>
          </p:cNvPr>
          <p:cNvGraphicFramePr>
            <a:graphicFrameLocks noGrp="1"/>
          </p:cNvGraphicFramePr>
          <p:nvPr>
            <p:extLst>
              <p:ext uri="{D42A27DB-BD31-4B8C-83A1-F6EECF244321}">
                <p14:modId xmlns:p14="http://schemas.microsoft.com/office/powerpoint/2010/main" val="3158608562"/>
              </p:ext>
            </p:extLst>
          </p:nvPr>
        </p:nvGraphicFramePr>
        <p:xfrm>
          <a:off x="6755151" y="5168170"/>
          <a:ext cx="3774516" cy="1371060"/>
        </p:xfrm>
        <a:graphic>
          <a:graphicData uri="http://schemas.openxmlformats.org/drawingml/2006/table">
            <a:tbl>
              <a:tblPr firstRow="1" bandRow="1">
                <a:tableStyleId>{5940675A-B579-460E-94D1-54222C63F5DA}</a:tableStyleId>
              </a:tblPr>
              <a:tblGrid>
                <a:gridCol w="1258172">
                  <a:extLst>
                    <a:ext uri="{9D8B030D-6E8A-4147-A177-3AD203B41FA5}">
                      <a16:colId xmlns:a16="http://schemas.microsoft.com/office/drawing/2014/main" val="20000"/>
                    </a:ext>
                  </a:extLst>
                </a:gridCol>
                <a:gridCol w="1258172">
                  <a:extLst>
                    <a:ext uri="{9D8B030D-6E8A-4147-A177-3AD203B41FA5}">
                      <a16:colId xmlns:a16="http://schemas.microsoft.com/office/drawing/2014/main" val="20001"/>
                    </a:ext>
                  </a:extLst>
                </a:gridCol>
                <a:gridCol w="1258172">
                  <a:extLst>
                    <a:ext uri="{9D8B030D-6E8A-4147-A177-3AD203B41FA5}">
                      <a16:colId xmlns:a16="http://schemas.microsoft.com/office/drawing/2014/main" val="20002"/>
                    </a:ext>
                  </a:extLst>
                </a:gridCol>
              </a:tblGrid>
              <a:tr h="457020">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457020">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457020">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14" name="TextBox 13">
            <a:extLst>
              <a:ext uri="{FF2B5EF4-FFF2-40B4-BE49-F238E27FC236}">
                <a16:creationId xmlns:a16="http://schemas.microsoft.com/office/drawing/2014/main" id="{5A51D905-0474-4FC7-B438-AAD3F80A7C33}"/>
              </a:ext>
            </a:extLst>
          </p:cNvPr>
          <p:cNvSpPr txBox="1"/>
          <p:nvPr/>
        </p:nvSpPr>
        <p:spPr>
          <a:xfrm>
            <a:off x="8139142" y="4758072"/>
            <a:ext cx="1293245" cy="369332"/>
          </a:xfrm>
          <a:prstGeom prst="rect">
            <a:avLst/>
          </a:prstGeom>
          <a:noFill/>
        </p:spPr>
        <p:txBody>
          <a:bodyPr wrap="square" rtlCol="0">
            <a:spAutoFit/>
          </a:bodyPr>
          <a:lstStyle/>
          <a:p>
            <a:r>
              <a:rPr lang="en-US" dirty="0"/>
              <a:t>Player 2</a:t>
            </a:r>
          </a:p>
        </p:txBody>
      </p:sp>
      <p:sp>
        <p:nvSpPr>
          <p:cNvPr id="15" name="TextBox 14">
            <a:extLst>
              <a:ext uri="{FF2B5EF4-FFF2-40B4-BE49-F238E27FC236}">
                <a16:creationId xmlns:a16="http://schemas.microsoft.com/office/drawing/2014/main" id="{9E86A7BD-538B-433B-AA03-201AF54DE878}"/>
              </a:ext>
            </a:extLst>
          </p:cNvPr>
          <p:cNvSpPr txBox="1"/>
          <p:nvPr/>
        </p:nvSpPr>
        <p:spPr>
          <a:xfrm rot="16200000">
            <a:off x="5785267" y="5543068"/>
            <a:ext cx="1257231" cy="369332"/>
          </a:xfrm>
          <a:prstGeom prst="rect">
            <a:avLst/>
          </a:prstGeom>
          <a:noFill/>
        </p:spPr>
        <p:txBody>
          <a:bodyPr wrap="square" rtlCol="0">
            <a:spAutoFit/>
          </a:bodyPr>
          <a:lstStyle/>
          <a:p>
            <a:r>
              <a:rPr lang="en-US" dirty="0"/>
              <a:t>Player 1</a:t>
            </a:r>
          </a:p>
        </p:txBody>
      </p:sp>
    </p:spTree>
    <p:extLst>
      <p:ext uri="{BB962C8B-B14F-4D97-AF65-F5344CB8AC3E}">
        <p14:creationId xmlns:p14="http://schemas.microsoft.com/office/powerpoint/2010/main" val="42775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Stephanie Rosenthal</a:t>
            </a:r>
          </a:p>
          <a:p>
            <a:pPr algn="ctr">
              <a:spcBef>
                <a:spcPct val="50000"/>
              </a:spcBef>
            </a:pPr>
            <a:r>
              <a:rPr lang="en-US" sz="1867" dirty="0"/>
              <a:t>Slide credits: CMU AI</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solidFill>
                  <a:schemeClr val="tx2"/>
                </a:solidFill>
              </a:rPr>
              <a:t>Nash Equilibrium</a:t>
            </a:r>
          </a:p>
          <a:p>
            <a:pPr lvl="1"/>
            <a:r>
              <a:rPr lang="en-US" sz="2800" dirty="0"/>
              <a:t>(Minimax strategy)</a:t>
            </a:r>
          </a:p>
          <a:p>
            <a:pPr lvl="1"/>
            <a:r>
              <a:rPr lang="en-US" sz="2800" dirty="0"/>
              <a:t>(Maximin strategy)</a:t>
            </a:r>
          </a:p>
          <a:p>
            <a:pPr lvl="1"/>
            <a:r>
              <a:rPr lang="en-US" sz="2800" dirty="0"/>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30</a:t>
            </a:fld>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161F978-6F0B-2B7E-7173-9A1817837ECC}"/>
                  </a:ext>
                </a:extLst>
              </p14:cNvPr>
              <p14:cNvContentPartPr/>
              <p14:nvPr/>
            </p14:nvContentPartPr>
            <p14:xfrm>
              <a:off x="8725320" y="1938600"/>
              <a:ext cx="1200240" cy="709920"/>
            </p14:xfrm>
          </p:contentPart>
        </mc:Choice>
        <mc:Fallback>
          <p:pic>
            <p:nvPicPr>
              <p:cNvPr id="4" name="Ink 3">
                <a:extLst>
                  <a:ext uri="{FF2B5EF4-FFF2-40B4-BE49-F238E27FC236}">
                    <a16:creationId xmlns:a16="http://schemas.microsoft.com/office/drawing/2014/main" id="{4161F978-6F0B-2B7E-7173-9A1817837ECC}"/>
                  </a:ext>
                </a:extLst>
              </p:cNvPr>
              <p:cNvPicPr/>
              <p:nvPr/>
            </p:nvPicPr>
            <p:blipFill>
              <a:blip r:embed="rId3"/>
              <a:stretch>
                <a:fillRect/>
              </a:stretch>
            </p:blipFill>
            <p:spPr>
              <a:xfrm>
                <a:off x="8715960" y="1929240"/>
                <a:ext cx="1218960" cy="728640"/>
              </a:xfrm>
              <a:prstGeom prst="rect">
                <a:avLst/>
              </a:prstGeom>
            </p:spPr>
          </p:pic>
        </mc:Fallback>
      </mc:AlternateContent>
    </p:spTree>
    <p:extLst>
      <p:ext uri="{BB962C8B-B14F-4D97-AF65-F5344CB8AC3E}">
        <p14:creationId xmlns:p14="http://schemas.microsoft.com/office/powerpoint/2010/main" val="273427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408391"/>
              </a:xfrm>
            </p:spPr>
            <p:txBody>
              <a:bodyPr/>
              <a:lstStyle/>
              <a:p>
                <a:r>
                  <a:rPr lang="en-US" dirty="0"/>
                  <a:t>Nash Equilibrium (NE)</a:t>
                </a:r>
              </a:p>
              <a:p>
                <a:pPr marL="0" lvl="1" indent="0">
                  <a:buNone/>
                </a:pPr>
                <a:r>
                  <a:rPr lang="en-US" sz="2800" dirty="0"/>
                  <a:t>Every player’s strategy is a best response to others’ strategy profile</a:t>
                </a:r>
              </a:p>
              <a:p>
                <a:pPr marL="0" lvl="1" indent="0">
                  <a:buNone/>
                </a:pPr>
                <a:r>
                  <a:rPr lang="en-US" sz="2800" dirty="0"/>
                  <a:t>In other words, one cannot gain by unilateral deviation</a:t>
                </a:r>
              </a:p>
              <a:p>
                <a:pPr marL="0" lvl="1" indent="0">
                  <a:buNone/>
                </a:pPr>
                <a:endParaRPr lang="en-US" sz="2800" dirty="0"/>
              </a:p>
              <a:p>
                <a:pPr marL="0" lvl="1" indent="0">
                  <a:buNone/>
                </a:pPr>
                <a:r>
                  <a:rPr lang="en-US" sz="2800" dirty="0"/>
                  <a:t>Pure Strategy Nash Equilibrium (PSNE)</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𝐚</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marL="0" lvl="1" indent="0">
                  <a:buNone/>
                </a:pPr>
                <a:endParaRPr lang="en-US" sz="2800" dirty="0"/>
              </a:p>
              <a:p>
                <a:pPr marL="0" lvl="1" indent="0">
                  <a:buNone/>
                </a:pPr>
                <a:r>
                  <a:rPr lang="en-US" sz="2800" dirty="0"/>
                  <a:t>Mixed Strategy Nash Equilibrium</a:t>
                </a:r>
              </a:p>
              <a:p>
                <a:pPr lvl="2"/>
                <a:r>
                  <a:rPr lang="en-US" sz="2800" dirty="0"/>
                  <a:t>At least one player use a randomized strategy</a:t>
                </a:r>
              </a:p>
              <a:p>
                <a:pPr lvl="2"/>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𝑠</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𝐵𝑅</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1">
                                <a:latin typeface="Cambria Math" panose="02040503050406030204" pitchFamily="18" charset="0"/>
                              </a:rPr>
                              <m:t>𝐬</m:t>
                            </m:r>
                          </m:e>
                          <m:sub>
                            <m:r>
                              <a:rPr lang="en-US" sz="2800" i="1">
                                <a:latin typeface="Cambria Math" panose="02040503050406030204" pitchFamily="18" charset="0"/>
                              </a:rPr>
                              <m:t>−</m:t>
                            </m:r>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i="1">
                        <a:latin typeface="Cambria Math" panose="02040503050406030204" pitchFamily="18" charset="0"/>
                      </a:rPr>
                      <m:t>𝑖</m:t>
                    </m:r>
                  </m:oMath>
                </a14:m>
                <a:endParaRPr lang="en-US" sz="2800" dirty="0"/>
              </a:p>
              <a:p>
                <a:pPr lvl="2"/>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408391"/>
              </a:xfrm>
              <a:blipFill>
                <a:blip r:embed="rId2"/>
                <a:stretch>
                  <a:fillRect l="-1206" t="-2299" b="-5460"/>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31</a:t>
            </a:fld>
            <a:endParaRPr lang="en-US" dirty="0"/>
          </a:p>
        </p:txBody>
      </p:sp>
    </p:spTree>
    <p:extLst>
      <p:ext uri="{BB962C8B-B14F-4D97-AF65-F5344CB8AC3E}">
        <p14:creationId xmlns:p14="http://schemas.microsoft.com/office/powerpoint/2010/main" val="60027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32</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BC14802F-5C6F-1485-566C-719173368277}"/>
                  </a:ext>
                </a:extLst>
              </p14:cNvPr>
              <p14:cNvContentPartPr/>
              <p14:nvPr/>
            </p14:nvContentPartPr>
            <p14:xfrm>
              <a:off x="1512720" y="1587240"/>
              <a:ext cx="9748080" cy="4803840"/>
            </p14:xfrm>
          </p:contentPart>
        </mc:Choice>
        <mc:Fallback>
          <p:pic>
            <p:nvPicPr>
              <p:cNvPr id="4" name="Ink 3">
                <a:extLst>
                  <a:ext uri="{FF2B5EF4-FFF2-40B4-BE49-F238E27FC236}">
                    <a16:creationId xmlns:a16="http://schemas.microsoft.com/office/drawing/2014/main" id="{BC14802F-5C6F-1485-566C-719173368277}"/>
                  </a:ext>
                </a:extLst>
              </p:cNvPr>
              <p:cNvPicPr/>
              <p:nvPr/>
            </p:nvPicPr>
            <p:blipFill>
              <a:blip r:embed="rId3"/>
              <a:stretch>
                <a:fillRect/>
              </a:stretch>
            </p:blipFill>
            <p:spPr>
              <a:xfrm>
                <a:off x="1503360" y="1577880"/>
                <a:ext cx="9766800" cy="4822560"/>
              </a:xfrm>
              <a:prstGeom prst="rect">
                <a:avLst/>
              </a:prstGeom>
            </p:spPr>
          </p:pic>
        </mc:Fallback>
      </mc:AlternateContent>
    </p:spTree>
    <p:extLst>
      <p:ext uri="{BB962C8B-B14F-4D97-AF65-F5344CB8AC3E}">
        <p14:creationId xmlns:p14="http://schemas.microsoft.com/office/powerpoint/2010/main" val="39730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7" name="Rectangle 6"/>
          <p:cNvSpPr/>
          <p:nvPr/>
        </p:nvSpPr>
        <p:spPr>
          <a:xfrm>
            <a:off x="552099" y="1051778"/>
            <a:ext cx="5511124" cy="523220"/>
          </a:xfrm>
          <a:prstGeom prst="rect">
            <a:avLst/>
          </a:prstGeom>
        </p:spPr>
        <p:txBody>
          <a:bodyPr wrap="none">
            <a:spAutoFit/>
          </a:bodyPr>
          <a:lstStyle/>
          <a:p>
            <a:r>
              <a:rPr lang="en-US" sz="2800" dirty="0">
                <a:solidFill>
                  <a:schemeClr val="tx2"/>
                </a:solidFill>
              </a:rPr>
              <a:t>What are the PSNEs in these games?</a:t>
            </a:r>
          </a:p>
        </p:txBody>
      </p:sp>
      <p:sp>
        <p:nvSpPr>
          <p:cNvPr id="19" name="Rectangle 18"/>
          <p:cNvSpPr/>
          <p:nvPr/>
        </p:nvSpPr>
        <p:spPr>
          <a:xfrm>
            <a:off x="552099" y="2152194"/>
            <a:ext cx="5704447" cy="523220"/>
          </a:xfrm>
          <a:prstGeom prst="rect">
            <a:avLst/>
          </a:prstGeom>
        </p:spPr>
        <p:txBody>
          <a:bodyPr wrap="none">
            <a:spAutoFit/>
          </a:bodyPr>
          <a:lstStyle/>
          <a:p>
            <a:r>
              <a:rPr lang="en-US" sz="2800" dirty="0">
                <a:solidFill>
                  <a:schemeClr val="tx2"/>
                </a:solidFill>
              </a:rPr>
              <a:t>What is the mixed strategy NE in RPS?</a:t>
            </a:r>
          </a:p>
        </p:txBody>
      </p:sp>
      <p:sp>
        <p:nvSpPr>
          <p:cNvPr id="3" name="Slide Number Placeholder 2"/>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33</a:t>
            </a:fld>
            <a:endParaRPr lang="en-US" dirty="0"/>
          </a:p>
        </p:txBody>
      </p:sp>
      <p:graphicFrame>
        <p:nvGraphicFramePr>
          <p:cNvPr id="17" name="Table 16">
            <a:extLst>
              <a:ext uri="{FF2B5EF4-FFF2-40B4-BE49-F238E27FC236}">
                <a16:creationId xmlns:a16="http://schemas.microsoft.com/office/drawing/2014/main" id="{FF0F7032-CD62-4754-A037-24453867EB4B}"/>
              </a:ext>
            </a:extLst>
          </p:cNvPr>
          <p:cNvGraphicFramePr>
            <a:graphicFrameLocks noGrp="1"/>
          </p:cNvGraphicFramePr>
          <p:nvPr>
            <p:extLst>
              <p:ext uri="{D42A27DB-BD31-4B8C-83A1-F6EECF244321}">
                <p14:modId xmlns:p14="http://schemas.microsoft.com/office/powerpoint/2010/main" val="910067674"/>
              </p:ext>
            </p:extLst>
          </p:nvPr>
        </p:nvGraphicFramePr>
        <p:xfrm>
          <a:off x="2222504" y="3832665"/>
          <a:ext cx="3901268" cy="2160988"/>
        </p:xfrm>
        <a:graphic>
          <a:graphicData uri="http://schemas.openxmlformats.org/drawingml/2006/table">
            <a:tbl>
              <a:tblPr firstRow="1" bandRow="1">
                <a:tableStyleId>{5940675A-B579-460E-94D1-54222C63F5DA}</a:tableStyleId>
              </a:tblPr>
              <a:tblGrid>
                <a:gridCol w="975317">
                  <a:extLst>
                    <a:ext uri="{9D8B030D-6E8A-4147-A177-3AD203B41FA5}">
                      <a16:colId xmlns:a16="http://schemas.microsoft.com/office/drawing/2014/main" val="20000"/>
                    </a:ext>
                  </a:extLst>
                </a:gridCol>
                <a:gridCol w="975317">
                  <a:extLst>
                    <a:ext uri="{9D8B030D-6E8A-4147-A177-3AD203B41FA5}">
                      <a16:colId xmlns:a16="http://schemas.microsoft.com/office/drawing/2014/main" val="20001"/>
                    </a:ext>
                  </a:extLst>
                </a:gridCol>
                <a:gridCol w="975317">
                  <a:extLst>
                    <a:ext uri="{9D8B030D-6E8A-4147-A177-3AD203B41FA5}">
                      <a16:colId xmlns:a16="http://schemas.microsoft.com/office/drawing/2014/main" val="20002"/>
                    </a:ext>
                  </a:extLst>
                </a:gridCol>
                <a:gridCol w="975317">
                  <a:extLst>
                    <a:ext uri="{9D8B030D-6E8A-4147-A177-3AD203B41FA5}">
                      <a16:colId xmlns:a16="http://schemas.microsoft.com/office/drawing/2014/main" val="20003"/>
                    </a:ext>
                  </a:extLst>
                </a:gridCol>
              </a:tblGrid>
              <a:tr h="540247">
                <a:tc>
                  <a:txBody>
                    <a:bodyPr/>
                    <a:lstStyle/>
                    <a:p>
                      <a:pPr algn="ctr"/>
                      <a:endParaRPr lang="en-US" sz="1800" dirty="0"/>
                    </a:p>
                  </a:txBody>
                  <a:tcPr/>
                </a:tc>
                <a:tc>
                  <a:txBody>
                    <a:bodyPr/>
                    <a:lstStyle/>
                    <a:p>
                      <a:pPr algn="ctr"/>
                      <a:r>
                        <a:rPr lang="en-US" sz="1800" dirty="0"/>
                        <a:t>Rock</a:t>
                      </a:r>
                    </a:p>
                  </a:txBody>
                  <a:tcPr/>
                </a:tc>
                <a:tc>
                  <a:txBody>
                    <a:bodyPr/>
                    <a:lstStyle/>
                    <a:p>
                      <a:pPr algn="ctr"/>
                      <a:r>
                        <a:rPr lang="en-US" sz="1800" dirty="0"/>
                        <a:t>Paper</a:t>
                      </a:r>
                    </a:p>
                  </a:txBody>
                  <a:tcPr/>
                </a:tc>
                <a:tc>
                  <a:txBody>
                    <a:bodyPr/>
                    <a:lstStyle/>
                    <a:p>
                      <a:pPr algn="ctr"/>
                      <a:r>
                        <a:rPr lang="en-US" sz="1800" dirty="0"/>
                        <a:t>Scissors</a:t>
                      </a:r>
                    </a:p>
                  </a:txBody>
                  <a:tcPr/>
                </a:tc>
                <a:extLst>
                  <a:ext uri="{0D108BD9-81ED-4DB2-BD59-A6C34878D82A}">
                    <a16:rowId xmlns:a16="http://schemas.microsoft.com/office/drawing/2014/main" val="10000"/>
                  </a:ext>
                </a:extLst>
              </a:tr>
              <a:tr h="540247">
                <a:tc>
                  <a:txBody>
                    <a:bodyPr/>
                    <a:lstStyle/>
                    <a:p>
                      <a:pPr algn="ctr"/>
                      <a:r>
                        <a:rPr lang="en-US" sz="1800" dirty="0"/>
                        <a:t>Rock</a:t>
                      </a:r>
                    </a:p>
                  </a:txBody>
                  <a:tcPr/>
                </a:tc>
                <a:tc>
                  <a:txBody>
                    <a:bodyPr/>
                    <a:lstStyle/>
                    <a:p>
                      <a:pPr algn="ctr"/>
                      <a:r>
                        <a:rPr lang="en-US" sz="1800" dirty="0"/>
                        <a:t>0,0</a:t>
                      </a:r>
                    </a:p>
                  </a:txBody>
                  <a:tcPr/>
                </a:tc>
                <a:tc>
                  <a:txBody>
                    <a:bodyPr/>
                    <a:lstStyle/>
                    <a:p>
                      <a:pPr algn="ctr"/>
                      <a:r>
                        <a:rPr lang="en-US" sz="1800" dirty="0"/>
                        <a:t>-1,1</a:t>
                      </a:r>
                    </a:p>
                  </a:txBody>
                  <a:tcPr/>
                </a:tc>
                <a:tc>
                  <a:txBody>
                    <a:bodyPr/>
                    <a:lstStyle/>
                    <a:p>
                      <a:pPr algn="ctr"/>
                      <a:r>
                        <a:rPr lang="en-US" sz="1800" dirty="0"/>
                        <a:t>1,-1</a:t>
                      </a:r>
                    </a:p>
                  </a:txBody>
                  <a:tcPr/>
                </a:tc>
                <a:extLst>
                  <a:ext uri="{0D108BD9-81ED-4DB2-BD59-A6C34878D82A}">
                    <a16:rowId xmlns:a16="http://schemas.microsoft.com/office/drawing/2014/main" val="10001"/>
                  </a:ext>
                </a:extLst>
              </a:tr>
              <a:tr h="540247">
                <a:tc>
                  <a:txBody>
                    <a:bodyPr/>
                    <a:lstStyle/>
                    <a:p>
                      <a:pPr algn="ctr"/>
                      <a:r>
                        <a:rPr lang="en-US" sz="1800" dirty="0"/>
                        <a:t>Paper</a:t>
                      </a:r>
                    </a:p>
                  </a:txBody>
                  <a:tcPr/>
                </a:tc>
                <a:tc>
                  <a:txBody>
                    <a:bodyPr/>
                    <a:lstStyle/>
                    <a:p>
                      <a:pPr algn="ctr"/>
                      <a:r>
                        <a:rPr lang="en-US" sz="1800" dirty="0"/>
                        <a:t>1,-1</a:t>
                      </a:r>
                    </a:p>
                  </a:txBody>
                  <a:tcPr/>
                </a:tc>
                <a:tc>
                  <a:txBody>
                    <a:bodyPr/>
                    <a:lstStyle/>
                    <a:p>
                      <a:pPr algn="ctr"/>
                      <a:r>
                        <a:rPr lang="en-US" sz="1800" dirty="0"/>
                        <a:t>0,0</a:t>
                      </a:r>
                    </a:p>
                  </a:txBody>
                  <a:tcPr/>
                </a:tc>
                <a:tc>
                  <a:txBody>
                    <a:bodyPr/>
                    <a:lstStyle/>
                    <a:p>
                      <a:pPr algn="ctr"/>
                      <a:r>
                        <a:rPr lang="en-US" sz="1800" dirty="0"/>
                        <a:t>-1,1</a:t>
                      </a:r>
                    </a:p>
                  </a:txBody>
                  <a:tcPr/>
                </a:tc>
                <a:extLst>
                  <a:ext uri="{0D108BD9-81ED-4DB2-BD59-A6C34878D82A}">
                    <a16:rowId xmlns:a16="http://schemas.microsoft.com/office/drawing/2014/main" val="10002"/>
                  </a:ext>
                </a:extLst>
              </a:tr>
              <a:tr h="540247">
                <a:tc>
                  <a:txBody>
                    <a:bodyPr/>
                    <a:lstStyle/>
                    <a:p>
                      <a:pPr algn="ctr"/>
                      <a:r>
                        <a:rPr lang="en-US" sz="1800" dirty="0"/>
                        <a:t>Scissor</a:t>
                      </a:r>
                    </a:p>
                  </a:txBody>
                  <a:tcPr/>
                </a:tc>
                <a:tc>
                  <a:txBody>
                    <a:bodyPr/>
                    <a:lstStyle/>
                    <a:p>
                      <a:pPr algn="ctr"/>
                      <a:r>
                        <a:rPr lang="en-US" sz="1800" dirty="0"/>
                        <a:t>-1,1</a:t>
                      </a:r>
                    </a:p>
                  </a:txBody>
                  <a:tcPr/>
                </a:tc>
                <a:tc>
                  <a:txBody>
                    <a:bodyPr/>
                    <a:lstStyle/>
                    <a:p>
                      <a:pPr algn="ctr"/>
                      <a:r>
                        <a:rPr lang="en-US" sz="1800" dirty="0"/>
                        <a:t>1,-1</a:t>
                      </a:r>
                    </a:p>
                  </a:txBody>
                  <a:tcPr/>
                </a:tc>
                <a:tc>
                  <a:txBody>
                    <a:bodyPr/>
                    <a:lstStyle/>
                    <a:p>
                      <a:pPr algn="ctr"/>
                      <a:r>
                        <a:rPr lang="en-US" sz="1800" dirty="0"/>
                        <a:t>0,0</a:t>
                      </a:r>
                    </a:p>
                  </a:txBody>
                  <a:tcPr/>
                </a:tc>
                <a:extLst>
                  <a:ext uri="{0D108BD9-81ED-4DB2-BD59-A6C34878D82A}">
                    <a16:rowId xmlns:a16="http://schemas.microsoft.com/office/drawing/2014/main" val="10003"/>
                  </a:ext>
                </a:extLst>
              </a:tr>
            </a:tbl>
          </a:graphicData>
        </a:graphic>
      </p:graphicFrame>
      <p:sp>
        <p:nvSpPr>
          <p:cNvPr id="18" name="TextBox 17">
            <a:extLst>
              <a:ext uri="{FF2B5EF4-FFF2-40B4-BE49-F238E27FC236}">
                <a16:creationId xmlns:a16="http://schemas.microsoft.com/office/drawing/2014/main" id="{AD8EC6AB-7E97-48E2-850F-413B4C050430}"/>
              </a:ext>
            </a:extLst>
          </p:cNvPr>
          <p:cNvSpPr txBox="1"/>
          <p:nvPr/>
        </p:nvSpPr>
        <p:spPr>
          <a:xfrm>
            <a:off x="3723007" y="3274350"/>
            <a:ext cx="1523180" cy="400110"/>
          </a:xfrm>
          <a:prstGeom prst="rect">
            <a:avLst/>
          </a:prstGeom>
          <a:noFill/>
        </p:spPr>
        <p:txBody>
          <a:bodyPr wrap="square" rtlCol="0">
            <a:spAutoFit/>
          </a:bodyPr>
          <a:lstStyle/>
          <a:p>
            <a:r>
              <a:rPr lang="en-US" sz="2000" dirty="0"/>
              <a:t>Player 2</a:t>
            </a:r>
          </a:p>
        </p:txBody>
      </p:sp>
      <p:sp>
        <p:nvSpPr>
          <p:cNvPr id="20" name="TextBox 19">
            <a:extLst>
              <a:ext uri="{FF2B5EF4-FFF2-40B4-BE49-F238E27FC236}">
                <a16:creationId xmlns:a16="http://schemas.microsoft.com/office/drawing/2014/main" id="{8AD7D395-DD14-489C-BC98-2574D13A0F12}"/>
              </a:ext>
            </a:extLst>
          </p:cNvPr>
          <p:cNvSpPr txBox="1"/>
          <p:nvPr/>
        </p:nvSpPr>
        <p:spPr>
          <a:xfrm rot="16200000">
            <a:off x="1186452" y="4807860"/>
            <a:ext cx="1333401" cy="400110"/>
          </a:xfrm>
          <a:prstGeom prst="rect">
            <a:avLst/>
          </a:prstGeom>
          <a:noFill/>
        </p:spPr>
        <p:txBody>
          <a:bodyPr wrap="square" rtlCol="0">
            <a:spAutoFit/>
          </a:bodyPr>
          <a:lstStyle/>
          <a:p>
            <a:r>
              <a:rPr lang="en-US" sz="2000" dirty="0"/>
              <a:t>Player 1</a:t>
            </a:r>
          </a:p>
        </p:txBody>
      </p:sp>
      <p:graphicFrame>
        <p:nvGraphicFramePr>
          <p:cNvPr id="21" name="Table 20">
            <a:extLst>
              <a:ext uri="{FF2B5EF4-FFF2-40B4-BE49-F238E27FC236}">
                <a16:creationId xmlns:a16="http://schemas.microsoft.com/office/drawing/2014/main" id="{D0C1FB94-2344-45B3-927B-585B23DF2ED7}"/>
              </a:ext>
            </a:extLst>
          </p:cNvPr>
          <p:cNvGraphicFramePr>
            <a:graphicFrameLocks noGrp="1"/>
          </p:cNvGraphicFramePr>
          <p:nvPr>
            <p:extLst>
              <p:ext uri="{D42A27DB-BD31-4B8C-83A1-F6EECF244321}">
                <p14:modId xmlns:p14="http://schemas.microsoft.com/office/powerpoint/2010/main" val="4097492252"/>
              </p:ext>
            </p:extLst>
          </p:nvPr>
        </p:nvGraphicFramePr>
        <p:xfrm>
          <a:off x="7492786" y="262848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Cooperate</a:t>
                      </a:r>
                    </a:p>
                  </a:txBody>
                  <a:tcPr/>
                </a:tc>
                <a:tc>
                  <a:txBody>
                    <a:bodyPr/>
                    <a:lstStyle/>
                    <a:p>
                      <a:pPr algn="ctr"/>
                      <a:r>
                        <a:rPr lang="en-US" sz="1800" dirty="0"/>
                        <a:t>Defect</a:t>
                      </a:r>
                    </a:p>
                  </a:txBody>
                  <a:tcPr/>
                </a:tc>
                <a:extLst>
                  <a:ext uri="{0D108BD9-81ED-4DB2-BD59-A6C34878D82A}">
                    <a16:rowId xmlns:a16="http://schemas.microsoft.com/office/drawing/2014/main" val="10000"/>
                  </a:ext>
                </a:extLst>
              </a:tr>
              <a:tr h="540247">
                <a:tc>
                  <a:txBody>
                    <a:bodyPr/>
                    <a:lstStyle/>
                    <a:p>
                      <a:pPr algn="ctr"/>
                      <a:r>
                        <a:rPr lang="en-US" sz="1800" dirty="0"/>
                        <a:t>Cooperate</a:t>
                      </a:r>
                    </a:p>
                  </a:txBody>
                  <a:tcPr/>
                </a:tc>
                <a:tc>
                  <a:txBody>
                    <a:bodyPr/>
                    <a:lstStyle/>
                    <a:p>
                      <a:pPr algn="ctr"/>
                      <a:r>
                        <a:rPr lang="en-US" sz="1800" dirty="0"/>
                        <a:t>-1,-1</a:t>
                      </a:r>
                    </a:p>
                  </a:txBody>
                  <a:tcPr/>
                </a:tc>
                <a:tc>
                  <a:txBody>
                    <a:bodyPr/>
                    <a:lstStyle/>
                    <a:p>
                      <a:pPr algn="ctr"/>
                      <a:r>
                        <a:rPr lang="en-US" sz="1800" dirty="0"/>
                        <a:t>-3,0</a:t>
                      </a:r>
                    </a:p>
                  </a:txBody>
                  <a:tcPr/>
                </a:tc>
                <a:extLst>
                  <a:ext uri="{0D108BD9-81ED-4DB2-BD59-A6C34878D82A}">
                    <a16:rowId xmlns:a16="http://schemas.microsoft.com/office/drawing/2014/main" val="10001"/>
                  </a:ext>
                </a:extLst>
              </a:tr>
              <a:tr h="540247">
                <a:tc>
                  <a:txBody>
                    <a:bodyPr/>
                    <a:lstStyle/>
                    <a:p>
                      <a:pPr algn="ctr"/>
                      <a:r>
                        <a:rPr lang="en-US" sz="1800" dirty="0"/>
                        <a:t>Defect</a:t>
                      </a:r>
                    </a:p>
                  </a:txBody>
                  <a:tcPr/>
                </a:tc>
                <a:tc>
                  <a:txBody>
                    <a:bodyPr/>
                    <a:lstStyle/>
                    <a:p>
                      <a:pPr algn="ctr"/>
                      <a:r>
                        <a:rPr lang="en-US" sz="1800" dirty="0"/>
                        <a:t>0,-3</a:t>
                      </a:r>
                    </a:p>
                  </a:txBody>
                  <a:tcPr/>
                </a:tc>
                <a:tc>
                  <a:txBody>
                    <a:bodyPr/>
                    <a:lstStyle/>
                    <a:p>
                      <a:pPr algn="ctr"/>
                      <a:r>
                        <a:rPr lang="en-US" sz="1800" dirty="0"/>
                        <a:t>-2,-2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F852CE75-7A98-4B7E-8411-9E08EF9C2E1A}"/>
              </a:ext>
            </a:extLst>
          </p:cNvPr>
          <p:cNvSpPr txBox="1"/>
          <p:nvPr/>
        </p:nvSpPr>
        <p:spPr>
          <a:xfrm>
            <a:off x="9010050" y="2139037"/>
            <a:ext cx="1644981" cy="400110"/>
          </a:xfrm>
          <a:prstGeom prst="rect">
            <a:avLst/>
          </a:prstGeom>
          <a:noFill/>
        </p:spPr>
        <p:txBody>
          <a:bodyPr wrap="square" rtlCol="0">
            <a:spAutoFit/>
          </a:bodyPr>
          <a:lstStyle/>
          <a:p>
            <a:r>
              <a:rPr lang="en-US" sz="2000" dirty="0"/>
              <a:t>Player 2</a:t>
            </a:r>
          </a:p>
        </p:txBody>
      </p:sp>
      <p:sp>
        <p:nvSpPr>
          <p:cNvPr id="23" name="TextBox 22">
            <a:extLst>
              <a:ext uri="{FF2B5EF4-FFF2-40B4-BE49-F238E27FC236}">
                <a16:creationId xmlns:a16="http://schemas.microsoft.com/office/drawing/2014/main" id="{0C5E342C-9157-4A0C-8D9D-013A7B268089}"/>
              </a:ext>
            </a:extLst>
          </p:cNvPr>
          <p:cNvSpPr txBox="1"/>
          <p:nvPr/>
        </p:nvSpPr>
        <p:spPr>
          <a:xfrm rot="16200000">
            <a:off x="6461418" y="2929274"/>
            <a:ext cx="1333401" cy="400110"/>
          </a:xfrm>
          <a:prstGeom prst="rect">
            <a:avLst/>
          </a:prstGeom>
          <a:noFill/>
        </p:spPr>
        <p:txBody>
          <a:bodyPr wrap="square" rtlCol="0">
            <a:spAutoFit/>
          </a:bodyPr>
          <a:lstStyle/>
          <a:p>
            <a:r>
              <a:rPr lang="en-US" sz="2000" dirty="0"/>
              <a:t>Player 1</a:t>
            </a:r>
          </a:p>
        </p:txBody>
      </p:sp>
      <p:graphicFrame>
        <p:nvGraphicFramePr>
          <p:cNvPr id="24" name="Table 23">
            <a:extLst>
              <a:ext uri="{FF2B5EF4-FFF2-40B4-BE49-F238E27FC236}">
                <a16:creationId xmlns:a16="http://schemas.microsoft.com/office/drawing/2014/main" id="{143F5A67-F8C2-40AA-AC4A-1646AB2DDE45}"/>
              </a:ext>
            </a:extLst>
          </p:cNvPr>
          <p:cNvGraphicFramePr>
            <a:graphicFrameLocks noGrp="1"/>
          </p:cNvGraphicFramePr>
          <p:nvPr>
            <p:extLst>
              <p:ext uri="{D42A27DB-BD31-4B8C-83A1-F6EECF244321}">
                <p14:modId xmlns:p14="http://schemas.microsoft.com/office/powerpoint/2010/main" val="1750060108"/>
              </p:ext>
            </p:extLst>
          </p:nvPr>
        </p:nvGraphicFramePr>
        <p:xfrm>
          <a:off x="7492786" y="5007914"/>
          <a:ext cx="3901266" cy="1620741"/>
        </p:xfrm>
        <a:graphic>
          <a:graphicData uri="http://schemas.openxmlformats.org/drawingml/2006/table">
            <a:tbl>
              <a:tblPr firstRow="1" bandRow="1">
                <a:tableStyleId>{5940675A-B579-460E-94D1-54222C63F5DA}</a:tableStyleId>
              </a:tblPr>
              <a:tblGrid>
                <a:gridCol w="1300422">
                  <a:extLst>
                    <a:ext uri="{9D8B030D-6E8A-4147-A177-3AD203B41FA5}">
                      <a16:colId xmlns:a16="http://schemas.microsoft.com/office/drawing/2014/main" val="20000"/>
                    </a:ext>
                  </a:extLst>
                </a:gridCol>
                <a:gridCol w="1300422">
                  <a:extLst>
                    <a:ext uri="{9D8B030D-6E8A-4147-A177-3AD203B41FA5}">
                      <a16:colId xmlns:a16="http://schemas.microsoft.com/office/drawing/2014/main" val="20001"/>
                    </a:ext>
                  </a:extLst>
                </a:gridCol>
                <a:gridCol w="1300422">
                  <a:extLst>
                    <a:ext uri="{9D8B030D-6E8A-4147-A177-3AD203B41FA5}">
                      <a16:colId xmlns:a16="http://schemas.microsoft.com/office/drawing/2014/main" val="20002"/>
                    </a:ext>
                  </a:extLst>
                </a:gridCol>
              </a:tblGrid>
              <a:tr h="540247">
                <a:tc>
                  <a:txBody>
                    <a:bodyPr/>
                    <a:lstStyle/>
                    <a:p>
                      <a:pPr algn="ctr"/>
                      <a:endParaRPr lang="en-US" sz="1800" dirty="0"/>
                    </a:p>
                  </a:txBody>
                  <a:tcPr/>
                </a:tc>
                <a:tc>
                  <a:txBody>
                    <a:bodyPr/>
                    <a:lstStyle/>
                    <a:p>
                      <a:pPr algn="ctr"/>
                      <a:r>
                        <a:rPr lang="en-US" sz="1800" dirty="0"/>
                        <a:t>Football</a:t>
                      </a:r>
                    </a:p>
                  </a:txBody>
                  <a:tcPr/>
                </a:tc>
                <a:tc>
                  <a:txBody>
                    <a:bodyPr/>
                    <a:lstStyle/>
                    <a:p>
                      <a:pPr algn="ctr"/>
                      <a:r>
                        <a:rPr lang="en-US" sz="1800" dirty="0"/>
                        <a:t>Concert</a:t>
                      </a:r>
                    </a:p>
                  </a:txBody>
                  <a:tcPr/>
                </a:tc>
                <a:extLst>
                  <a:ext uri="{0D108BD9-81ED-4DB2-BD59-A6C34878D82A}">
                    <a16:rowId xmlns:a16="http://schemas.microsoft.com/office/drawing/2014/main" val="10000"/>
                  </a:ext>
                </a:extLst>
              </a:tr>
              <a:tr h="540247">
                <a:tc>
                  <a:txBody>
                    <a:bodyPr/>
                    <a:lstStyle/>
                    <a:p>
                      <a:pPr algn="ctr"/>
                      <a:r>
                        <a:rPr lang="en-US" sz="1800" dirty="0"/>
                        <a:t>Football</a:t>
                      </a:r>
                    </a:p>
                  </a:txBody>
                  <a:tcPr/>
                </a:tc>
                <a:tc>
                  <a:txBody>
                    <a:bodyPr/>
                    <a:lstStyle/>
                    <a:p>
                      <a:pPr algn="ctr"/>
                      <a:r>
                        <a:rPr lang="en-US" sz="1800" dirty="0"/>
                        <a:t>2,1</a:t>
                      </a:r>
                    </a:p>
                  </a:txBody>
                  <a:tcPr/>
                </a:tc>
                <a:tc>
                  <a:txBody>
                    <a:bodyPr/>
                    <a:lstStyle/>
                    <a:p>
                      <a:pPr algn="ctr"/>
                      <a:r>
                        <a:rPr lang="en-US" sz="1800" dirty="0"/>
                        <a:t>0,0</a:t>
                      </a:r>
                    </a:p>
                  </a:txBody>
                  <a:tcPr/>
                </a:tc>
                <a:extLst>
                  <a:ext uri="{0D108BD9-81ED-4DB2-BD59-A6C34878D82A}">
                    <a16:rowId xmlns:a16="http://schemas.microsoft.com/office/drawing/2014/main" val="10001"/>
                  </a:ext>
                </a:extLst>
              </a:tr>
              <a:tr h="540247">
                <a:tc>
                  <a:txBody>
                    <a:bodyPr/>
                    <a:lstStyle/>
                    <a:p>
                      <a:pPr algn="ctr"/>
                      <a:r>
                        <a:rPr lang="en-US" sz="1800" dirty="0"/>
                        <a:t>Concert</a:t>
                      </a:r>
                    </a:p>
                  </a:txBody>
                  <a:tcPr/>
                </a:tc>
                <a:tc>
                  <a:txBody>
                    <a:bodyPr/>
                    <a:lstStyle/>
                    <a:p>
                      <a:pPr algn="ctr"/>
                      <a:r>
                        <a:rPr lang="en-US" sz="1800" dirty="0"/>
                        <a:t>0,0</a:t>
                      </a:r>
                    </a:p>
                  </a:txBody>
                  <a:tcPr/>
                </a:tc>
                <a:tc>
                  <a:txBody>
                    <a:bodyPr/>
                    <a:lstStyle/>
                    <a:p>
                      <a:pPr algn="ctr"/>
                      <a:r>
                        <a:rPr lang="en-US" sz="1800" dirty="0"/>
                        <a:t>1,2</a:t>
                      </a:r>
                    </a:p>
                  </a:txBody>
                  <a:tcPr/>
                </a:tc>
                <a:extLst>
                  <a:ext uri="{0D108BD9-81ED-4DB2-BD59-A6C34878D82A}">
                    <a16:rowId xmlns:a16="http://schemas.microsoft.com/office/drawing/2014/main" val="10002"/>
                  </a:ext>
                </a:extLst>
              </a:tr>
            </a:tbl>
          </a:graphicData>
        </a:graphic>
      </p:graphicFrame>
      <p:sp>
        <p:nvSpPr>
          <p:cNvPr id="25" name="TextBox 24">
            <a:extLst>
              <a:ext uri="{FF2B5EF4-FFF2-40B4-BE49-F238E27FC236}">
                <a16:creationId xmlns:a16="http://schemas.microsoft.com/office/drawing/2014/main" id="{0A8015C9-6A1A-4142-AF0A-C6368A6E5BC5}"/>
              </a:ext>
            </a:extLst>
          </p:cNvPr>
          <p:cNvSpPr txBox="1"/>
          <p:nvPr/>
        </p:nvSpPr>
        <p:spPr>
          <a:xfrm>
            <a:off x="9166022" y="4584782"/>
            <a:ext cx="1001261" cy="400110"/>
          </a:xfrm>
          <a:prstGeom prst="rect">
            <a:avLst/>
          </a:prstGeom>
          <a:noFill/>
        </p:spPr>
        <p:txBody>
          <a:bodyPr wrap="square" rtlCol="0">
            <a:spAutoFit/>
          </a:bodyPr>
          <a:lstStyle/>
          <a:p>
            <a:r>
              <a:rPr lang="en-US" sz="2000" dirty="0"/>
              <a:t>Berry</a:t>
            </a:r>
          </a:p>
        </p:txBody>
      </p:sp>
      <p:sp>
        <p:nvSpPr>
          <p:cNvPr id="26" name="TextBox 25">
            <a:extLst>
              <a:ext uri="{FF2B5EF4-FFF2-40B4-BE49-F238E27FC236}">
                <a16:creationId xmlns:a16="http://schemas.microsoft.com/office/drawing/2014/main" id="{AD82FC76-68BA-4F94-B052-DF5CFC91D652}"/>
              </a:ext>
            </a:extLst>
          </p:cNvPr>
          <p:cNvSpPr txBox="1"/>
          <p:nvPr/>
        </p:nvSpPr>
        <p:spPr>
          <a:xfrm rot="16200000">
            <a:off x="6461418" y="5126898"/>
            <a:ext cx="1333401" cy="400110"/>
          </a:xfrm>
          <a:prstGeom prst="rect">
            <a:avLst/>
          </a:prstGeom>
          <a:noFill/>
        </p:spPr>
        <p:txBody>
          <a:bodyPr wrap="square" rtlCol="0">
            <a:spAutoFit/>
          </a:bodyPr>
          <a:lstStyle/>
          <a:p>
            <a:r>
              <a:rPr lang="en-US" sz="2000" dirty="0"/>
              <a:t>Alex</a:t>
            </a:r>
          </a:p>
        </p:txBody>
      </p:sp>
      <p:sp>
        <p:nvSpPr>
          <p:cNvPr id="27" name="Rectangle 26">
            <a:extLst>
              <a:ext uri="{FF2B5EF4-FFF2-40B4-BE49-F238E27FC236}">
                <a16:creationId xmlns:a16="http://schemas.microsoft.com/office/drawing/2014/main" id="{BC6B457C-28E8-4A87-A7A8-68B6C72BCEFA}"/>
              </a:ext>
            </a:extLst>
          </p:cNvPr>
          <p:cNvSpPr/>
          <p:nvPr/>
        </p:nvSpPr>
        <p:spPr>
          <a:xfrm>
            <a:off x="612648" y="1624279"/>
            <a:ext cx="9382447" cy="461665"/>
          </a:xfrm>
          <a:prstGeom prst="rect">
            <a:avLst/>
          </a:prstGeom>
        </p:spPr>
        <p:txBody>
          <a:bodyPr wrap="square">
            <a:spAutoFit/>
          </a:bodyPr>
          <a:lstStyle/>
          <a:p>
            <a:r>
              <a:rPr lang="en-US" sz="2400" dirty="0">
                <a:solidFill>
                  <a:schemeClr val="accent1"/>
                </a:solidFill>
              </a:rPr>
              <a:t>RPS: None. Prisoner’s Dilemma: (D,D). Football vs Concert: (F,F),(C,C)</a:t>
            </a:r>
          </a:p>
        </p:txBody>
      </p:sp>
      <p:sp>
        <p:nvSpPr>
          <p:cNvPr id="28" name="Rectangle 27">
            <a:extLst>
              <a:ext uri="{FF2B5EF4-FFF2-40B4-BE49-F238E27FC236}">
                <a16:creationId xmlns:a16="http://schemas.microsoft.com/office/drawing/2014/main" id="{7AAB1F9A-4A0A-419E-940B-B3BA0549669C}"/>
              </a:ext>
            </a:extLst>
          </p:cNvPr>
          <p:cNvSpPr/>
          <p:nvPr/>
        </p:nvSpPr>
        <p:spPr>
          <a:xfrm>
            <a:off x="612648" y="2709093"/>
            <a:ext cx="9382447" cy="461665"/>
          </a:xfrm>
          <a:prstGeom prst="rect">
            <a:avLst/>
          </a:prstGeom>
        </p:spPr>
        <p:txBody>
          <a:bodyPr wrap="square">
            <a:spAutoFit/>
          </a:bodyPr>
          <a:lstStyle/>
          <a:p>
            <a:r>
              <a:rPr lang="en-US" sz="2400" dirty="0">
                <a:solidFill>
                  <a:schemeClr val="accent1"/>
                </a:solidFill>
              </a:rPr>
              <a:t>(1/3,1/3,1/3) for both players</a:t>
            </a:r>
          </a:p>
        </p:txBody>
      </p:sp>
    </p:spTree>
    <p:extLst>
      <p:ext uri="{BB962C8B-B14F-4D97-AF65-F5344CB8AC3E}">
        <p14:creationId xmlns:p14="http://schemas.microsoft.com/office/powerpoint/2010/main" val="26537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Nash Equilibrium</a:t>
            </a:r>
          </a:p>
        </p:txBody>
      </p:sp>
      <p:sp>
        <p:nvSpPr>
          <p:cNvPr id="3" name="Content Placeholder 2"/>
          <p:cNvSpPr>
            <a:spLocks noGrp="1"/>
          </p:cNvSpPr>
          <p:nvPr>
            <p:ph sz="quarter" idx="1"/>
          </p:nvPr>
        </p:nvSpPr>
        <p:spPr>
          <a:xfrm>
            <a:off x="552099" y="1113178"/>
            <a:ext cx="10515600" cy="3838650"/>
          </a:xfrm>
        </p:spPr>
        <p:txBody>
          <a:bodyPr>
            <a:normAutofit/>
          </a:bodyPr>
          <a:lstStyle/>
          <a:p>
            <a:r>
              <a:rPr lang="en-US" dirty="0">
                <a:solidFill>
                  <a:srgbClr val="900000"/>
                </a:solidFill>
              </a:rPr>
              <a:t>Theorem 2</a:t>
            </a:r>
            <a:r>
              <a:rPr lang="en-US" dirty="0"/>
              <a:t> (Nash 1951): NE always exists in finite games</a:t>
            </a:r>
          </a:p>
          <a:p>
            <a:pPr lvl="1"/>
            <a:r>
              <a:rPr lang="en-US" sz="2800" dirty="0"/>
              <a:t>Finite number of players, finite number of actions</a:t>
            </a:r>
          </a:p>
          <a:p>
            <a:pPr lvl="1"/>
            <a:r>
              <a:rPr lang="en-US" sz="2800" dirty="0"/>
              <a:t>NE: can be pure or mixed</a:t>
            </a:r>
          </a:p>
          <a:p>
            <a:pPr lvl="1"/>
            <a:r>
              <a:rPr lang="en-US" sz="2800" dirty="0"/>
              <a:t>Proof: Through </a:t>
            </a:r>
            <a:r>
              <a:rPr lang="en-US" sz="2800" dirty="0" err="1"/>
              <a:t>Brouwer's</a:t>
            </a:r>
            <a:r>
              <a:rPr lang="en-US" sz="2800" dirty="0"/>
              <a:t> fixed point theorem</a:t>
            </a:r>
          </a:p>
          <a:p>
            <a:pPr lvl="1"/>
            <a:endParaRPr lang="en-US" sz="28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34</a:t>
            </a:fld>
            <a:endParaRPr lang="en-US" dirty="0"/>
          </a:p>
        </p:txBody>
      </p:sp>
    </p:spTree>
    <p:extLst>
      <p:ext uri="{BB962C8B-B14F-4D97-AF65-F5344CB8AC3E}">
        <p14:creationId xmlns:p14="http://schemas.microsoft.com/office/powerpoint/2010/main" val="1369599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552099" y="1113178"/>
            <a:ext cx="10515600" cy="2706200"/>
          </a:xfrm>
        </p:spPr>
        <p:txBody>
          <a:bodyPr>
            <a:normAutofit/>
          </a:bodyPr>
          <a:lstStyle/>
          <a:p>
            <a:r>
              <a:rPr lang="en-US" dirty="0"/>
              <a:t>Find pure strategy Nash Equilibrium (PSNE)</a:t>
            </a:r>
          </a:p>
          <a:p>
            <a:pPr lvl="1"/>
            <a:r>
              <a:rPr lang="en-US" sz="2800" dirty="0"/>
              <a:t>Enumerate all action profiles</a:t>
            </a:r>
          </a:p>
          <a:p>
            <a:pPr lvl="1"/>
            <a:r>
              <a:rPr lang="en-US" sz="2800" dirty="0"/>
              <a:t>For each action profile, check if it is NE</a:t>
            </a:r>
          </a:p>
          <a:p>
            <a:pPr lvl="2"/>
            <a:r>
              <a:rPr lang="en-US" sz="2800" dirty="0"/>
              <a:t>For each player, check other available actions to see if he should deviate </a:t>
            </a:r>
          </a:p>
          <a:p>
            <a:pPr lvl="1"/>
            <a:r>
              <a:rPr lang="en-US" sz="2800" dirty="0"/>
              <a:t>Other approaches?</a:t>
            </a:r>
          </a:p>
        </p:txBody>
      </p:sp>
      <p:graphicFrame>
        <p:nvGraphicFramePr>
          <p:cNvPr id="7" name="Table 6"/>
          <p:cNvGraphicFramePr>
            <a:graphicFrameLocks noGrp="1"/>
          </p:cNvGraphicFramePr>
          <p:nvPr>
            <p:extLst>
              <p:ext uri="{D42A27DB-BD31-4B8C-83A1-F6EECF244321}">
                <p14:modId xmlns:p14="http://schemas.microsoft.com/office/powerpoint/2010/main" val="765103863"/>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9" name="TextBox 8"/>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35</a:t>
            </a:fld>
            <a:endParaRPr lang="en-US" dirty="0"/>
          </a:p>
        </p:txBody>
      </p:sp>
    </p:spTree>
    <p:extLst>
      <p:ext uri="{BB962C8B-B14F-4D97-AF65-F5344CB8AC3E}">
        <p14:creationId xmlns:p14="http://schemas.microsoft.com/office/powerpoint/2010/main" val="237323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a:t>
            </a:r>
          </a:p>
        </p:txBody>
      </p:sp>
      <p:sp>
        <p:nvSpPr>
          <p:cNvPr id="3" name="Content Placeholder 2"/>
          <p:cNvSpPr>
            <a:spLocks noGrp="1"/>
          </p:cNvSpPr>
          <p:nvPr>
            <p:ph sz="quarter" idx="1"/>
          </p:nvPr>
        </p:nvSpPr>
        <p:spPr>
          <a:xfrm>
            <a:off x="612648" y="1011897"/>
            <a:ext cx="10015494" cy="3306486"/>
          </a:xfrm>
        </p:spPr>
        <p:txBody>
          <a:bodyPr>
            <a:normAutofit/>
          </a:bodyPr>
          <a:lstStyle/>
          <a:p>
            <a:r>
              <a:rPr lang="en-US" sz="3200" dirty="0"/>
              <a:t>A </a:t>
            </a:r>
            <a:r>
              <a:rPr lang="en-US" sz="3200" dirty="0">
                <a:solidFill>
                  <a:schemeClr val="tx2"/>
                </a:solidFill>
              </a:rPr>
              <a:t>strictly dominated </a:t>
            </a:r>
            <a:r>
              <a:rPr lang="en-US" sz="3200" dirty="0"/>
              <a:t>strategy is one that is always worse than </a:t>
            </a:r>
            <a:r>
              <a:rPr lang="en-US" sz="3200" dirty="0">
                <a:solidFill>
                  <a:srgbClr val="900000"/>
                </a:solidFill>
              </a:rPr>
              <a:t>some other strategy</a:t>
            </a:r>
          </a:p>
          <a:p>
            <a:r>
              <a:rPr lang="en-US" sz="3200" dirty="0"/>
              <a:t>Strictly dominated strategies cannot be part of an NE</a:t>
            </a:r>
          </a:p>
        </p:txBody>
      </p:sp>
      <p:sp>
        <p:nvSpPr>
          <p:cNvPr id="13" name="Rectangle 12"/>
          <p:cNvSpPr/>
          <p:nvPr/>
        </p:nvSpPr>
        <p:spPr>
          <a:xfrm>
            <a:off x="612648" y="3013501"/>
            <a:ext cx="8362930" cy="1384995"/>
          </a:xfrm>
          <a:prstGeom prst="rect">
            <a:avLst/>
          </a:prstGeom>
        </p:spPr>
        <p:txBody>
          <a:bodyPr wrap="none">
            <a:spAutoFit/>
          </a:bodyPr>
          <a:lstStyle/>
          <a:p>
            <a:r>
              <a:rPr lang="en-US" sz="2800" dirty="0">
                <a:solidFill>
                  <a:schemeClr val="tx2"/>
                </a:solidFill>
              </a:rPr>
              <a:t>Which are the strictly dominated strategies for player 1?</a:t>
            </a:r>
          </a:p>
          <a:p>
            <a:endParaRPr lang="en-US" sz="2800" dirty="0">
              <a:solidFill>
                <a:schemeClr val="tx2"/>
              </a:solidFill>
            </a:endParaRPr>
          </a:p>
          <a:p>
            <a:r>
              <a:rPr lang="en-US" sz="2800" dirty="0">
                <a:solidFill>
                  <a:schemeClr val="tx2"/>
                </a:solidFill>
              </a:rPr>
              <a:t>How about player 2?</a:t>
            </a:r>
          </a:p>
        </p:txBody>
      </p:sp>
      <p:sp>
        <p:nvSpPr>
          <p:cNvPr id="10" name="TextBox 9"/>
          <p:cNvSpPr txBox="1"/>
          <p:nvPr/>
        </p:nvSpPr>
        <p:spPr>
          <a:xfrm>
            <a:off x="9932067" y="1970915"/>
            <a:ext cx="1135632" cy="584775"/>
          </a:xfrm>
          <a:prstGeom prst="rect">
            <a:avLst/>
          </a:prstGeom>
          <a:noFill/>
        </p:spPr>
        <p:txBody>
          <a:bodyPr wrap="none" rtlCol="0">
            <a:spAutoFit/>
          </a:bodyPr>
          <a:lstStyle/>
          <a:p>
            <a:r>
              <a:rPr lang="en-US" sz="3200" dirty="0">
                <a:solidFill>
                  <a:srgbClr val="900000"/>
                </a:solidFill>
              </a:rPr>
              <a:t>Why?</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36</a:t>
            </a:fld>
            <a:endParaRPr lang="en-US" dirty="0"/>
          </a:p>
        </p:txBody>
      </p:sp>
      <p:graphicFrame>
        <p:nvGraphicFramePr>
          <p:cNvPr id="18" name="Table 17">
            <a:extLst>
              <a:ext uri="{FF2B5EF4-FFF2-40B4-BE49-F238E27FC236}">
                <a16:creationId xmlns:a16="http://schemas.microsoft.com/office/drawing/2014/main" id="{EF4904A8-CED0-4D45-9E4B-B2F747A8519F}"/>
              </a:ext>
            </a:extLst>
          </p:cNvPr>
          <p:cNvGraphicFramePr>
            <a:graphicFrameLocks noGrp="1"/>
          </p:cNvGraphicFramePr>
          <p:nvPr>
            <p:extLst>
              <p:ext uri="{D42A27DB-BD31-4B8C-83A1-F6EECF244321}">
                <p14:modId xmlns:p14="http://schemas.microsoft.com/office/powerpoint/2010/main" val="1250334448"/>
              </p:ext>
            </p:extLst>
          </p:nvPr>
        </p:nvGraphicFramePr>
        <p:xfrm>
          <a:off x="6323453" y="4618617"/>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9" name="TextBox 18">
            <a:extLst>
              <a:ext uri="{FF2B5EF4-FFF2-40B4-BE49-F238E27FC236}">
                <a16:creationId xmlns:a16="http://schemas.microsoft.com/office/drawing/2014/main" id="{D473DF06-1B79-4578-BE7B-0BB76390E88A}"/>
              </a:ext>
            </a:extLst>
          </p:cNvPr>
          <p:cNvSpPr txBox="1"/>
          <p:nvPr/>
        </p:nvSpPr>
        <p:spPr>
          <a:xfrm>
            <a:off x="8002967" y="4016899"/>
            <a:ext cx="1232472" cy="461665"/>
          </a:xfrm>
          <a:prstGeom prst="rect">
            <a:avLst/>
          </a:prstGeom>
          <a:noFill/>
        </p:spPr>
        <p:txBody>
          <a:bodyPr wrap="square" rtlCol="0">
            <a:spAutoFit/>
          </a:bodyPr>
          <a:lstStyle/>
          <a:p>
            <a:r>
              <a:rPr lang="en-US" sz="2400" dirty="0"/>
              <a:t>Player 2</a:t>
            </a:r>
          </a:p>
        </p:txBody>
      </p:sp>
      <p:sp>
        <p:nvSpPr>
          <p:cNvPr id="20" name="TextBox 19">
            <a:extLst>
              <a:ext uri="{FF2B5EF4-FFF2-40B4-BE49-F238E27FC236}">
                <a16:creationId xmlns:a16="http://schemas.microsoft.com/office/drawing/2014/main" id="{F35BB7A4-B4F6-4294-AFE8-5CC76D2C8C0F}"/>
              </a:ext>
            </a:extLst>
          </p:cNvPr>
          <p:cNvSpPr txBox="1"/>
          <p:nvPr/>
        </p:nvSpPr>
        <p:spPr>
          <a:xfrm rot="16200000">
            <a:off x="5365551" y="5216285"/>
            <a:ext cx="1219200" cy="461665"/>
          </a:xfrm>
          <a:prstGeom prst="rect">
            <a:avLst/>
          </a:prstGeom>
          <a:noFill/>
        </p:spPr>
        <p:txBody>
          <a:bodyPr wrap="square" rtlCol="0">
            <a:spAutoFit/>
          </a:bodyPr>
          <a:lstStyle/>
          <a:p>
            <a:r>
              <a:rPr lang="en-US" sz="2400" dirty="0"/>
              <a:t>Player 1</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9D9E01EC-A2BF-39B3-E6B8-08C73B2FEB5F}"/>
                  </a:ext>
                </a:extLst>
              </p14:cNvPr>
              <p14:cNvContentPartPr/>
              <p14:nvPr/>
            </p14:nvContentPartPr>
            <p14:xfrm>
              <a:off x="875520" y="2414160"/>
              <a:ext cx="4385160" cy="146520"/>
            </p14:xfrm>
          </p:contentPart>
        </mc:Choice>
        <mc:Fallback>
          <p:pic>
            <p:nvPicPr>
              <p:cNvPr id="4" name="Ink 3">
                <a:extLst>
                  <a:ext uri="{FF2B5EF4-FFF2-40B4-BE49-F238E27FC236}">
                    <a16:creationId xmlns:a16="http://schemas.microsoft.com/office/drawing/2014/main" id="{9D9E01EC-A2BF-39B3-E6B8-08C73B2FEB5F}"/>
                  </a:ext>
                </a:extLst>
              </p:cNvPr>
              <p:cNvPicPr/>
              <p:nvPr/>
            </p:nvPicPr>
            <p:blipFill>
              <a:blip r:embed="rId3"/>
              <a:stretch>
                <a:fillRect/>
              </a:stretch>
            </p:blipFill>
            <p:spPr>
              <a:xfrm>
                <a:off x="866160" y="2404800"/>
                <a:ext cx="4403880" cy="165240"/>
              </a:xfrm>
              <a:prstGeom prst="rect">
                <a:avLst/>
              </a:prstGeom>
            </p:spPr>
          </p:pic>
        </mc:Fallback>
      </mc:AlternateContent>
    </p:spTree>
    <p:extLst>
      <p:ext uri="{BB962C8B-B14F-4D97-AF65-F5344CB8AC3E}">
        <p14:creationId xmlns:p14="http://schemas.microsoft.com/office/powerpoint/2010/main" val="3169683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PSNE through Iterative Removal</a:t>
            </a:r>
          </a:p>
        </p:txBody>
      </p:sp>
      <p:sp>
        <p:nvSpPr>
          <p:cNvPr id="3" name="Content Placeholder 2"/>
          <p:cNvSpPr>
            <a:spLocks noGrp="1"/>
          </p:cNvSpPr>
          <p:nvPr>
            <p:ph sz="quarter" idx="1"/>
          </p:nvPr>
        </p:nvSpPr>
        <p:spPr>
          <a:xfrm>
            <a:off x="612648" y="1061802"/>
            <a:ext cx="10149138" cy="3306486"/>
          </a:xfrm>
        </p:spPr>
        <p:txBody>
          <a:bodyPr>
            <a:normAutofit/>
          </a:bodyPr>
          <a:lstStyle/>
          <a:p>
            <a:r>
              <a:rPr lang="en-US" dirty="0"/>
              <a:t>Remove strictly dominated actions (pure strategies) and then find PSNE in the remaining game</a:t>
            </a:r>
          </a:p>
          <a:p>
            <a:r>
              <a:rPr lang="en-US" dirty="0">
                <a:solidFill>
                  <a:schemeClr val="tx2"/>
                </a:solidFill>
              </a:rPr>
              <a:t>Can have new strictly dominated actions in the remaining game!</a:t>
            </a:r>
          </a:p>
          <a:p>
            <a:r>
              <a:rPr lang="en-US" dirty="0"/>
              <a:t>Repeat the process until no actions can be removed</a:t>
            </a:r>
          </a:p>
          <a:p>
            <a:r>
              <a:rPr lang="en-US" dirty="0"/>
              <a:t>This is the Iterative Removal algorithm (also known as Iterative Elimination of Strictly Dominated Strategies)</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37</a:t>
            </a:fld>
            <a:endParaRPr lang="en-US" dirty="0"/>
          </a:p>
        </p:txBody>
      </p:sp>
      <p:graphicFrame>
        <p:nvGraphicFramePr>
          <p:cNvPr id="11" name="Table 10">
            <a:extLst>
              <a:ext uri="{FF2B5EF4-FFF2-40B4-BE49-F238E27FC236}">
                <a16:creationId xmlns:a16="http://schemas.microsoft.com/office/drawing/2014/main" id="{C3C06B13-B431-4ADC-A60D-AD02720F8F9A}"/>
              </a:ext>
            </a:extLst>
          </p:cNvPr>
          <p:cNvGraphicFramePr>
            <a:graphicFrameLocks noGrp="1"/>
          </p:cNvGraphicFramePr>
          <p:nvPr>
            <p:extLst>
              <p:ext uri="{D42A27DB-BD31-4B8C-83A1-F6EECF244321}">
                <p14:modId xmlns:p14="http://schemas.microsoft.com/office/powerpoint/2010/main" val="4222288822"/>
              </p:ext>
            </p:extLst>
          </p:nvPr>
        </p:nvGraphicFramePr>
        <p:xfrm>
          <a:off x="7366104" y="4623296"/>
          <a:ext cx="4213248" cy="1872252"/>
        </p:xfrm>
        <a:graphic>
          <a:graphicData uri="http://schemas.openxmlformats.org/drawingml/2006/table">
            <a:tbl>
              <a:tblPr firstRow="1" bandRow="1">
                <a:tableStyleId>{5940675A-B579-460E-94D1-54222C63F5DA}</a:tableStyleId>
              </a:tblPr>
              <a:tblGrid>
                <a:gridCol w="1053312">
                  <a:extLst>
                    <a:ext uri="{9D8B030D-6E8A-4147-A177-3AD203B41FA5}">
                      <a16:colId xmlns:a16="http://schemas.microsoft.com/office/drawing/2014/main" val="20000"/>
                    </a:ext>
                  </a:extLst>
                </a:gridCol>
                <a:gridCol w="1053312">
                  <a:extLst>
                    <a:ext uri="{9D8B030D-6E8A-4147-A177-3AD203B41FA5}">
                      <a16:colId xmlns:a16="http://schemas.microsoft.com/office/drawing/2014/main" val="20001"/>
                    </a:ext>
                  </a:extLst>
                </a:gridCol>
                <a:gridCol w="1053312">
                  <a:extLst>
                    <a:ext uri="{9D8B030D-6E8A-4147-A177-3AD203B41FA5}">
                      <a16:colId xmlns:a16="http://schemas.microsoft.com/office/drawing/2014/main" val="20002"/>
                    </a:ext>
                  </a:extLst>
                </a:gridCol>
                <a:gridCol w="1053312">
                  <a:extLst>
                    <a:ext uri="{9D8B030D-6E8A-4147-A177-3AD203B41FA5}">
                      <a16:colId xmlns:a16="http://schemas.microsoft.com/office/drawing/2014/main" val="20003"/>
                    </a:ext>
                  </a:extLst>
                </a:gridCol>
              </a:tblGrid>
              <a:tr h="468063">
                <a:tc>
                  <a:txBody>
                    <a:bodyPr/>
                    <a:lstStyle/>
                    <a:p>
                      <a:pPr algn="ctr"/>
                      <a:endParaRPr lang="en-US" sz="2400" dirty="0"/>
                    </a:p>
                  </a:txBody>
                  <a:tcPr/>
                </a:tc>
                <a:tc>
                  <a:txBody>
                    <a:bodyPr/>
                    <a:lstStyle/>
                    <a:p>
                      <a:pPr algn="ctr"/>
                      <a:r>
                        <a:rPr lang="en-US" sz="2400" dirty="0"/>
                        <a:t>L</a:t>
                      </a:r>
                    </a:p>
                  </a:txBody>
                  <a:tcPr/>
                </a:tc>
                <a:tc>
                  <a:txBody>
                    <a:bodyPr/>
                    <a:lstStyle/>
                    <a:p>
                      <a:pPr algn="ctr"/>
                      <a:r>
                        <a:rPr lang="en-US" sz="2400" dirty="0"/>
                        <a:t>C</a:t>
                      </a:r>
                    </a:p>
                  </a:txBody>
                  <a:tcPr/>
                </a:tc>
                <a:tc>
                  <a:txBody>
                    <a:bodyPr/>
                    <a:lstStyle/>
                    <a:p>
                      <a:pPr algn="ctr"/>
                      <a:r>
                        <a:rPr lang="en-US" sz="2400" dirty="0"/>
                        <a:t>R</a:t>
                      </a:r>
                    </a:p>
                  </a:txBody>
                  <a:tcPr/>
                </a:tc>
                <a:extLst>
                  <a:ext uri="{0D108BD9-81ED-4DB2-BD59-A6C34878D82A}">
                    <a16:rowId xmlns:a16="http://schemas.microsoft.com/office/drawing/2014/main" val="10000"/>
                  </a:ext>
                </a:extLst>
              </a:tr>
              <a:tr h="468063">
                <a:tc>
                  <a:txBody>
                    <a:bodyPr/>
                    <a:lstStyle/>
                    <a:p>
                      <a:pPr algn="ctr"/>
                      <a:r>
                        <a:rPr lang="en-US" sz="2400" dirty="0"/>
                        <a:t>U</a:t>
                      </a:r>
                    </a:p>
                  </a:txBody>
                  <a:tcPr/>
                </a:tc>
                <a:tc>
                  <a:txBody>
                    <a:bodyPr/>
                    <a:lstStyle/>
                    <a:p>
                      <a:pPr algn="ctr"/>
                      <a:r>
                        <a:rPr lang="en-US" sz="2400" dirty="0"/>
                        <a:t>10, 3</a:t>
                      </a:r>
                    </a:p>
                  </a:txBody>
                  <a:tcPr/>
                </a:tc>
                <a:tc>
                  <a:txBody>
                    <a:bodyPr/>
                    <a:lstStyle/>
                    <a:p>
                      <a:pPr algn="ctr"/>
                      <a:r>
                        <a:rPr lang="en-US" sz="2400" dirty="0"/>
                        <a:t>1, 5</a:t>
                      </a:r>
                    </a:p>
                  </a:txBody>
                  <a:tcPr/>
                </a:tc>
                <a:tc>
                  <a:txBody>
                    <a:bodyPr/>
                    <a:lstStyle/>
                    <a:p>
                      <a:pPr algn="ctr"/>
                      <a:r>
                        <a:rPr lang="en-US" sz="2400" dirty="0"/>
                        <a:t>5, 4</a:t>
                      </a:r>
                    </a:p>
                  </a:txBody>
                  <a:tcPr/>
                </a:tc>
                <a:extLst>
                  <a:ext uri="{0D108BD9-81ED-4DB2-BD59-A6C34878D82A}">
                    <a16:rowId xmlns:a16="http://schemas.microsoft.com/office/drawing/2014/main" val="10001"/>
                  </a:ext>
                </a:extLst>
              </a:tr>
              <a:tr h="468063">
                <a:tc>
                  <a:txBody>
                    <a:bodyPr/>
                    <a:lstStyle/>
                    <a:p>
                      <a:pPr algn="ctr"/>
                      <a:r>
                        <a:rPr lang="en-US" sz="2400" dirty="0"/>
                        <a:t>M</a:t>
                      </a:r>
                    </a:p>
                  </a:txBody>
                  <a:tcPr/>
                </a:tc>
                <a:tc>
                  <a:txBody>
                    <a:bodyPr/>
                    <a:lstStyle/>
                    <a:p>
                      <a:pPr algn="ctr"/>
                      <a:r>
                        <a:rPr lang="en-US" sz="2400" dirty="0"/>
                        <a:t>  3, 1</a:t>
                      </a:r>
                    </a:p>
                  </a:txBody>
                  <a:tcPr/>
                </a:tc>
                <a:tc>
                  <a:txBody>
                    <a:bodyPr/>
                    <a:lstStyle/>
                    <a:p>
                      <a:pPr algn="ctr"/>
                      <a:r>
                        <a:rPr lang="en-US" sz="2400" dirty="0"/>
                        <a:t>2, 4</a:t>
                      </a:r>
                    </a:p>
                  </a:txBody>
                  <a:tcPr/>
                </a:tc>
                <a:tc>
                  <a:txBody>
                    <a:bodyPr/>
                    <a:lstStyle/>
                    <a:p>
                      <a:pPr algn="ctr"/>
                      <a:r>
                        <a:rPr lang="en-US" sz="2400" dirty="0"/>
                        <a:t>5, 2</a:t>
                      </a:r>
                    </a:p>
                  </a:txBody>
                  <a:tcPr/>
                </a:tc>
                <a:extLst>
                  <a:ext uri="{0D108BD9-81ED-4DB2-BD59-A6C34878D82A}">
                    <a16:rowId xmlns:a16="http://schemas.microsoft.com/office/drawing/2014/main" val="10002"/>
                  </a:ext>
                </a:extLst>
              </a:tr>
              <a:tr h="468063">
                <a:tc>
                  <a:txBody>
                    <a:bodyPr/>
                    <a:lstStyle/>
                    <a:p>
                      <a:pPr algn="ctr"/>
                      <a:r>
                        <a:rPr lang="en-US" sz="2400" dirty="0"/>
                        <a:t>D</a:t>
                      </a:r>
                    </a:p>
                  </a:txBody>
                  <a:tcPr/>
                </a:tc>
                <a:tc>
                  <a:txBody>
                    <a:bodyPr/>
                    <a:lstStyle/>
                    <a:p>
                      <a:pPr algn="ctr"/>
                      <a:r>
                        <a:rPr lang="en-US" sz="2400" dirty="0"/>
                        <a:t>   0, 10</a:t>
                      </a:r>
                    </a:p>
                  </a:txBody>
                  <a:tcPr/>
                </a:tc>
                <a:tc>
                  <a:txBody>
                    <a:bodyPr/>
                    <a:lstStyle/>
                    <a:p>
                      <a:pPr algn="ctr"/>
                      <a:r>
                        <a:rPr lang="en-US" sz="2400" dirty="0"/>
                        <a:t>1, 8</a:t>
                      </a:r>
                    </a:p>
                  </a:txBody>
                  <a:tcPr/>
                </a:tc>
                <a:tc>
                  <a:txBody>
                    <a:bodyPr/>
                    <a:lstStyle/>
                    <a:p>
                      <a:pPr algn="ctr"/>
                      <a:r>
                        <a:rPr lang="en-US" sz="2400" dirty="0"/>
                        <a:t>7, 0</a:t>
                      </a:r>
                    </a:p>
                  </a:txBody>
                  <a:tcPr/>
                </a:tc>
                <a:extLst>
                  <a:ext uri="{0D108BD9-81ED-4DB2-BD59-A6C34878D82A}">
                    <a16:rowId xmlns:a16="http://schemas.microsoft.com/office/drawing/2014/main" val="10003"/>
                  </a:ext>
                </a:extLst>
              </a:tr>
            </a:tbl>
          </a:graphicData>
        </a:graphic>
      </p:graphicFrame>
      <p:sp>
        <p:nvSpPr>
          <p:cNvPr id="12" name="TextBox 11">
            <a:extLst>
              <a:ext uri="{FF2B5EF4-FFF2-40B4-BE49-F238E27FC236}">
                <a16:creationId xmlns:a16="http://schemas.microsoft.com/office/drawing/2014/main" id="{D43D4F51-B92B-4666-BC83-CC425CFE9204}"/>
              </a:ext>
            </a:extLst>
          </p:cNvPr>
          <p:cNvSpPr txBox="1"/>
          <p:nvPr/>
        </p:nvSpPr>
        <p:spPr>
          <a:xfrm>
            <a:off x="9045618" y="4021578"/>
            <a:ext cx="1232472" cy="461665"/>
          </a:xfrm>
          <a:prstGeom prst="rect">
            <a:avLst/>
          </a:prstGeom>
          <a:noFill/>
        </p:spPr>
        <p:txBody>
          <a:bodyPr wrap="square" rtlCol="0">
            <a:spAutoFit/>
          </a:bodyPr>
          <a:lstStyle/>
          <a:p>
            <a:r>
              <a:rPr lang="en-US" sz="2400" dirty="0"/>
              <a:t>Player 2</a:t>
            </a:r>
          </a:p>
        </p:txBody>
      </p:sp>
      <p:sp>
        <p:nvSpPr>
          <p:cNvPr id="17" name="TextBox 16">
            <a:extLst>
              <a:ext uri="{FF2B5EF4-FFF2-40B4-BE49-F238E27FC236}">
                <a16:creationId xmlns:a16="http://schemas.microsoft.com/office/drawing/2014/main" id="{F388D7F3-23AB-4508-AEFB-2EEA4DA6AF00}"/>
              </a:ext>
            </a:extLst>
          </p:cNvPr>
          <p:cNvSpPr txBox="1"/>
          <p:nvPr/>
        </p:nvSpPr>
        <p:spPr>
          <a:xfrm rot="16200000">
            <a:off x="6408202" y="5220964"/>
            <a:ext cx="1219200" cy="461665"/>
          </a:xfrm>
          <a:prstGeom prst="rect">
            <a:avLst/>
          </a:prstGeom>
          <a:noFill/>
        </p:spPr>
        <p:txBody>
          <a:bodyPr wrap="square" rtlCol="0">
            <a:spAutoFit/>
          </a:bodyPr>
          <a:lstStyle/>
          <a:p>
            <a:r>
              <a:rPr lang="en-US" sz="2400" dirty="0"/>
              <a:t>Player 1</a:t>
            </a:r>
          </a:p>
        </p:txBody>
      </p:sp>
      <p:sp>
        <p:nvSpPr>
          <p:cNvPr id="19" name="Rectangle 18">
            <a:extLst>
              <a:ext uri="{FF2B5EF4-FFF2-40B4-BE49-F238E27FC236}">
                <a16:creationId xmlns:a16="http://schemas.microsoft.com/office/drawing/2014/main" id="{00A797B5-E2B3-4C1A-8290-045C36134D5B}"/>
              </a:ext>
            </a:extLst>
          </p:cNvPr>
          <p:cNvSpPr/>
          <p:nvPr/>
        </p:nvSpPr>
        <p:spPr>
          <a:xfrm>
            <a:off x="612648" y="4021578"/>
            <a:ext cx="6893747" cy="523220"/>
          </a:xfrm>
          <a:prstGeom prst="rect">
            <a:avLst/>
          </a:prstGeom>
        </p:spPr>
        <p:txBody>
          <a:bodyPr wrap="none">
            <a:spAutoFit/>
          </a:bodyPr>
          <a:lstStyle/>
          <a:p>
            <a:pPr algn="ctr"/>
            <a:r>
              <a:rPr lang="en-US" sz="2800" dirty="0">
                <a:solidFill>
                  <a:schemeClr val="tx2"/>
                </a:solidFill>
              </a:rPr>
              <a:t>Find PSNE in this game using iterative removal</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A6615B2-E5EA-04D6-BAE3-B6885C9A5B54}"/>
                  </a:ext>
                </a:extLst>
              </p14:cNvPr>
              <p14:cNvContentPartPr/>
              <p14:nvPr/>
            </p14:nvContentPartPr>
            <p14:xfrm>
              <a:off x="4113360" y="876600"/>
              <a:ext cx="7407720" cy="5638320"/>
            </p14:xfrm>
          </p:contentPart>
        </mc:Choice>
        <mc:Fallback>
          <p:pic>
            <p:nvPicPr>
              <p:cNvPr id="4" name="Ink 3">
                <a:extLst>
                  <a:ext uri="{FF2B5EF4-FFF2-40B4-BE49-F238E27FC236}">
                    <a16:creationId xmlns:a16="http://schemas.microsoft.com/office/drawing/2014/main" id="{5A6615B2-E5EA-04D6-BAE3-B6885C9A5B54}"/>
                  </a:ext>
                </a:extLst>
              </p:cNvPr>
              <p:cNvPicPr/>
              <p:nvPr/>
            </p:nvPicPr>
            <p:blipFill>
              <a:blip r:embed="rId3"/>
              <a:stretch>
                <a:fillRect/>
              </a:stretch>
            </p:blipFill>
            <p:spPr>
              <a:xfrm>
                <a:off x="4104000" y="867240"/>
                <a:ext cx="7426440" cy="5657040"/>
              </a:xfrm>
              <a:prstGeom prst="rect">
                <a:avLst/>
              </a:prstGeom>
            </p:spPr>
          </p:pic>
        </mc:Fallback>
      </mc:AlternateContent>
    </p:spTree>
    <p:extLst>
      <p:ext uri="{BB962C8B-B14F-4D97-AF65-F5344CB8AC3E}">
        <p14:creationId xmlns:p14="http://schemas.microsoft.com/office/powerpoint/2010/main" val="7514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a:xfrm>
            <a:off x="552098" y="1113178"/>
            <a:ext cx="11246611" cy="2706654"/>
          </a:xfrm>
        </p:spPr>
        <p:txBody>
          <a:bodyPr>
            <a:normAutofit fontScale="92500" lnSpcReduction="10000"/>
          </a:bodyPr>
          <a:lstStyle/>
          <a:p>
            <a:r>
              <a:rPr lang="en-US" sz="3200" dirty="0"/>
              <a:t>Big idea: </a:t>
            </a:r>
          </a:p>
          <a:p>
            <a:r>
              <a:rPr lang="en-US" sz="3200" dirty="0"/>
              <a:t>	A NE occurs when there’s no incentive to change actions</a:t>
            </a:r>
          </a:p>
          <a:p>
            <a:r>
              <a:rPr lang="en-US" sz="3200" dirty="0"/>
              <a:t>	Ensure that the expected utility of other player’s actions is equal</a:t>
            </a:r>
          </a:p>
          <a:p>
            <a:r>
              <a:rPr lang="en-US" dirty="0">
                <a:solidFill>
                  <a:schemeClr val="tx2"/>
                </a:solidFill>
              </a:rPr>
              <a:t>Can we still apply iterative removal?</a:t>
            </a:r>
          </a:p>
          <a:p>
            <a:pPr lvl="1"/>
            <a:r>
              <a:rPr lang="en-US" sz="2800" dirty="0"/>
              <a:t>Yes! The removed strategies cannot be part of any NE</a:t>
            </a:r>
          </a:p>
          <a:p>
            <a:pPr lvl="1"/>
            <a:r>
              <a:rPr lang="en-US" sz="2800" dirty="0"/>
              <a:t>You can always apply iterative removal first</a:t>
            </a:r>
          </a:p>
          <a:p>
            <a:endParaRPr lang="en-US" sz="3200" dirty="0"/>
          </a:p>
          <a:p>
            <a:endParaRPr lang="en-US" sz="3200"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38</a:t>
            </a:fld>
            <a:endParaRPr lang="en-US" dirty="0"/>
          </a:p>
        </p:txBody>
      </p:sp>
      <p:graphicFrame>
        <p:nvGraphicFramePr>
          <p:cNvPr id="5" name="Table 4">
            <a:extLst>
              <a:ext uri="{FF2B5EF4-FFF2-40B4-BE49-F238E27FC236}">
                <a16:creationId xmlns:a16="http://schemas.microsoft.com/office/drawing/2014/main" id="{27B271B1-1267-124D-BBD4-32E549D27849}"/>
              </a:ext>
            </a:extLst>
          </p:cNvPr>
          <p:cNvGraphicFramePr>
            <a:graphicFrameLocks noGrp="1"/>
          </p:cNvGraphicFramePr>
          <p:nvPr>
            <p:extLst>
              <p:ext uri="{D42A27DB-BD31-4B8C-83A1-F6EECF244321}">
                <p14:modId xmlns:p14="http://schemas.microsoft.com/office/powerpoint/2010/main" val="1374124049"/>
              </p:ext>
            </p:extLst>
          </p:nvPr>
        </p:nvGraphicFramePr>
        <p:xfrm>
          <a:off x="3423259" y="457300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1F1DA570-ECFF-E242-A739-C41213228DD9}"/>
              </a:ext>
            </a:extLst>
          </p:cNvPr>
          <p:cNvSpPr txBox="1"/>
          <p:nvPr/>
        </p:nvSpPr>
        <p:spPr>
          <a:xfrm>
            <a:off x="5821896" y="4055970"/>
            <a:ext cx="1376246" cy="523220"/>
          </a:xfrm>
          <a:prstGeom prst="rect">
            <a:avLst/>
          </a:prstGeom>
          <a:noFill/>
        </p:spPr>
        <p:txBody>
          <a:bodyPr wrap="square" rtlCol="0">
            <a:spAutoFit/>
          </a:bodyPr>
          <a:lstStyle/>
          <a:p>
            <a:r>
              <a:rPr lang="en-US" sz="2800" dirty="0">
                <a:solidFill>
                  <a:srgbClr val="00B050"/>
                </a:solidFill>
              </a:rPr>
              <a:t>Berry</a:t>
            </a:r>
          </a:p>
        </p:txBody>
      </p:sp>
      <p:sp>
        <p:nvSpPr>
          <p:cNvPr id="8" name="TextBox 7">
            <a:extLst>
              <a:ext uri="{FF2B5EF4-FFF2-40B4-BE49-F238E27FC236}">
                <a16:creationId xmlns:a16="http://schemas.microsoft.com/office/drawing/2014/main" id="{2C6BCC8E-0119-B64B-8A41-5E4D8D7B3DD6}"/>
              </a:ext>
            </a:extLst>
          </p:cNvPr>
          <p:cNvSpPr txBox="1"/>
          <p:nvPr/>
        </p:nvSpPr>
        <p:spPr>
          <a:xfrm rot="16200000">
            <a:off x="2567287" y="522918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16980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graphicFrame>
        <p:nvGraphicFramePr>
          <p:cNvPr id="11" name="Table 10"/>
          <p:cNvGraphicFramePr>
            <a:graphicFrameLocks noGrp="1"/>
          </p:cNvGraphicFramePr>
          <p:nvPr>
            <p:extLst>
              <p:ext uri="{D42A27DB-BD31-4B8C-83A1-F6EECF244321}">
                <p14:modId xmlns:p14="http://schemas.microsoft.com/office/powerpoint/2010/main" val="3199818204"/>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39</a:t>
            </a:fld>
            <a:endParaRPr lang="en-US" dirty="0"/>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8ED221A-CB47-79FA-1745-7BB2C2D0A73A}"/>
                  </a:ext>
                </a:extLst>
              </p14:cNvPr>
              <p14:cNvContentPartPr/>
              <p14:nvPr/>
            </p14:nvContentPartPr>
            <p14:xfrm>
              <a:off x="945000" y="4263840"/>
              <a:ext cx="5125320" cy="97200"/>
            </p14:xfrm>
          </p:contentPart>
        </mc:Choice>
        <mc:Fallback>
          <p:pic>
            <p:nvPicPr>
              <p:cNvPr id="4" name="Ink 3">
                <a:extLst>
                  <a:ext uri="{FF2B5EF4-FFF2-40B4-BE49-F238E27FC236}">
                    <a16:creationId xmlns:a16="http://schemas.microsoft.com/office/drawing/2014/main" id="{18ED221A-CB47-79FA-1745-7BB2C2D0A73A}"/>
                  </a:ext>
                </a:extLst>
              </p:cNvPr>
              <p:cNvPicPr/>
              <p:nvPr/>
            </p:nvPicPr>
            <p:blipFill>
              <a:blip r:embed="rId5"/>
              <a:stretch>
                <a:fillRect/>
              </a:stretch>
            </p:blipFill>
            <p:spPr>
              <a:xfrm>
                <a:off x="935640" y="4254480"/>
                <a:ext cx="5144040" cy="115920"/>
              </a:xfrm>
              <a:prstGeom prst="rect">
                <a:avLst/>
              </a:prstGeom>
            </p:spPr>
          </p:pic>
        </mc:Fallback>
      </mc:AlternateContent>
    </p:spTree>
    <p:extLst>
      <p:ext uri="{BB962C8B-B14F-4D97-AF65-F5344CB8AC3E}">
        <p14:creationId xmlns:p14="http://schemas.microsoft.com/office/powerpoint/2010/main" val="21860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quarter" idx="1"/>
          </p:nvPr>
        </p:nvSpPr>
        <p:spPr>
          <a:xfrm>
            <a:off x="670104" y="1206765"/>
            <a:ext cx="10601954" cy="5454499"/>
          </a:xfrm>
        </p:spPr>
        <p:txBody>
          <a:bodyPr>
            <a:normAutofit lnSpcReduction="10000"/>
          </a:bodyPr>
          <a:lstStyle/>
          <a:p>
            <a:r>
              <a:rPr lang="en-US" dirty="0"/>
              <a:t>Formulate a problem as a </a:t>
            </a:r>
            <a:r>
              <a:rPr lang="en-US" dirty="0">
                <a:solidFill>
                  <a:srgbClr val="0070C0"/>
                </a:solidFill>
              </a:rPr>
              <a:t>game</a:t>
            </a:r>
          </a:p>
          <a:p>
            <a:r>
              <a:rPr lang="en-US" dirty="0"/>
              <a:t>Describe and compare the </a:t>
            </a:r>
            <a:r>
              <a:rPr lang="en-US" dirty="0">
                <a:solidFill>
                  <a:srgbClr val="0070C0"/>
                </a:solidFill>
              </a:rPr>
              <a:t>basic concepts</a:t>
            </a:r>
            <a:r>
              <a:rPr lang="en-US" dirty="0"/>
              <a:t> in game theory</a:t>
            </a:r>
          </a:p>
          <a:p>
            <a:pPr lvl="1"/>
            <a:r>
              <a:rPr lang="en-US" dirty="0"/>
              <a:t>Normal-form game, extensive-form game</a:t>
            </a:r>
          </a:p>
          <a:p>
            <a:pPr lvl="1"/>
            <a:r>
              <a:rPr lang="en-US" dirty="0"/>
              <a:t>Zero-sum game, general-sum game</a:t>
            </a:r>
          </a:p>
          <a:p>
            <a:pPr lvl="1"/>
            <a:r>
              <a:rPr lang="en-US" dirty="0"/>
              <a:t>Pure strategy, mixed strategy, support, best response, dominance</a:t>
            </a:r>
          </a:p>
          <a:p>
            <a:pPr lvl="1"/>
            <a:r>
              <a:rPr lang="en-US" dirty="0"/>
              <a:t>Dominant strategy equilibrium, Nash equilibrium, (Minimax strategy), (maximin strategy), Stackelberg equilibrium</a:t>
            </a:r>
          </a:p>
          <a:p>
            <a:r>
              <a:rPr lang="en-US" dirty="0"/>
              <a:t>Describe </a:t>
            </a:r>
            <a:r>
              <a:rPr lang="en-US" dirty="0">
                <a:solidFill>
                  <a:srgbClr val="0070C0"/>
                </a:solidFill>
              </a:rPr>
              <a:t>iterative removal algorithm</a:t>
            </a:r>
          </a:p>
          <a:p>
            <a:r>
              <a:rPr lang="en-US"/>
              <a:t>(Describe </a:t>
            </a:r>
            <a:r>
              <a:rPr lang="en-US">
                <a:solidFill>
                  <a:srgbClr val="0070C0"/>
                </a:solidFill>
              </a:rPr>
              <a:t>minimax theorem)</a:t>
            </a:r>
            <a:endParaRPr lang="en-US" dirty="0">
              <a:solidFill>
                <a:srgbClr val="0070C0"/>
              </a:solidFill>
            </a:endParaRPr>
          </a:p>
          <a:p>
            <a:r>
              <a:rPr lang="en-US" dirty="0">
                <a:solidFill>
                  <a:srgbClr val="0070C0"/>
                </a:solidFill>
              </a:rPr>
              <a:t>Compute equilibria </a:t>
            </a:r>
            <a:r>
              <a:rPr lang="en-US" dirty="0"/>
              <a:t>for </a:t>
            </a:r>
            <a:r>
              <a:rPr lang="en-US" dirty="0" err="1"/>
              <a:t>bimatrix</a:t>
            </a:r>
            <a:r>
              <a:rPr lang="en-US" dirty="0"/>
              <a:t> games</a:t>
            </a:r>
          </a:p>
          <a:p>
            <a:pPr lvl="1"/>
            <a:r>
              <a:rPr lang="en-US" dirty="0"/>
              <a:t>Pure strategy Nash equilibrium</a:t>
            </a:r>
          </a:p>
          <a:p>
            <a:pPr lvl="1"/>
            <a:r>
              <a:rPr lang="en-US" dirty="0"/>
              <a:t>Mixed strategy Nash equilibrium (including using LP for zero-sum games)</a:t>
            </a:r>
          </a:p>
          <a:p>
            <a:pPr lvl="1"/>
            <a:r>
              <a:rPr lang="en-US" dirty="0" err="1"/>
              <a:t>Stackelberg</a:t>
            </a:r>
            <a:r>
              <a:rPr lang="en-US" dirty="0"/>
              <a:t> equilibrium (only pure strategy equilibrium is required)</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a:t>
            </a:fld>
            <a:endParaRPr lang="en-US" dirty="0"/>
          </a:p>
        </p:txBody>
      </p:sp>
    </p:spTree>
    <p:extLst>
      <p:ext uri="{BB962C8B-B14F-4D97-AF65-F5344CB8AC3E}">
        <p14:creationId xmlns:p14="http://schemas.microsoft.com/office/powerpoint/2010/main" val="3480547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40</a:t>
            </a:fld>
            <a:endParaRPr lang="en-US" dirty="0"/>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247500" y="4770894"/>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247500" y="4770894"/>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641655" y="4754533"/>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641655" y="4754533"/>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p:spTree>
    <p:extLst>
      <p:ext uri="{BB962C8B-B14F-4D97-AF65-F5344CB8AC3E}">
        <p14:creationId xmlns:p14="http://schemas.microsoft.com/office/powerpoint/2010/main" val="3450487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Mixed Strategy Nash Equilibrium</a:t>
            </a:r>
          </a:p>
        </p:txBody>
      </p:sp>
      <p:sp>
        <p:nvSpPr>
          <p:cNvPr id="3" name="Content Placeholder 2"/>
          <p:cNvSpPr>
            <a:spLocks noGrp="1"/>
          </p:cNvSpPr>
          <p:nvPr>
            <p:ph sz="quarter" idx="1"/>
          </p:nvPr>
        </p:nvSpPr>
        <p:spPr/>
        <p:txBody>
          <a:bodyPr>
            <a:normAutofit/>
          </a:bodyPr>
          <a:lstStyle/>
          <a:p>
            <a:r>
              <a:rPr lang="en-US" dirty="0"/>
              <a:t>How to find mixed strategy NE (after iterative removal)?</a:t>
            </a:r>
          </a:p>
        </p:txBody>
      </p:sp>
      <mc:AlternateContent xmlns:mc="http://schemas.openxmlformats.org/markup-compatibility/2006" xmlns:a14="http://schemas.microsoft.com/office/drawing/2010/main">
        <mc:Choice Requires="a14">
          <p:sp>
            <p:nvSpPr>
              <p:cNvPr id="10" name="Rectangle 9"/>
              <p:cNvSpPr/>
              <p:nvPr/>
            </p:nvSpPr>
            <p:spPr>
              <a:xfrm>
                <a:off x="552099" y="3800426"/>
                <a:ext cx="9801723" cy="954107"/>
              </a:xfrm>
              <a:prstGeom prst="rect">
                <a:avLst/>
              </a:prstGeom>
            </p:spPr>
            <p:txBody>
              <a:bodyPr wrap="square">
                <a:spAutoFit/>
              </a:bodyPr>
              <a:lstStyle/>
              <a:p>
                <a:r>
                  <a:rPr lang="en-US" sz="2800" dirty="0">
                    <a:solidFill>
                      <a:schemeClr val="tx2"/>
                    </a:solidFill>
                  </a:rPr>
                  <a:t>If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𝐴</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oMath>
                </a14:m>
                <a:r>
                  <a:rPr lang="en-US" sz="2800" dirty="0">
                    <a:solidFill>
                      <a:schemeClr val="tx2"/>
                    </a:solidFill>
                  </a:rPr>
                  <a:t> and </a:t>
                </a:r>
                <a14:m>
                  <m:oMath xmlns:m="http://schemas.openxmlformats.org/officeDocument/2006/math">
                    <m:sSub>
                      <m:sSubPr>
                        <m:ctrlPr>
                          <a:rPr lang="en-US"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𝑠</m:t>
                        </m:r>
                      </m:e>
                      <m:sub>
                        <m:r>
                          <a:rPr lang="en-US" sz="2800" i="1">
                            <a:solidFill>
                              <a:schemeClr val="tx2"/>
                            </a:solidFill>
                            <a:latin typeface="Cambria Math" panose="02040503050406030204" pitchFamily="18" charset="0"/>
                          </a:rPr>
                          <m:t>𝐵</m:t>
                        </m:r>
                      </m:sub>
                    </m:sSub>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,1−</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m:t>
                    </m:r>
                  </m:oMath>
                </a14:m>
                <a:r>
                  <a:rPr lang="en-US" sz="2800" dirty="0">
                    <a:solidFill>
                      <a:schemeClr val="tx2"/>
                    </a:solidFill>
                  </a:rPr>
                  <a:t> with </a:t>
                </a:r>
                <a14:m>
                  <m:oMath xmlns:m="http://schemas.openxmlformats.org/officeDocument/2006/math">
                    <m:r>
                      <a:rPr lang="en-US" sz="2800">
                        <a:solidFill>
                          <a:schemeClr val="tx2"/>
                        </a:solidFill>
                        <a:latin typeface="Cambria Math" panose="02040503050406030204" pitchFamily="18" charset="0"/>
                      </a:rPr>
                      <m:t>0&lt;</m:t>
                    </m:r>
                    <m:r>
                      <a:rPr lang="en-US" sz="2800" i="1">
                        <a:solidFill>
                          <a:schemeClr val="tx2"/>
                        </a:solidFill>
                        <a:latin typeface="Cambria Math" panose="02040503050406030204" pitchFamily="18" charset="0"/>
                      </a:rPr>
                      <m:t>𝑝</m:t>
                    </m:r>
                    <m:r>
                      <a:rPr lang="en-US" sz="2800" i="1">
                        <a:solidFill>
                          <a:schemeClr val="tx2"/>
                        </a:solidFill>
                        <a:latin typeface="Cambria Math" panose="02040503050406030204" pitchFamily="18" charset="0"/>
                      </a:rPr>
                      <m:t>,</m:t>
                    </m:r>
                    <m:r>
                      <a:rPr lang="en-US" sz="2800" i="1">
                        <a:solidFill>
                          <a:schemeClr val="tx2"/>
                        </a:solidFill>
                        <a:latin typeface="Cambria Math" panose="02040503050406030204" pitchFamily="18" charset="0"/>
                      </a:rPr>
                      <m:t>𝑞</m:t>
                    </m:r>
                    <m:r>
                      <a:rPr lang="en-US" sz="2800" i="1">
                        <a:solidFill>
                          <a:schemeClr val="tx2"/>
                        </a:solidFill>
                        <a:latin typeface="Cambria Math" panose="02040503050406030204" pitchFamily="18" charset="0"/>
                      </a:rPr>
                      <m:t>&lt;1</m:t>
                    </m:r>
                  </m:oMath>
                </a14:m>
                <a:r>
                  <a:rPr lang="en-US" sz="2800" dirty="0">
                    <a:solidFill>
                      <a:schemeClr val="tx2"/>
                    </a:solidFill>
                  </a:rPr>
                  <a:t> is a NE, what are the necessary conditions for </a:t>
                </a:r>
                <a14:m>
                  <m:oMath xmlns:m="http://schemas.openxmlformats.org/officeDocument/2006/math">
                    <m:r>
                      <a:rPr lang="en-US" sz="2800" i="1">
                        <a:solidFill>
                          <a:schemeClr val="tx2"/>
                        </a:solidFill>
                        <a:latin typeface="Cambria Math" panose="02040503050406030204" pitchFamily="18" charset="0"/>
                      </a:rPr>
                      <m:t>𝑝</m:t>
                    </m:r>
                  </m:oMath>
                </a14:m>
                <a:r>
                  <a:rPr lang="en-US" sz="2800" dirty="0">
                    <a:solidFill>
                      <a:schemeClr val="tx2"/>
                    </a:solidFill>
                  </a:rPr>
                  <a:t> and </a:t>
                </a:r>
                <a14:m>
                  <m:oMath xmlns:m="http://schemas.openxmlformats.org/officeDocument/2006/math">
                    <m:r>
                      <a:rPr lang="en-US" sz="2800" i="1">
                        <a:solidFill>
                          <a:schemeClr val="tx2"/>
                        </a:solidFill>
                        <a:latin typeface="Cambria Math" panose="02040503050406030204" pitchFamily="18" charset="0"/>
                      </a:rPr>
                      <m:t>𝑞</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2099" y="3800426"/>
                <a:ext cx="9801723" cy="954107"/>
              </a:xfrm>
              <a:prstGeom prst="rect">
                <a:avLst/>
              </a:prstGeom>
              <a:blipFill>
                <a:blip r:embed="rId3"/>
                <a:stretch>
                  <a:fillRect l="-1307"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C156E4F8-F416-4042-90C4-434F060BB3F9}"/>
                  </a:ext>
                </a:extLst>
              </p:cNvPr>
              <p:cNvSpPr/>
              <p:nvPr/>
            </p:nvSpPr>
            <p:spPr>
              <a:xfrm>
                <a:off x="1762889" y="4754533"/>
                <a:ext cx="395506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𝐹</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𝐴</m:t>
                          </m:r>
                        </m:sub>
                      </m:sSub>
                      <m:d>
                        <m:dPr>
                          <m:ctrlPr>
                            <a:rPr lang="en-US" sz="2800" i="1">
                              <a:solidFill>
                                <a:srgbClr val="900000"/>
                              </a:solidFill>
                              <a:latin typeface="Cambria Math" panose="02040503050406030204" pitchFamily="18" charset="0"/>
                            </a:rPr>
                          </m:ctrlPr>
                        </m:dPr>
                        <m:e>
                          <m:r>
                            <a:rPr lang="en-US" sz="2800" i="1">
                              <a:solidFill>
                                <a:srgbClr val="900000"/>
                              </a:solidFill>
                              <a:latin typeface="Cambria Math" panose="02040503050406030204" pitchFamily="18" charset="0"/>
                            </a:rPr>
                            <m:t>𝐶</m:t>
                          </m:r>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𝐵</m:t>
                              </m:r>
                            </m:sub>
                          </m:sSub>
                        </m:e>
                      </m:d>
                    </m:oMath>
                  </m:oMathPara>
                </a14:m>
                <a:endParaRPr lang="en-US" sz="2800" dirty="0">
                  <a:solidFill>
                    <a:srgbClr val="900000"/>
                  </a:solidFill>
                </a:endParaRPr>
              </a:p>
            </p:txBody>
          </p:sp>
        </mc:Choice>
        <mc:Fallback xmlns="">
          <p:sp>
            <p:nvSpPr>
              <p:cNvPr id="16" name="Rectangle 15">
                <a:extLst>
                  <a:ext uri="{FF2B5EF4-FFF2-40B4-BE49-F238E27FC236}">
                    <a16:creationId xmlns:a16="http://schemas.microsoft.com/office/drawing/2014/main" id="{C156E4F8-F416-4042-90C4-434F060BB3F9}"/>
                  </a:ext>
                </a:extLst>
              </p:cNvPr>
              <p:cNvSpPr>
                <a:spLocks noRot="1" noChangeAspect="1" noMove="1" noResize="1" noEditPoints="1" noAdjustHandles="1" noChangeArrowheads="1" noChangeShapeType="1" noTextEdit="1"/>
              </p:cNvSpPr>
              <p:nvPr/>
            </p:nvSpPr>
            <p:spPr>
              <a:xfrm>
                <a:off x="1762889" y="4754533"/>
                <a:ext cx="3955062"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B1A13C3-CD73-493D-86EA-E0B4456B95F6}"/>
                  </a:ext>
                </a:extLst>
              </p:cNvPr>
              <p:cNvSpPr/>
              <p:nvPr/>
            </p:nvSpPr>
            <p:spPr>
              <a:xfrm>
                <a:off x="6320230" y="4754534"/>
                <a:ext cx="4033592"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b="0" i="1" smtClean="0">
                              <a:solidFill>
                                <a:srgbClr val="900000"/>
                              </a:solidFill>
                              <a:latin typeface="Cambria Math" panose="02040503050406030204" pitchFamily="18" charset="0"/>
                            </a:rPr>
                            <m:t>𝐹</m:t>
                          </m:r>
                        </m:e>
                      </m:d>
                      <m:r>
                        <a:rPr lang="en-US" sz="2800" i="1">
                          <a:solidFill>
                            <a:srgbClr val="900000"/>
                          </a:solidFill>
                          <a:latin typeface="Cambria Math" panose="02040503050406030204" pitchFamily="18" charset="0"/>
                        </a:rPr>
                        <m:t>=</m:t>
                      </m:r>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𝑢</m:t>
                          </m:r>
                        </m:e>
                        <m:sub>
                          <m:r>
                            <a:rPr lang="en-US" sz="2800" i="1">
                              <a:solidFill>
                                <a:srgbClr val="900000"/>
                              </a:solidFill>
                              <a:latin typeface="Cambria Math" panose="02040503050406030204" pitchFamily="18" charset="0"/>
                            </a:rPr>
                            <m:t>𝐵</m:t>
                          </m:r>
                        </m:sub>
                      </m:sSub>
                      <m:d>
                        <m:dPr>
                          <m:ctrlPr>
                            <a:rPr lang="en-US" sz="2800" i="1">
                              <a:solidFill>
                                <a:srgbClr val="900000"/>
                              </a:solidFill>
                              <a:latin typeface="Cambria Math" panose="02040503050406030204" pitchFamily="18" charset="0"/>
                            </a:rPr>
                          </m:ctrlPr>
                        </m:dPr>
                        <m:e>
                          <m:sSub>
                            <m:sSubPr>
                              <m:ctrlPr>
                                <a:rPr lang="en-US" sz="2800" i="1">
                                  <a:solidFill>
                                    <a:srgbClr val="900000"/>
                                  </a:solidFill>
                                  <a:latin typeface="Cambria Math" panose="02040503050406030204" pitchFamily="18" charset="0"/>
                                </a:rPr>
                              </m:ctrlPr>
                            </m:sSubPr>
                            <m:e>
                              <m:r>
                                <a:rPr lang="en-US" sz="2800" i="1">
                                  <a:solidFill>
                                    <a:srgbClr val="900000"/>
                                  </a:solidFill>
                                  <a:latin typeface="Cambria Math" panose="02040503050406030204" pitchFamily="18" charset="0"/>
                                </a:rPr>
                                <m:t>𝑠</m:t>
                              </m:r>
                            </m:e>
                            <m:sub>
                              <m:r>
                                <a:rPr lang="en-US" sz="2800" i="1">
                                  <a:solidFill>
                                    <a:srgbClr val="900000"/>
                                  </a:solidFill>
                                  <a:latin typeface="Cambria Math" panose="02040503050406030204" pitchFamily="18" charset="0"/>
                                </a:rPr>
                                <m:t>𝐴</m:t>
                              </m:r>
                            </m:sub>
                          </m:sSub>
                          <m:r>
                            <a:rPr lang="en-US" sz="2800" i="1">
                              <a:solidFill>
                                <a:srgbClr val="900000"/>
                              </a:solidFill>
                              <a:latin typeface="Cambria Math" panose="02040503050406030204" pitchFamily="18" charset="0"/>
                            </a:rPr>
                            <m:t>,</m:t>
                          </m:r>
                          <m:r>
                            <a:rPr lang="en-US" sz="2800" i="1">
                              <a:solidFill>
                                <a:srgbClr val="900000"/>
                              </a:solidFill>
                              <a:latin typeface="Cambria Math" panose="02040503050406030204" pitchFamily="18" charset="0"/>
                            </a:rPr>
                            <m:t>𝐶</m:t>
                          </m:r>
                        </m:e>
                      </m:d>
                    </m:oMath>
                  </m:oMathPara>
                </a14:m>
                <a:endParaRPr lang="en-US" sz="2800" i="1" dirty="0">
                  <a:solidFill>
                    <a:srgbClr val="900000"/>
                  </a:solidFill>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EB1A13C3-CD73-493D-86EA-E0B4456B95F6}"/>
                  </a:ext>
                </a:extLst>
              </p:cNvPr>
              <p:cNvSpPr>
                <a:spLocks noRot="1" noChangeAspect="1" noMove="1" noResize="1" noEditPoints="1" noAdjustHandles="1" noChangeArrowheads="1" noChangeShapeType="1" noTextEdit="1"/>
              </p:cNvSpPr>
              <p:nvPr/>
            </p:nvSpPr>
            <p:spPr>
              <a:xfrm>
                <a:off x="6320230" y="4754534"/>
                <a:ext cx="4033592" cy="523220"/>
              </a:xfrm>
              <a:prstGeom prst="rect">
                <a:avLst/>
              </a:prstGeom>
              <a:blipFill>
                <a:blip r:embed="rId5"/>
                <a:stretch>
                  <a:fillRect/>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7B74F3FD-BF8C-4AEC-8B49-51175B935D57}"/>
              </a:ext>
            </a:extLst>
          </p:cNvPr>
          <p:cNvGraphicFramePr>
            <a:graphicFrameLocks noGrp="1"/>
          </p:cNvGraphicFramePr>
          <p:nvPr>
            <p:extLst>
              <p:ext uri="{D42A27DB-BD31-4B8C-83A1-F6EECF244321}">
                <p14:modId xmlns:p14="http://schemas.microsoft.com/office/powerpoint/2010/main" val="159900103"/>
              </p:ext>
            </p:extLst>
          </p:nvPr>
        </p:nvGraphicFramePr>
        <p:xfrm>
          <a:off x="1682950" y="2110024"/>
          <a:ext cx="4325517" cy="1478995"/>
        </p:xfrm>
        <a:graphic>
          <a:graphicData uri="http://schemas.openxmlformats.org/drawingml/2006/table">
            <a:tbl>
              <a:tblPr firstRow="1" bandRow="1">
                <a:tableStyleId>{5940675A-B579-460E-94D1-54222C63F5DA}</a:tableStyleId>
              </a:tblPr>
              <a:tblGrid>
                <a:gridCol w="1441839">
                  <a:extLst>
                    <a:ext uri="{9D8B030D-6E8A-4147-A177-3AD203B41FA5}">
                      <a16:colId xmlns:a16="http://schemas.microsoft.com/office/drawing/2014/main" val="20000"/>
                    </a:ext>
                  </a:extLst>
                </a:gridCol>
                <a:gridCol w="1441839">
                  <a:extLst>
                    <a:ext uri="{9D8B030D-6E8A-4147-A177-3AD203B41FA5}">
                      <a16:colId xmlns:a16="http://schemas.microsoft.com/office/drawing/2014/main" val="20001"/>
                    </a:ext>
                  </a:extLst>
                </a:gridCol>
                <a:gridCol w="1441839">
                  <a:extLst>
                    <a:ext uri="{9D8B030D-6E8A-4147-A177-3AD203B41FA5}">
                      <a16:colId xmlns:a16="http://schemas.microsoft.com/office/drawing/2014/main" val="20002"/>
                    </a:ext>
                  </a:extLst>
                </a:gridCol>
              </a:tblGrid>
              <a:tr h="546502">
                <a:tc>
                  <a:txBody>
                    <a:bodyPr/>
                    <a:lstStyle/>
                    <a:p>
                      <a:pPr algn="ctr"/>
                      <a:endParaRPr lang="en-US" sz="2400" dirty="0"/>
                    </a:p>
                  </a:txBody>
                  <a:tcPr/>
                </a:tc>
                <a:tc>
                  <a:txBody>
                    <a:bodyPr/>
                    <a:lstStyle/>
                    <a:p>
                      <a:pPr algn="ctr"/>
                      <a:r>
                        <a:rPr lang="en-US" sz="2400" kern="1200" dirty="0">
                          <a:solidFill>
                            <a:srgbClr val="00B050"/>
                          </a:solidFill>
                          <a:latin typeface="+mn-lt"/>
                          <a:ea typeface="+mn-ea"/>
                          <a:cs typeface="+mn-cs"/>
                        </a:rPr>
                        <a:t>Football</a:t>
                      </a:r>
                    </a:p>
                  </a:txBody>
                  <a:tcPr/>
                </a:tc>
                <a:tc>
                  <a:txBody>
                    <a:bodyPr/>
                    <a:lstStyle/>
                    <a:p>
                      <a:pPr algn="ctr"/>
                      <a:r>
                        <a:rPr lang="en-US" sz="24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475293">
                <a:tc>
                  <a:txBody>
                    <a:bodyPr/>
                    <a:lstStyle/>
                    <a:p>
                      <a:pPr marL="0" algn="ctr" defTabSz="914400" rtl="0" eaLnBrk="1" latinLnBrk="0" hangingPunct="1"/>
                      <a:r>
                        <a:rPr lang="en-US" sz="24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400" kern="1200" dirty="0">
                          <a:solidFill>
                            <a:schemeClr val="accent1"/>
                          </a:solidFill>
                          <a:latin typeface="+mn-lt"/>
                          <a:ea typeface="+mn-ea"/>
                          <a:cs typeface="+mn-cs"/>
                        </a:rPr>
                        <a:t>2,</a:t>
                      </a:r>
                      <a:r>
                        <a:rPr kumimoji="0" lang="en-US" sz="2400" kern="1200" dirty="0">
                          <a:solidFill>
                            <a:srgbClr val="00B050"/>
                          </a:solidFill>
                          <a:latin typeface="+mn-lt"/>
                          <a:ea typeface="+mn-ea"/>
                          <a:cs typeface="+mn-cs"/>
                        </a:rPr>
                        <a:t>1</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454926">
                <a:tc>
                  <a:txBody>
                    <a:bodyPr/>
                    <a:lstStyle/>
                    <a:p>
                      <a:pPr marL="0" algn="ctr" defTabSz="914400" rtl="0" eaLnBrk="1" latinLnBrk="0" hangingPunct="1"/>
                      <a:r>
                        <a:rPr lang="en-US" sz="24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400" kern="1200" dirty="0">
                          <a:solidFill>
                            <a:schemeClr val="accent1"/>
                          </a:solidFill>
                          <a:latin typeface="+mn-lt"/>
                          <a:ea typeface="+mn-ea"/>
                          <a:cs typeface="+mn-cs"/>
                        </a:rPr>
                        <a:t>0,</a:t>
                      </a:r>
                      <a:r>
                        <a:rPr kumimoji="0" lang="en-US" sz="2400" kern="1200" dirty="0">
                          <a:solidFill>
                            <a:srgbClr val="00B050"/>
                          </a:solidFill>
                          <a:latin typeface="+mn-lt"/>
                          <a:ea typeface="+mn-ea"/>
                          <a:cs typeface="+mn-cs"/>
                        </a:rPr>
                        <a:t>0</a:t>
                      </a:r>
                    </a:p>
                  </a:txBody>
                  <a:tcPr/>
                </a:tc>
                <a:tc>
                  <a:txBody>
                    <a:bodyPr/>
                    <a:lstStyle/>
                    <a:p>
                      <a:pPr marL="0" algn="ctr" rtl="0" eaLnBrk="1" latinLnBrk="0" hangingPunct="1"/>
                      <a:r>
                        <a:rPr kumimoji="0" lang="en-US" sz="2400" kern="1200" dirty="0">
                          <a:solidFill>
                            <a:schemeClr val="accent1"/>
                          </a:solidFill>
                          <a:latin typeface="+mn-lt"/>
                          <a:ea typeface="+mn-ea"/>
                          <a:cs typeface="+mn-cs"/>
                        </a:rPr>
                        <a:t>1,</a:t>
                      </a:r>
                      <a:r>
                        <a:rPr kumimoji="0" lang="en-US" sz="24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22" name="TextBox 21">
            <a:extLst>
              <a:ext uri="{FF2B5EF4-FFF2-40B4-BE49-F238E27FC236}">
                <a16:creationId xmlns:a16="http://schemas.microsoft.com/office/drawing/2014/main" id="{490E74C7-AC16-411D-906D-A4C257BC2ACF}"/>
              </a:ext>
            </a:extLst>
          </p:cNvPr>
          <p:cNvSpPr txBox="1"/>
          <p:nvPr/>
        </p:nvSpPr>
        <p:spPr>
          <a:xfrm>
            <a:off x="4081587" y="1592990"/>
            <a:ext cx="1376246" cy="523220"/>
          </a:xfrm>
          <a:prstGeom prst="rect">
            <a:avLst/>
          </a:prstGeom>
          <a:noFill/>
        </p:spPr>
        <p:txBody>
          <a:bodyPr wrap="square" rtlCol="0">
            <a:spAutoFit/>
          </a:bodyPr>
          <a:lstStyle/>
          <a:p>
            <a:r>
              <a:rPr lang="en-US" sz="2800" dirty="0">
                <a:solidFill>
                  <a:srgbClr val="00B050"/>
                </a:solidFill>
              </a:rPr>
              <a:t>Berry</a:t>
            </a:r>
          </a:p>
        </p:txBody>
      </p:sp>
      <p:sp>
        <p:nvSpPr>
          <p:cNvPr id="23" name="TextBox 22">
            <a:extLst>
              <a:ext uri="{FF2B5EF4-FFF2-40B4-BE49-F238E27FC236}">
                <a16:creationId xmlns:a16="http://schemas.microsoft.com/office/drawing/2014/main" id="{E5055F84-8E24-48BB-8F47-C4FE9B24F25E}"/>
              </a:ext>
            </a:extLst>
          </p:cNvPr>
          <p:cNvSpPr txBox="1"/>
          <p:nvPr/>
        </p:nvSpPr>
        <p:spPr>
          <a:xfrm rot="16200000">
            <a:off x="826978" y="2766202"/>
            <a:ext cx="1117865" cy="523220"/>
          </a:xfrm>
          <a:prstGeom prst="rect">
            <a:avLst/>
          </a:prstGeom>
          <a:noFill/>
        </p:spPr>
        <p:txBody>
          <a:bodyPr wrap="square" rtlCol="0">
            <a:spAutoFit/>
          </a:bodyPr>
          <a:lstStyle/>
          <a:p>
            <a:pPr algn="ctr"/>
            <a:r>
              <a:rPr lang="en-US" sz="2800" dirty="0">
                <a:solidFill>
                  <a:schemeClr val="accent1"/>
                </a:solidFill>
              </a:rPr>
              <a:t>Alex</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272103F-6F9B-490E-B908-A55716750706}"/>
                  </a:ext>
                </a:extLst>
              </p:cNvPr>
              <p:cNvSpPr/>
              <p:nvPr/>
            </p:nvSpPr>
            <p:spPr>
              <a:xfrm>
                <a:off x="612648" y="5231586"/>
                <a:ext cx="9801723" cy="1384995"/>
              </a:xfrm>
              <a:prstGeom prst="rect">
                <a:avLst/>
              </a:prstGeom>
            </p:spPr>
            <p:txBody>
              <a:bodyPr wrap="square">
                <a:spAutoFit/>
              </a:bodyPr>
              <a:lstStyle/>
              <a:p>
                <a:r>
                  <a:rPr lang="en-US" sz="2800" dirty="0">
                    <a:solidFill>
                      <a:schemeClr val="accent1">
                        <a:lumMod val="75000"/>
                      </a:schemeClr>
                    </a:solidFill>
                  </a:rPr>
                  <a:t>Why? Remember Theorem 1: A mixed strategy is BR </a:t>
                </a:r>
                <a:r>
                  <a:rPr lang="en-US" sz="2800" dirty="0" err="1">
                    <a:solidFill>
                      <a:schemeClr val="accent1">
                        <a:lumMod val="75000"/>
                      </a:schemeClr>
                    </a:solidFill>
                  </a:rPr>
                  <a:t>iff</a:t>
                </a:r>
                <a:r>
                  <a:rPr lang="en-US" sz="2800" dirty="0">
                    <a:solidFill>
                      <a:schemeClr val="accent1">
                        <a:lumMod val="75000"/>
                      </a:schemeClr>
                    </a:solidFill>
                  </a:rPr>
                  <a:t> all actions in the support are BR.</a:t>
                </a:r>
              </a:p>
              <a:p>
                <a:r>
                  <a:rPr lang="en-US" sz="2800" dirty="0">
                    <a:solidFill>
                      <a:schemeClr val="accent1">
                        <a:lumMod val="75000"/>
                      </a:schemeClr>
                    </a:solidFill>
                  </a:rPr>
                  <a:t>So…if </a:t>
                </a:r>
                <a14:m>
                  <m:oMath xmlns:m="http://schemas.openxmlformats.org/officeDocument/2006/math">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𝐴</m:t>
                        </m:r>
                      </m:sub>
                    </m:sSub>
                    <m:r>
                      <a:rPr lang="en-US" sz="2800" b="0" i="1" smtClean="0">
                        <a:solidFill>
                          <a:schemeClr val="accent1">
                            <a:lumMod val="75000"/>
                          </a:schemeClr>
                        </a:solidFill>
                        <a:latin typeface="Cambria Math" panose="02040503050406030204" pitchFamily="18" charset="0"/>
                      </a:rPr>
                      <m:t>∈</m:t>
                    </m:r>
                    <m:r>
                      <a:rPr lang="en-US" sz="2800" b="0" i="1" smtClean="0">
                        <a:solidFill>
                          <a:schemeClr val="accent1">
                            <a:lumMod val="75000"/>
                          </a:schemeClr>
                        </a:solidFill>
                        <a:latin typeface="Cambria Math" panose="02040503050406030204" pitchFamily="18" charset="0"/>
                      </a:rPr>
                      <m:t>𝐵𝑅</m:t>
                    </m:r>
                    <m:d>
                      <m:dPr>
                        <m:ctrlPr>
                          <a:rPr lang="en-US" sz="2800" b="0" i="1" smtClean="0">
                            <a:solidFill>
                              <a:schemeClr val="accent1">
                                <a:lumMod val="75000"/>
                              </a:schemeClr>
                            </a:solidFill>
                            <a:latin typeface="Cambria Math" panose="02040503050406030204" pitchFamily="18" charset="0"/>
                          </a:rPr>
                        </m:ctrlPr>
                      </m:dPr>
                      <m:e>
                        <m:sSub>
                          <m:sSubPr>
                            <m:ctrlPr>
                              <a:rPr lang="en-US" sz="2800" b="0" i="1" smtClean="0">
                                <a:solidFill>
                                  <a:schemeClr val="accent1">
                                    <a:lumMod val="75000"/>
                                  </a:schemeClr>
                                </a:solidFill>
                                <a:latin typeface="Cambria Math" panose="02040503050406030204" pitchFamily="18" charset="0"/>
                              </a:rPr>
                            </m:ctrlPr>
                          </m:sSubPr>
                          <m:e>
                            <m:r>
                              <a:rPr lang="en-US" sz="2800" b="0" i="1" smtClean="0">
                                <a:solidFill>
                                  <a:schemeClr val="accent1">
                                    <a:lumMod val="75000"/>
                                  </a:schemeClr>
                                </a:solidFill>
                                <a:latin typeface="Cambria Math" panose="02040503050406030204" pitchFamily="18" charset="0"/>
                              </a:rPr>
                              <m:t>𝑠</m:t>
                            </m:r>
                          </m:e>
                          <m:sub>
                            <m:r>
                              <a:rPr lang="en-US" sz="2800" b="0" i="1" smtClean="0">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 then </a:t>
                </a:r>
                <a14:m>
                  <m:oMath xmlns:m="http://schemas.openxmlformats.org/officeDocument/2006/math">
                    <m:r>
                      <a:rPr lang="en-US" sz="2800" b="0" i="1" smtClean="0">
                        <a:solidFill>
                          <a:schemeClr val="accent1">
                            <a:lumMod val="75000"/>
                          </a:schemeClr>
                        </a:solidFill>
                        <a:latin typeface="Cambria Math" panose="02040503050406030204" pitchFamily="18" charset="0"/>
                      </a:rPr>
                      <m:t>𝐹</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r>
                  <a:rPr lang="en-US" sz="2800" dirty="0">
                    <a:solidFill>
                      <a:schemeClr val="accent1">
                        <a:lumMod val="75000"/>
                      </a:schemeClr>
                    </a:solidFill>
                  </a:rPr>
                  <a:t>and </a:t>
                </a:r>
                <a14:m>
                  <m:oMath xmlns:m="http://schemas.openxmlformats.org/officeDocument/2006/math">
                    <m:r>
                      <a:rPr lang="en-US" sz="2800" b="0" i="1" smtClean="0">
                        <a:solidFill>
                          <a:schemeClr val="accent1">
                            <a:lumMod val="75000"/>
                          </a:schemeClr>
                        </a:solidFill>
                        <a:latin typeface="Cambria Math" panose="02040503050406030204" pitchFamily="18" charset="0"/>
                      </a:rPr>
                      <m:t>𝐶</m:t>
                    </m:r>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𝐵𝑅</m:t>
                    </m:r>
                    <m:d>
                      <m:dPr>
                        <m:ctrlPr>
                          <a:rPr lang="en-US" sz="2800" i="1">
                            <a:solidFill>
                              <a:schemeClr val="accent1">
                                <a:lumMod val="75000"/>
                              </a:schemeClr>
                            </a:solidFill>
                            <a:latin typeface="Cambria Math" panose="02040503050406030204" pitchFamily="18" charset="0"/>
                          </a:rPr>
                        </m:ctrlPr>
                      </m:dPr>
                      <m:e>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rPr>
                              <m:t>𝑠</m:t>
                            </m:r>
                          </m:e>
                          <m:sub>
                            <m:r>
                              <a:rPr lang="en-US" sz="2800" i="1">
                                <a:solidFill>
                                  <a:schemeClr val="accent1">
                                    <a:lumMod val="75000"/>
                                  </a:schemeClr>
                                </a:solidFill>
                                <a:latin typeface="Cambria Math" panose="02040503050406030204" pitchFamily="18" charset="0"/>
                              </a:rPr>
                              <m:t>𝐵</m:t>
                            </m:r>
                          </m:sub>
                        </m:sSub>
                      </m:e>
                    </m:d>
                  </m:oMath>
                </a14:m>
                <a:endParaRPr lang="en-US" sz="2800" dirty="0">
                  <a:solidFill>
                    <a:schemeClr val="accent1">
                      <a:lumMod val="75000"/>
                    </a:schemeClr>
                  </a:solidFill>
                </a:endParaRPr>
              </a:p>
            </p:txBody>
          </p:sp>
        </mc:Choice>
        <mc:Fallback xmlns="">
          <p:sp>
            <p:nvSpPr>
              <p:cNvPr id="24" name="Rectangle 23">
                <a:extLst>
                  <a:ext uri="{FF2B5EF4-FFF2-40B4-BE49-F238E27FC236}">
                    <a16:creationId xmlns:a16="http://schemas.microsoft.com/office/drawing/2014/main" id="{E272103F-6F9B-490E-B908-A55716750706}"/>
                  </a:ext>
                </a:extLst>
              </p:cNvPr>
              <p:cNvSpPr>
                <a:spLocks noRot="1" noChangeAspect="1" noMove="1" noResize="1" noEditPoints="1" noAdjustHandles="1" noChangeArrowheads="1" noChangeShapeType="1" noTextEdit="1"/>
              </p:cNvSpPr>
              <p:nvPr/>
            </p:nvSpPr>
            <p:spPr>
              <a:xfrm>
                <a:off x="612648" y="5231586"/>
                <a:ext cx="9801723" cy="1384995"/>
              </a:xfrm>
              <a:prstGeom prst="rect">
                <a:avLst/>
              </a:prstGeom>
              <a:blipFill>
                <a:blip r:embed="rId6"/>
                <a:stretch>
                  <a:fillRect l="-130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0524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Game Theory as Linear Programs</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42</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p</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553182" cy="369332"/>
          </a:xfrm>
          <a:prstGeom prst="rect">
            <a:avLst/>
          </a:prstGeom>
          <a:noFill/>
        </p:spPr>
        <p:txBody>
          <a:bodyPr wrap="none" rtlCol="0">
            <a:spAutoFit/>
          </a:bodyPr>
          <a:lstStyle/>
          <a:p>
            <a:r>
              <a:rPr lang="en-US" dirty="0"/>
              <a:t>Utility of Berry</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3336667"/>
            <a:ext cx="4290444" cy="165290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1868425"/>
            <a:ext cx="4262680" cy="312115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1714500" y="1943100"/>
            <a:ext cx="2292166" cy="369332"/>
          </a:xfrm>
          <a:prstGeom prst="rect">
            <a:avLst/>
          </a:prstGeom>
          <a:noFill/>
        </p:spPr>
        <p:txBody>
          <a:bodyPr wrap="none" rtlCol="0">
            <a:spAutoFit/>
          </a:bodyPr>
          <a:lstStyle/>
          <a:p>
            <a:r>
              <a:rPr lang="en-US" dirty="0"/>
              <a:t>Berry chooses 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4298027" y="2967335"/>
            <a:ext cx="2316275" cy="369332"/>
          </a:xfrm>
          <a:prstGeom prst="rect">
            <a:avLst/>
          </a:prstGeom>
          <a:noFill/>
        </p:spPr>
        <p:txBody>
          <a:bodyPr wrap="none" rtlCol="0">
            <a:spAutoFit/>
          </a:bodyPr>
          <a:lstStyle/>
          <a:p>
            <a:r>
              <a:rPr lang="en-US" dirty="0"/>
              <a:t>Berry chooses Football</a:t>
            </a:r>
          </a:p>
        </p:txBody>
      </p:sp>
      <p:sp>
        <p:nvSpPr>
          <p:cNvPr id="29" name="TextBox 28">
            <a:extLst>
              <a:ext uri="{FF2B5EF4-FFF2-40B4-BE49-F238E27FC236}">
                <a16:creationId xmlns:a16="http://schemas.microsoft.com/office/drawing/2014/main" id="{E701AA88-7C18-4C29-20FE-C98217898525}"/>
              </a:ext>
            </a:extLst>
          </p:cNvPr>
          <p:cNvSpPr txBox="1"/>
          <p:nvPr/>
        </p:nvSpPr>
        <p:spPr>
          <a:xfrm>
            <a:off x="7004958" y="1131484"/>
            <a:ext cx="4610202" cy="2862322"/>
          </a:xfrm>
          <a:prstGeom prst="rect">
            <a:avLst/>
          </a:prstGeom>
          <a:noFill/>
        </p:spPr>
        <p:txBody>
          <a:bodyPr wrap="square" rtlCol="0">
            <a:spAutoFit/>
          </a:bodyPr>
          <a:lstStyle/>
          <a:p>
            <a:r>
              <a:rPr lang="en-US" dirty="0"/>
              <a:t>Alex wants to choose p such that Berry doesn’t want to deviate from his strategy</a:t>
            </a:r>
          </a:p>
          <a:p>
            <a:endParaRPr lang="en-US" dirty="0"/>
          </a:p>
          <a:p>
            <a:r>
              <a:rPr lang="en-US" dirty="0"/>
              <a:t>Berry wants the most reward he can get, so he will deviate if one strategy has more utility than another</a:t>
            </a:r>
          </a:p>
          <a:p>
            <a:endParaRPr lang="en-US" dirty="0"/>
          </a:p>
          <a:p>
            <a:r>
              <a:rPr lang="en-US" dirty="0"/>
              <a:t>The only way these two conditions is met is if we choose the p such that any strategy Berry picks will yield equal utility for Berry </a:t>
            </a:r>
          </a:p>
        </p:txBody>
      </p:sp>
      <p:sp>
        <p:nvSpPr>
          <p:cNvPr id="3" name="TextBox 2">
            <a:extLst>
              <a:ext uri="{FF2B5EF4-FFF2-40B4-BE49-F238E27FC236}">
                <a16:creationId xmlns:a16="http://schemas.microsoft.com/office/drawing/2014/main" id="{C8FB039E-932A-D7CD-B55B-5070B5AF8D72}"/>
              </a:ext>
            </a:extLst>
          </p:cNvPr>
          <p:cNvSpPr txBox="1"/>
          <p:nvPr/>
        </p:nvSpPr>
        <p:spPr>
          <a:xfrm>
            <a:off x="7112519" y="5463557"/>
            <a:ext cx="306494" cy="369332"/>
          </a:xfrm>
          <a:prstGeom prst="rect">
            <a:avLst/>
          </a:prstGeom>
          <a:noFill/>
        </p:spPr>
        <p:txBody>
          <a:bodyPr wrap="none" rtlCol="0">
            <a:spAutoFit/>
          </a:bodyPr>
          <a:lstStyle/>
          <a:p>
            <a:r>
              <a:rPr lang="en-US" dirty="0"/>
              <a:t>p</a:t>
            </a:r>
          </a:p>
        </p:txBody>
      </p:sp>
      <p:sp>
        <p:nvSpPr>
          <p:cNvPr id="5" name="TextBox 4">
            <a:extLst>
              <a:ext uri="{FF2B5EF4-FFF2-40B4-BE49-F238E27FC236}">
                <a16:creationId xmlns:a16="http://schemas.microsoft.com/office/drawing/2014/main" id="{AE2AE285-A043-F7E5-36FE-18943277C930}"/>
              </a:ext>
            </a:extLst>
          </p:cNvPr>
          <p:cNvSpPr txBox="1"/>
          <p:nvPr/>
        </p:nvSpPr>
        <p:spPr>
          <a:xfrm>
            <a:off x="6936835" y="5929859"/>
            <a:ext cx="494046" cy="369332"/>
          </a:xfrm>
          <a:prstGeom prst="rect">
            <a:avLst/>
          </a:prstGeom>
          <a:noFill/>
        </p:spPr>
        <p:txBody>
          <a:bodyPr wrap="none" rtlCol="0">
            <a:spAutoFit/>
          </a:bodyPr>
          <a:lstStyle/>
          <a:p>
            <a:r>
              <a:rPr lang="en-US" dirty="0"/>
              <a:t>1-p</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7D080231-73B0-20C8-50CA-FA3A4FD8EB71}"/>
                  </a:ext>
                </a:extLst>
              </p14:cNvPr>
              <p14:cNvContentPartPr/>
              <p14:nvPr/>
            </p14:nvContentPartPr>
            <p14:xfrm>
              <a:off x="2982960" y="2518560"/>
              <a:ext cx="2181960" cy="2564640"/>
            </p14:xfrm>
          </p:contentPart>
        </mc:Choice>
        <mc:Fallback>
          <p:pic>
            <p:nvPicPr>
              <p:cNvPr id="8" name="Ink 7">
                <a:extLst>
                  <a:ext uri="{FF2B5EF4-FFF2-40B4-BE49-F238E27FC236}">
                    <a16:creationId xmlns:a16="http://schemas.microsoft.com/office/drawing/2014/main" id="{7D080231-73B0-20C8-50CA-FA3A4FD8EB71}"/>
                  </a:ext>
                </a:extLst>
              </p:cNvPr>
              <p:cNvPicPr/>
              <p:nvPr/>
            </p:nvPicPr>
            <p:blipFill>
              <a:blip r:embed="rId4"/>
              <a:stretch>
                <a:fillRect/>
              </a:stretch>
            </p:blipFill>
            <p:spPr>
              <a:xfrm>
                <a:off x="2973600" y="2509200"/>
                <a:ext cx="2200680" cy="2583360"/>
              </a:xfrm>
              <a:prstGeom prst="rect">
                <a:avLst/>
              </a:prstGeom>
            </p:spPr>
          </p:pic>
        </mc:Fallback>
      </mc:AlternateContent>
    </p:spTree>
    <p:extLst>
      <p:ext uri="{BB962C8B-B14F-4D97-AF65-F5344CB8AC3E}">
        <p14:creationId xmlns:p14="http://schemas.microsoft.com/office/powerpoint/2010/main" val="270485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68A6-6142-E6EF-614F-B708D4B64F00}"/>
              </a:ext>
            </a:extLst>
          </p:cNvPr>
          <p:cNvSpPr>
            <a:spLocks noGrp="1"/>
          </p:cNvSpPr>
          <p:nvPr>
            <p:ph type="title"/>
          </p:nvPr>
        </p:nvSpPr>
        <p:spPr/>
        <p:txBody>
          <a:bodyPr/>
          <a:lstStyle/>
          <a:p>
            <a:r>
              <a:rPr lang="en-US" dirty="0"/>
              <a:t>Game Theory as Linear Programs</a:t>
            </a:r>
          </a:p>
        </p:txBody>
      </p:sp>
      <p:sp>
        <p:nvSpPr>
          <p:cNvPr id="4" name="Slide Number Placeholder 3">
            <a:extLst>
              <a:ext uri="{FF2B5EF4-FFF2-40B4-BE49-F238E27FC236}">
                <a16:creationId xmlns:a16="http://schemas.microsoft.com/office/drawing/2014/main" id="{28176041-99CA-3937-7CD2-44D52DD82808}"/>
              </a:ext>
            </a:extLst>
          </p:cNvPr>
          <p:cNvSpPr>
            <a:spLocks noGrp="1"/>
          </p:cNvSpPr>
          <p:nvPr>
            <p:ph type="sldNum" sz="quarter" idx="4"/>
          </p:nvPr>
        </p:nvSpPr>
        <p:spPr/>
        <p:txBody>
          <a:bodyPr/>
          <a:lstStyle/>
          <a:p>
            <a:fld id="{4E5DC575-B3DA-4894-AC1D-D96F1860F14D}" type="slidenum">
              <a:rPr lang="en-US" smtClean="0"/>
              <a:pPr/>
              <a:t>43</a:t>
            </a:fld>
            <a:endParaRPr lang="en-US" dirty="0"/>
          </a:p>
        </p:txBody>
      </p:sp>
      <p:cxnSp>
        <p:nvCxnSpPr>
          <p:cNvPr id="6" name="Straight Arrow Connector 5">
            <a:extLst>
              <a:ext uri="{FF2B5EF4-FFF2-40B4-BE49-F238E27FC236}">
                <a16:creationId xmlns:a16="http://schemas.microsoft.com/office/drawing/2014/main" id="{4DFCA237-C3F6-DBC2-D665-5C8C9F1597A0}"/>
              </a:ext>
            </a:extLst>
          </p:cNvPr>
          <p:cNvCxnSpPr>
            <a:cxnSpLocks/>
          </p:cNvCxnSpPr>
          <p:nvPr/>
        </p:nvCxnSpPr>
        <p:spPr>
          <a:xfrm flipV="1">
            <a:off x="1208314" y="1208313"/>
            <a:ext cx="0" cy="51540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79F5EB7-0CD1-78FD-0058-BBF38F1BAE64}"/>
              </a:ext>
            </a:extLst>
          </p:cNvPr>
          <p:cNvCxnSpPr>
            <a:cxnSpLocks/>
          </p:cNvCxnSpPr>
          <p:nvPr/>
        </p:nvCxnSpPr>
        <p:spPr>
          <a:xfrm>
            <a:off x="397328" y="4989575"/>
            <a:ext cx="592182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DB9191-5E5C-010B-6B7D-A73477849B07}"/>
              </a:ext>
            </a:extLst>
          </p:cNvPr>
          <p:cNvSpPr txBox="1"/>
          <p:nvPr/>
        </p:nvSpPr>
        <p:spPr>
          <a:xfrm>
            <a:off x="6319157" y="4804909"/>
            <a:ext cx="306494" cy="369332"/>
          </a:xfrm>
          <a:prstGeom prst="rect">
            <a:avLst/>
          </a:prstGeom>
          <a:noFill/>
        </p:spPr>
        <p:txBody>
          <a:bodyPr wrap="none" rtlCol="0">
            <a:spAutoFit/>
          </a:bodyPr>
          <a:lstStyle/>
          <a:p>
            <a:r>
              <a:rPr lang="en-US" dirty="0"/>
              <a:t>q</a:t>
            </a:r>
          </a:p>
        </p:txBody>
      </p:sp>
      <p:sp>
        <p:nvSpPr>
          <p:cNvPr id="11" name="TextBox 10">
            <a:extLst>
              <a:ext uri="{FF2B5EF4-FFF2-40B4-BE49-F238E27FC236}">
                <a16:creationId xmlns:a16="http://schemas.microsoft.com/office/drawing/2014/main" id="{162179A4-C60F-3978-A7CC-47E5677E7DBD}"/>
              </a:ext>
            </a:extLst>
          </p:cNvPr>
          <p:cNvSpPr txBox="1"/>
          <p:nvPr/>
        </p:nvSpPr>
        <p:spPr>
          <a:xfrm>
            <a:off x="397328" y="927745"/>
            <a:ext cx="1444370" cy="369332"/>
          </a:xfrm>
          <a:prstGeom prst="rect">
            <a:avLst/>
          </a:prstGeom>
          <a:noFill/>
        </p:spPr>
        <p:txBody>
          <a:bodyPr wrap="none" rtlCol="0">
            <a:spAutoFit/>
          </a:bodyPr>
          <a:lstStyle/>
          <a:p>
            <a:r>
              <a:rPr lang="en-US" dirty="0"/>
              <a:t>Utility of Alex</a:t>
            </a:r>
          </a:p>
        </p:txBody>
      </p:sp>
      <p:graphicFrame>
        <p:nvGraphicFramePr>
          <p:cNvPr id="12" name="Table 11">
            <a:extLst>
              <a:ext uri="{FF2B5EF4-FFF2-40B4-BE49-F238E27FC236}">
                <a16:creationId xmlns:a16="http://schemas.microsoft.com/office/drawing/2014/main" id="{4BDC20E4-672A-2A74-F252-F6C3FF46B98B}"/>
              </a:ext>
            </a:extLst>
          </p:cNvPr>
          <p:cNvGraphicFramePr>
            <a:graphicFrameLocks noGrp="1"/>
          </p:cNvGraphicFramePr>
          <p:nvPr/>
        </p:nvGraphicFramePr>
        <p:xfrm>
          <a:off x="7880679" y="4794686"/>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ACECD784-2020-EC81-268B-C22658AB8EA1}"/>
              </a:ext>
            </a:extLst>
          </p:cNvPr>
          <p:cNvSpPr txBox="1"/>
          <p:nvPr/>
        </p:nvSpPr>
        <p:spPr>
          <a:xfrm>
            <a:off x="10046121" y="4333021"/>
            <a:ext cx="1569039" cy="461665"/>
          </a:xfrm>
          <a:prstGeom prst="rect">
            <a:avLst/>
          </a:prstGeom>
          <a:noFill/>
        </p:spPr>
        <p:txBody>
          <a:bodyPr wrap="square" rtlCol="0">
            <a:spAutoFit/>
          </a:bodyPr>
          <a:lstStyle/>
          <a:p>
            <a:r>
              <a:rPr lang="en-US" sz="2400" dirty="0"/>
              <a:t>Berry</a:t>
            </a:r>
          </a:p>
        </p:txBody>
      </p:sp>
      <p:sp>
        <p:nvSpPr>
          <p:cNvPr id="14" name="TextBox 13">
            <a:extLst>
              <a:ext uri="{FF2B5EF4-FFF2-40B4-BE49-F238E27FC236}">
                <a16:creationId xmlns:a16="http://schemas.microsoft.com/office/drawing/2014/main" id="{2D83323E-34DE-DDAE-29ED-54BEB6FFE0E5}"/>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cxnSp>
        <p:nvCxnSpPr>
          <p:cNvPr id="16" name="Straight Connector 15">
            <a:extLst>
              <a:ext uri="{FF2B5EF4-FFF2-40B4-BE49-F238E27FC236}">
                <a16:creationId xmlns:a16="http://schemas.microsoft.com/office/drawing/2014/main" id="{0E2F3BCF-5E74-5431-1E71-E6EBDC0A7160}"/>
              </a:ext>
            </a:extLst>
          </p:cNvPr>
          <p:cNvCxnSpPr>
            <a:cxnSpLocks/>
          </p:cNvCxnSpPr>
          <p:nvPr/>
        </p:nvCxnSpPr>
        <p:spPr>
          <a:xfrm flipV="1">
            <a:off x="1208314" y="1926770"/>
            <a:ext cx="4522113" cy="306280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CCC5572-4F9E-2219-2911-89510994531D}"/>
              </a:ext>
            </a:extLst>
          </p:cNvPr>
          <p:cNvSpPr txBox="1"/>
          <p:nvPr/>
        </p:nvSpPr>
        <p:spPr>
          <a:xfrm>
            <a:off x="821103" y="1683759"/>
            <a:ext cx="301686" cy="369332"/>
          </a:xfrm>
          <a:prstGeom prst="rect">
            <a:avLst/>
          </a:prstGeom>
          <a:noFill/>
        </p:spPr>
        <p:txBody>
          <a:bodyPr wrap="none" rtlCol="0">
            <a:spAutoFit/>
          </a:bodyPr>
          <a:lstStyle/>
          <a:p>
            <a:r>
              <a:rPr lang="en-US" dirty="0"/>
              <a:t>2</a:t>
            </a:r>
          </a:p>
        </p:txBody>
      </p:sp>
      <p:sp>
        <p:nvSpPr>
          <p:cNvPr id="20" name="TextBox 19">
            <a:extLst>
              <a:ext uri="{FF2B5EF4-FFF2-40B4-BE49-F238E27FC236}">
                <a16:creationId xmlns:a16="http://schemas.microsoft.com/office/drawing/2014/main" id="{B7426342-9C88-A6C1-F0FD-A3B9F6DCCADA}"/>
              </a:ext>
            </a:extLst>
          </p:cNvPr>
          <p:cNvSpPr txBox="1"/>
          <p:nvPr/>
        </p:nvSpPr>
        <p:spPr>
          <a:xfrm>
            <a:off x="821103" y="3152001"/>
            <a:ext cx="301686" cy="369332"/>
          </a:xfrm>
          <a:prstGeom prst="rect">
            <a:avLst/>
          </a:prstGeom>
          <a:noFill/>
        </p:spPr>
        <p:txBody>
          <a:bodyPr wrap="none" rtlCol="0">
            <a:spAutoFit/>
          </a:bodyPr>
          <a:lstStyle/>
          <a:p>
            <a:r>
              <a:rPr lang="en-US" dirty="0"/>
              <a:t>1</a:t>
            </a:r>
          </a:p>
        </p:txBody>
      </p:sp>
      <p:sp>
        <p:nvSpPr>
          <p:cNvPr id="21" name="TextBox 20">
            <a:extLst>
              <a:ext uri="{FF2B5EF4-FFF2-40B4-BE49-F238E27FC236}">
                <a16:creationId xmlns:a16="http://schemas.microsoft.com/office/drawing/2014/main" id="{C0095F02-D461-58BF-3C69-6598F4C1B3F1}"/>
              </a:ext>
            </a:extLst>
          </p:cNvPr>
          <p:cNvSpPr txBox="1"/>
          <p:nvPr/>
        </p:nvSpPr>
        <p:spPr>
          <a:xfrm>
            <a:off x="5347915" y="4989575"/>
            <a:ext cx="301686" cy="369332"/>
          </a:xfrm>
          <a:prstGeom prst="rect">
            <a:avLst/>
          </a:prstGeom>
          <a:noFill/>
        </p:spPr>
        <p:txBody>
          <a:bodyPr wrap="none" rtlCol="0">
            <a:spAutoFit/>
          </a:bodyPr>
          <a:lstStyle/>
          <a:p>
            <a:r>
              <a:rPr lang="en-US" dirty="0"/>
              <a:t>1</a:t>
            </a:r>
          </a:p>
        </p:txBody>
      </p:sp>
      <p:sp>
        <p:nvSpPr>
          <p:cNvPr id="22" name="TextBox 21">
            <a:extLst>
              <a:ext uri="{FF2B5EF4-FFF2-40B4-BE49-F238E27FC236}">
                <a16:creationId xmlns:a16="http://schemas.microsoft.com/office/drawing/2014/main" id="{5FC14385-7ADD-4C84-BA02-35606C995FF9}"/>
              </a:ext>
            </a:extLst>
          </p:cNvPr>
          <p:cNvSpPr txBox="1"/>
          <p:nvPr/>
        </p:nvSpPr>
        <p:spPr>
          <a:xfrm>
            <a:off x="934392" y="4989575"/>
            <a:ext cx="301686" cy="369332"/>
          </a:xfrm>
          <a:prstGeom prst="rect">
            <a:avLst/>
          </a:prstGeom>
          <a:noFill/>
        </p:spPr>
        <p:txBody>
          <a:bodyPr wrap="none" rtlCol="0">
            <a:spAutoFit/>
          </a:bodyPr>
          <a:lstStyle/>
          <a:p>
            <a:r>
              <a:rPr lang="en-US" dirty="0"/>
              <a:t>0</a:t>
            </a:r>
          </a:p>
        </p:txBody>
      </p:sp>
      <p:cxnSp>
        <p:nvCxnSpPr>
          <p:cNvPr id="24" name="Straight Connector 23">
            <a:extLst>
              <a:ext uri="{FF2B5EF4-FFF2-40B4-BE49-F238E27FC236}">
                <a16:creationId xmlns:a16="http://schemas.microsoft.com/office/drawing/2014/main" id="{EABF5C50-27E5-9D45-7FDC-A8A6EF2A6220}"/>
              </a:ext>
            </a:extLst>
          </p:cNvPr>
          <p:cNvCxnSpPr>
            <a:cxnSpLocks/>
            <a:endCxn id="21" idx="0"/>
          </p:cNvCxnSpPr>
          <p:nvPr/>
        </p:nvCxnSpPr>
        <p:spPr>
          <a:xfrm>
            <a:off x="1236078" y="367131"/>
            <a:ext cx="4262680" cy="462244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35ADA9A-66D4-6065-A376-25692726E654}"/>
              </a:ext>
            </a:extLst>
          </p:cNvPr>
          <p:cNvSpPr txBox="1"/>
          <p:nvPr/>
        </p:nvSpPr>
        <p:spPr>
          <a:xfrm>
            <a:off x="2019301" y="1010624"/>
            <a:ext cx="922047" cy="369332"/>
          </a:xfrm>
          <a:prstGeom prst="rect">
            <a:avLst/>
          </a:prstGeom>
          <a:noFill/>
        </p:spPr>
        <p:txBody>
          <a:bodyPr wrap="none" rtlCol="0">
            <a:spAutoFit/>
          </a:bodyPr>
          <a:lstStyle/>
          <a:p>
            <a:r>
              <a:rPr lang="en-US" dirty="0"/>
              <a:t>Concert</a:t>
            </a:r>
          </a:p>
        </p:txBody>
      </p:sp>
      <p:sp>
        <p:nvSpPr>
          <p:cNvPr id="28" name="TextBox 27">
            <a:extLst>
              <a:ext uri="{FF2B5EF4-FFF2-40B4-BE49-F238E27FC236}">
                <a16:creationId xmlns:a16="http://schemas.microsoft.com/office/drawing/2014/main" id="{9C69FC74-200E-2B87-8E39-BA9A620C8CEF}"/>
              </a:ext>
            </a:extLst>
          </p:cNvPr>
          <p:cNvSpPr txBox="1"/>
          <p:nvPr/>
        </p:nvSpPr>
        <p:spPr>
          <a:xfrm>
            <a:off x="5537371" y="2053091"/>
            <a:ext cx="946156" cy="369332"/>
          </a:xfrm>
          <a:prstGeom prst="rect">
            <a:avLst/>
          </a:prstGeom>
          <a:noFill/>
        </p:spPr>
        <p:txBody>
          <a:bodyPr wrap="none" rtlCol="0">
            <a:spAutoFit/>
          </a:bodyPr>
          <a:lstStyle/>
          <a:p>
            <a:r>
              <a:rPr lang="en-US" dirty="0"/>
              <a:t>Football</a:t>
            </a:r>
          </a:p>
        </p:txBody>
      </p:sp>
      <p:sp>
        <p:nvSpPr>
          <p:cNvPr id="23" name="TextBox 22">
            <a:extLst>
              <a:ext uri="{FF2B5EF4-FFF2-40B4-BE49-F238E27FC236}">
                <a16:creationId xmlns:a16="http://schemas.microsoft.com/office/drawing/2014/main" id="{84861B65-744C-E5B1-E88D-AD427D79E8B1}"/>
              </a:ext>
            </a:extLst>
          </p:cNvPr>
          <p:cNvSpPr txBox="1"/>
          <p:nvPr/>
        </p:nvSpPr>
        <p:spPr>
          <a:xfrm>
            <a:off x="7004958" y="1131484"/>
            <a:ext cx="4610202" cy="2862322"/>
          </a:xfrm>
          <a:prstGeom prst="rect">
            <a:avLst/>
          </a:prstGeom>
          <a:noFill/>
        </p:spPr>
        <p:txBody>
          <a:bodyPr wrap="square" rtlCol="0">
            <a:spAutoFit/>
          </a:bodyPr>
          <a:lstStyle/>
          <a:p>
            <a:r>
              <a:rPr lang="en-US" dirty="0"/>
              <a:t>Berry wants to choose q such that Alex doesn’t want to deviate from his strategy</a:t>
            </a:r>
          </a:p>
          <a:p>
            <a:endParaRPr lang="en-US" dirty="0"/>
          </a:p>
          <a:p>
            <a:r>
              <a:rPr lang="en-US" dirty="0"/>
              <a:t>Alex wants the most reward he can get, so he will deviate if one strategy has more utility than another</a:t>
            </a:r>
          </a:p>
          <a:p>
            <a:endParaRPr lang="en-US" dirty="0"/>
          </a:p>
          <a:p>
            <a:r>
              <a:rPr lang="en-US" dirty="0"/>
              <a:t>The only way these two conditions is met is if we choose the q such that any strategy Alex picks will yield equal utility for Alex</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294BDC0A-23FF-30B5-59D9-F2E7445E55BC}"/>
                  </a:ext>
                </a:extLst>
              </p14:cNvPr>
              <p14:cNvContentPartPr/>
              <p14:nvPr/>
            </p14:nvContentPartPr>
            <p14:xfrm>
              <a:off x="2720160" y="2457720"/>
              <a:ext cx="2269440" cy="1320480"/>
            </p14:xfrm>
          </p:contentPart>
        </mc:Choice>
        <mc:Fallback>
          <p:pic>
            <p:nvPicPr>
              <p:cNvPr id="3" name="Ink 2">
                <a:extLst>
                  <a:ext uri="{FF2B5EF4-FFF2-40B4-BE49-F238E27FC236}">
                    <a16:creationId xmlns:a16="http://schemas.microsoft.com/office/drawing/2014/main" id="{294BDC0A-23FF-30B5-59D9-F2E7445E55BC}"/>
                  </a:ext>
                </a:extLst>
              </p:cNvPr>
              <p:cNvPicPr/>
              <p:nvPr/>
            </p:nvPicPr>
            <p:blipFill>
              <a:blip r:embed="rId4"/>
              <a:stretch>
                <a:fillRect/>
              </a:stretch>
            </p:blipFill>
            <p:spPr>
              <a:xfrm>
                <a:off x="2710800" y="2448360"/>
                <a:ext cx="2288160" cy="1339200"/>
              </a:xfrm>
              <a:prstGeom prst="rect">
                <a:avLst/>
              </a:prstGeom>
            </p:spPr>
          </p:pic>
        </mc:Fallback>
      </mc:AlternateContent>
    </p:spTree>
    <p:extLst>
      <p:ext uri="{BB962C8B-B14F-4D97-AF65-F5344CB8AC3E}">
        <p14:creationId xmlns:p14="http://schemas.microsoft.com/office/powerpoint/2010/main" val="31678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4</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366188"/>
              </a:xfrm>
            </p:spPr>
            <p:txBody>
              <a:bodyPr>
                <a:normAutofit/>
              </a:bodyPr>
              <a:lstStyle/>
              <a:p>
                <a:r>
                  <a:rPr lang="en-US" sz="2900" dirty="0">
                    <a:solidFill>
                      <a:schemeClr val="accent1">
                        <a:lumMod val="75000"/>
                      </a:schemeClr>
                    </a:solidFill>
                  </a:rPr>
                  <a:t>If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𝐴</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and </a:t>
                </a:r>
                <a14:m>
                  <m:oMath xmlns:m="http://schemas.openxmlformats.org/officeDocument/2006/math">
                    <m:sSub>
                      <m:sSubPr>
                        <m:ctrlPr>
                          <a:rPr lang="en-US" sz="2900" i="1">
                            <a:solidFill>
                              <a:schemeClr val="accent1">
                                <a:lumMod val="75000"/>
                              </a:schemeClr>
                            </a:solidFill>
                            <a:latin typeface="Cambria Math" panose="02040503050406030204" pitchFamily="18" charset="0"/>
                          </a:rPr>
                        </m:ctrlPr>
                      </m:sSubPr>
                      <m:e>
                        <m:r>
                          <a:rPr lang="en-US" sz="2900" i="1">
                            <a:solidFill>
                              <a:schemeClr val="accent1">
                                <a:lumMod val="75000"/>
                              </a:schemeClr>
                            </a:solidFill>
                            <a:latin typeface="Cambria Math" panose="02040503050406030204" pitchFamily="18" charset="0"/>
                          </a:rPr>
                          <m:t>𝑠</m:t>
                        </m:r>
                      </m:e>
                      <m:sub>
                        <m:r>
                          <a:rPr lang="en-US" sz="2900" i="1">
                            <a:solidFill>
                              <a:schemeClr val="accent1">
                                <a:lumMod val="75000"/>
                              </a:schemeClr>
                            </a:solidFill>
                            <a:latin typeface="Cambria Math" panose="02040503050406030204" pitchFamily="18" charset="0"/>
                          </a:rPr>
                          <m:t>𝐵</m:t>
                        </m:r>
                      </m:sub>
                    </m:sSub>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,1−</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m:t>
                    </m:r>
                  </m:oMath>
                </a14:m>
                <a:r>
                  <a:rPr lang="en-US" sz="2900" dirty="0">
                    <a:solidFill>
                      <a:schemeClr val="accent1">
                        <a:lumMod val="75000"/>
                      </a:schemeClr>
                    </a:solidFill>
                  </a:rPr>
                  <a:t> with </a:t>
                </a:r>
                <a14:m>
                  <m:oMath xmlns:m="http://schemas.openxmlformats.org/officeDocument/2006/math">
                    <m:r>
                      <a:rPr lang="en-US" sz="2900">
                        <a:solidFill>
                          <a:schemeClr val="accent1">
                            <a:lumMod val="75000"/>
                          </a:schemeClr>
                        </a:solidFill>
                        <a:latin typeface="Cambria Math" panose="02040503050406030204" pitchFamily="18" charset="0"/>
                      </a:rPr>
                      <m:t>0&lt;</m:t>
                    </m:r>
                    <m:r>
                      <a:rPr lang="en-US" sz="2900" i="1">
                        <a:solidFill>
                          <a:schemeClr val="accent1">
                            <a:lumMod val="75000"/>
                          </a:schemeClr>
                        </a:solidFill>
                        <a:latin typeface="Cambria Math" panose="02040503050406030204" pitchFamily="18" charset="0"/>
                      </a:rPr>
                      <m:t>𝑝</m:t>
                    </m:r>
                    <m:r>
                      <a:rPr lang="en-US" sz="2900" i="1">
                        <a:solidFill>
                          <a:schemeClr val="accent1">
                            <a:lumMod val="75000"/>
                          </a:schemeClr>
                        </a:solidFill>
                        <a:latin typeface="Cambria Math" panose="02040503050406030204" pitchFamily="18" charset="0"/>
                      </a:rPr>
                      <m:t>,</m:t>
                    </m:r>
                    <m:r>
                      <a:rPr lang="en-US" sz="2900" i="1">
                        <a:solidFill>
                          <a:schemeClr val="accent1">
                            <a:lumMod val="75000"/>
                          </a:schemeClr>
                        </a:solidFill>
                        <a:latin typeface="Cambria Math" panose="02040503050406030204" pitchFamily="18" charset="0"/>
                      </a:rPr>
                      <m:t>𝑞</m:t>
                    </m:r>
                    <m:r>
                      <a:rPr lang="en-US" sz="2900" i="1">
                        <a:solidFill>
                          <a:schemeClr val="accent1">
                            <a:lumMod val="75000"/>
                          </a:schemeClr>
                        </a:solidFill>
                        <a:latin typeface="Cambria Math" panose="02040503050406030204" pitchFamily="18" charset="0"/>
                      </a:rPr>
                      <m:t>&lt;1</m:t>
                    </m:r>
                  </m:oMath>
                </a14:m>
                <a:r>
                  <a:rPr lang="en-US" sz="2900" dirty="0">
                    <a:solidFill>
                      <a:schemeClr val="accent1">
                        <a:lumMod val="75000"/>
                      </a:schemeClr>
                    </a:solidFill>
                  </a:rPr>
                  <a:t> is a NE of the game, which equations should </a:t>
                </a:r>
                <a14:m>
                  <m:oMath xmlns:m="http://schemas.openxmlformats.org/officeDocument/2006/math">
                    <m:r>
                      <a:rPr lang="en-US" sz="2900" i="1">
                        <a:solidFill>
                          <a:schemeClr val="accent1">
                            <a:lumMod val="75000"/>
                          </a:schemeClr>
                        </a:solidFill>
                        <a:latin typeface="Cambria Math" panose="02040503050406030204" pitchFamily="18" charset="0"/>
                      </a:rPr>
                      <m:t>𝑝</m:t>
                    </m:r>
                  </m:oMath>
                </a14:m>
                <a:r>
                  <a:rPr lang="en-US" sz="2900" dirty="0">
                    <a:solidFill>
                      <a:schemeClr val="accent1">
                        <a:lumMod val="75000"/>
                      </a:schemeClr>
                    </a:solidFill>
                  </a:rPr>
                  <a:t> and </a:t>
                </a:r>
                <a14:m>
                  <m:oMath xmlns:m="http://schemas.openxmlformats.org/officeDocument/2006/math">
                    <m:r>
                      <a:rPr lang="en-US" sz="2900" i="1">
                        <a:solidFill>
                          <a:schemeClr val="accent1">
                            <a:lumMod val="75000"/>
                          </a:schemeClr>
                        </a:solidFill>
                        <a:latin typeface="Cambria Math" panose="02040503050406030204" pitchFamily="18" charset="0"/>
                      </a:rPr>
                      <m:t>𝑞</m:t>
                    </m:r>
                  </m:oMath>
                </a14:m>
                <a:r>
                  <a:rPr lang="en-US" sz="2900" dirty="0">
                    <a:solidFill>
                      <a:schemeClr val="accent1">
                        <a:lumMod val="75000"/>
                      </a:schemeClr>
                    </a:solidFill>
                  </a:rPr>
                  <a:t> satisfy?</a:t>
                </a: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=3</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𝑞</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𝑞</m:t>
                        </m:r>
                      </m:e>
                    </m:d>
                  </m:oMath>
                </a14:m>
                <a:endParaRPr lang="en-US" dirty="0">
                  <a:solidFill>
                    <a:schemeClr val="tx1"/>
                  </a:solidFill>
                </a:endParaRPr>
              </a:p>
              <a:p>
                <a:pPr marL="457200" indent="-457200">
                  <a:buFont typeface="+mj-lt"/>
                  <a:buAutoNum type="alphaUcPeriod"/>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𝑝</m:t>
                    </m:r>
                    <m:r>
                      <a:rPr lang="en-US" i="1">
                        <a:solidFill>
                          <a:schemeClr val="tx1"/>
                        </a:solidFill>
                        <a:latin typeface="Cambria Math" panose="02040503050406030204" pitchFamily="18" charset="0"/>
                      </a:rPr>
                      <m:t>=2</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𝑝</m:t>
                        </m:r>
                      </m:e>
                    </m:d>
                  </m:oMath>
                </a14:m>
                <a:endParaRPr lang="en-US" dirty="0">
                  <a:solidFill>
                    <a:schemeClr val="tx1"/>
                  </a:solidFill>
                </a:endParaRPr>
              </a:p>
              <a:p>
                <a:pPr marL="457200" indent="-457200">
                  <a:buFont typeface="+mj-lt"/>
                  <a:buAutoNum type="alphaUcPeriod"/>
                </a:pPr>
                <a:r>
                  <a:rPr lang="en-US" b="0"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𝑝</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𝑞</m:t>
                    </m:r>
                  </m:oMath>
                </a14:m>
                <a:r>
                  <a:rPr lang="en-US" dirty="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366188"/>
              </a:xfrm>
              <a:blipFill>
                <a:blip r:embed="rId3"/>
                <a:stretch>
                  <a:fillRect l="-1275" t="-2514"/>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22882048"/>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2,1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3,2</a:t>
                      </a:r>
                    </a:p>
                  </a:txBody>
                  <a:tcPr/>
                </a:tc>
                <a:extLst>
                  <a:ext uri="{0D108BD9-81ED-4DB2-BD59-A6C34878D82A}">
                    <a16:rowId xmlns:a16="http://schemas.microsoft.com/office/drawing/2014/main" val="10002"/>
                  </a:ext>
                </a:extLst>
              </a:tr>
            </a:tbl>
          </a:graphicData>
        </a:graphic>
      </p:graphicFrame>
      <p:sp>
        <p:nvSpPr>
          <p:cNvPr id="14" name="TextBox 13"/>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15" name="TextBox 14"/>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44</a:t>
            </a:fld>
            <a:endParaRPr lang="en-US" dirty="0"/>
          </a:p>
        </p:txBody>
      </p:sp>
    </p:spTree>
    <p:extLst>
      <p:ext uri="{BB962C8B-B14F-4D97-AF65-F5344CB8AC3E}">
        <p14:creationId xmlns:p14="http://schemas.microsoft.com/office/powerpoint/2010/main" val="403847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45</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What’s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extLst>
              <p:ext uri="{D42A27DB-BD31-4B8C-83A1-F6EECF244321}">
                <p14:modId xmlns:p14="http://schemas.microsoft.com/office/powerpoint/2010/main" val="2671093769"/>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46</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26639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47</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extLst>
              <p:ext uri="{D42A27DB-BD31-4B8C-83A1-F6EECF244321}">
                <p14:modId xmlns:p14="http://schemas.microsoft.com/office/powerpoint/2010/main" val="2474812541"/>
              </p:ext>
            </p:extLst>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81432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sz="2400" dirty="0"/>
                  <a:t>If the leader can only commit to a pure strategy, or you know that the leader’s strategy in equilibrium is a pure strategy, the equilibrium can be found by enumerating leader’s pure strategy</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a:t>
                </a:r>
              </a:p>
              <a:p>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928" t="-4192" r="-232" b="-43413"/>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48</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133099542"/>
              </p:ext>
            </p:extLst>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extLst>
              <p:ext uri="{D42A27DB-BD31-4B8C-83A1-F6EECF244321}">
                <p14:modId xmlns:p14="http://schemas.microsoft.com/office/powerpoint/2010/main" val="1248325050"/>
              </p:ext>
            </p:extLst>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073891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In-Class Activity</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extLst>
              <p:ext uri="{D42A27DB-BD31-4B8C-83A1-F6EECF244321}">
                <p14:modId xmlns:p14="http://schemas.microsoft.com/office/powerpoint/2010/main" val="3556449943"/>
              </p:ext>
            </p:extLst>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1967900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Games to Game Theory</a:t>
            </a:r>
          </a:p>
        </p:txBody>
      </p:sp>
      <p:sp>
        <p:nvSpPr>
          <p:cNvPr id="6" name="Content Placeholder 5"/>
          <p:cNvSpPr>
            <a:spLocks noGrp="1"/>
          </p:cNvSpPr>
          <p:nvPr>
            <p:ph sz="quarter" idx="1"/>
          </p:nvPr>
        </p:nvSpPr>
        <p:spPr>
          <a:xfrm>
            <a:off x="612648" y="3001379"/>
            <a:ext cx="11174799" cy="1075457"/>
          </a:xfrm>
        </p:spPr>
        <p:txBody>
          <a:bodyPr>
            <a:noAutofit/>
          </a:bodyPr>
          <a:lstStyle/>
          <a:p>
            <a:pPr>
              <a:lnSpc>
                <a:spcPct val="120000"/>
              </a:lnSpc>
            </a:pPr>
            <a:r>
              <a:rPr lang="en-US" dirty="0"/>
              <a:t>The study of mathematical models of conflict and cooperation between intelligent decision makers</a:t>
            </a:r>
          </a:p>
          <a:p>
            <a:pPr>
              <a:lnSpc>
                <a:spcPct val="120000"/>
              </a:lnSpc>
            </a:pPr>
            <a:r>
              <a:rPr lang="en-US" dirty="0"/>
              <a:t>Used in economics, political science, </a:t>
            </a:r>
            <a:r>
              <a:rPr lang="en-US" dirty="0" err="1"/>
              <a:t>etc</a:t>
            </a:r>
            <a:endParaRPr lang="en-US" dirty="0"/>
          </a:p>
          <a:p>
            <a:pPr>
              <a:lnSpc>
                <a:spcPct val="120000"/>
              </a:lnSpc>
            </a:pPr>
            <a:endParaRPr lang="en-US" dirty="0"/>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980" y="1216957"/>
            <a:ext cx="1562408" cy="15624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0054" y="1216958"/>
            <a:ext cx="2121789" cy="1562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599" y="1216957"/>
            <a:ext cx="2064856" cy="1562408"/>
          </a:xfrm>
          <a:prstGeom prst="rect">
            <a:avLst/>
          </a:prstGeom>
        </p:spPr>
      </p:pic>
      <p:pic>
        <p:nvPicPr>
          <p:cNvPr id="17" name="Picture 16" descr="http://images.suite101.com/457644_com_john_nas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75930" y="4923592"/>
            <a:ext cx="1233814" cy="1567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27145" y="4842434"/>
            <a:ext cx="8011589" cy="954107"/>
          </a:xfrm>
          <a:prstGeom prst="rect">
            <a:avLst/>
          </a:prstGeom>
        </p:spPr>
        <p:txBody>
          <a:bodyPr wrap="square">
            <a:spAutoFit/>
          </a:bodyPr>
          <a:lstStyle/>
          <a:p>
            <a:r>
              <a:rPr lang="de-DE" sz="2800" dirty="0">
                <a:solidFill>
                  <a:schemeClr val="tx2"/>
                </a:solidFill>
              </a:rPr>
              <a:t>John Nash</a:t>
            </a:r>
          </a:p>
          <a:p>
            <a:r>
              <a:rPr lang="en-US" sz="2800" dirty="0">
                <a:solidFill>
                  <a:schemeClr val="tx2"/>
                </a:solidFill>
              </a:rPr>
              <a:t>Winner of Nobel Memorial Prize in Economic Sciences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5</a:t>
            </a:fld>
            <a:endParaRPr lang="en-US" dirty="0"/>
          </a:p>
        </p:txBody>
      </p:sp>
    </p:spTree>
    <p:extLst>
      <p:ext uri="{BB962C8B-B14F-4D97-AF65-F5344CB8AC3E}">
        <p14:creationId xmlns:p14="http://schemas.microsoft.com/office/powerpoint/2010/main" val="33225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 Adversarial Search</a:t>
            </a:r>
          </a:p>
        </p:txBody>
      </p:sp>
      <p:sp>
        <p:nvSpPr>
          <p:cNvPr id="3" name="Content Placeholder 2"/>
          <p:cNvSpPr>
            <a:spLocks noGrp="1"/>
          </p:cNvSpPr>
          <p:nvPr>
            <p:ph sz="quarter" idx="1"/>
          </p:nvPr>
        </p:nvSpPr>
        <p:spPr/>
        <p:txBody>
          <a:bodyPr/>
          <a:lstStyle/>
          <a:p>
            <a:r>
              <a:rPr lang="en-US" dirty="0"/>
              <a:t>Zero-sum, perfect information, two player games with turn-taking moves</a:t>
            </a:r>
          </a:p>
        </p:txBody>
      </p:sp>
      <p:sp>
        <p:nvSpPr>
          <p:cNvPr id="4" name="Slide Number Placeholder 3"/>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grpSp>
        <p:nvGrpSpPr>
          <p:cNvPr id="5" name="Group 4">
            <a:extLst>
              <a:ext uri="{FF2B5EF4-FFF2-40B4-BE49-F238E27FC236}">
                <a16:creationId xmlns:a16="http://schemas.microsoft.com/office/drawing/2014/main" id="{98E1C8E3-8331-4367-BAEE-475B72AF1E9C}"/>
              </a:ext>
            </a:extLst>
          </p:cNvPr>
          <p:cNvGrpSpPr/>
          <p:nvPr/>
        </p:nvGrpSpPr>
        <p:grpSpPr>
          <a:xfrm>
            <a:off x="2048177" y="2156408"/>
            <a:ext cx="8361323" cy="3929348"/>
            <a:chOff x="1625600" y="2209800"/>
            <a:chExt cx="8636000" cy="2743200"/>
          </a:xfrm>
        </p:grpSpPr>
        <p:sp>
          <p:nvSpPr>
            <p:cNvPr id="6" name="AutoShape 4"/>
            <p:cNvSpPr>
              <a:spLocks noChangeArrowheads="1"/>
            </p:cNvSpPr>
            <p:nvPr/>
          </p:nvSpPr>
          <p:spPr bwMode="auto">
            <a:xfrm>
              <a:off x="5693833" y="2209800"/>
              <a:ext cx="508000" cy="304800"/>
            </a:xfrm>
            <a:prstGeom prst="triangle">
              <a:avLst>
                <a:gd name="adj" fmla="val 50000"/>
              </a:avLst>
            </a:prstGeom>
            <a:solidFill>
              <a:srgbClr val="0000FF"/>
            </a:solidFill>
            <a:ln w="12700">
              <a:solidFill>
                <a:schemeClr val="tx1"/>
              </a:solidFill>
              <a:miter lim="800000"/>
              <a:headEnd/>
              <a:tailEnd/>
            </a:ln>
          </p:spPr>
          <p:txBody>
            <a:bodyPr wrap="none" anchor="ctr"/>
            <a:lstStyle/>
            <a:p>
              <a:endParaRPr lang="en-US" sz="2400"/>
            </a:p>
          </p:txBody>
        </p:sp>
        <p:grpSp>
          <p:nvGrpSpPr>
            <p:cNvPr id="7" name="Group 60"/>
            <p:cNvGrpSpPr>
              <a:grpSpLocks/>
            </p:cNvGrpSpPr>
            <p:nvPr/>
          </p:nvGrpSpPr>
          <p:grpSpPr bwMode="auto">
            <a:xfrm>
              <a:off x="2641600" y="3765550"/>
              <a:ext cx="508000" cy="1187450"/>
              <a:chOff x="1981200" y="3765550"/>
              <a:chExt cx="381000" cy="1187450"/>
            </a:xfrm>
            <a:solidFill>
              <a:srgbClr val="C198E0"/>
            </a:solidFill>
          </p:grpSpPr>
          <p:cxnSp>
            <p:nvCxnSpPr>
              <p:cNvPr id="48" name="AutoShape 13"/>
              <p:cNvCxnSpPr>
                <a:cxnSpLocks noChangeShapeType="1"/>
                <a:stCxn id="40" idx="0"/>
              </p:cNvCxnSpPr>
              <p:nvPr/>
            </p:nvCxnSpPr>
            <p:spPr bwMode="auto">
              <a:xfrm>
                <a:off x="2173288" y="3765550"/>
                <a:ext cx="1588" cy="806450"/>
              </a:xfrm>
              <a:prstGeom prst="straightConnector1">
                <a:avLst/>
              </a:prstGeom>
              <a:grpFill/>
              <a:ln w="12700">
                <a:solidFill>
                  <a:schemeClr val="tx1"/>
                </a:solidFill>
                <a:round/>
                <a:headEnd/>
                <a:tailEnd type="triangle" w="med" len="med"/>
              </a:ln>
            </p:spPr>
          </p:cxnSp>
          <p:sp>
            <p:nvSpPr>
              <p:cNvPr id="49" name="Rectangle 7"/>
              <p:cNvSpPr>
                <a:spLocks noChangeArrowheads="1"/>
              </p:cNvSpPr>
              <p:nvPr/>
            </p:nvSpPr>
            <p:spPr bwMode="auto">
              <a:xfrm>
                <a:off x="1981200" y="4648200"/>
                <a:ext cx="381000" cy="304800"/>
              </a:xfrm>
              <a:prstGeom prst="rect">
                <a:avLst/>
              </a:prstGeom>
              <a:grpFill/>
              <a:ln w="9525">
                <a:solidFill>
                  <a:schemeClr val="tx1"/>
                </a:solidFill>
                <a:miter lim="800000"/>
                <a:headEnd/>
                <a:tailEnd/>
              </a:ln>
            </p:spPr>
            <p:txBody>
              <a:bodyPr wrap="none" anchor="ctr"/>
              <a:lstStyle/>
              <a:p>
                <a:pPr algn="ctr"/>
                <a:r>
                  <a:rPr lang="en-US" sz="2400" dirty="0"/>
                  <a:t>12</a:t>
                </a:r>
              </a:p>
            </p:txBody>
          </p:sp>
        </p:grpSp>
        <p:grpSp>
          <p:nvGrpSpPr>
            <p:cNvPr id="8" name="Group 61"/>
            <p:cNvGrpSpPr>
              <a:grpSpLocks/>
            </p:cNvGrpSpPr>
            <p:nvPr/>
          </p:nvGrpSpPr>
          <p:grpSpPr bwMode="auto">
            <a:xfrm>
              <a:off x="2897717" y="3765550"/>
              <a:ext cx="1267883" cy="1187450"/>
              <a:chOff x="2173288" y="3765550"/>
              <a:chExt cx="950912" cy="1187450"/>
            </a:xfrm>
            <a:solidFill>
              <a:srgbClr val="C198E0"/>
            </a:solidFill>
          </p:grpSpPr>
          <p:cxnSp>
            <p:nvCxnSpPr>
              <p:cNvPr id="46" name="AutoShape 17"/>
              <p:cNvCxnSpPr>
                <a:cxnSpLocks noChangeShapeType="1"/>
                <a:stCxn id="40" idx="0"/>
              </p:cNvCxnSpPr>
              <p:nvPr/>
            </p:nvCxnSpPr>
            <p:spPr bwMode="auto">
              <a:xfrm>
                <a:off x="2173288" y="3765550"/>
                <a:ext cx="763586" cy="822325"/>
              </a:xfrm>
              <a:prstGeom prst="straightConnector1">
                <a:avLst/>
              </a:prstGeom>
              <a:grpFill/>
              <a:ln w="12700">
                <a:solidFill>
                  <a:schemeClr val="tx1"/>
                </a:solidFill>
                <a:round/>
                <a:headEnd/>
                <a:tailEnd type="triangle" w="med" len="med"/>
              </a:ln>
            </p:spPr>
          </p:cxnSp>
          <p:sp>
            <p:nvSpPr>
              <p:cNvPr id="47" name="Rectangle 7"/>
              <p:cNvSpPr>
                <a:spLocks noChangeArrowheads="1"/>
              </p:cNvSpPr>
              <p:nvPr/>
            </p:nvSpPr>
            <p:spPr bwMode="auto">
              <a:xfrm>
                <a:off x="2743200" y="4648200"/>
                <a:ext cx="381000" cy="304800"/>
              </a:xfrm>
              <a:prstGeom prst="rect">
                <a:avLst/>
              </a:prstGeom>
              <a:grpFill/>
              <a:ln w="9525">
                <a:solidFill>
                  <a:schemeClr val="tx1"/>
                </a:solidFill>
                <a:miter lim="800000"/>
                <a:headEnd/>
                <a:tailEnd/>
              </a:ln>
            </p:spPr>
            <p:txBody>
              <a:bodyPr wrap="none" anchor="ctr"/>
              <a:lstStyle/>
              <a:p>
                <a:pPr algn="ctr"/>
                <a:r>
                  <a:rPr lang="en-US" sz="2400" dirty="0"/>
                  <a:t>8</a:t>
                </a:r>
              </a:p>
            </p:txBody>
          </p:sp>
        </p:grpSp>
        <p:grpSp>
          <p:nvGrpSpPr>
            <p:cNvPr id="9" name="Group 64"/>
            <p:cNvGrpSpPr>
              <a:grpSpLocks/>
            </p:cNvGrpSpPr>
            <p:nvPr/>
          </p:nvGrpSpPr>
          <p:grpSpPr bwMode="auto">
            <a:xfrm>
              <a:off x="8737600" y="3765550"/>
              <a:ext cx="508000" cy="1187450"/>
              <a:chOff x="6553200" y="3765550"/>
              <a:chExt cx="381000" cy="1187450"/>
            </a:xfrm>
            <a:solidFill>
              <a:srgbClr val="C198E0"/>
            </a:solidFill>
          </p:grpSpPr>
          <p:cxnSp>
            <p:nvCxnSpPr>
              <p:cNvPr id="44"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45"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5</a:t>
                </a:r>
              </a:p>
            </p:txBody>
          </p:sp>
        </p:grpSp>
        <p:grpSp>
          <p:nvGrpSpPr>
            <p:cNvPr id="10" name="Group 65"/>
            <p:cNvGrpSpPr>
              <a:grpSpLocks/>
            </p:cNvGrpSpPr>
            <p:nvPr/>
          </p:nvGrpSpPr>
          <p:grpSpPr bwMode="auto">
            <a:xfrm>
              <a:off x="8993717" y="3765550"/>
              <a:ext cx="1267883" cy="1187450"/>
              <a:chOff x="6745288" y="3765550"/>
              <a:chExt cx="950912" cy="1187450"/>
            </a:xfrm>
            <a:solidFill>
              <a:srgbClr val="C198E0"/>
            </a:solidFill>
          </p:grpSpPr>
          <p:cxnSp>
            <p:nvCxnSpPr>
              <p:cNvPr id="42"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43"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2</a:t>
                </a:r>
              </a:p>
            </p:txBody>
          </p:sp>
        </p:grpSp>
        <p:grpSp>
          <p:nvGrpSpPr>
            <p:cNvPr id="11" name="Group 10"/>
            <p:cNvGrpSpPr/>
            <p:nvPr/>
          </p:nvGrpSpPr>
          <p:grpSpPr>
            <a:xfrm>
              <a:off x="2645833" y="2514600"/>
              <a:ext cx="3302000" cy="1250950"/>
              <a:chOff x="2645833" y="2514600"/>
              <a:chExt cx="3302000" cy="1250950"/>
            </a:xfrm>
          </p:grpSpPr>
          <p:sp>
            <p:nvSpPr>
              <p:cNvPr id="40" name="AutoShape 6"/>
              <p:cNvSpPr>
                <a:spLocks noChangeArrowheads="1"/>
              </p:cNvSpPr>
              <p:nvPr/>
            </p:nvSpPr>
            <p:spPr bwMode="auto">
              <a:xfrm flipV="1">
                <a:off x="2645833" y="3460750"/>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41" name="AutoShape 7"/>
              <p:cNvCxnSpPr>
                <a:cxnSpLocks noChangeShapeType="1"/>
                <a:stCxn id="6" idx="3"/>
                <a:endCxn id="40" idx="3"/>
              </p:cNvCxnSpPr>
              <p:nvPr/>
            </p:nvCxnSpPr>
            <p:spPr bwMode="auto">
              <a:xfrm flipH="1">
                <a:off x="2897717" y="2514600"/>
                <a:ext cx="3050116" cy="946150"/>
              </a:xfrm>
              <a:prstGeom prst="straightConnector1">
                <a:avLst/>
              </a:prstGeom>
              <a:noFill/>
              <a:ln w="12700">
                <a:solidFill>
                  <a:schemeClr val="tx1"/>
                </a:solidFill>
                <a:round/>
                <a:headEnd/>
                <a:tailEnd type="triangle" w="med" len="med"/>
              </a:ln>
            </p:spPr>
          </p:cxnSp>
        </p:grpSp>
        <p:cxnSp>
          <p:nvCxnSpPr>
            <p:cNvPr id="12" name="AutoShape 9"/>
            <p:cNvCxnSpPr>
              <a:cxnSpLocks noChangeShapeType="1"/>
              <a:stCxn id="40" idx="0"/>
            </p:cNvCxnSpPr>
            <p:nvPr/>
          </p:nvCxnSpPr>
          <p:spPr bwMode="auto">
            <a:xfrm flipH="1">
              <a:off x="1883835" y="3765553"/>
              <a:ext cx="1013884" cy="822325"/>
            </a:xfrm>
            <a:prstGeom prst="straightConnector1">
              <a:avLst/>
            </a:prstGeom>
            <a:noFill/>
            <a:ln w="12700">
              <a:solidFill>
                <a:schemeClr val="tx1"/>
              </a:solidFill>
              <a:round/>
              <a:headEnd/>
              <a:tailEnd type="triangle" w="med" len="med"/>
            </a:ln>
          </p:spPr>
        </p:cxnSp>
        <p:sp>
          <p:nvSpPr>
            <p:cNvPr id="13" name="Rectangle 7"/>
            <p:cNvSpPr>
              <a:spLocks noChangeArrowheads="1"/>
            </p:cNvSpPr>
            <p:nvPr/>
          </p:nvSpPr>
          <p:spPr bwMode="auto">
            <a:xfrm>
              <a:off x="1625600" y="4648200"/>
              <a:ext cx="508000" cy="304800"/>
            </a:xfrm>
            <a:prstGeom prst="rect">
              <a:avLst/>
            </a:prstGeom>
            <a:solidFill>
              <a:srgbClr val="C198E0"/>
            </a:solidFill>
            <a:ln w="9525">
              <a:solidFill>
                <a:schemeClr val="tx1"/>
              </a:solidFill>
              <a:miter lim="800000"/>
              <a:headEnd/>
              <a:tailEnd/>
            </a:ln>
          </p:spPr>
          <p:txBody>
            <a:bodyPr wrap="none" anchor="ctr"/>
            <a:lstStyle/>
            <a:p>
              <a:pPr algn="ctr"/>
              <a:r>
                <a:rPr lang="en-US" sz="2400"/>
                <a:t>3</a:t>
              </a:r>
            </a:p>
          </p:txBody>
        </p:sp>
        <p:cxnSp>
          <p:nvCxnSpPr>
            <p:cNvPr id="14" name="AutoShape 21"/>
            <p:cNvCxnSpPr>
              <a:cxnSpLocks noChangeShapeType="1"/>
            </p:cNvCxnSpPr>
            <p:nvPr/>
          </p:nvCxnSpPr>
          <p:spPr bwMode="auto">
            <a:xfrm rot="5400000">
              <a:off x="5790143" y="2665943"/>
              <a:ext cx="304800" cy="2116"/>
            </a:xfrm>
            <a:prstGeom prst="straightConnector1">
              <a:avLst/>
            </a:prstGeom>
            <a:noFill/>
            <a:ln w="12700">
              <a:solidFill>
                <a:schemeClr val="tx1"/>
              </a:solidFill>
              <a:round/>
              <a:headEnd/>
              <a:tailEnd/>
            </a:ln>
          </p:spPr>
        </p:cxnSp>
        <p:cxnSp>
          <p:nvCxnSpPr>
            <p:cNvPr id="15" name="AutoShape 21"/>
            <p:cNvCxnSpPr>
              <a:cxnSpLocks noChangeShapeType="1"/>
              <a:stCxn id="6" idx="3"/>
            </p:cNvCxnSpPr>
            <p:nvPr/>
          </p:nvCxnSpPr>
          <p:spPr bwMode="auto">
            <a:xfrm rot="16200000" flipH="1">
              <a:off x="6212417" y="2250019"/>
              <a:ext cx="228600" cy="757767"/>
            </a:xfrm>
            <a:prstGeom prst="straightConnector1">
              <a:avLst/>
            </a:prstGeom>
            <a:noFill/>
            <a:ln w="12700">
              <a:solidFill>
                <a:schemeClr val="tx1"/>
              </a:solidFill>
              <a:round/>
              <a:headEnd/>
              <a:tailEnd/>
            </a:ln>
          </p:spPr>
        </p:cxnSp>
        <p:cxnSp>
          <p:nvCxnSpPr>
            <p:cNvPr id="16" name="AutoShape 21"/>
            <p:cNvCxnSpPr>
              <a:cxnSpLocks noChangeShapeType="1"/>
            </p:cNvCxnSpPr>
            <p:nvPr/>
          </p:nvCxnSpPr>
          <p:spPr bwMode="auto">
            <a:xfrm rot="5400000">
              <a:off x="2744259" y="3913717"/>
              <a:ext cx="304800" cy="2117"/>
            </a:xfrm>
            <a:prstGeom prst="straightConnector1">
              <a:avLst/>
            </a:prstGeom>
            <a:noFill/>
            <a:ln w="12700">
              <a:solidFill>
                <a:schemeClr val="tx1"/>
              </a:solidFill>
              <a:round/>
              <a:headEnd/>
              <a:tailEnd/>
            </a:ln>
          </p:spPr>
        </p:cxnSp>
        <p:cxnSp>
          <p:nvCxnSpPr>
            <p:cNvPr id="17" name="AutoShape 21"/>
            <p:cNvCxnSpPr>
              <a:cxnSpLocks noChangeShapeType="1"/>
              <a:stCxn id="40" idx="0"/>
            </p:cNvCxnSpPr>
            <p:nvPr/>
          </p:nvCxnSpPr>
          <p:spPr bwMode="auto">
            <a:xfrm rot="16200000" flipH="1">
              <a:off x="2926292" y="3739091"/>
              <a:ext cx="196850" cy="249767"/>
            </a:xfrm>
            <a:prstGeom prst="straightConnector1">
              <a:avLst/>
            </a:prstGeom>
            <a:noFill/>
            <a:ln w="12700">
              <a:solidFill>
                <a:schemeClr val="tx1"/>
              </a:solidFill>
              <a:round/>
              <a:headEnd/>
              <a:tailEnd/>
            </a:ln>
          </p:spPr>
        </p:cxnSp>
        <p:grpSp>
          <p:nvGrpSpPr>
            <p:cNvPr id="18" name="Group 17"/>
            <p:cNvGrpSpPr/>
            <p:nvPr/>
          </p:nvGrpSpPr>
          <p:grpSpPr>
            <a:xfrm>
              <a:off x="5693833" y="2514603"/>
              <a:ext cx="508000" cy="1235075"/>
              <a:chOff x="5693833" y="2514603"/>
              <a:chExt cx="508000" cy="1235075"/>
            </a:xfrm>
          </p:grpSpPr>
          <p:sp>
            <p:nvSpPr>
              <p:cNvPr id="38" name="AutoShape 20"/>
              <p:cNvSpPr>
                <a:spLocks noChangeArrowheads="1"/>
              </p:cNvSpPr>
              <p:nvPr/>
            </p:nvSpPr>
            <p:spPr bwMode="auto">
              <a:xfrm flipV="1">
                <a:off x="5693833" y="3444878"/>
                <a:ext cx="508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39" name="AutoShape 21"/>
              <p:cNvCxnSpPr>
                <a:cxnSpLocks noChangeShapeType="1"/>
                <a:stCxn id="6" idx="3"/>
                <a:endCxn id="38" idx="3"/>
              </p:cNvCxnSpPr>
              <p:nvPr/>
            </p:nvCxnSpPr>
            <p:spPr bwMode="auto">
              <a:xfrm flipH="1">
                <a:off x="5945717" y="2514603"/>
                <a:ext cx="2117" cy="930275"/>
              </a:xfrm>
              <a:prstGeom prst="straightConnector1">
                <a:avLst/>
              </a:prstGeom>
              <a:noFill/>
              <a:ln w="12700">
                <a:solidFill>
                  <a:schemeClr val="tx1"/>
                </a:solidFill>
                <a:round/>
                <a:headEnd/>
                <a:tailEnd type="triangle" w="med" len="med"/>
              </a:ln>
            </p:spPr>
          </p:cxnSp>
        </p:grpSp>
        <p:grpSp>
          <p:nvGrpSpPr>
            <p:cNvPr id="19" name="Group 58"/>
            <p:cNvGrpSpPr>
              <a:grpSpLocks/>
            </p:cNvGrpSpPr>
            <p:nvPr/>
          </p:nvGrpSpPr>
          <p:grpSpPr bwMode="auto">
            <a:xfrm>
              <a:off x="4673600" y="3762375"/>
              <a:ext cx="1524000" cy="1190625"/>
              <a:chOff x="3505200" y="3762375"/>
              <a:chExt cx="1142999" cy="1190625"/>
            </a:xfrm>
            <a:solidFill>
              <a:srgbClr val="C198E0"/>
            </a:solidFill>
          </p:grpSpPr>
          <p:cxnSp>
            <p:nvCxnSpPr>
              <p:cNvPr id="34" name="AutoShape 23"/>
              <p:cNvCxnSpPr>
                <a:cxnSpLocks noChangeShapeType="1"/>
              </p:cNvCxnSpPr>
              <p:nvPr/>
            </p:nvCxnSpPr>
            <p:spPr bwMode="auto">
              <a:xfrm flipH="1">
                <a:off x="3698875" y="3765550"/>
                <a:ext cx="760413" cy="822325"/>
              </a:xfrm>
              <a:prstGeom prst="straightConnector1">
                <a:avLst/>
              </a:prstGeom>
              <a:grpFill/>
              <a:ln w="12700">
                <a:solidFill>
                  <a:schemeClr val="tx1"/>
                </a:solidFill>
                <a:round/>
                <a:headEnd/>
                <a:tailEnd type="triangle" w="med" len="med"/>
              </a:ln>
            </p:spPr>
          </p:cxnSp>
          <p:sp>
            <p:nvSpPr>
              <p:cNvPr id="35" name="Rectangle 7"/>
              <p:cNvSpPr>
                <a:spLocks noChangeArrowheads="1"/>
              </p:cNvSpPr>
              <p:nvPr/>
            </p:nvSpPr>
            <p:spPr bwMode="auto">
              <a:xfrm>
                <a:off x="3505200" y="4648200"/>
                <a:ext cx="381000" cy="304800"/>
              </a:xfrm>
              <a:prstGeom prst="rect">
                <a:avLst/>
              </a:prstGeom>
              <a:grpFill/>
              <a:ln w="9525">
                <a:solidFill>
                  <a:schemeClr val="tx1"/>
                </a:solidFill>
                <a:miter lim="800000"/>
                <a:headEnd/>
                <a:tailEnd/>
              </a:ln>
            </p:spPr>
            <p:txBody>
              <a:bodyPr wrap="none" anchor="ctr"/>
              <a:lstStyle/>
              <a:p>
                <a:pPr algn="ctr"/>
                <a:r>
                  <a:rPr lang="en-US" sz="2400"/>
                  <a:t>2</a:t>
                </a:r>
              </a:p>
            </p:txBody>
          </p:sp>
          <p:cxnSp>
            <p:nvCxnSpPr>
              <p:cNvPr id="36" name="AutoShape 21"/>
              <p:cNvCxnSpPr>
                <a:cxnSpLocks noChangeShapeType="1"/>
              </p:cNvCxnSpPr>
              <p:nvPr/>
            </p:nvCxnSpPr>
            <p:spPr bwMode="auto">
              <a:xfrm rot="5400000">
                <a:off x="4306094" y="3913981"/>
                <a:ext cx="304800" cy="1588"/>
              </a:xfrm>
              <a:prstGeom prst="straightConnector1">
                <a:avLst/>
              </a:prstGeom>
              <a:grpFill/>
              <a:ln w="12700">
                <a:solidFill>
                  <a:schemeClr val="tx1"/>
                </a:solidFill>
                <a:round/>
                <a:headEnd/>
                <a:tailEnd/>
              </a:ln>
            </p:spPr>
          </p:cxnSp>
          <p:cxnSp>
            <p:nvCxnSpPr>
              <p:cNvPr id="37" name="AutoShape 21"/>
              <p:cNvCxnSpPr>
                <a:cxnSpLocks noChangeShapeType="1"/>
              </p:cNvCxnSpPr>
              <p:nvPr/>
            </p:nvCxnSpPr>
            <p:spPr bwMode="auto">
              <a:xfrm rot="16200000" flipH="1">
                <a:off x="4456112" y="3770312"/>
                <a:ext cx="196850" cy="187325"/>
              </a:xfrm>
              <a:prstGeom prst="straightConnector1">
                <a:avLst/>
              </a:prstGeom>
              <a:grpFill/>
              <a:ln w="12700">
                <a:solidFill>
                  <a:schemeClr val="tx1"/>
                </a:solidFill>
                <a:round/>
                <a:headEnd/>
                <a:tailEnd/>
              </a:ln>
            </p:spPr>
          </p:cxnSp>
        </p:grpSp>
        <p:grpSp>
          <p:nvGrpSpPr>
            <p:cNvPr id="20" name="Group 60"/>
            <p:cNvGrpSpPr>
              <a:grpSpLocks/>
            </p:cNvGrpSpPr>
            <p:nvPr/>
          </p:nvGrpSpPr>
          <p:grpSpPr bwMode="auto">
            <a:xfrm>
              <a:off x="7721600" y="3762375"/>
              <a:ext cx="1524000" cy="1190625"/>
              <a:chOff x="5791200" y="3762375"/>
              <a:chExt cx="1142999" cy="1190625"/>
            </a:xfrm>
            <a:solidFill>
              <a:srgbClr val="C198E0"/>
            </a:solidFill>
          </p:grpSpPr>
          <p:cxnSp>
            <p:nvCxnSpPr>
              <p:cNvPr id="30" name="AutoShape 29"/>
              <p:cNvCxnSpPr>
                <a:cxnSpLocks noChangeShapeType="1"/>
              </p:cNvCxnSpPr>
              <p:nvPr/>
            </p:nvCxnSpPr>
            <p:spPr bwMode="auto">
              <a:xfrm flipH="1">
                <a:off x="5984875" y="3765550"/>
                <a:ext cx="760413" cy="822325"/>
              </a:xfrm>
              <a:prstGeom prst="straightConnector1">
                <a:avLst/>
              </a:prstGeom>
              <a:grpFill/>
              <a:ln w="12700">
                <a:solidFill>
                  <a:schemeClr val="tx1"/>
                </a:solidFill>
                <a:round/>
                <a:headEnd/>
                <a:tailEnd type="triangle" w="med" len="med"/>
              </a:ln>
            </p:spPr>
          </p:cxnSp>
          <p:sp>
            <p:nvSpPr>
              <p:cNvPr id="31" name="Rectangle 7"/>
              <p:cNvSpPr>
                <a:spLocks noChangeArrowheads="1"/>
              </p:cNvSpPr>
              <p:nvPr/>
            </p:nvSpPr>
            <p:spPr bwMode="auto">
              <a:xfrm>
                <a:off x="5791200" y="4648200"/>
                <a:ext cx="381000" cy="304800"/>
              </a:xfrm>
              <a:prstGeom prst="rect">
                <a:avLst/>
              </a:prstGeom>
              <a:grpFill/>
              <a:ln w="9525">
                <a:solidFill>
                  <a:schemeClr val="tx1"/>
                </a:solidFill>
                <a:miter lim="800000"/>
                <a:headEnd/>
                <a:tailEnd/>
              </a:ln>
            </p:spPr>
            <p:txBody>
              <a:bodyPr wrap="none" anchor="ctr"/>
              <a:lstStyle/>
              <a:p>
                <a:pPr algn="ctr"/>
                <a:r>
                  <a:rPr lang="en-US" sz="2400"/>
                  <a:t>14</a:t>
                </a:r>
              </a:p>
            </p:txBody>
          </p:sp>
          <p:cxnSp>
            <p:nvCxnSpPr>
              <p:cNvPr id="32" name="AutoShape 21"/>
              <p:cNvCxnSpPr>
                <a:cxnSpLocks noChangeShapeType="1"/>
              </p:cNvCxnSpPr>
              <p:nvPr/>
            </p:nvCxnSpPr>
            <p:spPr bwMode="auto">
              <a:xfrm rot="5400000">
                <a:off x="6592094" y="3913981"/>
                <a:ext cx="304800" cy="1588"/>
              </a:xfrm>
              <a:prstGeom prst="straightConnector1">
                <a:avLst/>
              </a:prstGeom>
              <a:grpFill/>
              <a:ln w="12700">
                <a:solidFill>
                  <a:schemeClr val="tx1"/>
                </a:solidFill>
                <a:round/>
                <a:headEnd/>
                <a:tailEnd/>
              </a:ln>
            </p:spPr>
          </p:cxnSp>
          <p:cxnSp>
            <p:nvCxnSpPr>
              <p:cNvPr id="33" name="AutoShape 21"/>
              <p:cNvCxnSpPr>
                <a:cxnSpLocks noChangeShapeType="1"/>
              </p:cNvCxnSpPr>
              <p:nvPr/>
            </p:nvCxnSpPr>
            <p:spPr bwMode="auto">
              <a:xfrm rot="16200000" flipH="1">
                <a:off x="6742112" y="3770312"/>
                <a:ext cx="196850" cy="187325"/>
              </a:xfrm>
              <a:prstGeom prst="straightConnector1">
                <a:avLst/>
              </a:prstGeom>
              <a:grpFill/>
              <a:ln w="12700">
                <a:solidFill>
                  <a:schemeClr val="tx1"/>
                </a:solidFill>
                <a:round/>
                <a:headEnd/>
                <a:tailEnd/>
              </a:ln>
            </p:spPr>
          </p:cxnSp>
        </p:grpSp>
        <p:grpSp>
          <p:nvGrpSpPr>
            <p:cNvPr id="21" name="Group 64"/>
            <p:cNvGrpSpPr>
              <a:grpSpLocks/>
            </p:cNvGrpSpPr>
            <p:nvPr/>
          </p:nvGrpSpPr>
          <p:grpSpPr bwMode="auto">
            <a:xfrm>
              <a:off x="5689600" y="3765550"/>
              <a:ext cx="508000" cy="1187450"/>
              <a:chOff x="6553200" y="3765550"/>
              <a:chExt cx="381000" cy="1187450"/>
            </a:xfrm>
            <a:solidFill>
              <a:srgbClr val="C198E0"/>
            </a:solidFill>
          </p:grpSpPr>
          <p:cxnSp>
            <p:nvCxnSpPr>
              <p:cNvPr id="28" name="AutoShape 33"/>
              <p:cNvCxnSpPr>
                <a:cxnSpLocks noChangeShapeType="1"/>
              </p:cNvCxnSpPr>
              <p:nvPr/>
            </p:nvCxnSpPr>
            <p:spPr bwMode="auto">
              <a:xfrm>
                <a:off x="6745288" y="3765550"/>
                <a:ext cx="1588" cy="806450"/>
              </a:xfrm>
              <a:prstGeom prst="straightConnector1">
                <a:avLst/>
              </a:prstGeom>
              <a:grpFill/>
              <a:ln w="12700">
                <a:solidFill>
                  <a:schemeClr val="tx1"/>
                </a:solidFill>
                <a:round/>
                <a:headEnd/>
                <a:tailEnd type="triangle" w="med" len="med"/>
              </a:ln>
            </p:spPr>
          </p:cxnSp>
          <p:sp>
            <p:nvSpPr>
              <p:cNvPr id="29" name="Rectangle 7"/>
              <p:cNvSpPr>
                <a:spLocks noChangeArrowheads="1"/>
              </p:cNvSpPr>
              <p:nvPr/>
            </p:nvSpPr>
            <p:spPr bwMode="auto">
              <a:xfrm>
                <a:off x="6553200" y="4648200"/>
                <a:ext cx="381000" cy="304800"/>
              </a:xfrm>
              <a:prstGeom prst="rect">
                <a:avLst/>
              </a:prstGeom>
              <a:grpFill/>
              <a:ln w="9525">
                <a:solidFill>
                  <a:schemeClr val="tx1"/>
                </a:solidFill>
                <a:miter lim="800000"/>
                <a:headEnd/>
                <a:tailEnd/>
              </a:ln>
            </p:spPr>
            <p:txBody>
              <a:bodyPr wrap="none" anchor="ctr"/>
              <a:lstStyle/>
              <a:p>
                <a:pPr algn="ctr"/>
                <a:r>
                  <a:rPr lang="en-US" sz="2400"/>
                  <a:t>4</a:t>
                </a:r>
              </a:p>
            </p:txBody>
          </p:sp>
        </p:grpSp>
        <p:grpSp>
          <p:nvGrpSpPr>
            <p:cNvPr id="22" name="Group 65"/>
            <p:cNvGrpSpPr>
              <a:grpSpLocks/>
            </p:cNvGrpSpPr>
            <p:nvPr/>
          </p:nvGrpSpPr>
          <p:grpSpPr bwMode="auto">
            <a:xfrm>
              <a:off x="5945717" y="3765550"/>
              <a:ext cx="1267883" cy="1187450"/>
              <a:chOff x="6745288" y="3765550"/>
              <a:chExt cx="950912" cy="1187450"/>
            </a:xfrm>
            <a:solidFill>
              <a:srgbClr val="C198E0"/>
            </a:solidFill>
          </p:grpSpPr>
          <p:cxnSp>
            <p:nvCxnSpPr>
              <p:cNvPr id="26" name="AutoShape 37"/>
              <p:cNvCxnSpPr>
                <a:cxnSpLocks noChangeShapeType="1"/>
              </p:cNvCxnSpPr>
              <p:nvPr/>
            </p:nvCxnSpPr>
            <p:spPr bwMode="auto">
              <a:xfrm>
                <a:off x="6745288" y="3765550"/>
                <a:ext cx="763587" cy="822325"/>
              </a:xfrm>
              <a:prstGeom prst="straightConnector1">
                <a:avLst/>
              </a:prstGeom>
              <a:grpFill/>
              <a:ln w="12700">
                <a:solidFill>
                  <a:schemeClr val="tx1"/>
                </a:solidFill>
                <a:round/>
                <a:headEnd/>
                <a:tailEnd type="triangle" w="med" len="med"/>
              </a:ln>
            </p:spPr>
          </p:cxnSp>
          <p:sp>
            <p:nvSpPr>
              <p:cNvPr id="27" name="Rectangle 7"/>
              <p:cNvSpPr>
                <a:spLocks noChangeArrowheads="1"/>
              </p:cNvSpPr>
              <p:nvPr/>
            </p:nvSpPr>
            <p:spPr bwMode="auto">
              <a:xfrm>
                <a:off x="7315200" y="4648200"/>
                <a:ext cx="381000" cy="304800"/>
              </a:xfrm>
              <a:prstGeom prst="rect">
                <a:avLst/>
              </a:prstGeom>
              <a:grpFill/>
              <a:ln w="9525">
                <a:solidFill>
                  <a:schemeClr val="tx1"/>
                </a:solidFill>
                <a:miter lim="800000"/>
                <a:headEnd/>
                <a:tailEnd/>
              </a:ln>
            </p:spPr>
            <p:txBody>
              <a:bodyPr wrap="none" anchor="ctr"/>
              <a:lstStyle/>
              <a:p>
                <a:pPr algn="ctr"/>
                <a:r>
                  <a:rPr lang="en-US" sz="2400" dirty="0"/>
                  <a:t>6</a:t>
                </a:r>
              </a:p>
            </p:txBody>
          </p:sp>
        </p:grpSp>
        <p:grpSp>
          <p:nvGrpSpPr>
            <p:cNvPr id="23" name="Group 61"/>
            <p:cNvGrpSpPr>
              <a:grpSpLocks/>
            </p:cNvGrpSpPr>
            <p:nvPr/>
          </p:nvGrpSpPr>
          <p:grpSpPr bwMode="auto">
            <a:xfrm>
              <a:off x="5947833" y="2514600"/>
              <a:ext cx="3301998" cy="1250950"/>
              <a:chOff x="4460876" y="2514600"/>
              <a:chExt cx="2476499" cy="1250950"/>
            </a:xfrm>
          </p:grpSpPr>
          <p:sp>
            <p:nvSpPr>
              <p:cNvPr id="24" name="AutoShape 26"/>
              <p:cNvSpPr>
                <a:spLocks noChangeArrowheads="1"/>
              </p:cNvSpPr>
              <p:nvPr/>
            </p:nvSpPr>
            <p:spPr bwMode="auto">
              <a:xfrm flipV="1">
                <a:off x="6556375" y="3460750"/>
                <a:ext cx="381000" cy="304800"/>
              </a:xfrm>
              <a:prstGeom prst="triangle">
                <a:avLst>
                  <a:gd name="adj" fmla="val 50000"/>
                </a:avLst>
              </a:prstGeom>
              <a:solidFill>
                <a:srgbClr val="FF0000"/>
              </a:solidFill>
              <a:ln w="12700">
                <a:solidFill>
                  <a:schemeClr val="tx1"/>
                </a:solidFill>
                <a:miter lim="800000"/>
                <a:headEnd/>
                <a:tailEnd/>
              </a:ln>
            </p:spPr>
            <p:txBody>
              <a:bodyPr wrap="none" anchor="ctr"/>
              <a:lstStyle/>
              <a:p>
                <a:endParaRPr lang="en-US" sz="2400"/>
              </a:p>
            </p:txBody>
          </p:sp>
          <p:cxnSp>
            <p:nvCxnSpPr>
              <p:cNvPr id="25" name="AutoShape 27"/>
              <p:cNvCxnSpPr>
                <a:cxnSpLocks noChangeShapeType="1"/>
                <a:stCxn id="6" idx="3"/>
                <a:endCxn id="24" idx="3"/>
              </p:cNvCxnSpPr>
              <p:nvPr/>
            </p:nvCxnSpPr>
            <p:spPr bwMode="auto">
              <a:xfrm>
                <a:off x="4460875" y="2514600"/>
                <a:ext cx="2284413" cy="946150"/>
              </a:xfrm>
              <a:prstGeom prst="straightConnector1">
                <a:avLst/>
              </a:prstGeom>
              <a:noFill/>
              <a:ln w="12700">
                <a:solidFill>
                  <a:schemeClr val="tx1"/>
                </a:solidFill>
                <a:round/>
                <a:headEnd/>
                <a:tailEnd type="triangle" w="med" len="med"/>
              </a:ln>
            </p:spPr>
          </p:cxnSp>
        </p:grpSp>
      </p:grpSp>
      <mc:AlternateContent xmlns:mc="http://schemas.openxmlformats.org/markup-compatibility/2006">
        <mc:Choice xmlns:p14="http://schemas.microsoft.com/office/powerpoint/2010/main" Requires="p14">
          <p:contentPart p14:bwMode="auto" r:id="rId2">
            <p14:nvContentPartPr>
              <p14:cNvPr id="50" name="Ink 49">
                <a:extLst>
                  <a:ext uri="{FF2B5EF4-FFF2-40B4-BE49-F238E27FC236}">
                    <a16:creationId xmlns:a16="http://schemas.microsoft.com/office/drawing/2014/main" id="{FC7865B4-A3CC-B316-9BE4-3859F3318D11}"/>
                  </a:ext>
                </a:extLst>
              </p14:cNvPr>
              <p14:cNvContentPartPr/>
              <p14:nvPr/>
            </p14:nvContentPartPr>
            <p14:xfrm>
              <a:off x="588600" y="1482480"/>
              <a:ext cx="9463320" cy="4896720"/>
            </p14:xfrm>
          </p:contentPart>
        </mc:Choice>
        <mc:Fallback>
          <p:pic>
            <p:nvPicPr>
              <p:cNvPr id="50" name="Ink 49">
                <a:extLst>
                  <a:ext uri="{FF2B5EF4-FFF2-40B4-BE49-F238E27FC236}">
                    <a16:creationId xmlns:a16="http://schemas.microsoft.com/office/drawing/2014/main" id="{FC7865B4-A3CC-B316-9BE4-3859F3318D11}"/>
                  </a:ext>
                </a:extLst>
              </p:cNvPr>
              <p:cNvPicPr/>
              <p:nvPr/>
            </p:nvPicPr>
            <p:blipFill>
              <a:blip r:embed="rId3"/>
              <a:stretch>
                <a:fillRect/>
              </a:stretch>
            </p:blipFill>
            <p:spPr>
              <a:xfrm>
                <a:off x="579240" y="1473120"/>
                <a:ext cx="9482040" cy="4915440"/>
              </a:xfrm>
              <a:prstGeom prst="rect">
                <a:avLst/>
              </a:prstGeom>
            </p:spPr>
          </p:pic>
        </mc:Fallback>
      </mc:AlternateContent>
    </p:spTree>
    <p:extLst>
      <p:ext uri="{BB962C8B-B14F-4D97-AF65-F5344CB8AC3E}">
        <p14:creationId xmlns:p14="http://schemas.microsoft.com/office/powerpoint/2010/main" val="394361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Games and Payoff Matrices</a:t>
            </a:r>
          </a:p>
        </p:txBody>
      </p:sp>
      <p:sp>
        <p:nvSpPr>
          <p:cNvPr id="3" name="Content Placeholder 2"/>
          <p:cNvSpPr>
            <a:spLocks noGrp="1"/>
          </p:cNvSpPr>
          <p:nvPr>
            <p:ph sz="quarter" idx="1"/>
          </p:nvPr>
        </p:nvSpPr>
        <p:spPr>
          <a:xfrm>
            <a:off x="687874" y="1206766"/>
            <a:ext cx="11037961" cy="4937760"/>
          </a:xfrm>
        </p:spPr>
        <p:txBody>
          <a:bodyPr>
            <a:normAutofit/>
          </a:bodyPr>
          <a:lstStyle/>
          <a:p>
            <a:r>
              <a:rPr lang="en-US" dirty="0"/>
              <a:t>Rock-Paper-Scissors (RPS)</a:t>
            </a:r>
          </a:p>
          <a:p>
            <a:pPr lvl="1"/>
            <a:r>
              <a:rPr lang="en-US" dirty="0"/>
              <a:t>Rock beats Scissors</a:t>
            </a:r>
          </a:p>
          <a:p>
            <a:pPr lvl="1"/>
            <a:r>
              <a:rPr lang="en-US" dirty="0"/>
              <a:t>Scissors beats Paper</a:t>
            </a:r>
          </a:p>
          <a:p>
            <a:pPr lvl="1"/>
            <a:r>
              <a:rPr lang="en-US" dirty="0"/>
              <a:t>Paper beats Rock</a:t>
            </a:r>
          </a:p>
          <a:p>
            <a:endParaRPr lang="en-US" dirty="0"/>
          </a:p>
          <a:p>
            <a:endParaRPr lang="en-US" dirty="0"/>
          </a:p>
          <a:p>
            <a:endParaRPr lang="en-US" dirty="0"/>
          </a:p>
          <a:p>
            <a:pPr marL="0" lvl="1" indent="0">
              <a:buNone/>
            </a:pPr>
            <a:r>
              <a:rPr lang="en-US" dirty="0"/>
              <a:t>2-player </a:t>
            </a:r>
            <a:r>
              <a:rPr lang="en-US" dirty="0">
                <a:solidFill>
                  <a:schemeClr val="tx2"/>
                </a:solidFill>
              </a:rPr>
              <a:t>normal-form</a:t>
            </a:r>
            <a:r>
              <a:rPr lang="en-US" dirty="0"/>
              <a:t> game with finite set of </a:t>
            </a:r>
            <a:r>
              <a:rPr lang="en-US" dirty="0">
                <a:solidFill>
                  <a:schemeClr val="tx2"/>
                </a:solidFill>
              </a:rPr>
              <a:t>actions taken simultaneously</a:t>
            </a:r>
          </a:p>
          <a:p>
            <a:pPr marL="0" lvl="1" indent="0">
              <a:buNone/>
            </a:pPr>
            <a:r>
              <a:rPr lang="en-US" dirty="0"/>
              <a:t>	represented in a (bi)matrix</a:t>
            </a:r>
          </a:p>
          <a:p>
            <a:pPr marL="0" lvl="1" indent="0">
              <a:buNone/>
            </a:pPr>
            <a:r>
              <a:rPr lang="en-US" dirty="0">
                <a:solidFill>
                  <a:srgbClr val="0070C0"/>
                </a:solidFill>
              </a:rPr>
              <a:t>Player 1 is row player (typically first number)</a:t>
            </a:r>
          </a:p>
          <a:p>
            <a:pPr marL="0" lvl="1" indent="0">
              <a:buNone/>
            </a:pPr>
            <a:r>
              <a:rPr lang="en-US" dirty="0">
                <a:solidFill>
                  <a:srgbClr val="00B050"/>
                </a:solidFill>
              </a:rPr>
              <a:t>Player 2 is column player (typically second number)</a:t>
            </a:r>
          </a:p>
        </p:txBody>
      </p:sp>
      <p:graphicFrame>
        <p:nvGraphicFramePr>
          <p:cNvPr id="7" name="Table 6"/>
          <p:cNvGraphicFramePr>
            <a:graphicFrameLocks noGrp="1"/>
          </p:cNvGraphicFramePr>
          <p:nvPr>
            <p:extLst>
              <p:ext uri="{D42A27DB-BD31-4B8C-83A1-F6EECF244321}">
                <p14:modId xmlns:p14="http://schemas.microsoft.com/office/powerpoint/2010/main" val="4060297960"/>
              </p:ext>
            </p:extLst>
          </p:nvPr>
        </p:nvGraphicFramePr>
        <p:xfrm>
          <a:off x="6066479" y="2083150"/>
          <a:ext cx="4552548" cy="1681457"/>
        </p:xfrm>
        <a:graphic>
          <a:graphicData uri="http://schemas.openxmlformats.org/drawingml/2006/table">
            <a:tbl>
              <a:tblPr firstRow="1" bandRow="1">
                <a:tableStyleId>{5940675A-B579-460E-94D1-54222C63F5DA}</a:tableStyleId>
              </a:tblPr>
              <a:tblGrid>
                <a:gridCol w="1138137">
                  <a:extLst>
                    <a:ext uri="{9D8B030D-6E8A-4147-A177-3AD203B41FA5}">
                      <a16:colId xmlns:a16="http://schemas.microsoft.com/office/drawing/2014/main" val="20000"/>
                    </a:ext>
                  </a:extLst>
                </a:gridCol>
                <a:gridCol w="1138137">
                  <a:extLst>
                    <a:ext uri="{9D8B030D-6E8A-4147-A177-3AD203B41FA5}">
                      <a16:colId xmlns:a16="http://schemas.microsoft.com/office/drawing/2014/main" val="20001"/>
                    </a:ext>
                  </a:extLst>
                </a:gridCol>
                <a:gridCol w="1138137">
                  <a:extLst>
                    <a:ext uri="{9D8B030D-6E8A-4147-A177-3AD203B41FA5}">
                      <a16:colId xmlns:a16="http://schemas.microsoft.com/office/drawing/2014/main" val="20002"/>
                    </a:ext>
                  </a:extLst>
                </a:gridCol>
                <a:gridCol w="1138137">
                  <a:extLst>
                    <a:ext uri="{9D8B030D-6E8A-4147-A177-3AD203B41FA5}">
                      <a16:colId xmlns:a16="http://schemas.microsoft.com/office/drawing/2014/main" val="20003"/>
                    </a:ext>
                  </a:extLst>
                </a:gridCol>
              </a:tblGrid>
              <a:tr h="475465">
                <a:tc>
                  <a:txBody>
                    <a:bodyPr/>
                    <a:lstStyle/>
                    <a:p>
                      <a:pPr algn="ctr"/>
                      <a:endParaRPr lang="en-US" sz="2000" dirty="0"/>
                    </a:p>
                  </a:txBody>
                  <a:tcPr/>
                </a:tc>
                <a:tc>
                  <a:txBody>
                    <a:bodyPr/>
                    <a:lstStyle/>
                    <a:p>
                      <a:pPr algn="ctr"/>
                      <a:r>
                        <a:rPr lang="en-US" sz="2000" dirty="0">
                          <a:solidFill>
                            <a:srgbClr val="00B050"/>
                          </a:solidFill>
                        </a:rPr>
                        <a:t>Rock</a:t>
                      </a:r>
                    </a:p>
                  </a:txBody>
                  <a:tcPr/>
                </a:tc>
                <a:tc>
                  <a:txBody>
                    <a:bodyPr/>
                    <a:lstStyle/>
                    <a:p>
                      <a:pPr algn="ctr"/>
                      <a:r>
                        <a:rPr lang="en-US" sz="2000" dirty="0">
                          <a:solidFill>
                            <a:srgbClr val="00B050"/>
                          </a:solidFill>
                        </a:rPr>
                        <a:t>Paper</a:t>
                      </a:r>
                    </a:p>
                  </a:txBody>
                  <a:tcPr/>
                </a:tc>
                <a:tc>
                  <a:txBody>
                    <a:bodyPr/>
                    <a:lstStyle/>
                    <a:p>
                      <a:pPr algn="ctr"/>
                      <a:r>
                        <a:rPr lang="en-US" sz="2000" dirty="0">
                          <a:solidFill>
                            <a:srgbClr val="00B050"/>
                          </a:solidFill>
                        </a:rPr>
                        <a:t>Scissors</a:t>
                      </a:r>
                    </a:p>
                  </a:txBody>
                  <a:tcPr/>
                </a:tc>
                <a:extLst>
                  <a:ext uri="{0D108BD9-81ED-4DB2-BD59-A6C34878D82A}">
                    <a16:rowId xmlns:a16="http://schemas.microsoft.com/office/drawing/2014/main" val="10000"/>
                  </a:ext>
                </a:extLst>
              </a:tr>
              <a:tr h="413512">
                <a:tc>
                  <a:txBody>
                    <a:bodyPr/>
                    <a:lstStyle/>
                    <a:p>
                      <a:pPr algn="ctr"/>
                      <a:r>
                        <a:rPr lang="en-US" sz="2000" dirty="0">
                          <a:solidFill>
                            <a:schemeClr val="accent1"/>
                          </a:solidFill>
                        </a:rPr>
                        <a:t>Rock</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1"/>
                  </a:ext>
                </a:extLst>
              </a:tr>
              <a:tr h="363479">
                <a:tc>
                  <a:txBody>
                    <a:bodyPr/>
                    <a:lstStyle/>
                    <a:p>
                      <a:pPr algn="ctr"/>
                      <a:r>
                        <a:rPr lang="en-US" sz="2000" dirty="0">
                          <a:solidFill>
                            <a:schemeClr val="accent1"/>
                          </a:solidFill>
                        </a:rPr>
                        <a:t>Paper</a:t>
                      </a:r>
                    </a:p>
                  </a:txBody>
                  <a:tcPr/>
                </a:tc>
                <a:tc>
                  <a:txBody>
                    <a:bodyPr/>
                    <a:lstStyle/>
                    <a:p>
                      <a:pPr algn="ct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algn="ctr"/>
                      <a:r>
                        <a:rPr lang="en-US" sz="2000" dirty="0">
                          <a:solidFill>
                            <a:schemeClr val="accent1"/>
                          </a:solidFill>
                        </a:rPr>
                        <a:t>0, </a:t>
                      </a:r>
                      <a:r>
                        <a:rPr kumimoji="0" lang="en-US" sz="2000" kern="1200" dirty="0">
                          <a:solidFill>
                            <a:srgbClr val="00B050"/>
                          </a:solidFill>
                          <a:latin typeface="+mn-lt"/>
                          <a:ea typeface="+mn-ea"/>
                          <a:cs typeface="+mn-cs"/>
                        </a:rPr>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extLst>
                  <a:ext uri="{0D108BD9-81ED-4DB2-BD59-A6C34878D82A}">
                    <a16:rowId xmlns:a16="http://schemas.microsoft.com/office/drawing/2014/main" val="10002"/>
                  </a:ext>
                </a:extLst>
              </a:tr>
              <a:tr h="363479">
                <a:tc>
                  <a:txBody>
                    <a:bodyPr/>
                    <a:lstStyle/>
                    <a:p>
                      <a:pPr algn="ctr"/>
                      <a:r>
                        <a:rPr lang="en-US" sz="2000" dirty="0">
                          <a:solidFill>
                            <a:schemeClr val="accent1"/>
                          </a:solidFill>
                        </a:rPr>
                        <a:t>Scissors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1, </a:t>
                      </a:r>
                      <a:r>
                        <a:rPr kumimoji="0" lang="en-US" sz="2000" kern="1200" dirty="0">
                          <a:solidFill>
                            <a:srgbClr val="00B050"/>
                          </a:solidFill>
                          <a:latin typeface="+mn-lt"/>
                          <a:ea typeface="+mn-ea"/>
                          <a:cs typeface="+mn-cs"/>
                        </a:rPr>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solidFill>
                        </a:rPr>
                        <a:t>0, </a:t>
                      </a:r>
                      <a:r>
                        <a:rPr kumimoji="0" lang="en-US" sz="2000" kern="1200" dirty="0">
                          <a:solidFill>
                            <a:srgbClr val="00B050"/>
                          </a:solidFill>
                          <a:latin typeface="+mn-lt"/>
                          <a:ea typeface="+mn-ea"/>
                          <a:cs typeface="+mn-cs"/>
                        </a:rPr>
                        <a:t>0</a:t>
                      </a:r>
                    </a:p>
                  </a:txBody>
                  <a:tcPr/>
                </a:tc>
                <a:extLst>
                  <a:ext uri="{0D108BD9-81ED-4DB2-BD59-A6C34878D82A}">
                    <a16:rowId xmlns:a16="http://schemas.microsoft.com/office/drawing/2014/main" val="10003"/>
                  </a:ext>
                </a:extLst>
              </a:tr>
            </a:tbl>
          </a:graphicData>
        </a:graphic>
      </p:graphicFrame>
      <p:sp>
        <p:nvSpPr>
          <p:cNvPr id="8" name="TextBox 7"/>
          <p:cNvSpPr txBox="1"/>
          <p:nvPr/>
        </p:nvSpPr>
        <p:spPr>
          <a:xfrm>
            <a:off x="8154617" y="1564315"/>
            <a:ext cx="1376246" cy="400110"/>
          </a:xfrm>
          <a:prstGeom prst="rect">
            <a:avLst/>
          </a:prstGeom>
          <a:noFill/>
        </p:spPr>
        <p:txBody>
          <a:bodyPr wrap="square" rtlCol="0">
            <a:spAutoFit/>
          </a:bodyPr>
          <a:lstStyle/>
          <a:p>
            <a:r>
              <a:rPr lang="en-US" sz="2000" dirty="0">
                <a:solidFill>
                  <a:srgbClr val="00B050"/>
                </a:solidFill>
              </a:rPr>
              <a:t>Player 2</a:t>
            </a:r>
          </a:p>
        </p:txBody>
      </p:sp>
      <p:sp>
        <p:nvSpPr>
          <p:cNvPr id="9" name="TextBox 8"/>
          <p:cNvSpPr txBox="1"/>
          <p:nvPr/>
        </p:nvSpPr>
        <p:spPr>
          <a:xfrm rot="16200000">
            <a:off x="4904519" y="2466307"/>
            <a:ext cx="1480858" cy="400110"/>
          </a:xfrm>
          <a:prstGeom prst="rect">
            <a:avLst/>
          </a:prstGeom>
          <a:noFill/>
        </p:spPr>
        <p:txBody>
          <a:bodyPr wrap="square" rtlCol="0">
            <a:spAutoFit/>
          </a:bodyPr>
          <a:lstStyle/>
          <a:p>
            <a:r>
              <a:rPr lang="en-US" sz="2000" dirty="0">
                <a:solidFill>
                  <a:schemeClr val="accent1"/>
                </a:solidFill>
              </a:rPr>
              <a:t>Player 1</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2651656-6461-84A2-B354-1E497FD5807F}"/>
                  </a:ext>
                </a:extLst>
              </p14:cNvPr>
              <p14:cNvContentPartPr/>
              <p14:nvPr/>
            </p14:nvContentPartPr>
            <p14:xfrm>
              <a:off x="1809720" y="1926000"/>
              <a:ext cx="7265520" cy="4038120"/>
            </p14:xfrm>
          </p:contentPart>
        </mc:Choice>
        <mc:Fallback>
          <p:pic>
            <p:nvPicPr>
              <p:cNvPr id="4" name="Ink 3">
                <a:extLst>
                  <a:ext uri="{FF2B5EF4-FFF2-40B4-BE49-F238E27FC236}">
                    <a16:creationId xmlns:a16="http://schemas.microsoft.com/office/drawing/2014/main" id="{92651656-6461-84A2-B354-1E497FD5807F}"/>
                  </a:ext>
                </a:extLst>
              </p:cNvPr>
              <p:cNvPicPr/>
              <p:nvPr/>
            </p:nvPicPr>
            <p:blipFill>
              <a:blip r:embed="rId4"/>
              <a:stretch>
                <a:fillRect/>
              </a:stretch>
            </p:blipFill>
            <p:spPr>
              <a:xfrm>
                <a:off x="1800360" y="1916640"/>
                <a:ext cx="7284240" cy="4056840"/>
              </a:xfrm>
              <a:prstGeom prst="rect">
                <a:avLst/>
              </a:prstGeom>
            </p:spPr>
          </p:pic>
        </mc:Fallback>
      </mc:AlternateContent>
    </p:spTree>
    <p:extLst>
      <p:ext uri="{BB962C8B-B14F-4D97-AF65-F5344CB8AC3E}">
        <p14:creationId xmlns:p14="http://schemas.microsoft.com/office/powerpoint/2010/main" val="403553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472-F883-4FE0-A95F-0DF34F1E3FEC}"/>
              </a:ext>
            </a:extLst>
          </p:cNvPr>
          <p:cNvSpPr>
            <a:spLocks noGrp="1"/>
          </p:cNvSpPr>
          <p:nvPr>
            <p:ph type="title"/>
          </p:nvPr>
        </p:nvSpPr>
        <p:spPr/>
        <p:txBody>
          <a:bodyPr/>
          <a:lstStyle/>
          <a:p>
            <a:r>
              <a:rPr lang="en-US" dirty="0"/>
              <a:t>Rock, Paper, Scissors, Lizard, Spock</a:t>
            </a:r>
          </a:p>
        </p:txBody>
      </p:sp>
      <p:sp>
        <p:nvSpPr>
          <p:cNvPr id="3" name="Content Placeholder 2">
            <a:extLst>
              <a:ext uri="{FF2B5EF4-FFF2-40B4-BE49-F238E27FC236}">
                <a16:creationId xmlns:a16="http://schemas.microsoft.com/office/drawing/2014/main" id="{6FAEFDC4-84B4-4C2D-B2D5-CC1CE1C5A2D9}"/>
              </a:ext>
            </a:extLst>
          </p:cNvPr>
          <p:cNvSpPr>
            <a:spLocks noGrp="1"/>
          </p:cNvSpPr>
          <p:nvPr>
            <p:ph idx="1"/>
          </p:nvPr>
        </p:nvSpPr>
        <p:spPr/>
        <p:txBody>
          <a:bodyPr/>
          <a:lstStyle/>
          <a:p>
            <a:r>
              <a:rPr lang="en-US" dirty="0"/>
              <a:t>CBS, Big Bang Theory</a:t>
            </a:r>
          </a:p>
          <a:p>
            <a:r>
              <a:rPr lang="en-US" sz="2000" dirty="0">
                <a:hlinkClick r:id="rId2"/>
              </a:rPr>
              <a:t>https://www.youtube.com/watch?v=iSHPVCBsnLw</a:t>
            </a:r>
            <a:endParaRPr lang="en-US" sz="2000" dirty="0"/>
          </a:p>
        </p:txBody>
      </p:sp>
      <p:pic>
        <p:nvPicPr>
          <p:cNvPr id="5122" name="Picture 2" descr="Rock Paper Scissors Lizard Spock T-Shirt | SnorgTees">
            <a:extLst>
              <a:ext uri="{FF2B5EF4-FFF2-40B4-BE49-F238E27FC236}">
                <a16:creationId xmlns:a16="http://schemas.microsoft.com/office/drawing/2014/main" id="{BDA6A068-200B-4C5E-838B-466994EAD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944" y="1113178"/>
            <a:ext cx="5128957" cy="51289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8400572-30BC-4002-8E98-5B72CFAA51B0}"/>
              </a:ext>
            </a:extLst>
          </p:cNvPr>
          <p:cNvSpPr/>
          <p:nvPr/>
        </p:nvSpPr>
        <p:spPr>
          <a:xfrm>
            <a:off x="401368" y="6386545"/>
            <a:ext cx="7171707" cy="369332"/>
          </a:xfrm>
          <a:prstGeom prst="rect">
            <a:avLst/>
          </a:prstGeom>
        </p:spPr>
        <p:txBody>
          <a:bodyPr wrap="none">
            <a:spAutoFit/>
          </a:bodyPr>
          <a:lstStyle/>
          <a:p>
            <a:r>
              <a:rPr lang="en-US" dirty="0"/>
              <a:t>Image credit: </a:t>
            </a:r>
            <a:r>
              <a:rPr lang="en-US" dirty="0">
                <a:hlinkClick r:id="rId4"/>
              </a:rPr>
              <a:t>https://www.snorgtees.com/rock-paper-scissors-lizard-spock</a:t>
            </a:r>
            <a:endParaRPr lang="en-US" dirty="0"/>
          </a:p>
        </p:txBody>
      </p:sp>
    </p:spTree>
    <p:extLst>
      <p:ext uri="{BB962C8B-B14F-4D97-AF65-F5344CB8AC3E}">
        <p14:creationId xmlns:p14="http://schemas.microsoft.com/office/powerpoint/2010/main" val="68501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Strategy: Rock, Paper, Scissors</a:t>
            </a:r>
          </a:p>
        </p:txBody>
      </p:sp>
      <p:sp>
        <p:nvSpPr>
          <p:cNvPr id="5" name="Content Placeholder 4"/>
          <p:cNvSpPr>
            <a:spLocks noGrp="1"/>
          </p:cNvSpPr>
          <p:nvPr>
            <p:ph sz="quarter" idx="1"/>
          </p:nvPr>
        </p:nvSpPr>
        <p:spPr/>
        <p:txBody>
          <a:bodyPr/>
          <a:lstStyle/>
          <a:p>
            <a:r>
              <a:rPr lang="en-US" dirty="0"/>
              <a:t>Design an AI to play Rock-Paper-Scissors for T rounds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𝑇</m:t>
                              </m:r>
                            </m:oMath>
                          </a14:m>
                          <a:endParaRPr lang="en-US" b="0" dirty="0"/>
                        </a:p>
                        <a:p>
                          <a:r>
                            <a:rPr lang="en-US" dirty="0"/>
                            <a:t>Output: action a </a:t>
                          </a:r>
                          <a14:m>
                            <m:oMath xmlns:m="http://schemas.openxmlformats.org/officeDocument/2006/math">
                              <m:r>
                                <a:rPr lang="en-US" b="0" i="1" smtClean="0">
                                  <a:latin typeface="Cambria Math" panose="02040503050406030204" pitchFamily="18" charset="0"/>
                                </a:rPr>
                                <m:t>∈</m:t>
                              </m:r>
                            </m:oMath>
                          </a14:m>
                          <a:r>
                            <a:rPr lang="en-US" dirty="0"/>
                            <a:t> {Rock, Paper,</a:t>
                          </a:r>
                          <a:r>
                            <a:rPr lang="en-US" baseline="0" dirty="0"/>
                            <a:t> Scissors</a:t>
                          </a:r>
                          <a:r>
                            <a:rPr lang="en-US" dirty="0"/>
                            <a:t>}</a:t>
                          </a:r>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327368083"/>
                  </p:ext>
                </p:extLst>
              </p:nvPr>
            </p:nvGraphicFramePr>
            <p:xfrm>
              <a:off x="3048000" y="2439621"/>
              <a:ext cx="6096000" cy="3662680"/>
            </p:xfrm>
            <a:graphic>
              <a:graphicData uri="http://schemas.openxmlformats.org/drawingml/2006/table">
                <a:tbl>
                  <a:tblPr firstRow="1" bandRow="1">
                    <a:tableStyleId>{6E25E649-3F16-4E02-A733-19D2CDBF48F0}</a:tableStyleId>
                  </a:tblPr>
                  <a:tblGrid>
                    <a:gridCol w="6096000">
                      <a:extLst>
                        <a:ext uri="{9D8B030D-6E8A-4147-A177-3AD203B41FA5}">
                          <a16:colId xmlns:a16="http://schemas.microsoft.com/office/drawing/2014/main" val="20000"/>
                        </a:ext>
                      </a:extLst>
                    </a:gridCol>
                  </a:tblGrid>
                  <a:tr h="365760">
                    <a:tc>
                      <a:txBody>
                        <a:bodyPr/>
                        <a:lstStyle/>
                        <a:p>
                          <a:r>
                            <a:rPr lang="en-US" dirty="0"/>
                            <a:t>function </a:t>
                          </a:r>
                          <a:r>
                            <a:rPr lang="en-US" dirty="0" err="1"/>
                            <a:t>playRPS</a:t>
                          </a:r>
                          <a:r>
                            <a:rPr lang="en-US" dirty="0"/>
                            <a:t>(T)</a:t>
                          </a:r>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62000" r="-417" b="-436000"/>
                          </a:stretch>
                        </a:blipFill>
                      </a:tcPr>
                    </a:tc>
                    <a:extLst>
                      <a:ext uri="{0D108BD9-81ED-4DB2-BD59-A6C34878D82A}">
                        <a16:rowId xmlns:a16="http://schemas.microsoft.com/office/drawing/2014/main" val="10001"/>
                      </a:ext>
                    </a:extLst>
                  </a:tr>
                  <a:tr h="228600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a:t>
                          </a:r>
                        </a:p>
                      </a:txBody>
                      <a:tcPr/>
                    </a:tc>
                    <a:extLst>
                      <a:ext uri="{0D108BD9-81ED-4DB2-BD59-A6C34878D82A}">
                        <a16:rowId xmlns:a16="http://schemas.microsoft.com/office/drawing/2014/main" val="10003"/>
                      </a:ext>
                    </a:extLst>
                  </a:tr>
                </a:tbl>
              </a:graphicData>
            </a:graphic>
          </p:graphicFrame>
        </mc:Fallback>
      </mc:AlternateContent>
      <p:sp>
        <p:nvSpPr>
          <p:cNvPr id="3" name="TextBox 2"/>
          <p:cNvSpPr txBox="1"/>
          <p:nvPr/>
        </p:nvSpPr>
        <p:spPr>
          <a:xfrm>
            <a:off x="2670928" y="1845779"/>
            <a:ext cx="5230856" cy="461665"/>
          </a:xfrm>
          <a:prstGeom prst="rect">
            <a:avLst/>
          </a:prstGeom>
          <a:noFill/>
        </p:spPr>
        <p:txBody>
          <a:bodyPr wrap="none" rtlCol="0">
            <a:spAutoFit/>
          </a:bodyPr>
          <a:lstStyle/>
          <a:p>
            <a:r>
              <a:rPr lang="en-US" sz="2400" dirty="0">
                <a:solidFill>
                  <a:srgbClr val="C00000"/>
                </a:solidFill>
              </a:rPr>
              <a:t>If T=1, what action does your AI choose?</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FD62A7E-342B-282D-493E-650AD6ED8EDC}"/>
                  </a:ext>
                </a:extLst>
              </p14:cNvPr>
              <p14:cNvContentPartPr/>
              <p14:nvPr/>
            </p14:nvContentPartPr>
            <p14:xfrm>
              <a:off x="2245680" y="3215520"/>
              <a:ext cx="2762280" cy="2853720"/>
            </p14:xfrm>
          </p:contentPart>
        </mc:Choice>
        <mc:Fallback>
          <p:pic>
            <p:nvPicPr>
              <p:cNvPr id="2" name="Ink 1">
                <a:extLst>
                  <a:ext uri="{FF2B5EF4-FFF2-40B4-BE49-F238E27FC236}">
                    <a16:creationId xmlns:a16="http://schemas.microsoft.com/office/drawing/2014/main" id="{0FD62A7E-342B-282D-493E-650AD6ED8EDC}"/>
                  </a:ext>
                </a:extLst>
              </p:cNvPr>
              <p:cNvPicPr/>
              <p:nvPr/>
            </p:nvPicPr>
            <p:blipFill>
              <a:blip r:embed="rId4"/>
              <a:stretch>
                <a:fillRect/>
              </a:stretch>
            </p:blipFill>
            <p:spPr>
              <a:xfrm>
                <a:off x="2236320" y="3206160"/>
                <a:ext cx="2781000" cy="2872440"/>
              </a:xfrm>
              <a:prstGeom prst="rect">
                <a:avLst/>
              </a:prstGeom>
            </p:spPr>
          </p:pic>
        </mc:Fallback>
      </mc:AlternateContent>
    </p:spTree>
    <p:extLst>
      <p:ext uri="{BB962C8B-B14F-4D97-AF65-F5344CB8AC3E}">
        <p14:creationId xmlns:p14="http://schemas.microsoft.com/office/powerpoint/2010/main" val="46521986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24310</TotalTime>
  <Words>4458</Words>
  <Application>Microsoft Office PowerPoint</Application>
  <PresentationFormat>Widescreen</PresentationFormat>
  <Paragraphs>950</Paragraphs>
  <Slides>49</Slides>
  <Notes>17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Cambria Math</vt:lpstr>
      <vt:lpstr>Wingdings</vt:lpstr>
      <vt:lpstr>Calibri Light</vt:lpstr>
      <vt:lpstr>Arial</vt:lpstr>
      <vt:lpstr>Office Theme</vt:lpstr>
      <vt:lpstr>Play Rock Paper Scissors with the people around you</vt:lpstr>
      <vt:lpstr>Announcements</vt:lpstr>
      <vt:lpstr>AI: Representation and Problem Solving </vt:lpstr>
      <vt:lpstr>Learning Objectives</vt:lpstr>
      <vt:lpstr>From Games to Game Theory</vt:lpstr>
      <vt:lpstr>Recall: Adversarial Search</vt:lpstr>
      <vt:lpstr>Classical Games and Payoff Matrices</vt:lpstr>
      <vt:lpstr>Rock, Paper, Scissors, Lizard, Spock</vt:lpstr>
      <vt:lpstr>Strategy: Rock, Paper, Scissors</vt:lpstr>
      <vt:lpstr>Classical Games and Payoff Matrices</vt:lpstr>
      <vt:lpstr>Normal-Form Games</vt:lpstr>
      <vt:lpstr>Classical Games and Payoff Matrices</vt:lpstr>
      <vt:lpstr>Variation: Split or Steal</vt:lpstr>
      <vt:lpstr>Zero-sum vs General-sum</vt:lpstr>
      <vt:lpstr>Strategy</vt:lpstr>
      <vt:lpstr>Expected Utility</vt:lpstr>
      <vt:lpstr>Poll 1</vt:lpstr>
      <vt:lpstr>Poll 2</vt:lpstr>
      <vt:lpstr>Best Response</vt:lpstr>
      <vt:lpstr>Best Response</vt:lpstr>
      <vt:lpstr>Best Response</vt:lpstr>
      <vt:lpstr>Poll 3</vt:lpstr>
      <vt:lpstr>Best Response</vt:lpstr>
      <vt:lpstr>Dominance</vt:lpstr>
      <vt:lpstr>Dominance</vt:lpstr>
      <vt:lpstr>Dominance</vt:lpstr>
      <vt:lpstr>Solution Concepts in Games</vt:lpstr>
      <vt:lpstr>Dominant Strategy</vt:lpstr>
      <vt:lpstr>Dominant Strategy Equilibrium</vt:lpstr>
      <vt:lpstr>Solution Concepts in Games</vt:lpstr>
      <vt:lpstr>Nash Equilibrium</vt:lpstr>
      <vt:lpstr>Nash Equilibrium</vt:lpstr>
      <vt:lpstr>Nash Equilibrium</vt:lpstr>
      <vt:lpstr>Nash Equilibrium</vt:lpstr>
      <vt:lpstr>Find PSNE</vt:lpstr>
      <vt:lpstr>Find PSNE</vt:lpstr>
      <vt:lpstr>Find PSNE through Iterative Removal</vt:lpstr>
      <vt:lpstr>Find Mixed Strategy Nash Equilibrium</vt:lpstr>
      <vt:lpstr>Find Mixed Strategy Nash Equilibrium</vt:lpstr>
      <vt:lpstr>Find Mixed Strategy Nash Equilibrium</vt:lpstr>
      <vt:lpstr>Find Mixed Strategy Nash Equilibrium</vt:lpstr>
      <vt:lpstr>Game Theory as Linear Programs</vt:lpstr>
      <vt:lpstr>Game Theory as Linear Programs</vt:lpstr>
      <vt:lpstr>Poll 4</vt:lpstr>
      <vt:lpstr>Solution Concepts in Games</vt:lpstr>
      <vt:lpstr>Power of Commitment</vt:lpstr>
      <vt:lpstr>Stackelberg Equilibrium</vt:lpstr>
      <vt:lpstr>Stackelberg Equilibrium</vt:lpstr>
      <vt:lpstr>In-Class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Stephanie Stephanie</cp:lastModifiedBy>
  <cp:revision>1215</cp:revision>
  <cp:lastPrinted>2022-04-16T18:37:02Z</cp:lastPrinted>
  <dcterms:created xsi:type="dcterms:W3CDTF">2018-10-11T11:39:27Z</dcterms:created>
  <dcterms:modified xsi:type="dcterms:W3CDTF">2023-04-20T16:21:23Z</dcterms:modified>
</cp:coreProperties>
</file>