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9.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6" r:id="rId2"/>
    <p:sldId id="338" r:id="rId3"/>
    <p:sldId id="339" r:id="rId4"/>
    <p:sldId id="1275" r:id="rId5"/>
    <p:sldId id="1276" r:id="rId6"/>
    <p:sldId id="1277" r:id="rId7"/>
    <p:sldId id="256" r:id="rId8"/>
    <p:sldId id="389" r:id="rId9"/>
    <p:sldId id="1274" r:id="rId10"/>
    <p:sldId id="429" r:id="rId11"/>
    <p:sldId id="430" r:id="rId12"/>
    <p:sldId id="392" r:id="rId13"/>
    <p:sldId id="435" r:id="rId14"/>
    <p:sldId id="467" r:id="rId15"/>
    <p:sldId id="450" r:id="rId16"/>
    <p:sldId id="500" r:id="rId17"/>
    <p:sldId id="516" r:id="rId18"/>
    <p:sldId id="530" r:id="rId19"/>
    <p:sldId id="523" r:id="rId20"/>
    <p:sldId id="524" r:id="rId21"/>
    <p:sldId id="527" r:id="rId22"/>
    <p:sldId id="526" r:id="rId23"/>
    <p:sldId id="538" r:id="rId24"/>
    <p:sldId id="528" r:id="rId25"/>
    <p:sldId id="529" r:id="rId26"/>
    <p:sldId id="518" r:id="rId27"/>
    <p:sldId id="539" r:id="rId28"/>
    <p:sldId id="401" r:id="rId29"/>
    <p:sldId id="407" r:id="rId30"/>
    <p:sldId id="469" r:id="rId31"/>
    <p:sldId id="503" r:id="rId32"/>
    <p:sldId id="534" r:id="rId33"/>
    <p:sldId id="535" r:id="rId34"/>
    <p:sldId id="455" r:id="rId35"/>
    <p:sldId id="406" r:id="rId36"/>
    <p:sldId id="424" r:id="rId37"/>
    <p:sldId id="545" r:id="rId38"/>
    <p:sldId id="461" r:id="rId39"/>
    <p:sldId id="531" r:id="rId40"/>
    <p:sldId id="532" r:id="rId41"/>
    <p:sldId id="536" r:id="rId42"/>
    <p:sldId id="533" r:id="rId43"/>
    <p:sldId id="540" r:id="rId44"/>
    <p:sldId id="544" r:id="rId45"/>
    <p:sldId id="402" r:id="rId46"/>
    <p:sldId id="409" r:id="rId47"/>
    <p:sldId id="457" r:id="rId48"/>
    <p:sldId id="413" r:id="rId4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975E3-D21D-4E93-ADCA-E46B49E61D64}" v="1" dt="2023-01-19T17:21:26.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76136"/>
  </p:normalViewPr>
  <p:slideViewPr>
    <p:cSldViewPr snapToGrid="0">
      <p:cViewPr varScale="1">
        <p:scale>
          <a:sx n="34" d="100"/>
          <a:sy n="34" d="100"/>
        </p:scale>
        <p:origin x="1100" y="40"/>
      </p:cViewPr>
      <p:guideLst/>
    </p:cSldViewPr>
  </p:slideViewPr>
  <p:notesTextViewPr>
    <p:cViewPr>
      <p:scale>
        <a:sx n="1" d="1"/>
        <a:sy n="1" d="1"/>
      </p:scale>
      <p:origin x="0" y="0"/>
    </p:cViewPr>
  </p:notesTextViewPr>
  <p:notesViewPr>
    <p:cSldViewPr snapToGrid="0">
      <p:cViewPr varScale="1">
        <p:scale>
          <a:sx n="126" d="100"/>
          <a:sy n="126" d="100"/>
        </p:scale>
        <p:origin x="2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Stephanie" userId="1565e37e99b0f997" providerId="LiveId" clId="{D26975E3-D21D-4E93-ADCA-E46B49E61D64}"/>
    <pc:docChg chg="modSld">
      <pc:chgData name="Stephanie Stephanie" userId="1565e37e99b0f997" providerId="LiveId" clId="{D26975E3-D21D-4E93-ADCA-E46B49E61D64}" dt="2023-01-19T17:21:26.443" v="0"/>
      <pc:docMkLst>
        <pc:docMk/>
      </pc:docMkLst>
      <pc:sldChg chg="addSp">
        <pc:chgData name="Stephanie Stephanie" userId="1565e37e99b0f997" providerId="LiveId" clId="{D26975E3-D21D-4E93-ADCA-E46B49E61D64}" dt="2023-01-19T17:21:26.443" v="0"/>
        <pc:sldMkLst>
          <pc:docMk/>
          <pc:sldMk cId="0" sldId="392"/>
        </pc:sldMkLst>
        <pc:inkChg chg="add">
          <ac:chgData name="Stephanie Stephanie" userId="1565e37e99b0f997" providerId="LiveId" clId="{D26975E3-D21D-4E93-ADCA-E46B49E61D64}" dt="2023-01-19T17:21:26.443" v="0"/>
          <ac:inkMkLst>
            <pc:docMk/>
            <pc:sldMk cId="0" sldId="392"/>
            <ac:inkMk id="7" creationId="{393ED837-C89F-AB7C-45F7-A3F04331A776}"/>
          </ac:inkMkLst>
        </pc:inkChg>
      </pc:sldChg>
      <pc:sldChg chg="addSp">
        <pc:chgData name="Stephanie Stephanie" userId="1565e37e99b0f997" providerId="LiveId" clId="{D26975E3-D21D-4E93-ADCA-E46B49E61D64}" dt="2023-01-19T17:21:26.443" v="0"/>
        <pc:sldMkLst>
          <pc:docMk/>
          <pc:sldMk cId="4082342733" sldId="406"/>
        </pc:sldMkLst>
        <pc:inkChg chg="add">
          <ac:chgData name="Stephanie Stephanie" userId="1565e37e99b0f997" providerId="LiveId" clId="{D26975E3-D21D-4E93-ADCA-E46B49E61D64}" dt="2023-01-19T17:21:26.443" v="0"/>
          <ac:inkMkLst>
            <pc:docMk/>
            <pc:sldMk cId="4082342733" sldId="406"/>
            <ac:inkMk id="2" creationId="{79FDABF0-6B67-ED91-78B8-025507FF0EAD}"/>
          </ac:inkMkLst>
        </pc:inkChg>
      </pc:sldChg>
      <pc:sldChg chg="addSp">
        <pc:chgData name="Stephanie Stephanie" userId="1565e37e99b0f997" providerId="LiveId" clId="{D26975E3-D21D-4E93-ADCA-E46B49E61D64}" dt="2023-01-19T17:21:26.443" v="0"/>
        <pc:sldMkLst>
          <pc:docMk/>
          <pc:sldMk cId="3703320194" sldId="407"/>
        </pc:sldMkLst>
        <pc:inkChg chg="add">
          <ac:chgData name="Stephanie Stephanie" userId="1565e37e99b0f997" providerId="LiveId" clId="{D26975E3-D21D-4E93-ADCA-E46B49E61D64}" dt="2023-01-19T17:21:26.443" v="0"/>
          <ac:inkMkLst>
            <pc:docMk/>
            <pc:sldMk cId="3703320194" sldId="407"/>
            <ac:inkMk id="2" creationId="{3DCA576B-34CA-6C2B-E8C5-8A225625BBEC}"/>
          </ac:inkMkLst>
        </pc:inkChg>
      </pc:sldChg>
      <pc:sldChg chg="addSp">
        <pc:chgData name="Stephanie Stephanie" userId="1565e37e99b0f997" providerId="LiveId" clId="{D26975E3-D21D-4E93-ADCA-E46B49E61D64}" dt="2023-01-19T17:21:26.443" v="0"/>
        <pc:sldMkLst>
          <pc:docMk/>
          <pc:sldMk cId="4037537740" sldId="424"/>
        </pc:sldMkLst>
        <pc:inkChg chg="add">
          <ac:chgData name="Stephanie Stephanie" userId="1565e37e99b0f997" providerId="LiveId" clId="{D26975E3-D21D-4E93-ADCA-E46B49E61D64}" dt="2023-01-19T17:21:26.443" v="0"/>
          <ac:inkMkLst>
            <pc:docMk/>
            <pc:sldMk cId="4037537740" sldId="424"/>
            <ac:inkMk id="2" creationId="{6B1323B0-0D14-83F2-C52F-40DFE03AF7B2}"/>
          </ac:inkMkLst>
        </pc:inkChg>
      </pc:sldChg>
      <pc:sldChg chg="addSp">
        <pc:chgData name="Stephanie Stephanie" userId="1565e37e99b0f997" providerId="LiveId" clId="{D26975E3-D21D-4E93-ADCA-E46B49E61D64}" dt="2023-01-19T17:21:26.443" v="0"/>
        <pc:sldMkLst>
          <pc:docMk/>
          <pc:sldMk cId="0" sldId="429"/>
        </pc:sldMkLst>
        <pc:inkChg chg="add">
          <ac:chgData name="Stephanie Stephanie" userId="1565e37e99b0f997" providerId="LiveId" clId="{D26975E3-D21D-4E93-ADCA-E46B49E61D64}" dt="2023-01-19T17:21:26.443" v="0"/>
          <ac:inkMkLst>
            <pc:docMk/>
            <pc:sldMk cId="0" sldId="429"/>
            <ac:inkMk id="2" creationId="{BD4DBBBD-5A5B-31E4-2CCE-9DAEBBE76A58}"/>
          </ac:inkMkLst>
        </pc:inkChg>
      </pc:sldChg>
      <pc:sldChg chg="addSp">
        <pc:chgData name="Stephanie Stephanie" userId="1565e37e99b0f997" providerId="LiveId" clId="{D26975E3-D21D-4E93-ADCA-E46B49E61D64}" dt="2023-01-19T17:21:26.443" v="0"/>
        <pc:sldMkLst>
          <pc:docMk/>
          <pc:sldMk cId="0" sldId="430"/>
        </pc:sldMkLst>
        <pc:inkChg chg="add">
          <ac:chgData name="Stephanie Stephanie" userId="1565e37e99b0f997" providerId="LiveId" clId="{D26975E3-D21D-4E93-ADCA-E46B49E61D64}" dt="2023-01-19T17:21:26.443" v="0"/>
          <ac:inkMkLst>
            <pc:docMk/>
            <pc:sldMk cId="0" sldId="430"/>
            <ac:inkMk id="2" creationId="{EE9E981B-6569-8A49-646B-30E7B6146C26}"/>
          </ac:inkMkLst>
        </pc:inkChg>
      </pc:sldChg>
      <pc:sldChg chg="addSp">
        <pc:chgData name="Stephanie Stephanie" userId="1565e37e99b0f997" providerId="LiveId" clId="{D26975E3-D21D-4E93-ADCA-E46B49E61D64}" dt="2023-01-19T17:21:26.443" v="0"/>
        <pc:sldMkLst>
          <pc:docMk/>
          <pc:sldMk cId="0" sldId="435"/>
        </pc:sldMkLst>
        <pc:inkChg chg="add">
          <ac:chgData name="Stephanie Stephanie" userId="1565e37e99b0f997" providerId="LiveId" clId="{D26975E3-D21D-4E93-ADCA-E46B49E61D64}" dt="2023-01-19T17:21:26.443" v="0"/>
          <ac:inkMkLst>
            <pc:docMk/>
            <pc:sldMk cId="0" sldId="435"/>
            <ac:inkMk id="5" creationId="{5E494422-C6C3-9143-C37D-48E56E470D3E}"/>
          </ac:inkMkLst>
        </pc:inkChg>
      </pc:sldChg>
      <pc:sldChg chg="addSp">
        <pc:chgData name="Stephanie Stephanie" userId="1565e37e99b0f997" providerId="LiveId" clId="{D26975E3-D21D-4E93-ADCA-E46B49E61D64}" dt="2023-01-19T17:21:26.443" v="0"/>
        <pc:sldMkLst>
          <pc:docMk/>
          <pc:sldMk cId="708165760" sldId="461"/>
        </pc:sldMkLst>
        <pc:inkChg chg="add">
          <ac:chgData name="Stephanie Stephanie" userId="1565e37e99b0f997" providerId="LiveId" clId="{D26975E3-D21D-4E93-ADCA-E46B49E61D64}" dt="2023-01-19T17:21:26.443" v="0"/>
          <ac:inkMkLst>
            <pc:docMk/>
            <pc:sldMk cId="708165760" sldId="461"/>
            <ac:inkMk id="3" creationId="{5AC4A525-E912-72B7-FF5D-D07DE40DBD5B}"/>
          </ac:inkMkLst>
        </pc:inkChg>
      </pc:sldChg>
      <pc:sldChg chg="addSp">
        <pc:chgData name="Stephanie Stephanie" userId="1565e37e99b0f997" providerId="LiveId" clId="{D26975E3-D21D-4E93-ADCA-E46B49E61D64}" dt="2023-01-19T17:21:26.443" v="0"/>
        <pc:sldMkLst>
          <pc:docMk/>
          <pc:sldMk cId="3284029277" sldId="500"/>
        </pc:sldMkLst>
        <pc:inkChg chg="add">
          <ac:chgData name="Stephanie Stephanie" userId="1565e37e99b0f997" providerId="LiveId" clId="{D26975E3-D21D-4E93-ADCA-E46B49E61D64}" dt="2023-01-19T17:21:26.443" v="0"/>
          <ac:inkMkLst>
            <pc:docMk/>
            <pc:sldMk cId="3284029277" sldId="500"/>
            <ac:inkMk id="3" creationId="{BF2E0027-37B7-09AE-6226-26B01DEA7956}"/>
          </ac:inkMkLst>
        </pc:inkChg>
      </pc:sldChg>
      <pc:sldChg chg="addSp">
        <pc:chgData name="Stephanie Stephanie" userId="1565e37e99b0f997" providerId="LiveId" clId="{D26975E3-D21D-4E93-ADCA-E46B49E61D64}" dt="2023-01-19T17:21:26.443" v="0"/>
        <pc:sldMkLst>
          <pc:docMk/>
          <pc:sldMk cId="3386352909" sldId="503"/>
        </pc:sldMkLst>
        <pc:inkChg chg="add">
          <ac:chgData name="Stephanie Stephanie" userId="1565e37e99b0f997" providerId="LiveId" clId="{D26975E3-D21D-4E93-ADCA-E46B49E61D64}" dt="2023-01-19T17:21:26.443" v="0"/>
          <ac:inkMkLst>
            <pc:docMk/>
            <pc:sldMk cId="3386352909" sldId="503"/>
            <ac:inkMk id="2" creationId="{C859702C-9C27-B53F-3EB5-C7CC3E465A46}"/>
          </ac:inkMkLst>
        </pc:inkChg>
      </pc:sldChg>
      <pc:sldChg chg="addSp">
        <pc:chgData name="Stephanie Stephanie" userId="1565e37e99b0f997" providerId="LiveId" clId="{D26975E3-D21D-4E93-ADCA-E46B49E61D64}" dt="2023-01-19T17:21:26.443" v="0"/>
        <pc:sldMkLst>
          <pc:docMk/>
          <pc:sldMk cId="3583346789" sldId="516"/>
        </pc:sldMkLst>
        <pc:inkChg chg="add">
          <ac:chgData name="Stephanie Stephanie" userId="1565e37e99b0f997" providerId="LiveId" clId="{D26975E3-D21D-4E93-ADCA-E46B49E61D64}" dt="2023-01-19T17:21:26.443" v="0"/>
          <ac:inkMkLst>
            <pc:docMk/>
            <pc:sldMk cId="3583346789" sldId="516"/>
            <ac:inkMk id="4" creationId="{CBEB6CE0-78A8-B0B2-34E5-C1812BC78864}"/>
          </ac:inkMkLst>
        </pc:inkChg>
      </pc:sldChg>
      <pc:sldChg chg="addSp">
        <pc:chgData name="Stephanie Stephanie" userId="1565e37e99b0f997" providerId="LiveId" clId="{D26975E3-D21D-4E93-ADCA-E46B49E61D64}" dt="2023-01-19T17:21:26.443" v="0"/>
        <pc:sldMkLst>
          <pc:docMk/>
          <pc:sldMk cId="3588564641" sldId="518"/>
        </pc:sldMkLst>
        <pc:inkChg chg="add">
          <ac:chgData name="Stephanie Stephanie" userId="1565e37e99b0f997" providerId="LiveId" clId="{D26975E3-D21D-4E93-ADCA-E46B49E61D64}" dt="2023-01-19T17:21:26.443" v="0"/>
          <ac:inkMkLst>
            <pc:docMk/>
            <pc:sldMk cId="3588564641" sldId="518"/>
            <ac:inkMk id="2" creationId="{2C6241B2-BDF2-BCD4-78D1-2045D5562B18}"/>
          </ac:inkMkLst>
        </pc:inkChg>
      </pc:sldChg>
      <pc:sldChg chg="addSp">
        <pc:chgData name="Stephanie Stephanie" userId="1565e37e99b0f997" providerId="LiveId" clId="{D26975E3-D21D-4E93-ADCA-E46B49E61D64}" dt="2023-01-19T17:21:26.443" v="0"/>
        <pc:sldMkLst>
          <pc:docMk/>
          <pc:sldMk cId="269607036" sldId="523"/>
        </pc:sldMkLst>
        <pc:inkChg chg="add">
          <ac:chgData name="Stephanie Stephanie" userId="1565e37e99b0f997" providerId="LiveId" clId="{D26975E3-D21D-4E93-ADCA-E46B49E61D64}" dt="2023-01-19T17:21:26.443" v="0"/>
          <ac:inkMkLst>
            <pc:docMk/>
            <pc:sldMk cId="269607036" sldId="523"/>
            <ac:inkMk id="2" creationId="{0641E913-380E-6DD2-B4DD-9EB99A4BE75C}"/>
          </ac:inkMkLst>
        </pc:inkChg>
      </pc:sldChg>
      <pc:sldChg chg="addSp">
        <pc:chgData name="Stephanie Stephanie" userId="1565e37e99b0f997" providerId="LiveId" clId="{D26975E3-D21D-4E93-ADCA-E46B49E61D64}" dt="2023-01-19T17:21:26.443" v="0"/>
        <pc:sldMkLst>
          <pc:docMk/>
          <pc:sldMk cId="638543752" sldId="524"/>
        </pc:sldMkLst>
        <pc:inkChg chg="add">
          <ac:chgData name="Stephanie Stephanie" userId="1565e37e99b0f997" providerId="LiveId" clId="{D26975E3-D21D-4E93-ADCA-E46B49E61D64}" dt="2023-01-19T17:21:26.443" v="0"/>
          <ac:inkMkLst>
            <pc:docMk/>
            <pc:sldMk cId="638543752" sldId="524"/>
            <ac:inkMk id="2" creationId="{EA03BE69-FF6E-53D7-3404-D457AA843914}"/>
          </ac:inkMkLst>
        </pc:inkChg>
      </pc:sldChg>
      <pc:sldChg chg="addSp">
        <pc:chgData name="Stephanie Stephanie" userId="1565e37e99b0f997" providerId="LiveId" clId="{D26975E3-D21D-4E93-ADCA-E46B49E61D64}" dt="2023-01-19T17:21:26.443" v="0"/>
        <pc:sldMkLst>
          <pc:docMk/>
          <pc:sldMk cId="1729925295" sldId="526"/>
        </pc:sldMkLst>
        <pc:inkChg chg="add">
          <ac:chgData name="Stephanie Stephanie" userId="1565e37e99b0f997" providerId="LiveId" clId="{D26975E3-D21D-4E93-ADCA-E46B49E61D64}" dt="2023-01-19T17:21:26.443" v="0"/>
          <ac:inkMkLst>
            <pc:docMk/>
            <pc:sldMk cId="1729925295" sldId="526"/>
            <ac:inkMk id="3" creationId="{A3F6D9EA-1DF1-7DD1-6A76-7B1E5B54D3A9}"/>
          </ac:inkMkLst>
        </pc:inkChg>
      </pc:sldChg>
      <pc:sldChg chg="addSp">
        <pc:chgData name="Stephanie Stephanie" userId="1565e37e99b0f997" providerId="LiveId" clId="{D26975E3-D21D-4E93-ADCA-E46B49E61D64}" dt="2023-01-19T17:21:26.443" v="0"/>
        <pc:sldMkLst>
          <pc:docMk/>
          <pc:sldMk cId="2490300193" sldId="527"/>
        </pc:sldMkLst>
        <pc:inkChg chg="add">
          <ac:chgData name="Stephanie Stephanie" userId="1565e37e99b0f997" providerId="LiveId" clId="{D26975E3-D21D-4E93-ADCA-E46B49E61D64}" dt="2023-01-19T17:21:26.443" v="0"/>
          <ac:inkMkLst>
            <pc:docMk/>
            <pc:sldMk cId="2490300193" sldId="527"/>
            <ac:inkMk id="31" creationId="{7575AB71-FC6F-C54C-4CCC-1D7CCBC7B39D}"/>
          </ac:inkMkLst>
        </pc:inkChg>
      </pc:sldChg>
      <pc:sldChg chg="addSp">
        <pc:chgData name="Stephanie Stephanie" userId="1565e37e99b0f997" providerId="LiveId" clId="{D26975E3-D21D-4E93-ADCA-E46B49E61D64}" dt="2023-01-19T17:21:26.443" v="0"/>
        <pc:sldMkLst>
          <pc:docMk/>
          <pc:sldMk cId="3406736596" sldId="528"/>
        </pc:sldMkLst>
        <pc:inkChg chg="add">
          <ac:chgData name="Stephanie Stephanie" userId="1565e37e99b0f997" providerId="LiveId" clId="{D26975E3-D21D-4E93-ADCA-E46B49E61D64}" dt="2023-01-19T17:21:26.443" v="0"/>
          <ac:inkMkLst>
            <pc:docMk/>
            <pc:sldMk cId="3406736596" sldId="528"/>
            <ac:inkMk id="7" creationId="{DC79A236-B13E-68B8-79A5-57719C63FF35}"/>
          </ac:inkMkLst>
        </pc:inkChg>
      </pc:sldChg>
      <pc:sldChg chg="addSp">
        <pc:chgData name="Stephanie Stephanie" userId="1565e37e99b0f997" providerId="LiveId" clId="{D26975E3-D21D-4E93-ADCA-E46B49E61D64}" dt="2023-01-19T17:21:26.443" v="0"/>
        <pc:sldMkLst>
          <pc:docMk/>
          <pc:sldMk cId="2477869046" sldId="532"/>
        </pc:sldMkLst>
        <pc:inkChg chg="add">
          <ac:chgData name="Stephanie Stephanie" userId="1565e37e99b0f997" providerId="LiveId" clId="{D26975E3-D21D-4E93-ADCA-E46B49E61D64}" dt="2023-01-19T17:21:26.443" v="0"/>
          <ac:inkMkLst>
            <pc:docMk/>
            <pc:sldMk cId="2477869046" sldId="532"/>
            <ac:inkMk id="2" creationId="{15EED963-2027-5B1C-895C-A322B38C579B}"/>
          </ac:inkMkLst>
        </pc:inkChg>
      </pc:sldChg>
      <pc:sldChg chg="addSp">
        <pc:chgData name="Stephanie Stephanie" userId="1565e37e99b0f997" providerId="LiveId" clId="{D26975E3-D21D-4E93-ADCA-E46B49E61D64}" dt="2023-01-19T17:21:26.443" v="0"/>
        <pc:sldMkLst>
          <pc:docMk/>
          <pc:sldMk cId="2172300697" sldId="535"/>
        </pc:sldMkLst>
        <pc:inkChg chg="add">
          <ac:chgData name="Stephanie Stephanie" userId="1565e37e99b0f997" providerId="LiveId" clId="{D26975E3-D21D-4E93-ADCA-E46B49E61D64}" dt="2023-01-19T17:21:26.443" v="0"/>
          <ac:inkMkLst>
            <pc:docMk/>
            <pc:sldMk cId="2172300697" sldId="535"/>
            <ac:inkMk id="3" creationId="{14ACA264-7C94-45EE-3BDF-994BE410BCD6}"/>
          </ac:inkMkLst>
        </pc:inkChg>
      </pc:sldChg>
      <pc:sldChg chg="addSp">
        <pc:chgData name="Stephanie Stephanie" userId="1565e37e99b0f997" providerId="LiveId" clId="{D26975E3-D21D-4E93-ADCA-E46B49E61D64}" dt="2023-01-19T17:21:26.443" v="0"/>
        <pc:sldMkLst>
          <pc:docMk/>
          <pc:sldMk cId="732559707" sldId="536"/>
        </pc:sldMkLst>
        <pc:inkChg chg="add">
          <ac:chgData name="Stephanie Stephanie" userId="1565e37e99b0f997" providerId="LiveId" clId="{D26975E3-D21D-4E93-ADCA-E46B49E61D64}" dt="2023-01-19T17:21:26.443" v="0"/>
          <ac:inkMkLst>
            <pc:docMk/>
            <pc:sldMk cId="732559707" sldId="536"/>
            <ac:inkMk id="2" creationId="{D4131BC0-4DF3-BEAC-9121-C714A2AADC5E}"/>
          </ac:inkMkLst>
        </pc:inkChg>
      </pc:sldChg>
      <pc:sldChg chg="addSp">
        <pc:chgData name="Stephanie Stephanie" userId="1565e37e99b0f997" providerId="LiveId" clId="{D26975E3-D21D-4E93-ADCA-E46B49E61D64}" dt="2023-01-19T17:21:26.443" v="0"/>
        <pc:sldMkLst>
          <pc:docMk/>
          <pc:sldMk cId="461642641" sldId="539"/>
        </pc:sldMkLst>
        <pc:inkChg chg="add">
          <ac:chgData name="Stephanie Stephanie" userId="1565e37e99b0f997" providerId="LiveId" clId="{D26975E3-D21D-4E93-ADCA-E46B49E61D64}" dt="2023-01-19T17:21:26.443" v="0"/>
          <ac:inkMkLst>
            <pc:docMk/>
            <pc:sldMk cId="461642641" sldId="539"/>
            <ac:inkMk id="2" creationId="{94506D4B-28D3-A3F0-0703-C92F11566C45}"/>
          </ac:inkMkLst>
        </pc:inkChg>
      </pc:sldChg>
      <pc:sldChg chg="addSp">
        <pc:chgData name="Stephanie Stephanie" userId="1565e37e99b0f997" providerId="LiveId" clId="{D26975E3-D21D-4E93-ADCA-E46B49E61D64}" dt="2023-01-19T17:21:26.443" v="0"/>
        <pc:sldMkLst>
          <pc:docMk/>
          <pc:sldMk cId="2925033156" sldId="540"/>
        </pc:sldMkLst>
        <pc:inkChg chg="add">
          <ac:chgData name="Stephanie Stephanie" userId="1565e37e99b0f997" providerId="LiveId" clId="{D26975E3-D21D-4E93-ADCA-E46B49E61D64}" dt="2023-01-19T17:21:26.443" v="0"/>
          <ac:inkMkLst>
            <pc:docMk/>
            <pc:sldMk cId="2925033156" sldId="540"/>
            <ac:inkMk id="2" creationId="{9BB6935A-0895-F82A-1096-D896271BEDDA}"/>
          </ac:inkMkLst>
        </pc:inkChg>
      </pc:sldChg>
      <pc:sldChg chg="addSp">
        <pc:chgData name="Stephanie Stephanie" userId="1565e37e99b0f997" providerId="LiveId" clId="{D26975E3-D21D-4E93-ADCA-E46B49E61D64}" dt="2023-01-19T17:21:26.443" v="0"/>
        <pc:sldMkLst>
          <pc:docMk/>
          <pc:sldMk cId="3423396611" sldId="1276"/>
        </pc:sldMkLst>
        <pc:inkChg chg="add">
          <ac:chgData name="Stephanie Stephanie" userId="1565e37e99b0f997" providerId="LiveId" clId="{D26975E3-D21D-4E93-ADCA-E46B49E61D64}" dt="2023-01-19T17:21:26.443" v="0"/>
          <ac:inkMkLst>
            <pc:docMk/>
            <pc:sldMk cId="3423396611" sldId="1276"/>
            <ac:inkMk id="4" creationId="{BDBF8F05-8334-4471-AE51-84486C264DC3}"/>
          </ac:inkMkLst>
        </pc:inkChg>
      </pc:sldChg>
      <pc:sldChg chg="addSp">
        <pc:chgData name="Stephanie Stephanie" userId="1565e37e99b0f997" providerId="LiveId" clId="{D26975E3-D21D-4E93-ADCA-E46B49E61D64}" dt="2023-01-19T17:21:26.443" v="0"/>
        <pc:sldMkLst>
          <pc:docMk/>
          <pc:sldMk cId="2933065269" sldId="1277"/>
        </pc:sldMkLst>
        <pc:inkChg chg="add">
          <ac:chgData name="Stephanie Stephanie" userId="1565e37e99b0f997" providerId="LiveId" clId="{D26975E3-D21D-4E93-ADCA-E46B49E61D64}" dt="2023-01-19T17:21:26.443" v="0"/>
          <ac:inkMkLst>
            <pc:docMk/>
            <pc:sldMk cId="2933065269" sldId="1277"/>
            <ac:inkMk id="5" creationId="{58CC393C-E068-63EE-3EC4-D236CF0FC127}"/>
          </ac:inkMkLst>
        </pc:inkChg>
      </pc:sldChg>
    </pc:docChg>
  </pc:docChgLst>
</pc:chgInfo>
</file>

<file path=ppt/ink/ink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09:48.701"/>
    </inkml:context>
    <inkml:brush xml:id="br0">
      <inkml:brushProperty name="width" value="0.05292" units="cm"/>
      <inkml:brushProperty name="height" value="0.05292" units="cm"/>
      <inkml:brushProperty name="color" value="#FF0000"/>
    </inkml:brush>
  </inkml:definitions>
  <inkml:trace contextRef="#ctx0" brushRef="#br0">981 9716 1257 0,'0'38'80'0,"-2"-38"-51"0,2 2-22 0,0 0-7 0,0-36-5 0,-2 37 1 16,-2 7-3-16,-4 8 1 15,-3 7 1 1,2 10 0-16,-2 6 1 0,4 9 3 0,-4 6 0 0,1 10 1 0,1 13 0 16,-1 14 0-16,4 16 1 0,3 13 1 15,2 17-1-15,6 19 2 0,3 14 0 32,2 27-2-32,3 14 1 0,2 18-2 15,4 24-8-15,-2 12-10 0,0 15-7 0,-3 13-7 16,-5 5 2-16,-4 6 3 0,-5 8 5 15,-6-6 6-15,-6 5 7 0,-5-18 5 16,-3-13 3-16,-6-23 1 0,0-34 9 16,3-20 8-16,3-34 5 0,7-23 1 15,6-13-9-15,0-14-6 0,3-3-4 0,3-10-2 0,1-13 6 16,0-17 12-16,2-18 11 0,1-17 8 16,1-16-3-1,-1-14-2-15,0-10-18 0,-3-3-26 0,0 0-6 0,3-1-10 0,-3-8 4 16,5-14 19-16,6-19-1 0,9-23 0 15,10-32 2-15,6-26 2 0,2-23 0 16,6-28 0-16,-2-16 0 0,5-19 0 0,1-19 1 31,-2-10 1-31,1-17 0 0,-5-10-1 16,-8-10 2-16,-7-8-3 0,-10 0 0 0,-12 0 0 16,-8 9 1-16,-8 5-1 0,-3 12 1 15,-5 11 0-15,-3 13-1 0,4 18 1 16,1 18 0-16,4 14 0 0,7 18 2 15,6 14 3-15,3 7 4 0,4 10 7 0,4 10 5 16,0 8 5-16,1 13 1 0,-1 7-1 0,-2 8-1 16,3 6-4-16,-3 6-1 0,0 13-2 15,-2 10-2-15,-1 10-2 0,0 9 1 16,1 6 2-16,0 4 2 0,2 5 0 16,-2 4 2-16,-3 5-4 0,2 3-1 15,-1 2-4-15,-4 3-12 0,1 2-10 16,-2 0-18-16,0 2-7 0,0 0-6 0,0 2-4 15,-2 2 6 1,-3 10 8-16,1 12 10 0,-4 16 12 0,0 17 7 0,-1 24 0 16,-1 14 1-1,0 19 0-15,0 15 0 0,2 24 1 0,-1 19 1 16,4 31 0-16,1 23-1 0,-2 21 1 0,6 20 1 16,-2 10-2-16,2 2-2 0,2 5-11 15,2-1-14-15,-1 3-12 0,3 11-15 16,-1 0-15-16,2 22-4 0,1 3-12 0,-1 11-97 15,-2 8-3-15,-4-22 17 16,2-7 105-16,1-42 187 0,4-40 88 0,4-29 29 16,6-42-66-16,-2-19-67 0,1-21-58 15,-2-9-27-15,-1-9-10 0,-2-7 4 0,0-17 16 16,-2-23 3-16,-2-19-2 16,-4-17-8-1,0-11-30-15,-4-10-37 0,2 1-42 0,-1-1-36 0,-2-9-12 16,-1-10 28-16,2-14 39 15,2-15 35-15,4-19 9 0,3-21-7 0,7-14-155 0,3-9 118 16</inkml:trace>
  <inkml:trace contextRef="#ctx0" brushRef="#br0" timeOffset="39911.56">30127 5528 1082 0,'-2'2'62'0,"-1"-2"67"0,-6 3-142 0,-4 3-7 15,-3-1 6-15,-4 4 11 0,-3 0 1 16,-3 2 1-16,-6-4 1 0,-3 2 1 15,-3-4 0-15,-3-1 0 0,-6 1 1 0,-9-4-1 16,-5 1 1-16,-2-1 1 0,4-1 0 16,1 3 0-16,-1-1 4 0,0-2-1 15,-12 0 0-15,-10 0 2 0,-7-4-5 16,-5 1 0-16,3-1 0 0,8-3-1 16,-14-4 0-16,-7-2 1 0,0-2 0 15,-2-3 0-15,12-3 0 0,4 2-2 0,-6-1 0 16,2 1 1-16,5 4-1 0,11 2-1 15,12 1 2-15,9 1-1 0,2 4 0 16,-1 1 0-16,1 1-1 16,-1 3 1-16,2 0-1 0,11 1 0 15,5 1 0-15,3 0 1 0,8 0 0 0,0 1 0 16,5 1 1-16,5-1-1 0,2 4 2 16,0-4 1-16,4 2 1 0,1 0 1 15,0-1 0-15,3 0-2 0,0-1 0 16,3 1-1-16,3 0-1 0,-1-2 1 0,0 1 0 15,0-1 0-15,0 0 1 16,1 0 0-16,0 0-1 0,0 0 0 0,0 0-2 16,0 0-8-16,0 0-12 0,0 0-16 15,0 0-20-15,0 0-17 0,0 0-17 16,0 0-30-16,-2 0 65 0</inkml:trace>
  <inkml:trace contextRef="#ctx0" brushRef="#br0" timeOffset="44856.81">15838 5387 602 0,'-1'0'64'0,"-3"0"118"0,-3 0-184 16,-3 1-4-16,-1-1 5 15,0 0 1-15,-1 0-2 0,-1-1 0 0,0-1 1 16,-2 1 1-16,2-1 0 0,-4-2 1 16,3 2 1-16,1 1 4 0,-2-3 9 15,3 2 6-15,1 1 5 0,-1 0 0 0,2 0-3 16,-4-1-8-16,-5 2-4 0,-3 0-5 15,-6 0-2-15,-6 3-2 0,-4-2-2 16,-1 0 1-16,-1 0 2 0,-3-1 0 16,-1-1 2-1,-5-1 1-15,-3-1-1 0,1-1 2 0,-1-1 0 0,-5 1-2 16,-1-2-1-16,0 0-2 0,-2 0-2 0,2 2 2 16,-1-3-1-16,-5 3 3 0,-3-1 3 15,-7 1 12-15,-6-2 5 0,-3 3 4 16,-5-1 3-1,4 2-7-15,-2 1-2 0,-6-1-3 16,-4-1-7-16,-3 2-3 0,2-1-2 16,6 2-2-16,1 0 1 0,-2 0 1 15,-3-1 1-15,4 1 4 0,1 0 3 0,4 0-1 16,-2 0-1-16,-7 0-5 0,-5-2-3 16,6 2-2-16,0 0-1 0,6 0 3 0,-3 0 6 15,-4 2 3-15,0-1 2 16,-1-1-2-16,2 1-3 15,3-1-2-15,-7 0 1 0,2 0-1 0,-2 0-1 0,0 0-2 16,8-1-2-16,-5 1-2 0,1-1-1 0,0-1 0 0,2 2 0 31,10-2-1-31,8 1 2 0,1 1 2 0,7 1 5 0,-2 1 8 0,3 0 8 16,7 1 0 0,9 1-3-16,8-1-10 0,9 0-7 15,3 2-4-15,1-1 0 0,1 2 0 16,0-2 0-16,3 2 0 0,0-1-1 0,5-1 1 15,3-1-1-15,5 0 1 0,5-1 1 16,2-1 0-16,4-1 1 0,0 0 2 16,-1 0 0-16,1 0 2 0,-1 2 0 0,1-2 0 15,0 0 0-15,0 0 0 0,0 0-2 16,2-1-1-16,-2 1-4 0,3 0-6 16,-3 0-9-16,0 0-7 0,0 0-11 15,-2-1-6-15,4 1-3 0,-2 0-6 16,0 0-3-16,0 0-18 0,0-1-16 15,8-5-42-15,1-4 68 0</inkml:trace>
  <inkml:trace contextRef="#ctx0" brushRef="#br0" timeOffset="49377.9">19800 7732 1554 0,'34'2'44'0,"-23"35"-116"16,31 29-17-16,-122-132 88 15,65 51 1-15,10 23 0 0,0 5 0 16,0 4-1-1,-3 5 0-15,0 5 1 0,-1 4-2 0,0 9 1 0,0 12 1 0,1 14 0 16,1 13 0-16,-2 9 2 0,6 6-1 16,1 4 0-16,2-1 1 31,1 3-2-31,2-1 2 0,1-3 1 0,0-5-1 16,3-7 0-16,-2-13 0 0,3-7-1 15,0-8 0-15,-4-9 1 0,0-2-1 16,1-4 0-16,-2-7 1 0,-1-6-2 15,2-8-9-15,-3-6-12 0,-2-5-20 16,2-3-23-16,-1-5-18 0,1 3-6 0,2-3-153 16,4-1 157-16</inkml:trace>
  <inkml:trace contextRef="#ctx0" brushRef="#br0" timeOffset="50151.3">20836 7821 1569 0,'-6'2'-30'0,"-4"10"-40"0,-8 6-5 16,-6 12 27-16,-5 10 49 0,-2 10 0 16,1 8 0-16,-3 13 1 0,3 6-1 15,2 10 0-15,3 3 0 0,0-1 0 16,6 3 1-16,1 1 0 0,5-4-2 16,5-9 2-16,3-10-1 0,5-11 0 0,4-15 1 15,1-8 1-15,3-4 1 0,0-7 2 16,5 0 3-16,3 1 0 15,4 0 1-15,8 0-2 0,8-3-3 0,13-1-1 0,7-6 1 16,3-6-1-16,3-5-1 0,-1-4-3 16,-1-4-4-16,9-5-4 0,-1-1-1 15,1-2 2-15,2-1 2 0,-4-1 5 16,-8-1 2-16,-10-1 10 0,-13 2 16 16,-11-2 18-16,-7 0 8 0,-2-3-1 15,0-6-8-15,-1-2-16 0,-2-7-6 0,-3-6-3 16,-2-3-4-16,-2-5-2 15,-3-3-4-15,-4-2-5 0,-3-8-2 16,-7-4-8-16,-2-5-3 0,-4-4-6 0,-6 1-5 16,-6-1 1-16,-5-2 1 15,-10 1 2-15,-4 1 4 0,-4 1-1 0,0 8 0 16,4 5 5-16,1 8 0 0,3 3 3 16,2 7 0-16,4 3-3 0,2 3 0 15,4 4-1-15,1 5-1 0,4 5 0 16,4 6-1-16,0 4 2 0,2 7 0 15,-4 3-3-15,-1 2 1 0,-2 3-2 0,-2 4 3 16,2 4 3-16,1 0-3 0,6 1 0 16,4 1-1-16,4-3 0 15,4 0 4-15,3-3 4 0,1-2 1 0,5-6 1 16,-1 1 1-16,-2 1 0 0,3-1 3 16,0-1 0-16,0 0 1 0,0 0-1 0,0 0 0 15,0 0-3-15,0 0 0 16,0 0-1-16,0 0-1 0,0 0-4 0,0 0-3 15,0 0-8-15,0 0-7 0,0 0-13 16,0 0-15-16,0 0-13 0,1 0-185 16,3 0 164-16</inkml:trace>
  <inkml:trace contextRef="#ctx0" brushRef="#br0" timeOffset="50848">22089 8072 1340 0,'0'0'70'0,"-1"0"57"0,0 2-127 0,1-2-14 16,0 1-5-16,1 1-4 0,0 2 7 16,1 0 1-16,-2 5 2 0,5 7 7 15,2 5 1-15,2 6 4 0,4 2 2 16,2 4 1-16,4-1-1 0,0 4 2 15,6 3-1-15,5-1 1 0,7 3 2 0,8 0 0 16,3 0 2-16,-2-2 0 16,-8-6 0-16,-5-4 0 0,-8-4-2 15,-5-5-2-15,-2-2-2 0,-3-2 1 16,-3-1-4-16,3-3-3 0,-5-1-6 0,-1-2-7 16,-4-3-9-16,-3-1-14 0,2-1-21 15,-3-2-24-15,1-1-30 0,-2-1-47 16,1-1-13-16,-1 1-22 0,0 0-15 0,0-1 127 15</inkml:trace>
  <inkml:trace contextRef="#ctx0" brushRef="#br0" timeOffset="51241.68">22500 7984 1495 0,'1'1'28'0,"-1"-1"-27"0,2 1-17 16,-4 0 0-16,2-1 9 0,-1 3 6 15,-2-1-2-15,-2 5 1 0,-1 7 1 16,-7 8-1-16,-6 6 2 0,-5 11 0 16,-10 4 0-16,-5 6 0 0,-6 4 0 15,-1 2 0-15,2-1 0 0,2-5 2 16,6-2-1-16,3-4 1 0,2-4 0 15,2-2-2-15,4-6-1 0,6-5-1 16,2-6-1-16,3-2 1 0,3-5 2 0,0-1 0 16,2-2 2-16,2-3-1 0,1-2 0 15,1-1 1-15,2-2-1 0,1 1 1 16,0-3 0-16,-1 2 1 0,4 0-3 16,-1-2-2-16,-3 2-5 0,3-2-6 15,-1 2-3-15,1-2-4 0,1 0-4 0,0 0-4 16,0 0-2-16,2 0-8 0,-1 0-14 15,-2 0-27-15,0 0-69 0,0 0 85 16</inkml:trace>
  <inkml:trace contextRef="#ctx0" brushRef="#br0" timeOffset="53056.6">23302 8097 1221 0,'1'-1'142'16,"4"16"579"-16,-5-15-838 15,0 0 520-15,-1 2-921 0,-3-14 128 16,4 12 420-16,0 0 0 0,0 0-4 16,0 0-5-16,0 0-1 0,0 0 3 15,0 0 2-15,0-2 3 0,3-4-2 16,0 0-5-16,4-2-6 16,8-8-5-16,11-5-4 0,11-7-4 0,3-3-1 0,-1-1-1 15,-2 2 0-15,-4 0 1 0,-1-1-1 16,5-1-5-16,1-1-1 15,2 2-5-15,-5 4 2 0,-1 6 1 0,0 3-4 16,6 0-9-16,11 2-8 0,2 1-4 16,2 2 2-16,-10 6 13 0,-10 1 10 15,-4 5 1 1,-6 1-3-16,-3 1-6 0,0 3-6 16,-2 5-4-16,0 3 1 0,1 4 0 15,1 5 4-15,-3 4 2 0,-4 6 4 16,-2 8-1-16,-8 3 0 0,-5 9 5 15,-5 2 3-15,-9 10 5 0,-9 6 4 0,-6 8 1 16,-6 5 0-16,-6 0-1 0,-4 0 0 16,-10-5-1-16,-9-4 1 0,-4-2 0 15,2-6-1-15,8-2 0 0,7-4 1 16,7-1-1-16,1-4 2 0,2-4-1 0,7-6-1 16,1-4 1-16,7-5 0 0,3-3-1 15,-1-5 0-15,6-4 1 0,0-3-1 16,3-3 1-16,1-1 0 0,2-4 0 15,5-2 0-15,3-4 1 0,1-1 1 16,3-2 1-16,0-3 3 0,0 0 1 16,0 0 8-16,3-2 7 0,0 2 2 0,0 0 6 15,6 2-5-15,5-2-4 0,7 0-3 16,6-5-5-16,5 2-3 0,5 0-2 16,1-2-2-16,8 0-3 0,2-2-1 15,4-1-1-15,3 1 0 0,5 2 0 16,7-2 1-16,3 0-1 0,3-2 2 15,-4 0-1-15,0 1-1 0,-4 2-1 0,-1 0 0 16,3 3 0-16,-1-2 0 16,-2 4-1-16,3 1 1 0,-7 1-1 0,-2 2 1 15,-3 2 1-15,-6 1 1 0,-9-2 1 16,-10 1-1-16,-9-2 1 0,-6-1 0 16,-6 0 1-16,-3 0 0 0,-1-1 4 15,-5-1 3-15,3 2 2 0,-3-2 1 16,0 0-3-16,0 1-4 0,0-1-5 0,0 0-3 15,0 0-5-15,0 0-1 0,0 0 0 16,0 0 2-16,-1 0 2 0,1 0 1 16,0 0-2-16,0 0-1 0,-1 0-2 15,0 0 0-15,1 0-3 0,0 0-5 0,0 0-7 16,0 0-13-16,0 0-18 0,0 0-20 16,0 0-21-16,0 0-17 0,0 0-99 15,0-1 126-15</inkml:trace>
  <inkml:trace contextRef="#ctx0" brushRef="#br0" timeOffset="57114.35">21069 10353 1271 0,'0'1'39'0,"0"0"-13"16,-1 0-16-16,1-1-10 0,0 0-1 0,0 0 1 15,0 0-2-15,0 0 0 0,0 0 0 16,0 0-1-16,0 0 1 0,0 0 1 16,0 2-1-16,0-2 1 0,0 0 1 15,0 0-2-15,0 0 0 16,1 4 0-16,-2-1-2 0,0 8 1 0,-1 9-1 15,-1 8 1-15,0 11 1 0,0 9 1 16,0 11 0-16,-2 13 1 0,3 10 2 16,-2 8-2-16,2 6 1 0,0 1-1 15,0 0 0-15,-2 2 1 0,2 1 0 0,2-2 0 16,0-9 0-16,1-11 4 0,-1-8 3 16,-2-14 6-16,-1-8 5 0,-2-8 2 15,2-6 1-15,-3-6 0 0,3-4 0 16,-1-5 2-16,2-7 1 0,1 1-1 0,-1-4-2 15,1-5-2-15,-1 1-3 0,1-3-3 16,0 1-2-16,1 1-5 0,-1-3-1 16,1-1-2-16,0 0-1 0,0 0 0 15,0 0 1-15,0 0-1 0,1 2-1 16,-1-1 1-16,0-1-3 0,0 0 0 16,1 0-7-16,-1 0-7 0,0 0-10 15,1 0-10-15,-1 0-9 0,0 0-14 16,0 0-12-16,0 0-17 15,0 0-4-15,4-1-110 0,5 1 124 0</inkml:trace>
  <inkml:trace contextRef="#ctx0" brushRef="#br0" timeOffset="72305.55">27665 9286 1443 0,'32'18'79'15,"-19"-10"-104"1,28 19-38-16,-115-75 62 0,65 48 16 16,13-2-2-16,5-1 1 0,6-4-5 15,7-3-5-15,9-2-3 0,11-2-3 0,11-2-10 16,10 3-4-16,11 4-2 0,4 3 4 15,0 5 15-15,-6 0 10 0,-13 0 5 16,-14 1 4-16,-12 0-7 0,-7 0-4 16,-2 2-5-16,-6 0-3 0,-4 2-2 15,-4 0-6-15,-3 2-6 0,-2 3-12 16,-4 11-6-16,-2 15 0 0,-7 17 5 16,-5 17 12-16,-7 7 6 0,-7 3 2 0,-10 5 1 15,-9 6 0-15,-11 2 1 16,-8-2 0-16,-4-7 1 0,6-12 0 0,11-14 1 15,11-10 1-15,12-10 0 16,5-8 1-16,6-6 2 0,5-6 7 0,4-2 2 16,3-8 1-16,4-2 1 0,1-1 2 15,1-1 15-15,0-1 9 0,0 0 7 0,3 0 3 16,2 0-3-16,5 0-5 16,10 3-8-16,14 2-9 0,20 5-17 15,16 0-7-15,12 3-3 0,-3-6 0 0,-14-3 7 16,-17-3 8-16,-14-3 4 0,-5-2-1 15,-3-1-6-15,-3-1 0 0,-5-1 6 16,-5 3 13-16,-3-2 3 0,-4 3-4 16,-3 1-10-16,-2-2-23 15,0 1-22-15,-1 1-19 0,0-1-28 0,2 1-17 0,3-6-11 16,3-8 52-16</inkml:trace>
  <inkml:trace contextRef="#ctx0" brushRef="#br0" timeOffset="72613.82">29042 9343 1653 0,'1'23'59'0,"16"-34"-136"15,-68 166 78 1,41-85 0-16,-1-1 0 16,2 8 0-16,1 5 0 0,2 3-1 15,4-1 1-15,3-7-1 0,4-5 0 0,0-9 1 16,1-13-1-16,1-14 1 0,-1-10 1 16,-1-9-3-16,-1-6-6 0,0-2-11 15,-1-1-19-15,1-3-26 0,1 0-22 16,-1 1-24-16,7-2 197 0,5-1-88 15</inkml:trace>
  <inkml:trace contextRef="#ctx0" brushRef="#br0" timeOffset="73342.3">30432 9886 1202 0,'1'0'140'15,"-1"0"201"-15,-1 0-361 0,-1 0-31 16,1 0 1-16,-2 0 26 0,-1 0 16 16,-6 2 4-16,-6 3 0 15,-7 3 3-15,-10 6 0 0,-5-2 0 0,-4 6 0 0,3 0-2 16,3 3-6-16,3 3-5 15,6 3-3-15,2 2-7 0,7 6 3 16,5 2-8-16,7 5-4 0,6 1-1 0,5-2 2 16,9-4 11-16,1-7 10 0,6-2 8 15,2-5 3-15,2-2 3 0,4-4 2 16,3-4 2-16,1-4 2 0,4-2 1 16,-1-1 0-16,-5-6 12 0,-10 0 14 0,-5-2 14 15,-7-2 1-15,-5 1-12 16,2-5-14-16,-3-4-16 0,2-2-2 0,0-5 0 15,-3-5 5-15,1 1 4 0,-3-2 2 16,-3 0 0-16,1 5 1 0,0 3-1 0,0 4 4 16,1 5 0-1,-1 1-3-15,4 4-3 0,-2 2-5 0,0-1-6 0,0 2-3 16,0-2-10-16,0 1-16 0,0 0-12 16,1 0-15-16,1-3-7 0,0-2-11 15,4-9-15-15,6-10 46 0</inkml:trace>
  <inkml:trace contextRef="#ctx0" brushRef="#br0" timeOffset="73769.39">30994 10613 996 0,'0'0'129'0,"-3"-1"182"0,1-1-301 15,-5-5-40-15,1-4-1 0,-3-8 17 16,-7-7 14-16,-1-4 1 0,-5-8 2 0,-5-2 1 15,4 0-1-15,2 4 0 16,5 6 1-16,7 11 9 0,4 5 28 0,5 5 22 16,0 2 12-16,3 3 3 0,1-3-10 15,3 1-13-15,0-2-6 0,3-3-10 16,5 0-13-16,0-1-10 0,7-2-7 16,2 2-9-16,0 0-5 0,6 0-12 15,2 2-19-15,0 0-11 0,6 2-6 16,-4 0 9-16,-2 3 18 15,-2-3 18-15,-5 2 8 0,-2 0 0 0,0 0-9 16,-2-1-13-16,0 1-14 0,2-2-25 16,0 0-26-16,3-1 519 0,2-5-338 0</inkml:trace>
  <inkml:trace contextRef="#ctx0" brushRef="#br0" timeOffset="74470.13">31764 9669 1406 0,'0'0'103'0,"1"0"-16"47,1-2-73-47,1-1-2 0,5-3-4 15,2-3-3-15,7-3-1 0,6-3-2 0,3-1-1 16,4-1-1-16,-4 0 0 16,1 0 0-16,0 2 2 0,-1 1-4 0,3 0-3 15,1 1-5-15,1 4-5 0,-1 1-3 16,-1 2-1-16,-2 5 0 0,-1-3-4 16,-5 4 5-16,-2 0-7 0,-5 4-4 0,-2-1-5 15,-2 6-24-15,-5 7-7 16,-1 8 4-16,-2 11 7 0,-4 8 26 0,-5 4 15 15,-7 8 7-15,-3 7 4 0,-6 5 1 16,-2 3-1-16,-4-2 1 0,-7-1 0 16,-4-3-1-1,-2 0 0-15,-3-4-1 0,2 0 0 0,0-12 1 0,3-7 2 16,7-11 0-16,5-8 0 0,10-5 2 16,8-4-1-16,4-4 0 0,2-4 2 0,1 0 3 15,3-2 5-15,0-1 4 0,2 2 2 16,1-2 1-16,3 1 4 0,1 1-1 15,9 1 0-15,8 2-3 0,9 1-10 16,7 1-4-16,1 0-1 0,-3-4 0 16,1 1 4-16,-1-3 1 0,-1 0 1 0,-1-1 9 15,-5-2 23-15,-7 0 20 0,-4 0 9 16,-3-2-12-16,-1 1-24 16,-1-3-22-16,-2 2-8 0,-3-1-1 0,-2 0-3 15,-3 2-5-15,-1-1-18 0,0 1-26 31,0-5-33-31,3-5-162 0,3-15 152 16</inkml:trace>
  <inkml:trace contextRef="#ctx0" brushRef="#br0" timeOffset="75181.45">32763 9621 1636 0,'0'0'26'0,"1"0"-21"15,0 0-25-15,-1 0-9 0,1 0 21 16,-1 0 2-16,-1 0-7 0,1 0-5 15,0 0 0-15,0 0 4 0,0 0 10 16,0 0 7-16,0 0 6 0,4-5 2 16,5-3-3-16,6-2-3 0,4-1-4 15,2-5 1-15,-2 3 3 0,-1 1 3 16,5 0 1-16,0-1-2 0,9-1-5 0,8 1-4 16,-6 0-11-16,-4 3-9 0,-3 0-3 15,-8 2-8-15,3 1 3 0,-1 3 4 16,6 3 0-16,0 3 7 0,3 6-7 15,-5 2-8-15,0 2-5 0,-6 3 1 0,-5 4 4 16,3 2 9-16,-11 5 5 16,-3 8 1-16,-3 3 8 0,-2 7 4 0,-7 3 4 15,-7 4 3-15,-2 4 3 0,-6 2-1 16,-9 2 1-16,-2 0 1 0,-2-2-2 16,-5 0-1-16,0 1 1 0,-7 7-2 15,-14-1 2-15,-4 0 0 0,3-5-1 16,10-7 1-16,17-8-1 0,12-9 1 15,5-8-1-15,7-3 0 0,3-7-1 0,7-4 5 16,-1-3 7-16,2-4 9 0,2-1 7 16,0-1 6-16,2-1 5 0,3 0 2 15,0-1 8-15,3 2-2 0,8-1-7 16,2 1-10-16,10 2-15 0,10 1-7 16,18 2-4-16,7-2-2 0,2 0-1 15,0 1 1-15,-14 0-1 0,3 0 0 16,-1-2 3-16,-3 0 8 0,1-1 5 0,-7-3 11 15,-6-1 9-15,-2-1 5 0,-6-2 0 16,-4 2-8-16,-5-1-15 0,-11 1-10 16,-2 0-8-16,-7 0-2 0,-1 0-9 15,1 1-12-15,-1-1-17 0,0 0-15 16,3-1-17-16,-3 1-28 16,-4 0-17-16,0-2 592 0,-4-1-376 0</inkml:trace>
  <inkml:trace contextRef="#ctx0" brushRef="#br0" timeOffset="76143.37">30368 9932 705 0,'2'0'44'0,"1"0"16"16,-2 0-16-16,-1 0-30 15,0 0 3-15,0 0 0 0,0 0-7 0,0 0-6 16,0 0-5-16,0 0-4 0,0 0 1 16,0 0 2-16,0 0 0 0,0 0 0 15,1 0-3-15,-1 0-1 0,2 4 0 16,-2-2 0-16,1 3 1 0,1 2 0 16,1 2 4-16,0 2 1 0,-1-2 6 0,-1-4 2 15,2 3 1-15,-3 0-1 0,0 1-1 16,-2 2-2-16,2 1-2 0,2 3 0 15,-1-1-1-15,-1-2-1 0,-1 1 1 16,-1 0-1-16,2 2 1 0,0-1-2 0,0 3 1 0,0 0 0 16,2-2 0-16,-1-1-1 0,0 2 1 0,0-3 0 15,-1 1 0-15,0-1 0 16,0-3 1-16,1-1-1 0,-1 0 0 0,-1-2 5 16,1 0 4-16,-1 0 3 15,1-1 3 1,0 1-6-16,0 0-3 0,-2-2-3 15,-2 1-3-15,0-1-1 0,3-2 1 16,1 1 0-16,1-1-1 0,-1 0 1 0,0-1-2 16,0-2-4-16,0 1-5 0,0-1-11 15,0 0-18-15,-1 0-32 0,0 0 39 16</inkml:trace>
  <inkml:trace contextRef="#ctx0" brushRef="#br0" timeOffset="78296.07">22196 11073 1075 0,'7'10'24'0,"3"5"-12"0,8 4-14 0,6 6 0 15,8 7 2-15,5 2 0 0,2 2-1 16,-1-2-2-16,-2-2 0 0,-5-3-1 15,-1-3 2-15,-3-3 0 0,-2-2-1 0,-2-3 1 16,0-4 0-16,-8-5 1 0,-3-2-4 16,-4-4-3-16,-5-2-3 15,-1-1-5 1,-1 0-5-16,-1 0-12 0,0 0-14 0,4-3 179 0,-1-10-109 0</inkml:trace>
  <inkml:trace contextRef="#ctx0" brushRef="#br0" timeOffset="78544.67">22503 10955 1128 0,'-3'2'32'0,"-3"6"-9"0,-6 9-20 15,-1 5-3-15,-6 9 2 0,-1 3 0 0,-2 5 0 16,-3 3-1-16,2 7 0 0,-3 6 2 15,-1 3-2-15,4 4-3 0,-1-4-11 16,6-4-16-16,4-6-19 0,5-5-15 16,5-9-9-16,2-6 0 0,1-7-33 15,0-8-65-15,1-7 101 0</inkml:trace>
  <inkml:trace contextRef="#ctx0" brushRef="#br0" timeOffset="79246.52">23393 10873 1451 0,'0'0'35'0,"0"-2"-18"16,2-2-25-16,1 0-12 0,-1-2 10 15,1-2 5 1,2-4-7-16,3-6-16 0,1-10-17 0,3-4-4 0,1-2 8 16,-1 3 26-16,3 4 31 0,1 3 20 15,1 1 12-15,1 2 0 0,1-4-9 16,0 2-11-16,5-1-9 0,-3 1-4 0,2 2-4 15,1 2-2-15,0 1-4 16,3 1-6-16,1 3-12 0,2 5-9 16,5 2-7-16,8 4-2 0,2 4 6 0,5 8 5 15,-2 4 5-15,-4 6-3 0,-7 5-1 16,-4 1-3-16,-5 5-3 0,-3 2-1 16,-4 2 2-16,-7 3 4 0,-6 0 3 15,-5 3 6-15,-4 2 2 0,-6 2 3 16,-5 3 4-16,-8 3 2 0,-5-1 3 15,-10 4-1-15,-16-1 0 0,-8 3 0 0,-10 4 0 16,-2 3 0-16,5 0 0 16,3 2 0-16,9-4-1 0,4-2 0 0,5-3-1 15,7-6-2-15,5-3-2 0,7-4-1 16,9-8 1-16,6-5-1 0,6-7 0 16,3-5 2-16,2-5 3 0,4-1 7 15,3-2 5-15,2 0 11 0,5-1 8 16,1-2 10-16,3 0 9 0,2-5-1 15,4 2-1-15,6-3-7 0,6 0-4 16,4-3 0-16,0-1 0 0,-2-1 0 0,-1-1-7 16,7 0-10-16,6 1-9 0,7-2-7 15,3 5 0-15,-9-3 4 0,-11 5 9 16,-11-1 9-16,-10 1 0 0,-4 0-4 16,-4-1-8-16,-3 1-10 0,-1 0-4 15,-3 0-5-15,1 0-13 0,-3-1-18 16,0 1-28-16,-1 0-32 0,-1 0-35 0,1 0 156 15,-1-1-50-15</inkml:trace>
  <inkml:trace contextRef="#ctx0" brushRef="#br0" timeOffset="79698.35">22127 9992 1221 0,'0'0'100'0,"-1"1"129"15,0 1-271-15,-3 1-10 16,-3 3 5-16,-3 4 29 0,-4 8 17 0,-5 6 1 16,-4 7 0-16,-4 9 0 0,0 7-1 15,-1 9 1-15,-2 6 0 0,-2 8 0 0,-6 5 0 16,0 7 1-16,0 9-1 0,8 12 2 16,8 11 0-16,12 7 0 0,10 5 1 15,10-1-2-15,12 2-1 16,12-3 1-16,4-1 1 0,1-7 0 0,1-5 1 15,-9-6 1-15,-1-7-2 0,0-7-1 16,-5-7 0-16,5-8 0 0,-1-4 1 16,1-3-3-16,-1-9-3 0,-3-10-2 15,-3-7 1-15,1-10 3 0,2-5-2 0,6 0-1 16,-1-4-4-16,1-3-10 0,-3-4-13 16,0-2-23-16,2-6-20 0,0-4-227 15,0-1 197-15</inkml:trace>
  <inkml:trace contextRef="#ctx0" brushRef="#br0" timeOffset="80338.38">24168 10259 1286 0,'0'0'54'0,"0"0"26"0,-1 0-113 16,0 1-20-16,1-1 3 15,0 0 13-15,1 0 13 16,0 0 1-16,-1 0 3 0,0 0 1 0,0 0 7 0,0 0 11 16,0 0 13-16,0 0 13 0,0 0 6 15,4 0 3-15,-1 0-5 0,4 0-6 16,3 2-7-16,4 2-9 0,11 5-5 16,7 5-1-16,6 4-1 0,9 8 0 0,9 12 0 15,6 6-1-15,4 10 0 16,-1 3-1-16,-6 8-1 0,-1 8-2 0,0 11 0 15,0 7-2-15,1 6-2 16,0 2 2-16,-8 4-2 0,-5 0 2 0,-9 5 2 16,-12 0 1-16,-10-1 4 0,-6 2 4 15,-8-3 2-15,-6-5 4 0,-8-2 6 0,-12-8 0 16,-12-3 0-16,-11-8-2 0,-6-7-5 16,1-6 0-16,5-9 2 0,9-8 1 15,6-11 1-15,5-10 0 16,7-6 0-16,0-6 2 0,3-2 1 0,6-3 0 15,-3-5-1-15,8-1-2 0,1-1-2 16,0-3 1-16,4-1 1 0,0 0 0 16,2-1 2-16,0 0 1 0,0 0 0 15,0 0 0-15,0 0-2 16,0 0-5-16,0 0-3 0,0 0-1 0,0 0-5 0,0 0-5 16,0 0-12-16,1 0-16 0,1 1-16 15,-2-1-21-15,0 0-16 0,0 0 729 16,0-2-488-16</inkml:trace>
  <inkml:trace contextRef="#ctx0" brushRef="#br0" timeOffset="99969.72">1216 9983 1081 0,'2'6'57'15,"0"-3"6"1,-1 4-18-16,-1-18-55 0,0 7 32 15,0 3-2-15,1-1-1 0,0 0 0 16,5-2 0-16,0-1 3 0,5-12-2 0,9-7-2 16,5-10-4-16,8-8-7 0,10-4-1 15,-2-1-1-15,5 2 2 0,1 3 5 16,-1 4 5-16,2 1 2 0,2-1-2 16,7 2-5-16,1-1-5 0,5 1-3 15,0 1-2-15,1 0-2 0,0 2 0 16,-2 0-5-16,2 4-4 0,1-4-3 15,6 5-4-15,2 0-1 0,-2 3 1 16,2 2 2-16,-3-2 1 0,1 5 2 0,1-1 2 16,-3 1 1-16,3 4 0 0,0 1-1 15,0 5-3-15,1 3-1 0,2 5-1 16,2 2 1-16,3 7 1 0,5 7-1 16,1 10-3-16,5 5 1 0,-2 11 3 15,12 11 3-15,0 9 5 0,4 7 2 0,-3 5 0 16,-9 1 1-16,-5 0-1 0,-8-2 0 15,-5-1-1-15,-11-1-1 0,-15-5-1 16,-10 1 0-16,-8-3 1 0,-6-2-1 16,-4-1 3-16,-8-1 1 0,-7 2 0 15,-6-3 2-15,-5 3 2 0,-5 0 2 0,-4 1 3 16,-8-4 2-16,-5 2 2 0,-8-4 7 16,-7-1 1-16,-10-1-1 0,-10-3-3 15,-3-1-8-15,-10-2-4 16,-5-5 0-16,-1-3-1 0,-7-4-1 15,-8-7 0-15,1-1-1 0,-3-1 1 0,1-4 0 16,1 0 0-16,-6-4-1 0,-5-5 1 0,-2 0-2 16,1-4 0-16,0-3 0 15,-2 0 0-15,2-2 0 0,-2 0 0 16,6-4 2-16,3 0 0 0,-6-5 4 0,6-3 4 16,-3-3 3-16,0-3 8 0,3-5 2 15,-2-4-3-15,3-2-3 0,2-3-8 16,3-3-5-16,6-6 0 0,-2-5-1 15,-1-4-1-15,8-2 1 0,8 0 2 16,10-1 0-16,11 2 4 0,11 4 9 0,7 5 14 16,10 7 17-16,13 2 10 0,1-1 1 15,7 1-6-15,3-5-13 0,0-5-14 16,3-5-12-16,9-6-11 0,4-10-7 16,11 0-6-16,10-2-4 0,4 2 0 0,2 2 1 15,7 3 3-15,3 3 4 0,3 3 3 16,8-2 1-16,5 0-2 0,0 1-3 15,6 0-5-15,4 0-3 0,6 4-1 16,10 3 1-16,7 3-2 0,0 3-1 16,3 1-5-16,-3 3-5 0,-4 5-1 0,0 5-1 15,-5 5 0-15,-4 3-1 0,-3 1-6 16,-4 9-6 0,-4 3 2-16,-4 5 4 0,-5 7 6 0,-4 2 6 0,-10 2 1 15,-6 3-6-15,-8 3-10 0,-3 0-11 0,-2 4-4 16,0 0-126-16,-1 5 119 15</inkml:trace>
  <inkml:trace contextRef="#ctx0" brushRef="#br0" timeOffset="106560.37">5155 11405 918 0,'4'4'43'0,"-5"8"40"31,14-15-77-31,-26-19 35 16,13 19-1-16,0 3 8 0,0-1 4 15,0 1 1-15,0-2-4 0,0-5-2 16,0 7-4-16,0 0 2 0,0 0 4 0,0 0-2 16,0 0 1-16,0 0-2 0,-3-6-6 15,3 6-5-15,0 0-10 0,0 0-13 16,0 0-10-16,0 0-9 16,0 1-5-16,1 0-4 0,-1-1 2 0,0 0 2 15,0 2 1-15,2 0 2 0,0-2-3 0,-2 1-2 16,0-1-2-16,0 1-2 0,0 4 2 15,0-2 0-15,0 3-1 0,1 1 1 16,-1 5 0-16,0 4 2 0,-1 7 1 16,-3 3 2-16,1 0 0 0,-3 4-2 15,-3-1 0-15,-4 5-2 0,-3 2 0 0,-3 1-1 16,-3 2-3-16,-4 2 0 0,-3 5 3 16,-7-3 4-16,-6-1 0 0,1-2 2 15,-2-4 0-15,2 0 2 0,2 0 3 16,-2-2 2-16,-4-3 0 0,-8-1 0 15,-3-3 1-15,-5-3 0 0,-9 0 1 16,-1-3 5 0,-9-3 7-16,-3-2 5 0,1-3 1 0,-4-2-2 0,-9-3-4 0,-4-2-3 31,-9-1 0-31,-2-5-1 0,-4-2-2 16,-5-5 0-16,-2-2-1 0,-1-4-1 15,3 0-2-15,1-2-1 0,2 1-5 16,3 0 0-16,5 3 0 0,6 0 0 15,5 3 4-15,5-1 0 0,8 0 1 0,9 0 1 16,7-2 4-16,6 2 12 16,6-3 11-16,5 1 7 0,2-1-2 0,7-1-10 15,1-1-8-15,4-2-3 0,3-1 3 16,6 0 0-16,7 1-1 0,3-5 0 0,1-1-5 16,-2-5-7-16,-3-6-8 15,-2-6-9-15,3-1-3 0,-1-1 4 0,6 3 7 16,3 7 7-16,1 1 6 0,3 4 3 15,1 3 2-15,0 2 3 0,4 1 2 16,1 1 1-16,2 1 2 0,-1 2-3 0,1 0-4 16,1-2-6-16,2 0-6 0,5-3-2 15,2-4-3-15,5-4 0 0,4-2 0 16,6 0-3-16,5-1 2 16,3-2-2-16,0 0 1 0,10-5-9 0,1-2-6 15,4 3 3-15,3 1 2 0,-1 3 9 16,-2 2 8-16,2-1 0 0,6-2 0 0,0-2 0 15,6-1-1-15,-1 0-1 16,6 3 1-16,6 4 1 0,-3-1 0 16,10 3 0-16,-3 1 0 0,4 4 0 15,5 5-2-15,4 5 1 0,4 0-1 0,8 4 0 16,1 3 0-16,2 2-2 0,8 2 2 16,2 2-1-16,0 1 0 0,1 4 0 15,-4 0 1-15,-3 3 0 0,-4 0 0 16,-6 3 0-16,-7 2 0 0,-5 3 1 0,2 1 1 15,-6 4 0-15,-5 1 0 0,-1 4 1 16,-7 2 0-16,-2 3 2 0,-5 2 0 16,-5 3-1-16,-3 3 1 0,-1 5-1 15,1 1-1-15,-4 2-1 0,-10 2 0 0,-5 4 0 16,-6 3 0-16,-3 2 1 0,0 3-1 16,-4-5 0-16,-3-2 0 0,-4-5 0 15,-6-5 0-15,-3-2 2 0,-4-5-1 16,-1-2 3-16,-1 0 1 0,-3-4 0 15,-2-1-1-15,-4-3-1 0,0 1-1 16,-3-6 2-16,-3 2 3 0,2 1 2 16,-4-5 1-16,1-1 2 0,0-1-3 15,3-4 2-15,4 2 4 0,1-1 3 16,4-5 4-16,-2-4 0 0,0 1-1 0,2-4 0 16,2 2-1-16,2-4-3 0,-3 4-4 15,1-3-3-15,2 2-1 16,0-3-1-16,0 0-1 0,0 0-1 0,0 0 0 0,0 0-1 15,0 0 0-15,0 0-1 0,0 0 1 16,0 0 0-16,1 0-1 0,0 0 0 16,-1 0-1-16,-1-2-3 0,1 2-5 15,0 0-6-15,1 0-10 0,-1 2-11 16,0-2-12-16,2-2-17 0,-2 1-9 16,0 1-14-16,0 0-10 0,-3-1-5 0,3 2-13 15,0-1 62-15</inkml:trace>
  <inkml:trace contextRef="#ctx0" brushRef="#br0" timeOffset="123294.62">4073 12466 961 0,'0'2'35'0,"0"-2"-7"15,-3 0-3-15,2 0-9 0,0-2 0 16,1 2-1-16,0 0-4 0,2 2-5 15,-2-2-2-15,0 0-3 0,0 0 1 16,0 0 4-16,0 0 4 0,0 0 3 16,0-2-1-16,0 4-4 0,4-1-4 15,-1 5-1-15,2 0-1 0,6 8 0 16,1 0 0-16,3 5 2 16,3 3-1-16,-1 3 1 0,3 3 0 0,0 6-1 0,-1 4-1 15,1 2 1-15,-2 6-1 0,0 2 2 16,-2 3-1-16,0 2 0 0,-3 2 0 0,0-1 1 15,-4-2-2-15,-5-3 1 0,-4-8 2 16,-4 0 3-16,-7-3 3 0,-2 0 2 16,-3 0 3-16,-1 3 5 15,-4 1 9-15,-4-2 4 0,-5 3 4 0,-9-2 0 0,-3 0-7 16,-4 1-5-16,-1-4-6 0,-1-1-6 16,-10-3-2-16,-1-1-2 0,-3-3-4 15,0-2-2-15,5-1 0 0,-5-2-2 16,0 0 0-16,-5-1 0 0,-9-3-2 15,-6-2 0-15,-7-5-2 0,-4-5-2 16,3-3 2 0,-1-6 2-16,-2-2 0 15,-2-2 1-15,-2-4 1 0,-2-1-2 0,6-2 0 16,-6-4 2-16,1-2-2 0,3-1 0 16,-5-2 1-16,7-3-1 0,0-1-1 15,-2-3 1-15,3-2-1 0,0-3 1 16,3-2 1-16,3-5 2 0,-2-4 0 15,-2-5 0-15,5-1 0 0,4-3-2 16,5 2 2-16,11 3-2 0,8 5 5 0,6 4 12 16,10 4 10-16,9 5 16 0,5 5 6 15,10 5 2-15,4 4-1 0,5 0-8 16,4-3-7-16,4-3-14 0,4-7-10 16,9-8-11-16,8-8-12 0,8-7-7 15,11-3-4-15,10 0-1 0,3 3 9 16,5 0 3-16,4 4 2 0,1 2 3 0,8 1-1 15,5-1-1-15,4 0-1 0,0 1-1 16,-2 1 1-16,2 2 3 0,0 7 5 16,3 0 1-16,2 4 0 0,3 0-3 15,-3 2-2-15,2 4-3 0,5 0-4 16,4 4 2-16,5 2 2 0,-1 0 0 16,-4 4 5-16,-4 3 1 0,2 2-13 0,6 4-9 15,1 2-9-15,6 3-5 0,-3 6 12 16,0 1 11-16,-2 7 8 0,-9-1 5 15,-5 7 2-15,-7-2 0 0,-7 5-1 0,3 5 1 16,1 4 0-16,0 4 1 0,-2 2 3 16,-8 0 0-16,-4 5 1 0,-5 0 0 15,-5 0-2-15,-5 2-1 0,-8-3 0 16,-5-3-2-16,-7-3-1 0,-9-2-1 0,-6-4-2 16,-2-1 0-16,-9-3 0 0,-2-1 0 15,-1-5 3-15,-7-2 2 0,2-4 3 16,2-2 2-16,-1-4 0 0,2-3-3 15,1 2-1-15,-4-3 0 0,3-1-3 16,2-1-5-16,0-2-5 0,0 1-8 16,0-1-5-16,0 0-5 0,0 0-6 0,0 0-13 15,0 0-16-15,0 0-16 0,0 0-200 16,-1-5 184-16</inkml:trace>
  <inkml:trace contextRef="#ctx0" brushRef="#br0" timeOffset="141260.01">1000 13837 1502 0,'0'0'37'0,"0"0"-25"0,-2 0-10 16,2 0-8-16,-1 0 5 0,1 0 5 15,1 0 2-15,1 0 0 0,-2 0-2 0,0 0-3 16,3-3-2-16,-2 0-1 16,2-1 0-16,3-3 0 15,-1-1 0-15,1-2-2 0,7-2-1 0,2-2-1 16,6 1 2-16,11-3-1 0,5 0 2 16,10 0 0-16,8 0-1 0,4 0 2 0,5 2 1 15,2-1 0-15,6-1 1 0,6 0 0 0,7 0 0 16,10-1 0-16,9-3 0 15,1 2 0-15,5-3 0 0,6 1 0 16,1 1 0-16,5 0 0 0,1-2 0 0,1 5 0 16,2-2 0-16,-1-1 0 0,2 4-1 15,-4 1 0-15,0 2 1 0,0 5-2 32,-4 0 0-32,-3 2 1 0,6 4-1 0,-1 1 0 15,0 4 1-15,-1 0-1 0,3 4 1 16,1 1 0-16,5 4-1 0,1 2 1 15,-1 2-1-15,3 2 1 0,-4-1 0 16,1 4 1-16,-5 1 0 0,-6-2 0 0,-4 2 0 16,-7-2 0-16,-9-1 0 0,-7-1 0 15,-6-1 0-15,-2 0-1 0,-7-2 1 16,-7-3-2-16,-4 2 2 0,-1-1-1 16,0 1 0-16,2 3 1 0,4 1 0 15,3 2-1-15,0-2 1 0,-3 4 0 16,-8-4 0-16,-6 3 1 0,-3-2 1 0,-2-1-2 15,-1 0 1-15,-2-4 0 0,-4-1-1 16,-4 1 1-16,-6-4 0 16,-3 1-1-16,-3 2 0 0,3-1 1 0,1 2-1 15,0 0 0-15,3 0 0 0,-1 2-2 16,0 1 1-16,0 0-2 16,-4 2 0-16,3 3 0 0,-1-1 1 0,3 3 1 15,3 2 0-15,-3 1 0 0,-2-1 0 16,-5 3 1-16,-6-1 0 0,-7 0 1 0,-3-1 0 0,-3 1-1 15,-2-1-3-15,-5 0 0 16,2 3-1-16,-6 2-1 0,-3 0 4 16,-5 3 0-16,-7-3 2 0,-4 3 4 15,-8-1 2-15,-6 1 2 0,-10 3 2 0,-5-2 2 16,-4 3-2-16,-4-2 0 0,-2-6-1 16,-3 3-3-16,-7-3 0 0,-10-3 0 15,-7 0 0-15,-6-5-1 0,-3 0 1 0,2-1-3 16,-6-5 0-16,-5-2 0 0,-5-3-1 15,-6 0 2-15,4 1 0 0,-12-2-1 16,-6-3 1-16,-6-2-2 0,-5-4-3 16,-5 0-2-16,-3-3 0 0,-2 0-1 15,-7 0 1-15,11 2 2 0,5-1 0 0,7 0 0 16,0 0 1-16,-2-1 0 16,0-1 0-16,-5 0 1 0,-1-2-2 0,1 0 1 15,1 0 0-15,-1 1-1 0,3-6-6 16,0 1-5-1,-2-2-8-15,-3-2-4 0,4-1 0 0,-1-2 4 0,0-4 8 16,6 1 6-16,6 0 4 0,9-2 1 0,4 3 1 16,2-5-1-16,-8-1 0 0,-3 1 0 15,1-1 0-15,6 1-1 0,12-1 0 16,3 2 2-16,13 1 6 16,15 3 9-16,16 0 9 0,9-2 6 15,11 2 9-15,3-1 2 0,11 2-1 0,11 3 3 16,2 1-7-16,9-1-3 0,0-8-6 15,3-7-10 1,6-12-8-16,3-13-9 0,12-10-6 16,6-9-6-16,5-6-3 0,3 4-2 15,0 4 3-15,-1 1 3 0,-5 7 0 16,4 2 2-16,0 4 0 0,1 2-1 16,1 3 3-16,-2 4-4 0,1 2-3 15,0 6 1-15,-2 4-1 0,-2 6 4 0,1 2-2 16,-1 3 1-16,3 2-9 0,6-1-13 15,4 1-17-15,5 0-22 0,7 0-18 16,3 8-11-16,4 1-11 0,-3 3 58 0</inkml:trace>
  <inkml:trace contextRef="#ctx0" brushRef="#br0" timeOffset="158143.09">6840 15044 1261 0,'0'0'59'0,"-1"0"8"15,0 0-29-15,1 4-36 0,0-4 0 16,1 0-2-16,-1 0 1 0,0 0 1 16,0 0 0-16,0 0 2 0,0 0 0 15,0 0 5-15,0 0 4 0,0 0 4 16,0 0 7-16,0 0 1 0,1 0 0 15,0 0-3-15,-1 0-1 0,1 0-3 0,0 0 0 16,-1 0 1 0,2 0-2-16,-1 0-2 0,2-4-2 0,-1 4-2 15,3 0-3-15,2 0-2 0,6-3-2 0,9-1-2 16,10-1-2-16,17-1 2 0,14 2-1 16,9 1 2-16,4 1 1 0,-5 2-2 15,-3 2 0-15,-10 1-1 0,0-1 1 16,-3 2-1-16,-2-2-1 0,5 1 0 15,-6 1 0-15,0 0 1 0,1 3-1 0,-5 0 0 16,1 2 0-16,1 1 0 16,-2-1 0-16,4 5 0 0,3 1 0 0,0 3-1 15,2 3-3-15,-1 5-2 0,-2 5-3 16,4 7 0-16,-2 3-2 0,0 4 0 0,-1 2 0 16,-2 1 0-16,-2 2 1 15,-5-3 3-15,-4-2 1 0,-9-5 3 0,-8-5 3 16,-6-7 0-16,-6-6 3 0,-3-4 2 15,-3-2-1-15,-2-1-1 0,0 2-1 16,-2-1-2-16,-3 5 1 0,-2 1-1 16,-7 4 0-16,-3 7-1 0,-4 3-1 15,-7 3-2-15,-4 4 0 0,-10 1 1 16,-8 2 0-16,-8 6 1 16,-8 0 1-16,-2 1-1 0,-4-1 0 0,-2-6 0 15,-3-1 1-15,-6-3 0 0,-3 0 3 0,-6-2 1 16,-1 0 1-16,2-3 2 0,1 1-2 15,-4-3 2-15,-4 3 2 0,-5-6 1 16,-1 1 2-16,3-5-1 0,-5-4 0 16,-4-1-2-16,-6-3 1 0,-2 1-2 15,4-3 1-15,-3-2-1 0,5-1 0 0,0-1 0 16,1-4 0-16,12-1-1 16,-2 2 2-16,0-2 0 0,-4-2-2 0,-3 0 0 15,3-1-1-15,-5-1-3 16,-4-1 1-16,-2 1-2 0,-4-1 1 0,4 1-1 15,-1-2 1-15,-3 0 0 0,0 3-1 16,-2-1 1-16,2 0-2 16,-8-1 0-16,-3 1-2 0,0-3-1 0,4 4-2 0,-2-4 1 15,2 1 2-15,4 1 2 0,0-1 0 16,11-2 0-16,-2-1 0 0,1-2-1 16,-2-2 1-16,5-2 1 0,4-1 0 15,-4-2-1-15,1-1 0 0,-2-3-1 16,3-2-1-16,3-2 1 15,-2-3-1-15,0-1 0 0,6-2 1 0,4 2 0 0,10-3 0 16,3 2 1-16,0 2 1 0,0-1 0 16,4 1 0-16,3-1 0 0,7-4-1 31,9 0 0-31,1-3-2 0,2 2-2 16,3-1 0-16,4 3 2 0,5 2 2 0,4 0 2 0,4 3 2 0,4 0 1 15,5 1 1 1,4 2 2-16,4 0 3 0,4 1 6 15,1 3 4-15,3 1 3 0,2 2-1 16,4 1-2-16,0-1-2 0,1-2-4 16,1-3-2-16,1-6-5 0,1-5-5 15,3-7-2-15,1-6-1 0,2-8-1 0,-2-2 0 16,4-1 0-16,-2-2-1 16,2 2 1-16,1 2-1 0,0 1 0 0,3 0 1 15,4 1-1-15,0 0 2 0,-1-2-1 16,2-2 0-16,-3 3 0 0,2-2-2 0,3 7 0 15,-4 2-3-15,0 3 2 16,0 0-2-16,0 4 0 0,2-3 1 0,0 1-3 16,3 0 0-16,0 0 0 0,3 4-1 15,2-3 2-15,2 2 1 0,6-1 1 0,0 1 2 16,5-2 1-16,6 0-2 0,5 0 2 16,5 0 0-16,2 2-1 0,0 2 2 15,0 0-1-15,-2-1 0 0,4 3 1 16,4-1 1-16,4 1-2 0,6 2 1 15,5 0 0-15,1 4-1 0,-1 1 1 16,-2 4 0-16,4 1-1 16,3 2 2-16,2 1 0 0,4 1-1 0,-1 0 1 15,-1 0-1-15,1 2 0 0,9 3 1 0,2 0-1 16,2 4 0-16,-2 1 0 0,-4 1 0 16,8 1 0-16,0 0 0 0,-1 3 1 15,-4 0 0-15,-12-1 0 0,3-1 1 16,3 2-1-16,2-2 0 0,-2 1 2 15,-3 0-1-15,-7-3 0 0,2 2 0 0,3 0-1 16,-2 2-1-16,0-1 1 16,-5 1 0-16,-4-1 0 0,1 0 0 0,6 2 0 15,5-1 0-15,-4 2 0 0,-1-2 0 16,-3 1 0-16,-5-1 0 0,3-1 0 0,2 2 1 16,-5-1 0-16,0 1-1 15,-6-1 0-15,-1 0 0 16,-1 1 1-16,4 0-1 0,9 1 1 0,0 3-1 15,3 0 0-15,-1 0 0 0,-11-1 0 0,1 1 0 16,1 0 0-16,2 0 0 0,-3 2-1 16,-3-2 0-16,-7 2-2 0,-6 0 1 15,3 2 0-15,-5 2-1 0,2 0 2 0,2 2 0 16,-5-3 0 0,-3 1 1-16,-10-2 2 0,-8 0-1 0,-7 0 0 0,-7-3 0 15,0-1 0-15,-5-1 2 0,-4-2 1 0,-1 0 1 16,-6-3 3-16,1 1 1 0,-1-1 2 15,-2-3-1-15,-1 0 2 0,1 0-2 16,3 4-1-16,-4-2 1 0,1-2-2 16,-1 1-1-16,0-1-1 0,0 0-3 15,0 0 0-15,0 0-1 0,1 2 0 32,1 0-1-32,-2-2 1 0,0 0-2 0,0 0 1 0,0 0 0 31,1 0-1-31,0 1 1 0,-1-1 0 0,0 0-1 0,0 0-3 0,2 0-5 0,-2 0-6 0,0 0-4 31,0 0-4-31,0 0-4 0,0 0-6 16,0 0-9-16,0 0-10 0,0 0-10 15,0 0-11-15,-2-3-18 0,2 3-11 16,2 0 55-16,-1 0 9 0</inkml:trace>
</inkml:ink>
</file>

<file path=ppt/ink/ink1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35:51.270"/>
    </inkml:context>
    <inkml:brush xml:id="br0">
      <inkml:brushProperty name="width" value="0.05292" units="cm"/>
      <inkml:brushProperty name="height" value="0.05292" units="cm"/>
      <inkml:brushProperty name="color" value="#FF0000"/>
    </inkml:brush>
  </inkml:definitions>
  <inkml:trace contextRef="#ctx0" brushRef="#br0">10049 2760 691 0,'0'18'38'15,"0"3"1662"-15,1 5-1121 16,-1-67-378-16,0 29-1325 0,-1 6 311 16,1 6 246-16,0 0 590 0,0 0 1 15,-1 0 3-15,-5 3 2 0,2-2 4 16,-4-1-3-16,-1 1-4 0,-4 0-2 16,1 1-5-16,-2-2-5 0,-1 0-4 15,-3 0 1-15,-3-2-2 0,-4 1 3 16,-3 1 0-16,1-1-1 0,-2 0-2 0,-2 0-3 15,-5-1-3-15,-4-2 0 0,-6 1-1 16,-2-4 1-16,2 2-1 0,-5-2 0 16,5-1 0-16,-2 0 0 0,-5 1 0 15,3 1-1-15,-6-1 0 0,-4 1 2 16,-4 0 1-16,-1-2 0 0,4 3 3 16,4 0-2-16,-2 0 2 0,3 3-1 15,-7-3-2-15,-3 3 1 0,1 0 1 16,-6 0 0-16,4 0 0 0,-2 2 0 0,-1 0-1 15,4 0-3-15,-6 0 1 0,-2-1-2 0,1 1 0 16,-4 0 3-16,4-1 12 16,2 1 6-16,3 0 6 0,-1 0 0 0,-2-1-9 15,-5 1-3-15,-4-1 7 0,-3 0 24 16,-6-1 7-16,2-1-1 0,-10-3-12 16,-2 1-26-16,1 1-10 0,2-1-1 15,7 1 0-15,-1 1-3 0,0 1 1 16,2 1-1-16,-2 0-1 0,3-1 1 0,4 2 2 15,-4 0 3-15,-4 0 2 16,-2 0 4-16,0 0-1 0,2 3-4 0,8-1-2 16,3 1-3-16,2-2-2 0,3 3 1 15,2 1-1-15,5 0 1 0,10 1 2 0,2 1 0 16,4-2 2-16,4 1 1 16,0-1-1-16,5 0-2 0,1-1-1 0,1 1 0 15,5-2-1-15,5 1 1 0,9-2-1 16,4 0 0-16,5-1 0 0,3 0 0 15,4 1 0-15,5-2 2 0,-1 0 0 0,2 0 1 16,0 0-1-16,0 0-2 0,0 0-3 16,0 0-4-16,0 0-5 0,0 0-6 15,6-4-6-15,1 0-12 0,3-4-10 16,1 0-8-16,4-2-12 16,3-1-6-16,5-3-15 15,9 0 46-15</inkml:trace>
  <inkml:trace contextRef="#ctx0" brushRef="#br0" timeOffset="69073">6943 11049 297 0,'-5'4'8'0,"-1"0"-3"0,-1 3-2 0,0-3 1 16,-1 2 4-16,-2 2 4 0,-1-4 1 15,2 2-1-15,-1-2-4 0,1 2-3 16,-1 0-2-16,-1-1 1 0,1 1-1 16,1-2 2-16,-2 3 2 0,-2 1 10 0,-1 2 8 15,-3 2 15-15,-4 2 1 0,-4 4-6 16,-1 1-5-16,-4 3-14 0,-3 2-1 16,-3 0-1-16,-4-1-1 15,-2 1 1-15,-2-3-3 0,1-1-1 0,-1-1-1 16,-1 2 0-16,0-1 1 0,-6 0 5 15,3-2 2-15,-6-2 2 0,-1-3 1 16,-3-2-3-16,-5-3 0 0,6 0 2 16,-3-1 2-16,7-3 3 0,3 1 2 0,-2-4-1 15,2 0-3-15,-3-2-7 0,-6-1-5 16,-7 0-4-16,-6-2-2 0,-4 1 0 16,-2-2-1-16,0 2-1 0,-1-2 0 15,-2-2 0-15,7 1-1 0,6-3 0 16,14 0 2-16,8-1-1 0,1-2 1 15,2-1 0-15,-2 1-1 0,0-2-1 0,0-1 1 16,-2-1-2-16,4-3 6 0,5 1 10 16,8 2 17-16,7 0 23 0,5 2 15 15,3-2 2-15,2 0-3 0,3 0-14 16,2 0-16-16,3-2-9 0,1 0-11 16,2-3-9-16,1-3-4 0,1-2-1 15,0-1-2-15,6 0 1 0,0-2-2 16,7-2-2-16,2-2-3 0,1-2-1 15,2-4-2-15,-1-2 1 0,3-2 2 16,-1-2-1-16,4-1-1 0,-1-3-5 0,5 0-7 16,1 1-3-16,6 5 3 0,0 2 2 15,0 3 5-15,2 3 3 0,-2-4-5 16,4 4-7-16,2 2-4 0,5-2-8 16,8 2-2-16,9 2 8 0,2 4 6 0,0 4 8 15,-4 3 7-15,-5 3 2 16,-1 2-1-16,2 0-1 0,0 1-1 0,6 3 0 15,1 1 2-15,-4 1 1 0,-7 2 1 16,-6 2 4-16,-2-2 1 0,-6 1 3 16,3 3 0-16,1 2-2 0,-2 1-2 15,3 3-1-15,2 3-1 0,-1 2 1 0,3-1-1 16,0 4-1-16,-2 0 1 0,-1 4 0 16,-2 3-2-16,-4 0 0 0,0 2 1 15,-3 0-1-15,-2 1 0 0,0 2 0 16,-4 0 0-16,2 2-1 0,-3 0 1 15,2 0 0-15,1-2 0 0,1 2 0 16,-2-2 0-16,0 1 4 0,-5 0 1 16,-2-3 0-16,-1 1-1 0,-3-1 0 15,-1-1-2-15,0 0-1 0,-2 1 1 16,1 0-1-16,-4 0 2 0,0-2 2 16,-2 1 3-16,-2-3 3 0,1 0 1 0,-1 0-1 15,-2 0-3-15,-1-2 0 16,-1 0 0-16,-2-2 2 0,1 2 1 15,-1 0 0-15,-1-2-3 0,2 1-2 0,-2-3-4 16,-1 1 0-16,-1 3 0 0,0-4 0 16,0 1-1-16,0 0 1 0,-1 1 0 15,-1-1-1-15,0 2 1 0,0-3-1 16,0 0 0-16,0-1 1 0,-3 1-1 16,2 0 0-16,-1-6 0 0,1 2 0 15,1-1 0-15,-2-2 0 0,1 2 0 16,1-2 0-16,0 2-1 0,-1-1 0 0,1 0 1 15,0 0 0-15,0-2-1 0,-2 1 1 16,2 1 0-16,0-1-1 0,-2 1 0 16,3-2 1-16,-1 2 0 0,0-4-1 15,2 2 1-15,-1 0 0 0,0 0-1 16,-1-1 1-16,1-1-1 0,0 4 0 16,1-5 1-16,0 2 0 0,0-2-1 0,0 1 2 15,0 0-2-15,-1 0 0 16,1 1 1-16,0 0-1 0,0-2 0 0,-2 4 1 15,2-4 0-15,0 1-3 0,-2 2-6 16,2-3-11-16,0 0-13 0,0 2-12 0,0-1-13 16,-2 5-24-16,-1-2-15 0,-3 4 49 15</inkml:trace>
  <inkml:trace contextRef="#ctx0" brushRef="#br0" timeOffset="75947.53">22205 9587 1187 0,'-1'1'20'0,"-4"0"-26"15,-1 1-4-15,-3 3 7 16,-3-3 2-16,-2 3 0 0,-6-2-2 0,-6 1 2 0,-9 2 1 16,-6-1 3-16,-5 1 0 0,-6 1-1 15,-9-1-1-15,-3 5-1 0,-6 0 0 31,1 1 5-31,1 3 4 0,-8-1 6 0,-6-2 1 0,-6-1-1 16,0-1-4-16,2-1-3 0,8-1-2 0,3-3 3 16,4-3 6-16,1 0 2 0,-4-3 3 15,0 1-5-15,1-1-8 0,3-6-1 16,6 1-3-16,2-1 1 0,4-2 0 16,1 2-1-16,5 1-1 0,4 1 0 15,6 0 0 1,9 4-1-16,8 0 0 0,9-1-1 0,5 2 0 0,4 0 2 0,2 0-6 15,5 0-13 1,-3 0-16-16,3-1-17 0,1-2-14 0,1 2-31 0,4 0 39 31,10-7 16-31</inkml:trace>
  <inkml:trace contextRef="#ctx0" brushRef="#br0" timeOffset="76373.94">20558 9286 1219 0,'-8'14'35'0,"-179"145"1577"32,137-127-2376-17,-7 2-74-15,-2 1 839 0,1 1 3 16,6-4-2-16,3 1 1 0,7-4 0 15,-1-2 0-15,7-1 1 0,6-5 0 16,3-2 0-16,10-3-1 0,3-5 0 0,5 1-2 16,3-1 2-16,0-6 1 0,4 0-1 15,1-5 1-15,1 0 1 16,0 1 1-16,-3 1 4 0,6 2 1 0,1 1 1 16,9 3-1-16,9 6 0 0,18 6-1 15,19 7-4-15,14 1 0 0,13 2-1 16,8-2 0-16,-6-2 5 0,-3-1 0 15,-8 0 0-15,-8-1 0 0,-2 2-6 0,-1 0-4 16,-6-1 13-16,-9-4 12 0,-15-6 5 16,-13-6 5-16,-13-3-15 0,-6-2-13 15,0-2-6-15,-3-1-2 0,0 0 1 16,0-1-6-16,0 0-19 0,-1 1-23 16,0 0-33-16,1-1 324 0,-1 0-198 0</inkml:trace>
  <inkml:trace contextRef="#ctx0" brushRef="#br0" timeOffset="98805">20255 16147 911 0,'1'0'68'0,"0"0"17"0,0 0-16 15,-1 0-38-15,0 0-14 0,0-1-5 0,-1 1-2 16,-1-1 0-16,0 1 2 0,-2 0 4 15,3-1 1-15,1 1 3 0,-1 1-2 16,-3 0-3-16,0-2-3 0,0-2-6 0,-3 1-2 16,0 2-3-16,-2-2-2 15,-3 1 1-15,-3-1 1 0,-3 0 3 0,-3-2 2 16,1 4 2-16,-3-3-2 16,-4 2 0-16,-1 0-2 0,-5-5-3 0,-1 4-1 15,-2 1 0-15,-3-1-1 0,1 2 1 16,-4 0 0-16,-4-3-1 0,-5 1 1 15,-5 1 0-15,0 1 0 0,3 0 0 0,2 3 0 16,0 0-1-16,-1 1 2 16,0-2 6-16,-7 3 3 0,-9-2 6 0,-3-1 1 15,-1 3-1-15,5-2-1 0,8 2-2 16,3-1-3-16,2-1-1 0,-2 1-1 0,-10-2-3 16,-3 1 0-16,-7 0 0 0,3-2-2 15,7 0 1-15,-1-1-1 0,8 0 0 16,-1 0 0-16,-4 1 0 0,0-1 0 15,-2 0 0-15,5 0 3 16,3 0 1-16,5 0 1 0,5 3 0 0,-2-2-1 16,7-1 0-16,0 0 4 0,0 0 3 15,5 0 7-15,6 4 3 0,5-2 1 0,6 1-3 16,3 0-1-16,3-2-3 16,2 1-1-16,4 1 1 0,3-3-2 15,2 2-2-15,4-2-2 0,-1 0-4 16,1 0-2-16,-1 0-1 0,1 0 0 15,0 1 1-15,0-1 2 0,0 0 0 0,-1 0 1 16,1 0 0-16,0 0-3 0,0 0 0 16,0 0-2-16,-2-1 0 0,2 1-1 15,0 0 0-15,0 0-2 0,0 0 0 16,0 0-1-16,0 0 0 0,0 0 0 0,0 1 0 16,0-1-4-16,0 0-1 15,0 0 2-15,0 0-1 0,0 0 2 0,0 0 1 16,0 0-3-16,0 0 0 0,0 0-2 15,0 0-1-15,0 0 1 0,0 0 0 16,0 0 0-16,0 0 1 0,0 0-1 0,0 0-2 16,0 0-1-16,0 0-1 15,1 0 0-15,-1 0 1 0,0 0 0 0,0 0-2 16,0 0-4-16,1 0-2 16,-1 0-4-16,0 0-1 0,0 0-2 0,0 0-3 15,0 1-2-15,0-1 2 0,1 0-2 16,-1 0-2-16,0 0-3 0,0 0-10 0,0 0-12 0,0 0-19 15,0 0 742-15,0 1-504 0</inkml:trace>
  <inkml:trace contextRef="#ctx0" brushRef="#br0" timeOffset="100677.03">25693 16224 525 0,'0'0'48'0,"2"0"29"15,-1 0-27-15,-1 0-28 0,1 0-4 16,-1 0 0-16,-1 0-3 0,1 0-2 16,0 0 11-16,0 0 6 0,0 0 4 15,0 0 0-15,0 0-10 0,0 0-6 16,0 0-7-16,0 0-6 0,0 0-3 15,-5 0-1-15,2 0-1 16,-5 0 2-16,-1 0 1 0,0 0-1 0,-5 0-1 16,-1 0 0-16,-4 0-1 0,-5 0-2 15,-2 0 1-15,-4 0-1 0,0 1-1 16,-2-1 2-16,-2 1 0 0,3-1 0 16,-2 0 1-16,0 0-1 0,1 0 4 15,-1 0 8-15,1 0 4 0,1 1 5 16,-4 0-2-16,-1 0-4 0,-8 3-1 15,-4-4 0-15,-5 2-1 0,-2 0 0 16,1-1-2-16,1 1-3 0,3-1-3 0,1 2-2 16,-1-2 0-1,2 1-1-15,-7 0 1 0,-7-1-1 0,-1-1 2 16,-2 2 14-16,1-1 4 0,3 1 3 16,3-1 2-16,0 2-13 0,1-3-4 15,-3-1 0-15,-8-2-3 0,-2-2 0 16,5 1 0-16,1-1 0 0,4 0 2 15,-1 2 8-15,-3-4 2 0,-3 1 2 16,-10 1-3-16,3-2-6 0,1 1-4 0,6 1-1 16,11 1-2-16,-4 1 0 0,5 1-1 15,-7-2 0-15,-7 1 1 0,-2-1-1 16,-2-1-1-16,4 1 0 0,9 0-1 16,2 1-1-16,2 0 1 0,1-1 5 15,-3 1 5-15,-5-1 6 0,-1 3 0 16,7 0-4-16,2 1-5 0,7 1-3 0,3-1-2 15,3 0 2-15,1 0 4 16,7 0 2-16,0 3 4 0,0-1 2 16,-1-2 4-16,-2 1 0 0,2 0 0 0,3 2-3 15,6 2-6-15,2-1-4 0,4-1-3 16,2 0 0-16,1-1 0 0,3 1 3 16,3 0 2-16,-2-1 1 0,2 1 1 15,-1-1 0-15,-2 1 1 0,3 0 0 0,0 0 1 16,1-1 1-16,-1-1-2 0,1-1-2 15,-1 0-1-15,0 1-3 0,-1 1-1 16,-2-1 0-16,3-1-2 0,-2 4 0 16,2-4 1-16,0 1-2 0,-1 0 0 15,-2 0 1-15,2 0 0 0,-1 0 2 16,3-1 5-16,-1 0 2 0,0 0 4 16,2-1 2-16,2 1 0 0,2 0 0 0,-2 0-3 15,3 0-3-15,-1 0-2 0,5 0-2 16,-5 0 0-16,5 0-1 0,-1 1 0 15,1-1-1-15,0 2 2 0,-4 0 3 16,4-2 2-16,1-2 3 0,-1 2 0 16,1 0-1-16,-1 0-3 0,0 0-3 0,0 0-2 15,0 0-2-15,0 0-2 16,0 0-2-16,0 0-2 0,0 0-1 0,0 0-3 16,0 0-2-16,0 0-3 15,0 0-4-15,1 0-6 0,-1 0-7 0,0 0-8 16,0 0-9-16,0 0-12 0,0 0-13 15,0 0-23-15,0 0-18 0,0 0-18 16,0 2-15-16,0-2 576 0,0 0-342 0</inkml:trace>
  <inkml:trace contextRef="#ctx0" brushRef="#br0" timeOffset="105102.26">14034 17298 940 0,'-1'0'97'0,"1"0"67"16,3-2-74-16,-4 2-62 0,1 0-5 15,0 0-1-15,-3 0 3 0,6 0 6 16,-3 0 0-16,1 0-4 0,0 0-5 16,-1 0-15-16,0 0-7 0,0 0-2 0,-1 0-5 15,-7 0 0 1,-4 0 0-16,-9 0 7 0,-14 0 9 0,-12-1 10 0,-6-1 4 16,-8-2-3-16,2 2-5 0,-4-2-7 15,-1-1-3-15,-5 0-1 0,-9-1-1 16,-6 1 2-16,-2-2 0 0,1 0 1 15,5 2-2-15,2-2 0 0,-7 1-2 0,-5 3 2 16,-1 3 7-16,1 0 9 16,4 3 9-16,8 3 5 0,0-2-1 0,-2 1-5 15,4 0-2-15,3 0 0 0,7-1 2 16,10 2 5-16,7 0 3 0,3-1 1 16,8 1-2-16,5-2-5 0,4-1-2 15,6 0-1-15,3 0-1 0,0-2-1 16,1 3-3-16,2-4-4 0,2 1-4 15,3 0-2 1,4-1 0-16,1 1 2 16,3-1 7-16,2 0 3 0,-1 0 3 15,3 0-1-15,0 0-4 0,-1 0-3 0,1 0-4 16,0 0-3-16,0 0-3 0,0 0-4 16,0 0-1-16,0 0-2 0,0 0-1 15,0 0-1-15,0 0 0 0,0 1-2 0,0-1-3 16,0 0-6-16,0 0-6 15,0 0-8-15,0 0-9 0,0 0-9 0,0 0-13 16,0 0-8-16,0 0-9 0,0 0-6 16,0 0-2-16,0 0-1 0,0 0-5 15,0 0 0-15,0 0-4 0,0 0-9 16,0 0 108-16,-2 5-24 0</inkml:trace>
  <inkml:trace contextRef="#ctx0" brushRef="#br0" timeOffset="110199.88">28675 3568 1061 0,'0'0'6'0,"0"0"-28"16,2 2-5-16,-1-1 22 0,0-1 5 16,-1 0 1-16,2 0 4 0,1-3 2 0,0-1 2 15,5-4 0-15,0-3-2 16,6-5-3-16,3 0-3 0,1-5 0 0,2-1-1 15,-1-1 0-15,2 0-1 0,1-2 0 16,1 2 0-16,3-1-1 0,3 3-3 16,4 0-1-16,4 2-2 0,2 2 0 0,1 4 4 15,2 3 1-15,6 4 0 0,2 5 1 16,6 3-1-16,-3 4-1 0,0 5 0 16,-4 4-1-16,0 1 0 0,2 3 0 15,-3 2-1-15,-1 1-1 0,1 8 1 16,2 3-1-16,1 4 3 0,-4 7 4 0,-6-1 2 15,-11-2 8-15,-7 2 6 0,-5 0 3 16,-6 1 3-16,-6 3 0 0,-5 2-5 16,-2 5-4-16,-8 7-4 0,-3-3-3 15,-7 4 0-15,-8-4 0 16,-9-6-1-16,-7-6 5 0,-6-10 0 0,-2-7 0 16,4-4 1-16,1-6-4 0,2-4-3 15,3-4 1-15,-3-6 1 0,2-3-1 16,-1-5 2-16,-3-4-1 0,-7-6-2 15,-6-5 0-15,1-3 0 0,1-5 0 16,8-3 1-16,4-7 3 0,1-3-3 16,7-2 2-16,1-3-3 0,5 2 0 0,5-1 1 15,-2-2-2-15,1 1 0 0,-4-1-3 0,-2 3 0 0,2 0-2 16,4 2 1-16,4 3 1 0,8 1 7 16,7 4 4-16,5 2 15 0,3 3 4 15,2 2 6-15,3 4-1 0,4 1-14 31,7-1-7-31,7 5-14 0,4-2-5 16,6 3-9-16,1 1-1 0,-2 2-3 16,0 2-1-16,-4 0-4 0,-2 2-12 15,-3 0-18-15,1 1 31 0,-4 2-174 0,0-2 140 16</inkml:trace>
  <inkml:trace contextRef="#ctx0" brushRef="#br0" timeOffset="110861.02">29400 3472 968 0,'-6'14'23'0,"-4"1"-8"16,1 8-17-16,-3-2 1 0,-3-4 2 16,4 1 0-16,-3-3-1 0,-3-2 0 15,-3 2 1-15,-4-2 2 0,-7-3 9 16,1-1 12-16,-5-1 6 0,4 0 7 15,-1 0-3-15,2 1-9 0,1-1-6 16,1 1-7-16,1-1-5 0,2-1-3 16,3 0-1-16,5 0-1 0,2-4 1 0,6-1 0 15,2 0 0-15,2-2 2 0,5 0 2 16,0 0 1-16,0 0 7 0,0 0-1 16,5-2-5-16,4 0-5 0,6-1-13 15,7-2-8-15,5 2 0 0,6 0 3 16,3 3 4-16,1 0 8 0,3 2 1 0,2 1-1 15,3 3 0-15,0 1 1 16,-2 0-1-16,-3 4-1 0,-9 0 3 0,-4 0 2 16,-4 1 3-16,-4 3 3 0,0 2 0 15,-1 3-1-15,-2 3-2 0,-5 1-4 16,-3 2-1-16,-5 2 0 0,-4 1 1 16,-7-1 3-16,-5 0 2 0,-6-1-2 15,-2-1 9-15,-2-1 7 0,0-4 1 16,-2-4 3-16,-5-4-7 0,-4-3-6 15,-8-6-1-15,-3-2 1 0,0 0-1 16,4-5 0-16,0-2-1 0,6-1-2 16,5-2-2-16,2 0-1 0,8 2-1 0,3-1-2 15,6 3 1-15,3 1-1 0,3 1 1 16,3 2-2-16,1-4-10 0,1 4-19 16,0 0-24-16,0 0-25 0,0 0-30 15,2-2 58-15</inkml:trace>
  <inkml:trace contextRef="#ctx0" brushRef="#br0" timeOffset="112459.07">29085 4310 1238 0,'0'0'16'0,"-1"0"2"16,1 0-39-16,-1 0-3 0,1 0 23 16,0 0-1-16,0 1-2 15,-1 1-1-15,-1 2-1 0,-3 3 1 0,-3 0 2 16,-3 5 2-16,-1 4-1 0,-2 6 2 15,-5 6 0-15,-3 10 5 0,-6 10 10 16,-7 9 1-16,1 9 1 0,-1 2-5 16,-7 8-11-16,-11 11 5 0,-8 9-1 15,-3 4 1-15,5 2-1 0,8-8-5 0,6-3 2 16,4-5-2-16,-1-6 0 0,5-5 0 16,2-9 0-16,3-8 1 0,-1-5 0 15,1-7 0-15,-1-4 0 0,0-6 1 16,5-5-1-16,6-5-1 0,3-5 1 0,4-4 0 15,5-6 0-15,2-1 2 16,3-3-1-16,0 0 0 0,3-5 1 0,-2 1 0 16,3-1 0-16,1 0 3 0,0-2 0 15,0 0 3-15,0 0 0 0,0 0-2 16,0 0-3-16,0 0-4 0,0 0-10 16,0 0-1-16,0 0-1 0,1-2 0 0,3-1 3 15,-3-1-2-15,2 0 1 16,3-1-5-16,5-6-17 0,6-4-23 0,8-7-36 15,5-3-40-15,0 1 15 0,0 4 25 16,-8 7 58-16,-7 2 56 0,-2 2 8 16,-3 2 2-16,-3-2-21 0,2 0-12 15,-1 0-2-15,-3 0 2 0,1 3 0 16,-3 4-5-16,0-3-7 0,-3 5-13 16,0 0-2-16,0-1 6 15,0 0 19-15,0-1 21 0,2 2 17 0,0 0 9 16,-2 0 7-16,0 0-6 0,0 0-12 0,0 0-13 15,0 0-20-15,0 0-10 0,0 0-7 16,0 0-4-16,0 0-2 0,0 0-3 16,-1 0-6-16,1 0-17 0,0 0-64 15,0 0 68-15</inkml:trace>
  <inkml:trace contextRef="#ctx0" brushRef="#br0" timeOffset="113745.33">29673 4367 967 0,'5'7'23'0,"-7"0"-27"0,1 5-3 15,0 5 1-15,-5 3 0 0,11 7 3 16,4 9 1-16,8 10 1 0,5 8 0 0,7 9-1 15,8 6 1-15,2 4 0 0,1 7 1 16,0 7 3-16,-1 0-2 0,-1-1 1 16,-2-9 0-16,0-4-1 15,-5-3 1-15,2-5 0 0,-2-4 0 0,-3-6 1 16,-2-17 5-16,-6-9 3 0,-5-10 1 16,-3-4-2-1,-2-3-5-15,-3-1-3 0,1 0 1 0,-4-4-2 0,1-2-2 16,-1-1-4-16,-1-4-11 0,-3 0-8 0,3 2 3 15,-3-2 2-15,0 0 15 16,1 0 11-16,1-3 10 0,3-1 3 0,2-2-2 16,2-4-6-16,0-3-6 15,3-2-4-15,-1-3-1 0,2 0 0 16,2 0 0-16,-1 0 11 0,-2 0 6 0,-1 2 7 16,-3 3 10-16,-2 1-2 0,1 3 2 15,-3 3 0-15,-2-1-5 0,1 4-6 0,-3 0-7 16,0 3-4-16,1-3-2 0,-1 3-2 15,0 0 1-15,0 0-2 0,1-2-3 16,-1 2-3-16,0 0-1 0,0 0-4 16,0 0-1-16,0 0-3 0,-1 3-3 15,1 4-1-15,1 9 2 0,-1 12 2 16,2 12 5-16,-1 10 2 0,1-3 0 0,0-5-1 16,-4-12-1-16,0-8-5 15,-2-8-2-15,-3-2-3 0,0-1-2 0,-3-2 2 16,-7-1 3-16,-4-2-1 0,-8-4 3 15,-10-3 3-15,-3-5 2 0,-5-4 3 16,-1-2 3 0,6-4-3-16,6-1 3 15,8 2-1-15,4 1-1 0,10 4 1 16,3 3 1-16,6 3-1 0,3 2 1 16,2 2-2-16,0 0-9 0,0 0-16 0,0 0 9 15,0 0-151-15,0 0-100 0,0 0 151 16</inkml:trace>
  <inkml:trace contextRef="#ctx0" brushRef="#br0" timeOffset="114322.55">28573 5637 985 0,'0'2'88'0,"0"-2"104"0,1 0-187 15,-1 0-24-15,0 0-1 0,-1 2 9 16,-1 1 4-16,-4 4 2 0,-3 7 1 16,-4 6 3-16,-3 3 2 0,0 6 2 15,-2-1 1 1,-1 2 0-16,-1 0-2 0,-5-2 0 0,4 0-1 0,-4-3 0 0,-2-2 1 16,2-5-1-16,0-5 1 15,0-4 1-15,2-3 2 0,-3-4-1 16,-1-2 3-16,-1 0 0 0,-3-6-2 15,-1-3-1-15,-1-3-4 0,-2-5-3 0,5-2-3 16,1-2-3-16,2-1-1 16,5 3 3-16,4 1 2 0,4 4 4 0,3-1 4 15,2 2 4-15,1-3 7 0,0-1 8 0,1-4 7 16,3-1 4-16,-1-2-3 0,2-1-5 16,0 0-6-16,0 4-2 0,2 3 4 15,1 5 4-15,3 6 2 0,-1 3-5 16,-1 1-6-16,-1 0-15 0,0 0-15 15,-1 1-19 1,1 2-24-16,0-1-17 0,0 1 102 16,-2-5-101-16,-2 1 71 0</inkml:trace>
  <inkml:trace contextRef="#ctx0" brushRef="#br0" timeOffset="114997.48">28090 5997 1161 0,'-13'1'6'0,"-5"5"-35"16,-9 1-7-16,-3 5 26 0,-6 4 4 31,-5 2 0-31,-3 7 2 0,-3 5 0 0,-3 4-1 0,-7 6 3 0,-4 0 4 16,-7 3 1-16,9 5 2 0,2 4 0 15,9 3-2-15,7 8 1 0,-1 1 2 16,12 9-2-16,1 3 0 0,10 3 0 15,7-1 0-15,6-3 1 0,8 0 0 16,6-2-2-16,6 1-3 16,10 0-5-16,7-5-7 0,13-3-11 0,8-3-16 15,11-8-17-15,12-7-2 0,0-9 16 16,0-9 37-16,-6-9 23 0,-6-8 10 0,2-4-6 16,4-5-12-16,7-8 15 0,0-5 27 15,-3-4 20-15,-8-4 12 0,-12-3-7 16,-8-4-17-16,-4-6-15 0,-1-5-11 15,0-6-1 1,-2-5 3-16,-5-6 6 0,-2-8-1 16,-3-5-6-16,-5-10-10 0,0-3-11 15,-6-2-4-15,-10 0-1 0,-4 1-1 16,-6 1 0-16,-6 0-2 0,-5 3-3 0,-5 5-2 16,-3 7-2-16,-1 4-3 0,-4 2-3 15,-2-2-2-15,-8-2-3 0,-3 3-2 16,-1 0-2-16,-1 8-2 0,5 10-2 15,-2 4-3-15,3 7 0 0,0 8 0 16,-2 5-1-16,0 2 0 0,2 5-2 16,-2 3-4-16,4 4-6 0,3 3-4 15,7 5-13-15,0 3-16 0,6 2-8 16,2 5-2-16,2 3-32 0,3 2-71 0,2 4 111 16</inkml:trace>
  <inkml:trace contextRef="#ctx0" brushRef="#br0" timeOffset="115621.54">27832 6352 1298 0,'1'0'60'0,"-2"1"35"16,1-1-93-16,-1 1-18 0,0 2 3 15,0 1 4-15,-3 6 1 0,0 9 1 16,-3 10 4-16,-2 10 2 0,2 3 1 16,0 3 0-16,3 5 0 0,1 0 1 0,-3 2-1 15,0-3 1-15,1-2-1 16,-2-3 0-16,1-2 1 0,0-10 0 0,1-5 0 0,2-6 0 16,1-7 0-16,0-4 0 0,2-3-1 15,0-4-5 1,0-3-9-16,0 1-9 0,0-1-8 0,0 0 2 0,0 0-2 0,0 0 1 15,0-4 0-15,4 0 4 32,-2-4 15-32,6-2 10 0,3-6 9 0,3-2 2 0,2-5 5 0,5 4 15 0,-3 1 15 31,3 6 13-31,-1 0-4 0,-1 3-14 16,4-1-11-16,-1 2-6 0,0 3-2 15,-3 1 0-15,-4 4 0 0,-2 0-9 16,-1 4-8-16,0 1-10 0,1 4-14 15,-1 4-8-15,-1 5-10 0,-2 7-8 0,-3 1 3 16,-5 3 4-16,-5-1 8 0,-6-3 10 16,-8-1 3-16,-4-1 3 0,-1-3 4 15,-3-3 3-15,-1-3 0 0,-2-7 1 16,-5-3 2-16,-1-4 1 0,-2-5 1 0,-2-3 0 16,-4-6-7-16,-1-2-16 0,-2-3 21 15,6-1-109-15,8 2-124 0,11 2 156 16</inkml:trace>
  <inkml:trace contextRef="#ctx0" brushRef="#br0" timeOffset="116527.17">30615 5880 1007 0,'0'10'280'0,"-1"-10"-188"15,1 0-94-15,-1 0-40 0,1-10 25 16,-2 10-1-16,-3 0-1 0,-4 3 5 15,-7-2 7-15,-5 1 5 0,-7 0 2 16,-3 2 0-16,0 1-1 0,0 4 0 16,-3 2 0-16,-1 5-2 0,-9 5 0 15,-4 6 2-15,-2 9 0 16,-1 10 1-16,2 11 3 0,4 9-2 0,1 5-1 0,5 4 0 16,6 3-3-16,7 2-6 0,10 1-3 15,8-1-2-15,5-7 0 0,3-5 5 16,4-7 2-16,2-4 3 15,6 1 1-15,3 0-1 0,7 1-1 0,5 1 0 16,1-5-1-16,3-8 2 16,-1-9 4-16,0-6 3 0,1-7 3 0,6-6 1 15,5-3-2-15,3-3 7 0,0-4 8 0,-3-5 6 32,-4-1 6-32,-4-5-4 0,-4 0-1 0,-1-5 8 0,0-2-2 0,1-4-5 15,3-6-9-15,0-9-15 0,4-2-3 16,0-3 3-16,-1 0 8 0,-2 3 7 31,-4-1 5-31,-5-2 2 0,-3-1-6 0,-5-3-7 16,-4 0-4-16,-1-1-5 0,1-2 0 15,-4-3-2-15,-2-3-2 0,-2-2 0 16,-5-4-1-16,0-1-3 0,-2 1-3 16,-2 2 3-16,0 4-3 0,0-1 4 15,0 5 1-15,1 1-1 0,-2 0 2 16,-1 1 1-16,0 0 0 0,0 1 0 15,0-1-1-15,0-3-5 0,-1 2-2 0,-2 4-2 16,-1 6 0-16,-2 6 3 16,1 4 2-16,-1 5-1 0,0 4 0 0,-3-3-3 15,-4 3-2-15,-5 0-2 16,-4-2 0-16,-1 3-1 0,-2-4 0 0,0 3-2 16,0-1-4-16,-1 3-5 0,3 3-12 15,0 2-18-15,4 3-17 0,3 0-16 16,-1 2-14-16,7-2 6 0,-1 2-105 15,3-2 124-15</inkml:trace>
  <inkml:trace contextRef="#ctx0" brushRef="#br0" timeOffset="127497.23">30515 6726 732 0,'0'-2'57'0,"2"0"28"0,1-4-33 15,-1 0-42-15,2-2 1 0,0-1 2 16,-1 0 2-16,0-2 1 0,0 0 5 15,-2 0 4-15,0-3 3 0,-1 1 4 16,-1-1-4-16,-1-1-3 16,-3-1-5-16,0-3-6 0,-3-1-2 0,-1-2-3 0,-1 3-1 15,-1 1 1-15,0 4-2 0,-2-1 1 16,-1 2 2-16,-1 0 1 0,-2 1-1 16,1 1-1-16,-2 0-4 0,-1 4-3 15,2 1-2-15,2 3-1 0,3 3-1 0,1 3-2 16,-5 3 1-16,0 5-1 15,-2 3 1-15,0 7 3 0,3 3 0 0,0 4 1 16,6 2 1-16,4 2-1 0,3-1-1 16,8 1-1-16,3 2 1 0,3-6 0 15,3 0 2-15,-3-2 1 0,1-9 1 0,-1-2 3 16,-2-5 0-16,0-1 0 0,-2-3-1 16,-1-1 3-16,-3-2 4 15,-3-2 6 1,5 0 6-16,-4-1 0 0,2 0 1 0,2-1-6 0,-1-1-7 0,1-2-2 15,3 0-4-15,-2-1-1 0,5 0-1 16,-2-2 0-16,1-1-1 0,0-3-1 16,-2 3 4-16,1-2 1 0,-2 0 8 15,-1 0 7-15,-3-3 2 0,0 3 5 16,-1 1-4-16,-2 0-6 16,2 2-6-16,0 1-5 0,-3-1-5 0,1 4-4 0,0-3 0 15,-2 3-1-15,1-2 0 0,0 3 0 16,0 2 1-16,0-1-1 0,0 1 0 15,0 0-4-15,1-1-2 0,0 1 1 32,4-6 0-32,0 4 4 0,2 1 0 0,0-1-2 15,3 2-4-15,0 0 0 0,1 3 2 16,3 1 1-16,-1 4 2 0,3 0-3 16,0 5 0-16,1 5 0 0,-1 1 2 15,2 6 2-15,3 2 0 0,0-1 0 0,2 0-1 16,-1-2 2-16,-3-4 0 15,0 0 1-15,-3-3 1 0,-1 1-1 0,1-3 5 16,-3-5 4-16,-3-1-1 0,-2-2 1 16,-1-1-4-16,-2 1-4 0,-2-3 0 15,2 1 1-15,-3-2-1 0,1 1-1 16,1-2-1-16,-4-2-7 0,0 0-11 16,0 0-14-16,0 0-18 0,0 0-18 15,0 0-18-15,0 0-17 0,-1 0 774 0,-5-6-508 16</inkml:trace>
  <inkml:trace contextRef="#ctx0" brushRef="#br0" timeOffset="129693.11">27495 7530 1175 0,'0'0'44'0,"0"0"5"16,0 0-36-16,0 1-13 0,0-1 0 15,0 1 1-15,-1-1 0 0,1 0 0 16,0 0 2-16,0 0-2 0,0 0 2 15,0 2 2-15,0-2 1 0,0 0 4 16,0 2-2-16,0-1-1 0,-2 2-4 0,-1 3-3 16,-1 3 0-16,-5 8 0 0,-3 2 2 0,-6 3 1 15,-3 11 1-15,1 1 0 0,-3 8-3 16,-1 7 1-16,-4 2 0 16,-2 9-2-16,0 5 1 0,-7 8 0 15,-3 10 0-15,-7 6 0 0,-6 2 1 0,1 3-1 16,3-1-1-16,3-3 3 0,4-1-2 15,4-4 0-15,1-5 0 0,3-5 0 0,3-6 0 16,0-7 0-16,2-4 4 16,2-5 14-16,1-5 11 0,-2-2 8 0,0-7 1 15,1-3-12-15,0-4-12 0,4-5-8 16,1-1-3-16,1 1-3 0,4-7 0 16,3-2 3-16,2-6-2 0,6-2 2 15,-1-3 0-15,1-1 0 0,1-3 2 16,1 0-1-16,4-3-1 0,-1 1-5 15,1-1-5-15,0 0-11 0,0 0-14 0,1 2-11 16,2-2-13-16,1-3-2 0,2-1 11 16,6-7 2-16,15-10 563 0,25-16-379 15</inkml:trace>
  <inkml:trace contextRef="#ctx0" brushRef="#br0" timeOffset="130492.43">28085 7577 1096 0,'0'0'17'16,"0"-1"-19"-16,0 1-14 0,0 1 1 16,0-1 8-16,1 2-1 0,-1-2 1 0,0 2 4 15,0-2-1-15,0 0 1 16,1 0 2-16,0 3 1 16,2 3 2-16,1 2 3 0,1 7 0 0,4 9 1 0,5 12 0 15,3 11 0-15,4 7 0 0,3 10-1 16,0 6-2-16,1 11 0 0,-1 11 0 0,-1 12-1 15,0 4 1-15,0 2-1 0,2-2 0 16,1-3 0-16,0-4 1 0,-2-8-1 16,1-15 0-16,-3-12 1 15,-2-9-1 1,-2-10 0-16,-2-5 0 0,-1-2 0 16,1-10 0-16,-4-5 2 0,-4-7 0 0,-5-8 3 0,0-4 0 15,-3-5 0-15,0-1-1 0,0 0-4 16,1 0 2-16,0 0 6 0,0 0 6 15,2 0 1-15,0 0 1 0,0-4-4 16,3 0-2-16,1-5 1 16,7-5 0-16,5-6-5 0,7-9-9 0,4-8-4 0,-1-5-5 15,-1 2 4-15,-6 1 8 0,-7 3 6 16,1 3 9-16,-6 4 1 0,0 2 1 16,-2 6 5-16,-2 3 5 0,-4 4 5 0,2 4 1 15,-3 3-6-15,1 4-9 0,-2 1-7 16,0 2-2-16,0 0-4 15,0 0-10-15,0 0-5 0,1-2-10 0,-1 6-4 16,0 5 4-16,-1 11 1 0,-2 15 5 16,-1 15 6-16,-3 12 4 0,1 8 1 15,-6 1 1-15,0 0 0 0,-4-5 0 0,-6-8 1 16,1-12-3-16,-2-13-4 16,-4-11 1-16,1-8-4 0,-3-3 4 0,1-8 5 15,-3-3 2-15,-3-2 5 0,-4-7 1 16,-7-8 0-16,-1-6 2 0,-1-6 0 15,0-1-4-15,3 0-1 0,3 3-2 16,2-2-2-16,6 7 0 0,7 3 0 16,7 5-1-16,8 7-2 0,3 0-3 15,5 5-5-15,2 2-10 0,1 0-17 16,-1 0-23-16,1 0-20 16,0-2-60-16,0 2-127 0,-4-3 159 0</inkml:trace>
  <inkml:trace contextRef="#ctx0" brushRef="#br0" timeOffset="131216.7">26847 9014 1309 0,'10'2'252'0,"-10"-2"-248"0,0 0-64 0,0 0-64 15,-8-1 99-15,8 1 5 0,0 0-12 16,0 0-21-16,0 0-27 16,0 0-31-16,0 0 10 0,0 0 25 0,0 0 49 31,0 0 51-31,0 0 16 0,0 0 14 15,-1 0-2-15,1 0-8 0,0 0-1 0,0 0-9 16,0-1-9-16,0 0-10 16,1-2-10-16,0 0-5 0,3 0-4 0,1-3-8 15,2 0-9-15,2-3-12 0,1-2-11 16,0 2 2-16,0-1 9 0,-1 4 15 16,-3 0 15-16,0 3 8 0,-3-1 4 0,0 2 10 15,-2 2 15-15,1 0 18 0,-1 0 5 16,0 0 9-16,-1 0-7 15,0 0-21-15,0 0-9 0,0 0-22 0,0 0-13 16,-5 4-3-16,2 2 0 0,-4 4 0 16,-3 7 1-16,-3 6 1 0,-4 8 3 15,-5 8 4-15,0 7 2 0,-3 6 4 16,-3 2 2-16,2 2-3 0,-4-1 1 16,-3-3-2-16,2-6-3 0,-5-9 0 15,2-6 0-15,3-6-1 0,3-4 0 0,3-4 0 16,4-6 0-16,1-4 3 15,4-1 2-15,1-5 2 0,4 0 4 0,0-1 4 16,0-1 2-16,-2-2 2 0,2-1 0 16,3-1 0-16,-1-1-3 0,0-3 5 15,0-3 6-15,-2-3 4 0,0-4 4 16,1-2-4-16,1-4-8 0,0-3-5 0,0-7-1 16,1-3-1-16,-1-4 3 0,4 5 1 15,1 3-1-15,-1 3-4 0,3 4-6 16,-1 1-4-16,2 2-3 0,-2 1-1 15,2 3-1-15,0 2 0 0,0 4-7 16,1 4-5-16,1 4-5 0,-1 0-9 16,0 3-6-16,1 0-14 0,-1 1-17 15,1 2-19-15,0-4-24 0,-2-1-69 0,0-2 102 16</inkml:trace>
  <inkml:trace contextRef="#ctx0" brushRef="#br0" timeOffset="132520.06">26550 9797 799 0,'0'-4'35'0,"-1"0"3"0,-1 0-5 0,-2-4-9 16,-1 2 8-16,1 0 3 15,-1-1-7-15,-1 0-3 0,3 1 4 16,-4-1 7-16,3 2 3 0,-1 1-1 0,0 0-7 16,-1-1-7-16,-2 1-6 0,-1-2-6 15,-2 2-2-15,-1 2-3 0,2-2-5 16,-3 2-2-16,0 1 0 0,-3 1-3 15,-2 0 0-15,-2 2 0 0,-2 2 0 16,-2 3 2-16,-1 1-1 0,-1 1-2 0,3 2-2 16,1 4-2-16,0 1 2 0,-2 3 1 15,4 1 0-15,-2 0 0 16,-1 6 0-16,2 2 2 0,-1 6-1 0,3 2 2 16,5 1 0-16,4 0-3 0,3 1-2 15,5 1-2-15,3-3-1 0,4-3 3 16,3-5 4-16,5-3 3 0,0-8 2 15,2 3 2-15,0-2 0 0,1-4 1 0,0-1 3 16,1-4 0-16,-3-6 4 16,0-2 0-16,0 0 0 0,0-3 1 0,0-1-2 15,3-6-3-15,1-6 1 0,0-2 0 16,4-2-1-16,-1-2 3 0,1-3 3 16,0-3-1-16,-3-3 2 0,1 1 0 15,-2-3-4-15,-1 1-4 0,1 1-1 16,-2 4-2-16,-1-1 2 0,3 2 4 0,-3 5 1 15,-2 3 3-15,0 2 2 0,-3 3-3 16,0 3-3-16,-2 2-3 0,-4 4-2 16,-1 0 0-16,-3 2 1 0,0 1-1 15,0 0-6-15,0 0-3 0,0 0 3 16,1 0-1-16,-1 0 4 0,1 1 0 16,-1 5-8-16,-1 0-2 0,0 3-2 0,1 3 1 15,0 4 3-15,2 4-1 0,3 4 0 16,8 5 1-16,5 4 0 0,2-2 4 15,3 2 12-15,0-3 11 0,-2-3 11 16,0-3 8-16,-6-7-5 0,-4-2-8 16,-2-3-7-16,-3-1-9 0,1 0-3 15,0-4 1-15,-4-2 2 0,1 0 7 0,-4-3 5 16,3 1 0-16,-1 0 2 0,0 1-2 16,0-1-1-16,1 0-3 0,-3-3-4 15,0 0-5 1,0 4-4-16,0-2-4 0,0-1 1 0,0 1-1 0,0-2 1 15,0 2-1-15,1-1 0 0,-1-1 0 16,0 0-2-16,0 0-2 0,1 0-6 16,-1 0-8-16,1 0-9 0,-1 0-7 15,0 0-10-15,0 0-6 0,0 0-6 16,1-1-9-16,-1 1-7 0,-2 0-4 16,2 0-2-16,0 0 2 0,0 0 3 0,1 0 1 15,5 0 727-15,0-4-488 0</inkml:trace>
  <inkml:trace contextRef="#ctx0" brushRef="#br0" timeOffset="133329.09">29280 9740 1259 0,'0'-2'33'16,"0"2"-13"-16,0-3-14 0,2 2-1 0,-1-2 3 16,-1-1 0-16,0-1-2 0,0-4-4 15,-3-1-1-15,-2-5 0 16,-4 0 3-16,-4 0 0 0,3 1 4 16,-2 3 6-16,1 0 1 0,-1 3 2 0,-1 1-2 15,1 1-7-15,-3 2-4 0,3 1-3 16,-4 1-1-16,0 1-4 0,-5 1-1 15,-4 5-8-15,-5 2-6 0,-1 4-8 16,1 2-16-16,0 5-10 0,6 7-17 0,3 9-21 16,5 5-29-16,5 13-151 15,6 7 167-15</inkml:trace>
  <inkml:trace contextRef="#ctx0" brushRef="#br0" timeOffset="133815.49">29035 10262 764 0,'5'-2'147'16,"100"-92"-8"15,-79 28-152-31,-4 21 4 0,-7 1-1 0,-4 3 10 16,-5 3 20-16,-2 8 24 0,-2 9 21 15,2 4 12-15,-2 6-5 0,0 3-14 16,-1 1-10-16,-1 2-13 0,0 5-9 16,0-6-7-16,1 5-7 0,1 1-2 15,-1 0-3-15,0 0-6 0,0 0-5 16,-1 0-9-16,1-1 0 0,-1 1 1 15,0 1 2-15,0 6 2 0,9 3-1 0,6 17 1 16,12 18 1-16,6 17 3 0,6 18 1 16,5 10 1-16,3 11 1 0,4 7-1 15,4 3 1-15,2 5 0 16,3 2 0-16,-2-3-1 0,-5-6 4 0,-9-14 5 16,-13-13 1-16,-10-7 1 0,-8-3-3 15,-5 0-5-15,-5-5 0 0,-3-8 1 16,-2-11-2-16,-6-11-1 0,-4-5 0 15,-9 0-1-15,-12-1 2 0,-9-4 7 0,-8-8 1 16,-3-7 1-16,-2-4 2 0,3-8-3 16,0-5 2-16,0-6 5 0,1-6 0 15,-1-7 0-15,-1-5-4 0,-3-5-2 16,-3-1-2-16,5-3 0 0,4 3-2 16,13 1-1-16,10 6 0 0,7 8-2 15,8 5 0-15,7 8 0 0,1 4 1 16,4 3-1-16,0 0-1 0,0 0-6 0,0 0-13 15,0 0-11-15,0 0-7 0,2 0-16 16,2-1-4-16,3-2 32 0</inkml:trace>
  <inkml:trace contextRef="#ctx0" brushRef="#br0" timeOffset="134416.14">25898 8614 1770 0,'1'0'49'0,"-1"1"-14"0,0 0-35 15,1 2-8-15,-1-3-2 0,1 2-3 0,-1-1-1 16,1 1-3-16,2 5 3 15,2 4 4-15,3 9 2 0,3 10 6 0,7 10 5 16,8 11 7-16,7 9 9 16,5 7 4-16,6 8 1 0,-1 2-1 0,-1 5-2 15,-2 7-3-15,1 3-5 0,-1 6-3 16,3 4-4-16,-1 1-1 0,0 0-1 16,3-1-1-16,2-7 2 0,5-5-1 15,0-3 1-15,0 2 0 0,-3 1-1 16,-2 1-2-16,-3-6 0 0,-2-10 1 0,-1-13-2 15,-7-10 2-15,-5-9 0 0,-5-8-1 16,-2-4-1-16,0-5 1 0,-3-3-1 16,-2-5 2-16,-3-5 0 0,-4-4 0 15,-2-4 0-15,-4-1 0 0,1-2-1 16,-5-2 1-16,1 1-1 0,-1-1-9 16,0 0-13-16,0 0-17 0,0 0-21 0,0 0-15 15,-1 0-13 1,-2 2-6-16,3 0-2 15,0-4 1-15,0-1-3 0,-1-5-13 16,4-13 6-16,1-15 6 0,6-17-41 16,4-15 93-16</inkml:trace>
  <inkml:trace contextRef="#ctx0" brushRef="#br0" timeOffset="134959.01">27705 9005 1628 0,'1'1'75'0,"-1"-1"15"0,0 1-45 15,-1-1-37-15,0 1-7 0,0 1-8 16,-1-1-10-16,-4 2-1 0,-5 3 3 16,-10 8 5-16,-9 10 10 0,-13 5 6 15,1 9 6-15,-10 5 2 0,-3 4 2 0,-2 6-3 16,-9 4-1-16,-7 7-3 0,-15 7-2 15,-6 4-3-15,-9 4-2 0,2 4 1 16,2 3-1-16,-7 2 0 0,2-3 0 0,4-4 0 16,13-9-1-16,13-8-1 0,5-3 2 15,4-6-1-15,1-4 1 0,2-1-1 16,6-7 0-16,3-2 1 0,8-5-1 16,8-4 1-16,5-4-2 0,6-3 1 15,5-3-1-15,1-3 2 0,5-3 0 16,0-3-1-16,4-1 4 0,2-1 7 0,0-4 5 15,3 0 3 1,2-2 1-16,2 0-6 0,-1-1-2 0,2-2 1 0,0 1 4 16,1-3 1-16,0 0 1 0,0 0-1 15,0 4-4-15,2-4 1 0,-2 0-3 16,0 0-1-16,0 0-2 0,0 0-6 16,0 0-2-16,0 0-2 0,0 0-4 0,0 0 0 15,0 0 1-15,0 0-7 16,0 0-6-16,1 0-7 0,-1 0-6 15,0 0-1-15,0 0 0 0,0 0-5 0,0 0-8 16,0 0-6-16,0 0-6 16,0 0-8-16,0 0-10 0,0 0-12 0,-1-3-16 15,2 3-11-15,2 0-150 0,3 2 165 16</inkml:trace>
  <inkml:trace contextRef="#ctx0" brushRef="#br0" timeOffset="138519.5">29006 9788 167 0,'-3'0'7'0,"-1"0"2"0,1 0-6 16,-2-2 0-16,2 2-1 0,-1 0 0 15,1 0-1-15,0 0 0 0,0-1-1 16,3 1 8-16,-1 0 12 0,-3 1 13 15,4-1 12-15,-3 3 3 0,3-3-4 16,0 0-10-16,-1 0-9 0,-1 1-10 0,1 2-9 16,-1-1-4-16,1 4-3 0,-2-1-4 15,1 0 2-15,-2 0 3 0,1 3 1 16,-1-3 4-16,-1 3 5 0,2 2 5 16,-1-2 3-16,-1 4 4 0,2-4 1 15,-2 3-2-15,1 0-2 0,-2-2-6 16,4 0-5-16,0 1 1 0,-1 0 0 15,0 1 3-15,-3-2 1 0,3 1-1 0,0-1 0 16,3 0 1-16,-2 0 0 0,1-1-2 16,-1 0-2-16,1 1-3 0,1 0-1 15,-2-1-2-15,1 1 0 16,-2 0 0-16,2-2-1 0,-1 0 1 0,2 0 0 16,0-1 0-16,-1-1 0 15,1 1 0-15,0 0 0 0,1-2-1 0,-1 1 0 16,0-1 2-16,0 1 3 0,0-1 3 15,1-1 5-15,0 2 3 0,1-3-1 0,-2 2-2 16,3-1-3-16,-2-1-2 0,0 2-1 16,2-2 0-16,0 1-2 0,-1-1 1 15,-2 0-3-15,2 0 1 0,-1-1-1 16,0 0-1-16,3 1 1 0,-1-2 0 16,-2 1-1-16,3 3 2 0,-3-4 0 15,1 1 3-15,2 0 2 0,0 0 1 16,-1 0-1-16,1 0-2 0,-2 1-2 0,1-1-3 15,1-1-1-15,0 2 0 16,2-1-2-16,-2 0 1 0,1 0 0 0,-4-1-1 16,0 0 0-16,3 1 1 0,-3 2-1 15,2-3 2-15,-2 0-1 0,0 0 0 16,0 0 0-16,0 0-1 0,0 0 0 16,0 0-1-16,2 0 1 0,0 2-1 0,2-1 0 15,-2 0 0-15,3 1 0 16,-1-2 0-16,0 3 1 0,-1-3-1 0,0 0 0 15,-2 0 1-15,1 0 0 16,0 0 0-16,0 0 4 0,0 0 3 0,-1 2 1 16,-1-2 1-16,2 0-6 0,0 1-3 15,2-1 0-15,1 1-1 0,4 0 0 16,2-1 0-16,0 1-3 0,-1-1 0 0,-1 0-4 16,0 0-13-16,4 0-17 0,2-1-33 15,3 1-53-15,5-2 68 0</inkml:trace>
  <inkml:trace contextRef="#ctx0" brushRef="#br0" timeOffset="143691.51">30923 7279 1258 0,'-1'0'36'0,"1"0"-30"0,0 2-14 16,0-1-11-16,-3-1 2 0,2 0 15 15,-1-3 3-15,2 3 0 0,0 0-1 16,0 0 2-16,1 2 2 0,0 0-3 15,-1-2-1-15,-1 0-7 0,-4 0-2 0,-7 0 1 16,-8 1 5-16,-12 0 4 16,-16 1 6-16,-10-2 3 0,-5 0-1 0,-2 0-3 15,3 0-1-15,7 0-2 0,0 0-1 16,0 1 1-16,-1 1-2 0,-2-1 1 16,6 0 1-16,8 1-2 0,10 1 1 15,5 1-2-15,7 1-9 0,4 0-4 16,4 1-10-16,6-2-7 0,3 1-7 0,3-2-11 15,2-3-14-15,0 0 7 0,1 1-71 16,7 0 7-16,10 1 61 0</inkml:trace>
  <inkml:trace contextRef="#ctx0" brushRef="#br0" timeOffset="143991.74">31744 7235 931 0,'-3'27'91'0,"-74"-11"-57"16,109 3-23-16,-192-33-16 16,68 27 10-16,1 0 0 31,-9 2-1-31,-4 0-1 0,4 2-1 0,-1-1-2 15,-7-2 1-15,2 0 0 0,4-1 0 16,14 0 1-16,18-5 1 0,1-2-1 0,3-3-1 16,2 1 2-16,3-2-2 0,9 0 2 0,9-1-1 15,8-1 0-15,5 0 1 0,1 2-1 16,8-2-10-16,4 0-14 0,4 0-9 16,6 1-41-16,4-1 43 0</inkml:trace>
  <inkml:trace contextRef="#ctx0" brushRef="#br0" timeOffset="144323.51">31698 7409 1049 0,'-393'1'25'47,"284"-5"-23"-47,17 0 0 0,4 1 0 0,-9-1-2 16,-6 1 1-16,1 2 0 0,1 1-1 16,16 0 0-16,5 2 0 15,-3-1 0-15,2-1 1 0,1 1 2 0,9-1-3 16,12 0 2-16,8 0 1 0,7-1-2 31,6 1 2-31,7-1 1 0,3 0-1 16,6 1-7-16,2-1-14 0,7 1-17 15,6-1-35-15,6 1 41 0</inkml:trace>
  <inkml:trace contextRef="#ctx0" brushRef="#br0" timeOffset="144718.79">31774 7603 1022 0,'-21'6'14'0,"-2"1"-26"0,-8 2-2 16,-2 0 13-16,-3 0 1 0,-6-3 0 15,-5 2 0-15,-10-2 2 0,-11-2 0 16,-10 0 1-16,-6 1 0 0,0-1 0 16,8-4 0-16,5 0 0 0,1-3-1 15,-2-1 0-15,2 2 0 0,-1-4 0 16,9 4 0-16,14-3 0 0,8 3-1 0,9 0 0 16,3 0 1-16,2 2-2 0,2-2 2 15,5 2-1-15,5 4-1 0,0-3 1 16,5 1-1-16,-2 0-5 0,2 0-4 15,0-2-4-15,6 2-8 0,3-2-3 16,-1 2-10-16,1-1-10 0,0-1-13 16,0 0-10-16,0 0 6 0,2 2 14 15,2 1 23-15,1 0 25 0,-5-3 11 16,1 0 7-16,3-3-9 0</inkml:trace>
</inkml:ink>
</file>

<file path=ppt/ink/ink1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39:45.328"/>
    </inkml:context>
    <inkml:brush xml:id="br0">
      <inkml:brushProperty name="width" value="0.05292" units="cm"/>
      <inkml:brushProperty name="height" value="0.05292" units="cm"/>
      <inkml:brushProperty name="color" value="#FF0000"/>
    </inkml:brush>
  </inkml:definitions>
  <inkml:trace contextRef="#ctx0" brushRef="#br0">4557 15214 1593 0,'31'5'92'0,"-29"-5"-77"16,-2 0-13-16,0-3-16 15,-32-5 23-15,28 3-4 0,3-2-6 0,-4-3 1 16,-3-4 2-16,-5-2 2 0,-2-3 1 16,-2-1-1-16,-1 4-2 0,1 1-2 15,1 6-1-15,1 2-3 0,0 4-1 16,0 2-4-16,-4-3-9 0,-7 4-7 16,-2 5-4-16,-2 4-5 0,1 2-2 15,3 6-1-15,2 0-8 0,1 4-4 0,4-1-5 16,3 1-7-16,5 2-1 0,3 0-1 31,5 0 8-31,1-1 10 0,5-2 11 16,5-1 9-16,2 2 4 0,4 1 7 0,2 0 2 15,1-2 5-15,4-3 5 0,-2-3 2 16,-1-5 4-16,-1-3 9 0,-2-1 7 16,-2-5 9-16,2 0 13 0,-2-4 6 15,1-1 3-15,-2-2 9 0,2-2 2 16,0-4-2-16,0-3 4 0,-1-7-1 15,1 0-3-15,-4-2 2 0,0-3-4 16,-3-3-8-16,-4-6-11 0,0-11-13 16,-3-9-11-16,-1-9-7 0,-3-7-6 0,-4 0-2 15,0-2 0-15,-3 3-1 16,0 1 0-16,-2-1 0 0,0-4-7 0,-1-2-6 16,2 3-2-16,2 11 0 0,4 18 7 15,3 14 8-15,3 17 11 0,0 6 8 16,0 9 3-16,0 0-3 0,0 0-20 0,0 0-13 15,0 0-13-15,1 2-12 0,-1 3-16 16,0 10-1-16,-1 19 10 0,0 21 13 16,1 23 25-16,0 21 8 0,-1 12 1 0,1 11 0 15,0 0 0-15,6-3 0 16,8-12-1-16,7-13 0 0,6-12 1 0,2-8 0 16,0-6 1-16,-4-6-1 15,-5-8 0-15,-3-11 0 0,-3-9 0 0,-4-10 0 16,-3-6 1-16,0-3 0 15,-3-1 0-15,1-4 1 0,1-3 2 16,-3-3-9-16,-3-3-15 0,0-1-22 16,0 0-24-16,3 0-19 0,4-6 746 15,9-12-496-15</inkml:trace>
  <inkml:trace contextRef="#ctx0" brushRef="#br0" timeOffset="265.88">5187 14962 1353 0,'0'27'88'16,"0"-7"-72"0,12 10-24-16,-39-55 6 0,14 42 3 15,5 16 0 1,-1 1-1-16,2-2-2 15,3-4-5-15,0-3-8 0,4 2-4 0,0 0-2 16,0-3 0-16,2 0-4 0,1-3-19 16,0 0-30-16,3 4 19 0,-1 0 15 15</inkml:trace>
  <inkml:trace contextRef="#ctx0" brushRef="#br0" timeOffset="709.42">5728 14937 1376 0,'3'0'180'0,"-9"-5"-130"32,1 5-84-17,-5-1 6-15,-2 0 3 0,-7 1-2 16,1 0 0-16,4 2 1 0,3 3 1 0,3-2 2 15,5-1 2-15,3-1-3 16,-1 0-8-16,-3 3-7 0,4-4 1 16,0 0 6-16,0 1 12 0,0 0 12 0,3 1 7 15,-1 1 6-15,0-1 3 0,3-1 1 16,1 0 2-16,3 2-4 0,5 3-3 16,5 1 0-16,1 2-3 0,1-2-1 15,-2 2 0-15,-3-2-3 0,-2 2-3 16,-2 1 0-16,-1 5 0 0,-1 2 0 0,-1 4 0 15,-4 5-1-15,-4-1 4 0,-4 1 1 16,-8 3 0-16,-4-2 3 0,-4-1 1 16,-2-3 0-16,0-3 3 0,-1-3 1 15,-2-4-1-15,0-2 1 0,2-1 0 0,2-2-2 16,1-3-3-16,1 0-10 0,1-3-12 16,2-1-12-16,3-1-9 0,3 0-13 15,4-1-19-15,1 0-87 0,1-1 96 16</inkml:trace>
  <inkml:trace contextRef="#ctx0" brushRef="#br0" timeOffset="1137.34">6065 14837 1373 0,'0'9'23'16,"-2"7"-32"-16,2 11-6 0,1 11 12 15,7 10 0-15,5 8 2 0,4 7 1 0,7 8 0 16,4 1 1-16,7 2 3 0,4-1-1 16,7 4 2-16,1 5-1 0,-3-1-2 15,-4-6 0-15,-9-8-1 0,-10-12-1 16,-7-10 0-16,-10-3-2 0,-4-1-3 16,-7-5 2-16,-5-2 1 0,-8-6 1 15,-4-2 2-15,-5-2 2 0,-8-6 1 0,-6-4-2 16,-6-5-1-16,-4-5 0 15,-5-11-2-15,-4-6-3 0,-4-8-2 0,-1-2-8 16,7-4-12-16,5-7-18 16,7 0-22-16,7-4 41 0,6-2-180 0,4-2 147 0</inkml:trace>
  <inkml:trace contextRef="#ctx0" brushRef="#br0" timeOffset="1740.8">6546 15235 1324 0,'0'0'125'0,"78"3"1215"15,-12-1-2499-15,-142-4 2494 0,63-2-2091 16,-39 2 167-16,52 2 585 0,0 0 7 15,0-1 10-15,0-1 5 0,2-3 8 16,-2 2 0-16,3-2-5 0,-3 1-4 16,1-4-4-16,6 0-6 0,-2-3-3 15,4-3-1-15,0-4-2 0,0-1 1 16,-2 2 0-16,3 1-1 0,-3 5 0 16,-3 3 2-16,4 0-2 0,-8 1 1 15,1 0 0-15,1 2-2 0,1-2 1 0,0 2 0 16,-2 2-2-16,1-2-2 0,-2 2-1 15,4-1-2-15,-1 0 2 0,0 2-1 16,1-3-4-16,0 3 0 0,0-3 1 16,0 1-2-16,2-1 3 0,1-4-1 0,6 1-4 15,-1 0-1-15,3 1-2 0,1 4-2 16,-1-2 4-16,-2 3 1 0,-3 1 0 16,-1 1-1-16,-2 0-3 0,0 1-5 15,5 4-15-15,-1 6-11 0,2 2-11 16,2 11 0-16,-6 6 8 0,-2 1 11 0,-6 0 9 15,-1-4 4-15,-5-5 6 0,1-1 3 16,-2-6 4-16,0-1 3 0,0-5 4 16,-2 0 1-16,1-2 1 0,-1 0-4 15,-1-1 2-15,2-3-1 0,-5 0-3 0,-1-3 3 16,-1 0-6-16,0-4 0 16,-1-2 3-16,1-2 1 0,1 1 4 0,1-1 5 15,4 2 1-15,2 1 3 0,4 0 2 16,1 3-1-16,0 0-3 0,1-2-3 15,0 1-7-15,1-3-12 0,8-6 722 16,7-9-515-16</inkml:trace>
  <inkml:trace contextRef="#ctx0" brushRef="#br0" timeOffset="1946.72">7077 14960 1025 0,'1'1'55'0,"-1"5"35"0,-2 2-71 16,-1 4-17-16,-1 10-1 15,0 3 2-15,-3 5-1 0,2-2 0 16,0-3 1-16,0-3-2 0,3-8-4 0,-1-2-9 16,0 1-15-16,1-2-27 0,1 1 12 15,1-5-148-15,1-2 126 0</inkml:trace>
  <inkml:trace contextRef="#ctx0" brushRef="#br0" timeOffset="2610.8">7305 15206 940 0,'12'7'236'0,"-12"-7"-53"0,0-1-92 15,-1-1-21-15,-12-9-23 0,12 9-15 16,1 0-8-16,1-1-2 16,-1-2 3-16,2 1 6 0,-1-1 3 0,3-2-1 15,-1 1-6-15,0-1-8 0,2-1-6 16,2 0-7-16,0 0-1 0,2-1-4 16,0 0-1-16,0 3-1 0,-1 0-2 0,-1-1-1 15,0 2 1-15,-2 1-2 16,1-1-3-1,-2 4-2-15,0-2-3 0,-1 3-4 0,-1 0-2 0,-1-1-8 0,-1 1-6 16,2 0-7-16,-2 0-4 0,1 0 1 16,-1 0 1-16,2 2-1 0,0-2-2 15,0 0 0-15,1 3 0 0,0-3 8 16,0 0 11-16,0 0 8 0,1 0 8 16,1 0 5-16,-3 2-2 0,1 0-1 15,0-1-1-15,-2-1 0 16,-1 0 1-16,1 0 1 0,0-1-1 0,-1 1-6 0,1-1-3 15,0-5-1-15,0 2 4 16,2-2 9-16,-2 2 10 0,1-5 13 0,-1 0 11 16,2 0 10-16,0-2 3 0,1 0 2 15,2 1 1-15,-1 1 4 0,1 3 3 0,1 1 2 16,-1 0-7-16,1-1-13 16,2 0-13-16,0 0-11 0,2 0-5 15,1 0-3-15,2 0 2 0,1 0 0 0,-1-1-2 16,3 4-2-16,-3 0-2 0,0 1-5 15,1 2-1-15,-4 0 0 0,2 3-3 16,-6 0-4-16,1 1-4 0,0 4-5 31,-1 2-1-31,2 5 4 0,1 4 1 0,-2 1 5 16,-1 1 5-16,0 2 2 0,-2-3 4 16,1-1 1-16,-4-2-1 0,1-3 1 15,-2-2-2-15,2-2 0 0,-1 0 2 16,-2-4-1-16,1 0-5 0,-1-3-10 15,0-1-18-15,0-2-23 0,0 0-17 0,0 0 29 16,0 1-205-16,1-1 178 0</inkml:trace>
  <inkml:trace contextRef="#ctx0" brushRef="#br0" timeOffset="2942.2">8086 14332 950 0,'0'6'72'0,"0"5"83"16,0 7-135-16,-3 7-18 15,1 7 0-15,-1 9 1 0,-4 7-1 0,-1 8-1 16,-1 2 1-16,-1 1-1 0,3 2 1 15,2-2 0-15,5 4 0 0,3-1 0 16,7-4 1-16,3-3-2 0,-1-5 1 16,0-9-1-16,-2-5 0 0,0-6 1 15,-2-6-1-15,1-6 2 0,-3-3-6 0,-2-6-19 16,1-2-1-16,-1-3 6 0</inkml:trace>
  <inkml:trace contextRef="#ctx0" brushRef="#br0" timeOffset="3178.58">8488 14621 1374 0,'-10'6'37'15,"-6"1"-7"-15,-10 4-37 0,-9 0 9 16,-9-2 0-16,-5 1 2 0,-7-1-2 15,-6-2 1-15,0-1-1 0,3-1 2 16,7-1-7-16,6 1-16 0,8-1-21 0,2 2-25 16,3 2-15-16,5-1-9 0,-3 4-46 15,2 1-103-15,5 2 140 0</inkml:trace>
  <inkml:trace contextRef="#ctx0" brushRef="#br0" timeOffset="3493.34">4953 14390 1439 0,'36'23'352'16,"-19"-12"-246"-1,30 19-163-15,-130-82 51 0,68 42-44 16,14 8-13-16,1 2-23 15,0-1 0-15,0 1 16 0,0 0 10 0,0 0 0 16,0 0-10-16,0 0 6 0,0 0-124 16,0 0 123-16</inkml:trace>
  <inkml:trace contextRef="#ctx0" brushRef="#br0" timeOffset="8743.64">15301 10920 1040 0,'0'0'55'0,"0"1"29"0,-1 0-59 0,0 0-21 16,1-1-1-16,0 2-1 0,1-2 1 15,-1 0 0-15,0 0 1 0,0 0-1 16,0 0 0-16,0 0 3 0,0 0 1 16,1 0 1-16,0 0-2 0,0 0-5 15,5-4-4-15,-1 5-7 0,4 2-2 16,7 6 0-16,4 5 4 0,11 9 3 16,10 10 4-16,10 9 1 0,3 5-1 0,-3 6 0 15,-5 5-6-15,-4 1-11 0,-1 6-15 16,0 1-23-16,-3-2-24 0,-3-2 33 15,-9-12-126-15,-9-15 118 0</inkml:trace>
  <inkml:trace contextRef="#ctx0" brushRef="#br0" timeOffset="8997.27">15275 11092 1154 0,'10'12'83'0,"28"57"-84"16,-34-68-41-16,44 85 43 0,-17-43-1 16,5 6 0-16,7 7 0 0,5 1 1 15,-1-1-2-15,-2-2-8 0,-3-6-14 16,-3-3-19-16,-2-8-24 0,-4-5-8 15,-1-3-130-15,-3-11 128 0</inkml:trace>
  <inkml:trace contextRef="#ctx0" brushRef="#br0" timeOffset="9177.83">15383 11576 1244 0,'8'17'10'0,"7"6"15"16,10 9-62-16,9 4 8 0,3-4 12 16,3 3-37-16,0 5 278 0,-6-1-190 15</inkml:trace>
  <inkml:trace contextRef="#ctx0" brushRef="#br0" timeOffset="9399.04">15554 11912 1061 0,'70'64'24'0,"-5"23"-393"15,-2 3 114-15,-7-10-134 0,-35-25 409 16</inkml:trace>
  <inkml:trace contextRef="#ctx0" brushRef="#br0" timeOffset="9634.35">15303 11934 1250 0,'7'7'56'15,"3"8"61"-15,6 12-152 0,4 9-37 16,1 1 37-16,8 3 34 0,3-4-12 16,6 2-36-16,10 7-44 0,-4 0-43 15,1-1 63-15</inkml:trace>
  <inkml:trace contextRef="#ctx0" brushRef="#br0" timeOffset="9886.91">15129 12144 1453 0,'4'10'-6'15,"7"7"1"-15,4 9-54 0,8 9 13 16,4 1 24-16,4 2-35 16,5 0-40-16,3 0-93 0,0 2 106 0</inkml:trace>
  <inkml:trace contextRef="#ctx0" brushRef="#br0" timeOffset="10093.33">15232 12405 1132 0,'4'3'118'0,"0"7"155"0,5 10-297 31,4 10-59-31,4 5 20 0,5 3 37 15,-3-2-5-15,0-1 140 0,-1 1-87 16</inkml:trace>
  <inkml:trace contextRef="#ctx0" brushRef="#br0" timeOffset="11966.49">25746 11345 684 0,'-1'-3'72'0,"-1"0"50"0,0 0-44 16,2 0-38-16,0 1-4 0,-2 0-1 15,2 2-5-15,0-1-7 0,3 1-5 16,-3 0-6-16,2-5-6 0,4 5-3 15,3 3-3-15,5 2-1 0,5 5-1 16,7 5 0-16,8 8 0 0,7 9 1 16,11 7 0-16,5 6-1 0,6 5 0 15,2 2 2-15,-4 6-1 0,-1 3-3 16,-4 7-6-16,-2-2-7 0,2 1-7 16,-1-5-4-16,-4-9 0 15,-5-11-5-15,-10-12-9 0,-12-9-18 0,-12-8-45 0,-6-4 60 16</inkml:trace>
  <inkml:trace contextRef="#ctx0" brushRef="#br0" timeOffset="12233.57">25438 11290 1011 0,'23'16'20'0,"3"6"-15"0,7 6-9 0,6 2-1 31,-2 4 5-31,0 2 0 0,-1 2 0 0,-1 6 0 0,5 2 0 0,3 8 0 16,7 3 1-16,6 3-1 0,6 4 1 16,7-1 0-16,-5-6-1 0,-5-6 2 15,-11-6-2-15,-10-8-5 0,-4-6-7 16,-6-9-9-16,-2-6-16 0,-8-5-27 15,-8-7-29-15,-4-4 48 16</inkml:trace>
  <inkml:trace contextRef="#ctx0" brushRef="#br0" timeOffset="12509.51">25064 11394 1101 0,'23'18'29'0,"3"4"-6"16,12 10-21-16,2 5-4 15,6 5 1-15,7 1 1 0,8 7 1 16,16 6-1-16,12 5-1 16,5 8-4-16,1 4-3 0,-5 0 1 15,-4-5 3-15,-4-7 2 0,-6-9-3 0,-9-7-10 0,-13-9-20 31,-13-3-23-31,-7-3-26 0,-8-5-15 0,-5-4-9 0,-7-8-67 0,-7-5 107 16</inkml:trace>
  <inkml:trace contextRef="#ctx0" brushRef="#br0" timeOffset="12764.76">24833 11667 1059 0,'28'35'92'0,"-2"-9"-56"0,14 12-34 0,18 10 1 0,-9-14-3 16,20 21 2-16,-5 1 0 0,0 2 2 16,1 1-1-16,6 0-1 0,13 2 0 15,5 2-2-15,-2 1 2 0,-4 1 0 16,-12-3-2-16,-8-5-4 0,-7-5-15 15,-4-8-25-15,-4-3-32 16,-6-7-21-16,-5-6-103 0,-8-7 120 0</inkml:trace>
  <inkml:trace contextRef="#ctx0" brushRef="#br0" timeOffset="13000.8">24795 11968 1021 0,'32'33'70'16,"15"9"-44"-16,17 12-25 15,7 11 1-15,-7-11 0 0,-2 5 0 0,-7 4 1 16,3 4-5-16,2 3-2 0,3-3-2 15,3-2-1-15,-1-9-1 16,-3-5-10-16,-9-11-21 0,-10-6-30 16,-10-6 94-16,-7-7-40 0</inkml:trace>
  <inkml:trace contextRef="#ctx0" brushRef="#br0" timeOffset="13205.28">24759 12311 1098 0,'27'21'54'16,"317"261"844"15</inkml:trace>
</inkml:ink>
</file>

<file path=ppt/ink/ink1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40:08.100"/>
    </inkml:context>
    <inkml:brush xml:id="br0">
      <inkml:brushProperty name="width" value="0.05292" units="cm"/>
      <inkml:brushProperty name="height" value="0.05292" units="cm"/>
      <inkml:brushProperty name="color" value="#FF0000"/>
    </inkml:brush>
  </inkml:definitions>
  <inkml:trace contextRef="#ctx0" brushRef="#br0">25985 6328 1132 0,'-3'41'28'0,"-1"6"-19"0,-4 16-9 0,0 4-2 16,0 3 0 0,0 0 0-16,-3-1 0 15,-1 1 2-15,-4 0 0 0,-2-4 1 0,0-2 1 16,3-9 1-16,4-7 1 15,3-10-1-15,5-6 0 0,-2-11 0 0,2-7-2 16,1-5-5-16,1-7-6 0,1-2-2 16,0 0 8-16,0 0 11 0,-3-8 3 15,2-6 0-15,-1-10-7 0,1-23-3 0,-1-19-15 16,-2-12-35-16,1-9-53 16,-2-1-29-16,2 2 19 0,2 5 60 0,1 2 71 15,3 5 28-15,4 1-4 0,2 1-28 16,2-1-16-16,3 2 18 0,1 2 28 15,3 6 27-15,5 8 14 0,-1 10-9 16,5 10-16-16,4 6-18 0,2 7-10 16,3 6-5-16,-2 6-4 0,0 8-6 0,-3 3-6 15,-2 7-9-15,-2 8-4 0,-2 6-1 16,2 11 3-16,1 12 2 0,0 8 2 16,1 10 0-16,3 9-3 0,-4 5-1 15,-1 7 0-15,0 9 2 0,-5 8-1 0,-1 1 1 16,-1-3 2-16,-5-10-2 0,-1-13 2 15,-2-7 0-15,2-6-1 16,-2-8 0-16,1-9-7 0,2-6-10 0,-3-10-18 16,0-8-23-16,-3-5-27 0,-3-12 1 15,6-6 35-15</inkml:trace>
  <inkml:trace contextRef="#ctx0" brushRef="#br0" timeOffset="190.49">26604 6667 978 0,'-27'37'263'0,"-228"56"-297"31,208-76 122-31,3 0 9 16,3-4-94-16,-1-4-1 16,4-1-4-16,3-4-7 0,5 1-19 0,8-5-25 15,6 0-31-15,6 0 72 0,5-2-16 16</inkml:trace>
  <inkml:trace contextRef="#ctx0" brushRef="#br0" timeOffset="821.19">28323 6634 1379 0,'-1'0'6'0,"-1"0"-29"16,1-1 5-16,-3-3 29 15,2 0 11-15,-5-1-5 0,-7-2-12 0,-10-5-6 16,-13 1 1-16,-11-3 2 15,-3 2 1-15,-3 4 3 16,7 3 0-16,1 5-1 0,5 7 0 0,3 2-2 0,-1 10-2 16,-1 5-2-16,1 8 1 0,1 3-4 15,3-1-15-15,7 2-27 0,9 1-17 16,12 2-9-16,12 3 5 0,14 3 19 0,9 0 7 16,6 1 6-16,7-1 2 0,1-6 1 15,-2-8-11-15,3-11 13 16,-6-8 13-16,2-7 18 0,5-5 28 0,4-7 6 15,7-3 10-15,-1-6 10 0,-4-4 5 0,-9-4 2 16,-5-4-10-16,-7-8-14 0,-2-5-16 16,-2-9-20-16,-9-8-13 0,-4-10-9 15,-7-12-4-15,-5-11-2 0,-6-11-1 16,-6 1-11-16,-4-3 0 0,-1 4 6 31,-1 4 13-31,3 11 33 0,2 15 33 0,5 21 18 0,4 16 5 0,2 12-11 16,2 9-28-16,0 6-19 0,0 6-12 31,-2-2-19-31,2 10-5 0,-2 8-2 0,1 14 0 0,-1 16 10 0,1 19 9 16,-1 13 2-16,4 7 4 0,-1 7 1 15,4 0 0-15,1 7 0 16,4 3 2-16,8 0 0 0,2-5 0 0,6-7 1 0,-1-12-2 31,-2-14-1-31,-1-8 2 0,-4-17-2 16,-3-7-4-16,-1-9-9 0,0-6-18 15,1-4-22-15,0-6 6 0,1-6-112 16,0-9 104-16</inkml:trace>
  <inkml:trace contextRef="#ctx0" brushRef="#br0" timeOffset="995.02">28821 6531 1058 0,'2'40'28'16,"0"13"-12"-16,-2 5-16 16,3 5 4-16,4-15-3 0,-5-3-10 0,6-1-25 15,-1-1 136-15,4-3-88 0</inkml:trace>
  <inkml:trace contextRef="#ctx0" brushRef="#br0" timeOffset="1427.29">29659 6354 1477 0,'-4'0'20'15,"-10"3"-3"-15,-8 1-42 0,-7 2-2 0,-5 3 25 0,-2 2 1 16,-3 2 0-16,1 4 1 0,-4 2 1 15,2-2 1-15,6 0-19 0,4-2-20 16,5-4-21-16,9 0-15 0,6-3 5 0,4-1 13 16,7-3 19-16,-1-3 16 0,3 0 20 15,3 0 10-15,6-1 6 16,10 2-3-16,8 4-6 0,5 1-6 0,5 3-1 16,-1 0-2-16,-1 5 2 0,-1 1-1 15,0 2 1-15,-1 4 1 0,2 5-1 0,5 2 0 16,-4 4-1-16,-2-3-1 15,-7-4 0-15,-11-2 1 0,-5-2-1 0,-7-1 0 16,-5 2-2-16,-2-4-2 16,-9 1 2-16,-3-1 3 0,-8 1 6 15,-8 0 6-15,-3-1 3 0,-1-4 0 0,3-1-5 16,5-5-3-16,6-5-4 0,5 1-2 16,1-5 0-16,2 0-9 0,1 0-13 15,4 0-25-15,1-2-120 0,3-4 106 16</inkml:trace>
  <inkml:trace contextRef="#ctx0" brushRef="#br0" timeOffset="1792.18">30370 6646 1049 0,'0'8'175'16,"4"-6"-116"-1,9 6-95-15,-31-13 45 0,13 16-21 16,5 10 4-16,2 8 2 0,0 5 3 16,1 5 1-16,3 6 0 0,0 3 2 15,4 9 0-15,2 7 0 0,-3 7 1 0,5 9 0 16,-4 0 1-16,0-7 1 15,1-5 0-15,-4-11-1 0,-3-10-1 0,-4-8 1 16,0-7-2-16,-2-7-1 16,-5-6-1-16,1-3-4 0,-3-1-5 15,-3-4-7-15,3 3-5 0,-4-5-4 0,-4-5 2 16,0 0-4-16,-4-4-1 0,2-3-4 16,0-2-4-16,-2-4 1 0,2-5 94 15,0-6-49-15</inkml:trace>
  <inkml:trace contextRef="#ctx0" brushRef="#br0" timeOffset="2359.91">30654 6569 1404 0,'18'0'91'0,"-18"0"-78"15,2 0-7-15,-2 0-25 16,-16 0 48-16,17-2-9 0,1 2-6 0,2-2-7 16,1 0-5-16,1-1 0 15,3-4 0-15,2 1 0 0,2-3-1 0,4 2-1 16,1-2 0-16,2 0 0 0,1 2 0 15,-2 0 1-15,-2 2-1 0,-3-1 1 16,1-1-7-16,-1 4-9 0,2-4-7 16,0 1-11-16,0 2 0 0,-2 1 7 15,1 0 2-15,-2 2 9 0,1 1-4 16,0 0-10-16,3 4-3 0,2 1 0 0,0 3 6 16,3 3 10-16,-2 5 7 15,1 2 1-15,1 4 3 0,-2 4 0 0,0 2-1 16,-1 5-1-16,-1 3 0 0,-2 3 0 15,-5 1 1-15,-3-1 0 0,-6-4 0 0,-3-5 1 16,-8-3 2-16,-3-3 2 0,-5-2 1 16,-3-3 4-16,-1-1 1 0,-2-3 2 15,0-2-1-15,2-2-1 16,0-3 0-16,1-1-1 0,-1-3-1 0,1 0 2 16,1-4 1-16,1 0-1 0,3-5-1 15,4 1 0-15,1-3 0 0,2 0 5 16,4 1 7-16,3-3 1 0,-1-1 1 15,2-5-6-15,2-4-13 0,-2-8-14 0,4-5-28 16,2-2-23-16,-1 0-16 16,5 0 296-16,1 1-172 0</inkml:trace>
  <inkml:trace contextRef="#ctx0" brushRef="#br0" timeOffset="2596.04">31333 6469 1137 0,'21'12'38'16,"-14"5"-40"-16,3 7-5 0,2 5-2 15,-18-2 8-15,11 8 1 0,0 3 0 16,-4 1 2-16,1-1-8 0,0-3-14 15,1 0-27-15,0-4 46 0,4 1-133 16,3-4 98-16</inkml:trace>
  <inkml:trace contextRef="#ctx0" brushRef="#br0" timeOffset="2990.58">31707 6929 974 0,'0'-1'266'16,"-2"-68"494"15,4 48-972-31,2 0 54 0,3-4 162 16,2-1 1-16,2-3 0 0,3-1-3 15,0 0-4-15,5-2-9 0,4-2-8 16,1 1 0-16,1-3 1 0,1 3 3 0,-1 4 4 15,1 3-3-15,-3 3 0 0,2 2-1 16,-1 7 4-16,-3 1 5 0,1 6-3 31,1 3-4-31,-2 3-4 0,2 4-2 0,-1 8 3 0,-2 4 3 0,3 7 0 16,-2 8 0-16,3 8 0 0,-4 7 3 16,0 10 2-16,-2 8 1 0,-3 3 2 15,-3 3 2-15,-5-5-1 0,-5-5 1 16,-3-5 1-16,-2-8 0 0,-1-7 1 15,1-11 1-15,2-7 0 16,1-6-6-16,0-9-17 0,0-5-21 0,0-1-25 0,0 0-4 16,3-10 710-16,5-12-478 0</inkml:trace>
  <inkml:trace contextRef="#ctx0" brushRef="#br0" timeOffset="3225.87">32657 6078 959 0,'29'99'247'16,"-16"-52"-256"-16,-1 5 8 16,-3-1 0-16,-1 12 1 15,1 10 2-15,-2 8 0 0,-2 6 2 0,1-2 1 16,-1-3-4-16,7-10-8 0,2-14-11 15,3-12-14-15,0-19-5 0,-4-11-4 16,2-10-2-16,5-6 771 0,8-6-537 0</inkml:trace>
  <inkml:trace contextRef="#ctx0" brushRef="#br0" timeOffset="3405.42">33306 6590 1272 0,'-16'4'29'16,"1"4"-13"-16,-12 5-24 0,0 6 9 16,-9-1 3-1,-5 1 2-15,-1-4 0 0,2-1 0 16,-15-1 2-16,-3-4-6 0,-1-4-15 16,-4-1-25-16,18-2-34 0,5-1-62 0,8-1 75 15</inkml:trace>
  <inkml:trace contextRef="#ctx0" brushRef="#br0" timeOffset="3610.07">31633 5844 1309 0,'0'0'14'0,"0"1"-52"0,-3 3-43 0,0-3-37 16,1 1 67-16,1 2-106 0,0-2 115 15</inkml:trace>
  <inkml:trace contextRef="#ctx0" brushRef="#br0" timeOffset="4617.51">26480 9770 1141 0,'-33'0'30'0,"-2"-1"-20"0,-11 1-6 16,0 3-2-16,0 5 0 0,-1 4 1 16,-5 5 1-16,-3 7 0 0,-4 2-1 15,1 7 0-15,5 4 0 0,4 4-1 16,9 0 0-16,4 4-2 0,6 6 0 15,6 3-1-15,5 1-6 0,10 1 0 16,8 1 2-16,9 1 0 0,8-1 6 16,6-6 4-16,8-1 2 0,6-7-1 15,2-5 3-15,6-8 1 0,-1-5 4 16,1-7 6-16,-1-7 2 0,0-2 3 0,-1-3-1 16,-5-2-5-16,-1-1-1 0,-3-1-3 31,0-4-4-31,-3 1 0 0,-3-1-2 0,-2-2-3 15,-4 0 1-15,-2-1-3 0,3 0-1 16,-2 3-1-16,-1-1 0 0,0-1-1 16,-2 1 1-16,-4-2-6 0,0 4-18 15,-5 0-20-15,1 0-27 0,2 0 30 16,0 1 10-16</inkml:trace>
  <inkml:trace contextRef="#ctx0" brushRef="#br0" timeOffset="9590.07">28502 9630 1448 0,'-10'-6'40'15,"-3"-4"-22"-15,-5-6-9 0,-5-2-8 0,1 1 0 16,-2-2 0-16,-3 1 0 0,-2 1-1 16,0 2-2-16,-9-1 0 0,-4 2 0 15,-5 1 0-15,-6-1-1 0,4 4 2 16,4 4-3-16,6 1 0 0,5 5-7 15,8 2-11-15,4 7-6 0,4 6-2 16,2 2 2-16,4 7 9 0,-1 8-1 0,9 8-4 16,4 11 2-16,10 12-4 15,10 12 6-15,7 9 7 0,6 7 5 0,7-1 6 16,2-3 2-16,-1-2 0 0,4-3 0 16,-4 2 2-16,1-3 1 15,-4-3 0-15,-6-3-1 0,-6-10 0 0,-9-9-1 16,-5-9 0-16,-4-10 1 0,-3-9-1 15,0-6-2-15,-4-10-11 0,-1-4-13 16,0-8-24-16,-1 1-81 0,2-2 80 16</inkml:trace>
  <inkml:trace contextRef="#ctx0" brushRef="#br0" timeOffset="9793.9">28426 10110 1513 0,'5'28'72'0,"135"98"-66"16,-481-187-6-1,271 69 1-15,1 9 4 16,0 1-10-16,9-1-29 0,7-7-34 16,11-2-43-16,6-8 51 0,9-1-196 15,4-4 181-15</inkml:trace>
  <inkml:trace contextRef="#ctx0" brushRef="#br0" timeOffset="10093.69">28745 10820 1320 0,'-1'0'53'0,"0"-2"0"0,-1 0-30 16,3-4-18-16,-5-6 2 0,-4-5 3 16,-4-15 1-16,-10-8-7 0,-2-8-2 15,0-1 0-15,4 2-3 0,8 6 0 16,5 5-2-16,5 8 3 0,4 1 5 0,5 3 3 16,5-1-1-16,6-3-7 0,6-2-13 15,4 0-19-15,2 0-15 0,1 6-10 16,-2 7-8-16,-2 4 9 0,-1 6 2 15,-1 3 1-15,-1 4-2 0,-2 2 53 16,1 5-11-16</inkml:trace>
  <inkml:trace contextRef="#ctx0" brushRef="#br0" timeOffset="10426.66">29052 10329 1100 0,'1'0'79'0,"1"-2"38"15,4-2-54-15,2-3-52 0,2-4-7 16,5-4-1-16,4-1-4 0,5-1-4 16,6 2-3-16,2 3 0 0,3 3 3 0,-1 4 3 15,-1-2-3-15,1 5-4 0,-4 4-2 16,0 3-1-16,3 2-1 0,-5 4 1 16,0 2-1-16,-7 1-2 0,-5 3-7 15,-5 5-5-15,-2 4-5 0,-5 8 0 16,-4 2 7-16,-4 5 8 0,-5-5 7 15,-7-4 5-15,-10 0 3 0,-5-7 4 0,-3-4 3 16,2-5-1 0,-2-5 1-16,3-4-2 0,2-4-1 0,-3-3 3 15,6-1 2-15,3-4 5 0,-1-1 5 16,5-1 3-16,4-6-1 0,2 2-2 16,4-3-3-16,4-5-6 0,2-5-8 0,6-9-25 15,6-8 431-15,5-10-306 0</inkml:trace>
  <inkml:trace contextRef="#ctx0" brushRef="#br0" timeOffset="10820.33">29848 10570 1014 0,'-3'11'26'0,"-2"-4"-13"15,-4-1-8-15,5-1 1 0,0-4 2 16,4-1-3-16,-1 0-1 0,0-1 2 0,-5-4 7 16,4-3 11-16,-3-6 5 15,1-11 0-15,1-11-10 0,-1-11-13 0,6-7-10 16,2-5-7 0,3 7 0-16,-2 6 8 0,3 9 9 0,1 3 8 0,5 4 1 15,3 4-8-15,-2 3-8 0,-1 6-1 16,3 4 2-16,-3 4 3 0,8 4 6 15,1 3-2-15,2 2-5 0,2 6-1 16,-4 4-1-16,0 4 0 0,-1 6-1 16,-3 5-1-16,1 4 2 0,-6 1 3 15,-3 2 1-15,-3-1-1 0,-1 2-3 0,-5-2 0 32,0-2-3-32,-2-1 0 0,0-3-5 0,0-6-9 0,0-2-13 0,-1-8-19 15,1-3-10-15,0-4-189 0,0-2 164 16</inkml:trace>
  <inkml:trace contextRef="#ctx0" brushRef="#br0" timeOffset="11025.25">30430 9679 1222 0,'1'15'49'0,"1"11"23"0,-1 16-67 0,-1 6-3 16,3 9-1-16,-2 0 1 0,2 2 0 15,-1 6 0-15,-2 3 3 0,4-3-14 16,-1-1-28-16,5-2-28 0,2-12-85 16,0-8 85-16</inkml:trace>
  <inkml:trace contextRef="#ctx0" brushRef="#br0" timeOffset="11215.87">30766 10025 1286 0,'-19'7'49'0,"-12"4"1022"15,-13 1-1262-15,-5 1 824 16,-3-4-1475-16,9-2 188 0,4-2 654 15,7-2-17-15,3-2-27 0,-4-1-21 16,7-2-122-16,-1 0 116 0</inkml:trace>
  <inkml:trace contextRef="#ctx0" brushRef="#br0" timeOffset="11388.22">30895 10139 1117 0,'1'22'76'0,"19"59"-60"16,-8-67-50-16,-28 49 51 0,-2-40-4 16,18 4-12-16</inkml:trace>
  <inkml:trace contextRef="#ctx0" brushRef="#br0" timeOffset="11750.73">31231 10284 1368 0,'24'-13'53'0,"6"-2"6"16,4-5-49-16,0 0-27 0,-6 2 17 15,-9 2 18-15,-3 3 1 0,-4-2 3 16,-2-1-17-16,-1 1-9 0,-4 0-8 0,-3-1-5 16,-2 4-3-16,-4-3-5 0,-8-2-5 15,-6-1-2-15,-6-1 4 0,-9 5 9 16,-3 1 5-16,3 6-1 0,1 4-9 16,5 3-10-16,1 7-3 0,3 5 5 15,0 9 8-15,4 6 5 0,5 6-18 16,7 10-22-16,10 9-15 0,13 11 0 0,10 4 20 15,4-6 26-15,3-12 27 0,1-13 17 16,-2-10 8-16,2-9 2 0,0 1-11 16,2-2-16-16,0 0-17 0,-2-3-15 15,-1-6 827-15,-2-4-586 0</inkml:trace>
  <inkml:trace contextRef="#ctx0" brushRef="#br0" timeOffset="12354.09">31981 10196 842 0,'-1'20'96'0,"1"14"143"0,2 14-214 0,5 1-20 16,2-2-1-16,-3-13-2 0,-2-9 2 16,-4-7-7-16,0-8-6 0,1-4-1 15,-1-6 5-15,0 0 23 0,0 0 25 16,0-5 0-16,-1-6-6 0,-3-13-16 15,1-17-23-15,1-17-13 0,-3-10-17 0,4-3-22 16,0 8-12-16,3 10 1 16,6 12 23-16,-1 7 27 0,4 8 30 0,2 7 19 31,2 3 8-31,4 4 1 0,4-1-6 0,-1 5-3 16,4 2-9-16,6 5-2 0,5 6-4 15,3 2-5-15,5 7-1 0,4 2-5 16,1-2-4-16,-7 1 0 0,-8-3-2 15,-5-2-3-15,-15-2-10 0,3-3-11 16,-8-1-20-16,-3-3 344 0,-6-1-229 16</inkml:trace>
  <inkml:trace contextRef="#ctx0" brushRef="#br0" timeOffset="12495.81">31936 9591 1230 0,'-1'24'71'0,"-12"-14"-197"16,2-25-34-1,-3 12 87-15</inkml:trace>
  <inkml:trace contextRef="#ctx0" brushRef="#br0" timeOffset="13117.13">29020 11336 1357 0,'1'0'71'0,"-1"0"18"0,0 0-20 15,0 0-28-15,0 0 3 0,-1 0-6 16,1 0-18-16,-2 0-21 16,2 0-15-16,-6 0-9 0,-6-1 4 0,-9-3 7 15,-10-1 8-15,-6 0 7 0,-3 3 0 16,-3 0-3-16,-6 4-8 0,-3 3-3 16,0 3-14-16,10 2-21 0,9 2-22 15,10 2-19-15,6 8-1 0,3 2 10 0,9 7 7 16,6 7-5-16,11 0 3 0,6-1 12 15,7-2 21-15,6-7 31 0,5-3 19 16,6-3 11-16,-2-2 3 16,-2 3-2-16,-2-2-1 0,-5 2 1 0,-2-2 6 15,-4-2 7-15,-3-1-4 0,-2 0-6 16,-3 0-10-16,-2-1-12 0,-5-3 9 16,-2-2 10-16,-4-3 3 0,-4-2-1 15,-4 6-13-15,-8-2-13 16,-4 5 0-16,-8-2 3 0,-3-2 2 0,-3 0 0 0,-3-4-2 15,-7-1-7-15,-13-7-8 0,-6-2-10 16,-1-3-20-16,4-6 24 0</inkml:trace>
  <inkml:trace contextRef="#ctx0" brushRef="#br0" timeOffset="13487.52">29246 11539 1077 0,'-3'2'87'0,"-1"8"122"15,-5 11-202-15,3 7-12 0,1 8 4 16,2 3 2-16,5 0-1 0,6 4-17 15,6 3-7-15,5-1-3 0,3-2 2 0,5-8 17 16,2-2 4-16,1-2-2 0,3-4-3 16,-1-6 3-16,-6-6 10 0,0-8 19 15,-7-7 13-15,-3-2 8 0,-3-4 2 16,2-4-3-16,1-2 0 0,-1-6-3 16,0-6-6-16,-1-4-8 0,0-6-11 0,1-6-8 15,-2-4-3-15,-3 0-4 0,-3 4 0 16,-1 7 1-16,-2 8 0 0,0 4 0 0,-1 6 1 31,0 1-3-31,0 2-12 0,0-4-18 0,1-4-28 0,3-7 175 0,3-8-102 16</inkml:trace>
  <inkml:trace contextRef="#ctx0" brushRef="#br0" timeOffset="13962.63">29928 10848 1114 0,'24'36'265'0,"-72"345"-148"47,41-301-114-47,2-4-9 0,1-6-18 16,2-4-26-16,2-7-35 0,0-2-13 15,5-12 14-15,-1-12 22 0,1-14 39 16,-3-12 23-16,-2-6 8 0,0-1 7 16,0 0-5-16,0 0 1 0,3-3-9 15,3-8-1-15,4-12-4 16,7-12-12-16,2-10 0 0,1-5-3 0,-1 5 2 0,-2 8 5 16,0 8 19-16,-2 6 12 0,3 4 7 15,-1 0 2-15,5 1-12 0,4 3-6 16,1 4-2-16,-4 6 7 0,-1 3 17 15,-6 2 1-15,-2 2 1 0,-2 2-8 0,-1 3-19 16,2 6-16-16,0 9-10 16,0 9-5-16,-7 8-2 0,-7 3 10 0,-10-1 3 15,-11-1-1-15,-9-2-3 0,-6-2-4 16,-9-2-1-16,2-5 3 0,1-8 1 16,1-4 4-16,4-7 2 0,2-5 1 15,6-2 3-15,3-3 4 0,2 0 0 16,1-3 1-16,1 1 6 0,1-1-50 0,5-2 35 31</inkml:trace>
  <inkml:trace contextRef="#ctx0" brushRef="#br0" timeOffset="14170.97">30991 11230 1040 0,'-13'5'39'16,"-4"6"19"-16,-11 2-58 0,-6 6 0 16,-7 4 2-16,-9-1 1 0,-1 2-15 0,1-1-18 15,8 2 6-15,9-2-116 0,12 1-115 16,8 1 158-16</inkml:trace>
  <inkml:trace contextRef="#ctx0" brushRef="#br0" timeOffset="14688.14">30642 11600 586 0,'37'21'23'0,"-5"-3"6"15,2 1-20-15,-9-6 17 16,-5-2 1-16,-3-2 0 0,-2 2-1 0,-1-2-18 16,-5 0-1-16,-3-2 11 0,-5-4-7 15,-3 0-24-15,-7 1-7 0,-5 2-14 16,-5 1-1-16,-5 0 23 0,-3-4 4 15,-4-2 1-15,-1-3 4 0,1-5-5 0,4-2-5 16,7-1-10-16,5 0-7 0,2 1 0 16,4-1 7-16,1 1 13 0,4 0 10 15,0 0 1-15,4 1 4 0,3-1-9 16,3-1 4-16,7-2 1 0,6 1 0 0,8 0 8 16,12 2-6-16,6 4 15 15,7 1 33-15,1 2 26 0,-3 2 9 0,-1-2-18 16,2-3-32-16,-2-2-29 15,1 0 1-15,-3-2 31 16,-4-1 26-16,-6-1 27 0,-4-1 8 0,2-1-26 0,-2-4-28 16,-2-1-22-16,-4 0-11 0,-9 5 4 15,-7 4 10-15,-4 3 9 0,-3 3 1 16,-1 1-3-16,-3 0-8 0,-1 0-13 0,-4-1-10 16,-5-3-12-16,2 3-8 0,-6-3-4 15,-1 3-2-15,-4-1-2 16,-1 3-6-16,-1 1-5 0,0 5-10 0,4 4-7 15,3 5 5 1,3 10 6-16,2 1 5 0,5 6 3 0,7 7-11 0,7 5-7 16,8 6-6-16,4-3 4 0,4-4 10 0,1-10 20 15,-4-9 31-15,1-5 25 0,-5-6 11 16,2 1 4-16,0-1-12 16,-4-4-8-16,-1-3-1 0,-4-3-7 0,2-2-6 15,4-5-12-15,4-5-18 0,1-8 7 31,3-8-119-31,-2-10 90 0</inkml:trace>
  <inkml:trace contextRef="#ctx0" brushRef="#br0" timeOffset="14926.27">31807 10816 1214 0,'0'43'60'0,"7"-68"-26"16,-11 341-34 0,-5-245 1-16,8-7 0 15,1-1 2-15,2-6 0 0,3-5-3 0,2 2-28 16,4 1 246-16,1-3-170 0</inkml:trace>
  <inkml:trace contextRef="#ctx0" brushRef="#br0" timeOffset="15086.09">32275 11326 1234 0,'-12'2'49'16,"-7"3"15"-16,-13 2-53 0,-7 2-9 15,0 2 0-15,-7-2 1 16,-3-1 2-16,0 3-6 0,-7-5-18 0,-3 1-34 0,1-4 731 31,4 1-512-31</inkml:trace>
  <inkml:trace contextRef="#ctx0" brushRef="#br0" timeOffset="15608.02">30624 11500 838 0,'0'0'36'0,"0"2"8"16,0-2-29-16,0 0-14 0,0 0-1 15,0 0 0-15,0 0-1 0,0 1-1 16,0-1 0-16,0 0 1 0,1 0 0 0,0 0 0 15,0 0 0-15,3 3-1 0,-1 0-1 16,3 1 1-16,3 1-21 16,4 4-46-16,8 2-64 0,3-2 66 0</inkml:trace>
  <inkml:trace contextRef="#ctx0" brushRef="#br0" timeOffset="16726.83">32692 11026 1393 0,'-1'0'33'0,"1"0"-21"15,-3 0-18-15,3 0-12 0,0 2 6 16,0-1 5-16,0 0-8 0,-3 3-4 16,-1 2 2-1,-3 3 0-15,0 2 11 0,2 3 4 0,-1 3 2 0,0 0-1 16,1 5-2-16,0 3-3 0,0 1-2 15,0 1-7-15,5 2-2 0,0-3-3 16,3 3 1-16,2-1 3 0,1-7 5 0,1-2 3 16,1-5 3-16,2-2 3 0,3 3 0 15,2-5 1-15,5 2 1 16,0-3 0-16,-6-3 6 0,0-2 10 0,0-4 7 16,0-3 1-16,4-4-4 0,1-5-7 15,6-3-2-15,-5-2 7 0,5 1 8 0,-2-4 10 16,-10-3 0-16,5-5-7 0,-9-10-13 15,-11-8-16-15,4-7-12 0,-8-6-9 16,-10 1 0-16,4 4 1 0,-10 5 7 16,-2 9 7-16,1 6 3 0,-5 4 3 15,2 4 1-15,3 5 0 0,-1 1-1 16,3 2-4-16,-4 4-5 0,2 2-11 0,4 5-12 16,6 5-13-16,6 1-14 15,5 3 3-15,2 2 11 0,-1 3 16 0,3 6 18 16,3 1 5-16,3 2 3 15,4-2 1-15,1-1 8 16,3-5 21-16,2 0 11 0,-2-1 3 0,4-2-3 0,1 2-11 16,4-5-3-16,8 0 5 0,4 2 3 15,1-3 6-15,0 0 5 0,3-1 2 16,-12-2-2-16,-1-4-5 0,-2-1-3 16,-7-2-7-16,1-2 1 0,-1-3-7 0,6-2-7 15,4-8-8-15,4-7-10 16,-6-6-13-16,4-10-4 0,-6-1-1 0,-4-8 5 15,3 0 6-15,-12-5 6 0,-4 5 7 16,-5 8 3-16,-3 5 7 0,-2 10 1 0,-3 9-2 16,-1 2-2-16,-2 4-14 15,-2 3-12-15,1 0-10 0,0 5-11 0,-8 6-3 16,3 0-12-16,3 8-3 0,0 5 9 31,2 9 10-31,-8 11 22 0,-9 17 10 16,-1 18 3-16,-1 16 0 0,2 12 0 15,5 15-7-15,-4 16-11 0,4 13-18 16,3 13-22-16,7 17-46 0,8 5 59 0</inkml:trace>
  <inkml:trace contextRef="#ctx0" brushRef="#br0" timeOffset="16821.23">33173 12232 837 0,'65'91'94'0,"-4"-14"73"0,11-7-82 16,-7-24-79-16,-2-8 16 0,-2-15 11 15,-7-15 3-15,-2-12-2 0,-2-14-23 16,12-18-17-16,30-36-7 0</inkml:trace>
  <inkml:trace contextRef="#ctx0" brushRef="#br0" timeOffset="17058.32">33744 11770 1333 0,'-76'-65'13'15,"3"0"-1"-15,-17 4-5 0,-3 5-6 16,-6 5-1-16,8 5-2 0,19 4-4 16,8 5-3-16,7 5-2 0,4 4 1 15,-3 8 4-15,5 4 2 0,16 7 2 16,7 5 2-16,17 3 7 0,10 1 21 15,0 0 31-15,0 0 32 0,1 0 25 16,1 0 4-16,3 0-18 0,3-2-26 0,8 0-29 16,11-1-25-16,8 1-14 0,7-6-13 15,5 2-12-15,3 0-13 0,1-1-17 16,0 0-9-16,3-1-1 0,-10 0 1 16,8-1-6-16,0-2-17 0,1-1 9 15,6-3 26-15</inkml:trace>
  <inkml:trace contextRef="#ctx0" brushRef="#br0" timeOffset="18079.52">28972 13106 1142 0,'0'0'57'0,"0"0"63"0,0 0-115 15,0 0 0-15,-1 0 6 0,1 0 7 16,0 0 4-16,0 0 1 0,0 0-4 16,1 0-6-16,1 0-7 0,3-5-3 15,5 3-2-15,6-6-1 0,8-6 0 16,8-1 0-16,0-4 1 0,8 0 11 16,-2 1 10-16,-1 0 10 0,-2 1 8 15,-5 0-6-15,-5-1-9 0,-4-2-10 0,-2-1-10 16,-4-2-2-16,-2-2-2 0,0 3-1 15,-4 2 0-15,-3 0 0 0,-1 2 0 16,-3 0 0-16,-2-1 0 16,0-5-5-16,-3-3-3 0,-1-1-1 15,-4-2-5-15,-1 3 0 0,-4 4-2 0,-2 2 1 16,0 5 0-16,-6-1-3 0,2 3-4 16,-7 2-11-16,1 3-5 0,-2 6-14 15,2 4-6-15,1 6 2 0,4 8 0 16,2 8 12-16,4 14 9 0,6 15 4 15,4 9-2-15,7 9-7 0,7 3-5 0,5-1 1 16,6-2 29-16,0-12 40 0,3-8 33 16,-4-8 18-16,2-6-12 0,3-1-22 15,-3 0-10-15,4-3 13 0,-3-3 16 16,-9-8 8-16,1-5-13 0,-6-5-20 16,0-2-28-16,3 0-14 0,4-4-11 15,3 2-4-15,5-2-3 0,-1-5 1 16,2-1-10-16,-1-5-23 0,1-4-13 0,3-5-45 15,3-5-91-15,-1-6 125 0</inkml:trace>
  <inkml:trace contextRef="#ctx0" brushRef="#br0" timeOffset="18317.25">29605 12575 1072 0,'5'9'147'0,"-4"-8"-68"16,0 1-58-16,0 0-6 0,2-4-29 16,9 12 7-16,10 10 0 0,12 13-14 15,5 7 0-15,3 5-3 0,-4 0 5 0,-5-4 18 16,-3 3 3-16,-1 7-6 0,3 6-14 16,0 1-6-16,0-6-4 0,-5-10 7 15,-5-14 16-15,-3-7-9 0,-3-7-77 16,-3-4-109-16,-1-4-53 0,-3-5 94 15</inkml:trace>
  <inkml:trace contextRef="#ctx0" brushRef="#br0" timeOffset="18553.58">29972 12561 857 0,'-12'12'21'0,"-1"5"0"0,-3 9 1 16,-1 6 5-16,-2 3-2 0,-2 7-14 0,-2 2-6 16,0 4-2-16,-1 2 0 0,2 0-2 15,-1 0-1-15,1-2-5 0,3-2-9 16,1-3-15-16,4-3-26 0,4-5-47 16,3-6-61-16,2-2 86 0</inkml:trace>
  <inkml:trace contextRef="#ctx0" brushRef="#br0" timeOffset="19186.38">30398 14204 1298 0,'-1'1'95'0,"-1"-54"-173"47,-4 10 118-47,6-10-14 0,0-10-7 15,-3-7-8-15,3-4-4 0,-1-5-2 16,0-4-1-16,0-8 0 0,0-3-2 16,-3-3 0-16,1 2-1 0,1 6 0 15,-2 3 0-15,1 5 0 0,1 7 0 0,-1 9 2 16,3 12-1-16,3 12 0 0,1 8 3 16,-1 8 4-16,2 7 6 0,2 5 5 15,0-1-1-15,2 1-3 16,0-4-4-16,-2 1-2 0,1 2 0 0,0 4 7 15,0 3 2-15,2 0 1 0,0 0-3 16,5 3-5-16,-2-3-6 0,3 3-4 0,2 0-2 16,1 1-5-16,2-1-8 15,-2 4-4-15,0 0-2 0,-3 2 0 0,-2 2 2 16,-2 1-1-16,-2 1-5 0,-1 1-10 16,-1 3-6-16,-2 5-5 0,-3 5-6 0,-3 6 4 15,-6 4 7-15,-2 2 9 16,-4-1 13-16,-4-1 10 0,-1 0 4 15,-4-1 0-15,-2-6 1 0,-2 1 0 0,-1-4 0 16,-1-2 2-16,1-1 0 0,-3-4 0 16,-1-2 0-16,-2-2 1 15,-4-6-1-15,4 0-2 0,-1-2-5 0,3-2-9 16,6 0-4-16,5-2-9 0,5-2-13 16,2 2-8-16,2-4-12 0,2 2-99 15,1-1-84-15,1-4 133 0</inkml:trace>
  <inkml:trace contextRef="#ctx0" brushRef="#br0" timeOffset="19486.54">30925 11943 1330 0,'-1'33'38'0,"1"13"-8"15,-1 19-28-15,0 7-2 0,3 0 0 0,1-7 0 16,1 5 1-16,0 7 1 0,-5 5-2 16,1 1 1-16,-2-8 1 0,2-6-2 15,1-6-11-15,0-2-19 0,1-4-13 16,1-5-2-16,1-12 11 0,-1-11 19 15,-1-11 1-15,0-6-23 0,-2 1-21 16,1-6-206-16,3 2 168 0</inkml:trace>
  <inkml:trace contextRef="#ctx0" brushRef="#br0" timeOffset="19857.41">31094 12754 906 0,'12'-5'57'0,"1"-4"25"16,8-4-42-16,1 0-33 0,2-4-3 16,2 2-1-16,0 3 0 0,4 2 0 15,2 3-3-15,3 4 1 0,0-2-3 0,0 5-4 16,-5 1-6-16,-1 3-6 0,-3 3-2 16,-2 0 2-1,-2 5 6-15,-2 1 6 0,-1 3-1 0,-1 0-19 16,-2 3-11-16,-5 2-6 0,-4 3 1 0,-7 1 20 15,-4 3 10-15,-8-1 9 0,-6 2 5 16,-2-4 6-16,-3-2 4 0,-2-4 2 16,-3-3 2-16,-3-2 0 0,0-6-2 15,-5-3-1-15,1-2-6 0,-2-3-2 16,2 0 0-16,7-6-1 0,5 0 2 0,5-3 1 16,3-4 2-16,3 1 3 0,2-3 2 15,2 2 0-15,2-2 1 0,3 1 0 16,2 0 1-16,1 0 1 0,3-2-4 15,4-6-8-15,4-3-17 0,5-3 764 0,5-5-551 16</inkml:trace>
  <inkml:trace contextRef="#ctx0" brushRef="#br0" timeOffset="20157.97">31679 12961 1081 0,'0'13'89'0,"-4"-15"-54"16,2-2-13-16,-2 1-18 16,3-18 43-16,-1 15-12 0,2-3-5 15,0-7 2-15,5 0 1 0,2-9-5 16,2-4-9-1,3-2-9-15,7-3-8 0,5 0-4 16,3 2-1-16,2 2-3 0,-2 6 1 16,4 2-1-16,-2 7-3 0,3 0-12 15,2 0-16-15,-3 4-24 0,5 0-26 16,-1 1-18-16,-2 3-115 0,-2 1 135 16</inkml:trace>
  <inkml:trace contextRef="#ctx0" brushRef="#br0" timeOffset="20517.02">32348 12782 1093 0,'11'0'50'0,"2"0"13"0,-2-2-8 16,4 0-9-16,-3-4 1 0,-4-1-11 0,4-2-15 15,-2-3-14-15,-1-4-9 0,10-3-4 16,-10 0 5-16,-2 0 5 0,2 2 6 15,-13 4 5-15,5-2 3 0,-1 3-2 16,0-1-3-16,0 2-5 0,-10 1-8 0,-2 1-5 16,0 0-5-16,-2 2-5 0,6 2-6 15,-8 1-5-15,-1 3-3 0,-4 4 0 16,-6 2 1-16,1 5-2 0,0 5-3 16,1 3-9-16,8 4 0 0,3 5 6 0,1 3 12 15,8 0 10-15,3-1 6 0,2-5 4 16,1-3 2-16,3-1 2 0,4-2 4 15,3 1 2-15,1-1 4 0,-1-2 4 16,-1-1 0-16,1-2 1 0,4-2-4 0,0-1-5 16,3 0-2-16,4 1-6 0,2-2-7 15,2 0-11-15,7-4 137 0,-2-1-91 16</inkml:trace>
  <inkml:trace contextRef="#ctx0" brushRef="#br0" timeOffset="21114.71">33129 12616 1158 0,'-43'-44'152'31,"50"49"-148"-31,-24-13-3 0,1 1-1 15,-5 4 1-15,-3-1 1 0,0 3 0 16,-6 1-1-16,1 5-2 0,-1-2-2 0,-5 3-3 16,2 3-6-16,5 1-10 0,6 2-14 15,11-1-10-15,2 2 0 0,4-3 6 16,3 3 12 0,2 3 3-16,1 3-9 0,4 1-8 0,4 2 2 0,-2-6 15 0,4-4 26 15,2-2 34-15,-1-4 19 0,1-1 4 16,0-3-2-16,1-2-7 0,-2 2-11 15,3-2 1-15,-3-2-3 0,-2-2-10 16,13-4-10-16,-1-5-16 0,7-10-11 16,2-7-13-16,-12-13 2 15,-2-7 5-15,-6-9 10 0,-7-4 9 0,1-5 7 16,-3-3 2-16,-2 1 3 0,3 6 5 0,-7 10 2 16,0 14 1-16,0 13-2 0,3 9-6 15,8 9-8-15,-7 3-7 0,0 5-9 16,-4 1-12-16,-4 1-8 15,8 4-10-15,0 1-2 0,2 10 7 0,-1 13 11 16,-7 12 13-16,6 13 8 16,0 7 4-16,0 2 6 0,9 3 2 0,-1 1 2 15,2 6-2-15,5 4-5 0,1-2-1 16,-1-7 14-16,-2-11 10 0,0-13 12 16,-2-10 5-16,1-8-13 0,0-5-12 0,2-3-8 15,0-3-3-15,-2-2 3 0,-2-3 1 31,-4-2-2-31,-2-3-9 0,0-3-14 0,-2-2-16 0,0 0-15 0,2 1-3 16,1-1 604-16,2-5-413 0</inkml:trace>
  <inkml:trace contextRef="#ctx0" brushRef="#br0" timeOffset="21993.52">26029 7851 1496 0,'-1'0'31'0,"1"2"-30"15,-2-2-12-15,2 5 1 0,-1 2 1 16,1 8 4-16,0 8 2 0,2 12 1 0,4 11 2 16,0 12-1-16,6 10 1 0,0 5 0 15,3 9 2-15,0 3-1 0,-2 3 1 16,-2-2-2-1,-1-5-11-15,-4-10-9 0,-1-12-21 16,3-13-20-16,-6-15-16 0,2-13 200 0,-4-11-420 16,-5-7 265-16</inkml:trace>
  <inkml:trace contextRef="#ctx0" brushRef="#br0" timeOffset="22595.44">25843 7810 1407 0,'3'13'61'15,"-2"-13"-67"-15,0-1-4 16,3 0-13-16,0-15 38 0,9 11-5 16,7-3-3-16,5-4-3 0,7 0-2 0,5 0 0 15,8 1-1-15,7 0 2 0,-2 0-2 16,2 4 1-16,-7 0 1 15,0 2-2-15,0 3 1 0,1 3-4 0,2 5-4 16,-2 3-3-16,-4 1-5 0,-6 7-2 16,-7 2-13-16,-6 9-21 0,-2 5-11 15,-4 7-13-15,-8 5-1 0,-13 1 4 16,-13 0 5-16,-16-2 12 0,-12-6 11 16,-2-3 14-16,-4-6 10 0,3-5 8 15,7-6 7-15,6-5 5 0,11-5 5 0,6-4 11 16,7-1 9-16,2-1 12 15,2-2 3-15,3 0-2 0,3 0-2 0,1 0 8 16,-2 0 4-16,5 1 9 0,0-1 7 16,-3 0-9-16,1 0-10 0,6 0-12 15,0 2-14-15,9 1-9 0,9 0-3 0,6 1-4 16,7 4-3-16,2 1 1 16,1 1 1-16,2 4-2 0,4 2 0 0,6 0 1 15,-5 5-2-15,-7-1 0 0,-11-2 0 16,-12-2 0-16,-2 1 0 0,-7 0-1 15,0 6-3-15,-4-2-2 0,-5 5 1 16,-3 1-3-16,-3 3 2 0,-9-2 2 0,-2 2 1 16,-9-2 3-16,-11-3 1 0,-5 1 2 15,-11-7 4-15,1 0 3 0,2-2 2 16,1-3 1-16,6-4-1 0,4-3-4 16,2-3-1-16,2 1-1 0,6-3-2 0,6 0 0 15,8 0 1-15,3-2-2 16,8 0-1-16,-1-1-1 0,4 2-2 15,1-1-8-15,0 1-17 0,3 1-25 0,-3-2-26 16,0 0-77-16,4-3 89 0</inkml:trace>
  <inkml:trace contextRef="#ctx0" brushRef="#br0" timeOffset="27647.62">27758 7921 1217 0,'0'0'59'0,"0"0"-6"0,1 0 16 15,0 0-37-15,-1 0 5 16,0 0 4-16,0 0-13 0,1-1-6 0,0 0-5 16,2-4-1-16,0 1 6 0,3-5 0 15,6-1-1-15,8-8-5 0,8-9-7 16,7-6-9-16,8-5-3 0,8-1-8 16,11 1-4-16,9 5 3 0,6 0-1 15,0 4 1-15,-3 2-2 0,-4 5-2 16,-2 2-2-16,-3 5-1 15,6 5-2-15,5 3-6 0,-3 6-2 0,3 4-6 16,-7 8 0-16,-3 5 2 0,3 8 3 0,5 5 8 16,2 6 6-16,-4 4 8 0,-5 4 3 15,-13 3 3-15,-7 2 0 0,-2 3 1 16,-7 3-1-16,0 3 0 0,-10 3-3 16,-8 1 1-16,-5 1 0 0,-12 3 2 15,-3 4 1-15,-8 5 1 0,-8 2 0 0,-7 0 2 16,-11-1 1-16,-6-2-1 15,-5-2 1-15,-11-3 0 0,-17-5-1 0,-14-6 1 16,-8-10 0-16,-5-8 0 0,12-12 1 16,2-9 0-16,-10-7-1 0,0-10 2 15,-4-6 0-15,1-7 0 0,14-8 0 16,-7-8-2 0,-5-12-1-16,4-6 0 0,2-4-1 15,13-5-1-15,11-7 1 0,8-1 2 16,8 3 1-16,7 1 6 0,8 11 4 0,11 5 12 0,10 9 15 0,11 5 11 15,8 5 2-15,8-3-8 0,9-7-13 16,11-5-20-16,6-10-15 0,10-5-26 16,5 0-15-16,1 4-5 15,1 8 7-15,-1 8 14 0,1 7 3 0,2 0-8 0,6 3-23 16,5-2 29-16</inkml:trace>
  <inkml:trace contextRef="#ctx0" brushRef="#br0" timeOffset="28485.07">29828 7272 1108 0,'-1'0'56'15,"-2"0"30"-15,0 0-80 0,1 2-24 16,-3 2-2-16,-3-3 4 0,-5 5 4 15,-8 1 7-15,-11 0 5 0,-4 4 4 16,-4 1 2-16,-4 3 0 0,1 2-2 16,-4 2-2-16,-1 3 0 0,1 5-2 15,-5 6 2-15,-2 6 1 0,-8 8 1 16,-4 10 1-16,-2 9 1 0,4 11-1 16,7 7-2-16,5 3-5 0,7 5-8 0,8 3-11 15,6 0-5-15,11-2 0 16,9-4 7-16,6-8 8 0,6-8 6 0,10-10 3 15,2-8 2-15,2-6 3 0,6-6 6 16,4-2 3-16,3-3 0 0,8-5 4 16,1-6 13-16,5-5 13 0,12-6 8 15,15-4-2-15,8-1-15 0,5-6-15 16,1-3-8-16,-3-2-1 0,3-5-2 16,15-2 0-16,0 0-3 0,-3-6-1 0,-5-1 0 15,-12-4 3-15,-3-4 2 0,8-5 4 16,1-4-4-16,-3-10-5 0,-7-2-3 15,-11-3-5-15,-12-1 2 0,-4-1 4 16,-5 1 7-16,-2 1 6 0,-3 0 3 0,-1-2-2 16,-5-3-3-16,-5-4-9 0,-7-6-4 15,-5-2-9-15,-8-2-5 16,-1 0-2-16,-5 7-3 0,-7 1 5 0,-5 10 4 16,-4 6 8-16,-5 4 6 15,-6 1 2-15,-8-3 0 0,-7-2-2 0,-3-5-1 16,-3-1-2-16,-2-1-1 0,-2 2-2 15,-8 1-1-15,-2 4 1 0,-6 3-4 0,-3 4 1 16,6 5-1-16,3 6-1 16,4 2 2-16,2 6 3 0,3 4-2 0,1 8 0 15,1 4 0-15,-3 6-3 16,1 4 3-16,4 4 0 0,9 2 0 0,8 1 0 16,4 3 0-16,7-2 1 0,4-2 2 15,3-1 2-15,2-1 0 0,2-1 2 16,-3-4 1-16,3 0-6 0,2-2-10 15,0-2-15-15,3-1-28 0,0-1-21 0,3-3 113 16,2-1-47-16</inkml:trace>
  <inkml:trace contextRef="#ctx0" brushRef="#br0" timeOffset="61381.92">8788 7375 1316 0,'0'0'30'15,"0"0"-32"-15,0 0-2 0,0 0-13 16,1 0 12-16,-1 0 15 0,3 0 9 0,-1 0 1 16,-2 0 3-16,-1 0 4 0,1 0-2 15,-1 0-4-15,0 0-4 0,0 0-5 16,0 0-3-16,1 0-1 0,0 0-2 15,-1 0-4-15,-5-2 0 0,2 1-1 16,-2-1 0-16,-3-1 2 0,-6 1-1 16,-5 0 1-16,-8-3-1 0,-6 1-1 15,-4-1 0-15,-5 0 0 0,-5-1 0 0,-5-1-1 16,-7 2 1-16,-8-2-1 0,-7-1 0 16,-15 1 1-16,-9-1 0 0,-5-4-1 15,-3 3 1-15,5 0-1 0,-2 3 1 16,-1 3 0-16,0 1-1 0,-3 2 0 15,5 0 3-15,-11-1 8 0,-6 0 16 0,-9 1 14 16,-13 0 14-16,-6 1 3 16,-6 0-13-16,10 1-17 0,11 3-19 15,16 0-9-15,20 6-4 0,7 1 2 0,9 0 2 16,11 1 1-16,6 0 2 16,2-1 2-16,0 1-2 0,3-2 0 0,0-1 0 15,10 0-3-15,8-2 1 0,11-1 0 16,6-2-1-16,10 1 0 0,5-1 2 15,3-3-1-15,4-1 0 0,2-1-2 16,0 0-9-16,0 0-6 0,0 0-12 0,0 0-8 16,0 0-7-16,0 0-4 0,3-1-6 15,1-5 5-15,8-3-13 0,14-11-64 16,12-9 82-16</inkml:trace>
  <inkml:trace contextRef="#ctx0" brushRef="#br0" timeOffset="61815.66">5891 6905 818 0,'26'0'155'0,"-82"29"-83"32,35-11 75-17,-8 5 6-15,-9 7-99 0,-9 6-10 16,-5 5-16-16,-1 3-12 0,-4 1-7 15,-1 1-5-15,-1-1 0 0,1-1-2 16,4-3 1-16,9-4 0 0,7-3 0 0,9-6 0 16,6-4-1-16,5-4 1 15,6-7-2-15,1-1 13 0,4-3 6 16,5-3 6-16,-1-2 4 0,3 2-8 0,2-1-9 16,1-1-5-16,3 3-5 0,5 0-3 15,8 3-1-15,13 7 1 0,19 0 0 16,21 6 0-16,14-1 2 15,9-1-1-15,-1-3 4 0,-7-6 2 0,-8 1 1 0,-2-2 0 16,-3-2-4-16,-8 0-2 0,-4-2-1 16,-14-2 1-16,-12 0 4 0,-9 0 2 15,-11-1 2-15,-7-2-1 0,-4 1-5 16,-4-2-1-16,-1-1-1 0,2 0-4 16,-1 0-9-16,-1 0-15 0,0 0-20 15,-1 0-22-15,1 0-24 0,0-1-21 0,-3-1 241 16,3 2-119-16</inkml:trace>
  <inkml:trace contextRef="#ctx0" brushRef="#br0" timeOffset="190900.31">24963 6513 1046 0,'17'13'90'0,"58"46"-50"31,-157-119-40-31,67 51-3 0,10 10 0 0,-6 1-2 0,-5-2 2 15,-5 1 0-15,-8 1 3 0,-4-2 3 16,-5 0 2-16,-6 0 3 0,-2 0-2 16,-3-3-1-1,-9 3 8-15,-6-1 2 0,-7 1 3 0,-5 2-3 0,-1 0-10 0,0 3-2 32,1 3-3-32,-10-1 0 15,-10 2 0-15,0 0 0 0,-9-4 0 0,7 3 0 16,1-2 1-16,-11 1 2 0,3-2 0 15,-1-1 0-15,9 0 0 0,13-4 0 16,-2 1 0-16,7 1-2 0,5 0 0 16,6-2-1-16,11 0 0 0,9 0-5 15,5-4-5-15,5 2-4 0,3-1-7 16,7 0-4-16,5 1-9 0,4 0-10 0,6-1-32 16,7 1-82-16,3 1 94 15</inkml:trace>
  <inkml:trace contextRef="#ctx0" brushRef="#br0" timeOffset="191643.83">24066 6126 792 0,'1'3'18'0,"0"-2"-13"0,-1 3-9 15,6-1-2-15,-4-1 1 0,4 1 3 16,-1 0 3-16,-2 0 4 0,2 2-1 16,5 1-3-16,5-3-1 0,4 3 0 15,6-1 0-15,2 2 1 0,7 1-1 16,6-2 1-16,2 3 0 0,8 4 0 16,4-2-1-16,9 4 2 0,5-2-1 0,2-1 2 15,4 5-1-15,1-2 1 0,9 3-2 16,7-1 1-16,0-2 0 0,-6 0 0 15,-11 0 1-15,-11 0-2 0,-11-1 2 0,-2 0 1 32,-9-1-1-32,-8 1 11 0,-11-3 10 0,-8 0 9 0,-11 0 9 0,-5 3-4 15,-9 3-9-15,-11 4-3 0,-3 6 3 16,-11 3 8-16,-8 4 5 0,0 3 4 16,-9-2-12-16,1 1-12 0,-6-3-7 0,-6-1-9 15,-1-2-3-15,-1 1 0 16,6-2-2-16,8 0 0 0,2-1 0 15,5-4 0-15,4 1 1 0,0-3 0 16,6-2-1-16,1-2 0 0,-5-1 5 0,7-3 3 16,-4-1 2-16,3-2 1 0,6-3-4 15,4-1-4-15,5-1 0 0,2 0-2 16,4 2 0-16,0-1 1 0,2 0-2 16,1 0 0-16,0-1 0 0,1-2-1 15,3 1 0-15,-1-4 0 0,3 0-1 0,2 1 1 16,0 1-1-16,1-3-1 0,1 3 2 15,-1-3-2-15,0 0-3 0,2-1-9 16,-2 1-11-16,0 0-10 0,0 0-12 16,1 0-1-16,6-4-42 0,3 2 54 15</inkml:trace>
  <inkml:trace contextRef="#ctx0" brushRef="#br0" timeOffset="207771.93">7332 6490 882 0,'8'-1'69'0,"-8"1"-46"16,-2 1-23-16,-1 0-3 0,-8 2 2 16,8-1 1-16,-3-1-2 0,1 3 0 0,-7-1 1 15,-3 3 0-15,-6 1 0 0,-6 1 1 16,-2 0-2-16,-3 2 2 0,-5 0-1 15,-8 1 0-15,-9 1 1 16,-8 0 0-16,-7-1 1 0,-1 1 1 0,-6 1-1 16,-4-4 1-16,-9-2-1 0,-2 2 2 15,-3 1-2-15,-4 3 0 0,2 1 1 16,-7-1-1-16,-7-2 1 0,-4-1-4 16,-7-2-7-16,-5-1-5 0,-6-4-7 15,-3-3-2-15,1-1 2 0,-4-3 6 16,7-3 4-16,4-3 6 0,5 0 4 15,13-3 8-15,10 4 11 0,4 0 8 0,10 4 11 16,6 0-3-16,8 1-3 0,11 2-8 16,5-1-7-16,12 2-5 0,7 1-2 15,9 0 1-15,7 0 2 0,4-2 1 16,7 2 1-16,5 0 3 0,3 0-1 0,1 0-3 16,0 0-1-1,0 0-8-15,0 0-3 0,0 0 0 0,0 0 1 0,0 0 1 16,0 0 2-16,0 0-3 0,2 1-3 15,0-1 0-15,-2 0-2 0,0 0-1 16,0-1 2-16,0 1-1 0,0 0-3 16,1 0 0-16,-1 0-14 0,0 0-19 0,0 0-17 15,-3-2-91 1,3 2-92-16,0 0 134 0</inkml:trace>
  <inkml:trace contextRef="#ctx0" brushRef="#br0" timeOffset="210226.87">7250 17439 1154 0,'21'3'102'0,"-21"-3"-31"15,-1 0-29-15,1 2-13 0,-21-6-1 16,21 4-4-16,0 0 8 0,0 0 6 16,-2 0 6-16,-1 0 4 0,3 0-6 15,0 1-12-15,2-1-14 0,-1 0-12 0,0 0-9 16,-1 0-6-16,1 0-1 15,-1 0 0-15,0 0 3 0,0 0 2 0,0 0 1 16,1 0 1-16,3-2 1 0,1 0 0 16,3 0 0-16,0 0 2 0,4-1-1 15,2 1 0-15,4-1 0 0,4 0 0 0,5 0 1 16,4 0 0-16,4-1-1 0,7 2 0 16,5 2 1-16,6 0 0 0,4 0 1 15,-2 1 1-15,1 1-1 0,0 2-1 16,-2-1 2-16,2 3-1 0,-3-3 0 0,4 1 1 15,3 1 0-15,-2-1 0 16,2 2 0-16,-6 1 0 0,1-2 0 0,0 1 0 16,-1 1 0-16,5-2 0 0,1 1 0 15,6 0 0-15,3-2 0 16,-4 1 0-16,3-1-1 16,-7 1 1-16,4 0 0 0,3-1 0 0,3 2 0 0,8-1-1 15,2-2 0-15,-2 3-1 0,-5 1-1 16,-5-1 1-16,0 2 0 0,0-2 2 15,2 1-1-15,-1 2 1 0,-5-3 0 0,-4 3 0 16,-9-1 1-16,-2-1 0 0,-5 0 0 16,-4-1 1-16,3 1-1 15,3 0 0-15,5-4-1 0,0 2 1 0,-9 0-1 16,5 1 0-16,-5-3 0 0,1 0 0 16,1-2 0-16,-4-1 0 0,-3 3 1 0,1-1-1 15,4 0 2-15,4 0-1 0,3 1-1 16,2-1 1-16,-1 0-1 0,-3 0 0 15,-6-2 1-15,-4 0 0 0,2 2-1 16,-2-2 1-16,5 2 0 0,1 0-1 0,1-2 0 16,4 3 0-16,5 0 0 0,0-2 0 15,-3 2 0-15,-4-3 0 0,-4 2 1 16,1 0 0-16,-1-2 0 0,3 0 1 16,-1 0-2-16,1 0 0 0,3 2 2 15,2 0-2-15,-5 1 0 0,-2-1 0 16,-9-1 1-1,-6 0-1-15,0 0 0 0,1 0 0 0,0-1 0 0,1 0 0 16,-2 0 0-16,-2 1 0 0,0-1 0 16,-3 0-1-16,3 0-2 0,0 0-3 15,1-1-3-15,2 0-3 0,-1 1 0 16,-3-1-1-16,1 0 0 0,-5 1 4 0,-4 0 1 16,-3 0 2-16,-5 0 3 15,-3 0-1-15,0-1-3 0,-3 1-11 0,-1 0-19 31,2 0-23-31,-2 0-12 0,1 0-76 0,1 0-46 0,7-4-70 0,2 2 113 0</inkml:trace>
  <inkml:trace contextRef="#ctx0" brushRef="#br0" timeOffset="211365.83">15583 17529 961 0,'-1'1'70'0,"1"-1"24"0,0 0-29 0,0 0-46 16,-2 1-11-16,1-1-4 0,0 0-2 16,-2-1-2-16,3 1 0 0,0 0-1 0,0 0-1 15,-5 0 0-15,0-2 0 0,-5 2 0 16,-6-4 0-16,-2 1 1 0,-11-1 0 15,-5 0 0-15,-4-1 1 0,-1-1 0 16,-3 0 0-16,-2 0 0 0,-4 2 0 16,-3 0 0-1,2-3 1-15,-4 5-1 0,-6-3 0 16,-5 3 0-16,-3 1 0 0,1 0 0 16,8 1 0-16,-1 0 0 0,1 0 0 15,-3 0 1-15,-6 3-1 0,-5 1 0 16,1 2 0-16,-2 1 0 0,4-1 0 15,2 0 0-15,0 2 0 0,-1-2 0 16,-2-1 2-16,-3 1 0 0,0-1 1 0,6-2-1 0,7-1 0 16,0-2 0-16,4 0 0 0,-2 0 0 0,-4-1 2 15,-2-1 3-15,-1 0 2 0,6-1 2 16,10 1-2-16,11 0-4 0,5 0-1 16,4 0 4-16,4 1 2 0,5 0 4 15,2 1 2-15,2 0-4 0,2 0-3 16,1 1-3-16,4 0-3 0,0 1-2 15,2 1 1-15,0 0-2 0,-2 2 0 16,2-4 1-16,2 1-1 0,-2 0 0 16,1 2-1-16,-2-1-2 0,2 1-1 15,-1-2 2-15,1-1 1 0,3 1 1 16,-1-2 0-16,1 1 0 16,2 0 1-16,1-1-1 0,-5 2-1 0,4 0-5 0,1-2-3 15,-1 0-4-15,-3 0-2 0,4 0 3 16,0 2-2-16,0-1 1 0,0 0 3 15,-1 0-1-15,-3-1-1 0,4 0-3 0,-3 0-10 16,3 0-12-16,-3 2-16 16,-1 2-22-16,-1 2-109 0,-4 0 113 15</inkml:trace>
  <inkml:trace contextRef="#ctx0" brushRef="#br0" timeOffset="-197138.15">9955 11604 971 0,'6'0'31'16,"6"1"-15"0,-1-1-16-16,-27 0 7 0,5 0-18 15,11 0 4-15,0 0 1 0,0 0 4 0,0 0 4 16,1-1 4-16,2 0 6 16,1 1 2-16,1-3 1 0,1 1-3 0,1-1-1 15,-1 1 0-15,2 0 1 0,0-1 3 16,1 0-2-16,1 0-1 0,1 0-4 15,2-1-1-15,3 1-3 0,1-1 0 16,10 0-2-16,8 0-1 0,6 0 0 16,4-1-1-16,1 2 0 0,-3 2 0 15,1-3-1 1,0 2 1-16,1 0 0 0,-2 1 0 0,-1 1 1 0,6 0-1 16,3 0 0-16,8 0 0 0,6 1 7 15,-2 1 0-15,-3 0 1 0,-4-2-1 0,1 0-4 16,3 0-1-16,9-1 2 0,9 1-2 15,3 0 1-15,2 0-1 0,-4 1-1 16,3 3 1-16,3-3 0 16,13 3-2-16,5 2 0 0,3 0 1 0,-2 0-1 15,-2 0 0-15,4 0 1 0,0-1 0 0,2 1 1 16,-3 1-1-16,-3-2 0 0,11 1-1 16,0-1 0-16,1 2 0 15,-7 0 1-15,-3 1-1 0,5 0 0 0,2-2 1 16,1 3 7-16,-5-2 1 0,0 2 1 31,5-2 0-31,1 2-8 0,2 0-1 16,-6 0-1-16,-2-4 0 0,5 2 1 15,-2-2 0-15,-1 0 0 0,-4-1-1 0,8 2 1 16,1-1-1-16,-1-1 2 0,-4-1 5 16,-14 1 1-16,8-2 3 0,6-1 0 15,-1 1-5-15,2-2-1 0,-10 0-3 16,6 0-1-16,3 0 0 0,-1-2 1 15,-1 0-1-15,-3 0 0 0,4-1 0 16,4 0-1-16,-2 0 0 0,-4 0 0 16,-2 0 1-16,7 1 0 0,5 0 1 0,0-1-1 15,1 0 1-15,0 2 1 0,3 1-2 16,1 1 0-16,-9 3 1 0,-4 0-2 16,1 1 0-16,3 4 0 0,1-2 1 15,-5 6-1-15,-10-3 2 0,-3-1-2 0,-6 1-1 16,-10-2 1-16,-6-3 0 0,-11 1 0 15,-5-1 1-15,-3 0-1 0,-4 1 0 16,-1-1 5-16,-4 0 2 0,-1-2-1 16,-1 3 2-16,-1-2-5 0,-6 3-1 15,-7-1-1-15,-8-2-1 0,-8 0 0 16,-6-4 0-16,-2 2 3 0,-2-1 1 16,-2-1 1-16,1 1-1 0,-2-1 3 15,0 1 4-15,0-1 2 0,1 1 2 0,-1-1 0 16,0 0-4-16,0 0-3 0,0 0-2 15,0 0-3-15,0 0-2 0,0 0 0 16,-3-2-1-16,3 2-2 0,0 0 0 16,0 0 0-16,0 1 0 0,0-1 0 15,0 0-1-15,0 0 1 0,0 0 2 0,0 0-1 16,0 0 2-16,0 0 0 16,0 0 1-16,0 0 0 0,0 0-1 0,0 0 0 15,0 0 1-15,0 0-1 16,0 0-1-16,0 0 1 0,0 1-1 0,0-1 0 15,0 0-6-15,2 0-5 16,-2 0-12-16,0 0-12 0,0 0-13 0,-2 0-21 16,1 0-27-16,1 0 51 0</inkml:trace>
  <inkml:trace contextRef="#ctx0" brushRef="#br0" timeOffset="-194329.8">6546 14991 800 0,'0'1'20'16,"3"-1"-15"-16,3-1-4 0,8-2-1 15,4 3-1-15,1 0 0 0,4 0 0 16,-4-2 0-16,7 0 1 0,2 0 0 15,2-1-1-15,7 3 1 0,1-2 0 0,4 1 0 16,3 0-1 0,6 1 1-16,5 1 0 0,3 1 0 0,3 2 0 15,0-1 0-15,-3-2 0 0,5 2 0 0,-2 0 0 16,11 1 0-16,9 1 1 0,2-2-1 16,7-1 1-16,-3 2 0 0,-4 1-1 15,9-1 1-15,7 3-1 0,3-1 0 16,1 1 0-16,-6-3 0 0,-2 3 0 15,10 0 0-15,-3-4 0 0,2 3 0 0,-7-5 2 16,-7 2 5-16,4 3 3 0,5 0 7 16,0-1 1-16,-3 0 0 0,-7-2-3 15,5 0-5-15,6 0-3 0,3-3-3 16,4 0-1-16,-9 0-2 0,3-2 1 16,5 0-1-16,3 0 0 0,1-3 0 15,-9-2 0 1,6-2 0-16,3 3 0 0,0-1 1 0,3 3-1 0,-6-4 0 0,3 1 0 15,7 4 1-15,-1-2-1 0,-2 3 1 16,-5 1-2-16,2 0 1 0,1 2 0 16,-3 1-1-16,-10-1 0 15,-2 4 1-15,3 0 1 0,0 1 2 0,1 3 4 16,-8-2 1-16,-6-3 1 16,1 4-2-1,2 1-3-15,0 1-2 0,-4-2-1 16,-5 1-1-16,-9-2 1 0,6 0 1 15,6-1 0-15,4 0 0 0,1 0 1 16,-8-4 0-16,-10 0 3 0,-3-1 2 0,3-1 1 16,9-1 3-16,5-1-1 0,-6-2-3 15,-1 1-2-15,-5-1-2 0,-3 0-3 16,9 1 0-16,4-2 0 0,-1 1-2 16,0-1 1-16,-4 1 0 0,0-1 0 15,7 1 0-15,8-1 1 0,3 2-1 0,-5-2 2 16,-6 1-1-16,-9 1-1 0,-4-1-1 15,2 1 1-15,-2 1-1 16,-2 1 0-16,-2-3 1 0,-7 4-1 0,-5-2 1 16,-2 1 0-16,-1 1-1 0,0-4 0 15,-3 3 0-15,-3 1 0 0,-3-2 2 0,-10 1-1 16,-4 1 0-16,-5-1 2 0,-2 1 0 16,-4 0 2-16,-1 0 9 0,-3-2 8 15,-4 0 5-15,-1 2 2 16,-3 0-1-16,-2 0-4 0,-1 2 0 15,-2 0 3-15,-3-2 0 0,1 0 3 16,0 0 5-16,-1 0 9 0,0 0 3 0,0 0 7 16,0 0-1-16,0 0-5 0,0 0-2 15,0 0-13-15,0 0-4 0,0 0-8 16,0 0-8-16,0 0-3 0,-1 0-5 16,1 0-2-16,0 0-1 0,0 0-2 15,0 0 0-15,0 0 0 0,-1 0-2 0,0 0-2 16,1 0-1-16,-3 0 0 0,4 1 0 15,-1-1 0-15,2 0 1 0,-2 0-2 16,0 0 2-16,0 0-1 0,0 0 0 16,0 0-1-16,0 0 1 0,0 0-3 15,0 0-4-15,0-1-6 0,0 1-10 16,0 0-8-16,1 0-9 0,0 0-6 0,-1 0-8 16,0 0-8-16,0 0-15 0,0 0-15 15,0 0 14-15,3-2 35 0</inkml:trace>
  <inkml:trace contextRef="#ctx0" brushRef="#br0" timeOffset="31458.83">3117 12106 794 0,'0'0'124'16,"0"0"150"-16,0 0-178 16,0 0-26-16,0 0-23 0,0 0-4 15,0 0-8-15,0 0-11 0,0 0-10 0,0 0-10 16,0 0-4-16,-1 0 0 0,-4 0 6 15,2 0 6-15,-4 0 0 16,-6 1 6-16,-9 0 2 0,-9 2 1 0,-9-1 3 16,-7 1-4-16,-4 0-4 0,-8-2-1 15,-7 1-3-15,-4-2-4 0,-7-2-2 16,-2-3-2-16,-1-2 0 0,-5 0-3 16,-4-5 1-16,2 1 0 0,-5-2-2 15,3 1 2-15,2-3-2 0,-2 1 0 0,0 2 2 16,1-5-2-16,4 3 1 0,4 3 0 15,8 1-1-15,5 2 1 0,4 2 1 16,9-1-1-16,6 1-1 0,7 3 2 16,12 3 0-16,5 0 3 0,9 0 3 0,6 1-1 15,2 0-1-15,5 2-2 16,2-3-6-16,-1 0-6 0,1 0-7 16,0 0-14-16,0 0-5 0,0 0-18 0,0 0-9 15,0 0-11-15,1 0 1 0,6-2 12 16,2 0 6-16,18-8-290 15,15-4 242-15</inkml:trace>
  <inkml:trace contextRef="#ctx0" brushRef="#br0" timeOffset="31993.08">2556 11545 1334 0,'-1'2'27'16,"1"-1"-27"-16,-1 3-7 0,1 2 2 15,0 3 0-15,1 1 3 0,5 4-5 16,3 4-1-16,4 2 0 0,6 1 0 15,7 4 3-15,11 4 3 0,12 4 0 16,7 1 2-16,7 1 2 0,-3-2 8 0,-1-5 8 16,-2 0 7-16,-5-4 4 0,-4-4 0 15,-9-1-2-15,-6-4-1 0,-5-2-3 16,-7-1-3-16,-4-3-5 0,-6 1-7 16,-5-2-2-16,-3-1-3 0,0 1-3 15,-3-1-2-15,0 4 1 0,-3 2 1 16,-3 6 6-16,-7 4 4 0,-6 2 2 0,-6 2-3 15,-2 0-3-15,-5-1-2 0,-2 3 1 16,-3-1 8-16,-3-4 2 0,4 0 4 16,3-3 0-16,3-3-7 0,4 0-2 15,0 0 0-15,0-1 0 0,4-2 0 16,1-2 1-16,1-1-1 16,5 1 0-16,1-4-1 0,3 0-3 0,0-2-3 0,3 2 0 15,-1-2-3-15,2 2 3 0,0-3-9 16,1-2-27-16,3-2-31 15,3-2-51-15,0 0-19 0,0 0 131 0,0 0-31 16</inkml:trace>
  <inkml:trace contextRef="#ctx0" brushRef="#br0" timeOffset="32694.22">3126 14502 1254 0,'0'0'72'16,"0"0"27"-16,0 0-33 0,-1 0-30 15,1 0-1-15,-1 0-6 0,-1 0-7 16,1 0-10-16,1 0-5 0,-3 0-2 15,0 0-2-15,-4 0-1 0,-7 2 2 0,-7-1 3 16,-12 2 4-16,-6 1 4 16,-10-2 3-16,-12 3 2 0,-5-1 2 15,-7 2-2-15,-1 0 0 0,-2-1-5 0,4 0 0 16,-1 2-2-16,-1-1-2 0,1-1 0 16,0-1-7-16,3 3-2 0,-1-2 0 15,3 3-1-15,2 0 1 0,0 0 0 16,5-2-2-16,3-1 1 0,2 1 5 0,7 1 5 15,2 0 10-15,5 1 6 0,6-1 0 16,1 0-4-16,7-3-8 0,4 1-7 16,4 0-3-16,5-1-2 0,3-2-2 15,5 0 2-15,7-2-1 0,-1 0 0 0,0 0-2 16,1 0-6-16,0 0-13 16,0 0-19-16,0 0-20 0,-2 0-18 0,2 0-10 15,0 0-13-15,5 0-14 0,-4 0 7 16,7-4 732-16,5-11-475 0</inkml:trace>
  <inkml:trace contextRef="#ctx0" brushRef="#br0" timeOffset="33315.1">2758 14244 1176 0,'0'0'26'0,"0"0"-21"15,0 0 2-15,0 2 3 0,0-1-1 0,0-1-2 16,0 1-6-16,2-1-4 16,-2 0-3-16,2 1-2 0,0 0-1 0,4 2-1 15,3-1 3-15,6 2 3 0,7 2 2 16,5 0 4-16,6 1 3 0,1 0 5 16,4 1 4-16,5 2 0 15,1 0-3-15,3 3-5 0,-3 0 5 0,-3 1 11 16,-2-2 9-16,-9-1 5 0,-3 0-5 15,-6 1-8-15,-3-1-10 0,-1-2-5 16,-2 0-3-16,-6-5-3 0,-3 2 0 16,-3 2 3-16,-3 0 0 0,-6 7 1 0,-5 6 1 15,-7 8 2-15,-6 2-1 0,-6 5 16 16,-4 2 1-16,-1-3-2 0,-3-3 4 16,3-2-8-16,2-4 5 0,0-1 7 15,3-4 6-15,4 0-2 0,1-1-3 0,5 0-6 16,3-3-8-16,-1-1-6 0,5-1-5 15,-2-2-1-15,2-1 4 16,2 0 4-16,1-3 4 0,2 1 1 0,4-2-3 16,-2-1-4-16,1-1-4 15,1-3-4-15,2 2 0 0,0-4-1 16,2 0-1-16,0 1 1 0,0-2 1 16,-1 0 0-16,1 0-4 0,0 0-2 15,0 0-7-15,0 0-9 0,0 0-15 16,0 0-19-16,0-2-28 0,0 1-31 15,-4-2 682-15,6-2-444 0</inkml:trace>
</inkml:ink>
</file>

<file path=ppt/ink/ink1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46:08.493"/>
    </inkml:context>
    <inkml:brush xml:id="br0">
      <inkml:brushProperty name="width" value="0.05292" units="cm"/>
      <inkml:brushProperty name="height" value="0.05292" units="cm"/>
      <inkml:brushProperty name="color" value="#FF0000"/>
    </inkml:brush>
  </inkml:definitions>
  <inkml:trace contextRef="#ctx0" brushRef="#br0">9248 14451 497 0,'0'0'90'0,"0"0"103"0,0 0-96 0,1 0-41 0,1 2-1 16,-2-2-3-16,0 0-3 16,0 0-6-16,0 0-8 0,0 0-5 0,0 0-4 15,0 0-3-15,0 0 1 0,0 0-2 16,0 0-2-16,0 0 3 0,2 0 1 15,-1 1-1-15,-1-1-2 0,-1 0-1 0,-1 0-4 16,2 0 0-16,0 0-1 0,0 0-7 16,0 0-3-16,0 0-4 0,0 0-1 15,0 0-2-15,0 0 1 0,-1 0-2 16,-2 0 2-16,1 0 0 0,2 0 1 0,-5 0-1 16,1 0 1-16,-1 0 0 0,2 0-1 15,-2 0 1-15,1 0-1 0,-3 0 1 16,-1 2 0-16,0-2 0 15,-2 1 0-15,0-1-1 0,-3 0-1 0,-1 0 2 16,2 0 0-16,-3 0 0 0,0 0 1 16,-2 0 0-16,1 0 1 0,0 1 0 15,2-1 0-15,1 0-1 0,0 2 0 16,-2 0 0-16,0-1 0 0,0-1 0 16,3 2 0-16,-1-1 0 0,2-1 0 15,-2 3 6-15,-3-2 3 0,-2-1 2 0,2 2 3 16,-2-2-3-16,0 0-3 15,2 2-2-15,1-2-2 0,-3 0-1 0,4-2 0 0,-1 2 0 16,-1-2 0-16,2 2-1 16,0 0 1-16,-1 2-1 0,2-2-1 0,-2 0 0 15,2-2-1-15,0 2 1 0,0 2-2 16,-1-2 1-16,2 2 0 0,-2-1 0 16,3-1 0-16,-1 1 1 0,-1-1-1 31,-1 0 3-31,-2-1 5 0,0 0 2 15,3-1 4-15,-1 2-1 0,4-2-5 0,0 1-3 16,0 0-2-16,0-1-2 0,0 2 0 16,-2 0 0-16,-1 0-1 0,0 0 0 15,-2-3 0-15,3 3-1 0,-3-1 1 16,3 1-1-16,-2-2 1 0,1 0-1 0,-1 0 1 16,3 2 0-16,0-2 0 0,0 2 1 15,2 0-1-15,0 0 0 0,0 0 0 16,-1 0 0-16,0 0 0 0,-1-1 0 0,0-1 0 15,1 2 1-15,-1-1 1 0,0 1 0 16,3 0 3-16,-2 0 2 0,1 0 0 16,-4 0 1-16,-1-1-1 0,1 0-1 15,2 0-1-15,0 0 1 0,2-1-2 0,-1 2 0 16,0 0-1-16,2 0-1 0,-1-2 0 16,3 2 0-16,2 0 0 0,-1 0-1 15,3 0 2-15,2 0-1 0,-1 0 0 16,0 0 1-16,0 0-1 0,0 0 1 15,-1 0-1-15,1 0-1 0,1 0 0 16,0 0 0-16,0 0-2 0,-1 0 1 16,1 0 0-16,0 0-5 0,-1 0-10 0,1 0-14 15,0 0-17-15,0 0-17 16,0 0-18-16,0-1-21 0,0 1-12 0,0-1-7 16,3-7 61-16</inkml:trace>
  <inkml:trace contextRef="#ctx0" brushRef="#br0" timeOffset="2296.54">8000 14431 618 0,'0'-1'63'0,"0"1"39"16,0 0-10 0,0 0-20-16,0 1-6 0,0-1-11 0,0 0-13 0,0 0-14 15,0 0-4-15,0 0 1 0,0 0 5 16,1 0 2-16,-1 0 1 0,2 0-6 16,-2-1-2-16,1 1-3 0,0-1-2 15,0 0-1-15,3-5-1 0,-1 4-1 0,-1 1-3 16,1-1-3-16,3 0-5 15,-2 1-3-15,3-1-1 0,0 1-1 0,0 0-1 16,2-3 1-16,0 2-1 0,0-1 0 16,0 1 1-16,2 0 1 0,-2 1 2 15,1 0 2-15,-2 0 2 0,-2 0 0 16,0 1 1-16,1 0-2 0,1 0-1 16,-3 0-1-16,3 0-3 0,-1 0-1 0,-2 1 0 15,3 0 0-15,0 1 0 0,-1 0 2 16,1 0 0-16,-3 0 1 0,-1 0 1 15,3 3-1-15,-3-4-2 0,1 2 1 16,-2 2-2-16,-2-4 1 0,2 2 0 16,-1-2 0-16,1 3 0 0,-1-1 0 15,1 3-2-15,0-3-1 0,-3 1-1 16,2 0-3-16,-3-1 1 16,1 0-1-16,0 5 1 0,-2-5 1 0,0 2 1 0,-1 0-2 15,0-2 1-15,-1 3-2 16,2-2-3-16,-3 1-2 0,-1-2-3 0,1 2-2 15,-2-3 1 1,2 0 2-16,2 3 2 0,-4-5 2 16,2 1 3-16,-1-1 1 0,-2-1 1 15,1 1 2-15,2 0-1 0,-1-2 0 16,0 2 1-16,2-3-1 0,-2 2 0 16,3 0 4-16,-2-1 1 0,4 0 3 15,-3-2 8-15,0 2-2 0,4 2 4 16,-3-1 2-16,2-3-4 0,1 1 2 0,-2-1 3 15,0 1-1-15,2 3 1 16,0-1-1-16,0-4-5 0,2 1 1 0,0-1-1 16,-1 2-2-16,0-1-1 0,0 1-2 15,-1-1-1-15,1 2-2 0,2 1 1 16,-1-3-3-16,0 2-2 0,0-1 0 16,1 3-1-16,-2-4-3 0,1 2 0 0,-2 2 0 15,4-1 0-15,-1 1 0 16,-2-1-1-16,0 1-3 0,0 0-1 0,1-1-2 15,1 1-1-15,-2 0 1 0,2 2 0 16,-1 0-1-16,-2 1 0 16,1 0-5-16,-1-1-2 0,0 2-1 0,-1 0-3 15,0 2 1-15,0-1 1 0,-2 2 0 16,-2-1 2-16,2 0 3 0,-2 1 2 16,1 0 4-16,-1-4 3 0,-3 3 1 15,-1-3 2-15,-1 1 1 0,1-2 0 16,-1-2 1-16,0 0 1 0,-1 0-1 15,0 0 1-15,2-2 0 0,0-1 2 0,2 1 4 16,0 1 3-16,0 0 3 0,3-3 7 16,1 1 1-16,-1-1 3 0,2 1-1 15,0 0-3-15,1 0 6 0,0 0 0 16,1 2 4-16,0-4 3 0,0 2-5 0,1 0 0 16,0 0-3-16,1-3-4 0,0 0-2 15,1-1-4-15,-1 0-3 0,0-1-1 16,2 2-1-16,0 2 0 0,1-4 0 15,1 2-2-15,0 2-1 0,0-2-2 16,0 0-2-16,1 2-2 16,0 0 0-16,0 1-4 0,1 1-1 0,-1 0 0 15,0 0-3-15,-2 1-3 0,2-1-3 16,-2 2-2-16,-1 0 1 0,2 0-1 16,-3 0-2-16,2 2-2 0,0-1 1 15,-1 2 0-15,-2 0 0 0,1 2-3 16,-2 1-5-16,2 1-4 0,0 3 3 15,-2 3 1-15,1 1 2 0,-2 2 5 16,-1 0 2-16,-1 0 5 0,-3-3 6 0,1-1 1 16,2 1 3-16,-3-3 2 0,1-1 0 15,-2-2 1-15,-2 2 0 0,0 0-1 0,0-2 0 16,-1-1-1-16,1 1 0 16,-3-6 0-16,1 0 2 0,-1-1-2 0,1-1 0 15,-1 0-1-15,2-3 1 0,0 1 2 16,1-1 8-16,2-3 6 0,1 0 4 15,0 1 1-15,1-1-4 0,0 2 3 16,2 1 2-16,-1-2 2 0,0-2 4 16,2 3 0-16,0-2-1 0,1-2 1 15,0 3 0-15,1-2-1 0,0 2 0 16,2-1-5-16,0 1-2 0,-1 0-3 0,2-2-2 16,0 1-2-16,0-2-1 15,1 1-2-15,1 1-2 0,-1-1-1 16,1 1-2-16,1-2-1 0,1 3-1 15,-1-2-1-15,2 4-5 0,-1-1 0 0,-1 1-2 16,1 0-1-16,-2 2-2 0,0 0-4 16,0 2-7-16,-2 0-2 0,1 0-1 0,-1 0-4 15,2 0-2-15,0 2 1 16,-1 3-1-16,1-1 3 0,-3 2 3 0,1 2-1 16,-2 0 2-16,-2 3 3 0,2 1 2 15,-2-1 4-15,0 2 2 0,-1-3 2 16,0 1 4-16,-3-2 1 0,0 0 0 15,-1 0-1-15,1-6 1 0,-1 1 0 0,2 0 1 16,-3-2 3-16,0-1-2 0,1 3 1 16,-3-4 2-16,1 1 0 0,-1-1 0 15,0 0 1-15,0-1 2 16,0-4 2-16,0 3 5 0,0 0 7 0,2-3 1 16,0 1 3-16,0-3-1 0,2-1-4 15,1 3 2-15,-1-2 1 0,2-1 6 16,1 0 7-16,1 1 4 0,0 2 0 15,0-1 0-15,1 3-2 0,1-4-5 16,-1 3-2-16,3-1-3 0,0-1-6 16,0 2-4-16,1-2-5 0,2 0-4 0,2 2-1 15,1-1-3-15,1 1-1 0,2 3 0 16,-3-3-4-16,0 4 0 0,-1-3 0 16,-3 3-2-16,2-1-3 0,-2 1-3 15,-2 1-6-15,1-1 1 0,-1 3 1 16,2 0-5-16,-1 3-4 0,-1 2-5 0,-2 0-5 15,1 5 0-15,-2-1 3 0,0 3 4 16,-1-1 7-16,-2 1 7 0,-3 0 6 16,-1-3 4-16,0-3 2 0,-1 0 0 15,-1-1 0-15,-1-5 2 0,-1 2 1 16,0 0 1-16,0-1 2 0,-1-2 0 16,-2 0 0-16,1-2 0 0,-2 0-2 15,3-2 0-15,1-1 0 0,2-2 2 16,0-1 6-16,2 1 7 0,-1-2 4 0,0 1 4 15,3 1-1-15,-1-1 0 0,4 3-1 16,-1-4 2-16,2 1 4 0,0 2-3 16,0-3 1-16,1 2 0 0,1-1-1 15,1 2-1-15,1-2-5 0,0 1-4 16,0 0-3-16,0 1-4 0,0 1-3 16,-1 1-5-16,0-2-6 0,1 1-8 15,-3 2-6-15,1 0-8 0,-1 1-12 0,-1 0-19 16,1 0-31-16,3-4-188 0,5-1 177 15</inkml:trace>
  <inkml:trace contextRef="#ctx0" brushRef="#br0" timeOffset="8413.23">7961 13384 481 0,'0'1'42'0,"-1"-1"48"15,0 0-70-15,-2 0-15 0,3 0 1 0,-1 0-1 16,1 0 0-16,3-1 1 16,-2 0 7-16,1-1 10 0,0 1 16 0,0 1 11 15,1-2 2-15,0 2-7 0,0-2-14 16,0 2-14-16,-2 0-6 0,0 0 0 16,-1 0 1-16,0 0 0 0,0 0 1 15,1 0-2-15,-1 2-1 0,0-2-2 16,0 0-2-16,0 0-5 15,0 0-5-15,0 0-5 0,0 0-4 0,1-3 1 16,-1 0 4-16,1 0 4 0,-1-1 4 16,0 2 6-16,0 2 6 0,0 0 6 0,1-1 6 15,1-1 4 1,-1 2 2-16,0-1 0 0,-1-1-4 0,1 2-3 0,0 0-7 16,-1 0-4-16,1 0-4 0,-1 0-3 15,0 0-3-15,0 0-2 0,0 0 0 0,1 2-2 16,-2 1 2-16,1 3-1 0,-1-2 1 15,0 2 3-15,0 1 0 0,0 1 1 16,1 2 1-16,0 3 0 16,-1-2 2-16,1 1 2 0,-2 0 2 0,2 2 4 15,0 2 1-15,-1 2 0 0,1 2-2 0,-1 3-3 16,0 0-6-16,0 4-1 16,0 3-2-16,1 2 0 0,-1 2-1 0,1 7 1 15,0 2-1-15,0 3 0 0,1 1 1 16,1 0-2-16,3 2 0 15,-1 0 14-15,-1-4 13 0,3-4 12 16,0-7 12-16,-1-8-11 0,0-6-11 0,-2-3-11 16,0-6-10-16,-3-2-4 0,3-1 0 31,-3-4 0-31,1-1-1 0,-1-3 1 16,0 1-1-16,0-1-1 0,0 0-2 15,0 0-9-15,0 0-12 0,0 0-16 0,0 0-21 16,0 0-18-16,0 0-17 0,-1-6 753 15,1-3-498-15</inkml:trace>
  <inkml:trace contextRef="#ctx0" brushRef="#br0" timeOffset="9140.64">7821 14329 664 0,'14'3'199'16,"38"37"-5"-1,-134-75-192 1,80 33 6-16,0 2 0 0,0 0 6 0,-2 0 11 16,1 0 7-16,1 0 9 0,-2-2 0 15,0 2-6-15,0 0-3 0,-3 0-3 16,-1 0-4-16,-2 0-2 0,-2-1-2 15,-4 1-6-15,0-1-1 0,-4 1-2 16,-2-1-3-16,-4 1 0 0,-4 1-3 16,-6 0-4-16,-6 2-1 0,-1-1 0 15,1 0 0-15,-4 0 0 0,2 1 0 16,-1-1 0-16,-2-2-1 0,2 0 0 16,1 0 0-16,0 0 1 0,3 0 0 15,-1 0 0-15,4-4 0 0,3 3 2 0,5 0 3 16,5-1 8-16,3 2 6 0,4 0 2 15,3-1 0-15,5 1-6 0,2 0-5 16,4 0-3-16,2 0-1 0,1 0-1 0,0 0 0 16,1 0 1-16,0 0-1 0,0 0-3 15,0 0-3-15,0 0-11 16,0 0-10-16,0 0-12 0,0 0-10 0,0 0-12 16,0 0-15-16,4 0-23 0,1-4 251 15,5 0-137-15</inkml:trace>
  <inkml:trace contextRef="#ctx0" brushRef="#br0" timeOffset="10254.2">8127 14666 409 0,'-2'0'43'0,"1"0"30"0,1 0-5 0,0 0-3 15,0 0 0-15,0 0-1 0,-1-1-3 16,1 1-4-16,0 0-6 16,0 0-7-16,0 0-6 0,0 0-5 0,0 0-5 15,0 0-3-15,-1 1-5 0,1-1-4 16,0 1-3-16,0 0-6 0,-3 1-2 16,3 2-2-16,-2-2-1 0,1 4 2 15,-2 0 0-15,-2 5 1 0,1 3 4 0,-1 3 3 16,1 3 0-16,-1 6 1 0,1 3-3 15,-1 3-2-15,3 2 0 0,-3 2 1 16,2 3 1-16,0 0 3 0,-2 2 2 16,2-1 3-16,-1 0 0 0,1-3 0 0,1-2-5 15,-2 0-3-15,2-2-2 16,1-5 4-16,-1-3 8 0,1-4 5 0,0-3 2 16,-2-2-3-16,2-1-4 0,1-4-4 15,-1-3-4-15,1-1-1 0,0-1-4 16,-1-3-1-16,-1-1 0 0,2-1 0 0,0-1 0 15,0 1 0-15,0 0-1 16,0-1 0-16,0 0 1 0,0 0 1 0,0 0 0 16,0 0-1-16,0 0-4 0,0 0-7 15,0 0-12-15,0 0-18 0,0 0-21 0,0 0-27 16,0-1-20-16,2-5 52 16</inkml:trace>
  <inkml:trace contextRef="#ctx0" brushRef="#br0" timeOffset="16002.2">9053 14248 832 0,'17'7'120'0,"58"23"75"32,-156-60-190-32,69 24 13 0,12 6-1 15,0 0-1-15,0 0 4 16,0 0 0-16,0 0-1 0,1 0-1 0,-1 0-3 16,1 0-2-16,-1 0 1 0,1 0-1 15,-1 0 1-15,0 0-4 0,1 1-3 16,2 2-3-16,1 0-3 0,0 0 0 15,3 2-1-15,1 0 0 0,1 2 1 16,2 1-1-16,3 1 1 0,-1 2 0 16,2 0-1-16,0 2 1 0,1-2 0 0,0-2 0 15,-2 0-1-15,1 0 0 0,-1-1 0 16,0-1 0-16,-3 2 0 0,-1 0 0 16,-1-3 0-16,-2 1 0 0,0 0-1 15,2-3 1-15,-5 3 0 0,5 1-2 16,-1 2 0-16,0 0-2 0,0-1-3 15,0 0-1-15,-1-2 0 16,-1 2 0-16,3-2 0 0,-3-2-5 0,1 1-8 0,-2-3-8 16,-1 1-3-16,0-2 0 0,-1 2-1 15,0-4-5-15,0 3-9 0,-2-3-36 16,1-2-86-16,3 2 101 0</inkml:trace>
  <inkml:trace contextRef="#ctx0" brushRef="#br0" timeOffset="16567.56">9552 14230 1015 0,'-12'5'30'0,"1"-1"-12"0,-1 1 1 0,1-1 2 0,1-1-7 16,-3 1-6-16,-3-2-4 0,3 1-1 0,0-1 0 15,2 0 0-15,1 0-2 0,-1 0 1 16,-2 3 0-16,-1-2 5 0,-3 3 11 15,1 1 10-15,-3 0 6 0,1 2 0 16,-3 3-9-16,1-1-9 16,3 2-7-16,-5 1-2 0,4-1 0 0,-2 2-2 15,-3-2 1-15,1 2-2 0,-1-2-2 16,-2 2 0-16,4 0-1 0,-1 0 0 16,3-3 1-16,3 0-2 0,2-4 2 0,-1-1 1 15,3 0-1-15,0 0 1 0,1-2 1 16,5 4-1-16,-2-5 0 0,3 1 0 15,1 0 0 1,-1-1 4-16,2 0 9 0,0-1 6 0,0 1 7 0,1-4 1 16,1 3-7-16,1-2-6 0,0-1-1 0,-1 1-3 15,1-1 0-15,-3 4-3 0,3-4-3 16,0 0-2-16,0 0-1 0,0 0-2 16,0 0-1-16,0 0-1 0,0 0 0 15,0 0-2-15,0 0-11 16,0 0-13-16,0 0-16 0,0 0-21 0,0 0-18 15,1 1 655-15,-1-1-437 0</inkml:trace>
</inkml:ink>
</file>

<file path=ppt/ink/ink1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47:36.941"/>
    </inkml:context>
    <inkml:brush xml:id="br0">
      <inkml:brushProperty name="width" value="0.05292" units="cm"/>
      <inkml:brushProperty name="height" value="0.05292" units="cm"/>
      <inkml:brushProperty name="color" value="#FF0000"/>
    </inkml:brush>
  </inkml:definitions>
  <inkml:trace contextRef="#ctx0" brushRef="#br0">29454 9737 438 0,'-14'10'5'0,"3"-1"-11"0,0-1-1 0,3-2 6 15,2-3 1-15,2-3 2 0,2 1 4 0,-2-1 13 16,4 3 9 0,0-3 20-16,0 0 27 0,0 0 10 0,0 0 20 0,0 0 3 15,0 0-6-15,0 0-1 16,1 0-11 0,2-3-15-16,-3 3-12 0,0 0-14 15,1-2-14-15,1-3-9 0,1 1-7 16,2-1-2-16,0 0 0 0,0-1 5 0,4-1 3 15,-2-2 6-15,1 0 6 0,2 0 2 16,2 0-2-16,1-3-5 0,4 0-8 16,-1 1-6-16,0-3-5 0,2 2-6 15,1 0-2-15,3-2 1 0,3 2-1 16,0-2 2-16,2 2-2 0,4 2-1 16,3 1-3-16,2 1 0 0,0 0-3 0,0 1-2 15,-3 2-4-15,-2 0-2 0,0 3-2 16,4 2-3-16,0 2-2 0,3 4-4 15,-2 1 1-15,-1 2-3 0,0 0 4 16,-2 3 1-16,2 3 1 0,1 0 4 16,0 3 3-16,-2 0 1 0,-4 2 0 0,-4 4-1 15,-4 2-1-15,-3 6 3 0,-1 9 0 16,-2 2-2-16,0 5-1 0,-4-1 0 16,-4 2-2-16,-6 1 2 0,-3 0 1 15,-5 4 0-15,-5 3 1 0,-2 5 3 16,-3-1 2-16,-1-4 2 0,-3 0 1 15,-5-11 0-15,-5-4 1 0,-4-4 1 16,-5-6 1-16,0-3 1 0,-4-3 2 16,1-5 4-16,2-1 4 0,-6-5 2 0,0-5-2 15,0-3-3-15,-1-6-1 16,-2-3-3-16,-1-7 0 0,-6-2 1 0,-4-5 0 16,1-4 1-16,2-2 1 0,2-5-2 15,7-3 1-15,3-1-1 0,6-5-1 16,4 1 2-16,4-6 0 0,0 0 1 15,2-2 5-15,4 0 6 0,3 2 5 16,5 2 10-16,2 3 4 0,6 1-2 0,5 1 2 16,4 2-8-16,6-1-8 0,1 3 1 15,7-3-2-15,2-1 0 0,2 2-1 16,2-4-9-16,-3 0-7 0,1 2-5 16,-2 4 0-16,0 3 0 0,1 6-2 15,-1 2-4-15,-2 2-12 0,2 2-11 16,1 0-13-16,1 4-8 0,3 0-9 0,1 1-11 15,-2 1-19-15,0-1-24 16,4-4 60-16</inkml:trace>
  <inkml:trace contextRef="#ctx0" brushRef="#br0" timeOffset="1001.18">29283 10208 1241 0,'1'2'36'16,"-1"-1"-14"-16,-2-1-15 0,2 0-9 15,0 1 0-15,0 3 0 0,0-4 1 16,0 2-1-16,0-1-1 0,1 1-1 16,-1 2-2-16,-2-1-3 0,-3 3 0 0,0 5 1 15,-5 7 1 1,-4 10 2-16,-7 11 3 0,-7 11 3 0,-5 7 7 0,-2 8 8 16,-4 9 6-16,-4 6 3 0,-3 10 0 15,-4 1-1-15,-2 0-2 0,-5 1 0 16,-15 1-4-16,-6 2-4 0,-6 2-3 15,1-5-4-15,10-4-2 0,3-6-1 16,1-7-1-16,-1-6 1 0,4-4-1 0,4-8 0 16,10-5-1-16,12-5 0 0,7-6-1 15,6-6 0-15,7-5 1 0,1-3-1 16,6-7 2-16,6-6-2 0,1-2 2 16,3-6-1-16,3-1 1 0,-2-2-7 15,2-3-18-15,0 1-23 0,0-1-33 16,0 0-20-16,5 3 767 0,8-3-509 0</inkml:trace>
  <inkml:trace contextRef="#ctx0" brushRef="#br0" timeOffset="1396">29703 10593 1659 0,'0'0'54'0,"0"1"-24"15,1-1-50-15,-1 1-13 0,-1 1-4 16,1 0 15-16,-1 2 3 0,0 6-2 16,-1 10 5-16,-6 14 4 0,-2 15 5 15,-6 14 4-15,-5 13 2 0,-5 9 0 16,-6 12 1-16,-3 12 0 0,-3 4 1 15,-1 5 1-15,3 0-1 0,3-4 1 0,8-9-1 16,3-9 1-16,5-12-1 0,1-14 0 16,4-12 1-16,3-11-1 0,4-6 1 15,0-6-1 1,0-3 1-16,-1-4 0 0,3-2 0 0,0-5 0 0,2-5 1 16,2-3-1-16,-1-4 2 0,0-2-9 15,3-2-17-15,-3-5-17 0,0 0-19 16,-1 0-10-16,1 0 0 0,0 0 4 15,0-4 9-15,10-3 13 0,9-12 67 16,13-17-22-16</inkml:trace>
  <inkml:trace contextRef="#ctx0" brushRef="#br0" timeOffset="1728.95">30295 10699 1677 0,'0'0'53'0,"0"0"-16"0,0 1-38 15,0-1-26-15,-1 1-2 0,1 1 4 16,-1 6 7-16,0 9 6 0,1 10 6 16,0 12 4-16,1 12 2 0,1 6-1 0,5 7 0 15,-2 7 1 1,5 9 0-16,2 14 0 0,-1 7 1 0,2 7-1 0,0 1 1 15,-1 0 0-15,0-3-1 0,2-8 1 16,-3-10-1-16,-1-20 0 0,-1-12 1 16,-3-9 1-16,0-8-2 0,0-3 1 15,-1-1 1-15,-2 1-1 0,0-6 1 16,2-2-9-16,-1-6-23 0,-1-6-26 16,0-2-27-16,-2-5-22 0,-1-3-10 0,0-1 46 15,0-5-204-15,0 0 190 0</inkml:trace>
  <inkml:trace contextRef="#ctx0" brushRef="#br0" timeOffset="2121.78">30444 10446 1780 0,'0'1'52'0,"3"0"-25"15,-3 0-30-15,2 3-15 0,0-2 0 16,6 5 11-16,7 3 1 0,9 10 4 16,13 8 1-16,6 10 1 0,12 7-1 15,9 7 0-15,8 2 1 0,7 5 0 16,0 7 1-16,1 1-1 0,3 5 1 15,7 3-1-15,8 3 0 0,1 1 0 16,-6-3 0-16,-10-7 0 0,-16-10 0 16,-5-7 0-16,1-2 0 0,1-1 0 15,0 2 0-15,-1 2 0 0,-8 3-1 0,-9-8 1 16,-4-2-1-16,-8-7 1 0,-8-9 0 16,-7-7 1-16,-5-6 0 0,-5-6 0 15,-2-2-1-15,-2-2 1 0,-1-4 0 16,-4-3 1-16,1 2 0 0,-1-2-8 15,0 0-20-15,0 0-24 0,0 0-36 0,0 0-33 16,-8-5-32-16,-7-4-9 0,-11-10 44 16,-14-15 48-16</inkml:trace>
  <inkml:trace contextRef="#ctx0" brushRef="#br0" timeOffset="4531.59">26993 12030 860 0,'0'0'28'15,"0"0"-3"-15,1 0-25 0,-1 0-6 16,1 0-5-16,0 0 6 0,-1 1 7 16,0-1 16-16,0 0 15 0,0 0 9 15,1 0 5-15,1 0-8 0,1-1-6 16,0 1-12-16,2-2-9 0,2-1-6 15,5-1-4-15,4-2 0 0,5-1 0 0,4-2 1 16,2-1 1-16,0-1 0 0,2 1-2 16,1-2 1-16,2 2-2 0,3-2-1 15,3 0 0-15,2 2 0 0,3 2 0 16,-3 2 0-16,-3 0-1 0,5 5 1 16,0-1 0-16,6 4 1 0,4 4 2 15,-2 3 1-15,-6 4-1 0,-6 2-2 0,-7 3-1 16,-4 4-2-16,-1 3-2 15,-1 9 0-15,1 7 0 0,-2 7 1 0,0 8 1 16,1 7 1-16,-5 4 1 0,1 4 0 16,-2 1 0-16,-5-6-1 0,-3-5-2 15,-7-5 0-15,-4-11 0 0,-4-1 2 16,-6-5 1-16,-8 0 0 0,-5 3 1 16,0-2 0-16,-9-4 2 0,3-2 1 15,-6-6 8-15,-3-3 5 0,-1-7 5 16,-5-5 3-16,-4-5-4 0,-7-7 0 15,-6-4 3-15,1-6 8 0,4-7 4 0,4-3-2 16,5-3-6-16,-4-6-7 0,3-5-8 16,-4-5-4-16,-2-6 1 0,2 1 1 15,1 0 10-15,6 1 14 0,9 3 4 16,8-3 2-16,5 1-6 0,6-2-11 16,2-3-5-16,3 4-4 0,5 5-5 0,2 7 0 15,5 3-3-15,6-1-7 0,5-6-8 16,6-4-15-16,10-6-29 0,9 1-16 15,12 2-15-15,5 4-3 16,1 3 16-16,-3 7 6 0,0 0 20 0,2 4-92 16,4 2 92-16</inkml:trace>
  <inkml:trace contextRef="#ctx0" brushRef="#br0" timeOffset="5092.34">28846 12329 1414 0,'0'0'64'0,"-1"0"11"0,2-2-43 0,0 1-36 16,0-2 7-16,3-3 5 0,1-2-5 15,5-4-18-15,7-4-19 16,5 1-10-16,1 1 10 0,3 3 16 0,0 1 15 0,2 3 10 16,7-1-2-16,5 3-4 15,9 2 0-15,4 2-1 0,1 2-1 0,-5 2-1 0,-10 3-1 16,-9 2-5-16,-4 3-5 15,-5 4-7-15,3 8-12 0,-3 5 0 0,-3 6-1 16,0 12 4-16,-5 6 10 0,-4 7 4 31,-8 7 8-31,-6 0 3 0,-8 5 3 0,-9 0 2 16,-2 4 1-16,-2-7-2 16,-1-5-3-16,2-12-2 0,-1-16-4 0,-3-6 0 15,-1-9 6-15,-7-8 1 0,-1-3 7 16,-1-6 8-16,1-3 3 0,1-5 9 15,4-4 5-15,-3-5 3 0,1-4 7 16,2-6-3-16,1-4-5 0,5-2-2 16,4-3 3-16,5-1 5 0,4 0-1 0,1-4-5 15,-1-3-14-15,0-2-13 16,0-4-13-16,2 2-11 0,5 4-5 0,1 1 1 16,6 5 6-16,2 1 7 0,6 2 4 15,4-3-2-15,4 1-5 0,4-5-22 16,4-4-37-16,5 0-10 0,4-1 33 15</inkml:trace>
  <inkml:trace contextRef="#ctx0" brushRef="#br0" timeOffset="5689.98">30433 12608 1731 0,'0'-3'36'15,"1"-3"-18"-15,2-6-36 0,2-7-27 16,6-19-40-16,4-12 74 0,4-13-410 15,1-3 306-15,21-68-251 0,-35 123 251 16,9-7 227-16,3-7 133 0,6-6-164 16,10-5-97-16,10 0-42 15,2 2 6-15,6 11 38 0,-7 7 46 0,0 3 18 16,8 8-26-16,-1 4-41 0,5 7-15 16,-5 12-8-16,-7 4 12 0,-3 6 10 0,-2 4-2 15,2 5-1-15,2 10-2 16,-3 6 2-16,-6 11 9 0,-6 8 4 0,-9 5 7 15,-6 2 5-15,-7 3 4 0,-8-1 6 16,-8 1 0-16,-11 1 3 0,-8-1-1 16,-10-5 4-16,-6-8 7 0,-4-12 5 15,0-14 9-15,-3-9 1 0,2-9 6 16,-3-7 5-16,-2-8-1 0,-2-8-2 16,-8-7-5-16,-6-10 0 0,-3-6 4 15,4-7 3-15,1-13-7 0,5-8-14 16,4-14-18-16,-1-8-14 0,1-5-14 15,-1 2-7-15,10 4-2 0,8 7 3 16,15 8 13-16,10 7 16 0,8 7 19 0,6 6 15 16,4 3 5-16,7 3-9 0,10 1-24 15,10-3-19-15,17-1-33 0,12-1-41 16,11 4-30-16,3 6 15 0,0 8-143 0,1 8 157 16</inkml:trace>
  <inkml:trace contextRef="#ctx0" brushRef="#br0" timeOffset="6295.46">32164 11928 1812 0,'1'2'58'0,"-1"-2"-1"16,1 0-58-16,0 0-30 0,3-7 10 16,4 0-9-16,5-1-23 15,9-5-25-15,5-2-6 0,2 1 17 0,2-2 29 16,0 0 35-16,5 1 9 0,6-1 2 15,2 2-2-15,1 1-4 16,-3 3 3-16,-1-1 1 0,-3 5 1 0,1 0 0 16,-3 4-5-16,-5 3 0 0,-7 3-2 0,-5 3-5 15,2 6-6-15,2 7-11 0,9 11-7 16,-5 12 0-16,-3 10 2 0,-7 11 8 31,-12 5 4-31,-5 4 2 0,-11 5-1 16,-9 0 3-16,-9 0 4 0,-8-2-1 0,-2-10 2 15,-3-10 2-15,-2-8-1 0,-1-6 1 16,0-11 1-16,-1-6 0 0,0-6 3 16,-3-7 9-16,-8-5 5 0,1-6 6 15,2-2 5-15,4-6 0 0,9-3 4 16,2-3 5-16,6-7 5 0,0-5 3 16,1-5-5-16,-2-6-9 0,1-7-11 15,1-6-9-15,0-7-8 0,4-1-2 0,2-1-2 16,4 1-1-16,10 3 6 0,6 8 14 15,7 3 11-15,10 6 10 0,5 1 0 16,5 0-12-16,5 2-12 0,6 1-13 16,2-1-19-16,8-1-18 0,6 0-35 15,5 1-19-15,4 5-21 0,2 2 69 16,1 3 13-16</inkml:trace>
  <inkml:trace contextRef="#ctx0" brushRef="#br0" timeOffset="15231.85">27749 12291 952 0,'0'0'62'0,"0"0"62"15,-2 0-121-15,2 0-5 0,0 2 0 16,2-2 1-16,0 0-4 0,0 0-3 15,-2 0 2-15,0 0 3 32,-3 0 8-32,3 0 10 0,0 0 6 0,0 0 6 15,0 0 5-15,0 0 1 0,0-2 5 16,1 2 6-16,1 0 4 0,-2 0 2 0,0 0-6 16,0 0-10-16,0 0-11 15,1 2-10-15,-1-2-5 0,0 0-2 0,0 0 1 16,0 0-2-16,0 0-3 0,0 2-2 15,0-1-4-15,-2 3-2 0,1 3 2 16,-1 8 1-16,-3 5 2 0,1 11 1 16,0 7 0-16,3 4 1 0,0 4 1 0,0 0-1 15,1 2 1-15,0-5 1 0,1-3-2 16,0-7 0-16,2-5 2 0,-5-7-1 16,4-1 0-16,-2-4 0 15,1-3-1-15,1-3 0 0,-2-5 2 0,1-1-2 16,-1-3 2-16,0-1-13 0,0 0-22 15,0 0-15-15,0 0-37 0,0 0-145 16,2-5 149-16</inkml:trace>
  <inkml:trace contextRef="#ctx0" brushRef="#br0" timeOffset="16051.15">28917 12435 959 0,'2'0'40'0,"-1"-1"3"16,0 0-23-16,3-2-19 0,5-1 1 15,5 1 1-15,5-4-3 0,1 4-1 16,-4-2 11-16,-2 4 18 0,-5 1 16 0,-1-1 8 16,0 1-10-16,2 0-18 0,3 0-9 15,2 3-2-15,-1 1 4 0,0-2 2 16,3 1-3-16,4 4-4 15,1 0-6-15,1 3-1 0,-3 1 0 0,-1-2 0 16,-1 6-5-16,-1 3-8 0,2-1-4 16,-3 6-3-16,-3 1 3 0,1-4 3 0,-6-1 1 15,-3-3 1-15,0-4-2 16,-5-4-6-16,0 1-5 0,-4-1 2 0,-1 4 4 16,-8 4 6-16,-7 2 7 15,-4-1 1-15,-8-1 1 0,0-3 2 16,0-1 0-16,4 0 0 0,4-1 1 0,8-1 0 15,3-1-2-15,4 0 1 0,4-2-2 16,1 1 0-16,2-3 0 0,1 0 1 16,1-1 2-16,0-2 3 0,0 1 10 15,2 1 5-15,0-2 9 0,3 3 0 16,-2-4-5-16,2 2 3 0,0 2-4 0,2-3-1 16,1 3 1-16,4-1-6 0,3-2 0 15,1 3 0-15,4-4-2 0,1 0-3 16,3 2-4-16,3 1-4 0,-3-2-4 15,-1 3 1-15,-4-4-2 0,-6 1 1 0,-1 0 0 16,-4-2 0-16,-2 1-7 0,-1-2-9 16,0 0-16-16,3 1-25 15,4 0-23-15,4-1-72 0,5 1 86 16</inkml:trace>
  <inkml:trace contextRef="#ctx0" brushRef="#br0" timeOffset="16854.99">30635 12442 1421 0,'0'26'124'0,"59"-70"-107"47,-21 35-132-47,2 0 43 0,-3 2 20 15,-5 4 39-15,-4-2 26 0,-2 2 7 16,1 1 0-16,2-2-7 0,0 3 2 0,3 1 6 15,-4 3 11-15,-2-1 9 0,-6-1 0 16,-5 0-7-16,-2 0-10 0,-3 3-14 16,-3-2-7-16,-2 0-4 0,-2-1-8 0,-2 0-11 31,-1 4-14-31,-4-1-10 0,-2 6-2 0,-7 5 6 0,-3 3 13 0,-5 1 11 16,-1 0 9-16,-3-5 4 0,-1-2 1 15,3-4 2-15,1-1 1 0,4-1 1 16,5-1 1-16,3-2 1 0,3-1 0 0,4 2 3 15,3-4 2-15,0 0 8 16,0 0 10-16,0 0 7 0,0 0 11 16,2 1 4-16,0-1-6 0,0 1-4 0,2 1-12 15,5 3-12-15,7 2-4 0,7 6-6 16,6 5-3-16,1 2 0 0,0 0 0 16,-2 1-2-16,-5-1 0 0,0 0 0 15,-3 0-3-15,-4-3-1 0,-4-3 2 16,-4-1 1-16,-4-4 1 0,-1 2-1 0,-3-1-3 15,-5 3-3-15,-2 0 1 16,-3 0 3-16,-4 2 3 0,-4 1 3 31,-4-4 0-31,0 1-1 0,-2-5-1 0,3 0 0 16,-3-3 0-16,2-3 1 0,4 1 0 16,0-3-2-16,5 0-5 0,-2 0-8 15,3 0-13-15,1 0-17 0,3 0-18 16,5 0-21-16,3 0-14 0,-1-3-10 0,2 1 170 15,6-3-66-15</inkml:trace>
  <inkml:trace contextRef="#ctx0" brushRef="#br0" timeOffset="17483.81">32118 12183 662 0,'0'9'206'16,"0"-9"-28"-1,1 0-231-15,-1-7 133 0,0 7-24 16,-1 0-7-16,1 0-5 0,0 0-8 0,0 0 1 16,0 0-7-16,0 0-6 15,0 0-6-15,0 0-6 0,0 0-4 0,0 0-6 16,0 0-4-16,0 0-4 0,0 0-5 15,0 0 0-15,0 0-2 0,0 3 0 16,0 2 4-16,-1 4 1 16,-1 2 5-16,-1 2 3 0,0 1 0 0,3-4 0 0,0 1-1 15,0-1-1-15,2 0 0 16,0-2 0-16,2 1-1 0,-2-3 1 16,0 1 0-16,-1-2-2 0,2 1 0 15,1-2 0-15,-2 1 0 0,3-2 2 0,-2-1 2 16,1 2 2-16,-1-2 6 0,1 0 5 15,2 1 5-15,1-3 6 0,1 0 1 16,2 1-1-16,1-1-3 0,1 0 0 16,-2 0 1-16,-1-1-1 0,-3-1 3 15,2 0-6-15,0 0-4 0,1-1-5 0,-1-2-5 16,0 1-4-16,-3-1 0 0,1 3-3 16,-2-4 2-16,0 3 0 0,0-2-1 15,-3 2-3-15,1 0-4 0,-2 3-7 16,4-4-7-16,-1-1-11 0,4-2-26 15,1-7 392-15,5-6-257 0</inkml:trace>
  <inkml:trace contextRef="#ctx0" brushRef="#br0" timeOffset="17816.38">32398 12060 748 0,'-2'1'30'16,"4"1"1"-16,-4 3-46 0,1 3-12 15,-1 2 5-15,1 5 25 0,0 4 43 16,-1 3 20-16,2 5 10 0,-3 5-6 16,4 1-16-16,-1 4-7 0,2 0-1 0,-4-1 1 15,2-2-5-15,2-1-5 0,-6-3-7 16,6 0-8-16,1-3-1 0,-6-2 2 16,6-5 0-16,-4-2-1 0,-2-2-4 15,4-4-8-15,1 0-3 0,-6-3-3 0,5 0-3 16,-1-2 2-16,-2-1-1 0,2-2-1 15,-2 1 1-15,1-4 0 0,2 1 0 16,1 0-1 0,-2 2 1-16,0-3-1 0,0-1 0 0,0 0 0 0,-1 1 0 15,-1-1-5-15,1 0-9 0,-1 0-14 16,2 0-22-16,0 0-20 0,0 0 111 0,0 0-49 16</inkml:trace>
  <inkml:trace contextRef="#ctx0" brushRef="#br0" timeOffset="20289.43">27140 13007 1475 0,'-2'2'33'15,"2"-2"-22"-15,0 0-13 0,1 0-1 16,-1-1 4-16,0 1-2 16,0 0-3-16,0 1-7 0,0-1-3 0,1 0 0 0,-1 0 1 15,0 0 6-15,0 0 2 16,1-7 2-16,1 0 3 0,2-3 2 0,0-7-1 15,2 0 1-15,-2-1-1 0,-1 0 7 16,0 4 7-16,-2 1 7 0,-1 4 5 16,0 1-4-16,0 2-4 0,2 3 0 15,0 2-1-15,0 0 2 0,-2 1-2 0,0 0-7 16,0 0-6-16,0 0-5 0,0 0-3 16,0 0 0-16,0 0 0 15,0 0 0-15,-1 3-1 0,-4-1-1 0,-2 5-1 16,-6 6 1-16,-10 6 0 0,-7 14 3 15,-8 11 3-15,-4 12 2 0,-4 13 2 16,-3 13 1-16,-6 10-2 0,-4 13 1 16,-3 10-1-16,-19 5-2 0,-8 12 1 15,-11 2 0-15,0 5-3 0,7 0 2 0,-6-8 0 16,4-14-2-16,0-12 3 16,11-20-3-16,15-12 0 0,12-8 0 0,7-9 1 15,4-4 0-15,0-7 0 0,1-8 1 16,2-7-1-16,2-4 0 0,12-6 1 15,7-7-2-15,8-2 1 0,8-6 1 16,2-3-7-16,4-2-14 0,-1 0-26 16,1 0-16-16,0 0-28 15,0 0 2-15,3-4 494 0,17-14-318 0</inkml:trace>
  <inkml:trace contextRef="#ctx0" brushRef="#br0" timeOffset="20762.14">27623 12942 1505 0,'-3'4'11'0,"-3"2"-36"0,-2 3-7 0,-2 2 18 16,-3 6 12-16,-4 9 0 0,-5 3 1 15,0 10-1-15,-4 7 1 0,-4 9 1 16,-2 11 2-16,-6 11 8 0,-5 16 6 16,1 11 2-16,-5 11-1 0,-7 11-6 15,-9 8-7-15,-3 3 0 0,2-5-1 16,3-7-1-16,14-16 0 0,8-19-1 0,11-24 0 16,9-15 0-16,5-11 0 15,0-5 0-15,3-6 0 0,0-3 0 0,4-4-1 16,0-4-7-16,2-3-8 0,0-3-15 15,2-5-18-15,-1-2-16 0,4-3-21 16,0-2-21-16,0 0 45 0,0 0 19 16</inkml:trace>
  <inkml:trace contextRef="#ctx0" brushRef="#br0" timeOffset="21251.08">27720 12919 1563 0,'-2'0'44'16,"2"0"-8"-16,-1 3-39 0,1-3-6 15,0 0 2-15,0 3 1 0,0-2 0 0,-1 1 1 16,1-2 3-16,0 0-1 0,0 0 1 16,0 1 2-16,0-1-3 0,2 4 1 15,1-4-2-15,0 5-3 0,3 11 2 16,0 16 1-16,7 24 0 16,0 17 5-16,4 25 7 0,1 21 5 0,2 15 4 0,-3 15 2 15,-2 15-5-15,-6 3-3 16,-4 3-3-16,-1-2-4 0,1-13 0 0,3-15 0 15,0-19-4-15,2-19 9 16,-1-22 10-16,-2-16 9 0,0-16 5 0,-2-11-3 16,-1-10-9-16,-1-9-3 0,-1-2-1 15,1-7 1-15,-1-3 3 0,-1-1 2 16,0-4-1-16,-1-1-2 0,0 1-4 16,0-1-5-16,0 0-5 0,0 0-2 15,0 0-2-15,0 0 0 0,0 0 0 0,0 0-7 16,0 0-13-16,0 0-15 0,0 0-28 15,0 0-28-15,0 0-34 0,0 0-24 16,3-2 73-16</inkml:trace>
  <inkml:trace contextRef="#ctx0" brushRef="#br0" timeOffset="24757.27">24844 15030 1064 0,'1'12'246'0,"3"-12"-13"15,-4 15-101-15,2-44-166 0,0 26 79 16,1 1-14-16,-1 2-10 0,1-2-5 16,1 0-1-16,0-1-3 15,2 1-2-15,2 0-5 16,4-4-4-16,6 0-1 0,4-3 0 0,6 0-1 16,6 0 0-16,-2-2 3 15,0 6 6-15,-4-3 7 0,-5 1 1 16,-3 2-1-16,0 0-7 0,1 0-6 0,4 0-2 15,-1 1 0-15,2 1-1 0,4 3-5 16,2 4-8-16,11 1-7 0,0 2-9 16,3 3 0-16,2 1 7 0,-2 4 5 15,-7 0 7-15,-5 0 5 0,-6 1-1 16,-5 1 3-16,1 5 0 0,1 0 0 0,1 5 1 16,-2 0 0-16,-3 0 1 0,-1-2-1 15,-4 0-1-15,-2 2-2 0,-1-1 0 16,-4 1 1-16,0-1 2 0,-4 4 2 15,-2 0 0-15,-3 4-2 0,-5 5-3 16,-3 1 0-16,-4 3-1 0,-6 5 1 16,-3 0 2-16,-6 1 0 0,-3-2 0 15,-1-7-1-15,0-10 1 0,-5-5-1 16,-7-5 2-16,-6-2 0 0,-9-3 1 16,1 0 1-16,1-7 1 0,3-2 1 0,2-8 4 15,7-5 2-15,0-4 1 0,3-4 2 16,3-1 0-16,1 1 2 0,1-1 5 0,1-2 8 15,5 1 5-15,2-2 6 16,8 1 2-16,4 2-1 0,4-1-1 0,3 2-1 16,1-2-3-16,1-1-8 0,3 1-6 15,-2-4-8-15,3-2-6 0,-1-2-4 16,3-5-5-16,1-4-6 0,1 0-7 16,1-1-8-16,2-1-4 0,1 2-3 15,1 5 1-15,0 3-1 0,1 3-4 0,1-1-10 16,4-2-22-16,0-3-24 0,4-3-19 15,2-3 55-15</inkml:trace>
  <inkml:trace contextRef="#ctx0" brushRef="#br0" timeOffset="25459.32">25708 15162 1008 0,'-1'0'41'0,"-2"0"5"0,-1 0-28 15,-4 0-17 1,-2-1 1-16,-7-1-2 0,-6-1 1 0,-6 2 1 0,-4-2-1 16,-1 1 0-16,3 1 0 0,5 0 0 15,6 1-1-15,3 0 1 0,3 1-1 0,2 1 0 16,3-1 0-16,1 0 0 0,3 2 0 15,-1-3-3-15,2 2-1 16,0 1-1-16,1 0-2 0,1 0 0 0,-2 1 1 16,0 2 1-16,-1 0 1 15,1 3 1-15,-1-2 2 0,2 2 0 0,-2 0-2 0,1-1 0 16,-1 1-3-16,2-1-1 16,1-1 2-16,1 0-1 0,1-2 1 15,0 1 1-15,0-4-1 0,1 1 4 0,0 1 5 16,0-4 4-16,1 2 3 0,-1 0 4 15,0-1 0-15,3 3 2 0,-1-2-2 16,5 1-3-16,1 2-4 0,1-1-4 16,1 2-1-16,2 0-2 0,-1 3 1 15,2 0-2-15,1 5 0 0,0 2 0 16,1 2-1-16,-1 0 0 0,-1-2 0 16,-2 5-1-16,1-2 2 0,-3 0 0 15,-2 1-1-15,-1-1 0 0,-2-2-1 16,-2-2 1-16,-3-5 1 0,-4-2 2 0,-3-1-1 15,-3 0 2-15,-1 1 1 0,-4 1 4 16,-5-2 3-16,-3-2-1 0,-4 1-2 16,-1-3-3-16,0-1-1 0,0-2-4 0,1 0-3 15,1-4-10-15,3-1-14 0,2 0-17 16,4-3-25-16,4 1-33 0,2-4 55 16</inkml:trace>
  <inkml:trace contextRef="#ctx0" brushRef="#br0" timeOffset="26229.24">26924 15046 1277 0,'-2'-3'30'16,"0"2"-13"-16,-1-1-20 0,-3 1 0 15,-4-3 2-15,-3-1 1 0,-2-1-1 16,-5-1 1-16,-1 0 0 0,0 2 0 0,0-2 0 15,3 1 0-15,-1 5 0 16,-1 1 1-16,0 1-1 0,-7 7-1 0,-4 1 0 16,-6 5-1-16,-8 6 0 0,0 3 1 15,3 3-1-15,10 1-4 0,6 2-3 16,7-1-2-16,3 0-2 0,4 2 4 16,4 1 4-16,5-1 3 0,1 4 1 15,4-1 1-15,2 1 0 16,4 2-1-16,5 0 0 0,2-2 1 0,3-2 0 0,4 0 4 15,2-5 2-15,7 1 6 16,3-4 3-16,4-1 2 0,2-5 0 16,-3-6 4-16,0-1 2 0,-7-4 3 0,0-2-1 15,0-3-4-15,-2-2-6 0,2-2-3 16,1-4-3-16,2-2-6 0,0-2-7 16,1-3-11-1,1-5-7-15,0 0-1 16,0-1 5-16,-5 1 7 0,-3 2 6 0,-3-1 3 15,-4 1-1-15,-3 1-1 16,-3-5-6-16,-3 0-3 0,-1-1-1 0,-4 0-2 16,-2-1 3-16,-1-4 2 0,-3-1 1 15,0-2 4-15,-4-1 3 0,-1 0 3 16,-4-2 0-16,-1 0 1 0,-1 0 0 16,0 3 2-16,-1 3 0 0,0 4-1 15,-1 0 0-15,0 4 0 0,0 1 0 0,3 1 1 16,-1 1 4-16,-2 1 3 0,2 3 2 15,-2 0-2-15,0-1-3 0,3 4-2 16,-3-1 0-16,2 0-2 0,-1 2 1 16,-3 1-4-16,0-1-3 0,-3 3 0 0,-3-1-4 15,-4 2-3-15,-5 0-1 0,0 3-3 16,-3 0-5-16,1 1-3 0,2 2-6 16,-3-1-14-16,0 3-16 0,0 3 223 15,-1 1-137-15</inkml:trace>
  <inkml:trace contextRef="#ctx0" brushRef="#br0" timeOffset="26830.74">26927 15089 802 0,'-8'0'33'16,"-2"-1"8"-16,-5 1-16 0,-1-1-1 15,1 1 5-15,-2 2 3 16,0 1-5-16,0 4-6 0,-2 4-3 0,-1 3-2 16,0 3-4-16,-2 4-4 0,2 2-2 15,4 4-6-15,1-1-3 0,2 4-2 16,5 1 2-16,0 2 3 0,7 2 4 16,4-6-2-16,2-3 4 0,3-8 2 0,-1-7 1 15,0-1 2-15,0-1 1 16,1-1 1-16,4-2 3 0,-3 0 4 0,1 0-2 15,1 0 4-15,-4-3 1 16,3 1 0-16,0-2 2 0,-1-2-2 0,0 0-3 16,-4-3-1-16,1 1 1 0,-2 1 1 15,-1-2 0-15,0 1-2 0,-3 0 0 16,1-1 3-16,0 1 1 0,-1-2 1 0,1 2-2 16,-1-1-2-16,0 3-1 0,2 0 2 15,-2-2-2-15,0 1-4 0,0 0-6 16,0 0-6-16,0-1-5 0,0 0-6 15,-2 1-2-15,-1-7-3 16,2 4 1-16,0 2 3 0,0 0-3 0,0-3-2 0,-4 2-1 16,3-2-5-16,-1 2 1 0,3 3-4 15,0 0-2-15,-2-1-10 0,1 0-9 16,0 1-9-16,0 0-10 0,0 0-6 16,0 0-16-16,0 0-33 0,0 0-96 15,-5 0 124-15</inkml:trace>
  <inkml:trace contextRef="#ctx0" brushRef="#br0" timeOffset="27717.52">28213 14914 1037 0,'-8'0'32'16,"-5"0"-3"-16,-6 0-24 0,-6 1-1 16,-6 5-1-16,-1 1 0 0,-4 4 2 0,2 3 0 15,-3 4 3-15,1 3 1 16,1 6-1-16,-2-2-1 0,3 5-2 0,1-3-3 15,1 0 1 1,5-2 0-16,4-1 0 0,4 2 2 16,2-3 2-16,0 3-1 0,5-2-1 0,0-5-1 15,6-1-1-15,1-4 0 0,4 2 2 16,1 0 1-16,3 2-1 0,4-2 1 16,4 2-1-16,4-3 2 0,0 1 4 15,3 1 1-15,2 1 4 0,1 0-3 16,2 1 0-16,2-2-2 0,0-3-1 15,1-2-1-15,2 0-2 0,1-1-1 16,5 0-3-16,2 2-1 0,2-8-1 16,1 1 0-16,1-3 1 0,1-3 1 0,0 2 1 15,0-4 1-15,-2 0-1 0,-6-1 1 16,2-4 0-16,-5-1-1 0,-2 0-2 0,-1 0 7 0,-8 1 7 16,-3 0 9-16,-4-1 3 15,-1 1-4-15,-1-1-3 0,-1 1 1 0,0 0 1 31,-3-2-4-31,1 0-8 0,-2-5-10 16,-1-3-6-16,-2-2-3 0,1-4-1 0,-3-6-3 16,0-1 3-16,-3 2 4 15,-1 1 4-15,-1 4 2 0,-3-1 2 0,-2 1 0 16,-3-4-2-16,-1 1 0 0,1-3-1 16,-4-2-1-16,-1 0-1 0,-2-1-1 15,-1 4-2-15,-2 2-1 0,2 1-1 16,-1 4 1-16,-5 1 0 0,-2 2-1 0,-6 3 2 15,-2 1-1-15,0 4-1 0,1 1 0 16,2 1-2-16,2 4-3 0,4 0 0 16,1 3-1-16,3 1-2 0,4 2-1 15,1 3 2-15,5-2-2 0,3 3-2 16,1-3-7-16,2 1-8 0,-1 0-10 16,4 1-10-16,0-2-16 0,2 4 3 15,2 1 13-15,0 2 22 0</inkml:trace>
  <inkml:trace contextRef="#ctx0" brushRef="#br0" timeOffset="28158.17">27923 15277 920 0,'0'0'38'0,"-1"0"-1"0,1 0-22 16,0 0-1-16,-2 0-9 16,2 0 0-16,0-1 2 0,0 1 0 0,0 0 11 15,0 0 12-15,0 0 11 0,0 0 3 16,1 0-2-16,1 0-4 0,0 0-6 16,4-2-3-16,5-1-9 15,8-1-6-15,15-4-29 0,10 1-38 0,6 2-9 16,0 1 9-16,-13 4 50 0,-8 0 44 0,-9 0 13 15,-1-2-11-15,0 1-27 0,-4-2-13 16,-1 1-1-16,-6 1 8 16,-3 0 4-16,-4 1-1 0,-1 0 4 15,1 0-2-15,2 0 0 0,-3 0 1 0,2 0-7 16,-4 1-11-16,-1 0-10 0,2 2-6 16,-1 2 0-16,-2 6 5 0,-2 7 7 15,-2 7 2-15,0 1 4 0,-1 3 0 16,1 0 0-16,1-2 1 0,0-2 0 0,3-4 0 15,2-4 0-15,0-1 0 16,0-3 0-16,2 1-1 0,-2-5 1 0,1 0-1 16,1 0 5-16,-2-2-18 0,2 4-30 15,0-1 350-15,-4 1-247 0</inkml:trace>
  <inkml:trace contextRef="#ctx0" brushRef="#br0" timeOffset="30189.86">29083 13243 929 0,'6'5'132'16,"-3"-1"64"0,3 5-50-16,-15-25-173 0,8 14 73 15,1 2-11-15,0 0-5 0,0 0-6 16,0 0-8-16,0 0-4 0,0 0-1 15,0 0-1-15,0 1-4 0,0-1-5 0,0 1-7 16,-3 2-6-16,2 4 0 0,0 6 2 16,-1 12 3-16,-1 16 3 0,-2 14 4 15,-2 16 0-15,1 9 1 0,-2 15 3 16,-1 5 0-16,1 12 0 0,1 11 0 16,1 7-2-16,0 5 0 0,0 8 2 0,-1-1-3 15,4 3 1-15,1-14 1 16,2-8-3-16,0-14 0 0,1-21 1 0,1-14-1 15,-2-20 2-15,1-11 0 0,-1-10 0 16,0-10 1-16,0-6 0 0,1-5 0 16,-1-5 1-16,0-2 2 0,0-5-7 15,0 0-10-15,0 0-20 0,0 0-30 16,2 0-27-16,1-4-10 0,2-11 55 0,17-21 9 16</inkml:trace>
  <inkml:trace contextRef="#ctx0" brushRef="#br0" timeOffset="30521.86">29339 12962 1412 0,'5'28'183'15,"9"-3"-138"-15,1 10-88 0,-36-47 46 16,6 47-6-16,16 27 2 16,6 16 0-16,2 11 0 0,0 16 1 0,4 8 0 15,4 11-1-15,3 11 1 0,6 2 0 16,4 6 0-16,1-2 1 0,1-15-1 0,-2-12 1 16,-3-13-1-16,0-15 1 15,-6-11 0-15,-1-8 0 0,-3-7 0 16,-2-10-1-16,-1-4 2 0,-2-7-1 0,0-5 1 15,-2-4 2-15,-6-3-3 0,1-8-10 16,-4-1-23-16,0-6-32 0,-1-4-33 16,0 1-23-16,-2-6 61 0</inkml:trace>
  <inkml:trace contextRef="#ctx0" brushRef="#br0" timeOffset="30950.16">29527 12887 1497 0,'0'3'72'0,"0"-2"15"15,0 0-67-15,0-1-37 0,1 0-7 16,0 3 5-16,2 6 5 0,9 9 3 15,7 14 6-15,11 18 3 0,12 14 1 16,7 12-1-16,9 7 0 0,5 15-1 16,0 7 2-16,-2 11 1 0,1 13-2 0,4 13 2 15,6 6 0-15,6 9 0 0,4 6 0 16,-3-6 0-16,-10-6 0 0,-7-10 1 16,-10-20-1-16,-5-15 1 0,2-10 0 15,-5-16 0-15,5-5 0 0,-4-11 0 16,-8-11-1-1,-9-8 3-15,-9-13 1 0,-4-7 0 0,-8-9 0 0,-2-5-1 16,-1-1-1-16,-2-4 0 0,0-2 0 0,0-1-1 16,-2 0-5-16,3-3-13 0,-3 2-19 15,0-4-21-15,0 2-25 0,-1 0-26 16,-10-4-115-16,-5-1-48 0,-7-4 133 16</inkml:trace>
  <inkml:trace contextRef="#ctx0" brushRef="#br0" timeOffset="31749.35">29149 15270 1300 0,'0'0'31'0,"-1"0"-15"0,0 0-18 15,0 0-2-15,-1 0 1 0,-4 0-2 16,-2 1 1-16,-3 0 2 0,-1 3 0 16,-4 0 1-16,-1 2 1 0,-2 4 0 15,-3 4 0-15,-1 3-1 0,1 9-2 0,-2 5-3 16,3 9-3-16,2 6-4 0,3 6-6 16,8 6-3-16,5 3-5 15,5-2 2-15,5-7 7 0,2-10 4 0,3-9 10 16,1-3 2-16,5 0 0 0,4-2 1 15,-2-3 2-15,0-5 6 0,-3-6 17 16,-1-5 13-16,-2-4 7 0,2-3 0 16,2-1-11-16,11-1-10 0,12-2-8 15,9-5-4-15,5-3-7 0,-4-1-4 0,-5-5-7 16,-6-1-2-16,-3 3 3 16,-2-6 5-16,-7-2 6 0,-2 2 6 0,-3 0 3 15,-4 2 2-15,-2 0 5 0,-4 1 3 16,-3 2-2-16,0 1-4 0,-1-2-6 15,-2 0-8-15,-1-2-1 0,-3-5-2 16,-4-9-4-16,-5-4-4 0,-6-5-8 16,-4-4-2-16,-5-3 2 0,-5-3-2 0,0 3 1 15,-4-2-5-15,1 3-5 0,-4 1-4 16,3 1-5-16,0-2-7 0,0 1-9 16,4 1-6-16,-4 5 7 0,5 8 12 15,5 11 16-15,5 7 15 0,8 8 7 16,1 4 2-16,3 1 3 0,-1 1-3 15,1 0-8-15,-4 3-16 0,-2 6-11 16,-5 4-7-16,-3 4 21 16,1 5-85-16,1 3 77 0</inkml:trace>
  <inkml:trace contextRef="#ctx0" brushRef="#br0" timeOffset="32792.93">29457 15432 1285 0,'2'0'86'0,"-54"43"-109"47,28-16 23-47,3-3-1 0,-6 7 1 16,-7 3 1-16,-1 1-1 0,-2 0 1 15,1-3-2-15,7-4-1 0,5-1-1 0,5-5 1 16,7-2-1-16,4-4 0 0,5-3 0 16,2 0-2-16,-1-3-2 15,2 1 1-15,3 0-1 0,0 1-2 0,2-3 0 16,0 0-2-16,0-3 3 0,0-1 6 16,1-3 6-16,0-1 9 0,-2-1 9 15,-1 0 9-15,-1 0 8 0,-1 0 5 16,0 0-1-16,0-1 0 0,0 1-7 15,0-1-8-15,0 0-7 0,0 1-10 0,1-2-6 16,-1 0-3 0,1-5 2-16,0 4-1 0,-1 1 1 0,0 0 2 0,1 0 0 15,-2-1-2-15,0-1 0 0,2 2-3 16,-1-2-1-16,1 1-1 0,0 1-2 0,-1-3-1 16,-1 0 0-16,4-2 0 15,-3-2-2-15,0-2-3 0,1-2 0 16,1-1-1-16,-1 1 3 0,-2-2 1 15,0 0-1-15,1-2-3 0,-1-1-3 0,0-2-3 16,-1-5-2-16,0-1 1 0,0 1 3 16,1 1 5-16,0 6 3 0,1 2 5 15,-1 6 1-15,0 1 1 0,1 5 3 16,-1-2 0-16,0 2-1 0,0 0-1 0,0 1 0 16,0-2 5-16,0 1 6 15,0 0 5-15,0 1 1 0,0 1-3 0,0-2-2 16,-2 1-5-16,0 1-2 0,1-3 1 15,1 5 0-15,0-1 1 0,0 0 1 16,0 0-4-16,0 0-2 0,0-1-2 16,0-2-2-16,0 1 0 0,0 3 1 0,1-2 0 15,2-1 1-15,-2 1 1 0,-1-2-1 16,0-1 0 0,1 3 3-16,0-1 0 0,1-1 3 0,-2 2 2 0,1-1-3 15,-1-1-1-15,2 2-3 0,0 1-1 16,0-3 1-16,0 3 0 0,-2 1 0 15,1-1 0-15,1 0-3 0,2-1 0 16,-1-2-2-16,1 3 0 0,-1-1-1 0,1 1 1 16,1 0 1-16,2-3-1 15,1 2 2-15,2-1 0 0,1-2 0 0,1 2 0 32,0 0 0-32,0-2-2 0,3 1 1 0,0 1-3 0,8 1-6 0,2 0-10 31,-1 2-13-31,9 3-8 0,3 6 1 0,2 2 7 0,6 5 12 0,1 3 9 0,-3-1 6 15,-1 1 5-15,-6-4 7 32,-8-3 5-32,-6-2 0 0,-4-3-1 0,-5-3-7 15,-4-3 0-15,-6 1-7 16,-1-1-24-16,-2-1-21 0,0 0 22 0</inkml:trace>
  <inkml:trace contextRef="#ctx0" brushRef="#br0" timeOffset="34451.44">30184 15095 840 0,'0'0'50'0,"-1"0"28"16,0-1-40-16,-2-1-15 0,2 0 3 0,-1 1 0 15,1 1-1 1,-1-1-7-16,2 1 2 0,0 0 2 0,0 0-4 0,-2 0 2 15,2 0-3-15,0-1-1 0,-1 0-3 16,1 0-6-16,-3-4-3 0,3 3 2 16,0 2 3-16,-1-1 2 0,-4-2 2 0,1 3-2 15,-2-1-3-15,-4-2-3 16,-3 3-2-16,-5 1-3 0,-5 5-3 16,-4 4-6-16,-6 6-3 0,-3 7-4 0,-3 7-3 31,2 3-1-31,-2 4-6 0,0 0-7 15,-2 3-6-15,2-1-1 0,6-1 3 16,6 2 9-16,6-2 10 0,5-3 6 0,7 3 5 16,3-1 4-16,6 6 3 0,4-4 5 15,5-1 14-15,4-5 15 0,1-8 12 16,5-3 2-16,6-3-7 0,4-3-13 16,5-1-10-16,3 0-5 0,-1-3 0 15,1 1 1-15,8-4-4 0,2 0-11 16,13-2-18-16,6-2-20 0,9-3-7 15,-3-2 9-15,-7-1 12 0,-14-3 31 16,-20 0 20-16,-4-4 8 0,-8-2 9 0,-1 0-4 16,0-2-1-16,-3-4 10 0,-2 0-4 15,-1-4-7-15,0-5-6 0,-3-3-12 16,-1-5-3-16,-4-2-3 0,-2-7-4 16,-3 0-5-16,-6-3-2 0,-4 3 0 15,-3-1-2-15,-1 2 0 0,-4 2 1 0,2 3-3 16,-1 2-1-16,0 2 1 15,0 0-2-15,-5-2 2 0,1 2 1 0,-1 2-1 16,-4 1 0-16,1 2-2 0,-7 1-1 16,-2 1-2-16,0 0 0 0,1 4-5 15,4 3-7-15,1 2-10 0,4 7-12 16,0 2-1-16,-1 3-4 0,0 4 3 16,-2 0-6-16,2 6-14 0,3 3 774 0,3 0-531 15</inkml:trace>
  <inkml:trace contextRef="#ctx0" brushRef="#br0" timeOffset="34809.03">30361 15491 816 0,'-33'-89'536'47,"39"98"-532"-47,-21-30 0 0,-1 5 0 15,-2 0-1-15,1 1 0 0,-2 3-1 16,2 0-1-16,-1 0-1 0,0 2-3 16,0 1-3-16,1 0-3 0,1 0-8 15,0 0-11-15,0 2-19 0,-1 2-13 16,3 2-13-16,-2 3-20 0,4 1-131 0,0 5-8 16,2 4 101-16</inkml:trace>
  <inkml:trace contextRef="#ctx0" brushRef="#br0" timeOffset="35085.66">30091 15426 566 0,'24'5'46'16,"1"-5"36"-16,3 0-51 0,-1 0-24 0,-3-2 15 15,-3-2 12-15,-2 1 5 0,-2-1-2 16,-5 1-6-16,0-1 0 0,-4 2 9 0,-1 1 5 16,-3-1 4-16,-4 2-3 15,0 0-5-15,0 0-8 0,0 0-6 16,0 0-13-16,0 0-11 0,-2 5-8 0,-4 6-11 15,-7 8 2-15,-1 9 3 0,-6 3 5 0,5 7 5 16,-1-1 1-16,2 5 0 16,-1 1 0-16,4-5 1 0,2-6 0 0,3-7-1 15,-1-4 0-15,1-1 0 0,0-4 0 16,1-4 1-16,3-4 2 0,0-3-11 16,1-1-24-16,1-4-25 0,0 0-93 15,0 0 87-15</inkml:trace>
  <inkml:trace contextRef="#ctx0" brushRef="#br0" timeOffset="35753.23">31425 15365 1201 0,'-2'0'70'0,"-4"0"59"0,-5 3-108 31,-4 3-25-31,-8 3 4 0,-10 1 1 0,-3 6 1 16,-4 2-2-16,-1 4-8 0,4 7-8 15,1 4-5-15,4 4-4 0,2 4 3 16,7 0 2-16,6 0 4 0,4 0 2 16,5 1 7-16,2 1 4 0,4 1 1 15,2-5 3-15,1-5 8 0,5-6 3 0,0-3 4 16,6-1-1-16,2 1-9 0,5 4-6 16,4-3-5-16,0-2-1 0,3-2 3 15,3-4 3-15,-1-2 0 0,9-4-6 16,10-3-14-16,5-1-10 0,1-6-1 15,-7-2 5-15,-8-2 11 0,-5-6 9 0,-1-3 0 16,4-3-7-16,3-5-7 16,-5-1-3-16,-4 1 6 0,-7 1 22 15,-7 5 18-15,1-2 16 0,-1-2 6 0,1-1 1 16,1-5 2-16,0-2 1 0,2 0-1 16,-6-1-6-16,-2 0-8 0,-4 1-9 15,-8-1-7-15,1-1-8 0,-4-2-4 16,-5-5-3-16,-4-5 1 0,-11-5-3 0,-5-1 0 15,-4-1 0-15,1 1-1 16,-2 4-2-16,-1 0-3 0,-2 1-4 0,2 2-2 16,2 4 0-16,5 3 0 0,2 3 2 15,0 2 3-15,2 4 2 0,-1 3-4 16,4 3-3-16,2 3-7 0,-3 1-8 16,3 3-1-16,-1 4-4 0,0 0-8 0,4 3-6 15,-1 2-22-15,2 1-16 0,-1 5-13 16,0 4 27-16,1 3-116 15,-1 3 127-15</inkml:trace>
  <inkml:trace contextRef="#ctx0" brushRef="#br0" timeOffset="35988.94">31161 15505 903 0,'1'2'55'0,"-1"-1"34"0,0-1-41 0,0 0-23 16,0 0-5-16,0 3-9 16,0-3-11-16,1 2-4 0,-1 2-1 0,0 5-2 15,1 9 1-15,0 7 1 0,1 2 0 16,-1-2 3-16,0 0 1 0,-1 4 2 16,0 8-4-16,0 5-3 0,0 0 2 15,2-3-2-15,1-7 9 0,1 1-28 16,1-2-21-16,0 0-181 0,1-6-5 15,-1-7 84-15,1-10 147 0,2-3 66 0</inkml:trace>
  <inkml:trace contextRef="#ctx0" brushRef="#br0" timeOffset="36413.43">31472 15577 1289 0,'0'0'59'15,"1"0"9"-15,0-2-36 16,-1 2-32-16,1-3-3 0,3 3 0 0,0 0 0 0,8-1-8 16,1 0-10-16,2 1-10 0,1 2-7 15,4 3 5-15,-4 4 5 16,1 1 10-16,-4 0 10 0,-3 1 6 0,-1 2 1 15,-1 5-15-15,-1 7-19 0,-2 5-11 16,-4 0 7-16,-1-2 21 0,-4-2 14 16,-3 1 4-16,-4 0-1 0,-2-2-5 15,0-1 3-15,-2-7 3 0,2-3-2 16,-1-4-4-16,-2-1-3 0,2-5-1 0,2-3 5 16,-3-2 3-16,6-3-2 0,0-1 1 15,0-3 0-15,0-2 1 0,0-2 6 16,3-6 2-16,1-2 3 0,1-2 0 15,0 1-4 1,1 0-1-16,0-1 0 0,1 2 1 0,3 2 0 0,0 1 3 16,4 2-1-16,0 1-2 0,2-1-6 15,4 1-5-15,2-4 2 0</inkml:trace>
  <inkml:trace contextRef="#ctx0" brushRef="#br0" timeOffset="50020.65">33267 9087 1272 0,'-36'9'31'0,"-8"1"-24"0,-8 2-4 15,-28-1 0-15,-15-4-1 0,-11 0 1 16,-22-3-1-16,-6-4 1 0,-12-5-1 15,-11-6 1-15,-16-6-2 0,-7-1-1 16,0-3 0-16,-16-3-2 0,-2 2 1 16,4-2 0-16,-21 4 1 0,11 0-1 15,-12 2 1-15,-7 2-1 0,14 2 1 0,-19 3 0 16,8 3 0-16,-12 5 0 0,-1 2 1 16,-1 1-1-16,-5 2 0 0,8 3 0 15,-11 6 0-15,11 2 0 0,-9 2 1 16,13 4-1-16,1-1 0 0,7 3 0 15,20 4 1-15,-5 3 0 0,27 5 0 0,11 5 0 16,3 0 0-16,20 6-1 0,13 0 0 16,14 6 0-16,15 2 0 0,5-3 1 15,1 2 2-15,4 0-6 0,9 6 36 16,8 6 28-16,7 10 8 0,-2 4 10 16,4 5-35-16,3 2-27 0,6 2-9 15,12 9-3-15,14 3-3 0,8 2-2 16,6 2-4-16,5 1-2 0,2 13-1 15,4 11 1-15,1 16 1 0,4 15 2 0,2 14 0 16,-1 4 2-16,-1 15 1 0,-2 9 0 16,-6 6 0-16,-4 11 0 0,-8 4 0 15,-2 7 2-15,-6 3-1 0,-1 3-1 16,-4 3 1-16,-2 0-1 0,-8 0 0 16,-13-4 1-16,-3 3-1 0,-7-3 0 15,-2-2 1-15,4-9-1 0,0-10 0 16,2-9 1-16,4-19-1 0,-4-15 2 0,1-14 0 15,1-20-1-15,6-8 2 0,9-11 0 16,10-11 0-16,7-17 3 0,5-13 5 16,4-10-1-16,6-16 0 0,4-6-2 15,5-12-4-15,0-8-1 0,4-8 0 0,3-5-2 16,1-1-1-16,2-2-1 0,3 1 2 16,5 1 4-16,9 1 3 0,10 2 0 15,19 2-4-15,27 0-1 0,20 3-2 16,25 0-3-16,28 2-6 0,19 3-10 0,17 7-7 15,28 1 0-15,-3 6 4 0,15 6 9 16,1 3 8-16,-6 4 2 0,6-2 1 16,-19-3 1-16,11-6 0 0,-10-6 0 15,-3-5 2-15,3-8 5 0,-15-7 10 16,13-4 10-16,-9-6 7 0,2-4 7 16,13-5 4-16,-9-4-2 0,21-4-1 15,-2-3-7-15,10-2-15 0,8 0-8 16,3 2-7-16,9 3-5 0,-5 5 0 15,6 5 0-15,2 1 0 0,3 3 0 0,8 3 0 16,-1 4-2-16,5 3 1 16,-4 2 4-16,4 4-7 0,-6 1-4 0,-9-1-2 15,-14 1-4-15,-31-3 7 0,4 0 12 16,-34-8-8-16,17-6 10 0</inkml:trace>
  <inkml:trace contextRef="#ctx0" brushRef="#br0" timeOffset="51512.97">25389 9762 1518 0,'-2'7'15'15,"-3"1"-40"-15,-1 10-3 0,0 7 22 16,0 8 4-16,2 7 2 0,0 5-10 0,2 5-7 16,2-2-13-16,2-1-11 0,4 0 1 15,4-2 7-15,3 1 9 0,3-5 10 31,5-4 7-31,1-6 3 0,-1-7 2 0,0-7 5 0,0-6 8 0,0-4 5 16,1-6 4 0,2 0-2-16,2-5-3 15,1-5-2-15,1-6-4 0,-1-6-3 16,-1-9-2-16,-2-7-8 0,-4-4-13 0,-3-13-15 16,-5-1-12-16,-5-2-4 0,-7-2 4 15,-5 2 12-15,-5 0 14 0,0 4 18 16,1 10 25-16,2 9 29 0,3 13 25 15,2 8 11-15,2 7 2 0,-2 3-18 16,2 3-25-16,0 0-25 0,0 0-23 16,0 2-16-16,2 5-9 0,4 9 4 15,1 10 4-15,5 16 7 0,5 6 5 16,3 5-3-16,7 2-1 0,4-4-3 0,2-3-1 16,2-9 4-16,0-5 0 0,-3-8 2 15,-3-8 4-15,0-5 0 0,-1-4 2 16,1-2 4-16,2-5 3 0,-4-2 2 15,-3-2 2-15,-1-5 3 0,-2-2-2 16,0-4-1-16,4-1-3 0,-2-2-4 16,-4-2-1-16,-1 2-2 0,-6-2-1 0,-3-1 2 15,-2-2 3-15,-4-1 3 0,0-2 9 16,0-3 6-16,-3-2 3 0,-1 0-1 16,-2-1-6-16,0-1-8 0,-2 5-5 15,2 3-5-15,-1 3-2 0,0 4-7 16,1-1-11-16,-1 2-12 0,2 2-14 15,0 3-13-15,3 2-14 0,4-4 10 16,2-6 29-16</inkml:trace>
  <inkml:trace contextRef="#ctx0" brushRef="#br0" timeOffset="51986.35">26336 9348 1568 0,'-1'4'20'0,"0"7"-40"0,2 7-6 16,1 11 10-16,5 7 8 0,1 10 4 15,3 6 4-15,3 5 1 0,3 3-1 16,0-2-2-16,-1-5-7 0,1-3-6 0,-3-10-1 15,1-5 3-15,-3-13 6 0,-2-5 7 16,-3-8 0-16,0-4 0 0,-3-1 3 16,-1-3 2-16,0 0-1 0,-2-1-1 15,1 0-2-15,1-1-4 0,-1 0-4 16,1-5-5-16,2-1-7 0,0-7-10 16,4-11-25-16,1-14-30 0,-2-7-11 15,-2-2 8-15,-4 3 38 0,0 13 50 16,2 9 38-16,0 5 14 0,3 4 1 0,1 1-5 15,1 3-9-15,1-3-5 0,-1 3-6 16,1 4-3-16,2 1-4 0,1 3-3 16,-3 2-5-16,0 4-9 0,0 5-8 15,-1 3-7-15,2 4-3 0,-2 5 4 16,-2 3 3-16,-1 4 4 0,0 6 2 0,2 1-1 16,1-1 1-16,0 0 1 0,1-5 1 15,0-4-2-15,-2-4-3 0,-1-7-8 16,-1 0-12-16,1-6-21 0,4-2-19 15,5-2 419-15,5-4-276 0</inkml:trace>
  <inkml:trace contextRef="#ctx0" brushRef="#br0" timeOffset="52445.09">26936 9646 887 0,'0'3'30'15,"-1"0"2"-15,1 3-20 0,0 5 2 16,2 5 0-16,3 8-2 0,4 7 0 16,6 3-2-16,5 2-2 0,6-1-2 15,4-1 1-15,3-6-3 0,-2-6 0 0,-3-6 1 16,-6-6 4-16,-6-6 8 0,-5-4 11 16,-1 0 3-16,3-4 3 0,2-5-10 15,2-5-15-15,2-9-19 0,-1-6-25 16,0-9-26-16,-1-9-22 0,-6-2-5 0,-2 0 16 15,-1 8 30-15,-5 7 42 0,0 9 38 16,1 7 37-16,-3 4 25 0,1 7 7 16,-2 7-7-16,0 0-32 0,0 0-25 15,0 0-23-15,1 0-20 0,2 4-6 16,-2 8-6-16,1 13-1 0,4 13 7 16,-1 12 5-16,3 7 1 0,0 6 0 15,-1 0 0-15,-1 1 1 16,1-3 0-16,-1 0 0 0,0-1 0 0,1-1 0 15,2 3 0-15,0-9 0 0,0-4 0 0,0-6 1 16,-2-10-1-16,0-3 1 0,-3-8-1 16,0-6 2-16,-2-7-5 0,0-2-11 15,0-3-19-15,0 1-24 0,1 0 29 16,1 1 2-16</inkml:trace>
  <inkml:trace contextRef="#ctx0" brushRef="#br0" timeOffset="53516.84">26349 10937 1752 0,'-1'-1'36'0,"1"1"-22"0,-1-2-26 16,1-1 7-16,0 0-2 16,0-4-8-16,-2-5-7 0,-3-12-5 0,-2-5 1 15,-2-7 7-15,-3 1 6 0,1 2 6 16,2 3 10-16,-1 7 9 0,2 3 4 16,1 4 8-16,-3 2-3 0,0 1-5 15,-4-1-3-15,-1 2-8 0,-2-1-12 16,-6 0-5-16,-4 4-7 0,-9 1-11 0,-5 5-3 15,1 4-11-15,-1 6-7 0,8 6-12 16,3 6 0-16,6 7 0 16,5 10 6-16,5 9 19 0,6 7 11 0,11 4 8 15,8 4 4-15,9-3 2 0,8-2 4 16,7-5 5-16,5-6 4 0,5-6 4 0,2-5 5 16,-3-6 7-16,0-5 3 0,-8-5 7 15,-2-4 4-15,0-8 4 0,-2-4 4 16,-1-3-2-16,2-5-3 0,-4-5-4 15,1-4-6-15,3-1-3 0,-3-2-6 0,2-1-4 16,-4 0-4-16,-7 0 1 0,-2 1 4 16,-7-1 0-16,-6 1 0 0,-1-1-4 0,-5-1-5 31,0-2-2-31,-4 1-3 0,-3-3-4 0,-5 0-9 0,-3 0-4 0,-2 0 1 16,0 2 0-16,3 9 4 0,3 0 5 15,3 6 1-15,5 6-1 0,3 2-4 16,-1-1-5-1,1 1-5-15,0-1-3 0,0 1 0 16,0 0 1-16,0 0 3 0,0-3 6 16,2 3 6-16,0 0 5 0,-1 0 4 15,-1 0 2-15,2 0 6 0,-1 0 3 0,0 0 0 16,-1 0 0-16,0 0-2 0,1 2-3 16,-2 0-3-16,0 3-1 0,-2 0-3 15,-2 6 0-15,-3 7 1 0,-2 7 2 16,-2 7 3-16,-5 7 2 0,1 2 0 15,-1 7-2-15,0 8-2 0,3 4-1 16,-2 8 0-16,4 0 0 0,5 3 0 16,3 1 0-16,4 1-1 0,8 0-1 15,7-2 1-15,2-6-1 0,3-6-1 0,4-5 2 16,1-6 1-16,6-7 4 0,-1-7 11 16,1-6 11-16,-1-7 13 0,-2-5 1 15,3-3-4-15,-5-2-4 0,0-6-5 16,-1-4-1-16,-2-3 2 0,1-7-2 15,-4-1 2-15,0-6-2 0,-3-4-4 0,1-4-5 16,-2-6-9-16,-3-5-5 16,1-5-1-16,-8-3 2 0,-3 2 7 0,-7 0 6 15,-2 6 3-15,-3 4 0 0,-3 1 1 16,1 3-5-16,-3 0-2 0,-2 1-5 16,-3 0-7-16,-3 0-5 0,2 3-8 15,0 2-8-15,1 2-10 0,-1 4-8 0,-2 0-8 16,0-1-8-16,-1 4 2 0,4-1-4 15,1 3-5-15,0-1-4 0,0-1-7 16,-2-3-7-16,0 1-4 0,2-4-8 16,3 0 259-16,4 1-142 15</inkml:trace>
  <inkml:trace contextRef="#ctx0" brushRef="#br0" timeOffset="53940.77">27014 10729 1259 0,'-3'10'19'0,"0"5"-30"15,-4 7-2-15,2 6 13 16,2 7-3-16,1 5-7 0,4 0-9 0,7-3-6 16,4-2-1-16,5-7 5 0,6-3 6 0,1-4 3 15,-2-4 10-15,-3-7 10 16,-2-4 14-16,2-3 10 0,0-3 1 0,2-2 1 16,1-1 3-16,-2-2 5 15,-3-4-2-15,0-5-4 0,2-3-14 16,-1-4-17-16,1-2-5 0,-2-2-8 0,-3-4-5 15,-4-2-6-15,-3-2-4 16,-2 5 1-16,-4 3 5 0,-1 3 6 0,-1 2 2 16,-1 1-3-16,-1-1-3 0,0 2-3 15,-2 2-1-15,2 4 3 0,0 3 0 16,1 2-1-16,1 4-1 0,-2-1-10 0,2 1-18 16,0 1-15-16,3-3 29 15</inkml:trace>
  <inkml:trace contextRef="#ctx0" brushRef="#br0" timeOffset="54320.54">27602 10848 1059 0,'3'0'121'0,"3"-1"120"0,-1 0-157 0,2 0-65 15,5-5-7-15,5 1-4 0,3-4-6 16,3-3-5-16,-4 1-2 0,-6-2 7 15,1 3 8-15,-4-3 8 0,-2-3 5 0,1-3-7 16,-3-5-3-16,-3 1-6 16,-2 0-3-16,-1-1-3 0,-1 4-2 0,-2-2-6 15,-2 4-8-15,-1 2 1 0,-3-1-6 16,-2 2-6-16,-1 3-6 0,2 1-9 16,1 4 0-16,4 2-2 0,2 4-1 15,3 1-7-15,-3 0-15 0,3 6-5 16,-3 3 7-16,-1 9 17 0,0 8 22 0,1 8 17 31,3 9 6-31,6 4-2 0,0 6 1 0,6 2-4 0,0-3-1 0,1-9 1 16,0-9 3-16,-2-9 3 0,-2-5 2 15,1-3 2-15,0 0 1 0,3 0-1 0,1-3-1 16,0 0-7-16,5-3 780 16,0-3-563-16</inkml:trace>
  <inkml:trace contextRef="#ctx0" brushRef="#br0" timeOffset="54651.58">27998 10566 581 0,'-1'51'20'0,"-24"45"107"31,87-39-119-31,-44-54 27 16,-6 13 13-16,1-3 17 0,0-5 12 16,1-2 8-16,4-2-5 0,3-3-12 15,5-1-8-15,4-3-8 16,-4-3-12-16,0-2 1 0,-7-2-2 0,-4-1-4 0,-3-2-7 16,-2-3-15-16,-1-6-13 0,-1-1-6 15,-1-3-2-15,-4-1-2 0,-3 1-1 16,-1-1-2-16,-4 1 0 0,2 5 0 15,0 3 7-15,-2 4 1 0,2 2-3 0,-2 3-14 16,4 0-19-16,1 2-23 16,1-2-8-1,0-6 35-15</inkml:trace>
  <inkml:trace contextRef="#ctx0" brushRef="#br0" timeOffset="55219.34">28601 10362 469 0,'-1'1'36'16,"-1"2"50"-16,-3 4-82 0,0 3-4 0,-3 4-11 15,-7 4-22-15,1 2-19 16,-3 0-18-16,1 0 4 0,6-2 17 0,2-5 16 15,3-6 11-15,2-3 76 16,3-4 57-16,0 1 43 0,0-1 34 16,0 0-47-16,0 0-30 0,0 0-17 15,0 0-15-15,4 1-6 0,-2-1-6 0,1-1-14 16,1 0-9-16,1-3-9 0,1 1-8 16,1-1-5-1,1-2 1-15,1 0-1 0,1-1-1 0,1-1-1 0,-2 0-2 0,0-5 6 16,-2 0 7-16,-2-3 0 0,0-1-1 31,-2-3-10-31,2-3-12 0,-2-4-7 16,-2-4-5-16,-1 0-5 0,-3-2-4 15,-3 3 1-15,2 4-3 0,-2 4-1 16,-1 5 0-16,2 3-3 0,-2 4 0 0,0 5-7 16,0 1-7-16,1 4-14 0,-2 1-9 15,0 5-10-15,-3 4 6 0,-2 9 17 16,1 7 14-16,0 9 18 0,0 5 5 0,5 5 1 15,2 5 2-15,4 5 1 0,2-4 0 16,5 0 0-16,1-7 1 0,2-8-1 16,3-4 1-16,-1-7 1 0,-1-4 1 15,2-1 3-15,2-3 2 0,-1-4 3 0,1-1 5 16,-5-4 5-16,-4-3 2 0,1-3 2 16,-4 0-3-16,2-2-6 0,-1 0-4 15,3-4-6-15,3-3-13 0,7-11-26 16,9-10 348-16,-1-10-241 0</inkml:trace>
  <inkml:trace contextRef="#ctx0" brushRef="#br0" timeOffset="55645.44">28441 9512 1578 0,'9'0'127'16,"-7"0"-81"-16,1-2-42 15,5-1-8-15,-2-3-22 0,18 1-26 16,10 0-6-16,3 3-3 0,1 2 20 16,2 1 28-16,1 1 12 15,4 0 0-15,0 3 0 0,-4 1 1 0,-8-2 5 0,0 2 0 16,-5 2 2-16,-1-1-2 0,-1-1-4 15,-8 0 1-15,-5 0 0 0,-4-2-1 16,-3-1-9-16,-4 2-9 0,-2-1-9 16,-3 3-5-16,-5 4 8 0,-5 4 6 15,-5 2 10-15,-2 2 6 0,-3 0 2 16,-1 1 0-16,0 3-1 0,5-3 1 16,4 3 0-16,-1 0-2 0,5 1 1 0,2 0-2 15,1 1-1-15,4 0-1 16,3-1 0-16,2-1-1 0,4-5 2 0,3 2 2 15,1-3 1-15,1 1-12 16,2-2-28-16,3-1 59 0,3 4-32 16</inkml:trace>
  <inkml:trace contextRef="#ctx0" brushRef="#br0" timeOffset="55785.61">29107 10522 849 0,'2'4'257'16,"-2"-3"-129"-16,-3 0-133 16,-3-1 10-16,3 2-9 0,-2 3-25 15,-1 0-28-15,-2 2 188 0,1 0-117 16</inkml:trace>
  <inkml:trace contextRef="#ctx0" brushRef="#br0" timeOffset="67780.94">1878 3522 1038 0,'16'-21'25'0,"-7"0"-12"0,2-3 10 0,-7 3 18 15,0-1 22-15,0 0 17 32,-4 0 7-32,-1-3 1 0,-3 0-6 0,-4 0-7 15,0-5-14-15,-3 0-7 0,-3-5-6 16,-4-2-8-16,-5-2-3 0,-4-2-10 16,-4 0-7-16,-1 3-6 0,-8 3-7 15,2 1-3-15,-4 5-4 0,0 1-2 16,2 8-3-16,-3 5-5 0,4 5-3 0,2 7-2 15,4 3 0-15,4 5-14 0,5 4-7 16,4 5-3-16,3 10-3 0,5 8 11 16,3 14 14-16,5 11 7 0,7 11 7 15,2 8 4-15,10 6 0 0,-1 7 1 0,4 7 0 16,2 3-1-16,-4 3 1 0,1-4-1 16,-3-4 0-16,-6-6 1 0,-3-7 2 15,-5-5-1-15,-4-5 1 0,-3-5-1 16,-2-4-1-16,-2-9 1 0,1-7-2 15,2-9-1-15,-6-7-6 16,4-6-18-16,-2-6-27 0,-3-7-24 0,3-5-28 16,0-6 7-16,0-3 47 0</inkml:trace>
  <inkml:trace contextRef="#ctx0" brushRef="#br0" timeOffset="68006.05">1682 3692 1589 0,'-13'8'41'0,"-3"2"-16"0,-6 5-23 16,-7 3-1-16,-4 0 4 0,-2-5 1 16,-3 0-4-16,0-4-1 0,-3-3 0 15,2-1-2-15,-1-5-5 0,5 0-10 16,1-2-9-16,3-2-5 0,3 1-10 15,2-2-15-15,6 1-18 0,2-1 183 0,5 1-101 16</inkml:trace>
  <inkml:trace contextRef="#ctx0" brushRef="#br0" timeOffset="68378.49">1744 3843 1506 0,'1'23'29'0,"3"7"-29"0,1 9-7 15,2 6 4-15,-2-2-1 16,-3-3-22-16,-3-3-16 0,-4-4-14 16,0-6 5-16,0-5 23 0,2-10 17 15,-1-4 9-15,4-7 7 0,0-1 12 0,0 0 14 16,-1-2-9-16,0-4-5 0,0-7-10 15,-1-7-7-15,0-12 5 16,-1-10 3-16,0-7-1 0,1-7-4 0,-3-1-3 0,4 0-8 16,1 4-9-16,3 1-10 0,6 5-2 15,5 4 2-15,4 4 8 0,3 8 14 16,4 6 9-16,3 5 8 0,1 10 1 16,2-2-7-16,6 6-6 0,1-1-9 15,0 5-5-15,-2-1-6 0,-6 3-7 16,-5 0-13-16,-5 3-19 0,-1 1 73 15,-2 4-27-15</inkml:trace>
  <inkml:trace contextRef="#ctx0" brushRef="#br0" timeOffset="68743.55">2226 3615 1261 0,'0'0'34'0,"-1"0"-13"0,-1 0-34 16,-2 3-2-16,-1 2 4 0,-3 3 5 16,-6 2 7-16,0 4 4 0,-1 2 2 15,-1 4 1 1,6 0-3-16,3 4-1 0,1 2-3 0,5-1-1 0,1 3-10 0,4 1-11 16,7-4-11-16,10 0-9 0,7-1-2 15,7-4 2-15,4-2 10 0,0-6 19 16,-1-6 18-16,-2-4 12 0,-5-4 0 15,1-5-8-15,0-3-8 0,-1-4 1 16,-2-3 7-16,-5-5 6 0,-6-1 6 16,-6-3 4-16,-6 0 1 0,-6-2 4 0,-3 1 3 15,-5 1 0-15,-5 0-3 0,-2 1-4 16,-5 2-4-16,-1 3-6 0,-2 1-3 16,0 4-4-16,3 3-5 15,-1 2-5-15,1 1-4 0,0 0-6 0,-1 1-8 16,3-1-14-16,0 1-17 0,2 0-21 15,2-2-17 1,2 2-29-16,3-1 64 0</inkml:trace>
  <inkml:trace contextRef="#ctx0" brushRef="#br0" timeOffset="69303.23">2847 3679 1273 0,'37'25'50'16,"-95"158"-40"15,56-151-9-31,3-12-1 0,0-5 2 15,1-3 0-15,0-2 1 0,1-1 2 16,-2-1 0-16,0-3 1 0,1-3 1 0,-2-2 1 16,0 0 2-16,0 0-2 0,0 0 0 15,0 0-8-15,1-2-7 16,-1 0-3-16,-1-2-6 0,-1-3 7 0,2-4 6 16,0-6 4-16,0-7 5 0,1-2 0 15,0-5-3-15,4 2 4 0,1 1 6 0,1 2 3 16,-1 3 4-16,2 0 2 0,2 2-4 15,1-1 2-15,1 0-2 0,2 2-2 16,-3 1 1-16,1 3-3 16,3 2-3-16,2 2-2 0,-2 2-3 0,3 3-1 15,-1 3 1-15,-2 3-2 0,3 1-2 16,-4 1-2-16,2 7-1 0,-3-1-5 16,-2 5-6-16,-1 4-5 0,-1 6-5 15,-1 6 2-15,-3 4 5 0,-2 2 5 16,-2 1 6-16,-1 1 2 0,-4 0 0 15,1 1 0-15,-3-2 0 0,0-5 0 16,1-2 0-16,0-6-1 0,1-5-1 0,3-5-2 16,1-4-10-16,0-5-19 0,0-3-16 15,0 1-15-15,1 0-6 0,3 1 16 16,0-7-51-16,3-5-67 0,2-6 107 16</inkml:trace>
  <inkml:trace contextRef="#ctx0" brushRef="#br0" timeOffset="69743.24">3564 3024 1212 0,'10'15'79'15,"-27"135"-98"16,14-90 34-31,-1-2-1 16,2 9 1-16,1 4 0 0,1 2 0 16,2 2-3-16,0-2-3 0,2-1-2 15,-2-1-1-15,4-2 0 0,3-1-2 16,3-5 1-16,4-8 1 0,-3-10 0 16,0-12 1-16,-4-9 0 0,-2-8-7 0,-2-7-16 15,-2-3-23-15,0-4-35 16,1-2-26-16,2-8-69 0,1-7 95 15</inkml:trace>
  <inkml:trace contextRef="#ctx0" brushRef="#br0" timeOffset="69966.64">3992 3506 1139 0,'0'19'101'0,"-23"21"769"0,-16-16-978 16,-3 2 624-16,-15-7-1127 0,-1-18 136 16,9 14 483-16,3 3-2 0,-1-5 5 15,1-1 1-15,2-3 1 0,5-3-1 16,9-4-4-16,3 1-1 0,8-5-1 0,6 1 0 16,3 0-7-16,9 1-11 0,1-1-18 15,-3-3-24-15,3-1-26 0,1-2 71 16,10-4-106-16,12 0 89 0</inkml:trace>
  <inkml:trace contextRef="#ctx0" brushRef="#br0" timeOffset="70165.12">4100 3626 1399 0,'12'44'36'0,"-3"-1"-20"0,-4 6-12 16,1-1-3-16,-4-2 1 0,2 0 0 15,-1-2-1-15,-2-5-1 0,0-1 3 16,-1-10-3-16,3-5-7 0,-1-6-16 16,0-7-23-16,3-1-26 0,-3-7-22 0,1-2 31 15,5-1-119-15,2-9 124 0</inkml:trace>
  <inkml:trace contextRef="#ctx0" brushRef="#br0" timeOffset="70536.75">4443 3871 1333 0,'29'5'117'15,"-2"-3"-67"-15,-3-2-17 16,-3 0-23-16,-7-4 64 0,0 1-23 16,2-2-16-16,0-1-9 0,-4-3-3 0,1-3-3 15,-2-2-1-15,1-4-2 16,-1-3-4-16,-1-6-4 0,-3-6-1 0,-2-1-3 15,-4-4 1-15,-1 4 1 0,-5 3 0 16,-1 1-3-16,-5 5-3 0,-1-1-3 16,-1 6-6-16,-2 3-1 0,3 4-6 15,-1 6-7-15,3-1-5 0,-1 7-8 16,2 2-15-16,-1 7-15 0,0 4 2 16,-1 9 6-16,0 10 18 15,1 8 20-15,2 7 0 0,4 7-2 0,3-1-3 16,4-1-4-16,8 2-1 0,4-2 1 0,6-3 7 15,4 0 11-15,2-8 10 0,1-7 7 16,2-2 4-16,1-8-5 0,-1 0-17 16,-1-1-32-16,3-4-31 0,1-2 119 0,3-9-55 15</inkml:trace>
  <inkml:trace contextRef="#ctx0" brushRef="#br0" timeOffset="70847.85">5284 4085 498 0,'14'0'95'15,"-5"0"116"-15,-3 0-112 0,-5-2-45 16,-1 1 15-16,-1-1 16 0,-1 2-15 16,0 0-13-16,2 0-15 0,-3-4-2 15,2 2 19-15,-2-3 14 0,1 1 5 0,-1-5-11 16,-2-3-8-16,1-4-6 0,-1-7-8 16,-1-2-7-16,0-8-10 0,0 0-7 15,1-6-3-15,0 1-4 0,2 0-4 16,1 1-4-16,2 1-2 0,2 2 4 0,1 5 1 15,3 1 0-15,2 4 0 0,2 2-6 16,3 1-4-16,4 0-4 0,3 3-6 16,3 0-4-16,3 5-1 0,4 1-2 15,4 0-1-15,2 3 3 0,-3 0 1 0,0 2-6 16,-5 0-7-16,-6-2-18 0,1 1-18 16,-2 1-10-16,-2-2-8 0,0-1-3 15,-2 1-5-15,-4-3-12 0,-5-5 384 16,-4 0-227-16</inkml:trace>
  <inkml:trace contextRef="#ctx0" brushRef="#br0" timeOffset="71239.77">4497 2957 1687 0,'-1'3'-8'0,"1"0"-40"15,-1 2-11-15,0-4 16 0,1 2 41 16,0-2 3-16,1-1 4 0,1 2 5 0,-2-2 6 16,1-2 16-16,2 1 9 0,1-1 7 15,3 1-3-15,2-4-12 0,1 0-10 16,4-3-10-16,-2-1-6 0,3 0-3 15,1 2-1-15,-5 1-1 0,1 1-1 16,-5 3-1-16,-2 0-6 0,-4 2-8 16,-1 0-9-16,0-2-4 15,0 2-5-15,0 0-1 0,-3-1 5 0,2 2 3 0,-3-1 6 16,2 0 9-16,-1 0 3 0,-2 0 5 16,2 2-3-16,-4 0-13 15,2-2-14-15,1 0-25 0,-1-2-18 16,1-2 5-16,-2-5 31 0</inkml:trace>
  <inkml:trace contextRef="#ctx0" brushRef="#br0" timeOffset="73143.48">1214 10387 1093 0,'5'5'95'0,"62"-74"-4"32,-51 51-81-17,-4 3 2-15,-3 0 3 0,1 2-1 0,0-2-3 16,-1 0-3-16,1-1-2 0,-1-6 4 0,0 5 7 15,1-3 5-15,-2 1 3 16,1 0 0-16,0 0-6 0,0 2-5 0,1-1-3 16,-1 1-5-16,-1 1-1 0,1-2-1 15,1 1-2-15,-1 0 0 0,1 1-1 16,1 0 0-16,-4 0-1 0,1 3 1 16,-2 0-1-16,-2 0 6 0,-4 1 3 15,3-1 3-15,-5-1 2 0,0 0-2 16,-3-1-3-1,-2 3-5-15,-4 1-1 0,-5 2-1 0,0 2 3 0,-2 3 6 0,-2-1 4 16,0 5-2-16,1 0-4 0,-3 4-9 16,2 5-3-16,-1 3-4 0,-3 8-2 15,3 2 2-15,3 7 0 0,1 6 0 16,7 2 2-16,1 4 2 0,8-1 2 16,4 2 1-16,1 1 0 15,2 0 2-15,2-1 1 0,2-4 2 0,0-5 4 16,3-1 4-16,-2-3 3 0,2 0 1 0,4-2-1 15,0-1 0-15,0-3-3 16,1-2 1-16,-5-3-1 0,4-5-3 0,0-4 1 16,-7-2-3-16,0-2-1 0,-2-3-1 15,-2 1-1-15,2-2-1 0,-2-1 2 32,-1 1 2-32,-2-1-2 0,1 0 0 15,-2-1-4-15,1 0-5 0,0 0-11 0,-1-1-7 16,2-3-7-16,1-3-14 15,4 0-24-15,4-7-28 0,3-3-31 0,4-1-69 16,-1 1 113-16</inkml:trace>
  <inkml:trace contextRef="#ctx0" brushRef="#br0" timeOffset="73468.27">1748 10079 1118 0,'0'13'87'16,"1"-25"293"15,-1 12-371-31,3 0-5 16,3 1 5-16,3 1-8 0,4 2-1 15,4 7 1-15,10 5 1 0,7 7-1 16,2 5 3-16,4 6-2 0,1 4 0 15,1 1 1-15,3 5-3 0,-2-2 1 16,-2-5 0-16,0-1-1 0,-2-7 0 16,-6-5 1-16,-1-6-1 0,-5-2 0 15,-5-3-1-15,0-4-2 0,-5-2-2 16,-4-1-5-16,-4-2-5 0,-3-4-11 0,-5 2-7 16,-1-2-16-16,1 0-19 0,-1 0-15 15,1 0 39-15,0-6-160 0,1-3 145 0</inkml:trace>
  <inkml:trace contextRef="#ctx0" brushRef="#br0" timeOffset="73708.71">2310 10096 1221 0,'13'20'71'16,"-144"176"112"31,110-166-180-47,-1-1 1 15,-2-3-2-15,5 3 0 0,2-6 1 16,5-1-2-16,4-5-1 0,1-2-10 16,2 0-13-16,1 0-14 0,3-2-12 0,1 2-10 15,5-1-10-15,0-1 755 16,2-1-513-16</inkml:trace>
  <inkml:trace contextRef="#ctx0" brushRef="#br0" timeOffset="74380.59">2734 11146 1092 0,'-6'51'29'0,"2"-13"-15"16,-3-4 12-16,4-18 6 0,-2-8 0 0,3-2-5 15,0-4-22-15,-2-1-11 0,4-1 4 16,0 0 8-16,0 0 10 0,0 0 4 16,-2-5 0-16,1 3-5 0,0-3-1 15,0-7 2-15,-4-4 1 0,2-11 1 16,-2-9-1-16,2-5-3 0,-1-6-5 16,0 0-3-16,0-3-2 0,0 3-1 15,1 0 3-15,1 3 2 0,-1-4 3 0,1 1 2 16,1 0-3-16,1-2-2 0,-2 1-2 15,2 2-2-15,0-1-1 0,1-4 0 16,2-2-2-16,1 2 0 0,1-5-2 16,4 3-4-16,3 0-2 0,3 3-3 15,3 8-2-15,1 5-2 0,1 7 0 0,2 6 1 16,2 3 2-16,2 4 2 16,3 3-2-16,2 4-6 0,1 2-4 0,2 6-2 15,-1 2 5-15,-2 7 11 16,-1 2 7-16,-3 4 4 0,-2 8 2 0,-4 1-2 15,-4 4 1-15,-3 0 1 0,-6 6 0 16,-6 1 0-16,-2 2-1 16,-8 3-1-16,-3-3 0 0,-8-1 4 0,-6 1 1 0,-5-2 3 15,-5-2 0-15,-6 0-3 0,1-2-3 16,-4-6-2-16,0-5-2 0,4-4-2 16,3-5-4-16,5-5-7 0,5 1-6 15,4-5-7-15,1 0-13 0,3-2-17 16,4-5-19-16,3-4 763 0,3-4-520 15</inkml:trace>
  <inkml:trace contextRef="#ctx0" brushRef="#br0" timeOffset="74647.64">3436 9499 1488 0,'-5'15'35'0,"1"5"-27"0,0 10-5 16,3 7-2-16,0 7 2 16,2 8 0-16,2 6-1 0,1 6 0 0,-1 3 1 15,1 0-2-15,0-3 1 16,-2-1 0-16,5 1-2 0,-3-3-10 0,3 0-8 15,4-3-8-15,-6-6-7 0,4-4 2 16,-2-7 0-16,-3-9 4 0,0-10-1 16,0-6-7-16,1-4-16 0,3 1 27 15</inkml:trace>
  <inkml:trace contextRef="#ctx0" brushRef="#br0" timeOffset="75042.14">3819 10235 1293 0,'13'-12'43'0,"2"-2"-3"0,4-3-29 15,-1 0-5-15,3 4 5 16,-3 1 2-16,-2 1 2 0,0 6 1 16,-3-2-2-16,3 3 2 0,0 0 4 0,0 3 1 15,1 0 0-15,2 2-2 0,0 1-3 16,-2 3-3-16,0 0-6 15,-2 4-5-15,-1 4-4 0,-1 0-9 0,-3 6-8 16,-2 6-7-16,-4 7-7 0,-4 3 0 0,-9 0-1 16,-3-1 0-16,-5-4-1 15,-4-3 4-15,-5-5 3 0,-6-4 6 0,1-6 5 16,-1-4 8-16,1-6 5 0,2-2 4 16,1-2 6-16,0-6-2 0,6 0 3 15,5 0 5-15,7 0 1 0,6 0 12 16,2 1 8-16,2-2 3 0,4-6-2 0,5-1-9 15,8-4-21-15,7-5-17 32,5-3-32-32,6 1-37 0,5 5 98 0,4 5-256 15,4 9 186-15</inkml:trace>
  <inkml:trace contextRef="#ctx0" brushRef="#br0" timeOffset="75271.95">4603 10495 1027 0,'-7'-3'91'0,"-2"-2"55"15,-2-3-41-15,1-4-47 0,0 0-5 16,4-3-9-16,-2-3-8 0,4 1-10 16,1-3-5-16,1 0 0 0,2 1 3 0,2 0 8 15,-1 0 0-15,2 1-1 0,1 0-6 16,3 1-9-16,2 0-6 0,3 0-7 15,3 3-3-15,-1-1-7 0,3 1-6 0,1 2-14 16,1 0-14-16,0 3-15 16,1 0-21-16,-1 0-18 0,0 1 101 0,-1 0-135 0,-1 2 106 15</inkml:trace>
  <inkml:trace contextRef="#ctx0" brushRef="#br0" timeOffset="75648.78">5091 10089 921 0,'38'10'136'0,"1"-7"923"0,-27-5-181 16,0-2-822-16,-24-15-764 15,0 8-212-15,15 4 956 0,-2 1-8 16,0 0-5-16,-2 2-7 0,-4-3-11 16,-6-1-5-16,-2-2-3 0,-6-1 2 0,1 3-2 15,-5 0 0-15,4 5-5 16,2-1-9-16,0 4 1 0,-3 4-6 0,-1 1-4 15,-5 6 2-15,-2 4-4 0,-2 3-2 16,4 1-5-16,2 4-13 0,9-1-18 16,5 5-8-16,5 6 2 0,6 5 11 15,6 4 24-15,5-1 18 0,4-4 20 16,2-7 19-16,7-1 13 0,-1-4 2 16,9 2-4-16,0 0-3 0,-3-3 5 15,0-5 6-15,-3-6 2 0,1-4-8 0,5-2-12 16,1-1-10-16,-4-4-8 0,5-2-6 15,-4-2-6-15,2-5-11 0,0-3-9 16,-1-2-16-16,2-3-18 0,3-4-21 16,3-2-67-16,-3-1 90 0</inkml:trace>
  <inkml:trace contextRef="#ctx0" brushRef="#br0" timeOffset="76204.67">5852 10123 923 0,'-10'-27'68'0,"-2"3"26"16,-6-1-22-16,0 7-26 16,-3 0-6-16,0 5-6 0,-2 3-8 0,-1 1-12 15,-1 4-4-15,-2 3-5 0,2 2-3 0,4 5 0 16,-2 1-2-16,3 4 0 0,1 5-1 16,-5 5-4-1,0 4-4-15,2 3-6 0,4-1-7 16,9 5-20-16,9 1-4 0,6 3 4 0,6 3 6 0,5-3 26 15,2-3 21-15,-1-8 18 16,0-8 13-16,1 0 5 0,-2-4-2 16,1-1 4-16,-2-2 9 0,-4-5 7 15,4-3 1-15,-3-1-3 0,1-4-6 0,-2-2-7 0,2-3-5 0,0-4-10 32,2-5-15-32,-1-5-7 0,0-4-9 0,-2-8-4 15,1-6 0-15,-2-9-2 0,-2-5 1 16,-2-4 0-16,-5-9-1 0,-2-5-2 15,-4-3-3-15,-5-3-1 0,-3 3 0 16,-4 5 1-16,2 7 1 0,-2 10 0 16,1 11-2-16,2 9-5 0,1 8-10 15,2 10-4-15,3 7-1 0,5 9-2 16,-2 1 4-16,1 7 0 0,-1 11 2 16,0 11 7-16,0 15 6 0,4 14 5 0,7 12 3 15,5 11 1-15,6 7 1 0,2 3 1 16,5 1 0-16,5 5 1 15,2-1 4-15,7 3 5 0,-1-7 12 0,-2-14 18 16,-1-17 6-16,-9-19-5 0,-6-13-11 16,-6-7-18-16,-4-6-10 0,-1-3-1 15,-3-5-2-15,-3-7-5 0,-2-1-17 16,1 0-19-16,-3-1-14 0,3-4-26 0,1-4-12 16,0-8 728-16,2-7-484 0</inkml:trace>
  <inkml:trace contextRef="#ctx0" brushRef="#br0" timeOffset="76735.94">5241 10082 974 0,'0'0'69'0,"-1"1"23"0,1-1-10 16,0 0-35-16,-2 1-3 0,2-1-7 15,0 2-14-15,0-2-14 0,0 0-7 16,0 1-2-16,-5 2 0 0,1 2-1 16,-2 2 1-16,-3 2 1 0,-5 3-1 15,0 1 0-15,-2 3 1 0,-2-5-1 16,1 3 1-16,-2-2 0 0,1 0 0 16,3 1 0-16,1 0 0 0,1-1 1 0,1 2-4 15,-1 2-12-15,0-2-12 0,0 2-13 16,-1 1-7-16,1 0 1 0,-2-3-2 15,-2 2-3-15,-1-3 1 0,-2 0-82 16,2-5 85-16</inkml:trace>
  <inkml:trace contextRef="#ctx0" brushRef="#br0" timeOffset="77440.59">7161 10002 1132 0,'0'0'61'0,"0"0"32"0,-3 0-73 0,-2 0-26 16,-2 4 1-16,-11-1 1 16,-9 2 4-16,-10 3 1 0,-7 0 2 0,-2 3 0 15,1 1 0-15,1-1-2 0,4 4 0 16,0-2-1-16,5 4-2 0,3 2-4 16,4 3-5-16,4-1-9 0,6 0-5 15,6-1-1-15,2-5 1 0,3 0 8 0,5-6 8 16,2-3 7-16,1-1 7 0,1-2 7 15,-1 1 4-15,4-1-1 0,4 1-1 16,3 2-4-16,7 2-2 0,7 2 3 16,1 0 0-16,2 1 5 0,-2 0-1 15,0-1-4-15,-1 4-3 0,0 1-5 16,0 3-3-16,-2-1 1 0,-2-1-1 0,-3 4 2 16,-7-5 9-16,-4-1 7 0,-2-4 9 15,-6 0-3-15,-6 1-8 0,-4 4-8 16,-7 3-7-16,-7 2-1 0,-6 2 2 0,-6 0-2 15,-4-4 0-15,-3-4-5 16,-4-2-5-16,-1-1-4 0,-3-6-7 16,-4-3-2-16,7-2-3 0,-1-4 1 15,8-4-1-15,8-1-5 0,7-3-9 0,7-1-11 16,6-1-8-16,4-3-4 0,3-2 512 16,6-2-337-16</inkml:trace>
  <inkml:trace contextRef="#ctx0" brushRef="#br0" timeOffset="78076.37">7429 10344 1735 0,'3'27'95'0,"-5"-52"-40"31,2 25-49-15,0 0 3-16,0 0 5 0,0 0 8 16,0 0 10-16,2-4-1 0,0 2 0 15,2-1-5-15,-1-1-9 0,1-2-5 16,2-2-3-16,3-4-5 0,5-5-2 0,5-2-2 16,1-2-3-16,1-2-3 15,-1-1-4-15,-1 1-2 0,-2-1-2 0,2 2 0 16,-2-2-2-16,-2 5 2 0,-3 2 1 15,-2 2 1-15,-4 2 3 0,-3 1-2 16,0 1-5 0,-3 1-4-16,-2 1-3 0,-1 2-4 0,1-1-1 0,-2 1 4 15,-2 2 4-15,-2 1 4 0,-2 2 3 16,-1 2-4-16,-3 4-3 0,-2 3-3 16,-4 8-6-16,-2 5-2 0,-1 6 3 15,-2 5 3-15,4 4 12 0,3 2 6 16,2 2 2-16,5 3-3 0,1 0-7 15,1-1-7 1,2-3-2-16,1-4 3 0,1-6 8 16,2-5 8-16,1-3 4 0,0-7 1 15,1 0-1-15,1-1 1 0,3-4 0 0,0-1 0 16,1 0 0-16,2-1 0 0,3 2 1 16,1 0 2-16,5 2 0 0,6-1 3 15,4 1 2-15,3-2 1 0,3-1 3 16,-2-2 2-16,2-1 1 0,0-4 3 15,-7 0 1-15,1-2-3 0,0-1-3 0,-4-3-3 16,4-1-4-16,-1 1-1 16,-2-3-3-16,2 0-1 0,1 0-4 0,-4 0-4 15,3 0-6-15,2 1-12 16,-2 1-8-16,0 0-12 0,-3 0-7 16,-1 0-9-16,1-3 17 0,-1-1 19 0</inkml:trace>
  <inkml:trace contextRef="#ctx0" brushRef="#br0" timeOffset="78365.96">8334 9488 1262 0,'4'65'33'0,"0"-3"-23"0,2 14-3 15,2 0-3-15,2 1-1 0,1 3 0 16,-1 2 0-16,0-1 0 0,0 3 0 0,1-1 0 16,-1-1 0-16,-1-4 0 0,0-7-1 15,0-4 0-15,-1-11 0 0,0-12-1 16,-1-10 2-16,-3-13-3 0,-1-7-9 15,0-8-20-15,-1-5-25 0,4-4 689 16,6-7-477-16</inkml:trace>
  <inkml:trace contextRef="#ctx0" brushRef="#br0" timeOffset="78569.38">8926 10141 1238 0,'-1'0'87'0,"-4"2"71"16,-5 1-125-16,-8 5-35 0,-11 2 6 16,-7 3 11-16,-9-1 3 0,-8 0 2 15,-3-1-7-15,-2 2-7 0,0-6 0 16,10 2-2-16,2-3-15 0,3 1-9 0,4-2-21 16,-4-2-26-16,3 0-10 0,-1-2 37 15</inkml:trace>
  <inkml:trace contextRef="#ctx0" brushRef="#br0" timeOffset="83734.53">20294 5634 429 0,'7'27'113'31,"-65"-76"-54"0,49 45-63-31,4 4 1 0,3-1 0 16,2 1 0-16,0 0 2 0,0 0 7 15,0 0 23-15,0 0 25 0,0 0 20 0,0 0 8 16,0 0-12-16,0 0-19 16,0-2-18-16,-2-2-16 0,0-1-7 0,-2-3-5 15,1-1-4-15,-3-1 0 0,2-1 0 16,-1 2 0-16,2 1 4 16,1-1 7-16,-1 2 13 0,3-1 14 0,0 1 10 15,0 1 7-15,1-2-3 0,2 1-4 16,0 0-11-16,0-2-11 15,3-3-3-15,2-1-8 0,1-1 1 0,1 1 6 16,2-1-1-16,3 1 3 0,1-1 3 16,2 2-3-16,0-3-2 0,0 1 1 15,-2 0-1-15,5 1-2 0,-1 3-4 0,2-3-8 16,5 2-7-16,2 1-3 0,3 1-3 16,-1 2 2-16,0 3-1 0,-1 1-2 15,1 3 0-15,4 2-1 0,3 0 0 16,1 3 2-16,0 1-3 0,-3 2 0 15,-7 0 1-15,0 3 1 0,-3 0 1 16,-3 2 0-16,-1 1 2 0,-6 1-2 0,-3 2 1 16,0 1 0-16,-1 0-2 15,0 5-2-15,-3 4-2 0,-2 7 0 0,-4 2 0 16,-1 4 3-16,-2 1 2 16,0 4 0-16,-2-5 1 0,-1 1-1 15,0 1 1-15,-4-2 0 0,0-1 0 0,-1 0 2 16,-5 3 0-16,2-4 1 15,-3-1 0-15,1-3 2 0,0-3 3 0,1-2 2 16,-4-2 5-16,1-2 0 0,-5-4 1 16,-2 1 1-16,-6-5 1 0,-6 3 2 15,-4-2 0-15,-6-2-2 0,0-1-3 16,2-2-2-16,1-2-3 0,0-4-3 0,1 0 1 16,0-3-1-16,1-3-1 0,6-1 1 15,-1-1-2-15,3-3 1 0,-3 0 2 16,-2-3 1-16,-1-1 2 0,2-1 1 15,1-2 0-15,2-1 1 0,2-5 1 0,-2-1 1 16,1-3 2-16,-3-2 3 16,3 0 0-16,3-4 0 0,0-3-2 0,4 1-3 15,4-3-3-15,1 7 0 0,4-1 1 16,2 3 1-16,3 1 5 0,2 1 6 16,1 1 9-16,5 2 9 15,1 1 5-15,1 0 0 0,3-4-7 0,3-6-14 0,0-6-10 16,6-4-7-16,-1-1-4 0,2 0 0 15,3 4 4-15,0 1 1 16,3-1 0-16,2-2 0 0,3-1-5 16,0-2-3-16,2 3-4 0,-2 2-5 15,3 3-4-15,1 2-3 0,0 3 0 0,3 5-11 16,3 2-6-16,5 1-6 0,6 1-10 16,1 2 0-16,2 5 3 0,-6 2 1 15,1 3 4-15,2-3-14 0,-2 3-23 0,-2 2-10 16,0 2-16-16,-1 3 11 0,3 5-204 15,2-1 197-15</inkml:trace>
  <inkml:trace contextRef="#ctx0" brushRef="#br0" timeOffset="85236.45">31306 1425 741 0,'0'13'78'16,"61"-13"-6"-16,61 14 3 15,-260-48-103-15,95 28 91 0,43 3-11 16,0-4-2-16,0-1-7 0,1-1-4 16,1-2 3-16,1-1 8 0,1-1 9 15,2 0 4-15,2-1-6 16,3-1-11-16,2-1-15 0,2-2-11 0,0-1-3 31,5-1-5-31,0 1-2 0,6-3-3 0,1 3-6 16,-4-1-1-16,8 0-2 0,1 1-1 15,5 1-1-15,3-2-3 0,0 4-2 16,5 3 0-16,3 0 2 0,4 4 3 16,0 0 0-16,-6 1 2 0,-7 2-1 15,-4 2-1-15,-5 2-1 0,-1 2-5 0,-1 5-2 16,-3 3-1-16,-2 3 1 16,-2 6 1-16,1 5 1 0,-2 4-1 0,0 8 0 15,-1 7 3-15,-2 5 2 0,-2 5 1 16,-2 7 1-16,-2 2 1 0,-3 2 0 15,1 0 1-15,-2-5 0 16,-1 3-1-16,-1-3 1 0,-3-1-2 0,-1 0 1 16,-3-4-1-16,-4-7-1 0,-2-7 1 15,-4-5 1-15,-4-5-1 0,-5-1 2 16,-1-2 1-16,-5 0 1 0,-4-4 0 0,-1 1 0 16,-8-4 0-16,-1-4 1 0,-1-2 1 15,1-3 0-15,-1-3 1 0,-3-3 1 16,-1-3-1-16,0-3 3 0,1-3 1 15,6 0 1-15,0-4 1 0,-4-6 2 0,-4-5 2 16,-3-8 0-16,2-6-2 16,0-4-5-16,-1-4-4 0,-1-1-3 0,0-2 6 15,7 2 4-15,7 1 3 0,7 2 6 16,3 0-6-16,4 3 3 0,6 5-2 16,1 1 1-16,4 6-1 0,2-1-3 15,3 2 6-15,3 1 1 0,3-3 8 16,2 2 7-16,2-2-3 0,7 0 1 15,0-1-4-15,2 1-6 0,6-1-5 0,5 1-7 16,5 0-8-16,9 0-4 16,7 4 1-16,1-2 5 0,0 5 6 15,-5 4 1-15,-7 2 1 0,-5 1-7 16,-2 3-3-16,2 0-1 0,1 1-5 0,2 0 0 16,-3 2 0-16,-2 4-6 0,-2 1-4 15,-1 1-14-15,0 1-13 0,1 0-13 16,0 0-10-16,5 1-9 0,7 3-301 0,5 1 254 15</inkml:trace>
  <inkml:trace contextRef="#ctx0" brushRef="#br0" timeOffset="88940.21">4410 4958 1055 0,'1'0'40'15,"-1"1"0"-15,0-1-17 0,-1 0-11 16,1 0 0-16,0 0 1 0,0 0-4 16,-2 0-1-16,0-1 4 0,-2-1 8 15,-2-1 6-15,-1-2 7 0,-2-1 0 16,-3-1-3-16,-2 0-4 0,-6-2-5 0,-3 0-3 15,-5 0-1-15,-5-2-4 16,-4-1-4-16,-8 1-2 0,-2 2-3 0,-1 2 0 16,2 3-2-16,1 4-1 0,-3 3-1 15,-3 6 2-15,-1 4 3 0,4 5 1 16,5 3-1-16,7 0-2 0,6 1-3 16,5-1 0-16,8-1 0 0,6-3 0 15,5-3 3-15,3-4 7 0,3-3 9 0,0 1 6 16,5-1 7-16,4 0-3 0,5 0-3 15,5-2-5-15,5 1-5 0,1-3-5 16,4-1-1-16,-1 2-5 16,7 0-1-16,3 0-2 0,1 0-1 0,2 3-1 15,-3-1 2-15,0 4-1 0,0-3 1 16,4 6 0-16,-1-4 0 0,1 2 0 16,-2 3 1-16,-4 0-1 0,-3 2 0 0,-1-3-1 15,-2 2-1-15,-2 0 0 0,-5-1 0 16,-3 0 3-16,-4 1 4 0,-5 0 1 15,-4 2-1-15,-5-1-5 16,-4 0-1-16,-5 1 3 0,-3 0 4 0,-5-2 2 16,-6 3 3-16,-7 0-3 0,-3-3 1 15,-6 1 0-15,0-5-2 0,0-1 0 0,-2-2-1 16,2-4 0-16,-2 0 0 16,3-3-1-16,1-1-1 0,3 1-1 0,0-2-1 15,2 0-1-15,0-1 1 0,-2 0-1 16,6 2 0-16,3 0 2 0,7 0 1 15,6 0 3-15,3 2 4 0,4-2 2 16,2 0 0-16,1 0-1 0,-1 1-4 0,1-1-3 16,0 1-7-16,0-1-7 15,0 0-9-15,0 0-6 0,0 0-9 0,1 0-15 16,-1 0-15-16,1 0-22 0,0-1-20 16,6-6 679-16,6 2-443 15</inkml:trace>
  <inkml:trace contextRef="#ctx0" brushRef="#br0" timeOffset="104229.56">3307 4527 257 0,'-2'-4'101'0,"2"2"73"16,0 2-54-16,-1 0-34 0,1 0-47 15,1 1-13-15,1 2-11 0,-2-3-5 16,0 0 0-16,0 2 0 0,0-2 2 15,0 0 2-15,0 0 7 0,0 0 4 16,-2 0 2-16,2 0 4 0,0 0-1 16,0 0 0-16,0 0 2 0,0 0-4 0,0 0-5 15,0 0-4-15,0 0-7 0,0 0-3 16,2 0-1-16,-2 0-2 16,1 0 0-16,-1 0 1 0,2 0-1 0,-2 0 0 15,0 0 1-15,0 0-1 0,2 2-2 16,-1-1 1-16,2 1-3 0,-3-2 1 15,0 0 1-15,1 0 0 0,-1 0 1 16,1 0 0-16,0 0 1 0,-1 2 1 16,0-2-1-16,1 2-1 0,0-2 0 0,3 2 1 15,-1 1-2-15,-1 1 1 0,0-2 1 16,2 0 1-16,-1 1 1 0,-2-3 2 16,0 1-2-16,1-1-2 0,1 4-1 15,3 0-4-15,-3-1 0 16,2 1-1-16,-1 1 0 0,0-1-1 0,1 2 1 15,-1-2-1-15,2 3 0 0,2 1 1 16,1 2 0-16,1-1 0 0,1 2 0 0,-1 1 2 16,4 1-1-16,0 3 2 0,1-2 0 15,2 3 3-15,1 2 3 0,5 2 1 16,4 2 3-16,-1 3-2 0,3 3-2 16,1 4 1-16,2 2 5 0,5 7 7 15,8 5 10-15,5 4 5 0,1 2-1 0,3-3-1 16,-3-1-3-16,-8-4-4 15,-1-6-5-15,-6-3-6 0,-2-7-7 0,-4-3-2 16,-4-3-2-16,-4-1-1 0,0-2-1 16,-3 0 0-16,-2-1-1 0,-3 0 1 15,0-1 4 1,-1-3 3-16,-1 0 3 0,1-4 0 0,-2-1-4 0,-2 0-2 16,0-1-3-16,-1 1-2 0,-1-1-2 0,-1-1 0 15,0-2-1-15,-2 0 0 16,1-1 1-16,-1-1 0 0,1 1 0 0,-3-1 1 0,2 1-1 15,-1-3 1-15,-2 1 0 16,2 1-1-16,0-1 0 16,0-1 0-16,0 3-1 0,0-2 0 0,-1 1 0 15,1 0 0-15,0-2 0 0,-2 3 0 0,2-2 0 16,-2-1 1-16,2 3-1 0,0-2 0 16,0 2 0-16,2-3 1 0,-3 3-1 0,-1-2 0 15,2 0 0-15,-2 2 0 16,2-3 0-16,1 1 0 0,0 2 0 15,-2-2 0 1,0 1 0-16,0-1 0 0,-3 0 0 16,3 0 0-16,-2-3 1 0,3 2 1 15,-2-2 1-15,-1 0 0 0,1 0 0 16,-1 0 1-16,0 0-5 0,0 0-7 16,0 0-7-16,0 0-10 0,0 0-6 15,0 0-13-15,-1 0-28 0,0 0-28 0,0-5-251 16,8-7 224-16</inkml:trace>
  <inkml:trace contextRef="#ctx0" brushRef="#br0" timeOffset="115197.17">21001 5379 688 0,'1'0'35'0,"-1"1"18"15,0-1-11-15,0 0 3 0,0 0 10 16,0 0 6-16,1 0-3 0,0 0-1 16,-1 0 0-16,0 0-2 0,0 0-5 15,1 0-7-15,3-1-4 0,-1 0-6 0,3 0-2 16,-1-1-2-16,3 0-9 16,0-3-6-16,2 1-4 0,0-1-4 0,3-1-2 15,1 1-1-15,3-3-2 0,1 1 4 16,2 1 2-16,0-1 3 15,1 0 2-15,-2-1-2 0,1 1-4 0,2 0-2 16,4 0 3-16,5 0 4 0,3-1 2 16,-1-1 1-16,0-1-3 0,1-1-4 15,0-1 0-15,3 0 1 0,5 0 3 0,-4 0 1 16,1 2 2-16,4-1 1 16,-2 1 2-16,9 4-2 0,2-1-1 0,4 1-3 15,-2-2-7-15,-4 2-2 0,-2-3 0 16,-3 0-2-16,1 0 1 0,-3 2 0 15,1-1-1-15,3 2 1 0,-1 1-1 16,7-4 0-16,-4 2 0 0,-1 0 0 16,-6 1 1-16,-5-3 1 0,-1 0 2 0,0 1-2 15,0-3 0-15,1-1 0 16,-2 0-2-16,0 0 1 0,0-6 1 0,-1 3-1 16,5 0 1-16,-1 1-1 0,0 0 1 15,-3 1 0-15,-2-1 0 0,-2 3 0 16,-6 1-1-16,0 0 1 0,-1 1-2 15,0 1 1-15,-2 0 0 0,-2 1-1 16,-1 2 0-16,-2 0 0 0,-2-1-3 16,-3 1 0-16,-2 2-1 0,-2-2-2 0,-1 3-1 15,-2 0-2-15,0 0-3 16,-2-1 0-16,1 1 0 0,-3 0 0 0,1 2 0 16,0-2-4-16,-1 0-3 0,1 0 2 15,-2 2 4-15,0-1 5 0,1 0 4 0,-1 0 0 16,0 1-4-16,1-2-7 0,0-5-5 15,0 5-3-15,-1-1 1 0,0 0 3 16,0-2 1-16,0 0-2 0,-2-1-3 16,1-2-1-16,-3 1 2 0,0-2 6 15,-3-3 1-15,-1 0 4 0,-2 0-2 16,-2-3-3-16,-4 2 1 0,-3-3 1 0,-6-2 4 16,-5 0 3-16,0-2 4 0,-2 4 0 15,3-2 1-15,1 2 1 16,0-1-1-16,4 4 1 0,3 3 0 0,2 2-1 15,9 5 0-15,1-3 5 0,4 5 1 16,5 1 8-16,0 0 8 0,0 0 2 16,0 0 5-16,0 0 0 0,0 0-1 0,0 0-6 15,2 1-1-15,3-1-6 16,0 1-5-16,6 1-2 0,4 3-6 0,7 0-1 16,7 4 0-16,5 5-1 0,3 2 2 15,3 2-1-15,2-2 0 0,-1 0 1 16,0-2 1-16,-5 1 0 0,-3 0 0 15,2-2 0-15,1 1 0 0,2-2 0 16,-2-1 0-16,-10-3 2 0,-7-2 3 0,-5-4 2 16,-5 0-1-16,-5 0-1 15,-3 0-1-15,0-2-3 16,0 0-2-16,0 1-5 0,1 2-3 0,-6 0-5 16,-1 3 1-16,-8 2 2 0,-2 6 1 0,-8 4 6 15,-7 2 3-15,-8 3 1 0,1 3 4 16,-2 2 0-16,0 2 1 0,-1-2-1 0,-2 3-1 15,2-2-1-15,-1-4-1 0,9-3 0 16,2-4 1-16,3-3 1 16,6-3-1-16,2-3 3 0,3-2 0 0,7-4 0 15,3-1 1-15,6 0 2 0,0-2-3 16,0 0-24-16,0 1-32 0,4 0 284 16,11-5-195-16</inkml:trace>
  <inkml:trace contextRef="#ctx0" brushRef="#br0" timeOffset="117300.4">21200 5823 754 0,'0'0'38'0,"0"0"28"16,0-1-27-16,0 1-16 0,1 0 9 0,-1 0-2 0,1 0 6 16,-1 0 14-16,0 0 8 0,0 0 8 15,0 0 3-15,0 0-2 0,1 0-12 16,0 0-10-16,3-2-11 0,-1 2-10 16,1 0-5-16,2 0-9 0,4 2-6 15,4-1-2-15,1 0 2 0,6 0 7 16,1 1 6-16,2 0 3 0,-1-2-2 0,0 2-5 15,-1-2-7-15,1 0-3 0,1 0 0 16,3 0-2-16,1 0 0 16,4 0 1-16,1 0-1 0,1 1 0 0,4-1 0 15,3 0-1-15,1 1 0 0,10 0 2 16,4 1-1-16,3 2 2 0,-3-2 1 16,-2 1 1-16,-3 1 1 0,-1-3 3 15,-2 1 1-15,-1-1 2 0,2-1 1 16,0 0-3-16,4 0 1 0,0-1 4 0,-5 1 0 15,-3-2 1-15,-3 1-3 0,-1 1-7 16,4-4 0-16,-1 2 1 0,-3 0 5 16,2-1 2-16,2 0 1 0,1 1-2 15,7 1-1-15,-2 0 3 16,0-1 3-16,-7 2 7 0,1-2 2 0,-5 2-1 16,0-2-2-16,3 1-6 0,-6 0-2 0,-1-2 2 15,-1 3 1-15,3-2 0 0,4 0-4 16,3 1-6-16,0-1-6 0,-6-1 1 15,-1-1 0-15,-1 0-1 0,2-1 0 16,3 0 2-16,0-1-1 0,-2 0 4 16,-1 0 2-16,5 1 1 0,2 1 3 0,4-1-2 15,1 1-1-15,-2-2-2 0,-2 0-2 16,0 2 0-16,-3 1-1 16,5 0-1-16,-2 1-2 0,0 2-1 0,6-1-2 15,0 1-2-15,1-2 1 0,2 2-1 16,-3 0 2-16,-5 0 1 0,-1 0 2 15,1 0-2 1,-2 0 1-16,2 0-1 0,2 0 0 0,7 0-1 0,1 0 1 16,0-1-1-16,-1-2 0 0,-8 2 3 0,-3 0-1 15,0 0-1-15,0-1 0 16,5-1-1-16,6 1-2 0,6 0 0 0,4-1 0 16,-3-2 2-16,-3 1 4 0,-7 0 0 15,-3-1 0-15,0 1-2 16,-2-1-2-16,2 0 1 0,1 1 1 0,5 1 0 15,-1-3 0-15,-1 1-1 0,-2 0 2 0,-7-4 1 16,0 2 1-16,0-2 0 0,-2 1-1 31,0 0-3-31,1-1 0 0,2-2 0 0,3 0-1 0,3-1 0 0,-2 1 0 32,-3 0 0-32,-2 1 0 0,-1-3 0 0,2 1 0 0,0-1 0 0,0 0-4 15,2 0 0-15,2 0-2 0,4 1 0 16,-3 1 5-16,-5 0 0 0,-6 2 1 31,-3 0 0-31,-1 1 0 0,1 0-1 16,1 0 0-16,3 0 0 0,-5 0 1 15,5-1 0-15,0-1 0 0,0-1 0 0,6 0 1 16,-4 2-1-16,-4-2 0 0,-1 4 1 16,-5-2-1-16,1-2 0 0,0 2 0 15,1-1 0-15,0-2 0 0,-2 1 1 0,2 0 0 16,-4 0 2-16,1-2-2 15,1 2-1-15,1-1 1 0,-1-2 0 0,0 3-1 16,-2-1-2-16,-4-4-1 0,-2 1-1 16,-3-3 2-16,-4-2 3 0,1 2 0 15,-2-4 0-15,1 1 2 0,-2-1 0 16,-3-2 1-16,1 0-2 0,-1-1-3 0,0-1-1 16,1-2 0-16,-1 0 0 0,1 1-1 15,0 0 2-15,-2 1-2 0,2 0 0 16,-2 2 1-16,-1 2-2 0,-3 1 1 15,-1 0-1-15,-2-1 0 0,0 2-1 16,0 1-2-16,-1 3-2 0,-2 2-1 16,-1 6 0-16,0 1 0 0,-2 6 1 15,0 0 0-15,0 1-1 0,0-2-4 16,-5-1-1-16,2 8-3 0,-3 2 3 16,-3 3 2-16,-1 7 4 0,-5 7 2 15,-3 7 3-15,-2 3 1 0,-2 5 2 16,0 1 0-16,2 2 0 0,3 2 0 0,3 1-1 15,4 1-1-15,1-2 0 16,2-2 0-16,0-4 2 0,3-3 1 0,1-3 1 16,3 1 0-16,1-4 1 0,-2-1 0 15,1-4 0-15,0-4 0 0,0-5 0 0,0-1-1 16,0-6 1-16,0-1 0 16,0-3-1-16,-2 1 1 0,2-3 0 15,0-1 0-15,0-1 1 0,0 0 0 0,0 0-3 16,2 0-2-16,1-1-2 0,-3-1-4 15,0 0 4-15,2-2 2 0,1-3 2 16,3-4 2-16,1-3-2 0,0-7-2 0,1-4-1 16,1-5 1-16,3-2 0 0,-1-3-1 15,0 1 2-15,1-4-1 0,-3-3 1 16,0-2 0-16,-1 0 0 0,0 2 0 16,2 6 0-16,-2-3 1 0,1 4-1 0,-2 4 0 15,-1 5-2-15,-2 6-2 0,-2 1-2 16,-1 1-1-16,-1 5 0 0,-1 3-1 15,-3 2-4-15,-3 4-1 0,-3 0 2 16,-3 3 0-16,-5 3 4 0,-5 0 4 16,-4 6 1-16,-8 3 1 0,-8 1 0 15,-3 5 2-15,-8-3 0 0,-3 0 1 16,1-3-1-16,1-2 1 0,4-2 0 0,10-2-1 16,5-3 0-16,2-2 2 15,7 0 2-15,1-2 3 0,3 0 2 0,4-2 0 16,2-1 0-16,5 1-1 15,3 1-1-15,3 0 1 0,6 2 4 16,-1 0 1-16,1 0 3 0,1 0-2 0,-1 0-13 16,2 0-15-16,2 0-33 0,1 0-35 0,4 4-38 15,0-2 648-15,5 3-414 16</inkml:trace>
  <inkml:trace contextRef="#ctx0" brushRef="#br0" timeOffset="119121.94">21097 6200 1031 0,'0'0'35'0,"0"2"-8"0,0-2-11 0,-1 0-6 0,1-2 1 16,-1 1 1-16,0 1-2 0,1 1-4 16,0-1-3-16,0 0 3 0,0 0 13 15,0 0 19-15,0 0 15 0,1 0 9 16,-1 0-4-16,1 0-7 0,-1 0-11 15,0 2-8-15,1-1-7 0,1-1-8 16,1 3-4-16,-1 1-6 0,3 3-5 16,0 2-3-16,5 2-2 0,4 4 1 0,2 3 0 15,2 4 2-15,1 3 0 0,1 3 1 16,5 3-1-16,3 2 1 0,4 0 0 16,4-2-1-16,1 3 1 15,-3-3 0-15,-4 4-1 0,1 2 1 0,-2-2 0 16,0 4-1-16,1 1 2 0,-3-5 4 15,-2 3 2-15,-3-6 1 0,-1 0 1 16,-3-4-4-16,1 0-2 0,-2 1-2 16,-2-1-2-16,0 0 1 0,0-1 0 15,-2-5 0-15,2-2 0 0,-3-6 1 0,-2-1-1 16,0-4 2-16,1 0-1 16,-3-1 2-16,1 0 0 0,-1-4 4 15,-2 1 1-15,-1-4 1 0,-1 1 0 0,-3-2-3 16,0 0 2-16,-1 0 1 0,0 0 1 15,0 0 2-15,0 0 0 0,-1 0-3 16,-3-3-3-16,1 1-7 0,3 2-4 0,0 0 0 16,0-1 4-16,0 0 6 0,-1-4 4 15,1 2 1-15,0-2-1 0,-1-1-3 16,1 0 3-16,1-3-2 0,-1-2 1 16,1-3 0-16,0 0-2 0,0-4-3 0,4-1-2 15,-3-3-1-15,1-2-1 0,0-2 0 16,-3 0 0-16,0-1-1 0,-1 2 0 15,-1 0-1-15,0-1 1 16,-3 4 0-16,1 2 1 0,1 2-1 0,-2 2 0 16,2 3 0-16,1 2 1 15,-1 3 0-15,2 3 0 0,1-1 0 0,0 1 2 0,0 2-3 16,0 3-3-16,0-1-5 16,0 1-3-16,0-1 2 0,0 1 0 0,0 0-1 15,0 0 1-15,0 0-2 0,0 0-1 16,-1-2 4-16,1 4 1 15,0-2 3-15,0 0 3 0,0 0 2 0,0 0-4 16,0 1-1-16,1-1-2 0,-1 0-4 16,0 0-1-16,1 2 1 0,-1 0-2 0,0 2 3 15,2-1 2-15,-1 3-1 0,1 3 3 16,1 3 1-16,2 4 2 0,3 5 2 0,1 4 1 16,2 5 0-16,0 4 1 15,4 2 0-15,-2 0-1 0,1-2 0 0,-1 0 1 31,-2 5-1-31,1-2 0 0,-3 3 0 16,0-7 0-16,-3-3 2 0,2-3 1 16,-1-7 2-16,-3 0 0 0,1-1 0 15,-2-1-3-15,0-1-1 0,-3-4 0 0,2 1-1 16,-1-3-3-16,-1-2-1 0,0-2-3 16,-1-3 1-16,-1-1 1 0,-3-1 1 15,2 2-1-15,-2-3-2 0,-4 2 0 16,1-2 2-16,-6 0 7 0,-8-1 6 15,-6-1 3-15,-6-3 2 0,-8-5-3 16,-1-1 2-16,5-4 1 0,0-3 2 16,6 3 0-16,3-2-1 0,1 0-3 15,3 4-2-15,4-3-1 0,3 5-1 16,2 3 1-16,7 1 0 0,3 6 0 0,0-3-1 16,5 2 0-16,1 1-1 15,0 0-1-15,0 0 2 0,-1 0-1 0,0-1 1 16,1 1 1-16,-1-2-1 0,2 2-4 15,0 0-12-15,2 1-21 0,-3 0-26 16,0 1-35-16,4-3-136 0,2-7 140 16</inkml:trace>
  <inkml:trace contextRef="#ctx0" brushRef="#br0" timeOffset="127539.84">4513 11241 1027 0,'-6'1'53'0,"0"1"9"0,3 0-8 16,0-2-14-16,1 0-16 16,-3 1-16-16,-3 0-5 0,3 0 1 15,-7 1 0-15,6 0 2 0,-3-1 2 0,-4-1 4 16,-1-1 3-16,-2 1 4 16,-1 0 1-16,-2-2-1 0,-2 4-2 0,-4-1-3 15,-1-1-3-15,0 2-5 0,-1-1-2 16,4 4-2-16,-4 0 0 0,3 3-1 0,-2 1 0 15,3 2 0-15,5 4-1 0,-2-4-1 16,6 4-3-16,2 0-3 0,0 0-3 16,6 0 1-16,-1-4 0 0,5 1 2 15,1-1 2-15,-1-3 1 0,0 0 1 16,-1-3 1-16,2-2 0 0,2 1 2 0,-1-2 0 16,0-2 3-16,0 0 3 0,0 0 5 15,0 0 8-15,0 0 5 0,2 0 4 16,-1-2-1-16,5 1-5 0,1 0-2 0,3-4-7 15,7 3-6-15,4-1-4 0,3-1-3 32,3 3 0-32,0-1 0 0,-3 1 1 0,2 4 0 15,0 0 0-15,0 1-1 0,3 5 1 16,0 0-1-16,1 5 0 0,1-4 0 16,-4 2 0-16,-4 1 0 0,-2-1-1 15,-3 1 1-15,-2 1-3 0,0 3-1 16,-1-3 0-16,-4 2-2 0,-2 0-1 0,0 0-1 15,-2 0-2-15,1 2 1 16,-4-1 2-16,-1 0 1 0,1-1 2 16,-4 0 0-16,0-1-2 0,-5 0 1 0,2 1 0 15,-4-1 1-15,0 1 1 0,-3-1 2 16,-2 1 2-16,-3-1 3 0,-5-4 4 16,-2 3 0-16,-6-9 1 0,-3 3 1 15,-1-1-2-15,-8-4 0 0,4 0 2 0,2-3 0 16,-1-1 0-16,6-2 2 0,-3 0 0 15,1-2 4-15,-1 0 3 0,2-2 0 16,0-2 0-16,4 0 0 0,1-1 0 0,5 2 2 0,1 0 4 16,1 3 1-16,3 1 5 0,3-1 2 15,2 4-1-15,3-2-2 0,1 2-4 16,5 1-6 0,-4-4-3-16,0 3-1 0,3 1-2 0,2 0-1 0,-1 0-1 0,1 0-2 15,0 0-2-15,0 0-3 0,0 0-1 16,0 0-4-16,0 0-1 15,0 0-2-15,0 0-2 0,-1 0-5 0,1 0-10 16,0 0-12-16,0-2-16 16,0 2-14-16,0-1-17 0,-1 0-18 0,1 1-17 15,0 0 33-15,-2 0 33 0</inkml:trace>
  <inkml:trace contextRef="#ctx0" brushRef="#br0" timeOffset="132921.57">6066 5127 731 0,'-1'0'79'0,"0"0"121"16,1 0-181-16,0 0-6 0,1 0 3 15,0-4 1-15,1 1-1 16,1-5-2-16,-3-1 7 0,1 0 8 0,-3-2 5 16,0-2 6-16,0-1 1 0,0-3-3 15,0-1-1-15,-4 0-5 0,-1 0-8 16,2 3-2-16,-3 1-3 0,1 0-6 15,-3 0-5-15,-6-2-2 0,-3 0-1 16,-3 1 0-16,-5-1 0 0,-1 1-3 16,1 4-2-16,0 3-2 0,-1 3-2 15,0 2-2-15,-3 3-2 0,0 3-4 0,2 2 1 16,-3 5-2-16,4 4-1 0,3 0-4 16,6 5-16-16,7 4-6 0,3 5-6 15,6 7-7-15,4 3-2 0,5 4-7 16,8 4-12-16,7-1-6 0,6 0-1 15,6-5 9-15,1-6 12 16,-2-5 35-16,-2-8 34 0,-3-4 21 0,-2-2 18 0,0-3-9 16,-4-3-9-16,2-5-4 0,0-4-7 15,1-3-1-15,2-6-4 0,-2-5 10 16,0-2 16-16,-2-8 13 0,-3-1 8 16,1-4-3-16,-5-7-5 0,0-5-10 0,-2-6-6 15,-3-6-3-15,1-7-7 16,-1-5-4-16,-4-3-2 0,3 1-6 0,-5 1-5 15,-2 0-3-15,1 2-1 0,-1 2 2 16,-2 4 2-16,-2 6 4 0,-5 4-1 0,-1 9-2 16,0 5-1-16,1 11-3 0,1 5 2 15,1 7 2-15,0 4-2 0,3 4-3 16,2 3-5-16,-1 0-5 0,-2-2-2 31,-2 6-8-31,2 1-7 0,-2 8 3 16,-1 7-1-16,-2 10 7 0,4 10 9 15,0 6 1-15,2 9 1 0,3 5 1 16,2 1 0-16,4 1 1 0,2-2 1 0,0 0-1 16,-1 0-1-16,-3-3 1 0,3 3 0 15,-3-3 0-15,1-3 1 0,1-8-1 16,-4-5-1-16,1-7 1 0,-1 0 0 16,-1-7 0-16,0-2 0 0,2-3 0 15,-1-3-1-15,2 0 6 0,0-3 2 0,0 0 1 16,-2-5 3-16,0-2-6 0,-1-5-2 15,-1 1 1-15,0-4-2 0,2 1 1 16,-3-1-1-16,0 0 0 0,0-1 1 16,0 0 0-16,0 0-11 0,0 0-14 15,0-1-17-15,0 1-21 0,0 0-21 0,-1-4-36 16,0-5 50-16,0-7 16 0</inkml:trace>
  <inkml:trace contextRef="#ctx0" brushRef="#br0" timeOffset="134085.01">7162 5070 1125 0,'0'0'29'0,"0"0"-19"0,-1 0-7 0,1 0 0 16,0-1-1-16,1 1 0 0,1 0-1 15,-2 0 5-15,2 1 11 0,0 1 11 16,5 0 11-16,-1-2 3 0,3 0-3 16,4 0-7-16,1-4-7 0,6 2-9 15,1 0-5-15,2-5-3 0,3 2-2 16,1-2-1-16,1-1-1 0,2 0-1 0,-4-1 0 15,0-1-1-15,2-3-1 16,3-1-1-16,2-1 1 0,2 3 0 0,-2-1-1 16,-2 1 0-16,-3 0 0 0,-1 1 1 15,-5 0-1-15,-3-1-2 0,1 1 1 16,-7 1 2-16,3-1 4 0,-5 2 7 16,-3 0 6-16,-1-2 4 0,-3 2 1 0,1-4 0 15,-2 1-6-15,-2-2-6 0,-3 0 1 16,-1-2-4-1,-4 1 1-15,-1 3 1 0,0 1-2 16,-2 1-1-16,-1 1 0 0,-5 2-4 16,2 0-1-16,-4 1-2 0,1 1-2 0,-1 1 0 15,-6 0-1-15,0 4 0 0,-7 1 1 16,1 4 1-16,-3 4-1 0,1 0 0 16,3 3-2-16,2 2-3 0,2 3-6 15,1-1-7-15,3 1-7 0,0 0-2 16,3 0 2-16,4-1 3 0,2 4 5 15,3 1 2-15,1 2-2 0,2 4-4 0,3 0-2 16,2 1-1-16,2 3 6 0,2-1 7 16,3 3 4-16,2-3 4 0,2-2 2 15,3 0 0-15,4 3 2 0,4-3 1 16,2 0 1-16,0 0 2 0,1-2 5 16,3-5 6-16,1-1 7 0,3-2 5 15,2-2 1-15,-3-4 5 0,1 1 0 0,2-6 0 16,-4-3 3-16,-1-1 0 15,-1-1 3-15,-2-2 2 0,-1 0 2 16,3-4-4-16,-3 1-7 0,-3-2-7 0,-1 1-9 16,-2-3-3-16,-1 0 2 0,-2 1 5 15,-2 3 7-15,-3-1 5 0,-2 2-2 16,-3 1-3-16,-1 1-5 0,-2-2-4 16,-2 2 3-16,0 0-1 0,0 0-3 0,0 0-3 15,0 0-10-15,0 0-4 0,0 0-6 16,0 0-1-16,0 0-1 0,0 0 2 15,0 0 2-15,0 0 2 0,0 0 1 16,-1 0 2-16,1 0 0 0,0 0-1 0,0 0-6 16,0 0-8-16,0 0-8 15,0 0-8-15,0 0-7 0,0 0-4 0,0 0-2 16,0 0-4-16,0 0-8 0,0 0-11 16,0 0-10-16,0 0-17 0,0 0-8 15,0 0-31-15,0 0-63 0,1-1 114 16</inkml:trace>
  <inkml:trace contextRef="#ctx0" brushRef="#br0" timeOffset="135030.54">9511 4931 792 0,'0'23'139'0,"1"144"314"15,-1-337-449 1,1 156 0-16,-1 14 0 0,0 1 0 15,0 2 6-15,0 1 6 0,2 4 1 16,1 6 0-16,0 11-1 0,4 7 1 16,0 11 2-1,0 10 0-15,2 9-3 0,5 14-4 0,0 11-4 0,4 9-3 16,0 6-2-16,-2 2 0 0,-2-2-1 16,-2-10 0-16,-3-9 2 15,-1-10 1-15,0-8 0 0,-3-6 3 16,1-9-3-16,-1-7 1 0,-1-7 0 0,-2-10 2 15,0-8-8-15,-1-6-16 0,1-6-26 16,-2-6-35-16,2 0-10 0,-1-9-31 16,1-9-48-16,0-13-95 0,2-13 138 15</inkml:trace>
  <inkml:trace contextRef="#ctx0" brushRef="#br0" timeOffset="135554.57">9284 4938 1482 0,'-1'0'68'16,"1"1"11"-16,0-1-34 0,0 0-36 15,3-2-3-15,0-3-8 0,4 1 4 16,1-5-5-16,3 0 2 0,3-2 7 15,-1-3 11-15,4 0 16 0,1-1 10 16,2 0 0-16,2 2-4 0,3-2-12 16,3 0-6-16,1 0-8 0,3 0-3 15,1 2-4-15,2 2-4 0,2 2-2 0,2 3-8 16,-1 0-6-16,1 2-5 0,-1 2-6 16,3 2 3-16,2 5 1 0,-3 2 2 15,0 3-1-15,-5 6-5 0,-7 2-4 16,-1 1-2-16,-6 3 1 0,-7 2 6 0,-3 0 3 15,-8 0 5-15,-3 2 0 0,-7 3 1 16,-5 4 2-16,-6 3 6 0,-8-1 4 16,-9 3 4-1,-7-4 3-15,-7-2 0 0,0-5 3 0,-3-3 1 0,6-4 1 16,0-6 1-16,2 0-1 0,2-5-4 16,2 0 0-16,7-2 0 0,5-1 1 15,5-1 1-15,4-1 3 0,4-1 0 0,4 0 0 16,4-1-1-16,5-1-4 0,2-1-1 15,0 0-2-15,0 1 1 16,0-1 2-16,0 2 2 0,0-2-6 0,0 0-20 16,0 0-17-16,1 0-21 0,2 2-19 15,2-2 19-15,5 0 395 0,7 0-258 16</inkml:trace>
  <inkml:trace contextRef="#ctx0" brushRef="#br0" timeOffset="148120.51">6442 5425 830 0,'16'21'136'0,"-16"-21"-86"0,0 0-50 15,0 0-9-15,-16-21 18 0,16 21-3 16,0 0 0-16,0 0 0 0,0 0 6 16,0 0 10-16,0 0 11 0,0 0 6 15,0 0 4-15,0 0-5 0,0 0-5 16,0 0-3-16,0 0-7 0,0 0-4 16,0 0-4-16,0-1-7 0,0 1-4 0,0 0-3 15,0-1-1-15,0 1-1 0,0-1 0 16,0 0-1-16,0 1 1 15,0-2-1-15,0 2 0 0,0 0-1 0,0-1-1 16,0-1 0-16,-3-4-1 0,3 5 1 16,-2-3 0-16,-2-1 1 0,1 0 3 15,-1-1 0-15,-2 1 6 0,-1-2 5 16,1-1 3-16,-3-2 1 0,-4-3 0 0,-1-1-3 16,-7-3-1-16,-3-1-3 0,-3-2-2 15,-5-2-2-15,0-1 3 16,-4-3 11-16,-2-2 5 0,-1-3 7 0,-4-4-4 15,-5-3-11-15,-2-3-6 0,-3 0-5 16,1-1 5-16,2 2 10 0,2 1 9 16,-3 0 13-16,2 0 3 0,-1-1-2 15,-2-5-5-15,-5-3-10 0,-1 1-12 16,3 4-8-16,8 7-5 0,13 9-2 16,9 6 6-16,5 7 16 0,5 1 10 15,6 4 9-15,2 4-3 0,2-1-13 16,2 3-6-16,3 3-4 0,-1 0 0 15,1 0 0-15,-2 0 0 0,2 0-4 0,0 0-3 16,0 0-2-16,0 0-2 0,0 0-1 16,0 0-1-16,0 0 0 0,0 0 2 15,0 0-1-15,0 0-1 0,0 0 1 0,0 0-1 16,0 0 0-16,0 0 0 16,0 0 0-16,0 0-1 0,0 0 0 0,0 0 0 15,0 0 1-15,0 0-1 0,0 0 0 16,0 0-1-16,0 0 0 0,0 0 0 15,0 0 0-15,0 0-1 0,0 0 0 0,0 0-1 16,0 0 1-16,0 0 1 16,0 0-2-16,0 0 1 0,0 0 0 0,0 0 0 15,0 0-4-15,0 0-2 0,0 0-1 16,0 0-1-16,0 0 3 0,0 0 0 0,0 0 0 16,0 0-1-16,0 0-2 0,0 0 0 15,0 0 1-15,2 0-1 0,-2 0-1 16,0 0 2-1,0 0-2-15,0 0 0 0,0 0 0 0,0 0-3 0,0 0-2 16,0 0-2-16,0 0-2 0,0 0-1 16,0 0 0-16,0 0 0 0,0 0 0 15,0 0-3-15,0 0-2 0,0 0-4 0,0 0-1 16,0 0 1-16,0 0 0 0,0 0 1 16,0 0-5-16,0 0-8 15,0 0-11-15,0 0-8 0,1 0-6 0,0 0-10 31,-1 0 6-31,3 0-2 0,4 4 36 0</inkml:trace>
  <inkml:trace contextRef="#ctx0" brushRef="#br0" timeOffset="154005.25">6556 11686 1174 0,'3'0'65'0,"0"-1"9"15,-1 0-5-15,0-1-36 0,0-2-9 16,3-1-6-16,-5-2-14 0,1-4-3 16,0 2-1-16,0-3 0 0,1 2 1 15,2-1 8-15,-2 1 4 0,-5-4 5 0,3 1 0 16,-5 0-2-16,-2-2-3 16,5 3 0-16,-6-2 0 0,0 3-1 0,2 2 0 15,-7-2-3-15,1 3-2 0,0-1-5 0,-3 0-2 16,2 0-3-16,-2 1-4 0,-1 2-4 15,0 4-3 1,1 2-4-16,-2 1-5 0,0 5 3 16,-2 3-1-16,0 2-2 0,-1 5 3 15,1 1-1-15,1-1 3 0,2 2 8 16,1 0 3-16,2-1-5 0,0-2-2 0,3-2 0 16,0 1 2-16,2-4 3 15,2 1 3-15,-2 0 1 0,0 1-3 0,3-3-8 16,0 2-5-16,1-1-4 0,4 1-3 15,3 2 3-15,2 2 2 0,3 1-1 16,0 3 1-16,7 6 1 0,4-3-3 0,4 5-3 16,5 1 4-16,0-2 7 0,2-1 5 15,-3-4 6-15,-3-3 3 16,0-2 3-16,-2-5 5 0,3-2 11 16,1-2 11-16,1-3 12 0,-1-3 7 15,2-1 4-15,-4-2 6 0,-1 0 0 0,-4-5 4 16,-6-2 6-16,3 0-9 0,-3-5 1 15,1-1-3-15,1-1-4 0,-3-4 6 16,-1-2-5-16,-2-6-7 0,-4-8-15 0,-4-5-17 16,-3-7-7-16,-3 0-7 0,-3-7-5 15,-4 0 2-15,-3-4-7 0,1-2 1 16,0 1 1-16,1-8 1 0,-1 2 2 16,1 2 2-16,-5 0 0 0,1 5-10 15,1 6-2-15,1-5 0 0,2 7 0 16,3 5 11-16,1 1 5 0,2 11 2 15,2 7 2-15,4 7-1 0,0 8 1 16,1 5-1-16,0 7-9 0,0-2-5 0,0 2-4 16,-2 2-9-16,0 5-3 0,1 5 0 15,0 10-1-15,0 10 8 0,1 8 11 16,2 8 3-16,5 1 2 16,2 3 2-16,5 3 0 0,6 1 2 0,5 8 2 15,6 9 2-15,6 3-1 0,1 1-1 16,1-7-1-16,-2-7 0 0,-8-10 1 15,0-4 0-15,-6-1 2 0,-3-5-2 16,-1-4 0-16,-4-7 0 0,-4-6-1 0,-2-5 1 16,-2-4 1-16,-4-4 0 0,2-2-1 15,-3-8 15-15,-1-2 9 16,-1 0 6-16,0 1 11 0,0 0-6 0,0-2 0 16,0 0 3-16,0 0-1 0,0 0-2 15,0 0-3-15,0 0-4 0,0 0-7 0,0 0-5 16,0 0-6-16,0 0-5 0,0 0-4 15,0 0 0-15,0 0-3 0,0 0 0 16,0 0 0-16,0 0-1 0,0 0 0 16,1 0 1-16,-1 0-3 15,0 0 1-15,0 0 1 0,0 0-1 0,0 0-3 16,0 0-9-16,0 0-6 0,0 0-9 16,0 0-2-16,0 0-3 0,0 0-5 15,0 0-2-15,-1 0-7 0,0 0-5 16,1 0-3-16,-1 0-7 0,1 0-5 0,0 0 2 15,-3-4 2-15,3 4 5 0,0 0 5 16,0 0-1-16,0 0-125 0,-3-3 117 16</inkml:trace>
  <inkml:trace contextRef="#ctx0" brushRef="#br0" timeOffset="162350.98">24570 4295 1018 0,'-1'0'20'16,"-1"0"-18"-16,0 0-8 0,2-1 1 16,-1-1 4-16,1 1 0 0,0 0 3 15,-2 1 11-15,2 0 20 0,0 0 24 16,0 0 21-16,4-6 5 0,0 5-11 15,1-3-13-15,0-1-19 0,3 1-7 16,1-3-1-16,0 0-2 0,1-1-3 16,3-1-2-16,0 0-5 0,4-2-3 15,-1 0 4-15,1-3 2 0,1-1 1 0,2-2 0 16,2-3-6-16,3 0-7 0,2-2-1 16,1 2 0-16,1-4 5 0,1 1 4 15,5-1 0-15,6-2-4 0,1-2-3 16,2 0-2-16,-1 0 2 0,0-2 6 0,-3 4 2 15,-1 0 3-15,2 2 1 0,-2 2-3 16,2 1-4-16,3-2-4 16,5 1-7-16,1-1-3 0,3 2 0 0,2-2-3 15,-7 1-4-15,0-1 1 0,-2 1-1 16,-6 1 2-16,5 2 2 0,-2-2 0 0,-1 1-1 16,6 1 1-16,-1-1 0 0,1-5 0 15,1 3 0-15,-1-3-2 0,-4 1-1 16,-4 2 1-16,-2-1 0 0,-2 1-1 15,-5-2 1-15,4 2 0 0,-7-1-1 16,0 2 1-16,-1 2-1 0,-1-2-1 0,3 0-1 16,1 3-1-16,0 2 1 0,1 0 1 15,0 4 2-15,-3 0 0 16,-4 3 0-16,-2 5 1 0,-8-1-1 16,-2 2-2-16,-3 3 1 0,-6 0-3 0,0 1 0 0,-2 1-3 31,-1 3-3-31,2-1 1 15,-4 6 1-15,1 5 3 0,-2 5 4 0,-3 4 1 16,2 1 0-16,-5-1 1 0,-1 4 0 16,0 0 1-16,-3 2 0 0,3 2 0 15,5 0 0-15,-2 2 0 0,1 0 0 16,2 0 0-16,0 0 1 0,1-4 0 16,1-1-1-16,-1-1 1 0,-1-3-1 0,0-4 0 15,0-3 0-15,-3-4 0 0,3-2 0 16,1-3-1-16,-2-3 1 0,2-1-2 15,-1-3-1-15,0-2 0 0,0-2-2 16,1-1 2-16,-3-6 3 0,3-3 0 0,-4-6 1 16,1-7 0-16,0-4-1 0,-1-6 0 15,2-3 0-15,0-2 0 0,1-2 0 16,1 1-1-16,1 0 0 0,0-3 0 16,2 0 1-16,0 1-1 0,0 2 0 15,2 0 0-15,2 7 0 0,-1-2 0 16,-1 4 1-16,-1 3-3 0,0 4 1 0,-1 6 0 15,-4 5-3-15,-3 5-1 0,-2 2-2 16,-2 0-2-16,-1 5 2 0,-4-2 3 16,-3 3 2-16,-1 1 2 15,-7 0 0-15,-1 3-1 0,-4-1 0 0,-4 2 2 16,-1 1 3-16,-1-1 2 0,2 3 1 0,-3-1-2 16,2-1-1-16,-3 1-2 15,2-4 1-15,7 0 0 0,1 1 2 0,6-3 4 0,5 2 2 16,2-1 1-16,6-1-3 0,2 0-5 15,3 0 0-15,3 1-2 0,3 0 3 16,0-1 3-16,0 0 1 0,0 0 3 16,0 0 0-16,0 0-4 0,-2 0 0 15,6 0-2-15,0 2-3 0,4 0-7 16,3-2-11-16,4 3-19 0,5-1-21 16,3-1-30-16,-1-2-43 0,2-1 560 15,0-3-348-15</inkml:trace>
  <inkml:trace contextRef="#ctx0" brushRef="#br0" timeOffset="183451.15">5427 4893 645 0,'-4'0'18'16,"-1"1"-11"-16,1 0 3 0,1-1-3 0,1 1 10 15,0 0 11-15,0 1 12 16,1-2 14-16,-2 0 4 0,0 0 0 15,1 0-5-15,-3-2-7 0,0 0-7 0,-1 0-5 16,-1-1-5-16,2-1-5 16,-1-1-4-16,-2 1-4 0,0 1-3 0,-2-2-3 15,-2 2-1-15,-1 1-3 0,1-3-1 16,-1 2 1-16,-2 0-3 0,2-1 1 0,0 3-2 16,1-1-1-16,-1 2 1 15,0-2-1-15,-5 0 1 0,1 1 0 0,-2 1-1 16,2 0 0-16,3 1 0 0,0 1-1 15,3 0 1-15,2 0-1 0,0 3 1 16,1-1-1-16,2 3 0 0,1-3 0 16,-3 3 0-16,7-1 1 0,-3 1 4 15,4 1 0-15,2 0 2 0,-1 1 0 16,0 0-3-16,2 0 2 0,-1-1 1 16,3 0 0-16,-3-2 5 0,2-1 5 15,0 0 3-15,-1-1 2 0,4 1 1 0,-5-1-4 16,5 3-2-16,-2-5 1 0,1 0-1 15,3 3 0-15,0-2 0 0,3-1-4 16,-1 2-2-16,1-1-3 0,3 1-2 16,-1 0-2-16,2-1 0 0,0 2-1 15,-3 1 2-15,1-2 1 0,0 2-2 0,0 0-1 16,2 1-1-16,-1 1-2 16,2 1 0-16,-2-1 0 0,-3 1-1 0,-1 0-1 15,-2-1 1-15,1 6-2 0,-1-1 1 16,0 3 1-16,-2 0-2 0,-1 0 1 15,-2 0 0-15,1 0-1 0,-3-2 1 16,-2 1-1-16,0-3-2 0,-4-1 2 16,-1 0 0-16,-2-2 0 0,-2 1 0 15,-2-2-1-15,-2 0 0 0,-5 0 1 0,-5-1 2 16,-4-5 2-16,-3 0 5 0,-3-2 4 16,-4-3 3-16,-1-2-1 15,-1 0-3-15,-1-3-4 0,3 0-1 16,6 0-1-16,2 1-2 0,3 0 1 0,6 1 0 15,2-1 1-15,4 2-1 0,5 1 3 16,4 1 0-16,1 2 2 0,4 1 9 16,0 0 4-16,0-4 9 0,4 4-3 0,-1 0-10 15,-1-1-13-15,4-1-27 16,2 0-8-16,3-4-10 0,5 1-25 0,1-2-16 16,5-1-262-16,2 0 219 15</inkml:trace>
  <inkml:trace contextRef="#ctx0" brushRef="#br0" timeOffset="184247.63">5619 5113 771 0,'9'7'37'15,"-3"-4"10"-15,-1 1-4 0,-1-2-4 16,-1-1-2-16,2 2-6 0,-3 0-5 15,0-3-3-15,-2 0-1 16,0 0-3-16,0 0-2 0,0 2-5 0,0 0-10 16,-2 0-2-16,-4-1-3 0,0 1-1 15,-1 0 2-15,-4-2 1 0,5 2 1 16,-3-2 2-16,2 1 2 0,0 0-1 16,0-1 1-16,0 1-1 0,-2-2 0 0,1 1 0 15,-1 0 0-15,0-1 1 0,2 1 0 16,-2-1-1-16,-2 0-1 0,1 1 0 15,0 0-2-15,-5 0 1 0,4 0 0 0,-1-1 0 16,-3 1 0-16,5-4 0 0,-2 2-1 16,2 1 1-16,-1-1 0 0,2 2 0 15,2 0 0-15,1 0-1 0,1 0 0 16,4 0 0-16,0 0 0 0,1 0 0 16,0 0 7-1,0 0 4-15,0 0 6 0,2 1 4 0,2 0 1 0,4-1 2 0,-2 0-1 16,6 1 0-16,0 1-3 15,0 2-2-15,4-4-5 0,0 2-5 0,2-1-3 0,-1 0-3 32,-2 2-1-32,0-3 1 0,-3 3 0 15,0-2 2-15,-1 1 4 0,-2 1 1 16,-3-3 4-16,-4 2 4 0,-1-2 0 16,0 0-3-16,0 0-5 0,0 1-8 0,0 2-5 15,-3 0-4-15,-3 0 0 0,1-1 1 16,-4 2 0-16,1 0-1 0,0-2-3 15,-2 2-5-15,1-4-11 0,-2 0-14 16,-3-3-18-16,-4-3 30 0</inkml:trace>
  <inkml:trace contextRef="#ctx0" brushRef="#br0" timeOffset="186816.98">6976 4841 865 0,'0'0'38'0,"0"1"9"0,0-1-18 16,0 0-6-16,0 2 4 0,0-2 4 15,0 0 0-15,1 0 0 0,-1 0 4 16,0 0 1-16,0 0-5 16,0 0-8-16,0 0-5 0,0 0-2 0,0 0-3 15,0 0 0-15,0 0-3 0,0 0-3 16,0 0-1-16,-1 0-2 0,-4-3 0 0,3 2-1 15,-2 0-1-15,-2 0-1 0,-1 0 1 16,-2 1-1-16,0-4-1 0,-1 2 1 16,0 0-1-16,-1 1 0 15,-1-3 0-15,1 4 1 0,2-1 0 0,1 1 2 0,-3 0-1 16,2 0 0-16,-1 0 0 16,2 1-1-16,2 1 0 0,-2 0 0 0,1-1-1 15,0 1 0-15,0-1 1 0,0-1-1 16,-1 3 1-16,1-3 0 0,3 2-1 15,-2-1 0-15,2 0-1 0,0 1-1 16,1-1 0-16,1 3 1 0,-2-2 0 16,2 1 1-16,0 2 0 0,-1 1 1 15,2 0 0-15,0 1 1 0,1 1-2 0,0-1 0 16,0 2 1-16,0-2-1 0,1 0 1 16,0 0 0-16,2-1 0 0,-1 0-1 15,0-1 1-15,0 2 0 16,2-3 0-16,-1 2 1 15,4 0-2-15,-3 0 1 0,3 2 0 0,0 1 1 0,-1 0 0 16,1 0 0-16,2 0 0 0,1-2 0 0,1 2-1 16,-1 1 0-16,1-1 0 0,-1 2 0 15,2-1 0-15,-2-1 0 16,-1-1 0-16,0-1-1 0,-2-1 0 0,0 2 0 16,-1 0 0-16,-2-2-2 15,-1 3 1-15,0-2-2 0,0 4 0 0,-1-2 1 0,-1-2 1 16,-1 2 1-16,0-2 2 15,-1 0 1-15,-1 0 0 0,-1-2 1 0,-2 1-3 16,0-1-1 0,-2 1 0-16,0 1-1 0,-1-2-2 0,0 1 1 0,-2-3 0 15,0 1 1-15,0-1 1 0,0-1-1 16,-1 2 0-16,-1-3 1 0,0 0 0 16,1 0 0-16,-4 1 0 0,3 1 0 0,-3-3 0 15,1 0 0-15,-1 0 0 0,2 0 1 16,-2 0-1-16,0 0-1 0,3-1-2 31,0-2 0-31,5 0-2 0,-2 0 1 0,3-1-2 0,3 2-2 0,-3-1-6 16,4 0-4-1,-1 0-5-15,2 2-7 0,2-6-6 0,4-4 485 0,2-6-335 16</inkml:trace>
  <inkml:trace contextRef="#ctx0" brushRef="#br0" timeOffset="187374.58">7179 5160 626 0,'35'19'159'31,"-34"-17"-54"-15,-6-5-121-16,-29-16 27 0,34 20-6 0,-1-1-6 0,0 0-1 0,-2 0 2 31,1 0 2-31,2 0 0 0,0 0 0 15,-1 0-2-15,0 0 0 0,-4 1 0 16,1-1 0-16,-4 2 0 0,-1-2 1 16,-2 2-1-16,1-2 0 0,0 0 1 0,3 2 1 15,-2-2 3-15,2 0 1 0,3 0 2 16,-3 0-1-16,4 0 0 0,-1 0-2 16,4 0 1-16,-1 0 3 0,0 0 3 15,1 0 6-15,-2 2 5 0,2-2 3 0,1 1-1 16,-1-2-3-16,0 1-3 0,0 0-1 15,-1-2-3-15,1 2-4 16,1 0-11-16,-1 0-14 0,0 0 750 0,0 0-542 16</inkml:trace>
  <inkml:trace contextRef="#ctx0" brushRef="#br0" timeOffset="188680.93">9066 4829 1038 0,'-2'-1'31'16,"-3"1"-2"-16,-4 0-27 16,0 0-1-16,0 0 2 0,-1-4-1 0,-2 2 0 15,-1-1 1-15,-1-1 0 0,-1 0 1 16,3-2 0-16,1 2 0 0,-2-1 0 0,3 2 0 15,-1 0 0-15,0 2 0 0,-3-2 1 16,0 3-2-16,-2 0-1 0,-1 3 0 16,2 1-1-16,1 2 0 0,-1 1-2 15,6 2-2-15,2 2 0 0,2 0 0 0,3-1 3 16,2 1 4-16,1 0 0 0,-1 1-1 16,1 0 1-16,3 0 0 0,-3 2-2 15,3-4 2-15,-2 0-2 0,3 0-1 16,0-1 2-16,1 0 0 0,3 0 5 15,-1-2 2-15,1 0 5 0,4-1 4 16,0 1 2 0,2 0 0-16,2 2-4 0,-1-2-5 0,1 0-3 0,-3 2-5 15,2 0-2-15,0 3-1 0,3 0-1 0,0 0-1 16,0 1 0-16,-1 4-2 16,-3-1-1-16,-2 2 0 0,-3-1-2 0,-2-3 1 15,-4 0 1-15,-3-4 1 0,-1 4 3 16,-5-5 3-16,1 0 1 0,-4-2 4 15,-1 0-2-15,0 0 0 0,-3 0 0 16,-2-1 0-16,-3-2 0 0,-2-1-1 0,0 0-1 16,1-1-1-16,2-1-1 0,3-1 1 15,1 0 0-15,-2-3 0 0,4 3 1 16,2-2-1-16,2 2 1 0,2 0 5 16,1-1 3-16,3 1 4 0,-2 0 3 15,5 1 1-15,-3-1 1 0,0 0-3 0,0 0-4 16,0 0-3-16,1 0-3 0,0 2-4 15,-1-2-4-15,0 0-3 0,2 0-13 16,-1 0-20-16,2 0-17 0,-3 0-19 16,0 0-2-16,1 0 17 0,2 0 22 15,-1-3 24-15,2 2 11 0,0-4 4 0,1 0-13 16,4-3-12 0,0-3 10-16</inkml:trace>
  <inkml:trace contextRef="#ctx0" brushRef="#br0" timeOffset="188972.69">9402 5129 591 0,'-26'0'23'0,"0"0"2"0,2 1-14 16,6-1-4-16,-1-1-2 0,6 1 1 16,3-2-1-16,2 2 1 15,5 0 1-15,-1-3 1 0,0 1 1 0,2 1 2 16,-1 1 2-16,3 0-4 0,-1-1-162 15,2-6 112-15</inkml:trace>
  <inkml:trace contextRef="#ctx0" brushRef="#br0" timeOffset="194177.74">12043 4742 725 0,'0'0'42'0,"-3"-1"43"16,2 1-65-16,-1 0 0 16,1 0 7-16,1-1-2 0,-2 1-6 15,-1-1-8 1,-5-1-6-16,1 0 0 0,-4-1-1 0,-4 0 3 0,0 0 2 0,-4-1 3 16,1 2 0-16,1 2-2 0,-1 0-4 15,-3 2-2-15,0 4 0 0,-9 1 1 16,0 2 1-16,-3 3 1 0,0 0 1 15,5 2-2-15,3 0-1 0,6 0-4 16,4-1-3-16,3 1-3 16,3-4-2-16,1 0 0 0,2-3 3 0,4-2 2 0,2 0 3 15,1-3 6-15,0 0 4 0,3 0 2 16,-1-1 5-16,4 1 1 0,2 0-4 31,3 3-2-31,6 0-5 0,2 1-5 0,6 1-1 16,6 2 1-16,1 2-3 0,1-1 1 15,-4 1-1-15,-3 3 0 0,-6-3 0 16,-2 1 0-16,-1 3 0 0,-4-3-2 0,1-1 2 16,-6 0 0-16,-2-5 2 0,-4 0 0 15,-2-1-3-15,3 1-2 0,-3 2-3 16,0 0 0-16,0 1 3 0,-2 1 0 16,-4 0 1-16,-3 2-2 0,-2 3 1 15,-1-3-2-15,-4 2 2 0,0-1 1 16,-7-1 2-16,-3-3 2 0,-2-4 2 15,-6-2 1-15,-1-3 0 0,2-2 0 16,-2-3-1-16,5 0 0 0,-3 0 0 16,4-2-2-16,4-2-3 0,3 3-4 0,7-1-6 15,3 4-4-15,4 1-6 0,6 2-21 16,-2-8 241-16,8 2-156 0</inkml:trace>
  <inkml:trace contextRef="#ctx0" brushRef="#br0" timeOffset="194603.77">12555 4938 744 0,'3'0'37'0,"11"43"-52"16,0 33 54-16,-39-161-76 15,5 58 79-15,19 29-4 0,-1-2-2 16,-4 0 1-16,-1 0-4 0,-3-2-8 0,-5 2-7 15,-1 0-5-15,-3-1-2 0,-5 1-2 16,1 0-3-16,-7 0-2 16,1 1-1-16,1 3-1 0,0 0-1 15,0 0 1-15,0 2-1 0,1-1 1 0,6 2 0 16,3-1-3-16,5-3-17 0,5 0-19 16,3-3-29-16,5 0-40 0,0 0-63 15,-2 0 93-15</inkml:trace>
  <inkml:trace contextRef="#ctx0" brushRef="#br0" timeOffset="195301.49">13169 4864 993 0,'-1'-2'49'0,"-4"0"112"0,-1-2-195 0,-3 1 4 0,-3-3 27 0,-1 1 2 16,-5 0 1-16,-3-2 0 0,-4 0 0 15,-1-1 0-15,4 1 0 0,0 1 0 16,1 2 1-16,2 0-1 0,-2 0 1 15,-4 4 1-15,2 0 1 0,-4 2 3 16,2 2 2-16,-1 5-1 0,-1 3-4 16,0 4-3-1,1 6-3-15,-1 4-5 16,5 3-6-16,3-2-22 0,5 4-16 0,6 0-6 16,4-3 3-16,4-1 19 0,1-7 19 15,3-1 9-15,4-3 2 0,2 2 4 16,5 3 3-16,3-2 3 0,3 0 3 0,4-1 5 15,1-4 4-15,3-5 3 0,1-5 10 16,1-3 3-16,0-3-3 0,0 1-4 16,0-5-4-16,-3-1 9 0,-6 2 12 0,-3-4 5 15,-3-3-6-15,1-2-23 0,1-6-19 16,-2-5-5-16,-1-3 4 0,-4-8 9 16,-2-4 6-16,-4-9-3 0,-3-7-6 15,-2-2-5-15,-1-5-4 0,-3-1 2 16,-3 0 0-16,0-7-1 0,-1-2 0 0,1 0-5 15,0 2-6-15,-4 10-4 0,3 10 0 16,0 13 4-16,0 11 7 16,7 9 14-16,0 10 4 0,2 5 4 0,-1 3-3 15,1 0-11-15,0 2-7 0,-3 8-5 16,2 9 2-16,0 11 3 0,3 13 6 16,1 10 0-16,0 11 1 0,-1 6 0 15,5 6 0-15,0-2 0 0,5-1 1 16,2-1 0-16,2-7 0 0,2 1 0 0,-1-8-1 15,0-11 5-15,-2-10 4 16,-3-10 2-16,-1-5 1 0,-3-1-4 0,2-2-5 16,0-4 1-16,-1-1 0 0,0-5 1 15,-2-5-2-15,-2 1-3 0,-2-4-6 16,0 1-6-16,-1 0-8 0,0 0-4 16,4-2 31-16,3-5-10 0</inkml:trace>
  <inkml:trace contextRef="#ctx0" brushRef="#br0" timeOffset="195649.91">14053 4819 1120 0,'-18'0'21'0,"-3"1"-26"0,-9 0-1 0,-2 0 7 15,-4 1 0-15,0 2 0 16,1-2 0-16,4 1 0 0,2 1 0 16,-1-2 0-16,5 1 0 0,0 1 0 15,5-1 0-15,3 1-1 0,1-1 1 16,3 0 0-16,2 2 1 0,4-5-1 0,2 2 1 15,3-1 0-15,2-1 1 0,-1 0 0 16,0 0-3-16,1 0-14 0,0 0-29 16,0 0-34-16,2-1 38 0</inkml:trace>
  <inkml:trace contextRef="#ctx0" brushRef="#br0" timeOffset="196232.96">14425 4730 1368 0,'-1'0'3'16,"1"0"-32"-16,-1 0-7 0,1 0 19 0,0 0 17 15,0 0 0-15,-2 0-2 0,1-1-2 16,-3 1 1-16,-2-1 3 0,-2-1 0 16,-2 1 0-16,-2-3 3 0,1 3-1 0,-2-2-1 15,3 3 1-15,1 0-2 16,-3 2 0-16,-3 1-2 0,-3 3-2 0,-2 3 1 16,-1 4 1-16,-2 2 0 0,3 3 1 15,2 1 1-15,2 0-4 0,6 2-3 16,2 2-2-16,4-3-1 0,2-1 3 15,0-1 3-15,2-1 1 0,-1 3 2 0,1-2 0 16,1 1 1-16,3 0 0 0,-1-2 0 16,1 0 0-16,0-1 0 0,-1-6 0 15,3 0 0-15,-1-3 4 0,-1-3 4 16,3 3 5-16,1-4 3 0,2 2 4 16,2 1 5-16,3-5 7 0,2 4 2 15,3-4-3-15,2 2-5 0,-2-3-4 16,1 0 1-16,-1 0 2 0,2-3 1 15,2 3-3-15,0-3-5 0,-2 0 0 0,-4-1 3 16,-3-1 6-16,-3 2 1 0,-1-1-5 16,-3-2-3-16,2 3 1 0,-2-2 2 15,-4 3 3-15,2-1-3 0,-3-3-8 16,1 4-7-16,-1 1-7 0,-2-1-6 16,3 0-6-16,0 1-9 0,0-1-18 0,-3 2-21 15,0 0-24-15,-1-1-18 16,0 1-4-16,0 0 6 0,3-3 53 0</inkml:trace>
  <inkml:trace contextRef="#ctx0" brushRef="#br0" timeOffset="-205504.87">23703 4243 948 0,'2'-1'37'0,"0"-1"24"0,-4 1-55 16,2 1-7-16,0 0 11 16,2 0 7-16,-1 1 3 0,-1-1 3 0,0 0 1 15,0 0-1-15,0 0 3 0,0 0 8 16,0 0 5-16,0 0 1 0,0 0-3 16,0 0-10-16,0 0-6 0,0 0-6 0,0 0-6 15,0 0-3-15,0 0-5 0,0 0-4 16,-4-1-2-16,2 1-5 0,0-1-3 15,-5 0 2-15,-2 0 6 16,-6-4 8-16,-6-2 9 0,-5-4 3 16,-5-5-1-16,-4-3-4 0,-7-5-2 0,-1-4-2 15,-10-4 0-15,1 1 0 0,5-1-2 16,0 1-1-16,2-2 1 0,-4 1-3 16,-5-3 1-16,-1 0 0 0,-2 4 0 0,-3-4 1 15,-2 2 0-15,2 3-1 0,7 1 0 16,7 2 1-16,-1 2-1 0,6 2 3 15,-1 0 2-15,4 3 0 0,7 2-1 16,4 1-2-16,0 1-1 0,1 3-2 16,2-1 1-16,2 2-2 0,1 3 0 15,2 1 1-15,2 3 0 0,2-2 0 0,6 1 1 16,2 3-1-16,2-3 1 16,1 6 0-16,4 0 0 0,0-1 2 0,0 1-2 0,0 0-6 15,-1 0-6-15,1 0-8 0,0 0-9 16,0-3 0-16,4 3-6 0,0-5-22 15,4-5-26-15,5-2 24 0,7-8-146 16,2 2 136-16</inkml:trace>
  <inkml:trace contextRef="#ctx0" brushRef="#br0" timeOffset="-205202.46">22708 3246 705 0,'0'6'29'0,"-16"-3"-65"15,-7 3-12-15,-10 0 15 16,-11-4 96-16,3 0-9 16,-6 0 9-16,-5-2-9 0,-3-2-12 0,-3 0-10 15,3-4-17-15,7 3 17 0,8-1 32 16,7 1 7-16,6 2 4 0,2-2-21 16,3 3-35-16,5 0-8 0,3 2-1 15,4 0 0-15,5 0 3 0,2 1 1 0,3 0-1 16,2 1-1-16,0 3-4 0,5 8 3 15,6 6 4-15,8 11 3 0,8 10 4 16,3 3 0-16,0 2 2 0,-1-5-1 16,-4-5-4-16,-3-6-4 0,-2-4-10 15,-8-3-6-15,-6-3-1 0,-4-3 2 0,-4-1-8 16,-3-1-29-16,-6 0 626 0,-7-1-444 16</inkml:trace>
  <inkml:trace contextRef="#ctx0" brushRef="#br0" timeOffset="-202532.05">14032 4170 602 0,'3'-3'50'0,"-1"1"40"16,2 0-50-16,-4 1-28 0,1 1 3 15,3-2 7-15,-3-1 4 0,3 3 2 16,-3 0 5-16,3-1-2 0,-1 1 5 15,0 0 6-15,-2 0 3 0,-1 0 0 16,0 0-7-16,0 0-9 0,0 0-11 16,0 0-8-16,1 2-5 0,-4 2-3 0,-1-1-1 15,3 4 0-15,-1 0 1 0,0 5 2 16,0-1 0-16,-2 4-1 16,1-3 0-16,0 2-1 0,-3 3 0 0,3-1 3 15,-1 3 4-15,-3 3 3 0,6 0 3 16,-1 2 2-16,2 3-1 0,6-1-2 15,-4 3-1-15,0 2-5 0,0 2 1 16,3 3-1-16,2 1-1 0,0-1 1 0,0 1-3 16,-1-1-3-1,-2-6-1-15,3-1 7 0,-1-4 7 0,-2-2 3 0,1-4 2 16,-3-1-6-16,-1 2-7 0,0-1-3 16,-1 2-2-16,0 1 0 0,2-1 0 15,-2-1-1-15,2-1 0 0,-2-3 1 0,1-1-1 16,1-2 0-16,-2 1 1 15,2-1-1-15,2 0 1 0,0 0 2 16,2-3 0-16,-2 1 0 0,1-3 2 0,-2 0 0 16,-2-2 0-16,1-3 0 0,-2-2 0 15,0 0-1-15,3 4-2 0,-3-5-1 16,0 0-2-16,0 0 0 0,1 3-1 16,-1-1 0-16,0-1 1 0,0 0-1 15,0-1 1-15,0 0 2 0,0 0 0 16,0 0 2-16,0 0 3 0,0 0-2 15,0 0-3-15,0 0 2 0,0-1-4 0,0 0-1 16,-1-4-6-16,1-1 10 0,0-1 3 16,0-3 2-16,2-1 6 0,2-3-14 15,0-2 2-15,0-5 0 0,2 2 2 16,-2-3 3-16,2 2 0 0,0 0 1 16,-1 0 1-16,3 1-2 0,0-1-2 15,2-1 1-15,1 2 1 0,0-1 4 0,3 2-1 16,-1 2-1-16,1 0-3 0,-2-1-3 15,1 1 0-15,0 1-1 0,1 1-1 16,-3 3-1-16,-1 0-1 0,-3 3 1 16,1-1-3-16,0 2 1 0,4 1-1 15,0 2-3-15,2 3 3 0,-2-3 1 16,-2 3 1-16,2 1 1 0,0 0-2 0,0 5-4 16,1-4-4-16,-1 2-2 0,-2 2 2 15,-1 2-1-15,0-1 1 16,-3 3-3-16,2 3 0 0,-1 1 4 0,1 5 1 15,-1 0 8-15,-4 2 0 0,0 0 0 16,0 3 0-16,-1-3 0 0,1 1 0 16,1 0 1-1,-3 0 0-15,0-2 0 0,1-4-1 0,-2 1 1 0,4-1 0 16,-3-1-1-16,-1-3 2 0,0-4-1 0,-3-3 0 16,2 3 1-16,2-3-2 0,-1 3 2 15,0 1-1-15,0-3 0 0,-2 1-1 16,-2-1 0-16,-2 1 0 0,-2 1 0 15,-2 1 0-15,0 0 0 16,-4-1-1-16,-3 0 1 0,-4 1 0 0,-1-1 0 0,-5 1 2 16,0-4-1-16,1 1 1 0,3-3 0 15,-3-1 0-15,2 1 0 0,-3-2 1 16,-1 2-2-16,4-2 0 0,3 0 0 16,4 0-1-16,4-2 0 0,2 2 1 15,2 0-1-15,0-2 3 0,2 2 2 16,1 0 2-16,2-1 2 0,4 1 3 15,0 0-2-15,0 0-1 0,0 0 0 16,0 0-3-16,0 0 1 0,0 0 1 16,0 0 0-16,0 0-3 15,0 0-6-15,0 0-15 0,0 0-12 0,0 0 2 0,1 0 5 32,1-1-13-32,3 0-12 0,0-5 293 15,4-5-201-15</inkml:trace>
  <inkml:trace contextRef="#ctx0" brushRef="#br0" timeOffset="-201824.45">15883 4530 1332 0,'2'-1'27'0,"-39"1"-177"46,17-1 151-46,-1 1 2 0,-1 0 2 16,-3 0-1-16,-3 4 0 0,-2 3-2 16,-2 2 1-16,4 2 1 0,-1 1 0 15,5 4 1-15,3 1-2 0,2-1-1 16,6-2 0-16,1-5-1 0,7-3 1 16,4-5 7-16,1 0 11 0,0 1 8 15,1 0 7-15,1 0-3 0,1 0-9 16,4 3-9-16,5 0-7 0,6 2-2 0,6 6-3 15,6-1 0-15,0 4 0 16,1-1 0-16,-2 3-1 0,-3-1 1 0,-2 1 5 16,-4-1 9-16,-2 0 7 0,-3-1 4 15,0 0 0-15,-4 1-6 0,-3-1-5 16,-3-1-5-16,-5 1-7 0,-3 1-2 16,-3 1-2-16,-4 1-2 0,-4-1 2 0,-3 3-3 15,-4-5 0-15,-4-1 2 0,-3-3-2 16,-2-3 1-16,-3-3 0 0,4-3-2 15,2 0-1-15,1-3 0 0,6 0-1 16,0-2 0-16,2 0-6 0,4 0-5 16,3-3-9-16,3 4-6 0,4 0 2 15,3 1-7-15,1 0 8 0,0 0-9 16,5-2-7-16,10-5 28 0</inkml:trace>
  <inkml:trace contextRef="#ctx0" brushRef="#br0" timeOffset="-201524.77">16396 4639 1462 0,'-2'2'76'15,"-3"1"-131"-15,-3 2 2 0,-3-1-29 16,-2 1 80-16,-4-1 0 0,-5 1 0 16,-1 1 0-16,-3-4 2 0,-2 0 0 15,0-1 0-15,3 1 1 0,4 0-1 16,7 0 1-16,4 1 0 0,2-1-1 0,0 0 0 16,4-2-3-16,4 0-9 0,-2 1-14 15,4 0-15-15,-2-1-13 0,7 3 7 16,8 1 22-16</inkml:trace>
  <inkml:trace contextRef="#ctx0" brushRef="#br0" timeOffset="-200936.48">17029 4725 1198 0,'1'-5'92'0,"1"-4"166"0,-5-4-287 15,-3-5-14-15,-4-5 26 0,-6-2 14 16,-4 0 3-16,-5 0 3 0,-3 2-2 16,-4 4-1-16,1 2 0 15,-1 3-3-15,1 3-3 0,2 4-6 0,1 5-2 16,5 2-4-16,-3 6 0 0,4 3 1 16,-4 7 3-16,1 5 4 0,0 5-3 0,3 7-10 15,8-1-14-15,6 3-8 0,13-2 4 16,7-4 14-16,8-3 23 0,3-6 12 15,-1-2 5-15,1-3 2 0,-1 0-6 16,-3-3 2-16,3-3 8 0,-3-4 11 16,2 1 8-16,1-6-1 0,-5 0-3 0,1-6-10 15,0-2-5-15,-1-4-8 16,1-6-4-16,-3-6-7 0,-2-6-5 0,-2-7 9 16,1-3 4-16,0-8 10 15,-2-6 3-15,-3-6-4 0,-3-4-7 0,-3-4-1 16,-1 2-2-1,-2 6-2-15,-2 3 2 0,1 7-5 0,0 3-1 0,0 12 2 32,2 9-2-32,1 9 2 0,0 9-2 0,0 3-1 15,0 5-5-15,0 0-8 16,1 3-8-16,2 3-1 0,-1 14 3 16,1 17 7-16,2 12 9 0,-2 16 3 15,2 6 0-15,-2 3 0 0,-3 2 0 0,1 0 0 16,-1-3 0-16,0-10 0 0,0-11 0 15,2-10 1-15,-2-8 0 0,1-6-1 16,1-4 0-16,-2-3 0 0,1-6 0 0,1-4 1 16,-2-2-1-16,0-7 1 0,0-2 1 15,0 0-4-15,0 0-13 0,0 0-14 16,0 0 0-16,3-6-24 0,4-6 31 16</inkml:trace>
  <inkml:trace contextRef="#ctx0" brushRef="#br0" timeOffset="-200671.37">17663 4519 1288 0,'-28'2'25'0,"1"4"-29"0,-7-1 0 0,2 2 5 16,0 0 2-16,-2-3 0 16,0 3 1-16,3-3-2 0,2-1-9 0,8-1-5 15,4-2-2-15,4 2 1 0,5 0 10 16,1-2 2-16,3 0 2 0,4 0-4 16,0-2-12-16,0 2-13 0,0 0-20 15,0 0 8-15,7-1 16 0</inkml:trace>
  <inkml:trace contextRef="#ctx0" brushRef="#br0" timeOffset="-200238.97">18118 4415 1443 0,'-1'0'4'0,"-1"0"-41"0,-2-2-3 15,1 1 11-15,-5 0 20 0,-1 0 8 16,-6 0 0-16,-4-1 1 0,-1-1 0 16,0 1 0-16,-2 2 0 0,4 1 0 15,1 3-2-15,3 1 0 0,-1 3-2 16,0 2 3-16,-5 6 0 16,0 2 0-16,0 3 0 0,3 6 1 0,0 0 0 15,5 2 1-15,4 3 0 0,5-5-1 16,5-3 0-16,2 0 0 0,8-1 2 0,5 2 0 15,5 3 1-15,5-1-1 0,0-1 4 16,0-2 6-16,0-5 8 0,0-2 8 16,4-4-2-16,1-4 7 0,-2-1 11 15,-4-5 12-15,-5-3 14 0,-4 0-2 16,-3-1-8-16,-1-2-12 0,-3 0-9 0,-2-1-8 16,1-1-6-16,1 0-5 0,-2 0-8 15,1 1-5-15,0 1-5 0,-5-2-3 16,3 3-7-16,-2 0-6 0,-3 0-8 15,3 0-14-15,-1 1-23 0,-2 0-23 16,-2 1-29-16,1 0-12 0,5-7 63 16</inkml:trace>
  <inkml:trace contextRef="#ctx0" brushRef="#br0" timeOffset="-178626.53">8231 5652 743 0,'0'0'19'0,"0"1"-8"0,-5-2-11 0,5 1 0 16,-1-2 5-16,-4-1 5 15,5 2 5-15,-1-3 4 0,0 4 3 0,-6-3-1 16,3-2 2-16,-3 3 2 0,2-2 3 31,-1 0 4-31,0 1-1 0,1-4-2 0,1 5-2 16,-2-2-2-16,3 2-1 0,-2-1 0 0,-1-2-3 0,2 1-6 16,-4-2-4-16,-1-3-5 0,-7-1-3 15,-5-2-1-15,-7-6 1 0,-3-4-2 16,2-1 2-16,-3-1 0 0,1 2 0 0,-2-3 0 15,-2 2 8-15,-5-2 5 0,1-4 0 32,-2 3 2-32,-4-6-9 0,2-1-5 0,-4-2 1 0,-6-4 1 0,2-2 5 15,-4 1 4-15,-2-3 13 0,0-2 1 16,-6-2-3-16,1 2-4 0,-2 1-16 16,-2 6-2-16,2 2-2 0,-1 2-1 15,3 3 1-15,5 2-1 0,2 4 0 16,2 0 1-16,3 2-2 0,2-2 1 0,3 2 1 31,5 2-2-31,5 4 1 0,6 2-3 0,6 3 15 0,8 4 12 0,1 1 8 16,5 2 10-16,3 1-8 0,2 1-3 15,4 3 3-15,-1 0 3 0,0-1-1 16,1 0-3-16,-3 0-4 0,3 1-3 16,0 0-2-16,0 0-3 0,2 0-4 0,-2 0-7 15,1 1-3 1,-1-1-2-16,0 1-1 0,1 0 2 0,-1-1-1 15,0 0-2-15,0 1-1 0,0-1-1 0,0 0-2 16,0 0 1-16,0 0-1 0,0 0-2 16,0 0-3-16,0 0-1 0,0 0-1 15,0 0 1-15,0 0 1 0,1 0-3 16,-1 0-2-16,0 0-5 0,0 0-8 31,0 0-5-31,0 0-4 0,0 0-8 0,0 0-8 16,0 0-8-16,0 0-4 0,0 0-6 15,0 0 1-15,0-1-3 0,0 1-5 16,0 0-15-16,0 0 211 0,0 0-110 16</inkml:trace>
  <inkml:trace contextRef="#ctx0" brushRef="#br0" timeOffset="-173756.48">8366 11638 986 0,'0'0'29'16,"0"0"-4"-16,0 0-6 16,0 0 15-16,0 0 7 0,0 0 4 0,0 0-2 15,0 0-6-15,0 0-4 0,0 0-9 16,0 0-5-16,2 0-3 15,1-4-2-15,0 1 1 0,2-3-4 0,3 1-5 16,2-2-2-16,0 1 0 0,2 2-1 0,-1-1 0 16,2 0-1-16,1-1 0 0,2 1-3 15,4-1-1-15,7 2-2 0,0-1-2 16,4 1 2-16,2-1 1 0,-2 1 1 16,5 0 2-16,-2 1-2 0,-2-5 0 15,-2 1 1-15,-1-1-1 0,-2-1 1 16,1 0 0-16,-2 0 0 0,-6-1 10 15,-3 2 15-15,-7-1 11 0,-2 2 10 16,-2 0 0-16,-4 0-3 0,0 1 2 16,1-1-1-16,-2 0-4 0,0 0 1 0,-1-2-5 15,-1 0-5-15,-3-2-5 0,0-1-9 16,-3 0-8-16,-4-1-3 0,-1-1-2 16,-6 0-1-16,-2-1-2 0,-2 1 0 15,-5 0-1-15,2 1-4 0,2 1 0 16,-3 3-2-16,0 4-2 0,-1-4 0 15,-2 4-2-15,1 2-1 0,2 2-1 16,-1 1 0-16,1 0 0 0,0 3 1 0,2 3 1 16,1 1-2-16,4 2 0 15,6 4 0-15,-1 2-1 0,3 5-4 0,0 2 1 16,1 6 0-16,3 7 2 0,1 2 6 16,6 5 3-16,5 2 2 0,1 3 3 15,6-3 0-15,-2 2 0 0,1-4 1 0,3-2-2 16,-1-7 3-16,2-1 3 15,5-6 1-15,1-1 4 0,3-2 4 16,0-7 8-16,2-1 12 0,-1-3 5 0,4-1 0 16,0-2-4-16,-1-6-7 0,1-2-3 15,-1-4-3-15,3-4-2 0,1-1-1 16,3-1-1-16,-2 0 2 0,-3-1-4 16,2-1 0-16,-5 0-3 0,2 0-5 0,0-1-3 15,-3 2 0-15,-2 2 4 16,-5 0 5-16,-4 3 6 15,-3-1 2-15,-2 1 1 0,-1 2 4 0,-5 0 2 0,0 1 2 16,-4 2-3-16,0 0-7 0,0 0-4 16,0 0-3-16,0-2-3 0,0 2-1 15,0-2 0-15,0 2-1 0,1-1-1 16,-1 1-2-16,0 0-4 0,1 0 0 16,-1 0-2-16,0 0-7 0,0 0-8 15,0 0-9-15,0 0-7 0,0 0-7 0,0 0-4 16,-1-1-11-16,1 1-16 0,0 0-15 15,0 0-19-15,0 0-9 0,-3-2 9 16,5-4 50-16</inkml:trace>
  <inkml:trace contextRef="#ctx0" brushRef="#br0" timeOffset="-165005.24">29030 5085 1241 0,'0'0'60'0,"0"0"29"16,-1 2-78-16,1-2-19 0,0 0 5 15,0-1 7 1,0 1 4-16,0 0 2 15,0 0 1-15,0 0-1 0,0 0 2 16,0 0 6-16,1 0 6 0,-1 0 11 0,1-1 3 16,1 0-4-16,-1 0-3 15,1-6-5-15,-2 5-6 0,1-3-1 0,0 1-4 16,-1 0-6-16,1 0-3 0,-1-1-4 16,0 0-2-16,0-3 0 0,0 2 0 15,0-1-1-15,0 0 1 0,-1-2 0 0,-1-4 0 16,1 2-1-16,-1-3 1 15,0 1 0-15,1-1 0 0,0-1 1 0,0-1-1 16,1-2 0-16,0 0 0 0,0-1 1 16,0 1 0-16,0 1 0 0,0 1 0 0,-1 2 1 15,0 2-1-15,0-4 0 16,1 3-1-16,0-1 0 0,0 4 0 0,0 2 3 16,0 4 1-16,0 4 3 0,0-1 0 15,0 1-3-15,0 0-5 0,-6-3-5 16,-1 4 0-16,-3 2 0 0,-2 2 3 15,-5 3 1-15,-3 4 0 0,-4 5 1 0,-2 6 1 16,-1 1 0-16,-3 8 0 0,0 6 2 16,-7 9 2-16,-4 6-1 0,0 2 2 15,-2-3-4-15,11-6 0 0,6-3 0 16,2-6 0-16,6 1 0 0,0-6 0 16,2 0-1-16,2-6 1 0,0 1 0 15,1-3 0-15,1-3 1 0,4-3 1 16,0-3 0-16,3-2 0 0,2-4 2 15,1-3 3-15,1-1 3 16,-1-3 1-16,2 0-2 0,0 1 1 0,0-3-1 0,0 0-1 16,0 0 0-16,0 0-2 0,0 0-2 15,5 0 2-15,-2 0-1 0,4 0-2 16,4-2-1-16,4-2-3 0,4 1-2 16,7-3 0-16,-1-3 0 0,0-1 2 0,1-3 1 15,1 0 2-15,2 0 1 16,3-1 0-16,-2-1 1 0,-3 2-1 0,-6-1 3 15,-3 1 7-15,-2 2 5 0,-4 2 2 16,-3 2 0-16,2 3-4 0,-6-1 1 0,0 3 0 16,-2 0-1-16,-3 2-2 15,0 0-9-15,0 0-5 0,0 0-6 0,0 0-9 16,0 0-4-16,0 0-3 0,-1 2-1 16,-5 1 0-16,-2 8 4 0,-6 7 3 15,-8 7 6-15,-15 9 5 0,-11 1 1 16,-5 4 2-16,-4-1 0 0,9-2-2 15,6-6-7-15,5-7 0 0,10-5 0 16,4-8 2-16,6-2 6 0,3-3 2 16,4-1-1-16,2-4 1 0,2 0 2 15,2-4 2-15,0 2 6 16,1 0 5-16,3 2 6 0,0-1 10 0,-2-5 4 0,1 4 2 16,1-4-4-16,-1 2-8 0,3-3-7 15,2-3-3-15,-4-2-4 0,1-4 0 16,1-3 0-16,0 1-2 0,2-5-1 15,-2 3 0-15,1 1 7 0,-2 2 5 0,0 3 3 16,1 2-2-16,-2 1-8 16,-2 2-8-16,1 1-4 0,0 4-3 0,-1-2-3 15,2 3 0-15,-1-1-9 0,0 2-8 16,1 2-11-16,0-1-17 0,0 0-12 16,-5-4-14-16,5 5-28 0,0 0-19 15,0 0-24-15,0 0 703 0,0 0-432 16</inkml:trace>
  <inkml:trace contextRef="#ctx0" brushRef="#br0" timeOffset="-163971.95">29293 4759 1089 0,'2'3'43'0,"-6"-3"-9"32,3 2-8-32,1-2-7 15,1 0-2-15,-1 0-3 0,0 0-4 16,2 1-2-16,-1 2-3 0,3 2-5 16,1 4-1-16,3 1-2 0,1 6-2 15,2 7 0-15,3 8 3 0,0 6-1 16,6 9 3-16,4 10 0 0,4-3 0 15,5 7 0-15,5 0 4 0,2 0 2 16,4 8 2-16,6 1 1 0,6 9-3 0,6 6 0 16,-1 2 4-16,-3-1 5 15,-7-2 6-15,-3-2 0 0,-1 1-4 0,0 2-5 0,2 3-7 16,1-1-3-16,-1-2-2 0,2-8 14 0,-6-9 14 16,-7-10 5-16,-9-8 7 0,-7-10-17 15,-6-8-12-15,-6-7-4 0,-1-6-4 16,-3-2-1-16,-3-7 1 0,2 2 1 15,-3-8 2-15,-1-2 3 0,0-1 1 16,0 0-4-16,-1 0 0 0,0 0-2 0,0-1-1 16,2-8 1-16,-2 4-1 15,1-5-4-15,2-5-1 0,1-6 0 0,2-9 2 16,2-6 1-16,-1-3 0 0,-1-2 1 16,0-4-1-1,-1 1 0-15,0-3 0 0,2 3-1 0,-1-1 0 0,0 1 0 16,0 7 1-16,-3 8 0 0,1 9 5 15,-2 6 5-15,-1 6 2 0,0 4 3 16,-1 4 2-16,0 0-3 0,1 0-7 0,-1 0-7 16,0 0-12-16,1 2-8 15,-2 0 0-15,0 10 1 0,-2 4 7 16,-4 12 4-16,-1 14 6 0,-2 6 1 16,2 7 0-16,1 1 1 0,1-3-1 0,0-2 0 15,0-8 0-15,0-9 1 0,-2-8-1 16,1-4 1-16,0-8-1 0,-2-3 1 15,4 3-2-15,-5-7-2 0,2 0 0 16,-1 0-2-16,-4-3 1 0,-2-3 3 16,-8-1 1-16,-5-4 2 0,-4-2 5 0,-4-5 3 15,-2 1 8-15,0-3 5 0,4-2-3 16,-1 1-2-16,4-2-8 0,5 1-5 16,0 2 0-16,2-3-1 0,1 3 1 15,5 3 1-15,1-1-1 0,3 2 0 16,5 5-1-16,2-1 0 0,3 3-1 15,4 2 2-15,0 0 1 16,0-2 1-16,0 2-4 0,1 0-19 0,-1 0-37 0,0 0-53 31,5 0-250-31,2 1 222 0</inkml:trace>
  <inkml:trace contextRef="#ctx0" brushRef="#br0" timeOffset="-161681.64">4305 6544 816 0,'0'1'39'32,"1"-1"8"-32,-1 0-3 0,0 0-12 0,0 0 13 0,0 0 11 0,0 0 6 15,0-2 3-15,0 2 0 0,0 0-5 16,0 0-8-16,0 0-8 0,0 0 1 0,0 0-2 31,0 0-4-31,0 0-8 16,0 0-11-16,-1 0-7 0,-3 1-4 0,-2-2 0 15,-2 0-3-15,-4-5-3 0,-5 1 0 16,-1 1-2-16,-2 2 0 0,-1 1 0 16,2 1-1-16,3 0-2 0,0 3-7 0,-1 1-4 15,4 5-3-15,-3 3-2 16,0 5 6-16,1 0-4 0,3-1-8 0,3 0-9 15,4-1-5-15,3-4 4 16,1-1 11-16,2 1 13 0,1-1 4 0,-2-3 2 16,2 1 0-16,-1-3 1 0,1-3 0 15,3 2 1-15,1 1 0 0,2-2 0 16,3 3 1-16,6-2 1 0,0 1 1 0,2 0 1 16,4-1 0-16,-2 1 1 0,1 0 0 15,4 2-1-15,-3 2 1 0,4 0-1 16,2 2 0-16,1 1 0 0,3 4 0 15,-1 0-1-15,-2 2 3 0,-5 0 3 16,-2 0 3-16,-6 0 3 0,-4 3-2 16,-3 1-4-16,-4 1-6 0,-3-1-2 15,-2 0-3-15,-6 1-1 0,-4 0 0 0,-7-1 7 16,-5-1 11-16,-4 1 5 16,-10-6 5-16,-6-3-2 0,-4-3 0 0,-2-5 1 15,-2-1-1-15,3-4-3 0,-1-4-6 16,2-2-4-16,8-1-4 0,5-3 1 15,6 2 0-15,10 3-1 0,4 0 1 16,5 3 2-16,4 1 0 0,-1-1 4 16,3 2-2-16,1 0-10 0,-1-2-25 0,2 1-18 15,6-3 0-15,3-2-6 0,4-3-11 16,9-2-25-16,3-3 545 0,3 0-363 16</inkml:trace>
  <inkml:trace contextRef="#ctx0" brushRef="#br0" timeOffset="-161348.28">5065 6737 1019 0,'-1'0'81'0,"0"0"122"16,-1 1-210-16,1 2-11 0,-3-1 5 15,0 2 7-15,-2 1 2 0,-8-3 5 16,-2 3 3-16,-1 0 5 0,-3-1 3 16,2 1 5-16,-3-1 1 0,-3-1-1 15,2 0-4-15,0 2-5 0,7-5-2 16,2 1-2-16,5 0-1 0,4-1-3 15,4 0-8-15,-1 0-7 0,1 0-24 0,0 0-32 16,0 0-80-16,0 0 83 0</inkml:trace>
  <inkml:trace contextRef="#ctx0" brushRef="#br0" timeOffset="-160702.81">5169 6877 1119 0,'0'0'23'0,"2"-2"-13"0,5 0-1 0,2 0 5 15,4-3 1-15,1 0-8 0,-2-3 2 16,2-1 10-16,-1-1 4 0,3-2 3 15,3-1-6-15,1 1-5 0,0-2 8 16,-2-1 8-16,-3 1 8 0,-1-2-4 16,2 0-9-16,1-2-10 0,1 0-2 0,-2-1 7 15,-4 1 6-15,-1 3 6 0,-3 3-1 16,0 0-7-16,-3 1-9 0,-1 1-5 16,-2 0-9-16,-2 1-2 0,-3 2 0 15,-3-1-2-15,-3 2 2 0,0 0-1 16,-1 0-2-16,-2 3-1 0,-1 2 1 15,1 1-1-15,0 0 0 0,1 4-1 16,-1 1-2-16,1 4 0 0,0 2 1 16,0 5 0-16,-2 3 1 0,-1 2 1 0,1 5-2 15,2 1-2-15,1 4-5 16,3 2-4-16,3 0-3 0,4-2-4 0,3-2 3 16,5-1 3-16,2-2 7 0,2-3 7 15,1-2 3-15,0 0 1 0,-2 1 0 16,2 0 1-16,0-1 2 15,4 1 2-15,1-5 3 0,-1-2 1 0,3-3 2 16,-2-1 2-16,1-2 1 0,-1-2 3 0,-2-4 0 16,-1 0 0-16,-1-2-1 15,-1-1 1-15,-2 0 0 16,1-1 0-16,-3-2-3 0,3 2-4 16,2-5-4-16,3 1-2 0,2 0-1 0,-1-2-1 15,1 3 0-15,-6-3 0 0,-1 0 0 16,-3 3-2-16,-6 1 0 0,3-1-7 15,-4 3-9-15,-2 1-13 0,1-1-20 16,0-1-16-16,0 2-21 0,-1-1 23 0,1-5-163 16,0-1 151-16</inkml:trace>
  <inkml:trace contextRef="#ctx0" brushRef="#br0" timeOffset="-160379.33">6438 6668 1244 0,'-11'9'23'16,"-2"-3"-26"-16,-3 4-3 0,-2-1 12 15,-3-2 2-15,-2 3 0 0,-3-3-2 16,-4 1 0-16,2 1 1 0,-1-3-1 16,2 0 2-16,4-2-3 0,3 0-1 15,4-3-1-15,4 1 0 0,5 0-2 16,-1 0-2-16,5-2-5 15,3 0-12-15,-3 0-18 0,9 0-23 0,-5 0 30 16,-1 0-282-16,0 0 222 0</inkml:trace>
  <inkml:trace contextRef="#ctx0" brushRef="#br0" timeOffset="-159770.14">6577 6150 870 0,'0'4'88'0,"0"3"189"0,-2 3-284 15,2 5-1-15,-2 1 8 0,-1 1 0 16,3 5 0-16,2 1 0 0,0 4-1 15,1 6 1-15,-1 6 0 0,0 8 0 16,-2 8 1-16,3 8 1 0,0 6-2 16,2 4 2-16,5-2 1 0,-3-2-1 15,4-8 2-15,2-7 2 0,1-7 0 0,-1-9 1 16,-1-4 5-16,-3-11 4 0,-5-8 2 16,-3-7 5-16,-1-8 0 0,0 1 2 15,0-1 8-15,1 0 2 0,3-2-3 16,-1-7-4-16,4-2-13 0,3-7-5 15,-2-3 2-15,4-1 1 0,0-4 1 0,1 1-1 16,3 0-6-16,-1-2 3 0,1 3 7 16,0 0 7-16,1 2 7 0,-2 3 0 15,1 1-3-15,0 2-5 16,-2 4-3-16,1 1-3 0,-3 4-1 0,-2 2-3 16,1 2-7-16,-4 0-6 0,1 6-8 15,-2 3-5-15,1 0-4 0,0 6 0 16,1 1-3-16,1 4 0 15,1 3 5-15,-2 3 2 0,1-1 8 0,-1 1 5 16,0-4 1-16,1-1 1 0,1-3 2 0,-1-1-1 16,-2-2-1-16,-3-1 1 15,1-2-2-15,2 0 0 0,-4-3-8 0,4-3-19 16,-5 0-16-16,-1-3-20 0,0 0-20 16,1 2-11-16,-1-4-7 0,3 0 3 15,0-3 51-15</inkml:trace>
  <inkml:trace contextRef="#ctx0" brushRef="#br0" timeOffset="-158944.7">9065 6578 1397 0,'0'0'62'0,"-1"1"36"0,1 0-100 16,-1-1-10-16,0 0 2 0,-2 0 5 0,2 0 3 16,-1 0 2-16,-4 0 0 0,0-1 2 15,-4 1 1-15,-3 0 1 16,-1 1 2-16,-4 1 3 0,0-1 1 0,-1 1-2 15,-2-1-1-15,-3 5-3 0,-6 0-3 16,-2 4 1-16,0 0-1 0,2 3 0 16,4 0-3-16,3-4-12 0,2 0-3 15,7-3-6-15,4-2 3 0,5 1 3 16,5-5 2-16,-1 3 3 0,3-1 0 16,3 2 5-16,3 1 0 0,4 2 1 0,3 2 3 15,5 3 2-15,1 2 1 0,1-2 2 16,-1 0 0-16,0-1 0 0,3 1 0 15,-3-1 1-15,2 4 0 0,-4-3 1 0,-4 4 2 16,1 2 1-16,-2 0 1 0,-1-2 0 16,1 0 2-16,-4 1 1 0,-1 0-2 15,-4 1-1-15,-4 1-4 0,-1-1-4 16,-3 1-2-16,-4 3-1 0,-4-3 1 16,-3 4-1-16,-2-4 1 0,-1-1 6 15,-4-1 5-15,-3-3 3 0,-5-3 3 16,-1-4-6-16,1-3-1 0,4-3-2 15,2 0-2-15,2-2-1 0,4 0-3 0,0-3-4 16,5 2-5 0,3 1-7-16,4-1-6 0,5 2-2 0,0 0-4 0,0-1-13 15,3-5-12-15,2 0-7 0,6-4-3 16,5-4 1-16,7-4 239 0,1 0-139 16</inkml:trace>
  <inkml:trace contextRef="#ctx0" brushRef="#br0" timeOffset="-158648.71">9558 6862 886 0,'8'-1'51'0,"-4"1"33"0,0-2 4 0,-3 2 5 16,-2-2 6-16,-1 2-34 15,-3 0-33-15,-3-1-21 0,-3 0-14 0,-6 0 8 16,-9 0 11-16,-3 0 0 0,-1-1-3 16,-3 0-7-16,6 0-3 0,5 1-1 15,2 0 1-15,7 1 1 0,5 0 1 16,2 0-1-16,2 0 3 16,4 0-7-16,-1 0-12 0,1 0-30 0,2 0-36 15,2 1-8-15,4 2-162 0,3 2 161 16</inkml:trace>
  <inkml:trace contextRef="#ctx0" brushRef="#br0" timeOffset="-158116.43">9818 7027 1364 0,'0'0'31'0,"0"0"-20"0,1 0-7 16,1 0 4-16,1-2-1 16,3-2-3-16,2-5-4 0,2-1 3 0,4-3 4 0,2-3 9 15,1 0 8-15,0 2 3 0,0-6 1 16,0 1-8-16,-1-2-7 0,2-3-7 16,0-1-3-16,1 0-2 0,-2-2-1 15,0 1-1-15,-1-2-2 0,1 1-5 16,0 0 2-16,-1 4 2 0,-1 1 1 15,-3 4 6-15,-5 4-3 0,-4 2-3 16,-1 1-6-16,-6 0-6 0,-4 1 0 0,-5-1 2 16,-4-2 5-16,-4 2 3 0,-3 2 1 15,1 4 2-15,-3 1 0 0,1 5 2 16,-4 6-2-16,-2 4-1 0,0 7-1 16,-2 5-2-16,4 3 2 0,3 4-1 15,8 6-2-15,6 1-3 0,10 3-4 0,2 4-1 16,7 1 2-16,5 0 2 15,4-3 3-15,4-4 14 0,1-8 12 16,4-5 7-16,0-2 4 0,2-1-5 0,-3-2-3 16,1-2 3-16,-1-1 3 0,-1-8-5 15,1 1-5-15,-1-3-6 0,3-4-9 16,3 0-3-16,2-3-5 0,0-2-2 16,0-2 1-16,-2-3 0 0,2 0-2 0,1-3-5 15,-1 0-11-15,0-4-11 16,1-2-15-16,-2 2-25 0,-1-4-13 15,0 0-27-15,-6-2 59 0</inkml:trace>
  <inkml:trace contextRef="#ctx0" brushRef="#br0" timeOffset="-157612.73">10706 6654 635 0,'0'0'78'0,"0"0"121"0,-1 0-179 0,1 1-18 0,0-1-2 15,1 1 0-15,0-1-2 0,-1 0 0 16,0 0 0-16,0 0 6 0,0 0 9 0,0 0 12 16,0 0 12-16,0 0 5 15,0 0-4-15,0 0-1 0,1 2 1 0,0-1 8 16,-1-1 7-16,0 0-1 0,0-1-10 15,0 1-17-15,0 0-10 0,0 0-7 16,0 0-1-16,-1 0 1 0,0 0-4 16,1 0-1-16,0 0-1 0,0 0-1 0,0 0 0 15,0 0 3-15,0 0-1 0,0 0 1 16,0 0 0-16,0 0-2 0,0 0-2 16,0 0 4-16,0 0 2 0,0 0 3 31,0 0 3-31,0 0-2 0,1-2-2 0,-1 2 2 0,1 0 3 0,-1 0 7 15,1 0 4-15,1 0-1 0,2 3-3 16,2-3-6-16,3 2-5 0,3 2-2 0,5-1-2 16,2 1-2-16,0-2 2 0,0 1-1 15,-1 0 0-15,-1-1 0 0,0 2 0 16,0-4-3-16,-2 3 1 16,0-1-1-16,0-1-1 0,-3-1 2 0,-2 3 0 15,-2-1-1-15,-6-2-3 0,0 0-9 16,0 0-12-16,-1 0-21 0,0 0-18 0,0 1-26 15,-1-1-3-15,6-1 641 16,0-4-419-16</inkml:trace>
  <inkml:trace contextRef="#ctx0" brushRef="#br0" timeOffset="-157044.27">11346 6595 1185 0,'5'2'32'0,"-1"0"-15"0,-4 0-18 16,-1 1-4-16,1 4 0 0,0 4 3 16,3 2 2-16,2 4 0 0,-1 3 1 15,2 3 0-15,1-1-1 0,-5 2 1 16,1 0 1-16,1 2-1 15,-2 0 0-15,1-2 0 0,2 1 1 0,0-2 0 0,1-3 2 16,0-2-2-16,-1-2 3 0,-4-6-1 16,4-2 0-16,-3-4 0 15,0-1 0-15,0-2 0 0,-2-1 2 0,0 0 2 16,2 0 0-16,-2 0 7 0,0 0 11 16,0-3-1-16,-5 0 2 0,3-1-7 15,0-3-6 1,-3-2 10-16,0-8 8 15,-2-2 0-15,-1-2-6 0,1-2-11 0,1 1-5 16,2 4 11-16,4 4 13 0,0 2 15 16,6 1 6-16,-1-1-10 0,0 1-11 15,2 0-14-15,4-3-6 0,1 2-6 16,6 1-1-16,4-3-2 0,-1 3-1 16,3-2 0-16,0 1 1 0,-1 2 0 0,3 0 0 15,-2 1 1-15,-1-1-3 0,0-1-6 16,-2-2 2-16,-4-1 2 0,4 0 3 15,-2 1 7-15,0 1 12 0,3-1-43 16,1-1 1-16,-1 4 1 0,-2-1-15 16,-2 4 38-16,-3 1-8 15,-4-1-12-15,2 4-15 0,-4-2-9 0,1 3-12 16,0 1-15-16,-5 0-18 0,2-1-12 16,-2-1 410-16,-1 0-250 0</inkml:trace>
  <inkml:trace contextRef="#ctx0" brushRef="#br0" timeOffset="-146732.4">10606 5558 1352 0,'6'28'76'32,"-5"-13"-68"-32,-9-52 18 0,8 37-10 15,-1 0-5-15,1 0-7 16,0 0 3-16,0-2 6 0,0 1 0 0,-1 0 2 15,-5-2-6-15,2 1-5 0,-3-3 0 16,-2-2-3-16,-2-2 2 0,-6-6-1 16,-2-1 0-16,-7-3 3 0,-7-5-1 15,0 1-1-15,-7 1 2 0,-1 0-1 16,-4-3 0-16,-8-1 2 16,-8-1-3-16,-6-4 0 0,-4-3-1 0,-6-5 1 0,-4-5-2 15,-7-1 1-15,-10-2-2 0,2-2 0 16,-3-1 3-16,-1-2-2 0,5 2 8 15,-8 2 2-15,-1 2 2 0,-1-1 11 16,-1-1 6-16,4 0 1 0,-2 0-2 16,2 4-6-16,5 4-12 0,6 8-6 15,15 4 0-15,17 6-6 0,13 9-1 0,13 4 3 16,8 2 13-16,7 5 10 0,5 0 8 16,5 0 2-1,1 0-6-15,5 2-1 0,2 0 1 16,-1-1 2-16,1 1-3 0,0 0-4 15,0 0-6-15,0 0-6 0,1 0-3 16,-1 0-2-16,0 0-3 0,0 1-3 16,0-1-3-16,1 0 0 15,0 0 0-15,-1 0 1 0,0 0 0 0,0 0-3 16,0 0-2-16,0 0 0 16,0 0-4-16,0 0-4 0,1 0-3 0,2 0-4 0,-2 0 1 15,0 0 2-15,2 0-1 16,-3 0-1-16,0 0-4 0,1 0-8 0,-1 0-7 15,0 0-4-15,0 0-6 0,0 0-3 16,0 2-4-16,0-2-11 0,0 0-17 16,0 0-1-16,0 0 724 0,0 0-482 15</inkml:trace>
  <inkml:trace contextRef="#ctx0" brushRef="#br0" timeOffset="-143449.61">23243 7566 755 0,'0'0'29'0,"-1"0"8"16,-1 0 4-16,2 0-2 0,-1 0 4 0,1 0-10 16,1 0-3-16,-1 0 4 0,0 0 8 15,0 0 6-15,0 0 4 0,0 0-7 0,2 0-10 16,-2 0-11-16,1 0-6 15,0 0-5-15,-1 0 1 0,1 0 3 0,-1 0 2 16,1 0 1-16,0 0 3 0,0 0 2 16,0 0 1-16,1 0 2 0,0-1-5 15,0 1-3-15,1 1-2 0,0-1-5 0,0 0-2 16,0 0-3-16,2 0-3 0,1 0 0 16,0-2 0-16,0 1 0 0,2 1 0 15,1 0-1-15,5-2-2 0,7 0 2 16,4 1 0-16,6 1 0 0,0 0 0 15,2 1-2-15,4-1-2 16,-2 2 0-16,1 0 0 0,3-1 0 0,1 2 0 16,3 2 1-16,4-2-1 0,-1 1 0 15,6 0 2-15,3-2-2 0,0-1 1 16,0 3 0-16,-5-4-1 16,-2 1 0-16,-2-1 1 0,5 0-1 0,2 0 0 15,-1-1 1-15,4 1-1 0,-1-2 0 16,3 2 0-16,1 0 1 0,-9 2 0 0,-2-1 0 15,-8 2 0-15,0 1-1 0,2-1 0 16,-2 2 0-16,-3-1 0 0,-2 2 0 16,-1-1 0-16,-7-1 0 0,-2-4 1 15,-7 3-1-15,-4-2 2 0,-5-1 1 16,-3 1 0-16,-5-1-3 0,3 0-6 0,-4 0-5 16,0 0-12-16,0-1 1 0,0 1 3 15,0 0 1-15,-1 0 12 0,0-1 1 0,-4-4 1 16,1 1 1-16,1-2-2 0,-3-1 2 15,1-2 0-15,-2-2 0 0,-1-1 1 16,-2-1 2-16,-2-2-3 0,-3-6 0 16,-3 0-1-16,-2-2-4 0,-2-6 0 0,-2 4-4 31,0-2-1-31,-1 2 2 0,3 3 2 0,3-1 3 0,2 5 3 0,5 5 2 16,2 2 0-16,2 2 0 0,3 3 1 31,1 0-1-31,-1 2 1 0,5 4 3 15,0 0 1-15,-2-1 3 0,2 1 4 16,0 0 1-16,0 0 0 0,0 0 0 16,0 0-4-16,0 0-1 0,0 0 0 15,0 0-3-15,0 0-1 0,0 0-2 0,1 1-1 16,0 1 0 0,-1-1 0-16,0 0 1 0,5 4 1 0,-2-3 2 0,2 3 1 15,-1-1 0-15,2 1 0 0,-1 1-3 16,3 1 0-16,2 2 0 0,3 0-2 15,3 3 1-15,6 3 0 0,1 2-1 16,3-1 1-16,1 2 1 0,0-2 2 0,1 2-1 16,3 2 1-16,0-1-3 0,0 1-1 15,0-2 0-15,-8-4 0 0,-6-2 0 16,-7-3 2-16,-4-3-3 0,-3-1 1 16,-2-2-4-16,3 3-4 0,-4-4-3 15,-5 1-1-15,0 5 4 0,-11 0 4 16,-1 5 6-16,-2 1 2 0,-8-2 0 15,0 3 3-15,-3-5-2 0,1 0 1 0,3-1 1 16,3-2-2-16,3 1 0 0,2-1-1 16,1-2-1-16,2 2-1 15,1-1 0-15,2 0 0 0,0 1 0 0,2 0 1 16,1 0-1-16,3 4 0 0,0-6 0 0,1 2-1 16,1 1-1-16,0-4 1 15,0 3 0-15,1 0 0 0,-1 1 0 16,1 1-1-16,0-2 1 0,-3 0 1 0,3 0-2 15,-2 0 1-15,2 0 1 0,1 1-2 16,-2-3 2-16,1 0-7 0,-1 1-9 16,1 0-8-16,-1 0-19 0,-3-2-9 15,3 3-8-15,-2-2-5 0,-2 2-35 16,3 1 777-16,-2-2-514 0</inkml:trace>
  <inkml:trace contextRef="#ctx0" brushRef="#br0" timeOffset="-141382.83">10941 11487 738 0,'20'15'22'0,"98"25"-34"15,-285-82 8 1,164 44-14-16,3-1 7 0,0-1 9 16,0 0 27-16,0 0 29 0,0 0 27 15,0 0 18-15,0 0-8 0,0 0-13 16,0 0-16-16,0 0-16 0,-1 2-10 15,2 2-10-15,0 0-5 0,2 6-3 16,0 7-2-16,1 7-4 0,2 8-1 16,2 10-2-16,1 13-3 0,2 9-1 15,3 12-2-15,-2 12-1 0,1 5 0 0,2 1 0 16,3 0-1-16,2-3 0 16,-1-6 1-16,2-6 0 0,-2-4 1 0,-2-9-1 15,-1-9 1-15,-1-11 1 0,-4-7-3 16,-2-14-9-16,-4-7-17 0,-1-5-23 15,-3-11-16-15,-1-2-109 0,1-2 109 16</inkml:trace>
  <inkml:trace contextRef="#ctx0" brushRef="#br0" timeOffset="-140879.75">10658 11421 1155 0,'0'1'115'16,"1"0"110"-16,-1-1-143 0,1 0-44 15,-1 0 6-15,0-1-6 0,0 0-4 16,1 0-14-16,1 1-12 0,4-2 2 16,4-2-1-16,9-5-1 15,9-4-8-15,9-3-6 0,6-1-6 16,0 2-5-16,2 0 5 0,-1 3 3 15,6 3 4-15,3 2 2 0,-2 5-3 0,7 4-5 0,-2 1-2 16,3 7 3-16,-4 0 1 0,-9 6-1 16,-6 0-8-16,-7 4-12 0,-5 3-9 15,-1 2-1-15,-6 3 8 0,-8 1 8 16,-3-1 7-16,-4 3 5 0,-4-3 2 16,-3-1 1-16,-8-2 3 0,-6 1 2 15,-6 3 2-15,-9-1 2 0,-5 0 7 0,-7-4 3 16,-8-3 2-16,-4-4 0 0,-6-4-5 15,4-5-2-15,7-1 0 0,2-3-1 16,7-1 2-16,5 0 1 0,4-1-1 16,9 0 2-16,4-2 2 0,5 4 2 15,4-3 4-15,6 1 3 0,0 0 2 16,3-2 3-16,0 0-2 0,0 0-5 0,0 2-4 16,-3 0-4-16,3-2-3 15,0 0-5-15,1 2-9 0,1-2-8 0,1 0-11 16,-3 0-9-16,0 0-19 0,1 0-12 15,2-1-85-15,4 1 89 0</inkml:trace>
  <inkml:trace contextRef="#ctx0" brushRef="#br0" timeOffset="-136754.12">14026 6542 1030 0,'26'0'151'0,"8"44"-76"15,8 49-63-15,-117-199-14 0,35 75 12 16,28 31 1-16,-3 0 3 15,-2 0 2-15,-5 0 2 0,2 0 0 16,-5 0-2-16,0 1-2 16,0 1-5-16,1 0-4 0,5 2-3 0,2-1 0 0,-2 3 0 15,-1-1-1-15,0 3 0 0,2-2 1 16,6 1 0-16,4-1-3 0,3 0-8 16,1-2-3-16,1 2-11 0,0-3-2 15,2 3 1-15,1 1-1 0,0-2 5 0,-1 2 4 16,2-1 3-16,1 3 3 15,0-1 4-15,3 1 2 0,-2 0 0 0,2 0-1 16,0 2 1-16,7 0-2 0,2 0 2 16,5 1 4-16,3-2-1 0,-1 1 0 15,2 1 1-15,5 3 0 0,3-2 0 0,6 3 0 16,2-1 1-16,3 3-1 0,-5 2 1 16,-3-2-1-16,-4 3 1 15,-1 2 1-15,2 2-1 0,-1-1-1 16,-3-2 1-16,-6-2 1 0,-7-6 3 0,-8-4 0 15,-6-2 3-15,-2-3 3 0,-6 4 4 16,-3 0 8-16,-6 0 1 0,-2 2 3 16,-4-2 1-16,-3-4-3 0,-1 0-1 15,-2-4-7-15,0 1-6 0,0-2-4 16,0-1-2-16,1 0-2 16,0-1 1-16,3 0-2 0,6 0-1 0,3 2 1 0,4 0 0 15,4 0-1-15,4 0 1 0,3 0 0 16,1 0-5-1,0 0-15-15,-3-1-9 0,6 0-30 0,3-1-10 0,11-5 37 16</inkml:trace>
  <inkml:trace contextRef="#ctx0" brushRef="#br0" timeOffset="-136453.81">14947 6788 1303 0,'-6'1'36'0,"-1"3"20"0,-7 2-70 0,-5 2 1 0,-2 2 13 31,-5-1 0-31,-3 2 3 15,-2-2 0-15,-1-1 1 0,4-1 0 0,2-4 0 16,4 3-2-16,4-5 0 0,2 0-2 16,4 0-1-16,5-1-6 0,1 0-9 15,6 0-15-15,0 0-14 0,0 0-17 16,1-3-207-16,9-3 180 0</inkml:trace>
  <inkml:trace contextRef="#ctx0" brushRef="#br0" timeOffset="-135885.97">15248 6870 1323 0,'-3'28'30'0,"-2"3"-28"15,0 11-1-15,1 5 3 0,3 10 0 16,1 6-1-16,0 5-1 15,2 0 2-15,-1-4-4 0,1-2-5 0,1-4-8 16,3-7-7-16,-2-8-1 0,3-10 3 0,-3-11 6 16,-3-9 6-16,1-8 6 15,-2-5 4-15,0 0-3 0,0 0 2 0,0 0-5 16,0-4-10-16,-4-5 2 0,1-6 1 16,-4-12 5-16,-2-9 8 0,-1-7 3 15,0-5-1-15,-1 4-1 0,-1-2 4 16,2 1 5-16,1-5 4 0,-1-2 1 15,3-3-1-15,0-2 2 0,1 6 2 0,0 4 9 16,3 4 8-16,3 6 9 16,2 3 9-16,3 5 2 0,1 4-2 0,0 3-5 15,2 4-12-15,3-2-10 0,3 2-13 16,1 1-12-16,4-5-11 0,3 8-3 16,0-2-3-16,3 3-2 0,0 6 3 15,-2-1 0-15,-1 6-5 0,-6-2 2 16,4 4-1-16,-1 4-2 0,2 0-2 15,4 6-5-15,-3 2-2 0,-4 3 3 0,-2 1 6 16,-5 2-1-16,-4-1 1 0,-5 2-1 16,-3 1 2-16,-5 0 4 0,-4 1 4 15,-4 1 1-15,-9 3 0 0,-7-3 4 16,-2 3 0-16,-1 1 2 0,-2-5 0 16,0 1-1-16,-1-6-3 0,6-1-6 15,7-4-6-15,8-3-9 0,4 0-7 16,5-5-4-16,3 1-9 0,2-4-14 15,1 2-17-15,0 1-20 0,4 1 49 0</inkml:trace>
  <inkml:trace contextRef="#ctx0" brushRef="#br0" timeOffset="-135620.75">15923 6978 1106 0,'0'0'22'0,"-1"2"-15"0,-1-1-11 0,2 1-16 16,-3-1-24-16,2-1-58 0,0 0-114 16,1 0-39-16,0 0 38 0,0 0 97 15,0 0 135-15,0 0 65 0,0 0 20 16,0 0-3-16,0 0-1 0,1-1-3 0,0 0-26 15,1 0-32-15,1-2-23 0,0 3-12 16,0 0-6-16,0 0 3 0</inkml:trace>
  <inkml:trace contextRef="#ctx0" brushRef="#br0" timeOffset="-135405.54">15951 6978 434 0,'15'22'148'16,"-28"-41"376"15,14 19-462-31,3 0-7 15,-2 0-2-15,3-1-3 0,0-1-9 16,0 2-9-16,3-3-12 0,-1 0-6 0,4-1-5 16,1-1-6-16,0 1-1 0,1-1 0 15,0 3-2-15,-1-3 0 0,0 2 1 16,-1 2-1-16,-2-4 0 0,0 3 0 16,-2 0-1-16,-1 0 0 0,-1 0-7 0,-2 1-11 15,-1 0-19-15,-2 1-21 16,0 0-30-16,2 0-25 0,1-2 60 0</inkml:trace>
  <inkml:trace contextRef="#ctx0" brushRef="#br0" timeOffset="-134012.6">16817 6808 1259 0,'0'-1'25'0,"-2"1"-10"16,2 0-34-16,0-1 11 0,0 1 18 15,0 0 15-15,0-4 0 0,0 2-1 16,-1-1 0-16,0-1 5 0,-2 1 1 31,2-1 0-31,-1-1-3 0,-4 1-7 16,2-1-5-16,-3 1-4 0,2 1-3 15,-2-1-3-15,2 2-2 0,0-2-1 0,-1 2-2 16,-1 1-3-16,-1 1-2 0,-3 0-5 16,0 3-4-16,-1 1-2 0,-2 2-7 15,2 0-4-15,-2 2-5 0,-1-4-4 16,4 2 6-16,-1 0 9 0,3-1 6 0,1 1 8 15,-1-2 0-15,3 2-2 16,-1 1 0-16,-2-1 0 0,-1 2-8 0,2 0-7 16,-1 0-7-16,3 1-3 15,1 1 6-15,1 1 8 0,1 2 3 16,3 1-1-16,2 1 0 0,4 3 1 0,1 0 5 16,3-1 3-16,-1 3 2 0,1-1 1 15,0-2 1-15,3-4 2 0,-4-3 2 16,1-3 6-16,1-2 8 0,-1 1 9 0,5-1 6 15,0-2-2-15,5-1-6 0,1-2-3 16,2-2-3-16,3-3 1 0,-3-2 4 16,0-2 3-16,-2 0 1 0,-1-1 4 15,-4-1-4-15,-1 0-1 0,-3 0-1 16,-1-3-2-16,2 2-2 0,-1-3 0 0,0 1 0 16,-3 2 8-16,-3-2 5 15,-2 4 2-15,-1 1 0 0,0 4-3 0,-2 0-1 16,-1 4-2-16,0 0-7 0,1 1-8 15,-1-2-11-15,0 2-8 0,0 0-6 16,0 0-6-16,0 0-3 0,-3 3-4 16,0-1-5-16,-2 4 1 0,-3 1 3 0,-4 8 6 15,-2 4 10-15,-1 5 7 0,0 9 2 16,-2 5-1-16,-2 6-4 0,-1 5-2 16,0 5-7-16,3 2-4 0,3-2-1 15,4 1 1-15,4 0 5 0,1-1 7 16,2 3 6-16,3 1 2 0,1 1 0 15,4-1 0-15,6-5 0 0,-1-6 0 0,2-8 0 16,-2-6 4-16,-1-8 5 0,0-7 9 16,-1-5 6-16,0-4 0 0,0-2 3 15,0-1 7-15,-1-4 6 0,2-1 0 16,-2-1-1-16,0-1-12 0,5-1-9 16,4-6-1-16,7-4-3 15,2-1-1-15,-2-4-2 0,-3-2-4 16,0-3 2-16,-1-2 0 0,0-2 2 0,-1-3 0 15,-7 1-4-15,-2-1-4 0,-5-4-2 16,-3 3-2-16,-1-1-3 0,-3 3-1 16,-5 4-3-16,-3 5 3 0,-1-1 2 15,-3 4 2-15,-1-1 2 0,-2-1 0 16,-1 1 0-16,-3 2 0 0,4 0 0 16,3 3 0-16,0 3 0 0,7 3 1 15,4 0 1-15,3 6 2 0,1-1 3 16,0 1 5-16,0-1 3 0,0 1 0 15,0 0-2-15,0 0-6 0,0-1-1 16,0 1-2-16,1-1 1 0,-1 1 0 0,1 0 1 16,0-2 2-16,1-1 1 0,-1 2 3 15,3 0 3-15,-1 0 3 0,3-2-2 16,2 1-4-16,2-2-3 0,3-4-6 16,3-1-1-16,5-3-1 0,7-3 0 15,4 1 0-15,4-4 0 0,1 0 5 0,-2 1 1 16,-2 0 6-16,-3 0 4 0,-2 2-2 15,0 1-4-15,-4 0-5 0,0 2-3 16,-3 1 6-16,-3 2 2 0,-2 0 3 16,-4 4 2-16,-3 3-5 0,-3-2 1 15,-5 4 0-15,0 0-2 0,0 0-4 16,-1 0-5-16,0 0-5 0,0 0-5 0,0 0-5 16,0 0-9-16,0 0-10 15,0 0-12-15,0 0-17 0,0 0-16 0,0 0-29 16,0-1-9-16,-3-3 59 0</inkml:trace>
  <inkml:trace contextRef="#ctx0" brushRef="#br0" timeOffset="-128655.93">14706 5327 1154 0,'0'0'28'0,"-2"0"-21"0,2 0-2 15,-1 0 0-15,1 0-1 0,-1 0-1 16,0 0-2-16,-5 2-1 0,-1-2 0 15,-5-2 0-15,-5 0 2 0,-4-1 1 16,-5-3 4-16,-6 1 6 0,-9-4 7 16,-6-2 2-16,-7-2 1 0,-2-2-4 15,-5-1-5-15,-1-4-5 0,-2 0-2 16,-2 1-4-16,-3-1-1 0,-9 0 0 0,0-1 0 16,-9 0-1-16,-3 0 1 15,3-3-1-15,-11-1 0 0,-7-5 0 0,1-1 1 31,-6 1-1-31,3-2 0 0,3 4 0 16,-6 1-1-16,3 2 1 0,-94-18 1 16,109 22 0-16,-2 2 2 15,-2 2 2-15,3 1 0 0,-1 1 4 0,8 4 2 16,4-3-1-16,6 3 0 0,6 2-5 16,6 0-3-16,5 4 4 0,10 1-1 15,7 0 16-15,5 3 7 0,7-1 0 16,6 1 1-16,7 1-10 0,4 0-5 15,4 1 0-15,5 1 3 0,-1-2 2 16,5 0 5-16,-1 1 0 0,0-1-3 16,1 0-5-16,-3 0-5 0,3 0 0 0,0 0-2 15,-1-1 2-15,4 2-4 16,-3-1-3-16,1 0-1 0,-1 0 0 0,0 0-4 16,0 0-7-16,0 0-16 0,0 0-27 15,0 0-25-15,0 0-33 0,0 0 701 16,4-5-453-16</inkml:trace>
  <inkml:trace contextRef="#ctx0" brushRef="#br0" timeOffset="-125478.11">12711 10311 1107 0,'0'3'62'0,"0"-1"21"16,0-2-34-16,0 0-21 0,0-4 2 0,0 4 4 15,0 0-3-15,0 0-9 0,0 2-7 16,0-2-4-16,0 0-2 0,0 0-2 0,0 2-4 15,0-2-3-15,0 0-2 0,0 0-5 16,1 7-2-16,-1-1 1 0,0 7-2 16,0 3 3-16,0 7 2 0,0 8 1 15,0 5 1-15,0 7 2 16,1 5 0 0,0 4 1-16,1 9-1 0,0 6 1 0,0 5-1 15,2 2 1-15,1-3 0 16,3-3 0-16,1-6 0 0,0-4 1 15,-2-4 0-15,1-8 0 0,-2-7 0 16,0-8 0-16,-3-12 0 0,0-8 0 0,-3-4 1 16,0-6 0-16,0 0-1 0,0-1 3 15,0 0 1-15,0 2 3 0,0-2 2 16,0 0 3-16,0 0 13 0,0 0 15 16,0 0 13-16,0 0 10 0,0 0-7 0,0 0-11 15,0 0-14-15,1 0-11 16,1-2-4-16,1-3-1 0,-1-3 2 0,5-4-1 15,2-6-6-15,5-9-3 0,4-5-5 16,4-4-2-16,0 5 0 0,-2-2-1 16,3 5 0-16,-3 2 0 0,-1-1 0 15,5 0-3-15,2-2-4 0,3 1-6 0,5 1-5 16,-1-2-1-16,4 3 1 16,-1 5-3-16,5-1-6 0,4 8 0 0,3 1-3 15,2 2 1-15,1 5-2 16,-4 1-4-16,-9 2 1 0,-1 7-1 0,-4 4 7 15,-4 2 4-15,2 9 0 0,-6 5-1 16,-2 9-6-16,2 7 5 0,-3 4 6 16,-2 3 8-16,-5-1 8 0,-8-2-1 15,-7 4 0-15,-11-3-2 0,-8 0 3 16,-6-1 5-16,-11-4 8 0,-3-3 6 16,-3-3 4-16,-5-11 5 0,-5-2-2 0,-7-7-2 15,-5-4-5-15,-2-4-6 0,1-6-3 16,4-1 0-16,2-6 0 0,3-2 3 15,1-1 1-15,0-2 1 0,3 0-1 16,1 1 1-16,5 0 2 0,6 2-1 16,9 0 2-16,9 3-3 0,8 2 1 0,6 0 7 15,3 3 5-15,5 1 7 0,0 0 5 16,0 0 0-16,0 0 4 0,0 0-4 16,0 0-11-16,0 0-10 0,1 0-11 15,2-1-8-15,-1 3-1 0,-2-2-3 16,1 0-3-16,-1 0-1 0,1 0-14 15,-1 0-19-15,1 0-17 0,0 0-20 0,2 0-10 16,1-3 296-16,12-1-168 0</inkml:trace>
  <inkml:trace contextRef="#ctx0" brushRef="#br0" timeOffset="-121850.75">4312 7784 1002 0,'0'0'103'15,"0"-1"145"-15,0 1-205 0,0 0-13 16,-1 0-1-16,0-1-5 0,-2 1-12 0,-1 0-12 15,-2-2-5-15,-4 2-1 0,-7-3 6 16,-5 2 5-16,-9 1 4 16,-7 0 4-16,-4 4-1 0,-4 1-2 15,1 1-3-15,-1-2-3 0,2 2-3 16,-2 0-1-16,-1 0 1 0,4 3-1 0,5-1 1 16,10 1 0-16,9 0 2 0,4-2-5 15,6-2-4-15,2 1-5 0,3 1-2 16,3-3 1-16,1 3 0 0,1 0 3 15,4 2 0-15,2 1 5 0,5 3 4 0,4 3 3 16,4 1 1-16,3-2 2 0,6 1 0 16,4 0-1-16,0 0-1 0,4 2 0 15,-2 0-2-15,-3-1 0 0,1 3 0 16,-3-1 1-16,-1-1 1 0,0 0 1 0,-4 2 1 16,-1-2-2-16,-3-1 1 0,-5-1 0 15,-1-1 3-15,-5 2 7 0,-3-1 0 16,-5-1-4-16,-1-1-3 0,-3 0-11 15,-3-2-2-15,-2 5 1 0,-6-5 2 16,-6 3 2-16,-3-4 2 0,-6 0 1 16,-5-2 0-16,0-3 3 15,-2-3 5-15,-5-3 3 0,0-1 1 0,-7-3-4 0,-1-2-3 16,2 0-2-16,7 0-2 0,4 2 0 16,5-1-1-16,6 2 0 0,4 0 0 15,8 2 1-15,5 1 0 0,6 0 0 16,0 0 2-16,1 0 0 0,0 0 2 15,0 0 0-15,0 0-12 0,0 0-19 16,0 0-28-16,1 0-28 0,-1 0-22 0,0 0 18 16,0 0 36-16</inkml:trace>
  <inkml:trace contextRef="#ctx0" brushRef="#br0" timeOffset="-120881.91">5026 8028 906 0,'71'28'951'0,"-71"-31"-227"0,-17-2-253 16,9 5-1023-16,-38-15 211 15,18 12-241-15,17 5 141 0,-2 1 467 16,-3 0 4-16,-3-1-2 0,-6 0-5 15,2 2-4-15,1-2-4 0,4 1-5 0,3 1-2 16,1-3-4-16,4 2-1 16,-2 0 0-16,3-2-1 0,3 1 0 0,1 0 0 15,2 0-1-15,1 1 1 0,-1 0 1 16,3-2-1-16,-1 0 1 0,-2 1-1 0,3 0-4 16,0-2-4-16,0 0-15 0,0 0-22 15,0 4-25-15,0 1-48 0,2 1-107 16,0 2 132-16</inkml:trace>
  <inkml:trace contextRef="#ctx0" brushRef="#br0" timeOffset="-120126.86">5465 8222 1247 0,'0'-4'58'15,"0"4"18"-15,0 0-14 0,1-1-11 16,1 1-5-16,-2-2-16 0,0-1-7 0,0 1-2 16,-3-3-2-16,-1-1 0 15,-2-3-1-15,-5-3-4 0,-1-1 0 0,-3-2 0 16,-2 1-3-16,0-1-3 0,2 2-2 15,0 1-1-15,-2 3-3 0,0 0-1 0,-2 3 0 16,2 0-3-16,2 3-5 0,0 0-1 16,3 3-8-16,-2 3-11 0,1 2-17 15,-3 5-20-15,-2 5-5 0,0 3 6 0,0 4 3 16,5 3 5-16,6 4-10 0,6 1-15 16,5 0 5-16,7-1 12 0,1-5 23 15,-2-6 28-15,1-4 15 0,-4-4 7 16,1-2 3-16,-3-1 1 0,-1-1 1 0,0-3 13 15,-1-1 10-15,1-2 1 0,-1 0 8 16,2-2-1-16,-1 1-1 0,1-4 7 16,0 1 5-16,1-3-3 15,0-2-7-15,-2 0-8 0,3-4-15 0,0-2-6 0,2-3-3 16,1-2-2-16,1-3-3 0,-1-1 0 16,2-2 3-16,0-6 3 15,-2-2 4-15,-2-5-4 0,-3-1-4 0,-2-3-6 16,0-2-4-16,-3-1-1 0,-1-5-4 15,-4 1-4-15,-3-1-5 0,-3-1 1 16,-1 1-1-16,-1 3 2 0,1 3 4 16,1 7 0-16,3 5 4 0,2 9 2 0,2 3 0 15,0 8-1-15,2 5-1 16,2 7-3-16,0 0-6 0,0 1-6 16,0 0-6-16,-1 0-16 0,1 4-4 0,0 6 6 15,2 8 8-15,2 8 17 16,1 10 10-16,4 7 2 15,2 8 0-15,5 5 0 0,2 3 0 0,1-1-1 0,1-1 0 16,1-5-1-16,-2-4 2 0,2-5 0 16,-1 0 0-16,1-4 1 0,-1 0-1 0,-2-3 0 15,-1-4 2-15,-2-2-2 0,-1-2 1 16,-3-5 0-16,-2-5-1 0,-1-1 1 16,-3-7 0-16,1 0 0 15,-3-2-1-15,0-1 2 0,-3-4-2 0,0 0-1 0,3 0-4 31,-3-1-8-31,1-2-6 0,0 0-10 0,-1 0-19 0,-2 0-17 16,-2 0-4-16,4 0 30 0</inkml:trace>
  <inkml:trace contextRef="#ctx0" brushRef="#br0" timeOffset="-119842.46">6274 8044 1082 0,'-8'7'43'0,"-8"1"21"0,-5 4-61 16,-4 0 6-16,-2-1-1 0,6 0 2 15,-3 1-3-15,1-6-3 0,0 3 0 16,0-3 1-16,1-3-2 0,2 1 3 16,1-4-2-16,-1 0-5 0,2-4-12 15,0-1-20-15,2-3 28 0,4 0-170 0,2-1 126 16</inkml:trace>
  <inkml:trace contextRef="#ctx0" brushRef="#br0" timeOffset="-119218.58">6460 7604 957 0,'8'8'162'0,"32"37"667"0,-40-31-972 16,1 8 590-16,-6 1-1055 0,-32-25 133 15,38 41 475-15,3 2 3 0,-3 3-1 16,2 5 1-16,1 2 0 0,0 1-1 16,3-1 0-16,-1-4 0 0,3-6 1 15,0-9 0-15,2-6 0 0,-1-7 0 0,-4-7 0 32,-3-4 5-32,-1-4 3 0,-3-3 2 0,1 1 5 0,0-2 1 0,0 0 1 15,0 0 3-15,0 0 0 0,1 0-17 16,0-3 2-16,0-3 2 15,0 0 1-15,3-2 20 0,1-6 3 0,4 2 0 16,5-3-5-16,0-1-4 0,4-1-4 16,1 3-2-16,3 0-1 15,1 2-3-15,3 0-3 0,3 0-4 0,3 3-5 0,1 1-3 16,3 0-2-16,0 5-2 0,1 1-4 16,2 6 2-16,1 3-12 0,4 8-2 15,-4 7 5-15,-5 3 2 0,-8 5 12 16,-8 3 2-16,-9-1 1 0,-9 1-1 15,-3-1-1-15,-15-3 0 0,-5 0-3 16,-4-3 0-16,-11-3 0 0,0-5 5 16,-2 0 14-16,-4-5 9 0,0-4 10 0,1-2 3 15,-5-5-9-15,4-3-8 0,1-4-8 32,5-2-7-32,7 0-2 0,5-2-1 15,3-2-2-15,0-1 2 0,4 1-1 16,4 0-1-16,2 1-3 0,6 1-9 0,2 0-8 15,1 0-12-15,4-2-9 16,6 0-17-16,3-5-20 0,10 1-11 0,7-2 86 16,3-4-19-16</inkml:trace>
  <inkml:trace contextRef="#ctx0" brushRef="#br0" timeOffset="-118975.95">7867 8144 1473 0,'7'3'74'0,"-8"44"1160"16,-58-47-92 0,62-31-3551-16,-68 31 3834 0,28 0-2242 15,0 0 210-15,0-3 608 0,1 2 2 16,3-2-1-16,2 0 3 0,7 1-2 15,3-1 3-15,5 2-2 0,5-1-7 16,4 1-18-16,7 1-23 0,-1-2-29 16,1 1-4-16,2-1-121 0,12 3 125 0</inkml:trace>
  <inkml:trace contextRef="#ctx0" brushRef="#br0" timeOffset="-118385.64">8511 8110 1094 0,'9'-14'108'0,"-3"3"138"0,-4-3-212 16,-3 0-32-16,-7 1 2 0,-4-3 1 15,-4 0-5-15,-5-1-6 0,-6-2 0 16,-2 2 2-16,-3 4 2 0,0-1 0 15,2 3 0-15,2 3-1 0,5 2 1 16,-1 0 2-16,4 3 0 0,-3 1-1 0,1 2-1 16,1 4 0-16,-3 3-3 15,3 3-3-15,0 5-2 0,5 4-12 0,2 3-16 16,6 4-18-16,9 1-14 16,7 3 1-16,10 1 17 0,4-4 20 15,0-5 23-15,2-4 15 0,-2-4 12 0,1-3 10 16,0 2-3-16,2-4-5 0,1 0 3 15,0-7 8-15,-2-2 15 0,0-2 9 16,-2-6 1-16,1 2-8 0,-2-3-10 16,-3-1-5-16,-4 1-3 0,-2-5-6 0,-1 1-4 15,-1 0-3-15,-1-3-7 0,2 0-1 16,-2-1 0-16,2 1 3 0,-4 1 3 16,0 4 7-16,-2 3 5 0,-2 5 2 15,-1 0-6-15,-2 3-7 0,0 0-10 16,0 0-9-16,0 0-15 0,1 3-9 15,1 2-4-15,0 4 2 0,5 9 11 0,3 5 6 16,3 6 5-16,3-1 3 0,4 1 2 16,2-3 3-16,-1-4 1 0,-1-3 2 15,-3-2 0-15,-6-3 1 0,1-3-2 16,-5-1-1-16,0-3-2 0,-3-1-7 16,-1-5-16-16,-2-1-19 0,-1 2-25 15,0-1-24-15,0-1-9 0,0 0 51 16</inkml:trace>
  <inkml:trace contextRef="#ctx0" brushRef="#br0" timeOffset="-116883.55">23209 1683 696 0,'-2'2'34'0,"0"2"20"16,-3 0-13-16,1 2-6 0,-1 1-2 0,-1 1-10 15,1 4-8-15,-2 0-3 0,-3 1 3 16,2 1 13-16,-2 0 10 0,-1 3 7 16,-2 4-2-16,-2 0-10 0,-1 1-4 15,-1 3 1-15,-2-2 8 0,2 3 3 0,-3 3-7 16,-6-1-9-16,-3 3-11 0,-7-1-8 16,-4 3 0-16,0 2-1 0,1-1 1 15,1 1 0-15,2 0 2 0,0-1 0 16,1-3 4-16,4-1 2 0,0-7 0 15,7-1 2-15,4-4 1 0,1-4-1 16,4 0 1-16,0-3-1 0,3-2-3 16,-1-4-2-16,3 3-1 0,1-1-4 0,1-2-2 15,2 0 0-15,0-1-1 16,-1-3-1-16,2-1 1 0,5 0 1 0,-1 2 0 16,1-1-10-16,1-1-13 15,3 0-11-15,-2 1-9 0,5-1 5 0,7-2 680 16,7-1-473-16</inkml:trace>
  <inkml:trace contextRef="#ctx0" brushRef="#br0" timeOffset="-116369.21">22682 1681 934 0,'-2'2'32'0,"-3"0"8"16,3 0-40-16,-1 1 0 0,2 0 0 16,1-1-1-16,0-1 2 0,1 2 4 15,-1-3 4-15,1 0 24 0,3 2 20 16,7-1 14-16,4-1 1 0,4 0-20 15,7-1-14-15,5-1-7 0,5-2-2 0,8-1 2 16,1-2-1-16,3-2-4 0,-5 1-1 16,-6-1-7-16,-1-1-5 0,-4 2-6 15,-1 1-2-15,-2 1 0 0,-4 3 0 16,-3 0-1-16,-7 2 0 0,-5 1 4 0,-3 0 1 16,-4 0 0-16,-3 0-2 0,2 0-6 15,-2 0-6-15,0 0-3 0,0 4 1 16,-3 4 3-16,2 5 2 0,-4 7 4 15,-2 5 2-15,0 6-1 0,-2 8 1 16,-1 6 1-16,0 5-1 0,-1 2 0 16,1 3 2-16,2-3-2 0,2-1 1 0,2-9 0 15,1-6 0-15,3-3 0 16,0-8 1-16,0-4 0 0,1-2 4 0,-1-2 4 16,2-3 3-16,-2 1 3 15,0-4-2-15,0-1-5 0,-3-2-3 0,3-1-3 16,-1-1-2-16,1-2-1 0,0-3 0 15,0 0 0-15,0 0 0 0,0 1 0 16,0-2-11-16,0 0-17 0,-2-2-15 16,3-7 18-16</inkml:trace>
  <inkml:trace contextRef="#ctx0" brushRef="#br0" timeOffset="-100418.1">18495 4850 1272 0,'-6'0'11'0,"-5"-2"-34"16,-4 0 3-16,-10-5 5 15,-8 0 13-15,-6 1 1 0,-8-3 1 0,-9-2 0 16,-8 0 1-16,-11-2 0 0,-1-4 1 15,-7 0 5-15,0-2 6 0,-1 0 3 16,-13-4 1-16,-5 1-5 0,-4-2 10 0,-4-4-2 16,2 4-1-16,-6-3 3 15,-2-1-15-15,-5-1-2 0,-1-3 1 0,2-2-4 16,0 2 0-16,3 2 0 0,4 1-1 16,11 2 0-16,4 3 1 15,4 1-1-15,10 4 0 0,8 2 0 16,11 5 0-16,13-1 1 0,5 4-1 15,7 2 1-15,6 2-1 0,5 1 2 0,6 2-2 16,7 0 0-16,2 1 6 0,7 1 10 16,3 0 10-16,4 0 7 15,0 0-2-15,-1 0-8 0,1 0-9 0,0 0-5 16,0 1-2-16,2-1 2 0,-2 0-8 16,1 0-9-16,0 0-8 0,-1 0-21 15,1 0-27-15,-1 0-12 0,7 0 33 0</inkml:trace>
  <inkml:trace contextRef="#ctx0" brushRef="#br0" timeOffset="-98490.34">16014 10953 1199 0,'-1'0'30'0,"1"0"-20"16,0 0-4-16,2 0 0 0,-2 0 12 15,0 0 12-15,0-1 9 0,0 1 6 16,0 0-8-16,0-4-10 0,0 0-9 16,0-3-5-16,-1-3-2 0,1-1-3 15,-2-2-1-15,0-3-1 0,-3 2 0 16,-2-2 4-16,-2 0 2 0,-1 0 5 0,-1 0-1 16,-4 0 0-16,1 4-3 0,-3 1-6 15,0 2-2-15,-2 2-4 0,-6 0-1 16,-2 3-3-16,-6 4-1 0,-7 3 0 15,-2 8-1-15,-3 5 1 0,-2 8 1 16,-5 6-1-16,-4 4 0 0,2 5 0 0,2 4 1 16,6-1 0-16,9-1 2 15,3 1-1-15,8 0-9 0,7-4-7 16,9 0-5-16,6-2 0 0,5-1 7 0,6-2 7 16,4-1 4-16,9-2 6 0,7 1 6 15,9 1 3-15,16-2 6 16,9 1 0-16,9-4 4 0,8-6 5 0,-5-4 1 15,0-2-4-15,4-7-4 0,5 0-7 0,1-4 1 16,-8-3 17-16,-8-5 4 0,-9-3 3 16,-4-3-4-16,-1-1-9 15,-9 0 16-15,-11 1 23 0,-11 2 22 0,-9 1 6 16,-5 1-13-16,-2 3-18 0,-3 0-19 16,-3 3-8-16,1 0-8 0,-1 0-7 15,0 0-11-15,0 0-10 0,0 0-13 16,0 0-12-16,0 0-10 0,0 0-12 15,0 0-8-15,0 0-9 0,0 0-19 0,0 0-18 16,0 0-13-16,0 0 654 0,2 0-414 16</inkml:trace>
  <inkml:trace contextRef="#ctx0" brushRef="#br0" timeOffset="-80613.8">7194 6980 874 0,'16'0'92'0,"-16"0"-53"15,0 0-32-15,-2 0-6 16,-17 0 1-16,19 0-1 0,0 0-1 0,0 0 2 16,0 0-2-16,0 0 0 0,0 0 3 15,-1 0-1-15,-2 1 2 0,-1-2 0 16,1-1 4-16,-2 2 2 0,0 0 4 16,-4-1 3-16,-2-2-1 0,-2 1 1 15,-6-1-2-15,-4 0 0 0,-8-2-1 16,-8-2 0-16,-7-2 3 0,-8-1 1 15,-5-2-1-15,-7-2 1 0,-2 1-1 0,-4-1-4 16,-5 2 0-16,-1-4-3 16,-2 3-1-16,1 0 5 0,0 1 5 0,0 0 6 15,-3-1 5-15,-5 1-2 16,-4 1 0-16,-2 2-7 0,-2-1 4 0,4 1-2 16,-9-2-7-16,-2 1 2 0,-5 2-8 15,-3-2-2-15,6 1 0 0,-6-3-3 16,2-1 0-16,1 1-3 0,5 2 1 15,11 2-1-15,3 2 1 0,5-1 0 0,6-1 1 16,4 1-1-16,7 2 0 0,8 1 0 16,1-1 2-16,8 4 2 0,4-4 2 15,3 2 2-15,8 2 0 0,-2-1 1 16,6 2 6-16,4-1 6 0,5 1 2 16,6 0 4-16,5 0-3 0,4 1-3 15,2-1 3-15,3 0-3 0,0 0-1 0,1 2 0 16,0-2-5-16,0 0 0 0,0 0-1 15,0 0-2 1,0 1-3-16,0-1-1 0,0 0-2 0,0 0-1 0,0 0 0 16,0 0-3-16,0 0-2 0,0 0 0 0,0 0-3 15,0 0 0-15,0 0-3 0,0 0-5 16,0 0-2-16,0 0-6 0,0 0-5 16,0 0-6-16,0 0-5 0,0 0-4 15,0 0 0-15,0 0-6 16,0 0-1-16,1 0-3 0,-1 0-10 0,0-1-6 0,0 1-10 15,0 0-5-15,0 0-6 16,0 0-5-16,1 0 357 0,6-3-213 0</inkml:trace>
  <inkml:trace contextRef="#ctx0" brushRef="#br0" timeOffset="-67726.57">12026 6874 1589 0,'0'0'30'0,"0"0"-32"0,-1 1-9 0,1-1 3 16,0 2 8-16,-2-2 3 15,2 2 3-15,-1-2 4 0,0 0 1 0,-2 0 1 16,-1 0 1-16,-1 0 0 15,-2 0 4-15,-1 0 2 0,-2 0 0 0,-2 0 0 16,-1 0-5-16,-2-4-2 0,0 1-3 16,-3 1 0-16,-4-3-2 0,-5 2-2 15,-11-3 0-15,-5 0-1 0,-5-3-1 16,-6 0 1-16,-3 0-2 0,-1 0 0 16,-8 1 0-16,-7-5 0 0,-14 2-1 0,-9-3 1 15,-6 0-2-15,-2-2 1 0,1-2 0 16,-13-1 0-16,-1 1 0 0,-4 3 0 15,1-2-1-15,8 2 2 0,-5 1 1 16,8-1 2-16,-2 3 11 0,6 3 7 16,2-1 8-16,-5 1 3 0,2 2-6 15,4-2-9-15,15 4-8 0,8 1-6 0,10 2-4 16,5 2 0-16,5 0 3 16,8 2 0-16,4-2 6 0,11 0 4 15,6 1 1-15,4 0-1 0,8 0 0 16,4 1-1-16,0 0 8 0,3-2 5 0,4 2 0 15,0-2-2-15,4 0-5 0,1 0-7 16,2 0 1-16,0-2 0 0,1 4 1 16,-1-2 1-16,1 0-2 0,-1 0-3 15,0 0-1-15,0 0-3 0,0 0-3 16,0 0-2-16,2 1-2 0,-2-1-4 0,1 0-3 16,0 0 0-16,1 0-2 0,-1 0-2 15,-1 0-3-15,0 0-6 0,1 0-7 16,-1 0-6-16,0 0-8 0,1 0-14 15,0 0-17-15,-1 0-18 0,1 0-11 0,0-1-9 16,5-4-2-16,4 1 397 0,10-13-230 16</inkml:trace>
  <inkml:trace contextRef="#ctx0" brushRef="#br0" timeOffset="-63652.89">30908 6534 627 0,'0'0'49'0,"0"0"28"0,-1 0-35 16,0-1-27-16,1 1 9 0,2 0 6 15,-1 0 3-15,2 1-3 16,-3-1-2-16,0 0 1 0,0 0 5 0,0 0 5 16,0 0 6-16,0 0 3 0,0 0 1 0,0 0-1 15,0 0-3-15,0 0-3 0,0 0 0 16,0 0 2-16,0 0-1 0,0 0-2 16,1 0 0-16,1 1-4 0,-2-1 4 15,0 0-1-15,0 0-5 0,0 0-6 16,0-4-11-16,2 1-4 0,2-3-6 0,0-6-1 15,4-2 0-15,0-8 1 16,2-3-2-16,0-2 2 0,4 1 3 0,-1-5-1 0,2 0 2 16,1-3-1-16,0-2-4 0,-1-3-3 0,-1 0 0 15,3-5-1-15,-1-2-1 16,1-3-2-16,1-3 0 0,-3 1 1 16,0 6 0-16,0 6 0 0,-2 6 1 0,0 4 0 15,-2 3 0-15,-1 5 1 0,-2 3 0 16,-2 2 0-16,0 6 3 0,-3 2-1 15,1 3 0-15,-2 3-2 0,0 0-3 16,-2 2-5-16,1 0-4 16,-1 0-1-16,0 0-5 0,2 0-2 0,-1 4 1 0,0-3-4 15,-1 2 1-15,2 2 2 0,0 2 3 16,4 3 3-16,3 7 7 0,0 4 1 16,3 1 1-16,1 2 3 0,-3-3-1 15,0-3 0-15,-1-1 2 0,-2-3-2 0,2-2 1 16,0-2 0-16,-6-1-1 15,0-1 2-15,-2-3 1 0,0-1 0 0,2-1-1 16,0-1 2-16,-2 0-1 16,-1-2 2-16,0 0 1 0,0 0-2 0,-1 0 2 15,2-2-1-15,-1 2 1 0,1-2 1 16,-1 2-1-16,0 0 0 0,0-3-3 16,3-2-1-16,-2 2-2 0,0-4 0 0,-1-1 0 31,1-2-2-31,0-1 1 0,0-2 1 15,0-2-1-15,-1 0 1 0,-1 0 1 16,0 2-1-16,0 1 0 0,-1 0 0 16,1 1 0-16,-2 1 0 0,1 2 0 15,-1 1-2-15,0 1 0 0,0 2 0 16,0-1-2-16,3 2 0 0,-1 0 1 16,-3 0-1-16,1 0 1 0,-3 0 2 15,2 1-1-15,-1-1 0 0,0-3 1 0,-1 3-1 16,-1-3 1-16,-1 4-1 0,-1-3 0 15,-1 1 0-15,-1-1-1 0,1 2 0 16,-2-1-2-16,3 4 1 0,-1 0-2 16,-2 0 1-16,1 0 1 0,-5 3 0 0,0 1 2 15,-1 1 0-15,0 1 1 16,0-1 1-16,1 2 0 0,2 1 0 0,0-4 0 16,1 0 1-16,1 4-1 0,1-4 0 15,0 1 0-15,0-1-1 0,0 2 1 16,0-3 0-16,4 1 1 0,0 0 0 15,0-2-1-15,3 1 1 0,-1 1 0 16,1-4 2-16,1 1-1 0,0 0 1 16,1 0 1-16,1 1-1 0,1-2 0 15,0 2 2-15,0 0-1 0,0-2 1 16,0 0 1-16,0 1-2 0,0 0-1 0,0 0-1 16,0-1-2-16,0 0 5 15,0 0-8-15,0 0-7 0,0 0-14 0,0 0-35 16,-1 0-30-16,1 0 95 0,0 0-34 15</inkml:trace>
  <inkml:trace contextRef="#ctx0" brushRef="#br0" timeOffset="-61799.77">11592 7983 1229 0,'0'0'49'0,"-1"0"-3"0,0 0 1 0,1 0-9 16,-1 0-7-16,1 0-11 15,0 0-8-15,1 1 2 0,-1-1 0 0,0 0 4 16,0 0 4-16,0 0 1 0,0 0 2 16,0 0 2-16,-1 0-5 0,0 0-7 0,-5 0-5 15,2 0-7-15,-5-1-2 0,-4-1 0 16,0-1-1-16,-5 2 0 0,-2-1 0 15,-4 1 0-15,1 1-1 0,0 0 0 16,3 2-1-16,3 3-2 0,-3 1-4 16,2 1-4-16,-4 2-4 0,4 0-1 0,1 0-1 15,3 0-1-15,4 1 0 0,2-1 0 16,3-1 6-16,4-2 6 0,0-1 6 16,1-1 2-16,0 0 1 0,0-2-2 15,2 1 2-15,1 0-1 0,1 0 0 16,2 0 0-16,5 3-1 0,2 0 1 15,5 2 1-15,7 2 1 16,4 3 0-16,2 2-1 0,4 0 1 0,-2 3-1 0,3-2 1 16,1 1 0-16,3 1-2 15,-3 0 0-15,-3-1 0 0,-1 1 0 0,-8-1 0 16,-2-3 2-16,-5-1 0 0,-2-2-2 16,-3 0-1-16,-4 3-2 0,-1-4-4 15,-4 1 1-15,-4 0-5 0,-6 1 1 16,-4 1 3-16,-6 3 0 0,-5-4 13 15,-4 2 7-15,-3-2 1 0,-2-2 5 0,-5-3-6 16,0-3-3-16,-4-1 1 0,0-3-1 16,3-3 0-16,1-1-2 0,4 0-2 15,1 0-3-15,3-1 0 0,-1 2-1 16,2-1 0-16,5 2-1 0,2 1 0 0,6 1-2 31,6 0 9-31,2 0 12 0,5 0 4 0,-1 1 5 0,1-1-8 0,0 2-12 16,0-2-4-16,0 0-2 0,0 0-1 15,0 0-3-15,0 0-1 0,0 0-7 16,0 0-11-16,0 0-7 0,0 0-18 16,0 0-10-16,0 0-9 0,0 0-19 15,0 0-12-15,0 0 733 0,0 0-962 16,0 0 454-16</inkml:trace>
  <inkml:trace contextRef="#ctx0" brushRef="#br0" timeOffset="-60306.85">12778 8293 1294 0,'0'0'67'0,"0"1"76"16,0-1-145-16,-1 0-2 0,0 0 0 0,-2 0-2 16,-2 1-2-16,-4 3-1 15,-4-3 1-15,-4 2 6 0,-3 0 8 0,-4 0 9 16,0 0 5-16,0 0-4 0,-3 2-6 16,0-3-5-16,-2-2-3 0,-1 0 1 15,5 0 0-15,2 1-1 0,5 0 1 16,0 0 0-16,0-1-1 0,2 0-1 15,1 0 2-15,1-2-2 0,4 2 1 16,0 1 2-16,3 0-3 0,5 1 3 16,-1-2-4-16,0 0-7 0,3 0-14 15,-1 2-12-15,2-2-17 0,-1 0-11 0,0 0-32 16,7 1 6-16,7-4 133 0,10 1-58 16</inkml:trace>
  <inkml:trace contextRef="#ctx0" brushRef="#br0" timeOffset="-59498.85">13007 8411 1135 0,'0'0'33'0,"0"0"-13"0,0 0 2 0,0 0 2 16,0 0-6-16,-2 0-3 16,2 0-4-16,2 0 1 0,1 0 8 0,0 0 7 15,-2 0 4-15,1-5 1 0,2 2-1 16,2 0-3-16,2-4-6 0,2 0 1 16,0 0 0-16,1 0-1 0,-1 0-1 15,0-4-3-15,1 0-5 0,-1 0-4 16,3 0 2-16,-6-1-3 15,1 0 0-15,0 0-1 0,0 1-4 0,-1-2-2 0,-1-1-1 16,0 0-2-16,-1-1 0 0,-2 1 2 16,3 2 2-16,-3-1 2 0,-1 2 3 0,2 0-1 15,-3-1-1-15,0 3 2 0,-1 1 0 16,1-1 1-16,-1 3 1 0,-1-2-3 16,1 4-2-1,-1-3 0-15,0 1 0 0,-2 1 0 0,1 0 1 0,-1-1-4 16,-1 3-1-16,1 0 0 0,-3 0-3 15,0-1 1-15,-2 1-1 0,-2 0 0 16,-2 0 0-16,0 1 2 0,-4 2-1 0,1 0 2 16,-5 5 0-16,1-1-1 15,-1 2 0-15,0 3 0 0,2 0-2 16,0 0 2-16,3 3-1 0,0 0-2 0,0 3-1 16,3 1-2-16,0 6-4 0,4-1-1 15,2 3-1-15,3 0-1 0,0 0 3 16,3 0 3-16,4 1 2 0,4 2 1 15,-1 0 4-15,7 1 1 0,-1-4 2 16,-1-1 3-16,2-3 0 0,-3-3 1 16,3-4 2-16,-3 1 0 15,-1-3 4-15,1-3 2 0,1-2 6 0,-1-2 6 0,0-3 5 16,0 3 3-16,-2-4 2 0,3 0-1 16,-1 0-2-16,1-2 3 0,-3-1 1 0,1 0 1 15,-1-1 0-15,-2 1-6 0,2-2-7 16,-2 1-7-16,-1-1-5 0,1 1-4 15,-2-1-1-15,-1 2 0 16,1 1 1-16,-4 2-1 0,0 0-1 0,0 0-2 31,0 0-2-31,0-2-1 0,0 2-2 0,1-2-1 0,-2 2-4 0,0 0-10 32,0 0-7-32,0 0-12 0,0 0-10 0,0 0-6 15,0 0-3-15,0 0-2 0,0 0 3 16,0-1-1-16,1 1-2 0,-1 0-1 15,1 0-8-15,0-1-6 0,2-2-1 16,1-2 232-16,3-1-131 0</inkml:trace>
  <inkml:trace contextRef="#ctx0" brushRef="#br0" timeOffset="-59172.48">14146 8220 973 0,'-3'-2'54'0,"-2"2"72"15,-3 2-137-15,-2 1-1 0,-2 3 6 16,-6-2 4-16,-2 2 1 0,-6 2 1 15,-3-6 4-15,-3 3 7 0,-4-2 5 16,0-2 4-16,1 0 1 0,1-1-6 16,6 0-4-16,2 1-3 0,3 2-3 15,2-3-1-15,2 2 1 0,6 1 0 16,4-2-1-16,4 2 2 0,1-1 2 16,0-2-9-16,4 0-20 0,-2 1-29 15,2-1-41-15,1 0 46 0</inkml:trace>
  <inkml:trace contextRef="#ctx0" brushRef="#br0" timeOffset="-58697.42">14453 8238 1195 0,'0'4'31'0,"-2"4"-4"0,-1 9-32 16,1 3 3-16,-1 5 2 0,0 3 0 16,3 0 0-16,-2-1 2 15,2-2-2-15,0-3 0 0,1-5 2 0,3-6-1 16,-3-4 2-16,1-4 4 0,-2-3 2 16,0 0 4-16,1 2 8 0,-1-2 17 15,0 0 11-15,0-5 4 0,1 1-8 16,-2-1-17-16,1-3-11 0,-3-7-8 15,-1-8 1-15,0-8-3 0,-3-4-6 16,2-5 2-16,1 3 0 0,1 3-1 0,3 4 2 16,3 8 7-16,2 3 12 0,3 3 9 15,1 2 9-15,3 0-6 0,5-1-9 16,6 3-10-16,3-1-12 0,6 4 0 16,0 2 1-16,1 1 3 0,1 4 4 0,-2 1-2 15,2 1-4-15,-5 2-5 0,1 2-1 16,0-1-1-16,-9 0-1 0,-2 1 2 15,-8-1-3-15,-4-1-3 0,-3-1-8 16,-2-1-12-16,-2 0-11 0,1 0-11 16,-1 0-9-16,0 0-4 0,0 0-2 15,0 0-12-15,0 0-8 0,0-1 62 16,0 1-201-16,0 0 165 0</inkml:trace>
  <inkml:trace contextRef="#ctx0" brushRef="#br0" timeOffset="-58346.1">15539 8274 1077 0,'-1'1'26'0,"-4"2"-14"0,-3 2-15 16,-6-2 0-16,-5 4 9 0,-8-1 6 16,-1-1 4-16,0 0 1 0,0-1-5 15,3-1-2-15,-2-1-1 0,2 1 0 0,2-2-1 16,2 1-1-16,5 1-3 0,1-3 0 16,5 2-2-16,2 0 2 15,2 0 1-15,4 1 0 0,0-1 0 0,-2-2 0 16,4 0 0-16,0 0 0 0,-1 0-1 0,1 0 0 15,0 0 2-15,0 0-9 0,0 0-16 16,1 0-21-16,1 0 62 0,-1 0-293 16,0 0 207-16</inkml:trace>
  <inkml:trace contextRef="#ctx0" brushRef="#br0" timeOffset="-54476.41">16181 8343 853 0,'31'15'105'15,"61"29"51"1,-217-103-152-16,125 59 4 16,-1 0-4-16,1 0-2 0,0 0-2 15,-1 0 1-15,-1 0-1 0,2 0-1 16,-1 0-1-16,1 0-2 0,-2 0-1 16,-4 0 0-16,0 0 1 0,-4 0 2 15,-2 2 2-15,-3 0 1 0,-1-1 0 16,-1 1 1-16,2-1 0 0,-4 2-1 15,2-1 2-15,1-1-1 0,-2 1 0 16,1-1 0-16,-1 0 0 0,-2-1 1 16,2 2 0-16,1-2-2 0,3 2 1 0,1-1-2 15,3 0 0-15,-1-1 1 16,0 1 0-16,-1 0-1 0,3 2 1 0,3-3 1 16,0 1-1-16,0-1 1 0,1 2 0 15,0-1-1-15,0 0-1 0,0 0 1 16,2-1 0-16,-2 1 1 0,2 1 0 0,0-2-1 15,3 0 2-15,0 1 1 0,0-1 0 16,0 0 0-16,0 0 3 0,0 0-6 16,0 0-13-16,0 0 15 0,0 0-143 15,0 0 98-15</inkml:trace>
  <inkml:trace contextRef="#ctx0" brushRef="#br0" timeOffset="-52513.59">16403 7986 1148 0,'1'1'112'31,"-1"-1"-62"-31,-1 0-52 0,0-2 0 0,-1 1-1 16,1-2-1-16,-1 0 3 0,-2 0 1 15,-2-4 1-15,-1-1 2 0,-5-3 1 16,-4-3-1-16,-3 0 1 0,-3 0 1 16,0-1 1-16,-4-1 2 0,-1 2 0 15,-1-2-2-15,0 0-2 0,0 2-1 16,-1-2-1-16,3 5 0 0,-4-1 0 0,3 4-1 31,6 4-1-31,-3 1-2 0,6 3-5 16,0 0-3-16,3 5-1 15,4 4 0-15,1 6 3 0,2 4 1 0,3 5 3 16,1 4 3-16,4 10 1 0,5 8 2 16,5 6-1-16,6 6 1 0,3 0-2 15,2 0 2-15,-2-4-1 0,-3-5 0 16,-3-4 0-16,-3-2-1 0,-1-3 0 0,-2 0 1 15,-1 1-1-15,-4-3 0 0,0 0 0 16,3-2 1-16,-1-4-1 0,2-3 0 16,-4-4 1-16,-1-6-1 0,-1-1 2 15,0-4 2-15,-1-4-1 0,1-1 1 0,-1-3-2 16,-1-2-1-16,2-1 0 0,-4-3 1 16,4 0 0-16,0 0 1 0,0 0 1 15,0 0 0-15,0 0-1 0,0 2-3 16,0-2-8-16,0 0-7 0,0 0-12 15,3 1-14-15,-3-1-13 0,1 0-4 16,-2-1 29-16</inkml:trace>
  <inkml:trace contextRef="#ctx0" brushRef="#br0" timeOffset="-47878.29">17264 7360 974 0,'21'5'23'16,"-34"-5"-20"-1,-4-1-1-15,-8-2 0 16,-33-5 2-16,27 3 1 0,-9 1 7 0,-5-5 10 0,-5 0 2 0,-3-6 0 16,-4-2-5-16,-8-4-3 0,-7-5 2 15,-14-4-1-15,-5-3 0 0,-3-3-4 16,-3-3-2-16,3 1 0 0,-8-1 0 15,-10 0-1-15,-8 2 0 0,-5-1-3 16,-6-1-1-16,-1-2-2 0,-6 0-1 16,1-1-2-16,-1-2 0 0,5 3 0 0,0 0 0 15,1 1-1 1,-1 2 1-16,3-1-7 0,-6-2 30 0,6 1 9 0,8 1 0 16,1 5 7-16,14 4-31 15,8 7-8-15,11 3 0 0,16 5 2 0,14 4 4 16,3 2 3-16,5 2 0 0,7 1 0 15,1 2 0-15,8 1 3 0,8 0 3 16,8 2 3-16,8 1 1 0,5 0 4 16,0 0 5-16,3 0 7 0,2 0 0 15,0 0-4-15,0 0-6 0,0 0-9 0,0 0-4 16,0 0-5-16,0 0-3 0,0 0 0 16,0 0 1-16,0 0-1 0,0 0 0 15,0 0-5-15,0 0-9 0,1 0-4 16,-1 0-12-16,0 0-11 0,0 0-15 15,0 0-27 1,2 2-15-16,-2 0 712 0,7-5-473 0</inkml:trace>
  <inkml:trace contextRef="#ctx0" brushRef="#br0" timeOffset="-44398.68">8429 8287 839 0,'0'1'69'16,"0"-1"92"-16,0 2-169 0,0-4 0 0,-1 1 8 16,1 1 22-16,0 0 2 0,0 0-1 15,0 1-4-15,0 1-3 0,0-2-1 16,0 0-1-16,0 0 0 0,-4 0-5 15,-3-2-1-15,-1 0-1 0,-5-1-1 16,-6-2 4-16,-4-3 4 0,-5 3 3 16,-3-3 2-16,-5 0-1 0,-7-2-4 15,-11-2-3-15,-10-3 1 0,-12-2 0 16,-11-1-2-16,-4-2 9 0,-11-4-5 0,-13 1-2 16,-13-6-1-16,-11-2-3 15,-23-4 26-15,-6-2 1 0,1 1-3 0,-6 5-7 16,13 4-25-16,4 5-2 0,0 3 2 15,0-3 2-15,-4 1 4 0,2-5 4 16,-12 1 1-16,0 3-2 16,4-5-3-16,-5 4-2 0,10 1 1 0,7 1 0 15,5 5 4-15,11 0 5 0,6 5 6 16,9 1 6-16,13 3 1 0,7 0-3 0,10 5-3 16,11 0-2-16,9 3 1 0,14 2 1 15,14 2 2-15,6-1-2 0,10 1-4 16,7-4-3-16,6 1-3 15,8 0 0-15,0-2 3 0,7 2 4 0,1-2 6 0,-1 0 2 16,1 0 0-16,0 0-4 0,0 0-9 16,0 0-8-16,0 0-9 0,0 0-9 15,0-2-5-15,3 4 1 0,0-2 2 16,-2 0 1-16,2 0-1 0,2-2-12 16,-1 2-22-16,4-1-26 0,6 0-23 15,12-4-19-15,26-7 61 0</inkml:trace>
  <inkml:trace contextRef="#ctx0" brushRef="#br0" timeOffset="-37874.74">4449 12771 1444 0,'0'0'37'0,"2"1"-19"0,-2-1-11 0,0 0-4 15,0 1 2-15,0-1 0 0,1 0-1 16,-1 0 0-16,0 0 1 0,0 0 2 16,0 0 7-16,0 0 5 0,0 0 7 15,0 0 2-15,0 0-3 0,0 0-2 16,0 0-6-16,0 0-4 0,0 0-3 15,0 0-2-15,0 0-1 0,0 0-3 0,0 0-5 16,0 0-7-16,0 0-10 0,1 3-9 16,-2 8 0-16,0 14 5 0,0 21 8 15,1 23 9-15,0 20 4 0,-1 10 0 0,1 9 1 16,1 8 0-16,2 5 0 0,2-3 0 31,3-5-3-31,0-13-9 0,4-8-7 0,0-12-4 0,-1-16 3 0,0-14 10 16,-5-17 7-16,-3-11 2 0,-3-8 1 15,0-7 0-15,1-3 0 0,-1-2 2 0,0-2 2 16,0 0-1-16,0 0 8 0,0 0 0 16,0-6-5-16,0 1 2 0,4-3-4 15,2-7 0-15,4-10 4 16,5-13-2-16,2-14-2 0,9-8-2 0,1 0 0 16,1 1-1-16,-1 11 0 0,-2 9 0 15,-3 3-1-15,-2 7 5 0,-4 6 5 0,2 4 6 16,-3 3 6-16,0 5 2 0,-4 4 0 15,-3 3 5-15,-3 2-4 0,1 2-5 16,-2 2-9-16,2 1-17 0,3 7-10 16,3 6-11-16,4 11-10 0,4 10 3 15,-1 8 4-15,-2 4 7 0,-3 1 11 32,-2-2 4-32,0-2-3 0,1-2 0 15,1-2 2-15,1-4 1 0,0-7 5 16,-4-2 2-16,-1-4 1 0,2-4-2 0,0-4-10 15,3-3-19-15,1-2-25 0,8-1-13 16,3-3 31-16</inkml:trace>
  <inkml:trace contextRef="#ctx0" brushRef="#br0" timeOffset="-37378.71">6661 13804 1534 0,'35'20'122'0,"-61"192"-277"32,28-191 126-32,-2-8 1 0,-2-9-11 15,2-3 0-15,0-1 11 16,0 0 7-16,0-2 3 0,-1-5 6 0,-3-4 5 16,-1-12 9-16,2-11 6 0,-4-15 7 15,3-6-1-15,-1-5-9 0,3 2-7 16,1 9-7-16,5 6-4 0,2 10 4 15,1 3 7-15,7 5 8 0,-1 0 4 0,5 2 1 16,3 4-1-16,3 0-4 16,4 3-1-16,5 2-3 0,8 0-1 15,3 6-1-15,2 1 0 0,3 6 5 16,-1 1 8-16,0 0 4 0,-2 1-1 0,-7 2-3 16,-1-1-7-16,-2 2-4 0,-6 2 0 15,-3-1-1-15,-5 0 2 0,-6 0-3 16,-1-3-16-16,-1 4-18 0,-2-2-23 15,-1 1-16 1,-1-1-186-16,-1 2 171 0</inkml:trace>
  <inkml:trace contextRef="#ctx0" brushRef="#br0" timeOffset="-35851.08">9802 13585 703 0,'0'-1'80'0,"1"1"67"0,1 0-49 15,-2 0-38-15,1 0 5 0,0 0-2 16,-3-1 3-16,2 0-5 0,0 1-3 16,0-1-1-16,0 1 0 0,0-1-6 15,1 1-5-15,-1-7-8 0,0 5-13 16,1-4-6-16,2 3-8 0,-2-2 2 15,1 1 10-15,-2-3 0 0,0 1 5 0,1-2 1 16,0 0 0-16,-1-1-2 16,0 1-3-16,0-1-7 0,0-4-8 0,-1 1-2 15,-2-1-2-15,1-2 1 0,-3-2-1 16,-1 0-1-16,0-1-4 0,-7-1-5 16,1 2-1-16,-1 1-1 0,-2 0-1 15,0 0-2-15,1 3-3 0,-2 0-2 16,-1 4-3-16,0 1-3 0,-3 3-6 0,-5-1-5 15,-2 4-9-15,-2 1-8 0,-4 4 4 16,-2 4-4-16,0 5 2 0,-1 3 9 16,2 4 0-16,6 2 3 15,1 3 0-15,4 4 1 0,0 3 4 0,2 3 9 16,1 3 6-16,1-1 5 0,2 0 2 16,3-2 0-16,5-5 0 0,6-3 2 15,4-6 1-15,3-1 4 0,5-2 3 16,3 0 3-16,1-1 1 0,8-1-1 0,3 0-1 15,3-1 1-15,3-3 1 16,1-6-1-16,-2-3 3 0,-2-3 2 0,3-5 4 16,-2-5 5-16,3-3 1 0,1-3-1 15,1-1-5-15,-1-2-4 0,4-1-3 16,-2-2-1-16,-3-2 0 0,0 1-3 16,-4-1 0-16,-2-1-1 0,-2 6 0 15,-5 2-1-15,-7 4 0 0,-4 5 10 0,0 4 4 16,-4 0 5-16,-2 5 2 0,0-3-8 15,-3 2-2-15,2 1 0 0,-1-2-8 16,2 2-2-16,-1 0-5 0,0 2-9 16,0 2-2-16,-2 2-11 0,-6 10 3 15,-3 17 3-15,-8 15 7 0,-6 12 10 16,-1 12 2-16,-3 6 0 0,-5 9-1 16,2 9 1-16,-2 2-2 0,2 2 1 15,8-3-2-15,5-1-2 0,7-7 1 0,7-4 0 16,4-3 1-16,2 0 2 0,5-3 1 15,3 2-3-15,6-8 3 0,6-9 4 16,2-9 4-16,3-13 9 0,-4-6 2 16,0-13 3-16,-5-5 1 0,4-4 2 15,2-5-3-15,5-2-3 0,2-4-4 16,2-3-6-16,1-5 1 0,0-2 5 16,1-7 3-16,-6-1 2 0,-2-5 1 15,-5-1-3-15,-3 0-1 0,-3-2 2 0,-4 0-2 16,-3-2-1-16,-2 2-4 0,-3-1-3 15,-3 2-4-15,-2 3-3 0,-4-4-4 16,-3 2-2-16,-5 0 0 0,-7-5-1 0,-3 0 1 16,-8-1 3-1,-5-1-3-15,-2 3-1 0,-3 1-2 0,0-1-6 0,0 2-5 16,-1-1-7-16,-2-2-6 0,2-1-1 16,6 5 0-16,5-3 2 0,9 5 7 15,3 4 5-15,0 0 2 0,2 7 3 16,1 2-3-16,6 2-7 0,3 3-7 15,4-3-8-15,2 4-6 0,2 1-7 16,0 0-8-16,0 0 745 0,0-1-509 0</inkml:trace>
  <inkml:trace contextRef="#ctx0" brushRef="#br0" timeOffset="-35011.5">11827 13538 1346 0,'0'-1'48'15,"-1"-1"12"-15,2 0-36 16,0-2-13-16,0 3 2 0,0-3-6 15,0-2-2-15,-1-2 1 0,0-3 5 0,0 1 1 16,-2-7 0-16,-5-4-2 0,-3-1-4 16,-4-2-3-16,-4-3 0 0,1 4-1 15,-2 2 0-15,1-2 0 0,-1 3-1 16,0 0 0-16,1 1-1 0,-1 3-3 0,-2 1-4 16,2 5-7-16,-2 3-5 0,2 2-2 15,-1 3-7-15,-2 2-1 16,0 3-5-16,-6 7-1 0,0 8 3 0,-3 7 0 15,0 9-6-15,1 11 0 0,1 6-7 16,6 8 3-16,6 1-22 0,8 2-3 16,6-5 11-16,7-5-6 0,4-8 53 15,0-13 25-15,1-5 14 0,-4-8 28 16,3-2-1-16,4-6-5 0,0 1-1 0,3-4 0 16,-3 0-1-16,0-4-5 0,2-2-1 15,5-1-12-15,3-4-13 0,6-5-10 16,3-5-9-16,0-3-7 0,-3-3-4 15,3-2 0-15,-5-2 2 0,-3-3 3 16,1-1 4-16,-8-1 5 0,-1 0 5 16,-2 2 3-16,1 1-1 0,-3 4-1 0,-1 6 0 15,0 3 6-15,-3 5 4 0,-1 4 4 16,-2 1-1-16,-2 3-6 0,3-2-10 16,-4 2-4-16,2 4-6 15,3-1-5-15,2 2 4 0,8 7 1 0,1 3 2 16,2 3 2-16,-1-2 17 0,-7-1 12 15,0-4 12-15,-3-3 9 0,-1 0-9 16,2 0-4-16,-2 1-5 0,1-4-7 16,-1 1-7-16,1 1-9 0,-2-3-7 15,0 1-1-15,1-1 0 0,1 0-1 16,3 2 0-16,0 1 1 0,5 1-1 0,2 2-2 16,1 2-5-16,3 2-7 0,0 3-7 15,0-1-9-15,3 3-16 0,-2 1-24 16,-4-2-16-16,0-2 10 0,-6-2 0 15,1 0 47-15</inkml:trace>
  <inkml:trace contextRef="#ctx0" brushRef="#br0" timeOffset="-32744.75">14708 12605 1423 0,'0'0'40'0,"-1"-2"-18"0,-2 2 0 15,2-2 3-15,0 1 1 0,1-1 1 16,0-2-12-16,-1 0-12 0,-1-2 2 16,1-1 3-16,-4-1 2 0,1-2 0 0,-3-6-1 15,-2-2-4-15,-1-4 1 0,-7-4 2 16,-1-5 4-16,-4 2 4 0,-5-2 2 15,-4 2-2-15,-2-1-2 0,-8 3-5 16,-2 5-4-16,4 2-1 0,1 4-2 16,3 5-3-16,1 3-3 0,-1 3-4 15,0 5-4-15,4 2-4 0,4 4-10 0,2 8-11 16,0 0-5-16,4 10-2 16,1 3 3-16,5 9 8 0,5 7 8 0,2 8 5 15,4 11 10-15,2 3 6 0,4 3 3 16,1-2 6-16,1-4 9 0,1-3 7 15,-2-3 4-15,3 2-1 16,-1 2-8-16,0 3-6 0,1 3-5 0,0 0-3 16,2-5 2-16,1-3 2 0,-1-4 0 15,2-4 0-15,-1-3-1 0,-2-1-4 0,2-4 0 16,-5-3 0-16,2-4 0 16,-1-4-1-16,1-1 2 0,-2-6-4 0,1-1-5 15,-2-5-2-15,-2-8-10 0,-1-4-12 16,0-5-31-16,0-1-9 0,2 0-19 15,1 0 44-15,0-7 27 0</inkml:trace>
  <inkml:trace contextRef="#ctx0" brushRef="#br0" timeOffset="-32413.7">14563 13017 1351 0,'-2'0'48'0,"-1"0"14"16,0 0-64-16,1 0-26 0,-5 0 13 15,-5 0 8-15,-6 0 6 0,-16 1 3 16,-11 0 4-16,-2 0 3 0,-6 5-1 16,-1-1-3-16,4 1-1 0,-2 0-2 15,3 0 4-15,1 0 8 0,-1 0 4 16,-6 1 3-16,1-3 0 0,2 1-6 15,9-2-3-15,1 0 2 0,7 2 3 0,6-4 1 16,1 1-1-16,7 0-5 0,2 0-3 16,5 0-4-16,3-2-2 0,2 3 1 15,4-2-1-15,0 2 0 0,5-3-1 16,0 2 0 0,0-2 0-16,-1 0-4 0,1 0-9 0,0 0-14 0,0 0-22 0,0 0-23 15,0 0-23-15,2 0-137 16,8-2 143-16</inkml:trace>
  <inkml:trace contextRef="#ctx0" brushRef="#br0" timeOffset="-27343.74">16034 8524 1245 0,'1'1'24'16,"-1"1"-25"-16,-3-1-7 16,-4 2-1-16,-4-1 4 0,-4 2 3 0,-3 1-1 15,-6-1 1-15,-5 1 9 0,-6-4 8 0,-6-1 10 16,-4-3 10-16,-5-3 0 0,-7-1 1 15,-5-4-1-15,-8 2-2 0,-5-2-4 16,0 1 2-16,-6 0-1 0,-2-2-1 31,-6 3 3-31,-16-3-2 0,-7 1-4 0,-8 0-5 0,-8-3-7 0,-9-2-6 16,-9-2-2-16,-1-5-2 0,-10-2-1 16,-1 0 0-16,1-1-1 0,-5-5 0 0,-3 2 1 31,5 0 0-31,3-2 0 0,-9 1 0 15,13 0 2-15,3-1 5 16,5 5 7-16,10 0 6 0,10 5 1 0,8 2-2 16,9 3-8-16,15 2-4 0,4 5-3 15,8 1-2-15,10 5-1 0,7 1-1 16,15 2-2-16,12 0 0 0,6 1 1 16,11 1 0-16,7 0 2 0,4 0 0 0,5 0 1 15,3-2 0-15,0 1 0 0,2-1 1 16,0 0-1-16,1 0-2 0,-1 0-4 15,2 1-8-15,-3-1-15 0,0 0-17 16,1 0-8-16,0 0-14 0,3-1-17 16,-1 1-10-16,-1 0-16 0,3 0 116 15,4-1-26-15</inkml:trace>
  <inkml:trace contextRef="#ctx0" brushRef="#br0" timeOffset="-23413.7">18281 8030 1132 0,'-4'0'39'0,"1"0"1"0,-1 0-31 16,1 0-6-16,-3 2 0 0,0-1-1 15,-5 3-2-15,-5-4 0 16,2 0 0-16,-3 0 1 0,3 0 1 0,-2 0 6 15,-3 0 4-15,-2 0 2 0,-2 0 0 16,-5 0-5-16,-1 1-3 0,-1 2-3 16,-1 2-2-16,3 4 1 0,-3-1-1 0,0 1 2 15,2 4-1-15,1 1 1 16,6-2-1-16,5-1-3 0,2 0-1 0,7 0-4 16,3-1-4-16,4-1-1 0,0 0 1 0,2 0 3 15,0-3 4-15,2 3 5 0,5-2 3 16,2 2 5-16,4 0 8 0,4-1 4 15,3 1 0-15,6 1-1 0,1 0-7 0,1 2-5 16,3 2-4-16,-1-1-2 16,5 3-1-16,0 1-2 0,-5-4 3 0,-4 0 10 15,-8-3 6-15,-3-3 5 0,-7-1-1 16,-3 0-5-16,-1 0-6 0,-2 0-8 0,-1 2-4 16,-2 1-4-1,-4 1 1-15,-1 4 1 0,-7-1 0 0,-8 2-2 0,-1-1 0 16,-6 1 3-16,-3-1 2 0,1-3 2 15,-3-4 0-15,3-3 2 0,5-1 0 16,1-1-1-16,1-2 0 0,0 0-1 16,2-2-1-16,3 1 1 0,6 1-1 15,5 0 1-15,5 0-3 0,0 0-2 16,1 0-8-16,0 0-13 0,0 0-15 16,0-1-14-16,7 1 3 0,9 1 78 0,12-1-29 15</inkml:trace>
  <inkml:trace contextRef="#ctx0" brushRef="#br0" timeOffset="-23052.77">19090 8243 929 0,'0'0'122'0,"0"-2"197"0,-2 2-299 15,1 1-29-15,-5 0 0 0,0 3 3 0,-3-3 4 16,-4 0 0-16,-2 1 1 0,-5-1 1 16,-1 3-1-16,0-4 0 0,-2 1 2 15,3 0 0-15,-3-1 2 0,0 0 2 16,1 1-1-16,-1-1 1 0,4 0-2 15,1-1 0-15,1 0-2 0,4 1 1 16,2 0-1-16,-3 0 1 0,2 1 1 16,0 1-1-16,-1-1-1 0,2 1-5 15,1 1-18-15,0-1-18 0,-2-2-22 16,2 2-16-16,-1-2 190 0,-1 0-99 0</inkml:trace>
  <inkml:trace contextRef="#ctx0" brushRef="#br0" timeOffset="-21445.01">19076 8394 701 0,'0'1'73'15,"0"-1"-44"1,1 1 4-16,-1-1 0 0,0 0-5 0,0 0-1 15,0 0 3-15,0 0 5 0,0 0 11 16,0 0-9-16,0 0 3 0,0 0 4 16,1 0-11-16,2-2 11 0,1-1-7 15,1 1-14-15,4-1-5 0,5-1-6 16,3-5-6-16,3 1-2 0,5-1 0 16,5-4-3-16,0 2 0 0,2-3 0 15,-1 1-1-15,-3 0 2 0,3-4 0 0,0 1-1 16,2 0 2-16,-5-1-2 0,-1 1 0 15,0-2-1-15,-4-2 0 0,1 4-3 16,-3-2-1-16,-2 3 4 0,-3 4 9 16,-5 0 13-16,-4 4 7 0,-3 0-3 0,0-1-8 15,-3 1-9-15,-1 1-8 16,-4-1-3-16,-1-1-2 0,-6-2-4 16,-7-1 2-16,-3 0 2 0,-3 0 1 15,0 2 2-15,1 0 1 0,-1 4 1 0,2 1 0 16,1 4 0-1,4 2-1-15,3 2 0 0,-1 4-3 0,2 5-1 0,-2 2 1 16,4 8-2-16,3 3 0 0,4 7-4 0,1 4-2 16,6 4 0-16,3 2 1 0,2-2 3 15,5-2 0-15,-2-7 4 16,2-4 3-16,3-3 3 0,-1-3 3 0,1-1 6 16,1 0 4-16,0-5 5 15,0-1 4-15,0 1 2 0,-1-6-3 0,-2-1-2 16,-2-2-2-16,1-2-2 0,-2-1 2 15,1-4-4-15,1 0-3 0,0 0-3 0,0-1-3 16,-2-2 0-16,1 0 0 0,4-3-4 16,3-2-13-16,3-2-26 0,2-2-17 15,-6 0-10-15,-1-2-6 0,-4-2 24 16,2-5 23-16</inkml:trace>
  <inkml:trace contextRef="#ctx0" brushRef="#br0" timeOffset="-20918.91">20065 8190 1247 0,'-1'4'35'16,"0"4"-8"-16,1 5-22 0,0 5-4 15,3 8 2-15,2 3-1 0,-1 3 0 16,1-2-1-16,-1-3 0 0,1-6 0 15,-3-3 0-15,-1-5 2 0,1-6 0 16,-2-4 1-16,0-2 1 0,0-1 0 16,0 0 0-16,0 0 1 0,0 0 2 15,0 0 12-15,0 0 4 0,0 0-2 0,0 0-4 16,0-1-18-16,0 0-5 0,0 1-1 16,0-2 1-16,0 0 4 0,0 1 1 15,0 0 4-15,0 0 8 0,0 0 11 16,0 0 11-16,-1-8 9 0,1 7 6 15,0-1 3-15,0 3-5 0,0-1-10 16,0 0-12-16,0 0-12 0,1 0-3 16,2-8 4-16,-2 4 5 0,1 1 6 0,0-3 1 15,1-1-5-15,2-2-5 16,3-1-5-16,2-4-4 0,5-4-2 0,2 1 0 16,5-2 1-16,2 0 1 0,5 2 3 15,-1-2-3-15,0-1 1 0,1 2-1 16,-2 0-4-16,1 1-3 0,3 0-6 15,0-1-6-15,5 0-17 0,1 1 1 0,-2 2 0 16,1 3 0-16,-1 4 11 0,-1 4-4 16,2 1 3-16,-2 4 5 0,-8 0 7 15,-3 1 9-15,-5 1-13 0,-5-1-22 16,-4 1-26-16,-5-2-33 16,-4 0-11-16,0 0-92 0,-3 0 118 0</inkml:trace>
  <inkml:trace contextRef="#ctx0" brushRef="#br0" timeOffset="-20320.8">21462 7857 1671 0,'31'7'76'0,"18"-7"1090"16,-16 13-2382-1,-86-52 2518-15,35 22-2036 0,-7 6 158 16,23 1 565-16,-2-10-2 0,-4 2-1 0,-4-3 2 16,-1 1 3-16,-3 1 0 0,-3 1 2 15,-4-1 2-15,-4 1 1 0,-5 1 2 16,1 1 1-16,-1 4 1 0,3 3 0 15,1 4-3-15,1 5-7 0,-2 2-5 16,-1 5-6-16,1 2-2 0,4 1 1 16,3 5-5-16,5 6 0 0,2 0-1 15,2 6 3-15,6 7 10 0,2 3 8 0,5 11 5 16,5 6 2 0,2 2 5-16,5 5 0 0,1 4 3 0,-2-1 1 0,2-4 1 15,-5-3-3-15,-1-1-3 16,0-6-1-16,-2-1-3 0,-1-1 1 0,-1-7 1 15,0-6-2-15,-1-5 1 0,1-7 0 16,-2-4-1-16,1-3 0 0,-2-3 1 16,0-4 0-16,-2-3 0 0,2-3-8 15,2-2-20-15,-2-1-30 0,1 0-6 0,1-3-18 16,2-5 772-16,8-6-506 0</inkml:trace>
  <inkml:trace contextRef="#ctx0" brushRef="#br0" timeOffset="-20114.2">21414 8249 1288 0,'-1'0'58'15,"-1"0"4"-15,0 1-66 0,-2-1-28 16,-4 0-2-16,-4 0 12 0,-6-2 14 16,-10-1 8-16,-5-1 3 0,-1 1 1 15,-4-2 1-15,6 1-2 0,2 1 1 0,2 0 1 16,3 2 1-1,5 0-7-15,4 0-16 0,5-1-23 0,2 2 12 0,3 2-231 16,3 0 181-16</inkml:trace>
  <inkml:trace contextRef="#ctx0" brushRef="#br0" timeOffset="-19386.5">22003 8292 1337 0,'0'0'14'0,"0"0"-25"0,-3-2-15 15,2-1-5-15,-1 0 19 0,-5-3 6 16,2-2 4-16,-6-1-1 0,0-2 0 15,-3-3 0-15,0 5 1 0,-1-4 3 16,-4 1 4-16,2 2 0 0,-8-3 0 16,-1 1-1-16,-3 2-2 0,-1-2-1 15,3 6 1-15,1 2-1 0,3 2-5 16,2 5-6-16,2 0-9 0,2 6-5 16,2 1-9-16,3 4 1 0,2-1 0 0,3 3 1 15,5-5 13-15,2 0 6 0,3-2 14 16,0-2 10-16,1-1 4 0,1-1 3 15,0 1 0-15,2-3-1 0,0 3 4 16,1-4 6 0,-1 1 9-16,0 1 9 0,1-3 4 0,1 1-3 0,0-2-11 31,1-1-13-31,-1 0-9 0,0 0-7 0,0 1-5 16,-1 0 0-16,-2 0-1 0,-1 0 1 15,-1 0 3-15,-3 0 1 0,0 0 0 0,0 0 0 16,1 3-4-16,2 3-3 15,0 5-6-15,5 7-5 0,3 8-2 0,4 8 1 16,3 5 6-16,4 4 4 0,-2 5 1 16,0 1 2-16,2 10-1 0,-4 7 0 0,1 7 1 15,0 4 0-15,1 2 0 16,-2 1 0-16,1-6 2 0,-7-2 2 0,-1-1 4 16,-6-5 4-16,-1-4 1 0,-5-5 1 15,-5-7-1-15,-6-6-4 0,-4-2 0 16,-1-8-1-16,-1-4-1 0,-5-7 0 15,1-5-4-15,-4-6-3 0,-2-5-4 16,-1-3-3-16,-4-2 1 0,-2-4 2 0,4-4 1 16,-1-4 1-16,4-3 1 15,4 0 0-15,2-4 1 0,3 1 0 16,4-2 1-16,4 3 0 0,3 0 3 16,3 3-2-16,0 2 4 0,4 2 2 0,0 2 0 15,0 2-3-15,4-2-8 0,1 0-14 16,3-7-26-16,0-6-22 0,2-2 33 15</inkml:trace>
  <inkml:trace contextRef="#ctx0" brushRef="#br0" timeOffset="-19048.21">21617 8521 1278 0,'3'16'60'0,"-3"-16"-53"16,-3 0-9-16,0 0-7 0,-3-14 10 15,3 14-2-15,-1 0-1 0,-2 0-1 16,0 1 0-16,1-1 3 0,0 0 0 16,3 0 2-16,-4 0 0 0,3-1 0 0,-1 1 0 15,-4 0 1-15,-2 0 0 0,-1 0-12 16,-5 1-16-16,-2 3-22 0,-4-1-24 16,-7 0 138-16,0 2-67 0</inkml:trace>
  <inkml:trace contextRef="#ctx0" brushRef="#br0" timeOffset="-18747.84">20920 8395 1161 0,'-10'3'47'0,"-6"3"35"15,-5 1-82-15,-6 2 5 0,1-4-1 0,-3 1 1 16,-4-1-2-16,3-2 1 0,2-1-1 15,1-1-7-15,7 0-14 0,1-1-23 16,4 0-28-16,3 0 46 0,0 0-4 16</inkml:trace>
  <inkml:trace contextRef="#ctx0" brushRef="#br0" timeOffset="-18091.9">19900 8329 922 0,'6'2'183'0,"-13"3"-105"15,22-2-81-15,-66-3 5 16,25 0-3-16,12 1 0 0,-4-1 1 16,2 1 2-16,-2-1-3 0,-4-2-8 15,0 1-14-15,0-6-57 0,6 5 48 16</inkml:trace>
  <inkml:trace contextRef="#ctx0" brushRef="#br0" timeOffset="-3087.76">21989 8017 636 0,'-2'0'20'15,"-1"0"-3"-15,-4-2 0 16,2 1 2-16,-1 1-4 0,1-2-4 0,4 1-4 16,0 1-1-16,0 0 1 0,1-1-2 15,-1 1 3-15,-4-4 5 0,3 3 6 16,0 0 5-16,1 1 3 0,-1 0 2 15,2-1 0-15,-1 1 1 0,0-1 0 16,-2-3-4-16,-1 2-5 0,1-1-6 16,-3 0-2-16,0 0-4 0,-3-1-3 15,-2 1-3-15,-4-2-3 0,-2 1-1 0,-3 0-1 16,-3 2 1-16,1 2 0 0,-2-1-1 16,1 3 2-16,0 3 0 0,-3 5 1 15,1 2 4-15,-1 6 2 0,-5 4 2 0,1 5 1 16,0 5-1-16,-3 4 1 15,4 1-2-15,1 4-2 0,0 1 0 0,2 3 1 16,-1 2-1-16,-3 2 2 0,1 7 0 16,-5 1 1-16,5 3-2 0,5 6 0 15,6 0-3-15,7 5 0 0,5 2 0 16,3 1 1-16,3 0-1 0,3-2 2 0,5-1-1 16,7 0 0-16,4 2-1 0,9-1-1 15,6-1 0-15,4-7 2 0,4-2 1 16,2-6 1-16,2-1 5 0,4-5 3 0,-3-9 17 15,0-6 11-15,0-8 2 0,5-6-2 16,6-5-12-16,6-7-11 0,4-7 0 16,-2-4 0-16,-1-12 2 0,-5-2 9 15,0-11 0-15,2-1-5 0,-2-10-3 0,0-3-13 32,-5-7-5-32,-5-11-2 0,-6-6-3 15,-5-12-6-15,-3-8 0 0,-4-5 3 16,-5 1 0-16,-5 4 13 0,-7 2 3 15,-5-1-2-15,-6-1-1 0,-3-4-8 16,-7 2-3-16,-6 9 1 0,-1 7 3 16,-7 13 3-16,-1 8-3 0,-2 5-1 15,-7 3-3-15,2 2-3 0,-5 2 0 0,-6 4-2 16,-8 4 1-16,-7 2 2 0,-4 3 0 16,4 6 1-16,7 5 0 0,3 3-1 15,7 4-1-15,1 3-1 0,2 4-3 16,6 0-4-16,2 1-4 0,5 2 0 15,3 2 1-15,5-1 3 0,2 1 3 0,4-1 1 16,1-2 4-16,3-1-6 0,3-1-9 16,0 0-16-16,0 0-17 0,0 0-10 15,0 0-6-15,-2 0-7 0,2 0 17 16,-3-3 26-16</inkml:trace>
</inkml:ink>
</file>

<file path=ppt/ink/ink1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55:36.968"/>
    </inkml:context>
    <inkml:brush xml:id="br0">
      <inkml:brushProperty name="width" value="0.05292" units="cm"/>
      <inkml:brushProperty name="height" value="0.05292" units="cm"/>
      <inkml:brushProperty name="color" value="#FF0000"/>
    </inkml:brush>
  </inkml:definitions>
  <inkml:trace contextRef="#ctx0" brushRef="#br0">2107 3468 1445 0,'0'-4'103'0,"-2"-9"-68"15,-4-7-22-15,-1-4-11 16,-2-5 23-16,-4 5-6 0,-6-4-9 15,-7-2 2-15,-7-2 2 0,-1 2 5 16,-2 2 5-16,-2 2 3 0,2 4 1 0,-4 3 1 16,3 4-3-16,2 5-2 15,2 3-6-15,5 6-6 0,3 0-4 0,6 3-5 32,4 0-4-32,3 5-7 0,2 1-6 0,1 2-6 0,3 6-7 0,3 1-2 15,5 10-3-15,6 7 5 0,5 11 6 16,9 11 2-16,8 10 1 0,8 7 0 15,8 5 0-15,5 1 6 0,-4 0 5 0,-7-2 5 16,-6-3 2-16,-8-1 0 0,-8-2-5 16,-3-5-9-16,-5-3-13 15,-4-8-9-15,-2-9-7 0,-2-7-6 0,-3-7-4 16,-1-8-15-16,-4-5-5 0,-2-6 27 16,-2-4-143-16,1-1 136 0,7-7-914 15,0-1 967-15,-2-2 0 16,0-4 0-16,-2-4 0 15,0-5 0-15,-10-59 0 16,8-23 0-16,17-11 0 0,12 4 0 16,5 24 0-16,2 7 0 15,1-9 0 1,-3-7 0-16,-8 10 0 0,-6 19 0 16,-6 35 0-16,-2 11 0 15,1 7 0-15,-2 5 0 0,-25 143 0 31,17-138 1569-31,-23 23-1526 0,-5 2-3 16,-10 7-43-16,-2-1-4 0,-1-3 7 16,-1-4 2-16,-5 0 1 0,-4-1 0 15,2-5-1-15,0 1-1 0,7-5-4 16,4-3-4-16,5-4-3 0,7-2 1 16,0-4 1-16,5 0-6 15,9-3-9-15,4 0-17 16,8-1-16-16,2 0-9 0,1 0-10 15,2 0 9-15,0-1 30 0,9 1 13 16,0 0-1195-16,-3 0 1218 0,6 0 0 16,27 0 0-16</inkml:trace>
  <inkml:trace contextRef="#ctx0" brushRef="#br0" timeOffset="1170.6">2253 4066 1245 0,'0'3'35'16,"0"-3"-12"-16,0 0-9 0,0 0-14 15,0 0 12-15,-1-2 1 0,0 1 3 16,1-3 1-16,0-1 5 0,1 2 12 15,0-4 12-15,0 4 4 0,0-2 1 0,0 1-3 16,1 0-10-16,-1-1-5 0,0 0-8 16,1 4-6-16,-2-2-7 0,1 3-4 15,0 0-2-15,2-2 3 0,-3 2 2 16,0 0-7-16,0 0-7 0,0 0-7 16,-2 3-7-16,0-2-2 0,1 4 2 15,-2 1-2-15,-2 6 3 0,0 9 4 0,-2 4 3 16,2-1 2-16,2-1 0 0,1-9 1 15,2-1 1-15,-1-8 2 16,-1 1 1-16,2-5-1 0,0 0 0 0,0-1 2 16,0 0 1-16,-1 0 0 0,-5-3-3 15,1-4-2-15,-2-5 3 0,-3-6 1 16,0-11 7-16,-2-5 5 16,1-3 2-16,2-4 3 0,4 4 3 0,4 1 3 0,3 2 5 15,5 2 5-15,4 4-4 0,3 0-4 16,0 3-4-16,3 3-6 0,3 4 0 15,2 2-3-15,0 3-6 0,1 4-4 16,-3 2-1-16,-1 4-10 0,-1 1-6 16,-2 1-9-16,-3 2-12 0,-4 1-10 15,-1 0-15-15,-2 0-11 0,-4-1-12 0,0 0-18 16,-2 3 733-16,0 0-480 0,1-3-2356 16</inkml:trace>
  <inkml:trace contextRef="#ctx0" brushRef="#br0" timeOffset="2260.16">2893 3668 1454 0,'0'3'23'0,"-3"3"-29"15,-5 3-9-15,-2 4 2 16,-5 4 11-16,-4 5 3 0,-3 5-1 0,-4 1 0 16,0 4 0-16,4 0-2 0,0 3 2 15,2-1 0-15,4 2 2 0,6-7-6 0,8-3-12 16,4-3-7-16,9-1-5 16,6-2 5-16,6 2 11 0,4 0 6 0,3-4 5 15,2-4 2-15,1-6 2 0,1-2 2 16,-3-4-2-16,3-3-1 0,-3-3-2 15,1-5 0-15,-3-4 1 0,-1-1 1 16,-3-1 2-16,-5-2 10 0,-2 0 6 16,-7-1 8-16,-4 0 3 0,-2-3-2 15,-5-1 0-15,-4 0-2 0,-3-1 8 0,-4 0 4 16,-1 5-3-16,-4-1-5 16,-1 4-15-16,-1 3-12 0,0 1-4 0,-1 0-2 15,0 3 1-15,3-1 1 0,-3 0-2 16,6 1-4-16,3 2-3 0,1 0-5 15,4 2-2-15,2 1-1 0,1-2 1 16,1 1-3-16,1-1 3 0,2-1 1 16,1-1-2-16,1-3 7 0,1-3 1 0,2 2-2 15,1-1-1-15,3 1-2 0,1 2 0 16,2-3 4-16,-2 1 0 0,3 0 3 16,2 1-2-16,1-1-2 0,3 5 4 15,4 0 2-15,-1 3 4 0,2 2 3 0,7 3 2 16,-2 6-1-16,3 2 1 15,1 6 0-15,0 2-2 0,3 4-2 0,1 7-1 16,-1 5-1-16,-1 7 2 16,-3 2 1-16,-4 5 0 0,-4-2 0 0,-5 1 0 15,-7-8-1-15,-4-1 0 0,-7-4 1 16,-1-4-1-16,-2-4 0 0,-3-7 0 16,1-4-1-16,1-6 0 0,0-2-1 0,1-7 0 15,0 2 5-15,-4-4 2 16,4-3 3-16,-1-5 4 0,1-6 1 15,0-6-1-15,-2-10-1 0,2-4-5 0,0 0-4 16,2-1-1-16,2 0 2 0,0 1-1 16,3-3 3-16,1-1 0 0,0 5 0 15,2-3 3-15,0 5 3 0,3 5 2 16,3 2 3-16,1 5-1 0,1 3-2 16,1 2-3-16,0 5-1 0,2 2-5 0,5 6-1 15,-1 3-3-15,2 6-4 16,-1 5 0-16,-3 5 0 0,-1 8 1 0,-2 2 3 15,-3 5 0-15,-6 5 0 0,-2 3 0 16,-3 3 0-16,-3-1-1 0,0-2 0 16,1-1 0-16,-3-8-1 0,2-4 1 15,-1-4 1-15,-2 0-1 0,3-5-1 16,-2-5-4-16,0-2-7 0,1-3-12 16,-2-7-17-16,0 1-26 0,0-1-4 0,1-3-8 15,3-8 14-15,-2-9-195 0,4-10 177 16,-5 9-794-16,0 12 878 0,1-6 0 15,7-48 0-15,9-18 0 16,3-6 0-16,5-20 0 16,-1-3 0-16,-4 7 0 15,-4 12 0-15,-5 33 0 16,1 9 0-16,-5 20 0 16,-2 13 0-16,2 2 0 15,96-29 0-15,-107 34 0 16,11 39 1459-16,19 45-1768 15,-24-10 339-15,-1 8-29 0,-2 6-1 16,-24-33 350-16,23 20-347 16,-1 3-1-16,-3-4-1 0,1-1 1 0,1-4 0 0,3-8-2 15,5-3-9-15</inkml:trace>
  <inkml:trace contextRef="#ctx0" brushRef="#br0" timeOffset="2307.13">4344 4042 1476 0,'17'42'-45'0,"2"-5"-6"0,2-5-2 16,-3-10-3-16,-2-7-4 0,0-6-1 15,1-8-179-15,3-6 161 0</inkml:trace>
  <inkml:trace contextRef="#ctx0" brushRef="#br0" timeOffset="2520.27">4755 3606 1396 0,'-13'26'-328'0,"-7"-3"-78"0,-79 11 428 16,97-35 781-16,-122 2-770 15,76 1-75-15,7-3 14 0,0-3 3 16,3-3-1-16,8 0-6 0,9 1-2 16,7 1 4-16,3-1 2 0,5 1-6 15,1 2-14-15,5 3 373 0,1-6-251 16,2 6-1666-16</inkml:trace>
  <inkml:trace contextRef="#ctx0" brushRef="#br0" timeOffset="2720.49">4842 3720 1319 0,'0'21'46'16,"-2"6"59"-16,-1 10-131 0,0 4-13 15,2 0 29-15,0-1 14 0,1-2-27 16,0 2-30-16,1-5-14 0,2-2-20 15,1-6 9-15,-1-9 6 0,0-6 54 16,1-4-4 0</inkml:trace>
  <inkml:trace contextRef="#ctx0" brushRef="#br0" timeOffset="3033.7">5207 3881 1470 0,'8'0'48'0,"0"-3"-3"0,2 0-33 16,0 0-17-16,2-3 6 0,3 0 3 16,-1-3 0-16,1 1-3 0,-1-6-2 15,-2 1 0-15,-2-4-2 0,0-4 1 16,-2-1 1-16,-1-2-1 0,-2-3 4 0,0 1 4 15,-3-3 1-15,-1-2-1 0,-1 1-1 16,-2 0-5-16,-3 5-2 0,0-1-5 16,-3 7-11-16,1 3-3 0,-1 3-1 15,-2 7-3-15,0 1-1 0,-2 3-5 16,-1 6-3-16,-1 3 2 0,0 7 7 16,1 6 8-16,-1 10 7 0,2 6 3 15</inkml:trace>
  <inkml:trace contextRef="#ctx0" brushRef="#br0" timeOffset="3397.33">5206 3641 1301 0,'-4'42'-21'16,"7"0"-2"-16,5-1-3 0,5 1 10 0,2-3 7 15,2-2 5-15,2-4 6 0,3-6 8 16,1-4 2-16,1 1 1 0,3-4-6 16,2-1-8-16,4-1-5 0,3-4-7 15,0-2-3-15,-4-4-3 0,-2-3 0 16,-6-5 4-16,0-3 4 0,-2 0 5 0,-1-3 4 16,-1 2 2-16,-6-1 3 15,0 1 5-15,-6-1 7 0,-4 2 10 0,0 0 2 16,-2 0 0-16,0 1-2 0,-2 0 2 15,0-2 4-15,1 1 4 0,-1-1-3 16,-1-1-6-16,0 1-1 0,1-3 3 16,-1 0 5-16,-1-2 0 0,-1-3-4 15,-2-2-3-15,-2-5-1 0,-1-1 1 16,-2 0 3-16,1-4-3 0,1 4-3 16,-2-1-3-16,4 0-4 0,2 2 3 15,4 1 4-15,2 3 3 0,4-2 10 16,5-3 0-16,4-2-4 0,5-1-6 0,7 0-14 15,7 0-6-15,4 4-4 0,3 1-2 16,4 4 0-16,0 4 0 0,2 1-5 16,-1 2-10-16,-5-1-12 0,-5-1-20 15,-4-1-18-15,-5-2-12 0,-2 0-12 0,-8-4-21 16,-5-7 4-16,-7-2 357 0,-10-7-210 16,-3 14-1768-16</inkml:trace>
  <inkml:trace contextRef="#ctx0" brushRef="#br0" timeOffset="3664.92">4819 2943 1796 0,'7'0'56'0,"0"19"-224"16,1-15-40-16,-15 9 208 15,6-15 4-15,1 2-11 0,0 0-19 16,0 0-19-16,0 0-26 0,0 0 1 16,-9-11 679-16,-5-7-456 0</inkml:trace>
  <inkml:trace contextRef="#ctx0" brushRef="#br0" timeOffset="5570.1">1449 11065 1048 0,'1'3'121'0,"64"-4"-68"47,-48-8-77-47,-2-1 11 0,0-3 8 15,1-1 7 1,-1 2 5-16,-2-5 0 0,-1 2-1 0,-1 0-3 16,0-3-1-16,5 1-1 0,2-3 1 15,2-1-2-15,2 0 2 0,1 1-1 16,-1 0 1-16,-1 2 2 0,3 0 3 16,-6 3 1-16,0 2 1 0,-2-1-2 0,-3 3 0 15,-3 0 6-15,-3 2 5 16,-4 5 15-16,-3 3 15 0,0 0-1 15,-1-3 5-15,-2 1-9 0,-5 1-15 0,-7 0-3 16,-9-4-5-16,-9 5-3 0,-4-1-1 16,-4 2 2-16,3 3-5 0,6 3-3 15,4 2-2-15,4 4-4 0,3 3-3 16,1 3-2-16,1 5-4 0,5 2-3 16,4 4-5-16,4 6 0 0,6 1-3 0,8 5-5 15,12 5-4-15,7 2-3 16,9 4 3-16,8 0 8 0,-1-6 13 0,-2-9 17 15,-4-8 13-15,-7-8 8 0,-2-5-1 16,-5-2-7-16,-1-4 0 0,-3-2-1 16,-4-4-2-16,0-2-6 0,0-4-14 15,-1-3-8-15,2-4-10 0,-2-8-8 0,-1-1-5 16,2-6-10-16,-2-4-7 0,1-1-10 16,-2-3-16-16,-2-4-12 0,-1-4-12 15,2 1 27-15,-2 1 29 0</inkml:trace>
  <inkml:trace contextRef="#ctx0" brushRef="#br0" timeOffset="5758.97">2250 10673 1200 0,'0'4'115'0,"-3"1"-42"16,3 3-28-16,0 1-19 15,2-1 12-15,3 9-10 0,3 4-3 0,8 4-2 16,3-1-1-16,6 4-3 0,6 4-5 15,2-3-4-15,6 6-2 0,0-3-2 0,3 0-2 16,0 2 3-16,-1-2-10 0,-1 2-18 16,0-3-32-16,-2 2-34 0,-2-6-14 15,-5-3-5-15,-7-2 11 0,-5-8 785 16,-6-1-514-16</inkml:trace>
  <inkml:trace contextRef="#ctx0" brushRef="#br0" timeOffset="5979.77">2742 10820 1348 0,'-27'32'32'0,"3"-5"-20"0,-6 7-1 15,5-1-2-15,-2 3 1 16,-8 3-5-16,-3 4-1 0,-6 1-4 0,-2 3-9 15,4-3-11-15,1-4-19 16,3-7-31-16,10-6 745 0,8-6-508 0</inkml:trace>
  <inkml:trace contextRef="#ctx0" brushRef="#br0" timeOffset="6506.87">3103 11940 1175 0,'0'0'59'15,"-1"-5"28"-15,-2 0-48 16,-2-4-5-16,-1-11-8 0,-1-6-8 16,-2-16-4-16,-2-6-3 0,-1-9-2 15,2-1-3-15,2-3-1 0,2-5-1 16,0 2 0-16,2-1 0 0,2 0 0 0,2 2 0 16,4 1 2-16,3 3 4 0,-2 2-1 15,4 7 3-15,5 6 1 0,-2 3-3 16,5 6-2-16,1 6-5 0,1 0-4 15,2 8-5 1,-1 5-1-16,4 3-1 0,2 6 3 0,-1 3 3 0,2 3 3 16,-3 2 6-16,-2 1 1 0,0 4 1 15,-2 1 0-15,-3-1-3 0,-6 8-3 0,-1 3-2 16,-4 6-7-16,-6 5-7 0,-3 3-1 16,-6 3 1-16,-13 1 6 0,-3 1 10 15,-8-3 8-15,-9-2 3 16,0-3 0-16,-3-4-5 0,-2-5-7 0,6-4-5 15,-3-8-7-15,11-1-8 0,3-4-10 16,6-5-6-16,6-3-8 0,2-3-12 16,1-3-5-16,7-4-6 0,5-2 6 31,3-4 32-31</inkml:trace>
  <inkml:trace contextRef="#ctx0" brushRef="#br0" timeOffset="6761.97">3793 10311 1154 0,'-2'35'98'0,"-2"4"133"15,1 13-216-15,0 4-8 0,-1 0-1 16,3 4-1-16,-1 1 1 0,1 3-1 0,1 2-3 15,0 0 2-15,0-7-3 0,4-4-11 16,3-7-15-16,0-7-16 0,3 0-19 16,-2-5-2-16,2-8-2 0,-1-6-9 15,2-3-7-15,0-4-163 0,0-5 154 16</inkml:trace>
  <inkml:trace contextRef="#ctx0" brushRef="#br0" timeOffset="7173.22">4137 11040 1214 0,'10'-6'76'0,"0"-2"28"0,4-2-40 0,0-2-41 16,-1 2 6-16,2 0 4 0,-2 0-7 16,1 0-8-16,-1 2-9 0,-1 0-4 15,-1 1-1-15,0 2 0 16,1-3 5-16,3 3 1 0,1 2 0 0,-2 3-1 15,-1 0-4-15,-1 3-3 0,-1 3-3 16,1 2-6-16,1 3-12 0,1 6-4 16,-1 9-5-16,-1 4-3 0,-6 6 6 15,-4 1 2-15,-3-3-1 0,-5-6 5 0,0-3 1 16,-8-7 4-16,-1-2 8 0,-2-1 6 31,-5-5 4-31,3-1 5 0,-3-4 4 16,0-3 0-16,4-2 1 0,2-3-5 0,3-4-6 15,3-2-1-15,2-2-2 0,3-2-1 16,0-1 1-16,2-2 0 16,3-3-1-16,0-3-3 0,3 1-5 0,5-1-4 15,0-1-11-15,4 2-14 0,2 1-15 16,1 3 31-16,7 1 1 0</inkml:trace>
  <inkml:trace contextRef="#ctx0" brushRef="#br0" timeOffset="7461.16">4663 11174 1113 0,'15'4'239'0,"-5"20"1184"16,-25-30-820-1,5-1-1403 1,7-15-217-16,1 19 1009 0,0-6 8 0,-1 0 11 16,1-8 7-16,1-2-8 0,1-2 0 15,2-3-1-15,4 0 2 0,2 2 4 16,2 3 5-16,0 1-1 0,3-2-5 16,4 4-6-16,2 1-8 0,1 2-7 15,3-3-11-15,1 6-24 0,1 0-21 0,5 3-24 16,3 7-21-16,1 5 749 0,-3 4-487 15</inkml:trace>
  <inkml:trace contextRef="#ctx0" brushRef="#br0" timeOffset="7698.96">5123 11069 1142 0,'13'0'68'0,"0"-1"45"15,0 0-25-15,-2-2-4 0,1-1 9 0,-2 1-12 16,-3-1-17-16,0-2-23 0,-1 0-19 15,-2-1-8-15,0-4-8 0,-1 1-2 16,-1-1-2-16,-1 1 2 0,-1 0 2 0,0 1 9 16,-2 0 2-16,-3 0-1 15,-2 1-1-15,-1 0-8 0,0 3-4 16,-2 0-6-16,0 4-16 0,0 2-19 0,1 1-16 16,1 4-18-16,0 0-6 0,-2 3-13 15,-1 6-7-15,2 5-9 0,7 9 750 16,5 3-956-16,8 2 448 0</inkml:trace>
  <inkml:trace contextRef="#ctx0" brushRef="#br0" timeOffset="7762.06">5214 11192 815 0,'24'37'110'0,"10"-12"-51"16,-4-7-38-1,3 2-8-15,-3-22-6 0,-3 9-26 0,4-2-31 0,5-4-47 16,1-1 48-16</inkml:trace>
  <inkml:trace contextRef="#ctx0" brushRef="#br0" timeOffset="8335.45">6080 11001 760 0,'-1'-12'105'0,"-3"-3"151"0,-6-4-164 16,-2 0-38-16,-4 3 10 0,-5 1-11 16,-3 6-18-16,-4 2-10 0,-5 1-6 15,3 6-2-15,2 2-2 0,4 6-8 16,2 0-3-16,-1 2-3 15,2 4-2-15,0 0-7 0,4 4-9 0,-2 3-11 16,4 1-9-16,5 0-23 0,6 2-28 16,8-2-4-16,5-1 14 0,6-3 51 15,-1-5 61-15,2-1 35 0,2-4 12 16,2-1-15-16,-1-3-15 0,2-2-11 16,-2-2-4-1,0-4-1-15,-1-3 2 0,0 2 2 0,-1-4-2 0,-2-2-1 16,1-3 0-16,-3-4-6 0,3-7-6 0,-2-4-5 15,0-6-11-15,-1-8-4 0,-2-5-2 16,-4-5-1-16,-3-7 0 0,2 0-1 16,-5 2 0-16,2 3 1 0,-4 6 1 15,-1 7-2-15,0 6-4 0,-4 10-2 16,5 9-5-16,1 7 0 0,0 6-3 0,0 4-8 16,-1-2-9-16,-3 6-13 0,-1 5-3 15,-3 7 4-15,-1 10 12 0,-1 10 11 16,4 7 7-16,6 9-1 15,9 11-6-15,11 7-6 0,8 6-2 0,8 5 1 16,5-7 37-16,0-4 49 0,-1-10 43 16,-4-7 29-1,-5-9-13-15,-6-8-37 16,-5-10-36-16,-7-10-26 0,-4-3-11 16,-4-6-8-16,-4-5-20 0,0-2-22 0,-1 0-26 15,0 0-25-15,0 0-11 0,-2-6-15 16,-1 1 5-16,-2-13 66 0,-1-9 11 15</inkml:trace>
  <inkml:trace contextRef="#ctx0" brushRef="#br0" timeOffset="11896.54">3648 4742 1241 0,'1'0'41'0,"0"-1"-11"16,-1 1-10-16,0 0-15 0,0 0 5 0,0 0 5 15,0 0 2-15,0 0-1 16,0 0-2-16,0 0 2 0,0 0 1 0,0 0 3 15,-5 0 1-15,-1-1-7 0,-3 0-3 16,-7-1-4-16,-6 0 6 0,-8 0 5 16,-6 2 0-16,-5 0-2 15,-2 2-6-15,-1 3-8 0,-5 1-2 0,4 3 0 16,-1 1-2-16,6 2 0 0,3 3 0 16,1 3-2-16,6 2 2 0,0 1 0 15,8 2-12-15,3-4-14 0,8-1-7 0,6-1-6 16,4-4 10-16,5 2 15 15,8 1 6-15,1-2 8 0,6 1 6 0,5-2 6 16,2-1 1-16,3-2 2 0,5 1-3 16,1-2-2-16,3-4-1 0,6 1-1 15,0-1-1-15,2-1 1 0,-1 3-2 16,-1 2 0-16,1-2-2 0,1 3 0 0,5 6-1 16,-2 2 4-16,2 6 14 0,1 2 9 15,-2 3 10-15,-2 3 2 0,-6-2-10 16,-12 4-9-16,-10-3-12 0,-10 2-9 15,-5 4-7-15,-10-3-4 0,-2 5 2 16,-8-1 0-16,-9-4 3 0,-5-4 5 16,-14-8 5-16,-5-7 8 0,-6-3 3 0,-5-6 2 15,-7-8-4-15,2 1-2 0,-1-10 0 16,-4-3-3-16,3-1-1 0,1-5 0 16,4-1 0-16,9 4 0 0,8-1 0 15,7 2-1-15,7 3 0 0,7 4-2 16,6 5 0-16,7 0 0 0,6 4 3 15,3-4 2-15,1 4 2 0,0 0-2 16,0 0-15-16,0 0-10 0,2-1-12 16,-1 1-20-16,0 0-10 0,0 0-34 15,4 0 684-15,0-3-452 0</inkml:trace>
  <inkml:trace contextRef="#ctx0" brushRef="#br0" timeOffset="16061.09">3011 4669 968 0,'1'0'26'0,"0"2"-7"16,-1 0 5-16,0-2 13 0,-1-2 7 15,0-1-3-15,1 0-7 0,0-2-3 16,-2-2 2-16,0 1-3 0,2-1-3 16,-3-1-5-16,3 3-7 0,-2-3 3 15,1 0 1-15,1 4 6 0,0 0 1 16,0 1 2-16,2 1-3 0,-2-2-6 16,0 4-4-16,0 0-1 0,0 0 3 0,0-2 1 15,0 2-5-15,0 0-7 0,0 0-6 16,-2 1-6-16,3 0 1 0,-1 5-3 15,0-3 1-15,0 7 5 0,0 7 2 0,2 3 6 16,6 10 2-16,5 3 1 0,4 5-2 31,7 7 0-31,9 6-1 0,9 10 0 0,12 7 0 0,15 7-2 0,10 6 0 16,4-4 2-16,0-2 2 0,-4-4 5 16,-5-2 7-16,-7-4 4 0,-5-5 4 15,-8-8-6-15,-9-6-4 0,-12-8-3 16,-13-9-4-16,-7-3-1 0,-3-6-5 15,-5-1-3-15,1-3 1 16,-6-3 5-16,0-1 1 0,0-3 2 0,-2 2-2 16,1-2-5-16,-3-2-2 0,1-1-2 15,0-1 0-15,0-1 0 0,3-1-5 16,0-1-5-16,0-2-8 0,0 0-11 0,0 0-17 16,0 0-14-16,0 0-29 0,0 0-25 15,-5-2 491-15,1-5-307 0</inkml:trace>
  <inkml:trace contextRef="#ctx0" brushRef="#br0" timeOffset="20215.48">4536 12259 1251 0,'0'0'37'0,"0"-1"-11"0,2 1-29 0,-2 0-15 16,0 0 8-16,0 0 12 0,-2 0 1 15,0-4 0-15,-1 1-1 0,-2 1-1 16,0-2 1-16,-3 1 1 15,1 1 0-15,2-3 0 0,-6 3-1 0,0 1-1 16,-3 0 0-16,-4 1-1 0,-6 2 2 16,-3 3 0-16,-7 1 0 0,0 4 0 15,0 4-2-15,0 4-6 0,6 2-10 16,1 1-15-16,2 0-13 0,5 2 1 0,1 1 6 16,4-3 14-16,3 2 15 0,2 0 4 15,0 1 2-15,2-4 3 0,2-1 3 16,2-3 4-16,4-5 6 0,0 0 2 15,1-3 5 1,4-1 2-16,-3-3 3 0,0 1 5 0,3-1 2 0,-2-1-2 16,4 0 2-16,4-1-2 0,2 0 0 0,5 0 0 15,4 1-5-15,0-1-10 0,6-1-6 16,-1 2-4-16,7 0-3 0,2 1 0 16,0 2-1-16,3 1 0 0,-4 0-2 15,-4 0 1-15,-1 1-1 16,-6 4-2-16,1 0 2 0,0 2-1 0,-2 3 0 15,1-2 1-15,-4 0 1 0,-3 0 0 16,-6 1 3-16,-3 1-1 0,-4 1-1 16,-2 1 0-16,-5 2-4 0,-4 3 0 15,-6-1 2-15,-5 0 4 0,-3-3 3 0,-4 0 1 16,-1-3 1-16,-1-3 3 16,-3-2 2-16,-3-2 4 0,-4-3 0 0,-2-2 8 15,0-3 1-15,3 0-3 0,4-2-2 16,7 0-8-16,5-2 1 0,5 0 3 15,3 1 3-15,7 1 3 0,0 0 7 16,5 0 6-16,0 0 11 0,-1 0 9 0,1 0 0 16,0 0-3-16,0 0-12 0,0 0-16 15,0 0-12 1,0 0-7-16,0 0-8 0,0 0-5 0,0 0-3 0,0 0-3 16,0 0-3-16,0 0-6 0,0 0-7 15,0 0-8-15,0 0-9 0,0 0-9 16,0 0-18-16,0 0-14 0,0 0-26 15,0 0-13-15,-2 1 468 0,-1 3-279 0</inkml:trace>
  <inkml:trace contextRef="#ctx0" brushRef="#br0" timeOffset="22660.2">21069 5357 662 0,'-5'0'27'0,"-1"0"16"16,-1 0-39-16,2 1 0 0,1-1 0 15,1 0 1-15,1 0 5 0,2 0 17 16,0 0 16-16,0 0 14 0,0 0 11 16,0 0-4-16,0 0 0 15,0 0-1-15,0 0-3 0,0 0-1 0,0 0 0 0,0 0-2 16,0 0-3-16,0 0-4 0,0 0-6 16,0 0-6-16,1 0-4 0,2 1-8 15,1-1-6-15,-1-2-2 0,4 0-4 0,1-1 1 16,3 0-1-16,3-3-3 0,2 0 1 15,3 0-1-15,2-2-2 16,0 0 0-16,1 2-1 0,2-5-2 0,3 2 0 16,8 0-1-16,5 2-3 0,2-5 2 15,4 5 3-15,-5-4 3 0,-1 1 6 16,-2 1 5-16,-3-1-2 0,-3 0-2 0,0 0-6 16,1-2-5-16,0 0-4 0,4 1-1 15,4-1 0-15,6-1-1 0,1 3 0 16,-1 0 1-16,-4 0 0 15,-4 0 1-15,-1 0-2 0,4-2 1 0,4 1 0 16,-1 0-1-16,5 1 1 0,3 2 1 16,1 2-2-16,3-1 1 0,-5-2-1 15,-6-2 0-15,-4 0 1 0,-3 1 0 16,5 0 0-16,-1 0-1 0,0 0 1 16,-2 1 0-16,0 0-1 0,1 0 1 15,5 1-1-15,2 0-2 0,-4 0-1 0,0 1-1 16,-7 2-2-16,0 1 1 0,-5 0 1 15,-2-1 1-15,-2 2 2 0,-6-1 1 16,0-1 0-16,-3 1 1 0,-3 1-1 0,-2-2 0 16,-1 3-1-16,-4-4 0 15,-2 3 0-15,-4-2-1 0,2 2 0 0,-2 0-2 16,2-1 0-16,0 1 0 0,2-1-1 16,-1 0 1-16,0 1 0 0,1-1-1 15,-1 1-2-15,-2 0-5 0,0 0-2 16,-1 0 0-16,0 1 1 0,0-2 0 15,0 1 0-15,-2 2-3 0,-1-4-3 16,-1 1 2-16,0-1 2 0,0 1 3 16,0-1 6-16,-1 2-1 15,-3-3-6-15,0 0-4 16,-3-1-5-16,-2-1-1 0,-2-1 4 16,-2-1 3-16,-1 1 4 0,3-1 2 15,0-3 0-15,-3 2 3 0,-4-3 0 16,-3 0 1-16,-5 0 1 0,0 0 0 15,1 1 1-15,3 1 1 0,5 3 1 0,3 2-1 16,0-1 2-16,3 2 1 0,1 2-1 16,1 0 0-16,2 2 1 0,2 1 0 15,5 1 0-15,-1 0 1 0,1 0 4 16,0 0 6-16,0 0 5 0,-1 0 2 16,-1-4 1-16,4 8-3 0,0-4-5 0,0 0-1 15,3 3-2-15,1 1-1 0,3 0-3 16,3 4-1-16,3-1-3 0,4 5 1 15,3 1 0-15,5 1-1 0,1 3 1 16,4-1 0-16,-4 0 0 0,-2 1 0 0,3-1 1 16,1-1 0-16,-1-2 2 0,3 0 1 15,-7 0-2-15,-6-1 2 0,-6-2-1 16,-5-2 4-16,-5-1 2 0,-3-1-1 16,0 0-4-16,-7 4-4 0,0 4-1 15,-7 4 0-15,-4 1 0 0,-1 2 2 16,-7 1 1-16,2 0-1 0,0 2 0 15,3-3 0-15,4-2-1 0,1-1 0 16,-1-1 0-16,1-1-1 0,-1-2 1 16,0-1-1-16,3-6-2 0,2 1 1 15,1-1-3-15,2-2-2 0,2-3-2 16,0 0-10-16,2-2-13 0,1 1-28 0,1-1-28 16,3 0 56-16,-5-2-4 15</inkml:trace>
  <inkml:trace contextRef="#ctx0" brushRef="#br0" timeOffset="26836.55">21421 5884 1133 0,'0'0'16'0,"0"0"-31"0,0 0-2 16,-2 0 20-16,1 0 1 0,-1 0 6 16,1 0 4-16,1 0 11 0,3 0 9 15,-3 0 13-15,2 0 11 0,-1 0-8 16,-1 0-1-16,0 0-12 0,0 0-18 16,0 0 0-16,0 0-5 0,4-5-2 15,1 4 6-15,2-1-5 0,-3 0-1 16,1-2-1-16,-2 1-1 0,3-2 2 15,3 1 3-15,1-1 0 0,2 1 2 0,2-2 2 16,-1 1-1-16,4-4 3 16,1 3-2-16,4-1 0 0,1-1-2 15,1 2-3-15,3-1-3 0,3-1-5 0,1 2-3 16,6 1-1-16,7-1 3 0,1 1 2 16,2-2-1-16,-3 0 0 0,-3 0-2 15,2 0-3-15,2-1 1 0,3 1-1 16,2-2-1-16,4-1 1 0,4 2 0 15,5 0-1-15,0 1 3 0,-7 1 1 0,-5 0 1 16,-4-2 2-16,3-2-3 0,4 1-2 16,1 1-1-16,2 3-1 0,5 2 0 15,2-1-1-15,1-2 1 0,-2 1 0 16,-7-4 1-16,0 3 0 0,1 0-1 0,-4 2 1 16,6 2 3-16,4-1 2 0,0 0 0 15,5 0 0-15,-2 2-2 0,-9-2-4 16,-2 3 3-16,-2-3 2 0,-2 3 1 15,8-2 4-15,5 2-10 16,2 0-4-16,-3 0 3 0,-6 0-1 16,-9-1 6-16,-4 1 7 0,3-3 0 0,0 1-1 15,-1 0-1-15,6-4-5 0,5 3-1 16,3-2 1-16,3 1 1 0,-2-2-2 0,-5 3 1 0,-4-3-1 16,1 1-1-16,-2 0 0 0,3-3-1 15,7 0 0-15,1-1 1 0,1-1-2 16,-1 4 1-16,-6-1-2 0,2-2-3 15,-1 3 1-15,2-2-3 0,5 2 3 16,2-1-1-16,-1 1 0 16,-1 0 3-16,-7 0 1 0,-5 0 0 15,-3-2 0-15,-1 3 0 0,0-4 0 16,3 0 0-16,4-4 0 0,5 1 0 16,5-1-1-16,-3 3 0 0,-1-1 1 15,-4 4 0-15,-3 0 0 16,1 0 0-16,2 1-1 0,6 2-3 0,5-1-5 15,5 1-2-15,-3 1 2 0,-6 0 5 16,-3 2 6-16,-6 0 1 0,-1 1 0 16,-3 0-2-16,2 0 0 0,0 0 0 15,-3 1-1-15,-3 0 1 0,-6 1 0 0,-5-1 0 16,-1-1 0-16,-2 0 5 0,0 0-2 16,1-1 3-16,-4-2 1 0,-3 1-1 15,-1-1 1-15,1-1-1 0,-1 1-2 16,5 0-1-16,2-1 2 0,-2 1 1 15,0-2 1-15,-4 1 2 0,-1-4-1 0,-3 1 0 16,-5-2-2-16,0 0 2 0,-3-2 3 16,2 1-2-16,0 0 9 0,-1-3-2 15,-3 0-7-15,-2-1 0 0,1 1-10 16,-3 1-1-16,2-1 0 0,-2 0 1 16,1-2 0-16,2-2 0 0,1-3-1 15,-1-1 1-15,0-2 0 0,-1 2 0 0,0 0 1 16,1 2 0-16,2-1-1 0,1 2 0 15,1-1 0-15,-1 0 0 0,-1 0 3 16,0 3 0-16,0 2 0 16,0 0 2-16,-1 1-5 0,2 1 1 15,-3-1-1-15,3 3-2 0,-3 0-1 0,-1 2 1 16,1 1-1-16,-2 3 0 0,-2 2 1 16,-2-1-4-16,1 3 1 0,-5-1-3 15,-2 1-2-15,0 0-2 0,0 0-2 16,0 1-2-16,-1 4 0 0,1 1 2 0,0 4 1 15,-4 8 3-15,0 7 3 0,0 7 0 16,-5 5 2-16,0 3 1 0,-5 1 0 16,-1 0 1-16,0 0 3 0,2-3 0 15,-1-3-1-15,1-7 1 0,3-1 0 16,-1-5 0-16,1 1 2 0,5-6-1 16,-1-3 1-16,3-4 1 0,1-4-1 0,2-3 1 15,0-2 1-15,0-1 1 16,0 0 1-16,0 0-2 0,0 0-3 0,0 0-2 15,0 0 1-15,1-4 0 16,1-1 3-16,1-2 0 0,-1-4-2 0,4-5-1 16,-1-5-1-16,-1-4 0 0,1-3 0 15,-1-3 0-15,-1-1 0 0,-1 0 0 16,-1 0 1-16,-1-1-1 0,0 4 1 0,1 0 0 16,-1 4-1-16,0 4 1 0,0 5 0 15,0 2 0-15,-1 6 2 16,0 3-2-16,-2-1-2 0,-1 1-2 15,-2 1-2-15,-1 0-2 0,0-1 0 0,-2 1 0 16,-1-2-1-16,-6 3 3 0,-2-4 2 16,-2 1 1-16,-1 1 1 0,-1-1 1 15,1 1 0-15,0 0 0 0,1 1 1 16,3 1-1-16,2 1 0 0,0 1 0 0,3 2-1 16,-2-1-3-16,1 2-4 0,0 1-12 15,-1 0-14-15,0-2-44 0,1 1-20 16,-3-2 49-16</inkml:trace>
  <inkml:trace contextRef="#ctx0" brushRef="#br0" timeOffset="28120.95">20830 6332 1008 0,'39'0'88'0,"-35"-4"-53"16,-1 1-28-16,1-1-7 15,-37-3 11-15,36 1 0 0,1 1 4 16,1-1 7-16,1 0 7 0,-5 3 15 0,4 0 13 16,-1 0 8-16,-2 0 0 0,5 0-1 15,-2 2-3-15,-5 1-6 0,1 0-7 16,-1 0-12-16,3-3-14 0,-1 3-9 16,1 3-12-16,1-2-4 0,1 4-3 15,1 3 0-15,7 4 2 0,3 5 2 16,5 6 1-16,6 3 0 0,3 4 1 15,4 4 0-15,3 0 0 0,2 5 1 16,1 2 1-16,5 2-1 0,8 6 1 16,2 0-1-16,7 2 0 0,-4-2 0 15,-7-7 2-15,-4-4 3 0,-5-2 2 16,-1-2 1-16,-1-4-1 0,-7 0-2 0,1-3-1 16,-5-3 4-16,-5-2 2 0,-4-2-1 15,-3-6 0-15,-6-3-6 0,-2-2-2 16,-5-4-1-16,-1 0 1 0,-3-5 1 15,0 0 0-15,0 0 1 0,1 0-1 16,-1 0 1-16,0 0 1 0,0 0 0 16,0 0 3-16,0 0 2 0,1 0-1 0,0 0 3 15,0-1 3 1,-1 1-4-16,0 0-3 0,0-3-6 0,1 0-7 0,4 0-1 16,-3-3 2-16,-1-1-1 0,6-2 1 15,-5-3 0-15,0-4 1 0,1-2 2 0,-3-2-1 16,0-3 1-16,2 1 0 0,1 0 1 15,0 1 0-15,-1 4 2 0,1 3 4 16,3 0 1-16,-4 3 3 16,-1 2-1-16,-1 1-1 0,0 4-1 0,0-2-2 15,4 3 0-15,0 1 0 0,-2 0 1 16,-2 2-2-16,0 0-2 0,0 0-2 0,0 0-5 16,0 0-5-16,-1 0-1 15,1 0-9-15,-2 2 1 0,4 1 2 0,1 3 0 16,1 5 8-16,5 8 2 15,3 10 2-15,4 8 2 0,1 7 3 0,0-1 0 16,-2-1 0-16,-2-8 1 0,-3-10-1 16,-3-4-1-16,-5-10-2 0,-1-2-3 15,-1-1-4-15,-6 0-4 0,-4 1-4 0,-4 2 2 16,-7-1 4-16,-9-2 6 0,-7-2 6 16,-6-5 3-16,-5-2 1 0,5-2-1 15,3-4 0-15,4 4-1 16,8-1 1-16,4 0 0 0,6 3-2 0,3-2 2 0,3 2-1 15,5 2-1-15,1 0 2 0,6 0 3 16,0 0-6-16,0 0-35 0,0 0-55 16,9 0-105-16,3-4 102 0</inkml:trace>
  <inkml:trace contextRef="#ctx0" brushRef="#br0" timeOffset="31689.18">6615 4970 1153 0,'-22'4'28'16,"-11"3"-18"-1,-4 2-1-15,-6 3 2 16,2-1-1-16,0 0-5 0,-3 1-1 16,0-1-1-16,2-1-1 0,3 1 0 15,3-1 0-15,4-1-1 0,6 0 1 0,3 1-1 16,8-3 0-16,1 1 3 0,5-2 2 15,6-2 3-15,2-1 0 0,2 1-3 16,3-1 0-16,1-2 3 0,0 4 0 16,2-2 2-16,4 3-2 0,4-1-3 15,8 6-4-15,7-1 0 0,1 2-2 16,3 1 0-16,-5 0 1 0,1-2 0 16,1 3 0-16,-3 0 1 0,0 3 0 15,-3 1-1-15,-3 3 5 0,-3-2 4 16,-5 2 2-16,-5-5-2 0,-3 4 3 15,-2-1-4-15,-4 3-2 0,-4 3 0 0,-5-4-7 16,-3 1 1-16,-4 0 1 0,-4-1 2 16,-1-3 1-16,-4 0 1 0,-1-5 2 15,-1-4 1-15,0-2 0 0,0-3-3 16,1-4-4-16,2 1-2 0,-1-2 0 16,1-3-2-16,3 0 0 0,4-2-3 0,4 3-5 15,0-3-9-15,7 3-10 0,-1-1-11 16,1 0-21-16,5 0-11 0,1-2 79 15,2-5-26-15</inkml:trace>
  <inkml:trace contextRef="#ctx0" brushRef="#br0" timeOffset="31994.08">7089 5198 1469 0,'-6'16'161'0,"84"48"-267"16,-122-138 100 0,-12 79-3-16,36 1 5 15,-6 1 6-15,-1 0 3 0,0 0 2 16,0-4 0-16,2-1-1 0,2 0-1 15,3 0 0-15,5 0-4 0,6-2-6 16,4 0-14-16,5 0-24 0,0 0-29 0,0 0-17 16,1 0 89-16,8-4-23 0</inkml:trace>
  <inkml:trace contextRef="#ctx0" brushRef="#br0" timeOffset="32694.27">7844 5267 1560 0,'0'0'22'0,"1"0"-23"16,-1 0-4-16,0 0 16 15,-1 0 2-15,-1-1-11 0,-1-2-7 0,-3-3 0 16,-4-3 6-16,-4-3 5 0,-1-3 5 15,-6 0 4-15,0 2 3 0,1 2 4 16,-4 3 2-16,4-1-4 0,-5 2-7 16,-2 3-4-16,2 0-7 0,-1 4-1 15,0 1-1-15,0 4-1 0,0 0-3 16,4 3-8 0,5 5-15-16,3 1-8 0,4 2-3 0,2 1 0 0,2 1 3 0,2 1-4 31,4 1-12-31,4 3-8 0,4-1 3 15,4 2 7-15,7 1 16 0,2-2 18 16,3-4 9-16,-3-2 6 0,-3-5 9 0,-5-4 7 16,-2-3 9-16,-1-3 2 0,0-2-3 15,2-2-2-15,2-3 5 0,3-2 5 16,2-4 3-16,-1-2 0 0,-2-5-8 0,-3-1-9 16,-1-5-5-16,2-4-2 0,2-2-2 15,0-7-1-15,-2-5-4 0,-3-4-2 16,0-7-3-16,-1-6-5 0,1-3-2 15,0-1 0-15,-1 1 1 0,-4 5 0 16,-1 4 0-16,-1 8-1 0,-4 4 2 0,0 5 2 16,-2 10 3-16,1 3 1 0,0 8 1 15,0 8 0-15,0 2-2 0,0 4-6 16,-1 1-2-16,2 4-5 0,-3 2 2 16,0 2 2-16,1 9 3 0,-2 7 3 15,4 9 2-15,1 12 2 0,4 8 1 16,4 10 1-16,3 10 1 0,3 4 0 15,1 1-1-15,3-1 1 0,1-5-1 0,1-5 0 16,-2-6 0-16,-3-7 0 0,-5-9 1 16,-2-7 0-16,-2-9 0 15,-3-8 0-15,-1-5-1 0,-1-4 0 0,-1-3-2 16,-1-5 1-16,0-2-1 0,0-1-12 16,0-1-29-16,0 0-24 0,0 0-22 15,0 0-27-15,-2-8-131 0,2-8 155 16</inkml:trace>
  <inkml:trace contextRef="#ctx0" brushRef="#br0" timeOffset="33325.86">9965 4970 1495 0,'-1'-1'54'0,"-2"1"23"0,0 0-100 16,-3 0-12-16,-5 3 12 16,-11-3 13-16,-4 0 10 0,-9 0 0 0,-3 2 1 15,2 0 0-15,-5 1 0 16,1 2-1-16,0 3 1 0,-1-3 0 0,3 3 1 16,5 2 0-16,1 1-1 0,4 3 2 15,3 0-2-15,4-3-13 0,8-1-21 16,9-2-13-16,2-3-3 15,2-1 8-15,3-1 22 0,0 1 13 0,4 0 7 0,9 1 9 16,4 2-2-16,6 2-1 0,3 1-2 16,4 4-2-16,3-3 3 0,3 4 2 15,-1-3 3-15,-2 2 2 0,-2 1-2 16,-4-1-5-16,-3-1 5 0,-2 2 8 16,-3-3 7-16,-1 1 7 0,0 0-5 15,-4-2-9-15,-4 3-6 0,-4-2-5 0,-5 1-5 16,1-1 10-16,-6 0 0 0,-4 3 0 15,-4 3 1-15,-5-1-10 0,-5 3-2 16,-5 1-2-16,-2 1 2 0,-1-3 0 16,-4-1 0-16,2-5 0 0,-4-2-6 15,2-2-6-15,-1-4-4 0,0-4-3 16,4-1-1 0,4-3-8-16,8 0-11 0,6 0-15 0,6 0-6 0,2 0 4 15,2 1 3-15,2-2 9 0,2-3 118 0,5-11-63 16</inkml:trace>
  <inkml:trace contextRef="#ctx0" brushRef="#br0" timeOffset="33598.11">10731 5187 1505 0,'-30'15'26'0,"0"-1"-33"16,-7 2-7-16,3 0 14 0,3-4 0 16,-1 0 1-16,0-2 0 0,-3 1 2 15,1-2 0-15,4-2-1 0,3-2 2 16,8-3 1-16,7 2-9 0,2-4-13 15,6 0-11-15,4 0-16 0,-2 0-16 16,3 0-5-16,5 0 2 0,5 0 102 0,9-4-35 16</inkml:trace>
  <inkml:trace contextRef="#ctx0" brushRef="#br0" timeOffset="34167.33">10898 5294 1560 0,'0'0'27'0,"1"0"-34"0,3 0-6 16,3 0 7-16,7-1 6 0,2-1 2 16,4-2 0-16,0-1-1 0,-2-4 1 15,3 0 5-15,1-1 4 0,-1-3 7 16,0 1 5-16,-2-3 1 0,-2-2 2 0,1 2-3 15,0-4-5-15,0-1-6 0,-1 2-2 16,0 1 1-16,-4 1-2 16,-3-2 2-16,-2 0 0 0,-4 3-5 0,-1 1-1 15,-2 6-2-15,-1 1-3 0,0 0-4 16,-2 3-2-16,-3-3-4 0,1 3-2 16,-3-1 3-16,-2 1-2 0,-3-2 3 15,-4 3 1-15,0-1 1 0,1 4 1 16,-1 1 0-16,0 2-1 0,3 3-11 15,3 0-7-15,2 2-3 0,1 3-4 16,1 8 7-16,0 9 6 0,-1 8-4 16,5 7-2-16,3 3-4 0,7 1-3 0,3-5 2 15,5-2 12-15,2-7 12 0,1-3 7 16,1-3 6-16,1-2 0 0,2 2 0 16,-1-3 1-16,2-2 6 0,-4-4 7 0,-1-5 7 15,-3-3 5-15,1-1 4 0,0-2 3 16,-1-1-2-16,1-1-6 15,0-5-7-15,2 1-10 0,3-1-7 0,1-3-4 16,1 0-1-16,-4-3 1 0,-1 0 0 0,-6 2 1 16,-1-4 0-16,-1 2-5 0,-2 0-6 15,1-3-14-15,-1-1-17 0,1-6-33 16,5-9 654-16,2-3-443 0</inkml:trace>
  <inkml:trace contextRef="#ctx0" brushRef="#br0" timeOffset="38061.19">13232 4799 1123 0,'0'0'74'0,"0"0"94"16,0 0-184-16,0 0-19 0,0 0 9 15,0 2 14-15,-1-1 5 0,-3 0 4 16,0 0 3-16,-3 1 0 0,-2 0 0 0,-3 2 2 15,-4-1 0-15,-3 1 1 16,-2-1 2-16,-2-1-2 0,1 2 0 0,-5 0-1 16,3 1-2-16,1 2 1 0,0 0-1 15,5 2 1-15,-4 0 0 16,5 2 0-16,3-3 0 0,2-2-2 0,6 1-6 16,2-2-4-16,2 0-3 0,2-1-1 15,2 3 4-15,1 2 3 0,5 4 3 16,2 1 3-16,4 3 2 15,5 1 2-15,-1 1 2 0,2-1 3 0,1-1 4 0,1-3 2 16,0-1 2-16,4 0-3 0,0 0-2 16,0 0 0-16,0 1 0 0,-4-2 1 15,3 1-2-15,-1 1 5 0,-1-1 8 0,-2-1 10 16,-6-3 6-16,-6-2-9 0,-4-2-11 16,-2-2-12-16,-2 0-3 15,0 0-1-15,-1 1-1 0,-5 2-3 0,0 4-5 16,-10 4-2-16,-6 4-1 0,-3 0 2 15,-6-3 2-15,-1 0-1 0,-2-5 1 0,-2-1 1 16,1-3 0-16,1-2 2 16,4-1 1-16,-1-1 0 0,8-2 2 0,1 0 1 15,1 0-1-15,6 0-3 16,3 0-4-16,5 0-5 16,5 0 0-16,0 0 0 0,1 0-4 0,0 0-8 0,0 0-3 15,0 0-26-15,4-4 160 0,14-2-86 16</inkml:trace>
  <inkml:trace contextRef="#ctx0" brushRef="#br0" timeOffset="38362.08">14053 4867 1441 0,'-9'2'-1'0,"-2"1"-48"16,-6 3-7-16,-6 1 53 0,0 1 1 15,-7 0 0-15,-5 1-1 0,0-2 0 16,1 0 1-16,5 0 2 0,-1 0 0 15,0 0 2-15,5-1-1 0,1 1 0 16,5-2 2-16,4-1-2 0,2 1-14 16,4 0-27-16,3 1-26 0,2-4 30 15</inkml:trace>
  <inkml:trace contextRef="#ctx0" brushRef="#br0" timeOffset="38930.69">14312 5893 970 0,'5'11'64'15,"-3"0"109"-15,-1-2-197 0,-1-2-17 16,1-3 35-16,-1-3 20 0,0-1 8 15,0 0 6-15,0 0-12 0,-1-3-4 16,1-3-5-16,-1-3 4 0,1-5 10 16,0-12 7-16,-1-9 2 0,0-14-5 0,-2-13-10 15,0-10-7-15,-2-9-1 0,-1 0-3 16,0-2-1-16,2 1 1 0,-1 6 1 16,2 3-1-16,1 4 2 0,1 5-3 15,1 6-1-15,1 3 0 0,1 5 1 16,5 8 1-16,0 0 1 0,3 7-1 15,1 6 0-15,-1 5-2 0,0 4 2 0,1 4-3 16,5 3 2-16,7 3 0 0,6 3-2 16,4 3-1-16,6 4-2 0,2 4-3 15,1 4-1-15,-1 5 2 0,-4 1 1 16,-3 4 0-16,-5 5 1 0,-5 4-2 16,-5 2-2-16,-6 6-4 0,-8 5-1 15,-5 0 1-15,-10 4 3 0,-7-1 5 0,-9 0 3 16,-10-5 2-16,-6-4 1 0,-8-4 2 15,-3-9 0-15,-2-3-1 0,0-5 0 16,8-4-1-16,2-6-1 0,2-1 0 16,3-3 1-16,2-2 0 0,5-2 0 0,9 0-1 15,4-1-1-15,6 0 0 0,3 2 0 16,3 0 0-16,3 2 0 0,5 2-2 16,0 0-3-16,0 0-9 15,0 0-8-15,0 1-5 0,7-3 11 0</inkml:trace>
  <inkml:trace contextRef="#ctx0" brushRef="#br0" timeOffset="46251.94">15166 4803 840 0,'3'0'23'15,"-1"0"-18"-15,-2 0-4 16,0 0 1-16,-4 0 44 0,4 1 1 15,0-1 20-15,0 0-2 0,0 0-6 16,0 0-5-16,0 0-10 0,0 0-1 16,0 0 3-16,0 0 0 0,0-1-2 0,0 0-1 15,-1-6-4-15,1 2-1 0,1-1 2 16,-1-2-7-16,0-1-5 16,0-1-6-16,0-1-6 0,1-2-3 15,0 1-3-15,1-1-4 0,-1-2-2 0,0-3 1 16,1-1 0-16,0-5-1 0,1-5 0 15,1 0-3-15,1-5 1 0,1 1-1 16,0-1-1-16,-1-2 1 0,-1 0-1 16,0 1 1-16,1 0-1 0,-2 5 1 0,1 5 0 15,-2 3 0-15,-1 4 1 0,0 3-2 16,2 2 0-16,-3 2-1 0,0 2-1 16,0 2 1-16,0 0-2 0,0 5-4 0,0 2-4 15,0 0-4-15,-5-3-4 0,3 0 1 16,-2 2 1-16,0 0 1 0,-1 1 3 15,-3 0 3-15,-2 2 1 0,-3-1 2 16,-3 2 3-16,-3-1 0 0,-5-1 2 16,-3 0 1-1,-3 1-1-15,-5 1 2 0,-5-1-1 16,-3 0 0-16,3 1 1 0,-4-1 0 0,1 1-1 16,-1 0 0-16,-4 0 1 0,-1-1-1 15,-3 1 0-15,-6-1 0 0,-4 0 0 16,-2-2 0-16,-5 0 1 0,-3 0 0 15,2 0 0-15,-2 2 0 0,-5-2-1 16,-3 0 1-16,-5-5 1 0,-3 1 0 16,-1 0 1-16,4 2 0 0,0 1 2 15,-3-1 7-15,-3 0 1 0,2-1-1 16,-3 2-1-16,4 1-5 0,3-2-2 0,-10-1 2 16,-1-2 2-16,-1 0 1 0,-5 0 2 15,5 3 3-15,3-5-2 16,-7 3-1-16,3-2-2 0,-1 5-2 0,2-4 0 15,2 1 2-15,-6 0-2 0,0-5 0 16,-2 2-2-16,2 2 1 0,5-2 2 16,0 1 2-16,-8-3 2 0,1 3-1 15,-2-2 1-15,6 3-4 0,-2-2-2 16,-3-1-2-16,3 1-2 0,-3 2 0 0,7 0 0 16,3 1-1-16,-4 2 1 0,4-1 1 15,-1 2-1-15,0 0-1 0,6-1 2 16,-1 2-2-16,-5-3 1 0,4 3 1 0,-1-2-2 15,0 2 0-15,2-1 1 0,-5 0 0 16,-2 1 0-16,-1 0 0 0,-1-2 0 16,6 2 0-16,1-1-1 0,-5-2 0 0,7 2 0 15,-2 1 1-15,1 0-1 0,8 1 0 16,-5 0 0-16,-1 2 0 0,1-1 0 16,1 0 0-16,0 2 0 0,8 0 0 15,2 0 0-15,-3 1 0 0,3 1 0 16,-4-2 2-16,1 4-2 0,3 1 0 0,3 0 0 15,-3-1 0-15,-1 0 1 16,0-2-1-16,1 1 0 0,2 1 1 0,4 0 0 16,5 1-1-1,-1-2 0-15,2 0 2 0,1-1-1 0,2-1 1 0,5 1 0 16,3 1 0-16,2 1 0 0,4-1 1 16,1-1-1-16,7 1-1 0,1-2 2 15,2-1-2-15,4 3 1 0,-2-5 1 16,4 0-2-16,4 3 2 0,1-4 1 15,4 2 0-15,5 0 0 0,2-1 0 16,3-1-2-16,4 0 0 0,3 1 1 0,1-2 0 16,2 1 0-16,2-1 1 0,0 0 0 15,-1 0 0-15,1 0-1 0,0 0-1 16,0 0 1-16,0 0 0 0,0 0 0 16,0 0-1-16,0 0 0 0,0 0-2 15,0 0 0-15,0 0-1 0,0 0-1 0,0 0-1 31,0 0 0-31,0 0-1 0,0 0 0 0,0 2 1 0,0-2-1 0,-1 2 1 16,0-2 1-16,0 1-1 0,-4 2 0 16,3 1-1-16,0 0-1 0,-2 3 1 15,-1 3 0-15,-1 3 0 0,-3 7 1 16,0 2 2-16,-1 5-1 0,0 3 1 0,1 4 1 16,1 2 0-1,0 1 0-15,1 0 0 0,2 0 0 0,0 4 1 0,0-4-1 16,0 1 1-16,1 1 0 15,-1-3 1-15,2 0-1 0,-1-1 0 16,1-4 1-16,0-3-2 0,-2-1 2 0,1-4 0 31,-2-3 0-31,3-2 0 0,0-3 3 16,-1-3 1-16,2-3 1 0,-1-1 2 16,2-4 3-16,-1 1 2 0,0-1 3 15,1-1 0-15,-2 0-5 0,2-1-3 0,0 0-5 16,1 1-1-16,0-3 0 0,-1 0-1 15,1 2 1-15,0-1 0 0,1-1 1 16,-1 0 0-16,0-1 1 0,0-1-10 16,2 2-19-16,1 0-30 0,-1 0-58 0,4-10 281 15,7-22-156-15</inkml:trace>
  <inkml:trace contextRef="#ctx0" brushRef="#br0" timeOffset="70188.59">8008 5596 1258 0,'23'30'41'0,"7"2"-48"16,-2 13-4-16,-71-118 4 15,21 44 28-15,21 27 14 0,1 2 8 16,0 2 2-16,0-2-8 0,0 0-22 0,0 0-16 16,0 0-17-16,-7-3-6 0,-1-1-2 15,-9-7 9-15,-11-2 12 0,-10-7 11 16,-13-4 13-16,-9-2 3 0,-9-5 1 16,-12-1 0-16,-5 0-4 0,-6-2-2 15,0 3-3-15,-1-2-2 0,2 1-4 16,-6-3 2-16,-4-2 1 0,-2-1-3 15,-3-3 2-15,6 0-5 0,1 1-2 16,6 1-1-16,6 2 0 0,8 7-1 0,8 3 0 16,11 3 0-16,11 6 1 15,11 5 0-15,11 4 2 0,8 2 0 0,9 5-1 16,9 2 3-16,-1 0-1 0,1 0-20 16,1 0-32-16,0 0-38 0,1 0 700 15,12-2-472-15</inkml:trace>
  <inkml:trace contextRef="#ctx0" brushRef="#br0" timeOffset="72584.87">8323 12654 1508 0,'18'0'99'15,"-6"-2"-61"1,18 3-73-16,-84-9 51 0,33 2-31 31,11-3 6-31,-4-4 6 0,0-1 2 0,-3-4-1 16,-3 4 2-16,2 2-2 0,-2-2 2 15,0 5 0-15,5 1 0 0,-2 4 1 16,-2-1-1-16,3 4 0 0,-3 2 0 16,-3 1-1-16,0 4-3 0,1 1-2 15,1 4-12-15,3 3-6 0,1 5-11 0,0 4-12 16,4 6 0-16,3 4-9 16,8 2 3-16,4 1 1 0,8 0 12 0,3-5 12 15,1-2 10-15,-2-8 18 0,-1-3 12 16,0-9 7-16,1 0 10 0,3-1 6 15,1-3 3-15,2-1 0 0,1-4-3 16,0-5-12-16,0-3-10 0,3-3-6 16,-2-2-6-16,2-3 2 0,-1-2 6 0,-2-2 9 15,1-1 11-15,-3 0 8 0,-3-4-3 16,3-2-5-16,-2-5-5 16,-1-4-7-16,-2-3-2 0,-4-5-4 0,-2-3-6 15,-2-1-2-15,-2-2 0 0,-2 0 3 0,-1 1 2 16,-4 0 0-16,1 5-2 0,-3 0-3 15,2 8-3-15,-1 5-1 0,-1 6 0 16,0 6 0-16,0 3-1 0,2 6 0 16,2 6-5-16,2 4-6 0,0 0-6 15,0 0-7-15,0 1-3 0,0-1-7 16,0 6 0-16,-3 4 3 0,-3 8 7 16,0 12 13-16,-2 10 7 0,0 11 5 15,2 10 1-15,0 7 0 0,2 3 0 0,-1-1 1 16,4-1-1-16,-1-7 0 15,2-4 1-15,3-7-1 0,-2-9 1 0,-1-9 0 16,0-7 0-16,1-5 2 0,0-4 8 16,4-1 7-16,-1-3 8 0,0-3 4 0,0-2-5 15,-1-2-7-15,0-2-6 16,-2-2-7-16,-1-1-2 0,0-1-1 0,0 2-1 16,0 1 0-16,0-3 1 0,0 0-2 15,1 0-4-15,-1 0-12 0,0 0-19 16,0 0-25-16,0 0-19 0,0-5 39 15</inkml:trace>
  <inkml:trace contextRef="#ctx0" brushRef="#br0" timeOffset="84084.81">23713 4308 1109 0,'0'0'-14'15,"0"1"-33"-15,0-1-16 0,-2 0 38 16,2-1 36-16,-2 1 8 0,0 0 3 15,-3-4-9-15,-5 0-4 0,-5-2 6 0,-6-4 6 16,-3-2 1-16,-5-2-4 16,-2-2 1-16,-7-5 13 0,-14-5 7 0,-11-5 0 31,-4-7-4-31,-7-4-17 0,3-3-11 0,2-1-3 16,0 1-3-16,-4-1-1 0,-2 1 1 15,2 0 0-15,0 3 0 0,8-5 2 16,5 3-2-16,1-3 1 0,6 3 0 15,7 3 0-15,0 3 1 0,4 3-1 16,-1 5-1-16,1 2 0 0,8 3 0 16,2 6 0-16,7 1 2 0,6 2-1 15,4 5-3-15,5 1-3 0,2 2-5 16,1 4-5-16,2-1-3 0,5 5-1 0,0 0 2 16,0 0 14-16,0-1 2 0,5 1 5 15,4 0 4-15,8 0-13 0,13 0-30 16,15 6-34-16,13-1-9 0,4 6 28 15,-7-1 59-15,-2 2 49 0,-9-4 12 16,-1 1-22-16,0-4-28 0,-2 1-15 16,-8 1 3-16,-4-5 16 0,-10 1 20 15,-9-3 11-15,-6 0-4 0,-3 0-21 16,-1 0-32-16,-1 0-21 0,-3-1-9 0,-1 1 3 16,-4-1 11-16,-8-1 19 0,-8-3 10 15,-10-2 6-15,-8-2 2 0,2 0-8 16,-1-2-3-16,0 2-5 0,-1 1 0 15,-1 0-2-15,-1 3 0 0,3 2-1 16,3 3-1-16,2 0 0 0,4 0 0 16,8 4 2-16,4 3 0 0,3 1 0 15,2 2 1-15,1 3 0 0,1 1 0 16,7-1 0-16,0 2-1 0,3 0-1 0,2 3 0 16,2 4-1-16,5 4 0 0,4 6-1 0,6 4-8 15,2 1-9-15,2-1-2 0,-1-6-9 16,0-8-3-16,6-3 21 0</inkml:trace>
  <inkml:trace contextRef="#ctx0" brushRef="#br0" timeOffset="84871.69">24562 4319 1387 0,'2'1'42'16,"-2"-1"-7"-16,1 1-25 0,1-1 2 0,4 1 5 0,1-1 2 16,3-1-5-16,3-2-3 0,1-5-3 15,8-3 3-15,4-4 1 0,5-5 1 16,8-5 2-16,7-3-1 0,5-4 0 16,10-3 5-16,8-5 3 0,2-1 4 15,0-2-1-15,-5-3-6 16,-1-1-6-16,6-2-5 0,4-1-3 0,9 2-4 15,0-6-2-15,-4-1-3 0,0-5-14 16,-3-8-18-16,-1-4-5 0,7-1 9 0,7 0 10 16,-1 11 20-16,-3 13 7 15,-10 6-8-15,-10 13 6 0,-7 4 3 16,-3 8-1-16,-5 6 5 0,-3 9-7 0,-9 5 0 16,-7 3-2-16,-10 6-1 15,-8 3 0-15,-6 4-4 0,-6 3 1 0,-3 5 0 16,-6 5 2-16,-2 5 1 0,-2 6 0 15,0 6 0-15,-1 5-1 0,3 4 1 0,0 4 0 16,6 0-6-16,3-2-1 0,10-9-1 16,4-6 0-16,4-9 8 0,-4-10 5 15,0-7 0-15,-3-8 1 0,-5-3 3 16,-1-7-3-16,-5-7-3 0,-2-8-2 16,-5-9-4-16,-2-14 0 0,-3-11 0 0,-4-7 1 15,-2-7 1-15,-3-6-1 0,1-1-1 16,-1 3 0-16,3 0 1 0,4 6-2 15,-1 0 3-15,2 1 0 0,-3 3 0 16,-1 2 0-16,0 6 1 16,0 8-2-16,-2 9 1 0,-1 10 1 0,-1 8-1 15,-6 4-1-15,-3 7 4 0,-5 8 7 16,-5 7 7-16,-2 8 5 0,-10 5-4 16,-7 5-5-16,-8 3-6 0,-1-3-3 15,5 1-1-15,6-4-1 0,7-6-1 0,5-5 1 16,7-5 0-16,5-6 0 0,5 0 1 15,6-4-1-15,4 0 0 16,4-1 2-16,9 0-3 0,4 0-14 0,1 0-10 16,0 0-48-16,2-3-53 0,7 1 72 15</inkml:trace>
  <inkml:trace contextRef="#ctx0" brushRef="#br0" timeOffset="93051.43">3575 6891 751 0,'0'4'27'0,"0"-3"-1"0,-2 1-12 15,1-1 6-15,-2-1 15 16,3 1 17-16,0-1 16 0,0 0 7 16,0 0 0-16,0 0-3 0,2 0-6 0,-2-1-15 15,0 0-8-15,1-4-10 0,-4 3-12 16,1-1-4-16,0-2-1 0,1 4-4 16,-4-1-3-16,0 1-1 0,-4-3-2 15,-7 1 5 1,-2 1 3-16,-6-2-1 0,0 3-1 0,-4 2-6 0,-5 4-2 15,-2 3-3-15,-2 2-2 0,3 2-7 0,1 1-10 16,2 3-8 0,5 0-8-16,2 0-12 0,9 0-4 15,5-2-1-15,3-1-1 0,2-2 14 16,1-2 13-16,3 0 9 0,1-5 9 16,0 1 7-16,1-2 6 0,-1-2 12 15,0-1 15-15,4 1 8 0,-2 1 5 16,3-2-9-16,4 0-13 0,4 0-9 15,11 0-11-15,1 1-3 0,6 2-1 16,1 2 0-16,1 1 0 0,3 3 2 16,-1 0 4-16,0 2 1 0,-2 3 3 15,2 4 1-15,1 2 0 0,-1 0 1 16,-2 3 1-16,-3-2-5 0,-3 2 1 0,-4 4 1 16,-5-5 0-16,-5-1-1 0,-6 0-6 15,-4-1-8-15,-7-3-6 0,-7-1-1 16,-6 1 1-16,-5 0 6 0,-6-2 5 15,-6-3 4-15,-4-4 1 0,-6-2 2 16,-3-3-5-16,1-2-1 0,-5-1 1 16,3-1 0-16,3 0 0 0,1-1 1 0,11 1 0 15,3 1 0-15,8 0 1 0,6 0-1 16,5 0 2-16,4 1 2 0,6-1-1 0,0 0-1 16,1 0-5-16,0 0-21 15,0 0-21-15,0 0-22 0,1 2 7 0,5-2 25 16</inkml:trace>
  <inkml:trace contextRef="#ctx0" brushRef="#br0" timeOffset="94079.2">4636 7035 1231 0,'-16'6'31'15,"-6"3"-13"-15,-5 3-4 16,-6 2 5-16,2-1 0 16,-6-1-5-1,-4-1-6-15,-4 1-3 0,-1-3-1 16,4 0 0-16,5 0-1 0,4-5 1 16,4 1-1-16,3-1-1 0,3-1 0 0,1 1-1 15,6-4 2-15,4 0-2 16,6 1-8-16,6-1-18 0,-1 0-25 0,-1 1-21 15,2-1 583-15,3-6-388 0</inkml:trace>
  <inkml:trace contextRef="#ctx0" brushRef="#br0" timeOffset="94744.3">5337 7080 1434 0,'0'0'35'0,"0"1"-27"15,0-1-4-15,-1-1-18 0,-1-3 1 16,-4-1 7-16,-4-6-6 0,-6-2 3 16,-5-4 5-16,-1-2 3 0,-4 0 1 0,-2 2 5 15,-1 4 2-15,-3 3 2 0,1 1 4 16,5 2 1-16,-2 5 7 0,3 2 4 15,-2 1-7-15,-3 5-6 0,2 5-12 16,-4 2-17-16,2 6-7 0,6 6-5 16,1 5-7-16,4 4 1 0,6 3-12 15,3-2-17-15,8-2-13 0,4-3 3 16,7-2 16-16,3-2 24 0,3-6 29 16,3-1 12-16,5-5 10 0,6-3 13 15,6-4 4-15,2-3 9 0,2-4 2 16,0-4-8-16,1-5-3 0,3-4-3 15,1-4 2-15,-1-2 6 0,0-2 1 0,-8-3-4 16,3-1-2-16,-5-2-8 0,-5-4-3 16,-2-2-4-16,-3-5 8 0,-7-2 6 15,-2-5 1-15,-5-2 2 0,-8-4-14 16,-3-5-4-16,-5-4-2 0,-3-4-2 0,-2-2-1 16,0 7-1-16,-2 7-6 0,1 10-3 15,3 8 1-15,4 10-4 0,1 9 7 16,3 6 2-16,2 5 0 0,0 4 0 15,0 0-9-15,0 0-5 16,-1 1-5-16,1 4-3 0,-1 6-1 0,-1 13-1 16,2 16 2-16,2 17 2 0,4 14 1 0,3 5-7 15,2-1-8-15,6-7-4 0,1-9 1 16,3-9 8-16,0-6 9 0,-4-5 7 16,-3-2 2-16,-1-3 0 0,-4-1-2 15,0-2-1-15,-4-4 0 0,-1-2 3 16,-3-7 3-16,-2-3-6 0,1-3-14 15,0-1-18-15,1-6-18 0,1 0-8 16,-2-4-9-16,0-1-18 0,0 0 6 16,2-3 38-16</inkml:trace>
  <inkml:trace contextRef="#ctx0" brushRef="#br0" timeOffset="95029.41">6477 6884 1543 0,'23'2'52'0,"-195"55"-128"46,135-50 79-46,5-4-1 16,2-1-2-16,3 0 0 0,2 0 0 16,5-2-3-16,6 0-6 0,0 0-8 0,7-2-19 15,3 1-22-15,4 1-18 16,0 0-22-16,-1-4-132 0,3-1 147 0</inkml:trace>
  <inkml:trace contextRef="#ctx0" brushRef="#br0" timeOffset="95581.1">6802 6481 1525 0,'0'31'56'0,"0"-27"-91"15,-1 31-49 1,0-88 103-16,-5 65-48 0,-1 14 11 0,-1 11 7 15,1 8 7-15,0 7 3 0,-1 5 1 16,1 5 1-16,-1 3 0 0,3 1 0 16,0 3-5-16,4 1-20 15,3-5-19-15,4 0-11 0,5-10 2 0,0-14 18 16,-3-7 22-16,-1-16 19 0,-5-10 14 16,-2-7 3-1,-1-1-7-15,1-4-8 0,-1-8-9 0,1-3-3 0,-1-8 5 16,1-4 1-16,1-7 0 15,0-5 1-15,4-2-3 0,1-1 6 0,4 2 7 16,5 5 3-16,2 1 8 0,3 6-3 16,5 3 0-16,2 6 5 0,4 2-1 15,1 5 1-15,4 3-4 0,2 2-7 16,1 5-5-16,-2 2-7 0,-3 7-3 16,0 1-3-16,-6 5-5 0,0 4-4 15,-4 4-2-15,-7 4-2 0,-2 5-2 0,-6 4-2 16,-8 1-2-16,-7 3 3 0,-9-2 5 15,-9-1 5-15,-5 0 5 0,-4-4 6 16,-6-3 1-16,-5-2 7 0,-4-6 2 16,-3-2-2-16,3-3 3 0,1-5 0 15,5-3-2-15,3-3-2 0,4-2-6 16,6-2-3-16,2-2-3 0,6-2-8 0,2-1-15 16,3 1-13-16,5-2-17 15,3-1-21-15,2-1 399 0</inkml:trace>
  <inkml:trace contextRef="#ctx0" brushRef="#br0" timeOffset="96382.14">8893 6911 1067 0,'5'-1'268'15,"-2"-2"-132"-15,-2 0-102 0,-1 0-22 16,0 1-15-16,-2-1-5 0,-3 2-7 16,-5-3-3-16,-2 1 5 0,-4-3 5 15,-4 3 5-15,1-2 5 16,-1 3 1-16,0 1 2 0,2 1-2 0,-5 4-1 16,2 3-4-16,-5 6-4 0,-2 1-5 15,1 5-8-15,2 1-7 0,6 1-18 16,7 1-23-16,7-1-6 0,5 1 2 15,7 0 16-15,4 0 27 0,11 0 22 0,0-2 14 16,8-1 12-16,2-1 8 0,-4-3-2 16,1 0-2-16,1-1-6 0,2 0 1 15,0 1 5-15,2 0 7 0,-6 2 5 16,-4-3 1-16,-6 1 4 0,-4 0 1 16,-2-3 0-16,-2-1 0 0,-5 2-11 15,-2 0-9-15,-6 1-11 0,-3 3-9 0,-7 5-5 16,-4-1-3-16,-4-1 1 0,-8-1 2 15,-5-4 0-15,-5-4-3 0,-3-3-1 16,1-2-6-16,0-6-4 0,2-2-9 16,1-4-11-16,5-2-9 0,-1-3-16 15,8-4-14-15,2-3-14 0,6-1 45 16</inkml:trace>
  <inkml:trace contextRef="#ctx0" brushRef="#br0" timeOffset="96682.47">9842 6991 1048 0,'-11'1'65'16,"-2"3"73"-16,-11 3-127 0,-3 2-2 0,-2 0 1 16,-7-1-1-16,-3 2 0 0,-4-2-3 15,4 0-1-15,3-1 1 0,5-2-2 16,4 1 0-16,3-3 0 0,3-1-1 16,7 1 2-16,4-3-6 0,4 0-12 15,5 0-23-15,0 0-30 0,1 1 302 16,0-1-191-16</inkml:trace>
  <inkml:trace contextRef="#ctx0" brushRef="#br0" timeOffset="97015.75">10514 7051 1516 0,'-1'-4'-3'16,"-1"-2"-40"-16,-3-1-17 0,-3-1 35 15,-3-2 25-15,-4-1 4 16,-5-3-1-16,-8 1 10 0,0 0 0 0,-6 1 0 16,-1 2 4-16,4 1-10 0,-6 0-1 0,4 2-1 15,3 5 0-15,-4 0-2 0,5 2-3 16,2 3-4-16,1 5-6 0,3 3-7 15,-1 9-6-15,2 7-11 0,-1 6-17 16,8 7-20-16,4 5-220 0,11 2 192 16</inkml:trace>
  <inkml:trace contextRef="#ctx0" brushRef="#br0" timeOffset="97311.24">10187 7356 1056 0,'51'-9'56'0,"-9"-2"21"15,-4-6 0-15,-9-3-5 0,-2-3-11 16,-2-7-19-16,0-6-7 0,-1-7-1 15,-5-8-2-15,-4-6-1 16,-4-4-7-16,-5-3-6 0,-1 0 0 0,-5 0-2 16,0-5-2-16,-5 5 0 0,1 4-5 0,-1 11-2 15,2 13 4-15,0 12 0 0,1 11 3 16,1 5 2-16,1 8-5 0,0-1-9 16,0 1-6-16,-1-1-9 0,1 7-18 15,-2 6-2-15,0 14 0 0,-2 16 5 16,3 15 14-16,2 8 5 0,5 8 0 0,2 1-1 15,2-1 1-15,1-5 1 0,2-9 4 16,-2-11 3-16,-2-9 0 0,-3-6 1 16,-1-5 0-16,-3-2-1 0,0-1 1 15,-2-6 0-15,0-4-8 0,0-5-15 16,0-2-22-16,-1-4-26 0,1-1-24 16,0-1 54-1,0-2-12-15,0 0 35 0,0 0-1178 0,0-2 1196 0</inkml:trace>
  <inkml:trace contextRef="#ctx0" brushRef="#br0" timeOffset="97705.82">11579 6864 1101 0,'-8'1'33'16,"-5"2"-5"-16,-5 0-20 0,-5 1 3 15,-3 0 1-15,-4-1 0 16,-2-1-1-16,-6 2-2 0,-2-3-1 0,-1 1-2 16,-1 2-3-16,3-3 0 0,5 3 0 15,7-2 0-15,4 1 1 0,6 1-1 16,6-2 0-16,0-1-1 0,5 1-14 15,6-2-24-15,0 0 167 0,-2 0-385 16,10 0 226-16</inkml:trace>
  <inkml:trace contextRef="#ctx0" brushRef="#br0" timeOffset="98114.76">12259 6863 1425 0,'4'0'45'0,"-2"-1"-4"0,-1 1-40 15,0 0-12-15,-1 0 10 0,-2-1-4 16,-5-1-11-16,-4-3-1 0,-9-3-6 16,-4-2 16-16,-4-3 6 0,-5 0 1 0,-2 1 4 15,-6 0 0-15,0 0 2 16,3 4 0-16,7 5-2 0,7 3 0 15,0 1-1-15,-1 7 2 0,-3 2-2 0,-5 7-3 16,0 7-7-16,2 5-10 0,8 2-23 16,7 4-12-16,10 1-5 15,9-3 4-15,7-2 37 0,8-4 24 0,8-3 21 16,2-2 11-16,4-1-5 0,-1-1-1 0,0-3 0 16,2 0 6-16,1-1 2 0,7 0-1 15,0-4-5-15,2 0-11 0,-1-1-8 16,-2-2-6-16,3-2-7 0,-2 1-2 15,3-3-1-15,-1-1-1 0,-4 1 2 16,-5-5-3-16,-4 2-16 0,-5-2-32 16</inkml:trace>
  <inkml:trace contextRef="#ctx0" brushRef="#br0" timeOffset="98115.76">12510 7266 1463 0</inkml:trace>
  <inkml:trace contextRef="#ctx0" brushRef="#br0" timeOffset="100914.83">2411 7321 1073 0,'-1'0'67'16,"1"0"74"-16,-1 0-100 0,1 0-9 16,1 0-1-16,-1 0-7 0,1 0-11 15,-1-1-7-15,-1-1-1 0,1-5 2 16,0-2 2-16,1-5 2 15,4-3 2-15,-1-5-1 0,2-3-2 0,-1-5 1 16,-1-4 0 0,1-5-2-16,-3-4-3 0,2-5-3 0,0-4-3 0,-4-5 1 15,0-1 3-15,-4-4-3 0,-2 1 1 0,0 4-2 16,-2 7-2-16,2 6 0 0,3 10 2 16,0 1 0-16,2 7 1 0,1 3 1 15,1 4 1-15,1 5 0 0,0 1-1 16,2 2 0-16,1 3-2 0,-1-1 0 15,2 2-3-15,1 2-2 0,-3-2-1 0,3 3 0 16,1 1 1-16,2 1 2 0,0 0-2 16,6 0 2-16,1 0 0 0,3 1-1 15,3-1 1-15,-1 1-1 0,-1-2-1 16,0 3 2-16,1-3 1 0,3 2 0 16,3 0-3-16,2 0 1 0,4 0-2 15,3-1 2 1,1 2 1-16,5 0 2 15,-1-1 0-15,2-1 1 0,3 1-1 0,2 1 0 16,0 0 1-16,5-1 0 0,0 1 0 16,3-2 1-16,8 2-1 0,-1 0-1 15,5-1 1-15,1 1 0 0,0-2 0 16,6-1 2-16,7 3-2 0,4 0 0 16,2 0 0-16,0 0 0 0,-4-1-1 15,2 1 2-15,2 2-1 0,7 2 0 16,2-2 1-16,3 1 0 0,-2 0 3 0,4 2 1 15,1-1 1-15,0-1 0 0,-3-1-1 16,0 2-1-16,0-2 1 0,3-1 3 16,0-1 0-16,-2 0-1 0,-2-1 0 15,-1-3-3-15,3 1-1 0,0-2-1 0,0-3 0 16,1 0 0-16,-3-3 0 0,5-3 0 16,4 1-2-16,-5-1 0 0,1-2 0 15,-5 0 0-15,2-2 2 0,1 0-2 16,-3 0 1-16,0 2 1 0,-12-2-2 15,3 1 1-15,3 2-1 0,-5 1 0 16,-2 0 4-16,-8 1 0 0,-3-1 1 0,-2 0-1 16,9 0-2-16,-2 1-2 0,-2-1 1 15,0 2 7-15,-7 1 6 16,-4 0 5-16,5 0-1 0,2 1-7 16,-1 0-5-16,7 2-3 0,-3 1 0 0,-3 0 1 15,3 1-1-15,-1 1 0 0,5-1-1 16,6 1-1-16,-2 2 0 0,0 1 1 15,-3 0 0-15,5 2 0 0,1 2 0 16,8 0 0-16,3 3-1 0,-6 0 0 16,0 3 1-16,1 0-2 0,-2 0 0 15,0 0 0-15,0 1 0 0,-9 0 0 0,-2 0 1 16,8 0-1-16,3 2 0 0,1-2 0 16,-5 0-1-16,-6 0 0 0,-8-1 0 15,2-2 1-15,5 1 0 0,-3-2 0 16,-3-2 0-16,-6-1-1 0,-4 0 1 15,-2 0-1-15,0 0 1 0,2 0 0 0,2-2 0 16,-3-1-1-16,0-2 1 0,-4-1 0 16,-2 1 0-16,0-3 0 0,3 1-1 15,-1 1-2-15,-3 1 1 0,-1 0-3 16,-4-4 3-16,-5 1-4 0,-6-1-4 0,0 3-2 16,-3-2-2-16,-2 2 3 0,-3-1 5 15,-5 2 2-15,-4 2 3 16,-6-3 1-16,-3 3 1 0,-7 0-2 15,-2 1 2-15,-3 0 3 0,-4 0-3 0,0 0 3 16,0 0-4-16,0 0-5 0,1 1-1 16,-1 4 0-16,0-2-1 0,0 5 3 15,-1 6 1-15,-2 7 0 0,2 2 2 16,0 6 1-16,1 3 0 0,0 2 0 16,1 1 1-16,4 4-1 0,0-5 0 15,2 2 2-15,0-5-1 0,1-2 1 0,-2-2 2 16,1-2 0-16,0-1 2 0,-3-5 3 15,1-1-1-15,-3-4-1 0,1-1-2 16,-3-3-2-16,4-1 1 0,-3-3 4 16,0-1 1-16,-1-3 1 0,0 0 0 15,0 1-5-15,0-3-1 0,0 0-1 0,0 0-1 16,0 0-7-16,0-2-36 0,-2-2 17 16,-3-6 1-16</inkml:trace>
  <inkml:trace contextRef="#ctx0" brushRef="#br0" timeOffset="112642.85">932 6829 300 0,'0'0'36'16,"-1"0"69"-16,0 0-95 0,0 0 3 0,1 0 12 15,0 0 11-15,0 0 20 16,0 0 20-16,0 0 6 0,-1 0-4 16,1 0-11-16,0 0-20 0,0 0-9 0,1 0-6 15,-2-2-9-15,-2 1-3 16,3 1 4-16,0 0-1 0,4-1 3 0,1 1-4 15,-1-2-13-15,5 2-4 0,1 0-6 16,6 0-2-16,2 0 2 0,0 2 1 16,4 1 2-16,3 1 0 0,2 1-1 15,8 1-1-15,3 1 1 0,4-1-1 0,6 1 0 16,0 0 0-16,1-3-1 0,0 1 1 16,0-2 0-16,2-1 1 0,-1 2 0 15,-2-3 1-15,1 0-2 0,-3 0 1 16,-4-1 0-16,-3 0 0 0,-9-2 1 15,-8 1 0-15,-7-1 1 0,-4-1 2 0,-5 2 2 16,-5 0 0-16,3 0 5 0,-2 0 1 16,0-3 2-16,0 1 3 0,-2-3-5 15,-3-3-7 1,-2-4-3-16,-4-5-3 0,-2-1 4 0,-1-2 8 0,-4-2 2 16,0 1-1-16,-1 0-1 0,-2 0-6 0,-2 2-2 31,-4-2-1-31,-1 7-3 0,3-1-4 15,1 5 2-15,3 5 1 0,1-1 0 16,-2 6 2-16,1 1-1 0,3 1-1 0,4 3-1 16,5-1 0-16,3-1 1 15,4-2-1-15,-1 0-3 0,0 4-2 16,2-2-2-16,2 1-1 0,1 3 4 16,7 3 1-16,9 4 3 0,6 5 2 15,10 4 0-15,7-1 1 0,3 1 0 0,4-2 0 16,-3-1 1-16,-8-5 1 0,-5-1 3 15,-4-1 1-15,-5-3 0 0,-6-2-2 16,-3-1 1-16,-5-1 0 0,-6-2 3 16,-2-1-1-16,-3 2-3 0,-2-1-5 0,-2 3-2 15,-5 4 0-15,-5 3 4 0,-5 5 17 16,-6 3 2-16,-4-1 2 0,-5 0-3 16,-3 0-12-16,-3 0-4 0,-1 2 0 15,2-2 0-15,4 0-1 0,5 0 1 0,4-2-2 16,5-4-1-16,3-1 1 0,2-4 0 15,7 0 0-15,3-2-1 0,2-4-1 16,4-1-1-16,0-2 1 16,0 2 0-16,-1 3 3 0,1-3-3 0,1 0-15 15,-1-2-27-15,0 1-27 0,0-1 16 16,0 1 16-16</inkml:trace>
  <inkml:trace contextRef="#ctx0" brushRef="#br0" timeOffset="117900.26">10593 12013 1704 0,'-3'15'33'0,"0"4"-32"0,-4 12-6 0,0 7 1 16,3 8 5-16,1 6 2 0,1 9-7 15,1 8-14-15,-2 9-9 16,1 0-4-16,1 2 5 0,1-7 11 0,1-12 9 16,3-14 2-16,1-11 2 0,0-9 0 15,1-7 1-15,-2-4 1 0,0-9 1 16,-2-5 3-16,-2-2 4 0,1 0 2 0,-1 0 2 16,0 0 1-16,0 0-2 0,2-2-4 15,0-1-4-15,1-1-4 0,1-2-3 16,5-4 1-16,5-4 2 0,3-4 0 15,2-3 1-15,3 4 0 0,1 1 8 16,-1 1 7-16,2 4 9 0,-2 0 6 0,-2-1-2 16,4 2-6-16,-3 0-9 0,1-1-3 15,-3 0-2-15,-3 5 3 0,-3 2 5 16,-1 1 0-16,2 3-3 0,-4 0-5 16,1 1-7-16,-1 2-9 15,-1 3-9-15,3 5-12 0,-4 1-10 0,3 6-11 16,-2 3-2-16,2 8 5 0,-1 1 13 0,-1-2 15 15,-5-4 9-15,-2-7 7 0,-4-2-1 16,-3-3-6-16,-3 1 0 0,-2 0-5 16,-1 2-1-16,-3-1 4 0,-5-1 5 15,-7-1 3-15,-4-3 4 16,-11-5 5-16,-1-2 0 0,-5-4 0 0,-6-2 2 16,4-1 4-16,5 1 4 0,5-2 2 15,9 2-1-15,5-1-2 0,4 1-2 16,5 4-3-16,3-2 0 0,5 2 5 15,3 0 4-15,5 0 8 0,0 0 4 0,0 0-4 16,0 0 3-16,0 0-6 0,0 0-6 16,0 0-6-16,0 0-15 0,3 2-10 15,-1-1-32-15,4-1 2 0,7 1 18 16</inkml:trace>
  <inkml:trace contextRef="#ctx0" brushRef="#br0" timeOffset="122431.14">7031 7210 1165 0,'25'25'270'0,"-60"-39"-98"31,28 19-252-31,-4-2 20 16,-4 1 67-16,-3 2 0 0,-3-1 2 15,-5-3 3-15,-4 1 3 0,-4 1-1 16,-6-4-2-16,-7-5-2 0,-8-5-4 15,-16-8 14-15,-12-4 7 0,-13-5 2 0,-7-5-3 16,1 3-16-16,2 0-10 0,-1 4-2 16,-1 4-1-16,-5 3 2 0,1 4 1 15,-4 4 0-15,-6 4 3 0,-3 2-1 16,-9 2 0-16,1 1 0 0,-6-1-1 0,1 1 1 16,2-1 0-16,2 1 0 15,0 0 3-15,0-3 4 0,1 1 5 0,5-1 5 16,7-1 6-16,3 2-6 0,8 1 10 15,5 0-3-15,13 0-4 0,14 2 8 16,7 2-9-16,4 0 0 0,6 1-2 16,5 1-4-16,4 1-2 0,7 0 2 15,8 0-1-15,2-1 0 0,10 1-1 16,4-2-4-16,3 1 0 0,4-2 1 0,1 0 0 16,3 0 2-16,4-2 2 15,0 0 4-15,0 0 2 0,0 0 1 0,0 0-2 16,0 0-6-16,0 0-4 0,0 0-3 15,0 0-3-15,1 0-1 0,-1 0-2 16,0 0-3-16,0 0-2 0,1 0-4 16,-1 0-9-16,1 0-4 15,2 0-5-15,-3 0-7 0,2 0-5 0,-2 0-11 16,0 0 6-16,0 0-27 0,0 0 19 0,0 0-10 16,0 0-21-16,0-2 10 0,0 2-28 15,3-4 65-15,5-3 5 0</inkml:trace>
  <inkml:trace contextRef="#ctx0" brushRef="#br0" timeOffset="128761.22">15568 6627 922 0,'-9'-1'22'16,"-2"0"-12"-16,-6-5-7 0,-1 4 1 15,-5-2 3-15,-7 2 1 0,3 0-2 16,-1 0-1-16,2 1 2 0,2-1 1 0,-5 4 4 15,-3 0 1-15,2-1-1 16,-1 6-1-16,3-1-3 0,4 5 0 0,-1-2-2 16,6 2-1-16,2 0-1 0,5 0-1 15,4 0 0-15,-1-2 0 0,5 0-2 16,4-2-1-16,0-2-3 0,4-1 0 16,1 0 0-16,1-1 6 0,10 5 4 15,8 3 2-15,9 0 0 0,7 3-3 16,4-1-5-16,0 0 1 0,-1-1 1 15,-1 4-1-15,4 0 2 0,3 4-4 16,-1-1 5-16,-4 0 14 0,-12-1 16 0,-10-3 11 16,-8-4-2-16,-6-1-11 0,-3-1-15 15,-4 1-11-15,-1 1-4 0,-6 4 0 16,-4 3 2-16,-7 2 5 0,-11 4 13 0,-7-2 2 16,-12 1-2-16,-2-5-3 0,-1-6-12 15,2-5-4-15,5-3-1 0,3-4-1 16,1-1 0-16,4-2 0 0,6-2-1 15,2 0 1-15,4-3-2 0,3 1-2 16,3 0-5-16,6 4-4 0,5-1-13 0,3 3-14 16,3 1-17-16,3-3-17 0,6-5 422 15,10-5-269-15</inkml:trace>
  <inkml:trace contextRef="#ctx0" brushRef="#br0" timeOffset="129074.44">16322 6791 1016 0,'7'11'295'16,"-9"-11"-193"-16,-3 4-121 15,-5-2-20-15,-11-9 36 0,5 12 1 0,-7 0 1 16,-6 3 0-16,-1 0 0 0,-5 0 1 31,-1-2 0-31,3 1 0 0,-3-1 2 0,6 1-1 0,3-5 1 0,3 1 2 16,8 1 1-16,4-4-17 0,7 1-28 16,5-1-20-16,0 0 37 0,0 0-3 15</inkml:trace>
  <inkml:trace contextRef="#ctx0" brushRef="#br0" timeOffset="129704.36">16817 6831 1556 0,'0'0'20'0,"0"0"-38"0,-1 0 3 0,1-2 12 16,-1 2 12-16,1-1 5 0,-1-1 1 16,0-1-2-16,-2 0-4 0,0-3-4 15,-2 0 5-15,-2-3 2 0,-2 1 5 16,-1 1 5-16,-3 0-1 0,0 1-4 16,0 1-7-1,-5 0-3-15,0 3-7 0,0 0-4 0,-5 2 3 0,-3 6-5 16,-4 4-4-16,-3 5-12 0,1 5-16 15,1 7-15-15,4 3-14 0,5 4-9 0,8 1-16 16,10 0 0-16,7-2 11 16,10-1 22-16,0-7 34 0,2-9 22 0,0 0 10 15,2-5 9-15,6-1 2 16,-2-3 6-16,3-2 11 0,-3-5 4 0,-2-5 10 16,-1-3 1-16,1-4-8 0,-2-5 1 15,-1-3 1-15,-2-6 4 0,-4-3 3 16,-1-5-6-16,-1-7-12 0,-3-7-13 0,-1-5-7 15,-5-12-3-15,-2-4-2 0,-3-4 0 16,-1-7-2-16,3 5-4 0,-3-2 0 31,2 4-2-31,0 4-1 0,1 5 0 16,1 5 1-16,2 13 0 0,0 12 3 16,0 11 4-16,1 12 0 0,1 4 1 0,-1 6-8 15,0 1-21-15,0 2-5 0,-1 4-10 16,-1 6-1-16,-1 16 12 15,3 17 4-15,3 17 9 0,1 12 6 0,5 8 3 16,5 7 2-16,7 2-1 0,7 4-1 16,6 0 0-16,3-6 1 0,-6-12-1 15,1-15 3-15,-9-20 4 0,-4-14 1 0,-4-7 3 16,-7-7-3-16,-1 1-3 0,-3-4-1 16,1 0 0-16,-2-4 1 15,-1-3-10-15,-2-2-18 0,0-2-31 0,0 0-26 16,0 0-18-16,1-7 49 0</inkml:trace>
  <inkml:trace contextRef="#ctx0" brushRef="#br0" timeOffset="129939.08">17871 6741 1475 0,'-4'13'38'0,"-153"51"-62"31,76-64 27-31,36 5 0 16,1 0-7-16,8-1-21 0,6-4-29 0,5 0-26 15,7-3-14-15,5-1-19 16,5-1-90-16,5-1 127 0</inkml:trace>
  <inkml:trace contextRef="#ctx0" brushRef="#br0" timeOffset="130426.39">18016 6082 1414 0,'-3'6'61'0,"1"3"59"0,-4 12-136 16,-1 9-2-16,-2 15 10 16,-2 6 9-16,1 8-1 0,1 7 1 0,0 8 0 15,3 9 2-15,0 1-6 0,0-1-17 16,3-6-17-16,1-13-9 0,2-12 6 16,3-17 14-16,-1-15 16 0,0-13 10 15,-2-5 4-15,1-2 3 0,-1 0 13 16,0 0 17-16,0 0 12 15,0 0 6-15,0-2-13 0,2-3-20 0,0 0-15 0,1-4-9 16,9-3-1-16,5-6-5 0,4-1-2 16,7 1 0-16,-2 1 1 15,1 6 11-15,0 2 9 0,-1 2 5 0,-2 3 2 16,0 1 1-16,-3 2 5 0,-1 1-2 16,-3 3-5-16,-2 0-6 0,-2 3-10 15,-5 0-3-15,0 2-5 0,-3 2-6 16,-5 3-8-16,-3 5-3 0,-5 1-3 0,-4 3 1 15,-7-1 9-15,-8-1 7 0,-8-7 4 16,-5-1 3-16,-4-4-8 0,2-4-3 16,7-1 1-16,3-3 1 0,11-3 7 15,5 3-5-15,5-3-13 0,5 1-16 16,3 1-24-16,3 1-15 0,0 0 56 16,0-3-161-16,3-3 137 0</inkml:trace>
  <inkml:trace contextRef="#ctx0" brushRef="#br0" timeOffset="130693.21">19251 6770 1331 0,'-18'2'68'0,"-13"5"110"0,-13-2-196 16,-9 4 11-16,2 0 7 0,4 0 2 16,-1 0-1-16,-4 0 1 0,5-2-1 15,2 0 1-15,8-3 1 0,7 1 0 16,5-3-3-16,4-1-11 0,7 0-12 16,4-1-10-16,2 0-6 0,8 0 2 0,0 0 1 15,0 0-13-15,1 0-21 16,5 0-40-16,6 1 250 15,16 1-131-15</inkml:trace>
  <inkml:trace contextRef="#ctx0" brushRef="#br0" timeOffset="131229.17">19647 6991 1486 0,'32'25'153'0,"-29"-27"-121"15,1-1-37-15,-3 0-26 0,-29-27 34 16,25 24-1-16,0-4-4 0,-3-5-4 16,-4-4-3-16,-1-4 0 0,-8 1 4 15,-1 1 2-15,1 2 3 0,-2 4 0 16,6 3 0-16,-1 4-2 0,1 4-2 0,-1 1-2 16,-1 3 1-16,-3 5-1 0,-4 2-11 15,0 5-3-15,-1 2-6 0,0 8-14 16,5-2-18-16,4 3-28 0,8 2-8 15,8 2 10-15,5-2 27 0,5-1 30 16,1-4 15-16,2-2 11 0,3-4 9 16,-2 0 9-16,1-3 8 15,0-2 2-15,-3-4 5 0,2-3 8 0,-2-2-3 0,-2 0 4 16,1-4-4-16,2 0-10 0,-1-2 1 16,0-3-3-16,1-1 5 0,-4-1 3 15,1-2-1-15,-2 0-3 0,-2 1-4 16,-1 1 1-16,-2 2 4 0,-2 3 5 15,1 3 0-15,0-1-7 0,-2 4-7 16,1 0-8-16,-1 0-8 0,1 0-12 16,-1 0-2-16,1 0-6 0,0 0-7 0,2 3 3 15,2 1-11-15,5 2-3 16,4 7 7-16,4 3 7 0,1 0 9 0,3 2 10 16,1-4 0-16,-2-2 0 0,2 1 2 15,-8-4-1-15,2 0 0 0,-2-1 1 16,-6-4 0-1,0 1 0-15,-5-3 1 0,0 0-2 0,0 2-8 0,3-1-19 0,3 2-25 16,6 2 680-16,5 1-471 0</inkml:trace>
  <inkml:trace contextRef="#ctx0" brushRef="#br0" timeOffset="133774.12">22190 2405 984 0,'-3'7'22'0,"0"-2"0"0,-3 3-37 16,0-2 12-16,3 0 3 0,1-2 1 16,1 1 0-16,-1 0 1 0,1-3 0 15,1 0 0-15,0-1-1 0,0-1 0 0,0 0 0 16,0 0 12-16,0 0 20 0,0 0 20 15,0 0 27-15,0 0 8 0,1 0-2 16,1 0-8-16,1-3-14 0,-1 0-14 16,2 1-10-1,0-4-4-15,2 3-5 0,0-2-5 0,2 1-5 16,7-5-7-16,5 0-5 0,10-5-4 0,6-1-1 16,5 2 1-16,1-4-1 0,0-3-1 15,0 0-1-15,-3-2 2 0,0-3-1 16,4-1-1-16,-2-3 1 0,3 2-3 0,-4-3 12 15,-1-1-12-15,-1 1-1 16,-2-3 2-16,4 2-10 0,2-2 13 0,-5 3 1 16,-2 3 0-16,-9 2-2 0,-5 4-2 15,-4 5 3-15,-5 4-4 0,-1 3-1 16,-3 3-2-16,-3 4-6 0,-2-1 0 0,-3 3-1 16,0 0-6-16,0 0-2 15,0 0-1-15,1 3 0 0,-1-1 3 0,-2-2 3 31,2 1 1-31,-2 2 2 0,-3-3 2 0,5 5 3 0,0-3 3 0,-1 0 1 16,3 1 0-16,-2-2 0 0,0 1 0 16,0 3-1-16,3 4-1 0,1 2 1 0,4 4-1 15,0 5 1-15,2 1 1 0,2 1 0 16,0-3 1-16,-3-1 0 0,-2-5 0 16,-1-1 0-1,-3-1 0-15,1-2-2 16,-2-2 1-16,-1-2 0 0,-1-2-1 15,0-2 0-15,0-1-1 0,0 2 0 16,0-2 2-16,0 0 2 0,0 0 3 16,0 0 2-16,0 0-4 0,0 0 3 15,0 0-1-15,0 0 1 0,-1-6 2 16,0-1-4-16,-1-2-1 0,-2-5-1 0,0-6-1 16,-2-2 1-16,-1-3-1 0,0-2-1 15,-1 0 0-15,0 2-1 0,-1-6 2 16,1 8 0-16,0 4 0 0,0 3-2 15,3 7-1-15,-2 1-1 0,1 3 1 16,1 3 1-16,-1 1 0 0,2 1 0 16,-4 0 1-16,-3 2-2 0,-5 1 2 0,-6 3 1 15,-2 0 0-15,-4 2 2 0,0-4-1 16,-2 1-1-16,1-3 1 0,3 1-1 16,1-1 1-16,0 0 0 0,5-2 0 15,-2 2 1-15,4-2-1 0,1 0 0 16,3 0-1-16,1-1 0 0,8 1 0 15,2 0 0-15,0 1 0 0,3-1 0 0,0 1 1 0,-1 0 2 16,-4 2-3-16,5-2-12 0,0-1-10 16,0 0-23-16,0 2-27 0,-2-2 687 15,2 0-468-15</inkml:trace>
  <inkml:trace contextRef="#ctx0" brushRef="#br0" timeOffset="139025.47">19414 7293 1153 0,'0'0'32'0,"0"0"-11"15,0 0-12-15,0 0 0 0,1 0 4 16,-1-1 3-16,1 0-1 0,-1 1-1 16,0 0-1-16,0 0 3 0,0 0-2 0,0 0 3 15,-1 0-5-15,-5-4-9 0,-3 0-1 16,-9-4-3-16,-11-1 2 0,-17-4 10 16,-18-7 6-16,-11 2 2 0,-15-4-2 15,-7 0-3-15,-3-7-1 0,-16-1 0 0,-8-2-1 16,-7-1-2-16,-11 2-3 15,-7-3-3-15,-7 2-1 0,-3-1-1 0,-13 0-1 16,4 2 0-16,0 0 0 0,-13-1-1 16,8 3 9-16,8 1 6 0,-8-1 3 15,13 2 5-15,7-1-9 0,6-1 0 16,7 6 3-16,13 2 5 0,10 3 6 0,12 2-2 16,15 1 1-16,7 3-4 0,4 3 4 15,13 3 4-15,14 3 1 0,15 2 4 16,13-1-4-16,9 2 0 15,3 0 3-15,11 0-5 0,0 0-2 0,1 0-5 16,0 0-6-16,0 2-2 0,0-2-5 16,0 0-11-16,1 0-8 0,0 0-13 15,1 0-16-15,-1 0-8 0,0 0-33 16,0 0-40-16,7-5-11 0,2-5 57 0</inkml:trace>
  <inkml:trace contextRef="#ctx0" brushRef="#br0" timeOffset="140494">13831 12378 1116 0,'-2'0'73'0,"1"-3"24"0,-1 3-37 0,-1-4-45 15,-2-3 1-15,-3 0 7 0,-2-2 3 16,0 1 1-16,-4-1 1 0,-4-2 1 16,-3 2 2-16,1-2 2 0,0 2-4 15,0 1-4-15,-4-1-6 0,-4 1-8 16,-3 4-5-16,-2 2-3 0,-1 1-2 0,-4 1 0 15,-3 2 1-15,-4 3-2 0,0 3-2 16,3 2 0-16,3-1-3 0,4 5 0 16,4 1-8-16,0-1-11 0,5 3-8 15,2 1-4-15,2 0 3 0,4 6 6 16,-1-2 6-16,6 4 2 0,1 2 3 16,1-1 2-16,9 0-4 0,2-2-2 0,6-2 0 15,3-2 2-15,6-1 3 16,5-1 6-16,1 0 2 0,5-1 3 0,0-3 5 15,1-2 8-15,2-5 4 0,1-2 6 16,2-3 2-16,0-3-1 0,-3 0 5 16,-2-3 1-16,-1-3 3 0,-5-2-1 15,3 0-2-15,-6-3-5 0,0-3-2 0,-2 0-5 16,-2-3 0-16,1 0 0 16,-4 0-2-16,3-2 1 0,-2 0-4 0,-1-2-6 15,-1-3-3-15,-1 1-1 0,0-1-2 16,-2-1 1-16,1 4 0 0,-3 4-2 15,0 0 2-15,-1 4-1 0,-2-1 1 16,1 2 1-16,-1 3 0 0,2 0-1 16,-1 3 0-16,-1 1 0 0,-1 1-2 0,-1 1 0 15,0 3-1-15,0 0-4 0,0 0 1 16,0 0-1-16,0 0-1 0,0 0 2 16,0-1-4-16,0 1-2 0,0 0-3 15,0 1-3-15,0 0-4 0,1 0 1 16,4 6 4-16,1 2 3 0,6 9 7 15,4 8 6-15,6 3 2 0,8 7 1 16,0-1 1-16,0-3 3 16,-1 0 8-16,-1-6 6 0,0-3 5 0,1 1 1 0,0-6 1 15,-6-1-1-15,-3-3-3 0,-4 1-1 16,-1-6-5-16,-4-2 1 0,-2-2 5 16,-6-1 3-16,0-1 1 0,-1-1-6 15,0 0-10-15,3 0-4 0,-4 0-3 16,0-2 0-16,-1 0 1 0,-1 0 0 15,1 0-4-15,0 0-8 0,-1 0-16 0,1 0-24 16,0 0-26-16,0 0-9 16,-5-4 38-16</inkml:trace>
  <inkml:trace contextRef="#ctx0" brushRef="#br0" timeOffset="149326.69">12957 7473 1114 0,'-1'0'24'16,"-3"0"-22"-16,-2 0-2 0,-1-1 1 15,-1-1 4-15,0-1 2 0,1 2 4 0,1-1 5 16,-1-1 3-16,0 1-4 0,-2 0 3 16,-2-1 2-16,-1 0-1 0,-3-2 3 15,-4-1-7-15,-2-1-5 16,-5-2-2-16,-4 0 0 0,0-3 1 0,-5 2 2 16,1 0 5-16,-9-1 5 0,-9 0 1 15,-6-4 5-15,-16 0-5 0,-14 1-4 16,-10-2-4-16,-13 0-6 0,-9 0-1 15,-13-5-1-15,-14 2-3 0,-4-2 0 16,-18-2-1-16,-2 0-1 0,1-6 0 0,-18 1 1 31,6-3-2-31,0 0 1 0,-12 2 1 0,11 1-1 0,4 3 0 0,-4-1 1 16,10 2-1-16,3 3 0 0,-3 1 0 16,14 3-1-16,10 2 2 0,7 3 6 0,15 4 5 15,17 4 3-15,14 3 3 16,19 2-8-16,20 4 1 0,12 1 0 0,15 0 1 15,14-2 1 1,8-1-5-16,8-2-3 0,0 1-3 0,-1 0-2 0,1-2-2 16,1 1-3-16,0-1 0 0,4 2-4 15,0 2-7-15,1-2-4 0,6 3-9 16,5 1 2-16,7 1 0 0,6 2-11 0,6 1-27 16,6 1-32-16,6 3 360 0,4 4-221 15</inkml:trace>
  <inkml:trace contextRef="#ctx0" brushRef="#br0" timeOffset="150432.26">16516 12095 1358 0,'0'0'70'15,"0"0"8"-15,1 0-3 0,-1 0-28 16,2 0-7-16,-2 0-10 0,0 0-16 16,0 0-11-16,-4 0-5 15,-3-1 0-15,-3 1 6 0,-9-2 2 0,-5-1 3 16,-3 3 0-16,-4 0-1 0,-3 5 0 16,1-1 0-16,-4 4 0 0,0 2-4 15,3 3-3-15,1 5-4 0,2 2-12 0,4 1-9 16,2 0-10-16,6 4-8 0,8 2 6 15,6 5-6-15,10 6 3 0,7 6 3 16,9 11-2-16,11 6 8 0,7 1 7 16,6-5 12-16,1-9 11 0,3-10 15 15,-5-10 13-15,1-8 5 0,0-6 7 16,2-3 1-16,9-2 2 0,-3-7 5 16,-1-1 3-16,-8-1 12 0,-9-3 11 15,-11-3 3-15,-2-1-8 0,-7 0-14 0,-3 0-17 16,0 0-14-1,-2 2-1-15,-1-1-2 0,-4 1 0 0,-1 2 4 0,-3 3-2 16,-1-1-4-16,1 0-3 0,1 1-5 16,-2 0-6-16,0 0-4 0,0 0-3 15,0 0-8-15,0 0-8 0,0-2-10 16,0 2-15-16,0 0-13 0,0 0-16 0,0 0-21 16,0 0-20-16,0 0-28 15,0 0-9-15,1-6 76 0</inkml:trace>
  <inkml:trace contextRef="#ctx0" brushRef="#br0" timeOffset="165826.28">5320 5017 1014 0,'20'0'33'0,"-7"0"-3"0,-5-2-24 16,-6 2-5-16,-1 0 3 0,0 0 15 0,-1 0 15 15,1 0 18-15,-1 0 16 0,0 0 1 16,3-5-3-16,-2-2-15 0,0-4-16 15,1-9-12-15,2-5-14 0,0-3-5 16,3-6 0-16,0-2 0 0,-1-5-1 16,3-1-1-16,-1-5 0 0,2 1 0 15,1-4 0 1,-2 0 0-16,0 4-2 0,-1 3 1 0,0 4 0 0,-1 5 1 16,0 4 0-16,-3 3 1 0,0 2-1 0,-1 5 3 15,-1 3 4-15,1 6 2 0,-3 0 3 16,0 5-2-16,0 2 3 0,0 4-2 15,0-2 9-15,0 2-2 0,0 0-8 16,-1 0-11-16,-3 0-19 16,5 6-6-16,1 5 1 0,3 11 7 0,5 10 8 0,2 13 6 15,2 9 0-15,4 7 1 16,1 3 1-16,-1 2 2 0,8-3 3 16,3-5-1-16,-2-9-1 0,0-10-1 0,-10-16 0 15,-6-6-1-15,-6-5 1 0,-1-7 1 16,-2 0-1-16,-2-3 2 15,0-2-4-15,0 0-7 0,0 0-2 0,-3 0 1 16,-2-4 2-16,-4 0 6 0,-8-6 0 16,-11-6 0-16,-9-5 0 0,-13-8 1 15,-16-3-3-15,-8-4-5 16,-9 1-4-16,0 1-1 0,4 2 4 0,8 3 4 16,7 2 3-16,2 6-1 0,7 7 4 15,4 3 3-15,4 4 4 16,12 4 4-16,9-1-5 0,8 4 3 15,8 0-3-15,6 0-2 0,3 2 1 0,1-2-9 16,0 0-2-16,3-3 0 0,2 3 0 16,7-1 3-16,11-1 1 0,20-4 1 15,20-2 0-15,11-3 0 0,8-4 0 16,-3-1-1-16,-1-2 2 0,-1 1 0 16,4 0 0-16,2 1-1 0,-3 0 0 0,-3 0 0 15,-10 0-1-15,-6 3 1 0,-10 0 0 16,-8 2 0-16,-6 2 1 0,-8 2-1 15,-7 3 0-15,-7-1 0 0,-6 3-1 16,-8 2 9-16,0 0-4 0,0 2-8 0,-3 5-3 16,-6 7-8-16,-9 9 4 15,-7 11 10-15,-6 10 4 16,-9 7 0-16,-5 11 0 0,-5 2-1 0,-5 3 0 0,-1 3 1 16,-4 3-6-16,-8 4 26 0,-3 3 1 0,-4-2 0 15,2-7 7-15,10-11-29 0,4-11 1 16,10-8-1-16,6-9 4 0,10-7 5 15,7-2 6-15,4-7 7 0,4-1 2 16,2-3-2-16,5-6 0 16,3 0-2-16,3-3-2 0,4-2-1 0,0-1 1 0,-1 0-4 15,1 0-2-15,0 2-2 16,1-2-4-16,0 0-9 0,-1 0-7 16,0 0-10-16,0 0-7 0,0-2-10 0,4-3-5 15,1-1-13-15,5-5-25 0,3-10 632 16,9-13-420-16</inkml:trace>
  <inkml:trace contextRef="#ctx0" brushRef="#br0" timeOffset="170393.42">19542 12616 1441 0,'29'-1'62'0,"-1"-2"1"15,6-3-54-15,0 0-19 0,-6 0-2 16,-1-1 26-16,-7 0 12 0,-3-1 10 16,-5-2 5-16,-2 0-12 0,-1-1-9 15,-3-3-9-15,-1-1-5 0,-4-2 0 0,3-5 1 16,-3-1 0-16,0-3-2 0,-2-2-2 16,-4-2-1-16,0 2-3 0,0-2 0 15,0 3 1-15,-3 2-2 0,0 1 1 16,-5 1 1-16,4 4 1 0,-3 3 1 15,7 2 1-15,-1 3 0 0,0 2-1 16,3 2 1-16,0 2-4 0,-4 0-3 0,4 1-1 16,-5 0-6-16,-2-1-1 0,-4 1-4 15,-3 1 1-15,-4-2 2 0,-5 3 2 16,0 2 3-16,-3 3-2 16,1 3 0-16,1 4-1 0,0 4 1 0,2 4 1 15,4 3 0-15,2 1-6 0,3 5-5 16,7 3-5-16,3 2 0 0,7 4 5 15,8 2 6-15,5 6 7 0,10 2 6 16,5 0 4-16,4-2 6 0,1-5 16 16,5-5 6-16,1-4 8 0,5-3-1 0,-1-5-1 15,-3-4 7-15,-5-7 3 0,-8-2 8 16,-2-7-4-16,-1-1-8 0,1-1-10 16,5-2-11-16,5-3-7 0,0 0-8 15,7-4-5-15,-3 0-1 0,-1-4-1 16,4 2 0-16,-5 1-1 0,3 0-3 15,-2 1-5-15,-2 1-2 0,-7 3 0 0,-6-1 1 16,-8 5-2-16,-6-3-15 0,-2 3-23 16,-5 1-41-16,-2 0-23 0,0 0 55 15</inkml:trace>
  <inkml:trace contextRef="#ctx0" brushRef="#br0" timeOffset="173121.95">28871 4804 1001 0,'0'0'25'0,"-1"0"-12"0,1 0-9 15,-1 1 5-15,-1-1 3 0,2 0 4 16,0 0 0-16,0 0 0 15,0 0 3-15,-1 3 3 0,-1-1-1 0,-2 2-3 16,-2 2-4-16,-2 4-2 0,-3 6 0 16,-4 3 3-1,-3 9 2-15,-3 7 2 0,-7 7-1 0,-4 5-5 0,-7 2-5 0,1 2-4 16,4 0-4-16,1 1 1 0,3-4 1 16,-2 0-2-16,-3 0 1 0,2-2 0 15,0-3 0-15,4-4 0 0,3-3 0 16,4-7-1-16,7-7 2 0,1-4-1 15,5-8 0-15,4-4 1 0,5-5 1 16,0-1 1-16,0 1 1 0,0 0 6 16,0 0 10-16,0-1 14 0,0 0 12 15,0 0 6-15,1-3-10 0,2 1-12 16,6-3-12-16,2-6-11 0,7-3-7 0,7-8-3 16,2-5-3-16,3-1 1 15,2 0 3-15,-2 0 2 0,-1 4 5 0,2 3 4 16,-7 5 5-16,-1 3 4 0,-4-1-4 15,-3 3-1-15,0 2-6 0,1 2 4 16,-3 2 0-16,-3 3-4 0,-7 0-2 16,-2 2-9-16,-1 0-10 0,-1 0-10 0,0 0-11 15,-1 2-5-15,-4 1 3 0,-4 6 10 16,-6 3 10-16,-4 4 8 0,-2 4 5 16,-3 2-3-1,-3 2-3-15,1 0-3 0,-4-6-2 0,3-5 0 0,5-5 4 16,2-3 2-16,4-2 2 0,0-3 1 15,2-4 1-15,1 0 2 0,2-3 2 0,3 2 0 16,3-2 1-16,-1 0 3 0,3 1 4 16,0-1 0-16,0 1 7 0,0-2-2 15,-1-2-2-15,0-1-1 0,-1-2-3 16,2-1 4-16,-1 1 6 0,1-1 4 16,1-3-4-16,-1-1-3 0,-1 1-6 15,3 1-4-15,-3 1-3 0,0 0 0 16,-1-1 0-16,-4 0-1 0,4-1-13 15,1 3-15-15,1 5-26 0,2 4-22 16,2 2 3-16,-1-1 31 0</inkml:trace>
  <inkml:trace contextRef="#ctx0" brushRef="#br0" timeOffset="174116.61">29234 4701 964 0,'2'1'65'31,"-2"0"64"-31,1-1-131 0,-2 0-16 16,2 1 1-16,2 0 10 0,-3 1-2 15,0-1 1-15,-1 1 4 0,1-2 1 16,-1 4 3-16,1-1 2 0,2 2-1 16,4 4 3-16,-3 0 1 0,6 6 1 15,-1 1 0-15,3 3 1 0,3 6-1 0,-2 6 0 16,10 4-1-16,-1 7-1 0,0 7-1 16,5 6 1-16,0 2-1 0,3 6-1 15,5-1 2-15,5 7-1 0,0 3 1 16,2 3 2-16,5 5-1 0,4 2 1 0,4 2 6 15,1-1 11-15,-4-6 9 0,-9-6 7 16,0-7-4-16,-1-1-8 0,0-4-7 16,3-3-1-16,-4-2 5 0,0-2 6 15,0-8 2-15,1-3-4 0,-1-4-9 16,-3-2-7-16,-5-3-7 0,-2-2-2 16,-7-7-1-16,-5-2 2 0,-4-6 2 15,-5-1-1-15,-1-5 0 0,-4-2-2 16,4 0-2-16,-3-2 1 0,0 3 0 15,1-3-1-15,-4-2 1 0,-2-3 0 0,3 5 0 16,-3-4 0-16,4 2 2 0,-3-3-1 16,1 0 1-16,-2 0 2 0,0 0 1 15,1 0 4-15,-1 0-3 0,1-1-7 16,-1 1-4-16,0 0-9 0,-2-3-3 16,0-2 7-16,2 4 5 0,-2-5 3 15,2 0 6-15,0-4 0 0,-1-2-1 0,1-5 2 16,1-4 0-16,3 0 0 0,-4-2-1 15,5-3 0-15,-2 0-1 0,-2 1 1 16,4 2-1-16,-1 0-1 0,1 1 0 16,1 1-1-16,-1 3-1 0,-1 0 1 0,1 6 0 15,-2 1 2-15,0 3 5 0,-2 4 5 16,0-2 5-16,-1 6 0 0,0 0-5 16,0 0-10-16,0 0-12 0,0 0-7 15,0 0-4-15,1 4 2 0,-1-1 2 16,-1 3 0-16,-1 7 2 0,-1 8 3 15,0 11 4-15,0 9 4 0,0 1 3 0,1-6 0 16,0-6 0-16,0-8 0 0,-2-7-2 16,-1-2 0-16,1 0-2 15,-3-1-3-15,-3-1-3 0,0-5-3 16,-5 0-3-16,-5-6 3 0,0-1 4 16,-5-7 3-16,-4-1 5 0,-6-5 3 0,-3 0 0 15,0-4 4-15,6 1-1 0,8 2 0 16,7 3-2-16,5 2 1 0,3 2-2 15,3 1 3-15,3 2 1 0,2-1-14 16,0-6-18-16,2-17 15 0</inkml:trace>
  <inkml:trace contextRef="#ctx0" brushRef="#br0" timeOffset="176718.09">3252 8458 1125 0,'0'0'58'0,"1"1"16"16,-1-1-5-16,0 0-7 0,0 1-14 0,-1-1-19 16,-2 0-13-16,-1 0-11 0,-6 1-4 15,-7 1-2-15,-6 1 1 0,-8 0 2 16,-5 3 1-16,-7 1 2 0,-7 2-1 16,-1-2 0-16,-3 4-2 0,-1-2 0 15,0 1-1-15,0 1-1 0,4-2 1 16,6 1 0-1,6-2 0-15,8 1-1 0,5-2 0 0,4-1-1 0,5 1 1 0,8-2-12 16,3-3-10-16,5 1-8 16,1-1-9-16,2 1 6 0,6 1 10 0,6 3 7 15,6 3 8-15,6 3 7 0,4 1 1 16,7-2 4-16,5 3 2 0,3-2-1 16,4 3 0-16,0 1-2 15,1 1-1-15,-3 2 0 0,-4 0 1 0,-3 3 2 0,-5-1 2 16,-5 0 3-16,-5-1 1 0,-7-2-1 31,-7 0-2-31,-3-2 1 0,-7-2 1 16,-2-2 11-16,-5-1 2 0,-4 2 2 15,-5-2 0-15,-9 1-8 0,-10 1-1 16,-6-4-4-16,-8-2-3 0,-10-2-4 0,-5-6-1 0,-5 0-7 0,-1-4-4 16,8 0-6-16,6-2-10 0,7 0-2 15,10 0-4-15,11 1-2 0,14 2 8 16,12 3 9-16,0-1 7 0,-1-3 0 15,5-1-4-15,6-5-10 0,11-7 275 16,12-3-188-16</inkml:trace>
  <inkml:trace contextRef="#ctx0" brushRef="#br0" timeOffset="177069.62">4066 8641 917 0,'25'-2'303'16,"-129"55"1532"15,83-45-2613-31,-13-5-82 0,-5 0 864 16,-7-2 0-16,-5-5 0 0,5 2-1 15,1-1 0-15,5 1 1 0,5 1-1 16,4-3-1-16,4 1 1 0,4 2-1 16,5-1 0-16,5 2-1 0,3-2 4 15,2 2-10-15,2 0-19 0,6 0-23 0,-2 0-38 16,3 0 45-16</inkml:trace>
  <inkml:trace contextRef="#ctx0" brushRef="#br0" timeOffset="177716.42">4681 8679 1458 0,'7'3'51'15,"7"46"-25"-15,-4 48-1 16,-25-211-30-16,6 79 9 0,9 34-1 16,2-1 3-16,2 2 1 0,-1-1 6 15,0-5 6-15,2 1 5 0,-1-2 8 16,0-4 2-16,0-1 3 0,1 1-2 15,-2 0-5-15,1-1-4 0,-1-2-9 16,-2 1-7-16,1-2-5 0,-1-2-4 0,-1-1-2 16,0-1-4-16,0 0-3 0,-1-2-7 15,-1 2-2-15,1 1 0 0,-1 0 3 16,-1 2 5-16,2 1 5 0,-1 2 2 16,2 2 1-16,-1-2 0 0,-1 5-1 15,1 2 0-15,-2 1 2 0,1 3-3 0,2 2 1 16,0-2-4-1,-4 0-4-15,0 4 2 0,1 0-1 0,-6 2 0 0,-2 2 1 16,-3 5-2-16,-4 4 1 0,-1 5 0 16,-1 4-1-16,1 5 0 0,0 2-2 15,2 4 3-15,2 2 2 0,3-1-3 16,4-6-5-16,5-2-6 0,4-4-1 0,4-1 4 16,4-2 6-16,0-2 7 15,5-1 2-15,-1-1 3 0,5 0 0 0,6 1 5 16,1 0 1-16,4-4 3 0,-1-1 2 15,-2-4 0-15,-2-2 1 0,-3-1 1 16,-2-1-2-16,-1-4-1 0,-2-1 0 16,-1 0-2-16,0-1 0 0,-1-2 0 15,2-2-1-15,3 1-1 0,0-1 0 16,1-1-3 0,3 2 0-16,-7-2-1 0,-1 5 0 0,-1-3-1 0,-7 1 1 15,-1 1-5-15,-1 0-7 0,-2-2-16 16,3 3-19-16,-2-1-22 0,3-4-10 0,0-3 38 15</inkml:trace>
  <inkml:trace contextRef="#ctx0" brushRef="#br0" timeOffset="178001.29">5845 8558 839 0,'-7'8'267'0,"-16"-1"-153"15,-9 2-115-15,-12 5-11 0,-8-5 27 16,7 4-5-16,-5-3-3 0,1-3-2 15,3-1-1-15,3-3-1 0,9 1-2 0,10-4-1 16,6 0 0-16,8-2 0 0,4 0 0 16,4 2-4-16,2 0-7 0,0 0-9 15,0 2-15-15,4-11-272 0,9-2 213 16</inkml:trace>
  <inkml:trace contextRef="#ctx0" brushRef="#br0" timeOffset="178522.73">6245 8069 1332 0,'-6'9'27'15,"-1"3"-31"-15,0 6-2 0,-4 2 6 16,5 8-1-16,-3 6 1 0,1 3 1 15,4 8 0-15,1-1 1 0,3 5 0 16,0 2 0-16,0 1-1 0,2 2 0 0,1 0 0 16,2-5 1-16,0-7 0 15,0-8 0-15,0-11 0 0,-1-6 0 0,2-6 1 16,-5-5 0-16,-1-5 0 16,1 0 0-16,0 0 2 0,-1-1 4 0,0 0-6 15,0 0-2-15,0 0 1 0,0 0 0 16,-1-3 5-16,3 0 8 0,2-4 1 15,1-2 0-15,3-4 3 0,2-1-2 16,4-3-2-16,0-2 0 0,2 1 1 16,4 0 1-16,2 0 3 0,-1 2 1 0,0 3 2 15,-4 4 0-15,0 0-2 0,-2 5-3 16,-3 2-5-16,-1 2-6 0,1 4-3 16,-1 2-12-16,-1 8-12 0,1 5-5 15,1 6-4-15,1 8 10 0,-3 4 7 0,0 0 4 16,-4 0 1-16,-2-5-1 0,0-7 1 15,-2-3 1-15,2-6 3 0,1-3 2 16,-4-3 1-16,2-1-8 0,1-1-11 16,0-2-16-16,3-2-24 0,-6-1-10 15,3-3-14-15,-1 0 28 0,3 0 23 16</inkml:trace>
  <inkml:trace contextRef="#ctx0" brushRef="#br0" timeOffset="179547.79">9067 8323 1402 0,'6'15'52'0,"10"3"168"0,-16-18-435 0,-2 0 192 0,-23-31-282 16,25 31 546-16,-13 2-239 15,-1-2-3-15,-9 5 0 0,-3 1 2 0,-3 1 4 16,-4 0 1-16,-1 2 0 0,-4 2-1 16,3-1-2-16,3 1-1 0,4-1-1 15,9 1 3-15,3-2-1 0,6-3-2 16,8-2-1-16,1-4-10 0,0 1-2 15,1 1-5-15,0 0 0 0,5 0 2 16,10 5 3 0,9 3 3-16,12 6 0 0,13 6 4 0,2 3-1 0,4-4 2 0,-7-1 3 15,-4-2 1-15,-5-3 1 0,-5-3 4 16,-6 1 0-16,-7-1 2 16,-7-3 6-16,-7-1 5 0,-3-4 3 15,-5 3-1 1,-2 3-7-16,-3 4-5 0,-10 4 0 15,-5 2 0-15,-10 0 3 0,-3 0 1 16,-4-3-2-16,1-3-1 0,3-2-2 16,-2-4-2-16,-1-4-1 0,-2-1-3 15,1-1-2-15,5-2-6 0,2-4-10 0,4 1-15 16,7 1-24-16,4-4-22 16,8 3-17-16,6-6 370 0,9-5-219 0</inkml:trace>
  <inkml:trace contextRef="#ctx0" brushRef="#br0" timeOffset="179957.62">9473 8667 1136 0,'36'20'96'0,"14"171"66"16,23-426-149-1,-58 202 28-15,2 26-11 16,-4-1-4-16,1 0-1 0,-3 0 1 15,-1 0 2-15,0-1-1 0,-5-1 0 16,1 1-1-16,-1-1-6 0,0-2-5 0,1-3-7 16,-1 2-6-16,-3-4-1 0,-1 1-1 15,-1 1-4-15,-2-1-3 0,-2 0-3 16,-1 1-3-16,-1 3-5 0,-1 2-8 16,-1 0-9-16,-3 2-3 0,-6-2 0 15,-3 3 8-15,-5 0 2 0,0 4 4 16,-1 4 5-16,3 5-1 0,6 1 4 0,1 4 1 15,2 5-1-15,1 5 4 0,-2 6 3 16,4 2-3-16,4 4 2 0,6 3-2 16,5 1 0-16,8 3 4 0,2-2 2 15,3 4 1-15,2-9 5 0,4-2 5 16,0-8 5-16,5 0 4 0,2-2-3 0,0 3-3 16,4-4-5-16,-1-1-3 15,3-3-3-15,-3-4-5 0,0-2-7 0,-1-3-9 16,-3-6-12-16,3-3-15 0,-3-4-13 15,1-4 783-15,2-2-537 0</inkml:trace>
  <inkml:trace contextRef="#ctx0" brushRef="#br0" timeOffset="180686.95">10352 8701 821 0,'-2'4'37'0,"3"1"16"16,-1-1-9-16,1 1 5 16,-1-2-10-16,0-1-18 0,-3 0-12 0,3 2-4 15,0-2 0-15,2 3 1 0,1-1 0 16,2-1 0-16,-3 4-2 0,0-1-2 16,1-2 0-16,-1 2 1 0,0-2-1 15,-2-2 1-15,1-1 0 0,-1-1-1 16,0 0 1-16,0 0 3 0,0 0 0 0,0 0 1 15,0 0 3-15,0 0 2 0,0 0-2 16,0 0-2-16,0 0-3 0,-1 0 3 16,1 0 10-16,0-1 7 0,0-1 3 15,-5-4-2-15,2 1-8 16,2 0 1-16,0-2 7 0,-1-1 7 0,2-1 9 0,0-3 4 16,0-1-5-16,4 2-1 0,0-1-5 15,-4 2-8-15,2 1-9 0,0 2-7 16,-1-4-7-16,2 2-3 0,-1 0 0 15,1 2-1-15,0 0-1 0,2-1 1 16,1 0 1-16,-2-1 2 16,2 0 2-16,-1 2-2 0,0-2-1 0,-1 0 0 15,1 2-3-15,-1-1 0 0,1 1-1 16,2 2-4-16,-2-1-5 0,-3 2-7 0,3-2-6 16,-1 3-4-16,1-1-1 0,2 1 2 15,-5 1 4-15,1 0 9 0,-3 2 5 16,0-1 5-16,0 1 2 0,0-1-3 15,0 1-4-15,1 0-1 0,-1 0 1 0,0 0 2 16,0 0 3-16,0 0 2 0,1 0 2 16,3-3 0-16,-3 3 0 0,-1 0 3 15,1 0-2-15,0 0 1 0,-1 0 1 16,0 0-2-16,0 0 0 0,4-4 0 16,-2 3 3-16,2 0 1 0,2-1 1 15,2-1 0 1,1-2-1-16,2 1-1 0,1 1-1 0,0 0 0 0,0 0 1 15,0-1 0-15,3 2 0 0,1-1-2 16,3 3-1-16,1-1-1 0,0-1-1 16,3 2 0-16,-3 0 0 0,5 3 1 0,0-1 0 15,-3-1-1-15,-2 1-2 0,-4-2-5 16,-4 1-8-16,2 1-4 16,-2-2-8-16,-1 0-6 0,0 0-8 0,1 0-9 15,3-2 135-15,0 1-73 0</inkml:trace>
  <inkml:trace contextRef="#ctx0" brushRef="#br0" timeOffset="182992.26">1984 8671 792 0,'-2'-1'61'16,"1"1"34"-16,1 0-47 0,0 1-41 0,0 1-2 15,1-2 5-15,-1 0 4 0,-1 0 4 16,1 0 7-16,0 0 9 0,0 0 4 16,0 0 0-16,0 0-3 0,1 0-10 15,1-3-2-15,-2-1-3 0,0-1-4 16,-2-4-3-16,2 0-1 0,0-1-1 15,0-4-2-15,0 1-1 0,0-4-3 16,-2-3-1-16,-1 0-2 0,-2-4-1 0,0-1 0 16,0-2 1-16,0 1 2 0,0-1 0 15,-1 0 2-15,-1-3-4 16,-1-1-1-16,0-2 0 0,2-1-1 0,-1-2 2 16,4 0 0-1,-2 3 1-15,2 4-2 0,4 4 2 0,-1 6-1 0,4 3-1 16,-1 2 4-16,-1 4 1 0,3 2 1 0,-2 1 1 15,3 3-6-15,1-2-3 0,-1 1-3 16,3 1-2-16,5-1-1 0,2 2 1 16,6 2 0-16,7-1 2 0,0 1 1 15,6 1 0-15,5 0 2 16,-1 0 1-16,7-2-1 0,2 1 0 0,0-3 1 16,2 0 0-16,4-1-1 0,2 1 1 0,6-2 0 15,4-1-1-15,5 1 1 16,3-1-1-16,5 0 0 0,5-1 1 0,1 1-1 15,4-2 1-15,4 2 0 0,7-2 0 16,0 1-1-16,1 0 1 0,-2-1-3 16,-4 0 3-16,11 1 0 0,1-1 0 15,0 1 0-15,2-1 0 0,-3 3-2 16,4 0 1-16,4 0 1 0,0 3 0 16,-3-3 1-16,2 3 2 0,2 0-1 15,3 1 0-15,-2 2 4 0,-2-1 4 0,3 1 2 16,-1 0 0-16,1 0-3 0,0 0-3 15,-3 1 0 1,5 1-2-16,-1-2 0 0,-1 2-2 0,-6-2-2 0,0 2 1 16,4-1 0-16,-1 1 0 0,0 2 0 0,-3-2 0 15,8 1 0-15,0 0 1 0,4 1 1 16,-2 1 10-16,-1 1-2 0,-3 0 3 16,-5 0-2-16,-6-1-9 0,-11 1-1 15,10 1 0-15,3 0-1 0,5 2 1 16,0 2-2-16,-5-1 0 0,0 2 0 0,-8-3-1 15,0-1 1-15,-8 1 0 0,-7-5 0 16,5 2 0-16,3-2 1 16,3 0 0-16,-2-2-1 0,-7 0 2 0,-11-1-1 15,1-1 1-15,1 2 1 0,2-2-1 16,0 0 0-16,-4-2 0 0,-6 0-1 16,-4 0 1-1,2-1-1-15,1-2 0 0,1 3-1 0,-5-4 0 0,-7 3 1 31,-6 1-1-31,-10-2 2 0,0 1-2 0,-6 1 1 16,-3-2 1-16,-4 3-2 0,-5-1 1 0,-1 0 0 16,-3 0-1-16,0 1 1 0,-3 1 0 15,0-1-1-15,-1 1 0 0,-4 0 1 16,2 0 0-16,-1 0-1 0,-2 0 1 16,1 1-1-16,-2-1 2 0,-4 0 0 15,1 0-1-15,-2 0 0 0,-5 0 1 16,1 0-2-16,-1 0 1 0,3 0 0 0,-2 0-1 15,-1 0 0-15,0 0 2 16,0 0 3-16,0 0 2 0,0 0 0 0,0 0-3 16,0 1-2-16,0-1-1 0,0 0 0 15,0 2 0-15,0-2 0 0,2 2-1 16,-2 0 0-16,3 1 0 0,-1 2-1 16,-2-2 0-16,3 4 1 0,-3 1-1 0,3 1 1 15,2 3 0-15,-1 1 1 0,0-1 0 16,3 0 0-16,-4 0-1 0,1-1 0 15,0 0 1-15,2-1-5 0,5 4-13 16,5 0-21-16,11 10-7 0,11 4 19 16</inkml:trace>
  <inkml:trace contextRef="#ctx0" brushRef="#br0" timeOffset="187376.67">6632 8841 1004 0,'-4'3'23'0,"-3"0"-18"16,-4 2-3-16,-2-1 0 0,3 2 2 16,-2 0 3-16,0 0 3 0,-2-1 2 15,-4 1 3-15,-1-3-2 0,-1 1 2 16,-3-2 0-16,-1-1-2 0,-6-1 2 15,-4 0-1-15,-8-3-2 0,-8-3 1 0,-8-2-2 16,-5-2 5-16,-7-3 5 16,-8-4-1-1,-4 2 0-15,-8-1-3 0,-1 1-7 0,1 4-1 0,-9-1-2 16,-8 3-2-16,-7 0-3 0,-9-1 0 0,-7-1-1 16,-2-2 0-16,-6-3 1 0,0-2 0 15,0 1-1 1,-2-3 0-16,6-1 0 0,1 2-1 0,4 1 1 0,7-1 0 15,8 5-1-15,5 2 0 0,17 2 1 16,6 4-1 0,6 1 0-16,7 3 1 0,3 2-1 0,10 0 0 0,8 2 0 0,2 0 0 15,10 2 0-15,5-1 1 0,6 0-1 16,8 0 0 0,5 0 1-16,6-1-1 15,4-1 1-15,2-1 2 0,4 0 0 0,0 0 1 16,0 0 2-16,0 0-1 0,0 0 5 15,0 0 6-15,0 0-3 0,0 0-2 16,0 0-14-16,0 0-20 0,0 0-12 16,0 0-6-16,0 0-5 0,4-4 16 15,9-7 16-15</inkml:trace>
</inkml:ink>
</file>

<file path=ppt/ink/ink1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00:05.867"/>
    </inkml:context>
    <inkml:brush xml:id="br0">
      <inkml:brushProperty name="width" value="0.05292" units="cm"/>
      <inkml:brushProperty name="height" value="0.05292" units="cm"/>
      <inkml:brushProperty name="color" value="#FF0000"/>
    </inkml:brush>
  </inkml:definitions>
  <inkml:trace contextRef="#ctx0" brushRef="#br0">26777 1931 848 0,'-1'0'-10'0,"-1"-2"-7"0,2 2-23 15,-1 0 8-15,1 0 32 0,1 1 3 16,0-1 6-16,-1 0 4 0,0 0 7 16,0 0 8-16,0 0 9 0,0 0 8 15,0 0 8-15,0 0 3 0,0 0-1 16,0 0-4-16,1 0-5 0,1-1-5 15,-2-4-6-15,5 2 1 0,-4-3-2 16,4 2-4-16,-1-2-5 0,-1 0-9 16,4-3-5-16,0-3-5 0,1 0-2 15,2-3 0-15,1 0-2 0,1-2 0 0,5 1 1 16,2-1 0-16,2 0 1 0,0 2 0 16,0-2 0-16,4 1 1 0,4 0-2 15,7 1 1-15,3 0-1 0,4 0-1 0,1 3 1 16,0 2-3-16,-4 2-1 0,4 4-1 15,-1 1-2-15,4 3 1 16,3 6 0-16,4 5 0 0,6 5 0 0,0 3 1 16,4 5-2-16,-7-1 2 0,-6 6 1 15,-5 3-2-15,-6 5 1 0,0 4-1 16,-3 3 0-16,5 9 0 0,1 0 0 16,0 2-1-16,5 4 1 0,-3 0 0 0,-1 1 1 15,-6 6-1-15,-7-2 2 16,-7 3-1-16,-7-5 3 0,-7-5 2 15,-7-4 0-15,-5-6 3 0,-9-2-2 16,-6-1-1-16,-7-3 2 0,-10 1 0 0,-8-2 0 16,-7 1 0-16,-8-4 1 0,-3-1 1 15,0-5 1-15,-4-6 0 0,3-6-2 16,-3-5-1-16,-9-8-2 0,-2-2-1 16,-1-5 0-16,1-5 0 0,10-4 0 0,5-4 0 15,3-6 0-15,-1-5 0 0,-3-5 0 16,-4-6 0-16,-2-2-1 0,6-6 0 15,3-4 0-15,7-2-1 0,4-4 0 16,2-2 1-16,4-3 0 16,1-7 0-16,-3-3 0 0,-2-1 0 0,0 2 0 0,6 4 0 15,7 2-1-15,6 4 1 16,8 3 0-16,5 4 0 0,6 1 1 0,7 1 4 16,7 1 4-16,6 3 5 15,7 1 6-15,8 6-4 0,9 5-6 0,9 2-4 16,7 5-8-16,-1 3-3 15,-3 5 0-15,-4 6 1 0,-2 5 0 0,-2 3 2 16,-1 2-1-16,-2 2 1 0,-5 2 0 16,0 2-2-16,1-1 3 0,-2 1-9 0,0 1-15 15,-3 0-20-15,-2 4-31 16,-1 0-22-16,-3 6 49 0</inkml:trace>
  <inkml:trace contextRef="#ctx0" brushRef="#br0" timeOffset="937.42">27670 1950 950 0,'-3'0'12'0,"-5"2"60"16,-8 2-145-16,-2 1-8 0,-5 1 53 16,1 1 25-16,-2-5 5 0,0 1 12 0,0 2 14 15,-1-1 8-15,-2 2 5 0,-4-1-6 16,-2 0-13-16,-2 0-9 16,1 1-6-16,0 2-3 0,2 2 0 0,3 4 0 15,-1-4-1-15,5 0 0 0,2-2 0 16,7-3 0-16,10 0 3 0,0-3 17 15,6-2 10-15,0 0 8 16,2 0 7-16,2 0-15 0,1 0-9 0,4 2-10 16,6 2-10-16,5 1-4 0,5 3-2 0,4 2 0 15,2 3 1-15,3 0 1 16,3 6 0-16,1 4 0 0,5 4 0 16,-4 2-1-16,3 2 0 0,0 4 1 0,-4 1 0 15,2 1-1-15,-5 0 0 0,-9-5-2 16,-6-1 4-16,-8-3 4 0,-8-6 0 15,-3 0 4-15,-8-5 2 0,-6-4-1 16,-8 1 2-16,-9-4 1 0,-6-1-3 16,-7-4 0-16,3-4 0 0,0-4-2 0,0-3-2 15,7-1-1-15,-3-3-1 0,4-3-1 16,2 1 1-16,4-1-4 0,4 1-1 16,3 0-12-16,6 3-20 0,5 1-25 15,4 3-32-15,0-1 46 0</inkml:trace>
  <inkml:trace contextRef="#ctx0" brushRef="#br0" timeOffset="6199.86">30089 5049 838 0,'-4'-4'20'0,"-1"2"-12"15,-1 0-8-15,-1 2-2 0,0-1 1 16,-3-1-2-16,-1 0 0 0,-5 2 1 16,-1-1-1-16,-2 1 2 0,0 0 1 15,-1 1 2-15,0 6 5 0,-2 1 0 16,1 6 1-16,-4 0 2 0,-4 6 0 15,-5 5-1-15,-5 7 1 0,0 2-3 16,-2 5-3-16,4 2 2 0,3 4-1 16,2 4-1-16,5 5 0 0,2 1 0 0,4 2 0 15,4-4 4-15,6 3 1 16,5 0 1-16,10-1 3 0,6 0 1 0,7 0 1 16,5 1 1-16,7 2-1 0,10 1-2 15,8 1-2-15,13-5 1 0,3-3 3 16,5-7 6-16,0-6 2 0,0-7 1 15,1-5 3-15,4-5-2 0,7-6 2 16,0-5-3-16,-2-4-6 0,-7-7 13 16,-13-5 9-16,-9-7 21 0,-11-3 4 0,-4-4-14 15,-2-4-15-15,3-5-30 0,3-7-4 16,3-6-2-16,-3-2 16 0,-4-5 15 16,-9 0 4-16,-2 1-2 0,-5-2-17 15,-8 1-8-15,-1-2-5 0,-9-3-4 16,-6-3-2-16,-5-7-4 0,-7-6-4 0,-10-11-1 15,-8 1 0-15,-5 1-1 0,-8 7 1 16,7 10 0-16,0 6 0 0,4 9 3 16,-2 1 1-16,0 6 2 15,-2 3 1-15,-2 0-1 0,-4 5-1 0,-1 2-3 16,1 7-8-16,4 6-6 0,8 5-8 16,6 5-13-16,8 3-6 0,2 3-5 15,4 1-2-15,2 5-5 0,-1-3-12 16,3 5 13-16,-1 1-141 0,3-1 134 0</inkml:trace>
  <inkml:trace contextRef="#ctx0" brushRef="#br0" timeOffset="7194.3">30492 5551 938 0,'0'0'44'0,"0"0"46"0,0-2-138 0,-5 1-15 15,1-5 23-15,-3 3 30 16,1-5 10-16,-1 0 0 0,-1-5 1 0,-3-1 5 16,-3-2 3-16,-2-3 2 15,0 4 3-15,0-1-1 0,1 1 0 0,-2 5 2 16,1 2-1-16,-1 4 1 0,2-1 0 16,-2 3 0-16,0 1-2 0,-3 1-3 15,-3 2-4-15,0 4-3 0,-3 3-1 16,1 3-1-16,1 6-5 0,2 5-5 15,5 1-8-15,4 3-10 0,3 1 1 16,4-1 0-16,5-5 7 0,1-1 8 0,1-8 5 16,5 1 6-16,3-2 3 0,3 1 4 15,6 5-2-15,6-4-1 0,2 1 0 16,4-3 1-16,5-3 4 0,-1-4 5 16,0-3 3-16,2-2 3 0,-7-2 4 15,-3-2-2-15,-3 1-2 0,-10-4-5 16,2-1-8-1,-3-1-4-15,-1-4 3 0,0-1 0 0,-2-2 22 0,-1-2 8 16,-1-2 1-16,-4-1 5 0,-1-1-20 0,-2-2-9 16,-4 0-5-16,1 3-3 0,-2 4-1 15,0 4 0-15,0 0-2 0,1 4-4 16,-1 4-3-16,1 3-2 0,4 2-5 16,-1 0-7-16,0 0-3 15,-4 0-4-15,4 4 3 0,1 4 7 0,0 7 5 0,2 8 5 16,6 13 6-16,4 11 0 0,7 11 1 15,5 4 1-15,2 1-1 0,-1-2 0 16,-3-5 0-16,-3-4-1 0,-2-8 0 16,-2 3 0-16,-4-6 0 0,-4 1-1 15,-3-3-1-15,-4-5-1 0,-3 0-1 16,-6-4-1-16,-5-2-2 0,-3-1-4 0,-5-3 1 16,-6-2 4-16,-6-2 8 15,-5-3 11-15,-6-5 4 0,-7-3 2 0,-7-7-2 16,-3-6 3-16,-3-6 0 0,5-6 3 15,7-3-1-15,4-2-7 0,5-3 0 0,5 0-5 16,5-1 0-16,8 2-1 16,7 4-2-1,7 4 2-15,3 3 8 0,3 7 11 0,3-1 11 0,3 6 8 16,0-1-2-16,0 0-9 0,0 0-10 0,1 1-10 16,0 0-11-16,3 0-12 0,-4 0-6 15,0 0-9-15,0 0-4 0,0 0-18 16,0 0-25-16,0 0-27 0,0 0-20 15,0 0-172-15,-3 0 184 0</inkml:trace>
  <inkml:trace contextRef="#ctx0" brushRef="#br0" timeOffset="8935.23">26910 2797 709 0,'1'1'78'0,"0"32"-18"15,-1 31-14-15,-1-137-64 32,1 50 39-32,0 23-9 0,0 0-6 0,0 0-6 0,-1 0-2 15,-4 0-2-15,2 5 1 0,-4 2 4 0,-4 4 9 16,-1 5 9-16,-5 7 2 0,-3 5-1 15,-3 9 2-15,-3 9-5 0,-2 5-2 16,-4 7-1-16,-7 7-7 0,-4 6 8 16,-7 8 6-16,1 6 2 15,3 6-1-15,-1 3-11 0,3-1-3 0,-2-2 1 32,1 2 3-32,0-3 3 0,1 1-1 0,-2-6-3 0,-3-11 0 0,-2-5-1 0,-2-4 1 31,7-5 1-31,5 0-1 0,2-3 0 15,9-2-4-15,0-3 2 0,4-7-1 16,5-5 0-16,4-5 0 0,1-6-2 0,3-5 1 16,4-3-4-16,-3-5 0 0,5-1-1 15,-1-3 0-15,0-2 0 0,1 1 1 16,4-3 1-16,0-3 4 0,2 0 7 16,0-1 4-16,-1-4 5 0,1 3-4 15,1-3-2-15,0 0-4 0,0 1-1 16,0-1 0-16,0 0 0 0,0 0 0 15,0 0 0-15,0 0-1 0,0 0-2 0,0 0-2 16,0 0-1-16,0 0-2 0,0 0 1 16,0 0 0-16,0 0-2 0,0 0 0 15,0 0-1-15,0 0-2 0,0 0 1 16,-1 0 0-16,1 0-2 0,1 0 1 16,-1 0-1-16,0 0 0 0,1 0 0 15,-1 0 1-15,0 0 1 16,0 0-1-16,0 0 0 0,0 0-1 0,0 0 0 15,0 0-1-15,0 0 0 0,2-1 1 16,-2 1 1-16,1 0 0 0,-1 0 0 0,0 0 0 16,0-1-1-16,0-1-1 15,0 2 0-15,-1 0-2 0,0-1-1 0,-5-5 1 16,2 4-1-16,-4 2 0 0,-1-1 2 16,-4 1-1-16,-8 3 1 0,-2 3 1 15,-10 4-1-15,-7 2 2 0,-3 5 0 16,-4 4-1-16,0 5 1 0,-2 2 0 0,1 5-1 15,3 0 0-15,-2 4-1 0,3 5 0 16,-4 4 1-16,-4 2 0 0,4 3-1 16,0-2 1-16,11 0-1 0,7 0-1 15,8-2-1-15,9 0 1 0,4-1-1 16,4-3 1-16,5-1 3 0,7-1 1 16,5 0 2-16,8 1 1 0,11 0 0 0,9 1 0 15,11-3 1-15,4 0 0 16,3-1 0-16,-1-5 0 0,3-2-2 0,6-4 2 15,7-2-1-15,10-5-1 16,2-4 0-16,-7-5 2 0,-8-5 4 16,-12-7 7-16,-8-2 10 0,-4-6 3 0,-5-4-3 15,2-4-4-15,2-7-10 0,0-2-3 16,-1-6 6-16,-3-2 5 0,-4 0 6 16,-6-1 1-16,-5 1-7 0,-2-2-10 0,-3-6-11 15,-2-5-11-15,-1-2-3 0,-2-4 4 16,-2-5-3-16,-3-7 2 0,-3-7-4 15,-5-4-2-15,-3 3 4 0,-2 8 5 16,-4 7 5-16,-3 5 4 0,-2 9 1 16,-4 3-1-16,0 5-2 0,-5 3-4 0,-2 1-3 15,-3 2-5-15,-2 3-2 16,-2 4-6-16,1 4-8 0,0 5-6 0,1 6 0 16,7 2 3-16,0 5 4 0,3 0-4 15,0 5-18-15,-1 1-20 0,5 2-19 16,0 5-12-16,1 0 14 0,3 5-190 15,1 3 186-15</inkml:trace>
  <inkml:trace contextRef="#ctx0" brushRef="#br0" timeOffset="9597.37">25839 5559 1244 0,'0'-24'24'0,"0"-1"-15"15,-1-6-16-15,-2 0-4 0,-3 4 11 16,0 1 4-16,-5 1-2 0,0 1-1 16,-1 3 1-16,-4 1-1 0,2 6 1 15,-3 1 0-15,-2 3-1 0,-3 1 0 16,-4 1 0-16,-6 4 1 15,-6 2-1-15,-7 4 0 0,-1 3-2 0,6 2-5 16,4 3-11-16,10 0-12 0,6 4-11 0,7-2 3 16,6 4 2-16,6 0 5 0,2 2 11 15,8 2 4-15,5-2 12 0,6-2 10 16,7-1 0 0,8-2 7-16,4-2 3 15,1-4 1-15,0-5 4 0,-9-4 0 16,-2-4-7-16,-4-4-2 0,-5-2-3 0,-1-2-5 15,-3 1 3-15,-2-1 6 0,-4 3 7 16,-1 0 9-16,-3 4 4 0,-2 1 3 16,-1 1 0-16,-1 5-4 0,-2 0-10 0,0 0-9 15,0 0-14-15,0 0-10 0,-2 4-5 16,2 1 0-16,0 7 0 0,0 9 8 16,5 12 4-16,1 8 1 0,8 10 2 15,2 0 1-15,2-7-1 0,2-5 2 16,-1-7 1-16,-2-7 0 0,-3-6 3 0,-4-4-4 15,-1-3-6-15,-2-3-10 16,-1-1-12-16,-2-5-11 0,1 1-14 0,1-1 9 16,2-2 17-16</inkml:trace>
  <inkml:trace contextRef="#ctx0" brushRef="#br0" timeOffset="10054.03">25523 6212 1284 0,'-3'38'22'0,"-2"12"-20"0,-5 24-14 15,0 17 2-15,-3 8 8 0,1 2-1 16,-4 2 1-16,-4-6 0 0,0 1 1 16,1-1 1-16,5-11 0 0,5-8 0 15,5-14 0-15,3-17 0 0,1-13 0 16,0-13 2 0,2-5-1-16,-1-5 2 0,0-2 0 0,1-5 1 0,-2 0 0 15,1-1 2-15,-1-3-1 0,0 0-7 0,0 0-20 16,0 0-31-16,0 0 602 31,0 0-418-31</inkml:trace>
  <inkml:trace contextRef="#ctx0" brushRef="#br0" timeOffset="10718.55">25616 7486 1327 0,'1'0'13'0,"0"0"-22"15,-2 0-26-15,1-1 10 0,-4 1 7 16,-3-1 0-16,-6-1 3 0,-9 1 3 0,-9-1 5 16,-10 2 1-16,-4 2 2 0,-3 3-1 15,-6 6 2-15,-1 4 2 16,-2 5-1-16,-6 11 8 0,-5 6 0 15,-7 8 0-15,1 5 5 0,3 10-8 0,7 4 0 16,9 9 0-16,8 4 0 0,7 3-3 16,7 4-6-16,12 4-3 0,6 3-8 0,11-5 3 15,7-2 4-15,12-6 4 0,7-4 6 16,11-1 0-16,7-2 3 0,6-6 8 16,6-5 15-16,5-10 15 0,6-7 7 15,4-8-1-15,5-5-13 0,0-4-6 16,-5-6-4-16,2-5 3 0,3-12 3 15,5-5-4-15,2-12-4 0,4-9-11 16,-1-13-5-16,0-19-19 0,6-20-11 16,4-12-5-16,-2-5 8 0,-16 8 30 0,-16 12 34 15,-17 11 8-15,-14 6-2 0,-6-1-14 16,-3-3-23-16,-8-5-4 0,-6-5-7 16,-4-5-11-16,-11-1-3 0,-6 1-4 15,-12 2-7-15,-10 3 5 0,-12 8-5 16,-7 8-2-16,-6 5-1 0,-2 11-2 15,3 4 1-15,4 6-2 0,5 4 2 16,7 4-5-16,6 3-15 16,2 3-2-16,4 4-92 0,0 4-72 0,-1 4 123 15</inkml:trace>
  <inkml:trace contextRef="#ctx0" brushRef="#br0" timeOffset="11299.16">25142 7814 1665 0,'11'2'68'0,"-12"-2"-126"0,0 0 10 15,1 2-32-15,-11-2 57 0,11 2-18 16,0 6-12-16,1 8-3 0,0 7 19 16,2 8 19-16,0 4 12 0,1 0 5 15,-1 0 0-15,2-3 0 0,-1-5 1 16,-2-5 0-16,-2-7 0 0,1-4 2 16,0-6 0-16,0-1 0 0,2-1 2 15,-3-3-1-15,0 1 2 0,0-1 1 0,0 0 1 16,0 0-3-16,0 0-2 0,0 0-1 15,0 0-3-15,1-4-1 16,7 0 0-16,9-1-1 0,7-4-17 0,12-5-16 16,2 3-8-16,-2 3 17 0,-4 3 44 15,-6 5 33-15,-1 5 11 0,5 2-18 16,6 3-27-16,0 2-12 0,-2 1 4 16,-8 0 8-16,-7-1 8 0,-8-2-4 0,-3 4-11 15,-4 1-13-15,0 4-14 0,-4 3-4 16,-7 2-1-16,-5 3 2 0,-13 0 7 15,-10 0 6-15,-7-5 8 0,-5-3 2 16,6-4 2-16,4-5-1 16,3-3 0-16,5-3 0 0,2-3-1 0,1-1 1 15,4 0 0-15,1-2-1 0,1-1-2 0,2 1-13 16,5-2-16-16,-1 1-22 16,7 1-26-16,7 2 5 0,-3-1-217 0,3 1 194 15</inkml:trace>
  <inkml:trace contextRef="#ctx0" brushRef="#br0" timeOffset="11728.31">25429 9086 1839 0,'2'0'73'0,"-8"54"-775"31,0-5 820-31,2 15-25 16,-1 3-144-16,5-9 32 0,5-11 16 0,-1-2 2 15,2-1-1-15,-3 2 0 0,2 3 2 16,0 2 2-16,0-2 5 0,1 0 2 16,-3 6-3-16,-1 4-3 0,-1 5-2 15,0 2-1-15,-1-4 1 0,0-3 0 16,-1-1 0-16,0 2-1 0,-2 4 3 0,2 3-1 16,-2-4 0-16,2-7 1 0,0-10-3 15,-1-9 0-15,-4-1 1 0,1-3-1 16,0-4 0-16,1-8 1 0,1-7-1 15,3-5 1-15,-2-4-3 0,2-1-4 16,-1 0-1-16,1-2-5 0,0-2-7 16,0 0-14-16,0 0-21 0,0 0-11 15,0 0 31-15</inkml:trace>
  <inkml:trace contextRef="#ctx0" brushRef="#br0" timeOffset="12333.58">25950 10991 1421 0,'8'10'86'0,"-9"-10"-163"16,-2-5 2-16,-6 0-36 0,-16-19 109 15,1 6 0-15,-9-4 1 0,-3-1 0 16,-3-1 0-16,2 3 1 0,0 5-1 16,0 1 0-16,-3 5 1 0,-6 5 0 15,-9 5 0-15,-5 6 3 0,-3 11 1 16,-1 4 0-16,3 11 1 0,0 9-1 0,0 5 0 15,-8 7-1-15,-1 5-3 0,4 10-5 16,8 1-5-16,16 6-8 0,13 3-7 16,7 4-11-16,9 0-8 0,10-2 4 15,7-3 8-15,13-9 16 0,8-6 15 16,9-3 14-16,7-4 16 0,10-3 12 16,6-4 8-16,6-5-5 0,2-3-12 15,0-4-14-15,2-4 4 0,1-9 21 0,0-5 19 16,3-5 10-16,1-9-11 0,-1-4-25 15,-4-10-22-15,-4-8-12 0,2-12-2 16,6-5-4-16,5-13-2 0,1-4 3 16,-11-2 2-16,-14 5 7 0,-15 4 9 15,-7 1 1-15,-5-3-3 0,-3-3-6 0,-3-7-7 16,-6-10-4-16,-7-12-10 0,-6-9-8 16,-7-7-13-16,-13-7-8 0,-9 5-1 15,-8 4-2-15,-9 6 3 0,-8 4-1 16,-8 7-4-16,0 3-5 0,0 8-11 0,6 12-11 15,6 7-3-15,4 8 38 0</inkml:trace>
  <inkml:trace contextRef="#ctx0" brushRef="#br0" timeOffset="12933.31">25841 11483 1160 0,'0'0'58'16,"-2"-5"29"-16,-1 1-65 0,-1-1-27 15,-4-1 2-15,-2-3 2 0,-5 0 0 16,-2-2 0-16,-4 3-1 0,-3 2-1 16,2 3-1-16,-1 1-3 0,0 5 1 0,-4 3 0 15,0 4 3-15,-6 5 3 0,2 3-2 16,2 6 0-16,1-1 0 15,6 4-2-15,3 2 4 0,7 3 2 16,4 0-1-16,3 3 0 0,5 1 0 0,5 0 0 16,8-1 2-16,5-1 4 0,8-2 1 15,3-3 4-15,3-2 4 0,-1-4-1 16,0-4-1-16,1-1-7 0,1-2-9 0,3-1-7 16,1-1-1-16,-7-5 0 0,-3-6 8 15,-7 1 3-15,0-4 1 0,2 2-9 16,5-2-25-16,3 0-25 0,3-2-24 15,-2-2 38-15</inkml:trace>
  <inkml:trace contextRef="#ctx0" brushRef="#br0" timeOffset="13414.52">25587 12185 1316 0,'45'21'78'0,"216"63"-240"15,-553-184 141 1,277 99-43-16,16 1 22 16,0 6 16-16,1 5 14 0,0 10 6 0,2 13 3 15,0 7 8-15,2 5 17 0,-1 2 13 16,1 4 6-16,-1 8-6 0,-5 14-13 16,-3 10-14-16,1 5-3 0,-4 3-1 15,5-5 0-15,-1 1 1 0,1-8 1 16,-4-1-1-16,1-1-2 0,-1-5 0 0,1-3-2 15,3-5 0-15,-1-6 2 0,0-10-2 16,2-4 1 0,-3-8 0-16,3-6-2 0,1-1 2 0,-1-4-1 0,1-9 0 15,-1-2 1-15,-3-5 1 0,2-4 0 16,1 1 0-16,0-5-3 0,0 0-7 16,0-1-10-16,0-1-14 0,0 2-15 0,0-2-20 15,0 0-20 1,0-2 45-16</inkml:trace>
  <inkml:trace contextRef="#ctx0" brushRef="#br0" timeOffset="14259.7">25943 14122 1011 0,'0'0'54'0,"0"-1"32"0,0-1-66 16,-1 1-22-16,0 1 8 0,-2-4 6 15,1 2 2-15,-4-1 0 0,-3-2-6 16,-3 1 1-16,-9-2 2 0,-5-1 1 16,-6 0-1-16,-5 1-5 0,-5 2-3 15,-7 2 0-15,-1 7-3 16,-16 2 0-16,-5 5-3 0,-4 6-3 0,-4 2-3 0,12 7-3 15,6 7-6-15,3 1-5 0,2 10-6 16,3 5-4-16,2 6-4 0,5 11-6 16,8 6-13-16,9 2-9 0,11-1 13 15,11-8 39-15,7-10 49 0,9-7 36 0,3-2-1 16,6 0-23-16,6 0-30 16,5 6-10-16,9 3 11 0,1-4 17 0,3-2 16 15,0-4 5-15,-2-7-8 0,2-6-16 16,9-2-13-16,7-6-10 0,8-4-6 15,12-3-2-15,2-9-1 0,-6-4 4 16,-5-5 3-16,-11-5 2 0,6-13 0 16,9-6-3-16,13-14-7 0,5-8-2 0,-5-8-1 31,-11-6 1-31,-15 1 4 0,-12 0 8 0,-9 4 2 0,-8 3 1 0,-9 2 0 16,-6-1-5-16,-4-3-3 0,-6-1-1 31,-4-7-2-31,-6-3-3 0,-8-2-2 15,-6 0-2-15,-7 2-1 0,-7 1-4 16,-6 1-1-16,-5 2-5 0,0 6-4 0,-5 4-3 16,2 6-10-16,-2 5-4 0,0 7-6 15,5 9-3-15,1 5-3 0,10 4-4 16,-1 5-7-16,3 5 111 0,1 5-49 16</inkml:trace>
  <inkml:trace contextRef="#ctx0" brushRef="#br0" timeOffset="15065.24">25797 14603 1185 0,'0'0'99'0,"0"0"102"0,0 1-172 16,0 0-52-16,-1-1 7 0,1 0 8 16,0 0 2-16,-1-4-1 0,-4-2-1 15,-3-2 1-15,-1-2 5 0,-4 0 1 16,0 0 0-16,0-2 1 0,-3 0-3 15,2 3-8-15,-4 4-4 0,0 1-4 16,-3 3 1-16,-2 1 5 0,-4 5 0 0,-1 3-2 16,1 1-5-16,1 6-8 0,1 4-7 15,6 6 0-15,1 5-8 0,6 6-2 16,5-1 1-16,6-7 10 16,3-5 34-16,4-9 30 0,2-2 12 0,3-1-3 15,7 1-31-15,5 1-19 0,7-2-4 16,-2-6 17-16,-5-1 14 0,4-6 7 15,-1-5-7-15,4-11-22 0,4-6-7 16,-1-6 5-16,-4-4 8 0,-2-2 7 0,-2-3 8 16,-2-6-1-16,4-4 2 0,-1-3 4 15,0-2-4-15,-4 2 2 0,-2 2-1 16,0 0-3-16,-4 3-3 0,-2 1-4 16,-6 5-5-16,-7 1-3 0,-2 7-2 0,-6 2-7 15,-2 4-1-15,-1 7-5 0,-4 4-13 16,1 7-2-16,1 4-7 0,-4 0 1 15,-3 6 12-15,-6 10 5 0,-2 10 9 16,-1 13 4-16,2 10 0 0,4 14-1 16,3 7 1-16,2 7 2 0,7 1 2 15,4 4 4-15,5 4 2 0,5-1 3 16,3-5 17-16,3-5 22 0,2-14 14 0,-1-9 3 16,1-6-15-1,-2-5-24-15,0-4-16 0,-1-3-7 0,-2-3-3 0,-1-8 1 16,-2-6 0-16,-2-4-10 0,2-3-25 15,-3-2 728-15,1-1-517 0</inkml:trace>
  <inkml:trace contextRef="#ctx0" brushRef="#br0" timeOffset="15558.78">25755 15725 1493 0,'15'5'453'16,"-15"-5"-277"-16,0 0-170 15,0 0-54-15,-15-4 1 0,14 4-4 16,1 0-11-16,0 0-28 0,0 0-37 0,0 0-21 15,0 0-14-15,0 0-90 0,1 0 152 16</inkml:trace>
  <inkml:trace contextRef="#ctx0" brushRef="#br0" timeOffset="15708.63">25798 16070 1551 0,'0'1'19'0,"1"0"-25"0,-1 0-51 15,-1 0-8-15,1-1 7 0,-1 0-7 16,1-1-19-16,0 1-20 0,0 1-36 16,-4 4 79-16</inkml:trace>
  <inkml:trace contextRef="#ctx0" brushRef="#br0" timeOffset="15888.69">25732 16700 1580 0,'0'0'108'0,"0"0"78"0,0 0-237 15,0 0-80-15,1 0 12 0,-1 1 26 16,1 1 18-16,0-2 722 0,0 0-489 16</inkml:trace>
  <inkml:trace contextRef="#ctx0" brushRef="#br0" timeOffset="16030.69">25845 17107 1460 0,'0'0'-68'0,"0"2"-98"15,0-2-82-15,0 1 40 0,0-1-21 0,0 0 128 16</inkml:trace>
  <inkml:trace contextRef="#ctx0" brushRef="#br0" timeOffset="16231.57">25814 17605 2075 0,'0'1'-34'0,"1"1"-104"0,0-2-61 16,-1 0 25-16,1 0 78 15,-1 0 89-15,1 0-7 0,-1 2-41 0,0-2 724 16,0 0-521-16</inkml:trace>
  <inkml:trace contextRef="#ctx0" brushRef="#br0" timeOffset="16436.91">25976 17951 2389 0,'0'0'-58'0,"0"0"-116"0,0-1-42 16,0 0 57-16,0 1 82 0,-1 0 39 15,1-1-32-15,-1 0-69 0,-3-8 70 16</inkml:trace>
  <inkml:trace contextRef="#ctx0" brushRef="#br0" timeOffset="17816.08">27616 2882 1087 0,'-4'11'11'15,"-3"5"-26"-15,-4 9-6 0,0 9 20 16,-1 5 3-16,0 5-1 0,-1 8 3 16,-3 6 3-16,1 8 2 0,2 12 4 0,3 9-2 15,2 10-1-15,0 4-5 0,-1 1 0 16,0-1 0-16,1 2 5 0,1 0 5 16,4 0 2-16,1-4-1 0,2-1-1 15,0-5 1-15,1-3 4 0,0-5 4 16,-1-6-3-16,-1-9-5 0,-3-9-7 15,1-7-6-15,-1-5-1 0,-1-7-2 16,2-5 2-16,-1-6-1 0,3-6 1 0,-1-8 0 16,2-4 0-1,-1-4 0-15,1-3 1 0,0-1 0 0,0-5 0 0,0 0 1 16,0 0 0-16,0 0 1 0,0 0 1 31,0 0 4-31,0 1 1 0,0-1-1 16,0 0-2-16,1 1-4 0,-1-1 1 15,1 0-5-15,-1 1-14 0,0-1-28 16,1 1-35-16,3-1 39 0</inkml:trace>
  <inkml:trace contextRef="#ctx0" brushRef="#br0" timeOffset="18118.83">27376 5665 1278 0,'0'0'68'0,"0"2"19"0,0-1-86 16,-1 0-45-16,0 2-27 0,-3 4-11 15,-1 6-12-15,-3 5-21 0,-1 3-72 16,1 1 114-16</inkml:trace>
  <inkml:trace contextRef="#ctx0" brushRef="#br0" timeOffset="18260.96">27474 6227 184 0,'0'26'59'15,"-37"51"295"17,22-47-459-32</inkml:trace>
  <inkml:trace contextRef="#ctx0" brushRef="#br0" timeOffset="18418.16">27499 7229 1880 0,'6'20'532'15</inkml:trace>
  <inkml:trace contextRef="#ctx0" brushRef="#br0" timeOffset="18787.97">27641 9054 1351 0,'0'0'25'0,"0"2"-14"0,0-2-213 15,0 2-97-15,0-1 146 0</inkml:trace>
  <inkml:trace contextRef="#ctx0" brushRef="#br0" timeOffset="19008.4">27752 10226 1254 0,'31'29'269'15,"-30"-28"-394"-15,-1-1-21 16,-3-1-126-16,-26-26 264 0,29 27-171 16,6 2 133-16</inkml:trace>
  <inkml:trace contextRef="#ctx0" brushRef="#br0" timeOffset="19181.66">27859 11164 2259 0,'1'3'-41'0,"-1"-2"-125"0,0 2-26 16,0-1 25-16,0-2 81 0,2 2 59 15,-2 4 3-15,-1 10 19 0</inkml:trace>
  <inkml:trace contextRef="#ctx0" brushRef="#br0" timeOffset="19386.52">27905 11474 988 0,'0'-2'154'0,"0"0"214"16,-1 2-389-16,1 0-78 16,0 0-34-16,0 0 520 0,-4-5-300 0</inkml:trace>
  <inkml:trace contextRef="#ctx0" brushRef="#br0" timeOffset="20159">28298 2891 833 0,'10'-13'87'16,"-3"1"113"-16,1 2-188 0,-8 2-19 0,1 3-3 16,-1 1 8-16,0-1 3 0,0 2-1 15,1-1 0-15,1 3 0 0,-1 1-2 16,-1 0 2-16,0 0 6 15,0 0 7-15,5 1 3 0,-2 3-3 0,6 6-8 16,2 12-5-16,5 14 0 0,6 19 0 16,-1 16 4-16,2 18 3 0,3 11-1 15,-1 17-2-15,2 13 1 0,0 6-4 16,-2 13 1-16,-3 4-1 0,2 2-2 0,3 3-4 16,5 2 5-16,3-13 0 0,-2-7 1 15,-4-10 7-15,-5-18-6 0,-3-16 4 16,-6-14 2-16,0-19 0 0,-5-17 4 15,-1-13 3-15,0-11 3 0,-3-8 1 16,-1-5-3-16,-1-3-5 0,-3-3-3 16,1-1-1-16,-2-2-2 0,1 0-2 15,0 0-8-15,-1 0-13 0,1 0-11 16,2 1-14-16,0-2-10 16,0-3-5-16,3-11 483 0,2-16-319 0</inkml:trace>
  <inkml:trace contextRef="#ctx0" brushRef="#br0" timeOffset="20693.24">28538 2652 936 0,'9'6'255'16,"13"14"-340"0,-37-36 83-1,21 31-2-15,5 10 2 0,1 9 2 0,7 11 0 16,9 9 2-16,10 8 0 0,6 4 1 16,8 10 1-16,0 3 1 0,-1 10-1 15,7 13 3-15,4 9-1 0,4 6 2 16,10 5 3-16,2-3 1 15,-2 3 0-15,-4-2-1 0,-10-5-2 0,-10-15-2 16,-11-22 1-16,-4-14-1 0,-11-14 1 16,-6-11-2-16,-3-4-4 0,-1-6 0 0,-2-1 0 15,1-4-2-15,-4-4 6 16,-2-1 4-16,0-6 2 0,-2-3 2 0,-2-1-3 16,0-4-5-16,-2-1-1 0,2 2-3 15,-3-1 0-15,0-3 1 0,-2-1 0 16,1-1 1-16,-1 0 1 0,0 0 0 15,1 0-1-15,-1 0 1 0,0 0-1 0,0 0 0 16,0 0 0-16,0 0-1 16,0 0-2-16,0 0 0 0,0 0 0 0,0 0-1 15,0 0 0-15,0 0-1 0,0 0 0 16,-1 1-3-16,0 0-7 16,1 3-9-16,1-3-12 0,2 2-5 0,-2 2 3 15,1-1 7-15,-1 2 11 0,2-2-8 0,-1-1-17 16,0 1 24-16</inkml:trace>
  <inkml:trace contextRef="#ctx0" brushRef="#br0" timeOffset="34920.94">5572 7718 1220 0,'-2'0'39'16,"2"0"-9"-16,-4 0-16 0,4-2-5 15,-1 2-8-15,-2 0-4 0,0 0-2 16,-6 0-2-16,-6-2 4 0,-5 1 0 15,-9 1 3-15,-6 0 4 0,-2 0 13 0,-3 3 8 16,3 2 6-16,1 1-5 0,0 3-10 16,-2 4-9-16,-1 5-5 0,-4 4 0 15,1 3 1-15,-2 4 1 0,0-1-5 16,1 1-3-16,3-3-6 0,8-1-10 16,12-3-3-16,9-8-11 0,6-2-3 15,4-1 1-15,1-4 6 0,3-1 11 16,2 0 6-16,6 0 10 0,7-1 3 0,10 2 2 15,7-1 8-15,6-1-2 16,0-3 0-16,2 1 1 0,1-3-4 0,-2 2 0 16,4 1-1-16,2 1 0 15,-1 0-2-15,1 3 0 0,4 0-1 0,-2 4 3 16,-4-2 7-16,-4 2 3 0,-7 0 5 16,-6 2 1-16,-1 3-4 0,-1 2-2 15,-2 4-5-15,-5-2-7 0,-3 2-3 16,-6 3-1-16,-3 3 0 0,-8 0-1 0,-2 4 2 15,-9-3-2-15,-8-2 2 16,-5 0 1-16,-10-2 3 0,-3-3 2 0,-6-2 2 16,-8-2-1-16,-8-5-1 0,-4-2-4 15,-2-6-7-15,7-5-6 0,4-1-5 16,2-3-2-16,7-2 2 0,4-2-1 16,10 1-1-16,7 0-2 0,7-2-10 15,6 2-7-15,3-1 42 0,8-4-138 0,4-5 105 16</inkml:trace>
  <inkml:trace contextRef="#ctx0" brushRef="#br0" timeOffset="35591.75">5956 7315 1395 0,'-2'27'69'0,"-4"10"61"16,-3 22-129-16,1 11-1 0,1 8 2 16,1 10 0-16,4 9 0 0,1 9 0 15,1 7 1-15,5 0-3 0,5-4-10 16,6-12-8-16,5-9-5 0,1-15 2 0,-2-16 7 15,-7-17 9-15,-5-13 5 0,-1-12 11 16,-4-8 10-16,0-4 9 0,-2-3 9 16,-1 0 9-16,0 0 2 0,0 0 3 15,0 0-5-15,-1-1-21 0,1-2-17 0,1 0-14 16,0-2-9-16,2-4 3 0,3-5 5 16,1-9 4-16,3-6 1 0,1-5 2 15,0-1 0-15,0 1 1 0,-1 5 0 16,1 5 4-16,0 4 5 0,0 0 6 15,-1 2 5-15,1 4 3 0,-2 2-2 16,-1 4-2-16,0 2-6 0,-3 2-5 16,1 2-8-16,0-2-3 0,0 2-5 0,-2 2-8 15,-1-1-9-15,4 1-8 0,-1 0-7 16,1 0 1-16,-2 1 4 0,1 1 5 16,-3-1 8-16,3 2 4 0,-1 1 0 15,0-1 0-15,0 2-6 0,0-3-7 16,1 2-5-16,1 0-8 15,5 8-5-15,2 9-8 0,4 3-6 0,1 7 1 16,-1-1 8-16,-1-1 13 0,0-1 14 16,-1-2 6-16,1-1-3 0,1-2-6 0,0 1 1 15,3-3 4-15,1 1 10 0,0-4 7 16,-1-3 4-16,1 1 0 0,0 0 1 16,-3-8-2-16,0 3-1 0,-7-4-2 15,-3-5 0-15,1-1 0 0,-4-2 2 16,3-4 0-16,2 1-1 0,1-2-8 15,-1-6-8-15,-1-5-63 0,-1-8 19 16,-2-4 23-16</inkml:trace>
  <inkml:trace contextRef="#ctx0" brushRef="#br0" timeOffset="36218.1">7268 8213 1368 0,'4'-28'13'0,"-1"6"-25"15,-3-3-17-15,-4 8 19 0,-2 1 6 0,-6-1-9 16,-3 1-2-16,-6 2 6 0,-3 2 11 16,-1 4 16-16,-3 5 13 15,-7 3 3-15,-4 2 1 0,-3 7-1 0,0 2-6 16,0 7-6-16,4 6-7 0,2 5-12 16,1 2-5-16,2 4-6 15,5 7 1-15,5 1-2 0,3 0-7 0,7-2-11 16,5-4-14-16,8-3-4 0,13 3 3 15,6 3 11-15,8-5 11 0,4-3 13 0,3-4 12 16,2-8 10-16,1-6 7 16,0-6 0-16,0-12-4 0,1-6-6 0,-3-6-7 15,2-7-5-15,-2-3-3 0,-6-6-2 16,0-1-3-16,-5-5-3 0,-4-3 1 16,-4 0 2-16,-2-4 3 0,-1 1 7 15,-3 0 8-15,0 1 2 0,-2 3 4 0,-4 3 2 16,1 9 4-16,-3 9 11 0,-1 7 10 15,2 5-1-15,-3 7-2 0,1 0-14 16,0 3-17-16,2 13-8 0,-1 10-9 16,3 13 0-16,4 11 2 0,0 7 4 15,4-1 0-15,4 2 0 0,3-3 1 16,2-1 0-16,-1-5 1 0,2-2 0 16,0-7 0-16,1-5 0 0,0-3 0 15,-3-8 1-15,-7-7 0 0,0-1 1 16,-5-9 1-16,-3-2 0 0,0 1-4 0,-4-5-11 15,-2-1-19-15,-1 0-17 0,1-5-14 16,0-2-5-16,-1-11 1 0,1-12-5 16,-4-13 769-16,-3-10-520 0</inkml:trace>
  <inkml:trace contextRef="#ctx0" brushRef="#br0" timeOffset="36487.28">7568 7244 999 0,'5'11'49'0,"0"8"38"0,3 10-54 15,-4 4 0-15,4 6 6 0,-1 7-5 16,-4 6-12-16,5 12-13 0,-2 9-3 16,4 9-2-16,2 6 1 0,-3 7-2 15,5 4-1-15,0 3 3 0,9 3-2 16,5-7 0-1,2-5 1-15,0-15-2 0,-3-13-1 0,-4-14 1 0,-6-13-1 16,-4-10 1-16,-5-10 0 0,-3-7 1 16,-2-4-1-16,-2-5-10 0,0 1-18 0,-1-3-35 15,0-2 745-15,2-10-515 16</inkml:trace>
  <inkml:trace contextRef="#ctx0" brushRef="#br0" timeOffset="36745.29">7898 7393 1369 0,'2'2'53'0,"-2"5"-96"16,0 13 12 0,0 13-30-16,-2 16 61 0,3 15 0 15,1 13 2-15,2 8 0 0,0 8 0 16,2 6 0-16,2-1 0 0,4-3 1 15,5-8-1-15,3-8-2 0,7-9-2 16,2-9-4-16,2-9 0 0,-3-13 2 16,-6-12 5-16,-5-11 3 0,-5-7-1 0,0 0-3 15,-2-6-14-15,2-3-18 0,-2-3-19 16,8-6 49-16,1-9-291 0,2-7 217 16</inkml:trace>
  <inkml:trace contextRef="#ctx0" brushRef="#br0" timeOffset="37147.31">8541 8037 1326 0,'0'0'40'0,"-3"0"-4"16,-2 0-39-16,-5 4-8 16,-5 4 3-16,-5 6 2 0,-4 6 3 0,-4 7-1 15,-3 10 2-15,-2 6-1 0,4 6 2 16,7-1-3-16,9-5-11 15,5-7-3-15,7-5-1 0,7-4 4 0,5 0 10 0,8-2 5 16,5-1 0-16,4-4 3 0,1-4 9 16,0-6 7-16,-1-3 13 0,-1-3 7 15,0-6-4-15,-2-1-6 0,-2-3-11 16,-5-3-9-16,3-4-4 0,-2-2-4 16,-4-1-1-16,1-4-3 0,-5-3-2 15,-6 0 0-15,-2-4-1 0,-6-3 3 16,-6-1 2-16,-2-2 1 0,-5 2 3 15,1 4 3-15,1 6 1 0,1 5 3 16,3 4-2-16,0 3-1 0,1 2-4 16,3 1-3-16,2 3-10 0,3 3-12 0,1-2-14 15,-1 2-13-15,1 0-5 0,0 0-10 16,2-3 3 0,4 1 10-16,6-2 761 0,8-5-518 0</inkml:trace>
  <inkml:trace contextRef="#ctx0" brushRef="#br0" timeOffset="37721.65">8921 8055 697 0,'6'0'44'0,"-3"0"24"0,2 1-29 0,-3 0-11 16,0 1 8-16,0 1 6 16,1 0-15-16,-2 1-12 0,1 4 1 0,-1 5 6 15,1 5 8-15,0 4 5 0,-1 7-7 16,0 6-9-16,-1 4-5 0,-2 9-6 0,-2 2-2 15,1 3 0-15,1-4-4 16,2-5-3-16,3-6-9 16,5-7-6-16,3-6 0 0,5-7 5 0,0-5 11 0,3-5 7 15,2-5 4-15,4-3-2 0,7-4-3 16,3-5-3-16,3-7-2 0,0-2 2 16,-11-6 4-16,0-4 3 0,-4-2-4 0,-9-6-6 15,2-6-6-15,-6-3-5 0,-8-5 1 16,1-1 3-16,-8 2 7 15,-5 4 11-15,2 10 7 0,0 9 7 0,4 11 6 16,2 8 5-16,-2 3 0 0,2 3-7 16,2 1-17-16,-4 0-29 0,2 5-16 0,-2 4-5 15,-1 7-6-15,2 6 10 0,3 8 1 16,10 11-3-16,10 3-1 16,13 6-12-16,6-2-18 0,8-2-11 15,4-6 3-15,0-6 26 0,0-9 49 0,-2-6 43 16,-5-6 30-16,1-6 10 0,-6-6-5 15,-5-1-9-15,-4-3 6 0,-9-2 0 16,-3-6-10-16,-5-3-13 0,0-4-27 16,-5-5-18-16,-4-10-8 0,-7-7-2 0,-9-10 3 15,-6-4 2-15,-4-6 0 16,-2 1 3-16,2 4 5 16,2 10 8-16,3 11 9 0,2 12 7 0,5 7 0 0,1 5-7 15,1 4-6-15,4 1-10 0,0 3-4 0,4 0-5 16,0 2-3-16,0 0-12 15,0 0-17-15,-1 0-25 0,1 0-24 0,0 0-7 16,0-6 41-16</inkml:trace>
  <inkml:trace contextRef="#ctx0" brushRef="#br0" timeOffset="115892.05">9055 12714 1423 0,'0'0'61'0,"-1"0"13"15,1 0-46-15,1 0-23 0,0-2 5 16,1-2 7-16,2 1 1 0,2-5 0 15,3-1-3-15,4-3-2 0,1-2-6 16,3-2-1-16,5 2 1 0,4-4 0 16,6 0 1-16,4 0-3 0,5 1-2 15,2 2-3-15,1 5 0 0,-3 1 0 16,1 6 0-16,-3 3 2 0,1 1 0 0,2 7 0 16,-1 2-2-16,-1 2-1 15,0 6-4-15,-5 3-6 0,-5 2-3 16,-7 3-5-16,-4 2-5 0,-4 2-8 15,-7 4-12-15,-4 4-5 16,-3 6 1-16,-5 2 10 0,-7 4 11 0,-7 0 2 0,-8-4 5 16,-4-2-1-16,-4-6 5 0,-7-7 10 15,-2-7 4-15,-6-7 5 0,-5-6 2 16,-2-5 1-16,-3-6 2 0,-4-8 2 16,0-7 1-16,-1-6-1 0,4-7 1 15,5-5 2-15,10 0 1 0,9-1 12 16,10 0 10-16,5 5 5 0,8 1 6 15,5 5 3-15,3 0-2 0,5 3 3 16,2-3-5-16,2 1-15 0,6-3-9 0,7-2-16 16,7-3-14-16,7-3-14 15,5 2-12-15,2 3-9 0,4-1-7 0,-2 8-8 16,0 1-13-16,1 1 71 0,1 3-279 16,-1-2 209-16</inkml:trace>
  <inkml:trace contextRef="#ctx0" brushRef="#br0" timeOffset="116270.28">9166 13263 1611 0,'32'21'186'0,"-167"120"-206"47,107-92 18-32,0 10 1-15,1 8 0 0,-1 5 1 16,1 2 0-16,-4 2 0 0,-2 5 0 0,-4-4 0 15,-2-2 0 1,6-10 0-16,0-10 1 0,6-9-1 0,2-8 0 0,1-6 2 0,5-6-2 16,1-3 0-16,3-3 3 15,4-3-12-15,1-4-17 0,2 0-23 0,3-5-36 16,2-2 18-16,3-6 25 0</inkml:trace>
  <inkml:trace contextRef="#ctx0" brushRef="#br0" timeOffset="116537.24">9512 13197 1449 0,'-3'56'113'0,"-2"16"-89"15,0 22-33-15,-1 17-6 0,3-28 15 16,4 8 1-16,2 4 1 0,3 3 1 16,2 6-2-16,1-2-12 0,1-9-9 0,1-12-12 15,-2-14-12 1,0-16-5-16,-2-15-4 0,-1-13-12 0,-1-8-11 0,-1-12 1 16,4-3-58-16,5-9 102 0,9-14-4 15</inkml:trace>
  <inkml:trace contextRef="#ctx0" brushRef="#br0" timeOffset="116758.38">9805 13338 1797 0,'5'9'77'0,"3"8"15"0,5 11-98 0,9 14-14 16,5 5-2-16,5 5 15 0,2-1 6 16,-1 2 5-16,0 1-11 0,1 1-17 15,-1-2-8-15,3-2-12 0,2-1 8 16,-1-3 0-16,-1-3-21 0,-4-1-31 16,0-2 332-16,-2 2-205 0</inkml:trace>
  <inkml:trace contextRef="#ctx0" brushRef="#br0" timeOffset="117128.67">9912 12835 1685 0,'18'2'68'0,"5"25"-56"16,-1-26-11-16,-20 51-4 15,23-20 6-15,22 20-1 16,17 10 1-16,15 6-1 0,13 6-1 0,10 5 1 16,5 2-1-16,7 1 1 0,-2-3 1 15,-4-8 0-15,-4-8 5 0,-15-6 1 16,-3-9 1-16,-4-3-2 0,-5-3-1 15,-5-8-4-15,-13-1-1 0,-12-4 1 16,-8-3-3-16,-7-3 2 0,-6-7-1 16,-3-2 6-16,-7-5-7 0,-4 0-42 0,-1-2 9 15,-1-1 3-15</inkml:trace>
  <inkml:trace contextRef="#ctx0" brushRef="#br0" timeOffset="117831.85">7990 14636 1342 0,'0'0'81'0,"1"0"87"16,-1 0-160-16,1 0-6 0,1-2-2 15,-1 1 6-15,3-1 0 0,3-5-2 16,9 1 0-16,9-6-3 0,9-1-1 15,4 1 2-15,-1-2 2 0,-1 7 7 16,-4 1 10-16,-1 6 6 0,3 3-1 16,-2-2-5-16,6 7-9 0,-1 1-8 0,0 8-5 15,0 2-10-15,1 9-10 0,-3 7-7 16,-2 7-7-16,0 15-8 0,-5 13-4 16,-3 11 4-16,-6 5 8 0,-9 0 12 15,-8-6 10-15,-5-14 4 0,-8-9-2 16,-10-6-13-16,-6-8-2 0,-3-3-2 0,-6-10 7 15,-1-9 19 1,-1-7 4-16,-8-8 5 0,-2-10 0 0,-5-7 7 0,0-8 6 16,3-9 1-16,2-8 4 0,5-5-4 15,-1-7-2-15,7-2 3 0,5-3-1 16,11 1 7-16,7 3 2 0,8 0-1 16,3 4 3-16,3 1-12 0,6 2-6 15,5 6-6-15,7 3-5 0,9-1-3 16,10 0-9-16,4 1-12 0,6 1-20 15,3 3-23-15,3 2 20 0,7 1-129 0,-5 2 116 16</inkml:trace>
  <inkml:trace contextRef="#ctx0" brushRef="#br0" timeOffset="118229.54">9192 14687 1702 0,'2'-1'81'0,"4"-1"16"0,3-1-50 0,7-3-43 0,4-4-3 0,8-5 2 0,10-4-6 16,5-3-17-16,7 1-18 0,3 1-11 15,-2 4-4-15,1 8 11 0,1 2 14 16,0 6 5-16,5 4 3 0,-4 6-4 15,1 7-1-15,-1 6 2 0,-8 3 6 16,-4 4 7-16,-7 7 5 0,-7 9 4 16,-4 8-5-16,-6 12-8 0,-8 5-7 15,-8-2-7-15,-11-8 3 0,-12-7 7 32,-10-5 5-32,-13-7 7 0,-9-6 4 0,-4-10-1 15,-1-9-3-15,-3-16 3 0,-2-8 0 16,0-12 1-16,0-8 6 0,4-10 0 15,6-8 2-15,4-5 1 0,3-7-4 16,8 0-4-16,6-2-9 0,6-5-17 16,11-2-19-16,5-5 716 0,10-5-502 0</inkml:trace>
  <inkml:trace contextRef="#ctx0" brushRef="#br0" timeOffset="118627.03">10425 14362 1868 0,'5'-3'69'0,"-2"0"1"0,4-4-46 16,3-2-24-1,3-7 0-15,8-3-2 0,4-4-19 0,3-3-19 0,2 1-11 16,0 5 0-16,-1 3 12 0,6 6 16 0,2 4 9 15,4 6 0-15,1 3-1 0,-2 6-3 16,3 7-4-16,-3 4-3 0,-3 6 2 16,0 7 0-16,-8 3 1 0,-3 4 3 15,-6 6 2-15,-5 4 0 16,-9 1 1-16,-7 3-5 0,-12-4-4 0,-9-5-1 0,-7-7 4 16,-7-5 9-16,-5-8 9 0,-4-6 5 15,-3-6 3-15,-6-11-2 0,1-5 0 16,-2-9 0-16,3-7 3 0,6-7 3 15,0-8-1-15,4-6-1 0,2-6-4 16,6-3-2-16,8-1-3 0,9 4-3 16,6 3 3-16,10 5 0 0,4-4-1 15,6-1-21-15,10-4-29 0,9-3 341 16,9 1-232-16</inkml:trace>
  <inkml:trace contextRef="#ctx0" brushRef="#br0" timeOffset="119065.79">11637 14256 1843 0,'2'-1'71'0,"3"-3"19"0,2-1-75 0,2-3-15 16,7-7 1-16,10-8 3 0,14-10-40 15,6-6-7-15,1-3-1 0,0 3 0 16,-3 6 33-16,2 5 4 0,1 5-5 16,2 5-5-16,-1 4 5 0,2 8-1 15,2 6 1-15,2 9-2 0,-2 4-5 0,-3 6 0 16,-8 8-4-16,-5 9 2 0,0 9-1 16,-5 8-7-16,-7 6 2 15,-8 5 4-15,-13 3 0 0,-7 1-1 0,-14-3-5 16,-9-5-5-16,-9-11 4 0,-10-7 10 0,-6-14 11 15,-6-9 8-15,-2-9 2 0,2-10 2 16,2-7 4-16,2-10 5 0,-3-8 5 16,3-6 3-16,2-8 3 0,3-7 5 15,6-3-1-15,0-3 0 0,9 1-5 16,11 4-4-16,7 3-2 0,9 3 3 16,7 3 2-16,3 5 2 0,7 0-2 15,7 3-13-15,13 0-16 0,9 1-32 0,8 2-39 16,11 8 673-16,6 10-454 0</inkml:trace>
  <inkml:trace contextRef="#ctx0" brushRef="#br0" timeOffset="119399.94">12173 14548 1475 0,'0'1'57'0,"1"1"7"0,1 1-48 16,2 3-18-16,8 13 4 0,14 14-10 16,13 18-22-16,17 15-2 15,3 2-6-15,1 5 10 0,8-1 25 0,-1 5 3 16,15 11 0-16,14 12 0 0,8 8-1 15,3 1-3-15,-4-4 16 0,-11-9 13 0,-7-9 4 16,1-9 4-16,-3-8-18 0,-9-7-11 16,-5-6-1-16,-14-10-2 0,-12-5 1 15,-6-10 3-15,-8-8-5 0,-6-6-24 16,-5-8-28-16,-7-5 672 0,-5-5-472 16</inkml:trace>
  <inkml:trace contextRef="#ctx0" brushRef="#br0" timeOffset="119663.09">12396 14656 1603 0,'0'0'61'15,"0"2"7"-15,-2 5-50 0,2 6-21 16,-3 11 2-16,3 12 2 0,1 12 2 0,4 14 1 15,6 8 0-15,2 10-1 16,-1 9-1-16,2 5 0 0,-2 10 0 0,-4 0-2 16,0 5 2-1,-4 4-6-15,3-5-6 0,1-8-1 0,3-14-2 0,-1-13 4 16,-1-16 1-16,-1-6-14 0,-6-4-21 16,2-6-19-16,-4-7-30 0,0-9-19 15,-1-11 85-15,-3-8-328 0,-2-6 262 16</inkml:trace>
  <inkml:trace contextRef="#ctx0" brushRef="#br0" timeOffset="119926.12">12264 14761 1391 0,'0'2'79'0,"0"-1"70"16,-2 5-143-16,-4 12-16 0,-3 17 0 15,-5 20 9-15,-1 19 11 0,0 14 5 16,2 6 2-16,-1 10 0 0,-2 5-7 0,-4 10-4 16,-3 5 1-16,-1 2-13 0,-3-1-12 15,7-12-6-15,4-13-6 16,3-12 9-16,5-12-9 0,-1-11-18 16,1-14-12-16,1-12-9 15,2-12 5-15,-1-11 34 0,0-4 13 0</inkml:trace>
  <inkml:trace contextRef="#ctx0" brushRef="#br0" timeOffset="120223.97">10708 14519 1918 0,'16'21'49'0,"9"15"-47"0,11 21-26 0,10 21-5 0,3 13 1 16,3 2 21-16,3 0 7 0,0-1 0 0,4 2 4 16,8 6-15-16,3 3-8 0,7 7-4 15,-3-1-3-15,-6-2 16 0,-8-11 7 16,-3-10 2-16,-9-15 1 0,-5-11-1 15,-7-7 1-15,-7-11-4 16,-4-6 0-16,-8-9-5 0,-6-12-29 0,-4-7-33 0,-4-5 651 16,-3-3-452-16</inkml:trace>
  <inkml:trace contextRef="#ctx0" brushRef="#br0" timeOffset="120492.43">10645 14631 1613 0,'0'2'74'0,"1"1"22"16,4 3-63-16,2 10-32 0,8 16 0 0,10 23-1 31,11 20 1-31,7 18-1 16,2 9-2-16,-5 5 1 0,-2 3 5 15,-1 8-12-15,-2 16-35 0,2 7-22 16,-4 2-9-16,-5-10 16 0,-2-21 32 0,-8-16 23 16,-1-14 3-16,-4-11 0 0,-4-10-13 15,-3-11-4-15,-3-12 1 0,1-10 4 16,-1-11 5-16,-1-8-12 0,-2-8 15 16</inkml:trace>
  <inkml:trace contextRef="#ctx0" brushRef="#br0" timeOffset="120768.13">10657 14769 1761 0,'-2'13'48'0,"-1"14"-14"15,1 18-34-15,0 20 1 0,2 16 0 16,2 11 2-16,1 12-1 0,-2 5-1 0,-1 8 1 15,0 6 0-15,0 4-11 16,0-2-7-16,4-7-2 0,2-15 0 0,0-12 10 16,1-14-3-16,-4-14-16 0,-2-12-25 15,-2-10-23-15,-1-7-16 0,-1-8 5 0,-1-8 11 16,0-7 727-16,-4-9-478 0</inkml:trace>
  <inkml:trace contextRef="#ctx0" brushRef="#br0" timeOffset="121033.98">9958 14979 1809 0,'7'60'132'0,"57"89"-141"16,-89-111-52-1,159 107 59-15,-66-12 3 0,-5-12 8 0,-1 7-26 16,0 8-19-16,-1 2-3 0,-2-4-9 16,-3-7 25-16,-6-19 18 0,-6-17 3 15,-6-22 10-15,-7-11-12 0,-11-12-33 16,-3-8-26-16,-5-10-31 0,-6-10-2 0,-2-8 15 16,-1-7 596-16,-6-3-383 0</inkml:trace>
  <inkml:trace contextRef="#ctx0" brushRef="#br0" timeOffset="121293.93">9676 15179 1960 0,'14'42'45'0,"1"7"-40"0,9 24-20 16,3 16 0-16,4 12 3 16,2 5 11-16,0 0 1 0,-1-3 1 0,-2-6-13 15,-1 0-21-15,-2-1-20 0,-2-3-16 16,-2-7 8-16,-7-14 13 0,0-9 11 16,-6-16-5-16,-3-7-23 0,0-1-33 15,-5-1 720-15,-1 1-479 0</inkml:trace>
  <inkml:trace contextRef="#ctx0" brushRef="#br0" timeOffset="121523.08">9545 15397 1973 0,'1'87'35'0,"-4"15"-37"0,-2 28-58 0,-4-1-15 32,2-4 52-32,3-14 39 15,1-6 14-15,-1 1-25 0,-3 2-61 0,-4-1-18 16,2-6-11-16,3-11 30 0,4-16 38 16,4-13-18-16,3-11 658 0,-4-7-468 15</inkml:trace>
  <inkml:trace contextRef="#ctx0" brushRef="#br0" timeOffset="122235.95">8537 15326 2004 0,'0'1'82'0,"4"3"17"15,-1 3-91-15,4 11-25 0,4 10-1 16,8 20 0-16,7 16 3 0,3 13-5 0,6 11-7 16,1 4-3-16,-1 3 2 0,3 6-11 15,2 6 1-15,1 2 3 0,-4-2 6 16,-5-13 17-16,-7-15 8 0,-5-19 3 15,-3-14 2-15,-5-13-1 0,-4-10-16 16,-2-9-17-16,-4-5-17 0,-1-1-30 0,-1-5-30 16,0-3 258-16,-3 1-140 0</inkml:trace>
  <inkml:trace contextRef="#ctx0" brushRef="#br0" timeOffset="122504.61">8202 15267 1680 0,'23'3'156'0,"-21"10"-101"16,2 10-55-16,3 21-3 0,-18 20-3 16,21 18 2-1,3 12 1-15,-4 4 2 0,1 1 2 0,-2-3-2 0,-3 4-21 16,1 8-30-16,-4 5-31 0,-1 0-15 0,0-9 14 15,-1-14 28-15,1-12 31 0,2-16 18 16,-2-15 11-16,-3-10-22 0,-4-10-42 16,0-6-45-16,0-7 25 0,1-5-36 15,-1-9 73-15</inkml:trace>
  <inkml:trace contextRef="#ctx0" brushRef="#br0" timeOffset="122735.45">8114 15151 1268 0</inkml:trace>
  <inkml:trace contextRef="#ctx0" brushRef="#br0" timeOffset="122960.39">7808 15050 1648 0,'15'35'133'0,"-33"-1"-79"0,-10 16-48 16,-15 22-2-16,-33-10 5 0,18 22 4 31,-4 4 1-31,-7 3-3 0,-2 2-5 16,-1-2-5-16,7-8-1 0,8-11 1 15,10-13-5-15,7-10-30 0,1-4-35 16,1 1-35-16,2 1-24 0,5-5-4 16,8-2 18-16,9-10 248 0,7-4-116 15</inkml:trace>
  <inkml:trace contextRef="#ctx0" brushRef="#br0" timeOffset="139668.29">12144 16494 871 0,'0'0'70'16,"0"0"39"-16,0 0-35 0,0 2-27 0,0-2-4 15,1 2-4-15,-1-2 2 0,0 0-1 16,0 0-6-16,0 0-8 0,0 0-12 16,0 0-8-16,-1 0-5 15,1 0-1-15,-2 0 0 16,1 0 0-16,-5 1 5 0,0-1 3 0,-2 0-1 15,-4 2 1-15,-5 2-4 0,-3 3-1 0,-6 1 0 16,-1 0 1-16,-2 3-3 0,1 3 2 16,1 1-2-16,-5 0-2 0,1 2-2 15,-1 3-2-15,-5 2-2 0,2 9 0 0,4 1-3 16,2 0-7-16,6 4-2 16,7 0-1-16,3 2 0 0,4 3 5 0,4 6-3 15,3 4-10-15,5 6-1 0,3 3 2 16,7 0 13-16,3-5 18 0,3-9 11 0,4-3 3 15,3-6-5-15,2-6-9 0,2-3-4 16,-4-6 5-16,-1-9 10 0,-4-3 12 16,-2-3 12-16,2-6-2 0,0-1-9 15,8-5-7-15,4-5-12 0,6-2-6 0,6-6 0 32,-5-4 0-32,4-5-3 0,2-1 1 15,-1-6-1-15,6-4-4 0,-3-4-2 16,-2-3-3-16,-6-1-2 0,-5 2 3 15,-7 5 3-15,-6 5 3 0,-5 6 2 16,-5 5 9-16,-2 2 2 0,-2 2 1 0,-4 1 5 16,0 1-6-16,-4 1-2 15,-2 0 0-15,-5-1-5 0,-2-2 3 16,-2-2 5-16,-7-4 2 0,1-1 1 0,-5-2-1 16,-1-1-6-16,-2 0-1 0,-3 1 0 15,-2-2-4-15,-4 2 0 0,-1 5 0 16,0 0-2-16,-1 3 0 0,6 3 0 15,3 1-2-15,4 2-1 0,3 3 0 16,3 2-3-16,-3 0 0 0,5 3-1 0,-1 0-8 16,2 2-5-16,1 1-4 0,0 0-3 15,0 1 2-15,0-1 1 0,1 3-7 16,3-3-11-16,-1 2-19 0,5 0 20 16,-3-1-125-16,1 0 111 0</inkml:trace>
  <inkml:trace contextRef="#ctx0" brushRef="#br0" timeOffset="140723.25">12162 16516 1217 0,'-2'0'31'0,"1"0"-7"0,-1 0-28 0,-2 1 3 15,0-1 1-15,-1 3 0 0,-2 0 0 0,-1-1 0 16,-1 1 0-16,-2-1 0 0,0-2 1 16,0 2 0-16,1-2-1 0,1 2 1 15,2 0-1-15,-1 1 1 0,-2 2 0 0,-1 1-1 16,-1 1-1-16,-4 5 0 15,3 6-2-15,-2 2 0 0,2 3 0 0,4 5-3 16,1 4-2-16,2 2-3 0,5-1-5 16,-1-5 3-16,0-4 2 0,2-7 5 15,0-5 5-15,3-2 1 0,2-1 0 16,0-1 0-16,3 0-1 0,-2-2 2 16,0-2 6-16,0-2 3 0,3-1 3 15,-1-1-2 1,2 0-3-16,1-2-4 0,2-3 0 0,0 1 2 0,-2-1 4 0,-2-1 7 15,-1-3 1-15,-1-1-3 16,2-5-3-16,-2 0-1 0,-1-3-1 16,2 1 0-16,-3 0 1 0,-1-1-3 0,1 1-2 15,-3 1-1-15,1 2-3 0,-2 0 0 16,2 5 0-16,-1 0 0 16,-1 5 0-16,0 0 2 0,-1 3 0 0,0 0 1 31,1 0 0-31,-1 0 0 0,0 0 2 0,0 1-1 0,0 0 2 0,0 0-3 0,0 0-5 31,0 1-4-31,0-1-8 0,0 0 0 16,0 0-1-16,1 0 2 0,-1 0 5 15,0 0-2-15,0 0 1 0,0 0 0 16,0 0-2-16,0 0 3 0,0 0 3 0,0 0 2 16,0 0 4-16,0-1 7 0,0 1 1 15,0 0 0-15,2 0-2 0,-2 1-8 16,0 1-2-16,1 2-4 0,0-1-4 15,3 17 5-15,4 15-7 0,4 18-7 16,3 12 5-16,2-4 33 0,1-7 34 16,2-3 11-16,0 6 1 0,-2 11-42 0,-1 5-33 15,-3-2 20-15,-2-13 32 0,3-12 8 16,-8-5 11-16,0-2-26 16,-6-4-36-16,-2-3-1 0,-3-6 0 15,-4-5 1-15,0 0 1 0,-4 0-9 16,-4-2-9-16,-3 0-7 0,-8-6-6 0,-1-6 3 0,-3-1 2 0,-3-6 3 15,0-6 5 1,-4-5 4-16,-5-7 4 0,3-3 2 0,3-6 3 0,5 0 0 16,6 1 2-16,4 1 0 0,4 3 1 0,1 3 0 15,7-1 2-15,3 4 1 0,2 4 7 16,3 3 2-16,0 1 8 16,2 4 17-16,1 0 4 0,4 0 13 0,-1 2-1 15,3-1-13 1,4-3-7-16,4-2-15 0,4-3-7 15,5-2-6-15,-2-1-3 0,2 2 1 0,-1 1-2 0,-3 2 0 16,1-2-5-16,-1 2-15 0,-1-2-25 16,2-3-35-16,-1-2-33 0,0-8 689 15,-4-3-447-15</inkml:trace>
  <inkml:trace contextRef="#ctx0" brushRef="#br0" timeOffset="144883.56">8515 16806 1312 0,'-1'0'52'16,"1"0"13"-16,-2 0-43 0,2 0-12 0,-1-1-1 15,-1 1-3-15,-1-2-7 16,-3 0-4-16,-2 0 0 0,-3-3 5 0,-1 2 2 16,-3 0 6-16,-4-2 1 0,-1 2 0 15,-4-1-1-15,-2 1 0 0,2 3-2 16,-6 0-1-16,1 5-2 0,0 1-1 15,-9 3 1-15,-3 4 1 0,-5 5-3 16,-4 4-2-16,3 2-5 0,5 6-10 16,7-2-12-1,9 1-8-15,5 4-7 0,5-1 1 0,5 9 6 0,4 2 2 0,2 3 7 16,5 0 5-16,5 3 6 0,3-3 4 16,6 0 5-16,4-3 2 0,3-3 2 15,1-5 7-15,1-5 10 0,1-4 5 0,1-6 1 16,3-2-5-16,7-2-9 0,6-2-3 15,-3 0-3 1,0-3 0-16,-2-3 2 0,0-2 1 0,0-3 2 0,2-2 0 16,0-2-4-16,-4-3-2 0,-3-4-2 0,-5 1 5 15,-2-1 9-15,-2 2 9 16,-1-3 5-16,-6 0 4 0,-1 2 4 0,-2-3 6 16,-1-3 1-16,1 2-2 15,-1-3-8-15,-1 0-8 0,1-3-3 16,0-2-2-16,-1 0-3 0,1 0-2 0,-4 0-3 31,0 0-2-31,-1-3 1 0,-3 1-2 16,2 0 0-16,-5-3 0 0,2 1-4 15,-1-2 1-15,2-1-1 0,2-1-1 16,-3 2 0-16,-1 2 0 0,-2-1-1 16,-2 1-1-16,0-1 1 0,-4 2-2 15,0 0 1-15,1 5-1 0,-3 3-1 16,1 1 1-16,1 1 1 0,-6-1 0 0,-1 0 1 15,-1-1 0-15,-3-1 0 0,2-1-3 16,1-2-7-16,-2 2-12 0,-1 1-16 16,0-1-10-16,1 2-7 0,0-1-1 0,2-1 4 15,2 1-4-15,-2-1-10 0,1-2-7 16,-2 2-23-16,0 2-34 0,-2-1-54 16,3 5 98-16</inkml:trace>
  <inkml:trace contextRef="#ctx0" brushRef="#br0" timeOffset="145941.32">8416 16897 769 0,'5'5'263'0,"-5"-5"-110"15,0 0-97-15,-1 0-34 0,-5-5 9 16,3 5-13-16,2-2-9 0,1 2-7 16,-3 0-3-16,-1-1 0 15,-1 1-2-15,-2-1-1 0,-1 2 0 0,-4 0 1 16,-5 3 1-16,-2 1 2 0,-5 2 3 15,1 4 0-15,-3 2 2 0,-2 0-3 16,2 2-1-16,0-1-2 0,7 0-2 0,3-2-1 16,5 3 0-16,1-2 0 0,-1 2 1 15,0 0 0-15,3-2 1 0,1-2 0 16,3-1 2-16,2-2 0 0,1-4 0 16,0 1 2-16,1-2 1 0,1 0 0 0,0 0 4 15,2-2 1-15,1 2-1 0,1-3 4 16,1 0 3-16,2 2 2 0,1-2 2 15,5 0-3-15,0 0-3 0,2-2 0 16,0-1 0-16,-2 1 0 0,-2-2 0 16,-1-2-1-16,-2 2-3 0,-1-1 0 15,4-1-2-15,-2 1-3 0,-1-1 3 16,1 1 2-16,-3 0 1 0,0-1 2 0,-1 2 1 16,1 1-4-16,1-2-1 0,-3-1-4 15,0-1-5-15,-2-3-2 0,3 1-1 16,0-3 0-16,-3 2 1 0,2 1 2 15,-3 1-1-15,-1 4 3 0,3-1 0 16,-2 2 0-16,1 0 1 0,-1 3-1 0,-2 0 0 16,0 0 1-16,0-2 2 15,0 2-1-15,0 0 1 0,0 0 0 0,0 0-3 16,0 0-1-16,0 0-5 0,0 0-6 16,0 0 6-16,0 0 4 0,0 0 1 15,0 0 2-15,0 0-5 0,0 4-7 16,0 3 2-16,2 13 3 0,4 19-31 0,4 23-8 15,6 10-10-15,0 1 28 16,2-11 50-16,-2-7 15 0,0 3 8 0,2 9-34 16,-1 4-24-16,2-6 45 0,-2-10 32 15,-2-11 8-15,-5-7 8 0,-3 1-58 16,-4-2-30-16,-3-3-2 0,-1-8 10 16,-6-9 11-16,-5-1-10 0,-9 1-11 15,-3-3-17-15,-4 0-5 0,-4-4 7 16,-2-5 12-16,-3-4 3 0,-4-1 6 0,-2-7 3 15,-2-2 2-15,5-3 1 0,-5-3 1 16,0-4 0-16,6 2 3 0,0-1 2 0,8-2-2 16,6 2 1-16,5 4-3 15,4 1-2-15,4 5 2 0,6 3 1 0,2 3 4 16,4 3 5-16,0-1 4 0,0 1 2 16,-1-1-1-16,1 1-4 0,0 0-6 15,0 0-4-15,0 0-6 0,1 0-11 16,-1 0-11-16,0 1-21 0,0-1-20 15,0 0-27-15,0 0 692 0,0 0-457 16</inkml:trace>
  <inkml:trace contextRef="#ctx0" brushRef="#br0" timeOffset="153833.26">9409 12521 713 0,'0'0'96'0,"0"0"162"0,-1 0-249 16,1 0-8-16,0 0-1 0,0 0 2 0,0 0 5 15,0 0 5-15,0 0 6 0,0 0 6 16,0 0 3-16,0 0 2 0,0 0-1 15,0 0-4 1,0 0-4-16,0 0-7 0,0 0-6 0,0 0-3 16,0 2-2-16,-3 1-2 0,-1-1 2 0,-4 4 1 15,-1 2-1-15,-3 3 0 0,-4 7 0 16,-4 7-2-16,-7 7 2 0,-9 9-1 16,-10 8-1-16,-10 13 3 0,-11 13 1 0,-2 15 0 15,-7 14 4-15,0 8-3 16,-4 14-1-16,-10 13-1 0,-5 10-1 0,0 11-1 15,-5 5 0-15,2 3 1 0,-1 3-1 16,-2 2 0 0,-1-6-1-16,3-7 16 0,8-8 13 15,2-11 4-15,0-6 5 0,0-5-15 16,-5-3-14-16,6 0-3 0,1-8 0 0,3-4 4 16,2-6 1-16,0-13 0 15,8-6 2-15,8-7-3 0,12-8-2 0,11-12-1 16,7-11 1-16,11-12 12 0,6-10 8 15,6-5 6-15,4-5-5 0,-1-5-11 16,4-2-10-16,2-1-6 0,-1-3-1 0,2-3 0 16,-2-3-1-16,5-2 1 15,0-1 0-15,0 1-1 0,0-1 0 0,0 0 0 16,-2 2-3-16,2-2 2 0,0 0-1 16,1 0 2-16,-1 0 1 0,3 4-2 15,-3-4-4-15,-1-2-3 0,1 2-3 0,0 0 2 16,-1-2-6-16,2 4 33 0,-1-2-12 15,0 0-7-15,0 0 5 0,1 0-25 16,-1 0 16-16,0 0 8 0,0 0 2 16,0 0-4-16,0 0-1 0,0 0 0 15,0 0-3-15,0 0-2 16,-1 0-2-16,1 0-6 0,1 0 2 0,-1 0 0 16,2 0 3-16,-1-2 3 0,0 2-2 15,0-1-2-15,0 0-3 0,1-2-2 0,1-3 3 16,2-2 1-16,6-5 5 0,4-4 3 15,4-3-1-15,-1 2 3 16,-1-2 2-16,-5 6-2 0,-3 0 1 0,0 2-1 16,0 0 0-16,-1 0 0 0,1-2 0 0,2-3-2 15,2-3 1-15,0-4 1 0,3-1-1 16,0-1 1-16,2-9 2 0,2-1-2 16,6-6 1-16,4-7 0 0,7 2 0 15,5-6 1-15,-1-4 1 0,3 1-1 16,-3-6-1-16,1-4 1 0,-2 0-2 15,4 2-1-15,-3 6-3 0,-4 7-2 0,-2 10 0 16,-5 7 5-16,-4 7 1 0,-4 8 1 16,-4 7 2-16,-4-1-1 0,-2 4 0 15,-2 2-2-15,0 0 0 0,1 0 0 16,-2 3 0-16,-3 1 0 0,0 2 4 16,-6 1 5-16,3-2 3 15,-1 2 6-15,-1 0 3 0,1 0 1 0,-2 0 3 16,0 0-1-16,0 0-1 0,0 0-3 15,2 1 0-15,1 0-1 0,-3 0-3 16,4 2 4-16,-1 0-2 0,1 2-2 16,4 1-2-16,0 4-8 0,2 7-5 0,4 9-11 15,0 10-21-15,2 12-4 16,2 7-5-16,-1 0 23 0,2-1 26 0,-2-3 9 16,2 2 11-16,-1 13-45 0,4 14-45 0,1 14-26 15,-1 1 35-15,-2-11 110 0,-2-22 57 16,0-14 30-16,0-7-53 0,-2 4-123 15,2 9-35-15,2 2 5 16,-2-6 56-16,-1-9 57 0,-2-14 14 0,-6-7-16 16,-3-3-52-16,0 0-11 0,-1 2-2 15,-1-2 6-15,-2-2 9 0,0-4 0 0,1-4-11 16,-3-3-5-16,0-3-7 16,0-1 0-16,1 2 6 0,0 0 1 0,-1-2-7 15,1 0-4-15,-1 0 5 0,0 0 4 16,0 0 7-16,0 0 5 15,0 0 0-15,0 0 4 16,0 0 2-16,0 0 0 0,0 0-3 0,-1-2-5 16,1 1-2-16,-1 0 0 15,1 0-3-15,0 0-1 0,-1 0 1 16,1 1 2-16,-1-2 3 0,-1 0 3 16,-2-3 2-16,3 3 2 0,1 2 1 15,0-2-2-15,0 1 0 16,-3-3-1-16,3 4 0 0,0-5 2 0,0 2 1 15,-2 2 0-15,0-1 3 0,2 2 1 0,0 0 0 16,0 0 0-16,0 0 2 0,0 0-3 16,0 0 0-16,0 0 0 0,1 0-2 15,-1 0 1-15,0-2 1 0,0 1 0 16,0 1 0-16,0 0 0 0,0 0 0 16,0 0-1-16,0 0 2 0,1 0 0 15,1-1 1-15,-4 1 1 0,2-1 0 0,0 2 3 16,0 0 6-16,0-1 2 0,0 1 5 15,0-1 1-15,2 0-3 0,-2-1 1 16,0 1-2-16,0 0-2 0,0 0-1 16,0 0-5-16,0 0-4 0,-2 0-2 15,2 0-1-15,0 0-3 0,0 0 1 16,0 0-1-16,0 0-1 0,0 0-1 16,-1-1 1-16,1 1 0 0,0 0 1 0,0 0 2 15,1 0-1-15,-1 0 1 0,0 0-1 16,0 1-1-16,0-1 0 0,0 0 1 0,0 0-2 15,2 0 1-15,-2 0 0 16,0 1-1-16,0 1-2 16,0-2-2-16,0 0-2 0,0 0-1 0,0 0-1 0,0 0 0 15,0 0-1-15,0 0 1 16,0 2-3-16,0-2 0 0,1 0 1 0,-1 0 1 16,0 0 3-16,0 0 2 0,0 0 2 15,0 0 1-15,0 0 0 0,1 0-1 0,-1 0 0 16,0 0 0-16,0 0 0 15,0 0 1-15,0 0 0 0,0 0 1 16,0 0 0-16,0 0 0 0,0 0 0 0,0 0 0 16,0 0 2-16,0 0 0 0,0 0 0 15,0 0 1-15,0 0-1 0,0-2-1 16,0 2 2-16,1 0-3 0,-1 2 0 0,0-2 0 16,0 0-1-16,0 0 0 15,0 0-1-15,0 0-2 0,0 0 1 0,0 0-2 16,0 0 1-16,0 0 2 0,0 0 2 15,0 0 0-15,0 0 1 0,0 0 1 16,0 0-1-16,0 0 0 0,0 0 2 16,0 0 0-16,0 0 5 0,1 0 5 15,-1 0 4-15,0 0 3 0,0 0 0 16,0 0-3-16,0 0-4 0,0 0-4 0,0 0-7 16,0 0-4-1,0 0-8-15,0 0-10 0,0 0-6 0,0 0-5 16,0 0-1-16,0 0 5 0,0 0 6 0,0 0 7 15,0 0 6-15,1 0 5 0,-1 0 2 16,0 0 1-16,0 0 0 0,0 0 0 16,0 0 0-16,0 0 4 0,0 0-15 15,-1 0-2-15,1 0 2 0,0 0-9 16,2 0 11-16,-2 0-6 0,0 0-15 0,0 0-6 16,0 0 4-16,0 0-1 0,0 0 11 15,-1 0 4-15,1 0 1 0,-2 1 2 16,3 0 1-16,0-1-1 0,-1 0-1 0,0 0-3 15,0 0-9-15,0 0-2 0,0 0-8 16,0 0-8-16,0 0 743 0,0 0-516 16</inkml:trace>
  <inkml:trace contextRef="#ctx0" brushRef="#br0" timeOffset="191475.33">8988 17669 850 0,'0'0'137'0,"-2"45"222"16,2-51-276-16,-1 25 91 15,0-45-392-15,-2-3 49 0,-3 29 72 16,-1 0 96-16,-3 0 1 0,-3 0 0 16,-7 2 0-16,-6 0 1 0,-10 0 0 15,-5 1 0-15,-10 3-1 0,-11 2 1 16,-7 2 1-16,-8 4 0 0,-6-3 2 16,-1 1-1-16,-1-2-1 0,-1-1 0 0,-3 2 0 15,4 0 0-15,4-2-1 0,8 1 0 16,9-3 1-16,7-1-6 15,4 0-8-15,8-4-15 0,2 0-19 0,5 0-15 16,3-2 53 0,5 3-159-16,10-1 125 0</inkml:trace>
  <inkml:trace contextRef="#ctx0" brushRef="#br0" timeOffset="191813.87">9154 17736 807 0,'-28'-3'38'0,"-2"3"9"16,-10-1 5-16,-4 1 4 0,-3 4-16 15,-11 2-21-15,-6 1-7 0,-13 0-4 0,-6 2-3 16,-1 0-1-16,-1 1 0 0,4 0-2 16,5 1 0-16,9-1 0 0,3 0-1 15,5 1 0-15,0-4 1 0,10 1-1 16,7-1 1-16,10 0 2 0,8-2-2 16,5 1 0-16,3-3 3 0,7 0-11 0,2-1-19 15,7-2-25-15,0 1 325 0,0-1-215 16</inkml:trace>
  <inkml:trace contextRef="#ctx0" brushRef="#br0" timeOffset="192180.83">8991 17921 1009 0,'-51'4'85'16,"10"2"-76"0,-3-3 25-16,-7 1-9 0,-24-2-4 0,-10-2-9 0,-5-1-8 31,-4-2-1-31,2-2 0 0,2 1-1 16,-4-1 0-16,8 3-1 0,1 2-1 0,8 0 1 0,14 3 0 0,6 3 0 0,13-2 2 31,6 3 12-31,10 0 9 0,3-2 11 0,3 1 8 0,5 0-7 15,4-2-7 1,7 1-6-16,3-2-10 0,3-3-5 16,-5 2-2-16,3-1-4 0,0 0-1 15,-1 1 0-15,1-2-1 0,0 3-6 0,-2-3-7 16,1 1-9-16,1 0-11 0,-3-1-5 16,3 1-7-16,0-1-9 0,2 0-9 15,-1 1-18-15,-5 1 394 0,4-2-245 16</inkml:trace>
  <inkml:trace contextRef="#ctx0" brushRef="#br0" timeOffset="199711.73">7170 14645 1141 0,'4'11'46'0,"-4"-22"-125"31,-3 11 213-31,5 0-29 0,-1 0-106 16,-1-2-4-16,0 2-1 0,0 0 0 15,1-2 1-15,1 2 4 16,4-2-1-16,3-1 1 0,7-2 1 0,7-2-1 16,5 0 1-16,7-2 1 0,3 2 1 15,5-2 4-15,3 0 6 0,8 2 2 16,7 1 1-16,9 2-3 0,9-1-4 0,4 1-3 15,7 1-1-15,14-1-3 0,12 2 0 16,8 2 1-16,8 2-1 0,3 2 0 16,4 2 0-16,1-1-1 0,7 2 1 15,7-3 1-15,2-2-2 0,7 3 1 16,2-5 0-16,-5 0-1 0,-7-5 0 16,-3-1 1-16,-4-6-1 0,-2 0 1 0,1-5 0 15,1-2-1-15,-4-1 1 16,-2-2 0-16,-3 1-1 0,-7 0 0 0,-5-2 1 31,-11 2-1-31,-9-1 0 0,-10-1 1 0,-8-2-1 0,1 3 1 0,-6 3 1 16,-9-3-2-16,-5 4 0 0,-11-1 1 15,-2 3-1-15,-2 0 1 0,-4-2 0 16,-2 3 0-16,-4 2-1 0,-2 2 2 0,-10 2-2 16,-4 0 1-16,-5 2 2 0,-8-2-1 15,-3 3 3-15,-4 4 0 16,-4-1-1-16,1 0-2 0,-4 3-2 0,0-1-5 15,0 0-5-15,0 1-5 0,-4-4-2 16,1 3 0-16,-2-3 4 0,0 0 2 16,-4 0 5-16,-5-2 3 0,-7-3 2 0,-6-4 4 15,-7-1 1-15,-7-1-1 0,1 0 0 16,-2 1-2-16,-2-4-1 0,2-2 2 16,-6-2-2-16,0-4 1 0,4 1-5 15,-2 0-5-15,0-2-6 0,-1 2-3 0,1 2 5 16,9 6 4-16,9 1 6 15,11 7 2-15,7 2 0 0,9 7 2 0,-1-1 13 16,2 1 15-16,0 0-2 16,0 0-4-16,0 0-14 0,0-1-14 0,4 2 1 15,4 1 1 1,6 2 0-16,11 1 1 0,11 4-1 0,13 6 4 0,3 3 9 31,-3 3 9-31,-1 2 10 0,-7-1 3 0,5 0-4 0,0 3-9 0,-1 0-8 31,1 4-5-31,-3-2 1 0,-4-2 8 0,-2-4 6 16,-11-2 5-16,-7-3 0 16,-4-1-7-16,-10-3-6 0,-1-5-3 0,-2 2-3 15,-3 0 0-15,0 1 0 0,-3 5-3 16,-6 3-1-16,-5 5-1 0,-7 5 3 16,-6 0 1-16,-7 0 1 0,2-1 0 15,-4-2-3-15,-3-1-3 0,1 0-2 0,-4-3-5 16,-1-2 0-16,3-4-2 0,-2 1 1 15,4-2 0-15,-2-1-2 0,0-1-7 16,0 0-14-16,8-3-18 0,7-3-35 16,11-3 698-16,7 1-467 0</inkml:trace>
  <inkml:trace contextRef="#ctx0" brushRef="#br0" timeOffset="200548.32">6982 15249 1533 0,'0'0'74'0,"0"0"11"0,0 0-26 0,2 0-20 16,-2 1-8-16,1-1-7 0,0 0-11 0,-1 0-8 16,0 0-5-16,0 0-2 0,1 0-4 15,1 1-1-15,0-1 0 16,0 0-4-16,1 0 3 0,4 0 2 0,5 2 2 15,11-1 3-15,9 3 1 16,6-1 0-16,4 3 2 0,1-3 1 0,-1 3-1 16,6-4 2-16,9 1-1 0,7 2-1 15,11-2 1-15,13 3-2 0,2 0 0 16,4 1 0-16,1 2-1 0,5-1 0 0,8 1 0 16,3 1-4-16,3 0-6 0,4 3-4 15,4-1-2-15,6-1 0 0,0-2 6 16,0 0 5-16,-1-2 1 0,-2-4 3 15,-2 1 0-15,-1-4-1 0,0-4 2 16,2-1-1-16,7-2 1 0,2-2 1 16,3-2 0-16,3-1-1 0,-1-2 0 15,3 1 1-15,2-3-1 0,5 1 1 0,4-2 1 16,13-1-1-16,-1 0-1 16,0 1 0-16,-2 0-2 0,-6 4 1 0,-8 0 1 15,-4 2 0-15,3-1-8 16,-3 0-9-16,-5 2-14 0,0 1-5 0,-7 3 10 15,-11 4 7-15,-11 1 13 0,-18 1 6 16,-21 0-1-16,-14-1 1 0,-5-1-1 16,-5-1 0-16,-8-1 1 0,-5 0 0 15,-15 3 0-15,-6-1 2 0,-9 2 0 16,-4 0-14-16,1 0-20 0,-1 0-23 0,0 0-17 16,0 0 22-16,-2-2-112 0,-6-7-25 15,-11-14-62-15,-16-9 70 0</inkml:trace>
  <inkml:trace contextRef="#ctx0" brushRef="#br0" timeOffset="200881.76">12383 14632 711 0,'-2'4'102'0,"2"-1"127"0,0 0-167 0,3 2-55 15,1 0-1-15,8 6 6 0,8 3 9 16,9 5 7-16,16 3-1 0,8 3-11 15,9 2-5-15,12 3-2 16,11-1-3-16,11-1-1 0,4 3-2 0,1 2-1 16,-4 3 0-16,6 2-2 0,-1 4 2 0,-11-2 1 15,-9 0 7-15,-22-5 7 0,-16-7 1 16,-9-3-2-16,-14-5-8 0,-6-3-4 16,-7-3-1-16,-4-3 1 0,-5-1-4 15,-8 5 0-15,-5 4 0 0,-15 6 1 16,-6 4 7-16,-9-4 4 0,-8-4 3 0,-6-3 0 15,-11-6-1-15,-4-1-5 0,2-1-1 16,5-2-1-16,4 0-3 0,3-6 0 16,2 2-2-16,2-4 5 0,3 2-11 15,2 1-14-15,4 1-25 0,1-2 23 16,6-1 1-16</inkml:trace>
  <inkml:trace contextRef="#ctx0" brushRef="#br0" timeOffset="202112.68">6403 15834 1286 0,'0'0'109'0,"2"0"118"0,-2 0-184 15,2 1-40-15,-1-1-2 0,-1 0 0 16,2 0-1-16,0 0-6 15,1 0-10-15,4-1-7 0,4 0 2 0,5 0 4 16,3-3 11-16,7 3 4 0,1 1 2 16,-3 0-1-16,-1 0 1 0,-3 0 0 15,-5 0 0-15,3 1 1 0,1 1 4 16,-1-2 1-16,8 2 3 0,0-2 0 16,5 1-4-16,7 0-1 0,4 0-3 15,7 1 0-15,5 2-1 0,11-3 0 0,7 3 0 16,6 1 0-16,4 2 1 0,2 1-1 15,7 2 1-15,8-1 0 0,3 3-1 16,1-3-1-16,2 1 1 0,-1 0 0 0,9-1 0 16,7 0 1-16,0-1-1 0,5 0 0 15,0-1-1-15,2-2 0 0,0-1 1 16,4-2 0-16,4-2 0 0,7-5-1 16,8 1 2-16,13-1 0 0,5 1 0 15,-1 0 0-15,5 1-2 0,-7-2 1 16,-6 0 0-16,11 2-12 0,2-2-11 15,4 3-18-15,12 0-17 0,3 2 3 16,-5 0 11-16,5 4 15 0,-12 0 15 16,-13-1 9-16,-2-2 2 0,-11-1 0 15,-4-3 2-15,-2-2 1 0,-1-2 3 0,-4-2 9 16,-7 0 6-16,-10-1 12 0,-10-1 10 16,-7-2 7-16,-8-2-1 0,-8 2-8 15,-13 0-11-15,-8 1-12 0,-7-1-6 16,-8 2-5-16,-3-1-1 0,-9 3 0 15,-9 1-1-15,-10 1 2 0,-4 3 1 16,-10-1-1-16,-3 2 0 0,-7 3 0 0,0 0 0 16,0-1-1-16,-1 1-3 0,0 0-7 15,1 0-8-15,-1 0-9 0,0 0-11 16,-2-4-13-16,-6 3-18 0,-10-3-10 16,-16-7 4-16,-12-3 17 0,-16-6 26 15,0-5 11-15,1-4-6 0,1 0-5 0,7-2-1 16,1 5 8-16,6 1 11 15,3 7 4-15,5 0-4 0,5 5 4 16,3 2 6-16,8 2 8 0,4 1 7 0,6 3-1 16,3-2 4-16,3 5 6 0,3-2 17 15,3 4 16-15,0 0 9 0,0 0 5 16,0 0-11-16,0 0-14 0,0 0-13 0,1 0-13 16,3 2-6-1,0-2-1-15,0 0-4 0,2 2-5 0,3-2-1 16,5 0 0-16,12 2 1 0,10 5 0 0,9 0 2 15,3 3-3-15,-3 4 0 0,-4-1-1 16,-5 2-1-16,-3-1 2 0,-2 3 0 16,-6-3 0-16,-2-1 0 0,-2-1 0 15,1 0-1-15,-3-2 0 0,-5 3 0 16,-2-3-1-16,-6-1 0 0,-1-2 0 16,-1 0-5-16,-1 1-1 0,-1 0-3 0,-1 5-2 15,-1-1 2-15,-1 3-1 0,-1 4 3 16,-3 1 1-16,1 2 3 0,-2 0 2 15,-2 1 0-15,-3 1 2 0,-5 2-1 16,-2 1-1-16,0-2-2 0,-1 4-6 0,-1-3-4 16,-6 3-14-16,-4-1-21 0,-6 1-7 15,-2-1 110-15,-2-3-55 0</inkml:trace>
  <inkml:trace contextRef="#ctx0" brushRef="#br0" timeOffset="203372.91">6840 16259 1206 0,'0'0'107'16,"0"0"107"-16,-1 0-152 0,0 2-42 15,0-2 3-15,1 0 0 0,0 0-2 0,0 0-9 16,0 0-7-16,0 0-5 0,0 0-1 16,1 0-3-16,-1 0 3 15,1 0-1-15,0 0-2 0,0 0 2 0,0 0 0 16,4 0 2-16,-1 0 4 0,4-2 1 16,4 2 1-16,8 0-1 0,5 0-1 15,9-3-1-15,9 2-1 0,8 1-2 16,6 0 0-16,7 0 1 0,3 3-1 15,5-2 0-15,10 3 0 0,8 1 0 0,7 0-1 16,6 1 1-16,1 1 0 0,7-1-4 16,10 1-4-16,-1 0-4 0,5 0-1 15,4-1 2-15,-4 1 2 0,7 1 3 16,-4-1 3-16,-4-1 1 0,3-1 2 16,-1-1 0-16,0-1-1 0,1-1 0 15,1-2 1-15,-1 0 0 0,3 0 0 16,-2-4 1-16,1 0 0 0,4-1-1 15,0-2 1-15,6-2 0 0,1-1-1 0,5-4 1 16,-2 1-1-16,3-2 0 16,-3-1 0-16,-2 2 0 0,1-3 0 0,7 4 1 15,-2-1-2-15,6 3 1 0,6 4 0 16,0 1-1-16,-2 5 1 0,-5 3 1 16,-3 3-1-16,-11-1 0 0,-10 1 0 15,-9-2 1-15,-12-2-1 0,-2-1 1 16,-4-1-1-16,-8-2 0 0,-7-1 1 0,-20-1-1 15,-4-2 1-15,-8-2 1 0,-9-1-1 16,-4 2 0-16,-12 0 1 0,-2 4-1 16,-3-4 5-16,-5 2 2 0,-1 2-3 15,-6-7-5-15,-1 4-15 0,-5-2-15 16,2-2-17-16,-2 1-19 0,-3-2-10 0,-1-1-11 16,-5-7 0-16,-4 2-7 0,-3 1 6 15,-4-1 22-15,-6 2 16 0,-1 3 34 16,-2 0 15-16,-3 2 3 0,4 0 4 15,4 2 4-15,4 0-1 0,3-2 8 16,3 5 11-16,1 0 10 0,1 4 13 16,6 2 8-16,-1 0-4 0,0 0-7 15,1 0-9-15,0 0-15 0,0 0-11 16,0 0-8-16,0 0-8 0,0 1-3 16,0-1 1-16,2 4-1 0,2-4 3 0,0 0 2 15,4 4-1-15,6 1 3 0,14 6 1 16,12 0-1-16,12 5-1 0,5 1 0 15,-4 1-1-15,-8 2 4 0,-7 1 6 16,-7-1 2-16,-1-1 1 0,-5-3-4 16,-1 0-5-16,-5 0-3 0,-5-4-3 0,-9 3-3 15,-4-3-2-15,-4 6-2 0,-9 7-4 16,-8 2 3-16,-4 2 6 0,-4-4 5 16,-5-2 14-16,-4-2 7 0,-7 1 2 15,-11-5 2-15,-5-2 1 0,0-1-5 16,5-3 1-16,6-2 3 0,8 1-5 15,7-1 1-15,5-1-4 0,9-2-4 16,3 1-1-16,4-1-4 0,4-1-2 16,1-1 1-16,3-2 0 0,5-1 1 15,-1 1-7-15,1-2-10 0,0 2-24 16,0-2-32-16,0 0-20 0,1 0 475 0,4 2-305 16</inkml:trace>
  <inkml:trace contextRef="#ctx0" brushRef="#br0" timeOffset="213900.71">10687 12357 822 0,'4'14'18'16,"4"2"-10"-16,1 3-9 0,4 2-1 0,1 0 3 15,3 0-1-15,3-1-5 0,3 0-10 16,6 1-9-16,8 1-10 0,6-2-5 16,8 1 3-16,5-2 4 0,7 1 12 15,15 2 9-15,6 0 6 0,5 2 3 16,-5-1 1-16,-6-1-2 0,-5 0 0 16,1 0 1-16,4 2 7 0,0-1 10 15,-7 1 9-15,-9-2 2 0,-8 2-5 0,-6-2-8 16,-2 3-7-16,-3-1-2 0,1 1-2 15,1 2-2-15,-1-3 5 0,2 0 23 16,-6-3 12-16,-5-3 11 0,-6 0-2 16,-7-5-21-16,-4 2-13 0,-5-2-9 15,-6 1-4-15,-1 2 2 0,-5 2 2 0,-1 7-1 16,-1 5 1-16,-4 6-1 0,2 2-2 16,-1-3 0-16,1 3-1 0,1-3-2 15,2-2 0-15,3 2-1 0,6-1 1 0,6 0 0 16,7 0 1-16,10 1 0 0,6 3 1 15,10 3 0-15,9 0 0 0,10 3 0 16,7-1 6-16,1-5 5 16,-4-2 6-16,-7-3 2 0,-10-1-5 0,-8-3-1 15,-7-2-5-15,-11-1-4 0,-7-5-2 16,-4 1-3-16,-4-3-1 0,-2 1 0 0,-4-1 0 16,-6 0 4-16,-2-1 3 0,-7 0 4 15,0 2 1-15,-1 2-2 0,0-1-2 16,0 2-2-16,0-2-3 0,0-1-1 15,1-1-1-15,1 0-1 0,4 0 0 16,1-1-1-16,3 1 0 0,5 1 1 0,4 2 1 16,4 4 2-16,12 4 1 15,9 5-1-15,15 2 4 0,14-1 2 0,-1-3 3 16,-4-3 3-16,-10-3 0 0,-7-2 0 16,-4-3-2-16,-3-2-1 15,-3-2-4-15,-2-2-1 0,-6-1-2 0,1-2-2 16,-8-2 0-16,-5 2-2 0,-1-2-1 15,-1 1 2-15,-1-1-1 0,-1 2-1 0,-1-3 1 16,-2 2-1-16,-3 1-1 0,1 3 1 31,-2-1 0-31,-1 1-3 0,-1 0-5 16,-1 2-4-16,2 1-2 0,6 2 0 16,-1-2 4-16,8 0 3 0,2 0 2 0,8 1 3 15,5 4-1-15,9 2 3 0,-1 1 6 16,-3 0 3-16,3-4 7 0,-4 2 4 15,2 0 0-15,3-3 0 0,-4 2-6 16,3-5-4-16,-7-2-4 0,-6 0-2 16,-6-3-1-16,-7 1 0 0,-1-3-2 0,-1-1-1 15,-5 0 0-15,-1-1 0 16,-2-1 0-16,-2 2 0 0,-1 2 0 0,-3 1-1 16,-1 0 1-16,1 0 0 0,-1-3 0 15,2 1 1-15,0-3-1 0,-1 4 0 16,3-4-2-16,2 0 1 0,2-1-3 15,4 5 1-15,4 6 1 0,6 5 0 16,11 1 2-16,6 3 4 0,9 4 1 16,2-3 3-16,-5-1 1 0,-5-2-1 0,-3-4-2 15,-7-2-1-15,-4-2-5 16,-2 1 1-16,-5 0-11 0,-3 1-27 0,-3 6-27 16,-3 4 29-16</inkml:trace>
  <inkml:trace contextRef="#ctx0" brushRef="#br0" timeOffset="-190470.52">33773 14975 487 0,'-14'-15'74'0,"3"4"53"0,3 3-43 15,3 4-53-15,4 1-3 0,0 1 2 0,0 0 8 16,1 0 4-16,0 2 4 0,0 0 5 16,0 0 8-16,-1 0 8 0,1 0 2 15,-1 0-7-15,-2-3-16 0,6 1-18 16,-1 0-16-16,1-1-7 0,2-1-7 16,-2 1-12-16,2-4-11 0,-3 1-18 15,2 1-24-15,2-3 268 0,-3 0-163 16</inkml:trace>
  <inkml:trace contextRef="#ctx0" brushRef="#br0" timeOffset="-190000.95">33604 14885 1027 0,'19'8'141'0,"-7"-4"222"0,-8-3-324 0,-4-1-27 15,-1 0-6-15,-3-2-5 0,-6 1-2 16,-3-3 0-16,-8-2 0 0,-8 0 1 15,-10-2 1-15,-12 3 1 0,-7 1 2 0,-2 4 0 16,-1 5 0-16,0 7 1 16,-1 9 1-16,3 6-2 0,4 3-2 0,7-1-5 15,8 0-13-15,6-1-12 0,11 3-7 16,5 2-3-16,11 8 5 0,6 3 4 16,9 5-8-16,11 8-18 0,18 7-30 15,11 9-46-15,5 5-14 0,4-3 48 16,-5-12 83-16,-6-15 87 0,7-13 40 15,5-12-26-15,7-9-57 0,7-4-34 0,-6-4 7 16,-7-6 35-16,-11-6 41 0,-7-5 24 16,-7-8-2-16,-2-11-24 0,-5-12-33 15,3-12-23-15,6-12-13 0,9-40-4 16</inkml:trace>
  <inkml:trace contextRef="#ctx0" brushRef="#br0" timeOffset="-189871.25">33806 15086 1712 0,'-38'-69'19'0,"1"4"-1"15,-1 1-2-15,-6 3-2 0,-1 7-9 16,-10 8 2-16,-11 6-1 0,2 10 1 0,-3 7-1 15,9 7-6-15,10 9-2 0,7 7-5 16,9 2-5-16,7 7 0 0,12 2 2 16,2 3 0-1,7-2-3-15,-4 3-10 0,2-4-23 0,2 3-14 0,2-1-10 16,2 4-11-16,2-3 1 0,5 2 2 16,-2 1 39-16</inkml:trace>
  <inkml:trace contextRef="#ctx0" brushRef="#br0" timeOffset="-186375.11">27723 2383 1177 0,'8'-6'18'15,"-59"-23"-58"-15,-8 0-10 16,-13-1 21-16,-31 3 27 0,49 9 1 0,0 4-2 15,4 3 3-15,1 6 2 0,-4 3 3 16,-6 1 3-16,-7 3 3 0,-3 4-3 16,-1 7-1-16,-1 6-2 0,-3 9-4 15,-12 9 1-15,-10 9-1 0,-4 11 1 0,-3 7 0 16,3 7 0-16,-4 6 0 16,-5 6-1-16,1 8-1 0,2 9 0 15,11 6 0-15,6 1 0 0,-1 0 0 0,5 1 0 16,5-5-1-16,8 1 0 0,15-1-1 15,6-1 1-15,5 10 1 0,5 11 2 16,1 6 1-16,1 9 2 0,4 13-1 16,2 3 0-16,5 10 0 0,8 8-2 15,8 5 3-15,9 10 1 0,5 7 0 16,7 0 1-16,6 6-1 0,4-5 0 16,2-2-3-16,4 4 2 0,-2-6 1 0,0-1-1 15,-1 2 5-15,-6-6 0 0,0 6 4 16,-1 4 2-16,0-7-2 0,0 7-1 15,-5 0-5-15,-6-4-3 0,2 13-1 16,-5-3 0-16,-1 4 1 0,-1 4-19 16,-6 9 48-16,-1 24 17 0,-2 15 9 0,2 7 16 15,2-16-49-15,-1-24-20 0,2-23-8 16,-7-13 0-16,-5-2 1 0,-10 0-1 16,-9 2 1-16,-6 5 0 0,-7-7-1 15,4-5 1-15,0-3 0 0,3-7 0 0,-2-10 0 16,1 3 0-16,-3-8 0 15,-1-4 0-15,0 5 1 0,-8-7 0 16,-5 1 1-16,0-1-2 0,-1 4 0 0,4 0 1 16,5-4-2-16,5 8 1 0,1-8 1 15,6 2-1-15,6 1 0 0,-1-1 1 16,2-4-1-16,0-3 0 0,1 0 1 16,1-3-1-16,0-5 1 0,2-7 0 15,2-7 0-15,6-7-1 0,1-6 1 16,4 0-1-16,-1-4 0 0,0-4 1 15,-2-1-1-15,0-3 1 0,-2-5-1 0,-1-6 0 16,-1-6 0-16,1 2 1 16,3 2 0-16,-1-2-1 0,1 0 2 0,3-6-2 15,1-7 0-15,2-7 0 0,3 0 0 16,-2-1 0-16,-1-2 0 0,2-3-1 16,0-12 0-16,6-8 1 0,2-16 0 0,2-6 0 15,1-5 0-15,-3-2 0 0,1-1 0 16,0-1 1-16,1-2-1 0,1 0 1 15,1-2 1-15,-1 0-3 0,0-1-5 16,0-2-7-16,-1 0-6 0,2 0-2 16,0 0 6-16,-1 0 7 0,0 0 3 15,0 0 3-15,0 0-7 16,0 0-2-16,0 0 2 0,0-5 3 0,0 5 6 16,0 0 6-16,0 0 0 0,0 0-1 0,0-1 13 15,0 0-1-15,3-1-1 16,-2-2-2-16,4 2-13 0,-4-1-1 0,3-1 1 15,-1 1 1-15,1-3 2 0,-1 1 0 16,1-2-3-16,5-1 3 0,3-3 1 16,0-2 2-16,5-2 2 0,0-4 1 15,2-2-5-15,1-4-1 0,8-4-2 0,4-5-2 0,6-2 1 16,7-6-3-16,2-3-6 16,9-1-7-16,6-4-11 0,4 0-7 0,-5 1-4 15,-12 5-1-15,-11 6 6 16,-9 5 9-16,-4 10 8 0,-5 5 7 0,-4 4 6 15,-5 5 3-15,-3 4 5 0,-3 0 4 16,-1 1 5-16,-2 2 3 0,0-1 3 16,-1 3 0-16,-1 0 0 0,0 0-11 15,0 0-13-15,0 0-8 0,0 0-10 16,-3 3-2-16,-4 10 3 0,-13 17-6 0,-15 25-5 16,-22 27 3-16,-14 18 7 0,-9 5 7 15,11-9 10 1,15-15 4-16,17-16 0 0,11-13-1 0,-1-4 1 0,-2-5 0 15,-1-5 0-15,3-8-2 0,6-14 1 16,3-7-7-16,2-8-13 0,-2-5-3 16,-2-5-4-16,-2-4 9 0,1-7 14 15,-2-1 5-15,-4-7-1 0,-2 0 17 0,1-4 0 16,-5-7-1-16,1-6 10 16,2-11-6-16,-2-7 4 0,3-1 5 0,0-1-2 31,-3 0-12-31,1 2-3 0,4-2-6 0,3 4-2 15,2 2-1-15,3 6-1 0,2 5 1 16,3 8-1-16,4 10 0 0,3 11 1 16,1 6 1-16,4 6 0 0,2 7 4 15,0 0-3-15,0 0-6 0,0 0-11 16,0 0-16-16,0 0-19 0,-1-4-14 16,1 4 361-16,-1 0-233 0</inkml:trace>
  <inkml:trace contextRef="#ctx0" brushRef="#br0" timeOffset="-182282.05">25623 5783 1082 0,'197'-30'17'0</inkml:trace>
  <inkml:trace contextRef="#ctx0" brushRef="#br0" timeOffset="-181796.51">28468 5550 611 0,'324'7'31'16,"-51"1"-14"-16,1 3-49 0,-50 5-27 15,-9 4-8-15,-2 7 32 0,-3-1 57 16,-25 3 36-16,1-3 23 0,-16-2 16 16,-27-5-5-16,-13-3-5 0,-28-3-13 15,-16-3-24-15,-10-1-21 0,-12-4-16 16,-17-1-7-16,-18-1-2 0,-14-3 2 0,-9 0-3 16,-2 0-8-16,-3 0-11 15,-1 0-8-15,0-1-3 0,-8-1 4 0,-5-4 10 16,-12-6 3-16,-14-5 6 0,-16-10 3 15,-10-12 0-15,-11-12 1 0,-2-10 2 16,-8-11 0-16,-17-5 0 0,-8-4-2 16,-3 0-5-16,2 0-2 0,13 4-2 15,-1-1 3-15,5 10 3 0,6 9 2 0,13 12 0 16,18 11 1-16,14 10-2 0,9 10-3 16,9 7-3-16,9 8-26 15,8 1-42-15,3 3 4 0,6 4 14 16,4 2 41-16,7 7 56 0,10 10 10 0,14 9-6 15,13 10-15-15,14 9-12 0,22 7-8 16,11 3-3-16,6 0 1 0,2 1 1 16,-3-1 2-16,9 0 3 0,1 1 0 0,-2 3 0 15,-10 0 0-15,-17-2 0 0,-14-5 0 16,-10-8-4-16,-13-4-8 16,-14-10-16-16,-13-4-3 0,-16-3-10 0,-12-1 2 15,-12 1 9-15,-11 0 7 0,-7 1-9 16,-7-2-2-16,-11-4-8 0,-8-3 3 0,-23-6-82 15,-17-3 77-15</inkml:trace>
  <inkml:trace contextRef="#ctx0" brushRef="#br0" timeOffset="-181466.42">24990 7629 1357 0,'-1'0'64'0,"0"2"85"16,-1 4-221-16,2 2-21 0,1 1 36 15,2 0 39-15,5-2 19 0,7 0 4 0,13 2-1 16,17 0-2-16,18-1-6 0,27-2-4 16,34-4 1-16,23-4 2 0,20-5-1 15,18-4 4-15,-3-4 0 0,7-2 2 16,19-5 2-16,-2-2-2 0,24-1-13 16,12-4-23-16,9 0-41 0,15-2-68 15,12-2-105-15,-1 1 136 16</inkml:trace>
  <inkml:trace contextRef="#ctx0" brushRef="#br0" timeOffset="-181100.21">31664 7331 751 0,'-47'-30'17'0,"0"-4"-16"0,-14-9-1 16,-8-3 1-16,-10-2-1 0,-4 2-1 15,-3 3-7-15,12 3 0 0,11 7-1 16,11 6 4-16,8 4 4 0,7 7 1 16,10 7-3-16,8 4 0 0,11 5-6 15,7 0-4-15,0 3-11 0,3 6 9 0,3 3 7 16,13 12 8-16,10 9 21 0,15 12 5 16,14 10 7-16,16 9 6 0,26 9-2 15,17 3-10-15,10 5-2 0,5 2-3 16,3-4 1-16,-5 3 1 0,-4-4 0 15,-14-5-6-15,-25-9-7 0,-18-12-5 16,-23-15-7 0,-19-11 19-16,-15-7-24 0,-14-2-5 0,-9 0 1 0,-9 6-27 15,-10 2 26-15,-9 0 5 0,-16 2 4 16,-12-4-7-16,-21 2 92 0,-21 0-235 0,-11-5 131 16</inkml:trace>
  <inkml:trace contextRef="#ctx0" brushRef="#br0" timeOffset="-180270.15">23917 11427 2069 0,'1'0'-19'0,"0"0"-82"16,2 0-21-16,4 2 56 0,13-2 32 16,21 1 25-16,24-4 7 0,34-6-9 15,38-4-14-15,24-8-13 16,18 0-14-16,14-2 8 0,-17 3 15 0,-10 5 13 0,-1 0 13 16,-19 3 2-16,-1 0 2 0,11-4-1 15,8-2 0-15,10-3 0 0,29-4-1 16,9-2 2-16,5-1-1 0,19 0 3 15,1 2-4-15,21-1-18 0,14 3-23 16,16 5-27-16,18 3-24 0,2 5-14 16,17 8-15-16,-9 9 13 0,-8 11 19 15,-8 5 53-15,-33 7 73 0,-28 0 53 16,-20-6 39-16,-31-9-9 0,-21-8-32 0,4-6-38 16,-20-6-30-16,-5-3-13 0,-9-5-5 15,-22 2 31-15,-11-3 27 0,-20 1 21 16,-16-1 8-16,-15-3-29 0,-9-2-30 15,1-7-35-15,2-7-39 0,-4-7-19 0,-6 0-2 16,-10 5 27-16,-11 9 41 16,-10 9 17-16,-3 0 0 0,-8-9-32 15,-11-13-37-15,-14-17-12 0,-14-7 1 0,-12 0 21 16,-4 4 23-16,-6 7 10 0,-11 2 3 16,-5 9 2-16,2 4-4 0,7 10-2 15,16 5-5-15,13 10-9 16,7 6-9-16,11 7-13 0,8 5-4 0,6 1 4 15,5 6 12-15,4 4 17 0,5 10 13 16,9 10 10-16,9 10 10 0,17 12 5 16,16 9-4-16,22 10-4 0,25 11-7 0,12 6-3 15,8 7-1-15,1 3 0 16,5-8-2-16,-2-2 1 0,-11-8-2 0,-8-3 1 16,-24-3 0-16,-10-8-2 0,-10-11 0 15,-19-13-2-15,-10-17-9 0,-20-7-3 16,-15-4-5-16,-19 4-1 0,-16 3 4 0,-8 2 6 15,-5-3 6-15,-11-2 4 0,-7-3 5 16,-28-6-4-16,-19 0-1 0,-16-6-11 16,-12-6 779-16,-14-4-560 0</inkml:trace>
  <inkml:trace contextRef="#ctx0" brushRef="#br0" timeOffset="-179869.6">24847 14503 1422 0,'4'10'69'0,"7"4"44"16,13 10-116-16,21 9-50 0,18 8 21 16,15 2 17-16,11 0 10 0,13-3 1 15,24-3-5-15,17-4-6 0,9-8-4 16,18-2-5-16,-1-5 3 0,-2-1 8 0,17-2 5 15,-8-2 5-15,-5-2 2 0,14-3 0 16,-6-2-1-16,5-5 1 0,22-2 1 16,-5-5 1-16,22 1-7 0,10-6-12 15,6 3-16-15,17-1-25 0,6 3-19 16,13 5 777-16,10 1-527 0</inkml:trace>
  <inkml:trace contextRef="#ctx0" brushRef="#br0" timeOffset="-179597.67">31730 15134 898 0,'80'25'290'16,"-6"-19"-92"-16,-13-6-143 16,-4-5-14-16,23-16-226 0,-24 14 61 0,-12 5 60 15,-20-2 79-15,-22 4 44 16,0 0 3-16,-1 0-40 0,-1-4-83 16,-10-3-34-16,-14-7 2 0,-15-10 14 0,-16-11 43 15,-25-11 21-15,-27-4 5 16,-14-7 8-16,-10-2 1 0,-6 1-4 0,2 0-6 15,7 4-10-15,7 3-1 0,19 7 3 16,16 3 4-16,9 5 3 0,9 10 3 16,13 5 7-16,15 10 5 0,15 5 12 0,13 3 13 15,11 3 22-15,0 0 23 16,-1 0 19-16,2 0 13 0,0-1-12 0,5 2-16 16,6 0-23-16,22 5-24 0,33 3-4 15,34 8-36-15,36 19 10 0</inkml:trace>
  <inkml:trace contextRef="#ctx0" brushRef="#br0" timeOffset="-179403.88">32451 15268 887 0,'59'39'105'16,"-20"-3"69"-16,-7-1-162 0,-12 5-168 0,-7 14-82 15,0 5 71-15,-13-4 107 0,-6-14 101 16,-14-7 76-16,-14-1-60 0,-28 6-42 16,-26 4 0-16,-12 4 4 0,-11-7 3 15,4-3-1-15,-12-6-6 0,-7-8-3 16,-4-4-3-16,-2-5-4 15,9-10-7-15,3-4-14 0,6-6-11 0,7-3-15 16,16-6 252-16,7 2-162 0</inkml:trace>
</inkml:ink>
</file>

<file path=ppt/ink/ink1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04:48.735"/>
    </inkml:context>
    <inkml:brush xml:id="br0">
      <inkml:brushProperty name="width" value="0.05292" units="cm"/>
      <inkml:brushProperty name="height" value="0.05292" units="cm"/>
      <inkml:brushProperty name="color" value="#FF0000"/>
    </inkml:brush>
  </inkml:definitions>
  <inkml:trace contextRef="#ctx0" brushRef="#br0">4595 4523 812 0,'0'0'7'0,"-2"0"-19"0,-2-1-9 0,2 2-1 16,-3 1 16-16,3 0 14 0,-1-2 4 15,-2 0 6-15,2 1 4 0,-1-1 5 16,-4 0 5-16,3 0 4 0,-2 0 4 15,2 0-2-15,1 0-6 0,-1 0-7 16,-2 0-6-16,-2 0-2 0,-1 0-1 16,-6 0 2-16,-1 0 0 0,-4 0 0 0,-4 0-4 15,0 2-5-15,-5-2-2 0,-2 1-4 16,1 0-1-16,-1-1 0 0,0-1-1 16,1 1 1-16,-3-2 0 0,-2 1-2 15,-1 1 2-15,1-1 0 0,2-3 0 16,-4 2 3-16,0 1 9 0,-4-1 5 15,-9-2 6-15,-1 1 3 0,0-1-4 16,0 2-2-16,0 0-3 0,1 1-6 0,-2-3-5 16,-1 2-2-16,-1 0-4 0,-4 1 0 15,1 0 0-15,-3 1-2 0,4-1 1 16,2 1 0-16,-3-2-1 0,4 2 0 16,1 0 1-16,0 0-1 0,2 0 0 15,-2 3 0-15,-1-1 0 16,2-1 1-16,4 0 1 0,3-1 4 0,-1 2 2 15,1-2 2-15,-1 0-2 0,1-2-2 0,2 0-2 16,1 1 0-16,-3-1-2 0,1 2 0 16,-1 0-2-16,3 0 0 0,3 0 1 15,5 1 0-15,3-1-1 0,2 1 1 16,0-1-1-16,-1 0 0 0,2 1 3 16,0 0 0-16,5-1 2 0,4 3 3 15,-5 0 0-15,5-1 1 0,-3 2 0 0,0-4-2 16,2 0-2-16,-2 4-1 0,3-2 0 15,0-1 1-15,0 3 1 0,0-4-2 16,0 1-1-16,1 0-1 0,2 0-1 16,5 3 0-16,3-2 1 0,0-1-1 15,2 0 0-15,-1-1 1 0,0 2 0 16,-1-2 3-16,0 0 1 0,2 1 0 16,0 1-1-16,0-2-1 0,4 2-3 0,2-2 0 15,-1 0 1-15,0 0-2 0,-2 0 2 16,3 0-1-16,0 1-1 0,0-1 1 15,0 0-1-15,0 0 0 0,0 0 1 16,0 0 0-16,0 0-5 16,0 0-4-16,0 0-5 15,-3-1-9-15,3 2-6 0,0-1-9 0,0 0-13 16,0-1-8-16,0 1-10 0,0 0-8 16,1 0 41-16</inkml:trace>
  <inkml:trace contextRef="#ctx0" brushRef="#br0" timeOffset="27441.87">28382 2325 815 0,'14'16'208'0,"-14"-22"-155"15,0-5-70-15,0-4-29 0,-15-23 49 0,15 18 5 16,2 1 5-16,2-1 5 0,1 1 10 16,4-3 8-16,1 2 1 0,5 1 0 15,2-1-10-15,3 1-10 0,7 1-6 16,7 0-4-16,4 4-3 0,9 3-3 16,10 2 0-16,2 4 0 0,-2 2 0 15,-6 3 0-15,-10 3 0 0,-1 0 0 16,-2 1-1-16,-3 5 0 0,0 2 0 15,-2 2-1-15,-4 4-2 0,3 1 0 0,-3 4 1 16,1 5-2-16,-1 6 0 0,-6 6 0 16,-4 8-3-16,-11 8-2 0,-8 9 2 15,-13 4 1-15,-18-1 3 0,-9 1 5 16,-10-6 1-16,-4-3 0 0,1-5 0 0,-3-13-2 16,2-8 0-16,-2-13 1 15,-6-11-1-15,-4-9 2 0,-1-8 5 0,1-7 3 16,5-8 4-16,7-8 1 0,-1-4-5 15,1-9-1-15,-3-7-3 0,-5-5-4 16,1-5 0-16,4-4 0 0,10 3 1 16,11 2 3-16,11 5 7 0,10 6 6 15,7 5 3-15,7 4-1 0,4 3-3 0,8 1-12 16,4 4-10-16,4 0-6 0,7 7-8 16,6 3 3-16,8 5 3 15,7 4 0-15,1 3 2 0,-2 4-3 0,-2 4-4 16,-7 2-7-16,-6 2-18 0,-1 2-19 15,-3 0 33-15</inkml:trace>
  <inkml:trace contextRef="#ctx0" brushRef="#br0" timeOffset="28211.98">28891 2288 1077 0,'-2'1'7'0,"-5"1"-27"0,-1 1-6 16,-4 0 29-1,-3 1 12-15,-3-1 4 0,-5-1 6 0,-11 2-3 16,-11-2-4-16,-4 0-5 0,0 3-3 15,2 1-5-15,10 2-2 0,5 1 0 16,0 4-2-16,10-1 0 0,5 0 0 16,6-1 0-16,7-2 0 0,2-5 1 15,2-3 5-15,0 0 10 0,1 2 11 16,4 1 2-16,4-3-4 0,5 3-11 16,7 1-12-16,8-1-3 0,2 3-1 0,4 1 0 15,9 2 0-15,6 0 1 0,0 3 0 16,0 3-1-16,-7 0 1 0,-9 4-1 0,-2 1-1 15,-5 1 2-15,-2 1-2 16,-7-2 3-16,-6 0-1 0,-7-2 0 0,-5 0 2 16,-6 1 2-16,-9-1 5 0,-4 2 10 15,-9-2 3-15,-3-2-1 0,-7-4-3 0,-12-4-7 16,-6-3-7-16,0-4-1 16,1-2 0-16,12-1-3 0,12-3-8 0,1-1-14 15,10-1-23-15,5 1-17 0,2-1-17 16,6 1-7-16,4 1-50 0,2 1 81 15</inkml:trace>
  <inkml:trace contextRef="#ctx0" brushRef="#br0" timeOffset="29144.08">28468 2753 922 0,'-3'0'8'0,"1"5"-6"0,-2-2-24 16,-3 5 7-16,1 2 20 16,2 2 3-16,0 1 4 0,1 3 5 0,-1 0 6 15,-2 1 13-15,0 1 10 0,-3 4 3 16,0 5-2-16,-3 3-4 0,-3 9-3 16,-1 7 0-16,-5 7-1 0,-2 10-4 15,-5 9-8-15,-5 10-7 0,-8 5-8 16,-7 7-5-16,-1-1-2 0,-3-8-2 0,8-5-1 15,5-8 1 1,5-10-1-16,6-5 1 0,1-11 2 0,9-4-3 0,4-5-1 16,-1-4 2-16,4 0-2 0,2-5 1 15,-1-3 0-15,5-2-2 0,0-4 2 16,1-4 0-16,4-2-1 0,-1-2 2 16,1-4-1-16,3 1 1 0,0-2 0 15,1-1 2-15,1 0-2 0,1-1 2 16,0 0-2-16,4-4-2 0,4 0 0 0,2-2 0 15,-2-3-1-15,3-2-1 0,2-2-2 16,4-2 0-16,1-2 0 0,8-3 1 16,1-1 1-16,3-1 1 0,6-1 3 15,0-1 2-15,0-3 2 0,-2-1 1 16,-7-3-4-16,-4 3-4 0,-4 0-3 0,-7 3-2 31,-4 3 4-31,-5 7 9 0,-7 3 2 16,1 6 3-16,-1 3-7 0,-3 2-7 0,-5 3-4 15,-5 5-1-15,-4 7 1 16,-4 8 4-16,-2 9 0 0,-8 5 0 0,-9 7 1 16,-8 4-1-16,-6 1 1 15,0 3 1-15,4 1 0 0,8-7-1 0,6-7 1 16,10-13 0-16,3-9-1 0,6-5 3 16,1-5 3-16,3-4 0 0,-1-6 5 0,-3-4 0 15,-2-7 0-15,-3-6 0 16,-3-5 0-16,2-6-5 0,-3-3-1 0,-1-2-1 15,-2-1-4-15,-1-1 0 16,1 2 1-16,2 1-1 0,2 2 0 0,2-1 0 16,5 6-1-16,2 4-1 15,4 4 1-15,3 7-4 0,4 3-3 0,3 6-7 16,0 0-17-16,0 0-15 0,0 1-20 16,0-1-23-16,0 1-28 0,-2 0 80 0,2-1-2 15</inkml:trace>
  <inkml:trace contextRef="#ctx0" brushRef="#br0" timeOffset="30346.7">28024 4760 1419 0,'-22'13'37'0,"-13"-1"1007"0,-8 2-154 0,-295 136-2910 31,282-113 2019-16,6 3-2-15,11-1-3 0,10-4-3 16,4 4 0-16,12-2 2 0,5 0 3 16,7-2 5-16,2-1 7 0,7-2 10 15,2-4 5-15,7-1 2 0,6-3-1 0,3-5-7 16,6-3-5-16,7-2-8 0,14-3-9 16,9-4-11-16,7-6-8 0,0-5-4 15,-10-7 4-15,1-7 3 0,-3-3 4 16,1-2 3-16,1-6 3 0,-3 3 7 15,-1-7 8-15,-3 1 7 0,-8 1 4 16,-4-2 5-16,-11-1 2 0,-4 6 8 16,-6 1 9-16,-6 8 7 0,-4-1 1 0,-5 4-10 15,-3 1-11-15,-5 0-14 0,-4 0-7 16,-5-4-4-16,-7-3 0 0,-5 1 0 16,-6-2-1-16,-10 0 1 15,-4 3-1-15,-4 1-3 0,1 2-7 0,6 3-12 16,5 2-12-16,9 3-13 15,7 0-13-15,5 2-9 0,9 3-11 0,1 1-13 0,3 1 329 16,3 2-192-16</inkml:trace>
  <inkml:trace contextRef="#ctx0" brushRef="#br0" timeOffset="31009.53">28046 5121 1171 0,'0'-3'36'0,"0"2"-12"0,0-5 8 0,-1-1-19 16,-4-1 13-16,-3-4 1 0,-5-2-5 16,1-2-8-16,-4-2-1 0,0 2 0 15,-4 1 1-15,0 2 0 0,1-2-3 16,-1 4-1-16,1 1-3 0,1 4-3 15,0 1-3-15,2 5-1 0,0 0-5 16,1 3-2-16,2 2-1 0,1 0-1 16,3 2-1-16,2-2-8 0,3 3-4 15,4 0 1-15,1-1 4 0,3 1 12 0,3-3 7 16,0 1 3-16,1 1-2 0,1-5-2 16,3 3-2-16,3-4-6 15,0-1-2-15,0-3-3 0,-1 0-1 0,-3-1 3 16,-1-3 7-1,0 2 4-15,-3-1 7 0,-3-1 3 0,-2 0 2 0,2 0 2 16,-3 3 4-16,1 0 3 0,-1 1 0 0,-1 3 2 16,0-1-1-16,1 1-5 0,-1 0-3 15,0 0-7-15,3-1-6 0,-1 4-3 16,1 5-5-16,2 8-1 0,4 3 1 16,3 8 0-16,4 1 3 0,0 2 2 15,-1-1 0-15,2-3 1 0,0 1 3 0,0-5 1 16,0-2-1-16,-3-6 1 15,0-1-2-15,-2-5-2 0,-2 0-4 16,-2-4-9-16,-5-2-13 0,2 1-13 0,-5-3-14 16,1 0-17-16,0 1 5 0,-1-1 29 15</inkml:trace>
  <inkml:trace contextRef="#ctx0" brushRef="#br0" timeOffset="36479.03">27770 2295 1147 0,'4'0'22'0,"-1"0"-28"0,-1 0-5 0,-2 1-4 15,-1 1 7-15,-3 0 8 0,-1-1-1 16,-1 3-1-16,-1 1 1 0,-2 2 0 16,-4 1 1-16,-4 1 2 0,1 3 1 15,-10 2 1-15,-5 5 2 0,-1 8 2 16,-10 6 5-16,3 7 10 0,-7 9 3 15,-2 3-1-15,-4 9-5 0,-8 9-6 0,0 8-4 16,-13 13 0-16,-7 10 2 0,-5 5-2 16,-4 4-1-16,4 1-1 0,-3 0-4 15,-6-6-1-15,-1-6 0 0,0-14-2 16,6-10 3-16,15-7-1 0,5-7 0 16,5-7 0-16,7-6-1 0,5-9 0 15,6-4-1-15,8-8 0 0,9-4 2 16,7-4 5-16,5-4 1 0,2-2 3 15,4-4-1-15,1-1-5 0,2-2-1 0,1-3-2 16,3-1-1-16,3-2 0 0,-1 0 2 16,2 0-1-16,0 0 2 0,0 0 1 15,0 0 0-15,3-1-2 0,3-2-10 16,4-2-20-16,6 0-24 0,1-3-10 0,3-1 2 0,4 0-9 16,4 0 12-1,5 1 5-15,1 3 4 0,0-2 28 0,1 0-23 0,-4 0-19 16,-4 1-5-16,0 0-4 0,-7 3 30 15,-2 0 23-15,-4 1-14 0,-4 1-37 16,-6 0-31-16,-1 1 43 0</inkml:trace>
  <inkml:trace contextRef="#ctx0" brushRef="#br0" timeOffset="36939.47">26170 4142 350 0,'0'0'135'0,"-3"-4"90"0,1-1-16 0,1-2-102 16,-2-4-31-16,-2-2-17 0,2-1-5 15,-7-1-8-15,-4 2-8 0,-3-3-8 16,-7 5-7-16,-3 2-3 0,-5 3-2 0,-1 3-3 31,-3 3-3-31,-4 3-3 0,0 3-2 0,-3 8-1 0,-4 2-2 16,1 5 0 0,-1 4-1-16,-4 1-2 0,0 2 0 0,-2 0-1 0,-1 2 1 0,6 1-1 15,7 1 0-15,6 1 0 0,8-4 0 16,6 1 2-16,5 3 0 0,5-1 1 15,7 2 0-15,6 1-4 16,9 0-4-16,7 0-4 0,5-3 0 0,5 0 2 0,3-5 4 16,5-6 3-16,6-4 3 0,4-9-1 31,3-2-3-31,3-3-10 0,4-3-7 0,-1-5 1 16,4-3 1-16,0-3 9 15,-3-2 9-15,2-5 2 0,-1 0 5 0,-1-7 4 16,-4-3 2-16,-8-4 1 15,-6-5-2-15,-8 1-1 0,-6-3 0 0,-1 3 4 16,-9 0-1-16,-2 1-1 0,-8 3-6 16,-6 1-5-16,-7 2-3 0,-7 2-1 15,-2 1-4-15,-3 3 1 0,-4-1 0 16,-1 4 1-16,-7-2 2 0,-3 6-1 0,-2 1-3 16,-4 3-3-16,4 5-3 0,3 4-9 15,5 1-10-15,3 2-14 0,6 2-20 16,5 0-20-16,1 1 6 0,4 4-124 15,2 1 127-15</inkml:trace>
  <inkml:trace contextRef="#ctx0" brushRef="#br0" timeOffset="37506.62">25948 4463 752 0,'13'7'114'0,"-13"-23"-86"15,-4-2-35-15,-6-2-12 0,-8-13 60 16,7 20 3-16,-2 1 7 0,-3 3 2 16,-2 1 0-16,-1 1-10 0,0 3-9 15,1-1-7-15,-4 4-7 0,0-1-5 16,-4 2-4-16,0 2-4 0,3-1-3 16,0 4-1-16,4 1 0 0,2-2 0 15,2 1-1-15,7 0 2 0,1 0 1 16,4-1-3-16,3 3-1 0,0 0-3 15,6 1-7-15,4-1-2 0,2-1 1 0,3 1-3 16,1-2 3-16,3-4-1 0,4 1 1 16,0-2 4-16,3-5 0 0,0-1 0 15,-1-2-5-15,-2-6-3 0,3 2 3 16,0-2 0-16,-1 2 13 0,-4 2 8 16,-4 1 13-16,-5 5 11 0,-3 2 0 15,-2 4-2-15,-2 3-14 0,2 5-11 16,0 8-5-16,-1 7-2 0,-1 8-1 0,-1 6 2 15,0 0-2-15,3 4 1 0,-2-3 0 16,2 0 0-16,1-3 0 0,1-7 2 16,0-3-5-16,0-7-3 0,0-6-6 15,-5-3-8-15,1-6-10 0,-4-3-16 16,0 0-34-16,0-4 44 0</inkml:trace>
  <inkml:trace contextRef="#ctx0" brushRef="#br0" timeOffset="64136.6">4001 5865 668 0,'-1'2'14'0,"1"-2"-14"16,-4 1 5-16,2 0 4 16,2 0 2-16,0-1 3 0,0 0-5 15,0 0 13-15,0 0 16 0,0 0 13 0,0 0 11 16,0 0-7-16,0 0-12 0,1 0-8 16,-2 1-4-16,1-1-4 0,0 0-1 15,-8 0 2-15,6 1 0 0,-7 1 2 16,-2 0 2-16,-3 0-6 0,-6 1-6 15,-5 0-8-15,-4 1-7 0,-1 1-1 0,-3 0-1 16,1 1 0-16,1-1 1 0,-2 1 1 16,-5 1-1-16,3-2 0 0,-4 2-1 15,1 0-1-15,-2-1 0 0,-4-1 0 16,-3 0-1-16,-5 0 0 0,0 1 2 16,-1-3-2-16,0 1 2 0,4 2 3 15,-2-1 6-15,2-1 4 0,0 2 1 16,1 0-2-16,2-1-5 0,1 3-4 15,-2-1-2-15,-2 0-2 0,-1-1 2 16,0-2-2-16,5 0 0 0,-1-2 2 16,0-2-2-16,-1-2 1 0,1-2 0 0,0-2-1 15,6 2 0-15,-2-3 1 0,4 1-1 16,2 1 0-16,3 0-1 0,3-1 0 16,3 3 0-16,0-3 0 0,2 1 0 15,2-1 1-15,-1 0-1 0,1 1 0 0,-3-2 1 16,2 2 1-16,4-1-2 0,0 0 0 15,5 2 0-15,2-1-1 0,-2 2 0 0,4 1 1 16,2 0-1-16,-1 0 0 0,5 1 1 16,1 1-1-16,4 0 0 0,-5-1 0 0,2 1 0 15,3 0 0-15,-1 0 0 0,1 0-1 16,0 0 0-16,-1 0 0 0,1 0-2 16,0 0 2-16,0 0 0 0,0 0 1 15,0 0 0-15,0 0 2 0,0 0 0 0,0 0 1 16,0 0-1-16,0 0-2 0,0 1-1 15,0-1-2-15,0 0-4 0,0 0-6 16,0 0-3-16,0 0-7 0,0 0-5 16,1 0-11-16,-1 0-6 0,0 0-17 15,0-2 16 1,-1 0 31-16,0-5-1 0</inkml:trace>
  <inkml:trace contextRef="#ctx0" brushRef="#br0" timeOffset="155694.45">24277 8960 597 0,'0'0'39'15,"1"0"21"-15,-1 0-29 0,0 0-15 16,0 1 16-16,1-1 14 0,-1 0 13 0,1-1 3 16,-1 1-4-16,0 0-9 15,0 0-5-15,0 0-6 0,0 0-4 0,0 0-3 16,0 0-6-16,0 0-7 16,0 0-8-16,2 0-4 0,-2 0-2 0,1 0 1 15,0 0 3-15,2-1 2 0,-1 1 1 16,2-1 1-16,0 1 0 0,2-4-1 15,2 2 0-15,1-1-3 0,3 1-3 0,3-2-2 16,5-1-1-16,6-1 1 0,5-2-1 16,6 1-1-16,3 2 0 0,1-4 1 15,0 2-2-15,-1-1 1 0,3 1 0 16,1-2-1-16,4 0 0 0,5 1 1 16,7 0-1-16,12-1 0 15,9 1 1-15,4-1-1 0,3 0 0 0,2 0-1 0,9 4 1 16,6-1-1-16,4 1 1 15,-5-2 0-15,-7 1 0 0,1 1 0 0,2 1 0 16,-6-1 0-16,-8 0 1 16,-14-2-1-16,-12-2 1 0,-3 1 0 0,2 0-1 15,2 1 0-15,1 1 1 0,1 0-1 16,-5-1 0-16,-11 1 3 0,-9 2 3 16,-7 0 1-16,-1-1 3 0,-1 2-4 15,-1-1-1-15,0 1-3 0,-4 2 6 16,-5 0 10-16,-7-4 10 0,-3 3 4 15,-3 0-3-15,-1-2-9 0,-1 3-8 0,-1 0-6 16,0 0 0-16,1 0 3 0,-2 0 4 16,-1 1 4-1,-1 0 0-15,0 0-5 0,0 0-3 0,0 0-7 0,0 0-3 16,0 0 0-16,0 0-3 0,0 0-2 16,0 0-5-16,0 0-9 0,0 0-8 0,0 0-5 15,0 0-8-15,0 0-7 0,0 0-10 16,0 0-13-16,-1 0-13 0,1 0 199 15,0 0-101-15</inkml:trace>
  <inkml:trace contextRef="#ctx0" brushRef="#br0" timeOffset="156678.34">27268 9988 1370 0,'-1'0'23'0,"0"0"-34"0,0 0-21 0,1 0-12 15,0 0 18-15,1 0 17 0,-2 0 7 16,1 0 2-16,0 0 2 0,0 0 3 16,1 0 2-16,-1 0 0 0,0 0 0 15,0 0-1-15,0 0 1 0,0 0-2 16,-6 0-5-16,-3 0-1 0,-5 1-1 15,-10-1-1-15,-10 1 3 0,-12 0 1 16,-8-1-1-16,-3 2 1 0,-1 2 1 16,2-1-2-16,2 3 1 0,-1-1 0 0,-6 3-1 15,-8-1 1-15,-9 2 0 0,-4 0-1 16,0-1 1-16,8 1-1 0,6 0 0 16,-4-2 0-16,-2 2 1 15,-4 0-1-15,-3 1 0 0,4 1 0 0,7-1 0 16,1-1 2-16,4-1 2 0,-7-4 4 15,-4 1 2-15,2-4 2 0,5-1 1 16,8 0 1-16,10 0 1 0,4-1 3 16,-1 1 7-16,2-4 1 0,-3 3-1 0,-2 0-2 15,1-1-10-15,5 2-6 0,8 0-1 16,7 0 1-16,6 1 1 0,4 1 0 16,2-1 0-16,7 1-4 0,1 0-1 0,5-1-1 15,2 0-1-15,3-1 2 0,0 0 2 16,0 0-1-16,0 1 2 0,0-1-1 15,0 0-2-15,0 0 0 0,0 0 1 16,0 0-1-16,0 0-1 0,0 0 1 16,0 0-3-16,0 0-4 15,0 0-5-15,0 0-6 0,0 0-6 0,0 0-3 0,0 0-12 16,0 0-7-16,0 0-14 0,0 0-14 16,1 0-10-16,2-1 10 0,4 1 33 15</inkml:trace>
  <inkml:trace contextRef="#ctx0" brushRef="#br0" timeOffset="171398.57">2749 12434 1074 0,'-1'0'42'0,"2"0"10"0,-1 0 2 15,0 0-6-15,0 0 3 0,-1-1-12 16,0 0-10-16,1 1-9 0,0 0-5 16,0 0-5-16,0 0-3 0,0 0-1 15,-5 0-3-15,-1-2-3 0,-2 2-2 0,-6 0-1 16,-4 0 2-16,-5 0 1 0,-4 2 1 15,-3 1 2-15,-7 1-1 0,-4 1 0 16,-5-1-1-16,-2-1 1 0,0-1-2 16,-8-2 1-16,-4-1 0 0,-2-1 0 15,-1-5 0-15,3-1 1 0,0 2-1 16,6-1-1-16,3 1 1 0,6 3 0 16,5-4 0-16,7 5 0 0,6-2-1 0,8 2 0 15,6 1 2-15,7 0-1 0,3 1 2 16,3 0 2-16,0 0-5 0,0 0-1 15,0 0-6-15,1-1-6 0,2 2 0 16,3-1-4-16,8 0 2 0,11 1 6 16,12 0 6-16,12 1 1 0,13 2 2 0,2 0 0 15,4 2 0-15,2-3 0 16,3 2 0-16,3-2 0 0,3 1 1 16,3-1 0-16,-3-1 1 0,-2 0-1 0,-2 1 0 15,-6 2-1-15,-7-1-1 0,-12 0 1 16,-12-1 0-16,-13-3 0 0,-7 2 2 15,-6 1-1-15,-6-2 2 0,-1-1 2 16,-4 1-7-16,-1-1 3 0,-3 2 8 0,-1 0-3 16,-4 0 7-16,-5 0-1 15,-13 3-4-15,-15-1 6 0,-16 1 3 16,-14-2-2-16,-8-2-3 0,-7-1-5 16,0-1-3-16,-2 0-1 0,0-6-1 0,4 5-1 15,7-2 0-15,4 3 1 0,5 2-2 16,7-1 0-16,1 2 1 0,8-2-1 15,6 2 1-15,7-2 0 0,5 2-1 16,8-1 0-16,6 1 0 16,5 2 0-16,7-4 3 0,7 0-4 0,-1 0-9 0,2 0-18 15,0 0-21-15,0 0-16 0,0 0-16 16,0 0 75-16,6-2 137 0,9-5-88 16</inkml:trace>
</inkml:ink>
</file>

<file path=ppt/ink/ink1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08:15.789"/>
    </inkml:context>
    <inkml:brush xml:id="br0">
      <inkml:brushProperty name="width" value="0.05292" units="cm"/>
      <inkml:brushProperty name="height" value="0.05292" units="cm"/>
      <inkml:brushProperty name="color" value="#FF0000"/>
    </inkml:brush>
  </inkml:definitions>
  <inkml:trace contextRef="#ctx0" brushRef="#br0">13421 4653 987 0,'-10'20'24'0,"-25"-17"-24"16,-6 3-1-16,-4-5-1 15,-9-15 1-15,17 16 1 0,-3-2 1 0,-2 0 1 16,-5 0-1-16,-1-2 1 0,0 2 3 15,-4-1 4-15,-3 1 8 0,-2 0 4 16,-1 0-1-16,8 3-3 0,6-1-6 16,5 1-5-16,2 1-1 0,3-1-1 15,4-1-2-15,5 0 2 0,7 0 2 16,8 0-1-16,3-2 2 0,7 0 1 0,0 1 0 16,-1-1-1-16,1 0-13 15,0 1-23-15,0-1-76 0,1 0-79 0,14-2 99 16</inkml:trace>
  <inkml:trace contextRef="#ctx0" brushRef="#br0" timeOffset="541.82">16375 4609 1351 0,'-14'0'17'0,"-3"3"-36"0,-6 3-1 0,-3-6 19 15,-1 2 1-15,-1-1 0 0,-1-1 0 16,-3 1 0-16,-6-1 0 0,-1-1 0 16,-9 0-1-16,-5 0-1 0,0 0 0 0,-1-4 0 15,3 4 1-15,4 0 1 16,1 1-1-16,2 0 1 0,5 0 0 0,6 0 0 16,2 1 0-16,3 0 2 0,4 0-1 15,0 3 0-15,7-4 0 0,4 1 0 16,1 0 0-16,5 0 1 0,2 0-1 15,1-1 1-15,3 0 1 0,0 0 1 0,0 0-3 16,1 0-12-16,0 0-23 16,0 0-26-16,0 0-1 0,0 0-70 0,3 1 83 15</inkml:trace>
  <inkml:trace contextRef="#ctx0" brushRef="#br0" timeOffset="27168.69">13154 12171 1089 0,'0'0'37'0,"-1"0"-8"0,1 0-1 15,0 1-8-15,0-1-4 0,-1 0-8 16,1 2-5-16,-1-2-3 0,1 0-2 0,-2 0-1 16,-3 0-1-16,1 2-1 0,-5-2 0 15,-3 0 0-15,-3 0 1 16,-6 0 2-16,-4 0 6 0,-4 0 9 0,-10 0 12 15,-5-4 3-15,-11 1 0 0,-10-3-1 16,-4 1-6-16,-3-3-1 0,-2-1-1 16,-1 0-5-16,-10-1-5 0,-13-1-2 0,-5-1-3 15,-9 1-2-15,3-1 2 0,-9-1-3 16,-5 2 1 0,-3 1 0-16,-6 2-1 0,-1 4 0 0,-3 4 2 0,0 0-2 15,1 1-1-15,0 2 0 0,2 3 3 16,-1 1 10-16,2 4 11 0,1 0 3 0,1 0-2 15,6-1-9-15,-3 3-7 0,7-2-3 16,0-1-1-16,-1 1-2 0,4 1 0 16,6-1 1-16,1-2 5 15,-1 0 10-15,8-2 10 0,2 0 4 0,14-1-1 16,5 0-7-16,1-2-7 0,3 1-2 16,9-2-2-16,5 1-3 0,7 0-1 0,9-1-1 15,4 1-2-15,10-2 0 16,5 1-2-16,9 1 0 0,3-1-1 15,6 0 0-15,4 0 0 0,1-1 1 16,3-2 3-16,3 0-1 16,-1 0 1-16,-3 0 1 0,4 0-2 15,0 0 2-15,0 0 2 0,0 0-1 16,0 0 2-16,0 0 1 0,0 0-3 0,1 0-4 16,0 0-3-16,-1 0-7 0,0-5-5 15,0 5-2-15,0 0-6 0,-2 0-5 16,3 1-6-16,0-1-11 0,0 0-6 15,-1 0-6-15,0 0-4 16,0 0-6-16,0 0-5 0,1 0-9 0,-1 0-6 16,0 0-7-16,0 0 444 0,0 0-275 15</inkml:trace>
  <inkml:trace contextRef="#ctx0" brushRef="#br0" timeOffset="55963.21">26975 10887 1180 0,'0'0'109'16,"0"0"127"-16,0-1-243 0,-1 1-30 15,1 1 5-15,0-1 23 16,-1 0 5-16,1 2-5 0,-3-4-4 0,0 2 3 0,-3-3 2 16,0 1 6-16,-4 0 2 0,-2 2 0 15,-3-1 1-15,-7-4 0 0,-5 1-1 16,-4-2 0-16,-4 1 0 0,-4 1-1 16,-7-2 1-16,-10 0 1 0,-12-1 0 15,-1 0 0-15,-2 3 0 0,5-5 0 16,7 3-1-16,3-3 2 0,1 1-2 15,4 0 1-15,-1 0-1 0,0 3 0 0,5-3 1 16,4 1-1-16,11 2 0 16,5-2 1-16,5 2 2 0,5 1-1 0,3-2 1 15,5 4 1-15,2-2-1 0,5-1 3 16,0 4 3-16,2 1 8 0,0-2 8 16,0 2 4-1,0 0 7-15,0 0-2 0,0 0-7 0,1-6-2 0,1 2-10 0,0-2-5 16,4-6-4-16,5-12-3 15,6-14-3-15,4-13-2 0,2-15 1 16,-3-6-1-16,-2 1 0 0,-5 4 2 0,1 9-1 16,-5 8 1-16,-1 4 0 0,-2 2 1 15,0 2 0-15,0-3-1 16,-2 2 1-16,-1 1-1 0,-1 6 0 0,0 7 0 0,-2 5 1 31,1 4 2-31,0 8 1 0,-1 3-1 16,0 5 0-16,0 1 1 0,0 3 1 0,0 0-1 0,0-1 0 0,0 1-3 31,0 0-1-31,0 0-1 0,1 0-1 16,0 0 3-16,0 0 5 0,3-2-1 15,-1 2-1-15,2 0-3 0,5 0-4 16,2 1 0-16,6 1 2 0,8-1-6 16,7 4-16-16,9 1-14 0,4-1-5 15,5 2 4-15,0 1 20 0,-1-1 13 0,6-1 6 16,11-1-1-16,10 0-19 0,4-3-7 15,-6-1-7-15,-12 3 27 0,-15-4 40 16,-11 0 14-16,-3-1 9 0,2-2-37 16,4 0-38-16,4 1-12 0,1 2 7 0,-10 1 35 15,-14 0 20-15,-8 2 8 0,-8-3-12 16,-1 0-24-16,0 2-3 0,-3 0 0 16,1 2-1-16,-1 0-4 0,-1 2-7 15,-1 6-8-15,-3 7 0 0,-5 11 5 16,-5 12 4-16,-1 7 7 0,-9 5 3 15,-2 6 0-15,-1 4 0 0,-2 5 2 0,3 4-2 16,4-2 1-16,2-3 0 0,4-9-1 16,2-7 2-16,1-5 2 0,-1-8 0 15,1-2 3-15,-1-2 2 0,4-6 2 16,1-5 1-16,4-3 0 0,-1-4-4 16,3 0-2-16,-1-2 0 0,2-2 3 15,0-4 3-15,1-1-1 0,0-2-2 16,1-2-3-16,-1 1-3 0,-1-2-1 0,1-1 0 15,1-1 1-15,0 0-2 16,0 1 2-16,0 0 2 0,0-2-2 0,0 0 2 16,0 0-1-16,0 0-1 0,0 0 0 15,0 0 0-15,-1 0-1 0,1 0-3 16,0 0-11-16,0 0-18 0,1 0-42 16,-1 0 663-16,-4 1-451 0</inkml:trace>
  <inkml:trace contextRef="#ctx0" brushRef="#br0" timeOffset="63757.06">6359 7156 1027 0,'-1'0'15'0,"-2"0"-21"0,-2 1-6 16,-1 0 7-16,0 1 5 0,-2-2 0 16,-2 0 0-16,-1 0 4 0,-5 0 3 0,-3-2 5 15,0-2 3-15,-4-2-2 0,2 2 1 16,-3-1-1-16,1-1 4 16,0 1 2-16,2-2-1 0,-2 2-1 0,-4-2-4 15,-6-1-3-15,-3 1-2 0,-6 3 1 16,1-2-3-16,-4 2-1 0,-4 0 0 15,-9-1-2-15,-6-1 0 0,-8 1 0 16,-13 1 0-16,-6-1-2 0,-3 2 2 16,-5-2-3-16,10-1 3 0,-2 3 9 15,-1-3 7 1,4 4 7-16,2 1 2 0,7 1-8 0,7 0-5 0,3 0-5 0,0 2-1 16,2 0 1-16,1 3 1 0,5-2-1 15,8 3-1-15,8-2 3 0,8 4 2 16,6-1 4-16,3-3 3 0,5 2-1 15,4-3-4-15,3 0-3 0,5 1-2 16,2-2-3-16,2 1 0 16,4-1-4-16,0-1 0 0,3 0 1 0,-1-1-2 0,1 0 2 15,0 0-1-15,0 0-2 0,0 0-2 16,0 0-3-16,0 0-5 0,0 0-6 16,1 0-13-16,0 0-24 0,1-2-13 15,1 2-10-15,6-15 34 0</inkml:trace>
  <inkml:trace contextRef="#ctx0" brushRef="#br0" timeOffset="79759.14">24922 3380 341 0,'0'0'19'0,"1"0"17"0,-1 0 20 0,0 0 26 15,1 0 10-15,0 0-4 16,0 0-18-16,-1 0-17 0,0 0-11 16,0 0-6-16,0 0-3 0,0 0 3 15,0 0 2-15,0 0-1 0,0 0-2 0,0 0-6 16,0 0-4-16,1-2 0 0,-1 3-4 16,0-1-3-16,0 0-6 0,0 0-3 15,0 0-2-15,0 0 1 0,0 0-2 16,0 0-2-16,-1 0-2 0,1 0-2 0,-1 1-3 15,1 0 0-15,0-1-1 16,-1 1 0-16,-3 3 2 0,1 0 0 0,-1 3 0 16,-3 0 2-16,0 2 1 0,-2 5 3 15,-2 3 3-15,-1 4 1 0,-3 3 0 16,-1 2-1-16,0-3-4 0,-1 4-2 16,-2 3-1-16,0 0 0 0,-1 2 0 15,-2 0 0-15,2 2 1 0,-2 2 2 16,1 1-2-16,1 3 13 0,-1-1 5 15,1 4 4-15,5-1 3 0,-3-4-12 0,4-1-3 16,0 0 6-16,-3 1 5 0,1 1 4 16,-1-3-1-16,2-4-10 0,0-6-5 15,4-1-3-15,1-2 0 0,0-3 1 16,2-3 0-16,1-2 0 0,1-2 1 16,2-3-2-16,0-2 1 0,1-1-1 0,1-3-1 15,1 1 0-15,1-4 0 0,0-1 1 16,0 1 2-16,0-1 6 0,0 0 4 15,0 0 4-15,0 0 2 0,0 0 0 0,0 0-3 16,0 0-3-16,0 0-4 16,0 0 1-16,0 0-3 0,1 0-4 0,0 0-5 15,3-2-5-15,1-4-6 16,2 1-2-16,2-2 1 0,2-2-2 0,3-4-4 16,2-1-4-16,2-4-6 0,0-1 3 0,0-1 5 15,0 1 4-15,-3 1 4 16,-1-2-4-16,2-1-8 0,-3-1-8 0,2-2-6 15,-3-4 0-15,0-2 1 0,1-4 10 16,2-2 3-16,0-2 5 0,1-2 8 16,-1 0 1-16,-2-1 5 0,1 3 1 15,0-1-1-15,1 2 0 0,1 1 1 0,-3 0 0 16,0 2 0-16,-1 1 3 0,-1-1 0 16,1 5 3-16,0 1 2 0,-2-3-2 15,-2 6 0-15,0 0 0 16,-2 2 1-16,1 7 4 0,-1 0 0 0,-1 2 1 15,1 4-2 1,-3 0-2-16,3 2 2 0,-3 4 2 0,1 0 1 0,-2 2-3 16,-1 2-5-16,0 0-4 0,-1-1-2 0,0 1-2 15,0 0-2-15,0 0-3 0,0 0-1 16,0 0-2-16,0 0 0 0,0 0 2 16,0 0 3-16,0 0 1 0,-1 0 2 15,0 0 0-15,1 0-1 16,-1 1 0-1,-2 3 0-15,2-2 0 0,0 2 0 0,0 4 1 16,0 1-1-16,1 6 2 0,-1-2 1 16,1 5-1-16,1 7 1 0,1 6 1 15,0 12-1-15,1 8 1 0,0 7 0 16,-1 4 0-16,-2 2 0 0,0 0 1 16,-2 4-1-16,-1 3 0 0,-2-2 1 0,1 0-1 15,-2-5 0-15,0-6 2 0,2-3 2 16,-2-7 2-16,2-7 1 0,-1-5-3 15,1-6 0-15,1-6 1 0,0-6-1 16,2-3 1-16,-1-9 1 0,2-5 1 16,0 1 2-16,0-2 6 0,0 0 1 15,0 0 10-15,0 0 5 0,0-5-3 16,0 0-2-16,1-6-11 0,0-5-6 16,1-9-6-16,2-4 0 0,-3-6-2 15,3-4-1-15,-1-8 0 0,0-2 0 16,1-5-1-16,-1-3 1 0,0-5-1 0,-2-4 0 15,1-5-1-15,0-1-1 0,-2 3-1 16,0-1 2-16,0 5-1 0,-3 3 1 16,2 4-2-16,0 1-1 0,-1 7 2 15,1 9 1-15,1 7 2 0,0 9-2 16,1 6 1-16,-1 6 0 0,1 4-5 0,-1 7 0 16,0 1-5-16,1 1-3 15,-1 0 2-15,0 0-4 0,1 0-1 0,1 5 2 16,0-1 1-16,1 10 5 0,3 7 6 15,3 11 0-15,3 10 1 0,3 10 2 16,2 6-1-16,3 5 1 0,0 5 0 16,2 0 0-16,-2 2 1 0,3-4 0 0,-2-1-1 15,-3-2 0-15,2-3 0 0,-2-3 1 16,0-3-1-16,0-5 2 16,-3-3-1-16,2-2 0 0,-4-8 0 15,-1-4-1-15,-2-8 2 0,-2-5 2 0,-2-4 0 16,0-3 2-16,-1 0 2 0,1-5-2 15,-1-1 1-15,-1-2-1 0,-2-2-1 16,-1 0 5-16,-1-2 5 0,0 0 2 16,0-2 6-16,-1-1-1 0,1-1-6 0,0-5-3 15,0-5-7-15,0-4-4 16,-1-7-2-16,-3-7 1 0,-2-7-1 0,-1-8 0 16,-2-5 0-16,2-4 0 0,-2-4 0 15,-2 0 1-15,1 2-1 0,-1 1 0 16,1 2 1-16,0 1-1 0,0 2 1 0,1 2-1 15,-1 2 0-15,2 0-2 16,-1 4 2-16,2 2-1 0,1 3 1 0,1 4 1 16,-1 3-1-16,2 4 0 0,0 6-2 15,3 5-1-15,0 4 0 0,1 4 1 16,-2 2 2-16,0 1-1 0,2 6-1 16,0-1 1-16,-1-1-1 0,1 2 0 0,1 0-4 15,0 1-4-15,1 1-1 0,-1 4-2 16,2 2 4-16,3 10 5 0,2 7 0 15,3 10 2-15,4 7 1 0,1 6 0 16,3 5 1-16,2 1 0 0,-2 1 0 16,0-2 0-16,5-3 1 0,-1 2-1 15,3 0 1-15,3 0 1 0,1 3-1 16,-1 0-1-16,2 0 2 0,2-4-1 16,-2-3 0-16,0-5 1 0,-6-7-2 15,-1-2 0-15,-4-5 2 0,-5-6-2 16,-1-2 1-16,-5-1 1 0,-1-6-1 0,-1-2 0 15,-5-3 0-15,2-4-1 16,-2-1 2-16,-2-4 1 0,0 0 1 0,0 0-1 16,-1-1-1-16,1-3-3 0,-4-1 1 0,-1-6 2 15,-5-3 3-15,-4-10 0 16,-2-6 1-16,0-6-2 0,-4-6-1 0,-2-4 0 16,-5-8-2-16,-2-3 0 0,0-6 0 15,2 0-1-15,-1 0 1 0,1 3-1 16,0 0 0-16,2 3 0 0,1 3 0 15,4 1 0-15,1 4 0 0,2 3 1 0,3-1 0 16,1 4 0-16,2 6 1 0,1 5-2 16,3 7 0-16,0 3 1 0,0 5-1 15,0 3 1-15,2 5 0 0,2 1-3 16,3 8-4-16,0 0 1 0,0 0-1 16,0 0 0-16,1 0 3 0,3-1-2 15,-1 4 0-15,4 3 2 0,2 4 2 16,2 7 0-16,2 3 0 0,4 9-2 15,5 7 3-15,3 7 0 0,5 6-1 0,2 4 1 16,4 2 0-16,3-1 0 16,7 1 0-16,4-1 0 0,-2-2 0 15,-2-1 0-15,-3 1 2 0,-4 2-2 16,0-1 2-16,0 3-1 0,-2-1-1 0,-1-8 1 16,-2-2 0-16,-2-5 0 0,-3-4 0 0,-1-1 0 15,-2-3-1-15,-5-5 0 16,1-3 2-16,-5-5 4 0,-4-3 5 0,-2-4 5 15,-4-4-1-15,-4-2-2 0,-1-3-4 16,-2-3-4-16,0 0-2 0,-3-1 0 16,3 1-3-16,-4-1 0 0,3 2 1 15,1-1-1-15,0 0 0 0,-1 2 0 16,-4-3 0-16,3 0 1 0,2 1 1 16,-1-1 0-16,1 0-2 0,-1 0-8 15,1 1-16-15,-2-2-23 0,4 4-10 16,-2-2-20-16,0 0-13 0,0-4 53 15</inkml:trace>
  <inkml:trace contextRef="#ctx0" brushRef="#br0" timeOffset="86910.61">24364 4730 1035 0,'0'0'146'31,"0"0"-150"-31,0 1 4 0,-2-1-1 0,2 1 1 16,-2 2 0-16,-2 3-1 16,-2 0 2-16,-1 4 9 0,0 2 5 15,-1 3 5-15,-1 3 4 0,-1 3-5 0,-3 6-4 16,-5 6-3-16,-3 6-1 0,-2 6-2 15,-2 2-1-15,-2 5-3 0,0 0-3 16,-4-2 1-16,0 3-2 0,-2-2-1 16,-5 1 2-16,2 0-2 0,1 2 1 0,-2 3 2 15,5 0-2-15,1-4 0 16,7-4 1-16,6-9-2 0,4-6 0 0,4-3 0 16,0-5 1-16,2-6 0 0,4-4 1 15,0-7 0-15,2-5 0 0,1-1 1 0,1-3-1 16,0 0 2-16,0 0 1 15,0 0-1-15,0 0 4 0,0 0 4 0,0 0 2 16,0 0 8-16,0 0 3 0,3-3-2 16,0 1-3-16,1-4-11 0,7-6-4 15,3-9-9-15,8-13-8 0,10-7-4 16,3-8-3-16,5 0 12 0,-3-5 9 16,-6 1 7-16,-2-1 2 0,-2-1-4 15,-1-2-8-15,-1-5-7 0,2-6-4 16,-3-2-10-16,-2-1 5 0,0 4 7 15,-3 7 7-15,-3 9 11 0,1 10 0 16,1 4-2-16,0 7-4 0,-2 1-2 0,-4 5 0 16,-2 6 4-16,-1 2 0 0,-2 6 1 15,-1 2 3-15,-2 4-3 0,-1 2-2 16,-3 2-1-16,0 0-8 0,1-2-4 16,-1 4-1-16,0 2 0 0,0 4 5 15,-4 3 1-15,1 11 2 0,0 8 0 0,-4 8 3 16,1 9-2-16,-2 9 1 0,-2 8 1 15,-1 5 0-15,0 6 0 0,1 0 1 16,1 2-1-16,0-3 0 0,2 0 0 16,2-2 0-16,2-6 0 0,1-4 1 15,1-8-1-15,1-6 0 0,0-7 0 0,0-8 0 16,0-5 0-16,1-7 0 0,0-7 0 16,1-6 2-16,-2-3 0 0,0-5 0 15,0 2 2-15,0-2 2 0,0 0 7 16,1 0 10-16,-1 0 15 0,3-5 3 15,-1 2-7-15,1-4-9 0,3-5-17 16,3-8-5-16,2-11-1 0,2-11-2 16,1-11-1-16,-2-10-2 15,0-8 0-15,-1-1-1 0,0-5-6 0,-2-2 1 16,1 3-1-16,-2-1 2 0,-2 3 6 16,-2 6-1-16,2 2-1 0,-1 6 0 0,0 8-1 15,-1 7-2-15,-3 8-2 0,1 4-1 16,-1 10 4-16,0 7 4 0,0 6 4 15,-1 6 0-15,-1 0-2 0,1 4-7 16,0-2-3-16,0 2-4 0,0 1-5 16,1 4 3-16,-1 2 1 0,1 5 6 0,2 7 6 15,2 10 1-15,1 11 1 0,1 9 1 16,3 12-1-16,4 12 1 0,-1 6 0 16,3 6 0-16,-1 1 0 0,-1-4 0 15,2-4 0-15,0-5 1 0,-3-9 1 0,0-9-2 16,-1-6 2-16,-2-4 1 0,-1-7-2 15,0-2 1-15,-2-8 2 0,-3-9-1 16,1-4 3-16,-4-8-1 0,1-2-1 16,-2-4 6-16,1 1 8 0,-1-2 4 15,0 0 5-15,0 0 1 0,0 0 2 16,3-2-2-16,-3 1-6 0,1-4-12 16,-1-5-10-16,-1-11-6 15,-3-13 0-15,1-15 3 0,-4-16 3 0,1-15 2 16,-1-6-6-16,-5-4 0 0,2 8 0 15,-1 8-3-15,0 8 7 0,0 0 0 0,-4 1-3 16,-2 1-1-16,0 2-5 0,-4 9-5 16,0 5 2-16,0 11 0 0,3 7 4 15,4 5 6-15,4 6 0 0,2 1 1 16,2 6 1-16,3 4 0 0,3 7 2 16,0-1 1-16,0 2-1 0,0 0 1 0,0-1-1 15,0 1-2-15,2 1-2 0,5 8-2 16,6 5-3-16,9 6 2 0,8 12 3 15,5 5 0-15,2 8 1 0,-2 5 1 16,-4 3 0-16,-1 6 0 0,0 1 0 16,0 4 0-1,6 6 0-15,0 0 1 0,4 0-1 0,1 0 1 0,0-6 0 0,4-2-1 16,1-6 1-16,0-4 0 16,-2-3-1-16,-6-5 1 0,-5-6 0 0,-5-5 0 15,-8-3 3-15,-1-5 2 0,-2-2 0 16,-5-4 6-16,1-2 2 0,-4-4 1 15,-4-4 0-15,-1-3-5 16,-1 0-5-16,-1-3-2 0,-2-3 1 0,0 1 0 0,0-1 2 16,0 0 5-16,0 0-2 15,-1 1 1-15,0-1 1 0,1-1-4 0,0 1-1 16,0 0-1-16,0 0-2 16,-1 0-2-16,1 0 0 0,0 0-1 0,0 0 0 15,0 0 0-15,0 0-1 0,0 0-1 16,0 0-1-16,0 0-5 0,0 0-5 15,0 0-11-15,0 0-12 0,0 0-17 16,0 0-20-16,1 0-14 0,-1 0 487 0,6 0-310 16</inkml:trace>
  <inkml:trace contextRef="#ctx0" brushRef="#br0" timeOffset="96840.57">23461 5672 708 0,'-2'0'21'0,"2"0"-8"0,2 2 8 16,0-2 9-16,-1 0 16 0,-1 0 11 0,1 0-7 15,-1 0-6-15,0 0-6 0,2 0-1 31,-2 0 6-31,0 0 5 0,1 2 4 0,-1-2-5 0,0 0-11 0,3-2-13 16,3 4-11-16,-1-2-5 16,-1 1-2-16,-2-1-3 0,2 0 2 0,-4 0 2 15,5 2 2-15,-4 0 1 0,1 2 0 16,-1-4-3-16,4 1-2 0,-2 1-3 16,1 0-1-16,2 4-1 15,-2 1-2-15,2-2 1 0,1 3-1 0,1 4 1 16,1 0 0-16,-3-2 2 0,1 1 1 15,-2-3 2-15,-3-1 1 0,1 2-2 16,0-5 0-16,1 2 1 0,-3-2 0 0,1 1 0 16,1-1 1-16,-3-1-3 0,0 1 0 15,-1-1 1-15,-1-1-2 0,1 1-1 16,0-2-1-16,-1 0-1 0,0-1 0 16,2 0-2-16,-1 0 1 0,-1 0 0 0,-3-2 4 15,3-1 2-15,-1 3 5 0,3 0 3 16,-3-4 4-16,3 4 12 0,0 0 23 15,0 0 28-15,1 0 4 0,0 0-7 16,1-5-26-16,4 2-26 0,5 0-6 16,3-1-4-1,5-1-3-15,1 3-3 0,1-2-5 0,2 4-1 0,0 0 0 16,0 4 0-16,-2 0 0 0,-1 2 1 16,-3 1-1-16,-2 0 2 0,-6 2-2 0,-5-1-3 15,1 2-13-15,-3 3-8 16,-1 0-5-16,-1 4 2 0,-3 4 7 0,-4 2 4 15,-5 1-1-15,-4-3 0 16,-5 0 0-16,-5-2 1 0,-1-3 6 0,-2-6 1 16,2-5 2-16,1-2 3 0,7-3-1 15,3-3 3-15,4-2 3 0,2 0 7 16,2-2 2-16,2 1 3 0,5 1 3 0,0 0 5 16,0 3 19-16,1 2 11 0,-1-5 5 15,2 3-1-15,0-2-15 0,0-2-7 31,1-1-4-31,3-1-4 0,-1 2-3 0,4-1-3 0,0 0-4 0,-1 0-4 0,1 2-2 16,-2-1-3-16,1 3 0 16,-1-3 0-16,-2 4 0 0,1 1 2 0,-3-1-5 15,0 2-4-15,-1 0-7 0,0 0-8 16,1 0-7-16,-1 0-4 0,-1 2 0 16,0-2-6-1,1 4-7 1,-1 1-5-16,0-1-8 0,-1 3 2 0,-3-1 13 15,0 3 7-15,-1-4 4 0,2-1 2 16,-2 0-1-16,-1-1 4 0,-2-1 6 16,-1-2 7-16,0 0 3 0,0-3 2 15,1-3 1-15,0-1 1 0,0-2 1 16,-2-1 1-16,3-1 8 0,2-2 15 0,0 1 12 16,5 1 10-16,0 4 17 0,1 0 0 15,2 2-6-15,-1 0-6 0,-2 1-20 16,4-3-7-16,3 0-2 0,2-1-4 15,6-1-5-15,-2 1-10 0,4 0-2 0,0 1-1 16,4 2 0-16,1 1-1 0,-2 0-3 16,2 3-2-16,-3 0-1 0,-1 1 1 15,-3 2 2-15,-5 1-8 0,-2-2-5 16,-4 3-5-16,-1-2-9 0,-2 4-6 16,-1 2-2-16,-1 3-1 0,-5 6 7 15,-2 2 13-15,-2 1 2 0,-4-1-3 0,-6 0-1 16,0-3 0-16,0-5 7 15,0-2 8-15,0-3 3 0,3-3 2 0,0-3 3 16,2-2 4-16,3-2 1 16,0-5 4-16,0-1 0 0,0-4 0 15,2 1 7-15,2-3 4 0,0 1 9 0,5 1 7 16,-1 1-2-16,6 1 1 0,0 0-2 16,1 0-4-16,0 2-3 0,-1 0-1 15,7 1-7-15,-2 0-1 0,4 0-2 16,0 1-8-16,0 0-3 0,4 3-4 15,0-2-3-15,2 5 0 0,0 0-2 0,1 2-4 16,2 3 1-16,-2 1-1 0,1 3 1 16,-2 2-2-16,-3 2-1 0,-3 3-4 15,-2 2-1-15,-4 4-8 0,-1-1-6 0,-2 3-1 16,-3 2 4-16,-4 0 5 0,-1-4 6 16,-6-1-1-16,-3-3-1 0,-3-2 2 15,0-1 6-15,0-4 2 0,1-5 2 16,2-3 4-16,3-1-1 0,2-2 3 15,1-3 5-15,1 0 3 16,0-4 3-16,-1-4 5 0,5 0 3 0,-2-2 5 16,3 1 3-16,3 0 0 0,0 2 3 15,2 0-3-15,3 0-1 0,-1 1-7 0,3 0-5 16,-2 1-5-16,5 1 0 16,-1 1-1-16,3 2-2 0,-1 2 2 15,-1-1-1-15,-1 4-4 0,1 1-4 0,-1 0-6 16,-1 0-2-16,0 1-1 0,-3 2 2 15,1 0-4-15,-3 1-2 0,-1 0 1 16,-1 0-5-16,-1 1-7 0,0-2-9 16,0 3-6-16,-5-2 0 0,0 2 6 0,-4 1 4 15,-3-2 5-15,-1-1 6 0,-2 0 5 16,1-3 1-16,-2-1-1 0,4 0-11 16,4-2-17-16,1 1-17 0,5-1-4 15,0-2 28-15</inkml:trace>
  <inkml:trace contextRef="#ctx0" brushRef="#br0" timeOffset="104246.19">23486 6273 598 0,'2'0'70'0,"-4"-1"60"0,2 0-40 0,-2 0-30 16,1 1-1-16,1 0 4 0,0 0-3 15,0-1-3-15,0 1 1 16,0 0-9-16,0 0 0 0,0 0 3 0,0 0 0 16,0-2-2-16,1 2-4 0,3 0-5 15,-4 0-7-15,0 0-5 0,0 0-4 16,1-1-6-16,0 1-6 0,-1 0-5 16,0 0-5-16,0 0 1 0,2 0-1 0,-2 1-2 15,2-1 2-15,-2 0-2 0,0 0-6 16,0-1-5-16,4-1-7 15,-3 0-6-15,0 0-2 0,-1 2 0 0,2-3 7 16,2-1 3-16,-3 1 8 0,4-2 4 16,0 1 0-16,-2-2 1 0,3 1-9 15,-2-1-5-15,-2 0-6 0,3 3-11 0,-5 0 1 16,3 0-6-16,1 1 0 0,-3-2 2 16,1 1 4-16,-1 1-8 0,0 1-22 15,0 2-20-15,-1-1-18 16,0 1 4-16,2 0 49 0</inkml:trace>
  <inkml:trace contextRef="#ctx0" brushRef="#br0" timeOffset="106071.53">23481 6137 920 0,'0'-1'59'0,"1"0"44"16,1 1-75-16,-2 0-16 0,2 0 9 0,-2 1 5 16,2-1 5-1,2 0-9-15,-3 0-1 0,3 0 4 0,-4 0 11 0,0 0 11 16,0 0 1-16,1 0-5 16,-1 0-8-16,0 0-7 0,0 0-5 0,2-1-6 15,0 1-7-15,-2 0-7 0,0 2-6 16,-3 0-3-16,-4 5-2 0,-3 10 2 15,-4 7 1-15,-5 10 3 0,-4 9 1 16,-6 8-1 0,-4 6 2-16,3 2 0 0,4 7 0 0,3 0 0 0,7-3 1 0,-4-3 0 15,4-5 0-15,1-8 0 0,3-6 0 16,3-4 2-16,1-4 0 0,4-6-1 16,0-8 1-16,2-8 1 0,1-5 0 15,1-6 1-15,0 1 0 0,0-1 8 16,0 0 10-1,0 0 17-15,0 0 19 0,0 0 7 0,2-2-10 0,1-3-20 0,3-4-21 16,2-4-14-16,3-11 3 0,5-7-1 31,2-7 1-31,0-5-2 16,-2 1-2-16,-2-1 1 0,-1-2 0 0,5-4 1 16,5-1-1-16,1-1 1 0,3 2-1 15,-3 2 1-15,-3 7 0 0,-3 2-2 16,-2 3 2-16,0 2-3 0,-2 3-3 0,1 3 1 15,-5 5-1-15,-4 6 2 0,-2 5 4 0,0 2 1 16,0 3 0-16,-1 2-4 0,-3 4-1 16,0-1-1-16,2-1-4 0,-2 2-2 15,0 0-4-15,0 0-3 0,0 4 1 16,-3 3 0-16,2 0 3 0,-4 6 3 0,-3 8 2 16,0 6 5-16,-2 5 0 0,3 3 0 15,-3 1 2-15,1 1-1 0,1 10 0 16,-1-3 1-16,3 6 0 0,0 4 0 15,-1-3 0-15,0-2 0 0,5-5 0 16,-3-10 0-16,3-10-1 0,2-6 1 0,-3-5 0 16,3-4 1-16,0-4 0 15,2 0 2-15,-1-5-1 0,0 0 1 0,0 2 2 16,-1-2 0-16,0 0 4 0,-1-2 8 16,1 2 12-16,1 0 13 0,1-1 9 15,1-2-11-15,-3-1-13 0,3-5-18 16,6-7-11-16,-1-6-1 0,7-13 3 0,3-15 0 15,-5-8 1-15,4-7 2 0,-3 1-3 16,-5-1 1-16,2 8 0 16,-3 4-1-16,1 3 0 0,-1 5 0 0,-1 7 1 15,1 7 1-15,-1 7 2 0,0 6-1 16,-2 3 1-16,-1 6 2 0,-2 6-5 16,-2 3-4-16,1 0-6 0,-1 0-6 0,2-1-1 15,-1 5 2-15,1 4-5 0,2 8-1 16,3 8 1-1,2 14 3-15,2 6 6 0,0 8 5 0,-2 3 2 0,-1-1 0 16,-1 0 2-16,1 0-2 0,-2 2 2 16,2 1 0-16,0-6 0 0,0-7 1 15,-1-8 0-15,-3-12-1 0,0-8 1 16,-2-4 0-16,-1-6 0 0,0-1 0 0,-1-5 2 16,0 0 1-16,0 0 2 15,0 0 1 1,0 0 0-16,0 0 6 0,0 0 7 15,1-4-7-15,-1 2-8 0,0-3-7 16,0-7-11-16,1-6 8 0,2-12 6 0,-1-10 0 16,0-12 7-16,-1-4-2 0,0-5-3 15,-1 2 5-15,1 2-5 0,-1 6 1 16,0 4 1-16,2 3-1 0,-2 3-2 16,1 7 0-16,1 2 3 0,-1 9-2 15,0 3 1-15,1 9 0 0,1 3-3 16,-2 4 0-16,0 0-1 0,-1 4-8 15,0 0 2-15,0 0 1 0,1 0 0 16,0 0 1-16,-1 0-3 0,2 0-6 16,1 6 0-16,1 4 3 0,2 6 2 0,2 8 3 15,5 4 4-15,4 9-1 0,3 1 2 16,5 2 1-16,-3 2-2 0,3 1 0 16,-1 0 0-16,-1 2-1 0,3 2-1 15,-3-2-5-15,-1-1 0 0,-2-1-1 16,-1-4 1-16,0-4 6 0,-2-6 1 15,-1-4 2-15,0-4-1 0,-2 1 1 0,2-4 0 16,-1 0 0-16,-3-3 0 0,-1-2 2 16,0-2 0-16,-2-2-9 0,0 0-16 15,0-4-20-15,2 3-34 0,-1-1-21 16,-1-1-175-16,-3-1 169 0</inkml:trace>
  <inkml:trace contextRef="#ctx0" brushRef="#br0" timeOffset="107570.15">23042 6961 1255 0,'0'0'16'0,"0"0"-26"15,0-2-8-15,0 2 12 0,-1-2 5 16,-1 2-1-16,4-1-1 0,-5 0 1 16,3-1 4-16,-3-1 4 0,-4-2 2 15,5 3 2-15,-3-3-3 0,2 3 0 16,3 1-2-16,-1 1 0 0,-5-1-2 15,5 1 1-15,-3 0-3 0,-1 0 0 16,2 1-1-16,-1 1 0 0,0 0-2 0,1 2-4 16,-2-1-3-16,4 3-2 0,-1-5 2 15,2 1 3-15,1 0 3 0,-1-2 2 16,0 0 2-16,0 0 7 0,1 0 10 16,-1 0 6-16,0-3 0 0,6 1-1 0,4-5-7 15,0 0-2-15,0-1 0 16,0 1-5-16,1-2-1 0,-2 3-5 0,1-1-2 15,0 2 4-15,1 1 4 16,-2 2 2-16,2 2-1 0,-3 2-5 0,2 2-7 16,1 2-3-16,-3 1-4 0,0 2 0 15,-5 0-3-15,-3 1-8 0,-3 1 1 16,-2 2-3-16,-3-1 4 16,-2 1 6-16,1-3 1 0,-6-1 4 0,0-4 3 15,-1 1 3-15,-1-4 2 0,2-2-1 0,-2-1 0 16,-2-6 1-16,1-1 2 0,0-1 2 15,1-3 2-15,5 0 5 0,-2-2 1 16,4-2 3-16,-1 0 0 0,1-2-2 16,5 3 5-16,1 0 6 0,4 4 8 15,0 2 15-15,3 2 4 0,0 3-2 16,4-1-9-16,3 2-14 0,-1-1-13 0,6 3-6 16,1-1-5-16,4 2-8 15,3 3-8-15,1 4-5 0,-4 4 1 0,-1 1 6 16,-4 5 6-16,1 0 1 0,-3 1-1 15,-3 4-1-15,-2 1-3 0,-5 0-2 16,-1 2-4-16,-5-2-3 0,-1-2 0 16,-5-5 0-16,0 1 5 0,0-3 2 15,-2-3 2-15,3-3 3 0,-3-5 4 16,-1 0 1-16,0-3 2 0,2-3 0 0,-3-1 0 16,1-2 1-16,5-1 2 0,-2 2 1 15,4-4 9-15,1-2 6 0,1 2 9 16,1 0 10-16,4 3 4 15,1-3-2-15,3 0-4 16,0-1-12-16,-2 0-15 0,4-4-6 0,1 3-3 16,4 0-3-16,1 0 1 0,-1 4-3 15,2-2-5-15,-2 3-4 0,2 2 0 0,0 2 1 16,0 2 3-16,-1 2 2 16,-1 1-5-16,-3 3 1 0,-3-1-5 15,-3 2 1-15,-3 1-8 0,-1 1-9 16,-5 2 2-16,1 2-1 0,-5 3 9 0,-3 0 7 15,-3-2 3-15,-5 0 1 0,0-5 3 16,2 0 3-16,1-3 4 0,1-6 1 16,-3-2 0-16,-5-5 2 0,4-2 2 0,-1-3 1 0,5 0 0 15,5 0 9-15,2 2 1 0,1-3 6 0,3 1 8 32,5 1 1-32,0-1 8 0,3-1 0 0,2 1-4 0,5-1-4 0,1 2-10 15,2 1-7-15,4 0-3 0,-3 2-6 16,5 0-6-16,2 4-1 0,-3 2-3 15,-3 2 1-15,-1 2 3 0,-1 2-2 16,0 3-1-16,-2 1-2 0,-2-1-4 16,-2 2-5-16,-5 0-2 15,0 2-7 1,-2-2-5-16,-1 0 0 0,-1 1-5 0,-4-3 4 16,-1 2 7-16,-2-3 3 0,1-1 7 15,1-1 0-15,1-1 4 0,1-3 0 16,0 0 4-16,2-2 4 0,-3 0 1 15,3-1 1-15,3 1 3 0,0 2 1 16,0 0 5-16,0 0 1 0,0 0 1 16,0-2-4-16,0 1-7 0,0 0-16 0,-2-2-9 15,6 3-7-15,-1 0 3 0,-1-2 114 16,3 2-65-16</inkml:trace>
  <inkml:trace contextRef="#ctx0" brushRef="#br0" timeOffset="109011.96">22884 7119 1102 0,'0'0'41'16,"-1"2"53"-16,-2 1-105 15,-4 2-3-15,4 4 13 0,-3 4 0 16,-2 5 1-16,-2 4-1 0,-1 6 1 16,-2 6 0-16,-1 7 1 0,-2 2 0 15,1 4 0-15,0 5 1 0,-1 0-1 16,-1 3 1-16,-2 0-1 0,-3 2 0 0,-2-2-1 16,2-3 1-16,3-4 0 0,3-11-1 15,3-8 1-15,4-7-1 0,3-7 1 16,0-4 0-16,4-2 0 0,-1-3 0 15,0-3 1-15,3-3 1 0,0 2 6 16,0-2 17-16,0 0 20 0,0 0 25 0,-1-3-6 16,6-1-13-16,5-7-17 0,2-7-23 15,6-8-2-15,4-12-3 0,1-4-4 16,4-1-2-16,-2-3 1 16,-6 1 0-16,-1 0 0 0,0-4-1 0,1 0 2 15,2-1-2-15,3 1 0 0,-3-3-1 16,1 6-3-16,-4 5 0 0,-2 5 2 0,-1 9 0 15,-5 8 1-15,-2 6 3 16,-2 8-2-16,-4 0-2 0,0 3-4 0,-2 2-8 16,0 0-4-16,0 0 1 0,0 2 0 15,0 7 3-15,-2 9 4 0,-3 13 1 16,0 12 4-16,-1 5 4 16,0 6-1-16,2 4 1 0,1-1 1 0,-1 2-3 0,4 0-6 15,2-2-2-15,2-3-4 16,1-8 6-16,-1-7 6 0,0-9 0 0,2-12 2 15,-2-6 0-15,-1-4 0 0,0-6 0 16,-3-2 4-16,0 0 7 0,-1 1 8 16,1-1 17-16,0-2-1 0,2-4-8 15,5-5-8-15,-3-11-15 0,5-13-5 0,0-12 1 16,0-11-2-16,3-7-1 0,-5-2 1 16,2-5-1-16,3 3 0 0,-4-1-2 15,2 0-1-15,-1 1-4 0,1 4-1 16,-1 7 2-16,1 12 1 0,-2 11 9 15,-3 13 6-15,0 13 5 0,-2 4-4 16,-3 5-7 0,0 0-4-16,0 4-6 0,0 6 1 0,2 14 1 0,2 13 1 0,0 14 2 15,1 7 3-15,3 4 1 0,-1-2-1 16,0 0 1-16,0 1 0 0,-3-3 0 16,3-1 0-16,0-2 0 0,2-4 0 15,2-5 0 1,-2-6 0-16,2-7 0 0,-4-8 1 0,-2-7 3 15,-2-7 0-15,-1-5 3 0,-2-6-1 0,0 1-1 16,1-1 1-16,-1 0-1 0,0 0 16 16,0-1-6-16,3-7 0 0,-2-2-2 0,1-10-16 15,0-5 3-15,-1-11 0 0,0-8 1 16,-1-6 1-16,-1-2-3 0,1 0 1 31,-1 6 1-31,-2 6 2 0,1 5 2 0,-1 5 3 0,1 5 1 0,1 0-1 16,-2 2-1-16,0 4-7 0,2 4-1 15,1 7-1-15,1 2-4 0,0 6-1 0,2-1-5 16,1 1 2-16,4 6-2 0,6 3 4 16,4 10-1-16,1 10-10 15,9 11 3-15,3 6-3 0,6 5 8 0,5 1 8 16,-3 0 3 0,-3 3-1-16,-3-4 1 0,-3-2 0 0,-4-4 0 0,-3-8 3 15,-1-5-2-15,-1-6 1 0,-5-8 1 16,-4-5-3-16,-1-2 1 0,-5-5 0 0,0 0 0 31,-4-3 0-31,-2-2 3 0,1-1-2 16,1 2 0-16,-2-2 0 0,0 0-4 0,0 0-4 15,0 0-7-15,0 0-11 0,-1 0-6 16,0 0-4-16,-4-5 1 0,1 3 3 16,-3-3 0-16,0-1 4 0,-4-6-2 15,-1-3-5-15,0-3-13 0,-4-5-23 0,1-3 782 16,2-1-535-16</inkml:trace>
  <inkml:trace contextRef="#ctx0" brushRef="#br0" timeOffset="109440.65">23205 7171 968 0,'2'0'55'0,"-1"1"38"0,0-1-71 0,0 1-13 16,1 0 6-16,-1 0 6 0,1 0 5 15,0-1 4-15,0 0-2 16,3 0 0-16,0 0-2 0,2 2-7 0,3 0-6 15,5 3-8-15,-1 2-4 0,4 4-1 16,9 7-1-16,7 5 0 0,9 4 1 16,4 5 0-16,-1 3 0 0,-1 3 0 15,2 6 0-15,2-1 0 0,3 3 0 0,2 0 0 16,3-1 1 0,3 0 0-16,3-4-1 0,-2 0 1 0,-6-4 0 0,-9-3 0 15,-10-4-1-15,-6-5 1 0,-8-7 0 16,-4-4 0-16,-5-3 0 0,-2-3-1 15,-6-2 1-15,-1-3 1 0,-4-3-5 16,0 0-12-16,0 0-29 0,0 0-18 16,0 0 30-16</inkml:trace>
  <inkml:trace contextRef="#ctx0" brushRef="#br0" timeOffset="122244.77">24350 2961 1531 0,'-1'1'-1'16,"1"0"-48"-16,0 2-11 0,-1 1 17 0,0 3 26 15,-4 3 11-15,1 11 5 0,-4 7-1 16,-3 9 2-16,-4 5-1 15,-7 3 0-15,-4 7 0 0,-6 3 0 0,0 6 0 16,-1 10 0-16,-1 6 1 0,-3 6 0 16,-4 3 0-16,-7 3 1 0,-6 6-1 15,-1 8 0-15,0 5 0 0,1 5 0 16,-1 6 0-16,-5 10 6 0,-4 7 1 16,-6 9 1-16,-6 8 2 0,2-4-10 0,-2 5 1 15,0 1-1 1,8 2 0-16,-4 0 1 0,-6 4 1 0,-2 0-1 0,-2-2 0 15,-4 4 3-15,6 0 0 0,7-6-1 16,0-6 0-16,2-7-3 0,-4-5-1 16,-1-7 7-16,1 0 5 0,5-2 2 0,5-2 3 15,3-1-6-15,-5-1-4 0,-6 1 0 16,-3-5-2-16,-2-4 0 16,2-4 0-16,9-6-1 0,2-4-1 0,1-1-1 15,0-4 0-15,-2-6 0 0,6-1 0 16,6-7-1-16,4-5 1 0,8-5-1 15,2-3 1-15,2-2 0 0,6 0-1 0,4-4 1 16,5-9-1-16,2-7 2 0,5-8-1 16,5-7 1-16,1-6-1 15,5-3 0-15,0-5 0 0,-1 1 1 0,4-1-1 16,-1-3 0-16,2 0 1 0,0-1-2 16,-3-2 1-16,4-1 1 0,0 0-2 15,3-2 1-15,0-1 0 0,-1 4-1 16,1-2-1-16,0 5-1 0,1 6-3 0,2-4 0 15,1 6 0-15,2-1-2 16,1 0 3-16,3 4-2 16,3-1-8-16,2 3-11 0,3 1-4 0,3 0-3 0,2-2 5 15,3 0 12-15,5-3 2 0,0-2 5 16,5 1 4-16,8-1 1 0,6 3 3 16,5 0 0-16,0 0-1 0,-3 0 4 15,-6-3 5-15,-3-5 9 0,-6-2 10 16,-7-5 7-16,1-3-1 0,-5-4-8 15,4-1-10-15,4-4-9 0,5 0-2 0,2-2 3 16,-4-2 3-16,-7 0 10 0,-11 0 12 16,-7 0 2-16,-6-1-1 0,0 2-8 15,0 0-10-15,1-4-7 16,1-1-1-16,4 0-2 0,1-5 2 0,0 0 0 0,1-3-2 16,1-1 1-16,1 0-1 15,2-7-1-15,2-1 1 16,0-6 0-16,6-7-1 15,4-4-1-15,8-6-1 0,4-2-3 0,0-1 1 0,-3-11 0 0,-3-3 0 16,-1-7 0-16,-1-4 1 0,2-2-1 16,7-5 0-16,3-6 3 0,6-12-1 15,7-10-1-15,2-2 0 0,4 5-3 16,-11 9-1-16,-4 11 2 0,-5 3 0 16,-4 2 1-16,4 2 1 0,2-2 0 0,0 0 2 31,9 0 3-31,5 0 2 0,1-3-2 15,2 2 1-15,-5-2 1 0,-4-2 3 16,2 2 0-16,-2-3-2 0,6 4-2 16,3-3-3-16,7-4-2 0,0 2 1 0,-7-10 0 15,3-1-3-15,-6-1 2 16,0 1-1-16,6 5-1 0,-1 6 2 16,-1 3 7-16,-2-3 3 0,-5-6 2 0,-3-5-2 15,1-6-6-15,1 1-1 0,4 0 3 16,2-4 2-16,1-6 2 0,0-7-2 15,-6-1-5-15,-6-3-3 0,-4-2 1 0,-1 5 0 16,-1-6-3-16,5-4 3 0,1-3-8 16,5-2-1-16,-3 1 5 0,-4 0-8 15,-5 4 8-15,-5 2-8 16,-4-2-7-16,0 3 4 0,1 6-4 0,-2 3 7 16,0 11 1-16,2 10-1 0,-1 3-1 15,0 4 2-15,-1 7 1 0,-3 10 3 16,-4 12-1-16,-3 5 1 0,-7 11 1 15,-8 5 0-15,-5 10 1 0,-6 10-1 0,-2 7-5 16,0 8-9-16,-5 5-6 0,-2 1-2 16,-2 2 4-16,-3 4 9 0,-2 2 7 15,-2 2 3-15,1 1 1 0,-6 0 1 16,-3-5 0-16,-3 0 0 0,-6-2 0 16,-1-1 0-16,-3-4 1 0,-4-4 1 15,-2-8 0-15,-1-3 0 0,-3-2 0 16,1-1 1-16,-6-2-1 0,-7-1 2 15,-10 2-2-15,-4 1-1 0,-2 2 0 0,2-3-1 16,7 5 0-16,-2 1 0 0,-3 2 0 16,-6 4 0-16,-3 2 0 15,3 2-1-15,7 2 1 0,7 2-1 0,6 2 1 16,8 0-1-16,0 0 0 0,5 0 1 16,1 0-2-16,0 0 5 0,7 0-2 0,8 0-15 15,6 0-24-15,7 0-37 16,4 0 675-16,1 0-457 0</inkml:trace>
  <inkml:trace contextRef="#ctx0" brushRef="#br0" timeOffset="124525.81">13290 9925 947 0,'6'-12'40'0,"-5"6"-21"15,1 1-4-15,1 0 30 0,-2 5-11 16,0-5 0-16,0 4-5 0,-1 1 0 16,0-1 2-16,0 1-3 0,0 0 1 15,0 0-1-15,0 0-6 16,0 0-5-16,0 0-7 0,-5-1-6 0,2 0 1 16,-1 1 1-16,-3 0 0 0,-5 0 2 0,-6 2-6 15,-11-1-2-15,-10 1 0 16,-10 2 1-16,-10-4 1 0,-9 0 0 0,-10-7 0 15,-7 1 0-15,-5-1 0 0,-3 0 1 16,2 0-1-16,-6-1 0 0,-6-3-1 16,3 1 0-16,-2 0 0 0,7 3 1 15,11 0-2-15,-8 1 1 0,2-1 0 0,2-1-1 16,0 0 1-16,13 0 0 0,5 0 0 16,5-1 0-16,1 0 0 0,4 4-1 15,3-1 1-15,11 4-1 0,9 1 1 16,9 1-1-1,10 0 0-15,6 0 0 0,5 1 1 16,5-1-4-16,2 0-2 0,0 0-3 16,0 0-7-16,0 0 4 0,0 0 0 0,1 0 0 15,3-1 4-15,5 1 0 0,9-2 5 16,16 2 1-16,18-4 2 0,14 2 1 16,15 2-2-16,4 0-3 0,4 3-1 15,5 0-1-15,8-1 1 0,6-1 2 16,3-2-8-16,1 1-9 0,2 1-6 15,6 1-4-15,3 4 6 0,-1-3 9 16,1 6 6-16,-1 0 5 0,-5 0 2 0,-6 1 0 16,-14-1 0-16,-15-1 1 15,-6 0-2-15,-5 0 1 0,-11-6 1 0,-11 5-2 16,-17-7 1-16,-17 0 1 0,-13 0 4 16,-1 0 1-16,4 0-1 0,-5 0 3 0,0 0-7 15,-6-4-7-15,-9 2 2 16,-13-6 1-16,-18-1 13 0,-17-3 18 0,-11-4 7 15,-7-3-3-15,-4 0-9 0,-8 0-10 16,-17 0-7-16,-3 2 3 0,-3 1 6 16,6 4 2-16,2 0 2 0,-3 3 0 15,3 3-1-15,-2-1 2 0,9 3-1 16,-2 0 1-16,1 1-2 0,2 1 0 0,2-2 7 16,12 2 0-16,5 0 1 0,1-1 2 15,5 1-4-15,1 2 3 16,10 0 4-16,8 0-1 0,9 0-2 15,7 2-4-15,8 0-5 0,8-1-3 16,4 1-2-16,4 0-3 0,5 0 0 16,5-2-1-16,6 0 0 0,0 0 0 0,0 0-2 15,-1 0-1-15,1 0 0 16,0 0 0-16,0 0 0 0,0 0-2 0,0 0-4 16,0 0-2-16,0 0-3 0,1 0-2 15,-1 0-2-15,0 0-5 0,0 0-5 16,0 0-5-16,0 0-6 0,0 0-9 15,0 0-15-15,0 0-13 0,0-2-29 16,2 2 8-16,-2 0 57 0,-2-2-1 16</inkml:trace>
</inkml:ink>
</file>

<file path=ppt/ink/ink1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10:42.749"/>
    </inkml:context>
    <inkml:brush xml:id="br0">
      <inkml:brushProperty name="width" value="0.05292" units="cm"/>
      <inkml:brushProperty name="height" value="0.05292" units="cm"/>
      <inkml:brushProperty name="color" value="#FF0000"/>
    </inkml:brush>
  </inkml:definitions>
  <inkml:trace contextRef="#ctx0" brushRef="#br0">8368 7921 993 0,'1'0'34'0,"-1"-1"-3"0,1 1-19 15,-1 0-8-15,0 0-2 0,0 0 8 16,0 0 8-16,1 0 3 0,-1 0 22 15,0 0 3-15,0 0-2 0,0 0 0 0,-1 0-25 16,-6 0-13-16,-1 0-9 16,-8 0-4-16,-9-1 6 0,-8-1 6 0,-12-2 11 15,-7 1 5-15,-7-2 1 0,-4 0-2 16,-2-2-5-16,5 3-4 0,4 0-3 16,-1 2-1-16,5 1-2 0,-2-3-1 15,2 3 0-15,-2 0 0 0,-5 1 1 16,5-1-1-16,5 1 1 0,4 0-1 0,7 1 0 31,1 0 2-31,3-1 0 0,7 0 1 0,2 0-1 0,7 0-2 0,5-1-3 16,5 1 0-16,2-1 3 0,6 1 6 15,0 0 2-15,-2 0 3 0,8 0-4 16,4 0-6-16,9 0-2 0,6 0-3 0,8 0 0 16,13 0-1-16,5 2 0 0,12 3 1 15,10-1 0 1,2 3-1-16,6 1 0 0,-6-2 0 0,-3-1 0 0,-1 0 0 15,-3 0 1-15,4-1 1 0,-2 1 0 16,-8-1 0-16,-8-2-1 0,-9 1 0 0,-12-1 0 16,-5 2 1-16,-7-4 1 15,-9 0-1-15,-6 1-1 0,-5-1 1 0,-1 0 1 16,0 0 2-16,-4 3-5 0,-8 2-5 16,-7 2-1-16,-13 2-4 15,-11 0 16-15,-14-2 9 0,-12-1 6 16,-9-1 3-16,-5-4-7 0,0-1-6 0,7 0-3 15,3 0-3-15,1-1-1 0,0-1 1 16,3 2-2-16,2-1 2 0,4 0 3 16,6-1 2-16,1-1 1 0,6-3 1 15,5 0 0-15,7-2-11 16,10 1-13-16,6 0-31 0,10-2-36 0,6 0-33 0,5-5 56 16</inkml:trace>
  <inkml:trace contextRef="#ctx0" brushRef="#br0" timeOffset="5904.69">23243 7643 1131 0,'0'0'23'0,"-3"0"-17"15,3 0-11-15,-1-2 2 0,1 2 4 16,0 0 1-16,0 0-1 0,0 0 2 16,0 0 2-16,0 0 10 0,0 0 10 15,0 0 9-15,0-2 8 0,1-1 2 16,1-2-3-16,0 3-4 0,2-2-4 0,1-1-8 16,0-2-3-16,2 1-4 15,0-3-7-15,1 2-5 16,0 0-2-16,-2-1-4 0,0 2-1 0,2-1-1 0,4 2-2 15,6 1-1-15,4 2 1 0,0-1-2 16,3 2 2-16,-3 1-2 0,2 0-2 16,-3 1 1-16,-3 4 1 0,-1-3 1 0,1 5 3 15,-5-3 2-15,-1 1-1 0,-3-1 1 16,-6 1 1-16,1 0-1 16,1 0 1-16,1 4-1 0,-2 1-8 0,1 5-6 15,-2 5-4-15,-2 6-4 0,-2 4 5 0,-5 6 5 16,-2 2 5-16,1-1 2 15,-5 0-1-15,0-3 1 0,-3-1-1 16,-5-2 3-16,0-3-1 0,-3-2-3 16,-4-5 0-16,2-3-1 0,-6-5-1 0,0-7 4 15,5-2-1-15,2-4 2 0,2-6 9 16,1-3 4-16,-6-2 9 0,-1-6 8 0,3-2-7 16,1 1 4-16,5 0 4 0,4-1 5 15,2 1 7-15,4 2-1 0,2 4 5 16,5-2-4-16,2 3 1 0,0 0 0 15,2-4-11-15,4-2-7 0,1-3-11 16,5-1-5 0,2-3 0-16,-1 2-3 0,2 2 0 0,3-3 0 0,-3 3-3 0,2 1-5 15,0 1-6-15,-2 0-2 16,0 3-9-16,0 1-8 0,-3-1-18 16,1 2-27-16,-1-2-18 0,7 0 325 15,10 0-192-15</inkml:trace>
  <inkml:trace contextRef="#ctx0" brushRef="#br0" timeOffset="6366.32">24115 7812 1716 0,'0'0'2'15,"-1"-2"-37"-15,2 1-17 0,2-6 11 16,-2-2 31-16,4-6 0 0,3-5-16 16,1-7-9-16,4-2-3 0,1 2 8 15,1 4 30-15,3 2 28 0,2 6 13 16,7 1 6-16,4 3-13 0,2 2-17 15,5 4-8-15,4 4-7 0,5 4-3 0,3 6-3 16,0 3-1-16,-6 6-2 0,-7 9-1 16,-5 2-1-16,-4 7-3 0,-4 10-7 15,-6 5 0-15,-6 6 0 0,-7 3 1 16,-5 3 5-16,-8-2-4 0,-8-6-2 16,-9-4 0-16,-5-8 1 0,-8-4 9 15,-6-10 6-15,-5-11 5 0,-5-7 4 16,4-10 0-16,7-4-4 0,6-4 2 15,4-6 7-15,-1-3 5 0,2-7 5 0,1-5-1 16,7-2-7-16,7-4-2 0,2 1-3 16,6-3-2-16,5 3 1 0,4 0-1 15,2 0-6-15,6-5-16 0,1 1-20 0,4 1-25 16,5 0-21-16,6 3 26 0,6 4 20 16</inkml:trace>
  <inkml:trace contextRef="#ctx0" brushRef="#br0" timeOffset="6807.65">25046 7736 1518 0,'8'0'64'16,"4"-5"14"-16,6-1-98 0,-3-5-30 15,5 2 13-15,1-1 26 0,3 4-1 16,6 2-7-16,-3 2-3 0,2 3-1 16,2 4 8-16,1 2 4 0,5 6 4 15,1 3 1-15,2 4 2 0,2 3 4 0,-6 1 4 16,-4 2 2-16,-6-1 0 0,-6 5-3 15,-4 7-3-15,-7 8-5 0,-8 4-1 16,-4 5 0-16,-12-4-2 0,-7-7-1 16,-14-6-1-16,-8-7-3 0,-6-7 2 15,-2-8 0 1,4-10 2-16,5-6-1 0,3-10 1 0,5-7 6 0,4-5 3 0,1-8 5 16,3-1 6-16,4-3-1 0,-1-3 0 15,6 3-3-15,4-3-2 0,7-2-5 16,2 0-6-16,7-2-19 0,8-3-22 15,6 2-14-15,10-1 27 0</inkml:trace>
  <inkml:trace contextRef="#ctx0" brushRef="#br0" timeOffset="7235.15">25789 7749 1498 0,'1'0'108'0,"1"-3"125"15,5-3-233-15,4-3-42 0,4-3 16 16,10 2 19-16,4-1-9 0,4 5-16 16,10 3-10-16,3 3-7 0,4 4 13 15,4 4 16-15,-4 4 13 16,-4 5 5-16,-2 3 3 0,-6 5-1 0,-3 3 0 0,-5 1 1 15,-3 1-1-15,-8 8-1 16,-7 0-3-16,-8 9-5 0,-12 7-3 0,-8 1-8 16,-12-1-1-16,-5-7-3 0,-6-11-5 15,-5-15 2-15,-6-13 2 0,-4-11 4 0,-4-9 8 16,1-9 4 0,4-7 7-1,4-5 6-15,9-6 7 0,7-4 9 0,6 1 0 16,9 2 1-16,7 1 7 0,2 5 2 15,6 3 8-15,3 3 4 0,2 0-3 16,6 1-6-16,3 0-24 0,5 0-15 16,8 3-32-16,5 8-15 0,4 0-8 15,8 6-6-15,2 6 0 0,3 1 341 16,2 2-208-16</inkml:trace>
  <inkml:trace contextRef="#ctx0" brushRef="#br0" timeOffset="8070.08">22505 8817 1054 0,'32'23'58'0,"117"73"-14"31,-334-217-44-15,185 120 19-16,0-1 11 0,-1-2 15 0,4 0 16 16,-1-4-3-16,6-5-9 0,3-3-12 15,2-7-16-15,4-2-7 0,7 0-1 16,4-3 1-16,3 1 0 0,5 1-2 0,-3 1-2 15,2 4-3-15,2 3-1 0,7 1 0 16,4 5-3-16,3 1-1 0,-1 4-2 16,-6 5-4-16,-4 4-2 0,-6 1-2 15,-4 5-1-15,-4 1 2 0,-6 1 2 16,-4 1 0-16,-1 4-14 0,-5 6-6 0,-5 10-3 16,-4 7 2-16,-6 6 14 0,-6 1 7 15,-7-1 5-15,-7 0-1 0,-5-1-3 16,-8-1 1-16,-6-7 1 0,-10-4 2 15,-5-11 1-15,-1-9-1 0,5-7-3 16,10-4 1-16,5-6 2 0,7-3 8 0,1-2 3 16,1-7-1-16,5-2-2 0,6-1-5 15,4-1-1-15,6 1 2 0,8 1 5 16,0 0 7-16,6 0 4 16,7-2 0-16,5-5-2 0,7-4-11 0,11-2-26 15,4-2-25-15,9 3-23 0,5 5-20 16,5 7 1-16,4 8 123 0,-3 3-310 15,0 3 221-15</inkml:trace>
  <inkml:trace contextRef="#ctx0" brushRef="#br0" timeOffset="8503.33">23712 8865 1553 0,'2'0'97'0,"-6"34"-96"31,59-168-16-15,-40 69-41-16,5 29 20 15,6 5 14-15,7 8 15 0,5 2 10 16,11 7 6-16,4 3-1 0,-2 2-3 0,-1 6-2 15,-3 3 2-15,-1 6 2 0,0 2 1 16,1 4-5-16,-4 4-7 0,-3 4-10 16,-5 3-4-16,-4 6 1 0,-4 3 1 15,-6 5 2-15,-10 9 1 0,-9 6 1 0,-10 2 2 16,-12-1 2-16,-9-6 3 0,-4-8-1 16,-4-6 3-16,-5-6 0 0,-3-7 2 15,0-8 0-15,2-8 1 16,7-6 0-16,7-7 4 0,0-5 6 0,2-3 1 15,1-3 1-15,3-2 0 0,2-3-1 16,5-2-1-16,4-1-1 0,4-4-3 16,5 0-3-16,6-4-3 0,8 0-15 15,8-1-19-15,6-4-18 0,7 1 701 16,4 0-485-16</inkml:trace>
  <inkml:trace contextRef="#ctx0" brushRef="#br0" timeOffset="8900.76">24881 8703 1635 0,'31'-2'144'0,"-23"-8"-102"16,4-4-47-16,6 3-5 0,-19-13 5 15,28 5-9-15,5 1-5 0,4 4-4 0,1 1 0 16,1 5 3-16,2 4 3 0,-2 0-2 16,2 6 8-16,3 3 3 0,0 4 1 15,3 6 2 1,-1-1-3-16,-1 7 0 0,-5 0 2 0,-8 3 4 0,-6 1-5 16,-15 5-9-16,-6 7-11 0,-10 8-5 15,-10 3 4-15,-7-1 7 0,-12-8 2 0,-8-6 3 16,-5-8-1-16,-3-9 3 0,4-5 4 15,3-8 0-15,3-6 0 16,3-6 3-16,4-4 5 0,-4-7 4 16,1-6 5-16,0-2-1 0,-2-4-2 15,10-2-1-15,7 2-2 0,7 0 0 0,9 2 0 16,6 3-5-16,7-4-8 0,7-1-17 16,7-1-10-16,8-4 20 0</inkml:trace>
  <inkml:trace contextRef="#ctx0" brushRef="#br0" timeOffset="9296.61">25683 8774 1370 0,'0'0'107'16,"0"0"126"-16,0-3-192 0,1-1-71 0,3-1 24 15,3-5 4-15,4-7-7 0,6-5-13 16,3-4-8-16,3 0-3 0,1 7 14 0,1 3 19 16,3 4 8-16,6 2 2 15,3 1-7-15,4 3-8 0,3 4-5 0,0 3 3 16,6 5-4-16,-1 4-7 0,-5 2-8 16,-2 5-4-16,-9 1 3 0,-6 1 9 15,-6 3 9-15,-5 3-5 0,-5 6-7 16,-8 4-3-16,-6 3-4 0,-9 1 4 15,-5-3 7-15,-6-3-1 0,-7-8 2 16,-5-7 6-16,-10-5 4 0,-7-10 8 16,2-3 1-16,-1-3 0 0,6-6-2 0,6-7-1 15,3-2 9 1,4-2 6-16,4-3 1 0,3-2-1 0,6-5-8 0,4-1-7 16,4-3-2-16,5-4-5 0,6-5-20 15,8-4 14-15,5-2-1 0</inkml:trace>
  <inkml:trace contextRef="#ctx0" brushRef="#br0" timeOffset="9702.01">26534 8521 1543 0,'0'0'87'0,"1"0"68"0,-1 0-152 0,2-1-36 16,4-3 18-16,3-1 20 0,8-4-5 15,9-6-22-15,5 1-23 0,3 2-8 0,-1 2 8 16,0 4 22-16,-3 3 18 0,0 3 5 16,5 3 0-16,4 3-3 0,0 3 0 15,-2 4 1-15,-3 5 0 16,-3 2 1-16,-3 2 0 0,-5 3-3 0,-6 3 3 15,-8 5-8-15,-9 5-9 0,-10 3-10 16,-10 0-12-16,-7-6 0 0,-4-6 4 0,-7-9 8 16,-2-5 11-16,-2-6 7 15,-2-5 7-15,-1-6 3 0,-3-6 1 0,-1-7 2 16,-1-3-1-16,-2-1 1 0,5-1-2 16,5-1 3-16,13-1 9 15,8 0 7-15,7 1 6 0,6 0 0 0,3 1-3 16,3-1-4-16,5-5-4 0,3-5-7 15,8-8-23-15,6-1-24 0,9-4-292 16,15 3 221-16</inkml:trace>
  <inkml:trace contextRef="#ctx0" brushRef="#br0" timeOffset="16733.43">26304 7622 934 0,'20'25'683'16,"-22"-31"-971"-1,2 4 668 1,-2-8-555-16,-3-1 42 0,5 11 163 16,0 0-15-16,-2 1-15 0,2 1-9 0,-2 0-5 0,-1 3-3 0,-4 3 1 15,0 4 3-15,-4 7 4 0,-2 3 4 16,-3 8 3-16,-3 4 2 0,0 5 1 15,1 4 0-15,-10 6 1 0,-3 0-2 16,-3 3 1-16,-2 4 1 0,4-2-1 16,2-4 0-16,2-7 1 15,6-5-2-15,6-8 1 0,2-3 1 0,2-5-1 0,0-3 1 16,0-2 0-16,0-2 0 0,3-4 2 16,1-2 0-16,2-3 0 0,4-2 2 15,0-1 0-15,2-3-1 16,0 2 1-16,0-2 0 0,0 0-1 15,0 0 2-15,0 0-3 0,0 0-9 0,0 0-15 16,0 0-18 0,0 0 4-16,0 0-41 0,5-5 50 0,8-4 7 0</inkml:trace>
  <inkml:trace contextRef="#ctx0" brushRef="#br0" timeOffset="17094.91">26347 8199 1158 0,'3'2'53'0,"0"-2"14"16,-2 0-39-16,-1 0-19 0,0 0 9 15,1 1 11-15,0 0 8 16,-1-1 3-16,0 0-2 0,0 0-10 0,0 0-4 16,0 0 1-16,0-1-6 0,0 1-4 15,0 0-3-15,0 0-6 0,-1 0-3 16,-5-1 0-16,2-4 1 0,-4-1-2 15,0-5 1-15,-4-1 0 0,-4-2 0 16,0-1-1-16,-4-3 1 0,-2-1-2 16,-3-5 0-16,-5-2 1 0,-2 3-2 0,-6-6 1 15,-5-2 0-15,-1 1 0 0,2-1 0 32,4 2-1-32,3 2 0 15,4 2 1-15,7 2 0 0,1 0-1 0,6 5 2 16,6 4 0-16,1 3 0 0,5 5 1 15,5 6 1-15,0-1-1 0,0 0 7 16,0 0-8-16,0 1-14 0,0 0-26 16,0 0-19-16,1 0-15 0,1 0-11 0,0 1 32 15,3 1 18-15</inkml:trace>
  <inkml:trace contextRef="#ctx0" brushRef="#br0" timeOffset="17574.32">25013 7515 1337 0,'1'0'36'0,"0"0"-19"15,-1 1-13 1,5 2-6-16,-3 0-2 0,3 3 1 0,7 4 1 0,2 6 1 15,9 5 1-15,3 7 0 0,2 5 1 16,3 2 0-16,0 3 1 0,3-2-1 16,3-3 3-16,3 2 0 0,3 0 0 0,10 4-1 15,3 2-1-15,5 0-2 0,-2 2 1 16,-6-5 1 0,-8-3 1-16,-8-3-1 0,-8-7 0 0,-4-4 0 0,-8-3 0 15,-3-7-4-15,-4-2-18 0,-5-2-20 16,0-2-20-16,-4-5 612 0,0 1-415 0</inkml:trace>
  <inkml:trace contextRef="#ctx0" brushRef="#br0" timeOffset="17827.29">25544 7563 1238 0,'0'1'107'15,"-2"1"-107"-15,-3 2-15 16,-1 2 6-16,-3 2 2 16,-4 5 3-16,-1 3 1 0,-3 5 1 0,-5 3 2 0,-1 4 0 15,-5 5 2-15,0 3-1 0,-4 5 1 16,0 2-1-16,-1 1 1 0,1 1 0 16,0 0 0-16,3-1 1 0,1-1 0 15,3-7 2-15,2-6-3 0,5-5-9 16,-2-4-15-16,1-1-18 0,1-2-25 15,-2-7 764-15,2 0-521 0</inkml:trace>
  <inkml:trace contextRef="#ctx0" brushRef="#br0" timeOffset="18127.13">24091 7641 1221 0,'6'36'165'0,"3"-25"-101"15,3 28-67 1,-19-89-2-16,17 71 10 0,19 22-1 15,15 11-2-15,7 7 0 0,5 2-2 16,3-2 5-16,4-3 1 0,-6-3-2 16,-2-4 5-16,-9-3-5 0,-10-8-1 0,-7-4 1 15,-6-5-2-15,-4-9 2 0,-4-5-8 16,-6-5-28-16,-2-5-31 0,-3-4-42 16,-2-3 51-16</inkml:trace>
  <inkml:trace contextRef="#ctx0" brushRef="#br0" timeOffset="18366.68">24496 7552 981 0,'-5'3'77'0,"-4"7"111"16,-12 8-177-16,-1 9-11 0,-5 6 3 15,-1 3-3-15,-1 3 1 0,-4 4 1 16,-5 1 0-16,-5 4 1 0,-4-1 0 0,2 1 1 15,1-2-1-15,0-3 4 0,2-8-8 16,2-5-13-16,7-6-14 0,8-5-17 0,7-6-11 16,6 1-5-16,2-3 411 15,2-7-267-15</inkml:trace>
  <inkml:trace contextRef="#ctx0" brushRef="#br0" timeOffset="18667.08">23176 7475 972 0,'3'11'28'0,"-1"3"-13"0,2 6 0 0,2 5 1 15,6 4 6-15,6 4 5 0,6 6-10 16,2 3 0-16,6 4 4 0,10 2 4 16,5 2 1-16,8 1-3 0,-3-1-7 15,-11-3 6-15,-7-4 6 0,-8-6-2 16,-6-7-1-16,-3-3-12 0,-4-8-9 16,-5-7-1-16,-2-6 7 0,-6-6-8 15,1 0-28-15,-1 0-30 0,-7-9-49 16,-3-12 75-16,-7-16-217 0,-7-17 180 0</inkml:trace>
  <inkml:trace contextRef="#ctx0" brushRef="#br0" timeOffset="18794.41">23185 7417 861 0,'-13'35'40'0</inkml:trace>
  <inkml:trace contextRef="#ctx0" brushRef="#br0" timeOffset="19627.88">23622 7584 1177 0,'0'0'67'16,"1"1"39"-16,-1-1-74 0,0 1-28 15,-1 1 1 1,1-2 0-16,-1 0 7 0,1 2 2 0,0-2-1 0,0 0-2 31,0 0-7-31,-3 1-6 0,1 2-4 0,-3 3-1 16,-3 4-1-16,-3 5 3 0,-6 5 4 15,-5 1 3-15,-2 5 4 16,-5 2 3-16,-6-1-2 0,-4 1-2 0,-5 2-1 16,4-1-3-16,-1 2 2 0,3-1-1 15,2 1-1-15,-3 1 1 0,-1-3-1 16,4-1 1-16,4 1 0 0,3-5 0 15,1-2-1-15,2-4 0 0,6-5 0 0,2-3-1 16,5-1 2-16,4-2 0 0,4-3 1 16,-2-1-1-16,2-1 1 0,3-2 1 15,2 0 1-15,-1 0 1 0,1 0 3 16,0 0-10-16,0 0-26 0,2 1-33 0,-2-1-36 16,0 0 23-16,0-1 27 0</inkml:trace>
  <inkml:trace contextRef="#ctx0" brushRef="#br0" timeOffset="20132.61">23295 7616 1478 0,'0'0'27'15,"0"0"-48"-15,0 0 21 0,-1 2-8 16,1-1 2-16,-1 1 2 0,1 0 2 15,-1 0 0-15,-1 1 1 16,-2 0-2-16,2-2-2 0,2 1-2 0,-1 0 0 16,-3-1 0-16,4-1-4 0,0 0-7 15,0 0-9-15,-1 1-11 0,1-1-9 16,0 0-8-16,0 0-14 0,0 0 276 0,0 0-418 16,0 0 225-16</inkml:trace>
  <inkml:trace contextRef="#ctx0" brushRef="#br0" timeOffset="20833.41">23089 7525 1187 0,'1'2'31'16,"0"-2"-19"-16,-2 0-4 0,0 0-7 15,1 0 2-15,0 1 2 0,2-1-1 16,0 0 2-16,-2 0 4 0,0 0 2 16,0 0 1-16,1-1 1 0,5-1-4 0,4-1-4 15,6 0-3-15,12-3-1 16,10 1-4-16,6-2-6 0,5 1 0 0,5 4-1 15,2 2 5-15,2 2 4 0,-2 5 0 16,-6 3-15-16,0 3-10 0,-2 3-7 0,-1 6-2 16,-4 3 13-16,-7 1 9 0,-8 5 10 0,-3-5 3 15,-6 1 1 1,-3 4-2-16,-7 4-6 0,-8 10-2 16,-6 3 1-16,-9 6-2 0,-6 1 4 15,-4-4 2-15,-8 1 1 0,-4-7 2 16,-7-5 0-16,-6-6-1 0,2-10-1 15,1-9-3-15,0-11 0 0,4-6 2 0,-2-10 2 16,-1-4 2-16,6-4 4 0,8-4 3 16,3-5 0-16,2-7 1 0,-3-6 2 15,0-5-2-15,3-3-2 0,4-1 1 16,6 0-2-16,2 2-1 0,7 4 3 0,6 6 1 16,5 3 6-16,5 8 13 0,2 3 6 15,5 3 0-15,6 0 4 0,7 3-16 16,5 2-6-16,2 5 0 0,8 6-9 15,6 6 1-15,8 6-4 0,0 5-3 16,-6 5-1-16,-7 3 0 0,-8-1 3 16,-4 0 2-16,-5-1 1 0,-6 1-8 0,-4-1-5 15,-5 6-5-15,-3 5-6 16,-1 9-2-16,-3 8-3 0,-6 1 1 0,-4 2-1 16,-7-9 0-16,-8-2 1 0,-8-5 1 15,-9-6 1-15,-2-3 2 0,-2-6-5 16,1-10-5-16,1-5-3 0,-1-4 5 15,-6-8 9-15,1-3 6 0,4-5 2 16,3-6 55-16,5-5-36 0</inkml:trace>
  <inkml:trace contextRef="#ctx0" brushRef="#br0" timeOffset="21338.65">23201 7999 1003 0,'1'38'25'0,"-153"248"-32"31,117-221 7-31,0 1 0 16,-4-7 0-16,-4-3 1 0,5-6 0 15,4-7 2-15,10-7 0 0,8-11 0 16,3-9 0-16,5-7 2 0,3-5-3 15,5-3-5 1,0-1-17-16,0 2-29 0,2-2-49 0,9-11 53 0</inkml:trace>
  <inkml:trace contextRef="#ctx0" brushRef="#br0" timeOffset="21559.18">23213 8020 784 0,'5'6'114'0,"-2"0"165"15,2 8-239-15,-2 7-41 16,2 13-1-16,0 15 0 0,-1 11 3 16,0 8 2-16,-4 3-2 0,-3 0 2 0,-4-5 0 15,-3-6-3-15,-4-3-1 0,1-5-11 16,2-9-13-16,2-9-6 0,3-9 0 16,4-12 10-1,2-12-2-15,0 1 2 0,0-1-9 0,-1-5-118 0,1-8-18 0,0-16 10 16,2-19-36-16,3-13 151 0</inkml:trace>
  <inkml:trace contextRef="#ctx0" brushRef="#br0" timeOffset="21939.66">23249 7967 978 0,'7'23'60'0,"-10"-32"-18"31,63 325-41-31,-51-247 8 0,-1-8-3 15,-3-6-1-15,3-5-1 0,-2-9-1 16,-1-10 0-16,2-9-3 0,-4-6 2 16,0-7-1-16,1-5-4 0,-4-4-14 15,0 0-15-15,0 0-45 0,2-9-46 16,4-9 3-16,1-8-12 0,1-15 35 16,0-8 49-16,-2-4 4 0,-4-3 25 15,-1 3 10-15,-2 3 0 0,-2 6 17 0,0 5 20 16,1 8 13-16,1 10 27 0,1 7 14 15,0 8 8 1,1 2 17-16,-1 4 0 0,0 0-25 0,1-1-11 0,3-1-25 16,-1 3-24-16,4 5 1 0,4 6-18 0,7 10-3 15,7 11-2-15,3 11 1 16,1 6 1-16,-7 1 1 0,1-1 0 0,-4 0 1 16,-4-1 1-16,3 2-4 0,-5-3-1 31,-3-5-7-31,-2-11-14 0,-5-6-22 15,1-6 28-15,-2-4-171 0,0-5 130 16</inkml:trace>
  <inkml:trace contextRef="#ctx0" brushRef="#br0" timeOffset="22202.29">23401 7921 1200 0,'7'17'28'16,"5"7"-19"-16,8 13-9 0,7 10 2 15,3 8 0-15,3 9 0 0,1 2 0 16,0 3-1-16,4-4 1 0,-5-3 0 16,1-4-1-16,-3-3 0 0,-6-2 1 0,-1-9-3 15,-6-3-6-15,0-5-2 0,-1-8-2 16,-2-3 1-16,0-9 1 0,-4-4-5 15,-6-4-11-15,-2-4-15 0,-2-3-11 16,-1-1 18-16,1 0 10 0</inkml:trace>
  <inkml:trace contextRef="#ctx0" brushRef="#br0" timeOffset="22926.48">24159 7853 755 0,'4'0'203'0,"0"0"-21"15,1 0-85-15,-14 0-117 16,5 0 42-16,4 0-9 0,0 0-7 16,0 0-3-16,0 0-2 0,0 0 1 0,0 0 0 15,0 0 3-15,0 0 1 0,0 0 1 16,0 0-1-16,0 0-3 0,0 0 0 16,0 0-4-16,0 0-3 0,0 0-6 15,0 0-10-15,0 0-12 0,0 0-18 0,-1 0-19 16,1 0 185-16,1 0-103 0</inkml:trace>
  <inkml:trace contextRef="#ctx0" brushRef="#br0" timeOffset="23369.47">24227 8257 634 0,'0'0'110'0,"0"0"150"0,0-1-175 15,0 1-41-15,0 0 14 16,0 0 8-16,0 0-10 0,0 1-18 0,0-1-17 16,0 1-16-1,-3 2-9-15,-1 2-2 0,-3 6 0 0,-5 9 4 0,-3 10 2 16,-3 6 1-16,-4 4 1 0,-2 4-1 16,-3-2 0-16,-1 1 0 0,1 0 0 15,-3-8 1-15,1 3 0 0,1-8-1 0,-1-1 1 16,2-3 0-16,2-7 0 0,0-2-2 15,7-5-9-15,7-1-13 16,5-4-11-16,4-2-15 0,2-5-13 0,0 1-16 16,0-1-7-16,-1-2 45 0,6-11 9 15</inkml:trace>
  <inkml:trace contextRef="#ctx0" brushRef="#br0" timeOffset="23772.39">24303 8139 1164 0,'0'3'56'0,"-2"2"30"0,-3 6-70 0,-2 6-24 15,-4 9 3-15,0 5 5 0,-2 6-1 16,0 3 1-16,1 2 1 0,-1 1-1 16,1-4-1-16,-1 1 1 15,0-4 0-15,2-5 1 0,2-5 2 0,2-6-1 16,3-8 0-16,-1-3-2 0,4-6-11 15,1-3-13-15,1 2-16 0,-1-2-28 0,0 0-21 16,1-2-48-16,2-4-33 0,-1-9 13 16,5-8 23-16,1-13 22 0,1-7 20 15,3-2 8-15,-1 1 4 0,1 9 61 16,-4 10 98-16,0 5 77 0,-2 11 42 16,-2 3 10-16,0 3-53 0,-2 2-44 15,-2 1-24-15,0 0-18 0,0-2-4 16,0 2-3-16,0 0-16 0,2-1-12 0,-2 5-18 15,0 4-16-15,2 7-3 0,-2 9 0 16,-1 8 0-16,1 9 2 16,-1 3 1-1,-1-1-1-15,0 0 0 0,-1-5 1 0,0-2-6 0,3-3-11 0,-1-11-15 16,1-4-21 0,0-7-18-16,0-6-13 0,0-4 139 0,2 0-267 15,5-6 182-15</inkml:trace>
  <inkml:trace contextRef="#ctx0" brushRef="#br0" timeOffset="24005.01">24387 8233 669 0,'1'32'227'0,"35"59"132"16,-73-207-363-1,34 127 0-15,2 6 2 0,0 10 2 16,1 8 1-16,2 5 2 0,3 4 1 15,3 0 0-15,2 0 1 0,1-7 1 16,-1-1-2-16,0-9 0 0,-2-4-1 0,-1 2-5 16,-1-2-13-16,0-1-10 0,-1-5-10 15,-1-5-8-15,-2-5-4 0,-1-6-20 16,-1 0-20-16,0-1 46 0</inkml:trace>
  <inkml:trace contextRef="#ctx0" brushRef="#br0" timeOffset="24385.27">24440 8212 990 0,'0'0'46'16,"2"2"13"-16,2 2-31 0,1 2-18 16,4 6 2-16,7 8-1 0,3 7-3 15,2 2-5-15,4 2 5 0,-1 1 1 0,-1 0 2 16,3 4 1-16,-2 5-6 15,0 3-3-15,1 3 1 0,-1-4 9 16,-2-2 3-16,-2-2 2 0,-2-3-3 0,0-1-9 16,-3-1-1-16,-1-6 5 15,-1-3 9-15,-4-9 10 0,-2-5 10 0,-4-6 2 16,-2-1-4-16,-1-4-4 0,0 0 0 0,0 2 0 16,0-2 4-16,0 0-5 15,0 0-9-15,0 0-7 0,0 0-8 0,0 0-3 16,0 0-3-16,0 0-2 0,0 0-2 15,0 0 1-15,0 0 0 0,0 0 0 16,0 0 1-16,0 0 1 0,0 0-1 16,0 0-3-16,0 0-5 0,0 0-7 15,0 0-9-15,0 0-9 0,0 0-13 16,0 0-17-16,0 0-14 0,0 0-11 16,0 0 19-16,0 0 32 0</inkml:trace>
  <inkml:trace contextRef="#ctx0" brushRef="#br0" timeOffset="26789.79">24867 7964 884 0,'0'0'119'0,"1"0"187"0,-1 0-278 15,0 0-27-15,0 0 6 0,1 0 5 16,-1 0 4-16,0 0 0 0,0 0-2 16,0 0 2-16,0 0 2 0,0 0 3 15,0 0-1-15,0 0-2 0,0 0-5 16,0 0-9-16,0 0-6 0,0 0-11 0,0 0-6 16,0 0-9-16,0 0-10 0,0 0-16 15,0 0-22-15,0 0-40 0,0-2-34 16,6-5 79-16</inkml:trace>
  <inkml:trace contextRef="#ctx0" brushRef="#br0" timeOffset="27135.34">25476 8265 1297 0,'-2'0'45'0,"1"0"4"0,0 2-41 16,0-1-20-16,-1 3 2 0,-4-1 1 16,-5 7 2-16,-6 5 3 0,-5 5 2 15,-3 5 1-15,-5 3 1 0,-3 3-1 16,0 5 1-16,-1 6 0 0,-3 0 2 15,-3 2-1-15,-1 1 1 0,-5-1-1 16,-3-4 1-16,4-5-5 0,-1-6-13 16,10-5-11-16,7-6-14 0,7-7-19 15,6-3-11-15,3-5-53 0,2-4-124 0,6-6 151 16</inkml:trace>
  <inkml:trace contextRef="#ctx0" brushRef="#br0" timeOffset="27370.73">25303 8201 1217 0,'0'0'83'0,"0"0"68"0,0 1-111 16,0 0-29-16,0 1-2 0,0-1-2 16,0 3-12-16,0 1-6 0,-2 12 1 15,0 16 4-15,1 11 5 0,1 12 3 16,-1-3 1-16,2-5-1 0,1-9 2 15,2-8-4-15,2-8 0 0,-1-6-3 0,-1-5-2 16,1-4-3-16,-4-7-14 0,-1 0-26 16,1-1-28-16,3-5-25 0,0-10-25 15,4-13-116-15,3-15 150 0</inkml:trace>
  <inkml:trace contextRef="#ctx0" brushRef="#br0" timeOffset="27701.47">25407 8204 591 0,'7'-3'163'0,"28"77"279"31,-59-128-433-31,27 54 21 16,9 29-13-16,6 17-7 0,2 9-6 0,0 6 0 16,1-5 4-16,-5-9-1 0,-1-3 0 15,-2-1 2-15,-3-6-9 16,-1-1-9-16,-1-8-8 0,-5-9-15 0,0-9-17 16,-2-5-11-16,1-3-14 0,3-4-9 15,-2-11-9-15,7-8 0 0,-2-11-7 16,-1-6 15-16,2 0 33 0,-6 0 33 0,-1 3 41 15,3 6 20-15,-4 0 9 0,1 6 1 16,-2 6 0-16,0 5 1 0,-1 4 3 16,0 4 4-16,1 4 8 0,0 0 12 15,0-2 4-15,0 2-4 0,0 0-6 16,0 0-21 0,1 2-22-16,1-2-12 0,0 3-15 0,1 3-7 0,3 5 2 0,2 5-1 15,1 9 1-15,8 7 0 0,-1 3 0 16,3-1 2-16,1-1 2 0,-3-3-11 15,-2-2-15-15,-2-2-24 0,1-1-31 16,-3-5-25-16,0-3 51 0</inkml:trace>
  <inkml:trace contextRef="#ctx0" brushRef="#br0" timeOffset="28301.6">26021 8161 1011 0,'4'2'31'0,"-2"0"18"0,0 0-2 16,-1-2 19-16,0 0 18 15,1 2-6-15,-4-2-17 0,2 0-18 0,-2 0-17 16,2 0-12-16,-1 3-16 0,-1 3-8 16,-4 4 0-16,-5 12 3 0,-5 7 3 15,-3 10 4-15,0 10 0 0,0 1 1 16,-1 2 0-16,-3-1 2 0,1-1-3 15,2-2 3-15,2-4-1 0,4-7-10 16,5-7-14-16,4-9-21 0,1-6-21 16,2-7-13-16,2-7-11 0,0 0-13 15,-1 1 5-15,5-9-48 0,5-11-46 16,5-11-19-16,3-8 5 0,4-6 68 0,-1 1 99 16,-1 4 96-16,-2 8 57 0,-2 4 35 15,-2 4-3-15,2 2-24 0,1 2-17 16,-3 4 0-16,-2 5 8 0,-2 3 1 0,-3 1-12 15,0 5-23-15,-3-3-17 0,0 2-11 16,-3 1-7-16,0 0-6 16,0 0-11-16,1 0-13 0,-1 0-10 0,0 1-8 15,1 1-7-15,1 2-1 0,-2 2 2 16,0 5-3-16,1 7-4 0,2 5-4 16,0 4-10-16,2 1-5 0,2-2 5 15,1-4-4-15,2-6-10 0,0-2-11 16,-2-6-22-16,-4-4 0 0,4-4 280 15,3-8-163-15</inkml:trace>
  <inkml:trace contextRef="#ctx0" brushRef="#br0" timeOffset="28497.68">26228 8218 1141 0,'24'27'94'0,"-24"-27"-40"16,0 0-38-16,0 3 8 0,-18-22-28 15,23 37 2-15,8 13-1 0,5 13 3 16,2 7 0-16,0 3 0 15,0-5 0-15,-3-5 2 0,-2-5 3 0,-3-1-11 16,-1-1-25-16,1-3-20 0,-2-7-13 0,-3-10 1 16,-3-10 13-16,-3-5-3 0,2-2 551 15,0-13-371-15</inkml:trace>
  <inkml:trace contextRef="#ctx0" brushRef="#br0" timeOffset="28625.52">26393 8184 1069 0,'2'3'47'0,"1"4"9"16,3 7-34-16,4 9-20 0,2 11-1 15,5 9-2-15,4 5-14 0,6 1-20 16,3-2 27-16,2-3-8 16</inkml:trace>
  <inkml:trace contextRef="#ctx0" brushRef="#br0" timeOffset="29491.63">26955 7126 974 0,'100'-87'-112'16,"-45"44"-4"-16,0-5-38 15,0 5 61-15,-14 17 33 0,-1 2 24 16,-2 6 23-16,-3 3 29 0,-4 0 29 0,-4 5 23 16,-6 1 25-16,-5 3 4 15,-6 3-3-15,-5 3-13 0,-5 0-22 0,0 0-24 16,0 0-16-16,0 1-14 0,-5 7-7 15,-4 1-8-15,-5 7 2 0,-5 5 11 16,-3 7 10-16,-2 6 6 0,-6 5 9 16,-3 10-4-16,-4 10 7 0,-8 6 2 15,-4 7-12-15,-7 1 2 0,-7-4-10 16,3-1-3-16,-2-3 1 0,6-2-1 16,3-2-5-16,2-3 2 0,6-4-1 15,4-9 0-15,5-7-1 0,1-8-1 0,5-6-1 16,6-8-1-16,4-5 1 0,8-6 3 15,4 0 6-15,4-3 1 0,3-2 2 16,1 0-1-16,0 0-3 0,-2 1-3 16,4-1-18-16,3-1-4 0,5-1 0 15,13-6-20-15,13-5 12 0,15-10 12 0</inkml:trace>
  <inkml:trace contextRef="#ctx0" brushRef="#br0" timeOffset="29825.92">27148 7757 953 0,'11'0'88'0,"-3"0"48"0,-7 1-52 15,0 0-69-15,-1 1-9 0,1 1-7 16,-5 1-5-16,-7 5 0 0,-6 7-1 0,-11 2 5 16,-3 1 3-16,-6-2 2 0,1-4 3 15,2-2 0-15,-2-5 2 0,2-1 1 16,-1-5 0-16,1 0 1 0,5-5-1 16,0-3 0-16,1-4-1 0,-5-5 1 15,-1-4-2-15,-2-6-1 0,-3-4-1 16,1-3-3-16,1-7-2 0,1 0 1 15,7-6 0-15,5-4 2 0,1 1 1 0,5 0-2 16,0 2 3-16,2 0 1 16,5 5 3-16,2 1 8 0,1 4 7 0,5 8 8 15,2 3 7 1,1 4 2-16,2 8 3 0,2 5 4 0,-1 3 0 0,-1 0-5 16,0 5-6-16,-1-3-14 0,0 3-7 0,-1 2-6 15,1 0-6-15,-1 0-8 0,0 0-17 16,2 0-18-16,-1 0-21 0,-1 1-17 15,1-1-20-15,0 2-7 0,-2 2 256 16,-1-3-134-16</inkml:trace>
  <inkml:trace contextRef="#ctx0" brushRef="#br0" timeOffset="33590.66">25853 7843 189 0,'0'0'74'15,"0"1"37"-15,0-1 13 0,0 0-62 16,0 0-20-16,0-1-4 0,0-2-18 16,-1 0-9-16,-1-3 1 15,0-2 4-15,2-3 6 0,0-1 13 0,2 3 16 0,2-2 5 16,1 0-2-16,2 3-10 0,5-4-19 16,3-1-14-16,2-3-13 15,3 1-12-15,5-1-4 0,2 2-5 0,5 2 0 16,1-2 0-16,0 2-4 0,3 2-7 31,-1 3 5-31,-1 6 5 0,-1 3 8 0,0 4 20 16,-3 3-23-16,2 2-6 15,0 5-4-15,-3 1-4 0,-3 3 32 0,-7 3 8 16,-1 4 1-16,-3 5 0 0,-1 4-6 16,4 4-4-16,-2 5 2 0,-3 0-1 15,0 5-2-15,-3 0-1 0,-6-3 0 16,-4 2-1-16,-5-7 3 0,-8-4 2 15,-4-1 4-15,-4-5-1 0,-1-5 0 16,-2-5-2-16,-2-7 0 0,0-6 3 16,-2-6 0-16,-2-4 9 0,-1-6 17 15,-3-5 3-15,-1-7 6 0,-1-6-5 0,-7-6-12 16,-1-7-3-16,-1 3 1 0,-1-6-1 16,7 3 0-16,10 3 7 0,7 4 5 15,7 3 5-15,5 4 2 0,3 4 2 16,3 0 0-16,4 2 0 0,0 1 0 15,5 0-9-15,1-1-7 0,2 1-10 0,3-1-8 16,1 0 1-16,1 0 2 0,-1 2 1 16,3 1 4-16,0-1-7 0,5 2-4 15,-4 4-2-15,0-1-3 0,0 4-3 16,-3 0-2-16,2-2-4 0,-3 0-5 16,3 1-4-16,2 3-5 0,-3 1-10 15,3 1-5-15,-1 2-8 0,-2-1-1 16,2 5 10-16,-2 1-8 0,-2 1 4 15,2 4-14-15,-3 0-32 0,-2 2 3 0,0 0 8 16,-6 0 21-16,-1-1 36 0,-1 0 13 16,-2 1 3-16,-2 1-1 0,-2 3 0 15,-1 0 3-15,-2 0 1 0,-3-1 0 16,-3 1 1-16,0-1-1 0,-4-2 0 16,-3 0-3-16,-3-2-5 0,-3-3 2 15,-5-2 2-15,-1-5 6 0,-3 0 7 0,-1-4 11 16,4-1 11-16,-2-4 10 0,5 3 9 15,2-3 8-15,2-1-5 0,6 0 6 16,3-1-3-16,0 0-7 0,2-1 4 16,4-1-6-16,0-3 3 0,4-1-2 15,3-2-7-15,3-2-5 0,2-3-15 0,3-2-7 16,4-1-9-16,2-1-1 16,5 1-3-16,5 0-4 0,4 5 2 0,4-2 1 15,5 6 0-15,3 1 0 0,9 5-15 16,7 4-7-16,7 6-2 0,4 6 5 15,-2 9 9-15,-6 1 4 0,-7 7 3 16,-5 1 3-16,-6 4-7 0,-8 4-2 0,-3 7-4 16,-1 5-7-16,-8 4 9 15,-3-1 2-15,-5-4 2 0,-7 1 4 16,-4 0 2-16,-4-2-1 0,-8 3 2 0,-3-2-1 16,-3-2 0-16,-4 1 2 0,0-10 1 15,-3-2 0-15,-1-8 1 0,2-4 12 16,-2-6 3-16,0-3 4 0,3-5 3 15,-4-2-7-15,1-3-2 0,-4-5 1 16,-5-5 0-16,0-3 0 0,-1-7-1 0,1-4-2 16,4-2-2-16,4-3-1 0,2-2-1 15,4 2 0-15,3 3 3 0,6 1 5 16,5 1 2-16,1 0 2 0,3 0-5 16,2-2-3-16,2 0-6 0,1-1-5 15,1-1-1-15,4 5-1 0,1 4 2 0,2 1 11 16,5 3 4-16,1 2 0 0,4 0-6 15,3 2-8-15,3-4-10 0,5 5-7 16,5 2-2-16,6 3-6 0,6 5 4 16,3 3 5-16,-3 2 3 0,-1 8 6 0,-5 1 5 15,-3 4-9-15,-4 5-1 0,-5 0-4 16,-2 6-8-16,-5 2 7 0,-5 4 0 16,-4 6 4-16,-4-2 3 15,-2 2 2-15,-3 0 0 0,-3-2-1 0,-2 1 2 16,-5 2 2-16,-8 0 1 0,-1-1 3 15,-8 2-1-15,-6-4 0 0,-4-3 0 16,-4-7 1-16,-2-6 1 16,2-5 2-16,-2-8 0 0,-3-3 1 0,-3-11 2 15,-4-2 3-15,2-4 5 0,1-4 4 16,2-6 1-16,5-6 0 0,-1-7-3 0,4-3-2 16,1-4-2-16,3-2-1 0,5 1 1 15,4 1 2-15,5 2-1 0,4 0-1 16,4-1-3-16,9 1-4 0,2-2-7 15,7 2-10-15,6 2-24 0,7 0-21 0,13 5 72 16,10 9-244-16,9 11-36 0,10 14 23 16,1 8-71-16,0 10 324 0,1 3 6 15</inkml:trace>
  <inkml:trace contextRef="#ctx0" brushRef="#br0" timeOffset="36123.23">21659 9011 1202 0,'2'0'26'15,"1"0"-20"-15,2 0-8 0,3 0-7 16,2 0 5-16,1 2 1 0,2-1 2 16,0 0 0-16,1 0 1 0,-1-1 4 0,2 0 3 15,-2 0 2-15,3 0 2 16,2-1-1-16,3 0-2 0,2-2-1 0,1 0-1 15,3 0 0-15,-2 0-1 0,1-2 0 16,1 1 0-16,-2 0-1 0,2 1-1 16,2 0 0-16,3-1-1 0,4 2-2 15,0 1 1-15,6 1 0 0,3 0-1 16,4 0 0-16,5 1 1 0,-1 1-1 0,0 2 0 16,-3-1 1-16,3 0-1 0,6 1 0 15,4 1 1-15,9 2-1 0,9 1 0 16,-1 1 1-16,1 1-1 0,1 2 0 15,-6 2 1-15,4-1-1 0,9 0 0 16,-1 1 0-16,1 1 0 0,-1-2 0 16,-8 2 0-16,-3-2 0 0,1-1 0 0,1 1 0 15,-3-5 0-15,-3 0 1 0,-9-3 0 16,-1-1-1-16,-2-1 1 0,-4-3 0 16,4 0 0-16,-6-2 0 0,1-4 2 15,0 2-2-15,-1-3 2 0,2 3-1 16,3-2 0-16,6 1 0 0,2 2-1 15,3-1 0-15,-2 1-1 0,-3 0 1 16,-1-1-1-16,-7-2 1 0,-2 0 1 16,1 2-2-16,2-1 0 0,5 1 0 15,2-2 0-15,-2 3 1 0,-4-2-1 16,-7 2 0-16,-5 0 0 0,-3-1 1 0,0 1-1 16,2-1 0-16,0 2 0 0,7 2 0 15,3 0 0-15,-2 0 0 0,4 2 0 16,-6 2-1-16,0-1 0 0,-2 3 1 15,-3-3-1-15,3 4 1 0,-2 1 0 0,3-3-1 16,5 3 0-16,0-1-4 0,-1 1 0 16,-4-1-1-16,-8 2 0 15,-5-2 4-15,-3-1 0 0,-1 1-1 0,0-4 0 16,-4-1 2-16,-3 0-1 0,-1 0 1 16,-1-2 1-16,0 0 0 0,3 0 0 0,0-4 0 15,-2 2 0-15,-1-1 0 0,-5-1 0 16,2-1-3-16,-1-1 0 0,0 1-2 15,-3-2 1-15,-1-1 1 0,-3 0 2 16,3 1-1-16,3 0 0 0,-2-2-2 16,1 0-4-16,-1-2-3 0,-1 1-2 15,-1 0-3-15,-1 0 3 0,-1 1 4 16,-1 0 4-16,-2 2 5 0,-3 2 4 16,-1-2 0-16,-2 1 0 0,-2-1 0 15,0 0-4-15,-1-2 0 0,0 1 0 16,1-1 0-16,-3 0 2 0,0-1 3 0,2 0 0 15,1-5-1-15,0 1-3 0,2-2-1 16,-2-2-3-16,1-1-4 0,-1-5-8 16,-2-6-13-16,0-4-13 0,-2-5-7 15,-4-3 4-15,0 1 10 0,-2-2 15 0,0 0-1 16,2 2-8-16,-1 0-3 0,1 2-1 16,1 5 16-16,-3 5 17 0,2 5 8 15,-2 2 3-15,0 4-1 0,1 2-1 16,0 5 0-16,1 3-2 0,1 4-5 15,2 2-3-15,-3-1-4 0,0 3-6 16,-1 0-2-16,-2 2-3 0,-2-1 0 16,0 7 0-16,-2-2 1 0,0 3 3 0,-4-1 3 15,-2 0 1-15,-2 3 2 16,-3 0 1-16,-1 1 1 0,-2 0-2 0,0-2 1 16,-3-2-3-16,-3 1 0 0,-2-3 5 15,-3 0 0-15,-1 0 1 16,-3-2 6-16,4 1 2 0,3-3 3 0,-6 0 3 15,3 0-5-15,-5-2-2 0,-3 0 1 16,-1-3-1-16,-3 1 0 0,-9-2 0 16,-7 0-3-16,-4 1-1 0,1-3 0 0,5 3-2 15,4-1 0-15,0 1 1 0,1-1 7 16,-8-3 10-16,-4 1 4 0,0-1 0 16,-2 0-6-16,10 3-8 0,2-1-3 15,-1 1 0-15,1 0 0 0,-5-3-3 16,-10 1 1-16,-5-3-1 0,-3 2-1 15,3 2 1-15,9-2-1 0,4 5 1 16,-4-2 4-16,-8-1 2 0,2 3 0 0,-2 0-1 16,11 2-1-16,9 2-4 0,1 1-1 15,3 1 12-15,1-2 11 0,-4 1 2 16,-4-2 0-16,1-1-12 0,4 1-13 16,0-1 2-16,6-1-2 0,1 1 0 15,2-1 2-15,3-1-2 16,-2 1 0-16,0-1 1 0,-6 2-1 0,-5 0 2 0,4 0 2 15,-1 2 3-15,5-1 3 16,4 0 2-16,-3 0 0 0,0-1 1 16,5 2 1-16,-5 0-1 0,-1 0 0 0,-9-1-2 15,-1 0-4-15,1-1 1 0,3 0-2 16,8 0-2-16,-4-2 0 0,5 2-1 16,2 0-1-16,-2-2 1 0,1 2 2 15,-9-5-2-15,2 3 2 0,0-2-3 0,5 2-1 16,5 1 0-16,3 0-1 0,1 1 0 15,-3 0 0-15,3-1 1 0,3 1-1 16,6-2 1-16,4 1-1 0,3 1 0 16,2 0 1-16,-4 0 0 0,0 0-1 15,2 1 0 1,0-1 0-16,2 2-1 0,5-1 1 0,0-1 1 0,3 2-1 16,2-1 0-16,2 2 0 0,1 1-1 0,0-3 0 15,2 3 0-15,0-2 0 0,1 1 0 16,0 1 0-16,0-2-1 0,-1 1 1 15,1 3 0-15,-2-3 0 0,1 4-1 16,-1 1-1-16,2 2 0 16,0 3 1-16,1 3 0 0,-1 5 0 0,1 4 1 15,1 3 0-15,0 1 1 0,-2 1 0 16,1 1 1-16,-1-2-1 0,-1-2-1 16,1 0 1-16,1-2-1 0,0-3 1 15,0-1 0-15,0 0-1 0,0-1 0 0,-2 1 1 16,2 1-1-16,-1-3 0 0,0-3 1 15,0-1-1-15,-1-3 0 0,-1 0 1 16,4-4-1-16,0-1 0 0,0-3 1 0,-1-3-1 16,3 0 0-16,-1 0 2 15,1 1-1-15,0 0 0 0,-1-2-5 0,1 0-16 16,0 0-16-16,0 0-23 0,0 0-241 16,0 0 202-16</inkml:trace>
</inkml:ink>
</file>

<file path=ppt/ink/ink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13:04.733"/>
    </inkml:context>
    <inkml:brush xml:id="br0">
      <inkml:brushProperty name="width" value="0.05292" units="cm"/>
      <inkml:brushProperty name="height" value="0.05292" units="cm"/>
      <inkml:brushProperty name="color" value="#FF0000"/>
    </inkml:brush>
  </inkml:definitions>
  <inkml:trace contextRef="#ctx0" brushRef="#br0">30010 15280 1055 0,'0'0'77'0,"-1"0"34"0,1 0-40 15,-2 0-54-15,4 0-5 0,-1-1-1 0,-1 1 0 32,3-2 4-32,-2 1 6 0,1-3 5 0,2 1 0 0,0-3-3 0,2-1-8 15,3 0-7-15,1-4-5 0,1 2-2 16,4-4 3-16,-1 1 4 0,4 2 0 15,4-3 1-15,1 1-4 0,8 1-9 16,5-4-14-16,7 2-22 0,8-2-19 16,-2 3-14-16,1 5-1 0,-5 5 17 15,-8 2 20-15,-3 3 20 0,-5 3 16 16,-7 3 1-16,-3 0 0 0,-2 2-6 0,-3 5-10 16,-2 0-10-16,-1 8-9 0,-3 9-6 15,-2 5 2-15,-5 6 7 0,-5 2 10 16,-3-3 10-16,-7-2 8 0,-4 3 2 15,-3-5 0-15,-7-2 1 0,-4-1-2 16,-5-8 4-16,-6-4 7 0,-1-8 2 0,-10-9 5 16,-1-7 1-16,0-5 0 0,1-6 7 15,9-4 3-15,5-4-3 0,7 0 1 16,4-4-5-16,4-1-1 0,5 7 7 16,4-3 7-16,6 6 7 0,3 4 9 15,6 4 7-15,1 2 8 0,1 1 5 0,1-1-5 16,1-3-13-1,4 0-18-15,7-6-22 0,6-8-39 16,10-8-48-16,5-2-45 0,1 2-10 0,-3 9 33 0,-9 8 52 16,-1 6 47-16,-3 1 10 0,5 1 5 0,4-1-12 15</inkml:trace>
  <inkml:trace contextRef="#ctx0" brushRef="#br0" timeOffset="637.92">30384 15664 1287 0,'-1'0'126'0,"1"0"136"0,-1 0-199 0,-2-1-59 15,4 1-4-15,-1 0-2 0,2 1-4 16,0 1-3-16,-2-2-3 0,0 2 0 0,0-2-1 16,0 0 2-16,-2 4 2 15,3-1 1-15,-1 0 1 0,1 5 2 0,-2 2 1 16,0 6 1-16,1 11 2 0,-2 2-1 16,-1 3 2-16,2 2 0 0,-4-1 0 15,3-1 0-15,2-1 0 0,-2-5 0 16,3 0 0-16,-1-1 0 0,-1-3 0 0,1 0 0 15,1-4 1-15,-1-6-1 0,0-4 1 16,-1 1 0-16,0-6-1 0,1 0 1 16,0-3 1-16,1 0 0 0,1 3 1 15,-1-2 1-15,-1-1 1 0,0 0 1 16,0 0 3-16,0 0-1 0,-1-1 3 0,1 1 3 16,-1-1 4-16,3 1 4 15,-2 1 2-15,1-1-2 0,-1 0-7 0,0 0-3 16,3 1-7-16,-3-1-4 15,0 0-1-15,4 2-3 0,0-1 1 0,2 4 1 16,9 6 0-16,4 9-8 16,11 12-14-16,8 8-5 0,3 7-2 0,2 2 10 15,-3-3 13-15,3-3 6 0,5 1 1 16,8 10-3-16,6 9-13 0,-1 11-6 16,-4 2-2-16,-13-11 5 0,-12-17 20 0,-7-18 8 15,-10-10 2-15,-4-7 1 0,-2-2-9 16,-4-2-2-16,0-1 1 0,-2-3 1 15,-2-3 0-15,-1-2 2 0,0 0-8 16,0 0-19-16,0 0-19 0,0 0-31 16,0 0-38-16,-2-2-24 0,-8-4-93 15,-8-6-47-15,-9-8 146 0</inkml:trace>
  <inkml:trace contextRef="#ctx0" brushRef="#br0" timeOffset="1000.86">30221 16086 1301 0,'0'0'56'16,"0"0"36"-16,0 0-84 0,0 2-4 15,0-1-1-15,0-1-1 0,0 0-2 16,0 1-3-16,0 0-1 0,0 2-1 15,-2 2 0-15,-3 5 2 0,0 12-1 16,-4 7 3 0,-2 8 1-16,-1 6-1 0,-1 1 0 0,-3 4 1 0,-2 1 0 15,-3 4 1-15,-1 4 1 0,0-1 0 0,2 4-1 16,-1-7 1-16,3-2-1 16,3-6 0-1,-1-8 1-15,4-6-1 0,3-9 1 16,0-2-1-16,2-3 0 0,2-3 0 15,2 1 1-15,0-1-1 0,0-5 1 16,3-2 1-16,-1-4-11 0,1-2-22 0,0 0-28 16,0-1-35-16,0 0 72 0,1 0 143 15,12-10-85-15</inkml:trace>
  <inkml:trace contextRef="#ctx0" brushRef="#br0" timeOffset="1504.19">31027 15788 1830 0,'0'0'18'0,"-1"0"-37"0,-1 0-27 0,0 0 0 16,-7 0 24-16,-8 2 8 0,-8 2 8 16,-13 0 3-16,-10 1 3 15,-13-2 0-15,-11 0 0 0,-1 2 0 0,-2-5 0 16,3 1 0-16,3-1 1 0,-9-1 3 16,-4-3 1-16,-1-1 6 0,-3-1 2 15,12-1 1-15,9 0 3 0,4 2 2 16,6-2 0-16,2 2-1 0,-2-1-3 0,3 3-5 15,1-2-2-15,5 3 0 0,7 0-2 16,3 2 3-16,1-2-1 16,4 2-1-16,0 0 0 0,4 0-2 0,4 0-1 15,4 0 0-15,1 0-1 0,0-3 0 0,5 3 2 16,1-1 1-16,4 0 4 0,5 1 4 16,2 0 4-16,0 0 2 0,-3 0 3 15,4 0 1-15,-1 0-1 0,0 0-1 16,1 0-6-16,-2 0-5 0,2 0-4 15,0 0-2-15,1 0-2 0,0 0 1 0,0 0-1 16,0 0-2-16,-1 0-11 16,0 0-18-16,0 0-25 15,0 0-29-15,0 1-17 0,0 0-20 16,0 0-15-16,1-1-5 0,1 5-166 0,-8 4 192 16</inkml:trace>
  <inkml:trace contextRef="#ctx0" brushRef="#br0" timeOffset="7609.54">22997 13554 1379 0,'0'0'59'0,"-3"-1"6"0,2 1-23 15,1 1-16-15,0 0 4 0,1-1 5 16,1 0-9-16,-1-1-2 0,-1 1-11 15,2-1-5-15,4-3-6 0,-2 2-2 16,4-3-3-16,3-1 0 0,7-4 0 0,15-8 2 16,19-5 1-16,16-2-20 0,21-1-12 15,4 2-3-15,-6 10-2 0,-7 3 27 16,-18 6 17-16,-8 5 5 0,-6 0 1 0,-3 5-3 16,3 2-9-16,4 4-4 15,1 4-2-15,-3 3-3 0,-6 6 0 0,-8 5 1 16,-8 9-7-16,-2 15-8 15,-5 11-9-15,-3 14-1 0,-3 12 6 0,-5 5 9 16,-8-4 9-16,-4-3 5 0,-9-8-1 16,-7-4-1-16,-7-1-2 0,-5-11 4 15,-4-8 3-15,-4-14 3 0,-6-8 4 0,-6-5 0 16,-5-3 1-16,-4-2 2 0,-3-8 0 16,-3-6 3-16,-9-5 2 0,-10-8 0 15,-1-8 2-15,-1-6 1 0,4-9-1 16,10-5-2-16,7-7-3 0,8-2-2 0,2-3 0 15,1-2-1-15,0 0 0 0,3-2-1 16,9 1 0-16,10 0-3 16,12 2 0-16,4 3 2 0,10 3 9 0,1 5 10 15,4 6 11-15,1 1 8 0,5-1 2 16,1-2-3 0,7-3-7-16,6-2-12 0,9 0-11 0,11-1-14 0,9 2-7 0,4 5-7 15,2 3-8-15,-5 5-4 0,-4 7 0 16,-2 3-7-16,-1 2-10 0,-1 0-18 15,-2 3-23-15,0-3-20 0,0 0-6 16,0 2-63-16,4 1 102 0</inkml:trace>
  <inkml:trace contextRef="#ctx0" brushRef="#br0" timeOffset="8178.4">23602 14798 1546 0,'0'0'119'0,"0"2"133"15,-2 0-251-15,2-2-33 0,0 2 6 16,0 1 20-16,0 2 3 0,1 3-21 15,-1 2-18-15,0 6-10 0,0 7 0 0,0 2 22 16,1 2 17-16,0-2 10 16,3 5 3-16,1 8 0 0,2 14 2 0,1 15 0 15,-1 14-2-15,-1 9 1 16,-1 4 1-16,-2 1-1 0,-1 2 0 0,-3 0 0 16,-1-3 0-16,-2-2-1 15,1-5 2-15,1-4-1 0,2-4 1 0,0-8 2 16,0-8-1-16,0-13 0 0,-1-15 2 15,1-12-3-15,0-8-1 0,1-8 2 16,-1-4-1-16,1-2 1 0,-1-1 0 16,0 0-1-16,0 0 0 0,0 0 0 0,0 0 2 15,0 0 4-15,0 0 2 0,0 0 2 16,0 0-1-16,0 0-3 0,5 1-3 16,-3 0-2-16,7 3-1 0,1 0-1 15,6 4 0-15,8 3 0 0,8 8-1 16,7 5-2-16,12 7-3 0,8 8-1 0,8 7 0 15,2 9 5-15,-5 10-1 16,-3 0 1-16,-1 2-1 0,0 0 0 0,-2-7 2 16,-3-2 0-16,-8-10 1 0,-8-8 0 15,-4-3 1-15,-6-3-2 0,-3-1-9 0,-4 0-4 16,-1-5 0-16,-5-3 1 0,-7-9 12 16,-2-6-8-16,-7-9-33 0,0 0-47 15,1 0 227-15,2 2-136 0</inkml:trace>
  <inkml:trace contextRef="#ctx0" brushRef="#br0" timeOffset="8637.69">23446 16377 1630 0,'0'2'63'15,"0"-1"64"-15,0 0-135 16,-1 1-2-16,1 1 8 0,0-1-11 0,-1 1-17 16,-3 2-14-16,0 1-5 0,-2 5 5 15,-2-1 11-15,2-1 12 0,0-2 4 16,-1-1 1-16,4-3 5 0,0 2 3 15,-2-1 5-15,1 1 4 0,-2 1 5 16,-2 0-1-16,-5 4 1 0,-3 6-3 16,-3 9-3-16,-5 9 1 0,-3 9 1 15,-5 10-1-15,-5 6 0 0,-2 0 1 0,3-3-1 16,3-3 0 0,4-4 0-16,2-3 0 0,2-3 0 0,4-7 1 15,0-2-2-15,1-3 1 0,2 0 0 0,-2 0 0 16,2-2 0-16,3-3 1 0,3-8 0 15,5-8-2-15,5-3-10 0,-1-4-19 16,2-1-18-16,-2 0-14 0,3-2-10 16,0 0-2-16,0 0-10 0,-1 0 249 15,-1-5-138-15</inkml:trace>
  <inkml:trace contextRef="#ctx0" brushRef="#br0" timeOffset="9079.28">24508 15272 1330 0,'3'0'113'0,"-2"0"141"15,-1 0-234-15,-7 0-50 0,-6 4 11 0,-14-1 10 0,-13 5 6 16,-11 1 1-16,-13 0 1 0,-7-1 0 16,-7-1 0-16,-11-3 1 0,-9-1-1 15,-8-1 0-15,-4-2 1 0,4 0 1 16,-8-4-1-16,1 1 1 0,-1-2-1 16,2 2 6-16,13-1 7 0,-4-1 2 31,3 1 3-31,1 0-4 0,6 1-3 15,13-3 4-15,9 3 4 0,6-2 2 0,1 3-1 16,2 0-5-16,0 2-2 0,10 0 1 16,9 0 6-16,10 0 5 0,8 0 3 15,3 1 2-15,5 1-2 0,4-1-1 16,4 2-1-16,4-1-3 0,4-2-3 16,-5 1-5-16,4 0-6 0,0-1-1 0,2 0-4 15,0 1-1-15,0-1-5 0,0 1-12 16,0-1-15-16,0 0-22 0,0 0-21 15,0 0-19-15,1 0-18 0,-1 0-27 16,1 0 707-16,1 0-445 0</inkml:trace>
  <inkml:trace contextRef="#ctx0" brushRef="#br0" timeOffset="47926.63">17210 9831 1028 0,'0'0'72'15,"0"0"69"-15,-1-2-121 0,0 2-22 16,1 0-3-1,0 0 2-15,0 4 2 0,-1-4-1 0,-1 0-1 0,-1 0-1 16,-3 0-1-16,-2 0 1 0,-2 0 1 16,-5 0 0-1,2 0 1-15,-3 1-1 0,-6 1-1 16,-2 0 1-16,-8 0 0 16,0 0 1-16,-4 0 1 0,0 4 0 0,-5 0 0 15,-2 1 1-15,-3 1 0 0,-6-2 0 0,-6-1 0 16,-10 1 0-16,-4-1-2 0,-6 2 2 15,-5-1 1-15,-4-1-1 0,-6 2 0 16,-14-1 1-16,-5-4-1 0,-5 0 0 16,-3 1 1-16,-8 0-1 0,-1 0-1 15,-7 1 2-15,-6 1 8 0,0-1 1 16,-10 2 4-16,-2 0-1 0,-16 0-6 0,0-1 0 16,1 1-2-16,-16-3-1 0,2 1 0 15,2-1-1-15,-20-2-1 0,7 1 1 16,-2-2-2-16,-13-2 0 0,12 0 1 15,-11-6-1-15,-2 1 2 0,12-2 0 16,-2-1-2-16,14 1 1 0,7-1-1 16,1 2 0-16,14 3-1 0,14-1 2 0,9 3-2 15,12-2 0-15,13 4 1 16,9 0-1-16,15 1 0 0,13 4 0 16,8 1 1-16,3-2-1 0,1 3 0 15,6-2-23-15,2 3 660 0,1-4-469 0</inkml:trace>
  <inkml:trace contextRef="#ctx0" brushRef="#br0" timeOffset="53891.16">31062 17061 1128 0,'0'0'48'16,"0"0"2"-16,-2 0-29 0,1 0-22 15,0 0-6-15,1 0 1 16,0 2 0-1,0-2-1-15,-3 0 0 0,-2 0 1 0,-2 1 0 16,-5 2 1-16,-4 4 3 0,-4 1 0 16,-4 0 1-16,-3 2 1 0,-6-1 0 0,-7 0 0 15,-6 1 0-15,-4 2 0 0,0 2 0 0,2-2 0 16,5 2 0-16,4-2 0 0,3-1 1 16,2-1-1-16,2-1 0 0,4-2 2 15,2 0-2-15,2-2 0 0,3 0 2 16,1-1-2-16,4 1 1 0,2-2 0 15,3 0 0-15,4-2 0 0,4 1 2 0,3-2-1 16,-1 1 1-16,1-1 11 16,0 2 9-16,1-2 11 0,0 0 10 0,-1 0-2 15,1 0 0-15,0 0-3 16,1 0-10-16,-1 0-7 0,1-2-11 0,8-2-9 16,11-4-6-16,11-6-34 0,13-7-35 15,6-6-24-15,2-1-17 0,2 3 27 16,-1 7 43-16,0 5 43 0,-3 7 34 15,0 0 10 1,-4 3-3-16,-5 3-8 0,-7-1-1 0,-7 0 16 0,-8 1 21 0,-5 0 16 16,-5 0 5-16,-6 0-11 0,1 0-24 15,-5 0-22-15,0 0-22 0,0 0-13 16,0 0-13-16,0 0-9 0,-1 0-4 16,-4 0-8-16,-2 0-2 0,-4 0 6 15,-7 1 8-15,-9 1 13 0,-9 2 8 0,-10 2 2 16,-10 1 0-16,-8 1 1 0,-2 3 1 15,-3 1 0 1,2 4 0-16,1 0 2 0,-4-3-2 0,-3-3 1 0,1-2 0 16,4-1-1-16,6-2 1 0,9-3-1 0,6-2 0 15,2 0 0-15,6 0 0 0,7 1 0 16,5-1 0-16,6 0 0 16,2 0 1-16,5-1-1 0,3 1 2 0,4 0-1 15,5 0 8 1,-2 0 10-16,4 1 9 0,1 0 8 0,-1-1 3 15,0 0-3-15,0 0 1 0,0 0 1 0,0 0-5 16,0 0-4-16,0 0-10 0,1 0-13 16,-1 0-12-16,2-1-14 0,-2 1-20 15,0 0-10-15,0 0-9 0,0 0-13 16,0 0-16-16,0 1-18 0,0 1 53 0</inkml:trace>
  <inkml:trace contextRef="#ctx0" brushRef="#br0" timeOffset="79553.7">21550 596 959 0,'0'0'28'0,"5"3"-72"16,0-3 13-16,-12 0 23 15,5 0 17-15,2 1 0 0,0-1 1 16,0 1 2-16,0 3 1 0,0 1 1 0,-1 6 0 16,-2 9-1-16,-1 7 2 0,0 12 0 15,-1 10 2-15,0 10 3 0,-2 11 1 16,-1 7 1-16,-4-1-1 0,-2 5-3 16,-3 1-1-16,-1 2-3 0,2 5-4 15,-5-5-3-15,3-7-1 0,3-4-1 16,-1-12 1-16,5-2 0 0,2-8 2 15,3-1 2-15,6-7 3 0,0-7 2 16,0-6 2-16,1-7 2 0,-1-5-1 0,3-3-1 16,-1-5-3-16,-2-2-3 15,0-5-4-15,0 0-2 0,0-3-2 0,2 3 0 16,-2-3 1-16,0 0-5 0,0 1-9 16,0 0-11-16,0-1-14 0,0 0-5 15,0 0-2-15,1-1 1 0,4-5 3 16,16-10-203-16,13-19 167 0</inkml:trace>
  <inkml:trace contextRef="#ctx0" brushRef="#br0" timeOffset="80358.5">22443 815 1621 0,'-2'0'-73'0,"2"0"-88"0,-5 0-10 16,1 2 96-16,0 1 51 0,-6 1 20 16,-1 5 2-16,-2 0 1 0,-8 2 0 15,0 1 0-15,0 1-1 0,-3 0 1 16,2 2-1-16,-2 5 2 0,-1 2 0 15,5 6 1-15,0 4 2 0,3 4-1 16,-2 2 2-16,1 7-2 0,0 3 1 16,3 6 1-16,3 3-1 0,0 2 0 15,4-3 1-15,1-4-2 0,1-4 0 16,5-5 1-16,1-2-1 0,1-2 1 0,5-1 0 16,1-1-1-16,2-4-1 0,1 0 0 15,1-5 0-15,3-2 1 0,1-3 0 16,4 1 1-16,2 0-1 15,5-1 3-15,7 0 0 0,5-1 3 0,7-5 4 16,0-4 5-16,-5-4 5 0,-3-4 8 0,-5-4 2 16,-3-4 2-16,-3-7-3 15,3-4-7-15,5-5-5 0,1-2-5 0,3-3 5 16,-5-2 8-16,-5-4 2 0,-2-3-3 16,1-5-9-16,1-5-12 0,5-3-6 15,0-2-2-15,-2 4 2 0,-3 0 1 16,-3 3 1-16,-2 2 0 0,-4-6-1 0,-2-1-2 15,-4 2 0-15,-4-6 0 16,-3 9 3-16,-2 3 3 0,-2 5-3 16,-2 4-2-16,-2-1-7 0,-3-1-4 15,-7-2-3-15,-2-6-1 0,-10-3-1 16,-7-4 2-16,-8 0 5 16,-3 3 3-16,0 4 3 0,4 3 3 0,7 8 0 0,3-1 1 15,1 7 0-15,-2 1 0 0,-1 6-2 16,2 2 1-16,0 2-2 0,3 6 3 0,2-1 0 15,0 3-1-15,3 3 1 0,1 0 0 16,-2 2-2-16,3 1 0 0,2 3-1 16,-1 1-1-16,4-3 2 15,-3 2 0-15,-2-2 1 0,4 2 1 0,4-1 0 16,5-2 0-16,2-2 0 0,0 1 0 0,3-2 0 16,0 0 0-16,0 0 2 0,0 0-2 15,0 0 0-15,0 0 0 0,0 1 0 16,0-1-1-16,0 0 1 0,0 0-2 15,0 0-2-15,0 0-2 0,0 0-6 16,0 0-2-16,0 0-7 0,0 0-12 16,0 0-18-16,0 0 5 0,0 0-185 0,0 5 156 15</inkml:trace>
  <inkml:trace contextRef="#ctx0" brushRef="#br0" timeOffset="83592.99">32857 17730 960 0,'-2'-1'-68'15,"-1"-2"-45"-15,-2-4-5 16,-3-1 50-16,-3-4 52 16,-7-4 10-16,0-1 4 0,1-5 3 0,-2-1 6 15,1-3 1-15,-3-1 0 0,-4 0-2 16,-2-1-3-16,0-1-1 0,-2 0 1 15,-2 0 0-15,-2 1 0 0,-5-5 6 16,-5 0 1-16,-9-3 13 0,-3-2 20 0,-1-2-1 16,3-2-2-16,6 0-13 0,2 2-21 15,0 2-6-15,1 1 1 0,2 3 0 16,-2 5 0-16,5 2 0 0,-4 4 1 16,1 2-2-16,6 5 1 0,4 2 0 15,8 5 0-15,7 2 0 0,4 3 2 16,4 0-1-16,4 2 3 0,4 2 0 15,1 0 4-15,0 0 4 0,0 0 20 0,0 0 10 16,0 0 5-16,1 0-3 16,3-1-19-16,1 1-11 0,7-1-7 0,6 0-3 15,10-4-13-15,9-1-23 0,9-4-29 16,3-4-12-16,-4-1 6 16,-6 3 18-16,-9 4 45 0,-9 5 44 0,-4 1 36 15,-8 0 23-15,0 2-4 0,-5 0-20 16,0 0-22-16,-3 2-7 0,0-2-8 15,0 0-10-15,0 0-13 0,-1 0-16 0,0 0-22 16,-1 0-15-16,-6-3-6 0,2-1 2 16,-5-1 15-16,-8-1 14 0,-1-4 10 15,-5-1 1-15,-3-1 0 0,0 1 1 16,-6-3 0-16,-1 3-1 0,-2 0 1 16,-1 0 0-16,0 2 0 0,3 1 0 15,6 4 2-15,4 1 1 0,3 3 0 0,3 1 0 16,2 1-1-16,0 5 1 0,4 1 0 15,2 2 2-15,1 0 2 0,2 1 4 16,2 4 3-16,0 3 2 0,0 6 3 16,0 6-3-16,3 4-2 0,1 2 2 15,2 3 1-15,2 0 5 0,4 2 4 16,2 2 2-16,3 1 0 0,3 2-2 16,2 0-2-16,0 2 4 0,-1-5 7 15,-1-4 7-15,-3-6 11 0,-2-7 3 16,-1-8-2-16,-1-6-12 0,-4-4-15 0,-2-4-27 15,-2-4-40-15,0 0-43 0,0 0-55 16,-5 0 213-16,-6-5-92 0</inkml:trace>
  <inkml:trace contextRef="#ctx0" brushRef="#br0" timeOffset="84960.41">23382 1061 997 0,'0'0'-6'0,"1"0"-30"16,-1 0-7-16,0 0 23 0,1 0 19 15,-1 0 3-15,-1 0 1 0,0 0 1 16,1 0-1-16,0 0 3 16,0 0 1-16,0 2 4 0,0-1 0 0,2 2-1 15,4 0 0-15,3 8 0 0,7 2 0 16,6 11 2-16,6 6 1 0,8 8 0 15,0 8 1-15,1 4 0 0,1 0 2 16,-2-4 0-16,-1-3-1 0,-1-4-3 0,-2-4-4 16,0-2-2-16,0-2-2 0,4-5-2 15,-7-3 1-15,-2-5 0 0,-8-6 2 16,-7-3 2-16,-3-3-2 0,-3-2-1 16,-1-1-1-16,-2-1-1 0,-2 0 1 15,2-1 0-15,-3-1-1 0,0 0 0 0,0 0 2 16,0 0-6-16,0 0-12 0,-1 0-16 15,1 0-19-15,0 0-20 0,1-1-21 16,-4 1-31-16,3-5 65 0</inkml:trace>
  <inkml:trace contextRef="#ctx0" brushRef="#br0" timeOffset="85383.32">23985 1181 1265 0,'-1'0'2'16,"0"0"-39"-16,-1 1-4 0,0 0 25 15,-2 4 9-15,-7 2 4 0,-3 5 1 16,-6 3 2-16,-8 6 0 0,-3 2 0 15,0 4 0-15,1 2 1 0,5 3-1 16,2-6 0-16,-3 4 0 0,2-1 0 16,-1-4-1-16,2 2 1 0,0-4 0 0,2-2-1 15,2 0 1-15,1-4 0 0,5-4 0 16,0 0 0-16,2-4 0 0,3-2 1 16,0 0-1-16,1-3 0 0,3 0 1 15,-1-2 0-15,0 3-1 0,2-4 1 16,3 0-1-16,-4 0 0 0,3 1 1 15,0 0-1-15,-1 0 0 0,3 0 1 0,-1-1 0 16,-1 0 0-16,1-1 0 16,-1 1 1-16,-1-1-1 0,2 0 0 15,-2 2 1-15,2-2-2 0,0 0 2 0,0 0-6 16,0 0-16-16,0 0-34 0,0 0-20 16,0 0 33-16</inkml:trace>
  <inkml:trace contextRef="#ctx0" brushRef="#br0" timeOffset="88687.26">24460 470 1115 0,'0'2'46'15,"0"-2"57"-15,-2 0-154 0,2 0-10 16,0 0 24-16,-1 3 23 0,0 3 4 16,-4 5 0-16,-2 6 2 0,-2 9 0 0,-2 10 1 15,-1 7 1-15,0 15 0 0,0 15 2 16,1 14 2-16,2 8 2 0,1 6 4 16,-1 5 4-16,0 5 0 0,0 1 1 15,0-4-1-15,1-8-2 0,2-15 0 16,-1-11 1-16,1-8 6 0,2-14 5 15,0-8 2-15,4-9-1 0,-1-9-2 16,0-5-5-16,1-5-4 0,0-5 0 0,0-1-1 16,0-2-2-16,0-3 2 0,0-5-1 15,0 0 0-15,0 2 0 0,0-1 1 16,0-1 1-16,0 0-1 0,0 0 3 16,0 0-6-16,1 0-8 0,-1 0-9 0,1 0-18 15,4-3-14 1,2-8 557-16,5-14-385 0</inkml:trace>
  <inkml:trace contextRef="#ctx0" brushRef="#br0" timeOffset="89351.26">25011 699 1610 0,'32'-1'8'0,"18"1"-272"0,11 0 57 16,-165 5 209-16,43 0-4 0,47 4 0 31,-7 1 1-31,-1 5-1 0,-5 3 0 0,1 5-1 0,0 4-1 0,-1 9-1 15,-1 7 0-15,0 3 1 0,0 1 0 32,2 6 2-32,3-2-1 0,2 5 1 0,4 2-1 15,5 6 1-15,3 1 2 0,7 0 1 16,5-3 3-16,5-6 1 0,6-4 1 16,6-1 0-16,6-1 0 0,5 0 0 15,5 1-1-15,1-6 1 0,4-4 1 0,-1-8-1 16,4-7 3-16,1-8 0 0,2-5-1 15,2-5 0-15,-4-7-1 0,3-2 6 16,-6-9 5-16,2-3 4 0,2-3-2 16,2-7-9-16,3-5-9 0,-1-6-1 15,4-5 4-15,-5-1 4 0,-2-4 0 16,-7 0-1-16,-6-4-8 0,-5-7-6 0,-4-5 5 16,-6-8 0-16,-6-6 6 0,-6-1 2 15,-7 3-1-15,-4 4-3 0,-11 5 0 16,-5 2 0-16,-9-7-3 0,-12-1-1 15,-9-2 0-15,-12 0-3 0,-7 8 2 0,-2 7 0 16,2 4-2-16,5 6-1 16,4 8-2-16,2 5-1 0,-3 8 0 0,1 6 2 15,2 6 1-15,9 5 1 16,9 8 1-16,8 5-2 0,7 5 0 0,3 3-2 16,3 3 0-16,1-2 2 0,2 1 2 15,3 0 2-15,2-2 0 0,2 0 1 16,1-6 0-16,1-1 1 0,2 0 1 15,3-2-1-15,1-1-1 0,1-1-7 16,0-2-15-16,0 0-20 0,0 0-21 0,0 0-29 16,0 0-48-16,3 0 79 0</inkml:trace>
  <inkml:trace contextRef="#ctx0" brushRef="#br0" timeOffset="90128.99">27572 16357 1606 0,'30'13'155'16,"-47"-22"-104"15,9 7-51-31,8 2 0 16,0 0-10-16,0 0 0 0,0 0-2 16,0 0-1-16,0 0 11 0,0 0-1 0,0 0 0 15,0 0 1-15,0 0 1 16,0 0 1-16,0 0 3 0,0 0 0 0,0 0 2 15,0 0 1-15,0 0-1 0,0 0-1 16,0 0-2-16,0 0-1 0,1 0-1 16,-1 0 0-16,0 0-1 0,0 0 0 15,0 0-1-15,0 0-3 0,0 0 0 16,0 0 1-16,0 0-1 0,0 0 1 0,0 0-1 16,0 0-4-16,0 0 1 15,0 0 0-15,0 0 0 0,0 0 2 0,0 0 2 16,0 0 0-16,0 0 0 0,0-2-1 15,0 2-4-15,0 0-2 0,0 0-3 16,0 0-6-16,0 0-5 0,0 0-7 16,0 0-6-16,0 0-3 0,0 0-3 0,0 0-8 15,0 0-9-15,0 0-15 0,0 0-18 16,0 0-33-16,0 0-118 0,0 0 147 16</inkml:trace>
  <inkml:trace contextRef="#ctx0" brushRef="#br0" timeOffset="101491.29">30403 17322 1538 0,'25'3'101'0,"108"16"-96"15,-260-40-6 1,92 20 0-16,35 1 3 0,2 0 4 16,0 0 3-16,-2 0 1 0,0 0-2 15,0 0-3-15,0-1-1 0,3 0-2 16,1-1 0-16,0 0 1 0,3-2 1 15,2 1 0-15,5-3 0 0,5-2-1 0,5-2-2 16,3 0 1-16,2-1-1 16,3-1 0-16,-1-1 1 0,2 2-1 15,-1 1 0-15,2 2 1 0,1 2-1 0,-3 0 0 16,4 2 0-16,-1-1-1 0,1-4-2 16,-1 1-11-16,-4 0-6 0,-4 0-1 15,-3 4 4-15,-8 1 12 0,-6 2 10 0,-4 1 2 16,-3 0 2-16,-2 0-1 0,0 0-7 15,1-2 5-15,-2 2 0 16,0 0-6-16,0 0-6 0,0 0-18 0,0 0-19 16,-4 0-5-16,-2 3 2 0,-7 5 13 15,-10 3 17-15,-8 4 10 0,-9 5 5 0,-6-1 0 16,-9 0-1-16,-3-1 1 0,-2-1-1 16,5-1 1-16,3 1 1 0,2-3-1 15,4-2 0-15,-3-1 1 0,0-4-1 16,-1-2 0-1,-3-3 2-15,4-2 1 0,1 0 1 0,11-1 0 0,6-1-2 16,6 1 0-16,6 0-1 0,5 1 0 16,2 0 1-16,4 0 0 0,4 0 0 15,1 0 0-15,3 0 1 0,-2 0-1 0,1 1 1 16,1-1 1-16,0 1 3 0,0-1 4 16,0 0 9-1,0 0 6-15,0 0 7 16,0 0-2-16,0 1-4 0,0-1 0 15,1 0-5-15,1 0 0 0,-1 0-2 0,0 0-2 16,0 0-2-16,0 0 2 0,0 0 0 16,0 0 0-16,-1 0 2 0,1 0 0 15,-1 0-2-15,2 0-4 0,-2 0-4 16,1 0-5-16,-1 0-1 0,0 0-1 0,0 0-1 16,0 0 0-16,0 0 1 0,0 0-5 15,0 0-4-15,0 0-5 16,0 0-8-16,0 0-3 0,0 0-1 0,0 0 0 15,0 0 3-15,0 0 2 0,0 0-1 16,0 0 0-16,0 0 3 0,0 0 2 16,0 0 4-16,0 0 3 0,0 0-1 15,0 0 2-15,0 0 2 0,0 0 0 0,0 0 1 16,0 0 3-16,0 0-2 0,0 0 1 16,0 0 1-16,0 0-1 0,0 0 0 15,0 0-4-15,0 0-8 0,0 0-9 16,0 0-11-16,0 0-5 0,0 0-1 15,0 0 2-15,0 0 1 0,0 0 1 0,0 0 1 16,0 0 0-16,0 0 3 0,0 0 2 16,0 0-1-16,0 0-2 0,0 0-4 15,0 0-12-15,0 0 121 0,0 0-262 16,0 0 164-16</inkml:trace>
  <inkml:trace contextRef="#ctx0" brushRef="#br0" timeOffset="127609.14">30989 15214 872 0,'25'7'90'0,"50"13"23"16,-174-46-105 0,99 26 15-16,0 0-7 15,0 0-4-15,0 0-1 0,0 0 0 16,0 0-2-16,0 0-3 0,0 0-3 0,1 0-3 15,-1 0 0-15,0 0-3 0,0 0-2 16,0 0-3-16,0 0 1 0,0 0-2 16,0 0-1-16,0 0-1 0,0 0-10 15,1 1-3-15,2 7-8 0,-3 5-3 16,1 8 6-16,-2 6 7 0,0 1 9 16,-3-6 5-16,2-4-7 15,-2-4-22-15,-2-7-20 0,0-1-6 0,-2 0-4 16,1-2 18-16,-5-1 17 0,0-4 10 15,-5-5 22-15,-2-4 7 0,-2-6 9 0,-4-3-1 16,0-2 4-16,3 0 9 0,4-1 2 16,2 1 5-16,6 0 1 0,0 2 4 15,4 6 11-15,4 4 16 0,2 1 17 16,1 5 4-16,1 3 3 0,1-2-7 16,-2 2-14-16,1-1-12 0,1 0-16 15,3 0-16-15,5-1-14 0,9-2-16 0,12 2-16 16,11 2-51-16,-1 6-15 0,3 5-1 15,-10 6 9-15,-8 1 54 0,-7 1 20 16,-6-2 11-16,-2 1-3 0,-3 4-15 16,0 9-16-1,-3 7-4-15,-4-1 5 0,-2-3 10 0,-5-7-8 0,-3-8-9 0,-3-4-15 16,-1-1-6-16,-3-5 14 0,0-5 12 16,0-3 14-16,-1-3 10 0,-1-8 5 15,-1-1 5-15,0-4 4 0,-3-5 3 16,0-2 0-16,-2-8 0 0,3-4-3 15,0-11-4-15,2-6-10 16,1-7-19-16,1-7 15 0,6-5-4 0</inkml:trace>
  <inkml:trace contextRef="#ctx0" brushRef="#br0" timeOffset="131677.87">30981 14861 694 0,'33'61'7'15,"-8"-7"-7"-15,-3 3-12 0,-11-12-3 0,-4-9 17 16,-4-7 1-16,-4-3-3 0,-3-1-3 16,-5-4-8-16,-2 1 2 0,-4-7 5 15,-2 0 2-15,-5-10 0 0,-2-1-5 16,-4-6 2-16,-2-7 8 0,-4-5 13 16,-3-4 16-16,-2-3 11 0,3-3 10 15,1-5 0-15,3-2 2 0,5-3-7 0,5-2-11 16,2 2-8-16,4-2-7 0,5 5-7 15,2-2-2-15,3 5-2 0,4 2-4 16,0 2-4-16,2 2-4 0,0 4-2 16,2 3 3-16,2 6 8 0,2 0 10 15,1 4 3-15,1 1-5 0,4-1-11 16,3 2-12-16,5-3-9 0,2 4-2 0,1 2 4 16,-2 0 7-16,-6 1 6 0,-3 0 3 15,-5 1 1-15,-2 0-3 0,0 0-4 16,-4 0-8-16,-1-1-10 0,0 1-7 15,-2 1-7-15,-3 1-11 0,-6 3 5 16,-6 2 8-16,-9-2 9 0,-2 2 21 16,-2-5 1-16,-2-4-2 0,0-2 0 15,-2-9 0-15,-1-3 5 0,-1-4 8 16,2-3 8-16,2-1 4 0,2 1 3 0,3 0 1 16,4 1 1-16,7 4 2 0,3 5 10 15,5 2 12-15,3 4 13 0,1 1 8 16,4 3 2-16,2 1-4 0,-2 1 0 15,0-1-5-15,0 0-9 0,3 0-7 16,0 0-14-16,2 0-11 0,4 0-6 16,6 0-11-16,8 2-20 0,7 2-19 15,5 6-9-15,-3 3 0 0,-4-1 17 0,-8-1 18 16,-7-3 8-16,-1-1 1 0,-4-1-3 16,1 2-12-16,-1-1-7 0,-3 0-7 15,-3 0-6-15,-2 0-2 0,-4 0-1 0,-2 6-5 16,-5-2 6-1,-5 3 5-15,-2-2 7 0,-3-3 11 0,-2-2 5 0,0-4 5 16,-7-3 2-16,-1-3 1 0,-4-3 0 16,-1-2 1-16,1-1 1 0,4-2 2 15,5 1 3-15,5-3-1 0,6 4 5 16,5 2 4-16,2 0 5 0,4 2 8 16,2 3 9-16,2 2 3 0,0-1 4 15,0 0 2-15,1-1-9 0,3-3-1 16,-1 4-5-16,3-2-9 0,2 0-5 15,4 0-11-15,7 0-14 0,6 2-14 16,3 2-10-16,3 2-2 0,-1 3 9 0,-5 2 9 16,-4 2 3-16,-3 2 0 0,-6 0-3 15,-1 3-6-15,-4-2-1 0,-3 1-3 16,-4 0 2-16,-2 1 4 0,-4 1 0 0,-6 1 2 16,0-2 1-16,-7 1 1 15,-5 0 4-15,-4-6 4 0,-8-1 3 0,-2-3 3 16,0-4 2-16,0-2 1 0,4-4 1 15,2-1 1-15,2-3 2 0,3-1 2 16,0-3 3-16,1-3 2 0,-1-1 3 16,5-1 1-16,2-2 2 15,5 1 0-15,4-1 2 0,1 2 4 0,3 4 2 0,1 1 2 16,2 3 0-16,3 0-1 0,-1 3 1 16,1 2 6-16,1-1 0 0,0 2 4 15,0 0-2-15,2 1-7 0,1 1-5 16,2-2-11-16,3-1-6 0,1 0-7 15,4-2-5-15,3 1-6 0,4 1-6 16,3 2-2-16,-2 2-1 0,0 0 5 16,-4 2 6-16,-3 2 3 0,-3-1 1 15,-3 3-1-15,-2-2-5 0,-1 2-9 16,-2 2-9-16,1-3-7 0,-4 2-5 0,0 2 5 16,-4 0 3-16,-2 2 5 0,-2 1 6 15,-4 1 3-15,-3-2 9 0,-4-1 4 16,-4-1 2-1,-3-4 3-15,3 0 2 0,-3-4 0 0,2-1 2 0,2-3 0 16,-3-2-1-16,2-2 1 0,-3 1 1 0,1-3-1 16,5 1 1-16,3 0 0 0,8 4 1 15,4 0 2-15,5 4 3 0,0-1 3 16,0 0 2-16,0 1 6 0,0 0 0 16,0 0-3-16,0 0-7 15,3-2-5-15,1 2 5 0,3 1 3 0,2-1 3 0,8 2-3 16,7 4-16-16,10 3-14 15,2 4-5-15,-7 3 0 0,-6 0 9 16,-10-3 9-16,-3 1 5 0,-2-4-2 0,-2 3-3 16,-1 1-3-16,-1 4-4 0,-3-2 0 15,-2 0-1-15,-5 2-3 0,-3 0-1 16,-1 3 0-16,-2-5 3 0,-5 1 2 16,-2-4 4-16,-3-1 2 0,-3-1 1 15,-3-2 3-15,-3 0 2 0,0-5-1 16,2-2 2-16,4-2-2 0,4-4 0 15,1 2 1-15,6-1 0 0,2-5 2 0,1 5 1 16,6-3 2-16,0 1 1 0,2 2 2 16,2-1 4-1,0 0 3-15,0 3 5 0,1 0 4 0,0 1 5 0,0-1 4 16,1-1 1-16,0 2 0 0,0 0-5 0,3-4-3 16,-2 2-5-16,1 1-3 15,0-1-6-15,2 2-6 0,6 0-8 0,4 0-6 16,6 0-9-16,3 5-7 0,-3-1 0 15,-2 1 4-15,-6-1 8 16,-2-2 5-16,-6 0-1 16,0 0-4-16,-2 3-6 0,-3-3-3 15,1 3-3-15,-3 1-4 0,-4 4-1 16,-2 2 2-16,-5 3 4 0,-4 1 6 16,-2 0 5-16,-3-4 4 15,-3-2 2-15,1-3 4 0,-2-1 0 0,2-3 2 16,2-2 1-16,0-1-1 0,3-2 3 15,0-4 1-15,1 0-1 0,2-1 1 16,3-4 0-16,2 0-1 0,6 2 4 0,0 2 3 16,2 1 5-16,3 3 10 0,0 3 12 15,0-2 5-15,0 1 2 16,3-2-6-16,0 2-11 0,0-1-5 0,6-1-8 16,7-1-7-16,11 1-18 0,11 3-28 0,8 5-13 15,1 5 0-15,0 8 17 0,-6-1 24 16,-3 1 11-16,0 3 0 0,-7 0-5 15,1 6-7-15,-9-2-3 0,-5 2-1 16,-4-3 2-16,-10-2 2 0,1-1-3 16,-3 1-2-16,-2 3 0 0,-1-3 2 0,-2 0 2 15,-4-4 2-15,0 0-1 0,-5-3-1 16,-3 0 1-16,-3-2 1 16,-2-4 3-16,0-2 4 0,0-2 1 0,-2-5 3 15,0-2 4-15,-1-3 0 0,2-2 2 16,2-1 0-16,2-1-1 0,2 0 1 15,4 1 1-15,1 1 0 0,3 1 1 0,4 0 1 16,1 2 1-16,0 0 2 0,2 1 3 16,0 3 3-16,0 0 6 0,0-1 3 15,0 1 0-15,1 0-6 0,0 0-7 16,2-1-5-16,1 1-5 0,-1 0 0 16,4 0-4-16,2 0-5 0,5 2-18 15,13 5-19-15,9 4-22 0,7 7-8 16,-1 4 11-16,-10 0 22 0,-10-3 31 15,-12-6 18-15,-6-4 5 0,-1 1-4 16,-1 3-11-16,2 1-5 0,-4 1-3 0,0 0-5 16,-7-2-1-16,-3 3 0 0,-3-5-2 15,-7 1 6-15,-1-3 4 0,0-2 3 16,-7-3 3-16,1-3 2 0,2-1 3 16,1-4 0-16,6-1 2 0,2-1-1 0,0-3-1 15,2 1-1-15,4-2-1 16,4 1 0-16,1-1 0 15,3 3 1-15,1 2 3 0,1 2 10 16,0 0 7-16,0 0 5 0,1 2 2 0,0-3-7 0,0 1-5 16,2-1-4-16,1 2-8 0,1-1-2 15,6 1-3-15,0-2-2 0,3 1-3 0,1-1-3 16,0 4-6-16,-4 0-3 0,-1 2 0 16,-2 0 1-16,-3-2 1 15,-1 2 2-15,-1-1-5 0,-2 1-8 0,-1-2-4 16,0 4-4-16,-4 0-2 0,0 1 2 0,-2 2-1 15,-6-1 2-15,-1 2 8 0,-3 0 8 16,-3-5 7-16,1-2 6 0,-2-2 2 16,-3-5 3-16,3-3 2 0,-1-7 1 15,1-3-1-15,1-4-1 0,2-1-3 32,2-1-2-32,3-2-1 0,4-1-1 0,5 0-1 0,0 4 2 0,3 4 2 15,3 4 7-15,-2 4 10 0,3 3 3 0,1 0 2 16,3 0-6-16,3 0-14 0,4-3-13 15,5 0-10-15,2 2-8 0,2 2 1 16,0 5 4-16,2 3 1 0,2 3 3 16,4 5 2-1,1 4 1-15,2 2 6 16,-6 2 5-16,-4 2 2 0,-8-4 2 16,-5 2 1-16,-2-2-1 0,-3-1-3 0,-1-3 1 15,-5-3-2-15,-1-1-1 0,-2-1-5 16,-2-1-5-16,-2-1-2 0,-3-1 2 15,-4-1 8-15,-7-1 7 0,0-2 7 16,-3-4 4-16,-4-4 4 0,4-3 3 16,-1-5 0-16,1-3 0 0,5-3-3 15,1-1-4-15,2-1-1 0,4-2-1 0,1 0-1 16,2 1 1-16,5 5 5 0,1 2 6 16,4 5 4-16,3 3 9 0,2-1 3 15,0 2 3-15,-1 1 5 0,1 1-5 16,2 0-6-16,6 1-8 0,3-2-11 15,5 0-8-15,7 1-6 0,0 0-3 0,4 3-3 16,-5 0 2-16,-5 2 2 0,-7 1 1 0,-4-3 2 16,-1 5-3-16,-3-1-3 0,-2 2-1 15,-3-2-4-15,-2 4-1 0,1-2-3 0,-2 1-4 16,-1-1-3-16,0 0-16 0,-2-1-13 16,2 1-5-16,0 0-6 15,0 0 9-15,-3 1 16 0,3-1 10 0,0 0 14 16,0 0 12-16,0 0 8 0,0 0 7 15,1-1 2 1,-1-1 7-16,2-3 3 0,-4 1 0 0,2 0 2 16,3-4-7-16,6-5-12 0,4-4-16 15,4-3-23-15,5 0-20 0,2 5-1 16,2 6 12-16,2 9 27 16,-2 0 20-16,3 6 9 0,2 3-1 0,4 3-6 15,6 5-5-15,0 3-2 0,1 1 0 0,-4 2 1 16,-8-4 3-16,-4-2 3 15,-10-4-3-15,-6-1-2 0,-2-2-7 0,-4-1-10 16,0 0-5-16,-3-4-4 0,-1-1-6 16,-1-2-6-16,-2-2-4 15,-3 0 2-15,-3 0 11 0,-2-2 15 0,-3-2 12 16,2-3 9-16,0 0 9 0,2-4 5 16,1-1 5-16,2 0 0 0,-1-6-4 15,1-2-5-15,0-7-8 0,4 1-6 16,4-1-7-16,7 6 5 0,1 5 10 0,4 3 14 15,0 3 15-15,2 4 7 0,2-1-5 16,1 2-10-16,2 2-12 0,-2 0-13 16,4 3-9-16,1 4-9 0,2 4-9 15,5 4-8-15,-2 3-6 0,-3 1 2 0,-6 0 4 16,-3-1 4-16,-6 1 4 16,0-4-1-16,-2 1-3 0,-2-1 1 0,-4-3 2 15,-1-2 0-15,-1-3 0 0,0-1-2 16,-1 2-6-16,-1-3-3 0,-1 0 0 15,3 0 0-15,0-2 7 0,-1 0 9 16,0 0 9-16,0 0 6 0,-2-3 5 16,3 1 3-16,-2-2 0 0,2 4 3 15,-1-4 3-15,1 1 8 0,0 1 3 0,3-2 4 16,-2 2 5-16,2 1-3 0,0-1 0 0,1-1-2 16,1 3-7-16,4-2-7 0,6 2-8 15,8 2-10-15,5 1-7 0,4 1 4 16,5 1-23-16,-1 2 2 0,-3-1 5 15,-6 1-4-15,-9 2 24 0,-3-4 1 16,-2 3 1-16,-4 1-5 0,-1 0-6 16,-4 0-13-16,-1 4-13 0,2-2-9 15,-5 2-3-15,0 1 7 0,-3-2 8 16,-2-1 9-16,-2 1 3 16,-3-5 1-16,2 0 2 0,1-1-1 0,0-4 4 15,3 1 4-15,1-1 2 0,2-2 4 0,1 0 1 16,-1 0 0-16,0 0 4 0,1 0 8 15,-1 0 8 1,-1 0 2-16,4 0 3 0,1 0 4 0,4 0 1 0,3-2 0 16,3 1-7-16,6 0-10 0,7 1-14 15,-1 6-2-15,-2-2 3 0,-1 3 4 16,-6 2 4-16,1 3 0 0,3 4-8 16,0 5-5-16,-1 5-3 0,-1 5-2 0,-4 3-1 15,-2 5-4-15,-4-1-7 0,-5-3-6 16,-3-1 2-16,-2-4 1 0,-4-3 5 15,-1-6 2-15,1-4-5 0,-1-7-5 16,1-3 3-16,-1-1 2 0,2-3 7 16,-1 1 7-16,-2-3 4 0,2-1 2 15,-1-1 2-15,0-1 3 0,2 0 1 0,0 1 3 16,1-3 2-16,0 3-1 0,2-2-1 16,2 3 1-16,-2-4 0 0,2 4 0 15,0 0 1-15,-1-1-2 0,1 1 0 16,0 0 1-16,-3-2 2 15,3 2 2-15,0 0 2 0,0 0 0 0,0 0-1 0,0 0-1 16,0 0-2-16,0 0-3 16,0 0-1-16,0 0-7 0,0 0-8 0,0 0-8 31,1 0-2-31,-1 0 3 0,0 0 5 16,2 1 4-16,-1 0-1 0,-1 0 1 15,3 5 1-15,0 3-1 0,2 5 1 0,1 8 0 16,-4-4-2-16,-1-1 0 0,-1-2-1 15,-5 0 1-15,-1 2 4 0,-2-4-6 16,0 0 0-16,-3-4 0 0,-3-4-2 16,-4-1 8-16,-2-4 5 0,-1 0 10 0,2-6 4 15,2 0 4-15,1-1 2 0,1-4-2 16,2 4 1-16,-2-5 1 0,3 2-1 16,1 0 1-16,1-1-1 0,2 2 2 15,3 0 1-15,4 2 0 0,0 4 4 0,1-2 7 16,2 4 2-16,-2 0 3 15,1 1 2-15,1 0-4 0,1-4-1 16,0 2-2-16,3 1-8 0,2 1-5 0,3 0-8 16,6 1-13-16,2 1-12 15,0 1-5-15,-2 1-1 0,-2 1 7 0,-4-2 9 16,-5 1 3-16,1-1 0 0,-5-2-4 16,2 1-7-16,-2 0-4 0,-1-1-8 15,0-1-5-15,-1 3-5 0,0-1-4 16,-2-1 0-16,-1 2 0 0,-2-1 3 15,1 0 3-15,-2 1 8 0,-1-1 9 16,3-2 4-16,-3 0 6 0,3 0 3 0,0-2 1 16,0 0 0-16,-1-1 2 0,1-2-1 15,2 3 1-15,2 2 4 0,0 0 10 16,1-1 10-16,-1 1 1 0,0 0-7 16,0 0-16-16,0 0-9 0,0 0-8 0,3 1-10 15,3 3-6-15,9 4 16 0</inkml:trace>
  <inkml:trace contextRef="#ctx0" brushRef="#br0" timeOffset="143899.54">26465 880 1269 0,'0'1'-13'0,"0"0"-43"15,1 1-18-15,3 3 14 0,3 3 37 0,4 8 20 16,6 6 2-16,7 8 1 0,6 5 0 16,9 5 5-16,4 2 3 0,5 5 4 15,4 7 4-15,3 6 2 0,3 7 3 16,2 3 0-16,4-4 0 0,5-2-4 16,0-7-4-16,-2-5-4 0,-7-3-1 15,-5-4-1-15,-6 2-2 0,0-4 0 16,-6-4 0-16,-3-5 2 0,-3-9 5 15,-6-5 1-15,0-7-1 0,-3-2-2 16,-3-2-5-16,0-3-2 16,-7 0 0-16,-5-3 0 0,-3 0-2 0,-4-3-9 0,-2 0-17 15,1-3-21-15,-2-1-10 0,3-3-21 16,-3-3-13-16,3-6-62 0,-3-3-64 16,0-9-15-16,1-6 93 0</inkml:trace>
  <inkml:trace contextRef="#ctx0" brushRef="#br0" timeOffset="144293.59">27565 1076 1257 0,'24'1'93'15,"119"-14"-207"1,-409 66 114 0,230-33-3-16,-3 6 0 0,-9 4 1 0,0 6 0 15,-13 7 1-15,-10 3 0 0,-8 3 0 16,-2 3 0-16,2-3 1 16,10-1 0-16,6-6 0 0,-2-2 6 0,0-3 7 15,-1-4 3-15,2-2 0 0,15-2-6 16,7-8-3-16,10-2 6 0,5-2 4 15,3-3 1-15,6-2 0 0,2-2-7 16,2-2-3-16,3-1-2 0,2-4-3 0,1-1 1 16,2-1-1-16,2 1 0 0,4-2 0 15,0 1 3-15,-1-1-6 0,0 0-4 16,-2 0-10-16,4-3-17 0,3 1-10 16,1-3-28-16,6-6-7 0,8-5 39 15</inkml:trace>
  <inkml:trace contextRef="#ctx0" brushRef="#br0" timeOffset="145590.23">28543 820 603 0,'-1'0'16'0,"-1"0"-9"16,-2 0-3-16,3 0-3 0,0 0 1 15,0 0 0-15,1 0 0 0,-1 0 4 16,1 0 17-16,0 0 17 0,0 0 21 16,0 0 14-16,0 0 3 0,0 0-6 15,1 0-4-15,2-2-8 0,1-1-12 0,2-1-10 16,3-2-15-16,1-6-10 16,3 0-7-16,5-3-3 0,9-1-3 0,10 0-2 15,9-1 0-15,1 2 4 0,-3 3 6 16,-8 4 4-16,-6 1 3 0,-2 3-6 15,-2 1-4-15,1 0 1 0,-2 2 3 0,-3 1 1 16,-3 1 1-16,-3 0-4 0,-2 2-3 16,1 2-3-16,-3 1-1 0,1 1-2 15,-1 2-1-15,-3 2 0 0,2 1-1 16,-1 3 0-16,-1-2 0 0,0 0-2 16,-2 1 0-16,-1-3 0 0,-1 2 0 15,0-1 3-15,-3-2 1 0,0 3 1 16,2-2 0-16,-2 2 0 0,0 1 0 15,0-2-1-15,-2 2 0 0,-2-2-2 16,1 5-2-16,-6-1 1 0,1 4 0 16,-6 1 1-16,-1 0 2 0,-3 5-1 15,-4 2 1-15,-5 2 1 0,-6 4 0 16,-4 5 1-16,-7 7 2 0,0 5-1 0,-2 4 0 16,-3 3 0-16,-5-1 0 0,-7-3 0 15,1-5 0-15,2-3 0 0,9-3 0 16,10-1-1-16,1-2 1 0,7-4 0 15,2-6 0-15,4-4 4 0,4-5 4 0,2-1 4 16,4-5 2-16,3 0 0 0,-1-5-4 16,3-1-3-16,1-1-3 0,1-3-1 15,2 0-1-15,3-1 1 0,-1-1 0 16,2-3 0-16,0 2 1 0,-2 0 3 16,2-2 0-16,0 1 0 0,0 0-1 0,3 2-3 15,6 1-1-15,1 1 1 16,5 1-1-16,2 0 4 0,5-2 0 15,2 1 1-15,6-2-1 0,4 2-2 0,8 0-1 16,13 2-2-16,15 1-1 16,8 2 0-16,3 1-1 0,-1-1 1 0,-6 3-1 15,0-3 1-15,5 0 1 0,-2-2-2 16,1 0 1-16,-9-3 0 0,-7 1 0 16,-6 0-1-16,-7-1 2 0,-3 1-1 15,-7-2 1-15,-5 1 0 0,-6-2 0 0,-2 1 0 16,-5-2 2-16,-3 1 1 0,-5-1 2 15,-4 2 5-15,-3-4 2 0,-3 1-2 16,-2 0-1-16,-1-1-7 0,0 2-4 16,0-2-2-16,0 0-2 0,-1 0 2 15,1 0-1-15,-1 0-1 0,-3 1 2 0,4-1 1 16,-1 0 0-16,-5 4 1 0,4-4 0 16,-2 0 0-16,4 0 1 0,-3 1 1 15,0-1-2 1,0 0 0-16,3 0-3 0,0 0-6 0,0 0-9 0,0 0-12 15,0 0-15-15,0 0-15 0,0 0-18 0,0 0-9 16,1-1 44-16</inkml:trace>
</inkml:ink>
</file>

<file path=ppt/ink/ink2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12:15.733"/>
    </inkml:context>
    <inkml:brush xml:id="br0">
      <inkml:brushProperty name="width" value="0.05292" units="cm"/>
      <inkml:brushProperty name="height" value="0.05292" units="cm"/>
      <inkml:brushProperty name="color" value="#FF0000"/>
    </inkml:brush>
  </inkml:definitions>
  <inkml:trace contextRef="#ctx0" brushRef="#br0">25543 5260 1021 0,'2'0'35'0,"-1"0"8"0,-1 0-38 16,0 0-5-16,0 0 2 0,-4 0 0 15,2 3-2-15,-5-2 4 0,-3 4 5 16,-2 1 8-16,-2 1 6 0,-3 4 0 15,2 0-5-15,-3 5-6 16,0-2-5-16,1 3-3 0,-3 1-1 0,4 0-1 0,-1 1-2 16,2 3 1-16,1-1 0 0,2 1 1 15,2-1 3-15,3-3 1 0,6 3 1 16,1 0-2-16,5 1-3 0,3 3-4 16,4 1-3-16,3-2 1 0,3-2 1 15,2-1 2-15,3-5 1 16,4 0 0-16,4-3 2 0,4-5 2 0,3-3 1 0,4-3-2 15,-1-4 0-15,-8-3-2 0,-2-2 4 16,-5-2 5-16,-6-1-1 0,0-4-4 16,-2-4-1-16,-4-6-5 0,-2 0 1 15,-3-5 9-15,-4-5 2 0,-1-3 2 0,-3-1 0 16,-1 1-4-16,-3 4-3 16,-2 6 1-16,1 7-1 0,-2 4 2 0,-1 3-1 15,-3 3-1-15,0 1-1 0,1 2-2 16,-3 1 0-16,3 4-4 0,-1 1-6 15,-2 1-3-15,5 0-1 0,-4 1-2 16,2 2-2-16,4 2-7 0,-2 0-6 16,1 0-11-16,0 1-14 0,-2-3 147 15,0 0-83-15</inkml:trace>
  <inkml:trace contextRef="#ctx0" brushRef="#br0" timeOffset="19228.57">25150 6419 881 0,'29'12'214'0,"-85"18"-180"47,50-18-34-47,4 2 0 0,-2-1 5 0,2 5 3 0,0 1 7 16,-2 2 2-16,4 3-1 0,1 4-2 15,4 5-4-15,1 4-3 16,0 1 4-16,-1 0 3 0,0-3 3 0,-1-1 1 16,1-5-5-16,-2-3-4 0,-1-2-5 15,-3-3-1-15,2-1-1 0,-1-3 0 0,-1-2 0 16,2-3-2-16,-1-3 1 0,0 0-1 15,0 0 0-15,0-4-2 0,-2 1-6 16,1-1-7-16,-1-3-13 16,1 0-12-16,-4-2 65 0,4 0-29 0</inkml:trace>
  <inkml:trace contextRef="#ctx0" brushRef="#br0" timeOffset="20697.66">19581 5549 1052 0,'0'0'45'0,"1"1"15"0,0 1-43 16,-1-2-5-16,0 1 1 0,0-1 2 15,0 0-4-15,0 2-3 0,0 0 3 16,0-2 7-16,0 2 1 0,0 0-1 0,2 4-4 16,-2 1-6-16,1 5-4 0,0 3 0 15,-1 6-4-15,0 4 0 16,-1 4 0-16,-4 3-3 0,1 1 3 0,-3 2 0 15,-1-3 0-15,2-2 2 0,2-6 1 16,1-2-1-16,-1-7 1 0,2-3 0 16,0-1 1-16,1-7-1 0,1-3-2 0,0 1-4 15,0-2-6-15,0 0-3 0,0 0 2 16,0 0-2-16,-1-3 4 0,2-3 6 16,1-3 6-16,0-9 8 0,3-8 2 15,4-12-3-15,2-10-8 0,2-4-3 16,2 4 0-16,-2 2 0 0,0 8 4 15,-1 0 4-15,4 4 3 0,1 5 2 16,0 6 1-16,-1 7 8 0,-3 3 9 0,-1 6 5 16,-2 2 2-16,0 5-10 0,2-1-11 15,-3 3-11-15,3 2-7 0,-3 3-4 16,4 6-1-16,0 3-4 16,-2 3 0-16,4 4 0 0,-7 4-1 0,1 1 4 15,-3 1 1-15,-1-2 2 0,0-3-2 16,-1-4-2-16,0-5-2 0,-2-8 1 15,-1-2 4-15,-1-5-2 0,0 0-2 16,0 0-7-16,0 0-3 0,0 0 2 0,-2-3 5 16,6-4 4-16,-1-6 5 0,3-10 0 15,1-9-2-15,4-8 2 0,1 0-1 16,-2-1 3-16,0 5 4 0,0 8 7 16,0 4 8-16,0 9 17 0,1 5 11 15,-2 2 5-15,-1 4-5 0,3 0-16 0,0 3-13 16,3 1-11-16,1 1-3 15,2 5-3-15,-3-2-3 0,0 5 0 16,-2 5-2-16,1 3 2 0,-1 5 0 0,0 5-1 16,-2 6 1-16,-1 3 1 0,-1 1-1 15,-3 2 0-15,-2-2-1 0,-1-2-4 16,1-5-5-16,0-4-4 0,-1-5-7 0,2-3-9 16,0-2-7-16,0-2-15 0,0-4-14 15,3-1 646-15,2 0-437 0</inkml:trace>
  <inkml:trace contextRef="#ctx0" brushRef="#br0" timeOffset="21155.32">20684 5512 1127 0,'19'0'222'16,"-120"-54"-218"15,83 46-4-15,0 2-2-16,4 5 1 0,-2 0-2 0,0 2 0 16,0 2-2-16,0 3-1 0,2 4 0 15,-3 3 2-15,3 1-2 0,1 7-2 16,1 1-6-16,10 6-8 0,2 4-2 15,5 2-1-15,8 0 4 0,-3-5 8 16,4-5 4-16,1-5 5 0,-2-7 2 16,2-2-2-1,0-3-16-15,-1-3-21 0,3-2-27 0,-1-4-127 0,-2-9-52 0,1-5 6 16,-1-5 39-16,-1-2 172 16,-3-2 144-16,-2 3 75 0,-1 5 31 0,-2-1-16 15,1 4-53-15,-3 4-42 0,1 2-27 16,-3 5-16-16,-1 3-15 0,1 0-22 15,0 0-13-15,1-3-14 16,2 3-10-16,0 5 1 0,4 4 0 0,7 4 0 16,3 8 5-16,4 3 2 0,1-1 0 15,-3 2 4-15,-1-3-7 0,2 0-18 0,3 3-21 16,2 0-31-16,2-2-16 0,-3-3 45 16</inkml:trace>
  <inkml:trace contextRef="#ctx0" brushRef="#br0" timeOffset="21391.85">20839 5331 1316 0,'5'19'25'0,"4"0"-28"0,5 10-2 16,6 3 5-16,4 4 0 0,5 2-3 15,2 1-5-15,1-3-8 0,3-1-7 0,0-2 1 16,3-2 0-16,-1-2 6 16,-2-4 5-16,-3-4-2 0,-2-3-11 15,-2-4-18-15,2-4-20 16,-4-3-6-16,-5-7-141 16,-3 0 136-16</inkml:trace>
  <inkml:trace contextRef="#ctx0" brushRef="#br0" timeOffset="21627.38">21240 5340 1318 0,'-13'17'25'0,"-3"2"-26"15,-7 8-11-15,-2 1 12 0,-2 7 0 16,-1-1 0-16,-2 3 2 0,2 0 0 0,1 1 0 15,4-6-7-15,5-2-14 0,5 0-19 16,8-5-15-16,1-1-9 0,6-3-12 16,1-3-14-16,3-5-9 0,3-3-15 15,1-3 23-15,4-4 29 0,1-3-38 16,2-1 77-16</inkml:trace>
  <inkml:trace contextRef="#ctx0" brushRef="#br0" timeOffset="22891.36">22078 5601 1106 0,'0'0'80'16,"1"-3"100"-16,1 1-180 0,2-2-6 15,1-3 7-15,0-1 9 0,-1-5 3 16,1-3-5-16,-3-7-7 0,-2-4 0 16,-1-2 1-16,-4 1 7 0,-1 1 6 0,-6 6 1 15,1-1-1-15,-3 3-1 16,-2 3-1-16,0 1-3 0,0 5-4 16,0 2-2-16,-1 7-4 0,-1 1-3 15,-4 3-8-15,-1 6-5 0,-3 6-7 0,0 5-16 16,3 7-13-16,7 9-19 0,10 9-13 15,11 8-1-15,14 2 16 0,6-3 14 16,4-10 18-16,1-11 23 0,-6-8 14 0,-3-7 11 16,1-3 11-16,-1-4-4 0,-1-2 0 15,1-5 5-15,-2-2 7 0,0-6-1 16,2-4-6-16,-1-9-14 0,1-9-16 16,-2-7-7-16,-4-8 3 0,-5-11 7 15,-1-6 7-15,-2-10 6 0,-2-1-1 16,0-5 0-16,-4-1-1 0,-1-4-4 0,-1-4-1 15,-3 5 2-15,1 9 3 16,0 15 15-16,2 20 16 0,1 16 10 0,-1 9-5 16,1 9-17-1,0 1-20-15,0 0-15 0,0 7-11 0,-2 6 0 0,1 13 2 16,-2 12 4-16,1 17 8 0,-2 13 3 16,3 8 2-16,0 4 1 0,2-1 0 15,1-5-1-15,7-6-3 0,4-5-3 16,0-11 1-16,4-8 1 0,2-6 1 15,-3-9 4-15,2-6 0 0,-2-4 5 16,-1-2 1-16,2-3 1 0,1-3 0 0,-2-3-1 16,-2-3 0-16,1 0-2 0,2-4 1 15,1-3-1-15,-2-3 0 0,2-3 0 16,-2-6-2-16,3-3 0 0,-1-4 2 16,0-8-2-16,0-3-2 0,-2-4-2 15,0-4-3-15,-4 4 3 0,-3 1 7 16,1 5 6-16,-4 5 7 0,0 2 9 15,-4 9 2-15,-2 3 0 0,0 6-2 0,0 1-13 16,0 5-9-16,0 0-10 0,-6 0-19 16,-1 3-14-16,-4 4 0 0,-7 3-1 15,-2 7 14-15,-4 8 12 0,5 1-6 16,6 4-5-16,3 1-3 0,6-1 0 0,2 1 5 16,3-3 6-1,4-3 6-15,0-3 3 0,4-3 5 0,0 1 2 0,3-3 4 16,0 0 4-16,5-2-1 15,0-5 1-15,4 4-2 0,1-4-3 0,4 1-8 16,2-1-12-16,-4-4-7 0,1-4-2 16,-4-2 7-16,0-2 9 0,1-1 1 15,-1-1-11-15,1-2-19 0,3-1-16 16,1-3 38-16,-1 1-28 0,2-1 37 0</inkml:trace>
  <inkml:trace contextRef="#ctx0" brushRef="#br0" timeOffset="23349.14">23187 5672 1033 0,'6'33'28'0,"23"-43"-24"15,-88 255-5 1,53-185 6-16,5-10-1 15,0-9 0-15,1-7 1 0,1-11 0 16,-1-12 2-16,1-10 4 0,-1 0 2 16,0 0 17-16,0-4-1 0,-2-10-3 0,1-4-6 15,-2-17-16-15,-1-13-5 16,-1-8 1-16,-3-6 0 0,1-1-4 0,0-2-4 16,-1-4-10-16,2-8-15 0,-2-6-10 15,1-1-11-15,1 2-20 0,4 10-2 16,-1 8 14-16,5 10 22 0,0 12 60 15,3 11 46-15,-1 10 23 0,1 6 3 0,2 7-24 16,-1-1-22-16,6 4-18 0,1 3-10 16,3 2-10-16,6 7-7 0,4 4-3 15,1 10-4-15,-1 1 4 0,-5 7 2 16,-4 2-1-16,-5 2 1 0,-4 2 0 16,-3-1-1-16,-4 3 0 0,-2-3 1 15,-5-5-3-15,-1-4-5 0,-2-4 0 16,-1-7-2-16,-4-3 3 0,-3-4 3 0,-1-5 0 15,0-3 1-15,0-3-1 0,0-4-3 16,2-3-10-16,3-4-12 0,0-3 14 16,5-10-70-16,1-3 59 0</inkml:trace>
  <inkml:trace contextRef="#ctx0" brushRef="#br0" timeOffset="23585.66">23494 4680 1030 0,'-4'16'60'15,"0"9"71"-15,1 13-134 0,-1 11 2 16,2 5 0-16,2 3 1 0,-2 0-1 0,2 0 1 16,-1-3 1-16,0-1 1 0,1-3 1 15,2-6 0-15,0-3-1 0,3-5 0 16,3-8-3-16,-4-7-8 0,3-6-8 15,-4-8-11-15,3-2-10 0,-4-3-4 16,3 2-13-16,-5-4-20 0,5 2-16 16,2-2 46-16</inkml:trace>
  <inkml:trace contextRef="#ctx0" brushRef="#br0" timeOffset="23963.86">23629 5380 1044 0,'18'15'93'0,"3"3"390"16,-62-61-740 15,41 40 307-15,2-3 8-16,1 2-2 0,0-3 0 15,1 0-2-15,1 1-15 0,3 0-7 16,2-2-12-16,1 1-12 0,0 2-4 0,0 0 0 15,3 1-2-15,-3 2 2 0,0 0-2 16,-2 2-2-16,-1 0-2 0,-1 4-2 16,-2-2-3-16,0 5-4 0,-2 0-7 15,1 4-11-15,0 3-8 0,-2 2 0 16,2 0 3-16,-3-3 8 0,-1-3 9 16,0 2-1-16,-1-3 0 0,-1 0-3 15,0-3-12-15,1 0-9 0,0 0-9 0,1-2-9 16,0-1-6-16,0-1-3 0,0 0 12 15,0-2-116-15,0 0-83 16,0 0 147-16</inkml:trace>
  <inkml:trace contextRef="#ctx0" brushRef="#br0" timeOffset="25781.99">23535 4874 1094 0,'-1'0'31'0,"-1"-2"-11"0,1 2-15 0,1 2-6 0,4-2 2 0,-2 2 8 15,-2-2 5-15,1 0 4 16,-1 0 1-16,-1 0-3 0,0 0-6 0,1 0-4 16,-2 0-4-16,2 0-2 0,0 0 0 15,0 0-5-15,-2 0-1 0,1 0-3 16,-2 0 0-16,1 2 2 15,-7 1 2-15,-2 2 2 0,-6 3 1 0,-8 1 2 16,-2 3 0-16,-6 2 0 0,-3-1-2 0,6-1-6 16,5 0-5-16,6-2-6 0,6-3 3 15,-1-3 4-15,3 1 7 16,4-4 0-16,2 2-2 0,1 0-7 0,4-1-10 16,0-2-9-16,0 1-8 15,0-1 8 1,0 0-204-16,2 1 165 0</inkml:trace>
  <inkml:trace contextRef="#ctx0" brushRef="#br0" timeOffset="26555.53">23730 4511 985 0,'0'0'46'0,"0"0"10"0,0 2-37 16,-1-2-25-16,1 0-3 16,0 3-1-16,-1-1 4 0,1 1 3 0,-1 5 3 15,-1 2 2-15,2 4 1 0,-3 4-2 16,2 6 1-16,0 6-1 0,-1 5-1 0,0 8 1 16,-2 7-1-16,1 7 1 15,-2 5 0-15,-1 3 0 0,-1 2 0 0,-2-2 0 16,-4-2 1-16,3-4-1 0,1-7 0 15,3-4-1-15,2-7 1 0,1-7 0 0,3-3 2 16,0-3 3-16,0 0 2 0,1-2 2 16,0-2 1-16,0-6-1 0,2-4 3 15,-2-5 1-15,-1-4 3 0,0-4 2 16,0 1 0-16,1-2 1 0,0 3 3 16,0-3 4-16,-1 0 4 0,0 0 1 15,0 0-1-15,0 2 0 0,0-2 2 0,1 0-1 16,0 0 3-16,-1 0-3 0,0 0-18 15,0 0-6-15,1-5-8 0,2 2-6 16,0-3 7-16,2-2 0 0,2-5 1 16,3-4-1-16,1-1 0 0,1-2-1 15,-1 2 1-15,2 0 1 0,-2 1-1 16,1 1 1-16,0 2-1 0,3-3-1 16,0 2-2-16,-4 0 2 0,-2 5 0 0,-1 3 2 15,0-2 1-15,3 3-3 0,2 3-2 16,0-2-5-16,0 2-7 0,0 0-2 15,-1 1 2-15,-2 2 2 16,-1 0 6-16,-1 4 1 0,-4-2-2 0,0 3-3 16,2 4-2-16,-1 2-4 0,-2 6-1 15,0 3 1-15,-3 2 3 0,2 2 4 16,-3-2 4-16,2 1-1 0,-3-4 1 16,-2-2 0-16,3-3-1 0,-2-4-3 15,2 1-10-15,1-6-18 0,-2 1-18 0,2-3 253 16,0-3-430-16,0 0 237 0</inkml:trace>
  <inkml:trace contextRef="#ctx0" brushRef="#br0" timeOffset="35552.96">26283 7244 1029 0,'-2'0'-4'0,"0"0"-26"16,-1 1-6-16,3-1 12 0,0 0 17 15,-1 0-6-15,1 0-25 0,0 0-40 16,0 1 51-16,0-1-141 0,0 0 115 15</inkml:trace>
  <inkml:trace contextRef="#ctx0" brushRef="#br0" timeOffset="35753.62">26949 7299 1027 0,'0'3'44'0</inkml:trace>
  <inkml:trace contextRef="#ctx0" brushRef="#br0" timeOffset="35921.39">27207 7156 797 0,'2'4'10'0</inkml:trace>
  <inkml:trace contextRef="#ctx0" brushRef="#br0" timeOffset="36157.89">27840 7266 1231 0,'-1'-1'42'0,"-2"1"-22"0,2-2-27 0,1 3-36 15,1-1-13-15,-1 0 245 0,0 2-150 16</inkml:trace>
  <inkml:trace contextRef="#ctx0" brushRef="#br0" timeOffset="47282.49">24400 8215 993 0,'0'0'32'0,"0"0"5"0,0-1 13 16,2 1 14-16,-2 0 9 0,0 0-5 15,0 0-14 1,0 0-9-16,0 0-4 0,0 0 1 0,0 0-4 0,2 1 5 16,1-5-1-16,2-1-5 0,3-2 0 0,4 0-12 15,2-6-5-15,4 1-3 0,4-1-3 16,4 0-3-16,0 1-1 0,1 0-1 15,2 0 0-15,-1 2-2 0,1 1-4 16,0 1-2-16,-1 2-4 16,-1 0 0-16,-1 3 2 15,-1 0 0-15,-3 3 1 0,-4 0-2 0,-1 3-2 0,-3-1-3 16,-4 1-3-16,-2 1-4 0,-4 3-7 16,0 2-10-16,-4 7-4 0,-3 8-3 15,-2 5 4-15,-8 8 12 0,-5 2 5 16,-3 3 10-16,-7 1 1 0,-5-2 1 0,-3-2 0 15,-3-4 0-15,4-4 1 0,4-4 1 32,5-7 1-32,5-4 0 0,3-6 1 0,4-2 1 0,5-3 0 0,4-2 0 15,3-1 2-15,2 0-3 0,0-2 1 0,0 0 20 16,5 2 18-16,-3-1 23 0,5 0 13 16,2 2-7-16,3-1-6 0,10 0-13 15,5 0-13 1,6 3 0-16,2-1-1 0,0 1-1 0,1-4 2 0,1-1-13 15,2 1-8-15,1-1-9 0,-1 1-2 0,-3 0-2 16,-5-1 1-16,-5 0 0 0,-7 0-1 16,-6 0 2-16,-6 0-17 15,-1-1-28-15,-5 0-45 0,-1 1 575 32,2-10-382-32</inkml:trace>
  <inkml:trace contextRef="#ctx0" brushRef="#br0" timeOffset="51685.71">26930 5896 1064 0,'0'1'37'0,"0"-1"6"15,0 0-16-15,0 0 3 0,0 0 4 16,2 0 1-16,-2 0-4 0,1 0-5 15,1 0-3-15,-1 0-5 0,-1 0-5 16,1 0-2-16,4-1-2 0,-2-2-1 16,1 3-1-16,-1 0 2 0,2-1 3 15,-1 1 2-15,0 0 2 0,-1 0-2 0,-1 0-4 16,-2 0-3-16,2 0-5 16,-2 0-6-16,0 0-11 0,0 0-16 0,0 0-8 15,0 0-3-15,0 0 5 0,0 0 8 16,0-2 5-16,-5-4 7 0,2 1 5 15,-2-3 6-15,1 0 9 0,-1 1 3 16,3-2 6-16,2 2 7 0,0 0 2 16,1 0 9-16,0 1-3 0,3-1 0 0,-1 0-2 15,3 0-8-15,0 2-4 16,6-2-5-16,0 3-7 0,4 0-1 0,0 2 2 16,1 2 5-16,0 1 6 15,-3 1 2-15,-4 3-1 0,-1-4-5 16,-2 1-2-16,-2 2-4 0,-3-1-4 0,-1 3-4 15,-1-1-4-15,-1 3-6 0,-2 0 1 16,-4 2 1-16,-3 0 3 0,-4 0 5 16,-3 0-5-16,-2-3 0 0,0 0 2 0,1-6 0 15,0-1 7-15,2-1 1 16,3-4 2-16,0 1 2 0,1-4 1 16,-1-1 1-16,1 0 2 0,1 0 1 0,3-1 0 15,3 1 2-15,1 0 3 0,2-1 4 16,2 2 5-16,0 0 10 0,1 0 2 15,3 1 3-15,4 0 2 0,0 0-8 0,4 0-5 16,0 0-8-16,1 1-8 0,2-1-8 16,0 2-4-16,2 3-8 0,2 2-1 15,0 2 1-15,2 3-2 0,-3-1 0 16,0 5-2-16,-3 0-1 0,-5 1 0 16,-2 3 0-16,-6-1-1 0,-2 4-6 0,-1 0-3 15,-4 2 1-15,-10 0 5 0,-2 0 6 16,-5-2-3-16,-3-2-3 15,2-4 0-15,-1-4-2 0,3-3 10 16,3-3 6-16,0-5 0 16,2 1 2-16,5-2 2 0,2 2 1 0,4-1 6 0,2 2 4 15,2 0 13-15,1 0 10 0,0 1 8 16,1-1 6-16,2-1-4 0,3-1-7 16,4-3-9-16,3 0-8 0,4-1-7 0,-1 1-3 15,1 3 0-15,2 0-1 16,2 1 0-16,4 4-1 0,2 0 2 15,-1 2 0-15,-5 1 2 0,-4 1-2 0,-5 1-5 16,-6-1-5-16,-4 0-5 0,0-1-9 16,-3 1-8-16,0-1-7 0,-2 1-1 15,-3-1 3-15,2 0 1 0,-2 2-3 0,2-3-4 16,-5 0-1-16,-3 1 5 0,-1-1 1 16,-2-2-15-16,2 0-18 0,-1-2-18 15,3-4-29-15,0-2-92 0,0-3 123 16</inkml:trace>
  <inkml:trace contextRef="#ctx0" brushRef="#br0" timeOffset="53346.77">26996 6022 1043 0,'0'0'59'0,"-1"0"83"16,1 0-142-16,-1 0-2 0,1 0 2 15,-1 0 1-15,-1 0-1 0,2 0 0 16,0 0 1-16,0 0 3 0,0 0 2 16,0 0-1-16,0 0-4 0,0 0-6 0,0 0-7 15,0 0 0-15,0 0 2 0,2 0 5 16,-2-2 3-16,0 0 2 0,2-2-1 16,-1 1 1-16,-1 0-2 0,3 0 0 15,-3 3 0-15,0-1-1 0,0 1 3 16,0 0 3-16,0-2 3 0,0 0 1 15,0 1 0-15,0 1 2 0,0 0 2 0,0 0 3 16,0 0-4-16,-4 0-4 16,1 1-3-16,-2 3-2 0,-1 3-1 0,-2 4 0 15,-2 3 1-15,-6 4 1 0,-2 7 2 16,-8 5-1-16,-2 9 1 0,-3 7 0 16,-4 8-1-16,1 5 1 0,-4 6 1 15,-5 3-1-15,-2 4 0 0,-3-4-1 16,2-3 0-16,3-4-2 0,7-6 0 15,8-5 0-15,2-5-3 0,5-3 10 16,1-2 5-16,1-1 5 0,3-7 7 16,3-3-8-16,0-3 0 0,4-8-1 0,2-2-4 15,2-6-3-15,1-2-1 0,1-1-3 16,0-4-1-16,-2-2 1 0,5-1 0 16,-1 1-1-16,2 0 5 0,1-1 4 0,-2 0 4 15,0 0 7-15,2 1 1 0,-2-1-6 16,0 0-4-16,1 0-9 0,-1-3-4 15,1 0 0-15,1 2 0 0,4-3-2 16,-2-1 0-16,3-2-3 0,1-2 1 16,0 1 2-16,2-4 0 0,1 3 1 15,-1-3 4-15,2 1-1 0,1 0 0 0,0 1-1 16,3-1-2-16,-4 0-1 16,0 4 0-16,-1 0 0 0,0 1 1 0,1 1 2 15,1 2-2-15,-5 0 2 0,-2 3-1 16,0 0 0-16,-2 0-1 0,-2 0-3 15,-2 0-13-15,1 0-10 0,-1 0-6 16,0 5-4-16,-1-1 3 0,-5 2 7 16,-2 8 4-16,-5 2 8 0,-4 3 5 15,-1 1 0-15,-5-2 3 0,2-3 0 16,-1-6 2-16,-1 0 2 0,5-7 0 0,0-1 0 16,4-1 0-16,1-3 0 15,2-2 1-15,2 1-1 0,2-4 1 0,1 0 1 16,1 0 7-16,3 1 4 0,1 0 12 15,1 1 12-15,3 2 5 0,0-3 3 0,2 1-5 16,0-1-9-16,0-2-7 0,3 0-2 16,1 2-3-16,0 0-2 0,2 0 0 15,-1 0-1-15,1 3-6 0,3-1-2 16,-3 2-4-16,0 0-3 0,-2 2 0 16,1 1 0-16,-2 0 2 0,0 1-2 15,-1 1-4-15,-4 0-4 0,1 0-8 0,-4 0-2 16,1-1-6-16,-2 2-4 15,-3 0 1-15,0 0-2 0,-4 2-2 16,-2 3 5-16,-1-1 2 0,-3 0 8 16,2-1 8-16,-3-1 5 15,3-1 1-15,2-3 2 0,1-1-1 0,2-1 1 0,1-1 0 16,2 0-1-16,0 0 1 0,1-2 0 16,2 2 1-16,0 1 7 0,1 1 8 15,0 0 11-15,2-5 9 0,-1 3 1 16,1 0-1-16,1 0-6 0,-2-1-6 0,4 1-2 15,1-2-5-15,2 2-7 16,3 0-4-16,0 0-5 0,1 2 1 0,-1-1-1 16,-2-1 1-16,0 2 0 0,-1 2-3 31,-2 1-4-31,0-1-2 0,0 2-2 0,-3-1-2 16,-1 1-3-16,-1-1-4 0,-1 1-7 15,-3 3-3-15,-3 2 0 0,-3 4 2 16,-2 0 5-16,-2 2 3 0,-5-3 2 15,0-4 5-15,-1-1 3 0,0-7 3 0,2-2 4 16,2-1-2-16,3-3 3 0,2 1 3 16,1-2 4-16,3 1 5 0,2 1 7 15,1 2 3-15,3 0 10 0,0 3 4 16,0-3 3-16,1 1 8 0,-1 2-5 16,0 0-3-16,0-4-5 0,2 3-6 15,-1 1-7-15,0 0-4 0,2 0-3 16,-1 0-6-16,1 0-5 0,-3 0-3 15,3-1-9-15,-3 1-7 0,1 0-3 16,0 0-18-16,2-1-15 0,-3 1-28 16,3 0 632-16,6 0-421 0</inkml:trace>
  <inkml:trace contextRef="#ctx0" brushRef="#br0" timeOffset="57471.6">26100 7138 1286 0,'0'3'37'16,"0"-3"-11"-16,1 0-21 0,0 0-7 15,-1 0 2-15,0 1 0 0,0-1 1 16,-1 0 1-16,1 0 1 0,-1 0 0 16,1 0 7-16,0 0 8 0,0 0 5 15,0 0 2-15,0 0-5 0,0 0-9 0,0 0-1 16,0 0 1-16,0 0 2 0,0 0 0 16,1 0-5-16,0 0-9 0,0 0-9 15,6 0-9-15,-1 0-7 0,4 2-5 16,6-2-2-16,-2 1-2 15,6 2-11-15,1 0-15 0,-1 2-22 0,2-1-47 16,1 2 14-16,-3 1 26 0,-5-4 53 16,-1 1 71-16,-6-3 15 0,-3 0 10 15,-1 0-17-15,-3 1 2 0,-1-2 5 16,1 0-2-16,-1 0-6 0,-2 4-20 16,-1-3-16-16,-3 5-7 0,-2 3 0 0,-2 4 2 15,-1 5 1-15,0 2 2 16,-1 2 2-16,0 0 7 0,0 0 8 0,3 0 4 15,-1-3 4-15,1 1-5 0,-4 3 2 16,-3 5 1-16,-3 8-2 0,-4 6-1 16,-8 9-8-16,-6 9-2 0,-4 11 1 15,-4 8 0-15,1 10-1 0,0 4-5 0,3-1-3 16,0 5-2-16,3-5-1 0,3-6-2 16,5-8 1-16,4-11-1 15,3-12 4-15,5-13 11 0,0-11 4 0,5-7 4 16,4-8-4-16,1-5-6 15,5-6-3-15,1-3 6 0,2-2 3 0,0 0 4 16,0 0 14-16,0 0 0 0,1 0 0 16,-1 0-7-16,1-2-13 0,-1-1-6 15,3-2 0-15,2-1 6 0,2-5-2 0,4-9-2 16,7-11-3-16,5-17-6 16,8-11-2-16,-1-11 0 0,2-4-1 0,0 0 0 15,1 0 0-15,2-1-1 0,2 2-1 16,2-4-5-16,0 6-3 0,2 1-1 15,-3 6 1-15,-4 4 6 0,-3 10 1 16,-9 5 2-16,-2 8 0 0,-4 8 0 16,-4 7-1-16,-2 4-3 0,-2 5 0 0,-5 4 1 15,-1 3-2-15,3 5-5 0,-4 0-1 16,-1 1-15-16,1 0 2 0,-1 1-1 16,-2 2-4-16,1-1 13 0,-3 7-2 15,2 5 8-15,-3 15 4 0,-5 15 3 16,-2 15 2-16,-3 10 0 0,-5 5 1 15,2 5-1-15,-1 0 1 0,-1 2 0 16,2-2 0-16,2-2 1 0,2-1 0 16,-1-7-1-16,6-7 0 0,1-5-1 15,1-9-2-15,6-9 3 0,0-8 0 16,1-8 1-16,0-7 1 0,0-4 1 0,0-3-1 16,0-3 1-16,0-6 3 0,0 1 0 15,0-1 7-15,0 0 8 0,1 0 7 16,0 0-4-16,2-1-5 0,-1-5-7 15,1-2-5-15,3-5 8 0,6-13 0 16,2-14 2-16,6-15-3 0,0-14-3 0,-2-8-2 16,-2-2-4-16,-4 0-2 0,-1 7 0 15,0 4-2-15,-2 4 1 0,1 0 0 16,-4 0 1-16,1-1-3 0,-1-2-1 16,-3 3-1-16,0 6-2 0,-1 6 3 15,1 10 1-15,0 8 0 0,2 9 2 16,-2 5 0-16,1 8 0 0,-2 3 1 0,-2 5 2 15,0 2 4-15,0 2 0 0,0 0-11 16,2 0-4-16,-2 2-15 0,0 1 0 16,0 0 10-16,0 4-5 0,2 13 9 15,2 18-2-15,-1 17 1 16,-2 14 4-16,-1 9 1 0,1 5 3 16,0 2 0-16,1 4 0 0,1 7-3 0,3-1-6 15,1 1-2-15,6-10 0 0,0-12 3 16,0-17 7-16,-4-16 1 0,0-12 1 15,-3-8 0-15,0-6 0 0,-2-5 0 0,1-3 2 16,-3-3 2-16,-2-4 5 16,1 0 0-16,0 0 1 0,-1 0 0 0,3-3-7 15,-3-1 0-15,0-3-4 0,1-6-1 16,0-12 1-16,2-12 3 0,-1-19 1 0,2-12 0 16,-2-12 0-16,-2-7 0 0,0-1-2 15,0 2 1-15,-2-5-2 0,1 4 1 16,-3-1-1-16,0-3 0 0,-1 7-1 15,0 4-1-15,0 9-2 0,0 5-3 16,1 13 1-16,2 6 0 16,0 15 3-16,2 9 2 0,-1 8 3 0,1 8 2 15,0 6 1-15,0 0-3 0,0 0-4 16,0 1-5-16,2 2-11 0,-1 0-1 16,0 4 2-16,1 6-1 0,3 12 10 15,4 21 1-15,4 19 4 0,3 18 2 16,3 10 0-16,3 7 0 0,-3 3 0 15,2 2 1-15,3 3 0 0,0-5-1 0,8-5 0 16,-2-9 0-16,1-10 0 0,-4-10 1 16,-1-10-1-16,-2-12 1 0,-6-8 0 15,-5-7-1-15,-4-10 1 0,-1-4 0 0,-4-9 0 16,0-2 1-16,-4-4 1 0,0-2 2 16,0 0-4-16,0 0-1 0,-2-4-13 15,0 0-7-15,-1-3 2 0,1-9-1 16,-1-10 14-16,-4-15 5 0,-3-20 4 15,-4-14 1-15,-3-12-2 0,-2 0-1 16,1-4 0-16,-2 1 1 0,-1 1-1 0,-3-2 1 16,-2-1-1-16,-1-1-1 0,1 3 0 15,1 2-2-15,0 8-5 0,5 9-2 16,0 7 2-16,2 10 2 16,4 12 3-16,3 9 1 0,3 9 0 0,4 9 2 15,0 5 1-15,3 7 2 0,1 3 10 16,0 0-4-16,0 0-1 0,2-1-3 0,0 3-8 15,2 0 1-15,3 4-2 16,3 5 0-16,7 9-2 0,9 13 2 16,6 14 0-16,7 10 0 0,6 11 1 0,5 6-1 15,-2 7 1-15,0 8 0 0,-2 7 0 16,-4 9 0-16,1 0 1 0,-2-1 0 16,2-12 0-16,-4-10 9 0,-3-10 3 15,-3-7-1-15,-4-5 1 0,2-2-8 0,-1-8-3 16,-6-7-1-16,-2-11 9 15,-7-6 7-15,-5-8 3 0,-3-7 7 0,-2-3-6 16,-5-4 6 0,1-4 6-16,0 0 3 0,0 2-2 0,-1-2-10 0,0 0-10 15,0 0-7-15,0 0 1 0,0 0-1 16,0 0 2 0,-1 0 2-16,1 0-2 0,0 0-3 15,0 0-1-15,0 0-2 0,0 0 0 0,0 0 1 16,0 0 0-16,0 0 0 0,0 0 2 15,0 0-3-15,0 0-3 0,0 0-8 16,2 1-20-16,0-1-21 0,-2 0-20 16,0 0-31-16,0 0 129 0,9-1-42 15</inkml:trace>
  <inkml:trace contextRef="#ctx0" brushRef="#br0" timeOffset="60777.67">26984 8803 966 0,'-1'-7'16'0,"-1"0"-21"0,-1-1 1 15,1 0-7-15,1 2 4 0,1 1 3 0,0 1 2 16,0 4 4-16,0 0 13 0,0-1 5 15,2-5 5-15,-2 6 4 0,0-1-2 16,1 0 0-16,-1 0-2 0,0 1-3 16,1 0 4-16,-1 0-2 0,0-2-5 15,0 2-6-15,0-2-9 0,-4-1-5 16,-2 3-2-16,-4-2-1 0,-2 2 1 16,-8 0 1-16,-6-2 2 0,-6-3 0 15,-2 1 0-15,-2-2 4 0,0 3 0 16,-8 0 3-16,-8 1 3 0,-8 1 1 0,-10-2 2 15,3-1 5-15,-4-2 2 0,3-2-2 16,4 2-2-16,-4-2-7 0,-2 3-4 16,-4-2 1-1,-5 1-2-15,4 1 2 0,6-2-1 0,5 0-1 0,9 1-1 0,3 3 0 16,-1 1-1-16,6 0 0 0,1 2 0 16,4-2 1-16,10 2 2 0,3 2 4 15,5 1 0-15,6-1-1 0,4 0-2 16,5 0-2-16,2-2-1 0,1 0 0 15,3 0 1-15,0 0 5 0,3 0 5 16,0 0 3-16,0 0 6 0,0 0 8 16,2 0-10-16,1 0-7 15,-1 0-6-15,4 0-16 0,2 0 8 0,8-2-7 16,13-1-37-16,14 1 265 0,14 0-551 16,4 4 300-16</inkml:trace>
  <inkml:trace contextRef="#ctx0" brushRef="#br0" timeOffset="61218.63">26977 8644 1207 0,'0'0'55'0,"-1"0"38"0,-1 0-97 16,-2 0-9-16,-1 0 5 0,-2 0 5 16,-3 0 3-16,-6 2-2 0,-4-2 1 0,-7 2 1 15,-3-2 0-15,-1 0 0 16,-1 1 0-16,-3 0 3 0,-2 1 3 0,-10-1 8 16,-8 3 8-16,-8-2 1 15,-3 0-1-15,-2 1-2 0,4-3 0 0,2-2 0 16,0-2 0-16,-4-3-6 0,1 2-8 15,-3-2-3-15,0 0 0 0,7 1-1 16,6 1 0-16,5-2 0 0,5 0 0 0,5 2-1 31,-1-1 2-31,2 3-1 0,2 1-1 0,-1-1 1 0,5 2-1 0,6 1 0 16,6 0 0-16,5 0 1 0,5 1-1 16,3 0 1-16,1-1 0 0,5 4 0 15,2-4 0-15,0 0-6 0,0 0-15 16,0 0-18-16,0 0-20 0,1 0-8 0,8 0 16 15,9-4 310 1,18 1-194-16</inkml:trace>
  <inkml:trace contextRef="#ctx0" brushRef="#br0" timeOffset="61675.94">26868 8640 1509 0,'-1'0'37'16,"0"0"-26"-16,-1 0-11 0,0 0-18 0,-2-1 6 16,0 1 2-16,-5 0 4 15,-8 1-1-15,-7 0 4 0,-7-1 3 16,-9-2 1-16,-7-2 1 0,-9 1 2 0,-6-1-2 15,3 2 0-15,-2 1 3 0,4-1 5 16,2 1 2-16,0 0 2 0,4-1-4 16,-1 1-6-16,-6-3-1 0,0 0-1 15,-2 3 1-15,6-2 0 0,6 1 0 0,7 0 6 16,2-2 4-16,7 1 1 0,4 1-1 16,3 0-2-16,4 0-4 0,5 2-2 15,1 0 1-15,4 0 0 0,3 0 4 16,3 0 5-16,3 0 5 0,-2 4 3 15,2-4 2-15,-4 0-5 0,4 1-1 16,2-1 0-16,0 1 2 0,4-1 4 16,-4 0 4-16,1 0-2 15,-1 0-5-15,0 0-5 0,3 0-7 0,-3 0-6 16,0 0-3-16,0 0-4 0,0 0-5 16,0 0-5-16,0 0-9 0,0 0-7 0,-1-1-10 15,2 1-13-15,-1 0-17 0,-1 0-20 16,1 0-22-16,-2 0 2 0,1 0 52 15</inkml:trace>
  <inkml:trace contextRef="#ctx0" brushRef="#br0" timeOffset="62885.57">18712 7601 1219 0,'-1'0'42'0,"1"1"4"15,0 0-39-15,1 0 2 0,-1-1 10 16,0-1 6-16,0 1 12 0,1 0 5 16,-1 0 5-16,0 0 6 0,0 0-2 15,1-1-3-15,4-1-6 0,-1 0-5 16,6-5-7-16,5-5-10 0,8-8-8 15,8-5-9-15,2 0-3 0,6 2 1 0,-6 2 2 16,2 3 4-16,1 2 1 0,-3 2-2 16,1 0-5-16,-1 5-3 0,-4 3-1 15,-3 1 2-15,-5 3 2 0,-4 2-1 16,-8 0-5-16,-2 0-7 0,-3 1-14 16,-2 0-7-16,-2 2-1 0,0 3-7 15,-4 6 9-15,-4 12 7 0,-6 7 8 0,-6 9 9 16,-10 7 5-16,0 2 1 0,-8 2 1 15,-3 1-2-15,-2 0 1 0,-6-1-2 16,5-6 3-16,-3-2-1 0,0-6 0 16,0-5-1-16,1-3-1 0,5-5 0 15,9-5 1-15,9-3 2 0,7-5 0 16,7-1 1-16,4-5-1 0,3 0-1 16,2-3-2-16,0 0 1 0,0 0 6 0,0-2 6 15,1 0 11-15,3 2 14 16,2-1 8-16,10 1 2 0,10 0-2 0,12-2-12 15,8-2-11-15,2-2-5 0,3-1-3 16,-5-2-2-16,-1 2 3 0,0-2 2 16,-2 2 2-16,-1-2 3 0,-2 1-3 15,0 1 1-15,-4-1 9 0,-6 4 10 0,-4 1 5 16,-9-1-3-16,-5 2-11 0,-4 0-14 16,-6 0-7-16,-1 0-2 15,0 0-1-15,1-2 0 0,-2 2-4 0,0 0-2 16,0 0-3-16,0 0-6 15,-2 0-4-15,2 0-9 0,0 0-4 0,-1 0-7 0,1 0-13 16,-1 0-9-16,0 0-23 16,1 0-8-16,0 0-20 0,-1-4-126 0,5-5 150 15</inkml:trace>
  <inkml:trace contextRef="#ctx0" brushRef="#br0" timeOffset="77809.78">18222 8705 1162 0,'-1'2'28'0,"0"1"-18"0,1 1-17 16,1 1-3-16,-1 6 0 16,0 3 3-16,-1 10 3 0,0 9 2 0,3 10 2 15,0 9 0-15,2 6 1 0,0 5 1 0,-2 4 0 0,2 6 1 16,0 0-1-16,-1 3 0 0,-1-5 1 15,0-12 0-15,-1-8 0 0,-1-15 1 16,0-11 3-16,0-11 9 0,-2-5 3 16,2-6 1-16,0-3 6 0,0 0 1 15,0 0 5-15,0 0 3 0,0 0-10 16,1-4-1-16,-1-1-9 0,0-2-2 16,1-3 6-16,1-5-2 0,5-3 7 15,0-1 6-15,2 1 1 0,1 0 3 16,1 0-2-16,5-1-3 0,0 1-2 0,4 1-7 15,3 2-4-15,0 2-5 16,3 1-4-16,-5 5-2 0,2 0-1 16,0 5-1-16,1 2-2 0,-3 0-1 0,-4 1-6 15,-5 1-8-15,-1 2-4 0,0 5-17 16,0 2-12-16,1 3-7 0,1 6-9 0,-3 2 6 16,-4 4 13-16,-3-1 14 0,-5-2 13 15,-5 0 8-15,-2-3 3 0,-6 0-1 16,-2 1 3-16,-4 0 3 0,-7-1 4 15,-4-4 7-15,-5-2 0 0,-2-4 2 16,-1-3-2-16,-1-4-4 0,2-3-1 16,1-4-1-16,-1-2 0 0,5-2-2 15,-2-1 0-15,5 2 0 0,5-4-1 16,5 4 0-16,7 0-1 0,3-1-3 16,6 2-3-16,1 4-6 0,4 2-8 0,2-4-16 15,4-1-3 1,9-3 384-16,11-3-262 0</inkml:trace>
  <inkml:trace contextRef="#ctx0" brushRef="#br0" timeOffset="78567.53">18760 9266 1492 0,'5'14'40'0,"-5"36"-52"16,13-50 5-16,-40 78 5 15,16-34 3-15,5-11 2 0,2-3-2 16,-1-8 1-16,1-6 0 0,2-7 0 16,2-4 2-16,0-5 4 0,0 2 1 15,0-2-1-15,0 0 5 0,0 0 14 0,0 0-15 16,0-2-2-16,3-3-3 15,-3 0-14-15,4-4 14 0,4-7 3 0,4-6-3 16,3-8-3 0,3-6-4-16,0-2-3 0,-1-2-4 0,0 2-6 0,2 6 0 15,2 4 3-15,2 2 1 16,-2 6 8-16,-4 2 6 0,-1 7 9 0,-5 2 12 16,-3 4 5-16,0 4-2 0,-4 1-4 15,3 0-9-15,-1 3-10 0,-1 2-5 16,3 0-7-16,0 8-10 0,1 7-6 15,0 11-4 1,-1 12-3-16,-4 1 7 0,-2 1 8 16,0-7 6-16,-2-6 4 0,0-9-2 15,0-5 1-15,0-4 0 0,0-7 4 16,0-2 1-16,0-5 6 0,0 0-3 16,0 0-2-16,0 0 2 0,0 0 10 15,0 0-6-15,0 0 0 0,1-6-2 16,0 3-7-16,0-2 10 0,1-2 4 15,3-5-1-15,1-3-5 0,5-1-4 0,0-3 6 16,0-3 9-16,1 5 10 0,2 0 10 16,0 2 2-16,1 2 1 0,0 1-3 15,-1 2-4-15,4 1-6 16,-1 3-10-16,0-2-8 0,-3 3-5 0,-1 2-5 16,-2-1-3-16,0 4 0 0,-1 2-6 15,-1-2-10-15,3 2-6 0,-5 1-6 16,4 4-4-16,-2 3 7 0,0 2 1 15,-2 3 4-15,2 2 7 0,2 2 2 0,-5 0 5 16,4 1 3-16,-3 0 2 0,-2 1 2 16,0 2 1-16,0 1-1 0,-1-3 1 15,2-2 1-15,-3-3 0 0,1-1 1 16,-2-3 0-16,0-3 0 0,-1 0 0 0,0-3 1 16,-1-2-4-16,0-1-13 0,0-3-18 15,0 2-16-15,0-2-24 0,0 0-15 16,0 0 171-16,0 0-82 0</inkml:trace>
</inkml:ink>
</file>

<file path=ppt/ink/ink2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14:49.974"/>
    </inkml:context>
    <inkml:brush xml:id="br0">
      <inkml:brushProperty name="width" value="0.05292" units="cm"/>
      <inkml:brushProperty name="height" value="0.05292" units="cm"/>
      <inkml:brushProperty name="color" value="#FF0000"/>
    </inkml:brush>
  </inkml:definitions>
  <inkml:trace contextRef="#ctx0" brushRef="#br0">15557 2875 1300 0,'-1'-2'31'15,"0"2"-18"-15,0 0-49 0,1 0-13 16,0 0 14-16,0 2 21 0,-5-2 11 16,-6-2 1-16,-4 0 0 0,-10-1 1 0,-3 1-1 15,-2-2 2-15,0 1 0 0,1 0 0 16,-1-3 4-16,-2 3 2 0,-3-1 2 16,-3 0 3-16,-4 3 1 0,-2-3 2 0,-5 2 1 15,-9-1-2-15,-9-2-2 0,-5 1-3 16,-3 0-1-16,0 1-2 0,0-4 0 15,-7 1-1-15,-7 1-1 0,-4-1 0 16,-6 1 0-16,7-1-2 0,3 0 2 16,-8 2 0-16,2 1 6 0,-8-1 7 15,0 3 7-15,9 0 4 0,0 1-3 16,-6 3-5-16,-2 1-5 16,-1 2-1-16,2 1-3 0,8 2 0 0,-9 1 0 0,-6 0 0 15,1 0 3-15,-2-1 1 0,6 0 2 16,-5 0-2-16,-6 0 0 0,0 0 0 15,-3 0-1-15,4 1 0 0,-5-1-4 16,-3 2-8-16,-6-4 29 0,-6-1 9 0,-9-3 4 16,-2-4 6-16,2-1-31 15,2 0-12-15,6-2-2 0,4 3-3 0,-2-2 2 16,-3-2 4-16,-4 0-1 0,-5-2 2 16,-5-1-1-16,-2 0-2 0,3-3-1 15,-2 1-1-15,-3 0-1 0,6 0 0 0,1 1 0 16,4 0-2-16,0 0 1 0,4 0 1 15,0-2-1-15,-4 2 1 0,2-1 0 16,-3-2 1-16,3 2-1 0,-3 0 1 16,2 1-1-16,-1 1 0 0,2 0 1 15,-7 1-1-15,1-1 0 0,-3 1-2 16,-13-3 9-16,-8-1 8 0,-5-4 0 16,-9-2 4-16,-7-2-8 0,10 0-7 15,-2 0-1-15,11 2 0 0,19 4-2 16,10 4-1-16,6 3 2 15,5 4-2-15,-3 1 1 0,4 2-2 0,11 2-1 0,6 2 2 16,10 5-2-16,4 1 0 0,10 3 0 31,9 3 0-31,3-1 0 0,4-1 0 16,5 3-1-16,5-3 0 0,9 1 1 16,11-1 0-16,6-3 0 0,6-2 0 0,5 0 0 15,4-1-1-15,4-1 1 0,4-1 0 16,4-3 0-16,2 1 2 0,2-2-2 15,0-1 0-15,3 2 1 0,2-4-1 0,2 0 0 16,-5 1 1-16,3 0-1 0,-2 0 0 16,-1-1 1-16,4 1-1 0,1-1-4 15,0 0-1-15,-1 0-4 0,-4 0-4 16,5 0-2-16,-1 0-4 0,0 0 0 16,1 0-1-16,0 0 1 0,-1 0 1 0,0 0 0 15,-1 0 1-15,1 0 2 0,1 0 2 16,0-1 2-16,0 1 0 0,0 0 1 15,-1-1-3-15,0 1-3 0,0 0-7 16,0 0-8-16,1 0-11 0,-1-1-6 16,-4 0-7-16,5 1-3 0,0 0-2 0,3 0-2 15,-2 0-6-15,0 0-7 16,-1 0-56-16,0 0 77 0</inkml:trace>
</inkml:ink>
</file>

<file path=ppt/ink/ink2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15:02.650"/>
    </inkml:context>
    <inkml:brush xml:id="br0">
      <inkml:brushProperty name="width" value="0.05292" units="cm"/>
      <inkml:brushProperty name="height" value="0.05292" units="cm"/>
      <inkml:brushProperty name="color" value="#FF0000"/>
    </inkml:brush>
  </inkml:definitions>
  <inkml:trace contextRef="#ctx0" brushRef="#br0">14916 3650 979 0,'2'12'48'15,"-123"9"-54"17,94-18 7-32,4-1 0 15,5-2 1-15,-1 0 3 0,4 0 4 16,2-2 5-16,-4-1 6 0,0-1 6 16,-2 2 1-16,-1-2 0 0,-4 1-3 0,0 1-8 15,-7-2-6-15,-6 1-4 0,-4-3-3 16,-5 1-2-16,-3-2 1 0,-2 1-1 15,-3 0 0-15,-3 0 0 16,-1 0 1-16,0 2-1 0,-7-3 0 0,-6-1 1 16,0 0-2-16,-2 2 0 0,5 1 0 15,2 3 1-15,-2-2 2 0,-4 2 4 16,-9 1 2-16,-5 0 1 0,0 1-1 16,2 0-2-16,8 1 1 0,-2 1 0 0,-5 1-1 15,-3 1 1-15,-3-1-2 16,4 4 1-16,-1 1 0 0,3-1 1 15,-7-4 0-15,-6 3-1 0,4-5-2 0,-4 0 1 16,9 4 0-16,5-2 2 0,-7-2-1 16,1 0 0-16,-1-1-1 0,1 0-1 15,6 0 2-15,5 0 3 0,2-1 2 16,-2 0 2-16,-2-2 0 0,5 1-3 16,3 1 1-16,7 0 0 15,5 1-1-15,0-1 1 0,1-1-2 0,-2 2-3 0,-2-2-1 16,4 2-1-16,4 0-2 0,5 2-1 15,3-1 0-15,-2 0-1 0,0 2 0 16,2 0 1-16,0-3-2 0,-1 3 0 16,-1-2 0-16,-4-1 0 0,-1 1 1 0,6 2 0 15,3-2 0-15,6 2-1 16,1-1 2-16,2 0-1 0,1 2 0 0,1-2 0 16,7 1 0-16,1 1 0 0,2-3 0 15,1 1 0-15,4-1-1 0,3 0 2 16,7 3-1-16,2-4 2 0,6 0 0 15,-1 0 1-15,0 0 1 0,0 0 1 0,0 0 0 16,-1 1 0-16,2-1 1 16,0 0 0-16,0 0-1 0,0 0 1 0,0 0-1 15,3 0-6-15,-3 0-3 0,0 0-11 16,0 0-10-16,0 0-19 0,0 0-10 16,0-1-5-16,1 1-5 0,2-5 15 15,3-1-10-15,8-12-179 0,8-6 164 16</inkml:trace>
  <inkml:trace contextRef="#ctx0" brushRef="#br0" timeOffset="1099.93">14763 3486 565 0,'-6'2'8'0,"-1"-2"-10"0,-3 3 1 16,1-3 9-16,-1 2 2 0,-1 0-2 15,-2-4-4-15,-4 2-1 16,-4-1 0-16,-4-1 1 0,-2 2-2 0,-4-2 5 0,-1-2 5 16,-5 1 0-16,-5 1 2 15,-3-1 1-15,3 0 6 0,-3 3 8 16,-4-2 7-16,0 2-2 0,-4-1-10 16,0 1-4-16,3 1-4 0,-7 0-1 0,-11 1-2 15,1 1-2-15,-8 0-2 16,3 1 5-16,0-2 5 0,-2-2 8 0,-4 0 3 15,-7 2-3-15,-2-1-7 0,1 0-4 16,0-1 0-16,7-1 2 0,-3 0 3 0,-7 2 1 16,-2-2-4-16,-2 2-4 15,0-1-3-15,5 0-3 0,-1 0-1 16,-3 0 0-16,1 0 1 0,-1 0 4 0,1 0 0 16,5 0 1-1,-4-1-2-15,-6-1-4 0,3 2 0 0,-4 0-1 0,6-3 0 16,8 3 1-16,-3 0 2 0,-4-3 1 15,0 4 1-15,-2-1 2 0,10 1-2 0,6 3-3 16,-2 0-3-16,0-1-2 0,-3-1 0 16,2 2 0-16,6-1 0 0,3 2 4 15,8-2 7-15,-1 0 2 16,2-1 3-16,3 1-1 0,-4-3-4 0,3 4-3 0,4-1-2 16,5 0-1-16,7 3-5 0,2-2-1 15,1 1-1-15,4-1-1 0,4-1 1 16,4 2 0-16,-2-2 0 15,2 0 0-15,0-1 0 0,0 1 0 0,4-1 1 16,-1-2 0-16,1 0 0 0,5 2 1 31,2-1 2-31,6 1 5 0,2-3 1 0,3 1 0 0,3 0-1 0,1 0-4 16,2 0-1-16,0 1 0 0,0-1 1 0,0 0 0 16,0 0 1-16,0 0 2 15,0 0-1-15,0 0 0 0,0 0 0 0,0 0-3 16,0 0 0-16,0 0-4 0,0 0-5 15,0 0-10-15,0 0-9 32,0 0-11-32,0 0-5 0,0 0-9 0,0 0-6 0,1 0-5 15,0 0-29-15,2-7-29 16,6-3 63-16</inkml:trace>
  <inkml:trace contextRef="#ctx0" brushRef="#br0" timeOffset="12888.3">23416 5083 879 0,'0'0'49'0,"0"0"44"0,-4-2-87 16,0-3-8-1,-3 1 2-15,-5-1 1 0,-3-1 2 0,-4-1 3 0,-2-2 4 16,2-4 4-16,-1 2 2 0,0 0 0 15,-1 2 0-15,-6-4 5 0,-3 2 6 16,-2 2 4-16,0 1 4 0,-1 5-7 0,0 2-7 16,0 2-6-16,-3 3-7 0,-1 5-3 15,-3 5-3-15,0 3 1 16,5 2-1-16,2-1 0 0,7 1 0 0,7-1-1 16,7-5 0-16,7-1 2 0,2-4 0 31,3-5 1-31,0-3 2 0,0 0 0 0,0 0 1 15,2 1 6-15,0-1-1 0,0 2-3 16,4-1-1-16,6 1-4 0,5 1-2 0,8 0 2 16,4 1 0-16,6 1-3 0,1 3 0 15,2 0 1-15,-1 3-2 0,-2 2 1 0,-3 2 0 16,1 2-1-16,-4 2 0 0,0 1 1 16,-1 1-1-16,0 1 3 0,-1 1 0 15,-2 1-2-15,-4 0 2 0,-5-3-2 16,-2-1 0-16,-2 0 1 0,3 1 0 15,0 0-1-15,0 3-1 0,-4-4 0 16,-3-1-3-16,-4-2 1 0,-4-2-1 16,-5-2 2-16,-5 1 2 0,-7-2 3 15,-3 0 1-15,-1-2 1 0,-4-1-1 0,-6-1 1 16,-6-4 3-16,-8-2 2 0,-2-8 0 16,0-2-3-16,1 0-2 0,-4-4-2 15,1-1-2-15,-3 1 0 0,2-3-1 16,7 3 1-16,11 3-1 0,2-1 1 15,6 2-1-15,-1 3 1 0,-1-3 0 16,5 3-1-16,4 0 1 0,2 0-1 16,6 4 0-16,2 0 0 0,1 1 1 0,6 0 1 15,-1 0 3-15,1 0 0 16,0 0 3-16,0 0-6 0,2-2-8 0,-2 2-23 16,1 0-12-16,0 0-10 15,2 1-7-15,2-2 41 0,3-2-28 0,5-3 33 16</inkml:trace>
  <inkml:trace contextRef="#ctx0" brushRef="#br0" timeOffset="13523.31">23867 5332 1441 0,'-1'0'56'0,"1"0"50"0,0 0-155 16,1 0-12-16,-1 0 18 16,0 0 24-16,2 1-5 0,1-1-4 0,2 0 10 15,5 0 6-15,5 0 8 0,10 0 3 16,11-1 1-16,6-2-1 0,4 1 8 15,2-1 11-15,-1 1 5 0,4-2 7 16,7-1-5-16,5-1-6 0,8 1-3 16,5-2-3-16,2 0-3 0,3 1-2 0,-1 3-5 15,-1 1-1-15,10 2-1 0,9 3-2 16,1 4-1-16,1 3 2 0,-5 4-3 16,2 0 3-1,5 4 0-15,-3-1 0 0,-5 0 0 0,-13-1 1 0,-9-4-1 0,-4-1 0 16,-1 1 3-16,-2-3-3 0,-10-2 9 15,-9-1 8-15,-16-3 2 0,-10-4 4 16,-8 1-7-16,-4-3-9 0,-2 2-6 16,-2 1-3-16,-2 0-17 0,-2 0-7 15,1 0-12-15,0-2-15 16,-1-1-10 0,0-1-7-16,0-3 8 0,0 0 11 15,-2-3 12-15,-2-1 2 0,-1 0 27 0,0-3-106 16,2-3 83-16</inkml:trace>
  <inkml:trace contextRef="#ctx0" brushRef="#br0" timeOffset="14223.64">25921 5020 830 0,'-15'0'21'0,"2"2"-16"16,2-2 0-16,4 1 1 0,4-1-2 16,1-2 17-16,2 1 21 0,0 0 18 15,0 1 21-15,0 0-2 0,0 0-10 16,0 0-9-16,3 0-15 0,1 1-13 16,1 3-13-16,4-1-11 0,3 6-6 0,3 2-2 15,6 1-1-15,7 6-1 16,8 4 1-16,8 1-1 0,5 5 1 0,-1 1 1 15,3 3 2-15,6 4-1 0,-1-4 0 16,6 4-1-16,0-3-5 0,-1-3 12 16,-4 1 16-16,0-3 6 15,-17-5 4-15,-10-1-9 0,-8-3-15 0,-12-6-7 16,-1-1-1-16,-5 1 5 0,-3-2-1 16,-4 1 1-16,-9 4 4 0,-6 2 2 0,-10 2 4 15,-7 3 0-15,-6-6 0 16,-2 1-7-16,-1 2-3 0,7-6-2 0,2 3 0 15,6-4-2-15,-1 0 1 0,0-3 0 16,4-1-2-16,3 0 1 0,1-2 1 16,4 1-2-16,2-5-1 0,1-1-3 15,4-2-11-15,2 0-8 0,2 0-9 0,2-1-18 16,5 1-18-16,-1 0-17 0,1-1 44 16,-2-8-37-1,5-2 55-15</inkml:trace>
  <inkml:trace contextRef="#ctx0" brushRef="#br0" timeOffset="16784.91">28286 5074 982 0,'0'0'23'0,"0"0"-16"0,0-2-8 0,0 2-8 16,0 0 7-16,0 0 2 0,-4 0 2 16,-1-2 0-16,-7-2 1 0,0-1 3 0,-2 2 3 15,-7-1 1-15,-5 4 0 0,-4 0 3 16,-6 0-3-16,0 6 0 0,-3 2-1 15,2 3-4-15,-1 4-1 0,3 0-1 16,2 3-1-16,3 2 1 0,5 0-1 16,2-1 0-16,5-2 1 0,4-5-1 15,5 0 0-15,3-5-1 0,2-1 1 16,2-3-1-16,2-3 5 0,0 0 2 16,0 2 4-16,0-2 9 0,3 3 4 15,3-2-1-15,4 1 0 0,8 2-8 0,4-2-10 16,5 1 0-16,6 1-3 0,0 1-2 15,4 2 1-15,3 1 0 0,2 2 0 16,0 1 1-16,4 4 0 0,-2 1-1 16,-1 0 3-16,-7 1 1 0,-4 0 1 0,-5 1 1 15,0 0 0-15,-1 2 2 16,-5 0 1-16,0 2 0 0,-8-1-4 16,1 2-2-16,-3-1-4 0,-2 1-1 15,-2-2 2-15,-6-3-1 0,-2-4-1 0,-5 4-3 16,-4-2-4-16,-4 3 3 0,-5-2 2 15,-4-1 3-15,-8-5 4 0,0 0-1 0,-3-3 1 16,-4-1-2 0,-1-3 2-16,-5-1 1 0,0-3-1 0,4 0 2 0,0-2 0 15,8-1-1-15,1-1 0 0,6 0-2 16,4 2-2-16,3-1 0 0,5 3 0 16,3-1 0-16,4-2 0 0,1 2 1 0,3 1 0 15,2 0-1-15,-1 0 1 16,1 0-1-16,0 0 2 0,0 4-1 15,1-4-15-15,-1 0-33 0,0 0 59 0,2 0-192 16,7 1 132-16</inkml:trace>
  <inkml:trace contextRef="#ctx0" brushRef="#br0" timeOffset="18927.34">23244 5633 940 0,'0'7'43'0,"1"18"-57"16,-1-9-7-1,-1-34 14-15,1-4 18 0,0 22-3 16,-1-1 0-16,1 1-2 0,0 0-1 0,-6 0 2 16,2 3 0-16,-3 0 0 0,-2-2 6 15,-3 3 7-15,-3 1 4 0,-2-2 7 16,-5 0 1-16,-4 0-6 0,-1 0-4 15,-5 0-4-15,-2 0-6 0,-4 0-6 16,-3-1-1-16,-4-1-2 0,3 0 1 16,3 1 0-16,5 0 2 0,10-2 0 15,6 0 0-15,4 1 0 0,8 2-3 16,-1 0-3-16,2-3-3 0,5 2-4 0,0-2 0 16,0 0 0-16,0 0 2 0,0 1 0 15,0-1 1-15,3 0 2 0,-2-1-1 16,4 1 3-16,4-2 0 0,14 2-3 15,16 2-8-15,18 3-2 0,12 2-1 16,0 0 6-16,1 0 4 0,-3-1 3 16,0 2 1-16,7 2 0 0,6 4-7 15,-2-1 1-15,-2 1-3 0,-16-3 2 0,-14-2 4 16,-15-1 0-16,-11-4-5 0,-10-1-3 16,-9-3-7-16,0 2-5 0,0 0 6 0,-6-1-5 15,-7 1 5-15,-10 0 14 0,-8 3 6 16,-19-3 12-16,-17 0 6 0,-8-4-7 15,-11-2-5-15,1-2-3 0,9 0-2 16,6 1-2-16,0 0 2 0,-1 0-2 16,1-1 0-16,2 3 3 0,10 1-2 0,9-2 3 15,7 4 2-15,6 0 1 0,4 2 3 16,7 0 2-16,4-2-1 0,8 2 0 16,4-1-3-16,4 0-3 0,1 0-1 15,3-1 2 1,0 0 0-16,0 0 4 0,0 0 6 0,0 0-5 0,0 0 0 0,4-2-6 15,5-1-8-15,3-3-5 16,14-3-23 0,12-1 305-16,8-1-572 0,10 5 299 15</inkml:trace>
  <inkml:trace contextRef="#ctx0" brushRef="#br0" timeOffset="35678.08">20590 4997 1067 0,'0'2'35'0,"0"0"39"0,0-2-139 16,0 0-6-16,0 0 26 0,0 0 28 16,0 0 13-16,-1-4 0 0,1 4-1 15,-1 0-2-15,1 0 2 0,-4 2 1 0,4-2 3 16,0 0 4-16,-1 0 7 0,1 0 3 16,0 0 0-16,-1-2-4 0,0 2-6 15,0 0-3-15,-6-4 0 0,4 4-2 16,-4-3 0-16,-2 1 0 0,-6-1 0 15,-7 1 1-15,-3-4 0 0,-8 1-1 0,2 3 0 16,-3 0 2-16,-5 1-2 0,-4 0 2 16,-7 0 0-16,-3-1-2 0,2-1 0 15,0 3 4 1,0-2 8-16,-4 1 3 0,-2 0 9 0,-1-1 2 0,-4 1-2 16,-6-2-2-16,-2 2-8 15,0 2-3-15,1 3-3 0,3-2-2 0,0 0 3 16,-6 0-2-16,-9-1 2 0,-2-1 5 15,-3 2 3-15,-2-4 0 0,6 0 0 16,0-3-5-16,-4 0-3 0,0 1-3 16,0 0 0-16,3 1-2 0,6 2 0 0,3 1 0 15,1 1-1-15,-4 1 1 0,-3 0 2 16,0 3 7-16,1-4 3 0,4 2 1 16,3-3-1-16,-2-1-6 0,0-4 0 15,-2 2 2-15,-1-2 0 0,3-2 0 0,8 3-3 16,6-3 0-16,4 1-1 0,3 3 0 15,-2-3 3-15,2 4 4 0,3 1 1 16,3 1 0-16,6 0-1 0,7 2-3 0,2-1-2 16,4 1 0-16,3 2-2 0,-2-3 2 15,5 1 0-15,3 0 0 0,2 2 0 16,5-2-1-16,0 0 0 0,1 1-1 16,1-3 0-16,5 2-1 0,-1-2 2 15,1 0 4 1,3 0 5-16,0 1 3 0,2-1 3 0,-2 1-2 0,-2-1-3 0,4 0-4 15,-1 0-3-15,1 0-2 0,0 0-1 16,0 0-1-16,0 0 1 0,0 0 0 16,-1 1 1-16,4 0 5 15,-1-1 2-15,-2 0 2 0,-2 0-2 0,2 0-2 16,0 0-4-16,0 0 0 16,0 0 1-16,-1 0-3 0,2 0 0 0,1 1-1 31,-1-1-4-31,-1 0 0 0,0 0 1 15,0 0-2-15,0 0 0 0,0 0 1 0,0 0-2 0,0 0 1 0,-3 0 0 32,3 0-1-32,0 0 0 0,2 0 1 0,-2 0-1 15,0 0 0-15,0 0 0 0,0 0 0 16,0 0 0-16,0 0 0 0,0 0-1 16,0 0 0-16,0 0-1 0,0 0-5 15,0 0-4-15,0 0-4 0,0-1-3 16,0 1-1-16,-3-2 0 0,3 2-3 0,4 0-3 15,-4 0-5-15,0 0-8 0,-1 0-5 16,-1 0-4-16,2-1-5 0,4 1-3 16,-4 0 0-16,0 0-4 0,0 0 13 15,1-5 22-15</inkml:trace>
  <inkml:trace contextRef="#ctx0" brushRef="#br0" timeOffset="53351.38">25506 17692 778 0,'1'0'53'0,"0"0"55"0,-1 0-92 16,-1 0-10-16,0-2-6 0,-3 0 0 15,2 2 0-15,-2-1-1 0,-2 0-1 0,1 1 0 16,-2-1 1-16,-1 0 1 0,0 0 0 16,-1-3 2-16,-1 3 0 0,-4 0 0 15,1 0 1-15,-4 1 0 0,1-2-1 16,-2 2 1-16,-1 0 0 0,-2 0-2 16,-4 0 0-16,1 2 1 0,-2 0-2 15,1 3 1-15,-2-1 1 0,-1 1-1 0,-1-1 1 16,-6 1 1-1,-1-1-1-15,-5 1 2 0,-7-2-1 0,3 1 1 16,-1-1 1-16,3-1 1 0,-2-1 3 16,1 0 4-16,-1-1 4 0,2-1-1 15,-1-2 2-15,2 2 0 0,-4-4 1 0,-4 1 1 16,2 0-2-16,0-1 0 0,-1-3 1 16,3 1 0-16,-2 0-3 0,0 0-4 15,1 2-4-15,-1-2-4 0,0 1 0 0,-6 1-1 16,-8-2-1-16,0 2 0 0,1-2 0 15,0 1-1-15,5 1 1 0,-1-1-1 16,0-1-1-16,-5-2 1 0,-9 0-1 16,0 2 9-16,-1-2 5 0,2-1 3 15,7 1 2-15,-1-2-7 0,-1 1-4 16,-3 2-3-16,-2-1 0 0,1 2-3 0,1 3-2 16,6-1 3-16,3 1 2 0,3 3 3 15,0 0 5-15,3 1 2 16,-5 2 0-16,-5 1 0 0,-4 0 0 0,6 0-2 15,2 1-2-15,8 2 1 0,1-1-4 16,2-1 0-16,2 2 0 0,0 0-2 16,-1-1-2-16,-6 1 0 15,3-2-2-15,1 1 0 0,4-1 0 0,4 2 0 16,0-2 2-16,4 1 2 0,-3-1-1 16,1-2 1-16,-1 2 2 0,-3 0-1 15,-5-2 1-15,-3 1 1 0,2-2 4 0,-1-1 3 16,5 2 2-16,2 1-3 0,0-1-4 15,4 0-5-15,3-2-3 0,1 0 0 16,5 0 0-16,1 1-1 0,2 1 2 16,2 2 1-16,-2-2 0 0,0-1 2 15,0 1 3-15,-2 2-1 0,1-2-3 0,1 0-1 16,1 1-4-16,4-1 1 16,1-1 0-16,2 2 0 0,4-3 0 0,1 3 1 15,2-3-1-15,0 0 2 0,2 2 0 16,-2-2 0-1,1 3 0-15,-2-2 0 0,1 0-2 0,2 1 0 0,0-2 2 16,1 0 1-16,2 1 0 0,3-1 1 16,-2 2-3-16,2-2 0 0,-3 0-1 0,1 3 0 15,-1-3 0-15,1 1-1 16,-1 1 0-16,-1-4-1 0,1 2 1 16,4 2-1-16,0-1 0 0,-1-1 1 0,1 0 0 15,-1 0-1-15,0 0 1 0,2 3 0 16,0-1 0-16,-2-2 1 0,2 1-1 15,-1-2 1-15,0 1 0 0,3 0 3 16,0 1 7-16,0-1 2 0,0 0 2 0,0 0-4 16,-1 0-6-16,0 0-3 0,1 0-1 15,0 0 0-15,0 0 0 0,0 0 0 32,0 2 1-32,0-2-1 0,0 0 1 0,0 0-1 0,0-2 0 0,0 2-1 15,1 0 1-15,-1 2-1 0,0-1-1 0,0-1 0 16,0 0 0-16,0 0-2 0,0 0 0 15,0 0-2-15,0 0 0 0,0 0 0 16,1 0-1-16,-1 0 0 0,0 0 1 16,0 0 0-1,0 0 0-15,0 0-1 0,0 0-5 0,0 0-6 0,0 0-6 16,0 0-4-16,0 0-1 0,0 0-1 16,0 0 2-16,0 0 3 15,0 0 6-15,0 0 2 0,0 0 3 0,0 0 2 0,0 0-1 16,-1 0 0-16,2 2 2 15,-1-2-5-15,0 1-4 0,0-1-8 16,-1 0-12-16,1 0-6 0,0 0-8 0,0 0-1 16,-1 0-2-16,0 0-5 0,-5 3-2 31,4 0-4-31,-5 1-3 0,-1 3 4 16,-4-5-63-16,-4 0-47 0,4 1 96 15</inkml:trace>
</inkml:ink>
</file>

<file path=ppt/ink/ink2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16:22.290"/>
    </inkml:context>
    <inkml:brush xml:id="br0">
      <inkml:brushProperty name="width" value="0.05292" units="cm"/>
      <inkml:brushProperty name="height" value="0.05292" units="cm"/>
      <inkml:brushProperty name="color" value="#FF0000"/>
    </inkml:brush>
  </inkml:definitions>
  <inkml:trace contextRef="#ctx0" brushRef="#br0">2104 4341 1192 0,'0'0'64'0,"0"0"37"0,0 0-62 16,0-1-15-16,0 0 12 0,0-1 7 16,1-1-7-16,-1 0 0 0,0-1 0 15,0-4-2 1,-2-2-1-16,-3-4-3 0,-1-2-6 0,-3-5 3 0,-2-2 3 15,-4-3-3-15,-3 2-1 16,-5-3-3-16,-4 4-7 0,-1-3-2 0,-2 1-4 16,-1 3-4-16,-1-2-1 0,-4 1-3 15,-2 2 1-15,-2 5-3 0,0 3-4 0,6 5-4 16,7 6-6-16,6 1-6 16,7 3-4-16,3 2-4 0,0 5 0 0,-1 3-1 15,0 3-9-15,3 4-3 16,5 8-6-16,4 5 5 0,8 11 16 0,8 7 9 15,4 5 12-15,7 6 4 0,6 4 1 16,6 6 1-16,6 3 0 0,-5 1-1 16,0 1 1-16,-7-4 0 0,-3-3 0 15,-2-1-1-15,-9-4 2 0,-1-6-2 0,-9-3 0 16,-4-4 1-16,-3-7-1 0,-1-1 1 16,-1-8 2-16,0-7-8 0,-2-8-9 15,0-7-12-15,0-4-17 0,-2-4-17 16,2-3-20-16,2 0-21 0,-1-2 50 15</inkml:trace>
  <inkml:trace contextRef="#ctx0" brushRef="#br0" timeOffset="267.17">2223 4553 1582 0,'-36'27'61'0,"-13"9"40"16,-13 4-98-16,-14 5 1 15,13-14 2-15,-3-1 0 0,-1-3-6 0,-3-5-5 16,5-3-4-16,4-3-7 0,10-6-9 16,9-2-5-16,7-6 0 0,11-1 4 15,8-1 7 1,8-1 2-16,7 1-12 0,1 0 6 0,-1-2-22 0,3-2-11 15,6-1 0-15,9-4 49 0,11-4-271 16,14-1 213-16</inkml:trace>
  <inkml:trace contextRef="#ctx0" brushRef="#br0" timeOffset="600.17">2200 4868 971 0,'12'42'49'15,"1"-7"-21"-15,2 4-5 16,0 3-9-16,-3-23 9 0,-2 5-10 0,-1-3-8 16,-2-6-2-16,-1-3 0 0,-4-7 3 15,-2-4 4-15,0-1 0 0,0 0 5 16,-2-2-7-16,-1-2-8 0,-5-7 4 16,-7-7 7-16,-5-12 11 0,-5-13 7 15,-6-11-3-15,2-8-12 0,1-5-12 0,2-1-13 16,8-2-12-16,5 3-10 0,7 1-7 15,5 3 4-15,3 8 3 0,7 9 7 16,7 7 10 0,5 10 12-16,9 8 6 0,8 3 4 0,6 9 4 0,7 3-4 15,0 6 0-15,1 6-1 0,0 3-3 16,-4 2-3 0,-4 1-1-16,-7 0-8 0,-5 0 332 15,-7 1-235-15</inkml:trace>
  <inkml:trace contextRef="#ctx0" brushRef="#br0" timeOffset="1494.93">2912 4339 1234 0,'-12'7'24'0,"-3"2"-25"0,-5 3-3 16,-2 5 7-16,-4 2 0 0,-2 5-1 15,0 3 2-15,-3 3 0 0,4 5-1 16,3 2 0-16,1 1 0 0,8 0-1 16,4-3 2-16,5-2 1 0,7-7-3 0,8-2 0 15,9 1-3-15,11 1-5 0,6-3-3 16,5-3 3-16,-2-7 8 0,-2-6 18 15,-3-6 13-15,-3-4 0 0,-2-4-4 16,-2-7-13-16,0-3-11 0,-2-2-10 16,-4-6-9-16,-3-5-7 0,-6-1 0 0,-5-1 7 15,-6 1 12 1,-4 3 12-16,-5 1 14 0,-2 2 8 0,-4 5 3 0,2 1-3 16,0 5-4-16,4 4-6 0,-1 0-7 0,3 2-5 15,-1 2-4-15,0 1-4 0,6 4-4 16,2 1-1-16,-2 0-2 0,-2-4 0 0,4 4-3 15,0 0-1-15,0 0-6 0,0-3-4 16,0 0 3 0,2 0 1-16,0-4 7 0,3-2 7 0,-2-4 1 0,2-3-2 31,0 1 0-31,0-2-1 0,3 3 0 0,-3 1 3 16,2 1 0-16,-1 1 3 0,-1 1 4 15,4 1 2-15,-1 2 5 16,3-1 0-16,2 0-4 0,3 4-4 0,1-1-2 15,4 3-2-15,2 3 5 0,0 3 3 16,1 3 1-16,6 6-1 0,-2-1 0 16,1 6-5-16,1 2-1 0,-2 3-1 15,0 2-1-15,-1 2-2 0,-3 5 0 0,-4-1-2 16,-5 2-3-16,-5-3-1 16,-3 0-2-16,-3-3 2 0,-5-2 2 0,2-4 1 15,-3-4 0-15,1-5 1 0,2-3-1 16,-2-6-1-16,1-2-3 0,1 0-2 15,0 0 6-15,0-1 5 0,-1 0 0 16,0-6 4-16,0-6-2 0,1-5-1 16,3-6 3-16,-1-7 0 0,5-6-3 15,-3-4-1-15,4 0-2 0,-1 3 4 0,-1-3 5 16,1 6 6-16,0 1 6 0,5 4 7 16,1 4 6-16,0 6 7 0,-1 3 7 15,-3 5-1-15,0 2-8 0,2 5-12 16,-1 3-11-16,2 1-13 0,-1 3-3 15,1 4-4-15,1 4-2 0,1 7 0 0,2 4 0 16,-2 9 1-16,0 7 1 0,-3 1 2 16,0 8 0-16,-2 2 0 0,0-1 1 15,1 2-4-15,0-2-4 16,2-5-4-16,-1-4-10 0,4-8-5 0,0-5 1 16,-2-8-1-16,3-5-2 0,-7-6-10 15,0-7-6-15,2-2-19 0,0-11-11 0,0-6 24 16,1-11-79-16,0-10 87 15</inkml:trace>
  <inkml:trace contextRef="#ctx0" brushRef="#br0" timeOffset="1731.92">4168 3684 1190 0,'11'15'80'0,"39"268"17"31,-46-199-85-31,-2-2-4 16,2 3-1-16,0-1-2 0,3-3-1 16,3 0 0-16,5-2 1 0,6-2-4 0,4-2-6 15,5-8-8-15,-1-9-5 0,-3-15 2 16,-3-11 6-16,-7-16 4 0,-1-9 4 16,-1-7-9-16,-2-7-19 0,-2-13-27 15,2-10 744-15,-3-11-517 16</inkml:trace>
  <inkml:trace contextRef="#ctx0" brushRef="#br0" timeOffset="1935.89">4588 4222 1431 0,'-47'34'35'0,"-5"-4"-24"0,-12 6-6 0,1-6-3 15,0-5 3-15,3-2-3 0,3-7-4 16,5-4-7-16,9-3-3 0,6-6-6 15,9-3-5-15,8 0-6 0,5-3-11 16,7 0-6-16,4-2-5 0,4-1 3 16,2-4-25-16,7-5 45 0</inkml:trace>
  <inkml:trace contextRef="#ctx0" brushRef="#br0" timeOffset="2676.6">4671 4384 1377 0,'22'36'51'16,"10"84"-57"-1,-20-140-24-15,-7 191 29 0,3-127-13 16,0-6-24-16,0-7-5 0,1-5-8 0,-3-10 18 16,1-9 5-16,1-5-9 15,1-7-17-15,0-4-3 0,2-3 8 0,-1-5 13 16,1-1 18-16,1-2 12 15,-1-1 3-15,2 0 1 0,0 5 1 16,1 1 2-16,2 3 9 0,0 3 9 0,4-2 7 16,2 4 6-16,2 0 4 0,1-1 4 15,1 4 7-15,-1-2 6 0,4 1 4 16,1 0 5-16,2-3-1 0,-2 0-6 0,-5-3-6 16,-1 0-4-16,-4-1-4 0,3-3 4 15,-2 0 4 1,-4-3-5-16,-1-2 0 0,-6-4-3 0,-2 0-13 0,-3-5-8 15,-1 0-9-15,-4 3-9 0,-3 3 0 16,-1 3-3-16,-4 4-5 0,1 2-2 16,-2 2-5-16,-3 3-10 0,1 2-8 15,-3 4-6-15,1 3 1 0,-1 4-1 16,2 9 1-16,-2 5-3 0,2 8-2 16,4 6-2-16,6 9-1 0,5 4-6 0,13 4-11 15,13 3 3-15,6-1 9 0,9-2 15 16,3-10 22-16,-3-8 21 0,1-8 13 15,-4-5 5-15,-5-8-2 0,-1-2-12 16,1-4-10-16,1-3-4 0,-1-4-1 0,1-3 2 16,-2-5 1-16,-4-1 2 15,-3-3-1 1,-4 1 4-16,-4 0 5 0,-2 3 6 0,-1 1 9 0,-3 2 8 0,-5 1 6 16,-4 4 10-16,-2-2 1 0,-1-1-10 15,-2 2-10-15,-3-1-16 0,-4-4-11 16,-4 0-2-16,-3-8-1 0,-5-3 1 15,0 2 0-15,1-5 1 0,2 2-2 0,2-1 0 16,2 0 1 0,0-3 4-16,2 3 5 0,1-7 3 0,2 1 5 0,5 1-1 15,2 0 7-15,6 4 12 0,6 3 6 16,3-1-3-16,4 3-6 0,7 2-12 16,8 1-10-16,6 3 1 0,6 3-5 15,0 3-1-15,-3 0-8 0,-2 3-16 16,-2-1-20-16,-1-2-17 0,0 0-14 15,-6-7-12-15,-5-1-17 0,-5-9 581 0,-5-11-374 16</inkml:trace>
  <inkml:trace contextRef="#ctx0" brushRef="#br0" timeOffset="2802.22">5270 3322 310 0,'-19'34'32'0</inkml:trace>
  <inkml:trace contextRef="#ctx0" brushRef="#br0" timeOffset="4898.32">1797 12132 970 0,'28'-1'58'16,"-1"-4"38"-16,3-1-68 0,1-3-22 15,-1-4 0-15,6 0-1 0,1-9-2 16,-3-3-2-16,-1-1-2 0,-4-6 1 15,-6 1 4-15,1 1 11 0,-5-2 8 16,-3-3 2-16,-2-1 0 0,-4-3-4 0,-1 1-3 16,-1 1 1-16,-6 3 1 0,-2 4 6 15,-4 5 3-15,-4 3 0 0,0 6-1 16,-3 0-4-16,0 5-5 16,-4 4-6-16,-3 4-8 0,-3 3-4 0,-3 4-1 15,-1 8-1-15,-4 6 0 0,-3 5-3 16,-3 7-1-16,1 9 0 0,4 4 1 15,4 3 2-15,6 4 0 0,3-4-3 16,10-1-1-16,6 0-3 0,8-5-1 16,7 5 3-16,6-4 3 0,2-1 3 0,0-7 10 15,4-8 4-15,-1-3 3 0,2-5 1 16,2-3-5-16,0 1-3 0,2-6-1 16,2-2-1-16,2-4-2 0,2-3-1 15,4-1-2-15,-4-4-4 0,1-4-8 16,-6 0-6-16,-2-1-7 0,-2-1-2 15,-2-2-7-15,-1 0-8 0,1-3-17 16,0-2-23-16,-1 1 34 0,-2-5 12 16</inkml:trace>
  <inkml:trace contextRef="#ctx0" brushRef="#br0" timeOffset="5103.77">2683 11684 1102 0,'4'0'234'0,"-3"2"-116"16,1 3-81-16,4-2-29 0,-1 19-7 16,9 3 0-16,5 4 1 0,3 8-1 15,7 4 1-15,3-1 0 0,4 4 0 16,1-2 1-16,-1 0 1 0,2-2-3 16,1-4-16-16,0-4-34 0,-1-4-45 0,-1-4-10 15,-8-7 43-15</inkml:trace>
  <inkml:trace contextRef="#ctx0" brushRef="#br0" timeOffset="5293.68">3249 11732 1344 0,'-1'4'70'0,"-6"0"13"15,-6 5-18-15,-7 8-27 0,-5 2 3 16,-5 6-2-16,-5 4-12 0,-3-1-16 15,-6 2-8-15,-2 3 2 0,0-2-7 16,0 4-14-16,3-3-18 0,4-4-28 16,6-7-21-16,8-3-24 0,6-2-12 0,6-1-93 15,4 1 127-15</inkml:trace>
  <inkml:trace contextRef="#ctx0" brushRef="#br0" timeOffset="5860.75">3509 13034 1170 0,'0'2'69'0,"0"2"61"0,-1-2-102 15,0-2 3-15,-2 0 9 0,2-2-4 16,-1-2-12-16,1-4-19 0,-1-5-5 16,0-9 9-16,1-6 13 0,-1-6-2 15,0-5-1-15,-2-2 2 0,2-2 6 16,0-1 11-16,1-3 6 0,-1-8 0 0,-4-6-11 16,1-3-11-16,2-2-9 15,1 2-8-15,-2 5 0 0,1 1-2 0,1 8-2 16,2 0 1-16,0 4-1 0,7 0 0 15,-3-1 1-15,3 2-5 0,3 3-3 16,-1 2 0-16,4 5-2 16,5 4 2-16,0 1 3 0,4 3 2 0,-3 6 2 15,0 5 6-15,0 2 1 0,0 3 1 16,4 0-3-16,-2 4-2 0,0 1-1 0,-3 4-2 16,-2 0 0-16,-3 2-5 0,1 3-6 15,-3 3-10-15,-1 4-12 0,1 6-7 16,-2 9-4-16,-3 13 4 0,-6 4 8 15,-8 6 11-15,-10 3 11 0,-9-2 7 16,-11-4 5-16,-6-4 3 0,-2-7-4 16,-1-9-2-16,7-6-8 0,4-5-5 15,8-6-3-15,6-4-4 0,2-1-5 0,1-5-10 16,2-1-9-16,-1-5-17 0,8-2-2 16,4-6-6-16,4-4 33 0</inkml:trace>
  <inkml:trace contextRef="#ctx0" brushRef="#br0" timeOffset="6065.99">4173 11173 1382 0,'-32'460'101'31,"24"-379"-94"-31,4-1-13 16,4-4-27-16,4-3-36 15,10-3 437-15,5-4-291 16</inkml:trace>
  <inkml:trace contextRef="#ctx0" brushRef="#br0" timeOffset="6398.96">4349 12169 313 0,'19'-24'45'16,"-6"-7"127"0,3 3-25-16,2-2 13 0,-8 2-44 0,10 6-16 15,0 3 0-15,0 1-8 0,-1 0-9 16,1 2-15-16,0-2-12 0,4 4-8 16,2 0-9-16,0 1-3 0,2 3 1 31,-1 1 1-31,-3 1 2 0,0 2-4 0,-3 2-11 15,-4-2-12-15,-1 4-9 0,1 3-13 16,-3 0-10-16,1 5-12 0,-1 4-13 16,-2 7-5-16,0 9-7 0,-3 12 0 0,-3 10 5 15,-6 4 7-15,-6 1 9 0,-5-3 7 16,-9-7 5-16,-5-8 4 0,-3-5 4 16,-4-8 4-16,1-1 10 0,-2-7 11 15,2-7 11-15,2-3 4 0,-1-4-6 16,4-7-8-16,2-5-6 0,-1-6-3 15,2-5-2-15,2-6-10 0,1-6-16 16,6-3-21-16,7-2-22 0,5-2 760 16,6-1-518-16</inkml:trace>
  <inkml:trace contextRef="#ctx0" brushRef="#br0" timeOffset="6698.34">5173 12340 1201 0,'-3'-7'74'0,"-3"-1"16"0,2-4 11 16,-1-2-37-16,2-4-9 0,3-3-19 15,1-3-16-15,1-3-11 0,5 1-12 0,1 1-9 16,5-2-8-16,4 1-2 0,2 0 2 15,4-2-3-15,3 2-5 0,4 0-6 16,1 5-8-16,2 3-2 0,1 1-3 16,-1 4-11-16,3-1 60 0,-1 5-198 15,1 3 148-15</inkml:trace>
  <inkml:trace contextRef="#ctx0" brushRef="#br0" timeOffset="6965.23">5883 11935 707 0,'50'8'117'15,"160"119"164"1,-355-331-258 0,126 193 53-16,16 4-28 0,-3-1-20 15,-7 0-15-15,-6 1-4 0,-6 3 4 0,-5 2 4 16,-5 0-3-16,-3 4-9 16,1 7-15-16,-3 5-10 0,-1 6-5 15,3 6-6-15,0 7-4 0,7-2-4 16,10 4-57-16,13 4-139 0,12 0 145 0,48 63-225 15,-64-117 195-15,37 42 324 0,4-8-74 16,-1 0 140-16,5-3-137 0,1 0-75 16,2-2-37-16,4-2-11 0,0-3-2 15,3-2 0-15,1-5-15 0,1-2-28 0,-3-4 762 16,0-6-543-16</inkml:trace>
  <inkml:trace contextRef="#ctx0" brushRef="#br0" timeOffset="7505.39">6794 11878 1212 0,'-9'-2'33'0,"-4"1"4"15,-5-4-7-15,-4 5 3 0,-1 0 1 16,-2 0-14-16,-2 5-14 0,0-3-2 15,-6 4-2-15,-2 3 1 0,-1 6-1 16,-4 1-1-16,7 3 0 0,3 4-2 16,6-2-10-16,7 0-22 0,7 2-17 0,7-3-24 15,6 4-11-15,6 0 5 0,4 0 18 16,7-5 40-16,4-4 46 0,1-4 33 16,5-2 12-16,4-4 2 0,3-1-16 15,2-4-6-15,-3 0-1 0,-5-6-3 0,1-2-4 16,-2-2-4-16,-2-4-5 0,-1-4-7 15,-4-5-6-15,-1-9-7 0,-2-7-7 16,-2-6-4-16,-1-6 0 0,-3-8-1 16,-4-5 1-16,-5-3-1 0,-3-3 3 15,-4 2 5-15,-1-1 4 0,-6 4 2 16,-1 6 0-16,-5 4-6 0,2 7-4 16,1 14-1-16,0 9-3 0,7 13-2 0,0 8-5 15,2 4-9 1,-2 4-8-16,-3 8 1 0,1 11-4 0,0 17 8 0,2 13 5 0,6 8-3 15,8 11 4-15,7 5 2 0,10 10 2 16,4 4 4-16,4 1 3 0,3-2 2 16,-1-11 16-16,-1-14 13 15,-6-15 4-15,-6-10-4 0,-7-12-14 0,-4-6-12 16,-3-5 1-16,-5-7-10 0,-4-9-21 16,1 4-50-16,-6-6-4 0,-4-6-162 0,-6-4 147 15</inkml:trace>
  <inkml:trace contextRef="#ctx0" brushRef="#br0" timeOffset="8167.48">6065 12052 807 0,'0'0'45'15,"-4"0"18"-15,1-1-26 16,1 1-3-16,0-1-11 0,2 0-1 0,-1 1 3 15,1 0 9-15,0 0 6 0,-1 0 1 16,-5-5-8-16,4 5-10 0,-5 0-10 16,-3 0-7-16,-4 0 3 15,-9-1 2-15,-6 1-1 0,-3 1 0 0,-3 2-3 16,1-1-3-16,-2 0-2 0,1-1 0 16,2-1-2-16,0 0 1 0,2-1 0 15,3 0 0-15,0-2-1 0,7-1 2 16,2 2-2-16,5-1 1 0,2 3-1 15,2 0 1-15,2-1-1 0,7 1 3 0,0 0-1 16,-1 0 17-16,2 0 17 16,0 0 4-16,-1 0 9 0,1-4-14 0,5 3-13 15,4-1-4-15,4-4-8 16,2-2-4-16,8-1-2 0,3-1 0 0,2 0-2 16,-1 0 0-16,-2 1 0 0,-3-1-1 15,0 0 1-15,-2 2 1 0,-2-1-1 16,-2 3 3-16,-5 2-1 0,-5-1 2 0,-3 3-3 15,-1 2-10-15,-2 0-18 0,1 0-37 16,3-2 426-16,-3 0-284 0</inkml:trace>
  <inkml:trace contextRef="#ctx0" brushRef="#br0" timeOffset="11378.85">3555 5786 968 0,'-1'-1'60'0,"-2"-1"6"15,1 0-8-15,-1-1-46 0,-1 1-4 16,3-3 0-16,0 2 3 0,-2-2 7 0,1 2 7 15,-3-1 8-15,1 0 4 0,0-1-2 16,-3 1-6-16,1-1-1 0,-5-1-3 16,-3 0 0-16,-1 0 0 0,-5-1-2 15,-3 0-6-15,-5 2-6 0,-7-1-2 16,0 5-4-16,0-3 0 0,-3 3-1 16,4 2-3-16,2 3-2 0,-2 5-4 15,4 0-6-15,0 3-3 0,5 2-3 0,2-1-5 0,5 1-2 16,6-2-6-16,4-2-3 0,1-1 3 31,5 0 7-31,2-3 7 0,0 0 8 16,6 0 7-16,-4-2 3 0,2 1 4 15,2-2 2-15,5 3-1 0,4 2-2 0,3-3-2 16,5 2-2-16,2 0 1 0,0 1-1 16,2-4 0-16,2 2 0 0,-1 0 0 15,0 0 0-15,4 2-1 0,-3 1 1 16,3 3-1-16,6 3 1 0,-4 0 2 15,-4 2-1-15,1 0 0 0,-5 5-1 16,2-1-1-16,2 5 0 0,-4 1 0 16,-1-2 0-16,-5 2-1 0,-2-4-1 0,-5-1-1 15,-5-1-1-15,-2-2-1 0,-4 1 4 16,-3-1 5-16,-5-1 5 0,-5 0 5 16,-4-1 0-16,-3-1-2 0,-3-2-2 15,-2-2 1-15,-2-5-2 0,-3 0 1 16,1-3 1-16,-2-2 1 0,-4-2 0 0,2-2 0 15,-4-1 0-15,0-1-2 16,2-2-1-16,5 0 2 0,0-2 0 0,5 0 3 16,4 1 1-16,3 3-1 0,7-1-2 0,5 4-2 15,3 1-4-15,0 0 0 16,1 0-2-16,0 0-3 0,0 0 2 0,0 0-2 0,0 0-10 16,0 0-12-16,0 0-16 0,0 0-19 15,0 0-6-15,0 0-5 0,0 0-6 16,5-1 746-16,-3-3-500 0</inkml:trace>
  <inkml:trace contextRef="#ctx0" brushRef="#br0" timeOffset="13883.68">3943 5802 844 0,'2'-1'52'0,"1"-1"18"16,-4 1-12-16,-1-1-26 15,3 1 5-15,0 0-1 0,1-3-6 16,4 3-4-16,-6 1 0 0,1-3-1 0,0 3 0 16,2-1 1-16,3-1-1 15,-3 2 0-15,4-2-2 0,-4 2-3 0,-3 0-4 16,1 0-3-16,1 0-7 0,-2 0-9 16,3 0-11-16,-3 2-9 0,-2 0 2 15,-5 1 4-15,-2 1 5 0,0 0 8 0,-2 2 2 16,-2-4 1-16,0-1-2 0,1-1 0 15,3 0-4-15,1-3 0 16,3 0 1-16,2 1 4 0,3 2 3 0,0 0 3 16,1-3 8-16,0 3-1 0,3-4 1 15,-2 2 0-15,1-1-5 0,3-1 4 0,-2 0 0 16,3 1 3-16,0-1 1 0,-1 1-3 16,1 1 1-16,-1-2-2 0,1 3-4 15,-3 0-1-15,3 1-6 0,-2 0-14 16,-5 0-10-16,2 0-15 0,-1 0-15 15,1 1-5-15,-2 0 33 0,-2 0-181 16,-5 4 151-16</inkml:trace>
  <inkml:trace contextRef="#ctx0" brushRef="#br0" timeOffset="14341.02">4002 6127 1242 0,'-1'0'22'0,"0"0"-20"0,-2 0-12 15,1 0 0-15,3 0-7 0,-1-2-5 16,1 1-1-16,-1-5 9 15,-1 0 14-15,1 3 20 0,-1-2 14 0,1 3 15 0,0-1 8 16,0 0-8-16,2 2-3 0,1-4-7 16,1 3-9-16,2 0-6 0,-5 0-10 15,2 0-7-15,-1 0-4 0,0 2-8 16,-2 0-6-16,0 0-4 0,0 0-13 16,-2 0-5-16,1 1-2 0,-1 4 3 15,-1-1 13-15,-3 2 10 0,0 2 9 16,0-6 1-16,-2 3 3 0,0-4 0 15,2 1-1-15,3-1 1 0,-1-2 0 0,1 1 0 16,2-2 1-16,-1-2 2 0,2 4-1 16,0-1 13-16,1 0 0 15,1-3-1-15,-1-1 3 0,4 1-14 0,0-2-4 16,2 0-6-16,0 2-12 0,-1-2-16 16,0 1-22-16,3-1-26 0,-2-2 745 0,2-3-503 15</inkml:trace>
  <inkml:trace contextRef="#ctx0" brushRef="#br0" timeOffset="15032.78">4516 5703 1272 0,'0'1'24'0,"0"0"-17"0,0-1-18 15,0 0 0-15,0 0-8 0,-1 0-20 16,-5 0-10-16,1 3 12 0,-6 1 22 0,1-1 25 16,-3 2 20-16,-1 3 2 15,-1-1-3-15,-2 3-4 0,1 3-5 0,1 3-5 16,-1 4-3-16,0 0-4 15,2 4-1-15,0-1-3 0,5 2-6 0,5 0-8 16,6 0-4-16,4 0-3 0,7 0 3 16,2 0 7-16,3 2 7 0,2-4 3 15,-1 2 2-15,1-5 1 0,1-1-3 0,3 2 1 16,-3-4 1-16,0-1 3 0,-5-5 6 16,-4-5 2-16,1-3 7 15,3-2 6-15,1-1 1 0,2-2 3 0,1-3-3 16,-1-2-8-16,0-2-2 0,1 0-3 15,0 0-2-15,-1-2-2 0,-3-1-3 16,-3-1-4-16,-3-2-2 0,-1-2 0 16,-1-1 1-16,0 0 5 0,1-2 6 0,-5 0 0 15,1 0 0-15,-5-4-5 16,-2 0-6-16,-3-1-4 0,-3-4 0 16,-2 3-2-16,0-1-3 0,-3-2 0 0,0 3-3 15,-5-1 0-15,0 2 1 0,0 4-3 16,-1-1 2-16,1 3 1 0,1 3 0 15,1 2 4-15,4 3-1 0,1 3-1 16,2 1-1-16,3 5 2 0,-2-1-3 0,3 3 1 16,-2 2-2-1,-3-2-1-15,1 7-1 0,-1-2 0 0,-1 3 0 0,0 2 0 16,1 0 1-16,0 3 1 0,-1-1 3 16,1 0 2-16,0-3 1 0,-1-1-2 15,2-1-2-15,1-4-6 0,-6 1-7 16,3-1-17-16,1-2-19 0,-2-1-16 15,5-1 3-15,-1-7 32 0</inkml:trace>
  <inkml:trace contextRef="#ctx0" brushRef="#br0" timeOffset="20466.59">4907 6280 1100 0,'20'0'1027'0,"-8"9"-178"15,-21-10-1317 1,7 0-911-16,-23-6 1370 0,23 6 21 16,2 1-2-16,0 0 1 0,-2 0 1 15,-1 0-1 1,-5-1-1-16,-1-2-3 0,-3-1-1 0,-3-1 5 0,-5-1 2 0,-4 0 4 15,-5-2 5-15,-8-2-3 0,-5 0 1 16,-8-4-1-16,-2 5-3 0,-4-3-3 16,-3-1-3-16,-9-2-6 0,-4 0-2 15,-4 1 0-15,-5 1 0 0,2-4-1 16,-4-1 0-16,-7-2 0 16,-1-3 0-16,-2 3-1 0,0-4 0 0,7 0 1 15,-3 2 0-15,2 0 0 0,0-2 1 0,1 3 1 31,8 3 1-31,1 0 2 0,11 3 1 0,4 3-2 16,8 0 0-16,7 3 0 0,8 3-1 0,10 4-1 16,10 2 1-16,9 0 0 0,5 0 1 15,5 0 5-15,0 0-4 0,0 0-7 16,-1 0-20-16,2 1-19 0,1 0-29 16,7 1 36-16</inkml:trace>
  <inkml:trace contextRef="#ctx0" brushRef="#br0" timeOffset="21659.44">4627 13113 826 0,'22'6'238'16,"-22"-6"-78"-16,0 0-93 15,-1 0-22-15,-22-9-33 0,20 9-12 16,-1 0-9-16,-1-1-5 0,-8-1 4 16,-1 1 5-16,-5-4 3 0,-6 1 2 15,6 2 1-15,0-1 1 0,1 2 1 16,4 1 1-16,-1 0-1 0,0 1 0 15,1 2 0-15,-3 0-1 0,3 1 0 16,-2 3-9-16,1 2-12 0,2 1-17 0,0 3-14 16,5 3-2-16,5 0 5 0,0 3 14 15,3 2 12-15,4-2 10 0,-1 1 8 16,2-2 3-16,0-2-1 0,0-1 2 16,1 0 1-16,2-1 0 0,0 1 4 0,2 0 0 15,2 0 4-15,2 0 3 0,5 0 0 16,3-1 1-16,1 1 1 0,0-5 0 15,1 2 2-15,2 1 2 0,3-2-3 16,3 0-2-16,0 0 0 0,2-2-3 16,-4 1-2-16,0-2-1 0,-5 2-4 15,1 2-2-15,-2 0 0 16,-2 5-2-16,0-5 2 0,-5 4-1 0,-3-3 1 0,-2 2 2 16,-4-2-1-16,-4 1-2 0,-4 1-3 15,-6 0-3-15,-2 1-3 0,-4 1 3 16,-2 1 5-16,-5-4 6 0,-2 1 7 0,-4-2 2 15,-4-2 1-15,-5-4 0 0,-4-2 2 16,-7-5 2-16,-2-5-1 16,-1-4 2-16,2-2-3 0,-1-3 0 0,3 2 1 15,4-1 1-15,5 3 7 0,5 2 5 16,10 1 3-16,7 4 5 0,5-1-1 16,4 1-2-16,1 2-2 0,3 1-4 15,0 0 0-15,0 0-2 0,0 0 2 16,0 0-9-16,0 0-14 0,0 0-11 15,0 0-15-15,1 0-12 0,-1 0-13 0,0 0-22 16,0 0-25-16,1 0-22 0,-1 0 712 16,1-1-460-16</inkml:trace>
  <inkml:trace contextRef="#ctx0" brushRef="#br0" timeOffset="24149.49">5169 13074 1358 0,'0'0'57'0,"0"1"8"15,0-1-30-15,-1 2-18 0,0-2-5 16,1 0-7-16,2 0-5 0,-2 0 0 15,0 0-7-15,0 2-16 0,0-1-25 16,0 0-35-16,0 0-5 16,0 0 39-16</inkml:trace>
  <inkml:trace contextRef="#ctx0" brushRef="#br0" timeOffset="24370.6">5161 13407 1195 0,'0'0'7'15,"-2"-4"-34"-15,2 3-15 0,1 0 762 16,0 1-527-16</inkml:trace>
  <inkml:trace contextRef="#ctx0" brushRef="#br0" timeOffset="25031.67">5709 13068 743 0,'-20'3'60'16,"-2"-3"21"-16,3 2-6 15,4-1-29-15,-2 2-18 0,1-3-15 0,1 3-5 0,0-1-3 16,-3 0-2-16,1 4-1 0,-3 1 1 16,-4 0 3-16,5 4 1 0,1 0 0 15,0 4-1-15,5 1-2 0,1 2-2 16,3-1 1-16,5 4-4 15,4 2-5-15,4 6-7 0,9 4-4 16,9 4 0-16,6 2 3 0,4 3 5 0,3-5 4 16,-3 0 3-16,-2-6 2 0,1-1 0 0,-9-9 4 15,0-3 16-15,-2-7 6 16,-6-4 8-16,3-3 6 0,-2-3-6 16,-1-2 3-16,1-5 2 0,0-1-3 0,2-2-5 15,-2-1-5-15,1-8-4 0,-1 2-5 16,-3-6-5-16,-1-4-5 0,2 0-5 15,-2-5-1-15,-1 0-1 0,-1-1-2 16,-1-2-3-16,-2 4-2 0,0-1-1 0,-3 5 2 16,-3 4 4-16,0 4 1 15,-3 2 3-15,-4 3 1 0,-3-2-4 0,-3-2-4 16,-5-2-1-16,-4 0-4 0,-6-2 1 16,-3 1-1-1,-2 2-5-15,1 1 0 0,4 2-3 0,2 3 0 0,4 4 0 16,5 3-2-16,1 2-9 0,2 3-13 15,3 0-11-15,2 5 108 0,2 1-168 0,3 3 108 16</inkml:trace>
  <inkml:trace contextRef="#ctx0" brushRef="#br0" timeOffset="30065.39">7064 5731 1140 0,'-2'0'30'0,"2"0"-10"0,0 0-3 0,2 0 0 15,-2 0 2-15,-2-2-9 0,1 2 0 16,-3 0 0-16,4 0-1 0,-1 0 3 16,-5-5 1-16,-1 3 2 0,-4-1 1 15,-1-2-4-15,-3-1-4 0,-1 2-4 0,0-2-3 16,-2 2-1-16,-1 2 0 0,-3-2-1 15,1 4 1-15,-2 1 0 16,3 4 0-16,-2 2-1 0,3 0-7 16,2 2-14-16,2-1-18 0,7 2-16 15,4-2-5-15,0-1 5 0,7 1 11 16,2 1 13-16,4 1 10 0,7 2 6 0,1 1 4 16,6-1 0-16,4 0 1 0,4 2 1 15,4-4 4-15,3 3 5 16,4 1 0-16,2 1 1 0,-1-1 0 0,0 3 0 0,-6 0 0 15,-4 0 1-15,0 1-3 0,-7 2 17 16,0 0 20-16,-7 0 15 0,-4 0 11 16,-3 0-15-16,-5-2-15 0,-5 0-17 15,-4 0-5-15,-5 1-2 0,-6 1-4 16,-4-1 4-16,-5-4-2 0,-5-2 2 16,-2-2 5-16,-2-3 0 0,0-1 1 0,2-6-1 15,-6-1-6-15,0-1-3 0,1-4-1 16,2 1-4-16,7-4-5 0,6 1-6 15,6 2-10-15,4 2-11 0,4 2-5 16,5 1-33-16,-2-5-176 0,8-1 165 16</inkml:trace>
  <inkml:trace contextRef="#ctx0" brushRef="#br0" timeOffset="30334.44">7867 5989 1161 0,'-10'2'24'16,"-2"2"-24"-16,-5-1-5 0,-3 3 5 15,-2-1 1-15,-5 1 0 0,1 1 1 16,-1 2 0-16,-1-5-1 0,3 0 1 0,2 1 0 16,6-2-1-16,4 0 1 0,3-3 0 15,2 0 1-15,4 0 3 0,2 0-4 16,3 0-16-16,-1 0-24 0,3 1-79 16,2-1 67-16</inkml:trace>
  <inkml:trace contextRef="#ctx0" brushRef="#br0" timeOffset="30965">8494 6027 1268 0,'6'0'72'0,"-65"-84"-70"47,33 59-11-47,0 7 4 0,-2 4 3 15,1 0 5-15,2 3 3 0,-1 1 3 16,3 0 3-16,-1 1 0 0,-1 0-2 0,3 1-2 16,-2 1-3-16,2 1-3 0,1 5-2 15,3-1-1-15,-1 5-5 0,3 2-11 16,-2 4-16-16,0 4-13 0,3 7-6 15,5 0 1-15,6 6-4 0,5 4-14 0,10 4-18 16,10 4-10-16,7 1 15 0,4 0 35 16,-1-8 42-16,-4-7 40 0,-2-6 17 15,-1-4 0-15,-6-4-11 0,0-2-12 16,-1-1-9-16,4-5 1 0,0-2 3 16,1-5 2-16,0-4 6 15,-4-5 5-15,-1-2 1 0,-2 0-2 0,0-2-4 16,-2-2-5-16,-1-1-6 0,-4-4-7 15,-1 0-5-15,-1 0-4 0,0-1-3 16,-2 6 4-16,-2 3 10 0,1 7 7 16,-1 3 5-16,-2 6 3 0,0 0-11 15,0 1-6-15,0 0-12 0,0 0-14 16,0 0-17-16,1 1-12 0,-1 2-4 16,0 4 4-16,0 5 14 0,3 8 8 0,4 6 7 15,7 5 4-15,5-1 1 0,3 0 3 16,3-1 3-16,-2-4 4 0,-2-4 5 0,-3-5 5 15,-4-2 0-15,-1-4-2 16,-6-2-6-16,0-4-2 0,-5-2-2 0,1-1-1 16,-3-1-9-16,0 0-11 0,0 0-16 15,0 0-22-15,0 0-13 0,-5-3 338 16,5 0-213-16</inkml:trace>
  <inkml:trace contextRef="#ctx0" brushRef="#br0" timeOffset="31270.22">9238 5651 1649 0,'-4'5'0'0,"0"4"-28"15,-4 0-10-15,3 0-2 0,1-2 40 16,-1-2 1-16,2-1 0 0,1 0 0 16,2-4 0-16,0 0 1 0,0 0 3 15,0 0 3-15,0 0-1 0,0 1-14 0,1-1-21 16,-1 0-30-16,0 0-28 0,-1-1 25 15,0-1-148-15,1 2 142 0</inkml:trace>
  <inkml:trace contextRef="#ctx0" brushRef="#br0" timeOffset="31539.31">9169 6022 1382 0,'0'0'30'0,"-1"0"-24"15,0 0-8-15,1 1 0 0,0-1 2 16,1 1-1-16,2 0-2 0,-3-1 0 15,0 0-1-15,0 0 1 0,0 0 3 16,0 0 0-16,0 0 0 0,0 0-7 0,0-1-23 16,0-3 32-16,2 0 316 0,3-6-235 15</inkml:trace>
  <inkml:trace contextRef="#ctx0" brushRef="#br0" timeOffset="32763.17">9837 5557 1046 0,'13'0'48'0,"-22"3"1715"31,9-3-3269-31,0 0 1487 16,0 1 52-16,0-1-5 0,0 0-4 0,0 0-3 15,0 0-8-15,0 0-7 0,0 0-2 16,-2 0-4-16,2 4-1 0,0 5-1 16,0 7 0-16,-1 7 1 0,-3 6 0 15,0 9 1-15,2 10-1 0,-2 2 1 0,3 5 0 16,0-1 1-16,0 2 0 0,1 1 0 15,4 3 2-15,3-3-1 0,-2-4 1 16,1-2 11-16,0-5 11 0,-2-5 9 16,2-3 6-16,-4-6-6 0,-1-5-7 15,-1-5-6-15,-1-5-2 0,0-3-4 0,-2-5-1 16,1-3-3-16,2 0-2 16,-3-4-3-16,3-2 0 0,0 0 1 15,0 0 0-15,0 0-5 0,0 0-11 0,0 0-10 16,3-3-41-16,3-6-25 0,3-4-9 15,5-7 33-15</inkml:trace>
  <inkml:trace contextRef="#ctx0" brushRef="#br0" timeOffset="38952.58">12000 5741 1228 0,'1'0'28'0,"-2"1"-22"15,0-1-4-15,0 0 2 0,1 0-3 0,-3 1-1 16,1-1-4-16,-2 2 0 0,-4 0 2 0,-1 1 2 15,-1 0 6-15,-3 0 7 16,-1 0-1-16,-3 3 0 0,-4-1-3 0,-4 2-6 16,-1 1-3-16,0 1 1 0,-2 1-1 15,0 2 0-15,0 1 1 0,1 1-1 16,4-1 1-16,6-1 0 0,1-1-1 16,3-2-3-16,4 0-4 0,0-1-7 15,5-2-8-15,2-1 3 16,2 1 0-16,3-3 7 0,3 3 11 0,5 3 0 15,4 0 1-15,5 2 4 0,9 4-1 16,8 3-1-16,7 2 1 0,1-2 3 16,-3 1 3-16,-2 1 1 0,-4-1 1 0,-1 1-3 15,-1 1-2-15,1 1-3 0,-2-1 4 16,-6 4 8-16,-6-5 3 0,-6-2 2 16,-6-3-5-16,-3 0-10 0,-3-3-5 15,-3 1 0-15,-7 2 3 0,-3 0 1 16,-5 0 2-16,-6 0-1 0,-6-3-2 15,-5-1 1-15,-5-3 0 0,0-2 0 16,2-4 0-16,1-2-4 0,0-3 0 16,-1-4-5-16,0 0-9 0,2-1-9 15,6 1-14-15,5-2-15 0,8 1-16 0,6 2-19 16,4 3-2-16,4-4 42 0</inkml:trace>
  <inkml:trace contextRef="#ctx0" brushRef="#br0" timeOffset="39332.44">12723 6005 1074 0,'15'0'365'0,"-19"58"399"15,-5-50-243-15,-7 25-572 16,-21-71-491-16,12 11-152 0,-2 21 693 15,0 9 1-15,-1 2 1 0,-1-2 1 16,2-2-1-16,5 2 0 0,3 0 1 16,3-2 0-16,5 0-4 0,2 0-13 15,0-2-18-15,5 0-25 0,4 1-22 0,-2-2-16 16,2 0 49-16</inkml:trace>
  <inkml:trace contextRef="#ctx0" brushRef="#br0" timeOffset="40232.33">12957 5352 1322 0,'0'3'22'0,"0"6"-17"0,0 2-18 16,0 5-4-16,0 6 13 15,1 8 1-15,5 9 1 0,-2 5 1 0,3 6 1 16,1 2-1-16,1 0 0 0,-2 2 1 16,4 1 0-16,-4 0 0 0,-2-2 0 15,2-1 0-15,-3-3 1 0,0-4 1 16,1-8-1-16,0-6 0 0,-3-12 1 0,0-6-1 15,-2-5 1-15,-1-5 1 0,1-2-5 16,0 1-4-16,0-2-4 0,0 0-4 16,0 0 4-16,0-2 5 0,0-1 5 15,0-1 5-15,0-3 5 0,2-9 5 16,2-3 0-16,0-6 8 0,2 1 13 16,-1 1 10-16,1 3 10 0,3 3 4 15,1 0-6-15,2 3-7 0,2-1-12 16,2 2-13-16,-1 0-8 0,6-1-7 15,-2 3-6-15,3 3-1 0,7 0-3 0,-1 5-1 16,7 2-5-16,0 2-4 0,-2 2 0 16,1 5 0-16,-3-1 3 0,-4 5 0 15,-3 1-3-15,-8 1-5 0,-2 1-1 16,-4 2-2-16,-6 2-3 0,0 6 0 16,-4 3 3-16,-3 3-4 0,-7 0 6 15,-3 0 6-15,-11-2 2 0,-12-2 9 16,-8-1 2-16,-5-4 0 0,-4-4 3 15,6-5 0-15,4-4-1 0,6-3 1 0,4-3 0 16,2-3-2-16,3 0 1 0,2-1 1 16,7-1-2-16,4 1 2 0,3-1-1 15,7 1 0-15,4 1 1 0,1 0 0 16,0 0 0-16,0 0-4 0,-2 0-15 0,2 0-16 16,0 0-21-16,6-2 18 0,8-5 12 15</inkml:trace>
  <inkml:trace contextRef="#ctx0" brushRef="#br0" timeOffset="40447.47">14001 5671 1379 0,'1'0'155'0,"1"0"258"16,-1-1-499-16,-2 1-17 0,1 1 20 0,-2-1 56 16,2 3 21-16,2 0-40 0,-4 0-35 15,2 2-31-15,-1-1-19 0,1-4 21 16,-3 5 23-16,4 0 47 0</inkml:trace>
  <inkml:trace contextRef="#ctx0" brushRef="#br0" timeOffset="40640.94">14130 6096 1413 0,'9'21'305'0,"-4"-12"-274"15,7 16-160-15,-34-69 129 16,18 36 7-16,4 7-37 0,0 1-46 15,0 0-44-15,0-1 737 0,0 0-482 0</inkml:trace>
  <inkml:trace contextRef="#ctx0" brushRef="#br0" timeOffset="41673.33">14389 5396 1466 0,'17'16'49'16,"-17"-15"-47"-16,0-1-4 0,0 0-5 15,-16-13-2-15,16 13 2 0,0 2-1 16,0 0-2-16,0 1 0 0,0 8 1 16,0 1 1-16,-3 7 2 0,-1 7 2 15,-1 0 1-15,-2 6 2 0,0-3 1 16,0-2 0-16,1-3 2 0,0-3 0 15,3-3 1-15,0-5 1 0,2-4-2 16,1-4 1-16,0-3-2 0,0 0 1 0,3 0-3 16,0-1-2-16,9-1 0 0,8 2-5 15,13-1 3-15,10 0 0 0,2 1 1 16,-4-2 4-16,-3-3 4 0,-2 2 3 16,-2-2 0-16,2 3-2 0,-2 0-4 0,-3 0 0 15,-2 1 3-15,-2 1 8 0,-5 0 3 16,-4 2-1-16,-7-4-4 0,-4 1-5 15,-3 2-3-15,-1-3 1 0,-3 0-4 16,2 0-8-16,-2 0-34 0,1 0-27 16,2-1-268-16,2-2 214 0</inkml:trace>
  <inkml:trace contextRef="#ctx0" brushRef="#br0" timeOffset="41993.33">14764 5130 1680 0,'-1'2'33'0,"0"4"-21"16,-4 4-40-16,0 8-4 0,-2 7 16 16,-1 8 11-16,1 10 2 0,-1 10 2 15,2 11 1-15,-1 10 0 0,0 11 1 16,3 7 1-16,-1 2 0 0,2 1 0 15,-3-4 1-15,1-4-2 0,2-12 1 16,1-16 0-16,2-11-1 0,-1-16 1 16,0-7 1-16,0-7-1 0,1-7 2 0,-1-1 2 15,1-3 0-15,-2-2 0 0,2 0 0 16,0-2-3-16,0 0 0 0,0 0 0 16,0-3-1-16,0 0-9 0,0 0-20 15,0 0-33-15,3 1-24 0,7-2 39 16</inkml:trace>
  <inkml:trace contextRef="#ctx0" brushRef="#br0" timeOffset="46704.3">10002 6716 617 0,'-1'0'17'0,"-3"0"-2"0,0 1-19 0,-1 1-3 16,1-1 1 0,-1-1 1-16,3 4 0 0,-2-4 0 0,-1 0 3 0,-1-2 3 15,2 0-21-15,-2 0-36 0,2 0-44 0,-1 2-35 16,0-3 65-16</inkml:trace>
  <inkml:trace contextRef="#ctx0" brushRef="#br0" timeOffset="47730.48">9942 6775 1419 0,'0'0'26'16,"-2"0"-29"-16,2 0-7 0,-1 0-3 0,0 0 7 16,2 2 2-16,-1-2-2 15,-1 0-2-15,-3-2 7 0,-2 1 3 0,-8-1 4 16,-4-6 7-16,-3 0-3 0,-4-3 2 16,0-3 1-16,-3-2 0 0,-4-2 1 15,-8-4-1-15,-8 0 2 0,-7-4 3 16,-8-2-1-16,-4-2-1 0,-3-1-5 15,-4 5-5-15,-6 1-4 0,-6-1 0 0,-5 4 1 16,-3 0 0-16,-3 1 1 16,-6-2 0-16,-9-1-1 0,-6 0-2 0,-5-5 0 15,4-1-1-15,-6-6 1 0,1 0-1 16,2 1 4-16,0-6 11 0,11 7 7 16,1-2 5-16,7 2 6 0,8 7 0 15,8 1 2-15,14 5 0 0,5 3-3 0,6 3-9 16,4 3-6-16,2 1-3 0,8 5-5 15,9 0-3-15,6 3-1 0,9 1-2 16,4 0 0-16,5 0-1 0,5 1-1 16,4 0 2-16,3 0 0 0,3 1-1 15,-1 0 2-15,1 0 1 0,0 0 4 16,0 0-6-16,0 0-12 0,0 0-26 0,0 0-23 16,0 0-37-16,1 0-13 15,0 0-17-15,5-4 716 0,1-3-446 0</inkml:trace>
  <inkml:trace contextRef="#ctx0" brushRef="#br0" timeOffset="49165.24">8508 12954 1246 0,'-1'0'37'0,"0"0"-11"0,0 0-21 0,-2 0-9 16,1 1 0-16,-2 0 1 15,-2 1 2-15,-2-2 0 0,-1 2 0 0,-1 0 1 16,0 1 0-16,-1 0 2 0,-2 2-1 16,0 2-1-16,-4 1 0 0,1 1 1 0,-3 0-1 15,2 0 0-15,-2 1 1 0,2 1-1 16,3 3 1-16,-2-3-1 0,6 0-3 15,-4-1-3-15,7 1-3 0,0-2-6 16,2 2-3-16,3-4 1 0,0 0 1 16,2 1 2-16,1-2 5 0,2 1 0 15,3 0 0-15,2 3 4 0,6 2-1 16,7 0 3-16,7 4 2 0,5 0 0 16,5 4 1-16,-1 0 0 0,-1 1 0 15,1 2 1-15,-3-1-1 0,2 1 1 16,0 0 1-16,-4 2 1 0,-1-2 2 0,-3-2 0 15,-8 2 2-15,-4-6 0 16,-8-1-3-16,-2-4 3 0,-6-1-4 16,-1 3 2-16,-3-2 2 0,-6 3-2 0,-7-4 2 15,-6 3-1-15,-8-5 0 0,-1-2 0 16,-3-1 2-16,-3-4-3 0,0-1 0 0,3 0-2 16,1-1-1-16,3-2 0 0,1-1-1 15,0 1 0-15,4 1 0 0,4-2-1 16,4 3-5-16,4 0-8 0,4 0-7 15,3 0-14-15,5 1-13 0,-1 2 10 16,2-3-129-16,1 0 113 0</inkml:trace>
  <inkml:trace contextRef="#ctx0" brushRef="#br0" timeOffset="49495.91">9309 13228 1508 0,'0'0'33'0,"-1"0"-23"0,0 0-31 16,-2 0-16-16,0 0 14 0,-5 4 12 16,-3-1 6-16,-11 3 2 15,-7 1 3-15,-9 0 0 0,-5-1 2 0,1-1 2 16,2-1-1-16,9-2-1 0,4 1-4 16,7 0-20-16,5-1-25 0,5 1-27 15,3 1 129-15,4 2-353 0,1 4 243 16</inkml:trace>
  <inkml:trace contextRef="#ctx0" brushRef="#br0" timeOffset="50063.4">9813 13246 1129 0,'-7'-2'106'0,"-53"-119"-38"31,33 95-66-31,2 6 0 16,-1 5 3-16,-2 0-1 0,1 5 2 16,0 2-2-16,2 4-2 0,3 5-2 15,1 6-2-15,-5 4-3 0,0 7-1 16,-1 8 1-16,0 2 0 0,4 3-4 15,1 4-13 1,4-3-13-16,8 4-13 0,4-2-5 0,6 1 7 0,4-2 9 16,1-5 13-16,4-1 12 0,4-8 9 0,1 1 11 15,3-4 7-15,2-3 1 0,5-1 0 16,2-3 0-16,3-3 3 0,-1-5 5 16,1-1-1-16,3-4-4 0,0-5-7 15,8-1-7-15,-6-6-4 16,-1-3-6-16,-3-3-2 0,-5-2 2 0,-1 1 5 15,-6 0 9-15,-3-2 9 0,-1 0 0 16,-5 0 0-16,-1 1 1 0,-7 4-1 16,1 5 2-16,-1 7 4 0,-1 2-1 15,0 6-2-15,0 0-3 0,0 0-9 0,0 0-7 16,0 0-2-16,0 0-6 0,1 3-1 16,0 3-1-16,4 8-1 0,-1 8 3 15,5 9 3-15,5 5 0 0,2 3 3 16,1-2 0-16,1-3 2 0,-3-4 1 0,-1-6 0 15,-3-4-1-15,-3-4-1 0,-1-5-2 16,-2-6-9-16,-3 0-25 0,-2-5-28 16,0 0 41-16,4 0-8 0</inkml:trace>
  <inkml:trace contextRef="#ctx0" brushRef="#br0" timeOffset="50237.8">10363 13050 1663 0,'-2'0'-20'0,"1"0"-60"16,-2 2-14-16,3 0 0 15,0-1 35-15,0 3 42 0</inkml:trace>
  <inkml:trace contextRef="#ctx0" brushRef="#br0" timeOffset="50425.65">10403 13400 1232 0,'1'1'68'15,"0"-1"137"-15,-1 1-226 16,-1-1-3-16,0 0 29 0,-2 0-36 16,5 0 691-16,-1 0-488 0</inkml:trace>
  <inkml:trace contextRef="#ctx0" brushRef="#br0" timeOffset="50758.91">10813 12821 1615 0,'-1'0'52'0,"-2"0"-8"16,2 0-41-16,1 4-17 0,0 2 0 15,0 3 4-15,-2 11 2 16,-3 3 4-16,2 10 2 0,2 7 1 0,0 8 1 15,1 4 0-15,0 7 0 0,0-4 1 16,1 0 0-16,2-2 0 0,0-6 1 16,0-6 0-16,1-6 0 0,-2-8-1 15,0-1 0-15,0 0 0 0,0-3 0 16,-1 0 0-16,1-2 0 0,-1-3 1 16,-2 0-2-16,-2 4-11 0,3-3-18 0,-1-3-25 15,1 0-39-15,0-5 474 0,-1 1-301 16</inkml:trace>
  <inkml:trace contextRef="#ctx0" brushRef="#br0" timeOffset="68156.5">3382 7452 1196 0,'50'11'116'15,"-48"-13"-89"1,-14 2-28-16,-41-7 11 0,47 7 0 16,-3 0 3-16,-7 0 5 0,-2-2 4 0,-2 2 4 15,-5-3 1-15,-2 2-2 0,-2 0-8 16,0 1-5-16,-2 0-3 15,6 1-4-15,-1 2-1 0,1 2-2 16,3 0-1-16,1 4-1 0,5-2 1 0,3 1-7 16,2-2-10-16,6 0-15 0,2-2-9 15,5 3 1-15,7 0 6 0,1 3 11 16,7 5 5-16,7 2 5 0,5 2 3 16,5 2 4-16,1 0 3 0,2 4 2 0,0-3 0 15,2 2 2-15,5 5-1 0,-3-2 1 16,1-1-1-16,-6 3-1 0,-10-6-1 15,-7-2 0-15,-6-3 4 0,-6-2 4 16,-6 0 3-16,-3-2-2 0,-6 2-4 16,-5 1-4-16,-3 0 6 0,-7-1 12 15,-8-3 13-15,-3-2 3 0,-5-6-3 16,2-2-9-16,-1-1-11 0,3-2-4 16,1-2-2-16,0-1-4 0,5-1-1 0,2 0 0 15,1-1-5-15,6 2-3 16,5 0-6-16,3-1-12 0,4 0-15 0,2 1-23 15,2-4-55-15,7-2-98 16,2-4 123-16</inkml:trace>
  <inkml:trace contextRef="#ctx0" brushRef="#br0" timeOffset="68407.46">4092 7645 1584 0,'0'0'37'0,"-3"0"-27"0,2 0-12 16,0 0-15-16,-2 1 7 0,-4 0 3 0,-3 2 4 16,-5 1 3-1,-4-3 1-15,-2 2 0 0,1-3 1 0,-2 0 0 0,2-1 1 16,3-1-1-16,-1 1-1 0,3-1-1 15,-1-1 1-15,4 1-5 0,0 2-14 16,4-1-21-16,3 1-32 0,1-1 72 16,4 1-21-16</inkml:trace>
  <inkml:trace contextRef="#ctx0" brushRef="#br0" timeOffset="68990.23">4622 7661 1360 0,'0'-2'50'0,"0"0"-13"0,0-1 0 16,0-6-27-16,-1-2 1 0,-4-7-2 15,1-3-12-15,-3-2-7 0,-5-1-6 16,3 4 1-16,-4 2 10 0,2 2 8 15,2 4 8-15,0 2 10 16,0 2 7-16,0 0-1 0,-2 3-1 0,0 0-8 0,-2 2-9 16,-1 2-6-16,1 1-9 15,-1 1-10-15,-3 5-4 0,-1 3-7 0,-2 8-3 16,-3 5-4-16,4 5-20 0,1 3-9 16,8 1-9-16,8 0-8 0,7 0 10 15,9-3 12-15,4 0 12 0,3-3 22 16,-1-5 22-16,0-3 11 0,-4-4 10 15,2 0 1-15,0-6-5 0,0-1 2 16,0-1 3-16,-3-5 0 0,-3 0 3 0,-1-7-2 16,-3-2 4-16,2 1 6 0,-2-3-1 15,1-2-3-15,0-2-8 0,-2-2-5 16,0 0 1-16,-3-1 4 0,1 1 0 16,-2-2-1-1,2 2-4-15,-2 4 1 0,0 1 3 0,2 6 9 0,-4 2 2 0,1 0-5 16,-1 4-8-16,3-2-11 0,-2 2-8 15,0 0-7-15,5 6-11 0,0 4-3 16,3 6 3-16,3 9 5 0,2 2 11 16,1 0 3-16,-3 1 5 0,-1-5-3 15,-2-1-13-15,-1-4-9 16,-1-2-12 0,-1-5-3-16,0-5-1 0,-2 0-11 0,1-1-11 15,3-4 162-15,1-2-91 16</inkml:trace>
  <inkml:trace contextRef="#ctx0" brushRef="#br0" timeOffset="69256.77">5472 7556 1257 0,'-12'7'21'16,"-5"-3"-24"-16,-6 4 1 0,-1-1 11 15,-4 1 1-15,-5-1-3 0,-1-1-2 16,0 1-1-16,1-4 0 0,5 0 0 0,4 0 0 16,3-2 1-16,7-1 0 15,3 0 0-15,4-1 1 0,5 0-1 0,2 1-5 16,0 0-14-16,0 0-27 0,5-2-23 15,1 0 31-15</inkml:trace>
  <inkml:trace contextRef="#ctx0" brushRef="#br0" timeOffset="69712.55">6129 7434 1325 0,'-1'0'25'0,"-6"0"-27"0,-3 2-13 16,-8 1 3-16,-7 1 6 16,-8 2 6-16,-8 2 1 0,-4 1 1 0,0 2-2 15,5 2 0-15,3 1-2 0,3 3 2 16,-1 2 1-16,2 4 3 0,0 2 4 15,3 1-3-15,7 3 0 0,5-4 3 16,11 0-3-16,7 0 0 0,5-3-2 0,10 4-7 16,2 0 3-16,6-2 3 15,1-5 7-15,-1-6 5 0,4-2 3 16,3-3 0-16,0-1-4 0,1-1 0 0,2-2-1 16,-3-1 3-16,-2-3 6 0,-3 0 1 15,-5-1 3-15,-2-1 1 0,-2 1-6 16,-4 0-3-16,-1-1 0 0,-4-1 1 15,-2 2 3-15,-1 1 0 0,-2-1-4 16,0 1-6-16,0-1-5 0,1 1-3 16,-3 0 0-16,1 0 1 0,-1 0-3 0,1-1-8 15,1 1-17-15,-2 0-22 0,0 0-20 16,0 0-22-16,-2 0 706 0,2 0-468 16</inkml:trace>
  <inkml:trace contextRef="#ctx0" brushRef="#br0" timeOffset="70068.31">6694 7426 1659 0,'17'0'55'0,"-19"8"-143"16,-4-2 30-16,0 3-49 0,-17-3 96 16,18 0-28-16,5-3-30 0,-1 0-34 31,-1 0-16-31,2-1 32 0,0-2 38 16</inkml:trace>
  <inkml:trace contextRef="#ctx0" brushRef="#br0" timeOffset="70288.5">6757 7848 1192 0,'13'9'192'0,"-33"0"-401"47,19-9 3-47,1 0 147 15</inkml:trace>
  <inkml:trace contextRef="#ctx0" brushRef="#br0" timeOffset="76187.85">7060 7361 839 0,'-1'0'71'16,"2"0"106"-16,-1 0-152 16,1 0 4-16,0 0 3 0,-2 0 10 15,1 0 0-15,0 0 4 0,0 0 15 0,0 0 12 16,0 0 14-16,0-1 0 0,1-1-15 16,2 1-20-16,-2-3-23 15,1-2-11-15,4-2-4 0,3-3-2 0,2-2-2 16,2-5-5-16,2 0-3 0,0 1-2 15,0-1-2-15,1-2-3 0,1 5 0 16,2 2-5-16,0-1-1 0,5 4-2 0,-1 0-5 16,3-1 0-16,2 5-2 0,0 2 2 15,-1-1 1-15,-3 5 4 0,-5 1-5 16,-7 3-9-16,-2 3-2 0,-3 1-6 16,-1 2 4-16,-2 5 7 15,-2 0 3-15,0 6 1 0,-5 1-1 0,-3 5-3 16,-6 4 0-16,-5-1 8 0,-9-1 5 15,-8-2 6-15,-3-1 4 0,-1-6 0 16,2-3 1-16,3-2 0 0,4-4 1 16,4-2-1-16,2-4 2 0,2 0 0 0,6-2 1 15,2-2 0-15,9 1 0 16,3-2 1-16,0 0 16 0,-4 0 13 0,5 0 15 16,1-2 4-16,3 2-8 0,1-1-14 15,3-1-12-15,3 0-6 0,6-5-9 16,6 1 2-16,0 2-2 0,2-1 1 15,2 2 1-15,1 3 0 0,-1 0 1 16,1 1-2-16,0 3-1 0,0 2 0 0,0 1 0 16,-5 0 1-16,-5 2 2 0,-7 0-3 15,-2-1-3-15,-1 3-4 0,-2 2-6 16,1 5-3-16,0 5 0 0,-4 2 0 16,-3 1-1-16,-5 0-1 0,-4 1-1 15,-3 2 3-15,-2 0 3 0,-3-1 3 16,-3-3 2-16,-5-1 3 0,-3-5 1 15,0-2 2-15,0-4 4 0,1-4 4 0,-1-1 1 16,0-3 2-16,1-3 0 0,0-2-3 16,1 0 1-16,3-2 1 15,1-2 2-15,4 1 4 0,3 1 9 0,4-4 6 16,3 4 9-16,8 2 8 0,-1-1 5 16,1 1 4-16,0-2-1 0,0 2-4 15,1-4-10-15,-1 4-24 0,0 0-12 16,1 0-8-16,3-1-5 0,-4 1 7 0,1 0-2 15,0 0-10-15,-1 0-14 0,0 0-16 16,0 0-16-16,0 0-19 0,0 0-14 16,0 0 0-16,0 0-17 0,-1-4-162 0,-2-3 180 15</inkml:trace>
  <inkml:trace contextRef="#ctx0" brushRef="#br0" timeOffset="82422.07">13409 13037 1045 0,'0'-1'94'0,"-32"-22"5"31,-37-5-77-15,45 20-7-16,1 4-1 0,3 3 1 15,-1 3-1-15,2 1 1 0,-3 5-1 16,0 2-8-16,-4 3-2 0,1 6 1 16,3 4-5-16,-1 0-2 0,6 1-8 0,3 2-6 15,3-1-5-15,6 1-2 16,3 2-2-16,5 0 2 0,5 1 7 0,1-2 6 15,0-6 9-15,-1-7 7 16,-1-1 9-16,-1-4 7 0,2-7 1 0,0 0 3 16,0-2-4-16,2-2-2 0,1-2 2 15,3-3-5-15,-2-4 2 0,-1-2 1 16,1-1-1-16,-5-4 3 0,1-1 0 0,-2-3-2 16,2 2-1-16,-3 1-2 0,0 1 1 15,-2 1 1-15,-2 2-3 0,2 2-1 16,-2 1-3-16,1 2-6 0,-1 3-2 15,0 0-2-15,1 3 0 16,-2 4 0-16,0 0-1 0,0 0-2 0,2 0 0 16,-1 0 1-16,0 0 0 0,0-3 1 0,1 8-3 15,2-2-4-15,1 7-6 0,8 5-5 16,3 6 2-16,4 3 1 0,-1 3 6 16,-1-4 7-16,2 4 3 0,-2-1 1 15,3 0-2-15,-1 0-3 0,-2-5-2 16,0-2-3-16,-4-6-6 0,-3-4-17 15,-1 2-31-15,-1-7-4 0,3 5-166 16,0-2 148-16</inkml:trace>
  <inkml:trace contextRef="#ctx0" brushRef="#br0" timeOffset="82642.91">14210 13259 1265 0,'-2'2'27'0,"-4"-2"-19"0,1 0-16 16,-2 1 8-16,1-1 4 0,2 1-5 15,-2-1-8-15,2 1-8 0,-1-1-7 16,2 0 5-16,0 0 5 0,-1-1 10 15,4 1 3-15,-1 0-12 0,1 0-18 0,-7-2 17 16</inkml:trace>
  <inkml:trace contextRef="#ctx0" brushRef="#br0" timeOffset="83375.82">12891 12871 1177 0,'-11'-6'63'0,"-7"6"-45"16,-6 2-18-16,-8-2 0 0,-4 7 7 16,2-7-2-16,-4 2-1 0,3 0-1 0,-4-2 1 15,3 0 0-15,2 2-1 0,2 5 1 16,6-4-2-16,4 5 1 0,6-2-1 15,1 1-2-15,7 1-1 16,1 0 0-16,-1-1-3 0,3 1 3 0,1-6 1 16,3 5 0-1,1-5 3-15,0 5-2 0,3-3-3 0,-1 2-3 0,6 3-3 16,5-2 0-16,1 4 1 0,4-1 2 16,0-2 5-16,-2 2 6 0,2-2 4 0,-4 1 0 15,1-2-2-15,0 0 4 0,-5 2 6 16,-1-2 3-16,-2 3 1 0,-3-2-7 15,-1 1-9-15,0 0-1 16,-2-1 2-16,-1 2 2 0,-5 0 0 0,-4 1-6 16,-5-1-5-16,-5 1-4 0,-5-2 2 15,-1-2 3-15,-2-2 3 0,-1-2 1 16,-5 0-2-16,-1-3 0 0,1-2-1 16,2 0 0-16,4-1-1 0,6 1-4 15,0-1-10-15,7 1-9 0,1 1-18 0,5 0-22 16,6 1-7-16,2 0 32 0</inkml:trace>
  <inkml:trace contextRef="#ctx0" brushRef="#br0" timeOffset="84140.17">14129 13302 1253 0,'1'1'29'0,"-1"-1"-11"15,0 0-28-15,0 0 11 16,0 0 5-16,2 0 3 0,-1 0-3 0,-1 0-5 16,0 0 0-16,0-1 5 0,0 0 6 15,0 0 7-15,0 0 2 0,0 0-1 16,0-1-3-16,0 2 3 0,0-1 3 0,0-1-4 15,-4-4-6-15,1 3-12 0,-4 0-6 16,-4 0 2-16,-4-1 6 0,-1 2 4 16,-5 0 2-16,0 2-2 0,-3 0-5 15,-1 1-2-15,0 2-5 0,5 1-9 0,2 1-5 16,3-1-8-16,6 2 2 0,2 2 3 16,3 1-1-16,3 6 5 0,3 3-2 15,8 8-2-15,9 5 4 0,6 4 8 16,4-1 13-16,3-1 15 0,-5-6 9 0,-4-3 0 15,4-5-6-15,-3-2-6 0,0-3-2 16,3 1 4-16,-2-5 6 0,2-1 5 16,0-2 8-16,0-5-1 0,0 0-7 15,-5-1-7-15,-5-1-8 0,-3-1-5 16,-6-1 2-16,-1 0-3 0,1-4-5 16,1 1-6-16,-1-4-13 0,1 2-5 15,-1-2-9-15,-1 0-3 0,-1 0-7 0,-1 0-9 16,-1 0-9-16,2-3 528 0,2-1-353 15</inkml:trace>
  <inkml:trace contextRef="#ctx0" brushRef="#br0" timeOffset="84408.48">14899 13106 1528 0,'0'0'-19'16,"-1"1"-58"-1,-1 0-17-15,0 0 38 0,2 1 23 0,-2-2-3 0,1 2 0 16,1 0 12-16</inkml:trace>
  <inkml:trace contextRef="#ctx0" brushRef="#br0" timeOffset="84754.01">15022 13476 1528 0,'0'0'126'0,"0"2"154"0,0 0-275 0,3-1-57 16,-5-1 9-16,1-1 9 0,1-1 20 16,-2 0-3-16,2 4-15 0,0-2-22 15,0 0-19-15,0 0-9 0,0 0 5 16,0-3 10-16,3-3 4 0,9-7 734 0,0-7-496 15</inkml:trace>
  <inkml:trace contextRef="#ctx0" brushRef="#br0" timeOffset="85392.15">15340 13154 1611 0,'2'-1'72'0,"2"-2"4"16,1 0-36-16,3-3-40 0,2 0-1 15,2-2 1-15,0-3 1 0,5 1 0 16,4-3 0-16,6 2-1 0,1 1 1 16,1-3 1-16,-3 3-1 0,-2-2 0 15,-2 3 1-15,0 3-2 0,-6-1 1 16,0 7-1-16,-1-5-2 0,-3 4-2 15,2 1-2-15,-2-1 0 0,-3 1-5 0,-1 3-7 16,-1 1-7-16,-3 0-7 16,3 3-4-16,-3 2-8 0,0 3-2 0,-1 0 0 15,-2 2 2-15,-1 1 5 16,-3-1 8-16,-4 1-8 0,0 0-5 0,-5-1 4 16,0-1-3-16,-2-4 13 0,2-3 12 15,2-1 6-15,2-3 7 0,1 0 3 16,1-1 1-16,6-1 0 0,-1 2 1 0,1 0 1 15,0-2 7-15,0 0 7 16,0 0 6-16,-1 0 4 0,1 0 2 0,-2 1-1 16,4 0-5-16,7 2-3 15,1 3-7-15,8 2-7 0,9 5-2 0,-1 4-2 16,7 3 1-16,-2 1 0 0,-2 2-1 16,-1 1 0-16,-3-3 0 0,0 4-3 0,-4 0 3 15,0-1 4-15,-3 1 3 0,-6-1 4 16,-8-1 1-16,-4-1-5 0,-7-3-2 15,-4 2-3-15,-6-2-2 0,-4 0 0 16,0-3 4-16,-2-2 2 0,1-1 3 16,-2-4 1-16,-2-4-1 0,0-1 4 15,2-3 0-15,0-1-1 0,3 0 0 0,-2-3-1 16,5 0-3-16,4 1-1 16,4 1-1-16,5 0-3 0,1 1 1 15,1 0 3-15,3 0-2 0,-1 0 0 16,1 0 3-16,0 0-8 15,0 0-14-15,0 0-22 0,0 0-32 0,-1 0-14 0,1 0 39 16</inkml:trace>
  <inkml:trace contextRef="#ctx0" brushRef="#br0" timeOffset="86419.49">7408 7960 1356 0,'26'-12'37'0,"-1"1"-22"16,2 0-6-16,-7 5-8 15,-4 0 14-15,-6 3 19 0,-6 0 13 16,0 2 13-16,-4 1-9 0,0 0-14 0,0 0-11 16,0 0-11-16,-2-3-10 0,-4 2-6 15,-8-1-6-15,-6-1-1 0,-7-2 2 16,-12-1 4-16,-7 1 3 16,-8-1 4-16,-10 1 1 0,-7-2 0 0,-11 1-2 0,-10 1-2 15,-6-1 0-15,-3 3-2 16,-1-2 0-16,-7 3 0 0,-8-1-1 0,-6-2 1 15,-7-2 0-15,-10-2 0 16,-4-1 0-16,-2-1 1 0,-2-1 0 0,2 1 5 16,4 1 2-16,-2 0 2 0,-4 0 3 15,5-1 1-15,0 1 0 0,2-1 1 16,-1-1-3-16,4 1-1 0,6-2 0 16,6 0 4-16,7 2 1 0,4 1 5 0,8 1-1 15,3 1-1-15,16-1 0 0,6 2 0 16,5-2-1-16,8 4-2 0,3 0-1 15,10 2-5-15,11 2 2 0,8-3 0 16,9 3 1-16,7-1-1 0,4 1-1 16,5 1-3-16,7-1-1 0,0 1 0 15,3 0-1-15,2 0 0 0,0 0 0 16,0 0-1-16,0 0 1 0,0 0 1 16,-1 0-4-16,3 0-3 0,-1 0-3 0,0 0-9 15,-1 0-10-15,0 0-7 0,0 0-12 16,0 0-9-16,0 0-5 15,0 0-10-15,0 0-13 0,0 0-10 0,2 0-17 16,-1-2-7-16,7-5 62 0</inkml:trace>
  <inkml:trace contextRef="#ctx0" brushRef="#br0" timeOffset="96602.1">9830 7555 852 0,'31'17'57'16,"-30"-16"18"-16,2-1-15 15,-2 0 0-15,-30-16 18 0,29 16-30 16,-3 0-18-16,3 0-17 0,0 0-11 15,-1 0-3-15,-4-3 1 0,1 3-1 0,-1-4 1 16,-1 2 2-16,-2 1-2 0,-8-3 3 16,-2 4 0-16,-4 0 0 0,-6 0 2 15,1 0-1-15,-4 3-1 0,-3 1 0 16,1 3-1-16,3 1-2 0,4 1 0 16,4 0-8-16,4 0-8 0,2 0-10 15,4-3-7-15,4 0 1 0,2 0 4 0,4-3 6 16,2 2 1-16,1 2 3 0,6 4-2 15,5 2 3-15,4 4 5 0,4 2 2 16,5-2 7-16,2 1 7 0,3 0 8 16,3-3 5-16,-1 1 0 0,-1-1-4 15,-5-1-7-15,-5-1-1 0,0 2 7 16,-4-2 9-16,-6-1 4 0,1 1 0 16,-4-1-8-16,-2 3-9 0,-3-1-2 15,-3 3 2-15,-4 2 4 0,-6 0 7 16,-6 2-1-16,-3-1-3 0,-4-2-1 0,-5 0-4 15,-2-6-1-15,-4-1 0 16,-3-3-3-16,6-4 0 0,2-1 0 0,2-6-4 16,0-1-1-16,0-2-1 0,1-3-6 15,1-2-5-15,4-1-4 0,1-1-7 16,2 1-6-16,3 1-13 0,5 2-11 16,2-1-5-16,8 0 421 0,9-4-274 0</inkml:trace>
  <inkml:trace contextRef="#ctx0" brushRef="#br0" timeOffset="96852.88">10710 7701 1478 0,'-14'2'9'16,"-7"4"-23"-16,-9 3-28 0,-3 2 31 16,-3 1 12-16,-3-1 0 0,0 2 2 15,-8-3-1-15,0 0 0 0,0-1 1 16,1-3 0-16,5-3-2 0,6-1-6 0,5-2-10 16,4-1-13-16,8-1-11 15,6 2-13-15,4-2-21 0,6 2 500 0,2 0-327 16</inkml:trace>
  <inkml:trace contextRef="#ctx0" brushRef="#br0" timeOffset="97482.76">11275 7831 1564 0,'4'-3'16'0,"0"-4"-29"16,2-2-9-16,-3-2 1 15,0-1 14-15,-5-3-4 0,-4-2-4 16,-7-4 2-16,-5-4 2 0,-3 0 7 16,-4 3 4-16,1 3 4 0,0 2 6 0,0 0 0 15,4 4 0-15,-1 0-3 0,-1 3-1 16,1 3-2-16,1 3-3 0,2 3-5 0,3 1-7 15,2 5-6-15,-3 8-2 16,-2 4 2-16,-1 7-2 0,3 6-11 0,4 3-49 16,8 3-60-16,6 5-33 0,9 0-20 15,6 0 46-15,6-3 72 0,1-10 62 16,-4-9 82-16,4-2 31 0,-1-8-5 16,0-2-23-16,5-1-45 0,-2 0-19 0,0-3 18 15,2 0 18-15,-2-6 8 0,-4-1 1 16,2-5-20-16,-6-5-18 0,-3-1-8 15,1-1-1-15,-7-2 2 16,1 1 6-16,0-2 5 0,-1 0 1 16,-1-2 0-16,0 0-5 0,-2 3-4 0,-3 3 2 15,0 5 2-15,-2 2 2 0,-1 8 2 16,0-1 0-16,2-1 1 0,-2 2-2 16,0-1-1-16,1 1-3 0,0 0-12 0,0 3-6 15,4 4-9-15,3 9-6 16,4 9 4-16,-2 0 2 0,1 3 6 15,0-5 5-15,-3-3 0 0,1-2 2 0,-3-3 0 16,-1-3 0-16,1-2 1 0,-3-1 1 16,2-1-2-16,-3 0 2 0,1-3-1 15,0 0-6-15,-1-1-13 0,-2-4-16 16,3 2-12-16,-2-2-13 0,-1 0-8 0,0 0 71 16,0 0-19-16</inkml:trace>
  <inkml:trace contextRef="#ctx0" brushRef="#br0" timeOffset="97769.68">12249 7716 1451 0,'-5'2'8'16,"-8"-1"-27"-16,-3 2-18 15,-4 2 22-15,-2 0 15 0,-5 2 1 0,-5 0 1 16,-5-1 0-16,0 0 0 0,0-2 1 16,0-1-1-16,6-1 0 0,0-1 0 15,2-1-1 1,7 0 3-16,1-1-4 0,7 1-15 0,7 0-15 0,2 0-24 15,5 0-17-15,0 0 195 0,-2 0-108 16</inkml:trace>
  <inkml:trace contextRef="#ctx0" brushRef="#br0" timeOffset="98203.49">12901 7613 1253 0,'-3'1'19'0,"-2"-3"-18"0,-4-3-21 15,-2 0 12-15,-5 1 8 0,-2-2 0 0,-5 4 0 16,0-5 2-16,-2 5 5 0,3 0 3 15,1 2 2-15,2 2-1 0,2 1-3 16,0 4 0-16,-1 3-2 0,0 5-1 16,1 3 0-16,1 5-1 0,0 4-4 15,1 7-5-15,4 1-15 0,9 1-5 16,6-3 2-16,6-5 7 16,5-4 19-16,-1-5 9 0,3 0 2 0,5 2 0 0,3 3-8 15,11 0-2-15,2-2 1 16,0-3 4-16,4-3 5 0,-7-4 3 0,-3-4 3 15,0 0 0-15,-8-2 0 0,-1-3 0 16,-4 0 1-16,-6 0 2 0,-1-3 0 16,-6 0 1-16,-6 0-2 0,1 0-8 15,1 0-10-15,-2-2-11 0,0 2-15 0,1-1-20 16,0 0-17-16,1-8-5 0,-1-4-233 16,3-9 202-16</inkml:trace>
  <inkml:trace contextRef="#ctx0" brushRef="#br0" timeOffset="98501.88">13681 7783 1652 0,'4'17'46'0,"-71"-13"-233"32,40 1 188-32,-1-3 0 15,-1 0 2-15,1-1-1 0,-1-1 0 16,0 4 1-16,-1-4-2 0,3 0 2 0,3 2 0 16,6-1-5-16,4 0-12 0,5 2-13 15,4-2-21-15,1-1-12 0,4 0-9 16,0 0-14-16,0 2 514 0,3-2-329 15</inkml:trace>
  <inkml:trace contextRef="#ctx0" brushRef="#br0" timeOffset="98976.34">14382 7947 1309 0,'0'-6'24'0,"0"-2"-24"0,-2-2 1 0,-2-2 10 15,-1-3 9-15,-2 2-2 0,-2-4-4 16,-2 0-2-16,-3-1-4 0,-6-2 3 0,-3 2 1 16,-8 1 1-16,-1 3 0 15,0 2-1-15,1 3-4 0,0 5-1 0,6 3-4 16,-1 3-4-16,1 5-2 0,-2 1 0 15,-1 6 1-15,-3 5 0 0,-4 2-11 16,4 3-17 0,3 1-26-16,10 1-32 0,11 0-11 15,5 1-2-15,7-3 40 16,3-6 35-16,4-3 29 0,2-4 28 0,4-2-9 16,3 2 2-16,0-3-5 0,4 0-5 15,-4-1 0-15,1-5-2 0,-2-1-1 16,-1-3-5-16,0-4-5 0,-1-3-1 15,-1-4-6-15,1-5-1 0,-1-6-6 16,-3-4-8-16,2-5-6 0,1-5-12 16,1-6-3-16,2-1-6 0,-2-7 62 0,-2-10-208 15,-2-3 37-15,-4-8 17 0,-2 2-55 16,-3 5 215-16,-2 3-37 0,-4 2-31 16,-2 2 26-16</inkml:trace>
  <inkml:trace contextRef="#ctx0" brushRef="#br0" timeOffset="99191.89">14227 6946 461 0,'-9'-1'65'0,"-1"1"60"15,1 7-43-15,1 2-23 0,0 8-1 0,2 6-8 0,-1 8-21 16,1 9-16-16,2 11-2 0,-1 6 6 16,2 3 5-16,-1 3-3 0,3 3-3 15,1 2-5-15,5 1 1 0,0 0 13 16,6 1 11 0,1-6 7-16,1-11 5 0,3-4-10 0,-2-11-10 0,-2-3-8 0,0-2-8 15,-2-3-7-15,-1-3-2 0,-3-3-1 16,-2-8 0-16,0-4 1 15,-2-6 1-15,-2-1 0 0,1-2-1 16,0-1 2-16,-1-2-2 0,0 2 4 16,0-2-7-16,0 0-18 0,0 0-27 0,0 0-44 15,0-2-50-15,0 1 74 0</inkml:trace>
  <inkml:trace contextRef="#ctx0" brushRef="#br0" timeOffset="99429.14">14647 7461 1617 0,'0'0'45'0,"0"0"-23"15,-1 0-36-15,-1 2-9 0,2-2 4 16,0 1 16-16,0-1 0 0,0 0-15 16,0 0-15-16,0 0-23 0,3 0-13 15,-3 0-5-15,0 0 0 0,0 0-9 0,2 0 47 16</inkml:trace>
  <inkml:trace contextRef="#ctx0" brushRef="#br0" timeOffset="99618.01">14758 7917 1436 0,'0'0'36'0,"-1"0"-24"0,0 0-8 16,1 0 0-16,0 0 2 0,0 0 0 15,0 0-11-15,0 0-28 0,0 0-34 16,1 0-24-16,0 0 40 0</inkml:trace>
  <inkml:trace contextRef="#ctx0" brushRef="#br0" timeOffset="102369.13">14931 7142 757 0,'-1'0'57'16,"1"0"66"-16,0 0-112 0,0 0-10 15,0 0 6-15,-1 0 11 0,0-1 13 16,1-1 12-16,0 4 12 0,0-2 9 16,1 0 2-16,-1 0-1 15,1 0-8-15,-1 0-12 0,2 0-15 0,3 0-13 16,2 0-12-16,6 0-8 0,5 0-1 15,6-3-1-15,3 1 2 0,1-1 2 0,1 3 1 16,-1 0 0-16,0 0 0 16,0-1 1-16,-2-1 1 0,3 1-2 15,-1 0 0-15,1 0 2 0,-2 0-2 0,-1-1 1 16,-4-2 0-16,-7 3-1 0,-3 1 7 16,-6-2 7-16,-2 2 2 0,-2-1 4 15,-2 1-7-15,1 0-3 0,1-2 2 16,-2 2 2-16,0 0 0 0,0 2 0 0,0-2-6 15,0 0-6-15,0 0 1 0,0 1-2 16,0 0 0-16,0-1 0 0,0 3-3 16,0 2-4-16,0 2-2 0,0 2 1 15,-1 5 2-15,-3 5 3 0,-1 7 4 16,-4 6 2-16,-2 6 2 0,0 3 0 16,-4 2-2-16,1 4-1 0,1 5-1 15,0 2-1-15,3 1 0 0,3-2 0 0,2 2-1 16,4-3 0-16,3 0 2 15,2-2-2-15,0-7 9 0,3-3 12 16,-2-10 8-16,-2-8 7 0,-1-2-4 0,-2-6-8 16,0-4-1-16,-1-1-2 0,0-3 0 15,0-2-2-15,1 1-4 0,0-5-5 16,0 0-1-16,0 1-1 0,0 0-2 16,0-1-2-16,0 0-2 0,0 0-3 15,0 0-6-15,0 0-13 0,0 0-17 0,0 0-29 16,2-2-5-16,6-7 33 0</inkml:trace>
  <inkml:trace contextRef="#ctx0" brushRef="#br0" timeOffset="106084.76">14763 6203 1062 0,'7'2'54'0,"0"-5"210"47,-8 3-266-47,0 0-3 16,-1 1-8-16,0 1-1 0,-6-2 4 15,-3 2 0-15,-7 0 3 0,-13-2 4 16,-8 0 3-16,-9-1 3 0,-13-7 5 0,-6-1 3 31,-4-4 1-31,-9-4 3 0,2 1 1 16,0 1-1-16,-7 0 0 0,-6-1 0 16,-5-2-2-16,-7-1-2 0,-4 4-6 15,6-1-1-15,-13-1 0 0,0 0-2 0,1-3 2 16,-1 0-5-16,6 3 16 0,-5-3 5 15,0-1 2-15,-1 1 6 0,7 1-15 16,6-1-2-16,1-2 0 0,4 2 1 16,3 0 2-16,3 0 11 0,12 2 3 15,7 0-3-15,7 1-4 0,6 6-14 16,3-4-3-16,6 5 2 0,8 4 2 16,11-1 0-16,5 4 0 0,7 2-4 15,3-2 0-15,5 1 0 0,9 2 4 0,0 0 9 16,0 0 9-16,1 0 6 15,0 0 1-15,0 0-4 0,0 0-7 16,0 0-4-16,0 0-5 0,0 0-4 0,0 0-4 16,1 0-9-16,-1 0-9 0,1 0-8 15,0 0-16-15,-1 0-14 0,2 0-20 16,-2 0-11-16,0 0-57 0,0 2-3 16,0-2 755-16,1-10-497 0</inkml:trace>
  <inkml:trace contextRef="#ctx0" brushRef="#br0" timeOffset="107803.86">4306 14934 1291 0,'-3'0'29'0,"-2"0"-23"15,-1 0-1-15,-3 0 3 0,-4 0 0 16,-5 0-4-16,-4-1-3 0,-6 0 0 16,-4 1 1-16,2 0 0 0,1 1 1 15,4 3 0-15,4-1-1 0,5 3-4 16,5-2-5-16,2 3-14 0,3-2-5 16,1 3-9-16,1 6-2 0,5 3 5 0,2 4 2 15,3 0 12-15,4 2 2 16,1-2 8-16,1-2 3 0,1-1 1 0,2-2 3 15,2 0 1-15,0-3 2 0,-1 1 1 16,2 1-1-16,0 0 0 0,2 1 1 16,-1 2-2-16,-1 0 0 0,-2-2 1 15,-1-1-1-15,-4-3-1 0,-3 0 1 16,-1 1 1-16,-3 1 2 0,1-2 0 16,-4 1 7-16,-1-1 5 0,-3 1 2 0,-4-2-1 15,-1 3-7-15,-5-4-7 0,-3 0 0 16,-3 0 5-16,-5-3 3 0,1 0 2 15,-2-3-3-15,-2-2-2 0,1 1-1 16,2-3-2-16,3 0 1 0,2-1-1 0,4-2-6 16,4 0-9-16,4 1-8 0,6 2 5 31,1 0 256-31,1-3-176 0</inkml:trace>
  <inkml:trace contextRef="#ctx0" brushRef="#br0" timeOffset="108070.82">5227 15252 1355 0,'-16'2'33'0,"-8"2"-22"0,-10-1-9 15,-6-2 3-15,-4-3 0 0,-7-5 2 16,-5-4-1-16,0-2-2 0,1-2-7 16,9 2-17-16,10 1-16 0,4 1-9 15,7 5-4-15,3 2-2 0,4 1 63 16,8 3-99-16,2 0 71 0</inkml:trace>
  <inkml:trace contextRef="#ctx0" brushRef="#br0" timeOffset="108705.44">5571 14747 1306 0,'2'1'28'0,"-2"2"-24"0,-2 6-4 15,-1 7 0-15,-2 6 2 16,1 9 2-16,-2 1-1 0,-1 5 0 16,2 2-2-16,2 2 1 0,-1 2-2 0,2 2-2 15,2-1-5-15,-2-2 1 16,2-5-1-16,0-5 2 0,3-12 4 0,-3-7 0 16,0-5 1-16,0-3 2 0,0-2-1 0,0-2 1 15,0-1 0-15,4 1 7 16,-4-1 12-16,0 0 9 0,0-3 6 0,0 1-10 15,2 2-17-15,1-6-6 16,2-1-3-16,0-1 6 0,6-7 6 16,4-2-4-16,1 0-5 0,6 1-1 0,-3 2 2 15,2 2 1-15,4-1 2 0,-1 1-2 16,1 1-1-16,3-3-3 0,1 3-2 16,0 0-1-16,-5 2-3 0,0 5 3 15,-5 0 2-15,1 2 0 0,-2 0 0 0,-1 4-1 16,-2 4-6-16,-2 1-4 0,-3 4-5 15,-3 4-3-15,-1 6-2 0,-2 6-1 16,-2 5 1-16,-5 1 6 0,-5 0 4 16,-6-2 5-16,-9-3 2 0,0-2 3 0,-7-2 1 15,-1-4 6-15,-2-1 5 16,1-5 2-16,-2-3 4 0,1-4 2 16,3-3-2-16,3-2-2 0,-2-2-1 0,7-1-2 15,4-2 1-15,1-3 3 16,5 3 1-16,2-2 2 0,1 1 5 0,4 2 2 15,0-2 4-15,2 3 3 0,3 1-2 16,0-1-5-16,0 1-4 0,1 0-7 16,0 0-4-16,-1 0-5 0,0 0-5 0,0 0-5 15,0 0-7-15,0 0-14 16,0 0-15-16,0-1-19 0,0-1-23 0,-3-2 1 16,3-2 38-16</inkml:trace>
  <inkml:trace contextRef="#ctx0" brushRef="#br0" timeOffset="110965.65">6612 14821 1143 0,'8'4'52'0,"48"16"1067"15,-40-19-635 1,-33-6-1206-16,-28-9-197 0,19 9 916 16,26 5 2-16,-4 1 3 0,0-1 1 15,0 0 1-15,4 0 2 0,0 0-13 16,-2-1-14-16,2-1 14 16,-3-4-7-16</inkml:trace>
  <inkml:trace contextRef="#ctx0" brushRef="#br0" timeOffset="111190.85">6541 15186 1592 0,'-4'10'80'15,"37"-5"-102"1,-24 7-76-16,-11-33 130 0,-31 16-128 16,33 4-1-16,-2 0-25 0,1-1-7 0,0-5 24 15,1-4-87-15,2-3 126 0</inkml:trace>
  <inkml:trace contextRef="#ctx0" brushRef="#br0" timeOffset="111644.78">7030 14614 1430 0,'48'1'91'16,"-48"1"-63"-16,-1-2-27 15,0 1-2-15,-50 1-5 0,48 2-2 16,-5 8-8-16,-2 3-8 0,-3 4-7 16,-1 4-1-16,-1-1 0 0,1 3-1 15,2 1-1-15,0-3 0 0,4-1 6 16,4-4 10-16,3-8 16 0,1-1 16 16,0-5 12-16,2-1 7 0,1 1 3 0,2-2-3 15,2 1-2-15,-1 0-1 16,3 0-7-16,4 0-7 0,4-1-4 0,3-1-8 15,3 0-2-15,2 1 1 16,-1-1 0-16,-2 1 1 0,-2 0 0 0,1-2-2 16,-2 0-1-16,-2 0-1 0,-2 0 0 15,-1 0 0-15,-3 0 1 0,0 0-3 16,-4 0-4-16,-3 0-8 0,0-2-19 16,-2-1-15-16,1 0-17 0,3-3-15 0,-1-4-11 15,-1-5-8-15,0-8 21 0,0-3-88 16,-2-3 110-16</inkml:trace>
  <inkml:trace contextRef="#ctx0" brushRef="#br0" timeOffset="111869.36">7288 14565 618 0,'5'0'172'0,"-1"1"148"16,-3 2-58-16,-4-9-298 0,2 6 98 16,1 2-25-16,0-2-15 0,-1 4-16 15,-2 4-10-15,0 10-1 0,-1 11 2 16,-2 12 1-16,0 8 2 0,2 6 2 15,-1 5 0-15,2-3 0 0,0 1 0 16,-2-1-1-16,1-1 0 0,0-6 1 16,2-2-3-16,-1-7 6 0,0-5 3 15,2-5 1-15,-2-2 2 0,3-7-6 0,0-4-4 16,-1-5 0-16,0 0 3 16,-2-4-6-16,3-2-8 0,0-2-7 0,0-1-13 15,0-4-12-15,2 0-16 0,-1 0-26 16,1 1 87-16,-1-4-24 0</inkml:trace>
  <inkml:trace contextRef="#ctx0" brushRef="#br0" timeOffset="126542.54">15735 7184 1502 0,'-1'1'5'0,"-2"1"-45"16,1 0-6-16,-1 1 36 15,1-1 6-15,-1 2-1 0,-2 1 0 0,-1 4-2 16,-8 3-1-16,1 8 0 0,-3 3-1 0,-3 9 3 16,2 6 4-16,-4 8 2 15,-4 7 2-15,-2 4 2 0,-2 5-2 0,1-1 1 16,2-6 1-16,5-6-2 15,1-11 0-15,8-5 1 0,1-6 0 0,5-2 0 16,2-4 0-16,-2-3 0 0,3-5 0 16,1-4-12-16,-2-5-13 0,1 0-7 15,-1-3-8-15,1-1 6 0,-1-1 8 16,-2-3 9-16,-1-4 11 0,-3-10 11 0,-4-11 7 16,-7-13 1-16,-6-14-1 0,-3-15-5 15,-1-6-7-15,-2 0-1 0,4 8-1 16,2 7-1-1,2 10 4-15,3 9 9 0,1 10 5 0,5 8 6 0,1 8 0 16,4 6-7-16,1 3 2 0,2 3-4 16,0 2-3-16,2 4-4 0,0 2-4 0,-6 6-4 15,-1 3-2-15,-4 10 2 0,-2 11 0 16,-1 11 4-16,4 7 3 0,1 9-2 16,3 4-1-16,3 2-1 15,1-5-1-15,3-5 0 0,0-9-1 0,2-9-1 16,-3-4 2-16,0-7-1 0,1-6 0 0,-2-5-1 15,0-6 0-15,2-2-2 0,0-2-6 16,2-5-2-16,1 0-3 0,-2-1 0 16,1 0 5-16,-2-2 2 0,-1-5 4 15,-3-2 5-15,-4-6 3 0,-3-8 2 16,-5-11 2-16,-3-12-2 0,-7-13-2 16,-2-10 1-16,-2-6-3 0,-5 2-3 15,3 7 2-15,3 8-3 0,1 13 0 16,6 12 0-16,7 8 8 0,4 10 9 15,4 7 7-15,4 4 5 0,2 3-8 0,1-1-11 16,0 2-6-16,1 6-7 0,-3 8-4 16,-8 8-1-1,-4 16-2-15,-7 14 3 0,-2 16 1 0,0 10 1 0,4 8-2 16,3 3-1-16,4-4-3 0,5-13-4 0,1-10 0 16,3-12 1-16,0-10 5 0,1-7 4 15,2-8 3-15,0-7 1 0,2-8-3 16,-2-4-8-16,3-3-3 0,-3-3-7 15,-3 0 2-15,1-4 7 16,-3-4 8 0,-4-6 8-16,2-4 7 0,-5-11 5 0,-4-6-2 15,-2-9-1-15,-7-11-2 0,-1-10-4 16,-3-8-1-16,1-9-3 16,4 0 0-16,1 7 0 0,3 14-1 0,3 11-1 15,3 17 4-15,6 9 6 0,6 7 11 16,2 6 10-16,2 3 1 0,-1 3-6 15,2 4-10-15,-1-2-12 0,-1 3-3 16,0 3-6-16,-5 3-9 0,-3 10-1 0,-6 10-3 16,-7 9 2-16,0 16 4 0,0 7 1 15,4 3 0-15,3 3-1 16,4-7 2-16,1-6 1 0,4-6 4 0,0-7 3 16,-1-5 2-16,2-8 0 0,-3-7 0 15,3-4 0-15,2-4-1 0,2-3-2 16,-3-2-2-16,1-2-2 0,-1-3-3 0,-2 0-1 15,0-2 0-15,-2-4 5 0,-7-5 5 16,-3-6 4-16,-1-11 8 0,-3-6 1 16,-1-9 2-16,3-6 1 0,1-3-5 15,3 0-2-15,3-1-2 0,0 3-2 16,-1 7 0-16,2 7-1 0,2 8-3 0,3 8 5 16,3 9 13-16,3 6 10 0,0 2 10 15,2 3-3-15,2 0-11 0,-2 0-14 16,-1 3-11-16,-2 3-9 0,-4 6-5 15,-6 13 1-15,-3 11 2 0,-3 15 2 0,-3 7-4 16,-2 5-7-16,2 0-2 0,1-2 1 16,3-13 4-16,6-7 6 0,0-13 4 15,2-8 2-15,0-7 4 0,3-3 1 16,3-2-4-16,-2-4 1 0,3-2-3 16,0-1-2-16,-3-1-4 0,-2-4-2 15,-6-4-1-15,-6-8 1 0,-6-10 10 0,-4-14 1 16,-3-13 4-16,2-11 0 0,-1-5 0 15,0 3 0-15,4 8 0 0,1 10 3 0,6 11 7 16,2 10 7-16,5 7 4 16,4 6 6-16,2 5-3 0,3 3-5 15,2 4-3-15,5 2-6 0,-6 0-4 0,1 0 0 16,-3 3-4-16,-3 5-3 16,-4 2-3-16,-2 8-1 0,-4 7 0 15,-3 4 0-15,2 6 0 0,0 2-1 0,-1 2-1 16,4 2 2-1,1 0 1-15,4-5 2 0,0-1 2 0,2-5 0 0,-1-4 0 16,0-1-4-16,-3-7-4 0,1-2 0 16,-2-3 1-16,-2-4 0 0,0-1 1 0,-2-4-1 15,1-1-4-15,-4-3 0 0,1-4 2 16,-1-5 0-16,-3-5 8 0,0-8 2 16,-6-8 2-16,-4-5 2 0,-5-8 1 15,1 1 2-15,5-7 1 0,1 0 5 16,1 0-1-16,3 3-3 0,0 6-1 0,4 5-4 15,6 7 0-15,3 7 6 0,2 3 2 16,5 7 2-16,4 5 1 0,2 1-5 16,5 5-1-16,-1 0 1 0,-1 0-4 15,-1 6-7-15,-3 2-4 0,-2 9-8 16,-1 7 1-16,-5 12 3 0,1 7 3 16,4 8 2-16,-2 3 3 0,2-1 0 0,3-2 0 15,-7-6 0-15,2-7 0 0,1-5-1 16,2-5 1-16,3-7-2 15,-4-4 0-15,1-4 0 0,-1-4-4 16,-1-3 2-16,4 0 0 0,-3-4-1 0,0 0 2 16,1 0-1-1,-3-4 0-15,1 0-1 0,-6-3 3 0,-3-4 1 0,-1-3 3 16,-3-6 4-16,0-5 2 0,-1-10 3 31,-4-4 2-31,-1-2 0 0,3 0-1 0,-1 0-4 0,4 5-1 0,3 2 1 0,1 6-1 16,5 7-1-16,4 7 4 0,2 5 2 31,3 5 2-31,5 2 2 0,0 0-3 16,-2-2-3-16,2 4-4 0,-2 0-8 15,-2 5-8-15,-3 4-7 0,-5 13-1 0,0 12 5 16,-4 10 5-16,-2 3 3 16,0 4 0-16,-1-6-2 0,1-1-5 0,2-4 0 15,1-8-1-15,0-4 2 0,3-3 1 16,-2-6 3-16,1-3 2 0,2-5-4 15,1-2-2-15,-1-5-3 0,-1-2-9 16,-1-2 0-16,-4-4-1 0,-2-4 4 16,-2-6 9-16,-2-7 8 0,-3-10 7 15,-1-5 5-15,-2-6 2 0,-1-3 2 16,-1-4-1-16,4 0-1 0,0 4 1 16,1 0-1-16,2 2 15 0,-5 1 4 15,-1 3-2-15,5 7-1 0,2 8-22 0,6 8-2 16,7 7 3-16,2 4 3 0,4 3 6 15,0 0-3-15,0 1-8 0,-1 4-9 16,-4 6-7-16,-4 11-3 0,-1 9 2 16,0 11 6-16,0 7 0 0,4 2 1 0,4-3-1 15,0-3-3-15,1-6-1 0,3-4 0 16,-1-3 0-16,2-5 3 0,0-4 3 16,-2-5 3-16,1-2 1 0,0-7-4 15,0-2-3-15,0-2-3 0,2-3-2 16,0 0 2-16,0-2 1 0,-1 0 4 15,0 0 3-15,-6-2 6 0,0-3 6 0,-6-4 0 16,-4-11 8-16,-5-7 0 16,-7-14 4-16,-6-17-2 0,-3-8-6 15,1-6-7-15,1 2-6 0,3 10 0 0,5 10-1 16,1 10-1-16,4 8 4 16,3 8 3-16,2 6 6 0,6 6 3 0,3 5 2 15,3 4 5-15,2 1 0 0,2 2-2 16,0 0-8-16,-1 2-11 0,-1 6-11 15,-5 11-8-15,-4 16-1 0,2 9 3 16,0 13 5-16,5 4 7 0,3-1 3 16,1-3 1-16,2 0 2 0,0-5-1 0,0-6 1 15,0-6 2-15,0-8-3 0,0-5 1 16,-1-4 0-16,-1-6 0 0,0-5 0 16,1-4-3-16,0-5-4 0,0 1-10 15,0-2-1-15,1-2-3 0,0 0-2 0,-6 0 8 16,1-5 1-16,-4-4 6 15,-11-7 11-15,-4-13 12 0,-4-10 2 0,-4-11 1 16,3-9-10-16,1 0-9 0,1 2-2 16,1 6-1-16,5 4 2 0,-4 3 1 15,1 1 0-15,1 5 0 0,0 7 0 0,8 8-1 16,3 8 0-16,6 10 8 16,5 5 10-16,-1-2 9 0,1 2 3 15,-3-2-15-15,2 7-15 0,-5 8-13 0,-3 13-7 16,-3 16 4-16,1 15 7 15,2 8 4-15,2 2 5 0,4-3 1 16,-1-7 1-16,3-5 0 0,1-3 0 0,0-6 0 16,-2-4-1-16,1-11 2 0,2-8-2 15,-2-7 1-15,2-4 2 0,-1-3-2 16,0 0 0-16,1-2 3 0,0-4-2 0,0 2 2 16,0-1 1-16,-1-1-1 15,1 0 8-15,0 0 4 0,0 0 4 0,0 0 1 16,0 0-5-16,0 0-8 0,0 0-3 15,0 0-2-15,0 0-6 0,0 0-11 16,0 0-15-16,0 0-24 0,0 0-23 16,0-1 528-16,10-6-348 0</inkml:trace>
  <inkml:trace contextRef="#ctx0" brushRef="#br0" timeOffset="129536.13">3444 9127 832 0,'7'6'49'16,"-5"-6"50"-16,-4 0-22 15,4 0 12-15,-8-4-22 0,7 4-21 16,2 2-8-16,-3-2-12 0,-2 0-12 16,-2-4-4-16,1 4-7 0,-1-2-3 15,-2 1 2 1,-5-1 5-16,-5 0 5 0,-5 0 4 0,-8 1 0 0,-3 1-4 15,-2 1-1-15,-5 1-5 0,3 0-1 0,3 1-1 16,-1 1-2-16,7 0 0 0,1 3 0 16,5-2-3-16,3 3-2 0,3 0-2 15,6 2-10-15,2 0-5 0,1 2-5 16,5 0-1-16,1 5 6 16,5 0 7-16,6 4 5 0,2 1 3 0,4 0 2 15,0 0 0 1,2-2 2-16,-3-4 2 0,0-1 1 0,-1-5 3 0,-3 0 2 15,2-1 2-15,0-3 1 0,6 3 1 16,-1-5-1-16,0 3 1 0,1-2-1 0,-4 1-1 16,3 1 1-16,0-3-2 0,0 2-1 15,1 1-1-15,-1-1-2 0,-3 1-3 16,-1 1 1-16,-3 1-1 0,-3 2 2 16,0 2 1-1,-4-2 1-15,-1 1-1 0,-1-3-1 0,-3 1-1 0,1-1-2 0,-2 1 0 16,-6 0-1-16,1 1-3 0,-7 0 3 15,1 0 0-15,-8-1-2 0,-4 0 1 16,-4-2-2 0,-4 0 3-16,-5-4 3 0,-3 0 4 0,2-4-1 0,-4-2 0 15,4-1-3-15,2-1-1 0,3-1 5 16,1 1 1-16,6-2 1 0,6 3 2 16,7 1 0-16,7 0 5 0,6 2 6 0,0 0 4 15,0 0 2-15,-1 0-11 16,1 0-10-16,0 0-15 0,-1-4-13 15,9 1 9-15,2-4-29 0,10-3-14 0,9-7 34 16</inkml:trace>
  <inkml:trace contextRef="#ctx0" brushRef="#br0" timeOffset="129855.71">4297 9390 1258 0,'-4'4'30'0,"-3"1"-14"15,-3 2-14-15,-1-1-2 0,-4 1 5 16,-1-1-1-16,-4-1-1 0,-1-1 1 0,-4-2 4 16,0 1 2-16,2-3 1 15,1 0 0-15,3-2-5 0,5 1 1 16,2 1-3-16,1-1 2 0,6 1-1 0,-2 0-2 16,1 0 1-16,3 0-2 0,-2 0-12 15,2 0-22-15,3 0-24 0,0 0-8 16,0 0 26-16</inkml:trace>
  <inkml:trace contextRef="#ctx0" brushRef="#br0" timeOffset="130471.37">4647 8888 1343 0,'-9'24'26'0,"0"0"-26"0,1 8-5 16,2-4 3-16,4 5 3 0,2 5 1 16,0 8-1-16,2 4 2 0,-2 7-1 15,1 0 0-15,-1 2 0 16,4 1 0-16,0-3 1 0,2-9-3 0,-1-9-5 0,0-10-1 15,-1-11-1-15,-3-8 4 0,-1-4 3 16,3-4 0-16,-3-1 2 16,0-1 2-16,0 0 5 0,0 0 5 0,0 0 8 15,1-1-9-15,-1-3-5 0,1-1-5 16,0-4-6-16,2-6 11 0,4-8-3 16,2-1-1-16,2 0-4 0,-1 2-4 15,6 5 9-15,-1 3 9 0,3-1 8 16,0-1 3-16,1 2 0 0,3-1-3 0,2 0-2 15,3 3-5-15,2 2-7 0,4 2-5 16,0 2-1-16,0 4-1 0,2 2 0 16,-7 1 0-16,1 5-5 0,-1 3-3 15,-6 4-7 1,4 5-8-16,-5 2-6 0,-7 3-6 0,-4 2-2 0,-6-3 7 0,-7 4 9 16,-9-1 10-16,-8 0 7 0,-9-1 7 15,-6 0 3-15,-5-3 0 0,-4-3 0 16,-5-4-3-16,0-3 1 0,-1-4 2 15,5-3 1-15,8-2 2 0,3-1-1 16,3-2-4-16,2-1-1 16,7 0-3-16,5-2 0 0,2 2-1 0,8 0 0 15,6 2-4-15,0-1-3 0,0 1-1 0,1 0-12 16,0-8-13-16,8 0 3 0,8-8 13 16,8-5 5-16</inkml:trace>
  <inkml:trace contextRef="#ctx0" brushRef="#br0" timeOffset="130734.74">6100 9368 1377 0,'-3'0'47'0,"-6"0"27"16,-4 3-79-16,-3 3-15 0,-5 2 15 16,-4 1 5-16,-7 2 0 0,-6-1 3 15,-2-2-1-15,1-4 1 0,4 1 0 16,6-2 0-16,5 1 0 0,5-2 0 16,7-2-4-16,3 1-5 0,3-1-5 15,6 0-9-15,-1 0-13 0,1 0-16 16,0 0-11-16,0 0 28 0</inkml:trace>
  <inkml:trace contextRef="#ctx0" brushRef="#br0" timeOffset="131406.41">6572 9467 1347 0,'13'4'81'16,"4"-5"-33"0,1 7-8-16,-48-23-56 0,13 8 27 0,13 2-8 15,-3-2-3-15,-2-2-3 0,-7-2 2 16,0 2 3-16,-2-3 3 0,-3 4 5 16,2-1 2-16,-5 1 3 0,0 2-2 15,1-1 0-15,2 2-6 0,0 2-5 16,3 1-5-16,2 4-8 0,0 2-7 15,0 5-6-15,-1 4-4 0,-2 5-13 16,2 4-23-16,3 1-21 0,7 5-35 0,9 2-19 16,12 3-19-16,9 3 5 0,9 1 38 15,4 0 48-15,-3-8 65 0,0-5 39 16,-6-5 22 0,-2-6 0-16,-3-4-7 15,1-4-6-15,3 1 0 0,1-6 0 0,4-3 0 16,0-4-6-16,-2-6-5 0,-1-5-4 15,-2-6-4-15,0-4-7 0,-1-7-11 0,-4-6-13 16,-3-7-8-16,-5-10-8 0,-4-6-8 0,-5-7-20 16,-4-6-22-16,-2-1-34 0,-8-1-36 15,-6 2-36-15,0 3 26 0,-6-1 48 16,0 5 70-16,0 9 106 16,-3 12 37-16,7 15 9 0,-1 13-3 0,9 12-44 15,0 9-20-15,0 6-10 0,2 11-12 16,-4 6 7-16,4 14-3 0,3 10 3 15,5 11-1-15,5 7-7 0,5 5-9 0,2 2-9 16,4 0-4-16,3 5 1 0,-1 4 0 16,7 4 4-16,1-1 8 0,1-1 7 15,2-12 10 1,-2-9 8-16,-3-8 4 0,-2-11 4 0,-5-7-6 0,-6-9-10 16,-3-10-12-16,-3-1-13 0,-1-9-8 0,-3 0-1 15,0-1-1-15,-1-4 2 16,0 0-5-16,1 0-6 0,-1 0-15 0,0-1-12 15,0 1-10-15,0-1-8 16,2-8 7-16,4-3 111 0,3-12-57 0</inkml:trace>
  <inkml:trace contextRef="#ctx0" brushRef="#br0" timeOffset="131611.68">7243 9088 1653 0,'0'0'13'0,"-2"3"-37"16,-1 3-36-16,-2 1-16 0,2 2 50 16,-1-5 12-16,3 2-30 0,0-3-37 15,0 0 729-15,1-3-497 16</inkml:trace>
  <inkml:trace contextRef="#ctx0" brushRef="#br0" timeOffset="131816.06">7272 9481 1556 0,'0'0'46'15,"-1"0"-5"-15,0 1-70 0,0-1-12 16,0 0 15-16,1 0 24 0,0 0 2 0,1 0-21 16,-1 0-22-16,1 0-26 15,-1 0-18-15,0 0 6 16,5-4 41-16</inkml:trace>
  <inkml:trace contextRef="#ctx0" brushRef="#br0" timeOffset="132573.92">8301 9062 1141 0,'9'0'283'0,"-9"0"-174"0,0 1-106 31,-2-1-23-31,-8 2 11 0,4 0-8 16,-5 0-1-16,-7 1-3 15,-5 0 11-15,-7 0 7 0,-2-3 0 0,-3 0 3 16,0-1 1-16,5-1 2 0,3 1 1 16,7-1-1-16,5 2 0 0,5 0 0 15,2 2-1-15,1-1-2 0,-1 1 1 16,1 1-1-16,-2 1-2 0,0 0-1 0,0 1-1 15,-1 2 0-15,-2 2-4 0,2 4-3 16,0 5-5-16,2-1-3 0,0 7 2 16,2 6 2-16,-1-2 6 0,0 3 4 15,0-2-1-15,3-5 1 0,-1-4 1 16,2-4 0-16,1-6 1 0,2-2 3 16,-1-4-1-16,1-3 3 0,0-1 13 0,0 0 6 15,0 0 19-15,0 0 9 0,0 0-3 16,0 0 1-16,1 0-19 0,3-4-15 15,1 1-9-15,4-3-7 0,1-2-1 16,4-1 3-16,8-1 1 0,1 2-1 16,3-1 0-16,0 4 1 0,3 0-1 15,3 2 0-15,3 3 0 0,3 0 0 16,-3 2 1-16,-6 1 0 0,-2 1 0 16,-3 2 0-16,1 2-4 0,1 2-2 15,0 4-2-15,-3-1-2 0,-1 6-3 16,-2 5-2-16,-4 2-4 0,-5 0-4 0,-6 4-4 15,-5-1-1-15,-10 0 2 0,-6-1 5 16,-9-3 11-16,-7-3 4 0,-5-3 5 16,-4-1 1-16,-6-5-1 0,-5-2-1 15,-3-4 4-15,1-2 5 0,2-4 3 0,8-1 4 16,11-1 2-16,6-3 5 0,5 3 12 16,8-3 11-16,2 1 4 0,0 1-3 15,7 1-8-15,-1 0-9 0,6 1-5 16,0 0-1-16,0 0 0 0,0 0 3 15,0 0-2-15,0-2-6 0,0 0-9 16,0 2-11-16,0-2-10 0,2 2-6 16,-1 0-8-16,-1 0-3 0,0 0-9 0,2 0-18 15,-1 0-9-15,4-7 33 0</inkml:trace>
  <inkml:trace contextRef="#ctx0" brushRef="#br0" timeOffset="138533.51">10003 14848 1182 0,'0'0'68'0,"0"0"22"0,0 1-35 16,-1-1-40-16,1 0-4 0,0 0-6 15,-2-1-2-15,-1 1-2 0,-2-2-2 16,-5 1-1-16,-4-2 1 16,-3 1 0-16,-4-1 1 0,-3 0 1 15,-4 3-1-15,1 2 0 0,-2 2 0 0,-2 4-8 16,1 4-5-16,-6 4-8 0,-1 2-7 15,5 2-4-15,4-1 1 0,8-2 5 16,7-1 6-16,8-5 13 0,0-2 7 0,4-1 3 16,1-1 3-16,2 1-5 0,5 0-2 15,4 3-1-15,8 3-1 0,4 2 1 16,5 2 2-16,5-2 0 0,2-1 1 16,1 0 3-16,0-2 0 0,0 0 1 0,1-2-1 15,4 2 0-15,-1 2-1 16,-1 2-3-16,-2 1 1 0,-2 2 14 0,-4-2 16 15,-7-2 17-15,-7-6-1 0,-7-2-5 16,-6-3-18-16,-4 1-19 0,-4 0-8 16,-7 3-16-1,-9 3 0-15,-7 5 4 0,-7 1 11 0,-4-1 11 0,-4-3 3 16,-3-4 2-16,-2-2-3 0,2-1-2 16,0-3-2-16,6 0 0 0,3-2-1 0,2-2-2 15,5 2 0-15,2-2-5 16,6 1-9-16,5 1-10 0,6 0-14 15,6-2-14-15,4 0-12 0,0 0 736 16,5 0-505-16</inkml:trace>
  <inkml:trace contextRef="#ctx0" brushRef="#br0" timeOffset="138770.41">10981 15142 1444 0,'-2'0'32'0,"-3"0"-7"0,-5 0-36 0,-7-1 1 16,-3 0 8-1,-8 0 2-15,-2-5 3 0,-3 3-5 0,-3-2-10 0,0 2-17 16,2 3-18-16,-1-1-12 0,3 1-8 15,5 0-3-15,6 0 105 0,8 0-38 16</inkml:trace>
  <inkml:trace contextRef="#ctx0" brushRef="#br0" timeOffset="139337.1">11352 14377 1717 0,'-1'3'27'16,"1"2"-31"-16,-6 9-25 0,2 15 4 15,2 9 16-15,-2 10 9 0,-1 7 0 16,-1 1 3-16,-4 5-7 0,2 3-13 0,2 1-12 15,4 4-13-15,2-3-1 0,2-6 10 16,1-4 11-16,2-15 8 16,-1-9 10-16,1-11 3 0,-3-7 1 0,0-5 1 15,2-4 5-15,-4-4 1 0,0-1 5 16,1 1-4-16,-1-1-5 0,0 0-6 16,-1-2-10-16,4-1-7 0,3-6 0 15,2-5 5-15,4-8 5 0,5-5 10 16,1-4 3-16,3-2 1 0,3 3 0 15,0 3-3-15,2 8 5 0,0 3 6 0,0 2 4 16,0 2 4-16,5 3-3 0,0 1-8 16,1 5 1-16,1 3 4 0,-4 0 1 15,-1 2 0-15,-2 6 0 0,-3 1-6 16,-7 1-1-16,-3 2-5 0,-6 3-13 16,-4 6-21-16,-6 8-10 0,-9 5-3 0,-9 1 10 15,-10 0 19-15,-1-8 12 16,-4-1 6-16,-3-4 7 0,-1-4 1 0,1-1 0 15,0-5 2-15,5-3-2 0,2-1-2 16,7-3-2-16,3-2-2 0,4-2-3 16,4-1-2-16,4 0-3 0,1-1-5 15,2 0-7-15,4 1-4 0,3 0-7 16,0 0-17-16,-2-6-14 0,6 5-21 16,0-6-2-16,6-4 40 0</inkml:trace>
  <inkml:trace contextRef="#ctx0" brushRef="#br0" timeOffset="139603.73">12655 14904 1455 0,'-3'28'91'16,"-167"-48"-51"15,126 13-37-31,8 4-2 0,2-1-2 16,3 1-7-16,3-1-11 0,2-2-13 16,5 1-13-16,3 1-15 0,2 1-16 15,6 0-16-15,4 1 300 0,5 2-172 16</inkml:trace>
  <inkml:trace contextRef="#ctx0" brushRef="#br0" timeOffset="140024.42">13494 14922 1406 0,'1'0'75'0,"-1"-3"29"0,0 3-76 15,-1-5-46-15,-4-2 3 0,-2-3 7 16,-7-3 7-16,-3-4 2 0,-8-2 2 16,-5 0-1-16,-5-1 1 0,-1 0-2 15,2 4-2-15,3 4-5 0,3 2-4 16,0 6-3-16,0 0-5 0,-4 6-8 15,-5 5-4-15,-2 8-6 0,0 5-11 16,-3 6-9-16,4 3-13 0,5 2-19 0,5-1-15 16,10 0 6-16,7 3 13 0,4-3 31 15,7 2 40-15,4-1 18 0,5-1 8 16,5 2 9-16,4-5 14 0,6-1 10 16,1-5 7-16,0-4-3 0,5 0-16 15,-3-4-15-15,6-2-20 0,2-2-22 16,2-3-12-16,-1-5-3 0,-8-2 13 15,0-5 14-15,-2-4 9 0,1-4 7 0,6-3 79 16,-2-5-59-16</inkml:trace>
  <inkml:trace contextRef="#ctx0" brushRef="#br0" timeOffset="140466.48">13342 14080 1432 0,'1'0'44'0,"-1"0"-5"0,0 2-37 16,0 1-5-16,-1 3 0 0,-1 3 2 15,-3 7 1-15,1 5-1 0,-2 7 1 16,2 7 0-16,1 4 1 0,3 8 0 16,-1 7 1-16,1 7-1 0,1 5 1 15,2 3-2-15,3 1 2 0,0-1 8 0,2-2 8 16,1-3 5-16,1-3 5 0,3-4 5 16,1-6 3-1,-1-10 2-15,2 0-3 0,-6-9-14 0,-2 0-10 0,-1-4-7 16,-2-5-2-16,1-1 0 0,-2-9-1 0,-2 1 2 15,-1-7 0-15,0-2 0 16,1-1-1-16,-1-3-2 0,1-1 0 0,-1 0-2 16,0 0-5-16,0 0-8 0,0 0-8 15,0 0-11-15,1 0-5 0,-1 0-21 16,-1-3-28-16,1-1-20 0,0-6 730 16,2-15-479-16</inkml:trace>
  <inkml:trace contextRef="#ctx0" brushRef="#br0" timeOffset="142404.09">14027 14511 1197 0,'0'-1'139'0,"0"1"125"0,-1 0-151 0,1-2-82 16,0 2-4-16,0 0 4 0,0 0-2 15,2 2-5-15,-2-2-10 0,0 0-8 16,0 1-10-16,0-1-15 0,0 0-11 15,0 0-17-15,0 0-25 0,0 0-22 16,0 0-20-16,-1 0-26 0,1 0 772 0,-2 1-484 16</inkml:trace>
  <inkml:trace contextRef="#ctx0" brushRef="#br0" timeOffset="142610.31">14023 14815 1127 0,'0'0'124'0,"1"0"134"0,0 0-179 16,-1-1-58-16,0 1 7 15,0 0 0-15,0 0-1 0,2 0-13 0,-1 0-15 16,-1 0-10-16,0 0-7 0,0 0-7 16,-1 0-7-16,0 0-7 0,0 0-17 0,1 0-8 15,0 0-17-15,0 0-2 16,3-2 505-16,4-4-324 0</inkml:trace>
  <inkml:trace contextRef="#ctx0" brushRef="#br0" timeOffset="143336.32">14911 14494 1064 0,'28'16'176'0,"-65"-32"1650"31,29 15-2427-31,-4 0 71 16,-5 1 230-16,-9 0-8 0,-2-4 305 16,-6 1 0-16,1-1 2 0,1-2 1 15,1 0 0-15,1 2 1 0,1-1 1 16,6 3-1-16,3 2-1 0,3-1 1 16,1 1-1-16,8 1 0 0,-1-1 2 15,5 1-2-15,3 3 0 0,-3-4 0 0,1 0 0 16,3 5-1-16,0-1-3 0,0 7-3 15,0 3-2-15,-2 6 3 16,-1 4 1-16,3 4 3 0,-1 2 2 0,1-2 0 16,0-1 1-1,-1-6 1 1,-2-5-2-16,-1-2 2 0,1-5-1 0,3-5-1 16,0 0 1-16,0-3 2 0,0-1-1 15,0 0 2-15,0 0 1 0,0 0 6 16,0 0 9-16,0 0-6 0,1 0 2 15,-1 0-2-15,6-1 2 0,-1 0 11 16,4-2 0-16,8 0-5 0,6-1-9 0,7-1-10 16,7 2-6-16,0 3-2 0,0 2 0 15,-3 4 5-15,0 4 2 0,-4 1 0 16,0 4-2-16,-3 1-3 0,-4 1-1 16,-4 3 2-16,-5 0 2 0,0 0 0 15,-5 7-8-15,-2 3-5 0,-6 4-3 16,-2 1 2-16,-8-1 7 0,-6-2 6 0,-2-3 2 15,-5-2 1-15,-6-2-1 0,-4-5 1 16,-6-4 1-16,0-7 1 0,-3-3 1 16,1-5-3-16,-1-2 1 0,1-3-2 15,1-3-3-15,-2 0-3 0,0-5-4 16,0-1-8-16,3-5 682 0,3-7-485 0</inkml:trace>
  <inkml:trace contextRef="#ctx0" brushRef="#br0" timeOffset="144093.19">8550 9726 1551 0,'0'0'23'0,"0"0"-22"0,-2 0-12 0,1 1-4 16,-1-1 11-16,-2 0-8 0,-9-2-1 16,-9-1 1-16,-12-3 10 0,-17-3 9 15,-13-6 5-15,-13-5 0 0,-20-3-4 16,-8-5-3-16,-9-2-1 0,-5-3-3 16,-10 0 1-16,-8-2-1 0,-10-3 0 15,-9 0 1-15,-6-1-2 0,-9-3 1 0,-7 0 0 16,-13 3 1-16,0 0-1 0,-13 1 2 15,-4 4-2-15,0 2 0 16,-8 2 0-16,6 2 0 0,-5 3-1 0,-6 1 2 16,6 0-1-16,-2 4-1 0,14-4 1 15,-2 4-1-15,12 4-1 0,12 3 4 0,4 0 11 16,17 4 11 0,11 4 9-16,13 3 5 0,13 2-2 0,10 0-2 15,17 3-3-15,9 0-3 0,19 3-3 0,15 0-5 16,12-1-4-16,14 1-6 0,13-5-4 15,7-1-1-15,6 0 1 0,1 0 2 16,0 0 2-16,0 1-6 0,0-1-8 16,0 0-13-16,0 0-13 0,0 0 1 15,1 0 0-15,0 0-4 0,3-1-7 0,-2 0-12 16,5-1-9-16,5-3-10 0,15-8 670 16,14-3-448-16</inkml:trace>
  <inkml:trace contextRef="#ctx0" brushRef="#br0" timeOffset="146002.45">11007 9047 1340 0,'-1'0'35'16,"0"0"-13"-16,0 0 2 0,1 0-1 15,0 0 3-15,-2 0-7 0,1 0-11 0,-1 0-7 16,-2 0-1-16,-4 2 1 0,-6-2 2 15,-4 1 2-15,-6 1-1 0,-7 2-2 16,-4 0 1-16,-2 3-2 0,-3 0 1 16,2-1 0-16,0 2 0 0,1 1-3 15,6-2-4-15,5 0-8 0,7-1-10 16,7-1-12-16,4-2-13 0,5 1-1 0,2-2-2 16,1 0 0-16,3 0 7 15,3 3 6-15,5-1 10 0,8 6 16 16,7 2 11-16,11 2 1 0,9 4 0 0,2 0 1 15,0 1 1-15,-2-1 1 0,-4 0 2 16,0 0 0-16,0 2-1 16,1 3 0-16,1 2-4 0,-2-3 3 0,0 2 9 15,-4-3 5-15,-4-2 6 0,-6-2 4 0,-8-5 2 16,-6-2 8-16,-8-3 5 0,-3 1-9 16,-3 0-14-16,-5 2-16 0,-4 5-10 15,-7 0 2-15,-4 3 3 0,-10-1 2 16,-5 0 0-16,-3-2 1 0,-4-5 4 15,1-4 4-15,-1-3 4 0,-2-3-2 16,4 0-1-16,2-3-3 0,2 0-4 0,2 0 0 16,4 2 0-16,4-2-3 15,5 1-1-15,6 2-4 0,6-1-7 0,8 1-4 16,0 0-12-16,-1-1-19 16,2 1-14-16,0 0-13 0,6-2-132 0,4-5 134 15</inkml:trace>
  <inkml:trace contextRef="#ctx0" brushRef="#br0" timeOffset="146349.7">12145 9251 850 0,'-3'0'273'16,"-28"53"-149"-1,38 36-108-15,-75-178-23 0,35 65 13 16,1 30-1 0,1 3-1-16,-2-4 1 15,3 0 0-15,0-2 0 0,-1-2 0 0,4 1 0 16,1-1-2-16,4-4 1 16,5 3-3-16,4 0-7 0,6-1-14 15,2 0-15-15,5 1 24 0,0 0-246 16,-1-3 187-16</inkml:trace>
  <inkml:trace contextRef="#ctx0" brushRef="#br0" timeOffset="146854.98">12397 8821 1422 0,'2'1'50'0,"-2"2"26"0,-4 4-87 15,-3 4-1-15,3 6 7 16,-3 8 5-16,0 2 2 0,5 6-1 0,-3 3 0 16,1 3-1-16,3 3 1 15,-1 0 0-15,2 1-1 0,1-2 2 0,0-3-4 16,3-5-5-16,-1-6-3 16,1-11-1-16,-1-6 3 0,-3-6 7 0,0-4 0 15,0 0 3-15,0 0 5 0,0 0-1 0,0 0 6 16,0 0-2-16,0 0-10 0,0-1 1 15,-2-2 6-15,4-1 8 0,3 1 11 16,2-4-2-16,3-3-10 0,5-1-13 16,0-3-2-16,3 5-4 0,0 1 6 15,1 4 6-15,1 0 7 0,0-1 5 16,1 5 2-16,0-1-1 0,-1 2-3 16,-5 1-4-16,-2 1-8 0,-3 3-5 31,-2 0-3-31,-3 3-10 0,1 5-17 0,-4 6-11 15,-2 4-4-15,-2 5-3 0,-6 2 10 16,-6-5 10-16,-8 1 4 0,-7-7 11 0,-7-3 7 16,-1-4 5-16,-1-5 1 0,2-2 1 15,-1-2 0-15,1-2 0 0,5-2-1 16,2 0-4-16,6-2-4 0,3-2-7 16,7 2-4-16,5 0-10 0,7 2-14 0,0-1-3 15,-3-5 119-15,10-1 125 16,9-8-108-16</inkml:trace>
  <inkml:trace contextRef="#ctx0" brushRef="#br0" timeOffset="147111.04">13511 9227 1574 0,'-13'2'29'16,"-4"2"-33"-16,-7 4-7 0,-7 1 11 16,-1 0 0-16,-6-2 1 0,-5-3 0 15,2 1 0-15,3-2 1 0,7-1-1 16,8 2 1-16,6-2-6 0,6-2-11 0,6 1-12 16,5-1-9-16,0 0-5 15,0 0-11-15,0-1-15 0,0 1 485 0,6-4-322 16</inkml:trace>
  <inkml:trace contextRef="#ctx0" brushRef="#br0" timeOffset="147536.37">14115 9195 1340 0,'2'0'34'0,"-1"0"-16"15,-1 0-26-15,-3-2-9 0,-6-2 3 0,-5 1 7 0,-6-1 0 16,-9-3 5-16,-7 3 7 0,-7 1 2 16,-4 0 2-16,6 3-1 0,3 0-5 15,9 1 0-15,3 4 3 0,1 1-2 16,0 4 0-16,0 2-2 0,4 5-3 15,4 2-5-15,1 3-11 0,5 1-19 16,7 2-27-16,5 3-7 0,8 2 6 16,5 3 19-16,3-5 30 0,3-4 12 15,5-6 5-15,1-3 3 0,3 0-2 0,3-2-3 16,0 1-9-16,3-9-10 0,1-3-13 16,-1-6-6-16,-4-5 2 0,-6-5-4 15,-3-6-9-15,-5-4-22 0,-2-10-11 16,0-1 16-1,-1-4 27-15,1 0 35 0,-4-3 14 0,-2-4-1 0,-3-1-36 16,-2-6-51-16,-1 0 48 0</inkml:trace>
  <inkml:trace contextRef="#ctx0" brushRef="#br0" timeOffset="147803.68">13997 8585 613 0,'-16'19'14'0,"5"1"-7"15,0 7 39-15,6 4 8 0,2 3 1 16,3 7-5-16,5 5-13 0,4 6 1 16,5 1 1-16,3 6-3 0,-2-3-14 15,5 1-9-15,0 3 1 0,2-2-4 16,0-1-1-16,-1-4 2 0,-3-11 0 0,-6-8 1 16,-4-13-1-16,-2-3-5 15,-1-6-1-15,-1-2-2 0,-1 0-2 0,-1-5 2 16,-2-4 3-16,1 0 1 15,-1 0 1-15,0-1-7 0,0 0-11 0,0 0-17 16,0 0 27-16,0 0-207 0,0 0 153 16</inkml:trace>
  <inkml:trace contextRef="#ctx0" brushRef="#br0" timeOffset="148080.71">14582 9521 823 0,'12'2'81'16,"-13"-2"-42"-1,-3 0-57-15,-10 2 37 16,14-2-7-16,0 1-5 15,0-1-2-15,0 0 2 0,0 0 1 0,0 0-1 0,0 0 11 16,0 0 14-16,0 0 9 0,0 0 7 16,0 0-10-16,0 0-16 0,-1-2-11 15,1 2-6-15,1 0-5 0,0 0-13 16,-1 0 13-16,0 0 286 0,2 0-211 0</inkml:trace>
  <inkml:trace contextRef="#ctx0" brushRef="#br0" timeOffset="148536.63">14398 9229 1316 0,'32'23'67'0,"-11"-6"-48"16,24 14-11-16,-122-83-15 0,58 34 27 16,20 18-3-16,0 0 4 0,2 0 2 15,-3 0 7-15,0 0 7 0,4-1 8 16,2-1-3-16,4 2-7 0,4-3-9 15,3 1-12-15,5-4-4 0,0 1-1 16,-1-2-3-16,1 2-1 0,-5-1 0 0,2 1-2 16,1-1-2-16,-1 1 1 0,3-1-2 15,-3 1-1-15,-2 4 0 0,-4-2-1 16,-4 2 0-16,-5 0-5 16,1-2-12-16,-1 3-12 0,1 0-9 0,0-1-6 15,4-1-5-15,4 0 4 0,3-1-33 16,10 3 12-1,0 0 35-15</inkml:trace>
  <inkml:trace contextRef="#ctx0" brushRef="#br0" timeOffset="149332.71">15705 9312 1608 0,'1'0'25'0,"0"-1"-27"16,-1-1-15-16,0 2 18 0,-1-3 13 0,1 1-1 0,-2-3-12 15,-4-1-5-15,-1-6-2 16,-10-5 6-16,-1-2 8 0,-6-3-3 0,-6 1-1 15,0-2-3-15,-6 3-1 0,-2 1 0 16,6 3 2-16,0 5 0 0,8 0-1 16,8 5-11-16,-1 3-14 0,3 5-2 15,-5 5 2-15,-4 7-6 0,2 6-12 16,0 6-22-16,7 7-35 0,6 4-19 16,8 3-3-16,9 2 11 0,6-5 29 0,5-7 40 15,-2-9 34-15,-1-8 18 16,1-3 7-16,-2-2-1 0,2 0 0 0,2-4 5 15,0-4 14-15,1 0 14 16,0-3 0-16,1-2 2 0,-4 0-4 0,-1-2-8 16,-4 1-5-16,-4-3-4 0,-1 2-11 15,-2-2-9-15,-2-5-5 0,1 2-9 16,-2-2 0-16,-3-1 5 0,2 4 11 16,-2 1 7-16,-1 4 3 0,0 2-4 15,1 4-7-15,0 0 2 0,0-1-4 0,0 1-16 16,-1 0-1-16,0-2-7 15,6 6-2-15,9 7-14 0,8 11-22 0,11 16-6 16,6 10-1-16,5 13 27 0,1 5 20 16,0 7 6-16,3 15 3 0,5 11 0 0,3 5 9 15,2 7 8-15,-6-2 13 0,-10-6 12 16,-15-10 3-16,-12-14-6 0,-11-15-13 16,-7-15-12-16,-7-6-12 0,-5-7-5 15,-7-8 1-15,-4-1 2 0,-6-7 4 16,-9-4 8-16,-4-4 1 0,-2-6 1 15,-3-6 11-15,0-6 7 0,-1-9 2 16,-6-5 6-16,2-7-13 0,-3-3-7 0,1-8 0 16,2 3-4-16,6-3 1 0,11 3 5 15,10 2 2-15,10 3 5 0,5 2 6 16,3 4 6 0,2 1 5-16,4 6 6 0,3 2-4 0,0 1-4 0,2 2-7 0,2 3-13 15,1 0-3-15,2-1-6 0,1 1-6 16,2-2-1-16,2 2-5 0,-2 1-1 15,-2 1 1-15,-3 4 1 0,-3 2 1 16,-1 0-3-16,0 1-13 0,0-2-20 31,0 2-12-31,0 0-28 0,0 0-26 0,0 0-6 0,-2-2 684 0,-6 2-443 0</inkml:trace>
  <inkml:trace contextRef="#ctx0" brushRef="#br0" timeOffset="150989.53">16181 8952 1899 0,'0'0'0'0,"0"1"-53"0,0 0-2 15,0-1 29-15,0 0 25 0,3 0 5 16,-3 2-1-16,0-2-27 0,0 0-28 16,1 0-36-16,-1 0-23 0,0 0 2 0,-2-2 160 15,-1-1-51-15</inkml:trace>
  <inkml:trace contextRef="#ctx0" brushRef="#br0" timeOffset="151162.34">16295 9284 1233 0,'0'0'12'0,"-2"0"-27"15,0 0-7-15,2 0 8 0,-1 0 14 16,2 0 2-16,1 2-15 0,0-2 313 16,1 0-590-16,6-9 302 0</inkml:trace>
  <inkml:trace contextRef="#ctx0" brushRef="#br0" timeOffset="151858.47">17016 8545 1500 0,'-6'3'7'0,"-4"7"-30"16,-6 7-12-16,-2 5 17 0,-4 4 18 15,2 3 0-15,1 4 1 0,0 6 1 16,1 2 0-16,-3 6 0 0,3-1-2 0,3 2-9 15,7-2-19-15,7 1-10 0,6-1-6 16,10-2 5-16,6-1 17 16,2-5 6-16,5-2 7 0,4-4 3 0,1-7 2 15,2-2 1-15,-8-5 4 0,-7-7 5 16,-4-5 2-16,-2-2 2 0,-2-4-3 16,-1 0-1-16,0 0 10 0,-4-2 3 0,1 2 8 15,1-3 2-15,-3-3-8 0,1-1-8 16,0-4-5-16,-2-3-5 0,0-2 2 15,-2 0 8-15,2-2 11 0,-6 0 10 16,1 2 10-16,-3 0 2 0,-1 0-9 16,-3 0-7-16,-4-5-10 0,-4-3-7 15,-7-3-2-15,-6-2-5 16,-4 0-4-16,-4-1-1 0,-3 1-2 0,3 0-1 16,2 0 0-16,1 0-1 0,7 5 1 15,-2-1 1-15,1-1-3 0,3 1-1 0,-2-1 0 16,5-3-2-16,1 6 2 0,5 3 4 15,3 4 1-15,2 2 1 0,2 1 2 16,0 2-2-16,3 2 1 0,-1 1 1 16,5 5 6-16,-1-3 5 0,2 5 4 0,3 1 5 15,-3-2-2-15,1 2-3 16,-1 0-6-16,0 0-10 0,0 0-1 0,0-5-1 16,5 4 4-16,-2-1 4 0,4 1-5 15,3-3-1-15,0 2-2 0,9 0-1 16,0 1 2-16,1-1 0 0,5 0 1 15,-1 2 2-15,-4 0 0 16,-1 0 1-16,-2 0-2 0,0 0 1 0,-2-1-3 0,0 0 0 16,-5 1 1-16,-1-1-1 0,-3 1 2 15,0 0-8-15,0-1-16 0,-2 0-17 16,2 1-25-16,2-4-21 0,3 2 203 16,3-1-108-16</inkml:trace>
  <inkml:trace contextRef="#ctx0" brushRef="#br0" timeOffset="163524.32">23588 2390 1554 0,'1'4'12'0,"-1"-4"-43"0,-1 0-21 15,-2 0-11-15,3 0 35 0,0 0 30 16,0 0 13-16,1 0 3 0,-1 0-2 0,0 0-5 16,2-6-3-16,1 3 3 0,1-5 13 15,2 0 9-15,2-3 8 0,0-1 2 16,2-1-4-16,0-1-4 15,2-1-4-15,3-3-3 0,2-1-2 0,1 0-3 16,-1 1 0-16,2-1 0 0,1-1-4 16,2-1-2-16,2-1-3 0,8-2-4 15,7 2-2-15,7-7-3 16,6 3-1-16,2-7-2 16,1 1-1-16,4-3-1 0,4 0-3 0,3 1 0 0,7 1 3 0,6 0 4 15,-1 0 1-15,0 4 5 0,-2 0-3 16,2 1-4-1,6 1-5-15,17 1-7 0,5 3-1 0,2 2-2 16,8 3 1-16,12 4-4 0,13 1-9 0,11 6-8 16,19 5-5-16,3 7-2 15,7 7 9-15,16 9 6 0,-10 6 9 0,-7 3 9 0,6 4 2 16,-15 5 4-16,-7 2 3 0,13 5-9 16,-9 7-7-16,-5 2-2 0,11 5 0 15,-11-3 8-15,-11 1 6 0,2 2 9 16,-4 5-1-16,-9 7 3 0,-5 8-1 15,-3 6-5-15,-12 4 2 0,-9 0-2 16,-6 1 0 0,-16-3-1-16,-17-4-2 0,-13-2-2 15,-7-7-1-15,-6-4 1 0,-6-9 0 0,-2-7 0 0,-5-10 1 0,-9-11 0 16,-2-9 1-16,-8-7 1 0,-3-6 2 16,0-1 1-16,-4-7 2 0,-1-2 2 15,-6-2 2-15,5 0 3 0,-3-1-2 16,-1-2-1-1,5-3-4-15,-1-2-7 0,0-4-5 0,2-4-3 0,1-3-2 16,2-2 1-16,1-5 3 0,-3-1-1 0,-2-1 4 16,0-2 2-16,0-2-3 15,0 0 1-15,-3-2-1 0,1 2 0 0,-3 7 3 32,-2 6 7-32,0 6 7 0,0 8 2 0,1 2 0 0,-1 3-6 0,0 0-8 15,0 0-2-15,0 0-5 0,0 0-2 16,-2-1 1-16,2 1-4 0,0 1-3 15,0 6-4-15,0 5-2 0,5 14 3 0,7 15 5 16,7 18 4-16,11 15 1 16,8 14 1-1,9 6-1-15,8 1 2 0,0-8 7 16,-1-14 1-16,-9-14 5 0,-12-12-1 16,-10-13-4-16,-11-8-3 0,-6-6-1 0,-4-5-4 15,-7-3-10-15,-6-3-2 16,-10-3-3-16,-14-2 2 0,-11-1 10 0,-12-6 3 15,-5-6 6-15,1-4 6 0,-4-5 7 16,2-1 9-16,1-1 7 0,-4-1-1 16,-1 0-1-16,-2 2-5 0,0 0-5 15,11 1-2-15,5 3-3 0,8 1-5 16,8 3-3-16,7 3-2 0,10 2 0 0,6 2 0 16,10 2 2-16,-1 0 0 0,6 2 3 15,0 0-5-15,2 2-6 0,-2-2-14 16,0 0-19-16,0 0-9 0,0 0-34 15,0 0-15-15,0 0 246 0,0 0-142 16</inkml:trace>
</inkml:ink>
</file>

<file path=ppt/ink/ink2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7:20:19.566"/>
    </inkml:context>
    <inkml:brush xml:id="br0">
      <inkml:brushProperty name="width" value="0.05292" units="cm"/>
      <inkml:brushProperty name="height" value="0.05292" units="cm"/>
      <inkml:brushProperty name="color" value="#FF0000"/>
    </inkml:brush>
  </inkml:definitions>
  <inkml:trace contextRef="#ctx0" brushRef="#br0">11861 8825 1329 0,'1'1'24'0,"-1"-1"-32"0,2 0 1 0,-2 2-1 15,0-2 5-15,0 0 3 0,-2 0 1 0,-1 0-2 16,3 0-1-16,0 0-2 0,0 0 0 16,0 0 1-16,-2-5 3 0,2 4 1 15,0 1-1-15,0-1 6 0,-2-1 6 16,0-2 1-16,-1 1 12 0,3 3 1 16,0 0-5-16,0 0-1 0,0 0-11 15,-4-2-7-15,4 2-2 0,-7-4-3 0,0 3 0 16,-1-1 0-16,-7-3 0 0,-3-1 1 15,-8-1 1-15,-4 0 0 0,-2-1 1 16,0-2 0-16,-3 2 0 0,1-1 0 16,1 0 0-16,0 1 0 0,2-2 0 15,-2 4 0 1,-1-1 0-16,-3 0 1 0,-3 0 3 0,-5 1 2 0,-8 3 3 0,0 0 0 16,0 1 0-16,-4 2-1 15,-1-4-1-15,-4 1-2 0,-6-1-1 16,-7-2-2-16,-8-1-1 0,0 2 1 0,-1-2 0 15,1 1-1 1,5 1 4-16,-4 0 2 0,-3 1 0 16,1 1 4-16,-1 1 2 0,5 2 1 15,0-1 2-15,-1 1 3 0,-4 0-5 16,-4 1 0-16,-2 1-1 0,-1 1-5 16,1 0 0-16,-2-2-3 0,-10 0-2 15,0 0 2-15,-7 2 1 0,2-3 0 16,3 0 0-16,-7 3-1 0,5-1 0 15,-5-1 4-15,7 2-2 0,-5-1 13 0,-6-2 3 16,-1 0 1-16,-4 0 8 0,5 0-10 16,-3-2-1-16,-4 2 10 0,-10-3 20 15,-24-3 39-15,-10-3 3 0,-9-5-12 16,-1 2-34-16,20-1-44 0,20 6-9 0,15 7-2 16,16 3 3-16,-4 3 4 15,-1 0 2-15,-4 1-1 0,-1 0 1 0,2 0 0 16,-1-3-1-16,4 1 0 0,1-1 1 15,12 0 0-15,5 1 0 0,2 1 1 16,3-1-1-16,3 1 0 0,2 1 0 0,10-1 0 16,5-1 2-16,3-3 1 0,5 0-1 15,1 1 0-15,0 0 0 0,5 0-2 16,3 0 1-16,3-2 0 0,2-1-2 0,0 0 2 16,4 0 1-16,5-4-2 0,6 2 0 15,3 0 0-15,3 0 0 0,2-1 0 16,3 3 0-16,3-1-1 0,2 1 2 15,1 0 0-15,2-2 0 0,1 1 1 16,0-3 0-16,5 4-2 0,0 0 1 0,5 0-1 16,-3 0-1-16,-1 0-1 0,2-1 0 15,-1 1-1 1,4 0-1-16,-4 0 1 0,4 0-1 16,0 0-6-16,-1 0-9 0,1 0-13 15,-1 0-11-15,1 0-7 0,0 0-11 0,0 0 0 16,0 0-9-16,0 0-15 0,0 0-2 15,1 0-18-15,2-2-4 0,6-7 704 16,11-10-455-16</inkml:trace>
</inkml:ink>
</file>

<file path=ppt/ink/ink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21:03.241"/>
    </inkml:context>
    <inkml:brush xml:id="br0">
      <inkml:brushProperty name="width" value="0.05292" units="cm"/>
      <inkml:brushProperty name="height" value="0.05292" units="cm"/>
      <inkml:brushProperty name="color" value="#FF0000"/>
    </inkml:brush>
  </inkml:definitions>
  <inkml:trace contextRef="#ctx0" brushRef="#br0">3191 15022 1390 0,'1'0'-1'15,"2"6"-1"-15,1-1-1 16,3 4 2-16,4 7 0 0,2 3 0 15,3 9 1-15,2 2 2 0,4 7 0 16,3 3 0-16,5 0 1 0,4 2-1 16,-2-2-1-16,-2 0 0 0,-4-3-4 0,-5-3-9 15,0-7-10-15,0-6-15 0,1-1-16 16,-1-11-24-16,0-2 42 0</inkml:trace>
  <inkml:trace contextRef="#ctx0" brushRef="#br0" timeOffset="331.39">3910 14720 1446 0,'9'3'127'0,"19"1"115"15,-43 0-175 1,-3 5-206-16,-4 9-38 0,13 9 174 0,-2 8 1 15,-4 6 2-15,-1 14 4 0,0 13 2 16,1 12 4-16,1 14 0 0,3 15-2 16,2 14-2-16,1 13-2 0,1 8-2 15,2 1 1-15,-1 2-1 0,2-5 0 16,-2-10 0-16,1-7 1 0,-2-16-2 16,-2-17 0-16,-2-10-3 0,-5-11-6 15,-1-11-8-15,0-9-9 0,3-13-7 16,2-9-9-16,4-5-5 0,3-11-8 15,0-1-14-15,3-6-18 0,0-2-30 16,2-4-152-16,0 2 166 0</inkml:trace>
  <inkml:trace contextRef="#ctx0" brushRef="#br0" timeOffset="1361.68">4202 16142 1072 0,'1'0'62'0,"-1"0"20"16,1 0-7-16,1 0-14 0,0 0-3 16,5-2-4-16,2 0-4 0,6 1 0 15,1-2 0-15,4 0-1 0,4-4 0 16,3-2-11-16,6 0-12 0,0-5-13 0,-3 1-7 15,1-5-1-15,-4-3 2 16,0 0 4-16,-1-2 1 0,-6-3 0 0,1 1 0 16,-4-1-3-16,-3-2-2 15,-1-1-2-15,-4 1-4 0,-4 1-3 0,-2 2-2 16,-5 3-3-16,-2 3-1 0,-3 3-1 16,0 2-1-16,-1 3-2 0,-2 2-3 15,-1 4-2-15,-4 0-5 0,2 2-2 16,-1 3 2-16,-1 4 2 0,-1 4 3 0,-3 7 5 15,-6 1 2-15,-2 8 2 0,-1 4-7 16,-1 4-18-16,1 7-16 0,4 6-15 16,4 5-8-16,4 3 4 0,7 4 13 15,7-2 14-15,5-5 16 0,5-9 21 0,3-7 11 16,3-2 6-16,2-4 7 16,0-2-2-16,1-5-2 0,2-4 2 15,3-4-1-15,0-4 0 0,4 0 1 0,-1-2 5 16,-1 0 3-16,0-3-1 0,-3-1-3 15,3-1-14-15,0-2-12 0,3-2-15 16,0-2-13-16,-2-1-12 0,1-2-10 16,-2 0-15-16,-2-1 72 0,0 0-18 0</inkml:trace>
  <inkml:trace contextRef="#ctx0" brushRef="#br0" timeOffset="1894.02">5411 15475 1573 0,'0'0'43'0,"0"0"-11"0,-2 0-40 16,0 0-22-16,-1 2 4 0,-4 0 4 0,-3 0 4 16,-4 3 6-16,-3 5 5 0,-3-1 4 15,-1 8 2-15,-4-3 1 0,2 1 0 16,1 4-1-16,3-2-7 0,2 4-8 16,0 4-3-16,4-1-2 0,2-2 7 0,5-5 8 15,4-6 4-15,2-6 2 16,0-1 12-16,2-2 16 0,-1-1 17 0,0-1 19 15,0 0 6-15,3 2 3 0,-1-2-1 16,4 0-12-16,4 2-14 0,4 0-17 16,0 1-16-16,3 3-9 0,2 1-4 15,-1-2-1-15,4 4-9 0,2 4-15 0,0 0-15 16,0 6-16-16,2 5-1 0,1 3 11 16,3 7 13-16,-1 2 15 0,-4 1 6 15,-4 1 5-15,-4 1-3 16,-2 0-4-16,-2 0-9 0,-7-1-16 0,-2-6-6 15,-5 0-3-15,-1-11 5 0,-7-2 11 16,-3-4 8-16,-5-2 7 0,-5 1 5 16,-6-3 4-16,-4 0 4 0,-1-2 1 0,-2-2-1 15,4-3-9 1,-3 0-10-16,0-3-60 0,-2-1-56 0,-2-3 76 0</inkml:trace>
  <inkml:trace contextRef="#ctx0" brushRef="#br0" timeOffset="2700.75">3690 15581 514 0,'0'-1'22'0,"0"1"7"0,0 0-5 16,1 0 12-16,-1 1 24 0,0 0 15 0,0-1 5 15,0 0-15-15,0 0-24 0,0 0-24 16,0 0-16-16,-1 2-3 0,1-2 2 15,0 0 7-15,0 0 12 16,0 0 10-16,0 0 6 0,0 0 2 0,-2-2-2 16,0 0-8-16,2 2-5 0,0 0-6 15,-1 0-5-15,0 0-3 0,0-1 0 16,-5-3 3-16,3 2 2 0,-1-1 1 0,-1-1-2 16,-1-1-1-16,-2-2-1 0,1 0-3 15,-4-2 0-15,0-5 1 0,-2-4-4 16,-1-1 0-16,-1-3 0 0,-6-2-8 15,0-1-13-15,-3-1-18 0,1 1-25 16,-1 0-52-16,-1 1-145 0,-1 2 155 16</inkml:trace>
</inkml:ink>
</file>

<file path=ppt/ink/ink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22:58.502"/>
    </inkml:context>
    <inkml:brush xml:id="br0">
      <inkml:brushProperty name="width" value="0.05292" units="cm"/>
      <inkml:brushProperty name="height" value="0.05292" units="cm"/>
      <inkml:brushProperty name="color" value="#FF0000"/>
    </inkml:brush>
  </inkml:definitions>
  <inkml:trace contextRef="#ctx0" brushRef="#br0">9410 10004 727 0,'0'0'27'0,"-2"0"-6"0,-3 0 0 0,2 0-14 16,-1 2-1-16,1-2 0 0,-1 1-2 15,-1-1-1 1,1 1 0-16,-1 0 2 0,1 0 8 0,-1 0 8 0,-1 1 6 15,2-2 3-15,-1 0-1 0,2 0-2 0,-1 0 1 16,-3 1 0-16,1-1-2 0,-5 0-3 16,2 0-3-16,-4 0-5 0,-2 0-3 15,1 0-3-15,-2 0-3 0,-5 0-2 16,-2 0 0-16,-4 0-2 16,-5-1 0-16,1-1 1 0,-4 1-1 0,-2-1 0 0,1 1 2 15,2 0-1-15,2-1 2 16,-3 0 3-16,-1 1 0 0,-2 0 2 0,0 0 3 15,-4 0-1-15,2 1 3 16,-4-1 0-16,0-1 2 0,0 0 0 0,-1 1 0 16,5 1 0-16,-3-1-2 0,4-1 2 15,0 2 1 1,-4-1 0-16,3-1 2 0,-2 0-5 0,3 0-2 0,3 1-2 16,-4 0-3-16,0 0-2 0,-2 1-1 15,2-2-1-15,1 2 1 0,3 0 1 0,3-2-1 16,-2 4 0-16,3-2 0 0,-3 2 0 15,-1-2 0-15,0 0 2 0,0 0 2 16,-2 0 5 0,-1 0 3-16,-3-2 1 0,-2 0-1 0,4 1-3 0,2 0-2 31,-1-1-2-31,2-1-1 0,-2-1-3 16,0 3-2-16,-2-3 0 0,5 1-2 0,-2 1 1 15,-1-2 0-15,0 1 0 0,-5 0-1 16,-2-1 1-16,1 0-1 0,0 0 1 15,0 0 2-15,2 1-1 0,-2-3 1 0,3 4-1 16,-1-2-1-16,3 0 0 0,-3 1-1 16,-5-2-1-16,-1 1 1 15,0-3 0-15,3 3-1 0,3 0 0 0,2-1 0 16,0 2-1-16,-2 0 1 0,1 0 0 16,0 3-1-16,1-3 0 0,-2-1 2 15,-4-1-1-15,-4-1 0 0,-4 0 2 16,4 0-1-16,0 1 0 0,4 1 1 15,0 0-1-15,-3 1 1 0,5-1 0 0,0 1 0 16,2-1 0-16,0 1 1 0,-5-1 0 16,-2 1 1-16,3 1 1 15,1 1-1-15,4 0-1 0,2 1 1 0,-3-2-1 16,1 2 2-16,0-3 2 0,1 1-1 16,1 1 0-16,0-2-1 0,-1 2-2 15,-2-1-1-15,3 2 0 0,1 0 0 16,4-1 0-16,4 1 1 0,-2-1-2 15,2 1 2-15,-4-1 0 0,0-2 1 0,5 3 0 16,-1-1 2-16,2-1-1 0,0 1 0 16,-2 0 2-16,-1 0-2 0,1 1 0 15,-2 0-1-15,-2 0-3 0,2 0-1 16,0 0 1-16,3 0-2 0,0 2 0 0,2-2 1 16,-1 3 0-16,-2-3 0 15,-1 0 1-15,2 1 0 0,1-1 1 0,3 3 2 16,-2-3-1-16,0 0 1 0,0 1-1 15,-6-1 0-15,-1 2-1 0,-2 1-1 16,-1-1 0-16,2 1-1 0,3-2 1 16,-1 0-1-16,1 1-1 0,0 1 2 15,2 0-1-15,-2 0 1 0,1-1 0 0,-2-2 1 16,0 0 2-16,1 1 0 0,-1 1 0 16,-5-1-2-16,1 2 1 0,-2-3-3 15,0 3 1-15,4-2-1 0,-1 4 0 16,0-2-1-16,-1-1 1 0,2 4-1 0,0-4 1 15,-1 1 1-15,3 1 0 0,-5-1 0 16,-2-1 2-16,0 1 0 0,-4 1 1 16,0 0 2-16,2-1-2 0,5 1 0 15,1-1-1-15,1 0-1 0,0 0-1 16,1 0 1-16,1 1 0 0,5-1 1 16,1-1 3-16,0 0 0 0,4 1 1 0,2-1 0 15,-2 2-2-15,1-1-1 16,-1 3-2-16,1-3-1 0,0-1-2 0,4 2 1 15,-3-2-1-15,1 1 0 0,2 2 0 16,-1-2 0-16,4 1 0 0,1-1 0 0,0-1 0 16,3 2 0-16,-1-1 0 0,1-1 0 15,1 0 1-15,0 0-1 0,-1 0 0 16,1 0 0-16,1-1 0 0,0 0 0 16,1 0 0-16,2 3 1 0,0-3-1 15,0 0 0-15,-1 1 0 0,1-2 0 16,0 1 0-16,2-1 1 0,0 2-1 0,2-2 0 15,0 2 3-15,3-2-1 16,0 0 2-16,-1 0-1 0,1 0 0 0,0 0 2 16,-1 0-1-16,1 0 2 0,0 0 2 15,0 0-1 1,0 0-1-16,0 0 0 0,0 0-3 16,0 0-2-16,-1 0 0 0,-1-2-1 15,2 2-2-15,0 0-1 0,1 0-1 16,-1 0-2-16,0 0 2 0,1 0 1 0,-1 0-2 15,0 0 2-15,1-2 0 0,-1 2-2 16,0 0 1-16,0 0 0 0,0 0-1 16,-1-1-1-16,0 1 1 0,0-1 0 15,1 1 0-15,0-1 2 0,0 1-1 16,0-1 0-16,0 0 2 0,0-1-2 0,0 2 1 16,-2-4-1-16,2 4 0 15,0 0 0-15,-3-1 2 0,3 1 0 0,0 0 1 16,0-1 1-16,0 0 1 0,0 1-1 0,0 0 1 15,0 0-1-15,0 0-1 0,0 0 1 16,0 0-1-16,0-5 0 16,1 5 1-16,1 0-2 0,-2 0 1 0,0 0 1 15,0 0-1-15,0 0 0 0,0 0 1 16,0-1-2-16,0 0 0 0,0 0-1 16,0 0-1-16,0-1 0 0,0 2 2 15,-3-9 2-15,3 8 1 0,0-4 2 16,0 3-2-16,0-2 1 0,-1 0 2 0,0-3 3 15,1 2 2-15,-1-2 3 0,0 0-1 16,1 1-1-16,0-3 0 0,1 2-3 16,-2-5 0-16,1 2-1 0,-1-3-2 15,1-2-1-15,1 3-1 0,-1-4-1 16,0 2 1-16,1-2-1 0,-1-2 0 16,0-2 0-16,0 4 0 0,1-1-1 0,0 1 0 15,-1 1 0-15,1-3 0 16,-1 0 0-16,-1-1 0 0,0-2 0 0,1-1 0 15,0-2 0-15,-1 2 0 0,0-4 0 16,-1 1 0-16,-3-1 0 0,2-1-3 16,-2 1-1-16,1 1 0 0,2-1-1 15,-4 1 0-15,1 1-1 16,0-3-4-16,-1 0-1 0,2 3 1 0,-1 2 3 16,2 4 5-16,-3 5 1 0,5 1 1 15,0 2 0-15,-2-3-2 0,3 4 2 0,-3-1 0 16,3 0-2-16,1 2 1 0,-1 1 0 15,2 0-3-15,-2 0 0 0,0 3 1 16,1-1 0-16,0 3 1 0,2-3 2 16,-2 3 0-16,-1 2 0 0,0-1 0 0,1 0-1 15,2-4-1-15,-3 5 1 0,1 0-1 16,2-3-1-16,-2 2 0 0,4-1-3 16,-5 2-2-16,1 0 2 0,2-4-2 15,1 2 0-15,-1 1 1 0,0-1 0 0,2 0 1 16,-1 0 0-16,1 0 1 15,-1-1 2 1,0 0 0-16,1 0-1 0,2 0 0 0,0-2 1 0,2 1 0 16,2 0 0-16,1 0 1 0,3 0 0 0,1 0-1 15,2-1 0-15,0 0-2 0,3-1-4 16,-1 3-1-16,0-3-1 0,4 1 1 16,1 0 5-16,4 1 1 0,4-1 2 31,2 1 0-31,7 3-1 0,2-2 0 0,3 3 1 0,-1-1-1 0,2 0 0 15,5 1 1 1,0 0 0-16,4 0 1 0,3 2 0 16,2 2-1-16,5 0 1 0,3-1 1 15,0 3 0-15,0-4 0 0,-3 3 0 16,4-1-1-16,-5 1 1 0,6-2-1 16,2 3 1-16,-6-3-1 0,-1 1 1 0,-7-1 0 15,-4 0 0-15,0 0 0 0,2 0 0 16,6-1-1-16,0 0 0 0,2 1 0 15,-5-1 1-15,-3 0 0 0,-2 0 0 16,-2 1 0-16,1-1 0 0,4 0 1 16,2 0-1-16,2 0 0 0,1-1 0 0,-9 1 0 15,0-1-1-15,-5 0 0 16,2 0 1-16,0 0 0 0,-3-1 0 0,3 3 0 16,4-3 0-16,4 3 0 15,-4-3 0-15,-4 1 0 0,-1-1 0 0,-3 0 0 16,1 0 0-16,5 0 0 0,1 0 0 15,2 0 0-15,10 0 0 0,0 0 0 16,0 0 0-16,-2 0-1 0,-4 0 0 16,2 0 0-16,1-1-2 0,3 1-4 15,3-1-2-15,-2 1-2 0,-3-2 3 16,-4 2 5-16,-3 0 2 0,-1 0 1 16,0 0 0-16,-2 0 0 0,0 0 0 0,6 0 0 15,1 2-1-15,2 0-1 0,0-1-1 16,-3 1-1-16,-1 0 0 0,-1 0 3 15,2-1 0-15,2 0 0 0,3 0 0 16,-3-1 0-16,-2 0 0 0,-4 0 0 0,-4 0 0 16,3-2 1-16,0 2 0 0,6-1 0 15,1 1 0-15,2-2-1 0,-1 2 0 16,-7 0 1-16,0-3 0 0,-5 2-1 16,2 1 0-16,1-1-6 0,0 1-5 0,4 0 0 15,1 0 1-15,-3 0 6 0,-3 0 4 16,-8 0 1-16,1 0 0 0,-1 0 1 15,2 0-5-15,2 1-10 0,2 0 0 16,1 0-1-16,2 1 7 0,0 0 7 16,-6-1 1-16,2 0 0 0,-4 0 0 15,0-1 0-15,-2 0 0 0,-2 0 0 0,-2 0 1 16,-2 0-1-16,4 0 0 0,-2 0 0 16,-2 0 0-16,-2-1 0 0,-3-1 0 15,-5 0 0-15,-2-1 0 0,0 1 1 0,-3 0 0 16,3 0-1-16,0-1 2 0,-5 1-2 15,-2 0 0-15,-4 0 0 0,-2-1 0 16,4 0 0-16,1 0 0 0,-1 0 0 16,-2 2 0-16,-2 0 0 0,-4 0 0 15,-1-2 0-15,-3 3 1 16,-1-1-1-16,-1-1 0 0,1 2 1 0,2 0-5 16,-3 0-2-16,2 0-2 0,-1 0-3 15,0 0 2-15,0 2-2 0,1-1-3 16,-1-1 1-16,1 2 0 0,2 1 2 0,-2 0 3 15,2 0 3-15,-3 0 1 0,3 1 1 16,-1-1 1-16,0 0 0 0,-2 2-1 16,2-1-2-16,0 1-4 0,-1 2 0 0,2-1-1 15,0 2 1-15,1 2 2 0,-1 0 1 16,-1 2 0-16,-3 2 1 0,4 3 1 16,-3 1 1-16,4 5 1 0,0 3 2 15,-2 5-1-15,1 2 0 0,0 3 1 0,0 3 0 16,1-1 0-16,-1-1 1 15,2-1-1 1,-1-1 0-16,1-2 1 0,0 0-1 0,-3-3 0 0,2-1 0 0,-2-3-2 16,-2-1 0-16,2-4-1 0,-3 0 1 15,-2-3 2-15,-1-2 1 0,-2-1 2 16,-2-4-1-16,1 0 3 0,-2-3-2 16,-3 1 1-16,1 0 1 0,-1 0-1 31,-3-2 1-31,0 1 0 0,-2-1-1 15,-2 0 1-15,0 1 1 0,0 0-1 16,-3-1-1-16,1-1 1 0,-1 0-2 0,-3-3 1 16,0 1 1-16,0 2-1 0,-2-1 2 15,-1 3 0-15,-2-3-2 0,1 0 1 16,4 1 1-16,1-1 0 0,2 2-1 16,0-1 1-16,-3-2 0 0,-1 1-1 15,2-2 1-15,-1 1 1 0,3-3 0 0,-2 2 3 16,1-1-2-16,1 1 0 0,2-2-1 15,0 1-2-15,2-2 0 0,-3 0-1 16,4 0-2-16,-3-2 0 0,3 2-1 16,5 0 0-16,-2 0-5 0,4 0-10 0,2 0-14 15,-4 0-18-15,3 0-19 0,-1 0-16 16,-1-4 135-16,0-4-58 0</inkml:trace>
  <inkml:trace contextRef="#ctx0" brushRef="#br0" timeOffset="45866.68">257 15165 760 0,'-2'9'182'0,"-1"-9"-49"15,3 0-67-15,-2 0-16 16,-1-9-14-16,5 9-9 0,-2 0-8 0,0 0-4 15,0 0-7-15,1 0-2 0,-1 0-2 0,0-1-1 16,-1 1 0-16,1 0-1 0,0 0-2 16,4 0-1-16,-1 0-1 0,4-3 0 15,0 2-1-15,3 0-1 0,3 1 0 16,-3 2-1-16,5-1 0 0,-1 2 0 16,2-3-2-16,3 3 1 0,0-2-1 0,2 0-1 15,0 0 2-15,1 0-1 0,-3-1 1 16,6 0 0-16,7 2 1 15,-3 0 0-15,2 0 0 0,1 0 1 0,-4 1 1 16,7 0 0-16,3 0 0 0,-2 2 0 16,0-1 2-16,0 1-1 0,1-1 1 15,1 1 2-15,2-1 2 0,-1 1 1 16,-6 0 0-16,-4 0-1 0,-3-1-1 16,0-1-1-16,3 2-1 0,2-1 1 0,0 1 0 15,2-1 0-15,-1-2 1 16,-1-1-1-16,-2 0 0 0,0 0 0 0,-2-1 1 15,2 0-2-15,-2 0 1 0,-2 0 0 16,-2 0 0-16,-1 0-1 0,-5 0 1 16,-3 0-1-16,-3 0 1 0,-3 0 2 15,-2 0 0-15,-2 0 4 0,-3 0 2 0,1 0 3 16,-2 0-2-16,0 0-5 0,0 0-5 16,0 0-2-16,0 0 3 0,0 0 3 15,0 0 1-15,0 0 0 0,0 0-2 16,-2-1 2-16,-2-3 4 0,2 1-1 15,-2 0 0-15,1 0-2 0,0-3-4 0,-4 0-2 16,1-1 0-16,-3-4 0 0,-3-1 0 16,-2 1 2-16,-1-4-1 15,0 1-1-15,-2 1 1 0,-3-2-1 0,-2-5-5 16,-8 0-10-16,-4-3-18 0,-7-3-22 16,-11-1-16-16,-5-2-11 0,-5 3-10 15,4-1-14 1,4 4 12-16,4 4 22 0,8 6 33 0,7 0 54 0,9 6 32 15,9 4 22-15,4 1 13 0,6 1-5 0,1 1-13 32,2 0-18-32,1 1-15 0,3 0-13 0,0-1-10 0,0 1-6 0,0 0-8 15,0 4-8-15,1-2-3 0,1 5 2 32,3 1 3-32,0 1 5 0,7 4 3 0,0-3 3 15,2 4 4-15,7-2 3 0,0 3 1 16,6 2-1-16,3-4-1 0,0 4 2 15,0-1 3-15,-1-2 6 0,-3-1 3 16,0 0 0-16,1-2-2 0,0 1-7 16,0 0-4-16,3-1-2 0,-2 2-2 15,-1-1 1-15,-1-2-1 0,-5-1 0 16,0 2 0-16,-4-2 2 0,-2-1-1 0,-1 1 3 16,0-1-1-16,-2-1-1 0,3 2 0 15,-3 0-2-15,1 0 0 0,0 0-1 16,-2-1 1-16,-2-2-1 0,0 0 1 15,-3 1 0-15,-2-4 0 0,0 2 0 16,-1-2 1-16,1 2 1 0,-1-3 1 16,-1 2 1-16,0-2-1 0,0-1 0 15,-2 2 0-15,0-2-1 0,0 3 0 16,0 0 1-16,-2 1-3 0,0 3 1 0,-1 1 0 16,-4 3 4-16,-2 3 6 15,-2 0 3-15,-2 4 2 0,-2-1-4 0,-5 1-3 16,-3 3-2-16,-2-4-1 0,1 3 0 15,-6-1-1-15,0 1-1 0,-1-1 1 0,-3 0-1 16,0-3 2-16,-1 0 0 0,4-3-1 16,-2-2-2-16,5 2-2 0,4-3 1 15,1-3-1-15,5 2 2 0,2-6-2 16,3 1 0-16,1 1 0 0,3-5 0 16,1 1 2-16,2 1 4 0,4-3 4 0,1 0 3 15,1-1 1-15,0 0-1 0,0 1-3 16,-1-1-2-16,1 0-2 0,0 0-3 15,0 0-2-15,0 0-3 0,0 0 1 16,0 0 0-16,0 0-1 0,0 0 1 16,0 0-2-16,0 0-7 0,1 0-10 15,-1 0-11-15,0 0-17 0,0 0-18 16,2 0-14-16,-2 0-22 0,1 0-43 16,0 0 80-16</inkml:trace>
  <inkml:trace contextRef="#ctx0" brushRef="#br0" timeOffset="91222.68">261 13910 421 0,'-2'0'16'0,"2"-1"5"0,0 1-25 16,0-2-10-16,0 2 4 15,0 0 7-15,0-1 4 0,2-1 10 0,-1-1 12 0,0 1 13 16,-1-2 14-16,0 1 9 0,0 3 5 16,1-1-2-16,1 1-5 0,-2 0-6 15,0 0-9-15,0 0-7 0,0 0-8 16,0 0-8-16,0 0-6 0,0 1-3 15,0-1-3-15,0 0 0 0,0 0 0 16,1 0 2-16,-1 0 0 0,0 0-1 16,0 0-3-16,0 0-3 0,0 0 0 15,0 0-2-15,0 0-1 0,0 1-1 16,0-1 0-16,0 0-1 0,1 0-1 0,1-3 1 16,2 3 0-16,-1 0 1 0,1 0 1 15,1 0-1-15,1-2 1 0,2 0-1 16,3 0-1-16,0 2 1 0,2 0-1 15,0 0 0-15,3 0 2 0,0 0-1 16,4 1 1-16,2 2 0 0,3 1 0 16,-1-1 0-16,6 1 0 0,3-2 0 0,-5 0-1 15,6 1 1-15,-4 0 0 0,-2 0 0 16,6 0 0-16,1 1-1 0,-1-2 1 16,1 2 1-16,-4 0-2 15,1-2 2-15,1 3-2 0,-2-2 0 0,4-1-1 16,-4 0 1-16,0 0 0 0,2-2 0 15,-5 1 0-15,2 1-1 0,3 0 1 0,-3 0 1 16,6 1 1-16,-1-1 0 16,-5-1 1-16,3 4-1 0,-4-5 1 0,-1 1 1 15,0 2-1-15,-2 0 0 0,0 0 0 16,-2 0-2-16,-5 1 1 0,-2-4 0 16,-5 2 0-16,-4 0 1 0,1-1 0 15,-3 0-1 1,0 1 2-16,-1-1-1 0,-2-1 1 0,-1 2 0 15,-2-2 1-15,1 0-4 0,0 0-5 16,-1 0-7-16,0 0-10 0,0 0-10 0,0 0-7 16,0 0-7-16,0 0-10 15,0 0-17-15,0 0-10 0,-1-2 4 0,-1-3 35 16</inkml:trace>
  <inkml:trace contextRef="#ctx0" brushRef="#br0" timeOffset="91858.59">1203 13587 940 0,'-1'0'35'15,"1"0"1"-15,0 2-25 0,1-2-13 16,-1 1 0-1,0-1-3-15,0 0 1 0,2 2 1 0,0 3-1 0,4 4 2 16,3 2 0-16,2 1 0 0,4 1 1 16,2 0 1-16,4 2 0 0,5 2-1 15,-3 0 1-15,2 3 0 0,1 0 0 16,-5-4 1-16,3 0 0 0,-4-1 0 0,-5-4 1 16,-4-1-2-16,-1-2 2 15,-1-3 1-15,-2 1-1 0,0 0 2 0,-1-1 0 16,-2 1 0-16,0 0 1 0,2-2-1 15,-4 1 0-15,2-1-1 0,-1 2-1 0,0 2 1 16,0 1-2-16,0-2 1 0,-2 2-3 16,0 0-1-16,-1-2 0 0,0 5 0 15,-2 1 1-15,-3 1 5 0,-2 2 4 16,-3 1 3-16,-2-1 5 0,-5 4 0 16,-3-2-1-16,0 0 1 0,-4-1-5 15,3-2-4-15,-3 0-1 0,0-1-2 0,2-1 1 16,-1-1-2-16,5-2-1 0,1-1-1 15,1-2 0-15,4 1 0 0,2-2-1 16,2 0 2-16,0-2-1 0,3-2 3 0,2 1 2 31,3-1 5-31,-1-2 4 0,1 0 4 16,0 0 1-16,0 1 2 0,-1-1-1 16,1 0-3-16,-1 1-4 0,1-1-3 15,0 0-5-15,0 0-2 0,0 0-1 16,0 0-2-16,0 0 1 0,0 0 0 15,0 0-1-15,0 0 0 0,0 0-1 16,0 0-7-16,0 0-5 0,0 0-6 0,0 0-10 16,0 0-7-16,0 1-10 0,0-1-16 15,0 5-22-15,-5 1-13 0,0 4-96 16,-3 3 114-16</inkml:trace>
  <inkml:trace contextRef="#ctx0" brushRef="#br0" timeOffset="102517.86">15532 14475 653 0,'-3'0'20'0,"-2"2"-3"16,-1 2-13-16,-3-1 0 0,0-1-2 15,-4-1-1-15,-2 4-1 0,-3-3-1 16,0 1-1-16,2 2 1 0,2-4 1 16,3 4 0-16,0-3 1 15,0 1 0-15,-2 1-1 0,1-2 0 0,0 0 0 0,-3 1 3 16,-1 0 1-16,-3 5 2 15,-1-4 1-15,-1 5 1 0,-2-3 2 0,-4 1 1 16,-1 1 1-16,-3 0 1 16,-4 0-1-16,-4 1-1 0,-11-2-2 0,-3 1-4 15,2 1-2-15,-2-2-1 0,5 4-1 16,3 0 1-16,-4-6 0 0,3 3-1 0,3-3-1 16,-5-3 1-16,0 1-1 15,1 1-1-15,-3-4 1 0,8 0 1 0,0 0 4 16,1-2 8-16,-1-1 5 0,-4 0 2 15,2 0-3-15,-1-3-7 0,-1-3-4 16,-3-3 4-16,-6-2 0 0,-5-3 1 16,5-3-1-16,3 0-7 0,3-4 1 0,11 3-1 15,2 2 0-15,1-4 1 0,4 3-1 16,-3-1 0-16,0-3-1 0,2 4-1 16,-3-2 0-16,0 0-1 0,-4-1 0 15,-2 2-1-15,4 1-1 0,5 3 1 16,7 4 9-16,8 0 23 0,5 3 23 15,3 3 22 1,4 1 9-16,2 1-7 16,1 1-12-16,2-1-12 0,-1 0-12 0,1-1-11 15,0-1-8-15,1 0-7 16,1-5-5-16,4-3-3 0,3-4-2 0,4-6-4 16,3-8-4-16,2 0-2 15,3-5-4-15,4-1-1 0,4-2 0 0,0-2-1 16,1-1 1-16,-2 5 3 0,0 0 0 15,0 0-3-15,0 3-3 0,2 0-5 0,3-2-6 16,0 2 0-16,6 0 1 16,1 4-2-16,-1-3 1 0,6 0 1 0,7 5-2 15,1-4 1-15,6 5-4 0,3 2-5 16,-2 1-12-16,5 3-12 0,4 3-1 16,4 6-3-16,13 3 5 0,-1 6 4 15,-2 3-9-15,1 0-19 0,-2 5-18 0,-2 3 1 16,6 3 21-16,3 3 31 0,-4 1 33 15,-5 2 26-15,-8 2 10 0,-7-1 11 16,-4 5 5-16,9 3-10 16,2 2 2-16,0 5 2 0,1 0 3 0,-12 3 1 15,-8-3-7-15,-7 2-12 0,-3 2-11 16,-4-4-4-16,2 2-1 0,-2-1 2 16,0-2 7-16,-5 1 5 0,-5-1 1 0,-6 2-2 15,-5-4-7-15,-5 2-5 16,-2 1-2-16,-3-1 1 0,-3 0 1 0,-4-2 0 15,-2 2 1-15,-7 0-1 16,-3-3-1-16,-2 1-1 0,-3-3 0 0,0-1-2 16,-1 2 1-16,-6-1 2 0,-3 0 5 15,-2-1 4-15,-3 0 2 0,2 1 0 0,0-2-4 16,0 0 1-16,-1-2-1 16,0 0 1-16,-2-3 0 0,-2 2-1 0,-2-3 2 15,-1 0 0-15,-4 0-1 0,-4-2-1 0,-3 0-2 16,-2-3-2-16,7-1-1 0,6-1-1 15,3 1 0-15,2 2-2 16,-1-3 0-16,2 2-1 0,3-2 0 0,2 0 0 0,5-1-1 0,3 0 1 31,2-2 1-31,3-1 0 0,-1-1 3 16,4 0 5-16,0-2 3 0,1-1 6 16,3-1 3-16,0 2 2 0,3-3 0 15,-2 2 0-15,3-1-2 0,-3-1-1 16,5 0-1-16,0 0-3 0,-1 1-5 15,1-1-4-15,-1 0-3 0,-3 0-1 0,4 0 1 16,0 0-2-16,-2 1 0 16,4-1 0-16,-2 0-3 0,0 0 0 0,0 0 1 15,0 0-1-15,1 0 0 0,-1 0 0 16,1 0-1-16,-1 0 0 0,0 0-2 16,0 0-5-16,-2 0-9 0,2 0-10 15,0 0-17-15,0-1-16 0,1 2-22 16,-1 0 132-16,-1 4-57 0</inkml:trace>
</inkml:ink>
</file>

<file path=ppt/ink/ink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25:38.529"/>
    </inkml:context>
    <inkml:brush xml:id="br0">
      <inkml:brushProperty name="width" value="0.05292" units="cm"/>
      <inkml:brushProperty name="height" value="0.05292" units="cm"/>
      <inkml:brushProperty name="color" value="#FF0000"/>
    </inkml:brush>
  </inkml:definitions>
  <inkml:trace contextRef="#ctx0" brushRef="#br0">16464 8546 433 0,'-34'-71'441'31,"31"57"-381"-31,4 4-11 16,1 1 2-16,0-2 6 0,0 0-6 15,0-3-2-15,2-1-11 0,-1 0-10 16,0-3-3-16,1-2-2 0,0 0 3 16,1-3 1-16,-3 3-1 0,1 1 0 15,0 3-1-15,-1 5-1 0,-1 0 1 0,1 6-5 16,-1-2-6-16,2 2-6 16,-2-2-4-16,0 1-1 0,1 1 4 0,-1-1 3 15,2 1 0-15,-2 0 0 16,1 1-2-16,0 0-3 0,0-1-1 0,1-1-2 15,0-2-2-15,1-1 0 0,0-1 0 16,0 0-1-16,1-4 0 16,-2 1 1-16,1-2-2 0,-1 1 2 0,-1-2 0 15,-1 1 0-15,0 2 1 0,-1 1 1 16,0 3-2-16,2 3 1 0,-2 0 2 16,0 3-2-16,0 3 1 0,0-1 1 0,2-2 0 15,-2 3 2-15,0 0-2 0,0 0-3 16,0 0-4-16,0 0-11 0,0 0-1 15,0 0 4-15,0 0-1 0,0 0 5 16,1 2-1-16,1 0-3 0,4 0 2 16,4 2 4-16,5 1 2 0,2 3-2 15,3 2 1-15,-5-1 1 0,-1-1 0 16,-4-1 5-16,-3-5 0 0,-4 0 0 0,-3-2-5 16,0 1-4-16,0-1-6 15,0 2-6-15,2-2 1 0,0 0-5 16,-2 0-2-16,-2-3 1 0,2 2-5 0,-4 1 1 15,4 0 5-15,-3-1 3 0,-3-3 9 0,0-1 8 16,-6-2 3-16,-3-4 1 16,-4-2 2-16,-3-4 0 0,4 0-1 15,0-1 1-15,4 1-1 0,4 4 1 0,0 0 0 16,4 5 0-16,3 4 1 16,3 4 0-16,0 0 2 0,0 0 6 0,0 0 3 15,0 0-2-15,0 0-7 0,-2 2-12 0,2 4-6 16,-1 3 1-16,-3 10 4 0,-1 8 6 15,-3 3 2-15,-3 5 1 16,-4-2-1-16,-2-1 0 0,1-2 0 0,2-4 0 16,1-4 0-16,0-4 0 0,-2-6 0 31,2-2-1-31,1-3 0 0,0-3 1 0,3 1 0 0,1-3-1 0,3-1-7 0,0-1-7 16,5 0-10-16,0 0-20 0,0 0-16 15,0 1-111-15,0-1 105 0</inkml:trace>
  <inkml:trace contextRef="#ctx0" brushRef="#br0" timeOffset="842.32">16726 8733 1024 0,'18'2'213'15,"-12"24"-169"16,-29-48-99-31,23 22 25 0,1 0 21 16,-1 0 19-16,6 0 14 0,3 0 2 16,4-2-7-16,8 0-5 0,1-1-6 15,2-3 10-15,0 4 10 0,-1-5 4 16,-5 5-1-16,4-3-12 0,3-1-13 16,2 2-5-16,6-4-1 0,-3 4-6 15,2-1-3-15,-1 2-2 0,-8 1 1 16,-5-1 3-16,-4 3-5 0,-3-2-9 0,0-2-7 15,0 4-2-15,-6-3 9 16,2-1 9-16,-2 4 3 0,-2-2-3 0,1 2-3 16,-4 0-3-16,0 0 6 15,0 0 11-15,0 0 6 0,1 0 8 0,0 0 1 16,2-2-1-16,-1 1 0 0,-2 1 0 16,-1-4 1-16,-2 2-2 0,-2 0-3 15,3-1-5-15,2-1-4 0,-5 2 0 16,5-1 0-16,-3 1 0 0,2 2 0 15,-1 0-5-15,2 0 1 0,0 0-2 0,0 0-2 16,0 0 2-16,0 0 2 0,0 2-1 16,2-2 4-16,-1 4 2 0,2-3-1 15,0 3 0-15,4 0 1 0,2 3-1 16,1 2 1-16,7 3 0 0,2 5 0 0,3 0-1 16,1 1 1-16,-4-4-1 15,-2 0 1-15,-2-2-1 0,-5-1 0 0,-2-2 0 16,-3-2-1-16,0-1 0 0,-3-2-2 15,-1-1 0-15,-1-1-3 0,0-2 1 16,-2 4-1-16,-3 2 0 0,-4 3 2 16,-2 1 1-16,-6 2 3 0,-1 0 4 15,-4-1 0-15,-2-2 1 0,1 0 0 16,-3-2 0-16,5-1-1 0,-1 1 0 0,2-2-1 16,5 0 0-16,3-1-2 0,2-1 2 15,5 0-1-15,0-1 1 0,0 0 2 16,5-2 1-16,-1 2 2 0,0-2 2 15,0 1 0-15,-1 0-1 0,2-1-2 16,1 0-2-16,-1 0-1 0,0 0-5 16,-1 0-18-16,1 0-26 0,-1 0-28 15,1 5-91-15,0 6 96 0</inkml:trace>
  <inkml:trace contextRef="#ctx0" brushRef="#br0" timeOffset="14105.53">14708 11147 1400 0,'-17'0'123'47,"9"0"-126"-47,-2-1 2 16,-4 1-1-16,0 0 1 0,-3 0 1 16,0-2 0-16,-2 0 0 0,-4 1 2 15,-2 0-2-15,-6 1 1 0,-4 0 1 16,0 0-2-1,1 2 2-15,6 0-1 0,8 0 0 0,5-2 0 0,7 0 0 0,3 1-1 32,0 0-2-32,2-1-11 0,-1 1-16 0,4-1-20 0,0 0-22 0,-1 0-30 15,1 1-25-15,-2 4-96 0,2 0-51 16,5 8 144-16</inkml:trace>
  <inkml:trace contextRef="#ctx0" brushRef="#br0" timeOffset="14364.03">14663 11409 768 0,'3'2'57'0,"-2"0"38"15,0-2-55-15,-1 0-35 0,-1-1 7 16,1 1 6-16,0 0 8 0,0 0 0 16,1 1-12-16,-1-1-8 0,0 0-12 15,0 0-4-15,-3 1-4 0,1 2-3 16,-4-5 2-16,-4 0 2 0,-6 0 5 0,-3 0 9 15,0 4 4-15,-2 0 7 0,-4-1 4 16,-1 3-1-16,-3-2-1 0,-3 0-2 16,2 3-6-16,-1-1 0 0,5 1 0 0,7-1-1 15,7 1 1-15,2 0 0 0,2 1 0 16,-1-2-4-16,1 1-13 0,0-3-27 16,2 1-44-16,4 1-71 0,0-3 84 15</inkml:trace>
  <inkml:trace contextRef="#ctx0" brushRef="#br0" timeOffset="15006.21">15565 10929 1193 0,'-4'0'23'0,"-2"0"-18"0,-3 0-14 0,-7 2 4 0,-2 3 5 0,-8-1 1 16,-6 2 0-16,-1-2-1 0,-2 2 1 0,-1 0 0 15,-2 3 0-15,-4-3 0 16,3 3 0-16,4 0 0 0,3 0 0 0,6 0 1 16,5-2-2-16,7-1 1 0,5 0 1 31,2-1-1-31,3-3 0 0,-1-1 2 16,5-1 0-16,0 0 6 0,0 0 4 15,2 1 10-15,-1-1 4 0,0 1 0 16,4 1 0-16,3 0-10 0,9 3-5 15,8 3-8-15,7 6-4 0,10 4-1 0,2 1-1 16,-2 2 2-16,0 3 0 0,-3-2 0 16,4 4 0-16,3 1 0 0,2 2 0 15,-4-1 6-15,-11-3 17 0,-12-7 5 16,-7-1 5-16,-4-3-5 0,-1 1-14 16,-3 1-6-16,-2-3-4 0,-3 0-4 15,-3 0-2-15,-2 1-5 0,-4-1-1 16,-1 3 0-16,-4-5 4 0,-8-1 3 0,-5 1 1 0,-7-2 4 0,-5 0-1 15,-1-3 0-15,2-2 0 0,3-2-1 16,4-2 0-16,2 0 0 0,-3-3-1 16,5 1-1-16,2 0 2 0,6 0-2 15,3-1 0-15,4 1 1 0,4 1-1 0,3 0 1 16,4 1-1-16,0 0-2 0,0 0-11 16,0 0-15-16,0 0-24 0,0 0-19 15,0 0 48-15,5-2-198 0,8-4 163 16</inkml:trace>
  <inkml:trace contextRef="#ctx0" brushRef="#br0" timeOffset="15443.18">16075 10517 1606 0,'-1'0'28'15,"-1"0"-39"-15,0 0-21 0,1 3-5 16,-1 3 11-16,-2 4 14 0,-1 3 5 0,-3 5 6 15,0 3 1-15,-1 1 0 0,1 2 0 16,0 5 1-16,1-1-1 0,0 3 1 16,-1 1 0-16,0-1 0 0,-1-3 0 15,0-1 0-15,0-6-1 0,0-2 1 16,2-1 0-16,2-4 0 0,0-3 0 16,2 0-1-16,0-5 1 0,-1 0-1 0,2 1 1 15,-1-3-1-15,0 1 0 16,1-2 0-16,0-1-1 0,1 0 1 0,-2 2 1 15,2-2 0-15,1-1 0 0,0 0 1 16,0 0-1-16,0 1-4 0,0 0-11 16,0-2-16-16,0 0-17 0,0 0-20 15,0 0-14-15,0 0-133 0,5 0 134 0</inkml:trace>
  <inkml:trace contextRef="#ctx0" brushRef="#br0" timeOffset="28367.16">8756 11755 979 0,'-1'0'42'15,"1"2"6"-15,0-2-26 0,2 1-19 16,-1-1 0-16,-1 0 1 0,2 0 0 16,-4 0-1-16,2 0 1 0,0 0 0 15,2 0 2-15,-2 0 5 0,0 0 8 16,0 0 7-16,0 0 4 0,0 0-1 15,0 0-6-15,0 0-4 0,0 0-4 16,0 0-6-16,-4 2-3 0,3 2-3 0,0 2-2 16,-1 3 0-16,1 5 0 0,-1 2-1 15,0 5 1-15,2 6 0 0,-3 1-1 16,3 4 1-16,-1 3-1 0,-2 5 1 16,3 2 0-16,0 1 0 0,3-3-1 15,-1-1 1-15,0-6 1 0,2 2-1 0,-4-3 1 16,3-5 1-16,-2-3 0 15,0-6 0-15,1-5 3 0,-2-3-1 0,2-4 1 16,-2-1-1-16,0-4-1 0,-2 1-1 16,2-2 0-16,0 0-1 0,0 0 1 15,0 0-3-15,0 0-12 0,-2-3-21 16,2 3-12-16,1 0-29 0,3-6 767 0,4-6-516 16</inkml:trace>
  <inkml:trace contextRef="#ctx0" brushRef="#br0" timeOffset="28865.09">9342 11567 1364 0,'0'0'34'0,"-3"0"-16"16,1 1-15-16,-3 0-3 0,2 2 2 0,-2-2 0 15,-2 4-1-15,-3-1 0 0,-4 2-1 16,-1-1-1-16,0 0 0 0,-3 0 0 16,-6-1 1-16,-3 1 4 0,-5-2 2 15,-4 3 3-15,-3 0 7 16,-2-1 4-16,-1 1 3 0,1-2 0 0,-4 2 0 15,0 0 0-15,-4-1 1 0,-4 0 0 16,2-2-2-16,-3-1-4 0,2-1-6 0,-4 2-1 16,4-3-2-16,-1 0-2 0,1 0 0 15,6-2 0-15,0 1 1 16,7-1 3-16,2 1 4 0,0-2 1 0,1 3 1 16,0-2 0-16,1 2-3 15,4 0 0-15,4 0 1 0,5 0 1 0,5 2 0 16,4-2-1-16,2 2-2 0,1 0-3 15,2-1-2-15,3 1-2 0,2-2-3 0,3 0 2 16,-1 0-4-16,1 0-6 0,0 0-14 16,0 0-18-16,0 0-22 0,0 0-15 15,3 2-13-15,-1-2-3 0,4-2 6 16,4 0-10-16,7-3-34 0,8-4 75 16</inkml:trace>
  <inkml:trace contextRef="#ctx0" brushRef="#br0" timeOffset="29424.34">9807 11503 1285 0,'0'0'39'0,"0"0"-9"0,-3 0-19 16,3 1-9-16,-3 1-1 0,-2 1-1 15,1 2 0-15,-5 3-2 0,-3 1-1 16,-3 5 0-16,1 0 0 0,-1 3-1 16,-5 3 2-16,1 4 1 0,-6 6-1 15,-4 4 1-15,3 3 0 0,1 6 1 16,6 2 0-16,6 1 1 0,5 2 0 0,6 1 2 15,2 2 2-15,2 0-1 0,3 2 0 16,5-1 0-16,5 0-1 0,5-1 1 16,5 0 1-16,0-4 0 0,-1-5 1 0,-3-5 1 15,-6-10 1-15,-4-4-1 0,-2-5-2 16,-2-4-1-16,3-2-1 0,0-2 0 16,-1 0-1-1,-2-3 1-15,0-1 0 0,-4-2-2 0,-1-2-1 0,-1 1-4 0,0-1-7 16,-1-2-16-16,0 0-23 31,5 1-59-31,1-4 62 0</inkml:trace>
  <inkml:trace contextRef="#ctx0" brushRef="#br0" timeOffset="29996.05">10505 11724 1399 0,'-3'0'15'0,"-3"-1"-37"0,-1 2-1 0,-3 2 23 15,-3-2 0-15,-6 4-11 0,-4-1-11 16,-2 1-5-16,1 1-3 0,0 1 6 16,3-1 4-16,-1 3 1 0,3 1 1 15,1 3 2-15,0 0 1 0,4 4-2 16,1 2-1-16,4 0 0 0,4 3 1 16,3 0 3-16,2 1 3 0,2-3 4 15,1-4 5-15,2-6 6 0,-1-4 11 0,2 1 9 16,0 0 3-16,3-4-5 15,-1 3-8-15,5-2-7 0,2 1-5 0,2 2-1 16,1-2 0-16,1 1-1 0,-1-1 0 16,-2 2 0-16,2 1 0 0,-1 0 0 15,0-1 0-15,-3 0 3 0,-2 0 14 16,-6-1 6-16,0-2 5 0,-2 1 4 0,-3-3-5 16,-1 1-4-16,0 1-4 15,-3 0-9-15,0 3-8 0,-4 1-3 0,-3 3-3 16,-4 0 0-16,-1 1 5 0,-4-1 4 15,-2-2 1-15,0 0 1 0,-1-4-2 16,1 1-2-16,1-1-1 0,0-1 0 0,0-1-2 16,1 0-2-16,1 0-6 0,4-1-4 15,2-1-6-15,3-1-4 0,3 1-4 16,5-1-5-16,0 0-5 0,0 0-14 16,1 0-12-16,0 0-151 0,1 2 136 15</inkml:trace>
  <inkml:trace contextRef="#ctx0" brushRef="#br0" timeOffset="30297.3">10839 12159 1268 0,'31'20'110'0,"-29"15"-67"15,44-17-36-15,-152 0-10 0,70 3 7 16,21 7-1-16,-2-1-1 0,3-2-1 16,1-3 1-16,3-6-2 0,4-3 0 15,2-2-2-15,1-6 1 0,1 2 0 16,1-2 0-16,0-1-3 0,1-4-6 15,0 0-8-15,0 0-11 0,0 0-11 16,0-1-16-16,0 1-15 0,0 0 46 16,4-3 0-16</inkml:trace>
  <inkml:trace contextRef="#ctx0" brushRef="#br0" timeOffset="31093.09">11432 11992 1390 0,'-2'-3'52'0,"1"0"2"0,0 0-37 0,1 0-19 15,0 1 0-15,0-2-1 0,0 1-3 16,-2-3-9-16,-1-1-4 0,-3-2-2 16,-1-1-1-16,0-3 5 0,1 3 4 15,-2 1 1-15,0 3 4 0,-1 3 2 16,0-1 3-16,-1 2 1 0,-1-1 2 16,-2 1-1-16,1 0 3 0,1 2-5 15,-3 1-12-15,1 0-15 0,-1 4-23 0,1 0-15 16,3 6-5-16,-2 4 4 15,1 3 3-15,2 2-33 0,1 0 1 16,2 0 10-16,2-4 18 0,2-1 53 0,0 0 14 16,2-2 3-16,0-1-1 0,0 2-1 15,0-4 0-15,3 1-2 0,1 1 5 16,2-2 7-16,1 1 13 0,0-2 9 16,3 0 3-16,1-4 0 0,6 2-2 0,2 0-5 0,2-3 8 0,1 0 9 15,-1-3 5-15,-1 0 2 0,-1-2-6 16,-3 0-2-16,-1-6 2 15,-1 0-2-15,0-1-2 0,0-2-5 0,-1-3-4 16,-2-1-1-16,2-2-8 0,-2-5-10 16,-2-1-10-16,-2-2-7 0,-3 0-2 15,-2 1 2-15,0 3 2 0,-2 4 3 16,1 5 2-16,-1 3 0 0,0 2 1 16,0 2-2-16,0-1-1 15,0 5-3-15,0-1-2 0,0 1-7 0,0 0-6 0,0 0-4 16,0 0-2-16,0 1 7 0,0 3 7 15,0 5 6-15,2 4 4 0,0 5 2 16,2 7 1-16,2 1 3 0,1 0 3 16,2-2 1-16,0-1 1 0,-4-6 3 15,2 1 1-15,0-6-1 0,-2 1 0 16,1 0-5-16,0-4-1 0,-2 0 0 16,2-4-3-16,-2 1-1 0,1-1 0 0,-2-1-3 15,1 0 0-15,2 1 1 0,-3-1-1 16,2 0 0-16,-4-1 0 15,1-1-1-15,1 2-3 0,-1-4-5 0,0 2-7 16,0-1-4-16,1 1-4 0,-2 0-14 16,0-2-15-1,0 0-36-15,2-2-99 0,3-1 113 0</inkml:trace>
  <inkml:trace contextRef="#ctx0" brushRef="#br0" timeOffset="31362.17">12056 12176 1063 0,'-3'7'55'0,"-4"3"51"0,-1 6-99 31,-2 6-6-31,1 0 3 0,-1 5 0 16,-1 1-1-16,-2 2 0 0,1 0-2 0,2-1-5 16,0-2-5-16,4-5-2 0,2-2-1 15,0-7 5-15,2-4 6 0,1-2 1 16,-1-5-1-16,2 1-1 0,0-3-7 16,0 0-5-16,0 0-6 0,0 0-7 15,0 2-1-15,4-2-3 0,1-3 143 16,8-5-87-16</inkml:trace>
  <inkml:trace contextRef="#ctx0" brushRef="#br0" timeOffset="32024.57">12765 11956 1015 0,'-1'0'45'0,"-1"-3"6"0,0 2-31 0,-2 0-28 16,-4 0 1-16,-2 1 3 15,-4-2 1-15,1 2 2 0,-3 0 1 16,-3 0-1-16,0 3 1 0,1 1 0 15,-1 0-1-15,-3 2 1 0,1-2 0 16,-2 1 0-16,-1 0 1 0,5 1 0 0,1 1-1 16,3-1 0-16,4 0 0 0,1 0 0 15,3-2 0-15,4-2 0 0,-3 1 0 16,3-1-1-16,0-2 0 0,3 0 0 16,-2 0 1-16,2 0 1 0,0 3-1 15,0-3 0-15,2 2-5 0,-1 2-9 0,0-3-6 16,5 5 3-16,0-1 5 15,2 4 11-15,2 0 7 0,1 2 1 0,2-2 5 16,1 1 9-16,0-2 5 0,-1 0 3 16,1 0-3-16,-3 0-8 0,1-1-2 15,-2-1-3-15,1 2 0 0,-4 0 3 0,-2-1 4 16,2-3 1-16,-5 2-2 0,0-2-2 16,1 2-4-16,-3-1 0 0,2-1-1 15,-2 1-4-15,-2-1-4 0,0 1-4 16,-2 0-4-16,-1 2 0 15,-2-2 0-15,0 1 1 0,-2 1 1 0,-1-2 1 16,-2 2-1-16,1-1 1 0,0-1 1 16,-2 1 0-16,2-1 1 0,1-1 1 15,1 1-1-15,2-2 2 0,2 0-1 16,-2 1 0-16,4-1 0 0,-4-3-1 0,2 2-1 16,0-1 0-16,-2-1-2 0,3 3-3 15,-4-3-4-15,3 0-8 0,5 0-3 16,-1 0-5-16,-3 0-4 0,0 0-5 15,0-2-12-15,0 2-16 0,4 0-17 16,-1 0-123-16,0 0 126 0</inkml:trace>
  <inkml:trace contextRef="#ctx0" brushRef="#br0" timeOffset="32524.51">12990 11666 826 0,'0'3'29'0,"3"1"-3"0,-3 1-16 16,2 2-8-16,-2 2 0 0,0 3 0 15,0 3 1-15,0 1 0 0,1 2-2 0,-3 2 0 16,0-1 1-16,-1 1-2 16,2-1 2-16,-2 0 1 0,1-3 5 15,-1-1 5-15,-2-4 10 0,0-4 8 16,2 2 3-16,-2-2-1 16,4-1-9-16,1-3-7 0,-1-1-6 0,-1 1-5 0,2-1 0 15,-1-1-1-15,1 0 0 0,0 1-4 16,2-4-9-16,-2 2-15 0,0 0-23 15,0 0-15-15,0 0 1 0,3-2 26 16</inkml:trace>
  <inkml:trace contextRef="#ctx0" brushRef="#br0" timeOffset="33109.46">13096 11504 870 0,'16'12'60'0,"-16"-12"-28"16,0 0-18-16,0 2-2 0,-14-13 20 16,14 11-2-16,3 2 4 0,1 0-2 15,-2 0-9-15,3 1-5 0,-1 2-8 16,3 1-3-16,1 0-2 0,3 3-2 15,-1 1 1-15,-1 2 2 0,4 0 2 0,-2 1 2 16,0 2-1-16,1 1-2 0,0 2-3 16,1 4-1-16,2 2-1 0,2 1-1 15,-3-1 1-15,-4 3-1 0,1 2 0 0,-3 1 2 16,0 4-2-16,0 4 3 0,-3-3 3 16,-3 4 1-16,-1-1 1 0,-2 0 0 15,-4-1-2-15,-1-1-2 0,-3-3 1 16,-3-1-4-16,-2-3 0 0,-3-1 0 15,-1 1-2-15,2-5-1 0,-1-2 0 0,4-4 1 16,-1-4-1-16,-1-3 1 16,1-1 0-16,2-1 0 0,-1-1 2 0,1-2 1 15,2 2 1-15,0-5 2 0,2 3 1 16,2-5 5 0,1 0 4-16,1 1 3 0,4-2 3 0,-1 0 1 0,0 1-2 15,0 1-2-15,1 0-2 0,0-2-5 0,-1 0-2 16,-1 0-2-16,2 0 0 0,-1 0-2 15,2 0 2-15,-1 0-3 0,0 0 2 16,1 0 0-16,-1 0 0 0,1 1-1 16,-1-1 0-16,0 0-3 15,0 0 0-15,0 1-1 0,0-1-7 0,0 0-14 16,0-1-17-16,0 1-27 0,1-1-19 16,0 1-15-16,-1 0 48 0</inkml:trace>
  <inkml:trace contextRef="#ctx0" brushRef="#br0" timeOffset="40693.54">14002 11978 543 0,'0'1'49'0,"0"-1"33"15,-1 0-29-15,0 0-27 0,2 0 2 16,2 0 4-16,-1 0 5 0,1 2 4 15,-3-2 3-15,-2 0-7 0,1-1-11 16,1 1-10-16,0 0-6 0,0 0 1 16,0 0 1-16,0 0-1 0,-2-2-5 0,-2 2-3 15,4 0-3-15,-1-1-2 0,-6-2 2 16,3 3 1-16,-4 0 0 0,-3 0 1 16,-2-3 0-16,0 2-1 0,-2 0 0 15,1-3 1-15,-1 4-2 0,-2 0 1 16,3-3 0-16,-1 3-1 0,2-1 0 15,2 0-5-15,2 1-8 16,2 0-10-16,0 1-11 0,0-1-14 0,2 3-19 16,1-2-10-16,0 1 380 0,1-1-238 15</inkml:trace>
  <inkml:trace contextRef="#ctx0" brushRef="#br0" timeOffset="41026.62">13972 12119 784 0,'0'0'32'16,"-2"0"-2"-16,1 0-11 0,-3 0-16 0,1 0 0 15,-1 1-1-15,-1-1-1 0,-1 0 0 16,1 2 0-16,-6-1 0 0,-4-1 3 16,3 0 3-16,-5 0 3 0,4 0 4 15,2-1 3-15,-2 1 0 16,4-2 0-16,0 2 0 0,1 0-2 0,1 0-1 16,-1 0-3-16,2 0-4 0,0 0-2 0,0 0-1 15,2 0-3-15,-1 0 1 0,2 0 0 16,-3 0-3-16,1 0-13 0,-1 0-23 15,-2 0-30-15,0 0 34 0</inkml:trace>
  <inkml:trace contextRef="#ctx0" brushRef="#br0" timeOffset="42055.89">14574 11559 1167 0,'0'0'22'0,"-4"0"-23"0,4 0-6 15,-3 0 3-15,1-1 2 0,2 1 1 16,-4 0-1-16,-2-1-1 0,-3 0 3 16,-3-1 0-16,-5-1 2 0,3 1 2 15,-2 1-2-15,-1 1 0 0,-1 0-1 16,-3 1-1-16,2 4-1 0,0 1 0 15,2 3-2-15,1 1 0 0,2 2-3 0,4 1-3 16,1-2 0-16,-1 1 0 0,1-1 0 16,-1-3 0-16,3 1 1 0,1 2-2 15,3-4 1 1,1 4 1-16,0-2 1 0,2 0 3 0,-2 0 2 0,2 0 2 16,0 1 0-16,3-1 3 0,-1 1 1 0,4 1 1 15,1 4 5-15,2-3 3 0,2 2 4 16,-1 2 3-16,-1-2 0 0,0 1 1 15,1-2 3-15,0-2-1 0,0-1 0 16,-1-2-2-16,-1-1-7 0,-3-1-4 16,-2 0-3-16,-1 0-5 0,-1 0-2 15,-1-2-2-15,-1 5-7 0,-5-1-4 16,-5 4-3-16,-2 5-1 0,-2-1 3 0,-2 0 4 16,-2-3 2-16,-5-2 1 15,-5-2 3-15,-2-3-1 0,3-4 1 0,2 0 0 16,3-2-1-16,3-1 1 0,1-1 1 15,1-1 1 1,4 0 1-16,3 1 1 16,4 2 1-16,0-2 0 0,7 2 1 15,-1 0-1-15,0 0 2 0,-1 0 5 16,1 0 10-16,0-1 7 0,1-1 5 0,2 4-1 16,1-1-8-16,1 2-8 0,3 1-8 15,5 1-3-15,2 3-2 0,3 2-2 16,-2 1-1-16,-1 2 1 0,-3-4-2 15,-1 1 2-15,-2-1 2 0,-2-2-2 0,-2 2 0 16,1 2-2-16,-3-1-4 0,-1 1-2 16,-1 4 0-16,-2-1-3 0,-3 2 2 15,-1 2 1-15,-2 0 0 0,-1 1 5 16,-1 1 1-16,-3 1 1 0,-4 1 1 16,-2 1 0-16,-1-1 1 0,3 4 0 15,0-5 1-15,6 2 0 0,2-2 0 16,-2-3 0-16,8 0 0 0,-5-3 0 15,4-1 2-15,3 0 1 0,-1-1 6 0,3 1 6 16,4-2 0-16,-1 1 3 0,2-1 0 16,2 1-2-16,-1-1 0 0,1 1-1 15,3-3-2-15,-3 1-2 0,2 2 2 16,-1-3-1-16,0-1 3 0,2-2 1 16,-4-2-3-16,1-1-2 0,-1 0-2 15,-1-1-3-15,-2-1 0 0,-1 0 2 0,2 0-2 16,-4-2-2-16,2 0-3 0,0 0-1 15,-1 0-4-15,-1 0-2 0,0 0-8 16,0 0-12-16,0 0-14 0,4-4-16 16,1 1 606-16,5-5-414 0</inkml:trace>
  <inkml:trace contextRef="#ctx0" brushRef="#br0" timeOffset="42866.8">14772 11956 945 0,'0'0'98'0,"0"0"64"16,0-1-63-16,0-1-66 0,1 1-5 15,0 0-5-15,0 1-4 0,1-2-7 16,3-3-4-16,1 0-1 0,4-4 0 16,2 3-1-16,1-1 2 0,-1 0 0 0,-1 0 1 15,0 0 1-15,2 2-2 0,0 2-4 16,4 0-4-16,4-2-3 0,4 4-9 16,1-1-2-16,0 1 1 0,-3 0 1 15,-2 1 6-15,-4 1-2 0,-2 1-5 16,-3 3-9-16,-2-1-6 0,2 4-10 0,-1 2-9 15,0 2 0-15,0 3 2 0,-3 1 7 16,-2 3 8-16,-3 1 3 0,-2 5 6 16,-1-2 6-16,-3 3 6 0,0 1 7 15,-3-1 2-15,-1 0 0 0,-1-3-4 16,-3 0 0-16,-2-2-1 0,-1-1-1 16,-2-2 6-16,0-2 0 0,-2-2 3 15,-4-3 2-15,-1-2-1 0,-2-2-1 0,-2 4-1 16,2-6-1-16,-1 2 4 0,3-3 5 15,0-2 5-15,-1-2 7 16,0 0 4-16,1-5 3 0,1 1 1 0,4-2-1 16,1-2-6-16,5 2-3 0,1-1 1 15,2-1 2-15,1 0 5 0,2 1 5 16,2 1 3-16,0 1 3 0,4 2 2 16,-1-3-4-16,1 1-2 0,1-2-6 15,2-2-4-15,0 0 0 0,2-2-1 0,2-3-4 16,2-4-4-16,2-2-7 0,1-1-6 15,3 0-1-15,-1 0 0 0,0 2-1 16,-2 1 0-16,-1 1 0 0,-1-1-1 16,2-1-4-16,-1-1-6 0,-2 2-8 0,-1 0-10 15,-4 1-7-15,1 2-7 0,-3 1-5 16,1 0-9-16,1 3-12 0,-1-1-17 16,1-5-236-16,2 0 211 15</inkml:trace>
  <inkml:trace contextRef="#ctx0" brushRef="#br0" timeOffset="43358.23">15405 12209 1290 0,'0'0'48'0,"0"0"0"0,1 0-40 15,-1 0-14-15,0 2-2 0,0-2 2 0,-1 2-5 16,0 1-3-16,0 5-1 0,-2 8 3 16,0 2 6-16,-1 8 4 0,1 3 2 15,-3-2 0-15,-1 1 0 0,-1-1 0 16,0-4 0-16,-1 2 0 0,2 0 1 15,-1-5 0-15,0-1 1 0,2-3 0 0,0-3-1 16,0-3 0-16,1 1 0 16,1-4 0-16,1 0-1 0,-1 0 1 0,2-1 0 15,1-1-5-15,0 0-10 0,0-1-15 16,-1 1-17-16,1-2-18 0,1-2-18 16,0 0 17-1,0 0-210-15,0 2 186 0</inkml:trace>
  <inkml:trace contextRef="#ctx0" brushRef="#br0" timeOffset="43742.54">15746 11817 1010 0,'0'25'94'0,"-9"9"-58"0,-3-6-37 16,11-4 4-16,-2 13 0 15,0 5 1-15,-2 3-1 0,4 1 1 16,1-3-1-16,0-5 1 0,0-4 1 16,2-5 0-16,-2-5-1 0,0-6 0 0,1-2-1 15,-1-3-1-15,3-4 1 0,-3-5-1 16,0 1-1-16,0-2 0 0,0-1-6 16,0-2-13-16,0 0-18 15,0 0-28-15,0 0 181 0,0 0-104 0</inkml:trace>
  <inkml:trace contextRef="#ctx0" brushRef="#br0" timeOffset="45324.89">15942 11522 837 0,'0'0'81'0,"0"1"70"0,1-1-86 15,-1 0-48-15,0 0 3 0,3 0 0 16,-3 0-2-16,1 0-6 0,2 1-3 15,0-1-3-15,5 0-3 0,2 0 1 16,5 1-3-16,1-1 4 0,2 4 3 16,0-4 6-16,-2 1 8 0,1 1 2 15,1 0-4-15,1 3-6 0,2-1-8 0,0 1-6 16,1 1 0-16,2 0-2 0,0 3-1 16,0 0 2-16,-1 1-1 15,-4-1-1-15,-5 0 1 0,1 1-1 0,-3 1-5 16,0 0-5-16,-2 3-4 0,-4 1-6 15,-2 2 3-15,-2 1 3 0,-2 3 2 16,-4 2 3-16,-4 0 4 0,-1 4 2 16,-4-2 2-16,0 2 0 0,-1-6-2 15,0 1 1-15,-2 0 1 0,2-3 0 16,-3 1 2-16,1 1 1 0,-1-6-1 16,0 3 1-16,3-2 1 0,1 0-1 0,4 2 1 0,0-4 0 0,-2-1 0 15,3-4 0-15,-1-4 1 0,7 1-1 16,2-3 1-16,-2 2 1 0,2-3 1 15,0 0 6-15,-1 0 4 0,1 0 4 16,0-1 2-16,0 2-2 0,0-1-2 16,1-1 0-16,-1 1 0 15,0-1 1-15,0-1 1 0,2 4 0 0,2-3 0 16,0 0-2-16,1 0 1 0,-1 1-3 0,-1 0-1 16,3 0-2-16,-4 0-5 0,6 1 0 15,0 0-2-15,-1-2 0 0,2 1 0 16,-4 1 0-16,2-1-3 0,0-1 1 15,-4 0-1-15,4 1 1 0,-4 1-1 16,3-1 0-16,-2-1 0 0,0 0 0 0,1 0 0 16,-3 0-1-16,1 0 0 15,-1 1 1-15,0 0-2 0,-2-2 0 0,0 0 0 16,0 0-2-16,1 0 1 0,-1 0-1 16,1 0-3-16,1 0-1 0,-2 0-4 15,0 0-1-15,0 0-1 0,0 0 2 16,0 0 1-16,0 0 2 0,-2 0 1 0,-3 1-1 15,3-1 1-15,-4 1 2 0,-1 0 2 16,-1 0 1-16,-2 2 3 0,-2 0 0 16,1 0 0-16,-1 1 0 0,2-1-1 15,2 2 0-15,-1 0 1 0,3 0-1 16,-2 0 1-16,3 1 1 0,0-2 0 16,0 2 0-16,2-2 0 15,-2 1 0 1,2-1 0-16,0 1 1 0,2-2-1 0,-3 2 1 15,2-1 1-15,2 0 0 0,-3 0 1 0,3 1 1 16,0 0 0-16,-3-1 0 0,3 1 1 16,1-1-1-16,1-1 1 0,0 0 0 15,-2 0-1-15,-1 0 0 0,1 1 0 0,1 0-1 16,0 0-1-16,1 1 1 0,0-3-2 16,0 5 0-16,1-2 0 0,0 2 0 15,1 2-1-15,-1-2 1 0,-1 0-1 16,2 4 1-16,1 0-1 0,0 0 0 15,-1 3 0-15,1-2 1 0,-4-1-1 16,2 4-1-16,-1-2 1 0,0 0-1 16,1-1-2-16,-2 1 1 0,1-3-1 15,-1 2 0-15,-1-1 1 0,-1 0-1 16,0 2 1-16,-3-3 1 0,3 1 0 16,-2 3 1-16,0-1 0 0,0-1-1 0,-6 2 1 15,0 1 0-15,-1-2 1 0,-1 2-1 16,2-2 1-16,0-3-1 0,2 0-1 15,-2-1 0-15,-3-1-2 0,-1-1 0 16,-2-1 0-16,1-1-1 0,-1 0 1 0,2-1 2 16,-1-1-1-16,2-1 1 0,1 1 1 15,3-2 0-15,1 1 1 0,2-1 0 16,5-1 0-16,-1 2 1 0,0-2 1 16,0 0 0-16,0 0-1 0,0 0 0 15,0 0-1-15,0 0 0 0,1 0 1 16,0 2 0-16,0-2 0 0,0 0 1 15,0 0-2-15,0 1 1 0,0-1-2 0,0 0-1 16,0 0 1-16,0 0-4 0,0 0-15 16,0 0-15-16,0 0-23 0,0 0-26 15,0 0 760-15,0 0-510 0</inkml:trace>
  <inkml:trace contextRef="#ctx0" brushRef="#br0" timeOffset="71062.64">23043 12318 509 0,'-2'4'15'0,"-3"-3"3"15,-2 0-20-15,-2-1-5 0,4 1 3 16,-4 0-5-16,5 2-5 0,2-3-3 15,1 0-1-15,1 2 5 0,0-2 5 16,0 0 0-16,0 0-6 0,-1 0-10 16,1 0-3-16,-1 0 17 0,1 0 31 0,0 0 30 15,0 0 14-15,0 0-12 0,0 0-20 0,0 0-12 16,1 0 10-16,0 0 14 0,2 0 10 16,-3 0 8-16,1 0-3 0,1 0 0 15,0-5 4-15,-1 3 4 0,1 1 0 16,0 0-1-16,1 1-7 15,-1 0-14-15,0-2-15 0,-1 2-13 0,0 0-11 16,1 0-4-16,-2 0-1 0,1 0-1 0,-1-2 1 16,0 1 1-16,1 0-1 0,-1 1 3 15,0-1 2-15,1 1 1 16,3-4 2-16,-1 2-2 0,-1 1-4 0,1-2-2 16,1 0-1-16,-1-1-1 0,3-1 0 15,-1 1 1-15,0-1-2 0,0 0-2 0,1-2-4 16,3 0-4-16,2-2-1 0,2 0-2 15,-2 2 2-15,-1-2 4 0,0 1 4 16,-1 3 3-16,-1 1 1 0,1-1-2 16,-1 1-1-16,1 1 1 0,1 0-1 15,-3 0 2-15,0 0 0 0,-1 3 1 16,-2-3 0 0,1 2 0-16,-1 0 0 0,1 0 0 0,2 0-3 0,1 0-3 31,-2-1-2-31,2 0-1 0,-1 1 2 0,-3 0 1 15,2 1 2-15,-3 0 2 0,1 0 1 16,-2 0 0-16,-2 0 0 0,0 0-1 16,1 0 2-16,-1 0 0 0,0 0-4 15,0 0-4-15,0 0-4 0,-1 0 0 0,-3 2 1 16,-2 2 4-16,-4 0 3 16,-4 3 4-16,-5 1 3 0,-3 2 2 15,-4 1 1-15,-3 0 0 0,-3 2 0 16,2-1-1-16,-2 2 2 0,3-1-2 0,-2-1-1 15,-2-1-1-15,-2-2 1 0,1-2 6 16,1 1 3-16,3-1 3 0,3-1-2 16,4-3-4-16,4 3-4 0,6-3-1 15,3-1-1-15,2 0-1 0,-1 0 0 0,0 1-1 16,0-1-2-16,0 2 1 0,0-4 1 16,3 3-1-16,2-2 3 0,0-1 4 15,2 0 3-15,0 0 3 0,0-2 0 16,2 2-4-16,-1 0-3 0,-1 0-2 15,-2-2-2-15,2 0 0 0,-1 1 0 0,1-2 0 16,-1 3 2-16,1-3 1 0,-1 0 1 16,1 1 2-16,0-3 2 0,0 0 4 15,-1-3 3-15,1-1 4 0,-1 0 0 16,2-2-3-16,-1-1 2 0,1 1 0 16,0-2 1-16,0-2 1 0,1 1-8 15,0-4-4-15,0-5-6 0,1-4-7 0,-2-2-9 16,1-3 0-16,-1 1-1 15,-1 1 4-15,-1-1 8 0,1-1-6 0,-1-2-2 16,-3 0-2-16,1-2-2 0,-1-3 5 0,-2 2 3 16,1 0 1-16,2 4 2 15,-1 3 3-15,3 7 2 0,2 3 1 16,0 4 3-16,1 5-3 0,1 1-2 16,1 3 0-16,1 1-5 0,0 3 0 0,1-2-4 15,-2 4-6-15,2 0-8 0,0 0-1 16,1 1 3-16,-3 0 5 0,0-1 7 15,3 1 0-15,-1 0 1 0,3-2-1 0,3 0 1 16,2 1 2-16,3-2 0 0,4 0 2 16,2-1 0-16,0-1 1 0,-1 1 0 15,2-1 0-15,2 0 0 0,4-2 0 16,6 1 1-16,2-1 0 0,3-1-1 16,-1 4 0-16,0-3 1 0,-1-1-1 0,-3 1 0 15,0 0 0-15,-1 3-1 0,2-1 0 16,0 4 0-16,-2-1-1 0,-4 1 1 15,-7 1 0-15,-2 0-1 0,1 0-1 16,1 0-1-16,3 2 0 0,-4-1-1 16,-6 2 2-16,-5-1 0 0,-4-1 0 15,-1 0 2-15,-1 0-1 0,-4-1-1 0,3 2-2 16,-2 0-2-16,-1 1-2 16,1 0 2-16,-2 3-2 0,0 2 3 0,2 3 3 15,2 7-1-15,3 3 3 16,-2 5 1-16,1 6 0 0,-1 6 0 15,3 5 1-15,6 7 0 0,0 7-1 0,3 1 1 16,-2 2 0-16,0 0-1 0,-3-10 0 16,-1-1-1-16,-4-6 1 0,1-4 0 15,-3 0 0-15,-2-5 0 0,1-3 3 16,-2-3-1-16,-1-6 3 0,0-5-1 0,2-1-1 16,-3-6 1-16,1-1 1 0,1-2 0 15,-1-2 3-15,0-2 6 0,-1 0 4 16,0-2 3-16,1-1 0 0,0 0-5 15,1 0-5-15,-1 0-3 0,0 0-3 0,0 0-1 16,0-2-1-16,0 2-15 0,0 0-26 16,0 0-33-16,0 0 698 0,1 0-478 15</inkml:trace>
  <inkml:trace contextRef="#ctx0" brushRef="#br0" timeOffset="72590.13">23714 9412 1061 0,'15'0'18'16,"-117"31"-18"0,74-24-4-16,5-4 2 15,5-2 1-15,1-1 1 0,3 0 1 16,-4-1 1-16,4 1 4 0,-2-1 0 16,-8 1 2-16,-3 0 2 0,-12 0-4 15,2 1 0-15,-3 1-3 0,0 3-1 16,2 1 2-16,-5-1-2 0,-2 2 0 15,5 0 1-15,-2-1-1 0,4-1 0 0,-1 0 0 16,3-1-1-16,1 0 0 16,3-1 0-16,9-1-1 0,1-1 1 0,9 0 2 15,5-1 1-15,3 0 2 0,3 0 19 16,1 0 13-16,1 0 14 0,0 0 9 16,0 0-8-16,0 0-6 0,0-1-6 15,0 0-8-15,0 1-5 0,0-2-5 0,0 0-2 16,0-3 2-16,0 0 1 0,0 1-1 15,-1-3-3-15,1-2-6 0,0-4-7 16,-3-9-6-16,-1-6-8 0,0-5-4 16,-4-7-2-16,-1 1-1 0,-1-2 5 15,0 2 2-15,2 2 5 0,3 2 2 0,1 2 6 16,1-1 0-16,-2 1-1 0,1-2-3 16,-2 2-2-16,-1-1 0 0,3 3 2 15,-2 5 0 1,4 3-1-16,1 1 1 0,1 3-3 0,0-1 0 0,0 0-1 15,2 4 1-15,-1-1 0 0,0 3-1 0,2-1 1 16,-2 0-2-16,1 0 3 16,-1 0 2-16,1 7 3 0,1-1 2 0,-1 1 2 15,-1 3-3-15,0 1-2 0,0-1-4 16,0 3-2-16,0-1-2 16,1 1-2-16,-1 2 1 0,1-2 0 0,0 2-2 15,-1-1-1-15,0-1 0 0,2 0 0 16,-2 0 1-16,1 0 3 0,2 1 1 0,1 0 0 15,3-4 3-15,2 4 0 16,2-4 0-16,4-2 0 0,5 1 0 0,4-3 0 16,5-2 0-16,2 1 1 0,0 0-1 15,-1 1 0-15,-1 0 1 0,-5-2 0 16,2 1-6-16,2 0-9 0,-1-4-3 16,5 3-1-16,-4 1 7 0,-1-2 7 0,0 3 4 15,-2 1 0-15,-5 1 0 0,-1 1-1 16,2 1 0-16,5-1-3 0,5 4-4 15,2 1 1-15,-4 1-3 0,-8 0 2 16,-8 0 0 0,-3 3-4-16,-2 3-1 0,4 1 1 0,0 4 0 0,2 2 3 15,-3 5 0-15,-2 6 0 0,-1 2 0 0,-2 6 2 16,0 5 1-16,0 7 3 16,0 6 1-16,0 1 0 0,1-1 2 0,-1 4 0 15,-1 1 0 1,0 0 0-16,4 6 0 0,1 2 0 0,0-2 0 15,2 2 0-15,-3-7 0 0,-2-7 1 16,2-5-1-16,-2-10 2 0,-4-7 3 16,1-5 6-16,-2-5 5 0,-2-4 4 0,2-3 3 15,-1-3-1-15,-1 0 1 0,0-1 1 16,0-2-2-16,-1-1 0 0,0-1 2 16,0-2 3-16,0 1 3 0,0-1-1 15,0 0-7-15,0 0-7 16,0 0-8-16,0 0-5 0,0 0-1 0,0 0 0 15,0 0 0-15,1 0 3 0,1 0-4 0,-2 0-13 16,0 0-15-16,0 0-22 0,0 0-22 16,0 0-27-16,0 0-42 0,2-8 77 15</inkml:trace>
  <inkml:trace contextRef="#ctx0" brushRef="#br0" timeOffset="82259.02">13271 15577 1036 0,'6'1'57'0,"1"0"25"15,-3-1-48-15,-2 0-7 0,-1 0 15 16,1 0 14-16,-2 0 8 0,0-1-16 16,0 0-12-16,0 1-15 0,0 0-11 15,0 0-3-15,0 0-7 0,-5 1-2 0,-1-2-3 16,-4 1-2-16,-5 0 0 0,-7 0 3 15,-6 2 4-15,-7-1 3 0,-8 0 5 16,-8 2 2-16,-5-1 0 16,-10-2 3-16,-11 1 0 0,-8-1-2 0,-4 0-2 15,-2 0-2-15,4-1-2 0,-9-1-1 16,-6-2 1-16,-5 2-1 0,-4-4 0 16,3 2-1-16,-7-4 0 0,-6 1 5 15,0-2 5-15,0-2 2 0,3 2 0 16,1-2-4-16,0-2-5 0,4 6 1 0,6 0 2 15,3 1 3-15,-1 1 4 0,7 1 2 16,6 2-2-16,13 1 0 0,10 1-2 16,7 0-3-16,10 1-3 0,4 4-2 15,6-2-4-15,2 2 0 0,8-1 0 0,5 0-1 16,8 2 0-16,6-3 0 16,4 2-4-16,5-4-9 0,3 0-17 0,-1 2-19 15,2-3-20-15,0 0-22 0,-2-1-25 16,2 1 200-16,7-2-89 0</inkml:trace>
  <inkml:trace contextRef="#ctx0" brushRef="#br0" timeOffset="82916.64">12979 15923 1444 0,'-3'0'21'16,"-3"1"-32"-16,-3 1-4 0,-1 3 12 16,-7-3 3-16,-3 0 0 0,-3 0-1 15,-10-2 1-15,-2 0 0 0,-4-2 2 0,-2-2 4 16,3 0 5-16,1 0 6 0,-2-2 3 16,-6-1 1-16,-2 2 1 0,-7-4-1 15,-8 0 0-15,-9 1-3 0,-10-4-2 16,-6 3-3-16,-5-3-1 0,3 2-3 0,-8-2-1 15,-4 2-4-15,-2-3-1 0,0 2-2 16,3 0 0-16,-3 0 0 0,2-2-1 16,-5 1 0-1,6 2 1-15,9 1-1 0,3 0 0 0,-2 1 0 0,2 0 0 0,2 0 1 16,6 3 6-16,11-2 6 16,7 5 10-16,5-4 7 0,5 6-1 15,7 0 0-15,5 0-5 0,3 4-3 0,4-2-4 16,6-1-5-16,6 2-3 0,5 0-2 15,6 0 0-15,1 0-3 16,3-2 2-16,2 2-1 0,1-3 0 0,3 0 1 16,0 0 0-16,0 2 0 0,0-2 0 15,0 0-3-15,0 0-2 0,0 0-3 0,0 0-1 16,0 0-1-16,0 0 1 16,0 0-3-16,0 0-1 0,0 0-6 0,0 0-4 15,0 0-7-15,0 0-5 0,0 0-6 16,0 0-9-16,0 0-10 0,0 0-11 15,0 0-10-15,0 0-12 0,0 0-16 16,0 0 153-16,0 0-125 0,0 0 81 16</inkml:trace>
  <inkml:trace contextRef="#ctx0" brushRef="#br0" timeOffset="106379.01">20096 17722 1211 0,'0'0'47'0,"0"0"15"0,0 1-42 0,0 0-13 15,0-1 1-15,0 2-2 0,0-2-2 16,0 0 3-16,0 0 4 0,0 0 5 16,0 0 6-16,0 0 7 0,0 0 2 15,0 0 2-15,0 0 0 0,0 0-2 16,0 0-4-16,0 0-9 0,0 0-6 0,0 0-6 16,0-2-3-16,0 2-1 0,0 0-2 15,0 0-3 1,0 0-2-16,0 0-2 0,0 0-2 0,0 0 0 0,0 0 0 15,0 0 0-15,0 0 2 0,-2 2 2 16,-7-1 0-16,-1 3 2 0,-4-2 1 16,-4 3 1-16,0 0 1 0,-4 0 0 15,0 1 0-15,-4 1 0 0,0-2-1 16,1 3 1-16,-4-1-1 0,4-1 1 16,-5 2 0-16,-3-1 0 0,-3-1 0 0,-7 0 3 15,0 0-2-15,0-1 2 0,3 0 1 16,2 1 2-16,-1-2 2 0,-2 3 1 15,0-4 0-15,0 1-2 0,-2-2-1 16,-2 1-1-16,-7-1-1 0,-4-2 0 16,0 0 0-16,-3-1 0 0,4-1 0 0,0 0 0 15,2 2-1 1,4-5 0-16,-2 3 0 0,2 0 0 0,-4-2-1 0,-2 1 0 16,4 1 1-16,-4 2 0 0,5-2-1 15,4 0 0-15,-2 2 0 0,3-1-2 16,-3 1 0-16,-4 0 1 0,-5 0 0 15,-5 0-1-15,-3-2 1 0,1 1-1 0,1-2 0 16,2 3 0-16,3-3 0 16,-5 1 0-16,-1 0 1 0,-2-1-1 15,-4-1 0-15,-5 0-4 0,-2 1 37 16,1 1 8-16,-4-2 1 0,-2 1 4 0,1 0-40 16,0 1-6-16,2-2 0 0,9 2 0 15,2 1 0-15,1 1-1 0,-2 0 1 16,-2 0 0-16,-3 0-1 0,2 1 0 0,7 1 1 31,1 2 0-31,3-2 0 0,1 1 1 0,-1-1 1 0,-8-1-1 0,1-1 0 16,-2 0 0-16,3 0-1 0,5-1 0 15,3-3 0-15,-2 2 0 0,-6-4 1 16,-4 2-1-16,-1-1 0 0,0 1 1 16,4-1-1-16,8 1 0 0,0 0 0 0,2 1 0 15,-2-1 0-15,-5 1 0 16,-2-1 0-16,-3 0 0 0,-1 2 1 0,2 0 1 15,-2-2 1-15,0-1-2 0,-2-1-1 16,4 2-2-16,2 3 0 0,1-4 1 16,4 5 1-16,6-2 0 0,-3 2-1 15,2 0 1-15,0-1 0 0,-8 1 0 0,-1 0 0 16,-4-1 0-16,5 1 0 16,4 0 0-16,3 0 0 0,1 0 0 15,0 0 0-15,-5 0 1 0,-5 0-1 16,-2 0 0-16,-1 2 0 0,8-2 0 0,6 1 0 15,2 0 0-15,1-1 0 0,1 0 0 16,-8 0 0-16,-1 1 0 0,-4-1 0 16,-2 0 1-16,6 4 0 0,2-4 2 15,-2 1 3 1,0-1 1-16,-6 0 0 0,0-1-1 0,-2 1-3 0,3-4-3 0,5 2 0 31,5 1 0-31,1 1-1 0,1-2 1 16,4 0-1-16,-4-1 1 0,-3-1 0 15,-3-1 0-15,-1 2 0 0,-1 0 0 16,6-1 1-16,5 1 0 0,-3 3 0 16,5-4-1-16,2 2 1 0,-3 0 0 0,-3-3-1 15,-7 2 0-15,3-1 0 0,0 3 0 16,3-2 0-16,2 0 0 0,1 1 0 16,1-1-1-16,3 0 1 0,-4 0 0 15,0-1 0-15,-7 0 1 0,2-1 0 16,4 2 2-16,4-2 1 0,5 3 0 15,-4-1 1-15,1-3 2 0,0 3-1 0,0-2 0 16,-2 2 0-16,-6 0-3 16,-3-2-1-16,2 1 1 0,1 0-2 15,7 1 1-15,0 1 0 0,-2-1 0 16,4 1 0-16,0 1-1 0,3 0 0 0,1 1 1 16,-3 0 1-16,1 0 1 0,0 0 1 15,3 1 3-15,1-1-2 0,2 1 1 16,3 0-3-16,-1-1-1 0,-1 1 0 15,0-2 0-15,1 1-1 0,1 0 2 0,1 0 1 16,-2 0 0-16,-5 0 2 16,-2 0-1-16,2 0 0 0,6-1-1 0,3 1 1 15,4-1-1-15,6 0 0 0,2 1 1 0,2 0 0 0,4 0 0 16,-1 2 1-16,2-2 0 0,-2 0-1 16,1 0 1-16,0 1-1 0,2 0 0 15,1 1 0-15,0-1 0 0,-1-1 0 16,1 0 2-16,0 0-1 0,2 2-1 15,3-2 0-15,0 2-1 0,0-2 2 0,1 0 1 16,0 0 1-16,1 0 2 0,2 1 2 16,-1-1 0-16,-2 2 0 0,3-2-2 15,1 0-3 1,-4 0-3-16,4 0-1 16,0 0-1-16,-2 0-2 0,1 2 0 0,0-2 0 15,0 2 0-15,1-1 0 16,0 0-1-16,0 0-1 0,0-1 0 0,-1 0-1 15,-2 0-5-15,3 0-6 0,-2 0-3 16,1 0-5-16,0 0 0 0,0 0-1 0,0 0-5 16,0 0-3-16,-1 1-4 0,2-1 0 15,1 1-1-15,-1 1-1 0,0-2-3 16,0 0-8-16,0 0-10 0,0 0-13 16,-3 2-18-16,2 0-15 0,-1 3-16 15,-6 7 224-15,-6 6-101 0</inkml:trace>
</inkml:ink>
</file>

<file path=ppt/ink/ink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27:49.156"/>
    </inkml:context>
    <inkml:brush xml:id="br0">
      <inkml:brushProperty name="width" value="0.05292" units="cm"/>
      <inkml:brushProperty name="height" value="0.05292" units="cm"/>
      <inkml:brushProperty name="color" value="#FF0000"/>
    </inkml:brush>
  </inkml:definitions>
  <inkml:trace contextRef="#ctx0" brushRef="#br0">745 5786 1258 0,'-6'4'29'0,"0"3"-22"16,0 3-5-16,-4 1 1 0,2 0 1 16,-1 3 2-16,0 1-4 0,0-1-1 15,-1 3 0-15,-2 1-1 0,2 1 5 0,1 0 4 16,-2 2 1-16,2 4 5 0,-1 2 5 15,2 3 4-15,3 3 2 16,-7 2 1-16,1 6-7 0,-4 5-4 0,-4 4-1 16,1 9-1-16,3 3-1 15,5 3-1-15,3 0-3 0,6 1-2 0,1-3 1 0,0-3-2 16,8-3 2-16,7-3 0 0,10-4 0 16,2-2-1-16,-3-3-1 15,1-3-2-15,-2-4-2 0,2-2 2 0,6-1-1 16,-1-3 1-16,2-2 0 0,-2 1-1 15,-3-2-1-15,-1-1 1 0,-4-3-2 0,-1-1 0 16,0-6 1-16,-5 0-1 0,-3-5 0 16,-3-4 2-16,-6-3-2 0,0-3-6 15,-2-2-5-15,-2-1-8 0,1 0-5 16,-1 0 6-16,0 0 2 0,0 0 4 16,0 0 4-16,0 0 1 0,4-4 2 0,-3 3 2 15,3-4 0-15,2-3 2 16,0-3 4-16,-1-5 0 0,3-3-1 0,-2-4-3 15,-3-6-3-15,-2 1 0 0,-2-3 1 16,-1-2 2-16,-3-1-1 0,0-6 1 16,-1 2 2-16,-2 1 3 0,-4 2 2 0,2 5 0 15,0-1-2-15,-3 8-1 0,10 5-3 16,-5 6 3-16,5 5 3 0,2 3 2 16,0 3 3-16,1 1-1 0,0 0 0 15,0 0-2-15,0 0-3 0,0 0-4 16,0 0-5-16,0 1-6 0,1 4-5 15,3 1 0-15,4 6 3 0,7 9 0 16,8 12 4-16,3 6-1 0,4 5-1 0,2 1 4 16,-3-2 4-16,2-4 1 0,0-3 1 15,-5-6 1-15,-5-3-2 0,-6-4 1 16,-8-7-1-16,-3-4-1 0,-4-3-4 16,0-1 1-16,-4 0-4 0,-2 0-1 15,-7 1 2-15,-8 3 4 0,-8-1 9 16,-7 0 11-16,0-2 5 15,-5-3 1-15,0 0-3 0,-3-3-3 0,-1 1-3 16,6 1 1-16,3-3-2 0,6 1 3 16,-3 3 3-16,3-4 1 0,0 1 3 0,2 3 0 15,7-3-5-15,1 2-3 0,4-2-5 16,7 2-2-16,4-3-1 0,3 0-1 16,1 1 1-16,1-3 0 15,0 1-1-15,-9 2-1 0,1-2-2 0,1 0 0 0,5-1-2 16,1 0 1-16,0 1 0 0,0 1-1 15,0-1 1-15,0-1 0 0,0 2-2 16,0-2 1-16,-1 0 0 0,1 1-1 16,0 0 1-16,0-1 0 0,0 1 0 15,1 0 0-15,0-1 1 0,0 2 0 16,0-2-2-16,0 0-2 0,0 1-7 0,0-1-7 16,0 0-10-16,0 0-10 0,0 0-7 15,1 0-14 1,-1 0-12-16,1 0-22 0,9-5 698 15,-1-3-461-15</inkml:trace>
  <inkml:trace contextRef="#ctx0" brushRef="#br0" timeOffset="6244.12">17077 14641 868 0,'38'9'159'16,"222"50"-25"-1,-536-128-131 1,245 68 9-16,28 0-2 0,2 1-2 16,1 0-1-16,-1-2 0 0,0 2-1 0,0 0 1 15,0 0 1-15,-8-3-2 0,5 1 0 16,-1 2-2-16,-2-2-1 16,-1 0 0-16,-3 0 1 0,-3 0 0 0,-4 0 2 15,-6-1 0-15,-2 0 1 0,-3-1-2 16,-5-2-2-16,-1 0-1 0,-9-1 0 15,-2-2-1-15,-4 0 0 0,-7-2 0 16,-4-2 0-16,-7-1 0 0,2 2 0 0,2-2 0 16,2 0 0-16,4 1-1 0,0-1 1 15,0 3-1-15,-2 1 1 0,-3 2 0 16,2 0 0-16,5 2 0 0,7 1 5 16,7 1 5-16,5-1 6 0,3 3 8 15,4-2-2-15,5 2-3 0,3 0-5 0,6 2-7 16,5 0-3-16,1 0 0 15,4 1-2-15,-1-1 1 0,2 1 0 0,0-1-2 16,5 0 0-16,-1 0 1 16,0 0-1-16,1 0-6 0,0 0-10 0,0 0-16 15,0 0-18-15,0 0-6 0,0 0-13 16,1 0-12-16,2-2-8 0,3-5 60 0,6-7-1 16</inkml:trace>
  <inkml:trace contextRef="#ctx0" brushRef="#br0" timeOffset="6739.08">15813 14091 900 0,'0'0'76'16,"-1"0"54"-16,1 0-58 0,-1 0-46 15,1 0-1-15,0 0-5 0,0 0-6 16,0 1-5-16,0-1-3 0,0 0-2 15,-5 3-1-15,0 2 1 0,-3-1 3 16,-6 5 2-16,-1 3 4 0,-6 1 0 16,-2 2-1-16,-3 0-1 0,-1 0-3 15,-1-2-2-15,-1 2-1 0,-4-1-2 0,2-1-1 16,-2-1 0-16,2 0-2 0,5-1 1 16,2-2 0-16,6 2 0 0,5-1 0 15,3 1 0-15,1 1-1 0,1-1 2 16,1-2-1-16,1 0 1 0,3-4 5 15,2 1 1-15,0-3 6 0,1 2 4 0,1-2 0 16,0 0 0-16,2 1 0 0,1-1 2 16,1 3 0-16,2 2 1 0,1 1-2 15,2 0-5-15,3 0-3 0,4 2-2 16,6 3-1-16,2-2 0 0,-2 1 0 16,1-1 0-16,-5-1-2 0,-3-2 0 15,-2 0-1-15,-3-1 0 0,-2-2 0 16,-1 2-1-16,-3-1-1 0,2-1-1 15,-2 1-1-15,2-1 0 0,-3 1-1 16,3 0 1-16,-2-1-1 0,-1 1 1 16,3 1-1-16,-2-1 0 0,1-1-3 15,1 1-4-15,-2-2-8 0,-1-1-11 0,-1-2-16 16,-3-2-20-16,0 0-24 0,0 1-28 16,2-1 59-16</inkml:trace>
  <inkml:trace contextRef="#ctx0" brushRef="#br0" timeOffset="13934.76">2270 6199 586 0,'23'-3'64'16,"-16"-4"112"15,-5 7-132-31,-2 0 8 0,3 0 14 15,-2-1 1-15,0 1-4 0,0 0-12 16,-1 0-17-16,0 1-15 0,-1 1-10 16,-1 1-4-16,-3 2 0 0,1-1 3 15,-2 5 1-15,-2 0 0 0,0 3-2 16,-1 5-2-16,-2 0 1 0,0 4 1 16,-3 3 5-16,2 0 3 0,-1 5 1 0,-3 3-3 15,0 2-3-15,0 4-3 16,2 0 0-16,2 6 0 0,-2 5 3 0,3 6 1 15,-2 6 1-15,2 2-2 16,0 1-2-16,-2-2-2 0,-2 2 0 0,-1-1 9 16,0-4 7-16,0-3 6 0,0-4-1 15,0-6-9-15,3-3-8 0,0-3-5 16,2-7-2-16,2-1-1 0,1-5 0 16,2-4 0-16,1-3 0 0,-2-4-1 15,2-4 0-15,1-3 1 0,-1-1-2 0,2-3 1 16,0-2 0-16,0 1-2 0,3-4-2 15,-1 0-1-15,1 0-2 0,0 0 1 16,0-1-2-16,0 1-5 0,0-1-4 16,3-2 3-16,-2-1 7 0,1-3 7 15,1-3 9-15,0-8 1 0,4-7-3 16,2-8-2-16,0-9-2 0,2-7-2 0,1-7 1 16,3-6-2-1,2-5 0-15,1-1-1 0,1-1 0 16,-4 0-2-16,3-2 0 0,0-5-2 0,-1 0-1 15,1-3 1-15,1 3-2 0,2 3 1 16,-1 2 1-16,1 3-4 0,-1 4-2 16,1 0-6-16,-1 1-9 0,-1 3-2 15,1 6 0-15,-2 9 3 0,0 6 8 16,-2 13 8-16,-4 3 4 0,-2 8 3 16,-5 6 2-16,-2 6 1 0,-3 3 2 0,1 0-4 15,0 0-1-15,-1 3-6 16,-2 6-3-16,-2 9 2 0,-4 7-1 0,-2 11 9 15,-4 8 6-15,-4 4 3 0,0 5 4 16,-3 3-6-16,1 6-4 0,-1 2 0 16,-2 6 11-16,0 0 6 0,-3 3 8 15,3 1 2-15,-2 4-7 0,0-1-3 0,-1-2-6 16,-3-8-4-16,3-5 2 16,-4-6 4-16,6-4 3 0,0-4 2 15,-1-4-5-15,6-5-5 0,-2-4-3 16,0-6-2-16,3-3-2 0,1-4-1 0,3-6-1 15,5-4-2-15,1-5-3 0,6-2-1 16,1-5-1-16,1 0 2 0,-2 1-1 16,2-2 3-16,0 1-3 0,0 0-3 15,1-5-2-15,3 2 2 0,3-5 4 0,5-4 4 16,5-8 4-16,5-6-3 0,1-7-1 16,1-2 0-16,-2-4-1 0,-3 0 0 15,3-4 0-15,-3-2 0 0,3-1 0 16,0-2 1-16,1-4 0 0,1-4 0 15,-1-6 0-15,-1-1 0 0,-2 0 0 0,-1 3 0 16,2 6 0-16,3 1 0 0,-4 4 0 16,2 8-1-16,-3 2 0 0,0 5 1 15,-2 7 0-15,-5 5 0 16,0 4 0-16,-3 7 1 0,-5 0 2 0,0 6 5 16,-1 3 6-16,0 2 3 15,-2 0-8-15,-1 3-21 0,-4 0-12 0,-2 7-4 16,-3 8 6-16,-6 12 18 0,-4 17 4 15,-5 8 2-15,-4 12 0 0,-2 10 1 16,-1 3-1-16,-2 4 1 0,2-2 0 0,-2-7-1 16,3-7 0-16,5-8-2 0,5-8 0 15,5-6 0-15,4-5 3 0,0-4 7 16,3-4 4-16,-1-7 3 0,3-2-3 0,2-1-7 16,-1-7-2-16,3-3-4 0,0-3-4 15,1-2-9-15,0-4-10 0,1-2-10 16,0-2-11-16,0 0-12 0,0 0-11 15,0 0-10-15,0 0 1 0,3 0 8 16,7 0 33-16</inkml:trace>
  <inkml:trace contextRef="#ctx0" brushRef="#br0" timeOffset="15271.21">1980 7511 619 0,'15'8'109'15,"-1"-2"122"-15,7 5-138 0,-2 0-52 16,4 5 4-16,3-2 10 0,3 4 10 16,3-1 1-1,3 0-4-15,3 2-9 0,2-2-12 0,4 1-11 0,2-1-10 0,1 1-8 16,8 0-6-16,4 1-3 0,2 2 1 15,8 3-1-15,-1-2 3 0,9 2 0 16,3-1-2-16,3 1-2 0,0 0 5 16,1 3 5-16,-1-3 8 0,2 0 6 15,0-1-1-15,-3 0-4 16,0-2-4-16,-5 1-9 0,1 1-3 0,6-1-2 16,2-1-2-16,2 0 0 0,0-1 0 15,-4 2-1-15,2-2 0 0,3 0 1 16,0 2-1-16,-2-2 0 0,1-1 0 15,-4 0 0-15,0 1 0 0,2 0 2 16,1-1-1-16,4 3 1 0,-1-2 0 0,-8 3 0 31,-1-1-1-31,-3 2 1 0,1-1-1 16,3 0-1-16,-3 2 2 0,-5-1-1 16,-2 2 0-16,-6-3 1 0,1 2 3 15,-3-2 4-15,-6-1 3 0,0 1 1 0,-5-3 1 16,-8-3-1-16,-2-1 2 0,-6-1 2 15,-3-3 0-15,-5-1 0 0,-6-4-3 16,-2 0-3-16,-3 0-3 0,-4-1 0 16,-3-3 8-16,-5-1 5 0,-5-2 6 15,-1 1 5-15,0-1-9 0,0 1-16 16,0-1-6-16,0 0-9 0,-1 0-4 0,-6 1 5 16,0-1-3-16,-4 0-1 15,-8 0 4-15,-7-1 2 0,-6 1 2 0,-8-4-1 16,-1-3-2-16,-4-2 1 0,-2-3 2 15,-6-4-1-15,-8-1 2 0,0 0 2 16,-7-2-2-16,0-2 2 0,-1-3 0 16,-2-4-1-16,-3-2 1 0,-5-2 0 15,-5 1 0-15,-2 0 1 0,-2-3-1 16,4-1 0-16,-7 0 0 0,-5 2 1 16,-1-1-1-16,-8-2 0 0,4 0 1 15,-2 0-1-15,-7 1 0 0,-1-1 1 0,-3 5-1 16,4-3 0-16,-5 2 0 0,-2 0-1 15,-1 2 0-15,0-1-1 0,8 3-2 16,-1 1 2-16,1 2-2 0,-3-2 0 16,3 2 1-16,6-1 0 0,-3-2-2 15,3-1-2-15,-3 0-2 0,4-1-1 0,6 3 0 16,-3 0 1-16,3 2 1 16,5 2 0-16,1 0-1 0,10 5 1 0,6 1 1 15,2-1 3-15,4 4 2 0,5 2 2 16,7 4 0-16,9 1 0 0,11 3 0 15,9 1 0-15,5 0 1 0,10 2 1 16,6 1 3-16,7 0 2 0,0 0 1 0,0 0 1 16,0 0-7-16,0 0-11 15,3 0-6-15,2 1-14 0,4 0 2 16,10 2 11-16,9 3 4 0,18 3 11 16,15 5 2-16,10 4 0 0,6 2 0 0,5 2 1 15,0 2-1-15,4-1-1 0,7-1 1 16,2 0-1-16,7 1 2 0,4 2-1 15,3 2 0-15,7 0 0 0,4 0 0 16,2-3-1-16,3 1 2 0,0 0-1 16,0 0-1-16,3 1 0 0,1 2 0 0,2-1 0 15,4 3-1-15,-1-2 1 16,1 4 0-16,1 0 0 0,0 4 1 0,2 0-1 16,-3 1 0-16,-2 2 0 15,-2 0 0-15,-4 1 0 0,-2-3 1 0,-8-1 0 16,1-2-1-16,-4 0 2 0,-6-1-2 15,-3 0 1-15,-7-1 0 0,0-1-1 0,-5 0 2 16,-10-1 4-16,-8-7 0 16,-8 1 6-16,-10-4 3 0,-7-3-3 0,-7 2-1 15,-8-4-4-15,-8-3-3 16,-6-2-1-16,-5-2 0 0,-6-3 2 0,-4-2-4 16,-5-3-13-16,0 2-22 0,-2-1-34 15,1-1-35-15,-1 0-38 0,-6-4 731 16,-1-7-462-16</inkml:trace>
  <inkml:trace contextRef="#ctx0" brushRef="#br0" timeOffset="17142.5">1872 7903 1028 0,'0'0'18'0,"0"0"-15"0,0 0-10 16,0 0 1 0,3 1 6-16,-2-1 0 0,1 0-3 0,-2 1 2 0,-2-1 12 0,2 0 22 15,-1 0 18-15,1 0 14 16,0 0 5-16,-2 2-8 0,-3 2-6 0,3-1-13 15,-3 3-13-15,1 3-8 0,-1 6-6 16,-1 5-5-16,-1 6-2 0,-3 12-2 16,2 8-3-16,-2 13-1 15,2 12-1-15,1 11-2 0,0 10 1 0,2 5 0 16,-1 3 0-16,-1 2 1 0,-1 4-1 0,1-1 5 16,-2 2 9-16,1-3 5 0,1 4 12 15,-1 2 10-15,2 0 5 16,-1-3 11-16,-1-6 7 0,0 0-7 0,-2-2-2 15,0-2-10-15,-4-7-14 0,2-9-2 16,1-4-6-16,-1-9 1 0,2 0 0 16,0-8-3-16,-1-7-4 0,0-8-7 0,-1-11-3 15,5-7-1-15,1-11-3 0,1-6-4 16,3-2-9-16,2-8-16 16,0 0-17-16,-1 0-14 0,1-3-4 0,2 1 7 15,-1-1 14-15,2-1 11 0,0-2 10 16,0-1 6-1,4-7 4-15,-1-3 2 16,2-6 3-16,-2-5 1 0,1-12 2 16,-1-4 4-16,-4-7-2 0,0-5 2 15,-1-3-1-15,-1-3-2 0,0-7 0 0,0-10 0 16,1-7 0-16,2-6 1 0,-2-3 0 16,0 2-3-16,-1-1 0 0,0-6-2 15,0-3 0-15,0 2 2 0,0-2 0 16,0 1 0-16,0-2 0 0,0-2 1 0,1-1 0 15,1 5-1-15,-1 3 1 0,2 0-3 16,0 5-6-16,0 3-4 0,1 7-5 16,-1 9-5-16,2 8 0 0,-1 10-1 15,2 10 2-15,-1 11 6 0,2 10 5 16,-1 10 6-16,-3 11 5 0,-2 3 11 16,0 2 13-16,-1 0 12 0,0 0 3 0,2 0-11 15,-1 2-1-15,-1 1-16 16,0 4-9-16,-1 8 2 0,-1 13-9 0,2 18 4 15,0 18 2-15,0 17 1 16,-1 8 1-16,1 5 0 0,1 3-2 0,2 1 1 16,-1 3-1-16,1 6 1 0,-1 2 0 15,4 3 0-15,-1 2 0 0,1-4 0 16,2 3 1-16,-1 1 0 0,2 0-2 16,-3-3 10-16,0-5 4 0,0-1 4 15,-2-3 1-15,7-4-9 0,0-2-6 16,1-11-1-16,2-3-3 0,-5-2 0 0,0-3 5 15,-3-7 2-15,0-10 5 0,-3-8 7 16,1-11-2-16,-1-10 0 0,-3-5-5 16,0-5-7-16,-1-6-6 0,-1-6-5 0,2-8-10 15,-4 4-11-15,2-5-13 0,-2 0-7 16,4 0-1-16,-3-5 10 0,2 2 9 16,-1-4 7-16,-1-1 7 0,-2-3 0 15,1-5 5-15,0-4 4 0,1-5 3 16,1-5 2-16,-1-6 1 0,3-9 0 15,0-8 1-15,3-8 0 0,0-8 0 0,-1-1 0 16,2 0 1-16,-2-1-1 16,3-4-1-16,-2-7 1 0,2-3-2 0,1-4 0 15,0-2 2-15,0 2-2 0,0-8 2 16,4-2 0-16,0-4 1 0,0-3 1 16,0 3-1-16,-3-2-2 0,0-1 0 0,-4 0 1 15,2 6-1-15,-1 5 2 0,-4 4 0 16,0 3-1-16,-3 4 0 0,-2 5 1 15,1 11-1-15,0 10 2 0,0 8-1 0,2 11-2 16,-2 6 2-16,1 11-1 16,2 4 1-16,-1 7 3 0,2 7 5 15,0 4 6-15,1 0 5 0,0 0 9 0,0 0-4 16,-1 1-16 0,1 2-7-16,-2 3-13 0,1 8-4 0,-3 6 11 0,-1 19-10 15,1 22-1-15,2 20 0 0,1 19-2 0,0 7 11 16,0 6 4-16,1 5-2 0,2 3-1 31,2 4 2-31,-1 2 1 0,-2-3 2 16,-2 5 2-16,-1-5-1 0,1-4 3 15,-2-6 2-15,0-5 0 0,-5-4 1 0,1 2-4 16,-4-4-3-16,1-7 1 0,4-7-1 16,-3-3 5-16,2-3 3 0,3-6-2 15,-2-7 9-15,1-12 2 0,2-9 3 16,-2-7 10-16,1-10-2 0,2-7 1 15,0-7-5-15,0-6-7 0,1-4-11 0,-2-5-11 16,2-1-9-16,0 0-4 0,-2-1-4 16,2-1-3-16,0 0-4 0,0 0-2 15,0 0 2-15,0-1 0 0,1 1 3 16,2-7 2-16,-2 5 0 0,-1 2 1 16,1-2-1-16,-1 2-4 0,1 0-12 15,1-3-12-15,3-3-10 0,3-1-15 0,3-2-9 16,2-2-12-16,5-1 48 15</inkml:trace>
  <inkml:trace contextRef="#ctx0" brushRef="#br0" timeOffset="18508.59">1645 9818 717 0,'-1'1'50'0,"-2"2"44"15,0 0-52-15,-1 0-11 0,1 2 0 16,-3-3-7-16,-2 0-7 0,-4 1 1 16,-4 0 1-16,-4 0 4 0,-4 1 6 15,1-1 0-15,-3 0 2 0,-3 0 3 16,-4 1 3-16,-3 0 3 0,-2-1 0 15,-2-1-2-15,-2-1-8 0,-2 0-8 0,2 0-6 16,2 1-6-16,3-2-2 0,2 3-1 16,9-1-2-16,0 0-1 0,5 0-1 15,7-2-1-15,0 2 0 16,3 0 0-16,3-1 0 0,3-1 1 0,5 0-1 16,0 0 2-16,0 0 4 0,0 0 3 15,0 0 0-15,2 0 2 0,0 0 1 16,2-1-4-16,0 0 1 0,3 0-6 15,5-1-5-15,3-1 0 0,8 1-1 0,7-2-3 16,3 2-1-16,10 2-2 0,0 2 1 16,-1 2 4-16,5 1 1 0,-6-1 1 15,-3 1 0-15,1-1 0 0,-9-1 0 16,-6-3 0-16,-1 2 0 0,-9-5 1 16,-2 2 0-16,-5 1 1 0,-5 0 3 0,-2 0-4 15,0 0 0-15,1-2-10 16,-1 2-7-16,-5 2-3 0,-3 2-2 0,-5 0 11 15,-10 4 3-15,-2 3 7 0,-11 0 2 16,-10 3 1-16,-5-3 0 0,-7-1 0 0,-2-3-1 16,4 1-1-16,10-6 0 15,2 1-1-15,7 1 0 0,3-4-1 0,5 0-2 16,7 0-2-16,8 0-1 0,3 0-6 16,6 0-13-16,5 0-19 0,-1 0-19 15,1 0-22-15,-1-6 77 0,6-2-13 0</inkml:trace>
  <inkml:trace contextRef="#ctx0" brushRef="#br0" timeOffset="19470.04">4769 8312 1079 0,'-1'2'21'0,"-1"0"-21"16,-1 2-8 0,0 3 4-16,-2-3 0 0,0 3 0 0,-5 2-2 0,-4 0 0 15,-4 0 2-15,-5-1 3 0,-3 0 4 16,-3-2 2-16,-2 0 3 0,0-1 3 16,-2-3 2-16,1 2 1 0,-1-2-2 15,-1 1 0-15,2-1-1 0,-1-1-2 16,3-1-1-16,2 1-1 0,7-1-3 15,5 0 0-15,4 0 0 0,1 0-2 16,2 1 1-16,2 0 1 0,3 0 1 16,4-1-5-1,0 0-6-15,0 0-13 0,0 0-5 0,0 0 3 0,1 0 5 0,4 2 8 16,-2-2 3-16,2-2 1 0,1 0 0 16,6 0 2-16,4-1 1 0,8-2 2 15,4-1 1 1,1 1 0-16,-1-1 6 0,-2 0 3 0,0-2 3 0,-1 2 0 0,-2-3-5 15,2 2-4-15,-2-1-1 0,-3 1-2 32,2-2 1-32,-3 2-1 0,3 0 0 0,-3 0 0 0,-3 1-1 0,-3 3 0 15,-3 0 0-15,-1 1 1 0,-2 0 2 16,0 0-1-16,-4 1 4 16,-2 1 8-16,-1 0 2 0,0-1 2 0,0 1-7 0,-4-1-15 15,-1 2-8-15,-4 3-4 0,-8 0 3 16,-3 4 7-16,-7 1 5 15,-2 1 2-15,1 0-1 0,-3-1 1 0,2 1 0 32,2-1-3-32,4-1-8 0,2 0-16 15,4-1-19-15,3-2-17 0,3 2-10 16,1-1-49-16,4 3 73 0</inkml:trace>
  <inkml:trace contextRef="#ctx0" brushRef="#br0" timeOffset="20540.11">1686 6982 780 0,'-4'0'21'0,"-10"21"-22"16,13-14-4-16,-17 2 5 15,8-12 0-15,4 8 1 16,2 2-1-16,-2 0 3 0,3-3 4 0,-2 2 8 15,3-3 8-15,2-1 13 16,-1-2 17-16,1 0 12 0,0 0 4 16,0 0-3-16,0 0-14 0,0 1-11 15,0-1-5-15,1 0-7 0,0 0-1 0,2 2-7 16,0-2-5-16,1-2-3 0,3 2-8 16,4 0 0-16,5 0-2 0,3 0-1 15,1-1 0-15,-1-1-1 0,-4 0 1 0,-3 0 0 16,-1 1 0-16,-1-1 0 0,-1-2 1 15,-2 3-1-15,-2-1 0 0,-1 0 0 16,1-1 1-16,-3 1 0 0,-2 2 1 16,1-1 0-16,-1 0-1 0,0 1 2 15,2-2-2-15,-1 2-1 0,-1 0 0 16,0 0-1-16,0 0 0 0,0 0 0 16,0 0 0-16,0 0 1 0,0 0-3 15,0 0-3-15,0 0-2 0,0 0-1 16,0 0 0-16,0-2 4 0,0 2 1 0,0 0-1 15,0 0 0-15,0 0-5 0,-1 0-6 16,0 0-3-16,-6 0-1 0,2 2 4 16,-6 0 6-16,-2-1 5 0,-1 0 2 0,-1 2 1 15,2-1 1-15,0 0 0 16,2-2 0-16,2 0 1 0,3 1-2 16,2-1 1-16,2 1 2 0,2-1-1 0,0 0 3 15,0 0 0-15,0 0 2 0,0 0 3 16,0 0-1-16,3 1 1 0,-3-1 0 15,3 0-1-15,-3 0 0 0,1 0-4 16,1 0-2-16,1 0 0 0,-1 0-1 16,2 0 2-16,0 1-3 0,2-2 0 15,3 0 0 1,1 0-1-16,0 0 0 0,1-1 1 0,-3 0 0 0,0 0 1 0,-1 1 2 16,-4 0-4-16,-1 0-2 0,2 1-9 15,-3 0-16-15,-1 0-20 16,-1 0 31-16,-3-5-82 0,-1-4 68 0</inkml:trace>
</inkml:ink>
</file>

<file path=ppt/ink/ink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30:01.853"/>
    </inkml:context>
    <inkml:brush xml:id="br0">
      <inkml:brushProperty name="width" value="0.05292" units="cm"/>
      <inkml:brushProperty name="height" value="0.05292" units="cm"/>
      <inkml:brushProperty name="color" value="#FF0000"/>
    </inkml:brush>
  </inkml:definitions>
  <inkml:trace contextRef="#ctx0" brushRef="#br0">15358 4018 938 0,'0'1'113'0,"1"0"203"0,-1 0-334 16,1 1-13-16,0-1 9 15,1 1 17-15,1 0 1 0,-1 0 3 0,0 1-1 16,2 1 1-16,0-1 2 0,1-1 6 16,2 2 3-16,3-1 3 0,10 1 3 15,10-2-4-15,14 1-2 0,9 1-2 16,4-1-3-16,4 3 0 0,4-4-1 15,6 5-2-15,11-2 0 0,7 2 0 0,10 1-2 16,4 0-2-16,-5 4-2 0,3 3-3 16,1 1-3-16,1 0 0 0,-2-1 2 15,-10-3 3-15,-9 2 4 0,-12-5 0 16,-8 0 1-16,-4-6 0 0,-10 1-1 16,-6-2 0-16,-9-1 1 0,-11 0 1 15,-8-1 4-15,-5-1 4 0,-7 0-2 16,3 1-3-16,-5 0-4 0,0 0-6 0,1 0 0 15,-1 0 1-15,0 0 7 0,0-2 3 16,0 0 3-16,-7-3 3 0,-2-3-2 16,-6-1 1-16,-9-3-4 0,-5-2-1 15,-7-2-1-15,-3-3-1 0,-1 2-1 16,-4-2 0-16,6 1-1 0,2 4 0 16,3-1 0-16,5 3-1 0,-4-1-5 15,6 1-5-15,3 1-7 0,0-1-6 16,5-1-2-16,5 1 1 0,2 3 6 0,2 1 7 15,3 3 4-15,3 1 5 0,-1-1 3 16,4 2 1-16,0-1 1 0,-2 1 0 16,1 0 0-16,1 3-1 0,0 0 2 15,0-1 0-15,-1-2-1 0,1 3 1 16,0-3 0-16,1 3-2 0,-1 0 1 16,0 0-1-16,0 0-4 0,0 0-3 0,0 0 0 15,0 0-1-15,0 0 4 0,-1 3 0 16,5 0 1-16,0 1 2 0,2 4 2 15,8 2 1-15,7 7 0 16,11 7-2-16,15 6 0 0,6 7-1 0,5 1-1 16,5 1 2-16,0-5 1 0,1-2 2 15,-5-3-2-15,-10-3 0 0,-10-1-2 16,-10-5-1-16,-6-3 0 0,-8-4 0 0,-6-5-4 16,-5-4 1-16,-4 0-9 15,-4-1 1-15,-5 3 3 0,-6 3 1 0,-7 1 11 16,-5 3 6-16,-11-1 2 15,-5 2-1-15,-8-3 0 0,-7 2-1 0,0-4-1 16,3 0 0-16,4-5-3 0,3 1-6 16,10-4-1-16,1-1-7 0,7 0-8 0,7 0-11 15,9 0-19-15,5 0-16 0,7 0-124 16,1 0 119-16</inkml:trace>
  <inkml:trace contextRef="#ctx0" brushRef="#br0" timeOffset="675.11">17236 5555 1656 0,'0'0'-19'0,"0"-2"-45"0,0 4-16 15,1-2 32-15,-2 2 37 16,1-2 2-16,-4 0-7 0,-2 1 1 0,-4 2 4 16,-8 1 6-16,-1 0 5 0,-6 0 0 15,-2-3 2-15,-1 3 4 0,-2-2 6 16,-3 1 7-16,-3 0 1 0,-2 0-1 15,-5 0-4-15,-4 0-3 0,-8 1-2 0,-3 0-3 16,-10-2-1-16,-8-1-2 0,-7-1-2 16,-6-2 0-16,-1-1-1 0,4-1 2 15,2-4-2-15,-3 2 0 0,2-6 0 16,5 3 0-16,6 2-1 0,9 0 2 16,4-1-1-16,6 0-1 0,1 1 2 15,0 1-2-15,0 2 0 0,4 2 1 0,5 1-1 0,7 1 1 16,4-2 0-16,2 2 0 0,2 2-1 15,2-2 2-15,4 1-2 0,6-1 1 16,5 0 0-16,3 0-2 0,2 0-3 16,2 0-3-16,6 0-5 0,0 0-3 15,-1 1-3-15,1-1-4 0,0 0-8 16,3 0 2 0,0-2 3-16,6-3 4 0,7-6 14 0,13-8-9 0,18-12 75 15,16-5-319-15,17-1 201 0</inkml:trace>
  <inkml:trace contextRef="#ctx0" brushRef="#br0" timeOffset="1069.85">15895 5269 917 0,'48'-1'83'0,"126"9"39"31,-323-21-126-31,129 13 13 0,16 1-6 16,-1 4-1-16,-8 4-3 0,-3 6-1 16,-9 4 3-16,-5 6 8 0,-5 2 5 0,-5 2 2 15,-2-3-1-15,1 3 1 0,0-1-4 16,-2 0 1-16,-4-2-1 0,-6 1-4 15,3-6 0-15,2-1-3 0,10-1-2 16,6-3 0-16,2-2 0 0,7-1-1 16,1-4 1-16,9-1 0 0,4-2 0 15,5-2 1-15,4-4-4 0,0 1 4 0,0 0 6 16,0-1 7-16,0 3 5 0,5 0-2 16,6 0-8-16,8 4-8 15,11 5-3-15,5 4-1 0,9 3 0 16,6 1 8-16,4 0 7 15,1-4 6-15,-6-2 5 0,-3-1-2 0,-4 1-3 0,-3-2 0 16,-1 1 4-16,-4 0 4 0,-4-2 7 16,-7-1 1-16,-6-1-8 0,-6-3-8 31,-4-3-11-31,-3 2-7 0,-1-4-2 16,0 1 1-16,-1-2-2 0,0 1-6 0,-2-1-10 15,0 0-15-15,0 0-15 0,0 0-18 16,0 0-17-16,0 0-14 0,-3-4-76 15,1-10-160-15,-3-10 197 0</inkml:trace>
  <inkml:trace contextRef="#ctx0" brushRef="#br0" timeOffset="7260.83">12134 6578 1243 0,'0'0'0'0,"1"0"-34"16,-1 0-16-16,1 0 21 0,0-5 16 15,1 1 6-15,3-5-6 16,1-6-24-16,4-5-33 0,1-6-31 0,0-4-47 16,2-5 79-16</inkml:trace>
  <inkml:trace contextRef="#ctx0" brushRef="#br0" timeOffset="12033.42">12304 6303 1332 0,'28'4'26'0,"-65"-8"-122"31,32 6 93-15,-2 0 1-16,-4 0 0 0,-3 3 1 15,-5 2 0-15,-3 0 0 0,-4 6 1 16,-5-2-1-16,0 4 0 0,-9 5 1 0,-8 2 0 16,-3 4 0-16,-9 2 1 0,-9 0 0 15,-8 5 0-15,-12 3 0 0,-2-1 0 16,1 5 0-16,-12 0 0 0,-5 0 0 16,-8 0 0-16,-5 2 0 0,1-2 0 0,-8 2-1 15,-3 2 1 1,-7 2-1-16,-6 5 0 0,0 3 1 0,-4 1-1 0,-1 1 1 15,-6 3-1-15,2-3 0 0,2 0 3 16,-3 1 9-16,2-2 10 0,0 2 8 16,2-1 9-16,-1 0-3 0,5 3-1 15,2 1-1-15,-1 2-4 0,-3 0-3 0,0 0-4 16,1 4-5-16,-9 0-5 0,-4 8 4 16,1 4 8-16,-16 7 10 0,-13 10 18 15,0 5 3-15,1-8-9 16,27-12-13-16,25-18-19 0,19-12-14 0,8-2-2 15,-5 3-1-15,0 0 2 0,6-4 0 16,5-2-1-16,19-5 1 0,9-5 0 16,10-6 0-16,12-6 0 0,8-7-2 15,13-3-9 1,12-4-11-16,8-2-15 0,6-6-19 0,4-1-21 0,-3 0-19 0,3-1-9 16,6-3 9-16,16-9 293 0,26-22-156 15</inkml:trace>
  <inkml:trace contextRef="#ctx0" brushRef="#br0" timeOffset="12442.23">6389 8063 1588 0,'15'20'352'0,"111"28"-443"32,-389 18 92-32,208-49-6 0,2 25 2 15,-12 7-1-15,-14 5 0 0,-10 1 0 16,-3-2-1-16,7-7-2 0,17-7 3 16,13-7 0-16,13-10 4 0,15-5 0 15,13-6 2 1,3-5 2-16,9 0-1 0,2-6 10 0,0 2 3 0,0-2 3 0,-1 1 3 15,5 1-8-15,4 4-5 0,7 1-5 16,12 6-4-16,22 10-7 0,20 7-6 16,22 8-2-16,16 6-1 0,2-1 6 15,-3-2 7-15,-4-2 3 0,-5-3 0 16,2-1 1-16,3 0-5 16,4 2-15-16,-1 1-4 0,-9-2-1 0,-14-4 7 0,-10-10-4 15,-8-4-37-15,0-4-26 0,9-4 34 16</inkml:trace>
  <inkml:trace contextRef="#ctx0" brushRef="#br0" timeOffset="13310.84">19709 5997 717 0,'-28'-13'0'0,"3"3"-18"16,-2-4-6-16,3 4 18 0,5 2 5 0,1 0 1 16,4 1 4-16,3 2 10 0,3-2 13 15,0 3 9-15,3 4 4 0,0-2 4 16,5 2 2-16,0 0 11 0,0 0 7 15,0 0-3-15,0 0-7 0,0 0-17 16,0 0-9-16,4 2-8 0,0 1-5 16,4 5-1-16,4 1-5 0,8 5 0 15,10 6-2-15,16 4 0 0,14 5-1 0,9 8-3 16,14 4-1-16,6 6 1 0,6 4-1 0,14 0 0 16,7 1 0-16,0 0-2 15,4 4 2-15,4 0-1 0,4 5 0 0,4 2-1 16,4-1 5-16,1 1 4 15,4-2 2-15,2-1 4 0,2-3-1 16,3-2 1-16,-3 2-1 0,5 3 2 16,10 1-1-16,-6 3-1 0,2-1-2 0,15 0-3 15,0 5-3-15,6 7-3 0,4 0-1 16,-6 2 0-16,-13-3-2 0,-2-4 0 16,1-2 0-16,-8 1 0 0,6 1 0 15,7 1 1-15,-10 2-1 0,-2-5 1 16,-10-5 0-16,-13-9-1 0,-10-7 0 0,-8-7 0 15,-4-2 0-15,-5-1 1 16,2-1-1-16,-5-4 0 0,-9-2 2 0,-18-7 3 16,-11-1-1-16,-5-6 1 0,-8-1-2 15,1-2-2-15,-5-4-1 0,-6 0 1 0,-2-2 0 16,-12-5-1-16,-7 2 0 0,-8-4-6 16,-6 0-8-16,1-4-8 0,-3 1-19 15,0 1-13-15,1-6-8 0,-1-6-15 16,-3-14-57-16,-8-17 82 0</inkml:trace>
  <inkml:trace contextRef="#ctx0" brushRef="#br0" timeOffset="13675.41">25861 7905 513 0,'0'0'105'0,"0"0"85"16,0 0-64-16,0 0-78 0,0 2-28 15,0-1-50-15,2 1-8 16,1 4-5-16,3 6 7 0,4 8 36 0,6 12 9 15,3 11 14-15,9 9 14 16,2 5 14-16,10 5 10 0,1 2-2 0,4 0-2 16,2 3-10-16,-4 1-13 0,-3-3-10 15,-5-3-9-15,-4-6 2 16,-7-9 5-16,-2-11-1 0,-8-7-3 0,-6-7-6 16,-2-4-6-16,-4-4 0 0,-2-4 0 0,0-2-1 15,-2-1 1-15,-4-1 1 0,-5 1-2 16,-4 0 2-16,-4 1 0 0,-3 1-2 15,-5-1 0-15,-2 1 1 0,-4-5-1 16,-6 2 0-16,-4 0 0 0,-4-2-2 16,-4 3 0-16,7-4-1 0,6 4 0 0,-1 0 1 15,6 2 3-15,2 4-13 16,2 1-21-16,4 1-32 0,0 6 13 0,-1 3 13 16</inkml:trace>
  <inkml:trace contextRef="#ctx0" brushRef="#br0" timeOffset="26373.59">8927 15198 573 0,'-1'0'36'0,"-1"0"14"0,-3 0-24 16,-2 0-20-16,-2 0 2 16,-4 0 6-16,-4 0 8 0,-3 0 6 15,-5 1 3-15,-3 3 0 0,-7-4-2 16,-3 2-4-16,-7 1-3 0,-4 1-1 0,-8 0 1 16,-1 2 4-16,-5 1 3 0,-6 5 1 15,0-1 0-15,-13 2-3 0,-9-2-1 16,-3 0-3-16,-10-1 0 0,3 1-1 15,0 0-4-15,-9-1-5 0,-1 4-4 16,-1 1-2-16,0-4-1 0,1 3 0 0,0-4-1 16,0 2 0-16,1-1-2 0,12-1 2 15,0-2-2-15,4 1 2 0,6 1-1 16,2-2-1-16,11 1 1 0,5 0 1 16,6-4 2-16,8 4 2 0,5-2 2 15,3 0-3-15,5 2-1 0,4-3-4 16,5-1-1-16,11 1 1 0,6-1-1 0,7-4 0 15,4 2-6-15,6-2-13 16,-3 0-15-16,3-1-20 0,0 0-21 0,0 0-129 16,8-2 129-16</inkml:trace>
  <inkml:trace contextRef="#ctx0" brushRef="#br0" timeOffset="27105.18">8020 14979 1095 0,'0'0'45'16,"2"0"2"-16,-2 1-23 0,0-1-21 15,1 0-1-15,0 0 0 0,1-1-1 16,1 1 1-16,3 0 0 0,4 1-2 15,9 3 2-15,10-4 0 16,11 2 0-16,6 1 0 0,2 2 0 0,-3-2-4 16,-4 1 13-16,-7 0 11 0,-6-3 7 15,-1 0 6-15,-4-1-12 0,0 0-12 16,2 0-7-16,1 0-2 0,1 0 2 0,-1 0 5 16,-2 0 2-16,-2 0 0 0,-2 0-3 15,4 3-4-15,-2 0-2 0,4 0-1 16,0 2 0-16,1-1-1 0,2 3 0 0,-1 1-1 15,6 1-2-15,-4 2-1 0,0 0 0 16,-4 1-2-16,-7 0 2 0,-1-1 1 16,-1 2 0-16,-1-2 0 0,-3-4 2 15,-4 0-1-15,-3-1 0 0,-4 0-3 16,-1 3-6-16,-2 2-5 0,-3 7 2 16,-6 7 3-1,-5 3 7-15,-5 6 5 0,-5 4 2 0,-4-1 1 0,-6 0 1 16,-5-1-2-16,-2-2 1 0,0 1 1 0,1 1-3 15,0 1 1-15,1 0-1 0,0-2 0 32,1-1 0-32,6-3-1 0,5 0 0 0,5-6 1 15,6-2-1-15,6-5 2 0,0-4 7 16,3-1 7-16,1-4 6 16,3-2 2-16,0-2-1 0,1 0-4 15,2-2-1-15,0-1-2 0,1-2-2 0,0 1-2 0,0-1-2 16,0 0-3-16,0 0-5 0,0 0-6 15,0 0-12-15,0 0-15 0,0 0-19 16,0 0-23-16,0 0-26 0,0 0 253 16,0 0-137-16</inkml:trace>
</inkml:ink>
</file>

<file path=ppt/ink/ink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31:16.543"/>
    </inkml:context>
    <inkml:brush xml:id="br0">
      <inkml:brushProperty name="width" value="0.05292" units="cm"/>
      <inkml:brushProperty name="height" value="0.05292" units="cm"/>
      <inkml:brushProperty name="color" value="#FF0000"/>
    </inkml:brush>
  </inkml:definitions>
  <inkml:trace contextRef="#ctx0" brushRef="#br0">15586 6387 996 0,'0'0'40'0,"1"0"9"0,0 0-34 16,-1 0-7-16,0 0 2 0,-2 0 3 0,1 0 7 0,1 0 8 15,0 0 5-15,0 0 10 16,2-4-3-16,-1 2-4 0,2-3-2 0,-1 0-6 16,1-3 1-16,4-4-3 0,2-4-7 15,6-3-9-15,3-5-4 0,5-1-2 16,5 0-2-16,0 1 0 0,3 2 2 16,1 3-2-16,0-5-1 0,2 4 0 0,5 3-2 15,4 1-2-15,3 4 0 0,5 1-2 16,0 2-2-16,-2 2-1 0,-3 5-3 15,-2 0 3-15,-4 5 2 0,-2 1 2 0,-2 4-1 16,-2 2-3-16,3 1-1 0,-3 4-4 16,1 3-1-16,2 4-2 0,-4 5-1 15,0 4 3-15,-3 4 3 0,-4 5 5 16,-5 7 2-16,-4 4 1 0,-5 6 2 16,-7 7-1-16,-5 5 0 0,-7 4-1 0,-9-2 1 15,-11-4-1-15,-13-8 1 0,-5-8-2 16,-5-5-1-16,2-10-1 15,4-6 0-15,-2-5 2 0,4-7 2 0,-2-3 2 16,-2-4 2 0,2-7 1-16,-6-4 0 0,-7-4-2 0,-7-7 1 0,0-5-1 15,2-2-2-15,5-6 4 0,5-4 1 16,0-1 1-16,4-7 3 0,0 0-6 0,3-1 6 16,4 1 5-16,3 1 7 15,9-1 7-15,6 4 9 0,9 3 5 16,6 1-2-16,5 1-3 0,3-5-14 15,5-2-11-15,5-3-21 0,8-2-9 16,4 2 0-16,5 0 0 0,0 3 18 0,-2 5 4 16,2 3 4-16,-3 5-1 0,-3 1-3 15,-1 7-3-15,0 1 0 0,-4 2-8 16,2-1-6-16,-2 2-7 0,0 3-17 16,-3-1-18-16,2 5-27 0,0-1 450 15,0 2-288 1</inkml:trace>
  <inkml:trace contextRef="#ctx0" brushRef="#br0" timeOffset="836.71">16153 6301 1102 0,'-1'0'26'0,"-1"0"-20"15,1 0-2-15,1 0-3 16,0 0 1-16,0 2 0 0,-1-2 0 16,-4 4 1-16,1-2 2 0,-3 1 0 0,-2 1 2 15,-1 1-1-15,-5 0-1 16,-2 2 1-16,1 1-2 0,-5-1-2 0,3-1 0 15,0 2-2-15,2-1 0 0,0 0 0 16,2 2-1-16,3-2 0 0,1-1-1 16,1 1 0-16,2-4-1 0,2 3 2 15,-2-1 0-15,1 1 0 0,1 0-1 16,-1 2 0-16,0-1-2 0,2 0 0 0,2 0 1 16,-1-2-1-16,2 1-3 0,1 1-1 15,-1-3-1-15,1 1 2 0,0-2 3 16,1 1 1-16,0-1 3 0,1-1 0 15,0 2 0-15,0-1 0 0,0-1 2 0,1 0 2 16,0 1 4-16,1 0 5 0,2-2 3 16,-1 0 2-16,4-1 2 0,1 0-6 15,5 0-3-15,6 1-4 0,2 2-4 16,4-3-2-16,-2 3 1 0,1 0-1 16,-2 2 0-16,-3 2 0 0,-3-2 0 15,-3 2 0-15,-2 1 0 0,-2-4-1 16,-1 3 0-16,-2 0 0 0,0 0-2 15,0 0 0-15,-4-1-2 0,1 0 1 16,-3 0 1-16,-2 2 2 0,0 0 0 16,-1 0 1-16,-3 0 1 0,1-1-2 15,-3 2 0-15,-3-2 1 0,-1 5 2 16,-1-1 3-16,-5-1 3 0,1 0-1 0,-7-3 1 16,-2-2 0-16,-3 1-1 0,-2-3 0 15,3 2-1-15,-3-1-2 0,6-1-1 16,4 2-1-16,3-2-2 0,5-2-1 0,3 4 0 15,2-3 0-15,2 2-1 0,0-2 0 16,2-2 0-16,2 1 1 0,-1-1 0 16,0 1 1-16,0 0 0 0,1 1 0 15,-1-2-8-15,1 0-16 0,0 2-19 0,0-1-34 16,-1-1-8-16,-1 1 39 16</inkml:trace>
  <inkml:trace contextRef="#ctx0" brushRef="#br0" timeOffset="1527.32">15713 7005 1307 0,'0'0'25'0,"-1"2"-25"0,-2 1-6 16,0 3 2-16,-2 1 2 15,-3 5 1-15,-2 4 0 16,-5 2 1-16,4 5 0 0,-1 1 0 0,-2 2 0 0,1 3 0 16,-4-1 0-16,-6 3 0 0,0 2 0 15,-3 1 0-15,-3 4 1 0,-2-3 0 16,1 4 0-16,2 0 4 0,0 3 3 15,3-2 2-15,-4 3 3 0,-1 0-1 16,-4 2-1-16,-1 4 0 0,-1 5-2 0,-1 0-2 16,-1-3 0-16,-4-1-4 0,-1-5-1 15,-2-1 1-15,1 1 0 0,6-5-1 16,3 0 5-16,4-4 5 0,6-2 3 16,0-4 5-16,4-3 2 0,3-2 0 15,2-2 1-15,1-1-7 0,1-3-4 16,2-1-4-16,1-3-5 0,0 0 0 0,1-1-1 15,0-2-1-15,-3 3 1 0,3-6 0 16,2 1 0-16,-1-1 0 0,4-2 0 16,0 0-1-16,1-1 0 0,-1-1 0 15,3-1-1-15,1-1 1 0,0 1 0 16,-3-3-1-16,4 1 1 16,-1-1-1-16,1-1-1 0,0 1-1 0,0 1-3 15,0-2-7-15,0 0-7 16,0 0-8-16,0 0-12 0,0 0-14 0,0 0-6 15,-1 2-12-15,1-2-9 0,0 0 6 16,6-5 299-16,8 1-179 0</inkml:trace>
  <inkml:trace contextRef="#ctx0" brushRef="#br0" timeOffset="2176.48">16424 7084 950 0,'0'0'31'0,"0"1"-6"0,0-1 4 0,0 0-1 15,1 2-4-15,-1-2-9 0,0 2-11 16,0-2-4-16,0 0 0 0,0 0-1 31,0 0 2-31,1 0 1 0,1 2 1 0,4 5 1 0,2 3 2 0,4 3 5 0,2 8 6 16,2 3 2-16,3 3-1 0,3 4-5 15,6 5-5-15,6 6-4 0,6 9-1 16,2 8 0-16,6 14-1 0,0 12 0 16,3 10 2-16,7 8 3 0,0 5 8 0,7 2 6 31,1 1 2-31,-2 0-2 0,-2-6-6 15,-9-5-6-15,-6-4 1 0,-3-3 2 16,-1-6 4-16,-1-3 7 0,0-10 11 16,-4-11 4-16,-9-15 5 0,-7-16-3 15,-7-11-9-15,-7-8-7 0,-5-6-6 16,1-4-4-16,-4-2 1 0,1 0 4 16,0-1-1-16,-1 0 1 0,0 0-2 15,0 0-4-15,0 0-2 0,0 0-2 16,0 0-2-16,0 0-2 0,0 0-1 15,0 0-1-15,0 0-1 0,0 0 0 0,0 0-1 16,0 0 1-16,0 0-1 16,0 0-7-16,0 0-14 0,0 0-28 0,0 0-37 15,0 0-28-15,3-7 55 0</inkml:trace>
  <inkml:trace contextRef="#ctx0" brushRef="#br0" timeOffset="4727.81">14579 8637 834 0,'6'7'136'16,"58"52"-40"0,-107-96-95-1,9 4 6-15,28 30 4 0,-2-2 8 16,-4-1 7 0,-5 1 5-16,-2-3 0 0,-6-1-1 0,-5 1-3 0,-5 3-4 0,2-3-3 15,-4 3-1-15,-1 2 4 0,-3 3 3 16,-4 1-1-16,3 5-7 0,0 1-8 15,6 4-6-15,-5 1-3 0,-1 7-1 16,-2 5-2-16,-7 3-2 0,4 3-2 16,4 4 0-16,3 1-1 15,4 3 1-15,7 2-2 0,3 3-1 0,5 2-5 16,8-2-1-16,3 3-1 0,8 0 2 16,4 4 5-16,7 3 1 0,6 5 0 15,8 2 3-15,7 1 0 0,2-4 3 0,4-8 3 16,0-5 2-16,5-7 2 0,0-1 1 15,3-2 0-15,-4-6 2 0,-3-1 0 32,-3-6 1-32,-2-4 1 0,-3-2 0 0,3-4 0 0,5-2 2 0,4-4 2 15,0-1 0-15,1-4 2 0,-2 0 4 0,1-7 0 16,3-1 1-16,-2-1 0 0,2-3-7 31,-2-4-4-31,-2-2-2 0,-4-1-3 16,-3 0 1-16,-2 0 5 0,-3 0 1 15,0-1 1-15,-3-1 0 0,-2-3-3 0,1 1-3 16,-6-3-3-16,3-2-1 0,-2-2-3 16,4-4-1-16,-3-4-2 0,-2 0-3 0,-2-4 0 15,-8-1-2-15,-4 0-1 0,-4-3 1 16,-2-1-1-16,-4 1-3 0,-5-3 2 16,-4 0-2-16,-4-1 3 0,-2-2 2 15,2 6 2-15,1 4 0 0,2 7 1 16,4 10 1-16,3 6 2 0,1 5 1 15,2 0-1-15,-1 4-1 0,-6 0-3 16,-1 1-3-16,-3 0 0 0,-2 2-1 16,-2 1-1-16,1 2 2 0,-2 3 0 15,-1 1 0-15,-1 0-4 0,-2 4-5 16,-2 0-7-16,-3 1-9 0,1 0-10 16,-3 0-14-16,1 1-12 0,4 2 35 0</inkml:trace>
  <inkml:trace contextRef="#ctx0" brushRef="#br0" timeOffset="5596.78">14357 9175 616 0,'-7'-18'15'0,"-2"-3"-10"0,-2-2-4 0,-2-1 0 16,-3-2 0-16,-1 1 0 0,-2 1 1 15,5 3-1-15,-1 5 0 0,0 1 11 16,5 4 21-16,1 2 19 0,0 3 15 16,2 1 6-16,1 2-8 0,0 0-6 0,0 3-7 15,-1 0-8-15,-2 1-8 0,-1 4-11 16,-4 0-7 0,1 4-9-16,-4 4-7 0,-1 1-3 0,3 3-4 0,3 1-3 15,1 1-3-15,3 0-2 0,0 1-2 16,4-1 3-16,6 3 5 0,3-1 4 15,3 2 3-15,2-1 1 0,3 2 2 16,-1-2-1-16,2-1 4 0,1-1 4 16,-2-7 7-16,-5-6 4 0,-3-4 0 15,-3 1 0-15,-1-4-8 0,3 0-2 16,-2 0-2-16,-1 0 2 0,0 0 4 0,0 0 1 16,1 0 0-16,-1-2 2 0,0 0-2 15,2-3 0-15,-2 1 0 0,2 0-4 16,-1-2-3-16,0-2 1 0,0 1 4 15,-1 0 4-15,2 1 3 0,-3 5 0 16,1-3-2-16,-1 4-1 16,0 0-4-16,0 0-3 0,0-1-3 0,0 1-4 0,0 0-2 15,0 0-1-15,0 0-1 0,0 0-1 16,2-3-2-16,3 3-1 0,1 0-2 16,6 0 1-16,5 1-3 0,4 1 0 0,2 2 1 15,1 1 2-15,-5-2 4 16,-3-1 2-16,-3 1 1 15,-4-1 0-15,-1 1 0 0,0 0 0 0,0 0-1 16,1-3 0-16,-1 2-2 0,-2-1-6 16,-1-1-6-16,-2 1-8 0,-2 0-4 0,-1-1-4 15,0 0-2-15,0 0-6 0,0 0-4 16,0 0-8-16,0 0-13 16,0 0 761-1,5 0-519-15</inkml:trace>
  <inkml:trace contextRef="#ctx0" brushRef="#br0" timeOffset="6955.71">17772 8990 822 0,'1'0'24'0,"-1"0"-11"0,0 0 1 16,-1 0-2-16,1 0-1 0,-1 0-3 15,-2 0 0-15,-1 0 0 0,-3 2 6 16,-2-2 3-16,-3 0 2 0,-3 0 0 15,-2-2-5-15,-2 1 2 0,-4 1 6 16,-4 3 9-16,-4 1 3 0,-8 2-1 16,-1 2-9-16,-5 2-11 0,-2 6-5 15,5 6-5-15,0 1-1 0,5 3-1 0,3 3 1 16,1 1-2-16,6 4 1 16,6 4 0-16,2 1-1 0,3 1 0 0,2 2 1 15,7 2-1-15,1-2 0 0,7 3 0 16,5 0-1-16,4 0 1 0,3-1-1 15,1-6 1-15,-1-5 0 0,2-8 2 16,-6-2 2-16,1-6 3 0,1-1 4 0,2-2 2 16,4 0 0-16,5 0-1 0,1 1-4 15,3-2-2-15,1 2-1 16,5-4-1-16,1-2 0 0,6 0-1 0,1-1 0 16,3 0-1-16,2-1 0 0,-2-3-1 15,1-1 1-15,-6 1 0 16,-2-4 0-16,-3 0 1 0,-3-2 1 0,2-1 1 0,-1 0 4 15,-2-2 1-15,-1 0 1 0,0-3-1 16,2-2-4-16,2 1-2 0,2-2 0 16,-2-1 2-16,0 0 0 0,-6 1 4 15,-2-3 0-15,-3-1-1 0,-3-3-1 16,0-4-2-16,-6-2-4 0,0-3 0 16,0 2 1-16,-3-3-2 0,0-1 1 15,-2 1 2-15,1 1 2 0,-1-1 3 16,-1 3 1-16,-3 1 0 0,0 0-3 0,-2-1-2 15,1 0-3-15,-1 0-1 0,0-2 0 16,-2 0-1-16,-3-1-1 0,0 1-1 16,-4 0-2-16,-1 1-1 0,-2-3 1 15,-5 1-2-15,-4-1 1 0,-4-1 2 16,-8 1-2-16,-4-2 2 0,-5 5 1 0,-4 1-1 16,4 3 0-16,-1 2 1 0,2 0-1 15,3 2 1-15,1 3 1 0,0 2-2 16,2 0 0-16,6 4-2 0,2 2-2 15,2 2 1-15,1 1-1 0,2 0-2 16,-1 2-3 0,4 1-4-16,6-1-5 0,3 2 0 0,5 0 2 0,4 0 0 0,0 0 0 15,0 0-3-15,-1 0-10 0,1 0-16 16,0 0-19-16,0 2 313 0,2 1-197 16</inkml:trace>
  <inkml:trace contextRef="#ctx0" brushRef="#br0" timeOffset="7861.25">17518 9157 765 0,'6'3'35'0,"0"9"0"16,6-4-7-16,-29-15-26 15,11 3-6-15,6 12 2 16,1 5 0-16,-1 2 0 0,1 4 1 0,0 5-1 16,-1 6 2-16,3 4 0 0,-3 4 1 15,0 1 1 1,0-2-1-16,-1-3 0 0,-3 0 2 0,2-7 0 0,-1-4 0 16,-1-3-1-16,2-5 1 0,-1 0-1 0,-1-4 0 15,1 0 1-15,-1-1 0 16,1-1 0-16,1-2 1 0,0-3-1 0,0-1-1 15,2-3 2-15,0 2-1 0,0-1 2 16,0 0 6-16,0-1 7 16,0 1 13-16,0-1 16 0,0 0 13 0,0 0 12 15,0 0 4-15,0 0-5 0,0 0-13 0,0 0-13 16,0 0-6-16,4-1-7 16,1-3-5-16,3 1-7 0,6-3-12 0,0-1-5 15,1-1-3-15,1 0 0 0,-4 0 0 16,5 0 0-16,1 1 0 15,3 0 1-15,3-2-1 0,-5 1 0 16,1 1 0-16,-3 2 1 0,-2 1 1 0,0-1 1 16,-5 4-3-16,1-1 1 0,-4 0-2 15,1 2-5-15,0 0-4 0,0 0-5 16,0 1-3-16,-1 0-2 0,-1 2 1 16,1 1-4-16,-2 1-5 0,-2 0-4 15,3 4 0-15,-1 2 4 16,0 5 7-16,-1-1 6 0,0-1 5 0,-3-2 3 0,-1-3 1 15,-1 0 1-15,-4-2 2 0,-3 1 2 16,-1-2 1-16,-3 2 1 0,-4 2 0 16,-3-3 1-16,-2 1 1 0,-3-2 1 15,0-2 0-15,-2 1 0 0,-1-3-2 16,-1 2 0-16,2-2 0 0,3 1-2 16,2-1 2-16,3 0-1 0,-1-1 1 0,3 1-1 15,1-2 0-15,5 1 0 0,5 0 1 16,3 1 0-16,2 0 0 0,-2-2 3 15,2 0 4-15,0 1 5 0,-1-1 6 16,1 1 4-16,0-1-1 0,0 0-3 16,0 0-5-16,0 0-6 0,0 0-5 15,0-1-4 1,0 0-7-16,0 1-7 0,0 0-8 0,0-2-9 0,0 2-9 0,0 0-9 16,-1 0-14-16,1 2-21 15,0-2 17-15,1 0 27 0</inkml:trace>
  <inkml:trace contextRef="#ctx0" brushRef="#br0" timeOffset="20922.81">13781 9492 875 0,'0'0'20'0,"0"0"-13"0,0 2-7 16,0-2 0-16,-1 0-2 15,1 0 1-15,-1 2-1 0,-1 1 0 0,-1 1 2 16,0 0 2-16,-3 3 3 0,-1-2 1 16,-4 6 2-16,0-1 5 0,-1 5 9 15,-2 4 6-15,1 4 7 0,-4 4 4 16,-4 9 0-16,-5 4-2 0,-8 12 1 15,-1 6-8-15,-5 9-9 0,-9 6-2 16,-8 6-10-16,-7 9-3 0,0 11 0 0,4 3-3 16,4 1 0-16,1 0-1 0,2-6-1 15,0-3 0-15,2-5 0 0,1-2 0 16,-2-7 0-16,3-10 0 0,2-4-1 16,8-9 12-1,9-6 18-15,5-7 2 0,6-7 18 0,5-5-6 0,4-10-16 0,1 0 0 16,1-2-16-16,0-1-4 0,-1-1-2 15,2 0-1-15,0-2-1 0,1-3-2 16,0-1 0-16,0-1-1 16,1-3 1-16,3 0-1 0,-1-1 1 15,1 0-1-15,0-3-1 0,1 1 0 16,-2-1 2-16,3 1-1 0,0-5-1 0,0 0 2 16,0 1-2-16,0 0-10 0,0-1-11 15,0 0-11-15,0 0-14 0,0 0 2 16,0 0 5-16,0 0-3 0,0 0 5 15,0 0-5-15,0-1-6 0,8-4-7 16,8 0-13-16,9-10 37 0</inkml:trace>
  <inkml:trace contextRef="#ctx0" brushRef="#br0" timeOffset="21286.36">12915 11336 977 0,'1'0'46'0,"2"2"18"16,-5-2-17-16,4-2 4 0,-1 2 7 31,-1 0-12-31,0 0-19 0,0 2-23 0,-4-2-22 0,1 1-5 0,-4 2 1 16,-7 6 8-16,-12 6 10 0,-9 5 5 15,-10 7 4-15,-1 3 1 0,3 1-1 0,2-3-2 16,3-1 0-16,2-9-3 0,0-4 2 16,2-2-1-16,5-7 2 0,0-1 3 15,-1-4 3-15,3-5 1 16,-4-4 0-1,2-3 0-15,2-6-2 0,-3-4 2 16,1-1 1-16,4 0 4 0,3-2 2 16,7 3 1-16,3 2 1 0,4 2-1 15,2 7 1-15,1-2 3 0,1 4 5 16,0 2 6-16,2 1 5 0,0 2 5 0,2 0 0 16,0 1-7-16,0-1-8 0,0 4-9 15,0 0-7-15,0-1-4 0,0 0-4 16,0 1-4-16,0-1-4 0,0 1-7 15,0 0-9-15,0 0-8 0,1 0-11 16,-1 0-10-16,0 0-11 0,0 0-15 16,0 0-12-16,0 0-10 0,4-6 760 0,4 1-499 15</inkml:trace>
  <inkml:trace contextRef="#ctx0" brushRef="#br0" timeOffset="22360.7">14431 9560 1218 0,'-1'0'23'0,"1"1"-24"0,1 1-7 16,-1 0 4-16,-1 6 2 0,-2 8 1 16,2 7 1-16,1 5-1 0,1 4-1 15,5 4 1-15,3 5-3 0,3 5 1 16,1 9 2-16,5 3-1 0,1 5 2 16,1 3 0-16,1 8 4 15,-1 11 2-15,3 8 0 0,0 5 1 0,-1 2-4 0,-2-1-1 16,-2-2 0-16,-5-7-1 15,-3-9 1-15,-1-10 2 0,0-5 0 0,-2-6 2 16,2 1-2-16,0 4 0 16,1 0-2-16,0-5 0 0,-1-3 0 15,0-4-1-15,-1-7 0 0,0-5 1 16,1-8-2-16,0-5 1 0,2-3 0 0,-2-3 1 16,-1 1-2-16,-1-2 2 0,-2-2-1 15,1-1 0-15,0-1-1 0,-1-1 1 16,0-3 0-16,-1-1 0 0,-2-6 2 0,1 0-2 15,-2-4 3-15,-1-1 0 0,0-1 0 16,0 0 10-16,1 0 4 0,-1 0 1 16,0 0 0-1,0 0-5-15,0 0-6 0,0 0-3 0,0 0 0 0,1-4-4 16,1 2 1-16,-1-2 2 0,2-1 2 16,-1 0 1-16,1-5 2 0,4-1-2 0,3-7-2 15,2-5-1-15,4-1-3 16,1-8 1-16,2 2-1 0,1-2 0 0,-1 2 2 15,-1 3-1-15,-3 6 1 16,-5 3 1-16,-3 3 3 0,-2 5 1 0,0 0 0 16,1 1-2-16,-4 1-3 0,1 1 0 15,-2 3 0-15,3 3-4 0,-3 1-6 16,-1 0-10-16,0 0-12 0,0 0-12 16,0 0-17-16,0 0 6 0,0 0 8 0,-1 0 7 15,-2 7 13-15,-1 9-4 0,-2 17 3 16,-3 10 6-16,-2 4 8 0,0-7 6 15,-3-7 2-15,2-7 1 0,-4 3 0 16,-1 1 1-16,-3 1 0 0,0-1 0 16,1-7-1-16,2-2-4 0,2-6 6 0,2-1 3 15,1-5 3-15,-1-6 3 0,1 3-4 16,-5-6-3-16,-1-4 4 0,-2-3 1 16,-1-6 2-1,-2-3 6-15,2-4 4 0,-3-1 5 0,1-5 5 0,-3-2 7 16,1 2-4-16,1 0-3 0,5 2-7 15,6 5-5-15,-1 3-2 0,5 2 1 16,-1 4-2-16,1 1-4 0,3 1-5 16,-1 1-1-16,1 0 1 0,3 2 0 0,3 5 2 15,-1-1 2-15,-3-1 1 16,4 2-4-16,-1 0-7 0,1 0-12 0,0 0-21 16,0 0-18-16,0 0-21 0,2-5 98 15,6-7-35-15</inkml:trace>
  <inkml:trace contextRef="#ctx0" brushRef="#br0" timeOffset="23353.32">12427 9697 1023 0,'40'37'76'0,"-35"-20"-90"15,-25-17-13 1,14 9 26-16,-30-23 1 0,30 32 0 16,3 1 0-16,1 2 0 0,-3-6 0 0,5-5 1 15,-1-3 0-15,1-6 2 0,0-1 0 16,0 0 2-16,0-1 2 0,1 1 2 15,-1 0 4-15,0 0 8 0,0 0 7 16,0 0 8-16,0 0 8 0,0 0-4 16,0 0-6-16,0 0-11 0,0-2-12 0,1 4-8 15,-1-2-3-15,0 0-3 0,0 1 0 16,0-1 2-16,0 0-2 0,0 0-6 16,1 0-4-16,-1 0-10 0,0 0-9 0,0 0-12 15,0 0-24-15,0 0 154 0,0 0-81 16</inkml:trace>
  <inkml:trace contextRef="#ctx0" brushRef="#br0" timeOffset="24253.46">12460 11598 1113 0,'36'2'55'16,"-40"-2"-71"-16,-6 4-8 15,-7 1-10-15,-44 0 34 0,31 4 1 0,-7 4 0 16,-5 3 1-16,-4 2-1 0,1 6-1 16,4 3 0-16,0 5 0 15,1 8-2-15,1 6-3 0,-2 9 1 16,6 7-2-16,5 6 2 16,4 3 1-16,1-1 0 0,5-1 1 0,4-3 2 0,10-3 4 15,6 0 3-15,2 0 2 0,7 1-5 16,2 1 0-16,6-2-3 0,7 1-3 15,3 1-2-15,6-2-1 0,7-1 2 16,5-5 2-16,1-5 6 0,0-7 3 0,3-7 1 16,4-8 7-16,3-8 8 15,6-6 10-15,-2-7 9 0,3-3 4 0,-2-2 0 16,0-4 1-16,2-4 0 0,1-4 1 16,3-2-1-16,-6-2-5 0,-5-7-4 15,-8-5-8-15,-6-6-8 0,-3-5-5 16,-2-4 0-16,-1-4-2 0,-4-4-2 0,-3-1 3 15,-5-3-2-15,0-1-2 16,-4 0 1-16,-2-5-6 0,-3-2 1 0,-6-5-2 16,-4-1-2-16,-5-3-3 0,-3-2-3 15,-5-6-6-15,-8-1-7 0,-2-8-8 0,1-2-7 16,-3 1-4-16,2 6 3 0,-1 11 4 16,-1 13 7-16,1 12 7 15,0 9 2-15,-1 3 2 0,-2 5-2 16,-3 0-4-16,0 1-6 15,-7 5-3-15,-7-2 1 0,-6 8 4 0,-8 3 4 0,-2 7 5 16,1 7 2-16,3 6 0 0,1 7-4 16,2 4-4-16,-3 6-8 0,2 4-7 0,1-1-1 15,5-1-7-15,4-3-5 0,3-2 0 16,4 1 4-16,4-4 9 0,3-1 5 16,4-2-6-16,2-4-15 15,4 2-23 1,5-5-108-16,4 1 110 0</inkml:trace>
  <inkml:trace contextRef="#ctx0" brushRef="#br0" timeOffset="24952.6">12432 11948 1158 0,'-1'0'70'0,"0"0"27"0,1 1-45 15,0-1-47-15,0 1-5 16,1 0-1-16,-1 1-4 0,1 3-2 0,-1 6 2 16,1 8 2-16,3 9 0 0,-1 7 3 15,2 3-1-15,0 4 1 0,0-1 0 0,-3 4 0 16,0 1-3-16,-2 4-3 0,-1-2-2 16,-1 0-3-16,2-3 3 0,1-9 3 0,-1-8 3 15,1-11 1-15,-2-7 0 0,-1-4-4 16,2-5-6-16,0 0-4 15,0-1-2-15,0 0-3 0,1 0 3 0,0-2 3 16,-1-1 6-16,0-1 14 0,-1 1 17 0,1-4 8 16,0 1 10-16,1-1-1 0,1 0-4 15,3 0-2-15,0-1-4 0,3-1 0 16,1 3 2-16,4-3 0 0,1 2-4 16,5-4-6-16,5-1-8 0,-1 3-4 15,0 0-2-15,2 4-2 0,-2 1 0 0,-1 3-1 16,1-1-4-16,0 1-4 15,-2 1-6-15,1 2-7 0,0 0-8 0,-4 5-6 16,-1-2-12-16,-4 3-12 16,2 2-8-16,-4 5-9 0,-2 9-6 0,-2 4 7 15,-4 2 13-15,-3 0 18 0,-7-8 22 16,-5-2 6 0,-5-3 2-16,-5 0 4 0,-4-1-1 0,-4-1 9 0,1-3 6 15,-3-6-1-15,1-1 3 0,3-5 2 16,0 0-1-16,4-4 2 0,-1 2-4 15,5-1-2-15,2-2-2 0,4 3 0 0,7 0 1 16,6 2 1-16,0 0 1 0,0 0-1 16,0 0-8-16,1 0-28 15,2-2-21-15,11-1 18 0,11 0 0 0</inkml:trace>
  <inkml:trace contextRef="#ctx0" brushRef="#br0" timeOffset="25855.94">15111 11700 1264 0,'0'0'32'0,"-3"0"-15"0,-2 0-21 0,0 2 1 16,-7-2 2-16,-2 1-1 0,-9 1 1 16,-9 2 1-16,-3-1 0 0,-7 0 1 15,1 2 1-15,-1 0-1 0,-2 3 0 16,3 3 0-16,-5 4 0 0,2 3-1 16,-1 8 0-16,1 4 0 0,0 6-1 15,1 8-5-15,-2 4-6 0,0 8-2 16,7 6-5-16,5 3-8 0,8 6-10 0,7 2-9 15,6 7-6-15,10 5 3 16,7 5 5-16,8 0 7 0,0-8-2 0,2-10 11 16,-3-19 24-16,0-6 14 0,5-9 15 15,1-2 2-15,7-2-2 0,3 4 2 16,4-8 13-16,1 0 13 0,1-4 3 16,1-4-3-16,3-4-6 0,-1-6-7 15,2-4 0-15,2-3 8 0,0-1 2 16,6-4-4-16,5-5-11 0,8-1-11 15,0-3-10-15,0-3 0 0,-7-3 2 0,-8-4 0 16,-3-4-1-16,1-4-1 0,1-2-4 16,0-3-1-16,-3 0 3 0,0-1 4 15,-3 2 3-15,0 3 5 0,-3 1-3 16,-4-2-2-16,-3 3-5 0,-5-8-7 0,-2 2-4 16,2-2-3-16,-3 0-4 0,-2-1 1 15,-1 0-1-15,-6-2-1 0,-1-4-1 16,-2-5 0-16,0-5-3 0,-5-4-2 15,0-2-4-15,0-4-1 0,-3 1 2 16,-2 3 6-16,-2 6 2 0,-2 1 5 16,1 9 0-16,-3 3-1 0,1 7 0 0,-1 3-3 15,-4 4-1-15,-4-1-2 0,-5-1 0 16,-7 1-2-16,-7-2 2 0,-10 0 1 16,-10 2 1-16,2 2 0 0,4 5-1 15,2 2-1-15,4 7 1 0,3 2 2 0,-1 2-5 16,4 3-5-16,4 2-6 15,1 0-8-15,2 0 1 0,1 0 3 0,1 1 6 16,4-1 8-16,-1 1 7 16,3-1 1-16,4 0 3 0,3 0 0 0,6 2 0 15,3-2-2-15,6 0-10 0,-1 0-13 16,0 0-22-16,1 0-22 16,-1 0 155-16,0 0-301 0,1 0 191 0</inkml:trace>
  <inkml:trace contextRef="#ctx0" brushRef="#br0" timeOffset="27071.01">15211 12287 1161 0,'15'-3'61'0,"-15"0"-42"15,-3-1-17-15,1-4 1 16,-19-1 6-16,14-2-2 0,-2-3-1 15,-2-1 2-15,-2 3 1 0,0 1-2 16,-2 1-2-16,1 1-2 0,-3 1-3 0,1 1-1 31,-2 3 1-31,0 3-2 0,0 1-2 0,-1 1-8 0,-2 5-7 0,-4 5-9 16,-1 5-3-16,-1 6-5 0,5 6-10 16,5 5-21-16,5 1-52 0,4 5-28 15,4 0 10-15,4-2 28 0,4-9 62 0,0-3 57 16,0-12 15-16,-1-6 16 0,0 1 22 15,1-2 3-15,-2-2 22 0,1-1 9 32,1 0-9-32,-1-3 1 0,2 0-19 0,-1 0-10 0,2-2-8 0,2 0-11 15,2-1-8-15,2-2-7 0,5 1-4 0,-1-3-2 32,0 2 3-32,0-2 3 0,-3-1 4 0,-2 2 0 0,0 2-3 15,-2-2-5-15,-1 3-6 0,-1 1-6 0,-3-1-6 16,2 1-2-16,-3 1 0 31,-2-2-1-31,0 3 2 0,0 0-6 0,-1 0-9 16,0-2-12-16,2 2-12 0,-1 0-7 15,-1 0-2-15,1 0 4 0,0 0 0 16,0 0-2-16,0-1-13 0,4-2-32 16,-2 0-18-16,2-3-5 0,1-5-9 0,1-4 13 15,0-2 25-15,-2-2 29 0,-1 5 50 16,-2 1 47-16,0 2 19 0,-1 1 4 15,0 0-4-15,1-3-6 0,-2 6-4 16,2 0-4-16,-1 1-9 0,-1 1-10 16,1 2-8-16,0 2-3 0,-1 0 5 0,0 0 6 15,0 1 5-15,0-1 5 0,0 1 0 16,0 0-5-16,0 0-6 0,0 0-9 16,0 0-11-16,1 0-4 0,-1 0-3 15,0 0-4-15,0 0-1 0,0 0-1 16,0 0-3-16,0 0-1 0,0 0-3 15,0 0 1-15,0 0 2 0,0 0 2 0,-1 0 4 16,1 0 2-16,0 0 3 16,0 0-1-16,0 0 1 0,0 0-2 0,0 0 0 15,0 1-1-15,0-1-1 0,0 0-3 16,0 0 0-16,0 0-3 0,0 0 0 16,0 1 1-16,-1 0 1 0,1-1 4 15,-1 4 1-15,1 0 0 0,1 1 0 16,0 4 2-16,3 3 1 0,1 5 1 15,3 4 2-15,2 4 2 0,-1 2 1 16,2 0 4-16,1 3 1 0,0 2-1 0,3 2-2 16,-2 5-5-16,1-2-3 0,-2 3-1 15,-1-2 0-15,-3-1 0 0,-2 0 0 16,-4 0 0-16,-3 1-2 0,-5-1 0 16,-3-1 2-16,-1-3-1 0,-2 1 1 0,-3-2 2 15,0-1 6-15,-1-5 7 0,-2-4 2 16,-4-3-3-16,-2-3-7 0,-2-3-4 15,-6-2 1-15,-1-6 1 0,-8-3 4 16,0-2 1-16,-1-3 1 0,5-3 3 16,6 0 0-16,0-2-1 0,5 0-2 15,-1 0-2-15,4-1-1 0,4 0 1 16,1 1 0-16,4 1 0 0,4 2-1 16,0 0 0-16,4 2-1 0,2-1 6 0,4 4 9 15,0 0 8-15,-1 0 6 16,1 0-2-16,0 0-9 0,0 0-6 0,0 0-8 15,0 0-4-15,0 0-6 0,0 0-10 16,0 0-6-16,0 0-8 16,0 0-10-16,0 0-5 0,0 0-9 0,0 0-9 15,0 0-6-15,0 0-10 0,0 0-15 16,1-2-16-16,-1 2 166 0,0 0-71 0</inkml:trace>
  <inkml:trace contextRef="#ctx0" brushRef="#br0" timeOffset="28162.32">17951 9850 1024 0,'0'0'67'0,"-1"0"40"15,1 0-67-15,0 3-40 0,-1-2 0 16,1 1 0-16,-1 4 0 0,-1-3 0 15,-2 5 0-15,1 1 1 0,-4 6-1 16,-4 5 0-16,-5 6 0 0,-3 3 0 16,-4 7 0-16,0 3 0 0,0 9 0 15,-4 9 0-15,-1 5 0 0,-8 8 0 16,-5 4 0-16,-3 4 0 0,-6 1 1 16,-2 3 0-16,-2 3 3 0,-1 5 0 0,6 3 0 15,-1 0 0-15,6-4 0 0,3-4 0 16,-3-6-1-16,3-9 0 0,-1-4-1 15,1-7 1-15,6-5-1 0,6-5 0 16,4-4 0-16,5-8-1 0,2-6 0 16,3-4 1-16,4-10 0 0,3-5 6 0,4-4 8 15,1-3 4-15,2-2 3 0,1-1-6 16,0-2-7-16,0 1-4 0,0-1-2 16,0 1-1-16,0-1 1 0,0 0-4 15,0 0-12-15,0 0-14 0,0 0-15 16,0 0-8-16,0 0-4 0,0 0 0 15,10-9 766-15,15-11-526 0</inkml:trace>
  <inkml:trace contextRef="#ctx0" brushRef="#br0" timeOffset="28641.74">17991 9950 1131 0,'0'11'36'16,"2"-2"-58"-16,0 3-19 15,2 3 40-15,0-4 0 0,1 0 1 0,1-1 1 16,2 0 1-16,1-1 1 0,1-2 4 16,2 1 7-16,-2 0 6 0,3 0 2 15,4 3-3-15,4 4-6 0,7 7-6 16,5 7-3-16,4 11-3 0,6 12 0 0,7 16 0 16,2 10 1-16,6 16-1 0,4 13 0 15,4 14 0-15,12 12 0 16,-1 7-1-16,4 2 1 0,-2-1 0 0,-5-4-1 15,-1-12 0-15,0-13 10 0,-2-14 14 16,-8-16 10 0,-6-9 7-16,-12-11-12 0,-11-10-11 0,-6-7-9 0,-7-11-5 15,-6-9-1-15,-5-8 15 0,-4-8 8 0,-2-3 4 16,-2-2 0-16,-2-4-14 16,0 1-4-16,0 1-2 0,1-2-1 15,0 0-2-15,-1 0-2 0,0 0-6 16,1 2-10-16,-1-2-23 0,2-2-33 0,-1 2-25 15,1-2 26-15,-3-2 22 0</inkml:trace>
  <inkml:trace contextRef="#ctx0" brushRef="#br0" timeOffset="29429.8">17442 11436 1195 0,'-2'9'53'16,"0"-9"-45"-16,1 0-11 15,-1 0-3-15,-2-7 6 0,1 8-2 16,-4 0 1-16,1 2-1 0,-2 2 1 16,-2 1 1-16,-3 5-1 0,-2 5 1 0,-6 5-2 15,-3 7-1-15,-3 3 0 0,-4 8 2 16,-5 1 0-16,-5 7 1 0,-10 0 0 16,-3 3 0-16,2-2-2 0,2-9 1 15,12-6-1-15,10-11 0 16,8-6 0-16,7-5-1 0,2-4 1 0,0-3 2 15,0-3 9-15,2-1 3 0,0-1 5 16,0-3-1-16,-3-4-5 0,0-5 1 16,0-4-2-16,-2-7 1 0,4-5 1 0,1-3 0 15,1-4 4-15,4 1 6 0,0 0 9 16,3 2 5-16,4 1 1 0,-1-1-6 16,2 0-6-16,2 2-4 0,-3 2-3 15,0 2 2-15,0 7 0 0,-2 4-1 16,1 5 0-16,1 2-3 0,-3 2-5 0,0 2-5 15,1 0-3-15,-1 1-4 16,1 4-7-16,0 0-10 0,0 0-16 0,-1 0-22 16,0 0-25-16,0 0-26 0,0 0 654 15,0 0-422-15</inkml:trace>
  <inkml:trace contextRef="#ctx0" brushRef="#br0" timeOffset="30349.98">17296 11970 894 0,'-6'4'27'0,"-5"0"-4"15,-3 1-10-15,-1-2-3 0,-1 0 4 16,2 2 1-16,0-2-1 0,-5 3 3 15,0 1 4-15,-3-2 0 0,-5 3-1 16,0 1-6-16,-4 1-4 0,-3 2 0 0,-2 5 2 16,-1 1 2-16,1 6 1 0,-1 1-1 31,5 5-2-31,-1 4 0 0,-1 2-2 0,2 1 0 0,2 3-1 0,2 1-3 16,-1 1-2-16,3 5-2 0,-1 3-1 15,2 5 0-15,6 0-1 0,3 0 0 16,5 1 0-16,5-2-3 0,5 0-1 15,3 0 1-15,4-7 2 0,0-4 2 16,3-7 0-16,2-4 2 16,0-7-1-16,3-3 7 0,3-4 4 0,2-2 8 0,5-2 4 15,2-1-1-15,9-2-3 0,5-1-6 0,6-2-2 32,1-4-2-32,4-2 6 0,-1-4 4 15,2-4 5-15,5-2 3 0,-3-5-3 16,-1 0-5-16,-5-5-8 0,-2-3-5 15,-2-4-5-15,2-3-1 0,2 0-2 0,2-3-1 16,1 3-2-16,-2-5-1 16,-3 2 1-16,-7-1 5 0,-5 1 5 0,-3 0 2 15,-6 0 1-15,-4-3-3 0,-2-4-5 16,-2-4-2-16,-2-3-1 0,-3-2-1 16,-5-1 1-16,-5 1 1 0,-2-4-2 15,-3 3-3-15,-4-1-2 0,-6 0-3 16,-4 4 0-16,-5 4 2 0,-9 0-1 15,-3 4 1-15,-4 1 2 0,-3 3 1 0,-2 0 1 16,2 4 0-16,4 8 0 0,-1-1-1 16,7 5 0-16,-1 4-1 0,3 2 1 15,4 2-5-15,1 5-8 0,2 2-12 16,2 0-10-16,2 4-13 0,4 3-7 16,1 2-7-16,1 3-3 0,1 5-4 0,0-1 6 15,1 4 17-15,4 0-163 0,-2-4 152 16</inkml:trace>
  <inkml:trace contextRef="#ctx0" brushRef="#br0" timeOffset="31256.4">17316 12454 998 0,'0'0'101'0,"0"0"104"0,-1 0-144 15,0-1-53-15,-1-1 1 0,2 1-3 16,0-1 0-16,-1-2 0 0,-2-1-3 0,1 0 0 16,-3 0 2-16,2 0-2 0,-3 1 3 15,3-1 3 1,-2 3-1-16,0-2 0 0,0 2-5 0,-2 0-2 0,1 1-2 15,-1-3 0-15,-1 3 0 0,-1 1-3 16,-1 0-2-16,1 1-4 0,-3 3-6 16,-3-2-4-16,3 1-2 0,-1 5 0 15,2-2-2-15,2 0-4 0,-2 0-4 16,-3 1-4-16,1 3 0 0,-3 1 1 16,1 4 1-16,-2 2-10 0,2 0-10 0,3 1-5 15,-1 3-2-15,3 1 5 0,1 3-5 16,3 1-8-16,-1 2 1 0,1-1 5 15,3-3 20-15,1-2 22 0,2-4 12 16,1 1 8-16,3 0 5 0,2 0 4 16,1-2 6-16,-1-4 26 0,0-6 12 15,0-1 10 1,-1-4 0-16,3-1-14 16,4 0-12-16,7-2-9 0,8-3 3 0,4-5-1 15,-1-3 8-15,0-4 5 0,-5-2 0 16,-1-4-10-16,0-3-9 0,1-7-16 15,0-6-14-15,0-5-9 0,-6 1 0 16,-1 3 4-16,-5 8 6 0,-4 11 12 16,-2 3 17-16,-3 7 14 0,-1 5 8 0,-1 2-3 15,-2 3-12-15,1-1-11 0,-1 1-2 16,0-2 1-16,0 2 1 0,0 0-4 16,0 0-3-16,0 0-8 0,1-2-12 15,-1 4-5-15,0 1-4 0,-1 1 2 16,0 4 7-16,2 8 5 0,0 8 0 15,3 5 3-15,4 2 3 0,1-2 5 0,3-2 5 16,0-2 6-16,-2-5 4 0,-2-2 4 16,-2-4 1-16,-2-3-2 0,-1-2-4 15,1-4-7-15,-1 0-5 16,-1 0-4-16,1-3-4 0,-1 2 0 0,0-1-1 16,1-1-1-16,1 1-6 0,-1-1-5 15,3 2-7-15,3 1-11 0,0 0-7 16,3 3-20-16,-1-1-18 0,3-1-49 15,-1 2-113-15,2 1 141 0</inkml:trace>
  <inkml:trace contextRef="#ctx0" brushRef="#br0" timeOffset="32258.2">19950 11901 786 0,'-21'-4'23'0,"1"2"1"0,-9-1 4 16,4 3 11-16,-2 0 3 0,-4 5-6 16,-2 4 7-16,-12 2-6 0,2 5-6 15,-2 4-6-15,1 3-19 0,6 5-3 16,-3 5-2-16,3 6 1 0,-5 4 1 0,2 3-1 15,1 4 0-15,2 3-1 0,5 3-2 16,1 6-7-16,4-4-4 0,8 3-2 16,5-3 0-16,6-5 7 0,7-3 4 15,2-4 2-15,4 0 1 0,10 4 0 16,2 2-1-16,3-2 0 0,5 0 0 16,-1-9 1-16,3-2 1 0,0-6 3 15,3 0 2 1,5-7 5-16,3 1-1 0,8-6 3 0,3-2 3 15,3-4 3-15,7 0 5 0,4-3 1 16,2-3-3-16,1-3-8 0,3 0-7 16,3-3-8-16,1 0-2 0,2-1-4 15,-2-4 13-15,-7-2 18 0,-3-1 9 16,-8-4 4-16,-6-4-14 0,1-1-14 16,-3-4-6-16,-1-3-2 0,-4-4 3 15,-6-2 4-15,-2-5 1 0,0-2 3 16,-4 1-1-16,-2-3-2 0,-1 0-1 0,-7-1-2 0,-2 0-1 15,-6-4-1-15,-2 2-1 16,-2-1 0-16,-4-2-1 0,-3-2-2 0,-5-5-1 16,-4-5-2-16,-5-3-1 15,-4 4 0-15,-2-2 0 0,-6 3-2 0,-1 4 1 16,0 1 5-16,-2 5 0 0,1 3 5 16,0-1 0-16,-5 2-2 0,-3-1-1 15,-2-1-1-15,-5-3 1 0,1 2-4 16,-2 4-5-16,-2 5-4 0,-1 3-4 0,0 8 2 15,3 6-1-15,7 9 0 16,0 3-6-16,2 6-1 0,-1 5 3 0,-5 3-1 16,1 5 5-16,-2 3 6 0,2 3 3 15,7 3 0-15,6-2-6 0,4-3-8 0,5-3-3 16,1 1 1 0,-2-2 10-16,3 1 7 0,0-3-2 15,3-2-8-15,0-2-15 0,4 0-23 16,0-2-40-16,1-2-110 0,2-2 120 0</inkml:trace>
  <inkml:trace contextRef="#ctx0" brushRef="#br0" timeOffset="33250.62">20324 12564 1212 0,'1'-7'36'0,"1"0"-11"15,0-2-12-15,-3-2-3 16,-1 2-2-16,-2-4-2 0,-2 0-3 0,1-1 1 15,-1 1 1-15,-2-2 0 0,0 1 1 16,-6-2 0-16,-1 1-2 0,-5 0 0 16,-1 0 1-16,-2 3-1 0,2 0-1 15,0 1-1-15,2 2-2 0,1 1-1 16,0 4-1-16,-5-2-1 0,1 3-1 16,-3 3-10-16,-3 2-8 0,2 5-13 0,-2 6-8 15,1 4 1-15,3 6-15 0,3 6 0 16,7-1-8-16,1 2-9 0,5-2 13 15,3-6 15-15,2-4 21 16,0-4 23-16,5-1 19 0,-2-2 10 0,2-2 6 0,2-4 7 16,0 1 1-16,0-3 2 0,2 2 4 15,-1-2-4-15,4 1 2 0,1-4-7 16,2 0-10-16,6 0-5 0,1 0-9 16,3-3-6-16,2-1-1 15,-5-2 2-15,0 1 4 0,-1-2 1 0,-1 1 0 16,1 0 0-16,-3-1-3 0,-1-2-2 15,-2 1-2-15,-3 0-1 0,1 1-2 0,-1 1-1 16,-1-1 1-16,-1 1-4 16,-2 1 0-16,0 1 0 0,-2 1-3 15,0 2-1-15,0-4-2 0,-1 2-2 16,-1 2 1-16,2-1 4 0,-3 2 3 0,0 0 4 16,0 0 3-16,0-2 0 0,0 2-2 15,0 0-1-15,1 0 1 0,-1 0-1 16,0 0-2-16,0 0-3 0,1 0-8 0,0 0-2 15,2 4 2-15,1-2 1 0,-1 5 4 16,4 4 1-16,2 4 3 0,1 7 3 16,4 5 7-16,2 3 3 0,0 4 5 15,1 2-3-15,-1-1-2 0,-4 0-2 16,1-1-2-16,-1 1-1 0,-2-1 0 0,-6-1-1 16,0-1-2-16,-2 2-1 0,-2-2-2 15,-3 1 0-15,-4-2-1 0,-4-3 0 16,-3-2-1-16,0 0 0 0,-6-3 2 15,1-1 1-15,-3-3 3 0,-5-2-3 16,1 0-1-16,-1-3-2 0,2 2-1 16,3-1 0-16,-3-6 1 0,3-1-1 0,-3-3 1 15,1-1-1-15,4-2 0 0,-2-2 5 16,-1-5 1-16,0-1 2 16,-1-2 2-16,2-5-4 0,4 2 0 0,3 1 1 15,5 1 1-15,3 2 1 16,2 3 7-16,2 1 10 0,3 3 9 0,0-2 10 15,0 1 1-15,0 0-9 16,-1 1-3-16,1 0-6 0,0 0-4 0,1-2-1 16,-1 2-2-16,0 0-7 0,0 0-2 0,0 0-3 15,0 0-4-15,0 0-3 16,0 0-5-16,0 0-13 0,-1 0-12 0,0 0-11 16,0 0-18-16,1-2-17 0,2 2-7 15,-2 0-25-15,0 0 2 0,-2 0 56 16</inkml:trace>
  <inkml:trace contextRef="#ctx0" brushRef="#br0" timeOffset="40649.33">11360 14830 997 0,'0'-1'54'15,"-5"1"18"-15,4-2-37 0,-3-1-33 0,-1 2-1 16,-3-2 0-16,-8-4-1 0,-6-1 0 15,-8-2 1-15,-3 0-1 0,-2 0 1 16,-1 1 0-16,5 1-1 0,-4 1-1 16,3 1-1-16,0 2 0 0,-2 3 2 15,4 1 0-15,1 5 1 0,-1 1 1 16,-2 6-2-16,-3 2-1 0,-4 5-3 16,-4 5-6-16,2 6-4 0,-2 7-4 15,5 8-2-15,3 9-1 16,7 8-2-16,7 0-5 0,4 4-4 0,7-4-1 15,4-2 4-15,7-4 8 0,7-3 8 0,3 0 8 16,6 0 11-16,1-4 11 16,1-3 8-16,4-8 10 0,0-3 0 0,4-5-3 15,7-4-4-15,3-1 1 0,3-5-3 16,1-3 1-16,-4-6 2 0,1-3-6 16,1-3 0-16,5-5 1 0,9-5-2 15,2-3 2-15,6-2-1 0,2-5 1 0,-2-1-1 16,-2-5-3-16,-8-2-2 0,-7 0-8 15,-7-1 2-15,-8 1 7 0,-4 2 7 16,-5 1 4-16,-5-1-2 0,-2 0-10 16,-2 0-6-16,-2-5-5 0,-2-2-2 0,0-4-1 15,1-8-2-15,-5-1-2 0,1-3-4 16,-5-4-2-16,-4 3-1 0,-1-3-1 16,0 0 1-16,-3 3-2 0,0 3 1 15,-4-1 0-15,1 4 1 0,-1-3 0 16,-2 2 0-16,-1 0-2 0,1 3-1 15,-6 0-2-15,-1 2-2 0,-1 6 2 16,0 4 2-16,-2 5 1 16,0 2 0-16,-3 2 2 0,-4 4 2 15,-3 2 1-15,-4 3 3 0,2 2-2 16,-1 5-1-16,8 0 0 0,0 5-2 0,2 3-3 16,3-1-4-16,1 3-3 0,6 0-2 15,4-1 0-15,2 0 2 0,-1 0 2 16,3 0 1-16,1 1 3 15,0-2 3-15,2 0 0 0,2-1-5 0,-2 0-8 16,1 0-13-16,4 3-20 0,-2 4 46 16,0-1-10-16</inkml:trace>
  <inkml:trace contextRef="#ctx0" brushRef="#br0" timeOffset="41547.01">11232 15223 1004 0,'0'-2'48'0,"0"0"13"0,0-3-29 0,-3 1-9 16,1-1-6-16,-3-2-3 0,0 1-2 16,-3-5-1-16,-1 1 0 0,1 1 3 15,-3 0 1-15,2 2-2 0,-1-2-1 0,0 2-2 16,2-2-4-16,-1 3-1 0,1 3-2 15,0-1-3-15,0 3-3 16,2 1-4-16,-2 1-7 0,-2 4-7 16,-5 1-10-16,-4 3-8 0,-3 2-6 15,1 5-9-15,4 1-7 0,4 1-7 16,2 2-2-16,-2-4 11 0,7 0 19 0,0-4 21 16,3-3 12-16,3-2 5 0,-1-1 5 15,-1-3 1-15,1 3 4 0,1-3 1 16,0 3-2-16,3-2-1 0,0 1 0 0,3 2 0 15,-1-2 5-15,1 0 9 0,1 0 7 16,0-1 2-16,2 1 1 0,0-3 0 16,0 0 3-16,-2 1 5 0,1-3 1 15,3 1-2-15,3-1-4 0,1-2-5 16,0 0-6-16,-2-1-1 0,-4 0-5 0,-1 0-3 16,0-1-1-16,0-1-3 15,1 1-1-15,-1-1 0 0,0 0-1 16,-2-2-2-16,0 2 0 0,1-3-1 0,1 1-1 15,-3-1 2-15,2-1-3 0,-1 0 0 16,0-1 1-16,2 1-3 0,0 0 1 16,0-1 0-16,1 1-1 0,-1 0 0 0,0-1 1 15,0 1-2-15,-1-1 1 16,2 0-1-16,0 2-1 0,-3-3 1 0,2 0 1 16,-1 0 0-16,-2 1 0 15,2 1 0-15,-3 1 0 0,0 3 0 0,-1-1 1 16,-3 5 2-16,1 1 2 0,0-1 3 15,-1 0 0-15,0 1 0 0,0-2-4 16,0 2 0-16,0 0-1 0,0 0-3 16,0 0-2-16,0 0-6 0,0 4-4 15,-1 0-1-15,4 0 6 16,1 2 8-16,3 3 6 0,3 4 7 0,3 4 0 0,3 3 2 16,0-1 5-16,1 0 5 0,-5-5 0 15,-3-5-3-15,0 0-7 0,-4-4-7 0,0 1-5 16,0-3-1-16,1 2-1 0,-2-2 0 15,-1 1-2-15,-1-1-7 0,-1-1-9 16,3 0-12-16,-2 0-17 16,-2 1-21-16,1-2 73 0,3 2-22 0</inkml:trace>
  <inkml:trace contextRef="#ctx0" brushRef="#br0" timeOffset="42304.12">12144 13026 1193 0,'0'0'37'0,"-2"0"-5"16,1 1-32-16,0 1-11 0,-2 0 3 16,1 1 4-16,-3 3 2 0,-2 1-1 15,-4 5 2-15,-3 4 1 0,-4 6-1 16,-5 4 0-16,-3 4 1 0,-3 8-1 16,-2 9 1-16,-4 11 0 0,-1 15 0 0,-7 6-1 15,-5 11 1-15,-2 7 0 0,0 3 1 16,2 8 1-16,4-1-1 15,5-3 0-15,-1-12 0 0,10-9 0 0,0-9-1 16,0-10 1-16,7-3-1 16,-1-10 0-16,2-3 0 0,-1-5 0 0,-4-4 2 15,4-3 0-15,0-7 0 0,4-4 2 16,6-9 0-16,3-1-1 0,2-5 4 0,2-3 6 16,3-3 3-16,1 1 4 15,0-2-1-15,0-2-3 0,2-1 1 0,0 1 5 16,0-1 1-16,0 0 0 15,0 0-3-15,0 0-6 0,0 0-4 0,0 0-3 16,0 0-3-16,0 0-2 0,0 0-4 16,0 0-13-16,0 0-13 0,0 0-19 15,0 0-20-15,0 0-24 0,0 0-198 16,0 0 186-16</inkml:trace>
  <inkml:trace contextRef="#ctx0" brushRef="#br0" timeOffset="42909.14">12412 13135 1111 0,'0'0'36'0,"1"0"-2"0,-1 1-30 16,0-1-5-16,0 1-4 0,0 3 0 15,0 1 0-15,2 5 0 0,1 4 3 16,1 7-1-16,6 11 2 0,5 18 5 16,4 15-2-16,6 7 0 0,-1 2-1 0,2-5-4 15,1-5 1 1,-2 6 2-16,0 4 0 0,4 8 0 0,-1 9 0 0,7 3 0 15,1 0 0-15,1 0 0 0,2-7 0 16,-3-6-1-16,-6-9 1 0,-3-9 3 16,-5-8 2-16,-2-9 2 0,-3-6 2 15,-5-6-1-15,-3-10-1 0,-1-1-1 16,-4-6-2-16,0-2-1 0,0-3 1 16,-3-3-2-1,3-1 2-15,-2-5 0 0,-2 1-1 16,1-2 1-16,-1-2 0 0,0 0 0 15,-1 0 2-15,1 0-4 0,0 0-6 16,0 0-9-16,0 0-18 0,0 0-19 16,0 0-18-16,3 0-57 0,-3 0 72 15</inkml:trace>
  <inkml:trace contextRef="#ctx0" brushRef="#br0" timeOffset="43626.38">13194 14864 999 0,'-6'0'18'0,"-5"0"-18"0,-6 0-11 0,-5-3 10 15,-5 2 1-15,-6 0 0 16,-2-1 1-16,-5 2-1 0,-2 0 0 16,2 4 1-16,-4 2-1 0,1 3 0 0,2 3-2 15,4 3-3-15,4 5-1 0,5 3 0 16,3 6 1-16,4 0 3 0,2 6 3 31,2 4 0-31,2 5 0 0,1 4-1 0,2 3-3 0,4-3-1 16,7 2-1-16,4-1-2 0,6 0 0 0,3 4 1 0,2 1-3 15,0 0-1-15,3-2-1 0,3-9 1 16,1-8 7-16,0-6 4 0,3-6 9 16,-1-4 5-16,3-4 0 0,3-3 2 15,1-4 8-15,2-3 7 0,3-1 13 32,-2-4 7-32,1 0-2 0,-1-6-5 0,-3-2-7 0,-2-2 0 0,0-2 2 15,0-4-2-15,0-2-6 0,-2-3-10 0,-1-4-9 16,0-4-7-16,0-3-5 15,1 1 0-15,0-2-1 0,0 2 1 0,-2 2-1 16,-2-2 1-16,2 6 0 0,-5-1-1 16,0-1 0-16,-1-2-3 0,-5 3-2 15,1-3-4 1,-3-1-2-16,-4 0-3 0,-3-1 0 0,-3-3 2 0,-2-1 0 31,-1-2-1-31,-5-3 1 0,-2-4-1 16,-5-3-1-16,-8 1 0 0,-1 2 0 0,-4 1 2 0,1 7 2 0,2 7 3 0,3 4 5 15,3 5 1-15,0 5 2 0,0 2 3 16,2 4-2-16,3 1 1 16,0 2 0-16,2 3-2 0,0 1-1 0,-2 0-1 15,-1 2-4-15,1 0-3 0,-1 2-7 16,0 3-5-16,-4 2-5 0,0 2-8 16,-2 1-11-16,0 4-13 0,2-2-12 15,1 5-65-15,1 0 82 0</inkml:trace>
  <inkml:trace contextRef="#ctx0" brushRef="#br0" timeOffset="44545.81">13169 15187 898 0,'-2'-1'28'0,"0"0"-1"0,-2-1-21 0,0-2-1 16,-1 1-1-16,0-1 0 0,-3-1-3 15,-1 0 1-15,-4-1-1 0,0 1 1 16,-2 2 0-16,3-3 1 0,0 3 1 15,0 1-1-15,2 0-2 0,0 2-1 16,-2 2-5-16,-1 0-4 0,2 2-5 0,-2 2-4 16,2 1-3-16,-3 2-4 0,-1 0-5 15,3 5-6-15,-3 1-7 16,5 1-10-16,-1 0-10 0,2 1-12 0,1-1-10 16,4-1 6-16,2-3 19 0,0-4 23 15,2-4 38-15,2 0 34 0,-2-1 20 16,1-1 15-16,2 1-2 0,-2-2-5 15,3 1-4-15,-3-2 0 0,2 1-1 16,-2-1-3-16,4 1 2 0,-2-1-6 0,0 0-2 16,2-2-9-16,-3 0-11 0,6 2-8 15,-2-3-7-15,-1 1 1 16,1-2 0-16,-3 1 0 0,2 1 0 0,-2 0-3 16,-2 1-5-16,3-3-4 0,-4 2-3 15,3-1-4-15,-1-1 1 0,0 1 0 0,2-1 1 16,-2-1 1-16,0 1 1 0,2-1-1 15,-2 1-3-15,0-2-4 0,3-3-8 16,0-3-12-16,3-4-15 0,1-9-23 16,0-4 35-16</inkml:trace>
  <inkml:trace contextRef="#ctx0" brushRef="#br0" timeOffset="45042.83">13084 14955 612 0,'-1'-2'59'15,"1"2"40"-15,-2 2-77 16,2 0-57-16,0 5-9 0,0 4 2 0,0 6 16 16,0 10 32-16,3 5 20 0,0 2 11 15,4 3 11-15,1 0-9 0,1 0-9 16,3 1-3-16,1 0-1 0,1 1 6 16,3 3 8-16,1-2 5 0,-4-1-4 0,2-1-3 15,2-1-9-15,0 3-6 0,1-1-9 16,0-1-5-16,-3-1-2 0,-3-1-2 15,0 0-1-15,-3-1-3 0,-1 0-3 16,-3 3-1-16,-2-3 1 0,-5-2 2 16,-7-2 2-16,-4 0-1 0,-6-2-1 15,-4 2-4-15,-3-4-2 0,0-4 0 16,-1-3 0-16,-1-3 5 0,0-2 2 16,-4-4 7-16,-3-3 2 0,1-4 1 15,-3 0-1-15,2-4-3 0,-3-5-1 0,-5 1-1 16,-3-5 3-16,-1-5 3 0,1 4 0 15,9-1 3-15,8-1-4 0,7 3-2 16,6-1 1-16,2 3 3 0,3 0 6 16,1 1 6-16,4 1 6 0,2 0 1 15,3 5-1-15,0-1 1 0,0 1 3 16,-3-5 9-16,3 2 3 0,0 3 1 16,0 0-12-16,0 0-11 0,0 0-9 0,0 0-5 15,0-1-2-15,0 1 0 0,0 0-3 16,0 0-3-16,2 0-6 0,-2 0-10 15,0 0-8-15,0 0-11 0,0 0-13 16,0 0-7-16,0 0-10 0,0 0-6 16,0 0-12-16,0 0-10 0,0 0 12 15,0 0 35-15</inkml:trace>
  <inkml:trace contextRef="#ctx0" brushRef="#br0" timeOffset="48916.59">11100 15924 711 0,'0'3'159'0,"1"42"-133"31,-1-66-30-31,0-5-33 0,0 26-7 16,0 0-51-16,1-4-8 0,-1 0 4 15,0-1 18-15,0-1 62 0,0 0 37 16,2 2 38-1,-2 0 30-15,0 4 15 0,0 0-3 0,0 0-10 0,0 0-11 16,0 0-11-16,0 0-10 0,0-1-11 0,0 1-12 16,0 0-10-16,0 0-8 0,0 0-7 15,0 0-8-15,0 0-7 0,0 1-3 16,1 4-3-16,1 3 0 0,2 2 1 16,4 9 4-16,6 10 2 0,4 8 3 31,3 6 3-31,5 6 2 0,2 4 2 0,6 3 1 15,3 6-1-15,-1 4-2 0,3 5-1 16,0 2 1-16,0 2 0 0,-2 4 1 16,-1-3 1-16,-4-5-1 0,2-3 0 15,-3-8-1-15,0-2-1 0,-2 0 0 0,-3-4 1 16,-2-5 0-16,-3-6 1 16,-1-7 0-16,-5-6-1 0,-2-4-1 0,1-2 1 15,-1-4-2-15,-3 0 0 0,1-1 2 16,-2-1-3-16,-2-1-4 0,1-4-1 15,-5-2-5-15,0-5-3 0,-1-2-4 0,-2 0-15 16,0-4 26-16,0 0-186 0,0 2 138 16</inkml:trace>
  <inkml:trace contextRef="#ctx0" brushRef="#br0" timeOffset="49479.75">10719 15759 999 0,'0'0'57'16,"0"0"16"-16,2 1-33 0,-2-1-32 16,0 0-5-16,0 0-1 0,-2 0-2 0,0 1-2 15,0 1-2-15,-3 3 1 0,-1-2 0 16,-4 5 0-16,-2 4 2 0,-3 5 0 15,-8 8 0-15,0 8 1 0,-3 6-1 16,-2 10 1-16,0 10 0 0,-4 6 0 16,-6 11 1-16,-4 5 0 0,-1 1-1 0,-3 3 0 15,0 0 1-15,-3 0 0 16,-2-2-1-16,1-3 1 0,7-9-1 16,5-5 1-16,8-8 0 0,2-6-1 0,0-3 6 15,2-6 5-15,2-5 1 0,2-3 3 16,2-5-5-16,2-3-3 0,1-2 0 15,1-6 2-15,3-2 2 0,1-4-1 16,3 0-1-16,2-4-4 0,0 0-1 16,2-4-1-16,1 0-2 0,0-1 1 0,4 0 0 15,0-4-1-15,-1 1 2 0,1 0-4 16,-1-1-5-16,1 0-10 0,-1 0-12 16,1 0-16-16,0 0-24 0,-1 0 376 15,-1 3-243-15</inkml:trace>
  <inkml:trace contextRef="#ctx0" brushRef="#br0" timeOffset="50188.16">9722 17293 979 0,'-2'0'45'0,"0"0"13"15,-2 0-39-15,-1 0-19 0,-7 0-1 0,-6 3 1 16,-10 2 2-16,-8 3-1 0,0-3 0 16,-2 4-1-16,0 3-1 0,4 3-6 15,-2 3-8-15,0 5-9 0,1 3-4 16,-3 5-1-16,1 7 5 0,-3 4 5 15,5 5-2-15,-2 4-3 0,2 1-3 16,7 6-4-16,1-1 3 0,5 1 3 16,6 0 5-16,6-6 6 0,3-1 7 0,6-3 7 15,2-4 2-15,6-5 4 0,2-2 2 16,6-4 4-16,4-4 5 16,2-2 4-16,6-4 0 0,-1-7 5 0,2-2 9 15,1-6 9-15,-1-4 1 0,6-4-7 0,2-4-8 16,3-5-4-16,3-4 2 15,1-3 3-15,-2-3 1 0,-5-2-3 0,2 0-2 16,-2 0-5-16,2-2-5 0,1 2-7 16,-2-5-3-16,-4 0-1 0,-4 0-1 15,-5 4 2-15,-5 2 3 0,-6-1 2 16,-2 3 3-16,1-2 2 0,0 0 0 0,-2 1 3 16,-1 2-1-16,-5 2-1 0,-1 2-1 15,-2-2-4-15,0-3-4 0,-2-4-2 16,-3-5-5-16,-4-6-2 0,-2-4-2 15,-1-2-2-15,-1-1-2 0,4 0 0 16,-3 2 2 0,1 3-1-16,-2 4-1 0,0 1-1 0,2 5-2 0,1 0 0 15,2 5 3-15,-1 0 0 0,2 4 4 0,2 1 2 16,-1 0-4-16,2 3-1 16,-1 2-5-16,-1 1-3 0,0 3-1 0,2 2 0 15,-2 1-4-15,2 1-4 0,-4-1 0 16,-2 0-4-16,-4 2 5 15,-6-1 2-15,-3 2 2 0,-2 0 3 0,1 2-2 16,3-1-4-16,2 2-7 0,3 0-9 0,2 0-13 16,-1 0-16-16,1 2-57 15,2-5 70-15</inkml:trace>
  <inkml:trace contextRef="#ctx0" brushRef="#br0" timeOffset="50979.21">9402 17444 1094 0,'0'0'54'16,"0"2"17"-16,0-2-45 0,0 0-26 15,0 0-2-15,0 1-5 0,0 1-6 16,0 4-5-16,-3 6-7 0,-2 7 4 15,0 6 5-15,-1 3 5 0,1 2 10 0,2 0-2 16,3 6-1-16,0 1 1 0,-1-3-3 16,1-1 2-16,-1-5 4 0,1 1-4 15,0 4-8-15,0-1-2 0,0-5-2 16,1-10 6-16,-1-9 9 0,0-6 1 16,0-2 2-16,0 1-2 0,0 1-3 15,0-2-2-15,0 0-3 0,0 0-7 16,3 2-8-16,-3-2 1 0,0 0 1 0,1 0 9 15,-1 0 15-15,0-2 7 0,0 2 5 16,0-2 3-16,0 1-2 16,4-2 0-16,-4 3-1 0,1-5-3 0,1 3-3 15,2-3-3-15,1 1-4 0,1-2-1 16,0-3 1-16,2-4 1 0,4-1 2 0,1-2 2 16,4-2-1-16,1 0 1 15,2 1 0-15,0 2-1 0,-2 2-2 0,5 1-5 16,0 2-9-16,4 4-10 15,1 0-7-15,-3 3-4 0,-4 3 4 0,-4 2 5 16,-4 3 3-16,5 4-7 0,-3 3-6 16,1 5-6-16,0 2 5 0,-8 1 20 0,-2-4 13 15,-6-2 7-15,-1 3-19 0,-7 6-36 16,-4-1 1-16,1 2 20 0,-5-10 19 16,-4-1 17-16,-5-5-8 0,-7 1-14 15,-7-3 5-15,2-3 18 0,2-3 9 16,-3 0-1-16,2-5-2 0,-1-2-4 0,0 0-3 15,2-2-2-15,2 0-2 0,1 2-1 16,2-2-1-16,2 2-1 0,4 1-2 16,4 2-2-16,5 1 0 0,8 3-1 15,5 0 3-15,1 0 4 0,0 0 7 16,1 0-2-16,0 0-5 0,-1 0-9 16,1 0-22-16,0 0 43 0,0 0-20 15</inkml:trace>
  <inkml:trace contextRef="#ctx0" brushRef="#br0" timeOffset="52287.71">12187 17175 1080 0,'0'0'46'0,"0"-1"12"0,-1 1-40 0,1 0-22 15,0 0 1-15,-1 0 0 0,-1 2-1 0,0 1 1 16,-3 0 1-16,0 0 0 0,-3 3 2 16,-1-3 0-16,-1 4 0 0,-2 2 0 15,0 1 2-15,-1 6 0 0,-2 1 2 16,1 4 1-16,-2 5-2 0,0 1-1 15,-1-1 0-15,0 5-2 0,4-1 1 16,0 2 1-16,4-3-2 0,0 1 1 0,0 3 1 16,2 1 0-16,0 4 0 0,2-1 0 15,0 6 0-15,1-2 0 0,1-2 0 16,3-1-1-16,0-7-1 0,0-1-2 16,1 1-5-16,1 2-2 0,4 1 0 15,0-1 2 1,4-6 5-16,-4-4 3 0,1-4 0 0,1-3 2 0,0 1-1 0,3-4-2 15,3 0 0-15,-2-1 2 0,3-3 2 16,-1-1 4-16,0-4 2 0,1 1 0 16,1-1 0-16,3 1-1 0,1-4-2 15,2 1 1-15,-2-2 4 0,0-1 4 16,0 0 6-16,3 0 2 16,3-1-6-16,3-3-4 0,7-2-9 0,8-5-10 0,2-4-11 15,2-1-3-15,-4 3 1 0,-8-1 5 16,-7 4 14-16,-8 2 7 0,-5 0 3 15,-4 1 1-15,1-1-5 0,-2 0-3 16,1 0 1-16,1 0 0 0,-4 1 2 16,0 0 3-16,-5 3 0 0,1-4 2 15,-2 1 2-15,1-2-1 0,0-1-2 16,-1-1 1-16,1 1-2 0,-1-1-1 0,-1 1 1 16,-1-2-1-16,0-1-1 0,-1 0 0 15,-1-4-2-15,1-1-1 0,-2-3 0 16,0 1-2-16,0-1 0 0,-2-2 0 15,1 1-2-15,-1-1 1 0,1 1-1 16,0 4 0 0,-1-1-1-16,2 1 2 0,-1-2-2 0,-1-3 1 0,0-1 0 15,-2-4-1-15,1 0-1 0,-3 1-2 16,1 2 0-16,0 2-1 0,2 5 2 31,0 1-1-31,1 2 2 0,0 1 0 0,0 2 0 16,0 0 0-16,0 4 1 0,-2 0-1 15,0 2-1-15,-3-2-1 0,-3 2-1 16,0-4-1-16,-3 2 2 0,2 1-3 0,-2 0-1 16,2 1-1-16,3 0-5 0,-3 2-2 15,1 0-4-15,3 2-3 16,-4-2-1-16,1 3 2 0,0 0 3 0,0-1 1 16,-3 3 3-16,0 0-4 0,1 3-2 15,-5-1 0-15,1-1-1 0,-6 2 1 16,-2 1-3-16,2 3-7 0,-3-3-7 15,1 1-6-15,1 0-4 0,2 0-2 0,1-2-6 16,-1 2-19-16,0-3-89 0,3 1 100 16</inkml:trace>
  <inkml:trace contextRef="#ctx0" brushRef="#br0" timeOffset="53439.1">12592 17448 789 0,'0'-1'69'0,"-1"-2"43"15,-2 1-26-15,1-1-36 0,0 1-1 16,-3-2-9-16,1 1-11 0,-2-1-11 16,-2 0-5-16,3 1 0 0,-4-2 1 15,-1 2-3-15,-3-1-4 0,1 0-3 16,-1 1-3-16,-2-1-1 0,0 2-4 15,2 1-5-15,-1 1-10 0,-1 2-9 0,-3 3-9 16,-6 2-7-16,-1 3-5 0,1 4-7 16,-2 3-9-16,6 2-11 0,4 0-7 15,4-2-2-15,5 1 15 0,2-2 20 16,4-5 23-16,1-1 35 0,0-3 15 16,1-3 11-16,0-1 14 0,1 1-8 15,-2 0-4-15,1-3-3 16,1-1-6-16,-1 0 0 0,1 0 4 15,2 2 11-15,-2-2-1 0,1 1-1 16,3-1-3-16,0-3-12 0,3 3-3 16,1-3-7-16,2 0-5 0,4 0-2 0,-1-3 2 15,0 4 7-15,-5-3 4 0,-1 3 4 16,-1 0-3-16,-2-4-6 0,1 3-6 16,-1-2-4-16,-1 1-2 0,1 2 0 15,-2-3-2-15,-1 3 1 0,0 0-1 16,1-2-1-16,-2 2 0 0,0-1-3 15,-2 3-6-15,1 0-6 0,1 0-7 16,-2 0-3-16,0-5 0 0,0 3 3 0,0 0 3 0,0 2 6 16,0 0 3-16,0 0 3 15,0 0 4-15,0 0 2 0,0 0 3 16,0 0 4-16,0 0 1 0,1 0-2 16,0 0-5-16,-1 0-3 0,0-2-3 15,-1 0 0-15,0-1 0 0,3 1 3 0,-2 2 2 16,0 0 1-16,1 0 2 0,1-3 1 15,-1 3 2-15,-1 0 3 0,0 0 1 16,-1-1-1-16,1 1-1 0,0 0-2 16,0 0-2-16,0 0-2 0,0 0 0 15,0 0-3-15,0 0-2 0,1 0 2 16,-1 0 1-16,0 0 1 0,0 0 5 0,0 0 3 16,0 0 5-16,0 0 3 0,0 0 4 0,0 0 0 15,0 0-1-15,0 1-4 0,0 1-1 16,1-1-1-16,0 1-4 0,1 0-2 15,0 3-3-15,1 0-5 0,4 6-1 16,3 6 0-16,2 7-1 0,2 5 2 16,2 1 0-16,-3-3 10 0,-2-2 3 0,1-5 3 15,-3 3-3-15,-2-1-9 0,0 0-4 16,0-1 0-16,-1-2-1 0,-3 2-2 16,1 2-1-16,-2 0-2 0,-2 1 2 15,-3-2 2 1,-6 1 2-16,0-4 0 0,-4 0-2 0,-4-2-2 0,0-4 1 15,-2 0 1-15,-2-4 2 0,2-2 1 0,-2 0 1 16,-4-1 3-16,-2-2 1 0,-3 1-1 16,0-4 1-16,0 1-1 0,-3-1-1 15,1-1-1-15,1-1 0 0,3-2-2 16,7 0-1-16,3-1 0 16,1 1-2-16,6 1 0 0,0 1 2 0,2-1 0 15,3 1 0-15,1 1 0 0,3 0 0 0,-1 0 1 16,3 0 1-16,0 0-2 15,0 0 2-15,0 0-2 0,0 0-5 0,0 0-6 16,0 0-4-16,-1 0-6 16,1 0-4-16,0 0-6 0,0 0-9 0,0 0-8 15,-1 0-7-15,1 0-68 0,-5 0-96 16,1 1 127-16</inkml:trace>
  <inkml:trace contextRef="#ctx0" brushRef="#br0" timeOffset="87507.69">22971 12078 1108 0,'30'5'57'15,"16"-3"-44"1,8 0-12-16,-138-10-6 0,42 8 18 15,40 0-1-15,2 0-2 0,0 0-4 16,0 0-4-16,0 0-5 0,-2 4-4 0,-4 1 1 16,-5 4-1-16,-9 10 3 0,-9 12 2 15,-10 11 1-15,-5 14 0 0,-3 12 1 16,-4 9-1-16,-4 10 0 0,-6 5 1 16,-7 3 0-16,-10 2 1 0,-12 7 2 0,-2 7 4 15,-7 4 5-15,4 8 10 0,0 6-2 16,-6-6-2-16,1 3-5 0,6-1-11 15,5 1 0-15,8-1-1 0,-2 2-1 16,-2-3 0-16,4-6 1 0,4-9-1 16,8-7 4-16,13-9 9 0,2-12 6 0,11-9 5 15,4-12-2-15,4-12-7 0,5-7-5 16,3-6-6-16,1-7-2 0,3-4-1 16,5-5 2-16,1-6-5 0,7-1-8 15,5-7-19-15,2-1-32 0,3-4-38 16,0 0 50-16</inkml:trace>
  <inkml:trace contextRef="#ctx0" brushRef="#br0" timeOffset="88558.54">23101 11921 1208 0,'13'3'45'0,"16"1"-77"15,-25 2-19-15,19-21 52 16,-6 8 3-16,-3 7 1 0,1-2 3 0,-1 0 3 16,0 0 1-16,-2-1 1 15,2-1-2-15,-2 3-4 0,-1-2-3 0,7 0-2 16,6 3-2-16,6 0 0 0,6 0 0 16,-1 2-2-16,-1 1 1 0,0 3 1 15,2 5-1-15,3 1-1 0,1 4-1 16,3 3-1-16,-1 3 0 0,0 2 0 15,-3 2 0-15,4 2-1 0,1-1 2 0,-2 0-1 16,0-2 3-16,-4 0 1 0,-6 0-1 16,-4 5 1-16,-5 1 1 0,-7 2 0 15,0 8-1-15,-4 3 2 0,-2 11 1 16,0 8-1-16,-4 10 3 0,1 8-3 0,-5 3 0 31,-2 12 0-31,0 5 1 0,-4 6-1 0,0 7 1 0,-3 5-1 0,0 8 0 16,3 8 0-1,-2 6 0-15,6 7 0 16,-1 2 0-16,1-3-1 0,4 0 0 0,-2-5 1 16,2-12 1-16,0-10 13 0,-3-12 6 15,-1-14 4-15,1-3 0 0,0-5-9 16,0-2-5-16,1-2-3 0,2-5-2 16,-2 1-2-16,1-5 0 0,0-11 0 15,-2 1-1-15,1-6 0 0,1-7-1 0,0-1-2 16,-1-8 0-16,1-5 1 0,-2-8-2 15,3-6 2-15,-2-7 0 16,-2-6-1-16,1-1 1 0,-1-3-1 0,0-3 4 16,0-2 1-16,0 0 2 0,0 0-1 15,0 0-4-15,-4 1-3 0,1-1-5 16,-3 0 0-16,-4 0 0 0,-6 0 1 16,-10 0 3-16,-13 0 1 0,-12-3 2 15,-17 0 1-15,-5-1 0 0,-4-2-2 16,-4 2 0-16,2-5 0 0,-15 2-1 0,-7-1 1 15,-9 0 0-15,-3-1-1 16,2-2 0-16,-11-2 2 0,3 1-2 0,-1-2 0 16,2-1 1-16,9 1-1 0,-4 3 0 15,4 1 0-15,-1 1 3 0,5-1 2 16,4-3 1-16,-4-3 1 0,0-1 0 0,1-2-2 16,11 0 1-16,6 0-2 0,2 1 0 15,2 1-2-15,3 1 0 0,5 4-1 16,11 2 0-16,6 3 0 0,9 4 1 15,7-2-2-15,5 4 1 0,4 1 0 0,2 1 1 16,0 2 0 0,0 1 1-16,2-1-1 0,5 1 0 0,2-2 1 0,6 0-2 15,4 1 1-15,3-1 1 0,1-1-1 16,3 0 2-16,-1 0-1 0,2-1 1 0,1 0 1 16,1 1 0-16,2-1 0 15,0 0-1-15,0 1-1 0,0-1-2 0,0 0 1 16,0 2-2-16,0-2-3 15,0 0-4-15,0 0-3 0,0 0-4 0,0 0-1 16,0 0-3-16,0 0-3 0,0 0-8 16,0 0-7-16,0 0-7 0,0 0-7 15,0 0-11-15,0 0-16 0,0 0-3 16,0 0 39-16</inkml:trace>
  <inkml:trace contextRef="#ctx0" brushRef="#br0" timeOffset="89642.07">22880 7820 1125 0,'-9'5'20'0,"-5"2"-26"0,-8 7-2 15,-9 5 8-15,-4 9 0 0,-8 7 1 16,-5 10-1-16,-4 4 1 16,-6 7 0-16,-5 6-1 0,-6 2 1 0,-13 7 1 0,-2 6 0 15,-5 5 0-15,1 12 4 16,-3 9 2-16,-14 7 1 0,-3 7 1 0,-1 1-4 16,4-1-2-16,6 1 0 0,-3-5-2 15,3-2 0-15,2-6 1 0,6-5-3 16,10-4 2-16,3-5 0 0,-3-3-1 15,-2-8 2-15,2-4-1 0,6-6-1 0,7-3 1 16,11-4 0-16,7-5-2 0,2-6 1 16,7-9 1-16,5-4-2 0,1-9 2 15,5-2 0-15,2-4 0 0,3-3 0 16,5-4 0-16,4-5-1 0,6-3 0 16,4-4-3-16,4-2-8 0,2-3-13 15,0 0-18 1,0 0-15-16,8-1 6 0,20-9 21 0</inkml:trace>
  <inkml:trace contextRef="#ctx0" brushRef="#br0" timeOffset="90512.28">23184 7439 1231 0,'3'0'6'16,"-2"-1"-33"-16,1 1-6 0,0 1 24 15,2 0 7-15,2 1-1 0,4 2-3 16,4 2 1-16,3 8-2 0,1 3 2 16,-1 2 2-16,-1 7 3 0,5 2 1 15,4 6 3-15,8 6 0 0,5 6-1 16,0 7 1-16,2 5-3 0,-4 8-1 0,3 13 1 16,2 17 0-16,4 21 0 15,5 14 1-15,0 22 0 0,10 11 0 0,4 8-6 16,11 21-4-16,0 11-4 0,-4 11-5 15,-3 16 3-15,-7 3 2 0,-1 1 4 16,-6-9 2-16,-4-20 3 0,-6-16 1 16,-5-34-2-16,-6-24 2 0,-9-24 6 15,-6-22 3-15,-7-13 4 0,-2-12 9 0,-2-13 6 16,-5-18 9-16,0-11 3 0,-2-9-9 16,-1-3-11-16,-1-4-9 0,-2 1-6 15,1-1-1-15,-4 3-1 0,-6 1-2 16,-5 4 0-16,-15 0 1 0,-8-1 0 0,-5 0 1 15,-10-2 1-15,-3-1 1 0,-3-4 0 16,-9-1-1-16,-9 0 0 0,-14-2 0 16,-7-1 0-16,-4 0-1 0,0 0 2 15,-1 0-1-15,-6 1-2 0,-4 0 3 16,-2 3-2-16,9 3 0 0,-7 3-1 16,4 2 1-16,-3 4 0 0,1 2 0 0,2 1 1 15,-6-2-2-15,0 1 2 16,-1-3 0-16,5-3 0 0,4-5 1 0,-1-4 0 15,6-2-1-15,3-3-1 16,13-3-1-16,6-2 2 0,-7 1 2 0,3-1 2 16,-1-1-2-16,5-1-1 0,9-1-1 15,6 0-2-15,4 0 1 0,-1-1 0 16,-3 1-1-16,-1 0 1 0,5 2 0 16,10 0 0-16,9 0-5 0,7 0-3 15,6 1-3-15,1-2-1 0,5 1 1 0,6 1 0 16,6 1-1-16,3 2 1 0,6 1 2 15,2 0 3-15,0 1 2 0,3 1 1 16,-3-2 1-16,1 1 0 0,1 1-2 16,-2-2 0-16,3 1-1 0,-1-6-2 0,-2 2 3 15,1-1 1-15,-2-3-2 0,4 2 1 16,-1-2-2-16,-2-3-5 0,-1 1-8 16,1-3-7-16,-2-3-9 0,4 1-6 15,0-2-7-15,-2 2-14 0,2-1-19 16,-2-4 593-16,0 0-391 0</inkml:trace>
  <inkml:trace contextRef="#ctx0" brushRef="#br0" timeOffset="91144.73">25328 7426 1214 0,'5'0'271'0,"-3"2"888"0,-19 31-746 31,-2 10-1130-31,1 25-197 0,-1 24 915 0,1 12 0 31,1 19 0-31,-4 19 2 0,1 15-2 0,0 12 1 16,0 18 0-16,5 6-1 0,-2 9 2 16,2 17-3-16,1 26 7 0,-2 32 2 15,2 23-4-15,4-10 0 0,4-41-5 16,6-57 8-16,5-65 13 0,2-40 3 0,-4-23-1 16,-2-11-10-16,-3 15-14 0,-2 16-13 15,-3 10-4-15,0-3 2 16,3-21 4-16,2-25 11 0,2-23 2 0,2-13-36 15,-2-9-44-15,0 2-50 0,1-2 503 16,11-4-308-16</inkml:trace>
  <inkml:trace contextRef="#ctx0" brushRef="#br0" timeOffset="91887.35">25249 7290 1128 0,'0'1'78'0,"1"0"78"0,2 4-156 15,4 6-13-15,5 5-3 0,8 6 10 16,6 5 4-16,10 4 0 0,6 8 2 15,12 3-2-15,11 9-6 0,9 6-4 16,3 6-7-16,4 8-1 0,7-2 2 16,16 6 0-16,13 3 0 0,11 10-5 0,12 10-9 15,9 7-14-15,6 12-18 0,8 8-7 16,10 7 7-16,-10 5 17 0,-3 2 23 16,9 2 16-16,-9 0 3 0,-6 5 0 15,7 5 0-15,-5 6-2 0,-9-2 1 16,0-5 6-16,-8-8 14 0,-13-16 15 15,-9-11 13-15,-14-14 2 0,-16-10-12 16,-11-6-13-16,-1-1-11 0,2 0-8 16,-9-4 19-16,-8-9 21 0,-17-15 18 0,-18-17 9 15,-8-9-21-15,-8-8-21 0,-3-1-19 16,-2 3-6-16,-3 3-2 0,-2 2 0 16,-2 3 2-16,-5 2-3 0,-4 4-2 15,-8 4-1-15,-12 2-1 0,-13 3 0 0,-18 3 3 16,-12-2 1-16,-9-1-1 0,-5-3-1 15,-6-4 1-15,-19 0-1 0,-9-2 2 16,-11-6 1-16,-9 0 1 0,-3-5-2 16,0-5 2-16,-1-4-1 0,-9-7 0 15,9-5 2-15,0-4 0 0,1-2 0 0,5 0 2 16,8 0-1-16,4 0 0 0,5 0 1 16,7 0-2-16,4 3 0 0,2-1 2 15,8 2-1-15,16 1 2 16,4-3 1-16,1 1-1 0,2 3 2 0,1 0-1 15,8 2-2-15,12-2-1 0,5-2 1 16,8-1-2-16,3 0 2 0,4 0 0 16,6-1-1-16,0-1 1 0,2-1-1 15,4 0 0-15,2 0 0 16,6 0 0-16,5 0-1 0,6 0 0 0,3 0 2 16,5 0 0-16,0 0 3 0,0 0 1 0,0 0-1 15,0 0-3-15,0 0-4 16,0 0-6-16,0 0-7 0,0 0-7 0,0 0-4 15,0 0-13-15,0 0-17 0,0 0 24 16,0 0 7-16</inkml:trace>
  <inkml:trace contextRef="#ctx0" brushRef="#br0" timeOffset="92963.96">25350 12347 1241 0,'0'25'103'0,"-4"-22"-80"16,-2 1-31-16,-6 5-7 16,-3-20 12-16,-2 29 1 0,-1 12 0 15,-2 11 2-15,1 14 0 16,1 15 2-16,-2 17 0 0,4 22 1 0,3 22 0 16,4 19 1-16,8 20-3 0,3 11 2 15,6 6-1-15,1 6-1 0,0-7 1 16,1-7 0-16,-3-11-1 0,-1-17 0 15,-2-11 1-15,0-15-1 0,-3-14-1 0,-1-12 2 16,-3-14-2-16,0-7 0 0,0-14 0 16,0-11 0-16,1-10-7 0,1-13-11 15,0-12-18-15,1-5-26 0,0-6-29 16,1-5 119-16,2-2-45 0</inkml:trace>
  <inkml:trace contextRef="#ctx0" brushRef="#br0" timeOffset="93707.06">25157 12104 1280 0,'15'0'169'15,"49"4"-2"1,-116-6-168-1,30 2 1-15,22 0-2 0,0 0-1 0,0 1 2 16,4 2 1-16,7-2 0 0,9 4 1 16,9 2-8-16,15 5-4 15,16 6-1-15,9 5 0 0,14 3 6 0,2 3 4 16,-2 1 1-16,-5 2 1 0,-1 6 0 16,3-3 0-16,9 7 1 0,10 7-5 15,-2 2-5-15,0 7-10 0,-2 2-10 0,8 6-8 16,9 6-6-16,3 10 5 0,3 9 7 15,0 9 12-15,5 4 9 0,5 11 5 16,3 12 1-16,6 9 2 0,2 15-1 16,-3 12 4-16,4 2 9 0,-6 3 7 15,-6-4 14 1,-6-15 7-16,-12-10-3 0,-13-12-5 0,-6-12-10 0,0-8-10 16,-5-8-6-16,-6-9 3 0,-11-12 8 0,-15-11 12 15,-8-15 14-15,-7-12 6 16,-8-10-3-16,-5-9-7 0,-6-5-15 0,-4-2-13 15,-2-4-6-15,-2 1-3 16,-3-4 0-16,-2-2-4 0,-6-5-6 16,-1 1-18-16,0 0-10 0,0-1-16 0,-5 4-12 15,-8-1 14-15,-13 7 9 0,-14 5 19 16,-18 6 18-16,-11 3 4 0,-23-2 2 0,-25 4 0 16,-17-1-1-16,-19-3-1 0,-16 0-3 15,0-4-4-15,-4-4-1 0,-9-3 0 16,11-4 1-16,1-1 3 0,-10-4 2 31,12 1 1-31,9 1 2 0,-9-4 0 16,14 0 0-16,10-5-1 0,3-3 0 0,14-2-1 15,11-2 1-15,10-2 0 0,12 2 1 16,22 2 3-16,8-1 6 0,7 2 1 16,3 1 6-16,4-1-1 0,5 2-1 15,11 0 4-15,9 2-1 0,10 1 0 16,4 3 0-16,5-1-2 0,0 2-4 0,6 0-3 15,0 0 0-15,-1 0 0 16,1 0 4-16,0 0 2 0,0 0-2 0,0 0 1 16,0 0-8-16,0 0-16 0,0 0-14 15,0 0-14-15,0 0-14 0,0 1-3 16,3 3 144-16,4 5-78 0</inkml:trace>
  <inkml:trace contextRef="#ctx0" brushRef="#br0" timeOffset="-191109.8">2634 8979 1050 0,'4'2'309'0,"0"2"-21"15,-4-4-498 1,0 0 296-16,0 0-237 0,0 0 51 15,0 0 48-15</inkml:trace>
  <inkml:trace contextRef="#ctx0" brushRef="#br0" timeOffset="-190861.1">1986 7765 1788 0,'0'0'-5'0,"-1"1"-52"16,0 0-81-16,1 0-20 15,0 2 83-15,2 0 39 0</inkml:trace>
  <inkml:trace contextRef="#ctx0" brushRef="#br0" timeOffset="-190633.35">2208 7625 1948 0,'0'0'-33'16,"0"0"-64"-16,0 2-40 0,-1 0 2 15,1 1 35-15,-2 10-12 0,-2 6-1 16,1 9 21-16,-1 3 193 0,2-2-102 0</inkml:trace>
  <inkml:trace contextRef="#ctx0" brushRef="#br0" timeOffset="-190397.11">2377 7853 1600 0,'0'2'70'16,"0"-2"40"-16,0 0-105 0,1 1-6 15,-1 0-1-15,0-1-3 0,1 1-16 0,-1-1-20 16,0 0-16-16,0 0-25 16,0 0-15-16,0 0 1 0,0 0-5 15,0 0 766-15,0 0-493 0</inkml:trace>
</inkml:ink>
</file>

<file path=ppt/ink/ink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1-19T16:34:10.569"/>
    </inkml:context>
    <inkml:brush xml:id="br0">
      <inkml:brushProperty name="width" value="0.05292" units="cm"/>
      <inkml:brushProperty name="height" value="0.05292" units="cm"/>
      <inkml:brushProperty name="color" value="#FF0000"/>
    </inkml:brush>
  </inkml:definitions>
  <inkml:trace contextRef="#ctx0" brushRef="#br0">8396 3960 485 0,'0'0'68'0,"-1"0"105"0,1 2-168 0,-2-2-15 15,2 0-5-15,-1 1 1 0,0-1 10 16,0 2 7-16,-1 0 13 0,-3 2 14 15,1-2 3-15,-3-1 5 0,-1 1-1 16,-1 2 2-16,-1-4 4 0,-3 0-1 16,0 0-4-16,-4 0-5 0,-1 0-7 15,-1-2-4-15,-3-1-4 0,-3 2-6 16,-3 1-3-16,-6-1-2 0,-5 0-2 16,-4 0-2-16,0-1 0 0,-5 0-2 0,2 1 0 15,1-1 2-15,-4 1-2 0,2-2 1 16,-3 1 0-16,1 0-1 0,-3 0 2 15,-3 2 1-15,-2-1 2 0,1 1 2 0,-5 1-1 16,2 1 0-16,-2 0-2 0,-3-2-1 16,1-1-2-16,-5-2 0 0,-1 2 0 15,1-1 0-15,2 2 0 0,6 0 2 16,0 0-1-16,4 0 2 0,1-2 1 16,-1 2 1-16,1 2 3 0,2-2 1 15,4 2 0-15,6 0-1 0,1 0 0 0,4 1-1 16,1 1 0-16,0-1-2 15,0 2-2-15,1-3-1 0,5 4-1 0,0-5-1 16,4 1 2-16,6 4 4 0,0-2 5 16,2 1 5-16,2-2 3 0,0-1-3 0,2 0-2 15,3 1-3-15,2-1-3 16,1-1-2-16,1 0-1 0,0 1-2 0,3-2-1 16,0 1 0-16,2 1-2 15,-1 0 1-15,4-1 0 0,-1-1-1 16,0 1 0-16,0-1-1 0,0 0 1 0,0 2 0 15,0-2-1-15,-1 0 0 0,1 1 1 16,0-1-1-16,0 0 1 0,1 0-1 16,0 0 1-16,-2 4 0 0,2-4-1 15,0 0 0-15,0 0-1 0,0 0 0 0,0 0 0 16,0 0-1-16,0 0-2 16,0-1 0-16,0 1-2 0,0 0-1 0,0 0-1 15,0 0-2-15,0 0 0 0,0 0-1 16,0 0-3-16,0 0-1 0,0-1-9 15,0 1-9-15,0-2-8 0,0 2-11 0,0 0-10 16,0 0 99-16,0 0-282 0,0-3 195 16</inkml:trace>
  <inkml:trace contextRef="#ctx0" brushRef="#br0" timeOffset="11220.49">13795 5027 1220 0,'0'2'24'0,"0"0"-28"0,-1-1-10 15,-1 3 0-15,-1 0 2 0,-1 1 7 16,-2 2 3-16,-4 1 1 15,-3-1 0-15,-3 0 1 0,-1-3-1 0,1 1 4 0,-1-3 5 16,0 3 3-16,-5-3 5 0,-3 0 0 16,-5-2-1-16,-2 0 0 15,-4 0-1-15,-7 0-3 0,-8 0-2 0,-8 0-2 16,-4 0-2-16,0 0 0 0,-2 0-1 16,0 2-1-16,-4 1-1 0,-8-2 0 15,-12 1-1-15,-4-2 1 0,2 0-1 16,0-2 1-16,12 1-1 0,1-2 1 15,1-1 0-15,3-1 0 0,6 2 1 16,10-2-2-16,8 2 5 0,9 1 6 0,5 2 4 16,5 0 3-16,6-2-2 0,6 2-3 15,3 0-1-15,7 0 0 16,5 2-1-16,3-2-3 0,1 1-1 0,-2-1-5 16,1 1-1-16,1-1 1 0,0 0-7 15,0 0-12-15,0 0-17 0,0 0-27 16,0 0-25-16,-2-4 48 0,3-5 4 0</inkml:trace>
  <inkml:trace contextRef="#ctx0" brushRef="#br0" timeOffset="14373.25">7178 7486 535 0,'0'0'20'0,"0"0"1"0,0 0-16 0,-1 2-7 16,0 0 5-16,1-2 10 0,0 1 8 15,2 0 7-15,-2-1 4 0,0 0 2 16,0 0 1-16,0 0 0 0,1 1-1 15,-1-1-5 1,0 0-4-16,0 0-3 0,0 0 2 0,0 1 2 0,-4 2 3 16,-2-1 0-16,-4 0 0 0,-1 0 0 0,-3 3-1 15,-5-3-1-15,-2 3-2 0,-6-1-5 16,-6 2-4-16,-1-1-3 0,-6-1-3 16,-2 1 0-16,-3-1 0 0,-7 1-1 15,-3 1-1 1,-6-3-2-16,-7 3-2 15,-7-5-1-15,-4 2 0 0,-1-2 0 16,3 3 0-16,0-3 2 0,4 1 2 0,1-1 5 16,3 0 5-16,0 3 4 0,2-4 4 15,2 2-1-15,2 1-2 0,2-1-1 16,5 2-5-16,4-2-4 0,5 2-2 16,1 0 0-16,1-2 2 15,7 1 1-15,7-1-3 0,7 1-3 0,7-1-2 16,4 0-1-16,1 1 0 0,2-2 1 15,1 1 0-15,4 1 0 0,1-3 1 0,1 0 2 16,3 0-1-16,0 0 1 16,-1 0 0-16,1 0-1 0,0 0 2 0,0 0 1 15,0 0 1-15,0 0 2 0,0 0 1 16,0 0-1-16,0 0-2 0,0 0-2 16,0 0-4-16,0 0-1 0,0 0-1 15,0 0-3-15,0 0-5 0,0 0-7 16,0 0-7-16,0 0-7 0,0 0-7 0,0 0-10 15,0 0-13-15,0 0-12 0,0 0-17 16,0 0-16-16,0-6 55 0</inkml:trace>
  <inkml:trace contextRef="#ctx0" brushRef="#br0" timeOffset="15783.65">7858 9938 1201 0,'-1'0'32'15,"1"0"-21"-15,-2 0-5 0,1 0-10 16,1 2 4-16,-1-2 5 0,0-2 5 15,1 2 3-15,0 0 0 0,0 0-3 16,0 0-3-16,0 0 0 0,0 0 2 0,0 0 3 16,0 0 2-16,-1 0 3 0,-5 0 1 15,4 0-2-15,-2 0-1 0,-3 2 0 16,-2-2 1-16,-2 0-1 0,-4 0 0 16,-1 1-4-16,-3-1-2 0,-6 2-1 0,-3-1-2 15,-6 0-1-15,-6 0 0 16,-6 0-2-16,-5 0 0 0,-5-1 1 15,-2 0-2-15,-3 0 2 0,-3-3-1 0,-2-1 0 0,0-1-1 16,-5-2 0-16,4 2 0 16,-2-1-1-16,6 3 1 0,7-3 0 15,2 3-1-15,5-3-1 0,5 1 0 0,4-1 1 16,5 3 1-16,7 0-1 16,0 2-1-16,5 0 1 0,5 1 0 0,2 0 0 15,6 1 1-15,2-1 0 0,4 0 1 16,1 0 2-16,-1 0 1 0,4 1 4 0,0-1 3 15,0 0 1-15,0 0 1 16,0 0 0-16,-2 0-3 0,2 0 0 0,0 0-3 16,0 0-1-16,0 0-2 0,0 0 1 15,1 0 0-15,-1 0 0 16,0 0 0-16,0 0-3 0,0 0-1 0,0 0-2 16,0 0 0-16,0 0 0 15,0 0-1-15,0 0 1 0,0 0-1 0,0 0 1 16,0 0-1-16,0 0 0 0,0 0 1 15,0 0-3-15,0 0 0 0,0 0-3 16,0 0-5-16,0 0-8 0,0 0-12 0,0 0-15 16,0 0-19-16,0 0-17 0,1 1-17 15,-1-1-6-15,0 0 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1/19/2023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334557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5000625" y="401638"/>
            <a:ext cx="3570288" cy="2008187"/>
          </a:xfrm>
          <a:ln/>
        </p:spPr>
      </p:sp>
      <p:sp>
        <p:nvSpPr>
          <p:cNvPr id="51203" name="Notes Placeholder 2"/>
          <p:cNvSpPr>
            <a:spLocks noGrp="1"/>
          </p:cNvSpPr>
          <p:nvPr>
            <p:ph type="body" idx="1"/>
          </p:nvPr>
        </p:nvSpPr>
        <p:spPr>
          <a:noFill/>
          <a:ln/>
        </p:spPr>
        <p:txBody>
          <a:bodyPr/>
          <a:lstStyle/>
          <a:p>
            <a:endParaRPr lang="en-US" dirty="0">
              <a:latin typeface="Arial" charset="0"/>
            </a:endParaRPr>
          </a:p>
        </p:txBody>
      </p:sp>
      <p:sp>
        <p:nvSpPr>
          <p:cNvPr id="50180" name="Slide Number Placeholder 3"/>
          <p:cNvSpPr>
            <a:spLocks noGrp="1"/>
          </p:cNvSpPr>
          <p:nvPr>
            <p:ph type="sldNum" sz="quarter" idx="5"/>
          </p:nvPr>
        </p:nvSpPr>
        <p:spPr/>
        <p:txBody>
          <a:bodyPr/>
          <a:lstStyle/>
          <a:p>
            <a:pPr defTabSz="965200">
              <a:defRPr/>
            </a:pPr>
            <a:fld id="{FD549D34-9FA6-44AF-8862-E060EE74E80B}" type="slidenum">
              <a:rPr lang="en-US" smtClean="0"/>
              <a:pPr defTabSz="965200">
                <a:defRPr/>
              </a:pPr>
              <a:t>48</a:t>
            </a:fld>
            <a:endParaRPr lang="en-US"/>
          </a:p>
        </p:txBody>
      </p:sp>
    </p:spTree>
    <p:extLst>
      <p:ext uri="{BB962C8B-B14F-4D97-AF65-F5344CB8AC3E}">
        <p14:creationId xmlns:p14="http://schemas.microsoft.com/office/powerpoint/2010/main" val="23140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7</a:t>
            </a:fld>
            <a:endParaRPr lang="en-US"/>
          </a:p>
        </p:txBody>
      </p:sp>
    </p:spTree>
    <p:extLst>
      <p:ext uri="{BB962C8B-B14F-4D97-AF65-F5344CB8AC3E}">
        <p14:creationId xmlns:p14="http://schemas.microsoft.com/office/powerpoint/2010/main" val="9016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theme</a:t>
            </a:r>
            <a:r>
              <a:rPr lang="en-US" baseline="0" dirty="0"/>
              <a:t> in the class:</a:t>
            </a:r>
          </a:p>
          <a:p>
            <a:endParaRPr lang="en-US" baseline="0" dirty="0"/>
          </a:p>
          <a:p>
            <a:r>
              <a:rPr lang="en-US" baseline="0" dirty="0"/>
              <a:t>A goal we have in mind.</a:t>
            </a:r>
          </a:p>
          <a:p>
            <a:endParaRPr lang="en-US" baseline="0" dirty="0"/>
          </a:p>
          <a:p>
            <a:r>
              <a:rPr lang="en-US" baseline="0" dirty="0"/>
              <a:t>A mathematical abstraction to formalize this</a:t>
            </a:r>
          </a:p>
          <a:p>
            <a:endParaRPr lang="en-US" baseline="0" dirty="0"/>
          </a:p>
          <a:p>
            <a:r>
              <a:rPr lang="en-US" baseline="0" dirty="0"/>
              <a:t>Algorithms that operate on these abstractions</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8</a:t>
            </a:fld>
            <a:endParaRPr lang="en-US"/>
          </a:p>
        </p:txBody>
      </p:sp>
    </p:spTree>
    <p:extLst>
      <p:ext uri="{BB962C8B-B14F-4D97-AF65-F5344CB8AC3E}">
        <p14:creationId xmlns:p14="http://schemas.microsoft.com/office/powerpoint/2010/main" val="368182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172576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blinking your eye (not using your entire thinking capabilities),</a:t>
            </a:r>
            <a:r>
              <a:rPr lang="en-US" baseline="0" dirty="0"/>
              <a:t> vacuum cleaner moving towards nearest dirt</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10</a:t>
            </a:fld>
            <a:endParaRPr lang="en-US"/>
          </a:p>
        </p:txBody>
      </p:sp>
    </p:spTree>
    <p:extLst>
      <p:ext uri="{BB962C8B-B14F-4D97-AF65-F5344CB8AC3E}">
        <p14:creationId xmlns:p14="http://schemas.microsoft.com/office/powerpoint/2010/main" val="3929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comes back on exams</a:t>
            </a:r>
          </a:p>
          <a:p>
            <a:endParaRPr lang="en-US" dirty="0"/>
          </a:p>
          <a:p>
            <a:r>
              <a:rPr lang="en-US" dirty="0"/>
              <a:t>Goal test – sometimes</a:t>
            </a:r>
            <a:r>
              <a:rPr lang="en-US" baseline="0" dirty="0"/>
              <a:t> more than one state that satisfies having achieved the goal, for example, “eat all the dots”</a:t>
            </a:r>
          </a:p>
          <a:p>
            <a:endParaRPr lang="en-US" baseline="0" dirty="0"/>
          </a:p>
          <a:p>
            <a:r>
              <a:rPr lang="en-US" baseline="0" dirty="0"/>
              <a:t>Abstraction</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12</a:t>
            </a:fld>
            <a:endParaRPr lang="en-US"/>
          </a:p>
        </p:txBody>
      </p:sp>
    </p:spTree>
    <p:extLst>
      <p:ext uri="{BB962C8B-B14F-4D97-AF65-F5344CB8AC3E}">
        <p14:creationId xmlns:p14="http://schemas.microsoft.com/office/powerpoint/2010/main" val="199261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Infinitely many solutions! Some better than others</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13</a:t>
            </a:fld>
            <a:endParaRPr lang="en-US"/>
          </a:p>
        </p:txBody>
      </p:sp>
    </p:spTree>
    <p:extLst>
      <p:ext uri="{BB962C8B-B14F-4D97-AF65-F5344CB8AC3E}">
        <p14:creationId xmlns:p14="http://schemas.microsoft.com/office/powerpoint/2010/main" val="10880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exponential (or infinite) graph implicitly defined (AI)</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16</a:t>
            </a:fld>
            <a:endParaRPr lang="en-US"/>
          </a:p>
        </p:txBody>
      </p:sp>
    </p:spTree>
    <p:extLst>
      <p:ext uri="{BB962C8B-B14F-4D97-AF65-F5344CB8AC3E}">
        <p14:creationId xmlns:p14="http://schemas.microsoft.com/office/powerpoint/2010/main" val="200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1C2587-C0BF-41B9-B0FA-D76263C040D8}" type="slidenum">
              <a:rPr lang="en-US" smtClean="0"/>
              <a:t>21</a:t>
            </a:fld>
            <a:endParaRPr lang="en-US" dirty="0"/>
          </a:p>
        </p:txBody>
      </p:sp>
    </p:spTree>
    <p:extLst>
      <p:ext uri="{BB962C8B-B14F-4D97-AF65-F5344CB8AC3E}">
        <p14:creationId xmlns:p14="http://schemas.microsoft.com/office/powerpoint/2010/main" val="64428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1/19/2023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customXml" Target="../ink/ink5.xml"/><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ustomXml" Target="../ink/ink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come in</a:t>
            </a:r>
          </a:p>
        </p:txBody>
      </p:sp>
      <p:sp>
        <p:nvSpPr>
          <p:cNvPr id="3" name="Content Placeholder 2"/>
          <p:cNvSpPr>
            <a:spLocks noGrp="1"/>
          </p:cNvSpPr>
          <p:nvPr>
            <p:ph idx="1"/>
          </p:nvPr>
        </p:nvSpPr>
        <p:spPr/>
        <p:txBody>
          <a:bodyPr/>
          <a:lstStyle/>
          <a:p>
            <a:endParaRPr lang="en-US" dirty="0"/>
          </a:p>
          <a:p>
            <a:r>
              <a:rPr lang="en-US" dirty="0"/>
              <a:t>Write the pseudo code for breadth first search and depth first search</a:t>
            </a:r>
          </a:p>
          <a:p>
            <a:pPr lvl="1"/>
            <a:r>
              <a:rPr lang="en-US" sz="2800" dirty="0"/>
              <a:t>Iterative version, not recursive</a:t>
            </a:r>
          </a:p>
          <a:p>
            <a:pPr marL="0" lvl="1" indent="0">
              <a:buNone/>
            </a:pPr>
            <a:endParaRPr lang="en-US" sz="2800" dirty="0"/>
          </a:p>
          <a:p>
            <a:r>
              <a:rPr lang="en-US" dirty="0">
                <a:latin typeface="Courier New"/>
                <a:cs typeface="Courier New"/>
              </a:rPr>
              <a:t>	class </a:t>
            </a:r>
            <a:r>
              <a:rPr lang="en-US" dirty="0" err="1">
                <a:latin typeface="Courier New"/>
                <a:cs typeface="Courier New"/>
              </a:rPr>
              <a:t>TreeNode</a:t>
            </a:r>
            <a:endParaRPr lang="en-US" dirty="0">
              <a:latin typeface="Courier New"/>
              <a:cs typeface="Courier New"/>
            </a:endParaRPr>
          </a:p>
          <a:p>
            <a:r>
              <a:rPr lang="en-US" dirty="0">
                <a:latin typeface="Courier New"/>
                <a:cs typeface="Courier New"/>
              </a:rPr>
              <a:t>		</a:t>
            </a:r>
            <a:r>
              <a:rPr lang="en-US" dirty="0" err="1">
                <a:latin typeface="Courier New"/>
                <a:cs typeface="Courier New"/>
              </a:rPr>
              <a:t>TreeNode</a:t>
            </a:r>
            <a:r>
              <a:rPr lang="en-US" dirty="0">
                <a:latin typeface="Courier New"/>
                <a:cs typeface="Courier New"/>
              </a:rPr>
              <a:t>[] children()</a:t>
            </a:r>
          </a:p>
          <a:p>
            <a:r>
              <a:rPr lang="en-US" dirty="0">
                <a:latin typeface="Courier New"/>
                <a:cs typeface="Courier New"/>
              </a:rPr>
              <a:t>		</a:t>
            </a:r>
            <a:r>
              <a:rPr lang="en-US" dirty="0" err="1">
                <a:latin typeface="Courier New"/>
                <a:cs typeface="Courier New"/>
              </a:rPr>
              <a:t>boolean</a:t>
            </a:r>
            <a:r>
              <a:rPr lang="en-US" dirty="0">
                <a:latin typeface="Courier New"/>
                <a:cs typeface="Courier New"/>
              </a:rPr>
              <a:t> </a:t>
            </a:r>
            <a:r>
              <a:rPr lang="en-US" dirty="0" err="1">
                <a:latin typeface="Courier New"/>
                <a:cs typeface="Courier New"/>
              </a:rPr>
              <a:t>isGoal</a:t>
            </a:r>
            <a:r>
              <a:rPr lang="en-US" dirty="0">
                <a:latin typeface="Courier New"/>
                <a:cs typeface="Courier New"/>
              </a:rPr>
              <a:t>()</a:t>
            </a:r>
          </a:p>
          <a:p>
            <a:endParaRPr lang="en-US" dirty="0">
              <a:latin typeface="Courier New"/>
              <a:cs typeface="Courier New"/>
            </a:endParaRPr>
          </a:p>
          <a:p>
            <a:r>
              <a:rPr lang="en-US" dirty="0">
                <a:latin typeface="Courier New"/>
                <a:cs typeface="Courier New"/>
              </a:rPr>
              <a:t>	BFS(</a:t>
            </a:r>
            <a:r>
              <a:rPr lang="en-US" dirty="0" err="1">
                <a:latin typeface="Courier New"/>
                <a:cs typeface="Courier New"/>
              </a:rPr>
              <a:t>TreeNode</a:t>
            </a:r>
            <a:r>
              <a:rPr lang="en-US" dirty="0">
                <a:latin typeface="Courier New"/>
                <a:cs typeface="Courier New"/>
              </a:rPr>
              <a:t> start)…</a:t>
            </a:r>
          </a:p>
          <a:p>
            <a:r>
              <a:rPr lang="en-US" dirty="0">
                <a:latin typeface="Courier New"/>
                <a:cs typeface="Courier New"/>
              </a:rPr>
              <a:t>	DFS(</a:t>
            </a:r>
            <a:r>
              <a:rPr lang="en-US" dirty="0" err="1">
                <a:latin typeface="Courier New"/>
                <a:cs typeface="Courier New"/>
              </a:rPr>
              <a:t>TreeNode</a:t>
            </a:r>
            <a:r>
              <a:rPr lang="en-US" dirty="0">
                <a:latin typeface="Courier New"/>
                <a:cs typeface="Courier New"/>
              </a:rPr>
              <a:t> start)…</a:t>
            </a:r>
          </a:p>
          <a:p>
            <a:endParaRPr lang="en-US" dirty="0">
              <a:latin typeface="Courier New"/>
              <a:cs typeface="Courier New"/>
            </a:endParaRPr>
          </a:p>
          <a:p>
            <a:endParaRPr lang="en-US" dirty="0">
              <a:latin typeface="Courier New"/>
              <a:cs typeface="Courier New"/>
            </a:endParaRPr>
          </a:p>
          <a:p>
            <a:endParaRPr lang="en-US" dirty="0"/>
          </a:p>
        </p:txBody>
      </p:sp>
    </p:spTree>
    <p:extLst>
      <p:ext uri="{BB962C8B-B14F-4D97-AF65-F5344CB8AC3E}">
        <p14:creationId xmlns:p14="http://schemas.microsoft.com/office/powerpoint/2010/main" val="53527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a:t>Reflex Agents</a:t>
            </a:r>
          </a:p>
        </p:txBody>
      </p:sp>
      <p:sp>
        <p:nvSpPr>
          <p:cNvPr id="1029" name="Rectangle 3"/>
          <p:cNvSpPr>
            <a:spLocks noGrp="1" noChangeArrowheads="1"/>
          </p:cNvSpPr>
          <p:nvPr>
            <p:ph idx="1"/>
          </p:nvPr>
        </p:nvSpPr>
        <p:spPr>
          <a:xfrm>
            <a:off x="363539" y="1657353"/>
            <a:ext cx="6196287" cy="4525963"/>
          </a:xfrm>
        </p:spPr>
        <p:txBody>
          <a:bodyPr/>
          <a:lstStyle/>
          <a:p>
            <a:pPr eaLnBrk="1" hangingPunct="1">
              <a:lnSpc>
                <a:spcPct val="90000"/>
              </a:lnSpc>
            </a:pPr>
            <a:r>
              <a:rPr lang="en-US" dirty="0"/>
              <a:t>Reflex agents:</a:t>
            </a:r>
          </a:p>
          <a:p>
            <a:pPr lvl="1" eaLnBrk="1" hangingPunct="1">
              <a:lnSpc>
                <a:spcPct val="90000"/>
              </a:lnSpc>
            </a:pPr>
            <a:r>
              <a:rPr lang="en-US" dirty="0"/>
              <a:t>Choose actions based on current/historic state</a:t>
            </a:r>
          </a:p>
          <a:p>
            <a:pPr lvl="1"/>
            <a:r>
              <a:rPr lang="en-US" dirty="0"/>
              <a:t>Do not consider the future consequences of their actions</a:t>
            </a:r>
          </a:p>
          <a:p>
            <a:pPr lvl="1" eaLnBrk="1" hangingPunct="1">
              <a:lnSpc>
                <a:spcPct val="90000"/>
              </a:lnSpc>
            </a:pPr>
            <a:r>
              <a:rPr lang="en-US" dirty="0"/>
              <a:t>May have memory or a model of the world’s current state</a:t>
            </a:r>
          </a:p>
          <a:p>
            <a:pPr lvl="1" eaLnBrk="1" hangingPunct="1">
              <a:lnSpc>
                <a:spcPct val="90000"/>
              </a:lnSpc>
            </a:pPr>
            <a:r>
              <a:rPr lang="en-US" dirty="0">
                <a:solidFill>
                  <a:srgbClr val="C00000"/>
                </a:solidFill>
              </a:rPr>
              <a:t>Consider how the world IS</a:t>
            </a:r>
          </a:p>
          <a:p>
            <a:pPr lvl="1" eaLnBrk="1" hangingPunct="1">
              <a:lnSpc>
                <a:spcPct val="90000"/>
              </a:lnSpc>
            </a:pPr>
            <a:endParaRPr lang="en-US" dirty="0"/>
          </a:p>
          <a:p>
            <a:pPr eaLnBrk="1" hangingPunct="1">
              <a:lnSpc>
                <a:spcPct val="90000"/>
              </a:lnSpc>
            </a:pPr>
            <a:r>
              <a:rPr lang="en-US" dirty="0"/>
              <a:t>Can a reflex agent be rational?</a:t>
            </a:r>
          </a:p>
        </p:txBody>
      </p:sp>
      <p:pic>
        <p:nvPicPr>
          <p:cNvPr id="12" name="Picture 4">
            <a:extLst>
              <a:ext uri="{FF2B5EF4-FFF2-40B4-BE49-F238E27FC236}">
                <a16:creationId xmlns:a16="http://schemas.microsoft.com/office/drawing/2014/main" id="{036D0D48-2F8C-4617-8504-8A3E90B52DF1}"/>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8793" y="265895"/>
            <a:ext cx="4167310" cy="3318648"/>
          </a:xfrm>
          <a:prstGeom prst="rect">
            <a:avLst/>
          </a:prstGeom>
          <a:noFill/>
          <a:ln w="38100">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D4DBBBD-5A5B-31E4-2CCE-9DAEBBE76A58}"/>
                  </a:ext>
                </a:extLst>
              </p14:cNvPr>
              <p14:cNvContentPartPr/>
              <p14:nvPr/>
            </p14:nvContentPartPr>
            <p14:xfrm>
              <a:off x="1148760" y="5299200"/>
              <a:ext cx="867240" cy="804600"/>
            </p14:xfrm>
          </p:contentPart>
        </mc:Choice>
        <mc:Fallback>
          <p:pic>
            <p:nvPicPr>
              <p:cNvPr id="2" name="Ink 1">
                <a:extLst>
                  <a:ext uri="{FF2B5EF4-FFF2-40B4-BE49-F238E27FC236}">
                    <a16:creationId xmlns:a16="http://schemas.microsoft.com/office/drawing/2014/main" id="{BD4DBBBD-5A5B-31E4-2CCE-9DAEBBE76A58}"/>
                  </a:ext>
                </a:extLst>
              </p:cNvPr>
              <p:cNvPicPr/>
              <p:nvPr/>
            </p:nvPicPr>
            <p:blipFill>
              <a:blip r:embed="rId5"/>
              <a:stretch>
                <a:fillRect/>
              </a:stretch>
            </p:blipFill>
            <p:spPr>
              <a:xfrm>
                <a:off x="1139400" y="5289840"/>
                <a:ext cx="885960" cy="8233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dirty="0"/>
              <a:t>Agents that Plan Ahead</a:t>
            </a:r>
          </a:p>
        </p:txBody>
      </p:sp>
      <p:sp>
        <p:nvSpPr>
          <p:cNvPr id="2053" name="Rectangle 3"/>
          <p:cNvSpPr>
            <a:spLocks noGrp="1" noChangeArrowheads="1"/>
          </p:cNvSpPr>
          <p:nvPr>
            <p:ph idx="1"/>
          </p:nvPr>
        </p:nvSpPr>
        <p:spPr>
          <a:xfrm>
            <a:off x="393033" y="1636296"/>
            <a:ext cx="7206372" cy="4525963"/>
          </a:xfrm>
        </p:spPr>
        <p:txBody>
          <a:bodyPr/>
          <a:lstStyle/>
          <a:p>
            <a:pPr eaLnBrk="1" hangingPunct="1">
              <a:lnSpc>
                <a:spcPct val="90000"/>
              </a:lnSpc>
            </a:pPr>
            <a:r>
              <a:rPr lang="en-US" dirty="0"/>
              <a:t>Planning agents:</a:t>
            </a:r>
          </a:p>
          <a:p>
            <a:pPr lvl="1" eaLnBrk="1" hangingPunct="1">
              <a:lnSpc>
                <a:spcPct val="90000"/>
              </a:lnSpc>
            </a:pPr>
            <a:r>
              <a:rPr lang="en-US" dirty="0"/>
              <a:t>Decisions based on </a:t>
            </a:r>
            <a:r>
              <a:rPr lang="en-US" b="1" i="1" dirty="0">
                <a:solidFill>
                  <a:srgbClr val="0000FF"/>
                </a:solidFill>
              </a:rPr>
              <a:t>predicted consequences </a:t>
            </a:r>
            <a:r>
              <a:rPr lang="en-US" dirty="0"/>
              <a:t>of actions</a:t>
            </a:r>
          </a:p>
          <a:p>
            <a:pPr lvl="1" eaLnBrk="1" hangingPunct="1">
              <a:lnSpc>
                <a:spcPct val="90000"/>
              </a:lnSpc>
            </a:pPr>
            <a:r>
              <a:rPr lang="en-US" dirty="0"/>
              <a:t>Must have a</a:t>
            </a:r>
            <a:r>
              <a:rPr lang="en-US" b="1" i="1" dirty="0">
                <a:solidFill>
                  <a:srgbClr val="FF0000"/>
                </a:solidFill>
              </a:rPr>
              <a:t> </a:t>
            </a:r>
            <a:r>
              <a:rPr lang="en-US" b="1" i="1" dirty="0">
                <a:solidFill>
                  <a:srgbClr val="C00000"/>
                </a:solidFill>
              </a:rPr>
              <a:t>transition model</a:t>
            </a:r>
            <a:r>
              <a:rPr lang="en-US" dirty="0"/>
              <a:t>: how the world evolves in response to actions</a:t>
            </a:r>
          </a:p>
          <a:p>
            <a:pPr lvl="1" eaLnBrk="1" hangingPunct="1">
              <a:lnSpc>
                <a:spcPct val="90000"/>
              </a:lnSpc>
            </a:pPr>
            <a:r>
              <a:rPr lang="en-US" dirty="0"/>
              <a:t>Must formulate a goal</a:t>
            </a:r>
          </a:p>
          <a:p>
            <a:pPr lvl="1">
              <a:lnSpc>
                <a:spcPct val="90000"/>
              </a:lnSpc>
            </a:pPr>
            <a:r>
              <a:rPr lang="en-US" dirty="0">
                <a:solidFill>
                  <a:srgbClr val="C00000"/>
                </a:solidFill>
              </a:rPr>
              <a:t>Consider how the world WOULD BE</a:t>
            </a:r>
          </a:p>
          <a:p>
            <a:pPr lvl="1" eaLnBrk="1" hangingPunct="1">
              <a:lnSpc>
                <a:spcPct val="90000"/>
              </a:lnSpc>
            </a:pPr>
            <a:endParaRPr lang="en-US" dirty="0">
              <a:solidFill>
                <a:srgbClr val="FF0000"/>
              </a:solidFill>
            </a:endParaRPr>
          </a:p>
          <a:p>
            <a:pPr>
              <a:lnSpc>
                <a:spcPct val="90000"/>
              </a:lnSpc>
            </a:pPr>
            <a:r>
              <a:rPr lang="en-US" dirty="0"/>
              <a:t>Spectrum of deliberativeness:</a:t>
            </a:r>
          </a:p>
          <a:p>
            <a:pPr lvl="1">
              <a:lnSpc>
                <a:spcPct val="90000"/>
              </a:lnSpc>
            </a:pPr>
            <a:r>
              <a:rPr lang="en-US" dirty="0"/>
              <a:t>Generate complete, optimal plan offline, then execute</a:t>
            </a:r>
          </a:p>
          <a:p>
            <a:pPr lvl="1">
              <a:lnSpc>
                <a:spcPct val="90000"/>
              </a:lnSpc>
            </a:pPr>
            <a:r>
              <a:rPr lang="en-US" dirty="0"/>
              <a:t>Generate a simple, greedy plan, start executing, </a:t>
            </a:r>
            <a:r>
              <a:rPr lang="en-US" dirty="0" err="1"/>
              <a:t>replan</a:t>
            </a:r>
            <a:r>
              <a:rPr lang="en-US" dirty="0"/>
              <a:t> when something goes wrong</a:t>
            </a:r>
          </a:p>
        </p:txBody>
      </p:sp>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8794" y="265894"/>
            <a:ext cx="4167309" cy="3318648"/>
          </a:xfrm>
          <a:prstGeom prst="rect">
            <a:avLst/>
          </a:prstGeom>
          <a:noFill/>
          <a:ln w="38100">
            <a:noFill/>
          </a:ln>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E9E981B-6569-8A49-646B-30E7B6146C26}"/>
                  </a:ext>
                </a:extLst>
              </p14:cNvPr>
              <p14:cNvContentPartPr/>
              <p14:nvPr/>
            </p14:nvContentPartPr>
            <p14:xfrm>
              <a:off x="88920" y="3212280"/>
              <a:ext cx="5715000" cy="2465640"/>
            </p14:xfrm>
          </p:contentPart>
        </mc:Choice>
        <mc:Fallback>
          <p:pic>
            <p:nvPicPr>
              <p:cNvPr id="2" name="Ink 1">
                <a:extLst>
                  <a:ext uri="{FF2B5EF4-FFF2-40B4-BE49-F238E27FC236}">
                    <a16:creationId xmlns:a16="http://schemas.microsoft.com/office/drawing/2014/main" id="{EE9E981B-6569-8A49-646B-30E7B6146C26}"/>
                  </a:ext>
                </a:extLst>
              </p:cNvPr>
              <p:cNvPicPr/>
              <p:nvPr/>
            </p:nvPicPr>
            <p:blipFill>
              <a:blip r:embed="rId4"/>
              <a:stretch>
                <a:fillRect/>
              </a:stretch>
            </p:blipFill>
            <p:spPr>
              <a:xfrm>
                <a:off x="79560" y="3202920"/>
                <a:ext cx="5733720" cy="248436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Search Problems</a:t>
            </a:r>
          </a:p>
        </p:txBody>
      </p:sp>
      <p:sp>
        <p:nvSpPr>
          <p:cNvPr id="8195" name="Rectangle 3"/>
          <p:cNvSpPr>
            <a:spLocks noGrp="1" noChangeArrowheads="1"/>
          </p:cNvSpPr>
          <p:nvPr>
            <p:ph idx="1"/>
          </p:nvPr>
        </p:nvSpPr>
        <p:spPr>
          <a:xfrm>
            <a:off x="990600" y="1295400"/>
            <a:ext cx="9372600" cy="5562600"/>
          </a:xfrm>
        </p:spPr>
        <p:txBody>
          <a:bodyPr>
            <a:normAutofit/>
          </a:bodyPr>
          <a:lstStyle/>
          <a:p>
            <a:pPr eaLnBrk="1" hangingPunct="1">
              <a:lnSpc>
                <a:spcPct val="80000"/>
              </a:lnSpc>
            </a:pPr>
            <a:r>
              <a:rPr lang="en-US" sz="2800" dirty="0"/>
              <a:t>A </a:t>
            </a:r>
            <a:r>
              <a:rPr lang="en-US" sz="2800" dirty="0">
                <a:solidFill>
                  <a:srgbClr val="FF0000"/>
                </a:solidFill>
              </a:rPr>
              <a:t>search</a:t>
            </a:r>
            <a:r>
              <a:rPr lang="en-US" sz="2800" dirty="0"/>
              <a:t> </a:t>
            </a:r>
            <a:r>
              <a:rPr lang="en-US" sz="2800" dirty="0">
                <a:solidFill>
                  <a:srgbClr val="FF0000"/>
                </a:solidFill>
              </a:rPr>
              <a:t>problem</a:t>
            </a:r>
            <a:r>
              <a:rPr lang="en-US" sz="2800" dirty="0"/>
              <a:t> consists of:</a:t>
            </a:r>
          </a:p>
          <a:p>
            <a:pPr lvl="1" eaLnBrk="1" hangingPunct="1">
              <a:lnSpc>
                <a:spcPct val="80000"/>
              </a:lnSpc>
            </a:pPr>
            <a:endParaRPr lang="en-US" sz="2400" dirty="0"/>
          </a:p>
          <a:p>
            <a:pPr lvl="1" eaLnBrk="1" hangingPunct="1">
              <a:lnSpc>
                <a:spcPct val="80000"/>
              </a:lnSpc>
            </a:pPr>
            <a:r>
              <a:rPr lang="en-US" sz="2400" dirty="0"/>
              <a:t>A state space</a:t>
            </a:r>
          </a:p>
          <a:p>
            <a:pPr marL="457093" lvl="1" indent="0">
              <a:lnSpc>
                <a:spcPct val="80000"/>
              </a:lnSpc>
              <a:buNone/>
            </a:pPr>
            <a:endParaRPr lang="en-US" sz="2400" dirty="0"/>
          </a:p>
          <a:p>
            <a:pPr lvl="1" eaLnBrk="1" hangingPunct="1">
              <a:lnSpc>
                <a:spcPct val="80000"/>
              </a:lnSpc>
            </a:pPr>
            <a:r>
              <a:rPr lang="en-US" sz="2400" dirty="0"/>
              <a:t>For each state, a set </a:t>
            </a:r>
          </a:p>
          <a:p>
            <a:pPr marL="457093" lvl="1" indent="0">
              <a:lnSpc>
                <a:spcPct val="80000"/>
              </a:lnSpc>
              <a:buNone/>
            </a:pPr>
            <a:r>
              <a:rPr lang="en-US" sz="2400" dirty="0"/>
              <a:t>    Actions(s) of allowable actions</a:t>
            </a:r>
          </a:p>
          <a:p>
            <a:pPr marL="457093" lvl="1" indent="0">
              <a:lnSpc>
                <a:spcPct val="80000"/>
              </a:lnSpc>
              <a:buNone/>
            </a:pPr>
            <a:endParaRPr lang="en-US" sz="2400" dirty="0"/>
          </a:p>
          <a:p>
            <a:pPr lvl="1">
              <a:lnSpc>
                <a:spcPct val="80000"/>
              </a:lnSpc>
            </a:pPr>
            <a:r>
              <a:rPr lang="en-US" sz="2400" dirty="0"/>
              <a:t>A transition model Result(</a:t>
            </a:r>
            <a:r>
              <a:rPr lang="en-US" sz="2400" dirty="0" err="1"/>
              <a:t>s,a</a:t>
            </a:r>
            <a:r>
              <a:rPr lang="en-US" sz="2400" dirty="0"/>
              <a:t>)</a:t>
            </a:r>
          </a:p>
          <a:p>
            <a:pPr lvl="1">
              <a:lnSpc>
                <a:spcPct val="80000"/>
              </a:lnSpc>
            </a:pPr>
            <a:endParaRPr lang="en-US" sz="2400" dirty="0"/>
          </a:p>
          <a:p>
            <a:pPr lvl="1">
              <a:lnSpc>
                <a:spcPct val="80000"/>
              </a:lnSpc>
            </a:pPr>
            <a:r>
              <a:rPr lang="en-US" sz="2400" dirty="0"/>
              <a:t>A step cost function c(</a:t>
            </a:r>
            <a:r>
              <a:rPr lang="en-US" sz="2400" dirty="0" err="1"/>
              <a:t>s,a,s</a:t>
            </a:r>
            <a:r>
              <a:rPr lang="en-US" sz="2400" dirty="0"/>
              <a:t>’)</a:t>
            </a:r>
          </a:p>
          <a:p>
            <a:pPr lvl="1">
              <a:lnSpc>
                <a:spcPct val="80000"/>
              </a:lnSpc>
            </a:pPr>
            <a:endParaRPr lang="en-US" sz="2400" dirty="0"/>
          </a:p>
          <a:p>
            <a:pPr lvl="1">
              <a:lnSpc>
                <a:spcPct val="80000"/>
              </a:lnSpc>
            </a:pPr>
            <a:r>
              <a:rPr lang="en-US" sz="2400" dirty="0"/>
              <a:t>A start state and a goal test</a:t>
            </a:r>
          </a:p>
          <a:p>
            <a:pPr lvl="1" eaLnBrk="1" hangingPunct="1">
              <a:lnSpc>
                <a:spcPct val="80000"/>
              </a:lnSpc>
            </a:pPr>
            <a:endParaRPr lang="en-US" sz="2400" dirty="0"/>
          </a:p>
          <a:p>
            <a:pPr eaLnBrk="1" hangingPunct="1">
              <a:lnSpc>
                <a:spcPct val="80000"/>
              </a:lnSpc>
            </a:pPr>
            <a:r>
              <a:rPr lang="en-US" sz="2800" dirty="0"/>
              <a:t>A </a:t>
            </a:r>
            <a:r>
              <a:rPr lang="en-US" sz="2800" dirty="0">
                <a:solidFill>
                  <a:srgbClr val="FF0000"/>
                </a:solidFill>
              </a:rPr>
              <a:t>solution</a:t>
            </a:r>
            <a:r>
              <a:rPr lang="en-US" sz="2800" dirty="0"/>
              <a:t> is a sequence of actions (a plan) which transforms the start state to a goal state</a:t>
            </a:r>
          </a:p>
        </p:txBody>
      </p:sp>
      <p:grpSp>
        <p:nvGrpSpPr>
          <p:cNvPr id="3" name="Group 2"/>
          <p:cNvGrpSpPr/>
          <p:nvPr/>
        </p:nvGrpSpPr>
        <p:grpSpPr>
          <a:xfrm>
            <a:off x="5105401" y="1828801"/>
            <a:ext cx="4659313" cy="568327"/>
            <a:chOff x="5181609" y="2174875"/>
            <a:chExt cx="4659313" cy="568326"/>
          </a:xfrm>
        </p:grpSpPr>
        <p:pic>
          <p:nvPicPr>
            <p:cNvPr id="8196" name="Picture 4"/>
            <p:cNvPicPr>
              <a:picLocks noChangeAspect="1" noChangeArrowheads="1"/>
            </p:cNvPicPr>
            <p:nvPr/>
          </p:nvPicPr>
          <p:blipFill>
            <a:blip r:embed="rId3" cstate="print"/>
            <a:srcRect/>
            <a:stretch>
              <a:fillRect/>
            </a:stretch>
          </p:blipFill>
          <p:spPr bwMode="auto">
            <a:xfrm>
              <a:off x="5867403" y="2174876"/>
              <a:ext cx="560388" cy="56832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7219949" y="2174875"/>
              <a:ext cx="552451" cy="560388"/>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9296409" y="2174875"/>
              <a:ext cx="544513" cy="560388"/>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6553201" y="2174875"/>
              <a:ext cx="552451" cy="560388"/>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srcRect/>
            <a:stretch>
              <a:fillRect/>
            </a:stretch>
          </p:blipFill>
          <p:spPr bwMode="auto">
            <a:xfrm>
              <a:off x="8591549" y="2174877"/>
              <a:ext cx="552451" cy="552451"/>
            </a:xfrm>
            <a:prstGeom prst="rect">
              <a:avLst/>
            </a:prstGeom>
            <a:noFill/>
            <a:ln w="9525">
              <a:noFill/>
              <a:miter lim="800000"/>
              <a:headEnd/>
              <a:tailEnd/>
            </a:ln>
          </p:spPr>
        </p:pic>
        <p:pic>
          <p:nvPicPr>
            <p:cNvPr id="8201" name="Picture 9"/>
            <p:cNvPicPr>
              <a:picLocks noChangeAspect="1" noChangeArrowheads="1"/>
            </p:cNvPicPr>
            <p:nvPr/>
          </p:nvPicPr>
          <p:blipFill>
            <a:blip r:embed="rId8" cstate="print"/>
            <a:srcRect/>
            <a:stretch>
              <a:fillRect/>
            </a:stretch>
          </p:blipFill>
          <p:spPr bwMode="auto">
            <a:xfrm>
              <a:off x="7897813" y="2174875"/>
              <a:ext cx="560387" cy="560388"/>
            </a:xfrm>
            <a:prstGeom prst="rect">
              <a:avLst/>
            </a:prstGeom>
            <a:noFill/>
            <a:ln w="9525">
              <a:noFill/>
              <a:miter lim="800000"/>
              <a:headEnd/>
              <a:tailEnd/>
            </a:ln>
          </p:spPr>
        </p:pic>
        <p:pic>
          <p:nvPicPr>
            <p:cNvPr id="8202" name="Picture 10"/>
            <p:cNvPicPr>
              <a:picLocks noChangeAspect="1" noChangeArrowheads="1"/>
            </p:cNvPicPr>
            <p:nvPr/>
          </p:nvPicPr>
          <p:blipFill>
            <a:blip r:embed="rId9" cstate="print"/>
            <a:srcRect/>
            <a:stretch>
              <a:fillRect/>
            </a:stretch>
          </p:blipFill>
          <p:spPr bwMode="auto">
            <a:xfrm>
              <a:off x="5181609" y="2174875"/>
              <a:ext cx="544513" cy="560388"/>
            </a:xfrm>
            <a:prstGeom prst="rect">
              <a:avLst/>
            </a:prstGeom>
            <a:noFill/>
            <a:ln w="9525">
              <a:noFill/>
              <a:miter lim="800000"/>
              <a:headEnd/>
              <a:tailEnd/>
            </a:ln>
          </p:spPr>
        </p:pic>
      </p:grpSp>
      <p:grpSp>
        <p:nvGrpSpPr>
          <p:cNvPr id="2" name="Group 1"/>
          <p:cNvGrpSpPr/>
          <p:nvPr/>
        </p:nvGrpSpPr>
        <p:grpSpPr>
          <a:xfrm>
            <a:off x="7086601" y="3173415"/>
            <a:ext cx="2152649" cy="1322387"/>
            <a:chOff x="6457951" y="3325813"/>
            <a:chExt cx="2152649" cy="1322387"/>
          </a:xfrm>
        </p:grpSpPr>
        <p:pic>
          <p:nvPicPr>
            <p:cNvPr id="8203" name="Picture 11"/>
            <p:cNvPicPr>
              <a:picLocks noChangeAspect="1" noChangeArrowheads="1"/>
            </p:cNvPicPr>
            <p:nvPr/>
          </p:nvPicPr>
          <p:blipFill>
            <a:blip r:embed="rId3" cstate="print"/>
            <a:srcRect/>
            <a:stretch>
              <a:fillRect/>
            </a:stretch>
          </p:blipFill>
          <p:spPr bwMode="auto">
            <a:xfrm>
              <a:off x="6457951" y="3671888"/>
              <a:ext cx="560388" cy="568325"/>
            </a:xfrm>
            <a:prstGeom prst="rect">
              <a:avLst/>
            </a:prstGeom>
            <a:noFill/>
            <a:ln w="9525">
              <a:noFill/>
              <a:miter lim="800000"/>
              <a:headEnd/>
              <a:tailEnd/>
            </a:ln>
          </p:spPr>
        </p:pic>
        <p:pic>
          <p:nvPicPr>
            <p:cNvPr id="8204" name="Picture 12"/>
            <p:cNvPicPr>
              <a:picLocks noChangeAspect="1" noChangeArrowheads="1"/>
            </p:cNvPicPr>
            <p:nvPr/>
          </p:nvPicPr>
          <p:blipFill>
            <a:blip r:embed="rId6" cstate="print"/>
            <a:srcRect/>
            <a:stretch>
              <a:fillRect/>
            </a:stretch>
          </p:blipFill>
          <p:spPr bwMode="auto">
            <a:xfrm>
              <a:off x="8039101" y="3325813"/>
              <a:ext cx="552451" cy="560387"/>
            </a:xfrm>
            <a:prstGeom prst="rect">
              <a:avLst/>
            </a:prstGeom>
            <a:noFill/>
            <a:ln w="9525">
              <a:noFill/>
              <a:miter lim="800000"/>
              <a:headEnd/>
              <a:tailEnd/>
            </a:ln>
          </p:spPr>
        </p:pic>
        <p:pic>
          <p:nvPicPr>
            <p:cNvPr id="8205" name="Picture 13"/>
            <p:cNvPicPr>
              <a:picLocks noChangeAspect="1" noChangeArrowheads="1"/>
            </p:cNvPicPr>
            <p:nvPr/>
          </p:nvPicPr>
          <p:blipFill>
            <a:blip r:embed="rId4" cstate="print"/>
            <a:srcRect/>
            <a:stretch>
              <a:fillRect/>
            </a:stretch>
          </p:blipFill>
          <p:spPr bwMode="auto">
            <a:xfrm>
              <a:off x="8058149" y="4087813"/>
              <a:ext cx="552451" cy="560387"/>
            </a:xfrm>
            <a:prstGeom prst="rect">
              <a:avLst/>
            </a:prstGeom>
            <a:noFill/>
            <a:ln w="9525">
              <a:noFill/>
              <a:miter lim="800000"/>
              <a:headEnd/>
              <a:tailEnd/>
            </a:ln>
          </p:spPr>
        </p:pic>
        <p:sp>
          <p:nvSpPr>
            <p:cNvPr id="8206" name="Line 14"/>
            <p:cNvSpPr>
              <a:spLocks noChangeShapeType="1"/>
            </p:cNvSpPr>
            <p:nvPr/>
          </p:nvSpPr>
          <p:spPr bwMode="auto">
            <a:xfrm flipV="1">
              <a:off x="7162800" y="3581400"/>
              <a:ext cx="762000" cy="3048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7" name="Line 15"/>
            <p:cNvSpPr>
              <a:spLocks noChangeShapeType="1"/>
            </p:cNvSpPr>
            <p:nvPr/>
          </p:nvSpPr>
          <p:spPr bwMode="auto">
            <a:xfrm>
              <a:off x="7162800" y="4114800"/>
              <a:ext cx="762000" cy="2286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8" name="Text Box 16"/>
            <p:cNvSpPr txBox="1">
              <a:spLocks noChangeArrowheads="1"/>
            </p:cNvSpPr>
            <p:nvPr/>
          </p:nvSpPr>
          <p:spPr bwMode="auto">
            <a:xfrm>
              <a:off x="7143751" y="34290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a:t>
              </a:r>
            </a:p>
          </p:txBody>
        </p:sp>
        <p:sp>
          <p:nvSpPr>
            <p:cNvPr id="8209" name="Text Box 17"/>
            <p:cNvSpPr txBox="1">
              <a:spLocks noChangeArrowheads="1"/>
            </p:cNvSpPr>
            <p:nvPr/>
          </p:nvSpPr>
          <p:spPr bwMode="auto">
            <a:xfrm>
              <a:off x="7143751" y="4191000"/>
              <a:ext cx="11430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E</a:t>
              </a:r>
            </a:p>
          </p:txBody>
        </p:sp>
      </p:grpSp>
      <p:grpSp>
        <p:nvGrpSpPr>
          <p:cNvPr id="4" name="Group 3"/>
          <p:cNvGrpSpPr/>
          <p:nvPr/>
        </p:nvGrpSpPr>
        <p:grpSpPr>
          <a:xfrm>
            <a:off x="5791200" y="2743200"/>
            <a:ext cx="1752600" cy="568325"/>
            <a:chOff x="6781800" y="3124200"/>
            <a:chExt cx="1752600" cy="568325"/>
          </a:xfrm>
        </p:grpSpPr>
        <p:pic>
          <p:nvPicPr>
            <p:cNvPr id="19" name="Picture 11"/>
            <p:cNvPicPr>
              <a:picLocks noChangeAspect="1" noChangeArrowheads="1"/>
            </p:cNvPicPr>
            <p:nvPr/>
          </p:nvPicPr>
          <p:blipFill>
            <a:blip r:embed="rId3" cstate="print"/>
            <a:srcRect/>
            <a:stretch>
              <a:fillRect/>
            </a:stretch>
          </p:blipFill>
          <p:spPr bwMode="auto">
            <a:xfrm>
              <a:off x="6781800" y="3124200"/>
              <a:ext cx="560388" cy="568325"/>
            </a:xfrm>
            <a:prstGeom prst="rect">
              <a:avLst/>
            </a:prstGeom>
            <a:noFill/>
            <a:ln w="9525">
              <a:noFill/>
              <a:miter lim="800000"/>
              <a:headEnd/>
              <a:tailEnd/>
            </a:ln>
          </p:spPr>
        </p:pic>
        <p:sp>
          <p:nvSpPr>
            <p:cNvPr id="20" name="Text Box 16"/>
            <p:cNvSpPr txBox="1">
              <a:spLocks noChangeArrowheads="1"/>
            </p:cNvSpPr>
            <p:nvPr/>
          </p:nvSpPr>
          <p:spPr bwMode="auto">
            <a:xfrm>
              <a:off x="7543800" y="32004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 E}</a:t>
              </a:r>
            </a:p>
          </p:txBody>
        </p:sp>
      </p:grpSp>
      <p:grpSp>
        <p:nvGrpSpPr>
          <p:cNvPr id="6" name="Group 5"/>
          <p:cNvGrpSpPr/>
          <p:nvPr/>
        </p:nvGrpSpPr>
        <p:grpSpPr>
          <a:xfrm>
            <a:off x="8153392" y="3048001"/>
            <a:ext cx="313044" cy="1431668"/>
            <a:chOff x="8153400" y="3048000"/>
            <a:chExt cx="313044" cy="1431667"/>
          </a:xfrm>
        </p:grpSpPr>
        <p:sp>
          <p:nvSpPr>
            <p:cNvPr id="5" name="TextBox 4"/>
            <p:cNvSpPr txBox="1"/>
            <p:nvPr/>
          </p:nvSpPr>
          <p:spPr>
            <a:xfrm>
              <a:off x="8153400" y="3048000"/>
              <a:ext cx="313044" cy="369332"/>
            </a:xfrm>
            <a:prstGeom prst="rect">
              <a:avLst/>
            </a:prstGeom>
            <a:noFill/>
          </p:spPr>
          <p:txBody>
            <a:bodyPr wrap="none" rtlCol="0">
              <a:spAutoFit/>
            </a:bodyPr>
            <a:lstStyle/>
            <a:p>
              <a:r>
                <a:rPr lang="en-US" b="1" dirty="0">
                  <a:solidFill>
                    <a:srgbClr val="0000FF"/>
                  </a:solidFill>
                </a:rPr>
                <a:t>1</a:t>
              </a:r>
            </a:p>
          </p:txBody>
        </p:sp>
        <p:sp>
          <p:nvSpPr>
            <p:cNvPr id="24" name="TextBox 23"/>
            <p:cNvSpPr txBox="1"/>
            <p:nvPr/>
          </p:nvSpPr>
          <p:spPr>
            <a:xfrm>
              <a:off x="8153400" y="4110335"/>
              <a:ext cx="313044" cy="369332"/>
            </a:xfrm>
            <a:prstGeom prst="rect">
              <a:avLst/>
            </a:prstGeom>
            <a:noFill/>
          </p:spPr>
          <p:txBody>
            <a:bodyPr wrap="none" rtlCol="0">
              <a:spAutoFit/>
            </a:bodyPr>
            <a:lstStyle/>
            <a:p>
              <a:r>
                <a:rPr lang="en-US" b="1" dirty="0">
                  <a:solidFill>
                    <a:srgbClr val="0000FF"/>
                  </a:solidFill>
                </a:rPr>
                <a:t>1</a:t>
              </a:r>
            </a:p>
          </p:txBody>
        </p:sp>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93ED837-C89F-AB7C-45F7-A3F04331A776}"/>
                  </a:ext>
                </a:extLst>
              </p14:cNvPr>
              <p14:cNvContentPartPr/>
              <p14:nvPr/>
            </p14:nvContentPartPr>
            <p14:xfrm>
              <a:off x="2858760" y="2837880"/>
              <a:ext cx="5686560" cy="3592440"/>
            </p14:xfrm>
          </p:contentPart>
        </mc:Choice>
        <mc:Fallback>
          <p:pic>
            <p:nvPicPr>
              <p:cNvPr id="7" name="Ink 6">
                <a:extLst>
                  <a:ext uri="{FF2B5EF4-FFF2-40B4-BE49-F238E27FC236}">
                    <a16:creationId xmlns:a16="http://schemas.microsoft.com/office/drawing/2014/main" id="{393ED837-C89F-AB7C-45F7-A3F04331A776}"/>
                  </a:ext>
                </a:extLst>
              </p:cNvPr>
              <p:cNvPicPr/>
              <p:nvPr/>
            </p:nvPicPr>
            <p:blipFill>
              <a:blip r:embed="rId11"/>
              <a:stretch>
                <a:fillRect/>
              </a:stretch>
            </p:blipFill>
            <p:spPr>
              <a:xfrm>
                <a:off x="2849400" y="2828520"/>
                <a:ext cx="5705280" cy="36111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Example: Travelling in Romania</a:t>
            </a:r>
          </a:p>
        </p:txBody>
      </p:sp>
      <p:sp>
        <p:nvSpPr>
          <p:cNvPr id="11267" name="Rectangle 3"/>
          <p:cNvSpPr>
            <a:spLocks noGrp="1" noChangeArrowheads="1"/>
          </p:cNvSpPr>
          <p:nvPr>
            <p:ph idx="1"/>
          </p:nvPr>
        </p:nvSpPr>
        <p:spPr>
          <a:xfrm>
            <a:off x="8153400" y="1219200"/>
            <a:ext cx="3733800" cy="5486400"/>
          </a:xfrm>
        </p:spPr>
        <p:txBody>
          <a:bodyPr/>
          <a:lstStyle/>
          <a:p>
            <a:pPr eaLnBrk="1" hangingPunct="1"/>
            <a:r>
              <a:rPr lang="en-US" sz="2400" dirty="0"/>
              <a:t>State space:</a:t>
            </a:r>
          </a:p>
          <a:p>
            <a:pPr lvl="1" eaLnBrk="1" hangingPunct="1"/>
            <a:r>
              <a:rPr lang="en-US" sz="2000" dirty="0"/>
              <a:t>Cities</a:t>
            </a:r>
          </a:p>
          <a:p>
            <a:pPr eaLnBrk="1" hangingPunct="1"/>
            <a:r>
              <a:rPr lang="en-US" sz="2400" dirty="0"/>
              <a:t>Actions:</a:t>
            </a:r>
          </a:p>
          <a:p>
            <a:pPr lvl="1" eaLnBrk="1" hangingPunct="1"/>
            <a:r>
              <a:rPr lang="en-US" sz="2000" dirty="0"/>
              <a:t>Go to adjacent city</a:t>
            </a:r>
          </a:p>
          <a:p>
            <a:r>
              <a:rPr lang="en-US" sz="2400" dirty="0"/>
              <a:t>Transition model</a:t>
            </a:r>
          </a:p>
          <a:p>
            <a:pPr lvl="1"/>
            <a:r>
              <a:rPr lang="en-US" sz="2000" dirty="0"/>
              <a:t>Result(A, Go(B)) = B</a:t>
            </a:r>
          </a:p>
          <a:p>
            <a:r>
              <a:rPr lang="en-US" sz="2400" dirty="0"/>
              <a:t>Step cost</a:t>
            </a:r>
          </a:p>
          <a:p>
            <a:pPr lvl="1"/>
            <a:r>
              <a:rPr lang="en-US" sz="2000" dirty="0"/>
              <a:t>Distance along road link </a:t>
            </a:r>
          </a:p>
          <a:p>
            <a:pPr eaLnBrk="1" hangingPunct="1"/>
            <a:r>
              <a:rPr lang="en-US" sz="2400" dirty="0"/>
              <a:t>Start state:</a:t>
            </a:r>
          </a:p>
          <a:p>
            <a:pPr lvl="1" eaLnBrk="1" hangingPunct="1"/>
            <a:r>
              <a:rPr lang="en-US" sz="2000" dirty="0"/>
              <a:t>Arad</a:t>
            </a:r>
          </a:p>
          <a:p>
            <a:pPr eaLnBrk="1" hangingPunct="1"/>
            <a:r>
              <a:rPr lang="en-US" sz="2400" dirty="0"/>
              <a:t>Goal test:</a:t>
            </a:r>
          </a:p>
          <a:p>
            <a:pPr lvl="1" eaLnBrk="1" hangingPunct="1"/>
            <a:r>
              <a:rPr lang="en-US" sz="2000" dirty="0"/>
              <a:t>Is state == Bucharest?</a:t>
            </a:r>
            <a:endParaRPr lang="en-US" sz="1200" dirty="0"/>
          </a:p>
          <a:p>
            <a:pPr eaLnBrk="1" hangingPunct="1"/>
            <a:r>
              <a:rPr lang="en-US" sz="2400" dirty="0"/>
              <a:t>Solution?</a:t>
            </a:r>
          </a:p>
          <a:p>
            <a:pPr eaLnBrk="1" hangingPunct="1"/>
            <a:endParaRPr lang="en-US" sz="2400" dirty="0"/>
          </a:p>
          <a:p>
            <a:pPr eaLnBrk="1" hangingPunct="1"/>
            <a:endParaRPr lang="en-US" sz="2400" dirty="0"/>
          </a:p>
        </p:txBody>
      </p:sp>
      <p:grpSp>
        <p:nvGrpSpPr>
          <p:cNvPr id="4" name="Group 3"/>
          <p:cNvGrpSpPr/>
          <p:nvPr/>
        </p:nvGrpSpPr>
        <p:grpSpPr>
          <a:xfrm>
            <a:off x="152401" y="1447800"/>
            <a:ext cx="7834132" cy="4724400"/>
            <a:chOff x="152400" y="1447800"/>
            <a:chExt cx="7834132" cy="4724400"/>
          </a:xfrm>
        </p:grpSpPr>
        <p:pic>
          <p:nvPicPr>
            <p:cNvPr id="2" name="Picture 1" descr="romania-distanc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47800"/>
              <a:ext cx="7834132" cy="4724400"/>
            </a:xfrm>
            <a:prstGeom prst="rect">
              <a:avLst/>
            </a:prstGeom>
          </p:spPr>
        </p:pic>
        <p:sp>
          <p:nvSpPr>
            <p:cNvPr id="3" name="Oval 2"/>
            <p:cNvSpPr/>
            <p:nvPr/>
          </p:nvSpPr>
          <p:spPr>
            <a:xfrm>
              <a:off x="457200" y="2566610"/>
              <a:ext cx="381000" cy="3810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96931" y="5017105"/>
              <a:ext cx="3810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5E494422-C6C3-9143-C37D-48E56E470D3E}"/>
                  </a:ext>
                </a:extLst>
              </p14:cNvPr>
              <p14:cNvContentPartPr/>
              <p14:nvPr/>
            </p14:nvContentPartPr>
            <p14:xfrm>
              <a:off x="176400" y="2082960"/>
              <a:ext cx="6078960" cy="3212640"/>
            </p14:xfrm>
          </p:contentPart>
        </mc:Choice>
        <mc:Fallback>
          <p:pic>
            <p:nvPicPr>
              <p:cNvPr id="5" name="Ink 4">
                <a:extLst>
                  <a:ext uri="{FF2B5EF4-FFF2-40B4-BE49-F238E27FC236}">
                    <a16:creationId xmlns:a16="http://schemas.microsoft.com/office/drawing/2014/main" id="{5E494422-C6C3-9143-C37D-48E56E470D3E}"/>
                  </a:ext>
                </a:extLst>
              </p:cNvPr>
              <p:cNvPicPr/>
              <p:nvPr/>
            </p:nvPicPr>
            <p:blipFill>
              <a:blip r:embed="rId5"/>
              <a:stretch>
                <a:fillRect/>
              </a:stretch>
            </p:blipFill>
            <p:spPr>
              <a:xfrm>
                <a:off x="167040" y="2073600"/>
                <a:ext cx="6097680" cy="3231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State Space Graphs and Search Trees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029" y="1450966"/>
            <a:ext cx="4017747" cy="4260879"/>
          </a:xfrm>
          <a:prstGeom prst="rect">
            <a:avLst/>
          </a:prstGeom>
          <a:noFill/>
        </p:spPr>
      </p:pic>
    </p:spTree>
    <p:extLst>
      <p:ext uri="{BB962C8B-B14F-4D97-AF65-F5344CB8AC3E}">
        <p14:creationId xmlns:p14="http://schemas.microsoft.com/office/powerpoint/2010/main" val="23552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State Space Graphs</a:t>
            </a:r>
          </a:p>
        </p:txBody>
      </p:sp>
      <p:sp>
        <p:nvSpPr>
          <p:cNvPr id="12291" name="Rectangle 3"/>
          <p:cNvSpPr>
            <a:spLocks noGrp="1" noChangeArrowheads="1"/>
          </p:cNvSpPr>
          <p:nvPr>
            <p:ph idx="1"/>
          </p:nvPr>
        </p:nvSpPr>
        <p:spPr>
          <a:xfrm>
            <a:off x="457200" y="1657353"/>
            <a:ext cx="6324600" cy="4525963"/>
          </a:xfrm>
        </p:spPr>
        <p:txBody>
          <a:bodyPr/>
          <a:lstStyle/>
          <a:p>
            <a:pPr eaLnBrk="1" hangingPunct="1"/>
            <a:r>
              <a:rPr lang="en-US" sz="2400" dirty="0"/>
              <a:t>State space graph: A mathematical representation of a search problem</a:t>
            </a:r>
          </a:p>
          <a:p>
            <a:pPr lvl="1" eaLnBrk="1" hangingPunct="1"/>
            <a:r>
              <a:rPr lang="en-US" sz="1900" dirty="0"/>
              <a:t>Nodes are (abstracted) world configurations</a:t>
            </a:r>
          </a:p>
          <a:p>
            <a:pPr lvl="1" eaLnBrk="1" hangingPunct="1"/>
            <a:r>
              <a:rPr lang="en-US" sz="1900" dirty="0"/>
              <a:t>Arcs represent transitions resulting from actions</a:t>
            </a:r>
          </a:p>
          <a:p>
            <a:pPr lvl="1" eaLnBrk="1" hangingPunct="1"/>
            <a:r>
              <a:rPr lang="en-US" sz="1900" dirty="0"/>
              <a:t>The goal test is a set of goal nodes (maybe only one)</a:t>
            </a:r>
          </a:p>
          <a:p>
            <a:pPr lvl="1" eaLnBrk="1" hangingPunct="1"/>
            <a:endParaRPr lang="en-US" sz="2000" dirty="0"/>
          </a:p>
          <a:p>
            <a:pPr eaLnBrk="1" hangingPunct="1"/>
            <a:r>
              <a:rPr lang="en-US" sz="2400" dirty="0"/>
              <a:t>In a state space graph, each state occurs only once!</a:t>
            </a:r>
          </a:p>
          <a:p>
            <a:pPr lvl="1" eaLnBrk="1" hangingPunct="1"/>
            <a:endParaRPr lang="en-US" sz="2000" dirty="0"/>
          </a:p>
          <a:p>
            <a:pPr eaLnBrk="1" hangingPunct="1"/>
            <a:r>
              <a:rPr lang="en-US" sz="2400" dirty="0"/>
              <a:t>We can rarely build this full graph in memory (it’s too big), but it’s a useful idea</a:t>
            </a:r>
          </a:p>
          <a:p>
            <a:pPr eaLnBrk="1" hangingPunct="1"/>
            <a:endParaRPr lang="en-US" sz="2400" dirty="0"/>
          </a:p>
          <a:p>
            <a:pPr eaLnBrk="1" hangingPunct="1">
              <a:buFont typeface="Wingdings" pitchFamily="2" charset="2"/>
              <a:buNone/>
            </a:pPr>
            <a:endParaRPr lang="en-US" sz="2400" dirty="0"/>
          </a:p>
        </p:txBody>
      </p:sp>
      <p:grpSp>
        <p:nvGrpSpPr>
          <p:cNvPr id="99" name="Group 98"/>
          <p:cNvGrpSpPr/>
          <p:nvPr/>
        </p:nvGrpSpPr>
        <p:grpSpPr>
          <a:xfrm>
            <a:off x="7010400" y="1219200"/>
            <a:ext cx="4876800" cy="5410200"/>
            <a:chOff x="7086600" y="1219200"/>
            <a:chExt cx="4876800" cy="5410200"/>
          </a:xfrm>
        </p:grpSpPr>
        <p:pic>
          <p:nvPicPr>
            <p:cNvPr id="34" name="Picture 11"/>
            <p:cNvPicPr>
              <a:picLocks noChangeAspect="1" noChangeArrowheads="1"/>
            </p:cNvPicPr>
            <p:nvPr/>
          </p:nvPicPr>
          <p:blipFill>
            <a:blip r:embed="rId2" cstate="print"/>
            <a:srcRect/>
            <a:stretch>
              <a:fillRect/>
            </a:stretch>
          </p:blipFill>
          <p:spPr bwMode="auto">
            <a:xfrm>
              <a:off x="7086600" y="3622676"/>
              <a:ext cx="560388" cy="568325"/>
            </a:xfrm>
            <a:prstGeom prst="rect">
              <a:avLst/>
            </a:prstGeom>
            <a:noFill/>
            <a:ln w="9525">
              <a:noFill/>
              <a:miter lim="800000"/>
              <a:headEnd/>
              <a:tailEnd/>
            </a:ln>
          </p:spPr>
        </p:pic>
        <p:pic>
          <p:nvPicPr>
            <p:cNvPr id="35" name="Picture 12"/>
            <p:cNvPicPr>
              <a:picLocks noChangeAspect="1" noChangeArrowheads="1"/>
            </p:cNvPicPr>
            <p:nvPr/>
          </p:nvPicPr>
          <p:blipFill>
            <a:blip r:embed="rId3" cstate="print"/>
            <a:srcRect/>
            <a:stretch>
              <a:fillRect/>
            </a:stretch>
          </p:blipFill>
          <p:spPr bwMode="auto">
            <a:xfrm>
              <a:off x="8382000" y="2922589"/>
              <a:ext cx="552451" cy="560387"/>
            </a:xfrm>
            <a:prstGeom prst="rect">
              <a:avLst/>
            </a:prstGeom>
            <a:noFill/>
            <a:ln w="9525">
              <a:noFill/>
              <a:miter lim="800000"/>
              <a:headEnd/>
              <a:tailEnd/>
            </a:ln>
          </p:spPr>
        </p:pic>
        <p:pic>
          <p:nvPicPr>
            <p:cNvPr id="36" name="Picture 13"/>
            <p:cNvPicPr>
              <a:picLocks noChangeAspect="1" noChangeArrowheads="1"/>
            </p:cNvPicPr>
            <p:nvPr/>
          </p:nvPicPr>
          <p:blipFill>
            <a:blip r:embed="rId4" cstate="print"/>
            <a:srcRect/>
            <a:stretch>
              <a:fillRect/>
            </a:stretch>
          </p:blipFill>
          <p:spPr bwMode="auto">
            <a:xfrm>
              <a:off x="8401048" y="4378326"/>
              <a:ext cx="552451" cy="560387"/>
            </a:xfrm>
            <a:prstGeom prst="rect">
              <a:avLst/>
            </a:prstGeom>
            <a:noFill/>
            <a:ln w="9525">
              <a:noFill/>
              <a:miter lim="800000"/>
              <a:headEnd/>
              <a:tailEnd/>
            </a:ln>
          </p:spPr>
        </p:pic>
        <p:sp>
          <p:nvSpPr>
            <p:cNvPr id="37" name="Line 14"/>
            <p:cNvSpPr>
              <a:spLocks noChangeShapeType="1"/>
            </p:cNvSpPr>
            <p:nvPr/>
          </p:nvSpPr>
          <p:spPr bwMode="auto">
            <a:xfrm flipV="1">
              <a:off x="7772401" y="32273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38" name="Line 15"/>
            <p:cNvSpPr>
              <a:spLocks noChangeShapeType="1"/>
            </p:cNvSpPr>
            <p:nvPr/>
          </p:nvSpPr>
          <p:spPr bwMode="auto">
            <a:xfrm>
              <a:off x="7772400" y="42941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50" name="Group 49"/>
            <p:cNvGrpSpPr/>
            <p:nvPr/>
          </p:nvGrpSpPr>
          <p:grpSpPr>
            <a:xfrm>
              <a:off x="9739122" y="2922588"/>
              <a:ext cx="566928" cy="560388"/>
              <a:chOff x="10634472" y="3581400"/>
              <a:chExt cx="566928" cy="560388"/>
            </a:xfrm>
          </p:grpSpPr>
          <p:pic>
            <p:nvPicPr>
              <p:cNvPr id="4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43" name="Rectangle 42"/>
              <p:cNvSpPr/>
              <p:nvPr/>
            </p:nvSpPr>
            <p:spPr>
              <a:xfrm>
                <a:off x="10786872" y="38100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9772650" y="4370388"/>
              <a:ext cx="560388" cy="568325"/>
              <a:chOff x="8534400" y="4918075"/>
              <a:chExt cx="560388" cy="568325"/>
            </a:xfrm>
          </p:grpSpPr>
          <p:pic>
            <p:nvPicPr>
              <p:cNvPr id="44" name="Picture 11"/>
              <p:cNvPicPr>
                <a:picLocks noChangeAspect="1" noChangeArrowheads="1"/>
              </p:cNvPicPr>
              <p:nvPr/>
            </p:nvPicPr>
            <p:blipFill>
              <a:blip r:embed="rId2" cstate="print"/>
              <a:srcRect/>
              <a:stretch>
                <a:fillRect/>
              </a:stretch>
            </p:blipFill>
            <p:spPr bwMode="auto">
              <a:xfrm>
                <a:off x="8534400" y="4918075"/>
                <a:ext cx="560388" cy="568325"/>
              </a:xfrm>
              <a:prstGeom prst="rect">
                <a:avLst/>
              </a:prstGeom>
              <a:noFill/>
              <a:ln w="9525">
                <a:noFill/>
                <a:miter lim="800000"/>
                <a:headEnd/>
                <a:tailEnd/>
              </a:ln>
            </p:spPr>
          </p:pic>
          <p:sp>
            <p:nvSpPr>
              <p:cNvPr id="45" name="Rectangle 44"/>
              <p:cNvSpPr/>
              <p:nvPr/>
            </p:nvSpPr>
            <p:spPr>
              <a:xfrm>
                <a:off x="8763000" y="52578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49000" y="3684588"/>
              <a:ext cx="552451" cy="560387"/>
              <a:chOff x="10572749" y="4849813"/>
              <a:chExt cx="552451" cy="560387"/>
            </a:xfrm>
          </p:grpSpPr>
          <p:pic>
            <p:nvPicPr>
              <p:cNvPr id="46" name="Picture 12"/>
              <p:cNvPicPr>
                <a:picLocks noChangeAspect="1" noChangeArrowheads="1"/>
              </p:cNvPicPr>
              <p:nvPr/>
            </p:nvPicPr>
            <p:blipFill>
              <a:blip r:embed="rId3" cstate="print"/>
              <a:srcRect/>
              <a:stretch>
                <a:fillRect/>
              </a:stretch>
            </p:blipFill>
            <p:spPr bwMode="auto">
              <a:xfrm>
                <a:off x="10572749" y="4849813"/>
                <a:ext cx="552451" cy="560387"/>
              </a:xfrm>
              <a:prstGeom prst="rect">
                <a:avLst/>
              </a:prstGeom>
              <a:noFill/>
              <a:ln w="9525">
                <a:noFill/>
                <a:miter lim="800000"/>
                <a:headEnd/>
                <a:tailEnd/>
              </a:ln>
            </p:spPr>
          </p:pic>
          <p:sp>
            <p:nvSpPr>
              <p:cNvPr id="47" name="Rectangle 46"/>
              <p:cNvSpPr/>
              <p:nvPr/>
            </p:nvSpPr>
            <p:spPr>
              <a:xfrm>
                <a:off x="10820400" y="51816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Line 14"/>
            <p:cNvSpPr>
              <a:spLocks noChangeShapeType="1"/>
            </p:cNvSpPr>
            <p:nvPr/>
          </p:nvSpPr>
          <p:spPr bwMode="auto">
            <a:xfrm>
              <a:off x="9067801" y="32273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2" name="Line 14"/>
            <p:cNvSpPr>
              <a:spLocks noChangeShapeType="1"/>
            </p:cNvSpPr>
            <p:nvPr/>
          </p:nvSpPr>
          <p:spPr bwMode="auto">
            <a:xfrm>
              <a:off x="9067800" y="46751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3" name="Line 14"/>
            <p:cNvSpPr>
              <a:spLocks noChangeShapeType="1"/>
            </p:cNvSpPr>
            <p:nvPr/>
          </p:nvSpPr>
          <p:spPr bwMode="auto">
            <a:xfrm flipV="1">
              <a:off x="10515600" y="42941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4" name="Line 14"/>
            <p:cNvSpPr>
              <a:spLocks noChangeShapeType="1"/>
            </p:cNvSpPr>
            <p:nvPr/>
          </p:nvSpPr>
          <p:spPr bwMode="auto">
            <a:xfrm>
              <a:off x="10439400" y="33035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4" name="Line 14"/>
            <p:cNvSpPr>
              <a:spLocks noChangeShapeType="1"/>
            </p:cNvSpPr>
            <p:nvPr/>
          </p:nvSpPr>
          <p:spPr bwMode="auto">
            <a:xfrm flipV="1">
              <a:off x="8686800" y="23129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70" name="Group 69"/>
            <p:cNvGrpSpPr/>
            <p:nvPr/>
          </p:nvGrpSpPr>
          <p:grpSpPr>
            <a:xfrm>
              <a:off x="8382000" y="1676400"/>
              <a:ext cx="3233928" cy="560388"/>
              <a:chOff x="8534400" y="1573212"/>
              <a:chExt cx="3233928" cy="560388"/>
            </a:xfrm>
          </p:grpSpPr>
          <p:grpSp>
            <p:nvGrpSpPr>
              <p:cNvPr id="57" name="Group 56"/>
              <p:cNvGrpSpPr/>
              <p:nvPr/>
            </p:nvGrpSpPr>
            <p:grpSpPr>
              <a:xfrm>
                <a:off x="9829800" y="1573213"/>
                <a:ext cx="552451" cy="560387"/>
                <a:chOff x="9201149" y="1447800"/>
                <a:chExt cx="552451" cy="560387"/>
              </a:xfrm>
            </p:grpSpPr>
            <p:pic>
              <p:nvPicPr>
                <p:cNvPr id="55" name="Picture 12"/>
                <p:cNvPicPr>
                  <a:picLocks noChangeAspect="1" noChangeArrowheads="1"/>
                </p:cNvPicPr>
                <p:nvPr/>
              </p:nvPicPr>
              <p:blipFill>
                <a:blip r:embed="rId3" cstate="print"/>
                <a:srcRect/>
                <a:stretch>
                  <a:fillRect/>
                </a:stretch>
              </p:blipFill>
              <p:spPr bwMode="auto">
                <a:xfrm>
                  <a:off x="9201149" y="1447800"/>
                  <a:ext cx="552451" cy="560387"/>
                </a:xfrm>
                <a:prstGeom prst="rect">
                  <a:avLst/>
                </a:prstGeom>
                <a:noFill/>
                <a:ln w="9525">
                  <a:noFill/>
                  <a:miter lim="800000"/>
                  <a:headEnd/>
                  <a:tailEnd/>
                </a:ln>
              </p:spPr>
            </p:pic>
            <p:sp>
              <p:nvSpPr>
                <p:cNvPr id="56" name="Rectangle 55"/>
                <p:cNvSpPr/>
                <p:nvPr/>
              </p:nvSpPr>
              <p:spPr>
                <a:xfrm>
                  <a:off x="9296400" y="1600200"/>
                  <a:ext cx="152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1201400" y="1573212"/>
                <a:ext cx="566928" cy="560388"/>
                <a:chOff x="10634472" y="3581400"/>
                <a:chExt cx="566928" cy="560388"/>
              </a:xfrm>
            </p:grpSpPr>
            <p:pic>
              <p:nvPicPr>
                <p:cNvPr id="59"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0" name="Rectangle 59"/>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V="1">
                <a:off x="8534400" y="1575816"/>
                <a:ext cx="566928" cy="557784"/>
                <a:chOff x="10634472" y="3581400"/>
                <a:chExt cx="566928" cy="560388"/>
              </a:xfrm>
            </p:grpSpPr>
            <p:pic>
              <p:nvPicPr>
                <p:cNvPr id="6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3" name="Rectangle 62"/>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7"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8"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9"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grpSp>
          <p:nvGrpSpPr>
            <p:cNvPr id="71" name="Group 70"/>
            <p:cNvGrpSpPr/>
            <p:nvPr/>
          </p:nvGrpSpPr>
          <p:grpSpPr>
            <a:xfrm flipV="1">
              <a:off x="8430540" y="5659922"/>
              <a:ext cx="3223488" cy="568223"/>
              <a:chOff x="8540268" y="1568619"/>
              <a:chExt cx="3223488" cy="570876"/>
            </a:xfrm>
          </p:grpSpPr>
          <p:grpSp>
            <p:nvGrpSpPr>
              <p:cNvPr id="72" name="Group 56"/>
              <p:cNvGrpSpPr/>
              <p:nvPr/>
            </p:nvGrpSpPr>
            <p:grpSpPr>
              <a:xfrm>
                <a:off x="9827134" y="1575890"/>
                <a:ext cx="557783" cy="555030"/>
                <a:chOff x="9198483" y="1450477"/>
                <a:chExt cx="557783" cy="555030"/>
              </a:xfrm>
            </p:grpSpPr>
            <p:pic>
              <p:nvPicPr>
                <p:cNvPr id="83" name="Picture 12"/>
                <p:cNvPicPr>
                  <a:picLocks noChangeAspect="1" noChangeArrowheads="1"/>
                </p:cNvPicPr>
                <p:nvPr/>
              </p:nvPicPr>
              <p:blipFill>
                <a:blip r:embed="rId3" cstate="print"/>
                <a:srcRect/>
                <a:stretch>
                  <a:fillRect/>
                </a:stretch>
              </p:blipFill>
              <p:spPr bwMode="auto">
                <a:xfrm rot="5400000">
                  <a:off x="9199860" y="1449100"/>
                  <a:ext cx="555030" cy="557783"/>
                </a:xfrm>
                <a:prstGeom prst="rect">
                  <a:avLst/>
                </a:prstGeom>
                <a:noFill/>
                <a:ln w="9525">
                  <a:noFill/>
                  <a:miter lim="800000"/>
                  <a:headEnd/>
                  <a:tailEnd/>
                </a:ln>
              </p:spPr>
            </p:pic>
            <p:sp>
              <p:nvSpPr>
                <p:cNvPr id="84" name="Rectangle 83"/>
                <p:cNvSpPr/>
                <p:nvPr/>
              </p:nvSpPr>
              <p:spPr>
                <a:xfrm>
                  <a:off x="9539477" y="1549210"/>
                  <a:ext cx="152400" cy="1527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7"/>
              <p:cNvGrpSpPr/>
              <p:nvPr/>
            </p:nvGrpSpPr>
            <p:grpSpPr>
              <a:xfrm>
                <a:off x="11205972" y="1568619"/>
                <a:ext cx="557784" cy="569575"/>
                <a:chOff x="10639044" y="3576807"/>
                <a:chExt cx="557784" cy="569575"/>
              </a:xfrm>
            </p:grpSpPr>
            <p:pic>
              <p:nvPicPr>
                <p:cNvPr id="81" name="Picture 11"/>
                <p:cNvPicPr preferRelativeResize="0">
                  <a:picLocks noChangeArrowheads="1"/>
                </p:cNvPicPr>
                <p:nvPr/>
              </p:nvPicPr>
              <p:blipFill>
                <a:blip r:embed="rId2" cstate="print"/>
                <a:srcRect/>
                <a:stretch>
                  <a:fillRect/>
                </a:stretch>
              </p:blipFill>
              <p:spPr bwMode="auto">
                <a:xfrm flipV="1">
                  <a:off x="10639044" y="3576807"/>
                  <a:ext cx="557784" cy="569575"/>
                </a:xfrm>
                <a:prstGeom prst="rect">
                  <a:avLst/>
                </a:prstGeom>
                <a:noFill/>
                <a:ln w="9525">
                  <a:noFill/>
                  <a:miter lim="800000"/>
                  <a:headEnd/>
                  <a:tailEnd/>
                </a:ln>
              </p:spPr>
            </p:pic>
            <p:sp>
              <p:nvSpPr>
                <p:cNvPr id="82" name="Rectangle 81"/>
                <p:cNvSpPr/>
                <p:nvPr/>
              </p:nvSpPr>
              <p:spPr>
                <a:xfrm>
                  <a:off x="10896600" y="3684590"/>
                  <a:ext cx="152399" cy="150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60"/>
              <p:cNvGrpSpPr/>
              <p:nvPr/>
            </p:nvGrpSpPr>
            <p:grpSpPr>
              <a:xfrm flipV="1">
                <a:off x="8540268" y="1569920"/>
                <a:ext cx="555192" cy="569575"/>
                <a:chOff x="10640340" y="3575477"/>
                <a:chExt cx="555192" cy="572234"/>
              </a:xfrm>
            </p:grpSpPr>
            <p:pic>
              <p:nvPicPr>
                <p:cNvPr id="79" name="Picture 11"/>
                <p:cNvPicPr preferRelativeResize="0">
                  <a:picLocks noChangeArrowheads="1"/>
                </p:cNvPicPr>
                <p:nvPr/>
              </p:nvPicPr>
              <p:blipFill>
                <a:blip r:embed="rId2" cstate="print"/>
                <a:srcRect/>
                <a:stretch>
                  <a:fillRect/>
                </a:stretch>
              </p:blipFill>
              <p:spPr bwMode="auto">
                <a:xfrm rot="10800000" flipV="1">
                  <a:off x="10640340" y="3575477"/>
                  <a:ext cx="555192" cy="572234"/>
                </a:xfrm>
                <a:prstGeom prst="rect">
                  <a:avLst/>
                </a:prstGeom>
                <a:noFill/>
                <a:ln w="9525">
                  <a:noFill/>
                  <a:miter lim="800000"/>
                  <a:headEnd/>
                  <a:tailEnd/>
                </a:ln>
              </p:spPr>
            </p:pic>
            <p:sp>
              <p:nvSpPr>
                <p:cNvPr id="80" name="Rectangle 79"/>
                <p:cNvSpPr/>
                <p:nvPr/>
              </p:nvSpPr>
              <p:spPr>
                <a:xfrm>
                  <a:off x="10744200" y="3889052"/>
                  <a:ext cx="228600" cy="15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6"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7"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8"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sp>
          <p:nvSpPr>
            <p:cNvPr id="85" name="Line 14"/>
            <p:cNvSpPr>
              <a:spLocks noChangeShapeType="1"/>
            </p:cNvSpPr>
            <p:nvPr/>
          </p:nvSpPr>
          <p:spPr bwMode="auto">
            <a:xfrm>
              <a:off x="8686800" y="50561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6" name="Line 14"/>
            <p:cNvSpPr>
              <a:spLocks noChangeShapeType="1"/>
            </p:cNvSpPr>
            <p:nvPr/>
          </p:nvSpPr>
          <p:spPr bwMode="auto">
            <a:xfrm flipV="1">
              <a:off x="11353800" y="5132388"/>
              <a:ext cx="3048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7" name="Line 14"/>
            <p:cNvSpPr>
              <a:spLocks noChangeShapeType="1"/>
            </p:cNvSpPr>
            <p:nvPr/>
          </p:nvSpPr>
          <p:spPr bwMode="auto">
            <a:xfrm>
              <a:off x="99822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8" name="Line 14"/>
            <p:cNvSpPr>
              <a:spLocks noChangeShapeType="1"/>
            </p:cNvSpPr>
            <p:nvPr/>
          </p:nvSpPr>
          <p:spPr bwMode="auto">
            <a:xfrm flipV="1">
              <a:off x="99822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9" name="Line 14"/>
            <p:cNvSpPr>
              <a:spLocks noChangeShapeType="1"/>
            </p:cNvSpPr>
            <p:nvPr/>
          </p:nvSpPr>
          <p:spPr bwMode="auto">
            <a:xfrm flipV="1">
              <a:off x="8686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0" name="Line 14"/>
            <p:cNvSpPr>
              <a:spLocks noChangeShapeType="1"/>
            </p:cNvSpPr>
            <p:nvPr/>
          </p:nvSpPr>
          <p:spPr bwMode="auto">
            <a:xfrm flipV="1">
              <a:off x="11353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1" name="Line 14"/>
            <p:cNvSpPr>
              <a:spLocks noChangeShapeType="1"/>
            </p:cNvSpPr>
            <p:nvPr/>
          </p:nvSpPr>
          <p:spPr bwMode="auto">
            <a:xfrm>
              <a:off x="8686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2" name="Line 14"/>
            <p:cNvSpPr>
              <a:spLocks noChangeShapeType="1"/>
            </p:cNvSpPr>
            <p:nvPr/>
          </p:nvSpPr>
          <p:spPr bwMode="auto">
            <a:xfrm>
              <a:off x="11353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3" name="Line 14"/>
            <p:cNvSpPr>
              <a:spLocks noChangeShapeType="1"/>
            </p:cNvSpPr>
            <p:nvPr/>
          </p:nvSpPr>
          <p:spPr bwMode="auto">
            <a:xfrm flipV="1">
              <a:off x="11734800" y="32766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4" name="Line 14"/>
            <p:cNvSpPr>
              <a:spLocks noChangeShapeType="1"/>
            </p:cNvSpPr>
            <p:nvPr/>
          </p:nvSpPr>
          <p:spPr bwMode="auto">
            <a:xfrm>
              <a:off x="11734800" y="4267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5" name="Line 14"/>
            <p:cNvSpPr>
              <a:spLocks noChangeShapeType="1"/>
            </p:cNvSpPr>
            <p:nvPr/>
          </p:nvSpPr>
          <p:spPr bwMode="auto">
            <a:xfrm flipV="1">
              <a:off x="10439400" y="2743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6" name="Line 14"/>
            <p:cNvSpPr>
              <a:spLocks noChangeShapeType="1"/>
            </p:cNvSpPr>
            <p:nvPr/>
          </p:nvSpPr>
          <p:spPr bwMode="auto">
            <a:xfrm>
              <a:off x="10515600" y="48768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7" name="Line 14"/>
            <p:cNvSpPr>
              <a:spLocks noChangeShapeType="1"/>
            </p:cNvSpPr>
            <p:nvPr/>
          </p:nvSpPr>
          <p:spPr bwMode="auto">
            <a:xfrm flipH="1">
              <a:off x="7924800" y="5029200"/>
              <a:ext cx="3810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8" name="Line 14"/>
            <p:cNvSpPr>
              <a:spLocks noChangeShapeType="1"/>
            </p:cNvSpPr>
            <p:nvPr/>
          </p:nvSpPr>
          <p:spPr bwMode="auto">
            <a:xfrm flipH="1" flipV="1">
              <a:off x="7696200" y="2667000"/>
              <a:ext cx="5334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a:t>
            </a:r>
          </a:p>
        </p:txBody>
      </p:sp>
      <p:grpSp>
        <p:nvGrpSpPr>
          <p:cNvPr id="12" name="Group 11"/>
          <p:cNvGrpSpPr/>
          <p:nvPr/>
        </p:nvGrpSpPr>
        <p:grpSpPr>
          <a:xfrm>
            <a:off x="533401" y="1219201"/>
            <a:ext cx="10628348" cy="5234235"/>
            <a:chOff x="5401733" y="1143000"/>
            <a:chExt cx="6369615" cy="3136900"/>
          </a:xfrm>
        </p:grpSpPr>
        <p:pic>
          <p:nvPicPr>
            <p:cNvPr id="8" name="Picture 7" descr="vacuum2-state-spac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733" y="1168400"/>
              <a:ext cx="6369615" cy="3111500"/>
            </a:xfrm>
            <a:prstGeom prst="rect">
              <a:avLst/>
            </a:prstGeom>
          </p:spPr>
        </p:pic>
        <p:sp>
          <p:nvSpPr>
            <p:cNvPr id="10" name="Oval 9"/>
            <p:cNvSpPr/>
            <p:nvPr/>
          </p:nvSpPr>
          <p:spPr>
            <a:xfrm>
              <a:off x="7239000" y="1143000"/>
              <a:ext cx="1325580" cy="69393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086600" y="3200400"/>
              <a:ext cx="3078180" cy="85833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F2E0027-37B7-09AE-6226-26B01DEA7956}"/>
                  </a:ext>
                </a:extLst>
              </p14:cNvPr>
              <p14:cNvContentPartPr/>
              <p14:nvPr/>
            </p14:nvContentPartPr>
            <p14:xfrm>
              <a:off x="1931400" y="1414440"/>
              <a:ext cx="7563240" cy="4296960"/>
            </p14:xfrm>
          </p:contentPart>
        </mc:Choice>
        <mc:Fallback>
          <p:pic>
            <p:nvPicPr>
              <p:cNvPr id="3" name="Ink 2">
                <a:extLst>
                  <a:ext uri="{FF2B5EF4-FFF2-40B4-BE49-F238E27FC236}">
                    <a16:creationId xmlns:a16="http://schemas.microsoft.com/office/drawing/2014/main" id="{BF2E0027-37B7-09AE-6226-26B01DEA7956}"/>
                  </a:ext>
                </a:extLst>
              </p:cNvPr>
              <p:cNvPicPr/>
              <p:nvPr/>
            </p:nvPicPr>
            <p:blipFill>
              <a:blip r:embed="rId5"/>
              <a:stretch>
                <a:fillRect/>
              </a:stretch>
            </p:blipFill>
            <p:spPr>
              <a:xfrm>
                <a:off x="1922040" y="1405080"/>
                <a:ext cx="7581960" cy="4315680"/>
              </a:xfrm>
              <a:prstGeom prst="rect">
                <a:avLst/>
              </a:prstGeom>
            </p:spPr>
          </p:pic>
        </mc:Fallback>
      </mc:AlternateContent>
    </p:spTree>
    <p:extLst>
      <p:ext uri="{BB962C8B-B14F-4D97-AF65-F5344CB8AC3E}">
        <p14:creationId xmlns:p14="http://schemas.microsoft.com/office/powerpoint/2010/main" val="328402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Space Graphs vs. Search Trees</a:t>
            </a:r>
          </a:p>
        </p:txBody>
      </p:sp>
      <p:sp>
        <p:nvSpPr>
          <p:cNvPr id="5" name="AutoShape 5"/>
          <p:cNvSpPr>
            <a:spLocks noChangeArrowheads="1"/>
          </p:cNvSpPr>
          <p:nvPr/>
        </p:nvSpPr>
        <p:spPr bwMode="auto">
          <a:xfrm>
            <a:off x="16002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6" name="AutoShape 6"/>
          <p:cNvSpPr>
            <a:spLocks noChangeArrowheads="1"/>
          </p:cNvSpPr>
          <p:nvPr/>
        </p:nvSpPr>
        <p:spPr bwMode="auto">
          <a:xfrm>
            <a:off x="36576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8" name="AutoShape 8"/>
          <p:cNvSpPr>
            <a:spLocks noChangeArrowheads="1"/>
          </p:cNvSpPr>
          <p:nvPr/>
        </p:nvSpPr>
        <p:spPr bwMode="auto">
          <a:xfrm>
            <a:off x="2590800" y="43569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14" name="AutoShape 14"/>
          <p:cNvSpPr>
            <a:spLocks noChangeArrowheads="1"/>
          </p:cNvSpPr>
          <p:nvPr/>
        </p:nvSpPr>
        <p:spPr bwMode="auto">
          <a:xfrm>
            <a:off x="2590800" y="26805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17" name="AutoShape 17"/>
          <p:cNvCxnSpPr>
            <a:cxnSpLocks noChangeShapeType="1"/>
            <a:stCxn id="5" idx="5"/>
            <a:endCxn id="8" idx="2"/>
          </p:cNvCxnSpPr>
          <p:nvPr/>
        </p:nvCxnSpPr>
        <p:spPr bwMode="auto">
          <a:xfrm>
            <a:off x="1973701" y="3897425"/>
            <a:ext cx="617099" cy="681336"/>
          </a:xfrm>
          <a:prstGeom prst="straightConnector1">
            <a:avLst/>
          </a:prstGeom>
          <a:noFill/>
          <a:ln w="9525">
            <a:solidFill>
              <a:schemeClr val="tx1"/>
            </a:solidFill>
            <a:round/>
            <a:headEnd/>
            <a:tailEnd type="triangle" w="lg" len="lg"/>
          </a:ln>
        </p:spPr>
      </p:cxnSp>
      <p:cxnSp>
        <p:nvCxnSpPr>
          <p:cNvPr id="21" name="AutoShape 21"/>
          <p:cNvCxnSpPr>
            <a:cxnSpLocks noChangeShapeType="1"/>
            <a:stCxn id="14" idx="3"/>
            <a:endCxn id="8" idx="1"/>
          </p:cNvCxnSpPr>
          <p:nvPr/>
        </p:nvCxnSpPr>
        <p:spPr bwMode="auto">
          <a:xfrm>
            <a:off x="2654883" y="3059231"/>
            <a:ext cx="0" cy="1362671"/>
          </a:xfrm>
          <a:prstGeom prst="straightConnector1">
            <a:avLst/>
          </a:prstGeom>
          <a:noFill/>
          <a:ln w="9525">
            <a:solidFill>
              <a:schemeClr val="tx1"/>
            </a:solidFill>
            <a:round/>
            <a:headEnd/>
            <a:tailEnd type="triangle" w="lg" len="lg"/>
          </a:ln>
        </p:spPr>
      </p:cxnSp>
      <p:cxnSp>
        <p:nvCxnSpPr>
          <p:cNvPr id="23" name="AutoShape 23"/>
          <p:cNvCxnSpPr>
            <a:cxnSpLocks noChangeShapeType="1"/>
            <a:stCxn id="8" idx="7"/>
            <a:endCxn id="14" idx="5"/>
          </p:cNvCxnSpPr>
          <p:nvPr/>
        </p:nvCxnSpPr>
        <p:spPr bwMode="auto">
          <a:xfrm flipV="1">
            <a:off x="2964301" y="3059231"/>
            <a:ext cx="0" cy="1362671"/>
          </a:xfrm>
          <a:prstGeom prst="straightConnector1">
            <a:avLst/>
          </a:prstGeom>
          <a:noFill/>
          <a:ln w="9525">
            <a:solidFill>
              <a:schemeClr val="tx1"/>
            </a:solidFill>
            <a:round/>
            <a:headEnd/>
            <a:tailEnd type="triangle" w="lg" len="lg"/>
          </a:ln>
        </p:spPr>
      </p:cxnSp>
      <p:cxnSp>
        <p:nvCxnSpPr>
          <p:cNvPr id="24" name="AutoShape 24"/>
          <p:cNvCxnSpPr>
            <a:cxnSpLocks noChangeShapeType="1"/>
            <a:stCxn id="14" idx="6"/>
            <a:endCxn id="6" idx="1"/>
          </p:cNvCxnSpPr>
          <p:nvPr/>
        </p:nvCxnSpPr>
        <p:spPr bwMode="auto">
          <a:xfrm>
            <a:off x="3028385" y="2902367"/>
            <a:ext cx="693299" cy="681335"/>
          </a:xfrm>
          <a:prstGeom prst="straightConnector1">
            <a:avLst/>
          </a:prstGeom>
          <a:noFill/>
          <a:ln w="9525">
            <a:solidFill>
              <a:schemeClr val="tx1"/>
            </a:solidFill>
            <a:round/>
            <a:headEnd/>
            <a:tailEnd type="triangle" w="lg" len="lg"/>
          </a:ln>
        </p:spPr>
      </p:cxnSp>
      <p:cxnSp>
        <p:nvCxnSpPr>
          <p:cNvPr id="26" name="AutoShape 26"/>
          <p:cNvCxnSpPr>
            <a:cxnSpLocks noChangeShapeType="1"/>
            <a:stCxn id="8" idx="6"/>
            <a:endCxn id="6" idx="3"/>
          </p:cNvCxnSpPr>
          <p:nvPr/>
        </p:nvCxnSpPr>
        <p:spPr bwMode="auto">
          <a:xfrm flipV="1">
            <a:off x="3028385" y="3897425"/>
            <a:ext cx="693299" cy="681336"/>
          </a:xfrm>
          <a:prstGeom prst="straightConnector1">
            <a:avLst/>
          </a:prstGeom>
          <a:noFill/>
          <a:ln w="9525">
            <a:solidFill>
              <a:schemeClr val="tx1"/>
            </a:solidFill>
            <a:round/>
            <a:headEnd/>
            <a:tailEnd type="triangle" w="lg" len="lg"/>
          </a:ln>
        </p:spPr>
      </p:cxnSp>
      <p:cxnSp>
        <p:nvCxnSpPr>
          <p:cNvPr id="27" name="AutoShape 27"/>
          <p:cNvCxnSpPr>
            <a:cxnSpLocks noChangeShapeType="1"/>
            <a:stCxn id="5" idx="7"/>
            <a:endCxn id="14" idx="2"/>
          </p:cNvCxnSpPr>
          <p:nvPr/>
        </p:nvCxnSpPr>
        <p:spPr bwMode="auto">
          <a:xfrm flipV="1">
            <a:off x="1973701" y="2902367"/>
            <a:ext cx="617099" cy="681335"/>
          </a:xfrm>
          <a:prstGeom prst="straightConnector1">
            <a:avLst/>
          </a:prstGeom>
          <a:noFill/>
          <a:ln w="9525">
            <a:solidFill>
              <a:schemeClr val="tx1"/>
            </a:solidFill>
            <a:round/>
            <a:headEnd/>
            <a:tailEnd type="triangle" w="lg" len="lg"/>
          </a:ln>
        </p:spPr>
      </p:cxnSp>
      <p:sp>
        <p:nvSpPr>
          <p:cNvPr id="54" name="TextBox 53"/>
          <p:cNvSpPr txBox="1"/>
          <p:nvPr/>
        </p:nvSpPr>
        <p:spPr>
          <a:xfrm>
            <a:off x="1168400" y="1705805"/>
            <a:ext cx="3886200" cy="461661"/>
          </a:xfrm>
          <a:prstGeom prst="rect">
            <a:avLst/>
          </a:prstGeom>
          <a:noFill/>
        </p:spPr>
        <p:txBody>
          <a:bodyPr wrap="square" lIns="91430" tIns="45718" rIns="91430" bIns="45718" rtlCol="0">
            <a:spAutoFit/>
          </a:bodyPr>
          <a:lstStyle/>
          <a:p>
            <a:r>
              <a:rPr lang="en-US" sz="2400" dirty="0">
                <a:latin typeface="Calibri" pitchFamily="34" charset="0"/>
              </a:rPr>
              <a:t>Consider this 4-state graph: </a:t>
            </a:r>
          </a:p>
        </p:txBody>
      </p:sp>
      <p:sp>
        <p:nvSpPr>
          <p:cNvPr id="56" name="TextBox 55"/>
          <p:cNvSpPr txBox="1"/>
          <p:nvPr/>
        </p:nvSpPr>
        <p:spPr>
          <a:xfrm>
            <a:off x="0" y="6029983"/>
            <a:ext cx="12192000" cy="523220"/>
          </a:xfrm>
          <a:prstGeom prst="rect">
            <a:avLst/>
          </a:prstGeom>
          <a:noFill/>
        </p:spPr>
        <p:txBody>
          <a:bodyPr wrap="square" lIns="91430" tIns="45718" rIns="91430" bIns="45718" rtlCol="0">
            <a:spAutoFit/>
          </a:bodyPr>
          <a:lstStyle/>
          <a:p>
            <a:pPr algn="ctr"/>
            <a:r>
              <a:rPr lang="en-US" sz="2800" dirty="0">
                <a:latin typeface="Calibri" pitchFamily="34" charset="0"/>
              </a:rPr>
              <a:t>Important: Lots of repeated structure in the search tree!</a:t>
            </a:r>
          </a:p>
        </p:txBody>
      </p:sp>
      <p:sp>
        <p:nvSpPr>
          <p:cNvPr id="57" name="TextBox 56"/>
          <p:cNvSpPr txBox="1"/>
          <p:nvPr/>
        </p:nvSpPr>
        <p:spPr>
          <a:xfrm>
            <a:off x="6477000" y="1676400"/>
            <a:ext cx="5105400" cy="461661"/>
          </a:xfrm>
          <a:prstGeom prst="rect">
            <a:avLst/>
          </a:prstGeom>
          <a:noFill/>
        </p:spPr>
        <p:txBody>
          <a:bodyPr wrap="square" lIns="91430" tIns="45718" rIns="91430" bIns="45718" rtlCol="0">
            <a:spAutoFit/>
          </a:bodyPr>
          <a:lstStyle/>
          <a:p>
            <a:r>
              <a:rPr lang="en-US" sz="2400" dirty="0">
                <a:latin typeface="Calibri" pitchFamily="34" charset="0"/>
              </a:rPr>
              <a:t>How big is its search tree (from S)?</a:t>
            </a:r>
          </a:p>
        </p:txBody>
      </p:sp>
      <p:grpSp>
        <p:nvGrpSpPr>
          <p:cNvPr id="37" name="Group 36"/>
          <p:cNvGrpSpPr/>
          <p:nvPr/>
        </p:nvGrpSpPr>
        <p:grpSpPr>
          <a:xfrm>
            <a:off x="7391400" y="2286000"/>
            <a:ext cx="2971800" cy="3048000"/>
            <a:chOff x="6858000" y="2438400"/>
            <a:chExt cx="2971800" cy="3048000"/>
          </a:xfrm>
        </p:grpSpPr>
        <p:sp>
          <p:nvSpPr>
            <p:cNvPr id="18" name="AutoShape 5"/>
            <p:cNvSpPr>
              <a:spLocks noChangeArrowheads="1"/>
            </p:cNvSpPr>
            <p:nvPr/>
          </p:nvSpPr>
          <p:spPr bwMode="auto">
            <a:xfrm>
              <a:off x="8153400" y="24384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19" name="AutoShape 14"/>
            <p:cNvSpPr>
              <a:spLocks noChangeArrowheads="1"/>
            </p:cNvSpPr>
            <p:nvPr/>
          </p:nvSpPr>
          <p:spPr bwMode="auto">
            <a:xfrm>
              <a:off x="7639616" y="3137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0" name="AutoShape 8"/>
            <p:cNvSpPr>
              <a:spLocks noChangeArrowheads="1"/>
            </p:cNvSpPr>
            <p:nvPr/>
          </p:nvSpPr>
          <p:spPr bwMode="auto">
            <a:xfrm>
              <a:off x="8630216" y="3124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22" name="AutoShape 6"/>
            <p:cNvSpPr>
              <a:spLocks noChangeArrowheads="1"/>
            </p:cNvSpPr>
            <p:nvPr/>
          </p:nvSpPr>
          <p:spPr bwMode="auto">
            <a:xfrm>
              <a:off x="76396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25" name="AutoShape 6"/>
            <p:cNvSpPr>
              <a:spLocks noChangeArrowheads="1"/>
            </p:cNvSpPr>
            <p:nvPr/>
          </p:nvSpPr>
          <p:spPr bwMode="auto">
            <a:xfrm>
              <a:off x="8630216" y="3886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dirty="0"/>
                <a:t>G</a:t>
              </a:r>
            </a:p>
          </p:txBody>
        </p:sp>
        <p:sp>
          <p:nvSpPr>
            <p:cNvPr id="28" name="AutoShape 14"/>
            <p:cNvSpPr>
              <a:spLocks noChangeArrowheads="1"/>
            </p:cNvSpPr>
            <p:nvPr/>
          </p:nvSpPr>
          <p:spPr bwMode="auto">
            <a:xfrm>
              <a:off x="93922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9" name="AutoShape 8"/>
            <p:cNvSpPr>
              <a:spLocks noChangeArrowheads="1"/>
            </p:cNvSpPr>
            <p:nvPr/>
          </p:nvSpPr>
          <p:spPr bwMode="auto">
            <a:xfrm>
              <a:off x="6858000"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30" name="AutoShape 17"/>
            <p:cNvCxnSpPr>
              <a:cxnSpLocks noChangeShapeType="1"/>
              <a:stCxn id="18" idx="3"/>
              <a:endCxn id="19" idx="7"/>
            </p:cNvCxnSpPr>
            <p:nvPr/>
          </p:nvCxnSpPr>
          <p:spPr bwMode="auto">
            <a:xfrm flipH="1">
              <a:off x="8013117" y="2817104"/>
              <a:ext cx="204366" cy="385592"/>
            </a:xfrm>
            <a:prstGeom prst="straightConnector1">
              <a:avLst/>
            </a:prstGeom>
            <a:noFill/>
            <a:ln w="9525">
              <a:solidFill>
                <a:schemeClr val="tx1"/>
              </a:solidFill>
              <a:round/>
              <a:headEnd/>
              <a:tailEnd type="triangle" w="lg" len="lg"/>
            </a:ln>
          </p:spPr>
        </p:cxnSp>
        <p:cxnSp>
          <p:nvCxnSpPr>
            <p:cNvPr id="31" name="AutoShape 17"/>
            <p:cNvCxnSpPr>
              <a:cxnSpLocks noChangeShapeType="1"/>
              <a:stCxn id="18" idx="5"/>
              <a:endCxn id="20" idx="1"/>
            </p:cNvCxnSpPr>
            <p:nvPr/>
          </p:nvCxnSpPr>
          <p:spPr bwMode="auto">
            <a:xfrm>
              <a:off x="8526901" y="2817104"/>
              <a:ext cx="167398" cy="372071"/>
            </a:xfrm>
            <a:prstGeom prst="straightConnector1">
              <a:avLst/>
            </a:prstGeom>
            <a:noFill/>
            <a:ln w="9525">
              <a:solidFill>
                <a:schemeClr val="tx1"/>
              </a:solidFill>
              <a:round/>
              <a:headEnd/>
              <a:tailEnd type="triangle" w="lg" len="lg"/>
            </a:ln>
          </p:spPr>
        </p:cxnSp>
        <p:cxnSp>
          <p:nvCxnSpPr>
            <p:cNvPr id="32" name="AutoShape 17"/>
            <p:cNvCxnSpPr>
              <a:cxnSpLocks noChangeShapeType="1"/>
              <a:stCxn id="19" idx="3"/>
              <a:endCxn id="29" idx="7"/>
            </p:cNvCxnSpPr>
            <p:nvPr/>
          </p:nvCxnSpPr>
          <p:spPr bwMode="auto">
            <a:xfrm flipH="1">
              <a:off x="7231501" y="3516425"/>
              <a:ext cx="472198" cy="448271"/>
            </a:xfrm>
            <a:prstGeom prst="straightConnector1">
              <a:avLst/>
            </a:prstGeom>
            <a:noFill/>
            <a:ln w="9525">
              <a:solidFill>
                <a:schemeClr val="tx1"/>
              </a:solidFill>
              <a:round/>
              <a:headEnd/>
              <a:tailEnd type="triangle" w="lg" len="lg"/>
            </a:ln>
          </p:spPr>
        </p:cxnSp>
        <p:cxnSp>
          <p:nvCxnSpPr>
            <p:cNvPr id="33" name="AutoShape 17"/>
            <p:cNvCxnSpPr>
              <a:cxnSpLocks noChangeShapeType="1"/>
              <a:stCxn id="19" idx="4"/>
              <a:endCxn id="22" idx="0"/>
            </p:cNvCxnSpPr>
            <p:nvPr/>
          </p:nvCxnSpPr>
          <p:spPr bwMode="auto">
            <a:xfrm>
              <a:off x="7858408" y="3581400"/>
              <a:ext cx="0" cy="318321"/>
            </a:xfrm>
            <a:prstGeom prst="straightConnector1">
              <a:avLst/>
            </a:prstGeom>
            <a:noFill/>
            <a:ln w="9525">
              <a:solidFill>
                <a:schemeClr val="tx1"/>
              </a:solidFill>
              <a:round/>
              <a:headEnd/>
              <a:tailEnd type="triangle" w="lg" len="lg"/>
            </a:ln>
          </p:spPr>
        </p:cxnSp>
        <p:cxnSp>
          <p:nvCxnSpPr>
            <p:cNvPr id="36" name="AutoShape 17"/>
            <p:cNvCxnSpPr>
              <a:cxnSpLocks noChangeShapeType="1"/>
              <a:stCxn id="20" idx="4"/>
              <a:endCxn id="25" idx="0"/>
            </p:cNvCxnSpPr>
            <p:nvPr/>
          </p:nvCxnSpPr>
          <p:spPr bwMode="auto">
            <a:xfrm>
              <a:off x="8849008" y="3567879"/>
              <a:ext cx="0" cy="318321"/>
            </a:xfrm>
            <a:prstGeom prst="straightConnector1">
              <a:avLst/>
            </a:prstGeom>
            <a:noFill/>
            <a:ln w="9525">
              <a:solidFill>
                <a:schemeClr val="tx1"/>
              </a:solidFill>
              <a:round/>
              <a:headEnd/>
              <a:tailEnd type="triangle" w="lg" len="lg"/>
            </a:ln>
          </p:spPr>
        </p:cxnSp>
        <p:cxnSp>
          <p:nvCxnSpPr>
            <p:cNvPr id="39" name="AutoShape 17"/>
            <p:cNvCxnSpPr>
              <a:cxnSpLocks noChangeShapeType="1"/>
              <a:stCxn id="20" idx="5"/>
              <a:endCxn id="28" idx="1"/>
            </p:cNvCxnSpPr>
            <p:nvPr/>
          </p:nvCxnSpPr>
          <p:spPr bwMode="auto">
            <a:xfrm>
              <a:off x="9003717" y="3502904"/>
              <a:ext cx="452582" cy="461792"/>
            </a:xfrm>
            <a:prstGeom prst="straightConnector1">
              <a:avLst/>
            </a:prstGeom>
            <a:noFill/>
            <a:ln w="9525">
              <a:solidFill>
                <a:schemeClr val="tx1"/>
              </a:solidFill>
              <a:round/>
              <a:headEnd/>
              <a:tailEnd type="triangle" w="lg" len="lg"/>
            </a:ln>
          </p:spPr>
        </p:cxnSp>
        <p:sp>
          <p:nvSpPr>
            <p:cNvPr id="42" name="AutoShape 6"/>
            <p:cNvSpPr>
              <a:spLocks noChangeArrowheads="1"/>
            </p:cNvSpPr>
            <p:nvPr/>
          </p:nvSpPr>
          <p:spPr bwMode="auto">
            <a:xfrm>
              <a:off x="6877616" y="4648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3" name="AutoShape 14"/>
            <p:cNvSpPr>
              <a:spLocks noChangeArrowheads="1"/>
            </p:cNvSpPr>
            <p:nvPr/>
          </p:nvSpPr>
          <p:spPr bwMode="auto">
            <a:xfrm>
              <a:off x="76396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44" name="AutoShape 17"/>
            <p:cNvCxnSpPr>
              <a:cxnSpLocks noChangeShapeType="1"/>
              <a:endCxn id="42" idx="0"/>
            </p:cNvCxnSpPr>
            <p:nvPr/>
          </p:nvCxnSpPr>
          <p:spPr bwMode="auto">
            <a:xfrm>
              <a:off x="7096408" y="4329879"/>
              <a:ext cx="0" cy="318321"/>
            </a:xfrm>
            <a:prstGeom prst="straightConnector1">
              <a:avLst/>
            </a:prstGeom>
            <a:noFill/>
            <a:ln w="9525">
              <a:solidFill>
                <a:schemeClr val="tx1"/>
              </a:solidFill>
              <a:round/>
              <a:headEnd/>
              <a:tailEnd type="triangle" w="lg" len="lg"/>
            </a:ln>
          </p:spPr>
        </p:cxnSp>
        <p:cxnSp>
          <p:nvCxnSpPr>
            <p:cNvPr id="45" name="AutoShape 17"/>
            <p:cNvCxnSpPr>
              <a:cxnSpLocks noChangeShapeType="1"/>
              <a:endCxn id="43" idx="1"/>
            </p:cNvCxnSpPr>
            <p:nvPr/>
          </p:nvCxnSpPr>
          <p:spPr bwMode="auto">
            <a:xfrm>
              <a:off x="7251117" y="4264904"/>
              <a:ext cx="452582" cy="461792"/>
            </a:xfrm>
            <a:prstGeom prst="straightConnector1">
              <a:avLst/>
            </a:prstGeom>
            <a:noFill/>
            <a:ln w="9525">
              <a:solidFill>
                <a:schemeClr val="tx1"/>
              </a:solidFill>
              <a:round/>
              <a:headEnd/>
              <a:tailEnd type="triangle" w="lg" len="lg"/>
            </a:ln>
          </p:spPr>
        </p:cxnSp>
        <p:sp>
          <p:nvSpPr>
            <p:cNvPr id="46" name="AutoShape 6"/>
            <p:cNvSpPr>
              <a:spLocks noChangeArrowheads="1"/>
            </p:cNvSpPr>
            <p:nvPr/>
          </p:nvSpPr>
          <p:spPr bwMode="auto">
            <a:xfrm>
              <a:off x="93922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7" name="AutoShape 8"/>
            <p:cNvSpPr>
              <a:spLocks noChangeArrowheads="1"/>
            </p:cNvSpPr>
            <p:nvPr/>
          </p:nvSpPr>
          <p:spPr bwMode="auto">
            <a:xfrm>
              <a:off x="8610600"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48" name="AutoShape 17"/>
            <p:cNvCxnSpPr>
              <a:cxnSpLocks noChangeShapeType="1"/>
              <a:endCxn id="47" idx="7"/>
            </p:cNvCxnSpPr>
            <p:nvPr/>
          </p:nvCxnSpPr>
          <p:spPr bwMode="auto">
            <a:xfrm flipH="1">
              <a:off x="8984101" y="4278425"/>
              <a:ext cx="472198" cy="448271"/>
            </a:xfrm>
            <a:prstGeom prst="straightConnector1">
              <a:avLst/>
            </a:prstGeom>
            <a:noFill/>
            <a:ln w="9525">
              <a:solidFill>
                <a:schemeClr val="tx1"/>
              </a:solidFill>
              <a:round/>
              <a:headEnd/>
              <a:tailEnd type="triangle" w="lg" len="lg"/>
            </a:ln>
          </p:spPr>
        </p:cxnSp>
        <p:cxnSp>
          <p:nvCxnSpPr>
            <p:cNvPr id="49" name="AutoShape 17"/>
            <p:cNvCxnSpPr>
              <a:cxnSpLocks noChangeShapeType="1"/>
              <a:endCxn id="46" idx="0"/>
            </p:cNvCxnSpPr>
            <p:nvPr/>
          </p:nvCxnSpPr>
          <p:spPr bwMode="auto">
            <a:xfrm>
              <a:off x="9611008" y="4343400"/>
              <a:ext cx="0" cy="318321"/>
            </a:xfrm>
            <a:prstGeom prst="straightConnector1">
              <a:avLst/>
            </a:prstGeom>
            <a:noFill/>
            <a:ln w="9525">
              <a:solidFill>
                <a:schemeClr val="tx1"/>
              </a:solidFill>
              <a:round/>
              <a:headEnd/>
              <a:tailEnd type="triangle" w="lg" len="lg"/>
            </a:ln>
          </p:spPr>
        </p:cxnSp>
        <p:cxnSp>
          <p:nvCxnSpPr>
            <p:cNvPr id="50" name="AutoShape 17"/>
            <p:cNvCxnSpPr>
              <a:cxnSpLocks noChangeShapeType="1"/>
            </p:cNvCxnSpPr>
            <p:nvPr/>
          </p:nvCxnSpPr>
          <p:spPr bwMode="auto">
            <a:xfrm flipH="1">
              <a:off x="7239000" y="5038129"/>
              <a:ext cx="472198" cy="448271"/>
            </a:xfrm>
            <a:prstGeom prst="straightConnector1">
              <a:avLst/>
            </a:prstGeom>
            <a:noFill/>
            <a:ln w="9525">
              <a:solidFill>
                <a:schemeClr val="tx1"/>
              </a:solidFill>
              <a:round/>
              <a:headEnd/>
              <a:tailEnd type="triangle" w="lg" len="lg"/>
            </a:ln>
          </p:spPr>
        </p:cxnSp>
        <p:cxnSp>
          <p:nvCxnSpPr>
            <p:cNvPr id="51" name="AutoShape 17"/>
            <p:cNvCxnSpPr>
              <a:cxnSpLocks noChangeShapeType="1"/>
            </p:cNvCxnSpPr>
            <p:nvPr/>
          </p:nvCxnSpPr>
          <p:spPr bwMode="auto">
            <a:xfrm>
              <a:off x="7865907" y="5103104"/>
              <a:ext cx="0" cy="318321"/>
            </a:xfrm>
            <a:prstGeom prst="straightConnector1">
              <a:avLst/>
            </a:prstGeom>
            <a:noFill/>
            <a:ln w="9525">
              <a:solidFill>
                <a:schemeClr val="tx1"/>
              </a:solidFill>
              <a:round/>
              <a:headEnd/>
              <a:tailEnd type="triangle" w="lg" len="lg"/>
            </a:ln>
          </p:spPr>
        </p:cxnSp>
        <p:cxnSp>
          <p:nvCxnSpPr>
            <p:cNvPr id="52" name="AutoShape 17"/>
            <p:cNvCxnSpPr>
              <a:cxnSpLocks noChangeShapeType="1"/>
            </p:cNvCxnSpPr>
            <p:nvPr/>
          </p:nvCxnSpPr>
          <p:spPr bwMode="auto">
            <a:xfrm>
              <a:off x="8841509" y="5089583"/>
              <a:ext cx="0" cy="318321"/>
            </a:xfrm>
            <a:prstGeom prst="straightConnector1">
              <a:avLst/>
            </a:prstGeom>
            <a:noFill/>
            <a:ln w="9525">
              <a:solidFill>
                <a:schemeClr val="tx1"/>
              </a:solidFill>
              <a:round/>
              <a:headEnd/>
              <a:tailEnd type="triangle" w="lg" len="lg"/>
            </a:ln>
          </p:spPr>
        </p:cxnSp>
        <p:cxnSp>
          <p:nvCxnSpPr>
            <p:cNvPr id="53" name="AutoShape 17"/>
            <p:cNvCxnSpPr>
              <a:cxnSpLocks noChangeShapeType="1"/>
            </p:cNvCxnSpPr>
            <p:nvPr/>
          </p:nvCxnSpPr>
          <p:spPr bwMode="auto">
            <a:xfrm>
              <a:off x="8996218" y="5024608"/>
              <a:ext cx="452582" cy="461792"/>
            </a:xfrm>
            <a:prstGeom prst="straightConnector1">
              <a:avLst/>
            </a:prstGeom>
            <a:noFill/>
            <a:ln w="9525">
              <a:solidFill>
                <a:schemeClr val="tx1"/>
              </a:solidFill>
              <a:round/>
              <a:headEnd/>
              <a:tailEnd type="triangle" w="lg" len="lg"/>
            </a:ln>
          </p:spPr>
        </p:cxnSp>
      </p:grpSp>
      <p:sp>
        <p:nvSpPr>
          <p:cNvPr id="3" name="Rectangle 2"/>
          <p:cNvSpPr/>
          <p:nvPr/>
        </p:nvSpPr>
        <p:spPr>
          <a:xfrm>
            <a:off x="8288764" y="4724400"/>
            <a:ext cx="1236236" cy="1862048"/>
          </a:xfrm>
          <a:prstGeom prst="rect">
            <a:avLst/>
          </a:prstGeom>
        </p:spPr>
        <p:txBody>
          <a:bodyPr wrap="none">
            <a:spAutoFit/>
          </a:bodyPr>
          <a:lstStyle/>
          <a:p>
            <a:r>
              <a:rPr lang="en-US" sz="11500" dirty="0">
                <a:latin typeface="ＭＳ ゴシック"/>
                <a:ea typeface="ＭＳ ゴシック"/>
                <a:cs typeface="ＭＳ ゴシック"/>
              </a:rPr>
              <a:t>∞</a:t>
            </a:r>
            <a:endParaRPr lang="en-US" sz="11500"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BEB6CE0-78A8-B0B2-34E5-C1812BC78864}"/>
                  </a:ext>
                </a:extLst>
              </p14:cNvPr>
              <p14:cNvContentPartPr/>
              <p14:nvPr/>
            </p14:nvContentPartPr>
            <p14:xfrm>
              <a:off x="714240" y="2180520"/>
              <a:ext cx="9875160" cy="4420080"/>
            </p14:xfrm>
          </p:contentPart>
        </mc:Choice>
        <mc:Fallback>
          <p:pic>
            <p:nvPicPr>
              <p:cNvPr id="4" name="Ink 3">
                <a:extLst>
                  <a:ext uri="{FF2B5EF4-FFF2-40B4-BE49-F238E27FC236}">
                    <a16:creationId xmlns:a16="http://schemas.microsoft.com/office/drawing/2014/main" id="{CBEB6CE0-78A8-B0B2-34E5-C1812BC78864}"/>
                  </a:ext>
                </a:extLst>
              </p:cNvPr>
              <p:cNvPicPr/>
              <p:nvPr/>
            </p:nvPicPr>
            <p:blipFill>
              <a:blip r:embed="rId3"/>
              <a:stretch>
                <a:fillRect/>
              </a:stretch>
            </p:blipFill>
            <p:spPr>
              <a:xfrm>
                <a:off x="704880" y="2171160"/>
                <a:ext cx="9893880" cy="4438800"/>
              </a:xfrm>
              <a:prstGeom prst="rect">
                <a:avLst/>
              </a:prstGeom>
            </p:spPr>
          </p:pic>
        </mc:Fallback>
      </mc:AlternateContent>
    </p:spTree>
    <p:extLst>
      <p:ext uri="{BB962C8B-B14F-4D97-AF65-F5344CB8AC3E}">
        <p14:creationId xmlns:p14="http://schemas.microsoft.com/office/powerpoint/2010/main" val="35833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Search </a:t>
            </a:r>
            <a:r>
              <a:rPr lang="en-US" dirty="0" err="1"/>
              <a:t>vs</a:t>
            </a:r>
            <a:r>
              <a:rPr lang="en-US" dirty="0"/>
              <a:t> Graph Search</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552"/>
            <a:ext cx="9932987" cy="4409371"/>
          </a:xfrm>
          <a:prstGeom prst="rect">
            <a:avLst/>
          </a:prstGeom>
          <a:noFill/>
        </p:spPr>
      </p:pic>
    </p:spTree>
    <p:extLst>
      <p:ext uri="{BB962C8B-B14F-4D97-AF65-F5344CB8AC3E}">
        <p14:creationId xmlns:p14="http://schemas.microsoft.com/office/powerpoint/2010/main" val="94472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5824349"/>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TREE_SEARCH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641E913-380E-6DD2-B4DD-9EB99A4BE75C}"/>
                  </a:ext>
                </a:extLst>
              </p14:cNvPr>
              <p14:cNvContentPartPr/>
              <p14:nvPr/>
            </p14:nvContentPartPr>
            <p14:xfrm>
              <a:off x="1906920" y="1421640"/>
              <a:ext cx="3059640" cy="2160000"/>
            </p14:xfrm>
          </p:contentPart>
        </mc:Choice>
        <mc:Fallback>
          <p:pic>
            <p:nvPicPr>
              <p:cNvPr id="2" name="Ink 1">
                <a:extLst>
                  <a:ext uri="{FF2B5EF4-FFF2-40B4-BE49-F238E27FC236}">
                    <a16:creationId xmlns:a16="http://schemas.microsoft.com/office/drawing/2014/main" id="{0641E913-380E-6DD2-B4DD-9EB99A4BE75C}"/>
                  </a:ext>
                </a:extLst>
              </p:cNvPr>
              <p:cNvPicPr/>
              <p:nvPr/>
            </p:nvPicPr>
            <p:blipFill>
              <a:blip r:embed="rId3"/>
              <a:stretch>
                <a:fillRect/>
              </a:stretch>
            </p:blipFill>
            <p:spPr>
              <a:xfrm>
                <a:off x="1897560" y="1412280"/>
                <a:ext cx="3078360" cy="2178720"/>
              </a:xfrm>
              <a:prstGeom prst="rect">
                <a:avLst/>
              </a:prstGeom>
            </p:spPr>
          </p:pic>
        </mc:Fallback>
      </mc:AlternateContent>
    </p:spTree>
    <p:extLst>
      <p:ext uri="{BB962C8B-B14F-4D97-AF65-F5344CB8AC3E}">
        <p14:creationId xmlns:p14="http://schemas.microsoft.com/office/powerpoint/2010/main" val="26960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145915" cy="4957838"/>
          </a:xfrm>
        </p:spPr>
        <p:txBody>
          <a:bodyPr/>
          <a:lstStyle/>
          <a:p>
            <a:r>
              <a:rPr lang="en-US" dirty="0"/>
              <a:t>If you are not on Piazza, Gradescope, and Canvas</a:t>
            </a:r>
          </a:p>
          <a:p>
            <a:pPr marL="457200" indent="-457200">
              <a:buFont typeface="Wingdings" panose="05000000000000000000" pitchFamily="2" charset="2"/>
              <a:buChar char="§"/>
            </a:pPr>
            <a:r>
              <a:rPr lang="en-US" dirty="0">
                <a:solidFill>
                  <a:schemeClr val="tx1"/>
                </a:solidFill>
              </a:rPr>
              <a:t>E-mail me: </a:t>
            </a:r>
            <a:r>
              <a:rPr lang="en-US" dirty="0" err="1">
                <a:solidFill>
                  <a:schemeClr val="tx1"/>
                </a:solidFill>
              </a:rPr>
              <a:t>srosenth@andrew.cmu.edu</a:t>
            </a:r>
            <a:endParaRPr lang="en-US" dirty="0">
              <a:solidFill>
                <a:schemeClr val="tx1"/>
              </a:solidFill>
            </a:endParaRPr>
          </a:p>
          <a:p>
            <a:endParaRPr lang="en-US" dirty="0"/>
          </a:p>
          <a:p>
            <a:r>
              <a:rPr lang="en-US" dirty="0"/>
              <a:t>Recitation starting this Friday</a:t>
            </a:r>
          </a:p>
          <a:p>
            <a:pPr marL="457200" indent="-457200">
              <a:buFont typeface="Wingdings" panose="05000000000000000000" pitchFamily="2" charset="2"/>
              <a:buChar char="§"/>
            </a:pPr>
            <a:r>
              <a:rPr lang="en-US" dirty="0">
                <a:solidFill>
                  <a:schemeClr val="tx1"/>
                </a:solidFill>
              </a:rPr>
              <a:t>Start P0 before recitation to make sure Python 3.10 is working for you</a:t>
            </a:r>
          </a:p>
          <a:p>
            <a:pPr marL="457200" indent="-457200">
              <a:buFont typeface="Wingdings" panose="05000000000000000000" pitchFamily="2" charset="2"/>
              <a:buChar char="§"/>
            </a:pPr>
            <a:r>
              <a:rPr lang="en-US" dirty="0">
                <a:solidFill>
                  <a:schemeClr val="tx1"/>
                </a:solidFill>
              </a:rPr>
              <a:t>Choose any section for first two weeks</a:t>
            </a:r>
          </a:p>
          <a:p>
            <a:pPr marL="457200" indent="-457200">
              <a:buFont typeface="Wingdings" panose="05000000000000000000" pitchFamily="2" charset="2"/>
              <a:buChar char="§"/>
            </a:pPr>
            <a:r>
              <a:rPr lang="en-US" dirty="0">
                <a:solidFill>
                  <a:schemeClr val="tx1"/>
                </a:solidFill>
              </a:rPr>
              <a:t>We’ll have you commit to a recitation section after the third week</a:t>
            </a:r>
          </a:p>
          <a:p>
            <a:pPr marL="457200" indent="-457200">
              <a:buFont typeface="Wingdings" panose="05000000000000000000" pitchFamily="2" charset="2"/>
              <a:buChar char="§"/>
            </a:pPr>
            <a:r>
              <a:rPr lang="en-US" dirty="0">
                <a:solidFill>
                  <a:schemeClr val="tx1"/>
                </a:solidFill>
              </a:rPr>
              <a:t>Priority given to students in the section</a:t>
            </a:r>
          </a:p>
          <a:p>
            <a:pPr marL="457200" indent="-457200">
              <a:buFont typeface="Wingdings" panose="05000000000000000000" pitchFamily="2" charset="2"/>
              <a:buChar char="§"/>
            </a:pPr>
            <a:r>
              <a:rPr lang="en-US" dirty="0">
                <a:solidFill>
                  <a:schemeClr val="tx1"/>
                </a:solidFill>
              </a:rPr>
              <a:t>Stay tuned to Piazza for form to informally switch sections if space</a:t>
            </a:r>
          </a:p>
          <a:p>
            <a:pPr marL="457200" indent="-457200">
              <a:buFont typeface="Wingdings" panose="05000000000000000000" pitchFamily="2" charset="2"/>
              <a:buChar char="§"/>
            </a:pP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19883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6267548"/>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GRAPH_SEARCH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r>
              <a:rPr lang="en-US" sz="2400" b="1" dirty="0"/>
              <a:t>initialize the </a:t>
            </a:r>
            <a:r>
              <a:rPr lang="en-US" sz="2400" b="1" dirty="0">
                <a:solidFill>
                  <a:srgbClr val="0000FF"/>
                </a:solidFill>
              </a:rPr>
              <a:t>explored set</a:t>
            </a:r>
            <a:r>
              <a:rPr lang="en-US" sz="2400" b="1" dirty="0"/>
              <a:t> to be empty</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r>
              <a:rPr lang="en-US" sz="2400" b="1" dirty="0"/>
              <a:t>add the </a:t>
            </a:r>
            <a:r>
              <a:rPr lang="en-US" sz="2400" b="1" dirty="0">
                <a:solidFill>
                  <a:srgbClr val="0000FF"/>
                </a:solidFill>
              </a:rPr>
              <a:t>node </a:t>
            </a:r>
            <a:r>
              <a:rPr lang="en-US" sz="2400" b="1" dirty="0"/>
              <a:t>state to the </a:t>
            </a:r>
            <a:r>
              <a:rPr lang="en-US" sz="2400" b="1" dirty="0">
                <a:solidFill>
                  <a:srgbClr val="0000FF"/>
                </a:solidFill>
              </a:rPr>
              <a:t>explored set</a:t>
            </a:r>
            <a:endParaRPr lang="en-US" sz="2400" b="1" dirty="0"/>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t>
            </a:r>
            <a:r>
              <a:rPr lang="en-US" sz="2400" b="1" dirty="0"/>
              <a:t>if the </a:t>
            </a:r>
            <a:r>
              <a:rPr lang="en-US" sz="2400" b="1" dirty="0">
                <a:solidFill>
                  <a:srgbClr val="0000FF"/>
                </a:solidFill>
              </a:rPr>
              <a:t>child </a:t>
            </a:r>
            <a:r>
              <a:rPr lang="en-US" sz="2400" b="1" dirty="0"/>
              <a:t>state is not already in the </a:t>
            </a:r>
            <a:r>
              <a:rPr lang="en-US" sz="2400" b="1" dirty="0">
                <a:solidFill>
                  <a:srgbClr val="0000FF"/>
                </a:solidFill>
              </a:rPr>
              <a:t>frontier</a:t>
            </a:r>
            <a:r>
              <a:rPr lang="en-US" sz="2400" b="1" dirty="0"/>
              <a:t> or </a:t>
            </a:r>
            <a:r>
              <a:rPr lang="en-US" sz="2400" b="1" dirty="0">
                <a:solidFill>
                  <a:srgbClr val="0000FF"/>
                </a:solidFill>
              </a:rPr>
              <a:t>explored set </a:t>
            </a:r>
            <a:r>
              <a:rPr lang="en-US" sz="2400" b="1" dirty="0">
                <a:solidFill>
                  <a:schemeClr val="accent2"/>
                </a:solidFill>
              </a:rPr>
              <a:t>then</a:t>
            </a:r>
            <a:endParaRPr lang="en-US" sz="2400" b="1" dirty="0"/>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A03BE69-FF6E-53D7-3404-D457AA843914}"/>
                  </a:ext>
                </a:extLst>
              </p14:cNvPr>
              <p14:cNvContentPartPr/>
              <p14:nvPr/>
            </p14:nvContentPartPr>
            <p14:xfrm>
              <a:off x="1539720" y="939960"/>
              <a:ext cx="9899280" cy="5291640"/>
            </p14:xfrm>
          </p:contentPart>
        </mc:Choice>
        <mc:Fallback>
          <p:pic>
            <p:nvPicPr>
              <p:cNvPr id="2" name="Ink 1">
                <a:extLst>
                  <a:ext uri="{FF2B5EF4-FFF2-40B4-BE49-F238E27FC236}">
                    <a16:creationId xmlns:a16="http://schemas.microsoft.com/office/drawing/2014/main" id="{EA03BE69-FF6E-53D7-3404-D457AA843914}"/>
                  </a:ext>
                </a:extLst>
              </p:cNvPr>
              <p:cNvPicPr/>
              <p:nvPr/>
            </p:nvPicPr>
            <p:blipFill>
              <a:blip r:embed="rId3"/>
              <a:stretch>
                <a:fillRect/>
              </a:stretch>
            </p:blipFill>
            <p:spPr>
              <a:xfrm>
                <a:off x="1530360" y="930600"/>
                <a:ext cx="9918000" cy="5310360"/>
              </a:xfrm>
              <a:prstGeom prst="rect">
                <a:avLst/>
              </a:prstGeom>
            </p:spPr>
          </p:pic>
        </mc:Fallback>
      </mc:AlternateContent>
    </p:spTree>
    <p:extLst>
      <p:ext uri="{BB962C8B-B14F-4D97-AF65-F5344CB8AC3E}">
        <p14:creationId xmlns:p14="http://schemas.microsoft.com/office/powerpoint/2010/main" val="63854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5EE-9574-4CFB-95A6-7AF5B6289729}"/>
              </a:ext>
            </a:extLst>
          </p:cNvPr>
          <p:cNvSpPr>
            <a:spLocks noGrp="1"/>
          </p:cNvSpPr>
          <p:nvPr>
            <p:ph type="title"/>
          </p:nvPr>
        </p:nvSpPr>
        <p:spPr>
          <a:xfrm>
            <a:off x="546819" y="344770"/>
            <a:ext cx="10515600" cy="627812"/>
          </a:xfrm>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5392314A-2FC2-4831-96A2-263F96A8AE85}"/>
              </a:ext>
            </a:extLst>
          </p:cNvPr>
          <p:cNvSpPr>
            <a:spLocks noGrp="1"/>
          </p:cNvSpPr>
          <p:nvPr>
            <p:ph idx="1"/>
          </p:nvPr>
        </p:nvSpPr>
        <p:spPr>
          <a:xfrm>
            <a:off x="546819" y="943217"/>
            <a:ext cx="8435323" cy="2039539"/>
          </a:xfrm>
        </p:spPr>
        <p:txBody>
          <a:bodyPr/>
          <a:lstStyle/>
          <a:p>
            <a:r>
              <a:rPr lang="en-US" dirty="0"/>
              <a:t>What is the relationship between these sets of states after each loop iteration in </a:t>
            </a:r>
            <a:r>
              <a:rPr lang="en-US" dirty="0">
                <a:solidFill>
                  <a:srgbClr val="00B050"/>
                </a:solidFill>
              </a:rPr>
              <a:t>GRAPH_SEARCH</a:t>
            </a:r>
            <a:r>
              <a:rPr lang="en-US" dirty="0"/>
              <a:t>?</a:t>
            </a:r>
          </a:p>
          <a:p>
            <a:r>
              <a:rPr lang="en-US" dirty="0"/>
              <a:t>(Loop invariants!!!)</a:t>
            </a:r>
          </a:p>
        </p:txBody>
      </p:sp>
      <p:grpSp>
        <p:nvGrpSpPr>
          <p:cNvPr id="20" name="Group 19">
            <a:extLst>
              <a:ext uri="{FF2B5EF4-FFF2-40B4-BE49-F238E27FC236}">
                <a16:creationId xmlns:a16="http://schemas.microsoft.com/office/drawing/2014/main" id="{E6738CB5-7A7F-4CF4-A975-959BB6166584}"/>
              </a:ext>
            </a:extLst>
          </p:cNvPr>
          <p:cNvGrpSpPr/>
          <p:nvPr/>
        </p:nvGrpSpPr>
        <p:grpSpPr>
          <a:xfrm>
            <a:off x="648056" y="3159981"/>
            <a:ext cx="3457115" cy="1888367"/>
            <a:chOff x="724116" y="1853643"/>
            <a:chExt cx="3457115" cy="1888367"/>
          </a:xfrm>
        </p:grpSpPr>
        <p:sp>
          <p:nvSpPr>
            <p:cNvPr id="4" name="Rectangle 3">
              <a:extLst>
                <a:ext uri="{FF2B5EF4-FFF2-40B4-BE49-F238E27FC236}">
                  <a16:creationId xmlns:a16="http://schemas.microsoft.com/office/drawing/2014/main" id="{F10E5E15-E3A0-4EF3-A71D-D2E4FFE67283}"/>
                </a:ext>
              </a:extLst>
            </p:cNvPr>
            <p:cNvSpPr/>
            <p:nvPr/>
          </p:nvSpPr>
          <p:spPr>
            <a:xfrm>
              <a:off x="742462"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CE982CF-2CD8-466D-8C9C-5FC251E5FACB}"/>
                </a:ext>
              </a:extLst>
            </p:cNvPr>
            <p:cNvSpPr/>
            <p:nvPr/>
          </p:nvSpPr>
          <p:spPr>
            <a:xfrm>
              <a:off x="893615"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4F596F-E45C-4EB9-88C1-973988F8B1C6}"/>
                </a:ext>
              </a:extLst>
            </p:cNvPr>
            <p:cNvSpPr txBox="1"/>
            <p:nvPr/>
          </p:nvSpPr>
          <p:spPr>
            <a:xfrm>
              <a:off x="724116" y="1853643"/>
              <a:ext cx="333746" cy="400110"/>
            </a:xfrm>
            <a:prstGeom prst="rect">
              <a:avLst/>
            </a:prstGeom>
            <a:noFill/>
          </p:spPr>
          <p:txBody>
            <a:bodyPr wrap="none" rtlCol="0">
              <a:spAutoFit/>
            </a:bodyPr>
            <a:lstStyle/>
            <a:p>
              <a:r>
                <a:rPr lang="en-US" sz="2000" dirty="0"/>
                <a:t>A</a:t>
              </a:r>
              <a:endParaRPr lang="en-US" dirty="0"/>
            </a:p>
          </p:txBody>
        </p:sp>
        <p:sp>
          <p:nvSpPr>
            <p:cNvPr id="7" name="TextBox 6">
              <a:extLst>
                <a:ext uri="{FF2B5EF4-FFF2-40B4-BE49-F238E27FC236}">
                  <a16:creationId xmlns:a16="http://schemas.microsoft.com/office/drawing/2014/main" id="{4C67BB73-8E94-49C3-B0C8-0889547590D3}"/>
                </a:ext>
              </a:extLst>
            </p:cNvPr>
            <p:cNvSpPr txBox="1"/>
            <p:nvPr/>
          </p:nvSpPr>
          <p:spPr>
            <a:xfrm>
              <a:off x="983316"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8" name="Oval 7">
              <a:extLst>
                <a:ext uri="{FF2B5EF4-FFF2-40B4-BE49-F238E27FC236}">
                  <a16:creationId xmlns:a16="http://schemas.microsoft.com/office/drawing/2014/main" id="{E7DF973E-655B-45FD-A239-BE3F1AE3C047}"/>
                </a:ext>
              </a:extLst>
            </p:cNvPr>
            <p:cNvSpPr/>
            <p:nvPr/>
          </p:nvSpPr>
          <p:spPr>
            <a:xfrm>
              <a:off x="2996232"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TextBox 8">
              <a:extLst>
                <a:ext uri="{FF2B5EF4-FFF2-40B4-BE49-F238E27FC236}">
                  <a16:creationId xmlns:a16="http://schemas.microsoft.com/office/drawing/2014/main" id="{DCA5F3CC-6FDF-437C-AEE1-0528D8E8621E}"/>
                </a:ext>
              </a:extLst>
            </p:cNvPr>
            <p:cNvSpPr txBox="1"/>
            <p:nvPr/>
          </p:nvSpPr>
          <p:spPr>
            <a:xfrm>
              <a:off x="2977049"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0" name="Oval 9">
              <a:extLst>
                <a:ext uri="{FF2B5EF4-FFF2-40B4-BE49-F238E27FC236}">
                  <a16:creationId xmlns:a16="http://schemas.microsoft.com/office/drawing/2014/main" id="{31A666F0-5452-43E7-98B8-6D6A8DF0F216}"/>
                </a:ext>
              </a:extLst>
            </p:cNvPr>
            <p:cNvSpPr/>
            <p:nvPr/>
          </p:nvSpPr>
          <p:spPr>
            <a:xfrm>
              <a:off x="1937602"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extBox 10">
              <a:extLst>
                <a:ext uri="{FF2B5EF4-FFF2-40B4-BE49-F238E27FC236}">
                  <a16:creationId xmlns:a16="http://schemas.microsoft.com/office/drawing/2014/main" id="{C9A1012B-F36C-4660-AEAE-D61F2EA87794}"/>
                </a:ext>
              </a:extLst>
            </p:cNvPr>
            <p:cNvSpPr txBox="1"/>
            <p:nvPr/>
          </p:nvSpPr>
          <p:spPr>
            <a:xfrm>
              <a:off x="2048381"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29" name="Group 28">
            <a:extLst>
              <a:ext uri="{FF2B5EF4-FFF2-40B4-BE49-F238E27FC236}">
                <a16:creationId xmlns:a16="http://schemas.microsoft.com/office/drawing/2014/main" id="{B113DC9E-F3A8-41B7-8B85-BB8FF40E5FAF}"/>
              </a:ext>
            </a:extLst>
          </p:cNvPr>
          <p:cNvGrpSpPr/>
          <p:nvPr/>
        </p:nvGrpSpPr>
        <p:grpSpPr>
          <a:xfrm>
            <a:off x="4524866" y="3159981"/>
            <a:ext cx="3457115" cy="1888367"/>
            <a:chOff x="4595673" y="1853643"/>
            <a:chExt cx="3457115" cy="1888367"/>
          </a:xfrm>
        </p:grpSpPr>
        <p:sp>
          <p:nvSpPr>
            <p:cNvPr id="12" name="Rectangle 11">
              <a:extLst>
                <a:ext uri="{FF2B5EF4-FFF2-40B4-BE49-F238E27FC236}">
                  <a16:creationId xmlns:a16="http://schemas.microsoft.com/office/drawing/2014/main" id="{45A637BA-4E1D-4EDF-B3C3-27F4FC87F2A2}"/>
                </a:ext>
              </a:extLst>
            </p:cNvPr>
            <p:cNvSpPr/>
            <p:nvPr/>
          </p:nvSpPr>
          <p:spPr>
            <a:xfrm>
              <a:off x="4614019"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4ECB7C-0CA8-4107-9F8D-06C379EC515B}"/>
                </a:ext>
              </a:extLst>
            </p:cNvPr>
            <p:cNvSpPr/>
            <p:nvPr/>
          </p:nvSpPr>
          <p:spPr>
            <a:xfrm>
              <a:off x="4765172"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7A4A35-C0CC-4368-9E90-6F133B5CC0AA}"/>
                </a:ext>
              </a:extLst>
            </p:cNvPr>
            <p:cNvSpPr txBox="1"/>
            <p:nvPr/>
          </p:nvSpPr>
          <p:spPr>
            <a:xfrm>
              <a:off x="4595673" y="1853643"/>
              <a:ext cx="324128" cy="400110"/>
            </a:xfrm>
            <a:prstGeom prst="rect">
              <a:avLst/>
            </a:prstGeom>
            <a:noFill/>
          </p:spPr>
          <p:txBody>
            <a:bodyPr wrap="none" rtlCol="0">
              <a:spAutoFit/>
            </a:bodyPr>
            <a:lstStyle/>
            <a:p>
              <a:r>
                <a:rPr lang="en-US" sz="2000" dirty="0"/>
                <a:t>B</a:t>
              </a:r>
              <a:endParaRPr lang="en-US" dirty="0"/>
            </a:p>
          </p:txBody>
        </p:sp>
        <p:sp>
          <p:nvSpPr>
            <p:cNvPr id="15" name="TextBox 14">
              <a:extLst>
                <a:ext uri="{FF2B5EF4-FFF2-40B4-BE49-F238E27FC236}">
                  <a16:creationId xmlns:a16="http://schemas.microsoft.com/office/drawing/2014/main" id="{030A9FCA-CF0C-4FA3-8512-4872D8464EF9}"/>
                </a:ext>
              </a:extLst>
            </p:cNvPr>
            <p:cNvSpPr txBox="1"/>
            <p:nvPr/>
          </p:nvSpPr>
          <p:spPr>
            <a:xfrm>
              <a:off x="4854873"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16" name="Oval 15">
              <a:extLst>
                <a:ext uri="{FF2B5EF4-FFF2-40B4-BE49-F238E27FC236}">
                  <a16:creationId xmlns:a16="http://schemas.microsoft.com/office/drawing/2014/main" id="{3483B548-022A-4047-A11B-4F2F78D44509}"/>
                </a:ext>
              </a:extLst>
            </p:cNvPr>
            <p:cNvSpPr/>
            <p:nvPr/>
          </p:nvSpPr>
          <p:spPr>
            <a:xfrm>
              <a:off x="6867789"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7" name="TextBox 16">
              <a:extLst>
                <a:ext uri="{FF2B5EF4-FFF2-40B4-BE49-F238E27FC236}">
                  <a16:creationId xmlns:a16="http://schemas.microsoft.com/office/drawing/2014/main" id="{6E63FF02-F845-4910-9617-4B781DD32EFA}"/>
                </a:ext>
              </a:extLst>
            </p:cNvPr>
            <p:cNvSpPr txBox="1"/>
            <p:nvPr/>
          </p:nvSpPr>
          <p:spPr>
            <a:xfrm>
              <a:off x="6848606"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8" name="Oval 17">
              <a:extLst>
                <a:ext uri="{FF2B5EF4-FFF2-40B4-BE49-F238E27FC236}">
                  <a16:creationId xmlns:a16="http://schemas.microsoft.com/office/drawing/2014/main" id="{9203A958-FD76-4BF5-8F9D-FA78B92B0A5C}"/>
                </a:ext>
              </a:extLst>
            </p:cNvPr>
            <p:cNvSpPr/>
            <p:nvPr/>
          </p:nvSpPr>
          <p:spPr>
            <a:xfrm>
              <a:off x="5449651"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TextBox 18">
              <a:extLst>
                <a:ext uri="{FF2B5EF4-FFF2-40B4-BE49-F238E27FC236}">
                  <a16:creationId xmlns:a16="http://schemas.microsoft.com/office/drawing/2014/main" id="{3022DCFE-78E7-47B2-8561-F99F8540D00E}"/>
                </a:ext>
              </a:extLst>
            </p:cNvPr>
            <p:cNvSpPr txBox="1"/>
            <p:nvPr/>
          </p:nvSpPr>
          <p:spPr>
            <a:xfrm>
              <a:off x="5560430"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30" name="Group 29">
            <a:extLst>
              <a:ext uri="{FF2B5EF4-FFF2-40B4-BE49-F238E27FC236}">
                <a16:creationId xmlns:a16="http://schemas.microsoft.com/office/drawing/2014/main" id="{2253F68B-EB56-4E2B-A507-7A255EDBF3EE}"/>
              </a:ext>
            </a:extLst>
          </p:cNvPr>
          <p:cNvGrpSpPr/>
          <p:nvPr/>
        </p:nvGrpSpPr>
        <p:grpSpPr>
          <a:xfrm>
            <a:off x="8434015" y="3170086"/>
            <a:ext cx="3438769" cy="1878262"/>
            <a:chOff x="3567567" y="4153570"/>
            <a:chExt cx="3438769" cy="1878262"/>
          </a:xfrm>
        </p:grpSpPr>
        <p:sp>
          <p:nvSpPr>
            <p:cNvPr id="21" name="Rectangle 20">
              <a:extLst>
                <a:ext uri="{FF2B5EF4-FFF2-40B4-BE49-F238E27FC236}">
                  <a16:creationId xmlns:a16="http://schemas.microsoft.com/office/drawing/2014/main" id="{18128182-CB62-49C7-BC37-492AC7E7849F}"/>
                </a:ext>
              </a:extLst>
            </p:cNvPr>
            <p:cNvSpPr/>
            <p:nvPr/>
          </p:nvSpPr>
          <p:spPr>
            <a:xfrm>
              <a:off x="3567567" y="4188960"/>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BFD14E-DE6C-4CB6-98D7-9EAD69FD2587}"/>
                </a:ext>
              </a:extLst>
            </p:cNvPr>
            <p:cNvSpPr/>
            <p:nvPr/>
          </p:nvSpPr>
          <p:spPr>
            <a:xfrm>
              <a:off x="3737449" y="4692846"/>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1259D9F-D82A-452A-9F81-386CF44AFB68}"/>
                </a:ext>
              </a:extLst>
            </p:cNvPr>
            <p:cNvSpPr txBox="1"/>
            <p:nvPr/>
          </p:nvSpPr>
          <p:spPr>
            <a:xfrm>
              <a:off x="3567950" y="4153570"/>
              <a:ext cx="320922" cy="400110"/>
            </a:xfrm>
            <a:prstGeom prst="rect">
              <a:avLst/>
            </a:prstGeom>
            <a:noFill/>
          </p:spPr>
          <p:txBody>
            <a:bodyPr wrap="none" rtlCol="0">
              <a:spAutoFit/>
            </a:bodyPr>
            <a:lstStyle/>
            <a:p>
              <a:r>
                <a:rPr lang="en-US" sz="2000" dirty="0"/>
                <a:t>C</a:t>
              </a:r>
              <a:endParaRPr lang="en-US" dirty="0"/>
            </a:p>
          </p:txBody>
        </p:sp>
        <p:sp>
          <p:nvSpPr>
            <p:cNvPr id="24" name="TextBox 23">
              <a:extLst>
                <a:ext uri="{FF2B5EF4-FFF2-40B4-BE49-F238E27FC236}">
                  <a16:creationId xmlns:a16="http://schemas.microsoft.com/office/drawing/2014/main" id="{9D6E18F0-FA3B-4575-90D1-E6E2A83C5542}"/>
                </a:ext>
              </a:extLst>
            </p:cNvPr>
            <p:cNvSpPr txBox="1"/>
            <p:nvPr/>
          </p:nvSpPr>
          <p:spPr>
            <a:xfrm>
              <a:off x="3827150" y="4374424"/>
              <a:ext cx="916148" cy="338554"/>
            </a:xfrm>
            <a:prstGeom prst="rect">
              <a:avLst/>
            </a:prstGeom>
            <a:noFill/>
          </p:spPr>
          <p:txBody>
            <a:bodyPr wrap="none" rtlCol="0">
              <a:spAutoFit/>
            </a:bodyPr>
            <a:lstStyle/>
            <a:p>
              <a:r>
                <a:rPr lang="en-US" sz="1600" dirty="0">
                  <a:solidFill>
                    <a:srgbClr val="00B0F0"/>
                  </a:solidFill>
                </a:rPr>
                <a:t>Explored</a:t>
              </a:r>
            </a:p>
          </p:txBody>
        </p:sp>
        <p:sp>
          <p:nvSpPr>
            <p:cNvPr id="25" name="Oval 24">
              <a:extLst>
                <a:ext uri="{FF2B5EF4-FFF2-40B4-BE49-F238E27FC236}">
                  <a16:creationId xmlns:a16="http://schemas.microsoft.com/office/drawing/2014/main" id="{16CBF9DE-CE1E-44CF-B55D-24FF3A55A4F7}"/>
                </a:ext>
              </a:extLst>
            </p:cNvPr>
            <p:cNvSpPr/>
            <p:nvPr/>
          </p:nvSpPr>
          <p:spPr>
            <a:xfrm>
              <a:off x="5840066" y="4692846"/>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0C699D83-F971-409E-8DA6-2A67D6E40247}"/>
                </a:ext>
              </a:extLst>
            </p:cNvPr>
            <p:cNvSpPr txBox="1"/>
            <p:nvPr/>
          </p:nvSpPr>
          <p:spPr>
            <a:xfrm>
              <a:off x="5820883" y="4374424"/>
              <a:ext cx="1138645" cy="338554"/>
            </a:xfrm>
            <a:prstGeom prst="rect">
              <a:avLst/>
            </a:prstGeom>
            <a:noFill/>
          </p:spPr>
          <p:txBody>
            <a:bodyPr wrap="none" rtlCol="0">
              <a:spAutoFit/>
            </a:bodyPr>
            <a:lstStyle/>
            <a:p>
              <a:r>
                <a:rPr lang="en-US" sz="1600" dirty="0">
                  <a:solidFill>
                    <a:srgbClr val="7030A0"/>
                  </a:solidFill>
                </a:rPr>
                <a:t>Never Seen</a:t>
              </a:r>
            </a:p>
          </p:txBody>
        </p:sp>
        <p:sp>
          <p:nvSpPr>
            <p:cNvPr id="27" name="Oval 26">
              <a:extLst>
                <a:ext uri="{FF2B5EF4-FFF2-40B4-BE49-F238E27FC236}">
                  <a16:creationId xmlns:a16="http://schemas.microsoft.com/office/drawing/2014/main" id="{D2C84083-1BE0-492D-A13E-DAE1EC510055}"/>
                </a:ext>
              </a:extLst>
            </p:cNvPr>
            <p:cNvSpPr/>
            <p:nvPr/>
          </p:nvSpPr>
          <p:spPr>
            <a:xfrm>
              <a:off x="4035679" y="5001260"/>
              <a:ext cx="649785" cy="6237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a:extLst>
                <a:ext uri="{FF2B5EF4-FFF2-40B4-BE49-F238E27FC236}">
                  <a16:creationId xmlns:a16="http://schemas.microsoft.com/office/drawing/2014/main" id="{495B17B0-C12A-498B-A567-DA9C36714949}"/>
                </a:ext>
              </a:extLst>
            </p:cNvPr>
            <p:cNvSpPr txBox="1"/>
            <p:nvPr/>
          </p:nvSpPr>
          <p:spPr>
            <a:xfrm>
              <a:off x="4115694" y="5693278"/>
              <a:ext cx="852669" cy="338554"/>
            </a:xfrm>
            <a:prstGeom prst="rect">
              <a:avLst/>
            </a:prstGeom>
            <a:noFill/>
          </p:spPr>
          <p:txBody>
            <a:bodyPr wrap="none" rtlCol="0">
              <a:spAutoFit/>
            </a:bodyPr>
            <a:lstStyle/>
            <a:p>
              <a:r>
                <a:rPr lang="en-US" sz="1600" dirty="0">
                  <a:solidFill>
                    <a:srgbClr val="C00000"/>
                  </a:solidFill>
                </a:rPr>
                <a:t>Frontier</a:t>
              </a:r>
            </a:p>
          </p:txBody>
        </p:sp>
      </p:grp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7575AB71-FC6F-C54C-4CCC-1D7CCBC7B39D}"/>
                  </a:ext>
                </a:extLst>
              </p14:cNvPr>
              <p14:cNvContentPartPr/>
              <p14:nvPr/>
            </p14:nvContentPartPr>
            <p14:xfrm>
              <a:off x="1488600" y="3931200"/>
              <a:ext cx="8104680" cy="1880280"/>
            </p14:xfrm>
          </p:contentPart>
        </mc:Choice>
        <mc:Fallback>
          <p:pic>
            <p:nvPicPr>
              <p:cNvPr id="31" name="Ink 30">
                <a:extLst>
                  <a:ext uri="{FF2B5EF4-FFF2-40B4-BE49-F238E27FC236}">
                    <a16:creationId xmlns:a16="http://schemas.microsoft.com/office/drawing/2014/main" id="{7575AB71-FC6F-C54C-4CCC-1D7CCBC7B39D}"/>
                  </a:ext>
                </a:extLst>
              </p:cNvPr>
              <p:cNvPicPr/>
              <p:nvPr/>
            </p:nvPicPr>
            <p:blipFill>
              <a:blip r:embed="rId4"/>
              <a:stretch>
                <a:fillRect/>
              </a:stretch>
            </p:blipFill>
            <p:spPr>
              <a:xfrm>
                <a:off x="1479240" y="3921840"/>
                <a:ext cx="8123400" cy="1899000"/>
              </a:xfrm>
              <a:prstGeom prst="rect">
                <a:avLst/>
              </a:prstGeom>
            </p:spPr>
          </p:pic>
        </mc:Fallback>
      </mc:AlternateContent>
    </p:spTree>
    <p:extLst>
      <p:ext uri="{BB962C8B-B14F-4D97-AF65-F5344CB8AC3E}">
        <p14:creationId xmlns:p14="http://schemas.microsoft.com/office/powerpoint/2010/main" val="249030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B84B-43BF-4CE3-A054-F2C6EB4405BA}"/>
              </a:ext>
            </a:extLst>
          </p:cNvPr>
          <p:cNvSpPr>
            <a:spLocks noGrp="1"/>
          </p:cNvSpPr>
          <p:nvPr>
            <p:ph type="title"/>
          </p:nvPr>
        </p:nvSpPr>
        <p:spPr>
          <a:xfrm>
            <a:off x="287994" y="0"/>
            <a:ext cx="10515600" cy="627812"/>
          </a:xfrm>
        </p:spPr>
        <p:txBody>
          <a:bodyPr/>
          <a:lstStyle/>
          <a:p>
            <a:r>
              <a:rPr lang="en-US" dirty="0">
                <a:solidFill>
                  <a:srgbClr val="C00000"/>
                </a:solidFill>
              </a:rPr>
              <a:t>Poll 1</a:t>
            </a:r>
          </a:p>
        </p:txBody>
      </p:sp>
      <p:sp>
        <p:nvSpPr>
          <p:cNvPr id="4" name="TextBox 3">
            <a:extLst>
              <a:ext uri="{FF2B5EF4-FFF2-40B4-BE49-F238E27FC236}">
                <a16:creationId xmlns:a16="http://schemas.microsoft.com/office/drawing/2014/main" id="{F9F48F1F-34A3-4186-9106-B878F8B61AEA}"/>
              </a:ext>
            </a:extLst>
          </p:cNvPr>
          <p:cNvSpPr txBox="1"/>
          <p:nvPr/>
        </p:nvSpPr>
        <p:spPr>
          <a:xfrm>
            <a:off x="287994" y="590452"/>
            <a:ext cx="11351907" cy="6267548"/>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GRAPH-SEARCH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r>
              <a:rPr lang="en-US" sz="2400" b="1" dirty="0"/>
              <a:t>initialize the </a:t>
            </a:r>
            <a:r>
              <a:rPr lang="en-US" sz="2400" b="1" dirty="0">
                <a:solidFill>
                  <a:srgbClr val="0000FF"/>
                </a:solidFill>
              </a:rPr>
              <a:t>explored set</a:t>
            </a:r>
            <a:r>
              <a:rPr lang="en-US" sz="2400" b="1" dirty="0"/>
              <a:t> to be empty</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r>
              <a:rPr lang="en-US" sz="2400" b="1" dirty="0"/>
              <a:t>add the </a:t>
            </a:r>
            <a:r>
              <a:rPr lang="en-US" sz="2400" b="1" dirty="0">
                <a:solidFill>
                  <a:srgbClr val="0000FF"/>
                </a:solidFill>
              </a:rPr>
              <a:t>node </a:t>
            </a:r>
            <a:r>
              <a:rPr lang="en-US" sz="2400" b="1" dirty="0"/>
              <a:t>state to the </a:t>
            </a:r>
            <a:r>
              <a:rPr lang="en-US" sz="2400" b="1" dirty="0">
                <a:solidFill>
                  <a:srgbClr val="0000FF"/>
                </a:solidFill>
              </a:rPr>
              <a:t>explored set</a:t>
            </a:r>
            <a:endParaRPr lang="en-US" sz="2400" b="1" dirty="0"/>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t>
            </a:r>
            <a:r>
              <a:rPr lang="en-US" sz="2400" b="1" dirty="0"/>
              <a:t>if the </a:t>
            </a:r>
            <a:r>
              <a:rPr lang="en-US" sz="2400" b="1" dirty="0">
                <a:solidFill>
                  <a:srgbClr val="0000FF"/>
                </a:solidFill>
              </a:rPr>
              <a:t>child </a:t>
            </a:r>
            <a:r>
              <a:rPr lang="en-US" sz="2400" b="1" dirty="0"/>
              <a:t>state is not already in the </a:t>
            </a:r>
            <a:r>
              <a:rPr lang="en-US" sz="2400" b="1" dirty="0">
                <a:solidFill>
                  <a:srgbClr val="0000FF"/>
                </a:solidFill>
              </a:rPr>
              <a:t>frontier</a:t>
            </a:r>
            <a:r>
              <a:rPr lang="en-US" sz="2400" b="1" dirty="0"/>
              <a:t> or </a:t>
            </a:r>
            <a:r>
              <a:rPr lang="en-US" sz="2400" b="1" dirty="0">
                <a:solidFill>
                  <a:srgbClr val="0000FF"/>
                </a:solidFill>
              </a:rPr>
              <a:t>explored set </a:t>
            </a:r>
            <a:r>
              <a:rPr lang="en-US" sz="2400" b="1" dirty="0">
                <a:solidFill>
                  <a:schemeClr val="accent2"/>
                </a:solidFill>
              </a:rPr>
              <a:t>then</a:t>
            </a:r>
            <a:endParaRPr lang="en-US" sz="2400" b="1" dirty="0"/>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A3F6D9EA-1DF1-7DD1-6A76-7B1E5B54D3A9}"/>
                  </a:ext>
                </a:extLst>
              </p14:cNvPr>
              <p14:cNvContentPartPr/>
              <p14:nvPr/>
            </p14:nvContentPartPr>
            <p14:xfrm>
              <a:off x="387000" y="2103480"/>
              <a:ext cx="11806560" cy="4274280"/>
            </p14:xfrm>
          </p:contentPart>
        </mc:Choice>
        <mc:Fallback>
          <p:pic>
            <p:nvPicPr>
              <p:cNvPr id="3" name="Ink 2">
                <a:extLst>
                  <a:ext uri="{FF2B5EF4-FFF2-40B4-BE49-F238E27FC236}">
                    <a16:creationId xmlns:a16="http://schemas.microsoft.com/office/drawing/2014/main" id="{A3F6D9EA-1DF1-7DD1-6A76-7B1E5B54D3A9}"/>
                  </a:ext>
                </a:extLst>
              </p:cNvPr>
              <p:cNvPicPr/>
              <p:nvPr/>
            </p:nvPicPr>
            <p:blipFill>
              <a:blip r:embed="rId3"/>
              <a:stretch>
                <a:fillRect/>
              </a:stretch>
            </p:blipFill>
            <p:spPr>
              <a:xfrm>
                <a:off x="377640" y="2094120"/>
                <a:ext cx="11825280" cy="4293000"/>
              </a:xfrm>
              <a:prstGeom prst="rect">
                <a:avLst/>
              </a:prstGeom>
            </p:spPr>
          </p:pic>
        </mc:Fallback>
      </mc:AlternateContent>
    </p:spTree>
    <p:extLst>
      <p:ext uri="{BB962C8B-B14F-4D97-AF65-F5344CB8AC3E}">
        <p14:creationId xmlns:p14="http://schemas.microsoft.com/office/powerpoint/2010/main" val="172992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Implementation</a:t>
            </a:r>
          </a:p>
        </p:txBody>
      </p:sp>
      <p:sp>
        <p:nvSpPr>
          <p:cNvPr id="3" name="Content Placeholder 2"/>
          <p:cNvSpPr>
            <a:spLocks noGrp="1"/>
          </p:cNvSpPr>
          <p:nvPr>
            <p:ph idx="1"/>
          </p:nvPr>
        </p:nvSpPr>
        <p:spPr>
          <a:xfrm>
            <a:off x="152400" y="1173491"/>
            <a:ext cx="7620000" cy="1447799"/>
          </a:xfrm>
        </p:spPr>
        <p:txBody>
          <a:bodyPr/>
          <a:lstStyle/>
          <a:p>
            <a:pPr marL="0" indent="0">
              <a:buNone/>
            </a:pPr>
            <a:r>
              <a:rPr lang="en-US" sz="3200" dirty="0">
                <a:solidFill>
                  <a:schemeClr val="tx1"/>
                </a:solidFill>
              </a:rPr>
              <a:t>Nodes have</a:t>
            </a:r>
          </a:p>
          <a:p>
            <a:pPr marL="0" indent="0">
              <a:buNone/>
            </a:pPr>
            <a:r>
              <a:rPr lang="en-US" dirty="0"/>
              <a:t>	</a:t>
            </a:r>
            <a:r>
              <a:rPr lang="en-US" sz="3200" dirty="0">
                <a:solidFill>
                  <a:srgbClr val="008000"/>
                </a:solidFill>
              </a:rPr>
              <a:t>state</a:t>
            </a:r>
            <a:r>
              <a:rPr lang="en-US" sz="3200" dirty="0"/>
              <a:t>, </a:t>
            </a:r>
            <a:r>
              <a:rPr lang="en-US" sz="3200" dirty="0">
                <a:solidFill>
                  <a:srgbClr val="008000"/>
                </a:solidFill>
              </a:rPr>
              <a:t>parent</a:t>
            </a:r>
            <a:r>
              <a:rPr lang="en-US" sz="3200" dirty="0"/>
              <a:t>, </a:t>
            </a:r>
            <a:r>
              <a:rPr lang="en-US" sz="3200" dirty="0">
                <a:solidFill>
                  <a:srgbClr val="008000"/>
                </a:solidFill>
              </a:rPr>
              <a:t>action</a:t>
            </a:r>
            <a:r>
              <a:rPr lang="en-US" sz="3200" dirty="0"/>
              <a:t>, </a:t>
            </a:r>
            <a:r>
              <a:rPr lang="en-US" sz="3200" dirty="0">
                <a:solidFill>
                  <a:srgbClr val="008000"/>
                </a:solidFill>
              </a:rPr>
              <a:t>path-cost</a:t>
            </a:r>
            <a:endParaRPr lang="en-US" dirty="0">
              <a:solidFill>
                <a:srgbClr val="008000"/>
              </a:solidFill>
            </a:endParaRPr>
          </a:p>
        </p:txBody>
      </p:sp>
      <p:pic>
        <p:nvPicPr>
          <p:cNvPr id="5" name="Picture 4" descr="state-vs-no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537" y="1752600"/>
            <a:ext cx="5799971" cy="3505200"/>
          </a:xfrm>
          <a:prstGeom prst="rect">
            <a:avLst/>
          </a:prstGeom>
        </p:spPr>
      </p:pic>
      <p:pic>
        <p:nvPicPr>
          <p:cNvPr id="7" name="Picture 5"/>
          <p:cNvPicPr>
            <a:picLocks noChangeAspect="1" noChangeArrowheads="1"/>
          </p:cNvPicPr>
          <p:nvPr/>
        </p:nvPicPr>
        <p:blipFill>
          <a:blip r:embed="rId3" cstate="print"/>
          <a:srcRect/>
          <a:stretch>
            <a:fillRect/>
          </a:stretch>
        </p:blipFill>
        <p:spPr bwMode="auto">
          <a:xfrm>
            <a:off x="6119744" y="3124200"/>
            <a:ext cx="1652656" cy="1676400"/>
          </a:xfrm>
          <a:prstGeom prst="rect">
            <a:avLst/>
          </a:prstGeom>
          <a:noFill/>
          <a:ln w="9525">
            <a:noFill/>
            <a:miter lim="800000"/>
            <a:headEnd/>
            <a:tailEnd/>
          </a:ln>
        </p:spPr>
      </p:pic>
      <p:sp>
        <p:nvSpPr>
          <p:cNvPr id="8" name="Content Placeholder 2"/>
          <p:cNvSpPr txBox="1">
            <a:spLocks/>
          </p:cNvSpPr>
          <p:nvPr/>
        </p:nvSpPr>
        <p:spPr bwMode="auto">
          <a:xfrm>
            <a:off x="152400" y="2743202"/>
            <a:ext cx="7239000" cy="4114799"/>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dirty="0">
                <a:solidFill>
                  <a:schemeClr val="tx1"/>
                </a:solidFill>
              </a:rPr>
              <a:t>A child of </a:t>
            </a:r>
            <a:r>
              <a:rPr lang="en-US" dirty="0">
                <a:solidFill>
                  <a:srgbClr val="0000FF"/>
                </a:solidFill>
              </a:rPr>
              <a:t>node</a:t>
            </a:r>
            <a:r>
              <a:rPr lang="en-US" dirty="0"/>
              <a:t> </a:t>
            </a:r>
            <a:r>
              <a:rPr lang="en-US" dirty="0">
                <a:solidFill>
                  <a:schemeClr val="tx1"/>
                </a:solidFill>
              </a:rPr>
              <a:t>by action </a:t>
            </a:r>
            <a:r>
              <a:rPr lang="en-US" i="1" dirty="0">
                <a:solidFill>
                  <a:srgbClr val="0000FF"/>
                </a:solidFill>
              </a:rPr>
              <a:t>a</a:t>
            </a:r>
            <a:r>
              <a:rPr lang="en-US" dirty="0"/>
              <a:t> </a:t>
            </a:r>
            <a:r>
              <a:rPr lang="en-US" dirty="0">
                <a:solidFill>
                  <a:schemeClr val="tx1"/>
                </a:solidFill>
              </a:rPr>
              <a:t>has</a:t>
            </a:r>
          </a:p>
          <a:p>
            <a:pPr marL="0" indent="0">
              <a:buNone/>
            </a:pPr>
            <a:r>
              <a:rPr lang="en-US" dirty="0">
                <a:solidFill>
                  <a:srgbClr val="008000"/>
                </a:solidFill>
              </a:rPr>
              <a:t>state</a:t>
            </a:r>
            <a:r>
              <a:rPr lang="en-US" dirty="0"/>
              <a:t>         </a:t>
            </a:r>
            <a:r>
              <a:rPr lang="en-US" dirty="0">
                <a:solidFill>
                  <a:schemeClr val="tx1"/>
                </a:solidFill>
              </a:rPr>
              <a:t>=</a:t>
            </a:r>
            <a:r>
              <a:rPr lang="en-US" dirty="0"/>
              <a:t>   </a:t>
            </a:r>
            <a:r>
              <a:rPr lang="en-US" dirty="0">
                <a:solidFill>
                  <a:srgbClr val="FF0000"/>
                </a:solidFill>
              </a:rPr>
              <a:t>result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err="1">
                <a:solidFill>
                  <a:schemeClr val="tx1"/>
                </a:solidFill>
              </a:rPr>
              <a:t>,</a:t>
            </a:r>
            <a:r>
              <a:rPr lang="en-US" i="1" dirty="0" err="1">
                <a:solidFill>
                  <a:srgbClr val="0000FF"/>
                </a:solidFill>
              </a:rPr>
              <a:t>a</a:t>
            </a:r>
            <a:r>
              <a:rPr lang="en-US" dirty="0">
                <a:solidFill>
                  <a:schemeClr val="tx1"/>
                </a:solidFill>
              </a:rPr>
              <a:t>)</a:t>
            </a:r>
          </a:p>
          <a:p>
            <a:pPr marL="0" indent="0">
              <a:buNone/>
            </a:pPr>
            <a:r>
              <a:rPr lang="en-US" dirty="0">
                <a:solidFill>
                  <a:srgbClr val="008000"/>
                </a:solidFill>
              </a:rPr>
              <a:t>parent</a:t>
            </a:r>
            <a:r>
              <a:rPr lang="en-US" dirty="0"/>
              <a:t>      </a:t>
            </a:r>
            <a:r>
              <a:rPr lang="en-US" dirty="0">
                <a:solidFill>
                  <a:schemeClr val="tx1"/>
                </a:solidFill>
              </a:rPr>
              <a:t>=</a:t>
            </a:r>
            <a:r>
              <a:rPr lang="en-US" dirty="0"/>
              <a:t>   </a:t>
            </a:r>
            <a:r>
              <a:rPr lang="en-US" dirty="0">
                <a:solidFill>
                  <a:srgbClr val="0000FF"/>
                </a:solidFill>
              </a:rPr>
              <a:t>node</a:t>
            </a:r>
            <a:endParaRPr lang="en-US" dirty="0"/>
          </a:p>
          <a:p>
            <a:pPr marL="0" indent="0">
              <a:buNone/>
            </a:pPr>
            <a:r>
              <a:rPr lang="en-US" dirty="0">
                <a:solidFill>
                  <a:srgbClr val="008000"/>
                </a:solidFill>
              </a:rPr>
              <a:t>action</a:t>
            </a:r>
            <a:r>
              <a:rPr lang="en-US" dirty="0"/>
              <a:t>       </a:t>
            </a:r>
            <a:r>
              <a:rPr lang="en-US" dirty="0">
                <a:solidFill>
                  <a:schemeClr val="tx1"/>
                </a:solidFill>
              </a:rPr>
              <a:t>=</a:t>
            </a:r>
            <a:r>
              <a:rPr lang="en-US" dirty="0"/>
              <a:t>   </a:t>
            </a:r>
            <a:r>
              <a:rPr lang="en-US" i="1" dirty="0">
                <a:solidFill>
                  <a:srgbClr val="0000FF"/>
                </a:solidFill>
              </a:rPr>
              <a:t>a</a:t>
            </a:r>
            <a:endParaRPr lang="en-US" dirty="0"/>
          </a:p>
          <a:p>
            <a:pPr marL="0" indent="0">
              <a:buNone/>
            </a:pPr>
            <a:r>
              <a:rPr lang="en-US" dirty="0">
                <a:solidFill>
                  <a:srgbClr val="008000"/>
                </a:solidFill>
              </a:rPr>
              <a:t>path-cost </a:t>
            </a:r>
            <a:r>
              <a:rPr lang="en-US" dirty="0">
                <a:solidFill>
                  <a:schemeClr val="tx1"/>
                </a:solidFill>
              </a:rPr>
              <a:t>=</a:t>
            </a:r>
            <a:r>
              <a:rPr lang="en-US" dirty="0"/>
              <a:t>   </a:t>
            </a:r>
            <a:r>
              <a:rPr lang="en-US" dirty="0" err="1">
                <a:solidFill>
                  <a:srgbClr val="0000FF"/>
                </a:solidFill>
              </a:rPr>
              <a:t>node</a:t>
            </a:r>
            <a:r>
              <a:rPr lang="en-US" dirty="0" err="1">
                <a:solidFill>
                  <a:schemeClr val="tx1"/>
                </a:solidFill>
              </a:rPr>
              <a:t>.</a:t>
            </a:r>
            <a:r>
              <a:rPr lang="en-US" dirty="0" err="1">
                <a:solidFill>
                  <a:srgbClr val="008000"/>
                </a:solidFill>
              </a:rPr>
              <a:t>path_cost</a:t>
            </a:r>
            <a:r>
              <a:rPr lang="en-US" dirty="0">
                <a:solidFill>
                  <a:srgbClr val="008000"/>
                </a:solidFill>
              </a:rPr>
              <a:t> </a:t>
            </a:r>
            <a:r>
              <a:rPr lang="en-US" dirty="0"/>
              <a:t> </a:t>
            </a:r>
            <a:r>
              <a:rPr lang="en-US" dirty="0">
                <a:solidFill>
                  <a:schemeClr val="tx1"/>
                </a:solidFill>
              </a:rPr>
              <a:t>+</a:t>
            </a:r>
            <a:r>
              <a:rPr lang="en-US" dirty="0"/>
              <a:t>      	</a:t>
            </a:r>
            <a:r>
              <a:rPr lang="en-US" dirty="0" err="1">
                <a:solidFill>
                  <a:srgbClr val="FF0000"/>
                </a:solidFill>
              </a:rPr>
              <a:t>step_cost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a:solidFill>
                  <a:schemeClr val="tx1"/>
                </a:solidFill>
              </a:rPr>
              <a:t>,</a:t>
            </a:r>
            <a:r>
              <a:rPr lang="en-US" dirty="0"/>
              <a:t> </a:t>
            </a:r>
            <a:r>
              <a:rPr lang="en-US" i="1" dirty="0">
                <a:solidFill>
                  <a:srgbClr val="0000FF"/>
                </a:solidFill>
              </a:rPr>
              <a:t>a</a:t>
            </a:r>
            <a:r>
              <a:rPr lang="en-US" dirty="0">
                <a:solidFill>
                  <a:schemeClr val="tx1"/>
                </a:solidFill>
              </a:rPr>
              <a:t>,</a:t>
            </a:r>
            <a:r>
              <a:rPr lang="en-US" dirty="0">
                <a:solidFill>
                  <a:srgbClr val="0000FF"/>
                </a:solidFill>
              </a:rPr>
              <a:t> </a:t>
            </a:r>
            <a:r>
              <a:rPr lang="en-US" dirty="0" err="1">
                <a:solidFill>
                  <a:srgbClr val="0000FF"/>
                </a:solidFill>
              </a:rPr>
              <a:t>self.</a:t>
            </a:r>
            <a:r>
              <a:rPr lang="en-US" dirty="0" err="1">
                <a:solidFill>
                  <a:srgbClr val="008000"/>
                </a:solidFill>
              </a:rPr>
              <a:t>state</a:t>
            </a:r>
            <a:r>
              <a:rPr lang="en-US" dirty="0">
                <a:solidFill>
                  <a:schemeClr val="tx1"/>
                </a:solidFill>
              </a:rPr>
              <a:t>)</a:t>
            </a:r>
            <a:r>
              <a:rPr lang="en-US" dirty="0"/>
              <a:t> </a:t>
            </a:r>
          </a:p>
          <a:p>
            <a:pPr marL="0" indent="0">
              <a:buNone/>
            </a:pPr>
            <a:endParaRPr lang="en-US" dirty="0"/>
          </a:p>
        </p:txBody>
      </p:sp>
      <p:sp>
        <p:nvSpPr>
          <p:cNvPr id="9" name="TextBox 8"/>
          <p:cNvSpPr txBox="1"/>
          <p:nvPr/>
        </p:nvSpPr>
        <p:spPr bwMode="auto">
          <a:xfrm>
            <a:off x="533400" y="6263620"/>
            <a:ext cx="11154011" cy="584773"/>
          </a:xfrm>
          <a:prstGeom prst="rect">
            <a:avLst/>
          </a:prstGeom>
          <a:noFill/>
          <a:ln w="9525">
            <a:noFill/>
            <a:miter lim="800000"/>
            <a:headEnd/>
            <a:tailEnd/>
          </a:ln>
        </p:spPr>
        <p:txBody>
          <a:bodyPr wrap="none" lIns="91436" tIns="45718" rIns="91436" bIns="45718" rtlCol="0">
            <a:spAutoFit/>
          </a:bodyPr>
          <a:lstStyle/>
          <a:p>
            <a:r>
              <a:rPr lang="en-US" sz="3200" dirty="0">
                <a:latin typeface="Calibri"/>
                <a:cs typeface="Calibri"/>
              </a:rPr>
              <a:t>Extract solution by tracing back parent pointers, collecting actions</a:t>
            </a:r>
          </a:p>
        </p:txBody>
      </p:sp>
    </p:spTree>
    <p:extLst>
      <p:ext uri="{BB962C8B-B14F-4D97-AF65-F5344CB8AC3E}">
        <p14:creationId xmlns:p14="http://schemas.microsoft.com/office/powerpoint/2010/main" val="54860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1C1E-59E3-4BA5-BA92-112613E098BD}"/>
              </a:ext>
            </a:extLst>
          </p:cNvPr>
          <p:cNvSpPr>
            <a:spLocks noGrp="1"/>
          </p:cNvSpPr>
          <p:nvPr>
            <p:ph type="title"/>
          </p:nvPr>
        </p:nvSpPr>
        <p:spPr/>
        <p:txBody>
          <a:bodyPr/>
          <a:lstStyle/>
          <a:p>
            <a:r>
              <a:rPr lang="en-US" dirty="0"/>
              <a:t>Graph Search</a:t>
            </a:r>
          </a:p>
        </p:txBody>
      </p:sp>
      <p:sp>
        <p:nvSpPr>
          <p:cNvPr id="3" name="Content Placeholder 2">
            <a:extLst>
              <a:ext uri="{FF2B5EF4-FFF2-40B4-BE49-F238E27FC236}">
                <a16:creationId xmlns:a16="http://schemas.microsoft.com/office/drawing/2014/main" id="{3450BAD3-AAB9-4003-A21C-02372464165F}"/>
              </a:ext>
            </a:extLst>
          </p:cNvPr>
          <p:cNvSpPr>
            <a:spLocks noGrp="1"/>
          </p:cNvSpPr>
          <p:nvPr>
            <p:ph idx="1"/>
          </p:nvPr>
        </p:nvSpPr>
        <p:spPr/>
        <p:txBody>
          <a:bodyPr/>
          <a:lstStyle/>
          <a:p>
            <a:r>
              <a:rPr lang="en-US" dirty="0"/>
              <a:t>This graph search algorithm overlays a tree on a graph</a:t>
            </a:r>
          </a:p>
          <a:p>
            <a:r>
              <a:rPr lang="en-US" dirty="0"/>
              <a:t>The </a:t>
            </a:r>
            <a:r>
              <a:rPr lang="en-US" dirty="0">
                <a:solidFill>
                  <a:srgbClr val="00B0F0"/>
                </a:solidFill>
              </a:rPr>
              <a:t>frontier</a:t>
            </a:r>
            <a:r>
              <a:rPr lang="en-US" dirty="0"/>
              <a:t> states separate the </a:t>
            </a:r>
            <a:r>
              <a:rPr lang="en-US" dirty="0">
                <a:solidFill>
                  <a:srgbClr val="00B0F0"/>
                </a:solidFill>
              </a:rPr>
              <a:t>explored</a:t>
            </a:r>
            <a:r>
              <a:rPr lang="en-US" dirty="0"/>
              <a:t> states from </a:t>
            </a:r>
            <a:r>
              <a:rPr lang="en-US" dirty="0">
                <a:solidFill>
                  <a:srgbClr val="00B0F0"/>
                </a:solidFill>
              </a:rPr>
              <a:t>never seen </a:t>
            </a:r>
            <a:r>
              <a:rPr lang="en-US" dirty="0"/>
              <a:t>states</a:t>
            </a:r>
          </a:p>
        </p:txBody>
      </p:sp>
      <p:pic>
        <p:nvPicPr>
          <p:cNvPr id="4" name="Picture 3">
            <a:extLst>
              <a:ext uri="{FF2B5EF4-FFF2-40B4-BE49-F238E27FC236}">
                <a16:creationId xmlns:a16="http://schemas.microsoft.com/office/drawing/2014/main" id="{F26848A7-B121-4040-8940-E5260116FE2C}"/>
              </a:ext>
            </a:extLst>
          </p:cNvPr>
          <p:cNvPicPr>
            <a:picLocks noChangeAspect="1"/>
          </p:cNvPicPr>
          <p:nvPr/>
        </p:nvPicPr>
        <p:blipFill>
          <a:blip r:embed="rId2"/>
          <a:stretch>
            <a:fillRect/>
          </a:stretch>
        </p:blipFill>
        <p:spPr>
          <a:xfrm>
            <a:off x="1906321" y="2344865"/>
            <a:ext cx="7423031" cy="1615703"/>
          </a:xfrm>
          <a:prstGeom prst="rect">
            <a:avLst/>
          </a:prstGeom>
        </p:spPr>
      </p:pic>
      <p:pic>
        <p:nvPicPr>
          <p:cNvPr id="5" name="Picture 4">
            <a:extLst>
              <a:ext uri="{FF2B5EF4-FFF2-40B4-BE49-F238E27FC236}">
                <a16:creationId xmlns:a16="http://schemas.microsoft.com/office/drawing/2014/main" id="{835F6452-5285-43B4-9722-6FC353ED10A0}"/>
              </a:ext>
            </a:extLst>
          </p:cNvPr>
          <p:cNvPicPr>
            <a:picLocks noChangeAspect="1"/>
          </p:cNvPicPr>
          <p:nvPr/>
        </p:nvPicPr>
        <p:blipFill>
          <a:blip r:embed="rId3"/>
          <a:stretch>
            <a:fillRect/>
          </a:stretch>
        </p:blipFill>
        <p:spPr>
          <a:xfrm>
            <a:off x="2396026" y="4295775"/>
            <a:ext cx="6636636" cy="1815733"/>
          </a:xfrm>
          <a:prstGeom prst="rect">
            <a:avLst/>
          </a:prstGeom>
        </p:spPr>
      </p:pic>
      <p:sp>
        <p:nvSpPr>
          <p:cNvPr id="6" name="Rectangle 5">
            <a:extLst>
              <a:ext uri="{FF2B5EF4-FFF2-40B4-BE49-F238E27FC236}">
                <a16:creationId xmlns:a16="http://schemas.microsoft.com/office/drawing/2014/main" id="{DA3C91FB-D46E-497C-BC6E-521A462A0729}"/>
              </a:ext>
            </a:extLst>
          </p:cNvPr>
          <p:cNvSpPr/>
          <p:nvPr/>
        </p:nvSpPr>
        <p:spPr>
          <a:xfrm>
            <a:off x="393031" y="6379452"/>
            <a:ext cx="9629274" cy="369332"/>
          </a:xfrm>
          <a:prstGeom prst="rect">
            <a:avLst/>
          </a:prstGeom>
        </p:spPr>
        <p:txBody>
          <a:bodyPr wrap="square">
            <a:spAutoFit/>
          </a:bodyPr>
          <a:lstStyle/>
          <a:p>
            <a:r>
              <a:rPr lang="en-US" dirty="0"/>
              <a:t>Images: AIMA, Figure 3.8, 3.9</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C79A236-B13E-68B8-79A5-57719C63FF35}"/>
                  </a:ext>
                </a:extLst>
              </p14:cNvPr>
              <p14:cNvContentPartPr/>
              <p14:nvPr/>
            </p14:nvContentPartPr>
            <p14:xfrm>
              <a:off x="2462760" y="4808520"/>
              <a:ext cx="976320" cy="739080"/>
            </p14:xfrm>
          </p:contentPart>
        </mc:Choice>
        <mc:Fallback>
          <p:pic>
            <p:nvPicPr>
              <p:cNvPr id="7" name="Ink 6">
                <a:extLst>
                  <a:ext uri="{FF2B5EF4-FFF2-40B4-BE49-F238E27FC236}">
                    <a16:creationId xmlns:a16="http://schemas.microsoft.com/office/drawing/2014/main" id="{DC79A236-B13E-68B8-79A5-57719C63FF35}"/>
                  </a:ext>
                </a:extLst>
              </p:cNvPr>
              <p:cNvPicPr/>
              <p:nvPr/>
            </p:nvPicPr>
            <p:blipFill>
              <a:blip r:embed="rId5"/>
              <a:stretch>
                <a:fillRect/>
              </a:stretch>
            </p:blipFill>
            <p:spPr>
              <a:xfrm>
                <a:off x="2453400" y="4799160"/>
                <a:ext cx="995040" cy="757800"/>
              </a:xfrm>
              <a:prstGeom prst="rect">
                <a:avLst/>
              </a:prstGeom>
            </p:spPr>
          </p:pic>
        </mc:Fallback>
      </mc:AlternateContent>
    </p:spTree>
    <p:extLst>
      <p:ext uri="{BB962C8B-B14F-4D97-AF65-F5344CB8AC3E}">
        <p14:creationId xmlns:p14="http://schemas.microsoft.com/office/powerpoint/2010/main" val="340673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11442" y="1117940"/>
            <a:ext cx="5556432" cy="4168408"/>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6056" y="994943"/>
            <a:ext cx="5556433" cy="4167325"/>
          </a:xfrm>
          <a:prstGeom prst="rect">
            <a:avLst/>
          </a:prstGeom>
          <a:noFill/>
        </p:spPr>
      </p:pic>
      <p:sp>
        <p:nvSpPr>
          <p:cNvPr id="25602" name="Rectangle 2"/>
          <p:cNvSpPr>
            <a:spLocks noGrp="1" noChangeArrowheads="1"/>
          </p:cNvSpPr>
          <p:nvPr>
            <p:ph type="title"/>
          </p:nvPr>
        </p:nvSpPr>
        <p:spPr/>
        <p:txBody>
          <a:bodyPr/>
          <a:lstStyle/>
          <a:p>
            <a:pPr eaLnBrk="1" hangingPunct="1"/>
            <a:r>
              <a:rPr lang="en-US" dirty="0"/>
              <a:t>BFS vs DFS</a:t>
            </a:r>
          </a:p>
        </p:txBody>
      </p:sp>
    </p:spTree>
    <p:extLst>
      <p:ext uri="{BB962C8B-B14F-4D97-AF65-F5344CB8AC3E}">
        <p14:creationId xmlns:p14="http://schemas.microsoft.com/office/powerpoint/2010/main" val="39431258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BFS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C6241B2-BDF2-BCD4-78D1-2045D5562B18}"/>
                  </a:ext>
                </a:extLst>
              </p14:cNvPr>
              <p14:cNvContentPartPr/>
              <p14:nvPr/>
            </p14:nvContentPartPr>
            <p14:xfrm>
              <a:off x="407880" y="358920"/>
              <a:ext cx="11700360" cy="5916240"/>
            </p14:xfrm>
          </p:contentPart>
        </mc:Choice>
        <mc:Fallback>
          <p:pic>
            <p:nvPicPr>
              <p:cNvPr id="2" name="Ink 1">
                <a:extLst>
                  <a:ext uri="{FF2B5EF4-FFF2-40B4-BE49-F238E27FC236}">
                    <a16:creationId xmlns:a16="http://schemas.microsoft.com/office/drawing/2014/main" id="{2C6241B2-BDF2-BCD4-78D1-2045D5562B18}"/>
                  </a:ext>
                </a:extLst>
              </p:cNvPr>
              <p:cNvPicPr/>
              <p:nvPr/>
            </p:nvPicPr>
            <p:blipFill>
              <a:blip r:embed="rId3"/>
              <a:stretch>
                <a:fillRect/>
              </a:stretch>
            </p:blipFill>
            <p:spPr>
              <a:xfrm>
                <a:off x="398520" y="349560"/>
                <a:ext cx="11719080" cy="5934960"/>
              </a:xfrm>
              <a:prstGeom prst="rect">
                <a:avLst/>
              </a:prstGeom>
            </p:spPr>
          </p:pic>
        </mc:Fallback>
      </mc:AlternateContent>
    </p:spTree>
    <p:extLst>
      <p:ext uri="{BB962C8B-B14F-4D97-AF65-F5344CB8AC3E}">
        <p14:creationId xmlns:p14="http://schemas.microsoft.com/office/powerpoint/2010/main" val="358856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DFS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4506D4B-28D3-A3F0-0703-C92F11566C45}"/>
                  </a:ext>
                </a:extLst>
              </p14:cNvPr>
              <p14:cNvContentPartPr/>
              <p14:nvPr/>
            </p14:nvContentPartPr>
            <p14:xfrm>
              <a:off x="333000" y="639360"/>
              <a:ext cx="10658520" cy="4049640"/>
            </p14:xfrm>
          </p:contentPart>
        </mc:Choice>
        <mc:Fallback>
          <p:pic>
            <p:nvPicPr>
              <p:cNvPr id="2" name="Ink 1">
                <a:extLst>
                  <a:ext uri="{FF2B5EF4-FFF2-40B4-BE49-F238E27FC236}">
                    <a16:creationId xmlns:a16="http://schemas.microsoft.com/office/drawing/2014/main" id="{94506D4B-28D3-A3F0-0703-C92F11566C45}"/>
                  </a:ext>
                </a:extLst>
              </p:cNvPr>
              <p:cNvPicPr/>
              <p:nvPr/>
            </p:nvPicPr>
            <p:blipFill>
              <a:blip r:embed="rId3"/>
              <a:stretch>
                <a:fillRect/>
              </a:stretch>
            </p:blipFill>
            <p:spPr>
              <a:xfrm>
                <a:off x="323640" y="630000"/>
                <a:ext cx="10677240" cy="4068360"/>
              </a:xfrm>
              <a:prstGeom prst="rect">
                <a:avLst/>
              </a:prstGeom>
            </p:spPr>
          </p:pic>
        </mc:Fallback>
      </mc:AlternateContent>
    </p:spTree>
    <p:extLst>
      <p:ext uri="{BB962C8B-B14F-4D97-AF65-F5344CB8AC3E}">
        <p14:creationId xmlns:p14="http://schemas.microsoft.com/office/powerpoint/2010/main" val="46164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Depth-First (Tree) Search</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sp>
        <p:nvSpPr>
          <p:cNvPr id="797757" name="Line 61"/>
          <p:cNvSpPr>
            <a:spLocks noChangeShapeType="1"/>
          </p:cNvSpPr>
          <p:nvPr/>
        </p:nvSpPr>
        <p:spPr bwMode="auto">
          <a:xfrm flipH="1">
            <a:off x="3835400" y="3738563"/>
            <a:ext cx="2489200" cy="177800"/>
          </a:xfrm>
          <a:prstGeom prst="line">
            <a:avLst/>
          </a:prstGeom>
          <a:noFill/>
          <a:ln w="38100">
            <a:solidFill>
              <a:srgbClr val="CC0000"/>
            </a:solidFill>
            <a:round/>
            <a:headEnd/>
            <a:tailEnd/>
          </a:ln>
        </p:spPr>
        <p:txBody>
          <a:bodyPr lIns="91424" tIns="45718" rIns="91424" bIns="45718"/>
          <a:lstStyle/>
          <a:p>
            <a:endParaRPr lang="en-US"/>
          </a:p>
        </p:txBody>
      </p:sp>
      <p:sp>
        <p:nvSpPr>
          <p:cNvPr id="797758" name="Line 62"/>
          <p:cNvSpPr>
            <a:spLocks noChangeShapeType="1"/>
          </p:cNvSpPr>
          <p:nvPr/>
        </p:nvSpPr>
        <p:spPr bwMode="auto">
          <a:xfrm flipH="1">
            <a:off x="3305176" y="4241801"/>
            <a:ext cx="557213" cy="160339"/>
          </a:xfrm>
          <a:prstGeom prst="line">
            <a:avLst/>
          </a:prstGeom>
          <a:noFill/>
          <a:ln w="38100">
            <a:solidFill>
              <a:srgbClr val="CC0000"/>
            </a:solidFill>
            <a:round/>
            <a:headEnd/>
            <a:tailEnd/>
          </a:ln>
        </p:spPr>
        <p:txBody>
          <a:bodyPr lIns="91424" tIns="45718" rIns="91424" bIns="45718"/>
          <a:lstStyle/>
          <a:p>
            <a:endParaRPr lang="en-US"/>
          </a:p>
        </p:txBody>
      </p:sp>
      <p:sp>
        <p:nvSpPr>
          <p:cNvPr id="797759" name="Line 63"/>
          <p:cNvSpPr>
            <a:spLocks noChangeShapeType="1"/>
          </p:cNvSpPr>
          <p:nvPr/>
        </p:nvSpPr>
        <p:spPr bwMode="auto">
          <a:xfrm>
            <a:off x="3835401" y="4232277"/>
            <a:ext cx="160339" cy="160339"/>
          </a:xfrm>
          <a:prstGeom prst="line">
            <a:avLst/>
          </a:prstGeom>
          <a:noFill/>
          <a:ln w="38100">
            <a:solidFill>
              <a:srgbClr val="CC0000"/>
            </a:solidFill>
            <a:round/>
            <a:headEnd/>
            <a:tailEnd/>
          </a:ln>
        </p:spPr>
        <p:txBody>
          <a:bodyPr lIns="91424" tIns="45718" rIns="91424" bIns="45718"/>
          <a:lstStyle/>
          <a:p>
            <a:endParaRPr lang="en-US"/>
          </a:p>
        </p:txBody>
      </p:sp>
      <p:sp>
        <p:nvSpPr>
          <p:cNvPr id="797760" name="Line 64"/>
          <p:cNvSpPr>
            <a:spLocks noChangeShapeType="1"/>
          </p:cNvSpPr>
          <p:nvPr/>
        </p:nvSpPr>
        <p:spPr bwMode="auto">
          <a:xfrm flipH="1">
            <a:off x="3309949" y="4725988"/>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1" name="Line 65"/>
          <p:cNvSpPr>
            <a:spLocks noChangeShapeType="1"/>
          </p:cNvSpPr>
          <p:nvPr/>
        </p:nvSpPr>
        <p:spPr bwMode="auto">
          <a:xfrm flipH="1">
            <a:off x="4000508" y="4743451"/>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2" name="Line 66"/>
          <p:cNvSpPr>
            <a:spLocks noChangeShapeType="1"/>
          </p:cNvSpPr>
          <p:nvPr/>
        </p:nvSpPr>
        <p:spPr bwMode="auto">
          <a:xfrm>
            <a:off x="3832225" y="4256089"/>
            <a:ext cx="995363" cy="142875"/>
          </a:xfrm>
          <a:prstGeom prst="line">
            <a:avLst/>
          </a:prstGeom>
          <a:noFill/>
          <a:ln w="38100">
            <a:solidFill>
              <a:srgbClr val="CC0000"/>
            </a:solidFill>
            <a:round/>
            <a:headEnd/>
            <a:tailEnd/>
          </a:ln>
        </p:spPr>
        <p:txBody>
          <a:bodyPr lIns="91424" tIns="45718" rIns="91424" bIns="45718"/>
          <a:lstStyle/>
          <a:p>
            <a:endParaRPr lang="en-US"/>
          </a:p>
        </p:txBody>
      </p:sp>
      <p:sp>
        <p:nvSpPr>
          <p:cNvPr id="797763" name="Line 67"/>
          <p:cNvSpPr>
            <a:spLocks noChangeShapeType="1"/>
          </p:cNvSpPr>
          <p:nvPr/>
        </p:nvSpPr>
        <p:spPr bwMode="auto">
          <a:xfrm flipH="1">
            <a:off x="4432311" y="4732339"/>
            <a:ext cx="398463" cy="203200"/>
          </a:xfrm>
          <a:prstGeom prst="line">
            <a:avLst/>
          </a:prstGeom>
          <a:noFill/>
          <a:ln w="38100">
            <a:solidFill>
              <a:srgbClr val="CC0000"/>
            </a:solidFill>
            <a:round/>
            <a:headEnd/>
            <a:tailEnd/>
          </a:ln>
        </p:spPr>
        <p:txBody>
          <a:bodyPr lIns="91424" tIns="45718" rIns="91424" bIns="45718"/>
          <a:lstStyle/>
          <a:p>
            <a:endParaRPr lang="en-US"/>
          </a:p>
        </p:txBody>
      </p:sp>
      <p:sp>
        <p:nvSpPr>
          <p:cNvPr id="797764" name="Line 68"/>
          <p:cNvSpPr>
            <a:spLocks noChangeShapeType="1"/>
          </p:cNvSpPr>
          <p:nvPr/>
        </p:nvSpPr>
        <p:spPr bwMode="auto">
          <a:xfrm flipH="1">
            <a:off x="4233865" y="5253049"/>
            <a:ext cx="219075" cy="211137"/>
          </a:xfrm>
          <a:prstGeom prst="line">
            <a:avLst/>
          </a:prstGeom>
          <a:noFill/>
          <a:ln w="38100">
            <a:solidFill>
              <a:srgbClr val="CC0000"/>
            </a:solidFill>
            <a:round/>
            <a:headEnd/>
            <a:tailEnd/>
          </a:ln>
        </p:spPr>
        <p:txBody>
          <a:bodyPr lIns="91424" tIns="45718" rIns="91424" bIns="45718"/>
          <a:lstStyle/>
          <a:p>
            <a:endParaRPr lang="en-US"/>
          </a:p>
        </p:txBody>
      </p:sp>
      <p:sp>
        <p:nvSpPr>
          <p:cNvPr id="797765" name="Line 69"/>
          <p:cNvSpPr>
            <a:spLocks noChangeShapeType="1"/>
          </p:cNvSpPr>
          <p:nvPr/>
        </p:nvSpPr>
        <p:spPr bwMode="auto">
          <a:xfrm>
            <a:off x="4238635" y="5797551"/>
            <a:ext cx="3175" cy="177800"/>
          </a:xfrm>
          <a:prstGeom prst="line">
            <a:avLst/>
          </a:prstGeom>
          <a:noFill/>
          <a:ln w="38100">
            <a:solidFill>
              <a:srgbClr val="CC0000"/>
            </a:solidFill>
            <a:round/>
            <a:headEnd/>
            <a:tailEnd/>
          </a:ln>
        </p:spPr>
        <p:txBody>
          <a:bodyPr lIns="91424" tIns="45718" rIns="91424" bIns="45718"/>
          <a:lstStyle/>
          <a:p>
            <a:endParaRPr lang="en-US"/>
          </a:p>
        </p:txBody>
      </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70" name="AutoShape 101"/>
          <p:cNvSpPr>
            <a:spLocks noChangeArrowheads="1"/>
          </p:cNvSpPr>
          <p:nvPr/>
        </p:nvSpPr>
        <p:spPr bwMode="auto">
          <a:xfrm>
            <a:off x="4491039" y="2408237"/>
            <a:ext cx="317500" cy="304800"/>
          </a:xfrm>
          <a:prstGeom prst="flowChartConnector">
            <a:avLst/>
          </a:prstGeom>
          <a:noFill/>
          <a:ln w="38100">
            <a:solidFill>
              <a:srgbClr val="CC0000"/>
            </a:solidFill>
            <a:round/>
            <a:headEnd/>
            <a:tailEnd/>
          </a:ln>
        </p:spPr>
        <p:txBody>
          <a:bodyPr wrap="none" lIns="91424" tIns="45718" rIns="91424" bIns="45718" anchor="ctr"/>
          <a:lstStyle/>
          <a:p>
            <a:pPr algn="ctr"/>
            <a:endParaRPr lang="en-US" sz="1200" dirty="0"/>
          </a:p>
        </p:txBody>
      </p:sp>
      <p:grpSp>
        <p:nvGrpSpPr>
          <p:cNvPr id="7" name="Group 102"/>
          <p:cNvGrpSpPr>
            <a:grpSpLocks/>
          </p:cNvGrpSpPr>
          <p:nvPr/>
        </p:nvGrpSpPr>
        <p:grpSpPr bwMode="auto">
          <a:xfrm>
            <a:off x="5333180" y="2835275"/>
            <a:ext cx="807272" cy="304800"/>
            <a:chOff x="1914" y="2963"/>
            <a:chExt cx="1052" cy="397"/>
          </a:xfrm>
        </p:grpSpPr>
        <p:sp>
          <p:nvSpPr>
            <p:cNvPr id="19562" name="AutoShape 103"/>
            <p:cNvSpPr>
              <a:spLocks noChangeArrowheads="1"/>
            </p:cNvSpPr>
            <p:nvPr/>
          </p:nvSpPr>
          <p:spPr bwMode="auto">
            <a:xfrm>
              <a:off x="2553" y="2963"/>
              <a:ext cx="413" cy="397"/>
            </a:xfrm>
            <a:prstGeom prst="flowChartConnector">
              <a:avLst/>
            </a:prstGeom>
            <a:noFill/>
            <a:ln w="38100">
              <a:solidFill>
                <a:srgbClr val="CC0000"/>
              </a:solidFill>
              <a:round/>
              <a:headEnd/>
              <a:tailEnd/>
            </a:ln>
          </p:spPr>
          <p:txBody>
            <a:bodyPr wrap="none" anchor="ctr"/>
            <a:lstStyle/>
            <a:p>
              <a:pPr algn="ctr"/>
              <a:r>
                <a:rPr lang="en-US" sz="1500" i="1" dirty="0"/>
                <a:t>q</a:t>
              </a:r>
            </a:p>
          </p:txBody>
        </p:sp>
        <p:cxnSp>
          <p:nvCxnSpPr>
            <p:cNvPr id="19563" name="AutoShape 104"/>
            <p:cNvCxnSpPr>
              <a:cxnSpLocks noChangeShapeType="1"/>
              <a:stCxn id="19560" idx="5"/>
              <a:endCxn id="19562" idx="2"/>
            </p:cNvCxnSpPr>
            <p:nvPr/>
          </p:nvCxnSpPr>
          <p:spPr bwMode="auto">
            <a:xfrm flipV="1">
              <a:off x="1914" y="3162"/>
              <a:ext cx="639" cy="20"/>
            </a:xfrm>
            <a:prstGeom prst="straightConnector1">
              <a:avLst/>
            </a:prstGeom>
            <a:noFill/>
            <a:ln w="38100">
              <a:solidFill>
                <a:srgbClr val="CC0000"/>
              </a:solidFill>
              <a:round/>
              <a:headEnd/>
              <a:tailEnd type="triangle" w="med" len="med"/>
            </a:ln>
          </p:spPr>
        </p:cxnSp>
      </p:grpSp>
      <p:grpSp>
        <p:nvGrpSpPr>
          <p:cNvPr id="8" name="Group 105"/>
          <p:cNvGrpSpPr>
            <a:grpSpLocks/>
          </p:cNvGrpSpPr>
          <p:nvPr/>
        </p:nvGrpSpPr>
        <p:grpSpPr bwMode="auto">
          <a:xfrm>
            <a:off x="5062544" y="2591577"/>
            <a:ext cx="1299841" cy="456433"/>
            <a:chOff x="1560" y="2646"/>
            <a:chExt cx="1695" cy="595"/>
          </a:xfrm>
        </p:grpSpPr>
        <p:sp>
          <p:nvSpPr>
            <p:cNvPr id="19560" name="AutoShape 106"/>
            <p:cNvSpPr>
              <a:spLocks noChangeArrowheads="1"/>
            </p:cNvSpPr>
            <p:nvPr/>
          </p:nvSpPr>
          <p:spPr bwMode="auto">
            <a:xfrm>
              <a:off x="1560" y="2844"/>
              <a:ext cx="414" cy="397"/>
            </a:xfrm>
            <a:prstGeom prst="flowChartConnector">
              <a:avLst/>
            </a:prstGeom>
            <a:noFill/>
            <a:ln w="38100">
              <a:solidFill>
                <a:srgbClr val="CC0000"/>
              </a:solidFill>
              <a:round/>
              <a:headEnd/>
              <a:tailEnd/>
            </a:ln>
          </p:spPr>
          <p:txBody>
            <a:bodyPr wrap="none" anchor="ctr"/>
            <a:lstStyle/>
            <a:p>
              <a:pPr algn="ctr"/>
              <a:r>
                <a:rPr lang="en-US" sz="1500" i="1" dirty="0"/>
                <a:t>p</a:t>
              </a:r>
            </a:p>
          </p:txBody>
        </p:sp>
        <p:cxnSp>
          <p:nvCxnSpPr>
            <p:cNvPr id="19561" name="AutoShape 107"/>
            <p:cNvCxnSpPr>
              <a:cxnSpLocks noChangeShapeType="1"/>
              <a:stCxn id="19558" idx="2"/>
              <a:endCxn id="19560" idx="6"/>
            </p:cNvCxnSpPr>
            <p:nvPr/>
          </p:nvCxnSpPr>
          <p:spPr bwMode="auto">
            <a:xfrm flipH="1">
              <a:off x="1974" y="2646"/>
              <a:ext cx="1281" cy="396"/>
            </a:xfrm>
            <a:prstGeom prst="straightConnector1">
              <a:avLst/>
            </a:prstGeom>
            <a:noFill/>
            <a:ln w="38100">
              <a:solidFill>
                <a:srgbClr val="CC0000"/>
              </a:solidFill>
              <a:round/>
              <a:headEnd/>
              <a:tailEnd type="triangle" w="med" len="med"/>
            </a:ln>
          </p:spPr>
        </p:cxnSp>
      </p:grpSp>
      <p:grpSp>
        <p:nvGrpSpPr>
          <p:cNvPr id="9" name="Group 108"/>
          <p:cNvGrpSpPr>
            <a:grpSpLocks/>
          </p:cNvGrpSpPr>
          <p:nvPr/>
        </p:nvGrpSpPr>
        <p:grpSpPr bwMode="auto">
          <a:xfrm>
            <a:off x="6362707" y="2316463"/>
            <a:ext cx="412751" cy="428328"/>
            <a:chOff x="3255" y="2287"/>
            <a:chExt cx="538" cy="557"/>
          </a:xfrm>
        </p:grpSpPr>
        <p:sp>
          <p:nvSpPr>
            <p:cNvPr id="19558" name="AutoShape 109"/>
            <p:cNvSpPr>
              <a:spLocks noChangeArrowheads="1"/>
            </p:cNvSpPr>
            <p:nvPr/>
          </p:nvSpPr>
          <p:spPr bwMode="auto">
            <a:xfrm>
              <a:off x="3255" y="2446"/>
              <a:ext cx="414" cy="398"/>
            </a:xfrm>
            <a:prstGeom prst="flowChartConnector">
              <a:avLst/>
            </a:prstGeom>
            <a:noFill/>
            <a:ln w="38100">
              <a:solidFill>
                <a:srgbClr val="CC0000"/>
              </a:solidFill>
              <a:round/>
              <a:headEnd/>
              <a:tailEnd/>
            </a:ln>
          </p:spPr>
          <p:txBody>
            <a:bodyPr wrap="none" anchor="ctr"/>
            <a:lstStyle/>
            <a:p>
              <a:pPr algn="ctr"/>
              <a:r>
                <a:rPr lang="en-US" sz="1500" i="1" dirty="0"/>
                <a:t>h</a:t>
              </a:r>
            </a:p>
          </p:txBody>
        </p:sp>
        <p:cxnSp>
          <p:nvCxnSpPr>
            <p:cNvPr id="19559" name="AutoShape 110"/>
            <p:cNvCxnSpPr>
              <a:cxnSpLocks noChangeShapeType="1"/>
              <a:stCxn id="19544" idx="4"/>
              <a:endCxn id="19558" idx="7"/>
            </p:cNvCxnSpPr>
            <p:nvPr/>
          </p:nvCxnSpPr>
          <p:spPr bwMode="auto">
            <a:xfrm flipH="1">
              <a:off x="3608" y="2287"/>
              <a:ext cx="185" cy="218"/>
            </a:xfrm>
            <a:prstGeom prst="straightConnector1">
              <a:avLst/>
            </a:prstGeom>
            <a:noFill/>
            <a:ln w="38100">
              <a:solidFill>
                <a:srgbClr val="CC0000"/>
              </a:solidFill>
              <a:round/>
              <a:headEnd/>
              <a:tailEnd type="triangle" w="med" len="med"/>
            </a:ln>
          </p:spPr>
        </p:cxnSp>
      </p:grpSp>
      <p:grpSp>
        <p:nvGrpSpPr>
          <p:cNvPr id="10" name="Group 111"/>
          <p:cNvGrpSpPr>
            <a:grpSpLocks/>
          </p:cNvGrpSpPr>
          <p:nvPr/>
        </p:nvGrpSpPr>
        <p:grpSpPr bwMode="auto">
          <a:xfrm>
            <a:off x="7283451" y="2195515"/>
            <a:ext cx="317500" cy="548964"/>
            <a:chOff x="4454" y="2129"/>
            <a:chExt cx="414" cy="715"/>
          </a:xfrm>
        </p:grpSpPr>
        <p:sp>
          <p:nvSpPr>
            <p:cNvPr id="19556" name="AutoShape 112"/>
            <p:cNvSpPr>
              <a:spLocks noChangeArrowheads="1"/>
            </p:cNvSpPr>
            <p:nvPr/>
          </p:nvSpPr>
          <p:spPr bwMode="auto">
            <a:xfrm>
              <a:off x="4454" y="2129"/>
              <a:ext cx="414" cy="397"/>
            </a:xfrm>
            <a:prstGeom prst="flowChartConnector">
              <a:avLst/>
            </a:prstGeom>
            <a:noFill/>
            <a:ln w="38100">
              <a:solidFill>
                <a:srgbClr val="CC0000"/>
              </a:solidFill>
              <a:round/>
              <a:headEnd/>
              <a:tailEnd/>
            </a:ln>
          </p:spPr>
          <p:txBody>
            <a:bodyPr wrap="none" anchor="ctr"/>
            <a:lstStyle/>
            <a:p>
              <a:pPr algn="ctr"/>
              <a:r>
                <a:rPr lang="en-US" sz="1500" i="1" dirty="0"/>
                <a:t>f</a:t>
              </a:r>
            </a:p>
          </p:txBody>
        </p:sp>
        <p:cxnSp>
          <p:nvCxnSpPr>
            <p:cNvPr id="19557" name="AutoShape 113"/>
            <p:cNvCxnSpPr>
              <a:cxnSpLocks noChangeShapeType="1"/>
              <a:stCxn id="797828" idx="0"/>
              <a:endCxn id="19556" idx="4"/>
            </p:cNvCxnSpPr>
            <p:nvPr/>
          </p:nvCxnSpPr>
          <p:spPr bwMode="auto">
            <a:xfrm flipV="1">
              <a:off x="4495" y="2526"/>
              <a:ext cx="166" cy="318"/>
            </a:xfrm>
            <a:prstGeom prst="straightConnector1">
              <a:avLst/>
            </a:prstGeom>
            <a:noFill/>
            <a:ln w="38100">
              <a:solidFill>
                <a:srgbClr val="CC0000"/>
              </a:solidFill>
              <a:round/>
              <a:headEnd/>
              <a:tailEnd type="triangle" w="med" len="med"/>
            </a:ln>
          </p:spPr>
        </p:cxnSp>
      </p:grpSp>
      <p:grpSp>
        <p:nvGrpSpPr>
          <p:cNvPr id="11" name="Group 114"/>
          <p:cNvGrpSpPr>
            <a:grpSpLocks/>
          </p:cNvGrpSpPr>
          <p:nvPr/>
        </p:nvGrpSpPr>
        <p:grpSpPr bwMode="auto">
          <a:xfrm>
            <a:off x="7378703" y="1371608"/>
            <a:ext cx="317500" cy="824137"/>
            <a:chOff x="4579" y="1056"/>
            <a:chExt cx="413" cy="1055"/>
          </a:xfrm>
        </p:grpSpPr>
        <p:sp>
          <p:nvSpPr>
            <p:cNvPr id="19554" name="AutoShape 115"/>
            <p:cNvSpPr>
              <a:spLocks noChangeArrowheads="1"/>
            </p:cNvSpPr>
            <p:nvPr/>
          </p:nvSpPr>
          <p:spPr bwMode="auto">
            <a:xfrm>
              <a:off x="4579" y="1056"/>
              <a:ext cx="413" cy="397"/>
            </a:xfrm>
            <a:prstGeom prst="flowChartConnector">
              <a:avLst/>
            </a:prstGeom>
            <a:noFill/>
            <a:ln w="38100">
              <a:solidFill>
                <a:srgbClr val="CC0000"/>
              </a:solidFill>
              <a:round/>
              <a:headEnd/>
              <a:tailEnd/>
            </a:ln>
          </p:spPr>
          <p:txBody>
            <a:bodyPr wrap="none" anchor="ctr"/>
            <a:lstStyle/>
            <a:p>
              <a:pPr algn="ctr"/>
              <a:endParaRPr lang="en-US" sz="1200" dirty="0"/>
            </a:p>
          </p:txBody>
        </p:sp>
        <p:cxnSp>
          <p:nvCxnSpPr>
            <p:cNvPr id="19555" name="AutoShape 116"/>
            <p:cNvCxnSpPr>
              <a:cxnSpLocks noChangeShapeType="1"/>
              <a:stCxn id="19556" idx="0"/>
              <a:endCxn id="19554" idx="4"/>
            </p:cNvCxnSpPr>
            <p:nvPr/>
          </p:nvCxnSpPr>
          <p:spPr bwMode="auto">
            <a:xfrm flipV="1">
              <a:off x="4662" y="1453"/>
              <a:ext cx="124" cy="658"/>
            </a:xfrm>
            <a:prstGeom prst="straightConnector1">
              <a:avLst/>
            </a:prstGeom>
            <a:noFill/>
            <a:ln w="38100">
              <a:solidFill>
                <a:srgbClr val="CC0000"/>
              </a:solidFill>
              <a:round/>
              <a:headEnd/>
              <a:tailEnd type="triangle" w="med" len="med"/>
            </a:ln>
          </p:spPr>
        </p:cxnSp>
      </p:grpSp>
      <p:grpSp>
        <p:nvGrpSpPr>
          <p:cNvPr id="12" name="Group 117"/>
          <p:cNvGrpSpPr>
            <a:grpSpLocks/>
          </p:cNvGrpSpPr>
          <p:nvPr/>
        </p:nvGrpSpPr>
        <p:grpSpPr bwMode="auto">
          <a:xfrm>
            <a:off x="4800863" y="2133607"/>
            <a:ext cx="928424" cy="318759"/>
            <a:chOff x="1219" y="2049"/>
            <a:chExt cx="1210" cy="416"/>
          </a:xfrm>
        </p:grpSpPr>
        <p:sp>
          <p:nvSpPr>
            <p:cNvPr id="19552" name="AutoShape 118"/>
            <p:cNvSpPr>
              <a:spLocks noChangeArrowheads="1"/>
            </p:cNvSpPr>
            <p:nvPr/>
          </p:nvSpPr>
          <p:spPr bwMode="auto">
            <a:xfrm>
              <a:off x="2015" y="2049"/>
              <a:ext cx="414" cy="397"/>
            </a:xfrm>
            <a:prstGeom prst="flowChartConnector">
              <a:avLst/>
            </a:prstGeom>
            <a:noFill/>
            <a:ln w="38100">
              <a:solidFill>
                <a:srgbClr val="CC0000"/>
              </a:solidFill>
              <a:round/>
              <a:headEnd/>
              <a:tailEnd/>
            </a:ln>
          </p:spPr>
          <p:txBody>
            <a:bodyPr wrap="none" anchor="ctr"/>
            <a:lstStyle/>
            <a:p>
              <a:pPr algn="ctr"/>
              <a:r>
                <a:rPr lang="en-US" sz="1500" i="1" dirty="0"/>
                <a:t>d</a:t>
              </a:r>
            </a:p>
          </p:txBody>
        </p:sp>
        <p:cxnSp>
          <p:nvCxnSpPr>
            <p:cNvPr id="19553" name="AutoShape 119"/>
            <p:cNvCxnSpPr>
              <a:cxnSpLocks noChangeShapeType="1"/>
            </p:cNvCxnSpPr>
            <p:nvPr/>
          </p:nvCxnSpPr>
          <p:spPr bwMode="auto">
            <a:xfrm flipV="1">
              <a:off x="1219" y="2248"/>
              <a:ext cx="846" cy="217"/>
            </a:xfrm>
            <a:prstGeom prst="straightConnector1">
              <a:avLst/>
            </a:prstGeom>
            <a:noFill/>
            <a:ln w="38100">
              <a:solidFill>
                <a:srgbClr val="CC0000"/>
              </a:solidFill>
              <a:round/>
              <a:headEnd/>
              <a:tailEnd type="triangle" w="med" len="med"/>
            </a:ln>
          </p:spPr>
        </p:cxnSp>
      </p:grpSp>
      <p:grpSp>
        <p:nvGrpSpPr>
          <p:cNvPr id="13" name="Group 120"/>
          <p:cNvGrpSpPr>
            <a:grpSpLocks/>
          </p:cNvGrpSpPr>
          <p:nvPr/>
        </p:nvGrpSpPr>
        <p:grpSpPr bwMode="auto">
          <a:xfrm>
            <a:off x="4745040" y="1676401"/>
            <a:ext cx="712789" cy="502091"/>
            <a:chOff x="1147" y="1453"/>
            <a:chExt cx="929" cy="655"/>
          </a:xfrm>
        </p:grpSpPr>
        <p:sp>
          <p:nvSpPr>
            <p:cNvPr id="19550" name="AutoShape 121"/>
            <p:cNvSpPr>
              <a:spLocks noChangeArrowheads="1"/>
            </p:cNvSpPr>
            <p:nvPr/>
          </p:nvSpPr>
          <p:spPr bwMode="auto">
            <a:xfrm>
              <a:off x="1147" y="1453"/>
              <a:ext cx="413" cy="397"/>
            </a:xfrm>
            <a:prstGeom prst="flowChartConnector">
              <a:avLst/>
            </a:prstGeom>
            <a:noFill/>
            <a:ln w="38100">
              <a:solidFill>
                <a:srgbClr val="CC0000"/>
              </a:solidFill>
              <a:round/>
              <a:headEnd/>
              <a:tailEnd/>
            </a:ln>
          </p:spPr>
          <p:txBody>
            <a:bodyPr wrap="none" anchor="ctr"/>
            <a:lstStyle/>
            <a:p>
              <a:pPr algn="ctr"/>
              <a:r>
                <a:rPr lang="en-US" sz="1500" i="1" dirty="0"/>
                <a:t>b</a:t>
              </a:r>
            </a:p>
          </p:txBody>
        </p:sp>
        <p:cxnSp>
          <p:nvCxnSpPr>
            <p:cNvPr id="19551" name="AutoShape 122"/>
            <p:cNvCxnSpPr>
              <a:cxnSpLocks noChangeShapeType="1"/>
              <a:stCxn id="19568" idx="1"/>
              <a:endCxn id="19550" idx="5"/>
            </p:cNvCxnSpPr>
            <p:nvPr/>
          </p:nvCxnSpPr>
          <p:spPr bwMode="auto">
            <a:xfrm flipH="1" flipV="1">
              <a:off x="1500" y="1792"/>
              <a:ext cx="576" cy="316"/>
            </a:xfrm>
            <a:prstGeom prst="straightConnector1">
              <a:avLst/>
            </a:prstGeom>
            <a:noFill/>
            <a:ln w="38100">
              <a:solidFill>
                <a:srgbClr val="CC0000"/>
              </a:solidFill>
              <a:round/>
              <a:headEnd/>
              <a:tailEnd type="triangle" w="med" len="med"/>
            </a:ln>
          </p:spPr>
        </p:cxnSp>
      </p:grpSp>
      <p:grpSp>
        <p:nvGrpSpPr>
          <p:cNvPr id="14" name="Group 123"/>
          <p:cNvGrpSpPr>
            <a:grpSpLocks/>
          </p:cNvGrpSpPr>
          <p:nvPr/>
        </p:nvGrpSpPr>
        <p:grpSpPr bwMode="auto">
          <a:xfrm>
            <a:off x="5021263" y="1401763"/>
            <a:ext cx="611188" cy="319088"/>
            <a:chOff x="1507" y="1096"/>
            <a:chExt cx="797" cy="416"/>
          </a:xfrm>
        </p:grpSpPr>
        <p:sp>
          <p:nvSpPr>
            <p:cNvPr id="19548" name="AutoShape 124"/>
            <p:cNvSpPr>
              <a:spLocks noChangeArrowheads="1"/>
            </p:cNvSpPr>
            <p:nvPr/>
          </p:nvSpPr>
          <p:spPr bwMode="auto">
            <a:xfrm>
              <a:off x="1891" y="1096"/>
              <a:ext cx="413" cy="397"/>
            </a:xfrm>
            <a:prstGeom prst="flowChartConnector">
              <a:avLst/>
            </a:prstGeom>
            <a:noFill/>
            <a:ln w="38100">
              <a:solidFill>
                <a:srgbClr val="CC0000"/>
              </a:solidFill>
              <a:round/>
              <a:headEnd/>
              <a:tailEnd/>
            </a:ln>
          </p:spPr>
          <p:txBody>
            <a:bodyPr wrap="none" anchor="ctr"/>
            <a:lstStyle/>
            <a:p>
              <a:pPr algn="ctr"/>
              <a:r>
                <a:rPr lang="en-US" sz="1500" i="1" dirty="0"/>
                <a:t>a</a:t>
              </a:r>
            </a:p>
          </p:txBody>
        </p:sp>
        <p:cxnSp>
          <p:nvCxnSpPr>
            <p:cNvPr id="19549" name="AutoShape 125"/>
            <p:cNvCxnSpPr>
              <a:cxnSpLocks noChangeShapeType="1"/>
              <a:endCxn id="19548" idx="2"/>
            </p:cNvCxnSpPr>
            <p:nvPr/>
          </p:nvCxnSpPr>
          <p:spPr bwMode="auto">
            <a:xfrm flipV="1">
              <a:off x="1507" y="1295"/>
              <a:ext cx="372" cy="217"/>
            </a:xfrm>
            <a:prstGeom prst="straightConnector1">
              <a:avLst/>
            </a:prstGeom>
            <a:noFill/>
            <a:ln w="38100">
              <a:solidFill>
                <a:srgbClr val="CC0000"/>
              </a:solidFill>
              <a:round/>
              <a:headEnd/>
              <a:tailEnd type="triangle" w="med" len="med"/>
            </a:ln>
          </p:spPr>
        </p:cxnSp>
      </p:grpSp>
      <p:grpSp>
        <p:nvGrpSpPr>
          <p:cNvPr id="15" name="Group 126"/>
          <p:cNvGrpSpPr>
            <a:grpSpLocks/>
          </p:cNvGrpSpPr>
          <p:nvPr/>
        </p:nvGrpSpPr>
        <p:grpSpPr bwMode="auto">
          <a:xfrm>
            <a:off x="5682429" y="1646237"/>
            <a:ext cx="807272" cy="532259"/>
            <a:chOff x="2369" y="1414"/>
            <a:chExt cx="1052" cy="694"/>
          </a:xfrm>
        </p:grpSpPr>
        <p:sp>
          <p:nvSpPr>
            <p:cNvPr id="19546" name="AutoShape 127"/>
            <p:cNvSpPr>
              <a:spLocks noChangeArrowheads="1"/>
            </p:cNvSpPr>
            <p:nvPr/>
          </p:nvSpPr>
          <p:spPr bwMode="auto">
            <a:xfrm>
              <a:off x="3007" y="1414"/>
              <a:ext cx="414" cy="397"/>
            </a:xfrm>
            <a:prstGeom prst="flowChartConnector">
              <a:avLst/>
            </a:prstGeom>
            <a:noFill/>
            <a:ln w="38100">
              <a:solidFill>
                <a:srgbClr val="CC0000"/>
              </a:solidFill>
              <a:round/>
              <a:headEnd/>
              <a:tailEnd/>
            </a:ln>
          </p:spPr>
          <p:txBody>
            <a:bodyPr wrap="none" anchor="ctr"/>
            <a:lstStyle/>
            <a:p>
              <a:pPr algn="ctr"/>
              <a:r>
                <a:rPr lang="en-US" sz="1500" i="1" dirty="0"/>
                <a:t>c</a:t>
              </a:r>
            </a:p>
          </p:txBody>
        </p:sp>
        <p:cxnSp>
          <p:nvCxnSpPr>
            <p:cNvPr id="19547" name="AutoShape 128"/>
            <p:cNvCxnSpPr>
              <a:cxnSpLocks noChangeShapeType="1"/>
              <a:stCxn id="19552" idx="7"/>
              <a:endCxn id="19546" idx="3"/>
            </p:cNvCxnSpPr>
            <p:nvPr/>
          </p:nvCxnSpPr>
          <p:spPr bwMode="auto">
            <a:xfrm flipV="1">
              <a:off x="2369" y="1753"/>
              <a:ext cx="698" cy="355"/>
            </a:xfrm>
            <a:prstGeom prst="straightConnector1">
              <a:avLst/>
            </a:prstGeom>
            <a:noFill/>
            <a:ln w="38100">
              <a:solidFill>
                <a:srgbClr val="CC0000"/>
              </a:solidFill>
              <a:round/>
              <a:headEnd/>
              <a:tailEnd type="triangle" w="med" len="med"/>
            </a:ln>
          </p:spPr>
        </p:cxnSp>
      </p:grpSp>
      <p:grpSp>
        <p:nvGrpSpPr>
          <p:cNvPr id="16" name="Group 129"/>
          <p:cNvGrpSpPr>
            <a:grpSpLocks/>
          </p:cNvGrpSpPr>
          <p:nvPr/>
        </p:nvGrpSpPr>
        <p:grpSpPr bwMode="auto">
          <a:xfrm>
            <a:off x="5729615" y="2011363"/>
            <a:ext cx="1204591" cy="304800"/>
            <a:chOff x="2429" y="1890"/>
            <a:chExt cx="1571" cy="397"/>
          </a:xfrm>
        </p:grpSpPr>
        <p:sp>
          <p:nvSpPr>
            <p:cNvPr id="19544" name="AutoShape 130"/>
            <p:cNvSpPr>
              <a:spLocks noChangeArrowheads="1"/>
            </p:cNvSpPr>
            <p:nvPr/>
          </p:nvSpPr>
          <p:spPr bwMode="auto">
            <a:xfrm>
              <a:off x="3586" y="1890"/>
              <a:ext cx="414" cy="397"/>
            </a:xfrm>
            <a:prstGeom prst="flowChartConnector">
              <a:avLst/>
            </a:prstGeom>
            <a:noFill/>
            <a:ln w="38100">
              <a:solidFill>
                <a:srgbClr val="CC0000"/>
              </a:solidFill>
              <a:round/>
              <a:headEnd/>
              <a:tailEnd/>
            </a:ln>
          </p:spPr>
          <p:txBody>
            <a:bodyPr wrap="none" anchor="ctr"/>
            <a:lstStyle/>
            <a:p>
              <a:pPr algn="ctr"/>
              <a:r>
                <a:rPr lang="en-US" sz="1500" i="1" dirty="0"/>
                <a:t>e</a:t>
              </a:r>
            </a:p>
          </p:txBody>
        </p:sp>
        <p:cxnSp>
          <p:nvCxnSpPr>
            <p:cNvPr id="19545" name="AutoShape 131"/>
            <p:cNvCxnSpPr>
              <a:cxnSpLocks noChangeShapeType="1"/>
              <a:stCxn id="19552" idx="6"/>
              <a:endCxn id="19544" idx="2"/>
            </p:cNvCxnSpPr>
            <p:nvPr/>
          </p:nvCxnSpPr>
          <p:spPr bwMode="auto">
            <a:xfrm flipV="1">
              <a:off x="2429" y="2089"/>
              <a:ext cx="1157" cy="159"/>
            </a:xfrm>
            <a:prstGeom prst="straightConnector1">
              <a:avLst/>
            </a:prstGeom>
            <a:noFill/>
            <a:ln w="38100">
              <a:solidFill>
                <a:srgbClr val="CC0000"/>
              </a:solidFill>
              <a:round/>
              <a:headEnd/>
              <a:tailEnd type="triangle" w="med" len="med"/>
            </a:ln>
          </p:spPr>
        </p:cxnSp>
      </p:grpSp>
      <p:sp>
        <p:nvSpPr>
          <p:cNvPr id="797828" name="AutoShape 132"/>
          <p:cNvSpPr>
            <a:spLocks noChangeArrowheads="1"/>
          </p:cNvSpPr>
          <p:nvPr/>
        </p:nvSpPr>
        <p:spPr bwMode="auto">
          <a:xfrm>
            <a:off x="7156451" y="2744792"/>
            <a:ext cx="317500" cy="303213"/>
          </a:xfrm>
          <a:prstGeom prst="flowChartConnector">
            <a:avLst/>
          </a:prstGeom>
          <a:noFill/>
          <a:ln w="38100">
            <a:solidFill>
              <a:srgbClr val="CC0000"/>
            </a:solidFill>
            <a:round/>
            <a:headEnd/>
            <a:tailEnd/>
          </a:ln>
        </p:spPr>
        <p:txBody>
          <a:bodyPr wrap="none" lIns="91424" tIns="45718" rIns="91424" bIns="45718" anchor="ctr"/>
          <a:lstStyle/>
          <a:p>
            <a:pPr algn="ctr"/>
            <a:r>
              <a:rPr lang="en-US" sz="1500" i="1" dirty="0"/>
              <a:t>r</a:t>
            </a:r>
          </a:p>
        </p:txBody>
      </p:sp>
      <p:cxnSp>
        <p:nvCxnSpPr>
          <p:cNvPr id="797829" name="AutoShape 133"/>
          <p:cNvCxnSpPr>
            <a:cxnSpLocks noChangeShapeType="1"/>
            <a:stCxn id="19544" idx="5"/>
            <a:endCxn id="797828" idx="1"/>
          </p:cNvCxnSpPr>
          <p:nvPr/>
        </p:nvCxnSpPr>
        <p:spPr bwMode="auto">
          <a:xfrm>
            <a:off x="6888161" y="2290772"/>
            <a:ext cx="314325" cy="479425"/>
          </a:xfrm>
          <a:prstGeom prst="straightConnector1">
            <a:avLst/>
          </a:prstGeom>
          <a:noFill/>
          <a:ln w="38100">
            <a:solidFill>
              <a:srgbClr val="CC0000"/>
            </a:solidFill>
            <a:round/>
            <a:headEnd/>
            <a:tailEnd type="triangle" w="med" len="med"/>
          </a:ln>
        </p:spPr>
      </p:cxnSp>
      <p:grpSp>
        <p:nvGrpSpPr>
          <p:cNvPr id="17" name="Group 134"/>
          <p:cNvGrpSpPr>
            <a:grpSpLocks/>
          </p:cNvGrpSpPr>
          <p:nvPr/>
        </p:nvGrpSpPr>
        <p:grpSpPr bwMode="auto">
          <a:xfrm>
            <a:off x="5316544" y="1408122"/>
            <a:ext cx="855337" cy="389759"/>
            <a:chOff x="1891" y="1104"/>
            <a:chExt cx="1116" cy="508"/>
          </a:xfrm>
        </p:grpSpPr>
        <p:cxnSp>
          <p:nvCxnSpPr>
            <p:cNvPr id="19542" name="AutoShape 135"/>
            <p:cNvCxnSpPr>
              <a:cxnSpLocks noChangeShapeType="1"/>
              <a:stCxn id="19546" idx="2"/>
              <a:endCxn id="19543" idx="6"/>
            </p:cNvCxnSpPr>
            <p:nvPr/>
          </p:nvCxnSpPr>
          <p:spPr bwMode="auto">
            <a:xfrm flipH="1" flipV="1">
              <a:off x="2304" y="1302"/>
              <a:ext cx="703" cy="310"/>
            </a:xfrm>
            <a:prstGeom prst="straightConnector1">
              <a:avLst/>
            </a:prstGeom>
            <a:noFill/>
            <a:ln w="38100">
              <a:solidFill>
                <a:srgbClr val="CC0000"/>
              </a:solidFill>
              <a:round/>
              <a:headEnd/>
              <a:tailEnd type="triangle" w="med" len="med"/>
            </a:ln>
          </p:spPr>
        </p:cxnSp>
        <p:sp>
          <p:nvSpPr>
            <p:cNvPr id="19543" name="AutoShape 136"/>
            <p:cNvSpPr>
              <a:spLocks noChangeArrowheads="1"/>
            </p:cNvSpPr>
            <p:nvPr/>
          </p:nvSpPr>
          <p:spPr bwMode="auto">
            <a:xfrm>
              <a:off x="1891" y="1104"/>
              <a:ext cx="413"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grpSp>
        <p:nvGrpSpPr>
          <p:cNvPr id="18" name="Group 137"/>
          <p:cNvGrpSpPr>
            <a:grpSpLocks/>
          </p:cNvGrpSpPr>
          <p:nvPr/>
        </p:nvGrpSpPr>
        <p:grpSpPr bwMode="auto">
          <a:xfrm>
            <a:off x="6186494" y="1655773"/>
            <a:ext cx="1143767" cy="583895"/>
            <a:chOff x="3024" y="1427"/>
            <a:chExt cx="1492" cy="760"/>
          </a:xfrm>
        </p:grpSpPr>
        <p:cxnSp>
          <p:nvCxnSpPr>
            <p:cNvPr id="19540" name="AutoShape 138"/>
            <p:cNvCxnSpPr>
              <a:cxnSpLocks noChangeShapeType="1"/>
              <a:stCxn id="19556" idx="1"/>
              <a:endCxn id="19546" idx="6"/>
            </p:cNvCxnSpPr>
            <p:nvPr/>
          </p:nvCxnSpPr>
          <p:spPr bwMode="auto">
            <a:xfrm rot="16200000" flipV="1">
              <a:off x="3680" y="1352"/>
              <a:ext cx="575" cy="1096"/>
            </a:xfrm>
            <a:prstGeom prst="curvedConnector2">
              <a:avLst/>
            </a:prstGeom>
            <a:noFill/>
            <a:ln w="38100">
              <a:solidFill>
                <a:srgbClr val="CC0000"/>
              </a:solidFill>
              <a:round/>
              <a:headEnd/>
              <a:tailEnd type="triangle" w="med" len="med"/>
            </a:ln>
          </p:spPr>
        </p:cxnSp>
        <p:sp>
          <p:nvSpPr>
            <p:cNvPr id="19541" name="AutoShape 139"/>
            <p:cNvSpPr>
              <a:spLocks noChangeArrowheads="1"/>
            </p:cNvSpPr>
            <p:nvPr/>
          </p:nvSpPr>
          <p:spPr bwMode="auto">
            <a:xfrm>
              <a:off x="3024" y="1427"/>
              <a:ext cx="414"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797837" name="Oval 141"/>
          <p:cNvSpPr>
            <a:spLocks noChangeArrowheads="1"/>
          </p:cNvSpPr>
          <p:nvPr/>
        </p:nvSpPr>
        <p:spPr bwMode="auto">
          <a:xfrm>
            <a:off x="6140461" y="3478213"/>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8" name="Oval 142"/>
          <p:cNvSpPr>
            <a:spLocks noChangeArrowheads="1"/>
          </p:cNvSpPr>
          <p:nvPr/>
        </p:nvSpPr>
        <p:spPr bwMode="auto">
          <a:xfrm>
            <a:off x="3729039" y="397193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9" name="Oval 143"/>
          <p:cNvSpPr>
            <a:spLocks noChangeArrowheads="1"/>
          </p:cNvSpPr>
          <p:nvPr/>
        </p:nvSpPr>
        <p:spPr bwMode="auto">
          <a:xfrm>
            <a:off x="3165486" y="4451361"/>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0" name="Oval 144"/>
          <p:cNvSpPr>
            <a:spLocks noChangeArrowheads="1"/>
          </p:cNvSpPr>
          <p:nvPr/>
        </p:nvSpPr>
        <p:spPr bwMode="auto">
          <a:xfrm>
            <a:off x="3865563" y="44513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1" name="Oval 145"/>
          <p:cNvSpPr>
            <a:spLocks noChangeArrowheads="1"/>
          </p:cNvSpPr>
          <p:nvPr/>
        </p:nvSpPr>
        <p:spPr bwMode="auto">
          <a:xfrm>
            <a:off x="4686310" y="44338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2" name="Oval 146"/>
          <p:cNvSpPr>
            <a:spLocks noChangeArrowheads="1"/>
          </p:cNvSpPr>
          <p:nvPr/>
        </p:nvSpPr>
        <p:spPr bwMode="auto">
          <a:xfrm>
            <a:off x="3163888" y="50069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3" name="Oval 147"/>
          <p:cNvSpPr>
            <a:spLocks noChangeArrowheads="1"/>
          </p:cNvSpPr>
          <p:nvPr/>
        </p:nvSpPr>
        <p:spPr bwMode="auto">
          <a:xfrm>
            <a:off x="3856039" y="49990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4" name="Oval 148"/>
          <p:cNvSpPr>
            <a:spLocks noChangeArrowheads="1"/>
          </p:cNvSpPr>
          <p:nvPr/>
        </p:nvSpPr>
        <p:spPr bwMode="auto">
          <a:xfrm>
            <a:off x="4325939" y="49815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5" name="Oval 149"/>
          <p:cNvSpPr>
            <a:spLocks noChangeArrowheads="1"/>
          </p:cNvSpPr>
          <p:nvPr/>
        </p:nvSpPr>
        <p:spPr bwMode="auto">
          <a:xfrm>
            <a:off x="5002213" y="49720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6" name="Oval 150"/>
          <p:cNvSpPr>
            <a:spLocks noChangeArrowheads="1"/>
          </p:cNvSpPr>
          <p:nvPr/>
        </p:nvSpPr>
        <p:spPr bwMode="auto">
          <a:xfrm>
            <a:off x="4087813" y="5510213"/>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7" name="Oval 151"/>
          <p:cNvSpPr>
            <a:spLocks noChangeArrowheads="1"/>
          </p:cNvSpPr>
          <p:nvPr/>
        </p:nvSpPr>
        <p:spPr bwMode="auto">
          <a:xfrm>
            <a:off x="4532313" y="55181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8" name="Oval 152"/>
          <p:cNvSpPr>
            <a:spLocks noChangeArrowheads="1"/>
          </p:cNvSpPr>
          <p:nvPr/>
        </p:nvSpPr>
        <p:spPr bwMode="auto">
          <a:xfrm>
            <a:off x="4105286" y="6015039"/>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9" name="Oval 153"/>
          <p:cNvSpPr>
            <a:spLocks noChangeArrowheads="1"/>
          </p:cNvSpPr>
          <p:nvPr/>
        </p:nvSpPr>
        <p:spPr bwMode="auto">
          <a:xfrm>
            <a:off x="4992688" y="55197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0" name="Oval 154"/>
          <p:cNvSpPr>
            <a:spLocks noChangeArrowheads="1"/>
          </p:cNvSpPr>
          <p:nvPr/>
        </p:nvSpPr>
        <p:spPr bwMode="auto">
          <a:xfrm>
            <a:off x="4772036" y="60071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1" name="Oval 155"/>
          <p:cNvSpPr>
            <a:spLocks noChangeArrowheads="1"/>
          </p:cNvSpPr>
          <p:nvPr/>
        </p:nvSpPr>
        <p:spPr bwMode="auto">
          <a:xfrm>
            <a:off x="5254636" y="60340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2" name="Oval 156"/>
          <p:cNvSpPr>
            <a:spLocks noChangeArrowheads="1"/>
          </p:cNvSpPr>
          <p:nvPr/>
        </p:nvSpPr>
        <p:spPr bwMode="auto">
          <a:xfrm>
            <a:off x="4787910" y="64770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3" name="Line 157"/>
          <p:cNvSpPr>
            <a:spLocks noChangeShapeType="1"/>
          </p:cNvSpPr>
          <p:nvPr/>
        </p:nvSpPr>
        <p:spPr bwMode="auto">
          <a:xfrm flipH="1" flipV="1">
            <a:off x="4824413" y="4733935"/>
            <a:ext cx="309563" cy="180975"/>
          </a:xfrm>
          <a:prstGeom prst="line">
            <a:avLst/>
          </a:prstGeom>
          <a:noFill/>
          <a:ln w="38100">
            <a:solidFill>
              <a:srgbClr val="CC0000"/>
            </a:solidFill>
            <a:round/>
            <a:headEnd/>
            <a:tailEnd/>
          </a:ln>
        </p:spPr>
        <p:txBody>
          <a:bodyPr lIns="91424" tIns="45718" rIns="91424" bIns="45718"/>
          <a:lstStyle/>
          <a:p>
            <a:endParaRPr lang="en-US"/>
          </a:p>
        </p:txBody>
      </p:sp>
      <p:sp>
        <p:nvSpPr>
          <p:cNvPr id="797854" name="Line 158"/>
          <p:cNvSpPr>
            <a:spLocks noChangeShapeType="1"/>
          </p:cNvSpPr>
          <p:nvPr/>
        </p:nvSpPr>
        <p:spPr bwMode="auto">
          <a:xfrm flipH="1" flipV="1">
            <a:off x="4438653" y="5254636"/>
            <a:ext cx="258763" cy="214313"/>
          </a:xfrm>
          <a:prstGeom prst="line">
            <a:avLst/>
          </a:prstGeom>
          <a:noFill/>
          <a:ln w="38100">
            <a:solidFill>
              <a:srgbClr val="CC0000"/>
            </a:solidFill>
            <a:round/>
            <a:headEnd/>
            <a:tailEnd/>
          </a:ln>
        </p:spPr>
        <p:txBody>
          <a:bodyPr lIns="91424" tIns="45718" rIns="91424" bIns="45718"/>
          <a:lstStyle/>
          <a:p>
            <a:endParaRPr lang="en-US"/>
          </a:p>
        </p:txBody>
      </p:sp>
      <p:sp>
        <p:nvSpPr>
          <p:cNvPr id="797855" name="Line 159"/>
          <p:cNvSpPr>
            <a:spLocks noChangeShapeType="1"/>
          </p:cNvSpPr>
          <p:nvPr/>
        </p:nvSpPr>
        <p:spPr bwMode="auto">
          <a:xfrm flipH="1" flipV="1">
            <a:off x="5138749" y="5253040"/>
            <a:ext cx="3175" cy="223837"/>
          </a:xfrm>
          <a:prstGeom prst="line">
            <a:avLst/>
          </a:prstGeom>
          <a:noFill/>
          <a:ln w="38100">
            <a:solidFill>
              <a:srgbClr val="CC0000"/>
            </a:solidFill>
            <a:round/>
            <a:headEnd/>
            <a:tailEnd/>
          </a:ln>
        </p:spPr>
        <p:txBody>
          <a:bodyPr lIns="91424" tIns="45718" rIns="91424" bIns="45718"/>
          <a:lstStyle/>
          <a:p>
            <a:endParaRPr lang="en-US"/>
          </a:p>
        </p:txBody>
      </p:sp>
      <p:sp>
        <p:nvSpPr>
          <p:cNvPr id="797856" name="Line 160"/>
          <p:cNvSpPr>
            <a:spLocks noChangeShapeType="1"/>
          </p:cNvSpPr>
          <p:nvPr/>
        </p:nvSpPr>
        <p:spPr bwMode="auto">
          <a:xfrm flipH="1" flipV="1">
            <a:off x="5129213" y="5791201"/>
            <a:ext cx="258763" cy="196851"/>
          </a:xfrm>
          <a:prstGeom prst="line">
            <a:avLst/>
          </a:prstGeom>
          <a:noFill/>
          <a:ln w="38100">
            <a:solidFill>
              <a:srgbClr val="CC0000"/>
            </a:solidFill>
            <a:round/>
            <a:headEnd/>
            <a:tailEnd/>
          </a:ln>
        </p:spPr>
        <p:txBody>
          <a:bodyPr lIns="91424" tIns="45718" rIns="91424" bIns="45718"/>
          <a:lstStyle/>
          <a:p>
            <a:endParaRPr lang="en-US"/>
          </a:p>
        </p:txBody>
      </p:sp>
      <p:sp>
        <p:nvSpPr>
          <p:cNvPr id="797857" name="Line 161"/>
          <p:cNvSpPr>
            <a:spLocks noChangeShapeType="1"/>
          </p:cNvSpPr>
          <p:nvPr/>
        </p:nvSpPr>
        <p:spPr bwMode="auto">
          <a:xfrm flipV="1">
            <a:off x="4918076" y="5792788"/>
            <a:ext cx="212725" cy="163512"/>
          </a:xfrm>
          <a:prstGeom prst="line">
            <a:avLst/>
          </a:prstGeom>
          <a:noFill/>
          <a:ln w="38100">
            <a:solidFill>
              <a:srgbClr val="CC0000"/>
            </a:solidFill>
            <a:round/>
            <a:headEnd/>
            <a:tailEnd/>
          </a:ln>
        </p:spPr>
        <p:txBody>
          <a:bodyPr lIns="91424" tIns="45718" rIns="91424" bIns="45718"/>
          <a:lstStyle/>
          <a:p>
            <a:endParaRPr lang="en-US"/>
          </a:p>
        </p:txBody>
      </p:sp>
      <p:sp>
        <p:nvSpPr>
          <p:cNvPr id="797858" name="Line 162"/>
          <p:cNvSpPr>
            <a:spLocks noChangeShapeType="1"/>
          </p:cNvSpPr>
          <p:nvPr/>
        </p:nvSpPr>
        <p:spPr bwMode="auto">
          <a:xfrm flipV="1">
            <a:off x="4900624" y="6280159"/>
            <a:ext cx="7937" cy="173039"/>
          </a:xfrm>
          <a:prstGeom prst="line">
            <a:avLst/>
          </a:prstGeom>
          <a:noFill/>
          <a:ln w="38100">
            <a:solidFill>
              <a:srgbClr val="CC0000"/>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0" name="Oval 164"/>
          <p:cNvSpPr>
            <a:spLocks noChangeArrowheads="1"/>
          </p:cNvSpPr>
          <p:nvPr/>
        </p:nvSpPr>
        <p:spPr bwMode="auto">
          <a:xfrm>
            <a:off x="3730636" y="397351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3" name="Oval 167"/>
          <p:cNvSpPr>
            <a:spLocks noChangeArrowheads="1"/>
          </p:cNvSpPr>
          <p:nvPr/>
        </p:nvSpPr>
        <p:spPr bwMode="auto">
          <a:xfrm>
            <a:off x="3167063" y="44529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4" name="Oval 168"/>
          <p:cNvSpPr>
            <a:spLocks noChangeArrowheads="1"/>
          </p:cNvSpPr>
          <p:nvPr/>
        </p:nvSpPr>
        <p:spPr bwMode="auto">
          <a:xfrm>
            <a:off x="3867161" y="44529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5" name="Oval 169"/>
          <p:cNvSpPr>
            <a:spLocks noChangeArrowheads="1"/>
          </p:cNvSpPr>
          <p:nvPr/>
        </p:nvSpPr>
        <p:spPr bwMode="auto">
          <a:xfrm>
            <a:off x="4687888" y="44354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6" name="Oval 170"/>
          <p:cNvSpPr>
            <a:spLocks noChangeArrowheads="1"/>
          </p:cNvSpPr>
          <p:nvPr/>
        </p:nvSpPr>
        <p:spPr bwMode="auto">
          <a:xfrm>
            <a:off x="3165486" y="50085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7" name="Oval 171"/>
          <p:cNvSpPr>
            <a:spLocks noChangeArrowheads="1"/>
          </p:cNvSpPr>
          <p:nvPr/>
        </p:nvSpPr>
        <p:spPr bwMode="auto">
          <a:xfrm>
            <a:off x="3857635" y="4992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8" name="Oval 172"/>
          <p:cNvSpPr>
            <a:spLocks noChangeArrowheads="1"/>
          </p:cNvSpPr>
          <p:nvPr/>
        </p:nvSpPr>
        <p:spPr bwMode="auto">
          <a:xfrm>
            <a:off x="4327536" y="49831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9" name="Oval 173"/>
          <p:cNvSpPr>
            <a:spLocks noChangeArrowheads="1"/>
          </p:cNvSpPr>
          <p:nvPr/>
        </p:nvSpPr>
        <p:spPr bwMode="auto">
          <a:xfrm>
            <a:off x="5003810" y="49736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0" name="Oval 174"/>
          <p:cNvSpPr>
            <a:spLocks noChangeArrowheads="1"/>
          </p:cNvSpPr>
          <p:nvPr/>
        </p:nvSpPr>
        <p:spPr bwMode="auto">
          <a:xfrm>
            <a:off x="4089410" y="5511810"/>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1" name="Oval 175"/>
          <p:cNvSpPr>
            <a:spLocks noChangeArrowheads="1"/>
          </p:cNvSpPr>
          <p:nvPr/>
        </p:nvSpPr>
        <p:spPr bwMode="auto">
          <a:xfrm>
            <a:off x="4533910" y="55197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2" name="Oval 176"/>
          <p:cNvSpPr>
            <a:spLocks noChangeArrowheads="1"/>
          </p:cNvSpPr>
          <p:nvPr/>
        </p:nvSpPr>
        <p:spPr bwMode="auto">
          <a:xfrm>
            <a:off x="4114810" y="60166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3" name="Oval 177"/>
          <p:cNvSpPr>
            <a:spLocks noChangeArrowheads="1"/>
          </p:cNvSpPr>
          <p:nvPr/>
        </p:nvSpPr>
        <p:spPr bwMode="auto">
          <a:xfrm>
            <a:off x="4994286" y="5521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4" name="Oval 178"/>
          <p:cNvSpPr>
            <a:spLocks noChangeArrowheads="1"/>
          </p:cNvSpPr>
          <p:nvPr/>
        </p:nvSpPr>
        <p:spPr bwMode="auto">
          <a:xfrm>
            <a:off x="4773613" y="60086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5" name="Oval 179"/>
          <p:cNvSpPr>
            <a:spLocks noChangeArrowheads="1"/>
          </p:cNvSpPr>
          <p:nvPr/>
        </p:nvSpPr>
        <p:spPr bwMode="auto">
          <a:xfrm>
            <a:off x="5256213" y="60356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6" name="Oval 180"/>
          <p:cNvSpPr>
            <a:spLocks noChangeArrowheads="1"/>
          </p:cNvSpPr>
          <p:nvPr/>
        </p:nvSpPr>
        <p:spPr bwMode="auto">
          <a:xfrm>
            <a:off x="4789488" y="64785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7" name="Oval 181"/>
          <p:cNvSpPr>
            <a:spLocks noChangeArrowheads="1"/>
          </p:cNvSpPr>
          <p:nvPr/>
        </p:nvSpPr>
        <p:spPr bwMode="auto">
          <a:xfrm>
            <a:off x="3165486" y="5000636"/>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8" name="Oval 182"/>
          <p:cNvSpPr>
            <a:spLocks noChangeArrowheads="1"/>
          </p:cNvSpPr>
          <p:nvPr/>
        </p:nvSpPr>
        <p:spPr bwMode="auto">
          <a:xfrm>
            <a:off x="3167063" y="4445010"/>
            <a:ext cx="290512"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9" name="Oval 183"/>
          <p:cNvSpPr>
            <a:spLocks noChangeArrowheads="1"/>
          </p:cNvSpPr>
          <p:nvPr/>
        </p:nvSpPr>
        <p:spPr bwMode="auto">
          <a:xfrm>
            <a:off x="3857635" y="4992688"/>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0" name="Oval 184"/>
          <p:cNvSpPr>
            <a:spLocks noChangeArrowheads="1"/>
          </p:cNvSpPr>
          <p:nvPr/>
        </p:nvSpPr>
        <p:spPr bwMode="auto">
          <a:xfrm>
            <a:off x="3867161" y="4445010"/>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1" name="Oval 185"/>
          <p:cNvSpPr>
            <a:spLocks noChangeArrowheads="1"/>
          </p:cNvSpPr>
          <p:nvPr/>
        </p:nvSpPr>
        <p:spPr bwMode="auto">
          <a:xfrm>
            <a:off x="4089410" y="55038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2" name="Oval 186"/>
          <p:cNvSpPr>
            <a:spLocks noChangeArrowheads="1"/>
          </p:cNvSpPr>
          <p:nvPr/>
        </p:nvSpPr>
        <p:spPr bwMode="auto">
          <a:xfrm>
            <a:off x="410686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grpSp>
        <p:nvGrpSpPr>
          <p:cNvPr id="19" name="Group 187"/>
          <p:cNvGrpSpPr>
            <a:grpSpLocks/>
          </p:cNvGrpSpPr>
          <p:nvPr/>
        </p:nvGrpSpPr>
        <p:grpSpPr bwMode="auto">
          <a:xfrm>
            <a:off x="5821365" y="2698751"/>
            <a:ext cx="588963" cy="431800"/>
            <a:chOff x="2762" y="1745"/>
            <a:chExt cx="371" cy="272"/>
          </a:xfrm>
        </p:grpSpPr>
        <p:cxnSp>
          <p:nvCxnSpPr>
            <p:cNvPr id="19538" name="AutoShape 188"/>
            <p:cNvCxnSpPr>
              <a:cxnSpLocks noChangeShapeType="1"/>
            </p:cNvCxnSpPr>
            <p:nvPr/>
          </p:nvCxnSpPr>
          <p:spPr bwMode="auto">
            <a:xfrm flipH="1">
              <a:off x="2934" y="1745"/>
              <a:ext cx="199" cy="114"/>
            </a:xfrm>
            <a:prstGeom prst="straightConnector1">
              <a:avLst/>
            </a:prstGeom>
            <a:noFill/>
            <a:ln w="38100">
              <a:solidFill>
                <a:srgbClr val="CC0000"/>
              </a:solidFill>
              <a:round/>
              <a:headEnd/>
              <a:tailEnd type="triangle" w="med" len="med"/>
            </a:ln>
          </p:spPr>
        </p:cxnSp>
        <p:sp>
          <p:nvSpPr>
            <p:cNvPr id="19539" name="AutoShape 189"/>
            <p:cNvSpPr>
              <a:spLocks noChangeArrowheads="1"/>
            </p:cNvSpPr>
            <p:nvPr/>
          </p:nvSpPr>
          <p:spPr bwMode="auto">
            <a:xfrm>
              <a:off x="2762" y="1825"/>
              <a:ext cx="200" cy="192"/>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797886" name="Oval 190"/>
          <p:cNvSpPr>
            <a:spLocks noChangeArrowheads="1"/>
          </p:cNvSpPr>
          <p:nvPr/>
        </p:nvSpPr>
        <p:spPr bwMode="auto">
          <a:xfrm>
            <a:off x="4327536" y="49831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7" name="Oval 191"/>
          <p:cNvSpPr>
            <a:spLocks noChangeArrowheads="1"/>
          </p:cNvSpPr>
          <p:nvPr/>
        </p:nvSpPr>
        <p:spPr bwMode="auto">
          <a:xfrm>
            <a:off x="4533910" y="5519739"/>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8" name="Oval 192"/>
          <p:cNvSpPr>
            <a:spLocks noChangeArrowheads="1"/>
          </p:cNvSpPr>
          <p:nvPr/>
        </p:nvSpPr>
        <p:spPr bwMode="auto">
          <a:xfrm>
            <a:off x="477361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9" name="Oval 193"/>
          <p:cNvSpPr>
            <a:spLocks noChangeArrowheads="1"/>
          </p:cNvSpPr>
          <p:nvPr/>
        </p:nvSpPr>
        <p:spPr bwMode="auto">
          <a:xfrm>
            <a:off x="4789488" y="64785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7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78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77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78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78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78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78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78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77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78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78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77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9776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9784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9787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978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9775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978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77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78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78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78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77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9784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9776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97879"/>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9775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9784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978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77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78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78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78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77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78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78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978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977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784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978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77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97848"/>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79776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9788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97882"/>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797848"/>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9776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9784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977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79785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9784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978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97887"/>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797847"/>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797854"/>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797844"/>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797763"/>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7978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9785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9782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978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9787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79784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9787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79787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9785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79785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978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9787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9785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7858"/>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9788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97889"/>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79785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797858"/>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97850"/>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797857"/>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7"/>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8"/>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79785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9785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57" grpId="0" animBg="1"/>
      <p:bldP spid="797758" grpId="0" animBg="1"/>
      <p:bldP spid="797758" grpId="1" animBg="1"/>
      <p:bldP spid="797759" grpId="0" animBg="1"/>
      <p:bldP spid="797759" grpId="1" animBg="1"/>
      <p:bldP spid="797760" grpId="0" animBg="1"/>
      <p:bldP spid="797760" grpId="1" animBg="1"/>
      <p:bldP spid="797761" grpId="0" animBg="1"/>
      <p:bldP spid="797761" grpId="1" animBg="1"/>
      <p:bldP spid="797762" grpId="0" animBg="1"/>
      <p:bldP spid="797763" grpId="0" animBg="1"/>
      <p:bldP spid="797763" grpId="1" animBg="1"/>
      <p:bldP spid="797764" grpId="0" animBg="1"/>
      <p:bldP spid="797764" grpId="1" animBg="1"/>
      <p:bldP spid="797765" grpId="0" animBg="1"/>
      <p:bldP spid="797765" grpId="1" animBg="1"/>
      <p:bldP spid="797765" grpId="2" animBg="1"/>
      <p:bldP spid="797828" grpId="0" animBg="1"/>
      <p:bldP spid="797837" grpId="0" animBg="1"/>
      <p:bldP spid="797838" grpId="0" animBg="1"/>
      <p:bldP spid="797839" grpId="0" animBg="1"/>
      <p:bldP spid="797839" grpId="1" animBg="1"/>
      <p:bldP spid="797840" grpId="0" animBg="1"/>
      <p:bldP spid="797840" grpId="1" animBg="1"/>
      <p:bldP spid="797841" grpId="0" animBg="1"/>
      <p:bldP spid="797842" grpId="0" animBg="1"/>
      <p:bldP spid="797842" grpId="1" animBg="1"/>
      <p:bldP spid="797843" grpId="0" animBg="1"/>
      <p:bldP spid="797843" grpId="1" animBg="1"/>
      <p:bldP spid="797844" grpId="0" animBg="1"/>
      <p:bldP spid="797844" grpId="1" animBg="1"/>
      <p:bldP spid="797845" grpId="0" animBg="1"/>
      <p:bldP spid="797846" grpId="0" animBg="1"/>
      <p:bldP spid="797846" grpId="1" animBg="1"/>
      <p:bldP spid="797847" grpId="0" animBg="1"/>
      <p:bldP spid="797847" grpId="1" animBg="1"/>
      <p:bldP spid="797848" grpId="0" animBg="1"/>
      <p:bldP spid="797848" grpId="1" animBg="1"/>
      <p:bldP spid="797849" grpId="0" animBg="1"/>
      <p:bldP spid="797850" grpId="0" animBg="1"/>
      <p:bldP spid="797850" grpId="1" animBg="1"/>
      <p:bldP spid="797851" grpId="0" animBg="1"/>
      <p:bldP spid="797852" grpId="0" animBg="1"/>
      <p:bldP spid="797852" grpId="1" animBg="1"/>
      <p:bldP spid="797853" grpId="0" animBg="1"/>
      <p:bldP spid="797854" grpId="0" animBg="1"/>
      <p:bldP spid="797854" grpId="1" animBg="1"/>
      <p:bldP spid="797855" grpId="0" animBg="1"/>
      <p:bldP spid="797856" grpId="0" animBg="1"/>
      <p:bldP spid="797857" grpId="0" animBg="1"/>
      <p:bldP spid="797857" grpId="1" animBg="1"/>
      <p:bldP spid="797858" grpId="0" animBg="1"/>
      <p:bldP spid="797858" grpId="1" animBg="1"/>
      <p:bldP spid="797860" grpId="0" animBg="1"/>
      <p:bldP spid="797861" grpId="0" animBg="1"/>
      <p:bldP spid="797862" grpId="0" animBg="1"/>
      <p:bldP spid="797863" grpId="0" animBg="1"/>
      <p:bldP spid="797864" grpId="0" animBg="1"/>
      <p:bldP spid="797865" grpId="0" animBg="1"/>
      <p:bldP spid="797866" grpId="0" animBg="1"/>
      <p:bldP spid="797867" grpId="0" animBg="1"/>
      <p:bldP spid="797868" grpId="0" animBg="1"/>
      <p:bldP spid="797869" grpId="0" animBg="1"/>
      <p:bldP spid="797870" grpId="0" animBg="1"/>
      <p:bldP spid="797871" grpId="0" animBg="1"/>
      <p:bldP spid="797872" grpId="0" animBg="1"/>
      <p:bldP spid="797873" grpId="0" animBg="1"/>
      <p:bldP spid="797874" grpId="0" animBg="1"/>
      <p:bldP spid="797875" grpId="0" animBg="1"/>
      <p:bldP spid="797876" grpId="0" animBg="1"/>
      <p:bldP spid="797877" grpId="0" animBg="1"/>
      <p:bldP spid="797878" grpId="0" animBg="1"/>
      <p:bldP spid="797879" grpId="0" animBg="1"/>
      <p:bldP spid="797880" grpId="0" animBg="1"/>
      <p:bldP spid="797881" grpId="0" animBg="1"/>
      <p:bldP spid="797882" grpId="0" animBg="1"/>
      <p:bldP spid="797886" grpId="0" animBg="1"/>
      <p:bldP spid="797887" grpId="0" animBg="1"/>
      <p:bldP spid="797888" grpId="0" animBg="1"/>
      <p:bldP spid="7978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BFS vs DFS</a:t>
            </a:r>
          </a:p>
        </p:txBody>
      </p:sp>
      <p:sp>
        <p:nvSpPr>
          <p:cNvPr id="25603" name="Rectangle 3"/>
          <p:cNvSpPr>
            <a:spLocks noGrp="1" noChangeArrowheads="1"/>
          </p:cNvSpPr>
          <p:nvPr>
            <p:ph idx="1"/>
          </p:nvPr>
        </p:nvSpPr>
        <p:spPr>
          <a:xfrm>
            <a:off x="710513" y="1377225"/>
            <a:ext cx="8813800" cy="4729164"/>
          </a:xfrm>
        </p:spPr>
        <p:txBody>
          <a:bodyPr/>
          <a:lstStyle/>
          <a:p>
            <a:pPr eaLnBrk="1" hangingPunct="1"/>
            <a:endParaRPr lang="en-US" sz="3600" dirty="0"/>
          </a:p>
          <a:p>
            <a:pPr eaLnBrk="1" hangingPunct="1"/>
            <a:r>
              <a:rPr lang="en-US" sz="3600" dirty="0"/>
              <a:t>When will BFS outperform DFS?</a:t>
            </a:r>
          </a:p>
          <a:p>
            <a:pPr eaLnBrk="1" hangingPunct="1"/>
            <a:endParaRPr lang="en-US" sz="3600" dirty="0"/>
          </a:p>
          <a:p>
            <a:pPr eaLnBrk="1" hangingPunct="1"/>
            <a:endParaRPr lang="en-US" sz="3600" dirty="0"/>
          </a:p>
          <a:p>
            <a:pPr eaLnBrk="1" hangingPunct="1"/>
            <a:r>
              <a:rPr lang="en-US" sz="3600" dirty="0"/>
              <a:t>When will DFS outperform BFS?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DCA576B-34CA-6C2B-E8C5-8A225625BBEC}"/>
                  </a:ext>
                </a:extLst>
              </p14:cNvPr>
              <p14:cNvContentPartPr/>
              <p14:nvPr/>
            </p14:nvContentPartPr>
            <p14:xfrm>
              <a:off x="1750680" y="576360"/>
              <a:ext cx="10442880" cy="5929560"/>
            </p14:xfrm>
          </p:contentPart>
        </mc:Choice>
        <mc:Fallback>
          <p:pic>
            <p:nvPicPr>
              <p:cNvPr id="2" name="Ink 1">
                <a:extLst>
                  <a:ext uri="{FF2B5EF4-FFF2-40B4-BE49-F238E27FC236}">
                    <a16:creationId xmlns:a16="http://schemas.microsoft.com/office/drawing/2014/main" id="{3DCA576B-34CA-6C2B-E8C5-8A225625BBEC}"/>
                  </a:ext>
                </a:extLst>
              </p:cNvPr>
              <p:cNvPicPr/>
              <p:nvPr/>
            </p:nvPicPr>
            <p:blipFill>
              <a:blip r:embed="rId3"/>
              <a:stretch>
                <a:fillRect/>
              </a:stretch>
            </p:blipFill>
            <p:spPr>
              <a:xfrm>
                <a:off x="1741320" y="567000"/>
                <a:ext cx="10461600" cy="5948280"/>
              </a:xfrm>
              <a:prstGeom prst="rect">
                <a:avLst/>
              </a:prstGeom>
            </p:spPr>
          </p:pic>
        </mc:Fallback>
      </mc:AlternateContent>
    </p:spTree>
    <p:extLst>
      <p:ext uri="{BB962C8B-B14F-4D97-AF65-F5344CB8AC3E}">
        <p14:creationId xmlns:p14="http://schemas.microsoft.com/office/powerpoint/2010/main" val="37033201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5" name="Content Placeholder 4">
            <a:extLst>
              <a:ext uri="{FF2B5EF4-FFF2-40B4-BE49-F238E27FC236}">
                <a16:creationId xmlns:a16="http://schemas.microsoft.com/office/drawing/2014/main" id="{A49C6CE7-AEEF-4290-8474-62E27CCC776D}"/>
              </a:ext>
            </a:extLst>
          </p:cNvPr>
          <p:cNvSpPr>
            <a:spLocks noGrp="1"/>
          </p:cNvSpPr>
          <p:nvPr>
            <p:ph idx="1"/>
          </p:nvPr>
        </p:nvSpPr>
        <p:spPr/>
        <p:txBody>
          <a:bodyPr/>
          <a:lstStyle/>
          <a:p>
            <a:r>
              <a:rPr lang="en-US" dirty="0"/>
              <a:t>Assignments:</a:t>
            </a:r>
          </a:p>
          <a:p>
            <a:pPr marL="457200" indent="-457200">
              <a:buFont typeface="Wingdings" panose="05000000000000000000" pitchFamily="2" charset="2"/>
              <a:buChar char="§"/>
            </a:pPr>
            <a:r>
              <a:rPr lang="en-US" dirty="0">
                <a:solidFill>
                  <a:schemeClr val="tx1"/>
                </a:solidFill>
              </a:rPr>
              <a:t>P0: Python &amp; </a:t>
            </a:r>
            <a:r>
              <a:rPr lang="en-US" dirty="0" err="1">
                <a:solidFill>
                  <a:schemeClr val="tx1"/>
                </a:solidFill>
              </a:rPr>
              <a:t>Autograder</a:t>
            </a:r>
            <a:r>
              <a:rPr lang="en-US" dirty="0">
                <a:solidFill>
                  <a:schemeClr val="tx1"/>
                </a:solidFill>
              </a:rPr>
              <a:t> Tutorial</a:t>
            </a:r>
          </a:p>
          <a:p>
            <a:pPr marL="917575" lvl="2" indent="-457200"/>
            <a:r>
              <a:rPr lang="en-US" sz="2800" dirty="0"/>
              <a:t>Due Friday 1/20, 10 pm</a:t>
            </a:r>
          </a:p>
          <a:p>
            <a:pPr marL="917575" lvl="2" indent="-457200"/>
            <a:r>
              <a:rPr lang="en-US" sz="2800" dirty="0"/>
              <a:t>No pairs, submit individually</a:t>
            </a:r>
          </a:p>
          <a:p>
            <a:pPr marL="917575" lvl="2" indent="-457200"/>
            <a:r>
              <a:rPr lang="en-US" sz="2800" dirty="0"/>
              <a:t>No OH on Fridays!</a:t>
            </a:r>
          </a:p>
          <a:p>
            <a:pPr marL="457200" indent="-457200">
              <a:buFont typeface="Wingdings" panose="05000000000000000000" pitchFamily="2" charset="2"/>
              <a:buChar char="§"/>
            </a:pPr>
            <a:r>
              <a:rPr lang="en-US" dirty="0">
                <a:solidFill>
                  <a:schemeClr val="tx1"/>
                </a:solidFill>
              </a:rPr>
              <a:t>HW1 (online)</a:t>
            </a:r>
          </a:p>
          <a:p>
            <a:pPr marL="917575" lvl="2" indent="-457200"/>
            <a:r>
              <a:rPr lang="en-US" sz="2800" dirty="0"/>
              <a:t>Out </a:t>
            </a:r>
          </a:p>
          <a:p>
            <a:pPr marL="917575" lvl="2" indent="-457200"/>
            <a:r>
              <a:rPr lang="en-US" sz="2800" dirty="0"/>
              <a:t>Due Tuesday 1/24, 10 pm</a:t>
            </a:r>
          </a:p>
          <a:p>
            <a:pPr marL="457200" indent="-457200">
              <a:buFont typeface="Wingdings" panose="05000000000000000000" pitchFamily="2" charset="2"/>
              <a:buChar char="§"/>
            </a:pPr>
            <a:r>
              <a:rPr lang="en-US" dirty="0">
                <a:solidFill>
                  <a:schemeClr val="tx1"/>
                </a:solidFill>
              </a:rPr>
              <a:t>P1 out Tuesday!</a:t>
            </a:r>
            <a:endParaRPr lang="en-US" sz="2800" dirty="0"/>
          </a:p>
          <a:p>
            <a:r>
              <a:rPr lang="en-US" dirty="0"/>
              <a:t>	Remaining programming assignments may be done in pairs</a:t>
            </a:r>
            <a:endParaRPr lang="en-US" dirty="0">
              <a:solidFill>
                <a:schemeClr val="tx1"/>
              </a:solidFill>
            </a:endParaRPr>
          </a:p>
          <a:p>
            <a:r>
              <a:rPr lang="en-US" dirty="0">
                <a:solidFill>
                  <a:schemeClr val="tx1"/>
                </a:solidFill>
              </a:rPr>
              <a:t>Note about course grading…</a:t>
            </a:r>
          </a:p>
        </p:txBody>
      </p:sp>
    </p:spTree>
    <p:extLst>
      <p:ext uri="{BB962C8B-B14F-4D97-AF65-F5344CB8AC3E}">
        <p14:creationId xmlns:p14="http://schemas.microsoft.com/office/powerpoint/2010/main" val="30769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19" name="Content Placeholder 18"/>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975" y="1443037"/>
            <a:ext cx="5838824" cy="4410075"/>
          </a:xfrm>
          <a:prstGeom prst="rect">
            <a:avLst/>
          </a:prstGeom>
          <a:noFill/>
        </p:spPr>
      </p:pic>
    </p:spTree>
    <p:extLst>
      <p:ext uri="{BB962C8B-B14F-4D97-AF65-F5344CB8AC3E}">
        <p14:creationId xmlns:p14="http://schemas.microsoft.com/office/powerpoint/2010/main" val="20982875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11918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94309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 nodes</a:t>
            </a:r>
          </a:p>
        </p:txBody>
      </p:sp>
      <p:sp>
        <p:nvSpPr>
          <p:cNvPr id="15" name="Text Box 39"/>
          <p:cNvSpPr txBox="1">
            <a:spLocks noChangeArrowheads="1"/>
          </p:cNvSpPr>
          <p:nvPr/>
        </p:nvSpPr>
        <p:spPr bwMode="auto">
          <a:xfrm>
            <a:off x="9802814" y="3340100"/>
            <a:ext cx="1982785"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a:t>
            </a:r>
            <a:r>
              <a:rPr lang="en-US" sz="2400" baseline="30000" dirty="0"/>
              <a:t>2</a:t>
            </a:r>
            <a:r>
              <a:rPr lang="en-US" sz="2400" dirty="0"/>
              <a:t> nodes</a:t>
            </a:r>
          </a:p>
        </p:txBody>
      </p:sp>
      <p:sp>
        <p:nvSpPr>
          <p:cNvPr id="16" name="Text Box 40"/>
          <p:cNvSpPr txBox="1">
            <a:spLocks noChangeArrowheads="1"/>
          </p:cNvSpPr>
          <p:nvPr/>
        </p:nvSpPr>
        <p:spPr bwMode="auto">
          <a:xfrm>
            <a:off x="9817103" y="4965703"/>
            <a:ext cx="1460500"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m tiers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859702C-9C27-B53F-3EB5-C7CC3E465A46}"/>
                  </a:ext>
                </a:extLst>
              </p14:cNvPr>
              <p14:cNvContentPartPr/>
              <p14:nvPr/>
            </p14:nvContentPartPr>
            <p14:xfrm>
              <a:off x="559080" y="694800"/>
              <a:ext cx="9972720" cy="3801240"/>
            </p14:xfrm>
          </p:contentPart>
        </mc:Choice>
        <mc:Fallback>
          <p:pic>
            <p:nvPicPr>
              <p:cNvPr id="2" name="Ink 1">
                <a:extLst>
                  <a:ext uri="{FF2B5EF4-FFF2-40B4-BE49-F238E27FC236}">
                    <a16:creationId xmlns:a16="http://schemas.microsoft.com/office/drawing/2014/main" id="{C859702C-9C27-B53F-3EB5-C7CC3E465A46}"/>
                  </a:ext>
                </a:extLst>
              </p:cNvPr>
              <p:cNvPicPr/>
              <p:nvPr/>
            </p:nvPicPr>
            <p:blipFill>
              <a:blip r:embed="rId3"/>
              <a:stretch>
                <a:fillRect/>
              </a:stretch>
            </p:blipFill>
            <p:spPr>
              <a:xfrm>
                <a:off x="549720" y="685440"/>
                <a:ext cx="9991440" cy="3819960"/>
              </a:xfrm>
              <a:prstGeom prst="rect">
                <a:avLst/>
              </a:prstGeom>
            </p:spPr>
          </p:pic>
        </mc:Fallback>
      </mc:AlternateContent>
    </p:spTree>
    <p:extLst>
      <p:ext uri="{BB962C8B-B14F-4D97-AF65-F5344CB8AC3E}">
        <p14:creationId xmlns:p14="http://schemas.microsoft.com/office/powerpoint/2010/main" val="338635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p:bldP spid="13" grpId="0"/>
      <p:bldP spid="14" grpId="0"/>
      <p:bldP spid="15" grpId="0"/>
      <p:bldP spid="16" grpId="0"/>
      <p:bldP spid="17" grpId="0" animBg="1"/>
      <p:bldP spid="18" grpId="0" animBg="1"/>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598923"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 nodes</a:t>
            </a:r>
          </a:p>
        </p:txBody>
      </p:sp>
      <p:sp>
        <p:nvSpPr>
          <p:cNvPr id="15" name="Text Box 39"/>
          <p:cNvSpPr txBox="1">
            <a:spLocks noChangeArrowheads="1"/>
          </p:cNvSpPr>
          <p:nvPr/>
        </p:nvSpPr>
        <p:spPr bwMode="auto">
          <a:xfrm>
            <a:off x="9802815" y="3340100"/>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r>
              <a:rPr lang="en-US" sz="2400" baseline="30000"/>
              <a:t>2</a:t>
            </a:r>
            <a:r>
              <a:rPr lang="en-US" sz="2400"/>
              <a:t> nodes</a:t>
            </a:r>
          </a:p>
        </p:txBody>
      </p:sp>
      <p:sp>
        <p:nvSpPr>
          <p:cNvPr id="16" name="Text Box 40"/>
          <p:cNvSpPr txBox="1">
            <a:spLocks noChangeArrowheads="1"/>
          </p:cNvSpPr>
          <p:nvPr/>
        </p:nvSpPr>
        <p:spPr bwMode="auto">
          <a:xfrm>
            <a:off x="9817103" y="4965703"/>
            <a:ext cx="208653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m tiers</a:t>
            </a:r>
          </a:p>
        </p:txBody>
      </p:sp>
      <p:sp>
        <p:nvSpPr>
          <p:cNvPr id="31" name="Isosceles Triangle 30"/>
          <p:cNvSpPr/>
          <p:nvPr/>
        </p:nvSpPr>
        <p:spPr>
          <a:xfrm>
            <a:off x="7848600" y="2826781"/>
            <a:ext cx="6858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Isosceles Triangle 31"/>
          <p:cNvSpPr/>
          <p:nvPr/>
        </p:nvSpPr>
        <p:spPr>
          <a:xfrm>
            <a:off x="7507224" y="3048000"/>
            <a:ext cx="13716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Isosceles Triangle 32"/>
          <p:cNvSpPr/>
          <p:nvPr/>
        </p:nvSpPr>
        <p:spPr>
          <a:xfrm>
            <a:off x="6812280" y="3276600"/>
            <a:ext cx="27432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9" name="Group 18"/>
          <p:cNvGrpSpPr/>
          <p:nvPr/>
        </p:nvGrpSpPr>
        <p:grpSpPr>
          <a:xfrm>
            <a:off x="-2787651" y="2822575"/>
            <a:ext cx="21945600" cy="4724400"/>
            <a:chOff x="-4114800" y="2133600"/>
            <a:chExt cx="21945600" cy="4724400"/>
          </a:xfrm>
          <a:solidFill>
            <a:schemeClr val="bg1">
              <a:lumMod val="85000"/>
            </a:schemeClr>
          </a:solidFill>
        </p:grpSpPr>
        <p:grpSp>
          <p:nvGrpSpPr>
            <p:cNvPr id="20" name="Group 19"/>
            <p:cNvGrpSpPr/>
            <p:nvPr/>
          </p:nvGrpSpPr>
          <p:grpSpPr>
            <a:xfrm>
              <a:off x="-4114800" y="2133600"/>
              <a:ext cx="21945600" cy="1524000"/>
              <a:chOff x="-4114800" y="2133600"/>
              <a:chExt cx="21945600" cy="1524000"/>
            </a:xfrm>
            <a:grpFill/>
          </p:grpSpPr>
          <p:sp>
            <p:nvSpPr>
              <p:cNvPr id="25" name="Isosceles Triangle 24"/>
              <p:cNvSpPr/>
              <p:nvPr/>
            </p:nvSpPr>
            <p:spPr>
              <a:xfrm>
                <a:off x="6515100" y="2133600"/>
                <a:ext cx="685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a:off x="6172200" y="2362200"/>
                <a:ext cx="1371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Isosceles Triangle 26"/>
              <p:cNvSpPr/>
              <p:nvPr/>
            </p:nvSpPr>
            <p:spPr>
              <a:xfrm>
                <a:off x="5486400" y="2590800"/>
                <a:ext cx="27432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a:off x="4114800" y="2819400"/>
                <a:ext cx="54864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a:off x="1371600" y="3048000"/>
                <a:ext cx="10972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a:off x="-4114800" y="3276600"/>
                <a:ext cx="21945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895600" y="3657600"/>
              <a:ext cx="19507200" cy="3200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5470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idx="1"/>
          </p:nvPr>
        </p:nvSpPr>
        <p:spPr>
          <a:xfrm>
            <a:off x="254000" y="1219201"/>
            <a:ext cx="8083850" cy="4729164"/>
          </a:xfrm>
        </p:spPr>
        <p:txBody>
          <a:bodyPr/>
          <a:lstStyle/>
          <a:p>
            <a:r>
              <a:rPr lang="en-US" dirty="0"/>
              <a:t>Are these the properties for BFS or DFS?</a:t>
            </a:r>
          </a:p>
          <a:p>
            <a:endParaRPr lang="en-US" dirty="0"/>
          </a:p>
          <a:p>
            <a:pPr lvl="1"/>
            <a:r>
              <a:rPr lang="en-US" sz="2800" dirty="0"/>
              <a:t> Takes O(</a:t>
            </a:r>
            <a:r>
              <a:rPr lang="en-US" sz="2800" dirty="0" err="1"/>
              <a:t>b</a:t>
            </a:r>
            <a:r>
              <a:rPr lang="en-US" sz="2800" baseline="30000" dirty="0" err="1"/>
              <a:t>m</a:t>
            </a:r>
            <a:r>
              <a:rPr lang="en-US" sz="2800" dirty="0"/>
              <a:t>) time</a:t>
            </a:r>
          </a:p>
          <a:p>
            <a:pPr marL="0" lvl="1" indent="0">
              <a:buNone/>
            </a:pPr>
            <a:endParaRPr lang="en-US" sz="2800" dirty="0"/>
          </a:p>
          <a:p>
            <a:pPr lvl="1"/>
            <a:r>
              <a:rPr lang="en-US" sz="2800" dirty="0"/>
              <a:t> Uses O(</a:t>
            </a:r>
            <a:r>
              <a:rPr lang="en-US" sz="2800" dirty="0" err="1"/>
              <a:t>bm</a:t>
            </a:r>
            <a:r>
              <a:rPr lang="en-US" sz="2800" dirty="0"/>
              <a:t>) space on frontier</a:t>
            </a:r>
          </a:p>
          <a:p>
            <a:pPr lvl="1"/>
            <a:endParaRPr lang="en-US" sz="2800" dirty="0"/>
          </a:p>
          <a:p>
            <a:pPr lvl="1"/>
            <a:r>
              <a:rPr lang="en-US" sz="2800" dirty="0"/>
              <a:t> Complete with graph search</a:t>
            </a:r>
          </a:p>
          <a:p>
            <a:pPr lvl="1"/>
            <a:endParaRPr lang="en-US" sz="2800" dirty="0"/>
          </a:p>
          <a:p>
            <a:pPr lvl="1"/>
            <a:r>
              <a:rPr lang="en-US" sz="2800" dirty="0"/>
              <a:t> Not optimal unless all goals are in the same level (and the same step cost everywhere)</a:t>
            </a:r>
            <a:endParaRPr lang="en-US" dirty="0"/>
          </a:p>
        </p:txBody>
      </p:sp>
      <p:sp>
        <p:nvSpPr>
          <p:cNvPr id="23554" name="Rectangle 2"/>
          <p:cNvSpPr>
            <a:spLocks noGrp="1" noChangeArrowheads="1"/>
          </p:cNvSpPr>
          <p:nvPr>
            <p:ph type="title"/>
          </p:nvPr>
        </p:nvSpPr>
        <p:spPr/>
        <p:txBody>
          <a:bodyPr/>
          <a:lstStyle/>
          <a:p>
            <a:pPr eaLnBrk="1" hangingPunct="1"/>
            <a:r>
              <a:rPr lang="en-US" dirty="0">
                <a:solidFill>
                  <a:srgbClr val="C00000"/>
                </a:solidFill>
              </a:rPr>
              <a:t>Think about it…</a:t>
            </a:r>
          </a:p>
        </p:txBody>
      </p:sp>
      <p:grpSp>
        <p:nvGrpSpPr>
          <p:cNvPr id="2" name="Group 27"/>
          <p:cNvGrpSpPr>
            <a:grpSpLocks/>
          </p:cNvGrpSpPr>
          <p:nvPr/>
        </p:nvGrpSpPr>
        <p:grpSpPr bwMode="auto">
          <a:xfrm>
            <a:off x="6015397" y="909635"/>
            <a:ext cx="6323633" cy="2912765"/>
            <a:chOff x="1066905" y="2012950"/>
            <a:chExt cx="6323633"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268157" cy="461665"/>
            </a:xfrm>
            <a:prstGeom prst="rect">
              <a:avLst/>
            </a:prstGeom>
            <a:noFill/>
            <a:ln w="9525">
              <a:noFill/>
              <a:miter lim="800000"/>
              <a:headEnd/>
              <a:tailEnd/>
            </a:ln>
          </p:spPr>
          <p:txBody>
            <a:bodyPr wrap="square">
              <a:spAutoFit/>
            </a:bodyPr>
            <a:lstStyle/>
            <a:p>
              <a:pPr>
                <a:spcBef>
                  <a:spcPct val="50000"/>
                </a:spcBef>
              </a:pPr>
              <a:r>
                <a:rPr lang="en-US" sz="2400"/>
                <a:t>1 node</a:t>
              </a:r>
            </a:p>
          </p:txBody>
        </p:sp>
        <p:sp>
          <p:nvSpPr>
            <p:cNvPr id="23593" name="Text Box 38"/>
            <p:cNvSpPr txBox="1">
              <a:spLocks noChangeArrowheads="1"/>
            </p:cNvSpPr>
            <p:nvPr/>
          </p:nvSpPr>
          <p:spPr bwMode="auto">
            <a:xfrm>
              <a:off x="5721350" y="2427287"/>
              <a:ext cx="1268158"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50" y="2838450"/>
              <a:ext cx="1268158"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654900" cy="461665"/>
            </a:xfrm>
            <a:prstGeom prst="rect">
              <a:avLst/>
            </a:prstGeom>
            <a:noFill/>
            <a:ln w="9525">
              <a:noFill/>
              <a:miter lim="800000"/>
              <a:headEnd/>
              <a:tailEnd/>
            </a:ln>
          </p:spPr>
          <p:txBody>
            <a:bodyPr wrap="square">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66905" y="3187848"/>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3" name="Oval 41"/>
          <p:cNvSpPr>
            <a:spLocks noChangeArrowheads="1"/>
          </p:cNvSpPr>
          <p:nvPr/>
        </p:nvSpPr>
        <p:spPr bwMode="auto">
          <a:xfrm>
            <a:off x="9679243" y="2586037"/>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4ACA264-7C94-45EE-3BDF-994BE410BCD6}"/>
                  </a:ext>
                </a:extLst>
              </p14:cNvPr>
              <p14:cNvContentPartPr/>
              <p14:nvPr/>
            </p14:nvContentPartPr>
            <p14:xfrm>
              <a:off x="1456560" y="973800"/>
              <a:ext cx="8328600" cy="3436200"/>
            </p14:xfrm>
          </p:contentPart>
        </mc:Choice>
        <mc:Fallback>
          <p:pic>
            <p:nvPicPr>
              <p:cNvPr id="3" name="Ink 2">
                <a:extLst>
                  <a:ext uri="{FF2B5EF4-FFF2-40B4-BE49-F238E27FC236}">
                    <a16:creationId xmlns:a16="http://schemas.microsoft.com/office/drawing/2014/main" id="{14ACA264-7C94-45EE-3BDF-994BE410BCD6}"/>
                  </a:ext>
                </a:extLst>
              </p:cNvPr>
              <p:cNvPicPr/>
              <p:nvPr/>
            </p:nvPicPr>
            <p:blipFill>
              <a:blip r:embed="rId3"/>
              <a:stretch>
                <a:fillRect/>
              </a:stretch>
            </p:blipFill>
            <p:spPr>
              <a:xfrm>
                <a:off x="1447200" y="964440"/>
                <a:ext cx="8347320" cy="3454920"/>
              </a:xfrm>
              <a:prstGeom prst="rect">
                <a:avLst/>
              </a:prstGeom>
            </p:spPr>
          </p:pic>
        </mc:Fallback>
      </mc:AlternateContent>
    </p:spTree>
    <p:extLst>
      <p:ext uri="{BB962C8B-B14F-4D97-AF65-F5344CB8AC3E}">
        <p14:creationId xmlns:p14="http://schemas.microsoft.com/office/powerpoint/2010/main" val="217230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47"/>
          <p:cNvSpPr>
            <a:spLocks/>
          </p:cNvSpPr>
          <p:nvPr/>
        </p:nvSpPr>
        <p:spPr bwMode="auto">
          <a:xfrm>
            <a:off x="7348535" y="2003423"/>
            <a:ext cx="1906588" cy="2554288"/>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0000"/>
              <a:gd name="connsiteY0" fmla="*/ 10000 h 10000"/>
              <a:gd name="connsiteX1" fmla="*/ 10000 w 10000"/>
              <a:gd name="connsiteY1" fmla="*/ 9975 h 10000"/>
              <a:gd name="connsiteX2" fmla="*/ 9018 w 10000"/>
              <a:gd name="connsiteY2" fmla="*/ 4388 h 10000"/>
              <a:gd name="connsiteX3" fmla="*/ 7619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9975"/>
                </a:lnTo>
                <a:cubicBezTo>
                  <a:pt x="9806" y="8135"/>
                  <a:pt x="9212" y="6228"/>
                  <a:pt x="9018" y="4388"/>
                </a:cubicBezTo>
                <a:lnTo>
                  <a:pt x="7619"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3554" name="Rectangle 2"/>
          <p:cNvSpPr>
            <a:spLocks noGrp="1" noChangeArrowheads="1"/>
          </p:cNvSpPr>
          <p:nvPr>
            <p:ph type="title"/>
          </p:nvPr>
        </p:nvSpPr>
        <p:spPr/>
        <p:txBody>
          <a:bodyPr/>
          <a:lstStyle/>
          <a:p>
            <a:pPr eaLnBrk="1" hangingPunct="1"/>
            <a:r>
              <a:rPr lang="en-US" dirty="0"/>
              <a:t>Depth-First Search (DFS) Properties</a:t>
            </a:r>
          </a:p>
        </p:txBody>
      </p:sp>
      <p:grpSp>
        <p:nvGrpSpPr>
          <p:cNvPr id="2" name="Group 27"/>
          <p:cNvGrpSpPr>
            <a:grpSpLocks/>
          </p:cNvGrpSpPr>
          <p:nvPr/>
        </p:nvGrpSpPr>
        <p:grpSpPr bwMode="auto">
          <a:xfrm>
            <a:off x="5782469" y="1752601"/>
            <a:ext cx="6104731" cy="2912765"/>
            <a:chOff x="1091407" y="2012950"/>
            <a:chExt cx="6104731"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119187" cy="461665"/>
            </a:xfrm>
            <a:prstGeom prst="rect">
              <a:avLst/>
            </a:prstGeom>
            <a:noFill/>
            <a:ln w="9525">
              <a:noFill/>
              <a:miter lim="800000"/>
              <a:headEnd/>
              <a:tailEnd/>
            </a:ln>
          </p:spPr>
          <p:txBody>
            <a:bodyPr>
              <a:spAutoFit/>
            </a:bodyPr>
            <a:lstStyle/>
            <a:p>
              <a:pPr>
                <a:spcBef>
                  <a:spcPct val="50000"/>
                </a:spcBef>
              </a:pPr>
              <a:r>
                <a:rPr lang="en-US" sz="2400"/>
                <a:t>1 node</a:t>
              </a:r>
            </a:p>
          </p:txBody>
        </p:sp>
        <p:sp>
          <p:nvSpPr>
            <p:cNvPr id="23593" name="Text Box 38"/>
            <p:cNvSpPr txBox="1">
              <a:spLocks noChangeArrowheads="1"/>
            </p:cNvSpPr>
            <p:nvPr/>
          </p:nvSpPr>
          <p:spPr bwMode="auto">
            <a:xfrm>
              <a:off x="5721349" y="2427287"/>
              <a:ext cx="1460499"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49" y="2838450"/>
              <a:ext cx="1460499"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460500" cy="461665"/>
            </a:xfrm>
            <a:prstGeom prst="rect">
              <a:avLst/>
            </a:prstGeom>
            <a:noFill/>
            <a:ln w="9525">
              <a:noFill/>
              <a:miter lim="800000"/>
              <a:headEnd/>
              <a:tailEnd/>
            </a:ln>
          </p:spPr>
          <p:txBody>
            <a:bodyPr>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91407" y="3162823"/>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0" name="Content Placeholder 29"/>
          <p:cNvSpPr>
            <a:spLocks noGrp="1"/>
          </p:cNvSpPr>
          <p:nvPr>
            <p:ph idx="1"/>
          </p:nvPr>
        </p:nvSpPr>
        <p:spPr>
          <a:xfrm>
            <a:off x="254000" y="1219201"/>
            <a:ext cx="5461000" cy="4729164"/>
          </a:xfrm>
        </p:spPr>
        <p:txBody>
          <a:bodyPr/>
          <a:lstStyle/>
          <a:p>
            <a:r>
              <a:rPr lang="en-US" sz="2400" dirty="0"/>
              <a:t>What nodes does DFS expand?</a:t>
            </a:r>
          </a:p>
          <a:p>
            <a:pPr lvl="1"/>
            <a:r>
              <a:rPr lang="en-US" sz="2000" dirty="0"/>
              <a:t>Some left prefix of the tree.</a:t>
            </a:r>
          </a:p>
          <a:p>
            <a:pPr lvl="1"/>
            <a:r>
              <a:rPr lang="en-US" sz="2000" dirty="0"/>
              <a:t>Could process the whole tree!</a:t>
            </a:r>
          </a:p>
          <a:p>
            <a:pPr lvl="1"/>
            <a:r>
              <a:rPr lang="en-US" sz="2000" dirty="0"/>
              <a:t>If m is finite, takes time O(</a:t>
            </a:r>
            <a:r>
              <a:rPr lang="en-US" sz="2000" dirty="0" err="1"/>
              <a:t>b</a:t>
            </a:r>
            <a:r>
              <a:rPr lang="en-US" sz="2000" baseline="30000" dirty="0" err="1"/>
              <a:t>m</a:t>
            </a:r>
            <a:r>
              <a:rPr lang="en-US" sz="2000" dirty="0"/>
              <a:t>)</a:t>
            </a:r>
          </a:p>
          <a:p>
            <a:pPr lvl="3"/>
            <a:endParaRPr lang="en-US" sz="1200" dirty="0"/>
          </a:p>
          <a:p>
            <a:r>
              <a:rPr lang="en-US" sz="2400" dirty="0"/>
              <a:t>How much space does the frontier take?</a:t>
            </a:r>
          </a:p>
          <a:p>
            <a:pPr lvl="1"/>
            <a:r>
              <a:rPr lang="en-US" sz="2000" dirty="0"/>
              <a:t>Only has siblings on path to root, so O(</a:t>
            </a:r>
            <a:r>
              <a:rPr lang="en-US" sz="2000" dirty="0" err="1"/>
              <a:t>bm</a:t>
            </a:r>
            <a:r>
              <a:rPr lang="en-US" sz="2000" dirty="0"/>
              <a:t>)</a:t>
            </a:r>
          </a:p>
          <a:p>
            <a:pPr lvl="3"/>
            <a:endParaRPr lang="en-US" sz="1200" dirty="0"/>
          </a:p>
          <a:p>
            <a:r>
              <a:rPr lang="en-US" sz="2400" dirty="0"/>
              <a:t>Is it complete? (always find a solution)</a:t>
            </a:r>
          </a:p>
          <a:p>
            <a:pPr lvl="1"/>
            <a:r>
              <a:rPr lang="en-US" sz="2000" dirty="0"/>
              <a:t>m could be infinite, so only if we prevent cycles (graph search)</a:t>
            </a:r>
          </a:p>
          <a:p>
            <a:pPr lvl="3"/>
            <a:endParaRPr lang="en-US" sz="1200" dirty="0"/>
          </a:p>
          <a:p>
            <a:r>
              <a:rPr lang="en-US" sz="2400" dirty="0"/>
              <a:t>Is it optimal? (solution is “best”)</a:t>
            </a:r>
          </a:p>
          <a:p>
            <a:pPr lvl="1"/>
            <a:r>
              <a:rPr lang="en-US" sz="2000" dirty="0"/>
              <a:t>No, it finds the “leftmost” solution, regardless of depth or cost</a:t>
            </a:r>
          </a:p>
          <a:p>
            <a:pPr lvl="1"/>
            <a:endParaRPr lang="en-US" sz="2000" dirty="0"/>
          </a:p>
        </p:txBody>
      </p:sp>
      <p:sp>
        <p:nvSpPr>
          <p:cNvPr id="31" name="Freeform 47"/>
          <p:cNvSpPr>
            <a:spLocks/>
          </p:cNvSpPr>
          <p:nvPr/>
        </p:nvSpPr>
        <p:spPr bwMode="auto">
          <a:xfrm>
            <a:off x="7389813" y="2057317"/>
            <a:ext cx="1373163" cy="2478171"/>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8335" y="9974"/>
                </a:lnTo>
                <a:cubicBezTo>
                  <a:pt x="8174" y="8078"/>
                  <a:pt x="9052" y="6201"/>
                  <a:pt x="8890" y="4305"/>
                </a:cubicBezTo>
                <a:lnTo>
                  <a:pt x="10000"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2" name="Freeform 47"/>
          <p:cNvSpPr>
            <a:spLocks/>
          </p:cNvSpPr>
          <p:nvPr/>
        </p:nvSpPr>
        <p:spPr bwMode="auto">
          <a:xfrm>
            <a:off x="7389841" y="2057409"/>
            <a:ext cx="1373179" cy="2514599"/>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 name="connsiteX0" fmla="*/ 0 w 16352"/>
              <a:gd name="connsiteY0" fmla="*/ 10000 h 10000"/>
              <a:gd name="connsiteX1" fmla="*/ 8335 w 16352"/>
              <a:gd name="connsiteY1" fmla="*/ 9974 h 10000"/>
              <a:gd name="connsiteX2" fmla="*/ 8890 w 16352"/>
              <a:gd name="connsiteY2" fmla="*/ 4305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 h="10147">
                <a:moveTo>
                  <a:pt x="0" y="10000"/>
                </a:moveTo>
                <a:lnTo>
                  <a:pt x="6370" y="10147"/>
                </a:lnTo>
                <a:cubicBezTo>
                  <a:pt x="6209" y="8251"/>
                  <a:pt x="8940" y="7679"/>
                  <a:pt x="10907" y="4612"/>
                </a:cubicBezTo>
                <a:lnTo>
                  <a:pt x="16352"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3" name="Oval 41"/>
          <p:cNvSpPr>
            <a:spLocks noChangeArrowheads="1"/>
          </p:cNvSpPr>
          <p:nvPr/>
        </p:nvSpPr>
        <p:spPr bwMode="auto">
          <a:xfrm>
            <a:off x="9421813" y="3429003"/>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Tree>
    <p:extLst>
      <p:ext uri="{BB962C8B-B14F-4D97-AF65-F5344CB8AC3E}">
        <p14:creationId xmlns:p14="http://schemas.microsoft.com/office/powerpoint/2010/main" val="2132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2" grpId="0" animBg="1"/>
      <p:bldP spid="3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4"/>
          <p:cNvSpPr>
            <a:spLocks/>
          </p:cNvSpPr>
          <p:nvPr/>
        </p:nvSpPr>
        <p:spPr bwMode="auto">
          <a:xfrm>
            <a:off x="8526461" y="2038351"/>
            <a:ext cx="541339"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802818" name="Freeform 2"/>
          <p:cNvSpPr>
            <a:spLocks/>
          </p:cNvSpPr>
          <p:nvPr/>
        </p:nvSpPr>
        <p:spPr bwMode="auto">
          <a:xfrm>
            <a:off x="7939088" y="2020896"/>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5" name="Freeform 4"/>
          <p:cNvSpPr>
            <a:spLocks/>
          </p:cNvSpPr>
          <p:nvPr/>
        </p:nvSpPr>
        <p:spPr bwMode="auto">
          <a:xfrm>
            <a:off x="8077200" y="2038349"/>
            <a:ext cx="1447800"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7" name="Freeform 4"/>
          <p:cNvSpPr>
            <a:spLocks/>
          </p:cNvSpPr>
          <p:nvPr/>
        </p:nvSpPr>
        <p:spPr bwMode="auto">
          <a:xfrm>
            <a:off x="8305809" y="2038349"/>
            <a:ext cx="990599" cy="781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4579" name="Rectangle 3"/>
          <p:cNvSpPr>
            <a:spLocks noGrp="1" noChangeArrowheads="1"/>
          </p:cNvSpPr>
          <p:nvPr>
            <p:ph type="title"/>
          </p:nvPr>
        </p:nvSpPr>
        <p:spPr/>
        <p:txBody>
          <a:bodyPr/>
          <a:lstStyle/>
          <a:p>
            <a:pPr eaLnBrk="1" hangingPunct="1"/>
            <a:r>
              <a:rPr lang="en-US" dirty="0"/>
              <a:t>Breadth-First Search (BFS) Properties</a:t>
            </a:r>
          </a:p>
        </p:txBody>
      </p:sp>
      <p:sp>
        <p:nvSpPr>
          <p:cNvPr id="38" name="Content Placeholder 37"/>
          <p:cNvSpPr>
            <a:spLocks noGrp="1"/>
          </p:cNvSpPr>
          <p:nvPr>
            <p:ph idx="1"/>
          </p:nvPr>
        </p:nvSpPr>
        <p:spPr>
          <a:xfrm>
            <a:off x="406400" y="1397003"/>
            <a:ext cx="5689600" cy="4729164"/>
          </a:xfrm>
        </p:spPr>
        <p:txBody>
          <a:bodyPr/>
          <a:lstStyle/>
          <a:p>
            <a:r>
              <a:rPr lang="en-US" sz="2400" dirty="0"/>
              <a:t>What nodes does BFS expand?</a:t>
            </a:r>
          </a:p>
          <a:p>
            <a:pPr lvl="1"/>
            <a:r>
              <a:rPr lang="en-US" sz="2000" dirty="0"/>
              <a:t>Processes all nodes above shallowest solution</a:t>
            </a:r>
          </a:p>
          <a:p>
            <a:pPr lvl="1"/>
            <a:r>
              <a:rPr lang="en-US" sz="2000" dirty="0"/>
              <a:t>Let depth of shallowest solution be s</a:t>
            </a:r>
          </a:p>
          <a:p>
            <a:pPr lvl="1"/>
            <a:r>
              <a:rPr lang="en-US" sz="2000" dirty="0"/>
              <a:t>Search takes time O(</a:t>
            </a:r>
            <a:r>
              <a:rPr lang="en-US" sz="2000" dirty="0" err="1"/>
              <a:t>b</a:t>
            </a:r>
            <a:r>
              <a:rPr lang="en-US" sz="2000" baseline="30000" dirty="0" err="1"/>
              <a:t>s</a:t>
            </a:r>
            <a:r>
              <a:rPr lang="en-US" sz="2000" dirty="0"/>
              <a:t>)</a:t>
            </a:r>
          </a:p>
          <a:p>
            <a:pPr lvl="3"/>
            <a:endParaRPr lang="en-US" sz="1200" dirty="0"/>
          </a:p>
          <a:p>
            <a:r>
              <a:rPr lang="en-US" sz="2400" dirty="0"/>
              <a:t>How much space does the frontier take?</a:t>
            </a:r>
          </a:p>
          <a:p>
            <a:pPr lvl="1"/>
            <a:r>
              <a:rPr lang="en-US" sz="2000" dirty="0"/>
              <a:t>Has roughly the last tier, so O(</a:t>
            </a:r>
            <a:r>
              <a:rPr lang="en-US" sz="2000" dirty="0" err="1"/>
              <a:t>b</a:t>
            </a:r>
            <a:r>
              <a:rPr lang="en-US" sz="2000" baseline="30000" dirty="0" err="1"/>
              <a:t>s</a:t>
            </a:r>
            <a:r>
              <a:rPr lang="en-US" sz="2000" dirty="0"/>
              <a:t>)</a:t>
            </a:r>
          </a:p>
          <a:p>
            <a:pPr lvl="3"/>
            <a:endParaRPr lang="en-US" sz="1200" dirty="0"/>
          </a:p>
          <a:p>
            <a:r>
              <a:rPr lang="en-US" sz="2400" dirty="0"/>
              <a:t>Is it complete?</a:t>
            </a:r>
          </a:p>
          <a:p>
            <a:pPr lvl="1"/>
            <a:r>
              <a:rPr lang="en-US" sz="2000" dirty="0"/>
              <a:t>s must be finite if a solution exists, so yes!</a:t>
            </a:r>
          </a:p>
          <a:p>
            <a:pPr lvl="2"/>
            <a:endParaRPr lang="en-US" sz="800" dirty="0"/>
          </a:p>
          <a:p>
            <a:r>
              <a:rPr lang="en-US" sz="2400" dirty="0"/>
              <a:t>Is it optimal?</a:t>
            </a:r>
          </a:p>
          <a:p>
            <a:pPr lvl="1"/>
            <a:r>
              <a:rPr lang="en-US" sz="2000" dirty="0"/>
              <a:t>Only if costs are all the same (more on costs later)</a:t>
            </a:r>
          </a:p>
          <a:p>
            <a:endParaRPr lang="en-US" dirty="0"/>
          </a:p>
        </p:txBody>
      </p:sp>
      <p:sp>
        <p:nvSpPr>
          <p:cNvPr id="24614" name="Freeform 38"/>
          <p:cNvSpPr>
            <a:spLocks/>
          </p:cNvSpPr>
          <p:nvPr/>
        </p:nvSpPr>
        <p:spPr bwMode="auto">
          <a:xfrm>
            <a:off x="7346959" y="2001835"/>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400"/>
          </a:p>
        </p:txBody>
      </p:sp>
      <p:sp>
        <p:nvSpPr>
          <p:cNvPr id="24615" name="Oval 39"/>
          <p:cNvSpPr>
            <a:spLocks noChangeArrowheads="1"/>
          </p:cNvSpPr>
          <p:nvPr/>
        </p:nvSpPr>
        <p:spPr bwMode="auto">
          <a:xfrm>
            <a:off x="8701091" y="1931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6" name="Oval 40"/>
          <p:cNvSpPr>
            <a:spLocks noChangeArrowheads="1"/>
          </p:cNvSpPr>
          <p:nvPr/>
        </p:nvSpPr>
        <p:spPr bwMode="auto">
          <a:xfrm>
            <a:off x="8469315" y="235743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7" name="Oval 41"/>
          <p:cNvSpPr>
            <a:spLocks noChangeArrowheads="1"/>
          </p:cNvSpPr>
          <p:nvPr/>
        </p:nvSpPr>
        <p:spPr bwMode="auto">
          <a:xfrm>
            <a:off x="8945563" y="2347911"/>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8" name="Text Box 42"/>
          <p:cNvSpPr txBox="1">
            <a:spLocks noChangeArrowheads="1"/>
          </p:cNvSpPr>
          <p:nvPr/>
        </p:nvSpPr>
        <p:spPr bwMode="auto">
          <a:xfrm>
            <a:off x="8599497" y="2208215"/>
            <a:ext cx="274639"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a:t>
            </a:r>
          </a:p>
        </p:txBody>
      </p:sp>
      <p:sp>
        <p:nvSpPr>
          <p:cNvPr id="24619" name="Freeform 43"/>
          <p:cNvSpPr>
            <a:spLocks/>
          </p:cNvSpPr>
          <p:nvPr/>
        </p:nvSpPr>
        <p:spPr bwMode="auto">
          <a:xfrm>
            <a:off x="8582027" y="2162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400"/>
          </a:p>
        </p:txBody>
      </p:sp>
      <p:sp>
        <p:nvSpPr>
          <p:cNvPr id="24620" name="Text Box 44"/>
          <p:cNvSpPr txBox="1">
            <a:spLocks noChangeArrowheads="1"/>
          </p:cNvSpPr>
          <p:nvPr/>
        </p:nvSpPr>
        <p:spPr bwMode="auto">
          <a:xfrm>
            <a:off x="8983665" y="1960563"/>
            <a:ext cx="298451"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p>
        </p:txBody>
      </p:sp>
      <p:sp>
        <p:nvSpPr>
          <p:cNvPr id="24621" name="Text Box 45"/>
          <p:cNvSpPr txBox="1">
            <a:spLocks noChangeArrowheads="1"/>
          </p:cNvSpPr>
          <p:nvPr/>
        </p:nvSpPr>
        <p:spPr bwMode="auto">
          <a:xfrm>
            <a:off x="10410829" y="1812927"/>
            <a:ext cx="1119187"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1 node</a:t>
            </a:r>
          </a:p>
        </p:txBody>
      </p:sp>
      <p:sp>
        <p:nvSpPr>
          <p:cNvPr id="24622" name="Text Box 46"/>
          <p:cNvSpPr txBox="1">
            <a:spLocks noChangeArrowheads="1"/>
          </p:cNvSpPr>
          <p:nvPr/>
        </p:nvSpPr>
        <p:spPr bwMode="auto">
          <a:xfrm>
            <a:off x="10412414" y="2243139"/>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 nodes</a:t>
            </a:r>
          </a:p>
        </p:txBody>
      </p:sp>
      <p:sp>
        <p:nvSpPr>
          <p:cNvPr id="24623" name="Text Box 47"/>
          <p:cNvSpPr txBox="1">
            <a:spLocks noChangeArrowheads="1"/>
          </p:cNvSpPr>
          <p:nvPr/>
        </p:nvSpPr>
        <p:spPr bwMode="auto">
          <a:xfrm>
            <a:off x="10412414" y="2654301"/>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a:t>
            </a:r>
            <a:r>
              <a:rPr lang="en-US" sz="2400" baseline="30000" dirty="0"/>
              <a:t>2</a:t>
            </a:r>
            <a:r>
              <a:rPr lang="en-US" sz="2400" dirty="0"/>
              <a:t> nodes</a:t>
            </a:r>
          </a:p>
        </p:txBody>
      </p:sp>
      <p:sp>
        <p:nvSpPr>
          <p:cNvPr id="24624" name="Text Box 48"/>
          <p:cNvSpPr txBox="1">
            <a:spLocks noChangeArrowheads="1"/>
          </p:cNvSpPr>
          <p:nvPr/>
        </p:nvSpPr>
        <p:spPr bwMode="auto">
          <a:xfrm>
            <a:off x="10426703" y="4203699"/>
            <a:ext cx="1460500"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r>
              <a:rPr lang="en-US" sz="2400" baseline="30000"/>
              <a:t>m</a:t>
            </a:r>
            <a:r>
              <a:rPr lang="en-US" sz="2400"/>
              <a:t> nodes</a:t>
            </a:r>
          </a:p>
        </p:txBody>
      </p:sp>
      <p:sp>
        <p:nvSpPr>
          <p:cNvPr id="24625" name="Oval 49"/>
          <p:cNvSpPr>
            <a:spLocks noChangeArrowheads="1"/>
          </p:cNvSpPr>
          <p:nvPr/>
        </p:nvSpPr>
        <p:spPr bwMode="auto">
          <a:xfrm>
            <a:off x="8140701" y="4473577"/>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26" name="Oval 50"/>
          <p:cNvSpPr>
            <a:spLocks noChangeArrowheads="1"/>
          </p:cNvSpPr>
          <p:nvPr/>
        </p:nvSpPr>
        <p:spPr bwMode="auto">
          <a:xfrm>
            <a:off x="9193215" y="3397249"/>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27" name="Oval 51"/>
          <p:cNvSpPr>
            <a:spLocks noChangeArrowheads="1"/>
          </p:cNvSpPr>
          <p:nvPr/>
        </p:nvSpPr>
        <p:spPr bwMode="auto">
          <a:xfrm>
            <a:off x="8713787" y="395287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31" name="AutoShape 55"/>
          <p:cNvSpPr>
            <a:spLocks/>
          </p:cNvSpPr>
          <p:nvPr/>
        </p:nvSpPr>
        <p:spPr bwMode="auto">
          <a:xfrm>
            <a:off x="6915149" y="1752608"/>
            <a:ext cx="265112" cy="1684337"/>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400"/>
          </a:p>
        </p:txBody>
      </p:sp>
      <p:sp>
        <p:nvSpPr>
          <p:cNvPr id="24632" name="Text Box 56"/>
          <p:cNvSpPr txBox="1">
            <a:spLocks noChangeArrowheads="1"/>
          </p:cNvSpPr>
          <p:nvPr/>
        </p:nvSpPr>
        <p:spPr bwMode="auto">
          <a:xfrm>
            <a:off x="5905504" y="2392362"/>
            <a:ext cx="1265237" cy="461661"/>
          </a:xfrm>
          <a:prstGeom prst="rect">
            <a:avLst/>
          </a:prstGeom>
          <a:noFill/>
          <a:ln w="9525">
            <a:noFill/>
            <a:miter lim="800000"/>
            <a:headEnd/>
            <a:tailEnd/>
          </a:ln>
        </p:spPr>
        <p:txBody>
          <a:bodyPr lIns="91424" tIns="45718" rIns="91424" bIns="45718">
            <a:spAutoFit/>
          </a:bodyPr>
          <a:lstStyle/>
          <a:p>
            <a:pPr>
              <a:spcBef>
                <a:spcPct val="50000"/>
              </a:spcBef>
            </a:pPr>
            <a:r>
              <a:rPr lang="en-US" sz="2400" dirty="0"/>
              <a:t>s tiers</a:t>
            </a:r>
          </a:p>
        </p:txBody>
      </p:sp>
      <p:sp>
        <p:nvSpPr>
          <p:cNvPr id="24637" name="Text Box 61"/>
          <p:cNvSpPr txBox="1">
            <a:spLocks noChangeArrowheads="1"/>
          </p:cNvSpPr>
          <p:nvPr/>
        </p:nvSpPr>
        <p:spPr bwMode="auto">
          <a:xfrm>
            <a:off x="10401302" y="3222098"/>
            <a:ext cx="1791957"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err="1"/>
              <a:t>b</a:t>
            </a:r>
            <a:r>
              <a:rPr lang="en-US" sz="2400" baseline="30000" dirty="0" err="1"/>
              <a:t>s</a:t>
            </a:r>
            <a:r>
              <a:rPr lang="en-US" sz="2400" dirty="0"/>
              <a:t> nodes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9FDABF0-6B67-ED91-78B8-025507FF0EAD}"/>
                  </a:ext>
                </a:extLst>
              </p14:cNvPr>
              <p14:cNvContentPartPr/>
              <p14:nvPr/>
            </p14:nvContentPartPr>
            <p14:xfrm>
              <a:off x="2549520" y="2440440"/>
              <a:ext cx="7360920" cy="874440"/>
            </p14:xfrm>
          </p:contentPart>
        </mc:Choice>
        <mc:Fallback>
          <p:pic>
            <p:nvPicPr>
              <p:cNvPr id="2" name="Ink 1">
                <a:extLst>
                  <a:ext uri="{FF2B5EF4-FFF2-40B4-BE49-F238E27FC236}">
                    <a16:creationId xmlns:a16="http://schemas.microsoft.com/office/drawing/2014/main" id="{79FDABF0-6B67-ED91-78B8-025507FF0EAD}"/>
                  </a:ext>
                </a:extLst>
              </p:cNvPr>
              <p:cNvPicPr/>
              <p:nvPr/>
            </p:nvPicPr>
            <p:blipFill>
              <a:blip r:embed="rId3"/>
              <a:stretch>
                <a:fillRect/>
              </a:stretch>
            </p:blipFill>
            <p:spPr>
              <a:xfrm>
                <a:off x="2540160" y="2431080"/>
                <a:ext cx="7379640" cy="893160"/>
              </a:xfrm>
              <a:prstGeom prst="rect">
                <a:avLst/>
              </a:prstGeom>
            </p:spPr>
          </p:pic>
        </mc:Fallback>
      </mc:AlternateContent>
    </p:spTree>
    <p:extLst>
      <p:ext uri="{BB962C8B-B14F-4D97-AF65-F5344CB8AC3E}">
        <p14:creationId xmlns:p14="http://schemas.microsoft.com/office/powerpoint/2010/main" val="40823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28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6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802818" grpId="0" animBg="1"/>
      <p:bldP spid="35" grpId="0" animBg="1"/>
      <p:bldP spid="35" grpId="1" animBg="1"/>
      <p:bldP spid="37" grpId="0" animBg="1"/>
      <p:bldP spid="37" grpId="1" animBg="1"/>
      <p:bldP spid="24631" grpId="0" animBg="1"/>
      <p:bldP spid="24632" grpId="0"/>
      <p:bldP spid="246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Freeform 2"/>
          <p:cNvSpPr>
            <a:spLocks/>
          </p:cNvSpPr>
          <p:nvPr/>
        </p:nvSpPr>
        <p:spPr bwMode="auto">
          <a:xfrm>
            <a:off x="9250359" y="2112965"/>
            <a:ext cx="965200" cy="82867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1" name="Freeform 3"/>
          <p:cNvSpPr>
            <a:spLocks/>
          </p:cNvSpPr>
          <p:nvPr/>
        </p:nvSpPr>
        <p:spPr bwMode="auto">
          <a:xfrm>
            <a:off x="8866184" y="2112973"/>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2" name="Freeform 4"/>
          <p:cNvSpPr>
            <a:spLocks/>
          </p:cNvSpPr>
          <p:nvPr/>
        </p:nvSpPr>
        <p:spPr bwMode="auto">
          <a:xfrm>
            <a:off x="9070983" y="2119313"/>
            <a:ext cx="1323975"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26629" name="Rectangle 5"/>
          <p:cNvSpPr>
            <a:spLocks noGrp="1" noChangeArrowheads="1"/>
          </p:cNvSpPr>
          <p:nvPr>
            <p:ph type="title"/>
          </p:nvPr>
        </p:nvSpPr>
        <p:spPr/>
        <p:txBody>
          <a:bodyPr/>
          <a:lstStyle/>
          <a:p>
            <a:pPr eaLnBrk="1" hangingPunct="1"/>
            <a:r>
              <a:rPr lang="en-US"/>
              <a:t>Iterative Deepening</a:t>
            </a:r>
          </a:p>
        </p:txBody>
      </p:sp>
      <p:sp>
        <p:nvSpPr>
          <p:cNvPr id="26679" name="Freeform 55"/>
          <p:cNvSpPr>
            <a:spLocks/>
          </p:cNvSpPr>
          <p:nvPr/>
        </p:nvSpPr>
        <p:spPr bwMode="auto">
          <a:xfrm>
            <a:off x="8274057" y="2093912"/>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a:p>
        </p:txBody>
      </p:sp>
      <p:sp>
        <p:nvSpPr>
          <p:cNvPr id="26680" name="Oval 56"/>
          <p:cNvSpPr>
            <a:spLocks noChangeArrowheads="1"/>
          </p:cNvSpPr>
          <p:nvPr/>
        </p:nvSpPr>
        <p:spPr bwMode="auto">
          <a:xfrm>
            <a:off x="9628187" y="2024063"/>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1" name="Oval 57"/>
          <p:cNvSpPr>
            <a:spLocks noChangeArrowheads="1"/>
          </p:cNvSpPr>
          <p:nvPr/>
        </p:nvSpPr>
        <p:spPr bwMode="auto">
          <a:xfrm>
            <a:off x="9396411" y="244951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2" name="Oval 58"/>
          <p:cNvSpPr>
            <a:spLocks noChangeArrowheads="1"/>
          </p:cNvSpPr>
          <p:nvPr/>
        </p:nvSpPr>
        <p:spPr bwMode="auto">
          <a:xfrm>
            <a:off x="9872659" y="2439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3" name="Text Box 59"/>
          <p:cNvSpPr txBox="1">
            <a:spLocks noChangeArrowheads="1"/>
          </p:cNvSpPr>
          <p:nvPr/>
        </p:nvSpPr>
        <p:spPr bwMode="auto">
          <a:xfrm>
            <a:off x="9526594" y="2300291"/>
            <a:ext cx="274639" cy="369328"/>
          </a:xfrm>
          <a:prstGeom prst="rect">
            <a:avLst/>
          </a:prstGeom>
          <a:noFill/>
          <a:ln w="9525">
            <a:noFill/>
            <a:miter lim="800000"/>
            <a:headEnd/>
            <a:tailEnd/>
          </a:ln>
        </p:spPr>
        <p:txBody>
          <a:bodyPr lIns="91424" tIns="45718" rIns="91424" bIns="45718">
            <a:spAutoFit/>
          </a:bodyPr>
          <a:lstStyle/>
          <a:p>
            <a:pPr>
              <a:spcBef>
                <a:spcPct val="50000"/>
              </a:spcBef>
            </a:pPr>
            <a:r>
              <a:rPr lang="en-US"/>
              <a:t>…</a:t>
            </a:r>
          </a:p>
        </p:txBody>
      </p:sp>
      <p:sp>
        <p:nvSpPr>
          <p:cNvPr id="26684" name="Freeform 60"/>
          <p:cNvSpPr>
            <a:spLocks/>
          </p:cNvSpPr>
          <p:nvPr/>
        </p:nvSpPr>
        <p:spPr bwMode="auto">
          <a:xfrm>
            <a:off x="9509123" y="225425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a:p>
        </p:txBody>
      </p:sp>
      <p:sp>
        <p:nvSpPr>
          <p:cNvPr id="26685" name="Text Box 61"/>
          <p:cNvSpPr txBox="1">
            <a:spLocks noChangeArrowheads="1"/>
          </p:cNvSpPr>
          <p:nvPr/>
        </p:nvSpPr>
        <p:spPr bwMode="auto">
          <a:xfrm>
            <a:off x="9910761" y="2052639"/>
            <a:ext cx="298451" cy="369328"/>
          </a:xfrm>
          <a:prstGeom prst="rect">
            <a:avLst/>
          </a:prstGeom>
          <a:noFill/>
          <a:ln w="9525">
            <a:noFill/>
            <a:miter lim="800000"/>
            <a:headEnd/>
            <a:tailEnd/>
          </a:ln>
        </p:spPr>
        <p:txBody>
          <a:bodyPr lIns="91424" tIns="45718" rIns="91424" bIns="45718">
            <a:spAutoFit/>
          </a:bodyPr>
          <a:lstStyle/>
          <a:p>
            <a:pPr>
              <a:spcBef>
                <a:spcPct val="50000"/>
              </a:spcBef>
            </a:pPr>
            <a:r>
              <a:rPr lang="en-US"/>
              <a:t>b</a:t>
            </a:r>
          </a:p>
        </p:txBody>
      </p:sp>
      <p:sp>
        <p:nvSpPr>
          <p:cNvPr id="26686" name="Oval 62"/>
          <p:cNvSpPr>
            <a:spLocks noChangeArrowheads="1"/>
          </p:cNvSpPr>
          <p:nvPr/>
        </p:nvSpPr>
        <p:spPr bwMode="auto">
          <a:xfrm>
            <a:off x="10120311" y="34893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a:p>
        </p:txBody>
      </p:sp>
      <p:sp>
        <p:nvSpPr>
          <p:cNvPr id="821312" name="Freeform 64"/>
          <p:cNvSpPr>
            <a:spLocks/>
          </p:cNvSpPr>
          <p:nvPr/>
        </p:nvSpPr>
        <p:spPr bwMode="auto">
          <a:xfrm>
            <a:off x="9472619" y="2119315"/>
            <a:ext cx="511175"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30" name="Content Placeholder 29"/>
          <p:cNvSpPr>
            <a:spLocks noGrp="1"/>
          </p:cNvSpPr>
          <p:nvPr>
            <p:ph idx="1"/>
          </p:nvPr>
        </p:nvSpPr>
        <p:spPr>
          <a:xfrm>
            <a:off x="406400" y="1397003"/>
            <a:ext cx="6908800" cy="4729164"/>
          </a:xfrm>
        </p:spPr>
        <p:txBody>
          <a:bodyPr/>
          <a:lstStyle/>
          <a:p>
            <a:r>
              <a:rPr lang="en-US" sz="2800" dirty="0"/>
              <a:t>Idea: get DFS’s space advantage with BFS’s time / shallow-solution advantages</a:t>
            </a:r>
          </a:p>
          <a:p>
            <a:pPr lvl="1"/>
            <a:r>
              <a:rPr lang="en-US" sz="2400" dirty="0"/>
              <a:t>Run a DFS with depth limit 1.  If no solution…</a:t>
            </a:r>
          </a:p>
          <a:p>
            <a:pPr lvl="1"/>
            <a:r>
              <a:rPr lang="en-US" sz="2400" dirty="0"/>
              <a:t>Run a DFS with depth limit 2.  If no solution…</a:t>
            </a:r>
          </a:p>
          <a:p>
            <a:pPr lvl="1"/>
            <a:r>
              <a:rPr lang="en-US" sz="2400" dirty="0"/>
              <a:t>Run a DFS with depth limit 3.  …..</a:t>
            </a:r>
          </a:p>
          <a:p>
            <a:pPr lvl="1"/>
            <a:endParaRPr lang="en-US" sz="2400" dirty="0"/>
          </a:p>
          <a:p>
            <a:r>
              <a:rPr lang="en-US" sz="2800" dirty="0"/>
              <a:t>Isn’t that wastefully redundant?</a:t>
            </a:r>
          </a:p>
          <a:p>
            <a:pPr lvl="1"/>
            <a:r>
              <a:rPr lang="en-US" sz="2400" dirty="0"/>
              <a:t>Generally most work happens in the lowest level searched, so not so bad!</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B1323B0-0D14-83F2-C52F-40DFE03AF7B2}"/>
                  </a:ext>
                </a:extLst>
              </p14:cNvPr>
              <p14:cNvContentPartPr/>
              <p14:nvPr/>
            </p14:nvContentPartPr>
            <p14:xfrm>
              <a:off x="6498360" y="1623960"/>
              <a:ext cx="3524400" cy="1855440"/>
            </p14:xfrm>
          </p:contentPart>
        </mc:Choice>
        <mc:Fallback>
          <p:pic>
            <p:nvPicPr>
              <p:cNvPr id="2" name="Ink 1">
                <a:extLst>
                  <a:ext uri="{FF2B5EF4-FFF2-40B4-BE49-F238E27FC236}">
                    <a16:creationId xmlns:a16="http://schemas.microsoft.com/office/drawing/2014/main" id="{6B1323B0-0D14-83F2-C52F-40DFE03AF7B2}"/>
                  </a:ext>
                </a:extLst>
              </p:cNvPr>
              <p:cNvPicPr/>
              <p:nvPr/>
            </p:nvPicPr>
            <p:blipFill>
              <a:blip r:embed="rId3"/>
              <a:stretch>
                <a:fillRect/>
              </a:stretch>
            </p:blipFill>
            <p:spPr>
              <a:xfrm>
                <a:off x="6489000" y="1614600"/>
                <a:ext cx="3543120" cy="1874160"/>
              </a:xfrm>
              <a:prstGeom prst="rect">
                <a:avLst/>
              </a:prstGeom>
            </p:spPr>
          </p:pic>
        </mc:Fallback>
      </mc:AlternateContent>
    </p:spTree>
    <p:extLst>
      <p:ext uri="{BB962C8B-B14F-4D97-AF65-F5344CB8AC3E}">
        <p14:creationId xmlns:p14="http://schemas.microsoft.com/office/powerpoint/2010/main" val="403753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2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animBg="1"/>
      <p:bldP spid="821251" grpId="0" animBg="1"/>
      <p:bldP spid="821252" grpId="0" animBg="1"/>
      <p:bldP spid="8213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Iterative Deepening</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dirty="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892822"/>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 to a max depth, iteratively increase the depth</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extLst>
      <p:ext uri="{BB962C8B-B14F-4D97-AF65-F5344CB8AC3E}">
        <p14:creationId xmlns:p14="http://schemas.microsoft.com/office/powerpoint/2010/main" val="3128527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Cost Search</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5520" y="548640"/>
            <a:ext cx="7802880" cy="5852160"/>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5AC4A525-E912-72B7-FF5D-D07DE40DBD5B}"/>
                  </a:ext>
                </a:extLst>
              </p14:cNvPr>
              <p14:cNvContentPartPr/>
              <p14:nvPr/>
            </p14:nvContentPartPr>
            <p14:xfrm>
              <a:off x="1235160" y="910080"/>
              <a:ext cx="4365720" cy="140760"/>
            </p14:xfrm>
          </p:contentPart>
        </mc:Choice>
        <mc:Fallback>
          <p:pic>
            <p:nvPicPr>
              <p:cNvPr id="3" name="Ink 2">
                <a:extLst>
                  <a:ext uri="{FF2B5EF4-FFF2-40B4-BE49-F238E27FC236}">
                    <a16:creationId xmlns:a16="http://schemas.microsoft.com/office/drawing/2014/main" id="{5AC4A525-E912-72B7-FF5D-D07DE40DBD5B}"/>
                  </a:ext>
                </a:extLst>
              </p:cNvPr>
              <p:cNvPicPr/>
              <p:nvPr/>
            </p:nvPicPr>
            <p:blipFill>
              <a:blip r:embed="rId4"/>
              <a:stretch>
                <a:fillRect/>
              </a:stretch>
            </p:blipFill>
            <p:spPr>
              <a:xfrm>
                <a:off x="1225800" y="900720"/>
                <a:ext cx="4384440" cy="159480"/>
              </a:xfrm>
              <a:prstGeom prst="rect">
                <a:avLst/>
              </a:prstGeom>
            </p:spPr>
          </p:pic>
        </mc:Fallback>
      </mc:AlternateContent>
    </p:spTree>
    <p:extLst>
      <p:ext uri="{BB962C8B-B14F-4D97-AF65-F5344CB8AC3E}">
        <p14:creationId xmlns:p14="http://schemas.microsoft.com/office/powerpoint/2010/main" val="708165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DD9D8-326B-4CF6-A3DE-D226A68EFD92}"/>
              </a:ext>
            </a:extLst>
          </p:cNvPr>
          <p:cNvSpPr txBox="1"/>
          <p:nvPr/>
        </p:nvSpPr>
        <p:spPr>
          <a:xfrm>
            <a:off x="225739" y="-1696"/>
            <a:ext cx="11351907" cy="6010233"/>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GRAPH_SEARCH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specific work list (stack, queue, priority queue)</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br>
              <a:rPr lang="en-US" sz="2300"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endParaRPr lang="en-US" sz="2300" dirty="0">
              <a:solidFill>
                <a:srgbClr val="0000FF"/>
              </a:solidFill>
            </a:endParaRP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p:txBody>
      </p:sp>
    </p:spTree>
    <p:extLst>
      <p:ext uri="{BB962C8B-B14F-4D97-AF65-F5344CB8AC3E}">
        <p14:creationId xmlns:p14="http://schemas.microsoft.com/office/powerpoint/2010/main" val="18314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r>
              <a:rPr lang="en-US" dirty="0"/>
              <a:t>This course is about:</a:t>
            </a:r>
            <a:endParaRPr lang="en-US" dirty="0">
              <a:solidFill>
                <a:srgbClr val="333399"/>
              </a:solidFill>
              <a:cs typeface="Arial" charset="0"/>
            </a:endParaRPr>
          </a:p>
          <a:p>
            <a:pPr marL="839746" lvl="1" indent="-342882">
              <a:lnSpc>
                <a:spcPct val="80000"/>
              </a:lnSpc>
              <a:spcBef>
                <a:spcPts val="739"/>
              </a:spcBef>
              <a:buSzPct val="100000"/>
            </a:pPr>
            <a:r>
              <a:rPr lang="en-US" sz="2800" dirty="0">
                <a:cs typeface="Arial" charset="0"/>
              </a:rPr>
              <a:t>General AI techniques for a variety of problem types</a:t>
            </a:r>
          </a:p>
          <a:p>
            <a:pPr marL="839746" lvl="1" indent="-342882">
              <a:lnSpc>
                <a:spcPct val="80000"/>
              </a:lnSpc>
              <a:spcBef>
                <a:spcPts val="739"/>
              </a:spcBef>
              <a:buSzPct val="100000"/>
            </a:pPr>
            <a:r>
              <a:rPr lang="en-US" sz="2800" dirty="0">
                <a:cs typeface="Arial" charset="0"/>
              </a:rPr>
              <a:t>Learning to recognize when and how a new problem can be solved with an existing technique</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13643503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225739" y="-1696"/>
            <a:ext cx="11351907" cy="6859696"/>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UNIFORM-COST-SEARCH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a:t>
            </a:r>
            <a:r>
              <a:rPr lang="en-US" sz="2300" b="1" dirty="0"/>
              <a:t>priority queue using node path_cost as the priority</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r>
              <a:rPr lang="en-US" sz="2300" dirty="0"/>
              <a:t> </a:t>
            </a:r>
            <a:r>
              <a:rPr lang="en-US" sz="2300" b="1" dirty="0"/>
              <a:t>with path_cost = 0</a:t>
            </a:r>
            <a:br>
              <a:rPr lang="en-US" sz="2300" b="1"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a:p>
            <a:pPr>
              <a:lnSpc>
                <a:spcPct val="120000"/>
              </a:lnSpc>
            </a:pPr>
            <a:r>
              <a:rPr lang="en-US" sz="2300" dirty="0"/>
              <a:t>                     </a:t>
            </a:r>
            <a:r>
              <a:rPr lang="en-US" sz="2300" b="1" dirty="0"/>
              <a:t>else if the </a:t>
            </a:r>
            <a:r>
              <a:rPr lang="en-US" sz="2300" b="1" dirty="0">
                <a:solidFill>
                  <a:srgbClr val="0000FF"/>
                </a:solidFill>
              </a:rPr>
              <a:t>child</a:t>
            </a:r>
            <a:r>
              <a:rPr lang="en-US" sz="2300" b="1" dirty="0"/>
              <a:t> is already in the </a:t>
            </a:r>
            <a:r>
              <a:rPr lang="en-US" sz="2300" b="1" dirty="0">
                <a:solidFill>
                  <a:srgbClr val="0000FF"/>
                </a:solidFill>
              </a:rPr>
              <a:t>frontier</a:t>
            </a:r>
            <a:r>
              <a:rPr lang="en-US" sz="2300" b="1" dirty="0"/>
              <a:t> with higher path_cost</a:t>
            </a:r>
            <a:r>
              <a:rPr lang="en-US" sz="2300" b="1" dirty="0">
                <a:solidFill>
                  <a:srgbClr val="0000FF"/>
                </a:solidFill>
              </a:rPr>
              <a:t> </a:t>
            </a:r>
            <a:r>
              <a:rPr lang="en-US" sz="2300" b="1" dirty="0">
                <a:solidFill>
                  <a:schemeClr val="accent2"/>
                </a:solidFill>
              </a:rPr>
              <a:t>then</a:t>
            </a:r>
            <a:endParaRPr lang="en-US" sz="2300" b="1" dirty="0"/>
          </a:p>
          <a:p>
            <a:pPr>
              <a:lnSpc>
                <a:spcPct val="120000"/>
              </a:lnSpc>
            </a:pPr>
            <a:r>
              <a:rPr lang="en-US" sz="2300" b="1" dirty="0"/>
              <a:t>                             replace that </a:t>
            </a:r>
            <a:r>
              <a:rPr lang="en-US" sz="2300" b="1" dirty="0">
                <a:solidFill>
                  <a:srgbClr val="0000FF"/>
                </a:solidFill>
              </a:rPr>
              <a:t>frontier</a:t>
            </a:r>
            <a:r>
              <a:rPr lang="en-US" sz="2300" b="1" dirty="0"/>
              <a:t> node with</a:t>
            </a:r>
            <a:r>
              <a:rPr lang="en-US" sz="2300" b="1" dirty="0">
                <a:solidFill>
                  <a:srgbClr val="0000FF"/>
                </a:solidFill>
              </a:rPr>
              <a:t> child</a:t>
            </a:r>
            <a:endParaRPr lang="en-US" sz="2300" b="1"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5EED963-2027-5B1C-895C-A322B38C579B}"/>
                  </a:ext>
                </a:extLst>
              </p14:cNvPr>
              <p14:cNvContentPartPr/>
              <p14:nvPr/>
            </p14:nvContentPartPr>
            <p14:xfrm>
              <a:off x="3436920" y="1249200"/>
              <a:ext cx="6811920" cy="5131800"/>
            </p14:xfrm>
          </p:contentPart>
        </mc:Choice>
        <mc:Fallback>
          <p:pic>
            <p:nvPicPr>
              <p:cNvPr id="2" name="Ink 1">
                <a:extLst>
                  <a:ext uri="{FF2B5EF4-FFF2-40B4-BE49-F238E27FC236}">
                    <a16:creationId xmlns:a16="http://schemas.microsoft.com/office/drawing/2014/main" id="{15EED963-2027-5B1C-895C-A322B38C579B}"/>
                  </a:ext>
                </a:extLst>
              </p:cNvPr>
              <p:cNvPicPr/>
              <p:nvPr/>
            </p:nvPicPr>
            <p:blipFill>
              <a:blip r:embed="rId3"/>
              <a:stretch>
                <a:fillRect/>
              </a:stretch>
            </p:blipFill>
            <p:spPr>
              <a:xfrm>
                <a:off x="3427560" y="1239840"/>
                <a:ext cx="6830640" cy="5150520"/>
              </a:xfrm>
              <a:prstGeom prst="rect">
                <a:avLst/>
              </a:prstGeom>
            </p:spPr>
          </p:pic>
        </mc:Fallback>
      </mc:AlternateContent>
    </p:spTree>
    <p:extLst>
      <p:ext uri="{BB962C8B-B14F-4D97-AF65-F5344CB8AC3E}">
        <p14:creationId xmlns:p14="http://schemas.microsoft.com/office/powerpoint/2010/main" val="2477869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51" name="Group 50">
            <a:extLst>
              <a:ext uri="{FF2B5EF4-FFF2-40B4-BE49-F238E27FC236}">
                <a16:creationId xmlns:a16="http://schemas.microsoft.com/office/drawing/2014/main" id="{E65B811A-484C-4EC4-8248-3F80202D4EA7}"/>
              </a:ext>
            </a:extLst>
          </p:cNvPr>
          <p:cNvGrpSpPr/>
          <p:nvPr/>
        </p:nvGrpSpPr>
        <p:grpSpPr>
          <a:xfrm>
            <a:off x="5975926" y="913513"/>
            <a:ext cx="5527828" cy="2127559"/>
            <a:chOff x="7345606" y="1634084"/>
            <a:chExt cx="4232040" cy="1616910"/>
          </a:xfrm>
        </p:grpSpPr>
        <p:sp>
          <p:nvSpPr>
            <p:cNvPr id="52" name="AutoShape 6">
              <a:extLst>
                <a:ext uri="{FF2B5EF4-FFF2-40B4-BE49-F238E27FC236}">
                  <a16:creationId xmlns:a16="http://schemas.microsoft.com/office/drawing/2014/main" id="{56821D2E-ABE8-4F0B-8669-C2F66F5BF33E}"/>
                </a:ext>
              </a:extLst>
            </p:cNvPr>
            <p:cNvSpPr>
              <a:spLocks noChangeArrowheads="1"/>
            </p:cNvSpPr>
            <p:nvPr/>
          </p:nvSpPr>
          <p:spPr bwMode="auto">
            <a:xfrm>
              <a:off x="7345606" y="2704456"/>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S</a:t>
              </a:r>
            </a:p>
          </p:txBody>
        </p:sp>
        <p:cxnSp>
          <p:nvCxnSpPr>
            <p:cNvPr id="53" name="AutoShape 26">
              <a:extLst>
                <a:ext uri="{FF2B5EF4-FFF2-40B4-BE49-F238E27FC236}">
                  <a16:creationId xmlns:a16="http://schemas.microsoft.com/office/drawing/2014/main" id="{0050F606-FAC5-4513-B671-164D7C240966}"/>
                </a:ext>
              </a:extLst>
            </p:cNvPr>
            <p:cNvCxnSpPr>
              <a:cxnSpLocks noChangeShapeType="1"/>
              <a:stCxn id="52" idx="7"/>
              <a:endCxn id="54" idx="3"/>
            </p:cNvCxnSpPr>
            <p:nvPr/>
          </p:nvCxnSpPr>
          <p:spPr bwMode="auto">
            <a:xfrm flipV="1">
              <a:off x="7683423" y="2317672"/>
              <a:ext cx="297031" cy="445427"/>
            </a:xfrm>
            <a:prstGeom prst="straightConnector1">
              <a:avLst/>
            </a:prstGeom>
            <a:noFill/>
            <a:ln w="19050">
              <a:solidFill>
                <a:schemeClr val="bg1">
                  <a:lumMod val="50000"/>
                </a:schemeClr>
              </a:solidFill>
              <a:round/>
              <a:headEnd/>
              <a:tailEnd type="triangle" w="lg" len="lg"/>
            </a:ln>
          </p:spPr>
        </p:cxnSp>
        <p:sp>
          <p:nvSpPr>
            <p:cNvPr id="54" name="AutoShape 6">
              <a:extLst>
                <a:ext uri="{FF2B5EF4-FFF2-40B4-BE49-F238E27FC236}">
                  <a16:creationId xmlns:a16="http://schemas.microsoft.com/office/drawing/2014/main" id="{0C0A92D6-3BAE-407C-B3AB-5051CA1B6E41}"/>
                </a:ext>
              </a:extLst>
            </p:cNvPr>
            <p:cNvSpPr>
              <a:spLocks noChangeArrowheads="1"/>
            </p:cNvSpPr>
            <p:nvPr/>
          </p:nvSpPr>
          <p:spPr bwMode="auto">
            <a:xfrm>
              <a:off x="7922494" y="197587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A</a:t>
              </a:r>
            </a:p>
          </p:txBody>
        </p:sp>
        <p:sp>
          <p:nvSpPr>
            <p:cNvPr id="55" name="AutoShape 6">
              <a:extLst>
                <a:ext uri="{FF2B5EF4-FFF2-40B4-BE49-F238E27FC236}">
                  <a16:creationId xmlns:a16="http://schemas.microsoft.com/office/drawing/2014/main" id="{E11142EC-508C-436C-89BF-A0A3045730FD}"/>
                </a:ext>
              </a:extLst>
            </p:cNvPr>
            <p:cNvSpPr>
              <a:spLocks noChangeArrowheads="1"/>
            </p:cNvSpPr>
            <p:nvPr/>
          </p:nvSpPr>
          <p:spPr bwMode="auto">
            <a:xfrm>
              <a:off x="9180522" y="269991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B</a:t>
              </a:r>
            </a:p>
          </p:txBody>
        </p:sp>
        <p:sp>
          <p:nvSpPr>
            <p:cNvPr id="56" name="AutoShape 6">
              <a:extLst>
                <a:ext uri="{FF2B5EF4-FFF2-40B4-BE49-F238E27FC236}">
                  <a16:creationId xmlns:a16="http://schemas.microsoft.com/office/drawing/2014/main" id="{5A2E0E86-A1E2-4A1B-AC80-5855FCB6FA37}"/>
                </a:ext>
              </a:extLst>
            </p:cNvPr>
            <p:cNvSpPr>
              <a:spLocks noChangeArrowheads="1"/>
            </p:cNvSpPr>
            <p:nvPr/>
          </p:nvSpPr>
          <p:spPr bwMode="auto">
            <a:xfrm>
              <a:off x="8994540" y="1634084"/>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C</a:t>
              </a:r>
            </a:p>
          </p:txBody>
        </p:sp>
        <p:sp>
          <p:nvSpPr>
            <p:cNvPr id="57" name="AutoShape 6">
              <a:extLst>
                <a:ext uri="{FF2B5EF4-FFF2-40B4-BE49-F238E27FC236}">
                  <a16:creationId xmlns:a16="http://schemas.microsoft.com/office/drawing/2014/main" id="{6FFB9EC4-CF91-4BA3-8B55-CF725EB8A1B0}"/>
                </a:ext>
              </a:extLst>
            </p:cNvPr>
            <p:cNvSpPr>
              <a:spLocks noChangeArrowheads="1"/>
            </p:cNvSpPr>
            <p:nvPr/>
          </p:nvSpPr>
          <p:spPr bwMode="auto">
            <a:xfrm>
              <a:off x="10216018" y="270445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D</a:t>
              </a:r>
            </a:p>
          </p:txBody>
        </p:sp>
        <p:sp>
          <p:nvSpPr>
            <p:cNvPr id="58" name="AutoShape 6">
              <a:extLst>
                <a:ext uri="{FF2B5EF4-FFF2-40B4-BE49-F238E27FC236}">
                  <a16:creationId xmlns:a16="http://schemas.microsoft.com/office/drawing/2014/main" id="{2B15F1B3-F063-4BBD-9C02-B48ED211BAF9}"/>
                </a:ext>
              </a:extLst>
            </p:cNvPr>
            <p:cNvSpPr>
              <a:spLocks noChangeArrowheads="1"/>
            </p:cNvSpPr>
            <p:nvPr/>
          </p:nvSpPr>
          <p:spPr bwMode="auto">
            <a:xfrm>
              <a:off x="11181869" y="187549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G</a:t>
              </a:r>
            </a:p>
          </p:txBody>
        </p:sp>
        <p:cxnSp>
          <p:nvCxnSpPr>
            <p:cNvPr id="59" name="AutoShape 26">
              <a:extLst>
                <a:ext uri="{FF2B5EF4-FFF2-40B4-BE49-F238E27FC236}">
                  <a16:creationId xmlns:a16="http://schemas.microsoft.com/office/drawing/2014/main" id="{E5623855-660B-4A75-8048-58DAA8743F82}"/>
                </a:ext>
              </a:extLst>
            </p:cNvPr>
            <p:cNvCxnSpPr>
              <a:cxnSpLocks noChangeShapeType="1"/>
              <a:stCxn id="52" idx="6"/>
              <a:endCxn id="55" idx="2"/>
            </p:cNvCxnSpPr>
            <p:nvPr/>
          </p:nvCxnSpPr>
          <p:spPr bwMode="auto">
            <a:xfrm flipV="1">
              <a:off x="7741383" y="2900137"/>
              <a:ext cx="1439139" cy="4538"/>
            </a:xfrm>
            <a:prstGeom prst="straightConnector1">
              <a:avLst/>
            </a:prstGeom>
            <a:noFill/>
            <a:ln w="19050">
              <a:solidFill>
                <a:schemeClr val="bg1">
                  <a:lumMod val="50000"/>
                </a:schemeClr>
              </a:solidFill>
              <a:round/>
              <a:headEnd/>
              <a:tailEnd type="triangle" w="lg" len="lg"/>
            </a:ln>
          </p:spPr>
        </p:cxnSp>
        <p:cxnSp>
          <p:nvCxnSpPr>
            <p:cNvPr id="60" name="AutoShape 26">
              <a:extLst>
                <a:ext uri="{FF2B5EF4-FFF2-40B4-BE49-F238E27FC236}">
                  <a16:creationId xmlns:a16="http://schemas.microsoft.com/office/drawing/2014/main" id="{FBD2DC18-7D39-41B7-B9C2-5DE2ECBEAA88}"/>
                </a:ext>
              </a:extLst>
            </p:cNvPr>
            <p:cNvCxnSpPr>
              <a:cxnSpLocks noChangeShapeType="1"/>
              <a:endCxn id="56" idx="2"/>
            </p:cNvCxnSpPr>
            <p:nvPr/>
          </p:nvCxnSpPr>
          <p:spPr bwMode="auto">
            <a:xfrm flipV="1">
              <a:off x="8318271" y="1834303"/>
              <a:ext cx="676269" cy="299142"/>
            </a:xfrm>
            <a:prstGeom prst="straightConnector1">
              <a:avLst/>
            </a:prstGeom>
            <a:noFill/>
            <a:ln w="19050">
              <a:solidFill>
                <a:schemeClr val="bg1">
                  <a:lumMod val="50000"/>
                </a:schemeClr>
              </a:solidFill>
              <a:round/>
              <a:headEnd/>
              <a:tailEnd type="triangle" w="lg" len="lg"/>
            </a:ln>
          </p:spPr>
        </p:cxnSp>
        <p:cxnSp>
          <p:nvCxnSpPr>
            <p:cNvPr id="61" name="AutoShape 26">
              <a:extLst>
                <a:ext uri="{FF2B5EF4-FFF2-40B4-BE49-F238E27FC236}">
                  <a16:creationId xmlns:a16="http://schemas.microsoft.com/office/drawing/2014/main" id="{67FB1880-B0C0-4B5B-B615-D5B3F7337496}"/>
                </a:ext>
              </a:extLst>
            </p:cNvPr>
            <p:cNvCxnSpPr>
              <a:cxnSpLocks noChangeShapeType="1"/>
              <a:stCxn id="56" idx="5"/>
              <a:endCxn id="57" idx="1"/>
            </p:cNvCxnSpPr>
            <p:nvPr/>
          </p:nvCxnSpPr>
          <p:spPr bwMode="auto">
            <a:xfrm>
              <a:off x="9332357" y="1975878"/>
              <a:ext cx="941621" cy="787220"/>
            </a:xfrm>
            <a:prstGeom prst="straightConnector1">
              <a:avLst/>
            </a:prstGeom>
            <a:noFill/>
            <a:ln w="19050">
              <a:solidFill>
                <a:schemeClr val="bg1">
                  <a:lumMod val="50000"/>
                </a:schemeClr>
              </a:solidFill>
              <a:round/>
              <a:headEnd/>
              <a:tailEnd type="triangle" w="lg" len="lg"/>
            </a:ln>
          </p:spPr>
        </p:cxnSp>
        <p:cxnSp>
          <p:nvCxnSpPr>
            <p:cNvPr id="62" name="AutoShape 26">
              <a:extLst>
                <a:ext uri="{FF2B5EF4-FFF2-40B4-BE49-F238E27FC236}">
                  <a16:creationId xmlns:a16="http://schemas.microsoft.com/office/drawing/2014/main" id="{A6CD6B40-4FDF-4286-8A4A-3459ADD1580C}"/>
                </a:ext>
              </a:extLst>
            </p:cNvPr>
            <p:cNvCxnSpPr>
              <a:cxnSpLocks noChangeShapeType="1"/>
              <a:stCxn id="55" idx="6"/>
              <a:endCxn id="57" idx="2"/>
            </p:cNvCxnSpPr>
            <p:nvPr/>
          </p:nvCxnSpPr>
          <p:spPr bwMode="auto">
            <a:xfrm>
              <a:off x="9576299" y="2900137"/>
              <a:ext cx="639719" cy="4537"/>
            </a:xfrm>
            <a:prstGeom prst="straightConnector1">
              <a:avLst/>
            </a:prstGeom>
            <a:noFill/>
            <a:ln w="19050">
              <a:solidFill>
                <a:schemeClr val="bg1">
                  <a:lumMod val="50000"/>
                </a:schemeClr>
              </a:solidFill>
              <a:round/>
              <a:headEnd/>
              <a:tailEnd type="triangle" w="lg" len="lg"/>
            </a:ln>
          </p:spPr>
        </p:cxnSp>
        <p:cxnSp>
          <p:nvCxnSpPr>
            <p:cNvPr id="63" name="AutoShape 26">
              <a:extLst>
                <a:ext uri="{FF2B5EF4-FFF2-40B4-BE49-F238E27FC236}">
                  <a16:creationId xmlns:a16="http://schemas.microsoft.com/office/drawing/2014/main" id="{B466C9EE-0FCD-4B51-A950-E048856BD36C}"/>
                </a:ext>
              </a:extLst>
            </p:cNvPr>
            <p:cNvCxnSpPr>
              <a:cxnSpLocks noChangeShapeType="1"/>
              <a:stCxn id="57" idx="7"/>
              <a:endCxn id="58" idx="3"/>
            </p:cNvCxnSpPr>
            <p:nvPr/>
          </p:nvCxnSpPr>
          <p:spPr bwMode="auto">
            <a:xfrm flipV="1">
              <a:off x="10553835" y="2217289"/>
              <a:ext cx="685994" cy="545809"/>
            </a:xfrm>
            <a:prstGeom prst="straightConnector1">
              <a:avLst/>
            </a:prstGeom>
            <a:noFill/>
            <a:ln w="19050">
              <a:solidFill>
                <a:schemeClr val="bg1">
                  <a:lumMod val="50000"/>
                </a:schemeClr>
              </a:solidFill>
              <a:round/>
              <a:headEnd/>
              <a:tailEnd type="triangle" w="lg" len="lg"/>
            </a:ln>
          </p:spPr>
        </p:cxnSp>
        <p:sp>
          <p:nvSpPr>
            <p:cNvPr id="64" name="TextBox 63">
              <a:extLst>
                <a:ext uri="{FF2B5EF4-FFF2-40B4-BE49-F238E27FC236}">
                  <a16:creationId xmlns:a16="http://schemas.microsoft.com/office/drawing/2014/main" id="{4F6DFE02-32D4-4EB8-8D07-584D4371E2EB}"/>
                </a:ext>
              </a:extLst>
            </p:cNvPr>
            <p:cNvSpPr txBox="1"/>
            <p:nvPr/>
          </p:nvSpPr>
          <p:spPr>
            <a:xfrm>
              <a:off x="7543494" y="230792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5" name="TextBox 64">
              <a:extLst>
                <a:ext uri="{FF2B5EF4-FFF2-40B4-BE49-F238E27FC236}">
                  <a16:creationId xmlns:a16="http://schemas.microsoft.com/office/drawing/2014/main" id="{23472996-F736-4365-83CD-E5FCDA768560}"/>
                </a:ext>
              </a:extLst>
            </p:cNvPr>
            <p:cNvSpPr txBox="1"/>
            <p:nvPr/>
          </p:nvSpPr>
          <p:spPr>
            <a:xfrm>
              <a:off x="8224143" y="2900136"/>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6" name="TextBox 65">
              <a:extLst>
                <a:ext uri="{FF2B5EF4-FFF2-40B4-BE49-F238E27FC236}">
                  <a16:creationId xmlns:a16="http://schemas.microsoft.com/office/drawing/2014/main" id="{EB9FD353-8B90-4751-8064-15F9CC897802}"/>
                </a:ext>
              </a:extLst>
            </p:cNvPr>
            <p:cNvSpPr txBox="1"/>
            <p:nvPr/>
          </p:nvSpPr>
          <p:spPr>
            <a:xfrm>
              <a:off x="8381410" y="1649636"/>
              <a:ext cx="378691" cy="350858"/>
            </a:xfrm>
            <a:prstGeom prst="rect">
              <a:avLst/>
            </a:prstGeom>
            <a:noFill/>
            <a:ln>
              <a:noFill/>
            </a:ln>
          </p:spPr>
          <p:txBody>
            <a:bodyPr wrap="square" rtlCol="0">
              <a:spAutoFit/>
            </a:bodyPr>
            <a:lstStyle/>
            <a:p>
              <a:r>
                <a:rPr lang="en-US" sz="2400" dirty="0">
                  <a:solidFill>
                    <a:schemeClr val="bg1">
                      <a:lumMod val="50000"/>
                    </a:schemeClr>
                  </a:solidFill>
                </a:rPr>
                <a:t>2</a:t>
              </a:r>
            </a:p>
          </p:txBody>
        </p:sp>
        <p:sp>
          <p:nvSpPr>
            <p:cNvPr id="67" name="TextBox 66">
              <a:extLst>
                <a:ext uri="{FF2B5EF4-FFF2-40B4-BE49-F238E27FC236}">
                  <a16:creationId xmlns:a16="http://schemas.microsoft.com/office/drawing/2014/main" id="{A0FE7100-455D-4E02-B538-69AF75BAFD84}"/>
                </a:ext>
              </a:extLst>
            </p:cNvPr>
            <p:cNvSpPr txBox="1"/>
            <p:nvPr/>
          </p:nvSpPr>
          <p:spPr>
            <a:xfrm>
              <a:off x="9687895" y="1983874"/>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8" name="TextBox 67">
              <a:extLst>
                <a:ext uri="{FF2B5EF4-FFF2-40B4-BE49-F238E27FC236}">
                  <a16:creationId xmlns:a16="http://schemas.microsoft.com/office/drawing/2014/main" id="{092FADC9-BC50-4CCC-90B7-EC319929985D}"/>
                </a:ext>
              </a:extLst>
            </p:cNvPr>
            <p:cNvSpPr txBox="1"/>
            <p:nvPr/>
          </p:nvSpPr>
          <p:spPr>
            <a:xfrm>
              <a:off x="9663282" y="290013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9" name="TextBox 68">
              <a:extLst>
                <a:ext uri="{FF2B5EF4-FFF2-40B4-BE49-F238E27FC236}">
                  <a16:creationId xmlns:a16="http://schemas.microsoft.com/office/drawing/2014/main" id="{ED5D99B4-DD5E-4E88-B8B5-BB93CC55E343}"/>
                </a:ext>
              </a:extLst>
            </p:cNvPr>
            <p:cNvSpPr txBox="1"/>
            <p:nvPr/>
          </p:nvSpPr>
          <p:spPr>
            <a:xfrm>
              <a:off x="10803178" y="2483526"/>
              <a:ext cx="378691" cy="350858"/>
            </a:xfrm>
            <a:prstGeom prst="rect">
              <a:avLst/>
            </a:prstGeom>
            <a:noFill/>
            <a:ln>
              <a:noFill/>
            </a:ln>
          </p:spPr>
          <p:txBody>
            <a:bodyPr wrap="square" rtlCol="0">
              <a:spAutoFit/>
            </a:bodyPr>
            <a:lstStyle/>
            <a:p>
              <a:r>
                <a:rPr lang="en-US" sz="2400" dirty="0">
                  <a:solidFill>
                    <a:schemeClr val="bg1">
                      <a:lumMod val="50000"/>
                    </a:schemeClr>
                  </a:solidFill>
                </a:rPr>
                <a:t>3</a:t>
              </a:r>
            </a:p>
          </p:txBody>
        </p:sp>
      </p:gr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4131BC0-4DF3-BEAC-9121-C714A2AADC5E}"/>
                  </a:ext>
                </a:extLst>
              </p14:cNvPr>
              <p14:cNvContentPartPr/>
              <p14:nvPr/>
            </p14:nvContentPartPr>
            <p14:xfrm>
              <a:off x="514800" y="555120"/>
              <a:ext cx="10436400" cy="5016240"/>
            </p14:xfrm>
          </p:contentPart>
        </mc:Choice>
        <mc:Fallback>
          <p:pic>
            <p:nvPicPr>
              <p:cNvPr id="2" name="Ink 1">
                <a:extLst>
                  <a:ext uri="{FF2B5EF4-FFF2-40B4-BE49-F238E27FC236}">
                    <a16:creationId xmlns:a16="http://schemas.microsoft.com/office/drawing/2014/main" id="{D4131BC0-4DF3-BEAC-9121-C714A2AADC5E}"/>
                  </a:ext>
                </a:extLst>
              </p:cNvPr>
              <p:cNvPicPr/>
              <p:nvPr/>
            </p:nvPicPr>
            <p:blipFill>
              <a:blip r:embed="rId3"/>
              <a:stretch>
                <a:fillRect/>
              </a:stretch>
            </p:blipFill>
            <p:spPr>
              <a:xfrm>
                <a:off x="505440" y="545760"/>
                <a:ext cx="10455120" cy="5034960"/>
              </a:xfrm>
              <a:prstGeom prst="rect">
                <a:avLst/>
              </a:prstGeom>
            </p:spPr>
          </p:pic>
        </mc:Fallback>
      </mc:AlternateContent>
    </p:spTree>
    <p:extLst>
      <p:ext uri="{BB962C8B-B14F-4D97-AF65-F5344CB8AC3E}">
        <p14:creationId xmlns:p14="http://schemas.microsoft.com/office/powerpoint/2010/main" val="732559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27652" name="Group 4"/>
          <p:cNvGrpSpPr>
            <a:grpSpLocks/>
          </p:cNvGrpSpPr>
          <p:nvPr/>
        </p:nvGrpSpPr>
        <p:grpSpPr bwMode="auto">
          <a:xfrm>
            <a:off x="6586151" y="309520"/>
            <a:ext cx="5231027" cy="3168930"/>
            <a:chOff x="768" y="720"/>
            <a:chExt cx="4176" cy="2383"/>
          </a:xfrm>
        </p:grpSpPr>
        <p:grpSp>
          <p:nvGrpSpPr>
            <p:cNvPr id="27653" name="Group 5"/>
            <p:cNvGrpSpPr>
              <a:grpSpLocks/>
            </p:cNvGrpSpPr>
            <p:nvPr/>
          </p:nvGrpSpPr>
          <p:grpSpPr bwMode="auto">
            <a:xfrm>
              <a:off x="768" y="720"/>
              <a:ext cx="4176" cy="2304"/>
              <a:chOff x="336" y="576"/>
              <a:chExt cx="4848" cy="2784"/>
            </a:xfrm>
          </p:grpSpPr>
          <p:sp>
            <p:nvSpPr>
              <p:cNvPr id="27672" name="AutoShape 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1500" dirty="0"/>
                  <a:t>START</a:t>
                </a:r>
              </a:p>
            </p:txBody>
          </p:sp>
          <p:sp>
            <p:nvSpPr>
              <p:cNvPr id="27673" name="AutoShape 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1600" dirty="0"/>
                  <a:t>GOAL</a:t>
                </a:r>
              </a:p>
            </p:txBody>
          </p:sp>
          <p:sp>
            <p:nvSpPr>
              <p:cNvPr id="27674" name="AutoShape 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i="1"/>
                  <a:t>d</a:t>
                </a:r>
              </a:p>
            </p:txBody>
          </p:sp>
          <p:sp>
            <p:nvSpPr>
              <p:cNvPr id="27675" name="AutoShape 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i="1"/>
                  <a:t>b</a:t>
                </a:r>
              </a:p>
            </p:txBody>
          </p:sp>
          <p:sp>
            <p:nvSpPr>
              <p:cNvPr id="27676" name="AutoShape 1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i="1"/>
                  <a:t>p</a:t>
                </a:r>
              </a:p>
            </p:txBody>
          </p:sp>
          <p:sp>
            <p:nvSpPr>
              <p:cNvPr id="27677" name="AutoShape 1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i="1"/>
                  <a:t>q</a:t>
                </a:r>
              </a:p>
            </p:txBody>
          </p:sp>
          <p:sp>
            <p:nvSpPr>
              <p:cNvPr id="27678" name="AutoShape 1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i="1"/>
                  <a:t>c</a:t>
                </a:r>
              </a:p>
            </p:txBody>
          </p:sp>
          <p:sp>
            <p:nvSpPr>
              <p:cNvPr id="27679" name="AutoShape 1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i="1"/>
                  <a:t>e</a:t>
                </a:r>
              </a:p>
            </p:txBody>
          </p:sp>
          <p:sp>
            <p:nvSpPr>
              <p:cNvPr id="27680" name="AutoShape 1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i="1"/>
                  <a:t>h</a:t>
                </a:r>
              </a:p>
            </p:txBody>
          </p:sp>
          <p:sp>
            <p:nvSpPr>
              <p:cNvPr id="27681" name="AutoShape 1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i="1"/>
                  <a:t>a</a:t>
                </a:r>
              </a:p>
            </p:txBody>
          </p:sp>
          <p:sp>
            <p:nvSpPr>
              <p:cNvPr id="27682" name="AutoShape 1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i="1"/>
                  <a:t>f</a:t>
                </a:r>
              </a:p>
            </p:txBody>
          </p:sp>
          <p:sp>
            <p:nvSpPr>
              <p:cNvPr id="27683" name="AutoShape 1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7684" name="AutoShape 18"/>
              <p:cNvCxnSpPr>
                <a:cxnSpLocks noChangeShapeType="1"/>
                <a:stCxn id="27672" idx="5"/>
                <a:endCxn id="27676"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7685" name="AutoShape 19"/>
              <p:cNvCxnSpPr>
                <a:cxnSpLocks noChangeShapeType="1"/>
                <a:stCxn id="27676" idx="5"/>
                <a:endCxn id="27677"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7686" name="AutoShape 20"/>
              <p:cNvCxnSpPr>
                <a:cxnSpLocks noChangeShapeType="1"/>
                <a:stCxn id="27680" idx="3"/>
                <a:endCxn id="27677"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7687" name="AutoShape 21"/>
              <p:cNvCxnSpPr>
                <a:cxnSpLocks noChangeShapeType="1"/>
                <a:stCxn id="27680" idx="2"/>
                <a:endCxn id="27676"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7688" name="AutoShape 22"/>
              <p:cNvCxnSpPr>
                <a:cxnSpLocks noChangeShapeType="1"/>
                <a:stCxn id="27679" idx="4"/>
                <a:endCxn id="27680"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7689" name="AutoShape 23"/>
              <p:cNvCxnSpPr>
                <a:cxnSpLocks noChangeShapeType="1"/>
                <a:stCxn id="27679" idx="5"/>
                <a:endCxn id="27683"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7690" name="AutoShape 24"/>
              <p:cNvCxnSpPr>
                <a:cxnSpLocks noChangeShapeType="1"/>
                <a:stCxn id="27683" idx="0"/>
                <a:endCxn id="27682"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7691" name="AutoShape 25"/>
              <p:cNvCxnSpPr>
                <a:cxnSpLocks noChangeShapeType="1"/>
                <a:stCxn id="27682" idx="0"/>
                <a:endCxn id="27673"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7692" name="AutoShape 26"/>
              <p:cNvCxnSpPr>
                <a:cxnSpLocks noChangeShapeType="1"/>
                <a:stCxn id="27672"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7693" name="AutoShape 27"/>
              <p:cNvCxnSpPr>
                <a:cxnSpLocks noChangeShapeType="1"/>
                <a:stCxn id="27674" idx="1"/>
                <a:endCxn id="27675"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7694" name="AutoShape 28"/>
              <p:cNvCxnSpPr>
                <a:cxnSpLocks noChangeShapeType="1"/>
                <a:endCxn id="27681"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7695" name="AutoShape 29"/>
              <p:cNvCxnSpPr>
                <a:cxnSpLocks noChangeShapeType="1"/>
                <a:stCxn id="27678" idx="2"/>
                <a:endCxn id="27681"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7696" name="AutoShape 30"/>
              <p:cNvCxnSpPr>
                <a:cxnSpLocks noChangeShapeType="1"/>
                <a:stCxn id="27674" idx="7"/>
                <a:endCxn id="27678"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7697" name="AutoShape 31"/>
              <p:cNvCxnSpPr>
                <a:cxnSpLocks noChangeShapeType="1"/>
                <a:stCxn id="27674" idx="6"/>
                <a:endCxn id="27679"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7698" name="AutoShape 32"/>
              <p:cNvCxnSpPr>
                <a:cxnSpLocks noChangeShapeType="1"/>
                <a:stCxn id="27682" idx="1"/>
                <a:endCxn id="27678"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7699" name="AutoShape 33"/>
              <p:cNvCxnSpPr>
                <a:cxnSpLocks noChangeShapeType="1"/>
                <a:stCxn id="27672" idx="6"/>
                <a:endCxn id="27679"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sp>
          <p:nvSpPr>
            <p:cNvPr id="27654" name="Text Box 34"/>
            <p:cNvSpPr txBox="1">
              <a:spLocks noChangeArrowheads="1"/>
            </p:cNvSpPr>
            <p:nvPr/>
          </p:nvSpPr>
          <p:spPr bwMode="auto">
            <a:xfrm>
              <a:off x="1440" y="858"/>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5" name="Text Box 35"/>
            <p:cNvSpPr txBox="1">
              <a:spLocks noChangeArrowheads="1"/>
            </p:cNvSpPr>
            <p:nvPr/>
          </p:nvSpPr>
          <p:spPr bwMode="auto">
            <a:xfrm>
              <a:off x="2544" y="1968"/>
              <a:ext cx="192" cy="222"/>
            </a:xfrm>
            <a:prstGeom prst="rect">
              <a:avLst/>
            </a:prstGeom>
            <a:noFill/>
            <a:ln w="9525">
              <a:noFill/>
              <a:miter lim="800000"/>
              <a:headEnd/>
              <a:tailEnd/>
            </a:ln>
          </p:spPr>
          <p:txBody>
            <a:bodyPr>
              <a:spAutoFit/>
            </a:bodyPr>
            <a:lstStyle/>
            <a:p>
              <a:pPr>
                <a:spcBef>
                  <a:spcPct val="50000"/>
                </a:spcBef>
              </a:pPr>
              <a:r>
                <a:rPr lang="en-US"/>
                <a:t>9</a:t>
              </a:r>
            </a:p>
          </p:txBody>
        </p:sp>
        <p:sp>
          <p:nvSpPr>
            <p:cNvPr id="27656" name="Text Box 36"/>
            <p:cNvSpPr txBox="1">
              <a:spLocks noChangeArrowheads="1"/>
            </p:cNvSpPr>
            <p:nvPr/>
          </p:nvSpPr>
          <p:spPr bwMode="auto">
            <a:xfrm>
              <a:off x="4032" y="2016"/>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7" name="Text Box 37"/>
            <p:cNvSpPr txBox="1">
              <a:spLocks noChangeArrowheads="1"/>
            </p:cNvSpPr>
            <p:nvPr/>
          </p:nvSpPr>
          <p:spPr bwMode="auto">
            <a:xfrm>
              <a:off x="2449" y="1440"/>
              <a:ext cx="191" cy="222"/>
            </a:xfrm>
            <a:prstGeom prst="rect">
              <a:avLst/>
            </a:prstGeom>
            <a:noFill/>
            <a:ln w="9525">
              <a:noFill/>
              <a:miter lim="800000"/>
              <a:headEnd/>
              <a:tailEnd/>
            </a:ln>
          </p:spPr>
          <p:txBody>
            <a:bodyPr>
              <a:spAutoFit/>
            </a:bodyPr>
            <a:lstStyle/>
            <a:p>
              <a:pPr>
                <a:spcBef>
                  <a:spcPct val="50000"/>
                </a:spcBef>
              </a:pPr>
              <a:r>
                <a:rPr lang="en-US"/>
                <a:t>8</a:t>
              </a:r>
            </a:p>
          </p:txBody>
        </p:sp>
        <p:sp>
          <p:nvSpPr>
            <p:cNvPr id="27658" name="Text Box 38"/>
            <p:cNvSpPr txBox="1">
              <a:spLocks noChangeArrowheads="1"/>
            </p:cNvSpPr>
            <p:nvPr/>
          </p:nvSpPr>
          <p:spPr bwMode="auto">
            <a:xfrm>
              <a:off x="1728" y="1440"/>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59" name="Text Box 39"/>
            <p:cNvSpPr txBox="1">
              <a:spLocks noChangeArrowheads="1"/>
            </p:cNvSpPr>
            <p:nvPr/>
          </p:nvSpPr>
          <p:spPr bwMode="auto">
            <a:xfrm>
              <a:off x="3648" y="1968"/>
              <a:ext cx="193" cy="222"/>
            </a:xfrm>
            <a:prstGeom prst="rect">
              <a:avLst/>
            </a:prstGeom>
            <a:noFill/>
            <a:ln w="9525">
              <a:noFill/>
              <a:miter lim="800000"/>
              <a:headEnd/>
              <a:tailEnd/>
            </a:ln>
          </p:spPr>
          <p:txBody>
            <a:bodyPr>
              <a:spAutoFit/>
            </a:bodyPr>
            <a:lstStyle/>
            <a:p>
              <a:pPr>
                <a:spcBef>
                  <a:spcPct val="50000"/>
                </a:spcBef>
              </a:pPr>
              <a:r>
                <a:rPr lang="en-US"/>
                <a:t>8</a:t>
              </a:r>
            </a:p>
          </p:txBody>
        </p:sp>
        <p:sp>
          <p:nvSpPr>
            <p:cNvPr id="27660" name="Text Box 40"/>
            <p:cNvSpPr txBox="1">
              <a:spLocks noChangeArrowheads="1"/>
            </p:cNvSpPr>
            <p:nvPr/>
          </p:nvSpPr>
          <p:spPr bwMode="auto">
            <a:xfrm>
              <a:off x="2592" y="906"/>
              <a:ext cx="192" cy="222"/>
            </a:xfrm>
            <a:prstGeom prst="rect">
              <a:avLst/>
            </a:prstGeom>
            <a:noFill/>
            <a:ln w="9525">
              <a:noFill/>
              <a:miter lim="800000"/>
              <a:headEnd/>
              <a:tailEnd/>
            </a:ln>
          </p:spPr>
          <p:txBody>
            <a:bodyPr>
              <a:spAutoFit/>
            </a:bodyPr>
            <a:lstStyle/>
            <a:p>
              <a:pPr>
                <a:spcBef>
                  <a:spcPct val="50000"/>
                </a:spcBef>
              </a:pPr>
              <a:r>
                <a:rPr lang="en-US" dirty="0"/>
                <a:t>2</a:t>
              </a:r>
            </a:p>
          </p:txBody>
        </p:sp>
        <p:sp>
          <p:nvSpPr>
            <p:cNvPr id="27661" name="Text Box 41"/>
            <p:cNvSpPr txBox="1">
              <a:spLocks noChangeArrowheads="1"/>
            </p:cNvSpPr>
            <p:nvPr/>
          </p:nvSpPr>
          <p:spPr bwMode="auto">
            <a:xfrm>
              <a:off x="1344" y="1770"/>
              <a:ext cx="193" cy="222"/>
            </a:xfrm>
            <a:prstGeom prst="rect">
              <a:avLst/>
            </a:prstGeom>
            <a:noFill/>
            <a:ln w="9525">
              <a:noFill/>
              <a:miter lim="800000"/>
              <a:headEnd/>
              <a:tailEnd/>
            </a:ln>
          </p:spPr>
          <p:txBody>
            <a:bodyPr>
              <a:spAutoFit/>
            </a:bodyPr>
            <a:lstStyle/>
            <a:p>
              <a:pPr>
                <a:spcBef>
                  <a:spcPct val="50000"/>
                </a:spcBef>
              </a:pPr>
              <a:r>
                <a:rPr lang="en-US"/>
                <a:t>3</a:t>
              </a:r>
            </a:p>
          </p:txBody>
        </p:sp>
        <p:sp>
          <p:nvSpPr>
            <p:cNvPr id="27662" name="Text Box 42"/>
            <p:cNvSpPr txBox="1">
              <a:spLocks noChangeArrowheads="1"/>
            </p:cNvSpPr>
            <p:nvPr/>
          </p:nvSpPr>
          <p:spPr bwMode="auto">
            <a:xfrm>
              <a:off x="4512" y="2304"/>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63" name="Text Box 43"/>
            <p:cNvSpPr txBox="1">
              <a:spLocks noChangeArrowheads="1"/>
            </p:cNvSpPr>
            <p:nvPr/>
          </p:nvSpPr>
          <p:spPr bwMode="auto">
            <a:xfrm>
              <a:off x="3600" y="2544"/>
              <a:ext cx="192" cy="222"/>
            </a:xfrm>
            <a:prstGeom prst="rect">
              <a:avLst/>
            </a:prstGeom>
            <a:noFill/>
            <a:ln w="9525">
              <a:noFill/>
              <a:miter lim="800000"/>
              <a:headEnd/>
              <a:tailEnd/>
            </a:ln>
          </p:spPr>
          <p:txBody>
            <a:bodyPr>
              <a:spAutoFit/>
            </a:bodyPr>
            <a:lstStyle/>
            <a:p>
              <a:pPr>
                <a:spcBef>
                  <a:spcPct val="50000"/>
                </a:spcBef>
              </a:pPr>
              <a:endParaRPr lang="en-US"/>
            </a:p>
          </p:txBody>
        </p:sp>
        <p:sp>
          <p:nvSpPr>
            <p:cNvPr id="27664" name="Text Box 44"/>
            <p:cNvSpPr txBox="1">
              <a:spLocks noChangeArrowheads="1"/>
            </p:cNvSpPr>
            <p:nvPr/>
          </p:nvSpPr>
          <p:spPr bwMode="auto">
            <a:xfrm>
              <a:off x="3024" y="254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5" name="Text Box 45"/>
            <p:cNvSpPr txBox="1">
              <a:spLocks noChangeArrowheads="1"/>
            </p:cNvSpPr>
            <p:nvPr/>
          </p:nvSpPr>
          <p:spPr bwMode="auto">
            <a:xfrm>
              <a:off x="2352" y="230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6" name="Text Box 46"/>
            <p:cNvSpPr txBox="1">
              <a:spLocks noChangeArrowheads="1"/>
            </p:cNvSpPr>
            <p:nvPr/>
          </p:nvSpPr>
          <p:spPr bwMode="auto">
            <a:xfrm>
              <a:off x="2043" y="2825"/>
              <a:ext cx="405" cy="278"/>
            </a:xfrm>
            <a:prstGeom prst="rect">
              <a:avLst/>
            </a:prstGeom>
            <a:noFill/>
            <a:ln w="9525">
              <a:noFill/>
              <a:miter lim="800000"/>
              <a:headEnd/>
              <a:tailEnd/>
            </a:ln>
          </p:spPr>
          <p:txBody>
            <a:bodyPr wrap="square">
              <a:spAutoFit/>
            </a:bodyPr>
            <a:lstStyle/>
            <a:p>
              <a:pPr>
                <a:spcBef>
                  <a:spcPct val="50000"/>
                </a:spcBef>
              </a:pPr>
              <a:r>
                <a:rPr lang="en-US" dirty="0"/>
                <a:t>15</a:t>
              </a:r>
            </a:p>
          </p:txBody>
        </p:sp>
        <p:sp>
          <p:nvSpPr>
            <p:cNvPr id="27667" name="Text Box 47"/>
            <p:cNvSpPr txBox="1">
              <a:spLocks noChangeArrowheads="1"/>
            </p:cNvSpPr>
            <p:nvPr/>
          </p:nvSpPr>
          <p:spPr bwMode="auto">
            <a:xfrm>
              <a:off x="1248" y="2352"/>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68" name="Text Box 48"/>
            <p:cNvSpPr txBox="1">
              <a:spLocks noChangeArrowheads="1"/>
            </p:cNvSpPr>
            <p:nvPr/>
          </p:nvSpPr>
          <p:spPr bwMode="auto">
            <a:xfrm>
              <a:off x="4080" y="1248"/>
              <a:ext cx="192" cy="222"/>
            </a:xfrm>
            <a:prstGeom prst="rect">
              <a:avLst/>
            </a:prstGeom>
            <a:noFill/>
            <a:ln w="9525">
              <a:noFill/>
              <a:miter lim="800000"/>
              <a:headEnd/>
              <a:tailEnd/>
            </a:ln>
          </p:spPr>
          <p:txBody>
            <a:bodyPr>
              <a:spAutoFit/>
            </a:bodyPr>
            <a:lstStyle/>
            <a:p>
              <a:pPr>
                <a:spcBef>
                  <a:spcPct val="50000"/>
                </a:spcBef>
              </a:pPr>
              <a:r>
                <a:rPr lang="en-US"/>
                <a:t>3</a:t>
              </a:r>
            </a:p>
          </p:txBody>
        </p:sp>
        <p:sp>
          <p:nvSpPr>
            <p:cNvPr id="27669" name="Text Box 49"/>
            <p:cNvSpPr txBox="1">
              <a:spLocks noChangeArrowheads="1"/>
            </p:cNvSpPr>
            <p:nvPr/>
          </p:nvSpPr>
          <p:spPr bwMode="auto">
            <a:xfrm>
              <a:off x="4704" y="1344"/>
              <a:ext cx="192" cy="222"/>
            </a:xfrm>
            <a:prstGeom prst="rect">
              <a:avLst/>
            </a:prstGeom>
            <a:noFill/>
            <a:ln w="9525">
              <a:noFill/>
              <a:miter lim="800000"/>
              <a:headEnd/>
              <a:tailEnd/>
            </a:ln>
          </p:spPr>
          <p:txBody>
            <a:bodyPr>
              <a:spAutoFit/>
            </a:bodyPr>
            <a:lstStyle/>
            <a:p>
              <a:pPr>
                <a:spcBef>
                  <a:spcPct val="50000"/>
                </a:spcBef>
              </a:pPr>
              <a:r>
                <a:rPr lang="en-US"/>
                <a:t>2</a:t>
              </a:r>
            </a:p>
          </p:txBody>
        </p:sp>
        <p:cxnSp>
          <p:nvCxnSpPr>
            <p:cNvPr id="27670" name="AutoShape 50"/>
            <p:cNvCxnSpPr>
              <a:cxnSpLocks noChangeShapeType="1"/>
              <a:stCxn id="27677" idx="6"/>
              <a:endCxn id="27683" idx="2"/>
            </p:cNvCxnSpPr>
            <p:nvPr/>
          </p:nvCxnSpPr>
          <p:spPr bwMode="auto">
            <a:xfrm flipV="1">
              <a:off x="2918" y="2707"/>
              <a:ext cx="1323" cy="119"/>
            </a:xfrm>
            <a:prstGeom prst="straightConnector1">
              <a:avLst/>
            </a:prstGeom>
            <a:noFill/>
            <a:ln w="9525">
              <a:solidFill>
                <a:schemeClr val="bg1"/>
              </a:solidFill>
              <a:round/>
              <a:headEnd/>
              <a:tailEnd type="triangle" w="med" len="med"/>
            </a:ln>
          </p:spPr>
        </p:cxnSp>
        <p:sp>
          <p:nvSpPr>
            <p:cNvPr id="27671" name="Text Box 51"/>
            <p:cNvSpPr txBox="1">
              <a:spLocks noChangeArrowheads="1"/>
            </p:cNvSpPr>
            <p:nvPr/>
          </p:nvSpPr>
          <p:spPr bwMode="auto">
            <a:xfrm>
              <a:off x="2929" y="1578"/>
              <a:ext cx="191" cy="222"/>
            </a:xfrm>
            <a:prstGeom prst="rect">
              <a:avLst/>
            </a:prstGeom>
            <a:noFill/>
            <a:ln w="9525">
              <a:noFill/>
              <a:miter lim="800000"/>
              <a:headEnd/>
              <a:tailEnd/>
            </a:ln>
          </p:spPr>
          <p:txBody>
            <a:bodyPr>
              <a:spAutoFit/>
            </a:bodyPr>
            <a:lstStyle/>
            <a:p>
              <a:pPr>
                <a:spcBef>
                  <a:spcPct val="50000"/>
                </a:spcBef>
              </a:pPr>
              <a:r>
                <a:rPr lang="en-US" dirty="0"/>
                <a:t>2</a:t>
              </a:r>
            </a:p>
          </p:txBody>
        </p:sp>
      </p:grpSp>
    </p:spTree>
    <p:extLst>
      <p:ext uri="{BB962C8B-B14F-4D97-AF65-F5344CB8AC3E}">
        <p14:creationId xmlns:p14="http://schemas.microsoft.com/office/powerpoint/2010/main" val="2803533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In Class Activity!</a:t>
            </a:r>
          </a:p>
        </p:txBody>
      </p:sp>
      <p:sp>
        <p:nvSpPr>
          <p:cNvPr id="51" name="Content Placeholder 23">
            <a:extLst>
              <a:ext uri="{FF2B5EF4-FFF2-40B4-BE49-F238E27FC236}">
                <a16:creationId xmlns:a16="http://schemas.microsoft.com/office/drawing/2014/main" id="{1277B67C-4B2A-8E4B-85B3-90C877A5E267}"/>
              </a:ext>
            </a:extLst>
          </p:cNvPr>
          <p:cNvSpPr txBox="1">
            <a:spLocks/>
          </p:cNvSpPr>
          <p:nvPr/>
        </p:nvSpPr>
        <p:spPr>
          <a:xfrm>
            <a:off x="406400" y="1295403"/>
            <a:ext cx="11379200" cy="4729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Q1 – practice running graph search. What gets added to the explored list in what order?</a:t>
            </a:r>
          </a:p>
          <a:p>
            <a:pPr marL="0" indent="0">
              <a:buNone/>
            </a:pPr>
            <a:endParaRPr lang="en-US" dirty="0"/>
          </a:p>
          <a:p>
            <a:pPr marL="0" indent="0">
              <a:buNone/>
            </a:pPr>
            <a:r>
              <a:rPr lang="en-US" dirty="0"/>
              <a:t>Q2 - Amazon warehouses use robots to transport items to packers along the outside edge of the warehouse to reduce the amount of walking those packers must do. These robots need to plan their paths to their goals without hitting each other. </a:t>
            </a:r>
          </a:p>
          <a:p>
            <a:pPr marL="0" indent="0">
              <a:buNone/>
            </a:pPr>
            <a:r>
              <a:rPr lang="en-US" dirty="0"/>
              <a:t>Think about how we would apply graph search to this multi-robot problem…</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BB6935A-0895-F82A-1096-D896271BEDDA}"/>
                  </a:ext>
                </a:extLst>
              </p14:cNvPr>
              <p14:cNvContentPartPr/>
              <p14:nvPr/>
            </p14:nvContentPartPr>
            <p14:xfrm>
              <a:off x="1367640" y="3086280"/>
              <a:ext cx="2903760" cy="92160"/>
            </p14:xfrm>
          </p:contentPart>
        </mc:Choice>
        <mc:Fallback>
          <p:pic>
            <p:nvPicPr>
              <p:cNvPr id="2" name="Ink 1">
                <a:extLst>
                  <a:ext uri="{FF2B5EF4-FFF2-40B4-BE49-F238E27FC236}">
                    <a16:creationId xmlns:a16="http://schemas.microsoft.com/office/drawing/2014/main" id="{9BB6935A-0895-F82A-1096-D896271BEDDA}"/>
                  </a:ext>
                </a:extLst>
              </p:cNvPr>
              <p:cNvPicPr/>
              <p:nvPr/>
            </p:nvPicPr>
            <p:blipFill>
              <a:blip r:embed="rId3"/>
              <a:stretch>
                <a:fillRect/>
              </a:stretch>
            </p:blipFill>
            <p:spPr>
              <a:xfrm>
                <a:off x="1358280" y="3076920"/>
                <a:ext cx="2922480" cy="110880"/>
              </a:xfrm>
              <a:prstGeom prst="rect">
                <a:avLst/>
              </a:prstGeom>
            </p:spPr>
          </p:pic>
        </mc:Fallback>
      </mc:AlternateContent>
    </p:spTree>
    <p:extLst>
      <p:ext uri="{BB962C8B-B14F-4D97-AF65-F5344CB8AC3E}">
        <p14:creationId xmlns:p14="http://schemas.microsoft.com/office/powerpoint/2010/main" val="29250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5FEA-45CA-3846-BC13-ED4CF55287B8}"/>
              </a:ext>
            </a:extLst>
          </p:cNvPr>
          <p:cNvSpPr>
            <a:spLocks noGrp="1"/>
          </p:cNvSpPr>
          <p:nvPr>
            <p:ph type="title"/>
          </p:nvPr>
        </p:nvSpPr>
        <p:spPr/>
        <p:txBody>
          <a:bodyPr/>
          <a:lstStyle/>
          <a:p>
            <a:r>
              <a:rPr lang="en-US" dirty="0"/>
              <a:t>Summary</a:t>
            </a:r>
          </a:p>
        </p:txBody>
      </p:sp>
      <p:sp>
        <p:nvSpPr>
          <p:cNvPr id="3" name="Content Placeholder 23">
            <a:extLst>
              <a:ext uri="{FF2B5EF4-FFF2-40B4-BE49-F238E27FC236}">
                <a16:creationId xmlns:a16="http://schemas.microsoft.com/office/drawing/2014/main" id="{DB16D984-7236-C144-9ECA-6F7AE6152020}"/>
              </a:ext>
            </a:extLst>
          </p:cNvPr>
          <p:cNvSpPr txBox="1">
            <a:spLocks/>
          </p:cNvSpPr>
          <p:nvPr/>
        </p:nvSpPr>
        <p:spPr>
          <a:xfrm>
            <a:off x="406400" y="1295403"/>
            <a:ext cx="11379200" cy="5343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 - Reflex vs Planning Agents</a:t>
            </a:r>
          </a:p>
          <a:p>
            <a:pPr marL="0" indent="0">
              <a:buNone/>
            </a:pPr>
            <a:r>
              <a:rPr lang="en-US" sz="3200" dirty="0"/>
              <a:t> - Modeling state based on the problem you’re trying to solve</a:t>
            </a:r>
          </a:p>
          <a:p>
            <a:pPr marL="0" indent="0">
              <a:buNone/>
            </a:pPr>
            <a:r>
              <a:rPr lang="en-US" sz="3200" dirty="0"/>
              <a:t> - Tree vs Graph Search</a:t>
            </a:r>
          </a:p>
          <a:p>
            <a:pPr marL="0" indent="0">
              <a:buNone/>
            </a:pPr>
            <a:r>
              <a:rPr lang="en-US" sz="3200" dirty="0"/>
              <a:t> - BFS, DFS, UCS</a:t>
            </a:r>
          </a:p>
          <a:p>
            <a:pPr marL="0" indent="0">
              <a:buNone/>
            </a:pPr>
            <a:r>
              <a:rPr lang="en-US" sz="3200" dirty="0"/>
              <a:t> - Branching factor, Search space (size of frontier)</a:t>
            </a:r>
          </a:p>
          <a:p>
            <a:pPr marL="0" indent="0">
              <a:buNone/>
            </a:pPr>
            <a:r>
              <a:rPr lang="en-US" sz="3200" dirty="0"/>
              <a:t> - Completeness of search is whether it will always find A solution</a:t>
            </a:r>
          </a:p>
          <a:p>
            <a:pPr marL="0" indent="0">
              <a:buNone/>
            </a:pPr>
            <a:r>
              <a:rPr lang="en-US" sz="3200" dirty="0"/>
              <a:t> - Optimality of search is whether it always finds the BEST solution</a:t>
            </a:r>
          </a:p>
          <a:p>
            <a:pPr marL="0" indent="0">
              <a:buNone/>
            </a:pPr>
            <a:endParaRPr lang="en-US" sz="3200" dirty="0"/>
          </a:p>
          <a:p>
            <a:pPr marL="0" indent="0">
              <a:buNone/>
            </a:pPr>
            <a:r>
              <a:rPr lang="en-US" sz="3200" dirty="0"/>
              <a:t>Extra slides below on search properties and iterative deepening</a:t>
            </a:r>
            <a:endParaRPr lang="en-US" sz="2400" dirty="0"/>
          </a:p>
        </p:txBody>
      </p:sp>
    </p:spTree>
    <p:extLst>
      <p:ext uri="{BB962C8B-B14F-4D97-AF65-F5344CB8AC3E}">
        <p14:creationId xmlns:p14="http://schemas.microsoft.com/office/powerpoint/2010/main" val="33141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Breadth-First (Tree) Search</a:t>
            </a:r>
          </a:p>
        </p:txBody>
      </p:sp>
      <p:grpSp>
        <p:nvGrpSpPr>
          <p:cNvPr id="20483" name="Group 3"/>
          <p:cNvGrpSpPr>
            <a:grpSpLocks/>
          </p:cNvGrpSpPr>
          <p:nvPr/>
        </p:nvGrpSpPr>
        <p:grpSpPr bwMode="auto">
          <a:xfrm>
            <a:off x="3219447" y="3498853"/>
            <a:ext cx="5486400" cy="3355591"/>
            <a:chOff x="48" y="2332"/>
            <a:chExt cx="3456" cy="2406"/>
          </a:xfrm>
        </p:grpSpPr>
        <p:sp>
          <p:nvSpPr>
            <p:cNvPr id="20539"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0540"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1"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0542"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0543"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44"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5"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0546" name="AutoShape 11"/>
            <p:cNvCxnSpPr>
              <a:cxnSpLocks noChangeShapeType="1"/>
              <a:stCxn id="20542" idx="2"/>
              <a:endCxn id="2054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0547" name="AutoShape 12"/>
            <p:cNvCxnSpPr>
              <a:cxnSpLocks noChangeShapeType="1"/>
              <a:stCxn id="20542" idx="2"/>
              <a:endCxn id="20545" idx="0"/>
            </p:cNvCxnSpPr>
            <p:nvPr/>
          </p:nvCxnSpPr>
          <p:spPr bwMode="auto">
            <a:xfrm>
              <a:off x="504" y="2953"/>
              <a:ext cx="96" cy="80"/>
            </a:xfrm>
            <a:prstGeom prst="straightConnector1">
              <a:avLst/>
            </a:prstGeom>
            <a:noFill/>
            <a:ln w="9525">
              <a:solidFill>
                <a:schemeClr val="tx1"/>
              </a:solidFill>
              <a:round/>
              <a:headEnd/>
              <a:tailEnd/>
            </a:ln>
          </p:spPr>
        </p:cxnSp>
        <p:cxnSp>
          <p:nvCxnSpPr>
            <p:cNvPr id="20548" name="AutoShape 13"/>
            <p:cNvCxnSpPr>
              <a:cxnSpLocks noChangeShapeType="1"/>
              <a:stCxn id="20541" idx="2"/>
              <a:endCxn id="20540" idx="0"/>
            </p:cNvCxnSpPr>
            <p:nvPr/>
          </p:nvCxnSpPr>
          <p:spPr bwMode="auto">
            <a:xfrm>
              <a:off x="168" y="3298"/>
              <a:ext cx="0" cy="119"/>
            </a:xfrm>
            <a:prstGeom prst="straightConnector1">
              <a:avLst/>
            </a:prstGeom>
            <a:noFill/>
            <a:ln w="9525">
              <a:solidFill>
                <a:schemeClr val="tx1"/>
              </a:solidFill>
              <a:round/>
              <a:headEnd/>
              <a:tailEnd/>
            </a:ln>
          </p:spPr>
        </p:cxnSp>
        <p:cxnSp>
          <p:nvCxnSpPr>
            <p:cNvPr id="20549" name="AutoShape 14"/>
            <p:cNvCxnSpPr>
              <a:cxnSpLocks noChangeShapeType="1"/>
              <a:stCxn id="20545" idx="2"/>
              <a:endCxn id="20544" idx="0"/>
            </p:cNvCxnSpPr>
            <p:nvPr/>
          </p:nvCxnSpPr>
          <p:spPr bwMode="auto">
            <a:xfrm>
              <a:off x="600" y="3298"/>
              <a:ext cx="0" cy="119"/>
            </a:xfrm>
            <a:prstGeom prst="straightConnector1">
              <a:avLst/>
            </a:prstGeom>
            <a:noFill/>
            <a:ln w="9525">
              <a:solidFill>
                <a:schemeClr val="tx1"/>
              </a:solidFill>
              <a:round/>
              <a:headEnd/>
              <a:tailEnd/>
            </a:ln>
          </p:spPr>
        </p:cxnSp>
        <p:grpSp>
          <p:nvGrpSpPr>
            <p:cNvPr id="20550" name="Group 15"/>
            <p:cNvGrpSpPr>
              <a:grpSpLocks/>
            </p:cNvGrpSpPr>
            <p:nvPr/>
          </p:nvGrpSpPr>
          <p:grpSpPr bwMode="auto">
            <a:xfrm>
              <a:off x="1776" y="2640"/>
              <a:ext cx="1104" cy="1714"/>
              <a:chOff x="1152" y="2640"/>
              <a:chExt cx="1104" cy="1714"/>
            </a:xfrm>
          </p:grpSpPr>
          <p:sp>
            <p:nvSpPr>
              <p:cNvPr id="20577"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78"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79"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80"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81"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82"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3"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4"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85"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0586"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87" name="AutoShape 26"/>
              <p:cNvCxnSpPr>
                <a:cxnSpLocks noChangeShapeType="1"/>
                <a:stCxn id="20577" idx="2"/>
                <a:endCxn id="2057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88" name="AutoShape 27"/>
              <p:cNvCxnSpPr>
                <a:cxnSpLocks noChangeShapeType="1"/>
                <a:stCxn id="20577" idx="2"/>
                <a:endCxn id="20581" idx="0"/>
              </p:cNvCxnSpPr>
              <p:nvPr/>
            </p:nvCxnSpPr>
            <p:spPr bwMode="auto">
              <a:xfrm>
                <a:off x="1656" y="2905"/>
                <a:ext cx="192" cy="119"/>
              </a:xfrm>
              <a:prstGeom prst="straightConnector1">
                <a:avLst/>
              </a:prstGeom>
              <a:noFill/>
              <a:ln w="9525">
                <a:solidFill>
                  <a:schemeClr val="tx1"/>
                </a:solidFill>
                <a:round/>
                <a:headEnd/>
                <a:tailEnd/>
              </a:ln>
            </p:spPr>
          </p:cxnSp>
          <p:cxnSp>
            <p:nvCxnSpPr>
              <p:cNvPr id="20589" name="AutoShape 28"/>
              <p:cNvCxnSpPr>
                <a:cxnSpLocks noChangeShapeType="1"/>
                <a:stCxn id="20579" idx="2"/>
                <a:endCxn id="2057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90" name="AutoShape 29"/>
              <p:cNvCxnSpPr>
                <a:cxnSpLocks noChangeShapeType="1"/>
                <a:stCxn id="20579" idx="2"/>
                <a:endCxn id="20582" idx="0"/>
              </p:cNvCxnSpPr>
              <p:nvPr/>
            </p:nvCxnSpPr>
            <p:spPr bwMode="auto">
              <a:xfrm>
                <a:off x="1416" y="3289"/>
                <a:ext cx="144" cy="119"/>
              </a:xfrm>
              <a:prstGeom prst="straightConnector1">
                <a:avLst/>
              </a:prstGeom>
              <a:noFill/>
              <a:ln w="9525">
                <a:solidFill>
                  <a:schemeClr val="tx1"/>
                </a:solidFill>
                <a:round/>
                <a:headEnd/>
                <a:tailEnd/>
              </a:ln>
            </p:spPr>
          </p:cxnSp>
          <p:cxnSp>
            <p:nvCxnSpPr>
              <p:cNvPr id="20591" name="AutoShape 30"/>
              <p:cNvCxnSpPr>
                <a:cxnSpLocks noChangeShapeType="1"/>
                <a:stCxn id="20581" idx="2"/>
                <a:endCxn id="20580" idx="0"/>
              </p:cNvCxnSpPr>
              <p:nvPr/>
            </p:nvCxnSpPr>
            <p:spPr bwMode="auto">
              <a:xfrm>
                <a:off x="1848" y="3289"/>
                <a:ext cx="0" cy="119"/>
              </a:xfrm>
              <a:prstGeom prst="straightConnector1">
                <a:avLst/>
              </a:prstGeom>
              <a:noFill/>
              <a:ln w="9525">
                <a:solidFill>
                  <a:schemeClr val="tx1"/>
                </a:solidFill>
                <a:round/>
                <a:headEnd/>
                <a:tailEnd/>
              </a:ln>
            </p:spPr>
          </p:cxnSp>
          <p:cxnSp>
            <p:nvCxnSpPr>
              <p:cNvPr id="20592" name="AutoShape 31"/>
              <p:cNvCxnSpPr>
                <a:cxnSpLocks noChangeShapeType="1"/>
                <a:stCxn id="20578" idx="2"/>
                <a:endCxn id="20583" idx="0"/>
              </p:cNvCxnSpPr>
              <p:nvPr/>
            </p:nvCxnSpPr>
            <p:spPr bwMode="auto">
              <a:xfrm>
                <a:off x="1272" y="3673"/>
                <a:ext cx="0" cy="80"/>
              </a:xfrm>
              <a:prstGeom prst="straightConnector1">
                <a:avLst/>
              </a:prstGeom>
              <a:noFill/>
              <a:ln w="9525">
                <a:solidFill>
                  <a:schemeClr val="tx1"/>
                </a:solidFill>
                <a:round/>
                <a:headEnd/>
                <a:tailEnd/>
              </a:ln>
            </p:spPr>
          </p:cxnSp>
          <p:cxnSp>
            <p:nvCxnSpPr>
              <p:cNvPr id="20593" name="AutoShape 32"/>
              <p:cNvCxnSpPr>
                <a:cxnSpLocks noChangeShapeType="1"/>
                <a:stCxn id="20580" idx="2"/>
                <a:endCxn id="2058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94" name="AutoShape 33"/>
              <p:cNvCxnSpPr>
                <a:cxnSpLocks noChangeShapeType="1"/>
                <a:stCxn id="20580" idx="2"/>
                <a:endCxn id="20585" idx="0"/>
              </p:cNvCxnSpPr>
              <p:nvPr/>
            </p:nvCxnSpPr>
            <p:spPr bwMode="auto">
              <a:xfrm>
                <a:off x="1848" y="3673"/>
                <a:ext cx="168" cy="119"/>
              </a:xfrm>
              <a:prstGeom prst="straightConnector1">
                <a:avLst/>
              </a:prstGeom>
              <a:noFill/>
              <a:ln w="9525">
                <a:solidFill>
                  <a:schemeClr val="tx1"/>
                </a:solidFill>
                <a:round/>
                <a:headEnd/>
                <a:tailEnd/>
              </a:ln>
            </p:spPr>
          </p:cxnSp>
          <p:cxnSp>
            <p:nvCxnSpPr>
              <p:cNvPr id="20595" name="AutoShape 34"/>
              <p:cNvCxnSpPr>
                <a:cxnSpLocks noChangeShapeType="1"/>
                <a:stCxn id="20584" idx="2"/>
                <a:endCxn id="20586" idx="0"/>
              </p:cNvCxnSpPr>
              <p:nvPr/>
            </p:nvCxnSpPr>
            <p:spPr bwMode="auto">
              <a:xfrm>
                <a:off x="1704" y="4018"/>
                <a:ext cx="0" cy="71"/>
              </a:xfrm>
              <a:prstGeom prst="straightConnector1">
                <a:avLst/>
              </a:prstGeom>
              <a:noFill/>
              <a:ln w="9525">
                <a:solidFill>
                  <a:schemeClr val="tx1"/>
                </a:solidFill>
                <a:round/>
                <a:headEnd/>
                <a:tailEnd/>
              </a:ln>
            </p:spPr>
          </p:cxnSp>
        </p:grpSp>
        <p:sp>
          <p:nvSpPr>
            <p:cNvPr id="20551"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0552" name="AutoShape 36"/>
            <p:cNvCxnSpPr>
              <a:cxnSpLocks noChangeShapeType="1"/>
              <a:stCxn id="20543" idx="2"/>
              <a:endCxn id="20551" idx="0"/>
            </p:cNvCxnSpPr>
            <p:nvPr/>
          </p:nvCxnSpPr>
          <p:spPr bwMode="auto">
            <a:xfrm>
              <a:off x="3384" y="2905"/>
              <a:ext cx="0" cy="89"/>
            </a:xfrm>
            <a:prstGeom prst="straightConnector1">
              <a:avLst/>
            </a:prstGeom>
            <a:noFill/>
            <a:ln w="9525">
              <a:solidFill>
                <a:schemeClr val="tx1"/>
              </a:solidFill>
              <a:round/>
              <a:headEnd/>
              <a:tailEnd/>
            </a:ln>
          </p:spPr>
        </p:cxnSp>
        <p:grpSp>
          <p:nvGrpSpPr>
            <p:cNvPr id="20553" name="Group 37"/>
            <p:cNvGrpSpPr>
              <a:grpSpLocks/>
            </p:cNvGrpSpPr>
            <p:nvPr/>
          </p:nvGrpSpPr>
          <p:grpSpPr bwMode="auto">
            <a:xfrm>
              <a:off x="624" y="3024"/>
              <a:ext cx="1104" cy="1714"/>
              <a:chOff x="1152" y="2640"/>
              <a:chExt cx="1104" cy="1714"/>
            </a:xfrm>
          </p:grpSpPr>
          <p:sp>
            <p:nvSpPr>
              <p:cNvPr id="20558"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59"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60"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61"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62"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63"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4"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5"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66"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t>G</a:t>
                </a:r>
              </a:p>
            </p:txBody>
          </p:sp>
          <p:sp>
            <p:nvSpPr>
              <p:cNvPr id="20567"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68" name="AutoShape 48"/>
              <p:cNvCxnSpPr>
                <a:cxnSpLocks noChangeShapeType="1"/>
                <a:stCxn id="20558" idx="2"/>
                <a:endCxn id="2056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69" name="AutoShape 49"/>
              <p:cNvCxnSpPr>
                <a:cxnSpLocks noChangeShapeType="1"/>
                <a:stCxn id="20558" idx="2"/>
                <a:endCxn id="20562" idx="0"/>
              </p:cNvCxnSpPr>
              <p:nvPr/>
            </p:nvCxnSpPr>
            <p:spPr bwMode="auto">
              <a:xfrm>
                <a:off x="1656" y="2905"/>
                <a:ext cx="192" cy="119"/>
              </a:xfrm>
              <a:prstGeom prst="straightConnector1">
                <a:avLst/>
              </a:prstGeom>
              <a:noFill/>
              <a:ln w="9525">
                <a:solidFill>
                  <a:schemeClr val="tx1"/>
                </a:solidFill>
                <a:round/>
                <a:headEnd/>
                <a:tailEnd/>
              </a:ln>
            </p:spPr>
          </p:cxnSp>
          <p:cxnSp>
            <p:nvCxnSpPr>
              <p:cNvPr id="20570" name="AutoShape 50"/>
              <p:cNvCxnSpPr>
                <a:cxnSpLocks noChangeShapeType="1"/>
                <a:stCxn id="20560" idx="2"/>
                <a:endCxn id="2055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71" name="AutoShape 51"/>
              <p:cNvCxnSpPr>
                <a:cxnSpLocks noChangeShapeType="1"/>
                <a:stCxn id="20560" idx="2"/>
                <a:endCxn id="20563" idx="0"/>
              </p:cNvCxnSpPr>
              <p:nvPr/>
            </p:nvCxnSpPr>
            <p:spPr bwMode="auto">
              <a:xfrm>
                <a:off x="1416" y="3289"/>
                <a:ext cx="144" cy="119"/>
              </a:xfrm>
              <a:prstGeom prst="straightConnector1">
                <a:avLst/>
              </a:prstGeom>
              <a:noFill/>
              <a:ln w="9525">
                <a:solidFill>
                  <a:schemeClr val="tx1"/>
                </a:solidFill>
                <a:round/>
                <a:headEnd/>
                <a:tailEnd/>
              </a:ln>
            </p:spPr>
          </p:cxnSp>
          <p:cxnSp>
            <p:nvCxnSpPr>
              <p:cNvPr id="20572" name="AutoShape 52"/>
              <p:cNvCxnSpPr>
                <a:cxnSpLocks noChangeShapeType="1"/>
                <a:stCxn id="20562" idx="2"/>
                <a:endCxn id="20561" idx="0"/>
              </p:cNvCxnSpPr>
              <p:nvPr/>
            </p:nvCxnSpPr>
            <p:spPr bwMode="auto">
              <a:xfrm>
                <a:off x="1848" y="3289"/>
                <a:ext cx="0" cy="119"/>
              </a:xfrm>
              <a:prstGeom prst="straightConnector1">
                <a:avLst/>
              </a:prstGeom>
              <a:noFill/>
              <a:ln w="9525">
                <a:solidFill>
                  <a:schemeClr val="tx1"/>
                </a:solidFill>
                <a:round/>
                <a:headEnd/>
                <a:tailEnd/>
              </a:ln>
            </p:spPr>
          </p:cxnSp>
          <p:cxnSp>
            <p:nvCxnSpPr>
              <p:cNvPr id="20573" name="AutoShape 53"/>
              <p:cNvCxnSpPr>
                <a:cxnSpLocks noChangeShapeType="1"/>
                <a:stCxn id="20559" idx="2"/>
                <a:endCxn id="20564" idx="0"/>
              </p:cNvCxnSpPr>
              <p:nvPr/>
            </p:nvCxnSpPr>
            <p:spPr bwMode="auto">
              <a:xfrm>
                <a:off x="1272" y="3673"/>
                <a:ext cx="0" cy="80"/>
              </a:xfrm>
              <a:prstGeom prst="straightConnector1">
                <a:avLst/>
              </a:prstGeom>
              <a:noFill/>
              <a:ln w="9525">
                <a:solidFill>
                  <a:schemeClr val="tx1"/>
                </a:solidFill>
                <a:round/>
                <a:headEnd/>
                <a:tailEnd/>
              </a:ln>
            </p:spPr>
          </p:cxnSp>
          <p:cxnSp>
            <p:nvCxnSpPr>
              <p:cNvPr id="20574" name="AutoShape 54"/>
              <p:cNvCxnSpPr>
                <a:cxnSpLocks noChangeShapeType="1"/>
                <a:stCxn id="20561" idx="2"/>
                <a:endCxn id="2056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75" name="AutoShape 55"/>
              <p:cNvCxnSpPr>
                <a:cxnSpLocks noChangeShapeType="1"/>
                <a:stCxn id="20561" idx="2"/>
                <a:endCxn id="20566" idx="0"/>
              </p:cNvCxnSpPr>
              <p:nvPr/>
            </p:nvCxnSpPr>
            <p:spPr bwMode="auto">
              <a:xfrm>
                <a:off x="1848" y="3673"/>
                <a:ext cx="168" cy="119"/>
              </a:xfrm>
              <a:prstGeom prst="straightConnector1">
                <a:avLst/>
              </a:prstGeom>
              <a:noFill/>
              <a:ln w="9525">
                <a:solidFill>
                  <a:schemeClr val="tx1"/>
                </a:solidFill>
                <a:round/>
                <a:headEnd/>
                <a:tailEnd/>
              </a:ln>
            </p:spPr>
          </p:cxnSp>
          <p:cxnSp>
            <p:nvCxnSpPr>
              <p:cNvPr id="20576" name="AutoShape 56"/>
              <p:cNvCxnSpPr>
                <a:cxnSpLocks noChangeShapeType="1"/>
                <a:stCxn id="20565" idx="2"/>
                <a:endCxn id="2056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0554" name="AutoShape 57"/>
            <p:cNvCxnSpPr>
              <a:cxnSpLocks noChangeShapeType="1"/>
              <a:stCxn id="20542" idx="2"/>
              <a:endCxn id="20558" idx="0"/>
            </p:cNvCxnSpPr>
            <p:nvPr/>
          </p:nvCxnSpPr>
          <p:spPr bwMode="auto">
            <a:xfrm>
              <a:off x="504" y="2953"/>
              <a:ext cx="624" cy="71"/>
            </a:xfrm>
            <a:prstGeom prst="straightConnector1">
              <a:avLst/>
            </a:prstGeom>
            <a:noFill/>
            <a:ln w="9525">
              <a:solidFill>
                <a:schemeClr val="tx1"/>
              </a:solidFill>
              <a:round/>
              <a:headEnd/>
              <a:tailEnd/>
            </a:ln>
          </p:spPr>
        </p:cxnSp>
        <p:cxnSp>
          <p:nvCxnSpPr>
            <p:cNvPr id="20555" name="AutoShape 58"/>
            <p:cNvCxnSpPr>
              <a:cxnSpLocks noChangeShapeType="1"/>
              <a:stCxn id="20539" idx="2"/>
              <a:endCxn id="2054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0556" name="AutoShape 59"/>
            <p:cNvCxnSpPr>
              <a:cxnSpLocks noChangeShapeType="1"/>
              <a:stCxn id="20539" idx="2"/>
              <a:endCxn id="20577" idx="0"/>
            </p:cNvCxnSpPr>
            <p:nvPr/>
          </p:nvCxnSpPr>
          <p:spPr bwMode="auto">
            <a:xfrm>
              <a:off x="2040" y="2575"/>
              <a:ext cx="240" cy="65"/>
            </a:xfrm>
            <a:prstGeom prst="straightConnector1">
              <a:avLst/>
            </a:prstGeom>
            <a:noFill/>
            <a:ln w="9525">
              <a:solidFill>
                <a:schemeClr val="tx1"/>
              </a:solidFill>
              <a:round/>
              <a:headEnd/>
              <a:tailEnd/>
            </a:ln>
          </p:spPr>
        </p:cxnSp>
        <p:cxnSp>
          <p:nvCxnSpPr>
            <p:cNvPr id="20557" name="AutoShape 60"/>
            <p:cNvCxnSpPr>
              <a:cxnSpLocks noChangeShapeType="1"/>
              <a:stCxn id="20539" idx="2"/>
              <a:endCxn id="20543"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20484" name="Group 61"/>
          <p:cNvGrpSpPr>
            <a:grpSpLocks/>
          </p:cNvGrpSpPr>
          <p:nvPr/>
        </p:nvGrpSpPr>
        <p:grpSpPr bwMode="auto">
          <a:xfrm>
            <a:off x="4589461" y="1358903"/>
            <a:ext cx="3030539" cy="1765300"/>
            <a:chOff x="624" y="1134"/>
            <a:chExt cx="4368" cy="2544"/>
          </a:xfrm>
        </p:grpSpPr>
        <p:sp>
          <p:nvSpPr>
            <p:cNvPr id="20511" name="AutoShape 62"/>
            <p:cNvSpPr>
              <a:spLocks noChangeArrowheads="1"/>
            </p:cNvSpPr>
            <p:nvPr/>
          </p:nvSpPr>
          <p:spPr bwMode="auto">
            <a:xfrm>
              <a:off x="624" y="2625"/>
              <a:ext cx="432" cy="439"/>
            </a:xfrm>
            <a:prstGeom prst="flowChartConnector">
              <a:avLst/>
            </a:prstGeom>
            <a:noFill/>
            <a:ln w="12700">
              <a:solidFill>
                <a:schemeClr val="tx1"/>
              </a:solidFill>
              <a:round/>
              <a:headEnd/>
              <a:tailEnd/>
            </a:ln>
          </p:spPr>
          <p:txBody>
            <a:bodyPr wrap="none" anchor="ctr"/>
            <a:lstStyle/>
            <a:p>
              <a:pPr algn="ctr"/>
              <a:r>
                <a:rPr lang="en-US" sz="1600" dirty="0"/>
                <a:t>S</a:t>
              </a:r>
            </a:p>
          </p:txBody>
        </p:sp>
        <p:sp>
          <p:nvSpPr>
            <p:cNvPr id="20512" name="AutoShape 63"/>
            <p:cNvSpPr>
              <a:spLocks noChangeArrowheads="1"/>
            </p:cNvSpPr>
            <p:nvPr/>
          </p:nvSpPr>
          <p:spPr bwMode="auto">
            <a:xfrm>
              <a:off x="4560" y="1134"/>
              <a:ext cx="432" cy="439"/>
            </a:xfrm>
            <a:prstGeom prst="flowChartConnector">
              <a:avLst/>
            </a:prstGeom>
            <a:noFill/>
            <a:ln w="12700">
              <a:solidFill>
                <a:schemeClr val="tx1"/>
              </a:solidFill>
              <a:round/>
              <a:headEnd/>
              <a:tailEnd/>
            </a:ln>
          </p:spPr>
          <p:txBody>
            <a:bodyPr wrap="none" anchor="ctr"/>
            <a:lstStyle/>
            <a:p>
              <a:pPr algn="ctr"/>
              <a:r>
                <a:rPr lang="en-US"/>
                <a:t>G</a:t>
              </a:r>
            </a:p>
          </p:txBody>
        </p:sp>
        <p:sp>
          <p:nvSpPr>
            <p:cNvPr id="20513" name="AutoShape 64"/>
            <p:cNvSpPr>
              <a:spLocks noChangeArrowheads="1"/>
            </p:cNvSpPr>
            <p:nvPr/>
          </p:nvSpPr>
          <p:spPr bwMode="auto">
            <a:xfrm>
              <a:off x="1878" y="2231"/>
              <a:ext cx="433" cy="438"/>
            </a:xfrm>
            <a:prstGeom prst="flowChartConnector">
              <a:avLst/>
            </a:prstGeom>
            <a:noFill/>
            <a:ln w="12700">
              <a:solidFill>
                <a:schemeClr val="tx1"/>
              </a:solidFill>
              <a:round/>
              <a:headEnd/>
              <a:tailEnd/>
            </a:ln>
          </p:spPr>
          <p:txBody>
            <a:bodyPr wrap="none" anchor="ctr"/>
            <a:lstStyle/>
            <a:p>
              <a:pPr algn="ctr"/>
              <a:r>
                <a:rPr lang="en-US" i="1"/>
                <a:t>d</a:t>
              </a:r>
            </a:p>
          </p:txBody>
        </p:sp>
        <p:sp>
          <p:nvSpPr>
            <p:cNvPr id="20514" name="AutoShape 65"/>
            <p:cNvSpPr>
              <a:spLocks noChangeArrowheads="1"/>
            </p:cNvSpPr>
            <p:nvPr/>
          </p:nvSpPr>
          <p:spPr bwMode="auto">
            <a:xfrm>
              <a:off x="970" y="1573"/>
              <a:ext cx="432" cy="438"/>
            </a:xfrm>
            <a:prstGeom prst="flowChartConnector">
              <a:avLst/>
            </a:prstGeom>
            <a:noFill/>
            <a:ln w="12700">
              <a:solidFill>
                <a:schemeClr val="tx1"/>
              </a:solidFill>
              <a:round/>
              <a:headEnd/>
              <a:tailEnd/>
            </a:ln>
          </p:spPr>
          <p:txBody>
            <a:bodyPr wrap="none" anchor="ctr"/>
            <a:lstStyle/>
            <a:p>
              <a:pPr algn="ctr"/>
              <a:r>
                <a:rPr lang="en-US" i="1"/>
                <a:t>b</a:t>
              </a:r>
            </a:p>
          </p:txBody>
        </p:sp>
        <p:sp>
          <p:nvSpPr>
            <p:cNvPr id="20515" name="AutoShape 66"/>
            <p:cNvSpPr>
              <a:spLocks noChangeArrowheads="1"/>
            </p:cNvSpPr>
            <p:nvPr/>
          </p:nvSpPr>
          <p:spPr bwMode="auto">
            <a:xfrm>
              <a:off x="1402" y="3108"/>
              <a:ext cx="433" cy="438"/>
            </a:xfrm>
            <a:prstGeom prst="flowChartConnector">
              <a:avLst/>
            </a:prstGeom>
            <a:noFill/>
            <a:ln w="12700">
              <a:solidFill>
                <a:schemeClr val="tx1"/>
              </a:solidFill>
              <a:round/>
              <a:headEnd/>
              <a:tailEnd/>
            </a:ln>
          </p:spPr>
          <p:txBody>
            <a:bodyPr wrap="none" anchor="ctr"/>
            <a:lstStyle/>
            <a:p>
              <a:pPr algn="ctr"/>
              <a:r>
                <a:rPr lang="en-US" i="1"/>
                <a:t>p</a:t>
              </a:r>
            </a:p>
          </p:txBody>
        </p:sp>
        <p:sp>
          <p:nvSpPr>
            <p:cNvPr id="20516" name="AutoShape 67"/>
            <p:cNvSpPr>
              <a:spLocks noChangeArrowheads="1"/>
            </p:cNvSpPr>
            <p:nvPr/>
          </p:nvSpPr>
          <p:spPr bwMode="auto">
            <a:xfrm>
              <a:off x="2440" y="3239"/>
              <a:ext cx="433" cy="439"/>
            </a:xfrm>
            <a:prstGeom prst="flowChartConnector">
              <a:avLst/>
            </a:prstGeom>
            <a:noFill/>
            <a:ln w="12700">
              <a:solidFill>
                <a:schemeClr val="tx1"/>
              </a:solidFill>
              <a:round/>
              <a:headEnd/>
              <a:tailEnd/>
            </a:ln>
          </p:spPr>
          <p:txBody>
            <a:bodyPr wrap="none" anchor="ctr"/>
            <a:lstStyle/>
            <a:p>
              <a:pPr algn="ctr"/>
              <a:r>
                <a:rPr lang="en-US" i="1"/>
                <a:t>q</a:t>
              </a:r>
            </a:p>
          </p:txBody>
        </p:sp>
        <p:sp>
          <p:nvSpPr>
            <p:cNvPr id="20517" name="AutoShape 68"/>
            <p:cNvSpPr>
              <a:spLocks noChangeArrowheads="1"/>
            </p:cNvSpPr>
            <p:nvPr/>
          </p:nvSpPr>
          <p:spPr bwMode="auto">
            <a:xfrm>
              <a:off x="2916" y="1529"/>
              <a:ext cx="433" cy="438"/>
            </a:xfrm>
            <a:prstGeom prst="flowChartConnector">
              <a:avLst/>
            </a:prstGeom>
            <a:noFill/>
            <a:ln w="12700">
              <a:solidFill>
                <a:schemeClr val="tx1"/>
              </a:solidFill>
              <a:round/>
              <a:headEnd/>
              <a:tailEnd/>
            </a:ln>
          </p:spPr>
          <p:txBody>
            <a:bodyPr wrap="none" anchor="ctr"/>
            <a:lstStyle/>
            <a:p>
              <a:pPr algn="ctr"/>
              <a:r>
                <a:rPr lang="en-US" i="1"/>
                <a:t>c</a:t>
              </a:r>
            </a:p>
          </p:txBody>
        </p:sp>
        <p:sp>
          <p:nvSpPr>
            <p:cNvPr id="20518" name="AutoShape 69"/>
            <p:cNvSpPr>
              <a:spLocks noChangeArrowheads="1"/>
            </p:cNvSpPr>
            <p:nvPr/>
          </p:nvSpPr>
          <p:spPr bwMode="auto">
            <a:xfrm>
              <a:off x="3522" y="2055"/>
              <a:ext cx="432" cy="439"/>
            </a:xfrm>
            <a:prstGeom prst="flowChartConnector">
              <a:avLst/>
            </a:prstGeom>
            <a:noFill/>
            <a:ln w="12700">
              <a:solidFill>
                <a:schemeClr val="tx1"/>
              </a:solidFill>
              <a:round/>
              <a:headEnd/>
              <a:tailEnd/>
            </a:ln>
          </p:spPr>
          <p:txBody>
            <a:bodyPr wrap="none" anchor="ctr"/>
            <a:lstStyle/>
            <a:p>
              <a:pPr algn="ctr"/>
              <a:r>
                <a:rPr lang="en-US" i="1"/>
                <a:t>e</a:t>
              </a:r>
            </a:p>
          </p:txBody>
        </p:sp>
        <p:sp>
          <p:nvSpPr>
            <p:cNvPr id="20519" name="AutoShape 70"/>
            <p:cNvSpPr>
              <a:spLocks noChangeArrowheads="1"/>
            </p:cNvSpPr>
            <p:nvPr/>
          </p:nvSpPr>
          <p:spPr bwMode="auto">
            <a:xfrm>
              <a:off x="3176" y="2669"/>
              <a:ext cx="432" cy="439"/>
            </a:xfrm>
            <a:prstGeom prst="flowChartConnector">
              <a:avLst/>
            </a:prstGeom>
            <a:noFill/>
            <a:ln w="12700">
              <a:solidFill>
                <a:schemeClr val="tx1"/>
              </a:solidFill>
              <a:round/>
              <a:headEnd/>
              <a:tailEnd/>
            </a:ln>
          </p:spPr>
          <p:txBody>
            <a:bodyPr wrap="none" anchor="ctr"/>
            <a:lstStyle/>
            <a:p>
              <a:pPr algn="ctr"/>
              <a:r>
                <a:rPr lang="en-US" i="1" dirty="0"/>
                <a:t>h</a:t>
              </a:r>
            </a:p>
          </p:txBody>
        </p:sp>
        <p:sp>
          <p:nvSpPr>
            <p:cNvPr id="20520" name="AutoShape 71"/>
            <p:cNvSpPr>
              <a:spLocks noChangeArrowheads="1"/>
            </p:cNvSpPr>
            <p:nvPr/>
          </p:nvSpPr>
          <p:spPr bwMode="auto">
            <a:xfrm>
              <a:off x="1748" y="1178"/>
              <a:ext cx="433" cy="438"/>
            </a:xfrm>
            <a:prstGeom prst="flowChartConnector">
              <a:avLst/>
            </a:prstGeom>
            <a:noFill/>
            <a:ln w="12700">
              <a:solidFill>
                <a:schemeClr val="tx1"/>
              </a:solidFill>
              <a:round/>
              <a:headEnd/>
              <a:tailEnd/>
            </a:ln>
          </p:spPr>
          <p:txBody>
            <a:bodyPr wrap="none" anchor="ctr"/>
            <a:lstStyle/>
            <a:p>
              <a:pPr algn="ctr"/>
              <a:r>
                <a:rPr lang="en-US" i="1"/>
                <a:t>a</a:t>
              </a:r>
            </a:p>
          </p:txBody>
        </p:sp>
        <p:sp>
          <p:nvSpPr>
            <p:cNvPr id="20521" name="AutoShape 72"/>
            <p:cNvSpPr>
              <a:spLocks noChangeArrowheads="1"/>
            </p:cNvSpPr>
            <p:nvPr/>
          </p:nvSpPr>
          <p:spPr bwMode="auto">
            <a:xfrm>
              <a:off x="4430" y="2318"/>
              <a:ext cx="432" cy="439"/>
            </a:xfrm>
            <a:prstGeom prst="flowChartConnector">
              <a:avLst/>
            </a:prstGeom>
            <a:noFill/>
            <a:ln w="12700">
              <a:solidFill>
                <a:schemeClr val="tx1"/>
              </a:solidFill>
              <a:round/>
              <a:headEnd/>
              <a:tailEnd/>
            </a:ln>
          </p:spPr>
          <p:txBody>
            <a:bodyPr wrap="none" anchor="ctr"/>
            <a:lstStyle/>
            <a:p>
              <a:pPr algn="ctr"/>
              <a:r>
                <a:rPr lang="en-US" i="1"/>
                <a:t>f</a:t>
              </a:r>
            </a:p>
          </p:txBody>
        </p:sp>
        <p:sp>
          <p:nvSpPr>
            <p:cNvPr id="20522" name="AutoShape 73"/>
            <p:cNvSpPr>
              <a:spLocks noChangeArrowheads="1"/>
            </p:cNvSpPr>
            <p:nvPr/>
          </p:nvSpPr>
          <p:spPr bwMode="auto">
            <a:xfrm>
              <a:off x="4257" y="3108"/>
              <a:ext cx="432" cy="438"/>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0523" name="AutoShape 74"/>
            <p:cNvCxnSpPr>
              <a:cxnSpLocks noChangeShapeType="1"/>
              <a:stCxn id="20511" idx="5"/>
              <a:endCxn id="20515" idx="2"/>
            </p:cNvCxnSpPr>
            <p:nvPr/>
          </p:nvCxnSpPr>
          <p:spPr bwMode="auto">
            <a:xfrm>
              <a:off x="993" y="3012"/>
              <a:ext cx="397" cy="315"/>
            </a:xfrm>
            <a:prstGeom prst="straightConnector1">
              <a:avLst/>
            </a:prstGeom>
            <a:noFill/>
            <a:ln w="9525">
              <a:solidFill>
                <a:schemeClr val="tx1"/>
              </a:solidFill>
              <a:round/>
              <a:headEnd/>
              <a:tailEnd type="triangle" w="med" len="med"/>
            </a:ln>
          </p:spPr>
        </p:cxnSp>
        <p:cxnSp>
          <p:nvCxnSpPr>
            <p:cNvPr id="20524" name="AutoShape 75"/>
            <p:cNvCxnSpPr>
              <a:cxnSpLocks noChangeShapeType="1"/>
              <a:stCxn id="20515" idx="5"/>
              <a:endCxn id="20516" idx="2"/>
            </p:cNvCxnSpPr>
            <p:nvPr/>
          </p:nvCxnSpPr>
          <p:spPr bwMode="auto">
            <a:xfrm flipV="1">
              <a:off x="1772" y="3459"/>
              <a:ext cx="656" cy="35"/>
            </a:xfrm>
            <a:prstGeom prst="straightConnector1">
              <a:avLst/>
            </a:prstGeom>
            <a:noFill/>
            <a:ln w="9525">
              <a:solidFill>
                <a:schemeClr val="tx1"/>
              </a:solidFill>
              <a:round/>
              <a:headEnd/>
              <a:tailEnd type="triangle" w="med" len="med"/>
            </a:ln>
          </p:spPr>
        </p:cxnSp>
        <p:cxnSp>
          <p:nvCxnSpPr>
            <p:cNvPr id="20525" name="AutoShape 76"/>
            <p:cNvCxnSpPr>
              <a:cxnSpLocks noChangeShapeType="1"/>
              <a:stCxn id="20519" idx="3"/>
              <a:endCxn id="20516" idx="7"/>
            </p:cNvCxnSpPr>
            <p:nvPr/>
          </p:nvCxnSpPr>
          <p:spPr bwMode="auto">
            <a:xfrm flipH="1">
              <a:off x="2810" y="3056"/>
              <a:ext cx="429" cy="235"/>
            </a:xfrm>
            <a:prstGeom prst="straightConnector1">
              <a:avLst/>
            </a:prstGeom>
            <a:noFill/>
            <a:ln w="9525">
              <a:solidFill>
                <a:schemeClr val="tx1"/>
              </a:solidFill>
              <a:round/>
              <a:headEnd/>
              <a:tailEnd type="triangle" w="med" len="med"/>
            </a:ln>
          </p:spPr>
        </p:cxnSp>
        <p:cxnSp>
          <p:nvCxnSpPr>
            <p:cNvPr id="20526" name="AutoShape 77"/>
            <p:cNvCxnSpPr>
              <a:cxnSpLocks noChangeShapeType="1"/>
              <a:stCxn id="20519" idx="2"/>
              <a:endCxn id="20515" idx="6"/>
            </p:cNvCxnSpPr>
            <p:nvPr/>
          </p:nvCxnSpPr>
          <p:spPr bwMode="auto">
            <a:xfrm flipH="1">
              <a:off x="1847" y="2889"/>
              <a:ext cx="1317" cy="438"/>
            </a:xfrm>
            <a:prstGeom prst="straightConnector1">
              <a:avLst/>
            </a:prstGeom>
            <a:noFill/>
            <a:ln w="9525">
              <a:solidFill>
                <a:schemeClr val="tx1"/>
              </a:solidFill>
              <a:round/>
              <a:headEnd/>
              <a:tailEnd type="triangle" w="med" len="med"/>
            </a:ln>
          </p:spPr>
        </p:cxnSp>
        <p:cxnSp>
          <p:nvCxnSpPr>
            <p:cNvPr id="20527" name="AutoShape 78"/>
            <p:cNvCxnSpPr>
              <a:cxnSpLocks noChangeShapeType="1"/>
              <a:stCxn id="20518" idx="4"/>
              <a:endCxn id="20519" idx="7"/>
            </p:cNvCxnSpPr>
            <p:nvPr/>
          </p:nvCxnSpPr>
          <p:spPr bwMode="auto">
            <a:xfrm flipH="1">
              <a:off x="3545" y="2506"/>
              <a:ext cx="193" cy="215"/>
            </a:xfrm>
            <a:prstGeom prst="straightConnector1">
              <a:avLst/>
            </a:prstGeom>
            <a:noFill/>
            <a:ln w="9525">
              <a:solidFill>
                <a:schemeClr val="tx1"/>
              </a:solidFill>
              <a:round/>
              <a:headEnd/>
              <a:tailEnd type="triangle" w="med" len="med"/>
            </a:ln>
          </p:spPr>
        </p:cxnSp>
        <p:cxnSp>
          <p:nvCxnSpPr>
            <p:cNvPr id="20528" name="AutoShape 79"/>
            <p:cNvCxnSpPr>
              <a:cxnSpLocks noChangeShapeType="1"/>
              <a:stCxn id="20518" idx="5"/>
              <a:endCxn id="20522" idx="1"/>
            </p:cNvCxnSpPr>
            <p:nvPr/>
          </p:nvCxnSpPr>
          <p:spPr bwMode="auto">
            <a:xfrm>
              <a:off x="3891" y="2442"/>
              <a:ext cx="429" cy="718"/>
            </a:xfrm>
            <a:prstGeom prst="straightConnector1">
              <a:avLst/>
            </a:prstGeom>
            <a:noFill/>
            <a:ln w="9525">
              <a:solidFill>
                <a:schemeClr val="tx1"/>
              </a:solidFill>
              <a:round/>
              <a:headEnd/>
              <a:tailEnd type="triangle" w="med" len="med"/>
            </a:ln>
          </p:spPr>
        </p:cxnSp>
        <p:cxnSp>
          <p:nvCxnSpPr>
            <p:cNvPr id="20529" name="AutoShape 80"/>
            <p:cNvCxnSpPr>
              <a:cxnSpLocks noChangeShapeType="1"/>
              <a:stCxn id="20522" idx="0"/>
              <a:endCxn id="20521" idx="4"/>
            </p:cNvCxnSpPr>
            <p:nvPr/>
          </p:nvCxnSpPr>
          <p:spPr bwMode="auto">
            <a:xfrm flipV="1">
              <a:off x="4473" y="2769"/>
              <a:ext cx="173" cy="327"/>
            </a:xfrm>
            <a:prstGeom prst="straightConnector1">
              <a:avLst/>
            </a:prstGeom>
            <a:noFill/>
            <a:ln w="12700">
              <a:solidFill>
                <a:schemeClr val="tx1"/>
              </a:solidFill>
              <a:round/>
              <a:headEnd/>
              <a:tailEnd type="triangle" w="med" len="med"/>
            </a:ln>
          </p:spPr>
        </p:cxnSp>
        <p:cxnSp>
          <p:nvCxnSpPr>
            <p:cNvPr id="20530" name="AutoShape 81"/>
            <p:cNvCxnSpPr>
              <a:cxnSpLocks noChangeShapeType="1"/>
              <a:stCxn id="20521" idx="0"/>
              <a:endCxn id="20512" idx="4"/>
            </p:cNvCxnSpPr>
            <p:nvPr/>
          </p:nvCxnSpPr>
          <p:spPr bwMode="auto">
            <a:xfrm flipV="1">
              <a:off x="4646" y="1585"/>
              <a:ext cx="130" cy="721"/>
            </a:xfrm>
            <a:prstGeom prst="straightConnector1">
              <a:avLst/>
            </a:prstGeom>
            <a:noFill/>
            <a:ln w="9525">
              <a:solidFill>
                <a:schemeClr val="tx1"/>
              </a:solidFill>
              <a:round/>
              <a:headEnd/>
              <a:tailEnd type="triangle" w="med" len="med"/>
            </a:ln>
          </p:spPr>
        </p:cxnSp>
        <p:cxnSp>
          <p:nvCxnSpPr>
            <p:cNvPr id="20531" name="AutoShape 82"/>
            <p:cNvCxnSpPr>
              <a:cxnSpLocks noChangeShapeType="1"/>
              <a:stCxn id="20511" idx="7"/>
            </p:cNvCxnSpPr>
            <p:nvPr/>
          </p:nvCxnSpPr>
          <p:spPr bwMode="auto">
            <a:xfrm flipV="1">
              <a:off x="993" y="2438"/>
              <a:ext cx="885" cy="239"/>
            </a:xfrm>
            <a:prstGeom prst="straightConnector1">
              <a:avLst/>
            </a:prstGeom>
            <a:noFill/>
            <a:ln w="9525">
              <a:solidFill>
                <a:schemeClr val="tx1"/>
              </a:solidFill>
              <a:round/>
              <a:headEnd/>
              <a:tailEnd type="triangle" w="med" len="med"/>
            </a:ln>
          </p:spPr>
        </p:cxnSp>
        <p:cxnSp>
          <p:nvCxnSpPr>
            <p:cNvPr id="20532" name="AutoShape 83"/>
            <p:cNvCxnSpPr>
              <a:cxnSpLocks noChangeShapeType="1"/>
              <a:stCxn id="20513" idx="1"/>
              <a:endCxn id="20514" idx="5"/>
            </p:cNvCxnSpPr>
            <p:nvPr/>
          </p:nvCxnSpPr>
          <p:spPr bwMode="auto">
            <a:xfrm flipH="1" flipV="1">
              <a:off x="1339" y="1959"/>
              <a:ext cx="602" cy="324"/>
            </a:xfrm>
            <a:prstGeom prst="straightConnector1">
              <a:avLst/>
            </a:prstGeom>
            <a:noFill/>
            <a:ln w="9525">
              <a:solidFill>
                <a:schemeClr val="tx1"/>
              </a:solidFill>
              <a:round/>
              <a:headEnd/>
              <a:tailEnd type="triangle" w="med" len="med"/>
            </a:ln>
          </p:spPr>
        </p:cxnSp>
        <p:cxnSp>
          <p:nvCxnSpPr>
            <p:cNvPr id="20533" name="AutoShape 84"/>
            <p:cNvCxnSpPr>
              <a:cxnSpLocks noChangeShapeType="1"/>
              <a:endCxn id="20520" idx="2"/>
            </p:cNvCxnSpPr>
            <p:nvPr/>
          </p:nvCxnSpPr>
          <p:spPr bwMode="auto">
            <a:xfrm flipV="1">
              <a:off x="1347" y="1397"/>
              <a:ext cx="389" cy="240"/>
            </a:xfrm>
            <a:prstGeom prst="straightConnector1">
              <a:avLst/>
            </a:prstGeom>
            <a:noFill/>
            <a:ln w="9525">
              <a:solidFill>
                <a:schemeClr val="tx1"/>
              </a:solidFill>
              <a:round/>
              <a:headEnd/>
              <a:tailEnd type="triangle" w="med" len="med"/>
            </a:ln>
          </p:spPr>
        </p:cxnSp>
        <p:cxnSp>
          <p:nvCxnSpPr>
            <p:cNvPr id="20534" name="AutoShape 85"/>
            <p:cNvCxnSpPr>
              <a:cxnSpLocks noChangeShapeType="1"/>
              <a:stCxn id="20517" idx="2"/>
              <a:endCxn id="20520" idx="6"/>
            </p:cNvCxnSpPr>
            <p:nvPr/>
          </p:nvCxnSpPr>
          <p:spPr bwMode="auto">
            <a:xfrm flipH="1" flipV="1">
              <a:off x="2193" y="1397"/>
              <a:ext cx="711" cy="351"/>
            </a:xfrm>
            <a:prstGeom prst="straightConnector1">
              <a:avLst/>
            </a:prstGeom>
            <a:noFill/>
            <a:ln w="9525">
              <a:solidFill>
                <a:schemeClr val="tx1"/>
              </a:solidFill>
              <a:round/>
              <a:headEnd/>
              <a:tailEnd type="triangle" w="med" len="med"/>
            </a:ln>
          </p:spPr>
        </p:cxnSp>
        <p:cxnSp>
          <p:nvCxnSpPr>
            <p:cNvPr id="20535" name="AutoShape 86"/>
            <p:cNvCxnSpPr>
              <a:cxnSpLocks noChangeShapeType="1"/>
              <a:stCxn id="20513" idx="7"/>
              <a:endCxn id="20517" idx="3"/>
            </p:cNvCxnSpPr>
            <p:nvPr/>
          </p:nvCxnSpPr>
          <p:spPr bwMode="auto">
            <a:xfrm flipV="1">
              <a:off x="2248" y="1915"/>
              <a:ext cx="731" cy="368"/>
            </a:xfrm>
            <a:prstGeom prst="straightConnector1">
              <a:avLst/>
            </a:prstGeom>
            <a:noFill/>
            <a:ln w="9525">
              <a:solidFill>
                <a:schemeClr val="tx1"/>
              </a:solidFill>
              <a:round/>
              <a:headEnd/>
              <a:tailEnd type="triangle" w="med" len="med"/>
            </a:ln>
          </p:spPr>
        </p:cxnSp>
        <p:cxnSp>
          <p:nvCxnSpPr>
            <p:cNvPr id="20536" name="AutoShape 87"/>
            <p:cNvCxnSpPr>
              <a:cxnSpLocks noChangeShapeType="1"/>
              <a:stCxn id="20513" idx="6"/>
              <a:endCxn id="20518" idx="2"/>
            </p:cNvCxnSpPr>
            <p:nvPr/>
          </p:nvCxnSpPr>
          <p:spPr bwMode="auto">
            <a:xfrm flipV="1">
              <a:off x="2323" y="2275"/>
              <a:ext cx="1187" cy="175"/>
            </a:xfrm>
            <a:prstGeom prst="straightConnector1">
              <a:avLst/>
            </a:prstGeom>
            <a:noFill/>
            <a:ln w="9525">
              <a:solidFill>
                <a:schemeClr val="tx1"/>
              </a:solidFill>
              <a:round/>
              <a:headEnd/>
              <a:tailEnd type="triangle" w="med" len="med"/>
            </a:ln>
          </p:spPr>
        </p:cxnSp>
        <p:cxnSp>
          <p:nvCxnSpPr>
            <p:cNvPr id="20537" name="AutoShape 88"/>
            <p:cNvCxnSpPr>
              <a:cxnSpLocks noChangeShapeType="1"/>
              <a:stCxn id="20521" idx="1"/>
              <a:endCxn id="20517" idx="6"/>
            </p:cNvCxnSpPr>
            <p:nvPr/>
          </p:nvCxnSpPr>
          <p:spPr bwMode="auto">
            <a:xfrm rot="5400000" flipH="1">
              <a:off x="3616" y="1493"/>
              <a:ext cx="622" cy="1132"/>
            </a:xfrm>
            <a:prstGeom prst="curvedConnector2">
              <a:avLst/>
            </a:prstGeom>
            <a:noFill/>
            <a:ln w="9525">
              <a:solidFill>
                <a:schemeClr val="tx1"/>
              </a:solidFill>
              <a:round/>
              <a:headEnd/>
              <a:tailEnd type="triangle" w="med" len="med"/>
            </a:ln>
          </p:spPr>
        </p:cxnSp>
        <p:cxnSp>
          <p:nvCxnSpPr>
            <p:cNvPr id="20538" name="AutoShape 89"/>
            <p:cNvCxnSpPr>
              <a:cxnSpLocks noChangeShapeType="1"/>
              <a:stCxn id="20511" idx="6"/>
              <a:endCxn id="20518" idx="3"/>
            </p:cNvCxnSpPr>
            <p:nvPr/>
          </p:nvCxnSpPr>
          <p:spPr bwMode="auto">
            <a:xfrm flipV="1">
              <a:off x="1068" y="2442"/>
              <a:ext cx="2517" cy="403"/>
            </a:xfrm>
            <a:prstGeom prst="curvedConnector2">
              <a:avLst/>
            </a:prstGeom>
            <a:noFill/>
            <a:ln w="9525">
              <a:solidFill>
                <a:schemeClr val="tx1"/>
              </a:solidFill>
              <a:round/>
              <a:headEnd/>
              <a:tailEnd type="triangle" w="med" len="med"/>
            </a:ln>
          </p:spPr>
        </p:cxnSp>
      </p:grpSp>
      <p:grpSp>
        <p:nvGrpSpPr>
          <p:cNvPr id="6" name="Group 90"/>
          <p:cNvGrpSpPr>
            <a:grpSpLocks/>
          </p:cNvGrpSpPr>
          <p:nvPr/>
        </p:nvGrpSpPr>
        <p:grpSpPr bwMode="auto">
          <a:xfrm>
            <a:off x="1447808" y="3532199"/>
            <a:ext cx="7337425" cy="2325687"/>
            <a:chOff x="132" y="2225"/>
            <a:chExt cx="4622" cy="1465"/>
          </a:xfrm>
        </p:grpSpPr>
        <p:sp>
          <p:nvSpPr>
            <p:cNvPr id="20504" name="Rectangle 91"/>
            <p:cNvSpPr>
              <a:spLocks noChangeArrowheads="1"/>
            </p:cNvSpPr>
            <p:nvPr/>
          </p:nvSpPr>
          <p:spPr bwMode="auto">
            <a:xfrm>
              <a:off x="1142" y="2225"/>
              <a:ext cx="3611" cy="172"/>
            </a:xfrm>
            <a:prstGeom prst="rect">
              <a:avLst/>
            </a:prstGeom>
            <a:solidFill>
              <a:srgbClr val="FF0000">
                <a:alpha val="20000"/>
              </a:srgbClr>
            </a:solidFill>
            <a:ln w="9525">
              <a:noFill/>
              <a:miter lim="800000"/>
              <a:headEnd/>
              <a:tailEnd/>
            </a:ln>
          </p:spPr>
          <p:txBody>
            <a:bodyPr wrap="none" anchor="ctr"/>
            <a:lstStyle/>
            <a:p>
              <a:endParaRPr lang="en-US"/>
            </a:p>
          </p:txBody>
        </p:sp>
        <p:sp>
          <p:nvSpPr>
            <p:cNvPr id="20505" name="Rectangle 92"/>
            <p:cNvSpPr>
              <a:spLocks noChangeArrowheads="1"/>
            </p:cNvSpPr>
            <p:nvPr/>
          </p:nvSpPr>
          <p:spPr bwMode="auto">
            <a:xfrm>
              <a:off x="1138" y="2516"/>
              <a:ext cx="3611" cy="172"/>
            </a:xfrm>
            <a:prstGeom prst="rect">
              <a:avLst/>
            </a:prstGeom>
            <a:solidFill>
              <a:srgbClr val="FF6600">
                <a:alpha val="20000"/>
              </a:srgbClr>
            </a:solidFill>
            <a:ln w="9525">
              <a:noFill/>
              <a:miter lim="800000"/>
              <a:headEnd/>
              <a:tailEnd/>
            </a:ln>
          </p:spPr>
          <p:txBody>
            <a:bodyPr wrap="none" anchor="ctr"/>
            <a:lstStyle/>
            <a:p>
              <a:endParaRPr lang="en-US"/>
            </a:p>
          </p:txBody>
        </p:sp>
        <p:sp>
          <p:nvSpPr>
            <p:cNvPr id="20506" name="Rectangle 93"/>
            <p:cNvSpPr>
              <a:spLocks noChangeArrowheads="1"/>
            </p:cNvSpPr>
            <p:nvPr/>
          </p:nvSpPr>
          <p:spPr bwMode="auto">
            <a:xfrm>
              <a:off x="1143" y="2844"/>
              <a:ext cx="3611" cy="172"/>
            </a:xfrm>
            <a:prstGeom prst="rect">
              <a:avLst/>
            </a:prstGeom>
            <a:solidFill>
              <a:srgbClr val="008000">
                <a:alpha val="20000"/>
              </a:srgbClr>
            </a:solidFill>
            <a:ln w="9525">
              <a:noFill/>
              <a:miter lim="800000"/>
              <a:headEnd/>
              <a:tailEnd/>
            </a:ln>
          </p:spPr>
          <p:txBody>
            <a:bodyPr wrap="none" anchor="ctr"/>
            <a:lstStyle/>
            <a:p>
              <a:endParaRPr lang="en-US"/>
            </a:p>
          </p:txBody>
        </p:sp>
        <p:sp>
          <p:nvSpPr>
            <p:cNvPr id="20507" name="Rectangle 94"/>
            <p:cNvSpPr>
              <a:spLocks noChangeArrowheads="1"/>
            </p:cNvSpPr>
            <p:nvPr/>
          </p:nvSpPr>
          <p:spPr bwMode="auto">
            <a:xfrm>
              <a:off x="1139" y="3188"/>
              <a:ext cx="3607" cy="172"/>
            </a:xfrm>
            <a:prstGeom prst="rect">
              <a:avLst/>
            </a:prstGeom>
            <a:solidFill>
              <a:srgbClr val="0000FF">
                <a:alpha val="20000"/>
              </a:srgbClr>
            </a:solidFill>
            <a:ln w="9525">
              <a:noFill/>
              <a:miter lim="800000"/>
              <a:headEnd/>
              <a:tailEnd/>
            </a:ln>
          </p:spPr>
          <p:txBody>
            <a:bodyPr wrap="none" anchor="ctr"/>
            <a:lstStyle/>
            <a:p>
              <a:endParaRPr lang="en-US"/>
            </a:p>
          </p:txBody>
        </p:sp>
        <p:sp>
          <p:nvSpPr>
            <p:cNvPr id="20508" name="AutoShape 95"/>
            <p:cNvSpPr>
              <a:spLocks/>
            </p:cNvSpPr>
            <p:nvPr/>
          </p:nvSpPr>
          <p:spPr bwMode="auto">
            <a:xfrm>
              <a:off x="807" y="2236"/>
              <a:ext cx="178" cy="1450"/>
            </a:xfrm>
            <a:prstGeom prst="leftBrace">
              <a:avLst>
                <a:gd name="adj1" fmla="val 67884"/>
                <a:gd name="adj2" fmla="val 50000"/>
              </a:avLst>
            </a:prstGeom>
            <a:noFill/>
            <a:ln w="9525">
              <a:solidFill>
                <a:schemeClr val="tx1"/>
              </a:solidFill>
              <a:round/>
              <a:headEnd/>
              <a:tailEnd/>
            </a:ln>
          </p:spPr>
          <p:txBody>
            <a:bodyPr wrap="none" anchor="ctr"/>
            <a:lstStyle/>
            <a:p>
              <a:endParaRPr lang="en-US"/>
            </a:p>
          </p:txBody>
        </p:sp>
        <p:sp>
          <p:nvSpPr>
            <p:cNvPr id="20509" name="Text Box 96"/>
            <p:cNvSpPr txBox="1">
              <a:spLocks noChangeArrowheads="1"/>
            </p:cNvSpPr>
            <p:nvPr/>
          </p:nvSpPr>
          <p:spPr bwMode="auto">
            <a:xfrm>
              <a:off x="132" y="2693"/>
              <a:ext cx="602" cy="494"/>
            </a:xfrm>
            <a:prstGeom prst="rect">
              <a:avLst/>
            </a:prstGeom>
            <a:noFill/>
            <a:ln w="9525">
              <a:noFill/>
              <a:miter lim="800000"/>
              <a:headEnd/>
              <a:tailEnd/>
            </a:ln>
          </p:spPr>
          <p:txBody>
            <a:bodyPr>
              <a:spAutoFit/>
            </a:bodyPr>
            <a:lstStyle/>
            <a:p>
              <a:pPr algn="ctr">
                <a:spcBef>
                  <a:spcPct val="50000"/>
                </a:spcBef>
              </a:pPr>
              <a:r>
                <a:rPr lang="en-US"/>
                <a:t>Search</a:t>
              </a:r>
            </a:p>
            <a:p>
              <a:pPr algn="ctr">
                <a:spcBef>
                  <a:spcPct val="50000"/>
                </a:spcBef>
              </a:pPr>
              <a:r>
                <a:rPr lang="en-US"/>
                <a:t>Tiers</a:t>
              </a:r>
            </a:p>
          </p:txBody>
        </p:sp>
        <p:sp>
          <p:nvSpPr>
            <p:cNvPr id="20510" name="Rectangle 97"/>
            <p:cNvSpPr>
              <a:spLocks noChangeArrowheads="1"/>
            </p:cNvSpPr>
            <p:nvPr/>
          </p:nvSpPr>
          <p:spPr bwMode="auto">
            <a:xfrm>
              <a:off x="1143" y="3518"/>
              <a:ext cx="3607" cy="172"/>
            </a:xfrm>
            <a:prstGeom prst="rect">
              <a:avLst/>
            </a:prstGeom>
            <a:solidFill>
              <a:srgbClr val="CC00CC">
                <a:alpha val="20000"/>
              </a:srgbClr>
            </a:solidFill>
            <a:ln w="9525">
              <a:noFill/>
              <a:miter lim="800000"/>
              <a:headEnd/>
              <a:tailEnd/>
            </a:ln>
          </p:spPr>
          <p:txBody>
            <a:bodyPr wrap="none" anchor="ctr"/>
            <a:lstStyle/>
            <a:p>
              <a:endParaRPr lang="en-US"/>
            </a:p>
          </p:txBody>
        </p:sp>
      </p:grpSp>
      <p:sp>
        <p:nvSpPr>
          <p:cNvPr id="798818" name="Oval 98"/>
          <p:cNvSpPr>
            <a:spLocks noChangeArrowheads="1"/>
          </p:cNvSpPr>
          <p:nvPr/>
        </p:nvSpPr>
        <p:spPr bwMode="auto">
          <a:xfrm>
            <a:off x="6237287" y="35258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0487" name="Oval 99"/>
          <p:cNvSpPr>
            <a:spLocks noChangeArrowheads="1"/>
          </p:cNvSpPr>
          <p:nvPr/>
        </p:nvSpPr>
        <p:spPr bwMode="auto">
          <a:xfrm>
            <a:off x="6237287" y="35258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0" name="Oval 100"/>
          <p:cNvSpPr>
            <a:spLocks noChangeArrowheads="1"/>
          </p:cNvSpPr>
          <p:nvPr/>
        </p:nvSpPr>
        <p:spPr bwMode="auto">
          <a:xfrm>
            <a:off x="3808411" y="40211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1" name="Oval 101"/>
          <p:cNvSpPr>
            <a:spLocks noChangeArrowheads="1"/>
          </p:cNvSpPr>
          <p:nvPr/>
        </p:nvSpPr>
        <p:spPr bwMode="auto">
          <a:xfrm>
            <a:off x="6629408" y="3976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2" name="Oval 102"/>
          <p:cNvSpPr>
            <a:spLocks noChangeArrowheads="1"/>
          </p:cNvSpPr>
          <p:nvPr/>
        </p:nvSpPr>
        <p:spPr bwMode="auto">
          <a:xfrm>
            <a:off x="8380411" y="3990983"/>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3" name="Oval 103"/>
          <p:cNvSpPr>
            <a:spLocks noChangeArrowheads="1"/>
          </p:cNvSpPr>
          <p:nvPr/>
        </p:nvSpPr>
        <p:spPr bwMode="auto">
          <a:xfrm>
            <a:off x="3278184" y="45212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4" name="Oval 104"/>
          <p:cNvSpPr>
            <a:spLocks noChangeArrowheads="1"/>
          </p:cNvSpPr>
          <p:nvPr/>
        </p:nvSpPr>
        <p:spPr bwMode="auto">
          <a:xfrm>
            <a:off x="3952884" y="45132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5" name="Oval 105"/>
          <p:cNvSpPr>
            <a:spLocks noChangeArrowheads="1"/>
          </p:cNvSpPr>
          <p:nvPr/>
        </p:nvSpPr>
        <p:spPr bwMode="auto">
          <a:xfrm>
            <a:off x="4799011" y="451326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6" name="Oval 106"/>
          <p:cNvSpPr>
            <a:spLocks noChangeArrowheads="1"/>
          </p:cNvSpPr>
          <p:nvPr/>
        </p:nvSpPr>
        <p:spPr bwMode="auto">
          <a:xfrm>
            <a:off x="6243635"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7" name="Oval 107"/>
          <p:cNvSpPr>
            <a:spLocks noChangeArrowheads="1"/>
          </p:cNvSpPr>
          <p:nvPr/>
        </p:nvSpPr>
        <p:spPr bwMode="auto">
          <a:xfrm>
            <a:off x="6945311"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8" name="Oval 108"/>
          <p:cNvSpPr>
            <a:spLocks noChangeArrowheads="1"/>
          </p:cNvSpPr>
          <p:nvPr/>
        </p:nvSpPr>
        <p:spPr bwMode="auto">
          <a:xfrm>
            <a:off x="8378833" y="4505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9" name="Oval 109"/>
          <p:cNvSpPr>
            <a:spLocks noChangeArrowheads="1"/>
          </p:cNvSpPr>
          <p:nvPr/>
        </p:nvSpPr>
        <p:spPr bwMode="auto">
          <a:xfrm>
            <a:off x="3268660" y="50514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30" name="Oval 110"/>
          <p:cNvSpPr>
            <a:spLocks noChangeArrowheads="1"/>
          </p:cNvSpPr>
          <p:nvPr/>
        </p:nvSpPr>
        <p:spPr bwMode="auto">
          <a:xfrm>
            <a:off x="3808411" y="4019561"/>
            <a:ext cx="290512"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1" name="Oval 111"/>
          <p:cNvSpPr>
            <a:spLocks noChangeArrowheads="1"/>
          </p:cNvSpPr>
          <p:nvPr/>
        </p:nvSpPr>
        <p:spPr bwMode="auto">
          <a:xfrm>
            <a:off x="6632583" y="3978286"/>
            <a:ext cx="290513"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2" name="Oval 112"/>
          <p:cNvSpPr>
            <a:spLocks noChangeArrowheads="1"/>
          </p:cNvSpPr>
          <p:nvPr/>
        </p:nvSpPr>
        <p:spPr bwMode="auto">
          <a:xfrm>
            <a:off x="8382008" y="3995739"/>
            <a:ext cx="290513" cy="265112"/>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3" name="Oval 113"/>
          <p:cNvSpPr>
            <a:spLocks noChangeArrowheads="1"/>
          </p:cNvSpPr>
          <p:nvPr/>
        </p:nvSpPr>
        <p:spPr bwMode="auto">
          <a:xfrm>
            <a:off x="3281360" y="4516439"/>
            <a:ext cx="290512" cy="265112"/>
          </a:xfrm>
          <a:prstGeom prst="ellipse">
            <a:avLst/>
          </a:prstGeom>
          <a:solidFill>
            <a:srgbClr val="008000">
              <a:alpha val="20000"/>
            </a:srgbClr>
          </a:solidFill>
          <a:ln w="9525">
            <a:solidFill>
              <a:schemeClr val="tx1"/>
            </a:solidFill>
            <a:round/>
            <a:headEnd/>
            <a:tailEnd/>
          </a:ln>
        </p:spPr>
        <p:txBody>
          <a:bodyPr wrap="none" lIns="91424" tIns="45718" rIns="91424" bIns="45718" anchor="ctr"/>
          <a:lstStyle/>
          <a:p>
            <a:endParaRPr lang="en-US"/>
          </a:p>
        </p:txBody>
      </p:sp>
      <p:sp>
        <p:nvSpPr>
          <p:cNvPr id="20502" name="Line 114"/>
          <p:cNvSpPr>
            <a:spLocks noChangeShapeType="1"/>
          </p:cNvSpPr>
          <p:nvPr/>
        </p:nvSpPr>
        <p:spPr bwMode="auto">
          <a:xfrm>
            <a:off x="7" y="3371851"/>
            <a:ext cx="12192001" cy="0"/>
          </a:xfrm>
          <a:prstGeom prst="line">
            <a:avLst/>
          </a:prstGeom>
          <a:noFill/>
          <a:ln w="9525">
            <a:solidFill>
              <a:schemeClr val="tx1"/>
            </a:solidFill>
            <a:round/>
            <a:headEnd/>
            <a:tailEnd/>
          </a:ln>
        </p:spPr>
        <p:txBody>
          <a:bodyPr lIns="91424" tIns="45718" rIns="91424" bIns="45718"/>
          <a:lstStyle/>
          <a:p>
            <a:endParaRPr lang="en-US"/>
          </a:p>
        </p:txBody>
      </p:sp>
      <p:sp>
        <p:nvSpPr>
          <p:cNvPr id="20503" name="Text Box 115"/>
          <p:cNvSpPr txBox="1">
            <a:spLocks noChangeArrowheads="1"/>
          </p:cNvSpPr>
          <p:nvPr/>
        </p:nvSpPr>
        <p:spPr bwMode="auto">
          <a:xfrm>
            <a:off x="376237" y="1371603"/>
            <a:ext cx="2519363"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shallowest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FIFO queue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8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8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8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88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88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8" grpId="0" animBg="1"/>
      <p:bldP spid="798820" grpId="0" animBg="1"/>
      <p:bldP spid="798821" grpId="0" animBg="1"/>
      <p:bldP spid="798822" grpId="0" animBg="1"/>
      <p:bldP spid="798823" grpId="0" animBg="1"/>
      <p:bldP spid="798824" grpId="0" animBg="1"/>
      <p:bldP spid="798825" grpId="0" animBg="1"/>
      <p:bldP spid="798826" grpId="0" animBg="1"/>
      <p:bldP spid="798827" grpId="0" animBg="1"/>
      <p:bldP spid="798828" grpId="0" animBg="1"/>
      <p:bldP spid="798829" grpId="0" animBg="1"/>
      <p:bldP spid="798830" grpId="0" animBg="1"/>
      <p:bldP spid="798831" grpId="0" animBg="1"/>
      <p:bldP spid="798832" grpId="0" animBg="1"/>
      <p:bldP spid="7988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5" y="3408372"/>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pPr eaLnBrk="1" hangingPunct="1"/>
            <a:r>
              <a:rPr lang="en-US" dirty="0"/>
              <a:t>Uniform Cost (Tree) Search</a:t>
            </a:r>
          </a:p>
        </p:txBody>
      </p:sp>
      <p:grpSp>
        <p:nvGrpSpPr>
          <p:cNvPr id="28676"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28777"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28780"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8" y="3276600"/>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805956" name="Oval 68"/>
          <p:cNvSpPr>
            <a:spLocks noChangeArrowheads="1"/>
          </p:cNvSpPr>
          <p:nvPr/>
        </p:nvSpPr>
        <p:spPr bwMode="auto">
          <a:xfrm>
            <a:off x="6243639" y="34258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679" name="Oval 69"/>
          <p:cNvSpPr>
            <a:spLocks noChangeArrowheads="1"/>
          </p:cNvSpPr>
          <p:nvPr/>
        </p:nvSpPr>
        <p:spPr bwMode="auto">
          <a:xfrm>
            <a:off x="6245236" y="342741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8" name="Oval 70"/>
          <p:cNvSpPr>
            <a:spLocks noChangeArrowheads="1"/>
          </p:cNvSpPr>
          <p:nvPr/>
        </p:nvSpPr>
        <p:spPr bwMode="auto">
          <a:xfrm>
            <a:off x="3833815" y="3921132"/>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60" name="Oval 72"/>
          <p:cNvSpPr>
            <a:spLocks noChangeArrowheads="1"/>
          </p:cNvSpPr>
          <p:nvPr/>
        </p:nvSpPr>
        <p:spPr bwMode="auto">
          <a:xfrm>
            <a:off x="8372485" y="3870331"/>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28683" name="Text Box 73"/>
          <p:cNvSpPr txBox="1">
            <a:spLocks noChangeArrowheads="1"/>
          </p:cNvSpPr>
          <p:nvPr/>
        </p:nvSpPr>
        <p:spPr bwMode="auto">
          <a:xfrm>
            <a:off x="381005" y="1447800"/>
            <a:ext cx="3276595"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t>Strategy: expand a cheapest node first:</a:t>
            </a:r>
          </a:p>
          <a:p>
            <a:pPr>
              <a:spcBef>
                <a:spcPct val="50000"/>
              </a:spcBef>
            </a:pPr>
            <a:r>
              <a:rPr lang="en-US" b="1" i="1" dirty="0">
                <a:solidFill>
                  <a:srgbClr val="CC0000"/>
                </a:solidFill>
              </a:rPr>
              <a:t>Frontier is a priority queue (priority: cumulative cost</a:t>
            </a:r>
            <a:r>
              <a:rPr lang="en-US" i="1" dirty="0"/>
              <a:t>)</a:t>
            </a:r>
          </a:p>
        </p:txBody>
      </p:sp>
      <p:grpSp>
        <p:nvGrpSpPr>
          <p:cNvPr id="28684" name="Group 74"/>
          <p:cNvGrpSpPr>
            <a:grpSpLocks/>
          </p:cNvGrpSpPr>
          <p:nvPr/>
        </p:nvGrpSpPr>
        <p:grpSpPr bwMode="auto">
          <a:xfrm>
            <a:off x="4572001" y="1270001"/>
            <a:ext cx="3205163" cy="1768475"/>
            <a:chOff x="816" y="1056"/>
            <a:chExt cx="4176" cy="2304"/>
          </a:xfrm>
        </p:grpSpPr>
        <p:grpSp>
          <p:nvGrpSpPr>
            <p:cNvPr id="28736"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5997" name="Oval 109"/>
          <p:cNvSpPr>
            <a:spLocks noChangeArrowheads="1"/>
          </p:cNvSpPr>
          <p:nvPr/>
        </p:nvSpPr>
        <p:spPr bwMode="auto">
          <a:xfrm>
            <a:off x="8388361" y="43815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98" name="Text Box 110"/>
          <p:cNvSpPr txBox="1">
            <a:spLocks noChangeArrowheads="1"/>
          </p:cNvSpPr>
          <p:nvPr/>
        </p:nvSpPr>
        <p:spPr bwMode="auto">
          <a:xfrm>
            <a:off x="8759829" y="4303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16</a:t>
            </a:r>
          </a:p>
        </p:txBody>
      </p:sp>
      <p:sp>
        <p:nvSpPr>
          <p:cNvPr id="805999" name="Oval 111"/>
          <p:cNvSpPr>
            <a:spLocks noChangeArrowheads="1"/>
          </p:cNvSpPr>
          <p:nvPr/>
        </p:nvSpPr>
        <p:spPr bwMode="auto">
          <a:xfrm>
            <a:off x="3276612" y="43989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0" name="Oval 112"/>
          <p:cNvSpPr>
            <a:spLocks noChangeArrowheads="1"/>
          </p:cNvSpPr>
          <p:nvPr/>
        </p:nvSpPr>
        <p:spPr bwMode="auto">
          <a:xfrm>
            <a:off x="3960815" y="43973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2" name="Text Box 114"/>
          <p:cNvSpPr txBox="1">
            <a:spLocks noChangeArrowheads="1"/>
          </p:cNvSpPr>
          <p:nvPr/>
        </p:nvSpPr>
        <p:spPr bwMode="auto">
          <a:xfrm>
            <a:off x="3565529" y="4354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5</a:t>
            </a:r>
          </a:p>
        </p:txBody>
      </p:sp>
      <p:sp>
        <p:nvSpPr>
          <p:cNvPr id="806005" name="Oval 117"/>
          <p:cNvSpPr>
            <a:spLocks noChangeArrowheads="1"/>
          </p:cNvSpPr>
          <p:nvPr/>
        </p:nvSpPr>
        <p:spPr bwMode="auto">
          <a:xfrm>
            <a:off x="3833815" y="39211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6" name="Oval 118"/>
          <p:cNvSpPr>
            <a:spLocks noChangeArrowheads="1"/>
          </p:cNvSpPr>
          <p:nvPr/>
        </p:nvSpPr>
        <p:spPr bwMode="auto">
          <a:xfrm>
            <a:off x="3276612" y="4398961"/>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7" name="Oval 119"/>
          <p:cNvSpPr>
            <a:spLocks noChangeArrowheads="1"/>
          </p:cNvSpPr>
          <p:nvPr/>
        </p:nvSpPr>
        <p:spPr bwMode="auto">
          <a:xfrm>
            <a:off x="3257561" y="4945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9" name="Oval 121"/>
          <p:cNvSpPr>
            <a:spLocks noChangeArrowheads="1"/>
          </p:cNvSpPr>
          <p:nvPr/>
        </p:nvSpPr>
        <p:spPr bwMode="auto">
          <a:xfrm>
            <a:off x="4787912" y="4391032"/>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0" name="Oval 122"/>
          <p:cNvSpPr>
            <a:spLocks noChangeArrowheads="1"/>
          </p:cNvSpPr>
          <p:nvPr/>
        </p:nvSpPr>
        <p:spPr bwMode="auto">
          <a:xfrm>
            <a:off x="4437063" y="49180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2" name="Text Box 124"/>
          <p:cNvSpPr txBox="1">
            <a:spLocks noChangeArrowheads="1"/>
          </p:cNvSpPr>
          <p:nvPr/>
        </p:nvSpPr>
        <p:spPr bwMode="auto">
          <a:xfrm>
            <a:off x="5387977" y="4862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13</a:t>
            </a:r>
          </a:p>
        </p:txBody>
      </p:sp>
      <p:sp>
        <p:nvSpPr>
          <p:cNvPr id="806014" name="Oval 126"/>
          <p:cNvSpPr>
            <a:spLocks noChangeArrowheads="1"/>
          </p:cNvSpPr>
          <p:nvPr/>
        </p:nvSpPr>
        <p:spPr bwMode="auto">
          <a:xfrm>
            <a:off x="5114936" y="4927608"/>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5" name="Oval 127"/>
          <p:cNvSpPr>
            <a:spLocks noChangeArrowheads="1"/>
          </p:cNvSpPr>
          <p:nvPr/>
        </p:nvSpPr>
        <p:spPr bwMode="auto">
          <a:xfrm>
            <a:off x="5111761" y="5453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806017" name="Oval 129"/>
          <p:cNvSpPr>
            <a:spLocks noChangeArrowheads="1"/>
          </p:cNvSpPr>
          <p:nvPr/>
        </p:nvSpPr>
        <p:spPr bwMode="auto">
          <a:xfrm>
            <a:off x="5113339" y="5454658"/>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8" name="Oval 130"/>
          <p:cNvSpPr>
            <a:spLocks noChangeArrowheads="1"/>
          </p:cNvSpPr>
          <p:nvPr/>
        </p:nvSpPr>
        <p:spPr bwMode="auto">
          <a:xfrm>
            <a:off x="5375285" y="59817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9" name="Text Box 131"/>
          <p:cNvSpPr txBox="1">
            <a:spLocks noChangeArrowheads="1"/>
          </p:cNvSpPr>
          <p:nvPr/>
        </p:nvSpPr>
        <p:spPr bwMode="auto">
          <a:xfrm>
            <a:off x="5641977"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1" name="Oval 133"/>
          <p:cNvSpPr>
            <a:spLocks noChangeArrowheads="1"/>
          </p:cNvSpPr>
          <p:nvPr/>
        </p:nvSpPr>
        <p:spPr bwMode="auto">
          <a:xfrm>
            <a:off x="4860936" y="596265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2" name="Oval 134"/>
          <p:cNvSpPr>
            <a:spLocks noChangeArrowheads="1"/>
          </p:cNvSpPr>
          <p:nvPr/>
        </p:nvSpPr>
        <p:spPr bwMode="auto">
          <a:xfrm>
            <a:off x="6623061" y="385603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23" name="Oval 135"/>
          <p:cNvSpPr>
            <a:spLocks noChangeArrowheads="1"/>
          </p:cNvSpPr>
          <p:nvPr/>
        </p:nvSpPr>
        <p:spPr bwMode="auto">
          <a:xfrm>
            <a:off x="6954839" y="43846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5" name="Text Box 137"/>
          <p:cNvSpPr txBox="1">
            <a:spLocks noChangeArrowheads="1"/>
          </p:cNvSpPr>
          <p:nvPr/>
        </p:nvSpPr>
        <p:spPr bwMode="auto">
          <a:xfrm>
            <a:off x="6488113"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7" name="Oval 139"/>
          <p:cNvSpPr>
            <a:spLocks noChangeArrowheads="1"/>
          </p:cNvSpPr>
          <p:nvPr/>
        </p:nvSpPr>
        <p:spPr bwMode="auto">
          <a:xfrm>
            <a:off x="5375285" y="598328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720" name="Text Box 140"/>
          <p:cNvSpPr txBox="1">
            <a:spLocks noChangeArrowheads="1"/>
          </p:cNvSpPr>
          <p:nvPr/>
        </p:nvSpPr>
        <p:spPr bwMode="auto">
          <a:xfrm>
            <a:off x="6550029" y="33528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24" tIns="45718" rIns="91424" bIns="45718" anchor="ctr"/>
          <a:lstStyle/>
          <a:p>
            <a:endParaRPr lang="en-US"/>
          </a:p>
        </p:txBody>
      </p:sp>
      <p:sp>
        <p:nvSpPr>
          <p:cNvPr id="806042" name="Text Box 154"/>
          <p:cNvSpPr txBox="1">
            <a:spLocks noChangeArrowheads="1"/>
          </p:cNvSpPr>
          <p:nvPr/>
        </p:nvSpPr>
        <p:spPr bwMode="auto">
          <a:xfrm>
            <a:off x="914401" y="4827592"/>
            <a:ext cx="1158875" cy="646327"/>
          </a:xfrm>
          <a:prstGeom prst="rect">
            <a:avLst/>
          </a:prstGeom>
          <a:noFill/>
          <a:ln w="9525">
            <a:noFill/>
            <a:miter lim="800000"/>
            <a:headEnd/>
            <a:tailEnd/>
          </a:ln>
        </p:spPr>
        <p:txBody>
          <a:bodyPr lIns="91424" tIns="45718" rIns="91424" bIns="45718">
            <a:spAutoFit/>
          </a:bodyPr>
          <a:lstStyle/>
          <a:p>
            <a:pPr algn="ctr">
              <a:spcBef>
                <a:spcPct val="50000"/>
              </a:spcBef>
            </a:pPr>
            <a:r>
              <a:rPr lang="en-US"/>
              <a:t>Cost contours</a:t>
            </a: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7"/>
          <p:cNvSpPr>
            <a:spLocks/>
          </p:cNvSpPr>
          <p:nvPr/>
        </p:nvSpPr>
        <p:spPr bwMode="auto">
          <a:xfrm>
            <a:off x="9347193" y="3015049"/>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6" name="Freeform 67"/>
          <p:cNvSpPr>
            <a:spLocks/>
          </p:cNvSpPr>
          <p:nvPr/>
        </p:nvSpPr>
        <p:spPr bwMode="auto">
          <a:xfrm>
            <a:off x="9499593" y="3015056"/>
            <a:ext cx="1371600" cy="19048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4618" name="Text Box 42"/>
          <p:cNvSpPr txBox="1">
            <a:spLocks noChangeArrowheads="1"/>
          </p:cNvSpPr>
          <p:nvPr/>
        </p:nvSpPr>
        <p:spPr bwMode="auto">
          <a:xfrm>
            <a:off x="10110786" y="3394463"/>
            <a:ext cx="274639"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a:t>
            </a:r>
          </a:p>
        </p:txBody>
      </p:sp>
      <p:sp>
        <p:nvSpPr>
          <p:cNvPr id="24579" name="Rectangle 3"/>
          <p:cNvSpPr>
            <a:spLocks noGrp="1" noChangeArrowheads="1"/>
          </p:cNvSpPr>
          <p:nvPr>
            <p:ph type="title"/>
          </p:nvPr>
        </p:nvSpPr>
        <p:spPr/>
        <p:txBody>
          <a:bodyPr/>
          <a:lstStyle/>
          <a:p>
            <a:pPr eaLnBrk="1" hangingPunct="1"/>
            <a:r>
              <a:rPr lang="en-US" dirty="0"/>
              <a:t>Uniform Cost Search (UCS) Properties</a:t>
            </a:r>
          </a:p>
        </p:txBody>
      </p:sp>
      <p:sp>
        <p:nvSpPr>
          <p:cNvPr id="38" name="Content Placeholder 37"/>
          <p:cNvSpPr>
            <a:spLocks noGrp="1"/>
          </p:cNvSpPr>
          <p:nvPr>
            <p:ph idx="1"/>
          </p:nvPr>
        </p:nvSpPr>
        <p:spPr>
          <a:xfrm>
            <a:off x="406879" y="1114042"/>
            <a:ext cx="7912101" cy="4729164"/>
          </a:xfrm>
        </p:spPr>
        <p:txBody>
          <a:bodyPr/>
          <a:lstStyle/>
          <a:p>
            <a:r>
              <a:rPr lang="en-US" sz="2400" dirty="0"/>
              <a:t>What nodes does UCS expand?</a:t>
            </a:r>
          </a:p>
          <a:p>
            <a:pPr lvl="1"/>
            <a:r>
              <a:rPr lang="en-US" dirty="0"/>
              <a:t>Processes all nodes with cost less than cheapest solution!</a:t>
            </a:r>
          </a:p>
          <a:p>
            <a:pPr lvl="1"/>
            <a:r>
              <a:rPr lang="en-US" dirty="0"/>
              <a:t>If that solution costs </a:t>
            </a:r>
            <a:r>
              <a:rPr lang="en-US" i="1" dirty="0">
                <a:latin typeface="Times New Roman" pitchFamily="18" charset="0"/>
              </a:rPr>
              <a:t>C* </a:t>
            </a:r>
            <a:r>
              <a:rPr lang="en-US" dirty="0"/>
              <a:t>and arcs cost at least </a:t>
            </a:r>
            <a:r>
              <a:rPr lang="en-US" i="1" dirty="0">
                <a:latin typeface="Times New Roman" pitchFamily="18" charset="0"/>
                <a:sym typeface="Symbol" pitchFamily="18" charset="2"/>
              </a:rPr>
              <a:t> </a:t>
            </a:r>
            <a:r>
              <a:rPr lang="en-US" i="1" dirty="0">
                <a:sym typeface="Symbol" pitchFamily="18" charset="2"/>
              </a:rPr>
              <a:t>,</a:t>
            </a:r>
            <a:r>
              <a:rPr lang="en-US" i="1" dirty="0">
                <a:latin typeface="Times New Roman" pitchFamily="18" charset="0"/>
                <a:sym typeface="Symbol" pitchFamily="18" charset="2"/>
              </a:rPr>
              <a:t> </a:t>
            </a:r>
            <a:r>
              <a:rPr lang="en-US" dirty="0">
                <a:sym typeface="Symbol" pitchFamily="18" charset="2"/>
              </a:rPr>
              <a:t>then the “effective depth” is roughly </a:t>
            </a:r>
            <a:r>
              <a:rPr lang="en-US" i="1" dirty="0">
                <a:latin typeface="Times New Roman" pitchFamily="18" charset="0"/>
              </a:rPr>
              <a:t>C*/</a:t>
            </a:r>
            <a:r>
              <a:rPr lang="en-US" i="1" dirty="0">
                <a:latin typeface="Times New Roman" pitchFamily="18" charset="0"/>
                <a:sym typeface="Symbol" pitchFamily="18" charset="2"/>
              </a:rPr>
              <a:t></a:t>
            </a:r>
            <a:endParaRPr lang="en-US" dirty="0"/>
          </a:p>
          <a:p>
            <a:pPr lvl="1"/>
            <a:r>
              <a:rPr lang="en-US" dirty="0"/>
              <a:t>Takes time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 (exponential in effective depth)</a:t>
            </a:r>
          </a:p>
          <a:p>
            <a:pPr lvl="3"/>
            <a:endParaRPr lang="en-US" sz="1200" dirty="0"/>
          </a:p>
          <a:p>
            <a:r>
              <a:rPr lang="en-US" sz="2400" dirty="0"/>
              <a:t>How much space does the frontier take?</a:t>
            </a:r>
          </a:p>
          <a:p>
            <a:pPr lvl="1"/>
            <a:r>
              <a:rPr lang="en-US" dirty="0"/>
              <a:t>Has roughly the last tier, so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a:t>
            </a:r>
          </a:p>
          <a:p>
            <a:pPr lvl="3"/>
            <a:endParaRPr lang="en-US" sz="1200" dirty="0"/>
          </a:p>
          <a:p>
            <a:r>
              <a:rPr lang="en-US" sz="2400" dirty="0"/>
              <a:t>Is it complete?</a:t>
            </a:r>
          </a:p>
          <a:p>
            <a:pPr lvl="1"/>
            <a:r>
              <a:rPr lang="en-US" dirty="0"/>
              <a:t>Assuming best solution has a finite cost and minimum arc cost is positive, yes!</a:t>
            </a:r>
          </a:p>
          <a:p>
            <a:pPr lvl="2"/>
            <a:endParaRPr lang="en-US" sz="800" dirty="0"/>
          </a:p>
          <a:p>
            <a:r>
              <a:rPr lang="en-US" sz="2400" dirty="0"/>
              <a:t>Is it optimal?</a:t>
            </a:r>
          </a:p>
          <a:p>
            <a:pPr lvl="1"/>
            <a:r>
              <a:rPr lang="en-US" dirty="0"/>
              <a:t>Yes!  (Proof next lecture via A*)</a:t>
            </a:r>
          </a:p>
          <a:p>
            <a:endParaRPr lang="en-US" dirty="0"/>
          </a:p>
        </p:txBody>
      </p:sp>
      <p:sp>
        <p:nvSpPr>
          <p:cNvPr id="24614" name="Freeform 38"/>
          <p:cNvSpPr>
            <a:spLocks/>
          </p:cNvSpPr>
          <p:nvPr/>
        </p:nvSpPr>
        <p:spPr bwMode="auto">
          <a:xfrm>
            <a:off x="8858249" y="3188083"/>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000"/>
          </a:p>
        </p:txBody>
      </p:sp>
      <p:sp>
        <p:nvSpPr>
          <p:cNvPr id="24615" name="Oval 39"/>
          <p:cNvSpPr>
            <a:spLocks noChangeArrowheads="1"/>
          </p:cNvSpPr>
          <p:nvPr/>
        </p:nvSpPr>
        <p:spPr bwMode="auto">
          <a:xfrm>
            <a:off x="10212379" y="311823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6" name="Oval 40"/>
          <p:cNvSpPr>
            <a:spLocks noChangeArrowheads="1"/>
          </p:cNvSpPr>
          <p:nvPr/>
        </p:nvSpPr>
        <p:spPr bwMode="auto">
          <a:xfrm>
            <a:off x="9980603" y="35436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7" name="Oval 41"/>
          <p:cNvSpPr>
            <a:spLocks noChangeArrowheads="1"/>
          </p:cNvSpPr>
          <p:nvPr/>
        </p:nvSpPr>
        <p:spPr bwMode="auto">
          <a:xfrm>
            <a:off x="10456855" y="353415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9" name="Freeform 43"/>
          <p:cNvSpPr>
            <a:spLocks/>
          </p:cNvSpPr>
          <p:nvPr/>
        </p:nvSpPr>
        <p:spPr bwMode="auto">
          <a:xfrm>
            <a:off x="10093315" y="3348423"/>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000"/>
          </a:p>
        </p:txBody>
      </p:sp>
      <p:sp>
        <p:nvSpPr>
          <p:cNvPr id="24620" name="Text Box 44"/>
          <p:cNvSpPr txBox="1">
            <a:spLocks noChangeArrowheads="1"/>
          </p:cNvSpPr>
          <p:nvPr/>
        </p:nvSpPr>
        <p:spPr bwMode="auto">
          <a:xfrm>
            <a:off x="9804393" y="3167450"/>
            <a:ext cx="298451"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b</a:t>
            </a:r>
          </a:p>
        </p:txBody>
      </p:sp>
      <p:sp>
        <p:nvSpPr>
          <p:cNvPr id="24625" name="Oval 49"/>
          <p:cNvSpPr>
            <a:spLocks noChangeArrowheads="1"/>
          </p:cNvSpPr>
          <p:nvPr/>
        </p:nvSpPr>
        <p:spPr bwMode="auto">
          <a:xfrm>
            <a:off x="9651993" y="5659825"/>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26" name="Oval 50"/>
          <p:cNvSpPr>
            <a:spLocks noChangeArrowheads="1"/>
          </p:cNvSpPr>
          <p:nvPr/>
        </p:nvSpPr>
        <p:spPr bwMode="auto">
          <a:xfrm>
            <a:off x="10704503" y="458349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27" name="Oval 51"/>
          <p:cNvSpPr>
            <a:spLocks noChangeArrowheads="1"/>
          </p:cNvSpPr>
          <p:nvPr/>
        </p:nvSpPr>
        <p:spPr bwMode="auto">
          <a:xfrm>
            <a:off x="10225079" y="51391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31" name="AutoShape 55"/>
          <p:cNvSpPr>
            <a:spLocks/>
          </p:cNvSpPr>
          <p:nvPr/>
        </p:nvSpPr>
        <p:spPr bwMode="auto">
          <a:xfrm>
            <a:off x="8859831" y="3015049"/>
            <a:ext cx="265112" cy="1981200"/>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000"/>
          </a:p>
        </p:txBody>
      </p:sp>
      <p:sp>
        <p:nvSpPr>
          <p:cNvPr id="24632" name="Text Box 56"/>
          <p:cNvSpPr txBox="1">
            <a:spLocks noChangeArrowheads="1"/>
          </p:cNvSpPr>
          <p:nvPr/>
        </p:nvSpPr>
        <p:spPr bwMode="auto">
          <a:xfrm>
            <a:off x="7442192" y="3788720"/>
            <a:ext cx="1447800" cy="400105"/>
          </a:xfrm>
          <a:prstGeom prst="rect">
            <a:avLst/>
          </a:prstGeom>
          <a:noFill/>
          <a:ln w="9525">
            <a:noFill/>
            <a:miter lim="800000"/>
            <a:headEnd/>
            <a:tailEnd/>
          </a:ln>
        </p:spPr>
        <p:txBody>
          <a:bodyPr wrap="square" lIns="91424" tIns="45718" rIns="91424" bIns="45718">
            <a:spAutoFit/>
          </a:bodyPr>
          <a:lstStyle/>
          <a:p>
            <a:pPr>
              <a:spcBef>
                <a:spcPct val="50000"/>
              </a:spcBef>
            </a:pPr>
            <a:r>
              <a:rPr lang="en-US" sz="2000" i="1" dirty="0">
                <a:latin typeface="Times New Roman" pitchFamily="18" charset="0"/>
              </a:rPr>
              <a:t>C*/</a:t>
            </a:r>
            <a:r>
              <a:rPr lang="en-US" sz="2000" i="1" dirty="0">
                <a:latin typeface="Times New Roman" pitchFamily="18" charset="0"/>
                <a:sym typeface="Symbol" pitchFamily="18" charset="2"/>
              </a:rPr>
              <a:t></a:t>
            </a:r>
            <a:r>
              <a:rPr lang="en-US" sz="2000" dirty="0"/>
              <a:t>  “tiers”</a:t>
            </a:r>
          </a:p>
        </p:txBody>
      </p:sp>
      <p:sp>
        <p:nvSpPr>
          <p:cNvPr id="27" name="Freeform 67"/>
          <p:cNvSpPr>
            <a:spLocks/>
          </p:cNvSpPr>
          <p:nvPr/>
        </p:nvSpPr>
        <p:spPr bwMode="auto">
          <a:xfrm>
            <a:off x="9804392" y="3091416"/>
            <a:ext cx="838200" cy="12190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9" name="Text Box 22"/>
          <p:cNvSpPr txBox="1">
            <a:spLocks noChangeArrowheads="1"/>
          </p:cNvSpPr>
          <p:nvPr/>
        </p:nvSpPr>
        <p:spPr bwMode="auto">
          <a:xfrm>
            <a:off x="11198219" y="4051684"/>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a:t>c </a:t>
            </a:r>
            <a:r>
              <a:rPr lang="en-US" sz="2000">
                <a:sym typeface="Symbol" pitchFamily="18" charset="2"/>
              </a:rPr>
              <a:t> 3</a:t>
            </a:r>
          </a:p>
        </p:txBody>
      </p:sp>
      <p:sp>
        <p:nvSpPr>
          <p:cNvPr id="30" name="Text Box 23"/>
          <p:cNvSpPr txBox="1">
            <a:spLocks noChangeArrowheads="1"/>
          </p:cNvSpPr>
          <p:nvPr/>
        </p:nvSpPr>
        <p:spPr bwMode="auto">
          <a:xfrm>
            <a:off x="11023595" y="3656396"/>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2</a:t>
            </a:r>
          </a:p>
        </p:txBody>
      </p:sp>
      <p:sp>
        <p:nvSpPr>
          <p:cNvPr id="31" name="Text Box 24"/>
          <p:cNvSpPr txBox="1">
            <a:spLocks noChangeArrowheads="1"/>
          </p:cNvSpPr>
          <p:nvPr/>
        </p:nvSpPr>
        <p:spPr bwMode="auto">
          <a:xfrm>
            <a:off x="10807695" y="3278572"/>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8472500" y="4114800"/>
            <a:ext cx="1912937" cy="1771651"/>
          </a:xfrm>
          <a:prstGeom prst="ellipse">
            <a:avLst/>
          </a:prstGeom>
          <a:solidFill>
            <a:srgbClr val="C0C0C0"/>
          </a:solidFill>
          <a:ln w="9525">
            <a:solidFill>
              <a:schemeClr val="tx1"/>
            </a:solidFill>
            <a:round/>
            <a:headEnd/>
            <a:tailEnd/>
          </a:ln>
        </p:spPr>
        <p:txBody>
          <a:bodyPr wrap="none" lIns="91424" tIns="45718" rIns="91424" bIns="45718" anchor="ctr"/>
          <a:lstStyle/>
          <a:p>
            <a:endParaRPr lang="en-US"/>
          </a:p>
        </p:txBody>
      </p:sp>
      <p:sp>
        <p:nvSpPr>
          <p:cNvPr id="31748" name="Rectangle 4"/>
          <p:cNvSpPr>
            <a:spLocks noGrp="1" noChangeArrowheads="1"/>
          </p:cNvSpPr>
          <p:nvPr>
            <p:ph type="title"/>
          </p:nvPr>
        </p:nvSpPr>
        <p:spPr/>
        <p:txBody>
          <a:bodyPr/>
          <a:lstStyle/>
          <a:p>
            <a:pPr eaLnBrk="1" hangingPunct="1"/>
            <a:r>
              <a:rPr lang="en-US"/>
              <a:t>Uniform Cost Issues</a:t>
            </a:r>
          </a:p>
        </p:txBody>
      </p:sp>
      <p:sp>
        <p:nvSpPr>
          <p:cNvPr id="31749" name="Rectangle 5"/>
          <p:cNvSpPr>
            <a:spLocks noGrp="1" noChangeArrowheads="1"/>
          </p:cNvSpPr>
          <p:nvPr>
            <p:ph idx="1"/>
          </p:nvPr>
        </p:nvSpPr>
        <p:spPr>
          <a:xfrm>
            <a:off x="486622" y="1166018"/>
            <a:ext cx="7204089" cy="4525963"/>
          </a:xfrm>
        </p:spPr>
        <p:txBody>
          <a:bodyPr/>
          <a:lstStyle/>
          <a:p>
            <a:pPr eaLnBrk="1" hangingPunct="1">
              <a:lnSpc>
                <a:spcPct val="80000"/>
              </a:lnSpc>
            </a:pPr>
            <a:r>
              <a:rPr lang="en-US" sz="3200" dirty="0"/>
              <a:t>Remember:</a:t>
            </a:r>
          </a:p>
          <a:p>
            <a:pPr marL="457200" indent="-457200" eaLnBrk="1" hangingPunct="1">
              <a:lnSpc>
                <a:spcPct val="80000"/>
              </a:lnSpc>
              <a:buFont typeface="Wingdings" panose="05000000000000000000" pitchFamily="2" charset="2"/>
              <a:buChar char="§"/>
            </a:pPr>
            <a:r>
              <a:rPr lang="en-US" sz="3200" dirty="0">
                <a:solidFill>
                  <a:schemeClr val="tx1"/>
                </a:solidFill>
              </a:rPr>
              <a:t>UCS explores increasing cost contours</a:t>
            </a:r>
          </a:p>
          <a:p>
            <a:pPr marL="0" lvl="1" indent="0">
              <a:lnSpc>
                <a:spcPct val="80000"/>
              </a:lnSpc>
              <a:buNone/>
            </a:pPr>
            <a:endParaRPr lang="en-US" sz="2800" dirty="0"/>
          </a:p>
          <a:p>
            <a:pPr eaLnBrk="1" hangingPunct="1">
              <a:lnSpc>
                <a:spcPct val="80000"/>
              </a:lnSpc>
            </a:pPr>
            <a:r>
              <a:rPr lang="en-US" sz="3200" dirty="0"/>
              <a:t>The good:</a:t>
            </a:r>
          </a:p>
          <a:p>
            <a:pPr marL="457200" indent="-457200" eaLnBrk="1" hangingPunct="1">
              <a:lnSpc>
                <a:spcPct val="80000"/>
              </a:lnSpc>
              <a:buFont typeface="Wingdings" panose="05000000000000000000" pitchFamily="2" charset="2"/>
              <a:buChar char="§"/>
            </a:pPr>
            <a:r>
              <a:rPr lang="en-US" sz="3200" dirty="0">
                <a:solidFill>
                  <a:schemeClr val="tx1"/>
                </a:solidFill>
              </a:rPr>
              <a:t>UCS is complete and optimal!</a:t>
            </a:r>
          </a:p>
          <a:p>
            <a:pPr marL="0" lvl="1" indent="0">
              <a:lnSpc>
                <a:spcPct val="80000"/>
              </a:lnSpc>
              <a:buNone/>
            </a:pPr>
            <a:endParaRPr lang="en-US" sz="2800" dirty="0"/>
          </a:p>
          <a:p>
            <a:pPr eaLnBrk="1" hangingPunct="1">
              <a:lnSpc>
                <a:spcPct val="80000"/>
              </a:lnSpc>
            </a:pPr>
            <a:r>
              <a:rPr lang="en-US" sz="3200" dirty="0"/>
              <a:t>The bad:</a:t>
            </a:r>
          </a:p>
          <a:p>
            <a:pPr lvl="1" eaLnBrk="1" hangingPunct="1">
              <a:lnSpc>
                <a:spcPct val="80000"/>
              </a:lnSpc>
            </a:pPr>
            <a:r>
              <a:rPr lang="en-US" sz="3200" dirty="0"/>
              <a:t>Explores options in every “direction”</a:t>
            </a:r>
          </a:p>
          <a:p>
            <a:pPr lvl="1" eaLnBrk="1" hangingPunct="1">
              <a:lnSpc>
                <a:spcPct val="80000"/>
              </a:lnSpc>
            </a:pPr>
            <a:r>
              <a:rPr lang="en-US" sz="3200" dirty="0"/>
              <a:t>No information about goal location</a:t>
            </a:r>
          </a:p>
          <a:p>
            <a:pPr marL="0" lvl="1" indent="0" eaLnBrk="1" hangingPunct="1">
              <a:lnSpc>
                <a:spcPct val="80000"/>
              </a:lnSpc>
              <a:buNone/>
            </a:pPr>
            <a:endParaRPr lang="en-US" sz="2800" dirty="0"/>
          </a:p>
          <a:p>
            <a:pPr>
              <a:lnSpc>
                <a:spcPct val="80000"/>
              </a:lnSpc>
            </a:pPr>
            <a:r>
              <a:rPr lang="en-US" sz="3200" dirty="0"/>
              <a:t>We’ll fix that soon!</a:t>
            </a:r>
          </a:p>
          <a:p>
            <a:pPr eaLnBrk="1" hangingPunct="1">
              <a:lnSpc>
                <a:spcPct val="80000"/>
              </a:lnSpc>
            </a:pPr>
            <a:endParaRPr lang="en-US" sz="3200" dirty="0"/>
          </a:p>
        </p:txBody>
      </p:sp>
      <p:sp>
        <p:nvSpPr>
          <p:cNvPr id="31750" name="Oval 6"/>
          <p:cNvSpPr>
            <a:spLocks noChangeArrowheads="1"/>
          </p:cNvSpPr>
          <p:nvPr/>
        </p:nvSpPr>
        <p:spPr bwMode="auto">
          <a:xfrm>
            <a:off x="9375785" y="4891091"/>
            <a:ext cx="163513" cy="153988"/>
          </a:xfrm>
          <a:prstGeom prst="ellipse">
            <a:avLst/>
          </a:prstGeom>
          <a:solidFill>
            <a:srgbClr val="008000"/>
          </a:solidFill>
          <a:ln w="9525">
            <a:solidFill>
              <a:schemeClr val="tx1"/>
            </a:solidFill>
            <a:round/>
            <a:headEnd/>
            <a:tailEnd/>
          </a:ln>
        </p:spPr>
        <p:txBody>
          <a:bodyPr wrap="none" lIns="91424" tIns="45718" rIns="91424" bIns="45718" anchor="ctr"/>
          <a:lstStyle/>
          <a:p>
            <a:endParaRPr lang="en-US"/>
          </a:p>
        </p:txBody>
      </p:sp>
      <p:sp>
        <p:nvSpPr>
          <p:cNvPr id="31751" name="Text Box 7"/>
          <p:cNvSpPr txBox="1">
            <a:spLocks noChangeArrowheads="1"/>
          </p:cNvSpPr>
          <p:nvPr/>
        </p:nvSpPr>
        <p:spPr bwMode="auto">
          <a:xfrm>
            <a:off x="9113839" y="5006979"/>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Start</a:t>
            </a:r>
          </a:p>
        </p:txBody>
      </p:sp>
      <p:sp>
        <p:nvSpPr>
          <p:cNvPr id="31752" name="Oval 8"/>
          <p:cNvSpPr>
            <a:spLocks noChangeArrowheads="1"/>
          </p:cNvSpPr>
          <p:nvPr/>
        </p:nvSpPr>
        <p:spPr bwMode="auto">
          <a:xfrm>
            <a:off x="10302885" y="4913315"/>
            <a:ext cx="163513" cy="153988"/>
          </a:xfrm>
          <a:prstGeom prst="ellipse">
            <a:avLst/>
          </a:prstGeom>
          <a:solidFill>
            <a:srgbClr val="FF3300"/>
          </a:solidFill>
          <a:ln w="9525">
            <a:solidFill>
              <a:schemeClr val="tx1"/>
            </a:solidFill>
            <a:round/>
            <a:headEnd/>
            <a:tailEnd/>
          </a:ln>
        </p:spPr>
        <p:txBody>
          <a:bodyPr wrap="none" lIns="91424" tIns="45718" rIns="91424" bIns="45718" anchor="ctr"/>
          <a:lstStyle/>
          <a:p>
            <a:endParaRPr lang="en-US"/>
          </a:p>
        </p:txBody>
      </p:sp>
      <p:sp>
        <p:nvSpPr>
          <p:cNvPr id="31753" name="Text Box 9"/>
          <p:cNvSpPr txBox="1">
            <a:spLocks noChangeArrowheads="1"/>
          </p:cNvSpPr>
          <p:nvPr/>
        </p:nvSpPr>
        <p:spPr bwMode="auto">
          <a:xfrm>
            <a:off x="10363200" y="5030791"/>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Goal</a:t>
            </a:r>
          </a:p>
        </p:txBody>
      </p:sp>
      <p:sp>
        <p:nvSpPr>
          <p:cNvPr id="31765" name="Oval 21"/>
          <p:cNvSpPr>
            <a:spLocks noChangeArrowheads="1"/>
          </p:cNvSpPr>
          <p:nvPr/>
        </p:nvSpPr>
        <p:spPr bwMode="auto">
          <a:xfrm>
            <a:off x="9007485" y="4549785"/>
            <a:ext cx="869951" cy="869951"/>
          </a:xfrm>
          <a:prstGeom prst="ellipse">
            <a:avLst/>
          </a:prstGeom>
          <a:noFill/>
          <a:ln w="9525">
            <a:solidFill>
              <a:schemeClr val="tx1"/>
            </a:solidFill>
            <a:round/>
            <a:headEnd/>
            <a:tailEnd/>
          </a:ln>
        </p:spPr>
        <p:txBody>
          <a:bodyPr wrap="none" lIns="91424" tIns="45718" rIns="91424" bIns="45718" anchor="ctr"/>
          <a:lstStyle/>
          <a:p>
            <a:endParaRPr lang="en-US"/>
          </a:p>
        </p:txBody>
      </p:sp>
      <p:grpSp>
        <p:nvGrpSpPr>
          <p:cNvPr id="26" name="Group 25"/>
          <p:cNvGrpSpPr/>
          <p:nvPr/>
        </p:nvGrpSpPr>
        <p:grpSpPr>
          <a:xfrm>
            <a:off x="8243320" y="1371603"/>
            <a:ext cx="2577080" cy="2244724"/>
            <a:chOff x="8023224" y="1412876"/>
            <a:chExt cx="3101976" cy="2701926"/>
          </a:xfrm>
        </p:grpSpPr>
        <p:sp>
          <p:nvSpPr>
            <p:cNvPr id="31747" name="Freeform 3"/>
            <p:cNvSpPr>
              <a:spLocks/>
            </p:cNvSpPr>
            <p:nvPr/>
          </p:nvSpPr>
          <p:spPr bwMode="auto">
            <a:xfrm>
              <a:off x="8516935" y="1412876"/>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6" tIns="45718" rIns="91436" bIns="45718"/>
            <a:lstStyle/>
            <a:p>
              <a:endParaRPr lang="en-US"/>
            </a:p>
          </p:txBody>
        </p:sp>
        <p:sp>
          <p:nvSpPr>
            <p:cNvPr id="31754" name="Freeform 10"/>
            <p:cNvSpPr>
              <a:spLocks/>
            </p:cNvSpPr>
            <p:nvPr/>
          </p:nvSpPr>
          <p:spPr bwMode="auto">
            <a:xfrm>
              <a:off x="8023224" y="1560515"/>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6" tIns="45718" rIns="91436" bIns="45718"/>
            <a:lstStyle/>
            <a:p>
              <a:endParaRPr lang="en-US"/>
            </a:p>
          </p:txBody>
        </p:sp>
        <p:sp>
          <p:nvSpPr>
            <p:cNvPr id="31755" name="Oval 11"/>
            <p:cNvSpPr>
              <a:spLocks noChangeArrowheads="1"/>
            </p:cNvSpPr>
            <p:nvPr/>
          </p:nvSpPr>
          <p:spPr bwMode="auto">
            <a:xfrm>
              <a:off x="9145585" y="1916113"/>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6" name="Oval 12"/>
            <p:cNvSpPr>
              <a:spLocks noChangeArrowheads="1"/>
            </p:cNvSpPr>
            <p:nvPr/>
          </p:nvSpPr>
          <p:spPr bwMode="auto">
            <a:xfrm>
              <a:off x="9621837" y="1906589"/>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7" name="Text Box 13"/>
            <p:cNvSpPr txBox="1">
              <a:spLocks noChangeArrowheads="1"/>
            </p:cNvSpPr>
            <p:nvPr/>
          </p:nvSpPr>
          <p:spPr bwMode="auto">
            <a:xfrm>
              <a:off x="9275761" y="1766891"/>
              <a:ext cx="274639" cy="444552"/>
            </a:xfrm>
            <a:prstGeom prst="rect">
              <a:avLst/>
            </a:prstGeom>
            <a:noFill/>
            <a:ln w="9525">
              <a:noFill/>
              <a:miter lim="800000"/>
              <a:headEnd/>
              <a:tailEnd/>
            </a:ln>
          </p:spPr>
          <p:txBody>
            <a:bodyPr lIns="91436" tIns="45718" rIns="91436" bIns="45718">
              <a:spAutoFit/>
            </a:bodyPr>
            <a:lstStyle/>
            <a:p>
              <a:pPr>
                <a:spcBef>
                  <a:spcPct val="50000"/>
                </a:spcBef>
              </a:pPr>
              <a:r>
                <a:rPr lang="en-US"/>
                <a:t>…</a:t>
              </a:r>
            </a:p>
          </p:txBody>
        </p:sp>
        <p:sp>
          <p:nvSpPr>
            <p:cNvPr id="31758" name="Oval 14"/>
            <p:cNvSpPr>
              <a:spLocks noChangeArrowheads="1"/>
            </p:cNvSpPr>
            <p:nvPr/>
          </p:nvSpPr>
          <p:spPr bwMode="auto">
            <a:xfrm>
              <a:off x="9869485" y="2955927"/>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59" name="Oval 15"/>
            <p:cNvSpPr>
              <a:spLocks noChangeArrowheads="1"/>
            </p:cNvSpPr>
            <p:nvPr/>
          </p:nvSpPr>
          <p:spPr bwMode="auto">
            <a:xfrm>
              <a:off x="9390061" y="3511550"/>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62" name="Oval 18"/>
            <p:cNvSpPr>
              <a:spLocks noChangeArrowheads="1"/>
            </p:cNvSpPr>
            <p:nvPr/>
          </p:nvSpPr>
          <p:spPr bwMode="auto">
            <a:xfrm>
              <a:off x="9377361" y="1490665"/>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63" name="Freeform 19"/>
            <p:cNvSpPr>
              <a:spLocks/>
            </p:cNvSpPr>
            <p:nvPr/>
          </p:nvSpPr>
          <p:spPr bwMode="auto">
            <a:xfrm>
              <a:off x="8805861" y="23955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6" tIns="45718" rIns="91436" bIns="45718"/>
            <a:lstStyle/>
            <a:p>
              <a:endParaRPr lang="en-US"/>
            </a:p>
          </p:txBody>
        </p:sp>
        <p:sp>
          <p:nvSpPr>
            <p:cNvPr id="31764" name="Freeform 20"/>
            <p:cNvSpPr>
              <a:spLocks/>
            </p:cNvSpPr>
            <p:nvPr/>
          </p:nvSpPr>
          <p:spPr bwMode="auto">
            <a:xfrm>
              <a:off x="9061449" y="2127251"/>
              <a:ext cx="747712"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6" tIns="45718" rIns="91436" bIns="45718"/>
            <a:lstStyle/>
            <a:p>
              <a:endParaRPr lang="en-US"/>
            </a:p>
          </p:txBody>
        </p:sp>
        <p:sp>
          <p:nvSpPr>
            <p:cNvPr id="31766" name="Text Box 22"/>
            <p:cNvSpPr txBox="1">
              <a:spLocks noChangeArrowheads="1"/>
            </p:cNvSpPr>
            <p:nvPr/>
          </p:nvSpPr>
          <p:spPr bwMode="auto">
            <a:xfrm>
              <a:off x="10299700" y="2495551"/>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3</a:t>
              </a:r>
            </a:p>
          </p:txBody>
        </p:sp>
        <p:sp>
          <p:nvSpPr>
            <p:cNvPr id="31767" name="Text Box 23"/>
            <p:cNvSpPr txBox="1">
              <a:spLocks noChangeArrowheads="1"/>
            </p:cNvSpPr>
            <p:nvPr/>
          </p:nvSpPr>
          <p:spPr bwMode="auto">
            <a:xfrm>
              <a:off x="10172700" y="2100263"/>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2</a:t>
              </a:r>
            </a:p>
          </p:txBody>
        </p:sp>
        <p:sp>
          <p:nvSpPr>
            <p:cNvPr id="31768" name="Text Box 24"/>
            <p:cNvSpPr txBox="1">
              <a:spLocks noChangeArrowheads="1"/>
            </p:cNvSpPr>
            <p:nvPr/>
          </p:nvSpPr>
          <p:spPr bwMode="auto">
            <a:xfrm>
              <a:off x="9972673" y="1722440"/>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50" grpId="0" animBg="1"/>
      <p:bldP spid="31751" grpId="0"/>
      <p:bldP spid="31752" grpId="0" animBg="1"/>
      <p:bldP spid="31753" grpId="0"/>
      <p:bldP spid="317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dirty="0"/>
              <a:t>Missed Lecture 1 Activity</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113178"/>
            <a:ext cx="10515600" cy="5377691"/>
          </a:xfrm>
        </p:spPr>
        <p:txBody>
          <a:bodyPr/>
          <a:lstStyle/>
          <a:p>
            <a:pPr marL="514350" indent="-514350">
              <a:buAutoNum type="arabicParenR"/>
            </a:pPr>
            <a:r>
              <a:rPr lang="en-US" dirty="0"/>
              <a:t>An agent controls the elevator in a 10-story building. On each floor, the doors can be open or closed. The elevator can also be ``moving'' between floors. How many states could the agent be in?</a:t>
            </a:r>
          </a:p>
          <a:p>
            <a:endParaRPr lang="en-US" dirty="0"/>
          </a:p>
          <a:p>
            <a:endParaRPr lang="en-US" dirty="0"/>
          </a:p>
          <a:p>
            <a:r>
              <a:rPr lang="en-US" dirty="0"/>
              <a:t>Single or Multi-agent?</a:t>
            </a:r>
          </a:p>
          <a:p>
            <a:r>
              <a:rPr lang="en-US" dirty="0"/>
              <a:t>Discrete or Continuous states?</a:t>
            </a:r>
          </a:p>
          <a:p>
            <a:r>
              <a:rPr lang="en-US" dirty="0"/>
              <a:t>Static or Dynamic environment?</a:t>
            </a:r>
          </a:p>
          <a:p>
            <a:r>
              <a:rPr lang="en-US" dirty="0"/>
              <a:t>Deterministic or Stochastic actions?</a:t>
            </a:r>
          </a:p>
          <a:p>
            <a:r>
              <a:rPr lang="en-US" dirty="0"/>
              <a:t>Fully observable or partially states?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DBF8F05-8334-4471-AE51-84486C264DC3}"/>
                  </a:ext>
                </a:extLst>
              </p14:cNvPr>
              <p14:cNvContentPartPr/>
              <p14:nvPr/>
            </p14:nvContentPartPr>
            <p14:xfrm>
              <a:off x="262080" y="1900440"/>
              <a:ext cx="11802240" cy="4396320"/>
            </p14:xfrm>
          </p:contentPart>
        </mc:Choice>
        <mc:Fallback>
          <p:pic>
            <p:nvPicPr>
              <p:cNvPr id="4" name="Ink 3">
                <a:extLst>
                  <a:ext uri="{FF2B5EF4-FFF2-40B4-BE49-F238E27FC236}">
                    <a16:creationId xmlns:a16="http://schemas.microsoft.com/office/drawing/2014/main" id="{BDBF8F05-8334-4471-AE51-84486C264DC3}"/>
                  </a:ext>
                </a:extLst>
              </p:cNvPr>
              <p:cNvPicPr/>
              <p:nvPr/>
            </p:nvPicPr>
            <p:blipFill>
              <a:blip r:embed="rId3"/>
              <a:stretch>
                <a:fillRect/>
              </a:stretch>
            </p:blipFill>
            <p:spPr>
              <a:xfrm>
                <a:off x="252720" y="1891080"/>
                <a:ext cx="11820960" cy="4415040"/>
              </a:xfrm>
              <a:prstGeom prst="rect">
                <a:avLst/>
              </a:prstGeom>
            </p:spPr>
          </p:pic>
        </mc:Fallback>
      </mc:AlternateContent>
    </p:spTree>
    <p:extLst>
      <p:ext uri="{BB962C8B-B14F-4D97-AF65-F5344CB8AC3E}">
        <p14:creationId xmlns:p14="http://schemas.microsoft.com/office/powerpoint/2010/main" val="342339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dirty="0"/>
              <a:t>Missed Lecture 1 Activity</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113178"/>
            <a:ext cx="7913984" cy="5377691"/>
          </a:xfrm>
        </p:spPr>
        <p:txBody>
          <a:bodyPr/>
          <a:lstStyle/>
          <a:p>
            <a:r>
              <a:rPr lang="en-US" dirty="0"/>
              <a:t>Hopscotch is a game where </a:t>
            </a:r>
            <a:r>
              <a:rPr lang="en-US" b="1" dirty="0"/>
              <a:t>10 squares </a:t>
            </a:r>
            <a:r>
              <a:rPr lang="en-US" dirty="0"/>
              <a:t>are drawn and labeled 1-10. There is also a </a:t>
            </a:r>
            <a:r>
              <a:rPr lang="en-US" b="1" dirty="0"/>
              <a:t>“start state” </a:t>
            </a:r>
            <a:r>
              <a:rPr lang="en-US" dirty="0"/>
              <a:t>to stand on a throw a stone. A player </a:t>
            </a:r>
            <a:r>
              <a:rPr lang="en-US" b="1" dirty="0"/>
              <a:t>throws the stone </a:t>
            </a:r>
            <a:r>
              <a:rPr lang="en-US" dirty="0"/>
              <a:t>and then </a:t>
            </a:r>
            <a:r>
              <a:rPr lang="en-US" b="1" dirty="0"/>
              <a:t>hops the squares </a:t>
            </a:r>
            <a:r>
              <a:rPr lang="en-US" dirty="0"/>
              <a:t>in order, </a:t>
            </a:r>
            <a:r>
              <a:rPr lang="en-US" b="1" dirty="0"/>
              <a:t>avoiding the one with the stone</a:t>
            </a:r>
            <a:r>
              <a:rPr lang="en-US" dirty="0"/>
              <a:t> in it. Other players watch.</a:t>
            </a:r>
          </a:p>
          <a:p>
            <a:r>
              <a:rPr lang="en-US" dirty="0"/>
              <a:t>Consider the </a:t>
            </a:r>
            <a:r>
              <a:rPr lang="en-US" b="1" dirty="0"/>
              <a:t>states where two players</a:t>
            </a:r>
            <a:r>
              <a:rPr lang="en-US" dirty="0"/>
              <a:t> – scotcher and observer -</a:t>
            </a:r>
            <a:r>
              <a:rPr lang="en-US" b="1" dirty="0"/>
              <a:t> and the stone are situated </a:t>
            </a:r>
            <a:r>
              <a:rPr lang="en-US" dirty="0"/>
              <a:t>in the middle of the game. Ignore the state where the player is holding the stone, but do consider when they have not started jumping yet. Assume the game is played on a flat surface. </a:t>
            </a:r>
          </a:p>
          <a:p>
            <a:r>
              <a:rPr lang="en-US" dirty="0"/>
              <a:t>How many states are there in hopscotch?</a:t>
            </a:r>
          </a:p>
          <a:p>
            <a:r>
              <a:rPr lang="en-US" dirty="0"/>
              <a:t>Continuous or discrete states?</a:t>
            </a:r>
          </a:p>
        </p:txBody>
      </p:sp>
      <p:pic>
        <p:nvPicPr>
          <p:cNvPr id="1026" name="Picture 2" descr="Hopscotch">
            <a:extLst>
              <a:ext uri="{FF2B5EF4-FFF2-40B4-BE49-F238E27FC236}">
                <a16:creationId xmlns:a16="http://schemas.microsoft.com/office/drawing/2014/main" id="{23287C33-D164-0D3B-0371-9EEECC97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850" y="1339850"/>
            <a:ext cx="2501900" cy="417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437A62-056C-0448-37B3-5727457922E6}"/>
              </a:ext>
            </a:extLst>
          </p:cNvPr>
          <p:cNvSpPr/>
          <p:nvPr/>
        </p:nvSpPr>
        <p:spPr>
          <a:xfrm>
            <a:off x="9162393" y="5421841"/>
            <a:ext cx="2096813" cy="551574"/>
          </a:xfrm>
          <a:prstGeom prst="rect">
            <a:avLst/>
          </a:prstGeom>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State</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58CC393C-E068-63EE-3EC4-D236CF0FC127}"/>
                  </a:ext>
                </a:extLst>
              </p14:cNvPr>
              <p14:cNvContentPartPr/>
              <p14:nvPr/>
            </p14:nvContentPartPr>
            <p14:xfrm>
              <a:off x="3605760" y="137880"/>
              <a:ext cx="8223120" cy="6245280"/>
            </p14:xfrm>
          </p:contentPart>
        </mc:Choice>
        <mc:Fallback>
          <p:pic>
            <p:nvPicPr>
              <p:cNvPr id="5" name="Ink 4">
                <a:extLst>
                  <a:ext uri="{FF2B5EF4-FFF2-40B4-BE49-F238E27FC236}">
                    <a16:creationId xmlns:a16="http://schemas.microsoft.com/office/drawing/2014/main" id="{58CC393C-E068-63EE-3EC4-D236CF0FC127}"/>
                  </a:ext>
                </a:extLst>
              </p:cNvPr>
              <p:cNvPicPr/>
              <p:nvPr/>
            </p:nvPicPr>
            <p:blipFill>
              <a:blip r:embed="rId4"/>
              <a:stretch>
                <a:fillRect/>
              </a:stretch>
            </p:blipFill>
            <p:spPr>
              <a:xfrm>
                <a:off x="3596400" y="128520"/>
                <a:ext cx="8241840" cy="6264000"/>
              </a:xfrm>
              <a:prstGeom prst="rect">
                <a:avLst/>
              </a:prstGeom>
            </p:spPr>
          </p:pic>
        </mc:Fallback>
      </mc:AlternateContent>
    </p:spTree>
    <p:extLst>
      <p:ext uri="{BB962C8B-B14F-4D97-AF65-F5344CB8AC3E}">
        <p14:creationId xmlns:p14="http://schemas.microsoft.com/office/powerpoint/2010/main" val="293306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270C47-9196-4F74-A1F1-344816DED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6610" y="533406"/>
            <a:ext cx="7001591" cy="5257799"/>
          </a:xfrm>
          <a:prstGeom prst="rect">
            <a:avLst/>
          </a:prstGeom>
          <a:noFill/>
        </p:spPr>
      </p:pic>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Agents and Search</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Stephanie Rosenthal</a:t>
            </a:r>
          </a:p>
          <a:p>
            <a:pPr algn="ctr">
              <a:spcBef>
                <a:spcPct val="50000"/>
              </a:spcBef>
            </a:pPr>
            <a:r>
              <a:rPr lang="en-US" sz="1867" dirty="0"/>
              <a:t>Slide credits: CMU AI, http://ai.berkeley.edu</a:t>
            </a:r>
          </a:p>
        </p:txBody>
      </p:sp>
    </p:spTree>
    <p:extLst>
      <p:ext uri="{BB962C8B-B14F-4D97-AF65-F5344CB8AC3E}">
        <p14:creationId xmlns:p14="http://schemas.microsoft.com/office/powerpoint/2010/main" val="228543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1205" y="1447806"/>
            <a:ext cx="5791199" cy="4343399"/>
          </a:xfrm>
          <a:prstGeom prst="rect">
            <a:avLst/>
          </a:prstGeom>
          <a:noFill/>
        </p:spPr>
      </p:pic>
      <p:sp>
        <p:nvSpPr>
          <p:cNvPr id="7170" name="Rectangle 2"/>
          <p:cNvSpPr>
            <a:spLocks noGrp="1" noChangeArrowheads="1"/>
          </p:cNvSpPr>
          <p:nvPr>
            <p:ph type="title"/>
          </p:nvPr>
        </p:nvSpPr>
        <p:spPr/>
        <p:txBody>
          <a:bodyPr/>
          <a:lstStyle/>
          <a:p>
            <a:pPr eaLnBrk="1" hangingPunct="1"/>
            <a:r>
              <a:rPr lang="en-US"/>
              <a:t>Today</a:t>
            </a:r>
          </a:p>
        </p:txBody>
      </p:sp>
      <p:sp>
        <p:nvSpPr>
          <p:cNvPr id="7171" name="Rectangle 3"/>
          <p:cNvSpPr>
            <a:spLocks noGrp="1" noChangeArrowheads="1"/>
          </p:cNvSpPr>
          <p:nvPr>
            <p:ph idx="1"/>
          </p:nvPr>
        </p:nvSpPr>
        <p:spPr>
          <a:xfrm>
            <a:off x="406400" y="1397003"/>
            <a:ext cx="9499600" cy="4729164"/>
          </a:xfrm>
        </p:spPr>
        <p:txBody>
          <a:bodyPr/>
          <a:lstStyle/>
          <a:p>
            <a:pPr eaLnBrk="1" hangingPunct="1">
              <a:lnSpc>
                <a:spcPct val="90000"/>
              </a:lnSpc>
            </a:pPr>
            <a:r>
              <a:rPr lang="en-US" sz="3200" dirty="0"/>
              <a:t>Reflex vs Planning Agents</a:t>
            </a:r>
          </a:p>
          <a:p>
            <a:pPr eaLnBrk="1" hangingPunct="1">
              <a:lnSpc>
                <a:spcPct val="90000"/>
              </a:lnSpc>
            </a:pPr>
            <a:endParaRPr lang="en-US" sz="3200" dirty="0"/>
          </a:p>
          <a:p>
            <a:pPr eaLnBrk="1" hangingPunct="1">
              <a:lnSpc>
                <a:spcPct val="90000"/>
              </a:lnSpc>
            </a:pPr>
            <a:r>
              <a:rPr lang="en-US" sz="3200" dirty="0"/>
              <a:t>Search Problems</a:t>
            </a:r>
          </a:p>
          <a:p>
            <a:pPr eaLnBrk="1" hangingPunct="1">
              <a:lnSpc>
                <a:spcPct val="90000"/>
              </a:lnSpc>
            </a:pPr>
            <a:endParaRPr lang="en-US" sz="3200" dirty="0"/>
          </a:p>
          <a:p>
            <a:pPr eaLnBrk="1" hangingPunct="1">
              <a:lnSpc>
                <a:spcPct val="90000"/>
              </a:lnSpc>
            </a:pPr>
            <a:r>
              <a:rPr lang="en-US" sz="3200" dirty="0"/>
              <a:t>Uninformed Search Methods</a:t>
            </a:r>
          </a:p>
          <a:p>
            <a:pPr lvl="1">
              <a:lnSpc>
                <a:spcPct val="90000"/>
              </a:lnSpc>
            </a:pPr>
            <a:endParaRPr lang="en-US" sz="500" dirty="0"/>
          </a:p>
          <a:p>
            <a:pPr lvl="1" eaLnBrk="1" hangingPunct="1">
              <a:lnSpc>
                <a:spcPct val="90000"/>
              </a:lnSpc>
            </a:pPr>
            <a:r>
              <a:rPr lang="en-US" sz="2800" dirty="0"/>
              <a:t>Depth-First Search</a:t>
            </a:r>
          </a:p>
          <a:p>
            <a:pPr lvl="1" eaLnBrk="1" hangingPunct="1">
              <a:lnSpc>
                <a:spcPct val="90000"/>
              </a:lnSpc>
            </a:pPr>
            <a:endParaRPr lang="en-US" sz="500" dirty="0"/>
          </a:p>
          <a:p>
            <a:pPr lvl="1" eaLnBrk="1" hangingPunct="1">
              <a:lnSpc>
                <a:spcPct val="90000"/>
              </a:lnSpc>
            </a:pPr>
            <a:r>
              <a:rPr lang="en-US" sz="2800" dirty="0"/>
              <a:t>Breadth-First Search</a:t>
            </a:r>
          </a:p>
          <a:p>
            <a:pPr lvl="1" eaLnBrk="1" hangingPunct="1">
              <a:lnSpc>
                <a:spcPct val="90000"/>
              </a:lnSpc>
            </a:pPr>
            <a:endParaRPr lang="en-US" sz="500" dirty="0"/>
          </a:p>
          <a:p>
            <a:pPr lvl="1" eaLnBrk="1" hangingPunct="1">
              <a:lnSpc>
                <a:spcPct val="90000"/>
              </a:lnSpc>
            </a:pPr>
            <a:r>
              <a:rPr lang="en-US" sz="2800" dirty="0"/>
              <a:t>Uniform-Cost Search</a:t>
            </a:r>
          </a:p>
          <a:p>
            <a:pPr lvl="1" eaLnBrk="1" hangingPunct="1">
              <a:lnSpc>
                <a:spcPct val="90000"/>
              </a:lnSpc>
            </a:pPr>
            <a:endParaRPr lang="en-US" sz="2800" dirty="0"/>
          </a:p>
          <a:p>
            <a:pPr eaLnBrk="1" hangingPunct="1">
              <a:lnSpc>
                <a:spcPct val="90000"/>
              </a:lnSpc>
            </a:pPr>
            <a:endParaRPr lang="en-US" sz="3200" dirty="0"/>
          </a:p>
          <a:p>
            <a:pPr eaLnBrk="1" hangingPunct="1">
              <a:lnSpc>
                <a:spcPct val="90000"/>
              </a:lnSpc>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391769340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12158</TotalTime>
  <Words>2998</Words>
  <Application>Microsoft Office PowerPoint</Application>
  <PresentationFormat>Widescreen</PresentationFormat>
  <Paragraphs>737</Paragraphs>
  <Slides>48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ゴシック</vt:lpstr>
      <vt:lpstr>Arial</vt:lpstr>
      <vt:lpstr>Calibri</vt:lpstr>
      <vt:lpstr>Calibri Light</vt:lpstr>
      <vt:lpstr>Courier New</vt:lpstr>
      <vt:lpstr>Times New Roman</vt:lpstr>
      <vt:lpstr>Wingdings</vt:lpstr>
      <vt:lpstr>Office Theme</vt:lpstr>
      <vt:lpstr>Warm-up as you come in</vt:lpstr>
      <vt:lpstr>Announcements</vt:lpstr>
      <vt:lpstr>Announcements</vt:lpstr>
      <vt:lpstr>Designing Agents</vt:lpstr>
      <vt:lpstr>Missed Lecture 1 Activity</vt:lpstr>
      <vt:lpstr>Missed Lecture 1 Activity</vt:lpstr>
      <vt:lpstr>AI: Representation and Problem Solving </vt:lpstr>
      <vt:lpstr>Today</vt:lpstr>
      <vt:lpstr>Designing Agents</vt:lpstr>
      <vt:lpstr>Reflex Agents</vt:lpstr>
      <vt:lpstr>Agents that Plan Ahead</vt:lpstr>
      <vt:lpstr>Search Problems</vt:lpstr>
      <vt:lpstr>Example: Travelling in Romania</vt:lpstr>
      <vt:lpstr>State Space Graphs and Search Trees</vt:lpstr>
      <vt:lpstr>State Space Graphs</vt:lpstr>
      <vt:lpstr>More Examples</vt:lpstr>
      <vt:lpstr>State Space Graphs vs. Search Trees</vt:lpstr>
      <vt:lpstr>Tree Search vs Graph Search</vt:lpstr>
      <vt:lpstr>PowerPoint Presentation</vt:lpstr>
      <vt:lpstr>PowerPoint Presentation</vt:lpstr>
      <vt:lpstr>Poll 1</vt:lpstr>
      <vt:lpstr>Poll 1</vt:lpstr>
      <vt:lpstr>A Note on Implementation</vt:lpstr>
      <vt:lpstr>Graph Search</vt:lpstr>
      <vt:lpstr>BFS vs DFS</vt:lpstr>
      <vt:lpstr>Walk-through BFS Graph Search</vt:lpstr>
      <vt:lpstr>Walk-through DFS Graph Search</vt:lpstr>
      <vt:lpstr>Depth-First (Tree) Search</vt:lpstr>
      <vt:lpstr>BFS vs DFS</vt:lpstr>
      <vt:lpstr>Search Algorithm Properties</vt:lpstr>
      <vt:lpstr>Search Algorithm Properties</vt:lpstr>
      <vt:lpstr>Search Algorithm Properties</vt:lpstr>
      <vt:lpstr>Think about it…</vt:lpstr>
      <vt:lpstr>Depth-First Search (DFS) Properties</vt:lpstr>
      <vt:lpstr>Breadth-First Search (BFS) Properties</vt:lpstr>
      <vt:lpstr>Iterative Deepening</vt:lpstr>
      <vt:lpstr>Iterative Deepening</vt:lpstr>
      <vt:lpstr>Uniform Cost Search</vt:lpstr>
      <vt:lpstr>PowerPoint Presentation</vt:lpstr>
      <vt:lpstr>PowerPoint Presentation</vt:lpstr>
      <vt:lpstr>Walk-through UCS</vt:lpstr>
      <vt:lpstr>Walk-through UCS</vt:lpstr>
      <vt:lpstr>In Class Activity!</vt:lpstr>
      <vt:lpstr>Summary</vt:lpstr>
      <vt:lpstr>Breadth-First (Tree) Search</vt:lpstr>
      <vt:lpstr>Uniform Cost (Tree) Search</vt:lpstr>
      <vt:lpstr>Uniform Cost Search (UCS) Properties</vt:lpstr>
      <vt:lpstr>Uniform Cost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Stephanie</cp:lastModifiedBy>
  <cp:revision>624</cp:revision>
  <cp:lastPrinted>2023-01-18T19:45:25Z</cp:lastPrinted>
  <dcterms:created xsi:type="dcterms:W3CDTF">2018-10-11T11:39:27Z</dcterms:created>
  <dcterms:modified xsi:type="dcterms:W3CDTF">2023-01-19T17:21:27Z</dcterms:modified>
</cp:coreProperties>
</file>