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ink/ink15.xml" ContentType="application/inkml+xml"/>
  <Override PartName="/ppt/notesSlides/notesSlide4.xml" ContentType="application/vnd.openxmlformats-officedocument.presentationml.notesSlide+xml"/>
  <Override PartName="/ppt/ink/ink16.xml" ContentType="application/inkml+xml"/>
  <Override PartName="/ppt/notesSlides/notesSlide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ink/ink21.xml" ContentType="application/inkml+xml"/>
  <Override PartName="/ppt/notesSlides/notesSlide7.xml" ContentType="application/vnd.openxmlformats-officedocument.presentationml.notesSlide+xml"/>
  <Override PartName="/ppt/ink/ink22.xml" ContentType="application/inkml+xml"/>
  <Override PartName="/ppt/notesSlides/notesSlide8.xml" ContentType="application/vnd.openxmlformats-officedocument.presentationml.notesSlide+xml"/>
  <Override PartName="/ppt/ink/ink23.xml" ContentType="application/inkml+xml"/>
  <Override PartName="/ppt/notesSlides/notesSlide9.xml" ContentType="application/vnd.openxmlformats-officedocument.presentationml.notesSlide+xml"/>
  <Override PartName="/ppt/ink/ink2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640" r:id="rId2"/>
    <p:sldId id="685" r:id="rId3"/>
    <p:sldId id="730" r:id="rId4"/>
    <p:sldId id="663" r:id="rId5"/>
    <p:sldId id="688" r:id="rId6"/>
    <p:sldId id="692" r:id="rId7"/>
    <p:sldId id="694" r:id="rId8"/>
    <p:sldId id="696" r:id="rId9"/>
    <p:sldId id="697" r:id="rId10"/>
    <p:sldId id="698" r:id="rId11"/>
    <p:sldId id="699" r:id="rId12"/>
    <p:sldId id="700" r:id="rId13"/>
    <p:sldId id="701" r:id="rId14"/>
    <p:sldId id="702" r:id="rId15"/>
    <p:sldId id="703" r:id="rId16"/>
    <p:sldId id="704" r:id="rId17"/>
    <p:sldId id="705" r:id="rId18"/>
    <p:sldId id="706" r:id="rId19"/>
    <p:sldId id="707" r:id="rId20"/>
    <p:sldId id="708" r:id="rId21"/>
    <p:sldId id="709" r:id="rId22"/>
    <p:sldId id="711" r:id="rId23"/>
    <p:sldId id="710" r:id="rId24"/>
    <p:sldId id="712" r:id="rId25"/>
    <p:sldId id="713" r:id="rId26"/>
    <p:sldId id="714" r:id="rId27"/>
    <p:sldId id="717" r:id="rId28"/>
    <p:sldId id="715" r:id="rId29"/>
    <p:sldId id="716" r:id="rId30"/>
    <p:sldId id="719" r:id="rId31"/>
    <p:sldId id="732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570D3-21E5-4B77-B576-4DA921F97F03}" v="1" dt="2023-02-07T17:10:51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1" autoAdjust="0"/>
    <p:restoredTop sz="78115"/>
  </p:normalViewPr>
  <p:slideViewPr>
    <p:cSldViewPr snapToGrid="0">
      <p:cViewPr varScale="1">
        <p:scale>
          <a:sx n="58" d="100"/>
          <a:sy n="58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ephanie" userId="1565e37e99b0f997" providerId="LiveId" clId="{96D570D3-21E5-4B77-B576-4DA921F97F03}"/>
    <pc:docChg chg="modSld">
      <pc:chgData name="Stephanie Stephanie" userId="1565e37e99b0f997" providerId="LiveId" clId="{96D570D3-21E5-4B77-B576-4DA921F97F03}" dt="2023-02-07T17:36:59.036" v="4" actId="20577"/>
      <pc:docMkLst>
        <pc:docMk/>
      </pc:docMkLst>
      <pc:sldChg chg="addSp">
        <pc:chgData name="Stephanie Stephanie" userId="1565e37e99b0f997" providerId="LiveId" clId="{96D570D3-21E5-4B77-B576-4DA921F97F03}" dt="2023-02-07T17:10:51.493" v="0"/>
        <pc:sldMkLst>
          <pc:docMk/>
          <pc:sldMk cId="330162123" sldId="688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330162123" sldId="688"/>
            <ac:inkMk id="4" creationId="{3D19ADBB-1A00-B8BB-6304-FD71285AA62B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2472104041" sldId="692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2472104041" sldId="692"/>
            <ac:inkMk id="3" creationId="{69624D90-A7B9-A4DC-65FA-0421B09A5096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506461089" sldId="694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506461089" sldId="694"/>
            <ac:inkMk id="7" creationId="{897C9886-9D83-6085-77A1-365C7D970CEE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2125592010" sldId="697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2125592010" sldId="697"/>
            <ac:inkMk id="4" creationId="{4AAA65F0-0C08-B97F-CA23-720D12A1132B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3879031908" sldId="698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3879031908" sldId="698"/>
            <ac:inkMk id="4" creationId="{4C65CA9A-2E1D-038D-338E-F02CF3216701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638369337" sldId="699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638369337" sldId="699"/>
            <ac:inkMk id="4" creationId="{DE665DC9-2CF1-7237-08A3-520497B8A27B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2371150122" sldId="700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2371150122" sldId="700"/>
            <ac:inkMk id="4" creationId="{A8408D8C-C697-618C-9702-D75D2B3407E0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3928237363" sldId="701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3928237363" sldId="701"/>
            <ac:inkMk id="4" creationId="{9AFCADB5-DAD8-7973-F590-706178AAF1C7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3171322731" sldId="702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3171322731" sldId="702"/>
            <ac:inkMk id="4" creationId="{7F015C91-C40D-64B8-9807-D8047E888054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436343783" sldId="703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436343783" sldId="703"/>
            <ac:inkMk id="4" creationId="{C8F9D0A9-D492-A6C2-75BF-2EE474E8E1EE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528825633" sldId="704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528825633" sldId="704"/>
            <ac:inkMk id="4" creationId="{F860D78A-C9AB-DF50-B4D4-72A3EF957980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796585536" sldId="705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796585536" sldId="705"/>
            <ac:inkMk id="4" creationId="{E3B93B70-F26E-5BD0-885C-D655E20BDDC6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3476119472" sldId="706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3476119472" sldId="706"/>
            <ac:inkMk id="4" creationId="{128A5A1C-A6C9-65EA-4599-249DFC51FDE1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3404760155" sldId="707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3404760155" sldId="707"/>
            <ac:inkMk id="4" creationId="{D010D534-FADE-9DFA-24C9-74933C547CE5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3222534469" sldId="709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3222534469" sldId="709"/>
            <ac:inkMk id="4" creationId="{F8354CC8-CBFD-5395-1308-FAC5A437389E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2947931191" sldId="710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2947931191" sldId="710"/>
            <ac:inkMk id="4" creationId="{192FBE38-81BF-E42A-836B-418968885425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942073364" sldId="711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942073364" sldId="711"/>
            <ac:inkMk id="4" creationId="{C27568C2-C479-76BF-792B-DCADB049ACDB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2237522139" sldId="712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2237522139" sldId="712"/>
            <ac:inkMk id="4" creationId="{A6B6F071-C330-1999-06C4-3794FA5440A8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1560211244" sldId="713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1560211244" sldId="713"/>
            <ac:inkMk id="3" creationId="{BE3C7FAC-9A95-D04A-3908-AB31E856BB7A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2214544432" sldId="714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2214544432" sldId="714"/>
            <ac:inkMk id="4" creationId="{2DD230C7-7A61-BC43-3154-352F0A1367C7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2992775043" sldId="715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2992775043" sldId="715"/>
            <ac:inkMk id="19" creationId="{F59D99EC-2F22-BC47-AC7A-B94537B54E5A}"/>
          </ac:inkMkLst>
        </pc:inkChg>
      </pc:sldChg>
      <pc:sldChg chg="addSp modSp mod">
        <pc:chgData name="Stephanie Stephanie" userId="1565e37e99b0f997" providerId="LiveId" clId="{96D570D3-21E5-4B77-B576-4DA921F97F03}" dt="2023-02-07T17:36:50.024" v="2" actId="20577"/>
        <pc:sldMkLst>
          <pc:docMk/>
          <pc:sldMk cId="4071047564" sldId="716"/>
        </pc:sldMkLst>
        <pc:spChg chg="mod">
          <ac:chgData name="Stephanie Stephanie" userId="1565e37e99b0f997" providerId="LiveId" clId="{96D570D3-21E5-4B77-B576-4DA921F97F03}" dt="2023-02-07T17:36:50.024" v="2" actId="20577"/>
          <ac:spMkLst>
            <pc:docMk/>
            <pc:sldMk cId="4071047564" sldId="716"/>
            <ac:spMk id="2" creationId="{3607ED6D-EBE2-4F6C-95F3-520138F14888}"/>
          </ac:spMkLst>
        </pc:spChg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4071047564" sldId="716"/>
            <ac:inkMk id="7" creationId="{A2F497CC-1959-2112-E13A-1CDD1BFA146A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1072265760" sldId="717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1072265760" sldId="717"/>
            <ac:inkMk id="4" creationId="{64C23848-8AAD-D04C-1FA6-0B7398AD0B5F}"/>
          </ac:inkMkLst>
        </pc:inkChg>
      </pc:sldChg>
      <pc:sldChg chg="addSp">
        <pc:chgData name="Stephanie Stephanie" userId="1565e37e99b0f997" providerId="LiveId" clId="{96D570D3-21E5-4B77-B576-4DA921F97F03}" dt="2023-02-07T17:10:51.493" v="0"/>
        <pc:sldMkLst>
          <pc:docMk/>
          <pc:sldMk cId="3366207463" sldId="730"/>
        </pc:sldMkLst>
        <pc:inkChg chg="add">
          <ac:chgData name="Stephanie Stephanie" userId="1565e37e99b0f997" providerId="LiveId" clId="{96D570D3-21E5-4B77-B576-4DA921F97F03}" dt="2023-02-07T17:10:51.493" v="0"/>
          <ac:inkMkLst>
            <pc:docMk/>
            <pc:sldMk cId="3366207463" sldId="730"/>
            <ac:inkMk id="3" creationId="{434BD53E-6BC3-8433-E530-3B3B798D6677}"/>
          </ac:inkMkLst>
        </pc:inkChg>
      </pc:sldChg>
      <pc:sldChg chg="modSp mod">
        <pc:chgData name="Stephanie Stephanie" userId="1565e37e99b0f997" providerId="LiveId" clId="{96D570D3-21E5-4B77-B576-4DA921F97F03}" dt="2023-02-07T17:36:59.036" v="4" actId="20577"/>
        <pc:sldMkLst>
          <pc:docMk/>
          <pc:sldMk cId="3540151426" sldId="732"/>
        </pc:sldMkLst>
        <pc:spChg chg="mod">
          <ac:chgData name="Stephanie Stephanie" userId="1565e37e99b0f997" providerId="LiveId" clId="{96D570D3-21E5-4B77-B576-4DA921F97F03}" dt="2023-02-07T17:36:59.036" v="4" actId="20577"/>
          <ac:spMkLst>
            <pc:docMk/>
            <pc:sldMk cId="3540151426" sldId="732"/>
            <ac:spMk id="2" creationId="{3607ED6D-EBE2-4F6C-95F3-520138F1488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5:59:25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24748 2610 1143 0,'3'-5'12'0,"-3"-1"-27"16,2 1 3-16,-2-1 8 0,1 3 10 16,3-3 2-16,0-1-2 0,3 2-6 15,0-3 0-15,2 1-1 0,0 1 3 16,1 0 6-16,3-1 3 0,2 3 0 15,-2 0-2-15,1 1-1 0,-2 2-3 16,-3 1 1-16,-1 0 0 0,-1 2-1 0,-4-1-2 16,-2 1-1-16,-1 0-3 0,0-1-4 15,0 5 0-15,-2 1-2 0,-4 4 2 16,-1 3 4-16,-5-4-1 0,-2 1 2 16,-3-1 0-16,0-2 0 0,0 0-2 15,0-3 0-15,1-2 1 0,0-1 0 0,2-1 2 16,3-1-1-16,3-2 3 0,0-1 3 15,3-1-1-15,-1-2 2 0,2-1-1 16,0-2-2-16,2-4-1 0,2 3-2 16,0-2-6-16,3-3-10 0,3 0 1 15,2-2 3-15,7 0 6 0,2 5 10 16,6 1-3-16,4 1-4 0,4 4-4 16,5 3-3-16,6 6 2 0,2 6 5 15,-1 3 0-15,-5 5 3 0,-6 3-1 16,-8 4-1-16,-5 3-2 0,-6 2 0 15,-7-3-1-15,-3 3 0 0,-2-6 2 0,-3-2-1 16,-1-3 2-16,-3-4 1 0,-5-3 0 16,-1-2 1-16,0-2 1 0,-3-3 2 15,1-2 2-15,1-2 2 0,-3-5 3 16,-2 1 2-16,-1-5 1 0,0 0-4 0,-4-5 0 16,6 2-3-16,3 0-2 0,1-1 3 15,6 0 3-15,1 0 4 16,3 1 1-16,2-1-1 0,1 1-6 0,2 0-4 15,1 1-3-15,4-3-1 0,2 4 1 16,4 1 0-16,4 4-1 0,6 0-1 0,2 4 2 16,7 3-2-1,3 4 1-15,0 5 0 0,-1 5 0 0,0 0 1 0,-8 2-1 16,-4-1-1-16,-6-2-1 0,-6 1-1 16,-1-4 0-16,-3-1 0 0,-4 1-1 15,-1-3-1-15,-2-3 1 16,-3 1 3-16,-5 0 2 0,-3-3 2 0,-3 1 2 0,-6-5-2 15,-2 0-1-15,-4-4 2 16,-1-1-2-16,1-3 0 0,1-1 3 0,-3 1-2 16,3-1 0-16,1-1 2 0,5 1-1 15,7 0 0-15,1 1 1 0,7 3 1 16,1-1 2-16,3 1 5 16,2 1 2-16,2-1 0 0,1 2-2 0,2-1-6 15,2-2-4-15,4 3-1 16,2-2-2-16,6 3-1 0,0 2 1 15,-1 0-1-15,-2 0 0 0,-3 4 1 0,-2 2-2 0,-2 0-2 16,-2 3-1-16,-4 2-1 0,-1-2 0 16,0 0 0-16,-1 1 0 0,-2 0 0 15,-2-1 1-15,-4-1 1 0,-4-3 2 16,0 1 1-16,-3-1-2 0,-2-3 1 16,-2-1 1-16,-4-2-1 15,-2-5 2-15,1-1 0 0,0-1 0 0,4-1 0 16,5-2 1-16,2 0 0 0,3 0 1 0,1 1 1 15,4 1 0-15,2 1 1 0,1 2 0 0,1 0-1 16,3 0 0-16,0-1-3 0,2 1-1 16,1-1-1-16,4 1 0 0,4 1 1 15,3 1 0-15,2 1 1 16,0 3 0-16,-1 0 0 0,-3 0 0 0,-2 3-1 16,0 3-1-16,-4 1-2 0,-2 4 0 15,1 0-1 1,-7 2-1-16,1 1-2 0,-8-2 1 0,-4 2 2 15,-2-5 2-15,-5 1 3 0,-2-3 2 0,-2-2-1 16,-5-1 0-16,1-4 0 0,1 0-2 0,3 0-1 31,2-4-6-31,6 2-12 0,4-1-17 0,3 0-19 0,3 0-18 16,5-3 37-16</inkml:trace>
  <inkml:trace contextRef="#ctx0" brushRef="#br0" timeOffset="1107.46">26365 2696 1074 0,'-9'10'-331'16,"7"-10"3292"0,-5 8-4942-16,4-6 1739 0,2-1 367 15,1 0-783-15,-2-2 728 16,4-1 9-16,-1-2-11 0,4-1-18 0,1-2-17 15,1-3-10-15,3 1-4 0,2-2 0 16,4 1-3-16,3 0-4 0,3-1-5 16,4 2-5-16,7 4 0 0,5 1-1 15,2 1-1-15,4 5 0 0,-7 1 1 16,-4 2-1-16,-9 3 0 0,-9 0 0 16,-2 2-3-16,-7 4 0 0,-1-2 0 15,-1 5-1-15,-4 0 0 0,-2 1-1 0,-4 1-2 16,-5 0-1-16,-3-1 2 0,-8-1 2 15,-9-4 4-15,-8-5 1 0,-6-6 3 16,-1-3 0-16,2-5 0 0,8-5 1 16,2-3 2-16,5-4 1 0,4-1-1 15,0 1 6-15,8 1 1 0,1 1-1 0,3 2 0 16,7-1-5-16,-1-1-4 0,2 1-2 16,3 0 2-16,2 3-3 0,6 2 3 15,3 1 1-15,5 3-3 0,3 1 0 0,2 2-1 16,7 3-1-16,2 1 0 0,6 5 0 15,4 3 0-15,0-1 1 0,3 5 1 16,-3 1-2-16,-5-1 1 0,-8-1-1 16,-7 1 0-16,-3-1-2 0,-5 1 2 15,-2-1-3-15,-1 1 1 0,-7 2 0 16,-3-2-2-16,-4 2 1 0,-4-3 0 16,-2 0-2-16,-4-1 1 0,-3-2 4 15,-6-5 0-15,-3-3 2 16,-4-1 4-16,1-4-2 0,1-3 3 15,6 0 1-15,2-3-2 0,1-1 0 0,3-2-1 16,1-1-2-16,2 2 1 0,6-1 1 16,4 3 2-16,3 2 2 0,0 1 3 0,5 2 0 15,1-3-2-15,3 2-4 16,3-1-4-16,0-1-1 0,6 1 0 0,3 2 0 16,0 0 0-16,4 3 0 0,0 2 0 15,3 1-1-15,3 3 0 0,-2 2 0 0,-2 3 0 16,-1 1 0-16,-2 1-1 0,-1 1 0 15,-5 0 1-15,-4 1-2 0,-5 1 1 16,-4-2-1-16,-3 1-2 0,-2-2-1 16,-4-2 0-16,-2-2-1 0,-3-2 2 0,-5-1 3 15,-4-2 1-15,-3-4 3 0,-3-3 1 16,0-4-1-16,1-2 1 0,4-1 0 16,4-1 1-1,5 2 1-15,8 3 2 0,1 1 2 16,2 3 0-16,2-2 1 0,1 1-4 0,2 2-5 0,2 0-1 15,4 0-1-15,4 2 0 0,7 1 1 16,1 1 0-16,2 3 0 16,-1 1-1-16,-2 1 0 0,1 2 1 15,-4 1-1-15,-1 0 0 0,-4 0 0 16,-4-1 0-16,-5-2-1 0,-3-2-3 0,0 0-1 16,-6-3 0-16,1 2 1 0,-7-2 2 0,1-1 1 15,-3 0 1-15,-3-4 3 0,5 0-1 0,-6-1 1 16,2-2 2-16,4 2-2 15,4 1 1 1,8 4-2-16,0 0-2 0,0-1-1 0,0 1-3 0,0 0-13 0,0 0-23 31,0 0-30-31,2-4-41 0,-2 4-149 16,0 0 158-16</inkml:trace>
  <inkml:trace contextRef="#ctx0" brushRef="#br0" timeOffset="1930.57">26414 4194 1065 0,'11'-32'-40'0,"-2"3"-39"16,-4-5-10-16,-1 6 46 0,0 3 50 0,-1 3 9 16,2 7 12-16,-2 4-4 0,0 3 6 15,-3 3 8-15,0 4 6 0,0 0-2 16,0 1-7-16,-2 1-7 0,0 5 0 15,-2 6 6-15,-2 6 4 0,2 4 0 16,-2 7-5-16,-1 4-6 0,-2 3-8 16,-5 3-5-16,-3 0-2 0,-2 1-1 15,-3 2 4-15,-1-1 0 0,-5 2-1 16,-4-2-4-16,0 0-4 0,-4-5-4 0,-7-2 1 16,-9-8 2-16,-8-4-2 0,-2-3 9 15,-3-8 1-15,4 0 1 16,5-9 1-16,2-7-3 0,2-4 2 15,-3-8 0-15,-5-4 1 0,-8-7-5 0,-1-1-2 16,2-9-3-16,8-1-2 0,6-2-1 16,5-3 0-16,3 1-1 0,0 0 1 15,-6-3 0-15,0-3-1 0,0 0 0 0,4 3 1 16,14 2 2-16,7 6 5 16,6 4 5-16,8 5 6 0,2 5 6 0,4 6 1 15,4 7 0-15,1 3-7 0,1 3-5 0,1 2-7 16,1 1-3-16,-1 0-1 0,1 0-4 15,-1 2 1-15,-1 0 1 0,0 0-1 16,1 0 0-16,-1 0 2 0,0 0-1 16,0 0 0-16,0 0 0 0,0 0-3 15,0 0-1-15,0 0-3 0,0 0-2 16,0 0-3-16,0 0-8 0,0 0-10 16,0 0-9-16,0 0-11 0,-1 0-9 15,1 0-11-15,-1 0-13 0,1 0-18 16,-2 2 32-16,0 1 26 0</inkml:trace>
  <inkml:trace contextRef="#ctx0" brushRef="#br0" timeOffset="-154957.6">17825 10975 1184 0,'-3'0'29'0,"-1"2"-15"0,-2 3-18 16,-3-3 1-16,0 3 3 0,-1-2 6 0,-2 0 1 16,2 2 2-16,-5-3 2 0,-2 1 2 15,0 1 4-15,-4-2 3 0,1-1 4 0,-2 0 0 16,1 0 3-16,-4 3 5 0,2-3 0 15,-4 1 3-15,-3 0-1 0,-5 0-6 16,-5-1-6-16,0-1-7 0,-3 0-7 31,-2-1-2-31,-1-4-1 0,-8-1-2 0,-10-1-1 0,-6 0 0 0,-8-2-1 16,1 3 0-16,4-2 0 0,1 2 1 16,-1-1-1-16,-8 1 1 0,-6-3-2 15,1 3 1 1,-2-1 2-16,5-1 3 0,0 5 3 0,-12-4 0 0,-4-1-2 0,-5 0-4 15,-6-3 3 1,6-1-2-16,-14-4 1 16,0 0-1-16,5 5-4 0,5-2 0 0,19 6 0 15,-6 0 0-15,4 3 6 0,-4 3 6 16,1 0 4-16,11 1 2 0,0-2-2 16,0 2-5-16,1 0-2 0,0 0-2 15,4 3-2-15,14 0-1 0,8 2-1 16,13-1-2-16,10 0 0 0,2-1-1 15,5 2 1-15,-1-3 0 0,3 0 1 16,4 2 0-16,-2-3-1 0,8 0 0 16,3-1 0-16,5 1 0 0,2-1-1 15,4 0-2-15,0 0-6 0,0 0-9 16,0 0-13-16,0 0-9 0,0 0-8 0,5-3 2 16,2-2 0-16,2-4-3 0,6-1-11 15,2-2-21-15,3-2 12 0,7 2 29 16</inkml:trace>
  <inkml:trace contextRef="#ctx0" brushRef="#br0" timeOffset="-154204.75">17704 11202 980 0,'3'0'69'0,"-2"0"77"0,3 0-172 16,-4 0-29-16,-4 2 9 0,-2 2 16 15,-4-1 26-15,0 3 8 0,-2-3 5 16,-8-1 4-16,-3 0 5 0,-2-2 4 15,-1-1 5-15,-2 0 1 0,0-2-1 0,-3 1 0 16,-4-2-2-16,-1-1 0 0,-3-1-3 16,-2-1-1-16,-3-2-1 15,-2 0 2-15,-6 1 0 0,-12 1-1 0,-6 0 0 16,-3-1-5-16,-1 1-2 0,1 2-1 16,0 0 0-16,-10 1-1 15,-8 0-1-15,-3-1-3 0,-4 2-2 0,2-3-1 16,3 1-2-16,-8-2 0 0,-4-2-1 0,0 0-1 15,-1-3 1-15,6-1 0 0,-6 0-1 16,2-1 1-16,0 2 2 0,5 2 2 16,12 0 6-16,-2 2 4 15,-1 0-1-15,0 3-2 0,0-1-1 0,10 3 4 16,10 1 3-16,2 0 3 0,2 2-5 16,-4 0-7-16,6 0-3 15,2 2-4-15,10 1 1 0,5 0 2 0,5 2 1 16,8 2 1-16,5-2 2 15,7 1-1-15,1-1-1 0,5 0-2 0,4-1-4 0,6 0 0 16,0-2 0-16,3-1-1 0,-1-1 0 16,4 0 0-1,-1 0-4-15,1 0-3 0,-1 0-6 0,1 0-7 0,0 0-6 0,0 0-5 16,0 0-10-16,0 0-7 16,0 0-14-1,0 0-12-15,0 0-11 0,0 0-17 0,0 0-23 0,-1 0 68 0</inkml:trace>
  <inkml:trace contextRef="#ctx0" brushRef="#br0" timeOffset="-146027.84">19518 10000 865 0,'-1'-1'32'16,"-1"0"2"-16,-3 0-25 0,3-3-3 16,2 4 4-16,-1-1 8 0,1 1 16 15,0 0 14-15,0 0 8 0,0 0 4 16,0 0-7-16,0 0-14 0,0 0-16 16,1 5-15-16,-2 0-9 0,-1 10-2 15,0 4-2 1,-1 6 2-16,-1 6 2 0,0 4 1 0,0 2 0 0,1 1 2 0,-2 2-1 15,1 0 0-15,1-2 1 0,1 4 0 32,1-2 0-32,2 2-2 0,0 1-2 0,4-4-3 15,1-5-1-15,2-6-2 0,1-3-1 0,3-7 0 16,-3-3 1-16,2-6 2 16,0-1 6-16,1-5 3 0,5-3 8 0,2-3 7 0,3-6 9 0,1-5 11 15,1-5 4-15,1-8-2 0,3-6-8 16,-4-11-13-1,-2-8-10-15,-3-8-6 0,-4-10-3 0,-4-6-1 0,1-2-2 16,-1 4-1-16,-4 3-1 0,-3 9-1 31,-2 6 3-31,-2 10 1 0,-3 12 3 16,4 12 7-16,-1 10 3 0,0 7 2 16,0 5-2-16,0 0-9 0,0 1-13 0,-2 12-2 15,1 10-2-15,0 18 3 0,-2 14 7 16,5 10-2-16,2 8-1 0,5 1 2 15,6 0-5-15,3 0-6 0,7-1-9 16,3-3-6-16,4-6 3 0,1-8 7 0,2-12 22 16,-5-12 28-16,-3-11 22 0,-2-12 21 15,-5-7-3-15,4-9-12 0,8-9-13 16,1-6-18-16,1-10-3 0,-2-6-2 16,-9-8-2-16,-5-10-1 0,-4-9-5 15,-10-9-6-15,-1-6-5 0,-3 5-5 0,-3 0-5 16,-3 7-3-16,-2 6-8 0,-4 4-5 15,-2 9-4-15,3 4-6 0,-3 10-13 16,4 6-11-16,6 11-14 0,1 5-15 16,1 8-19-16,3 2 59 0</inkml:trace>
  <inkml:trace contextRef="#ctx0" brushRef="#br0" timeOffset="-145632.23">20623 10390 1586 0,'9'-6'69'0,"2"0"13"15,0-8-52-15,1-1-33 0,-1-2 2 16,0-3 3-16,-3-1-2 0,0-4-10 15,-1-2-5-15,-4-3-5 0,-1 1 0 16,-2 1 6-16,-4 4 6 0,0 6 5 0,0 4 4 16,-2 4 4-16,-1-1-3 0,-2 4-3 15,-2 0-7-15,-1-1-19 0,2 2-5 16,0 4-4-16,1 2-4 0,-2 5 16 16,-1 4 3-16,-2 5 1 15,3 8 2-15,1 8-9 0,2 6-9 0,5 6-13 16,3 5-11-16,3 2-9 0,6 3-5 15,4 0 5-15,5-2 11 0,6-6 18 16,1-4 20-16,2-7 14 0,1-6 6 16,-1-7-1-16,1-3-14 0,-1-4-119 15,2-3 89-15</inkml:trace>
  <inkml:trace contextRef="#ctx0" brushRef="#br0" timeOffset="-145109.2">21392 10316 1208 0,'-3'-38'44'0,"-7"-4"-7"16,-8-5-14-16,-7 4-18 0,-9 5 1 0,1 10-2 0,6 10-1 16,3 8 0-1,1 4-2-15,-2 7 5 0,-3 4 0 0,0 4-2 0,-2 2 1 16,2 4-2-16,2 1-2 0,2 6 0 15,2-3 2-15,6 1-1 0,5-3 2 16,2-4 3-16,7 2 3 0,2 1 0 16,4 1 2-16,5 4-3 0,6 1-4 0,2 1-3 15,3-7-2-15,4-1 2 16,-2-5 4-16,3-2 5 16,3-3 5-16,1-4 1 0,0-2-3 15,0-7-5-15,1-4-5 0,2-3-6 0,4-7-6 16,0-7-3-16,-3-5-1 0,-9-5 7 15,-2-2 5-15,-5-1 6 0,-2-1 7 0,1 1 5 16,-7-2 2-16,0-1 2 0,-6-1 0 0,1 1-5 16,2 5-2-16,-1 1-3 15,2 6-2-15,-2 6 2 0,-4 8 2 0,-1 5 4 16,2 9 3-16,-2 0-3 0,1 2-7 16,-1 3-9-16,0 0-11 0,2-1-11 15,-1 4-1-15,-1 3-1 16,1 1 5-16,-1 9 7 15,-1 12 5-15,0 12 2 0,1 6 2 0,1 1 1 16,1-1-1-16,-1 0 1 0,2 0 0 0,0 0-3 0,1 3-14 16,2-1-14-16,1-1-12 0,-3-5-2 15,3-8 3 1,-1-9-3-16,-1-8-14 0,1-1 4 0,0-5 24 0</inkml:trace>
  <inkml:trace contextRef="#ctx0" brushRef="#br0" timeOffset="-144427.42">21979 10497 1433 0,'2'2'22'0,"-2"-1"-27"16,0 0-20-16,-2-1-1 0,1 0 17 15,1 0 12-15,0 0 6 0,-1-2-1 16,0-4 0-16,-4-3-3 0,2-9 1 16,-3-8 4-16,2-8 0 0,3-12-2 0,0-6-4 15,-1-3-1-15,1-2-3 0,1 4 0 16,4 1 1-16,2 5-1 0,7 2 0 16,-1-1-8-16,4-1-10 0,1 2-8 15,1 4-2-15,0 10 4 0,-2 11 1 16,2 9 17-16,3 11 7 0,0 9 4 0,-1 7 7 15,-2 10-7-15,-2 9-4 0,-3 7-1 16,2 6-3-16,-3-2 1 0,1-3 0 16,-2-4 0-16,-4-3 1 15,1-2 1-15,-2 0 0 0,0 3 0 0,3-2 0 16,2 0-2-16,0-3-1 0,-1-7 1 16,1-4 1-16,-5-8 0 0,6-3 1 15,-2-2 1-15,1-1 0 0,2-5 6 16,1 1 4-16,3-1 6 0,0-2 4 15,2-2-2-15,-4-2-3 0,2-1-4 16,1-4 0-16,0 0 6 0,1-2 4 0,1-3 1 16,5 0-3-16,-1-5-9 0,4-3-10 15,1-5-8-15,0-1-4 0,-3-4-2 16,-5 0 5-16,-4-1 6 0,-1 1 3 16,-1 2 3-16,-4 3-1 0,-3 4 2 15,-5 2 1-15,-2 7 6 0,-2 5-4 0,0 3-2 16,-2 3-5-16,-2-1-12 0,-1 4-5 15,-5 0-1-15,-1 2-1 0,-1 3 6 16,0 2 5-16,-2 3-3 0,0 4-4 0,-2 2-3 16,1 2-4-16,5 1 1 0,4 3 6 15,3-2 3-15,4 6 4 0,2 1 4 16,5 6 0-16,7 7 1 0,3-5 1 16,3 5 1-16,4-5 7 0,1-6 5 15,0-2 0-15,6-4-2 0,1-4-12 16,0-3-17-16,0-3-19 0,-2-8-18 0,-3-1-22 15,-5-4 2-15,3-6 36 0</inkml:trace>
  <inkml:trace contextRef="#ctx0" brushRef="#br0" timeOffset="-144045.83">23581 9858 933 0,'28'25'238'0,"-208"-19"1450"31,131 3-2445-31,7 2-82 0,7 0 839 0,5 0-3 16,9-1-10-16,2-4-11 0,4 1-14 16,8-2-13-16,4 1 6 0,2-1 8 15,2-2 25-15,2 1 32 0,5 1 13 16,6 2 5-16,4 2-8 0,3 4-16 0,8 3-8 15,4 2-2-15,6 0 0 16,0 0-2-16,2 0 0 0,-6 2 1 0,-9 4-2 16,0-2 2-16,-11 3-1 0,-6-1-2 15,-5-2-1 1,-4 1-1-16,-2-2-2 0,-2-3-2 0,-4-2 0 0,-5-4 2 0,0-2 7 16,-6-2 6-16,-5-1 4 0,1-4-3 15,-3 0-5-15,0-3-8 16,1-3-13-16,2-2-24 15,4-2-33-15,5 2-146 0,6 1 135 0</inkml:trace>
  <inkml:trace contextRef="#ctx0" brushRef="#br0" timeOffset="-143459.16">24504 10150 1233 0,'18'9'418'0,"-29"-18"-257"16,-12-6-169-16,-8-6-29 16,-29-14 32-16,22 10 3 0,-6-1-13 15,-1 4-10-15,-2-4-11 0,0 5-14 0,4 2 4 16,0 3 0-16,2 5 0 0,2 4 6 15,2 7 2-15,9 3-2 0,1 6 4 16,5 4 4-16,7 3 6 0,1 7 15 16,7 7 9-16,7 5 2 0,8 5 1 15,8 3 2-15,2-6 3 0,6-2 5 16,-2-8 6-16,6-3 1 0,-1-3-2 16,-2-5-2-16,1-3-1 0,-4-4 2 0,1-2 1 15,-1-7-3-15,-1-5 2 0,-3-6-1 16,1-6-1-16,0-6-3 15,1-11-8-15,2-10-4 0,1-9-4 16,-1-6 0-16,-3-12 0 0,-2-4-1 0,-6-9-2 16,-1-5-7-16,-3-8 3 0,-1 0 3 15,-4-1 0-15,-2 3 10 0,-2 12 2 16,-4 16 1-16,0 19 5 0,2 18-1 16,-1 18-8-16,3 12-12 0,-2 12-2 15,-3 17 1-15,-1 20 9 0,-2 19 7 16,1 21 1-16,3 18-2 0,5 11 1 15,2 12-1-15,4 0 0 0,3-3 1 0,0-9-1 16,3-14 1-16,1-10 0 0,1-12-1 16,-1-15-1-16,0-16 6 0,-1-15 3 0,-2-15 5 15,-2-8 5-15,-1-8-9 0,-5-5-7 16,0 1 0-16,4-1-45 0,0-5-6 16,6-4-22-16,7-12 24 0,8-11 32 15</inkml:trace>
  <inkml:trace contextRef="#ctx0" brushRef="#br0" timeOffset="-138891.77">25166 10144 1089 0,'-3'-3'34'0,"3"-1"-5"0,-5-5-24 16,-1 0-4-16,0-1 0 0,-3 0-1 16,2 0 0-16,-4 1-1 0,0 1-2 15,-1-1 0-15,-3 0-1 0,-2 1 0 16,3 1 2-16,-4 2-3 16,-1 0 2-16,1 2-1 0,-2 0-1 0,2 3-1 0,1 0 0 15,1 4 1 1,0 3 2-16,2 3 3 0,0 3 0 0,-1 7 1 0,0 5-2 15,-2 8-9-15,2 9-7 0,2 2-9 16,4 2-6-16,3 1 6 0,2-7 5 16,2-4 9-16,2-2 5 0,2-5-1 0,1-8 1 15,1-4 8-15,0-5 10 16,1-3 7-16,0-3 8 0,3-2 0 16,2 0 3-16,3-4 8 0,2 0 2 15,3 0 1-15,6-7-7 0,1-2-1 16,2-6-3-16,-2-2-1 0,1-6-5 0,1-4-13 15,1-7-12-15,-4-3-7 0,-2-3-1 16,-5-3 3 0,-6 4 7-16,-1 3 2 0,-4 6 1 0,-1 8 3 0,-4 9 2 15,1 4 4 1,-2 3 1-16,0 6-4 0,0 0-5 0,0 0-9 0,0 0-8 0,0 0-3 16,-1 0-1-16,-1 4 1 0,2 0 4 15,-4 5 4-15,3 3 0 0,2 6 2 16,1 3 4-16,6 4 1 0,1 5 4 15,6-1 1-15,3-1-1 0,1 1 0 0,-1-6-2 16,-3-5-5-16,0-3-11 0,-1-6-38 16,3-3-26-16,2-3 39 0</inkml:trace>
  <inkml:trace contextRef="#ctx0" brushRef="#br0" timeOffset="-138625.58">25514 10053 1243 0,'29'52'18'0,"-3"-9"-25"16,0 3-4-16,-5-10 6 0,1-4 6 0,0-3 2 0,-2-4-1 0,2-1 1 15,-1-2 2-15,1-4 0 0,-1-2 2 16,1-4 3-16,-3-5 1 0,-5-1 3 15,-1-6-3-15,-2-1-13 0,1-8-37 32,4-8-42-32,3-10-88 0,-1-14-102 15,-1-7 388-15,-5-5-172 0,20-81 135 0</inkml:trace>
  <inkml:trace contextRef="#ctx0" brushRef="#br0" timeOffset="-138401.02">26045 9829 463 0,'10'-22'121'0,"-1"6"83"16,-6 10-37-16,-1 4-98 0,-4 5-42 15,-3 4-29-15,-2 10-3 0,-3 11-2 16,-7 15 3-16,-1 11 3 0,-1 9 3 16,-1 9 3-16,2 5 2 0,2 11 4 0,2 6 12 15,-2 4 10-15,-1 1 8 16,0-7 2-16,0-1-10 0,3-2-10 0,2-7-9 16,2-9-8-16,2-8-3 0,2-10 0 15,0-11-1-15,2-4 1 0,3-7-1 16,-1-4 1-16,1-8 0 0,1-3-2 15,0-5 2-15,0-5 0 0,0-3-1 16,1-2-10-16,-1-3-22 0,0 1-28 0,0-1 8 16,0 0-178-16,0 2 154 0</inkml:trace>
  <inkml:trace contextRef="#ctx0" brushRef="#br0" timeOffset="-110860.03">4914 8204 959 0,'0'1'27'0,"-1"0"-15"0,-4 3-5 0,-2-2-6 0,0 3 0 15,-5-1 0-15,0 2 1 16,1 0-1-16,-2 1 1 0,1-2 1 0,-1 1 2 15,-4-1 9-15,0-4 7 0,-2 1 7 16,-5-1 4-16,-3 0 1 0,-6 1-1 16,-7-2-4-16,-1 2-4 15,-3-2-8-15,-6 0-3 0,-7 0-2 16,-9 3-4-16,-7 5 0 0,-8 1-1 0,-1 1-5 0,3 4 1 16,-5-1 1-1,-2 3-3-15,-1-2 2 0,0 1 1 0,6-1-2 16,7-4 0-16,3-1 0 0,5-2-1 0,0-2 1 15,8-2 1-15,3 0-1 0,5-1 0 16,7-2 1-16,4 1-1 0,4-1 0 0,2 1-1 16,8 0-4-16,3 0-9 0,7 0-11 15,6 1-15-15,1 0-17 0,4-2-22 16,4 0-18-16,1 2 50 0</inkml:trace>
  <inkml:trace contextRef="#ctx0" brushRef="#br0" timeOffset="-110338.22">4836 8507 1408 0,'-4'0'20'0,"-7"0"-29"0,-7 0-9 16,-8-2-5-16,-3-1 18 16,-2-2 7-16,0 1-1 0,-1-3 2 0,1 1-1 15,1 1-1-15,0-1 0 0,3 1 2 16,-3 2-2-16,-2 2 2 0,-7 1 3 15,-8 1 2-15,-4 2 6 0,-7 3 4 16,-7 1-3-16,-7 0-1 0,-2-3-6 16,-10 1-3-16,-2-3-2 0,3 1 0 15,3 1-2-15,8-1 1 0,6 3 0 0,7-2-2 16,2 3 1-16,1-1 1 0,0-1-2 16,3 1 1-16,1 0 0 0,6 0-1 15,4 1 0-15,3 1 1 0,6-3-1 16,3 3 1-16,7 0 1 0,0 1-1 15,2-1 0-15,2-2 0 0,2 2 0 16,6-3 0-16,4 0 1 0,2 0-1 16,3 1 1-16,0-2 1 0,0-3-2 15,-1 3 1-15,3-4 0 0,0 0-1 16,0 0-4-16,0 0-8 0,0 0-15 0,0 0-19 16,-1 0-9-16,0-5-18 0,3-1-20 15,2-3 53-15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43:58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12174 7181 830 0,'3'30'217'0,"3"-29"-139"16,-3 35-124-16,1-106 51 0,0 63-15 15,3 3 3-15,-1 0 1 0,0 1 4 16,0 1 7-16,-2 2 7 0,0 0 5 15,-1 0 5-15,-2 0-2 0,0 0-5 16,0 0-5-16,2 4-10 0,0 5-1 0,2 4 1 16,-2 9 0-16,1 7 9 0,3 9 3 15,-2 4-2-15,-2 6 1 0,2 7 0 16,-5 8-4-16,2 4 0 0,-1 10-3 16,-1 8-1-16,1 3 1 0,0 6-3 15,1 7 11-15,0 5 2 0,-1 3 1 16,1 3 3-16,-2-1-9 0,0 8 5 15,1 7 4-15,2 8 3 0,3 6 1 0,1 1-9 16,1 2-6-16,-1 1-3 0,4-4-3 16,1 4 1-16,1-2 0 0,3-2-2 15,-5 2 1-15,7-3 0 0,0-6-1 16,-2-1 0-16,1-3 1 0,-10-2-1 16,-3-2 1-16,-3-1 0 0,-1-2 0 15,-1-2-1-15,-1 2 0 0,-3 0 2 16,-3-3-4-16,-3 4 1 0,1 0-2 0,-3-4 0 15,4-1 3-15,3-15 0 0,-2-12 0 16,7-14 4-16,0-11 1 0,1-11-1 16,6-9 6-16,-6-10 1 0,3-8 4 15,-1-10 3-15,-2-6-4 16,4-6-3-16,-2-4-5 0,-2-2-6 0,0 0-6 16,1 0 0-16,0 0 2 0,2-4 1 15,4 0 5-15,6-4-2 0,2-6 0 16,7-8-4-16,7-7-4 0,3-4-2 15,4-3-5-15,-2 2 4 0,-1 4 3 0,-2 5 1 16,2 3-3-16,7 2-6 16,5 2-6-16,5 3-6 0,4 4 0 0,-3 4 2 15,1 6 1-15,-1 4 3 0,0 3-8 16,4 4-22-16,0 3-20 0,-2 0-2 0,-1 0 14 16,-3-1 44-16,-11-4 43 0,-8-1 20 15,-8-1 8-15,-9-3-10 0,-3-1-12 16,-2-2 0-16,-1 0 2 0,-6 0 2 15,2-2-1-15,-3-1-12 0,0 0-8 16,1-3-2-16,-1-2-3 0,0-4-1 0,-2-5 1 16,-1-4-8-1,-8-9 0-15,-3-4 2 0,-1-7 1 16,-2-1 3-16,0-11 3 0,1-2 0 0,0-5-1 16,-1 0 1-16,6-4 2 0,0-2 4 0,3-2 4 15,2-5 5-15,2-4-5 0,1-5-6 16,-1-3-6-16,2-7-8 15,1-5 1-15,-1-3-1 0,-1-6 0 0,1 2-2 16,-2-5 2-16,0 2-2 0,0 4 1 16,-1-4 2-16,3 5-2 0,0-4 2 15,0 0 2-15,-1 4 2 0,0 0 2 0,-3 2 3 16,2-1-2-16,-2 0-2 16,1 1-1-16,1 3-4 0,0 4 2 0,1 4 5 15,3 6 7-15,2 6 10 0,2 2 1 16,2 2-6-16,-1-5-6 0,-1-2-8 15,-4-5-5-15,-4 0-1 0,-4 0-1 0,-1 3-1 16,-1 5-2-16,1-1-2 0,-2 1 0 16,-1-5 1-16,-1 0-1 0,-1-2 0 15,0 4 0-15,1-1-1 0,1 2 3 16,1 0 1-16,4 1 1 0,0 3 1 16,0 2-1-16,1 4 1 0,1 2-4 0,1 2-3 15,2-4 1-15,2 3 0 0,0 4 4 31,1 6 2-31,3 11 0 0,1 7 1 0,0 7-1 0,-3 6-1 16,1 1 0-16,1 7 0 16,-1 2 0-16,1 2-1 0,-1 0-7 15,-1 0 5-15,2 1 3 0,-2 4 0 0,0 3 11 0,-1 0-5 32,-1 1 1-32,0 0-2 0,0 4-2 0,0 0-3 15,0-1-5-15,0 3-5 0,0 0-5 16,0-2-3-16,0 1-1 0,0-1 3 15,-1 0 2-15,0 0 2 0,-6 5 5 16,-3 2 1-16,-3 1 3 0,-8 1 2 16,-6 1 0-16,-2 1 0 0,-2 0 1 0,-9 3 0 15,-2-2 0-15,-3 1 0 0,-3-2 0 16,3 1 1-16,3-1-1 0,0 3 0 16,5-3 0-16,-1 0 1 0,0 3 0 15,2-5-1-15,1 0 1 0,5 1-1 16,7-3 1-16,2 2 0 0,0-1-1 15,2-2 0-15,-4 2 3 0,6-3-2 0,3 0-16 16,1-1-34-16,4-2-27 0,3 0 124 16,3-1-61-16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44:08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14290 13214 1135 0,'0'0'55'0,"-2"0"9"16,2 0-30-1,-3 2-33-15,0 0-3 0,2 1-1 16,-2 3-3-16,-1 2-1 0,0 1 0 0,2 2 1 0,-1 4 5 16,2-2 1-16,3 5 4 0,3 4-1 0,5 3 2 15,6 8-1-15,3 5 1 16,7 6 1-16,8 7-4 0,9 4 1 0,10 3 0 15,4 0-3 1,-4 2 1-16,-1-1 0 0,-5-2-1 0,-2 2 3 16,3-4-3-16,0-3-4 0,5-5-6 0,1-3-4 15,0-10-3 1,-7-8-3-16,-8-8 2 0,-12-7-4 0,-12-8-6 0,-4-3 5 16,-3-1-4-16,-1-6 0 0,0-1 7 15,-2-4-5 1,-1-6-2-16,-4-6-7 0,-2-7-8 0,-4-7-12 0,-4-8-38 0,-5-7-50 15,-6-1 77-15</inkml:trace>
  <inkml:trace contextRef="#ctx0" brushRef="#br0" timeOffset="268.08">14861 13710 722 0,'-2'37'38'0,"5"2"26"16,5 14-42-16,7 1-2 0,10 0 9 15,6 3 5 1,8-3-8-16,2 1-9 0,1 1 7 0,2-3 7 0,-6-2 10 15,-3-12 5-15,-7-7-7 0,-7-9-8 16,-3-9-7-16,-7-3-10 0,-3-4-4 16,-5-5-1-16,-3-1 3 0,0-1 4 15,0 0 3-15,0 0-7 0,0 0-7 0,-6 1-5 16,-4-1-6-16,-7-2 2 16,-7-2 4-1,-2 1 3-15,-4-2 3 16,-2 1-1-16,-1-3-2 0,-8 1-2 15,-5-2 1-15,-5 1-2 0,0 0-4 0,2 3-6 16,7 0-8-16,5 4-5 0,2 0-9 16,9 0-11-16,1 2-4 0,8 0-69 15,1 1 72-15</inkml:trace>
  <inkml:trace contextRef="#ctx0" brushRef="#br0" timeOffset="949.6">14174 17167 1420 0,'0'1'34'0,"0"1"-18"0,0 0-31 0,-1-2-6 16,1 0-1-16,0 0-9 0,0 0-1 15,1 0 13-15,-1 0 15 0,0 0 14 16,1 0 8-16,4 2-6 0,1 1-9 16,3 2-4-16,8 4-2 0,7 1 2 15,10 7 0-15,4 1 0 16,8 3 1-16,7 2 0 0,2 4 0 0,5 1 1 16,-4 4-2-16,-5 3 1 0,-5 0 0 15,-2 1 0-15,2-1 0 0,-4-2 2 16,-4-2 0-16,-1-4 1 15,-5-3 0-15,2-2-1 0,2-2-5 0,-3-1-7 0,-5-6-10 16,-6-2-6-16,-6-6-9 0,-6-6-15 16,-3-5-14-16,-2-4-43 0,3-10-17 15,-1-6-2-15,-5-7 0 0,-1-9 30 16,-7-4 7-16,-20-63-61 16,3 48 71-16,-5-2 49 0</inkml:trace>
  <inkml:trace contextRef="#ctx0" brushRef="#br0" timeOffset="1187.56">14804 17028 1001 0,'13'38'77'0,"-1"3"51"16,5 11-72-16,1 3-51 0,4 7 10 15,4 0 14-15,2-4 17 0,5-1 13 16,-7-8-1-16,-2-2-6 0,-1-6-8 16,-13-5-11-16,1-6-9 0,-5-5-10 15,-4-4-7-15,3-3-5 16,-3-3 2-16,-2-3-4 15,1-3-7-15,-6 1-11 0,-2 1-13 0,-10 4-10 16,-15-1 1-16,-9 1 10 0,-8 0 11 0,-2-4 12 16,-1-4 5-1,3-2 0-15,-3-3-4 0,3 0-9 16,1-2-15-16,-1-4-19 0,-2-3 112 0,3 0-60 0</inkml:trace>
  <inkml:trace contextRef="#ctx0" brushRef="#br0" timeOffset="2901.26">22477 13132 1797 0,'-1'0'27'0,"-1"0"-58"16,0 2-21-16,3 1-26 0,2 4-5 16,3 4 10-16,6 7 0 15,4 9 13-15,9 7 17 0,9 7 14 0,12 9 15 16,3 3 7-16,7 7 6 0,6 9-1 16,8 4 1-16,4 3 1 0,-1 3 0 15,-6-1 0-15,-7-3-3 0,-6-9 7 0,-7-13 11 16,-9-12 6-16,-14-14 6 15,-7-8-7-15,-2-4-11 0,6-3-16 0,2-2-16 16,2-2-13-16,0-4-14 0,-6-4-12 16,0-6-12-16,-1-6-65 0,1-9-22 15,-3-9-7-15,-6-12 5 0,-5-10 70 16,-5-8 39-16,-7-3 29 0,-4 0 26 0,-7 4 16 16,-3-2 17-16,0 6 25 0,3 8 21 15,1 10 32-15,4 14 21 0,8 14 1 16,5 9-14-16,0-1-30 0,0 1-33 15,-5 3-27-15,1 7-14 0,-1 15-8 16,3 15-4-16,3 11 6 0,5 10 9 0,4 1 8 16,1-1 10-16,3-1 2 15,-1-3 0-15,1-1-3 0,0-1-2 0,0-4-3 16,-2-2-2-16,2-9-1 16,-4-7-9-16,-6-9-5 0,1-5-5 0,-2-5-2 15,-1-5 5-15,2-5 5 16,-6 1 1-16,-1-2-3 0,-3-1-7 0,3 3-4 15,-8 1-2-15,-3-1-1 0,-10 3-7 16,-7 1-14-16,-8-1-20 0,-1-4-24 16,-1 1-19-16,-4-4 315 0,0-1-188 15</inkml:trace>
  <inkml:trace contextRef="#ctx0" brushRef="#br0" timeOffset="3771.91">22321 16894 1565 0,'23'17'164'0,"20"-6"525"16,-43-11-799 0,1 0 476-16,-22-14-872 0,-19 5 95 0,44 11 378 0,6 3-4 15,8 2 4-15,10 6 14 0,6 0 11 32,0 6 5-32,7 4 2 0,-2 2 1 15,8 2 3-15,8 5 2 0,7 5 1 0,13 7-4 16,13 8-1-16,-3 3 0 0,2 5-1 15,-7 0-2-15,-13-5 8 0,-9-7 9 16,-5-4 10-16,-6-7 4 0,-2-2-7 16,2-4-9-16,-3 0-11 0,-6-2-10 15,-8-2-11-15,-5-5-11 0,-7-5-8 16,-4-7-7-16,-6-4-7 0,-7-6-3 16,0 0-3-16,-1 0 8 0,1 0 10 15,2-2 6-15,-4-2 11 0,0-1 4 16,-2-4 2-16,-2-4 8 0,3-5 2 15,-4-4 5-15,-1-3 3 0,0-5 3 16,-2-1 2-16,0 2 1 0,1 0-3 0,-2 4 0 16,2 4-2-16,0 3-1 0,-1 2 1 15,2 5 5-15,2 2 0 0,2 2 0 16,-2 3 2-16,5 4-2 0,0 0 1 16,0 0 4-16,0 0 4 0,0-2 4 15,0 2 8-15,0 0 2 0,0 0-15 0,-1 0 3 16,0 0-6-16,0 2-4 0,0 1 6 15,4 1-10-15,4 3-5 0,4 8-2 16,6 9 0-16,5 9 2 0,4 10 0 0,-1 3-6 16,1 0 24-16,-5-7 36 15,-4-9 26-15,-5-9 19 0,-6-6-18 0,-3-4-37 16,-2-7-25-16,1 3-10 0,-3 0-7 16,-1-5-10-16,-1 4-11 0,-11 0-27 15,-7 3-5-15,-9 1 5 0,-9 1 20 16,-1-4 27-16,-3-1 10 0,-3-4 3 15,-5-1-7-15,3-1-3 0,1 0-1 0,3 0-5 16,4-2-24-16,-3 0-34 16,2-4-12-16,0 0 28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44:30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27250 9990 1022 0,'0'0'97'0,"2"1"117"0,-1 1-203 16,5 2-26-16,-3 0-5 0,4 4 7 15,6 5 11-15,3 3 2 0,11 5 2 0,5 3 1 16,11 5 0-16,1 4-2 0,7 4 1 16,10 2 0-16,-3 2 0 0,4 0 2 15,-7-2-2-15,-12-3 1 0,-10-6-1 16,-7-5-1-16,-5-4 2 0,-2-3-1 16,-5-3-2-16,-3-5 0 0,-5-4 0 15,-4-3-1-15,-2-3 4 0,0 0 4 0,0 0 2 16,0 0-2-16,0 0-3 15,-4-5-5-15,-4-2-4 0,-4-5 7 0,-7-7 5 16,-4-6 5-16,-3-4 1 16,-5-4-4-16,-3-1-3 0,-4-1-1 0,-5 1-2 15,-1 2-1-15,-1 0 1 0,6 5-2 16,5-1 1-16,4 3 0 0,5 5-2 16,3 3 1-16,4 6 1 0,5 3-2 15,7 3 1-15,1 1-1 0,5 4 0 0,-1 0 4 16,1 0 6-16,0 0 3 0,0 0 3 15,0 0-4-15,0 0-6 0,0 0-6 16,2 1-1-16,3 4-4 0,3 0 2 16,10 7 2-16,5 9-1 0,9 7 2 15,8 5 0-15,7 8 0 0,8 2 1 0,4 0 1 16,-4-1-2-16,-10-5 1 0,-6-3 2 16,-8-7-2-16,-3-3 1 0,-6-6 1 15,-6-5 3-15,-3-4 5 0,-5-3 3 16,-2-3 1-16,-5-3-3 0,0 0-4 15,-1 0-2-15,0 0 2 0,0 0-1 16,-1-1-10-16,-5-3-7 0,-4-3-5 0,-7-8 1 16,-11-11 8-16,-9-10 8 15,-5-6 1-15,-6-6-1 0,-8 0 2 16,-6 0-3-16,0 4 1 0,6 2 0 16,7 8 0-16,9 3 0 0,3 3 0 15,5 3-1-15,6 6 1 0,7 5-2 0,7 5-1 16,4 4-3-16,8 5 8 0,0 0 16 15,0 0 9-15,0 0 7 0,0 0-6 16,0 0-15-16,0 0-11 0,4 5-4 16,7 0-4-16,10 9 3 0,9 8 0 15,15 13 1-15,9 10 0 0,11 7-1 0,11 6 1 16,1 3 0-16,0 1 1 0,-7 1 0 16,-5-3 0-16,-4-4-1 0,-6-8 0 0,-7-8 1 15,-8-7-1-15,-8-9 0 0,-5-5 0 16,-8-5 0-16,-10-7 0 15,-7-6-1-15,-1-1 0 0,0 2-1 0,0-1-3 16,-1-1-5-16,0 0-9 0,0 0-9 16,0 0-15-16,0 0-16 0,-4-8-8 15,2-6-112-15,-5-15 113 0</inkml:trace>
  <inkml:trace contextRef="#ctx0" brushRef="#br0" timeOffset="761.82">28095 9842 1462 0,'0'0'81'0,"-1"0"52"16,-3 0-126-16,1 1-26 0,-5 6-2 15,-3 1 7-15,-6 5 9 0,-6 4 3 16,0 3 2-16,-3 3-1 0,-1 1 0 0,-1 2 1 16,-2 3 0-1,-2 2 0-15,-3 5 0 0,-2 3 0 0,-3 4 0 0,-4-1 0 16,-1 3 0-16,1-4 1 0,4-5 1 16,6-2-2-16,10-4 0 0,3-2 1 15,5-3 0-15,2-1 1 0,1-6 0 16,-1-3-1-16,3-6 1 0,2 2 0 15,3-6-1-15,2 0 2 0,1-2-1 0,1 2 1 32,2-5 1-32,0 0 2 0,0 0 2 0,0 0 11 15,0 0 10-15,0 0 10 0,0 0 11 0,5-2-4 0,-1-1-5 16,3 0-5-16,10-5-13 0,3-7-7 16,14-8-16-16,10-7-10 15,9-7-7-15,10-5 0 0,-4-3 8 0,-4-2 4 16,-4-1 4-1,-1-3 1-15,-2 5 0 0,5 1 2 0,-7 2 1 0,-2 7 2 0,-5 4 6 16,-6 0 5-16,-6 9 1 16,-7 3-1-16,-3 5-2 0,-7 5-3 0,-5 2-2 15,0 4-4 1,-3 1-8-16,-2 3-1 0,0 0-7 0,0 0-4 0,-2 1-3 0,-3 1-10 16,1-1-6-1,-3 5 5-15,-9 6 7 16,-7 2 10-16,-11 5 9 0,-8 5 2 15,-2 4 0-15,-5 5 1 0,2 2 0 16,-3 5 1-16,1 0 0 0,0 2 1 0,-3 2-2 16,0-1 0-16,-4 0 0 0,3-1 0 15,5-1 0-15,6-3 0 0,4-2 0 16,6-5 1-16,4-4-1 0,4-6 0 16,8-4 0-16,1-6 1 0,2-1 7 15,5-2 1-15,-1-2 4 0,4-2 0 16,2-1-5-16,1-1 1 0,2-2 3 15,0 0 5-15,0 0 5 0,0 2 0 16,0-2-1-16,0 0-5 0,-2 0-6 0,2 0-4 16,0 0-2-16,0 0-4 15,0 0-8-15,0 0-14 0,0 0-24 0,2 0-22 16,-2 0-24-16,0 0-34 0,0-2 689 16,4 0-440-16</inkml:trace>
  <inkml:trace contextRef="#ctx0" brushRef="#br0" timeOffset="3175.82">9000 5829 1236 0,'-1'0'185'0,"1"0"985"0,-1 0-2437 16,3 0 2571 0,-2 0-2040-16,2 0 166 0,-1-2 570 0,2-1 5 15,-1-3 8-15,0-1 7 0,4-5 8 16,1-1 2-16,2-5 4 0,3 0 1 0,1-4 0 16,4-2-4-16,2 0-5 0,1-4-7 15,1-2-6-15,0 0-4 16,0-1 1-16,-4 0 5 0,-1 5 2 0,-4 1 0 15,-5 5-5-15,2 3-7 0,-2 3-2 16,-2 4-2-16,1 1 3 0,-4 2 2 0,1 3 3 16,-1 2 0-16,-2 2-2 0,0 0-5 15,0 0-10-15,0 0-7 0,0 4-4 16,0 0-1-16,-2 7 6 0,1 8 6 16,-1 9 3-16,-1 11 5 15,0 10 0-15,0 6 0 0,0 5 1 16,-2 7 0-16,2 3 0 0,1 6 0 0,2 3 0 15,3 5 0-15,1-2 1 16,4-7 0-16,2-11-1 0,-3-12 0 16,-1-12 0-16,1-9 0 0,-1-6 0 15,1-5 2-15,-1-6-1 0,-5-5 1 0,1-4 2 16,-2-2-8-16,0-3-7 0,1 0-14 16,3-1-21-16,-3-1-3 0,3-2-8 15,-2-1-5-15,10-8-2 0,8-5-99 0,5-3-171 16,4-3 195-16</inkml:trace>
  <inkml:trace contextRef="#ctx0" brushRef="#br0" timeOffset="3411.14">9537 6299 393 0,'42'-1'81'16,"65"-22"317"31,-114 29-374-47,-6 7 20 0,-8 1 19 0,-10 2 19 0,-6 2-10 16,-8-2-17-16,-2 2-15 0,-6-2-17 15,-6 0-9-15,0-3 2 0,-7-3 4 16,3 1 7-16,3-2 7 0,5-2 6 15,7 0 2 1,10 0-2-16,8-1-7 0,5-1-9 0,2 0-10 16,3-2-5-16,4 2-6 15,4-5 2-15,9 1-3 0,2-1-11 0,1 0-21 0,0 0-23 16,1 0-8-16,6-7 5 0,7-2 711 16,8-8-477-16</inkml:trace>
  <inkml:trace contextRef="#ctx0" brushRef="#br0" timeOffset="3885.53">10019 5987 1669 0,'0'0'13'0,"-2"0"-43"0,2 0-12 0,-1 2 1 16,1 4 23-16,4 5 10 0,-1 8 2 16,3 7 1-16,0 4 1 0,1 3-1 15,-1-1-1-15,1-1 1 0,-2-6 1 16,1-6-1-16,-2-5 0 0,0-5 3 16,-3-8 2-16,-1 0 2 0,1-1 8 15,-1 0 11-15,0 0 9 0,2-3 8 16,-1-5-6-16,0-3-13 0,3-8-12 0,-1-7-13 15,3-9-8-15,0-2-2 16,6-1-1-16,2 1 5 0,4 5 6 0,4 3 0 16,0 1-1-16,4 1 0 0,1 3-2 15,2 2 5-15,-2 5 3 0,0 4 3 16,-6 2 6-16,-6 4 0 0,-2 3-3 16,-6 3-3-16,1 1-4 0,1 3-5 0,0 4-4 15,0 6-1-15,-1 3-1 16,1 6 1-16,-1 6 6 0,-4 6 1 0,1 1 2 15,-3 4 1-15,-2-1-1 0,1-2-3 16,0-4-10-16,0-9-13 0,0-7-11 16,-1-7-8-16,3-5-4 0,-1-3-7 15,2 1 6-15,5-4 2 0,3-3 35 16,6-8 9-16</inkml:trace>
  <inkml:trace contextRef="#ctx0" brushRef="#br0" timeOffset="4184.97">10868 5825 1010 0,'1'4'29'0,"-3"5"-2"0,2 4-23 15,-6 5-2-15,4 3 0 0,-2 3-1 16,2 2-1-16,4 0 0 16,2 4 0-16,1-3-2 0,3 0-3 0,2-5 3 15,3-1 10-15,4-5 10 0,0-4 6 16,7-3 3-16,1-2-7 0,1-5-2 15,5-2-2-15,-3 0 3 0,4-7 4 0,-2 0 5 16,-5-4 3-16,3-3-1 0,-4-2-3 16,-2 2 1-16,-8 1 2 15,-2-1 2-15,-7 2-2 0,-1-4-10 0,-1-1-15 16,-4-3-18-16,-3-6-16 0,0-1-14 0,-5 1-3 16,0 3-4-16,-1 1-5 0,2 3-8 15,2 1 25-15,5 3-110 0,5 0-16 16,4 0 96-16</inkml:trace>
  <inkml:trace contextRef="#ctx0" brushRef="#br0" timeOffset="4777.07">11503 6063 783 0,'0'1'18'0,"0"1"26"15,-1-2 19-15,1 0 30 0,-1-3 32 16,1 3-11-16,2-1-19 0,0 0-17 16,1-1-18-16,0-4-13 0,2-3-17 15,2-4-14-15,-2-7-10 0,5-2-3 16,4 1-2-16,-1-2-1 0,4 3 0 0,3-1 0 16,2 4-1-16,-1 1-1 15,1 3 0-15,-4 4-1 0,-1-2-3 0,0 5 0 16,-5 3 0-16,0 3-10 0,-2 0-2 0,-4 3-4 31,2 5-11-31,-3 1 6 0,-1 5 1 0,2 7 1 0,-3 3 6 0,1 1 5 16,-4 1 2-16,-3-5 5 0,1-3 3 15,-1-3 0-15,2-6 3 0,1-6 2 16,1-3 2-16,-1 0 1 0,0 0-2 0,0 0 8 16,0 0 4-16,1-1 9 0,0-5 3 15,1 1-8-15,4-8-6 16,0-5-12-16,3-3-9 0,2-4-2 0,0 0-2 15,0 6 5 1,4 1 6-16,-1 2 0 0,3 0 0 16,0 1 2-16,0 3 0 0,4 3 3 0,0 4 0 0,2 1-3 15,1 4-1-15,-3 4-2 0,-3 2-1 16,-2 3 0-16,-3 1-2 16,-2 4-2-16,-2-2-2 15,-2 3-2-15,-2-3-6 0,-1 2 1 0,-3 1 1 0,2 1 3 16,-2 1 8-16,0-1 5 0,0 1 0 15,-1-3 0-15,1 0 0 0,0-2-1 16,0-4-1-16,3 1-1 0,-1-2-2 0,-1-3 0 16,1-1-3-16,-1 0-12 0,0-1-15 15,2 0-20 1,1-2-43-16,3 1-46 0,2 0-46 16,0-2-35-16,1-1 115 0</inkml:trace>
  <inkml:trace contextRef="#ctx0" brushRef="#br0" timeOffset="5818.5">12479 5298 1273 0,'3'31'37'15,"1"4"-5"-15,-2 22-33 0,2 10 0 0,0 5 0 16,0 5 2-16,1-1 0 0,-2-2 1 16,-1 0 1-16,-3-3-1 0,-2-5 1 15,5-4 1-15,0-10-1 0,5-11-1 16,-2-12 1-16,-2-13-1 0,-1-14 7 16,-1 0 7-16,1 2 18 0,-1-4 22 15,1-1 12-15,-2-1 10 0,0-2-10 0,0-1-19 16,1-3-17-16,3-10-19 0,1-6-19 15,6-8-13-15,-1-3-3 0,1 2 1 16,0 3 7-16,0 7 10 0,-1 6-1 16,3 0-1-16,0 4 1 0,4 0 0 0,2 0-1 15,4 3 0-15,3 1 0 0,-1 3-1 16,0 2 3-16,0 2 0 0,-4 1 1 16,-2 2-2-1,-3 1 3-15,-3 1-1 0,-2 0-2 0,-5 0-3 0,-2 1-9 16,-2 2-16-16,-2 2-4 0,-6 5 5 15,-3 2 8-15,-9 3 16 0,-4 4 6 0,-3-1-4 16,-6-2-3-16,2-4 0 0,4-4 2 16,5-4 5-16,6-1 1 0,2-3 1 15,4-1 1-15,2-2-1 16,3 1 3-16,3 1-3 0,0-2-11 0,1 1-10 16,2 0-8-16,-3-1-1 15,4-1 7-15,-2-2 12 0,3 0 5 0,1 1 5 16,3-1 3-16,6-1-1 0,1 0-1 15,0-2 2-15,1 1-2 0,0-1 0 16,-1 3 1-16,2-1-1 0,5-1 0 0,3 3 1 16,0-3-1-16,2 1 0 0,-1-3 1 15,-1-1-1-15,4 0 0 0,-1 0 0 16,2-2 0-16,1 0 0 0,0-1 1 16,-2-2 0-16,0-1-1 0,-4-1 1 0,2 1 2 15,0-1 1-15,-1 0 7 0,1 1 6 16,-2 1 3-16,-3 1 3 0,-2 1-5 15,-2 1-5-15,-6 1-3 16,-7 1-1-16,-2 1 5 0,-4 3 7 0,1 1 2 0,-1 0-7 16,-4 0-6-16,0 2-10 0,-5-1-12 15,-5-1 5-15,-4 3-1 0,-3 0 4 16,-2 5 3-16,1-2-2 0,3 5 0 16,0 0-4-16,2 2-4 0,6-2-4 15,1 1-9-15,5-2-12 0,4 0-6 16,1 0 2-16,5-1 0 15,3 3 14-15,7 0 8 0,11 4 5 0,10 4 8 16,15 0 4-16,5 1 0 16,1-1 1-16,0-3 0 0,-5-2-1 0,-6-3 1 15,1-3 0-15,-4-3-1 16,-4 0 0-16,-3-2 1 0,-6-1 1 0,-7-1 11 0,-6-2 18 16,-5 1 12-1,-7-1 11-15,-1 2 3 0,-4-2 0 0,0 3 7 0,0-3 3 16,-2 0-7-1,1-1-16-15,0-4-21 0,-4-4-16 0,1-2-7 0,0-6 1 16,2 2 7-16,2-3 1 0,3 3 5 0,5-2 2 16,5 0-5-1,5-2 1-15,5-1-2 0,9-1-3 0,-1 2-1 16,6 3-1-16,1 0-3 0,3 2 1 0,5 2-2 0,4 1 3 16,2 0-8-16,1 3-12 0,0 1-14 15,-7 0-26-15,-1-1-12 0,-1-3 606 16,-5-5-407-1</inkml:trace>
  <inkml:trace contextRef="#ctx0" brushRef="#br0" timeOffset="15478.19">5483 7990 599 0,'-8'0'18'0,"1"2"-1"0,-2 0 7 0,1-1-4 15,3 3 7 1,1-2 0-16,-1-1-1 0,1 1 8 0,0 0 8 0,4 0 5 15,0-2 1-15,0 0-4 0,0 2-7 16,0-2-5-16,0 0-2 0,0 0 1 0,0 1 2 16,0-1 0-16,0 0 0 0,0 1 0 15,0-1 0-15,0 0 0 16,0 0-3-16,0 0-4 0,0 0-4 16,0 0-2-16,0 0-1 0,0 0-4 15,0 0-2-15,0 0-3 0,0 0-1 0,1 0 0 31,-1 0 2-31,0 0 1 0,0 0 0 0,0 0 0 0,0 1-2 0,2-1-2 16,-1 0 1-16,-1 0 0 0,0 0 1 16,0 0 3-1,0 0 0-15,0 0-1 0,0 0-1 16,0 0-5-16,0 1-1 0,0 0-1 16,-4 1-4-16,2 1 1 0,1 0-1 15,-1 2 0-15,1-1-2 0,-2 2 1 16,0 0-1-16,2-1 1 0,-1 1 0 15,1-1 0-15,-2 2 1 0,1 0 0 0,1 0-1 16,0 0 0-16,0 1 1 0,1 4-2 16,0 1 0-16,1 4 1 0,1 3-2 15,3 5 1-15,1 2 0 0,3 3 1 16,2 2-1-16,2-1 2 0,0 2 0 16,2-1 0-16,3 0 0 0,-2-3 0 15,0 1 1-15,-4-2-1 0,1 1 1 16,2-2-1-16,-6-1 0 0,1-2 0 15,-3-3 1-15,-5 0 0 0,5-3-1 16,0 4 0-16,2-5 0 0,0 1 0 16,3 2 0-16,-1-2 0 0,-1-1 0 0,2-1 1 15,0 2 0-15,0-2-1 0,-1 0 1 16,2-1 0-16,-1-2 0 0,-2-1 0 16,0 2 1-16,-1-5-2 0,-2 0 2 15,0 0-1-15,-2-4-1 0,1 2 1 0,-3 0-1 16,1-3 0-16,-2 1 1 0,0-2 1 15,-1-3-2-15,1 4 2 0,1-4 0 16,-3 0-1-16,1 0 1 0,-1 0 1 16,0 0-1-16,0 0 0 0,0 0 2 15,0 0-2-15,0 0 1 0,0 0 1 0,0 0-1 16,0 0 0-16,0 0 2 0,0 0-2 16,0 0 1-16,0 0-2 0,0 0-2 15,0 0-1-15,0 0-2 0,0 0 1 16,0 0 1-16,0 0 1 0,0 0 0 15,0 0 0-15,0 0 2 0,0 0-1 0,0 0 0 16,0 0 1-16,0 0-2 0,0 0 1 16,0 0 0-16,0 0-1 0,0 0 0 15,0 0 0-15,0 0-1 16,0 0 0-16,0 0-1 0,0 0 0 0,0 0-1 16,0 0 0-16,0 0 0 0,0 0-1 15,0 0 0-15,0 0-1 0,1 0-1 16,2 3 1-16,-1-1 0 0,3 2 0 15,2 1 2-15,2 3 0 0,2 2 1 16,4 4 2-16,4 1-1 0,5 3 1 16,6 3 1-16,5 2-1 0,5 3 0 15,0 1 0-15,4 3 0 0,5 5 0 0,4 1 2 16,9 4 0-16,7 5 1 0,2 3 1 16,10 3-1-16,7 2 3 0,6 3 1 0,5 1 2 15,4 3 2-15,6 3 1 16,3 1-2-16,4 4-1 0,6 4-2 0,5 0-3 15,7 5-1-15,2 1-1 16,6 3-1-16,4 3 1 0,-4-1 2 0,3-2 1 16,-3-3 1-16,0 2 0 0,9 4 0 0,10 10-3 15,9 5 0-15,-2 1-3 0,2-1 14 16,-6-9 12-16,-2 1 1 0,-4-2 3 16,6 4-17-16,5 2-11 0,-3 4-2 15,13-3 0-15,-7-1 0 16,-5-3 0-16,6-2 2 0,-14-5-1 15,-5-1 0-15,-4-4-1 0,-5-3 0 0,-2 1 1 16,1 0 0-16,1 4-2 0,-5 0-2 0,0-1 0 16,-7-4-1-16,-5-4 3 15,-2 3 1-15,-6 0 0 16,-4-3 0-16,-3 4-6 0,3 0-5 0,1 1-1 16,-3 5 0-16,-9 2 5 15,-15-3 6-15,-12-6 4 0,-6-9 2 0,-1-5 1 0,-10-5-1 16,-6-3-5-16,-8 1-1 0,-11-3 1 15,-6-4-1-15,-5-6 1 0,-7-10 2 16,-4-8-2-16,-2-6 1 0,-4-6 0 16,-2-2-1-16,0-1 0 0,-2 1-1 0,1-2-4 15,-1 1 1 1,0-3-1-16,-2-2-3 0,-2-2-3 0,1 0-5 0,0-2-3 16,-1 0 3-16,0 0 5 0,0 0 2 0,0 0-1 15,1 0-7-15,-1 0-8 0,0 0-8 16,0 0-4-16,1-2 1 0,3-3 7 15,4-4 10-15,2-4 9 0,3-8 5 16,5-2 3-16,0-10 0 0,-1 2 2 16,0-5 0-16,-4 0 0 0,2 4 0 15,1 3 2-15,-2 2 4 16,1 7 5-16,-5 1 4 0,0 4 2 0,-2 6 0 0,1-1 3 16,-1 6 0-16,-4-2 6 15,1 4 6 1,-3 2 4-16,0-1 0 0,-2 1-3 0,0 0-6 0,0 0 2 15,0 0-10 1,-1 0-1-16,1 0-2 0,0 0-14 0,-2 1-7 0,3 5-7 0,-1 8-15 16,-4 14-9-16,-4 18-2 0,-4 16 0 15,-1 5 9 1,4-1 23-16,2-11 14 0,1-7 1 0,0-7 5 0,0-1-10 16,1-3-4-16,-1-9 5 0,3-6 7 15,2-8 0-15,-2-7 4 0,2-2-8 16,0-4-9-1,-1 0-8-15,-3 1-1 0,0-6-5 0,-3 1 1 16,-3-5 5-16,-8-1 2 0,-7-4 7 16,-8-8 8-16,-4-1 0 0,-1-6 1 15,-3-5-1-15,4 1-5 0,-2-2 1 16,1 2-1-16,-1 1 0 0,-2 2-1 16,2 4 0-16,3 4 0 0,7 4 0 15,10 5 0-15,8 3-1 0,6 5 2 16,6 4 3-16,-1 0 4 0,1 0 2 0,0 0 7 15,0 0-2-15,0 0-10 0,0 0-11 16,0 0-18-16,0 0-23 0,0 0-20 16,0 0-37-16,0 0 685 15,0 0-449-15</inkml:trace>
  <inkml:trace contextRef="#ctx0" brushRef="#br0" timeOffset="16474.33">5569 8003 1291 0,'24'17'48'15,"0"29"435"17,-51-46-736-32,36 18-74 0,3 0 328 0,2-5 8 15,3 3 6-15,2-2 8 0,7 0-1 16,1-1-3-16,2-1-4 0,1 0-5 16,-1-2-4-16,-1-1 0 0,-2-2-1 15,-4-2 1-15,-3 1 1 0,-6-3-1 16,-4 0-1-16,-8-3 1 0,0 0 1 15,-1 1 4-15,0-1 1 16,-1 0-2-16,-7-1-3 0,-4-4-4 0,-5-2-1 0,-6-6-2 16,-9 1 2-16,1-5 0 0,-4 0-1 15,2 2 1-15,5-2 1 0,2 3 4 16,3 3 2-16,1-1 0 0,0 0-4 16,-3-1-2-16,1 1-3 0,-1 0 0 0,6 3 0 15,9 5 3-15,3 2 8 16,7 2 7-16,0 0 1 0,-3 2-4 0,-1 2-9 15,-3 6-5-15,-5 7 1 0,-4 8 2 16,2 5 0-16,-4 5 1 0,0 1-2 16,1 2-1-16,-2 4 0 0,0-4 0 15,-3-1-1-15,1-4 2 0,-1-8-1 16,4-3 1-16,2-2 2 0,4-5 3 16,0-2 0-1,4-5-1-15,3 0-2 0,1-6-2 0,2-1 3 0,2-1-4 16,0 0-3-16,0 0-14 0,-2-1-19 15,2 1-12-15,2-2-4 0,5-5 0 16,5-4 261-16,7-6-158 0</inkml:trace>
  <inkml:trace contextRef="#ctx0" brushRef="#br0" timeOffset="29166.71">2107 11110 1074 0,'-18'16'33'15,"-9"2"-12"-15,-9 3-4 0,-10 0-3 0,-6-2 1 0,-4-3-1 16,-7-4-5-16,-3-1-3 0,5-6-1 16,4-1-3-16,11-4 1 0,11 0 0 15,6-2 3 1,7 0 6-16,6 1 7 0,6 1 9 0,4 0 6 0,3-1 4 0,2 1 1 16,1 0-3-16,-1 0-5 15,-1 0-7-15,2 1-8 0,0-1-6 0,0 1-6 16,-1 4-5-16,1 4-1 0,0 5-3 15,0 10 2-15,-1 8 2 0,1 9-1 0,0 9 1 16,2 11 1-16,-2 10-1 0,-1 15 1 16,-3 13 1-16,-1 15-1 0,0 12 1 31,-3 12-1-31,1 9 0 0,0 7 1 16,3 4 0-16,1 4 0 0,-1 2-1 0,1 0 1 15,-2-2-1-15,2-5 1 0,-3-9 0 0,-2-11-1 0,2-8 3 16,-3-8 1-16,0-5 1 15,1-8 5-15,0-10 3 0,-1-11 0 16,3-6-1-16,2-3-1 0,4-3-7 0,0-4-3 0,1-7 1 31,2-4 0-31,1-9 4 0,1-7 3 16,1-6 2-16,2-4-1 0,2-4 2 16,2-2-1-16,3-4 4 0,0-5 10 15,0-3 5-15,0-3 6 0,1-1-2 0,2-2-6 16,3-3-8-16,0-1-4 0,6-2-3 15,4-1-1-15,0-1-1 0,8-2-4 16,3 0-2-16,2-2-2 0,5 0-1 16,-3 0 0-16,2-1 1 0,1 0-2 0,4-1 0 15,0 2 4-15,1 1-6 0,0-2-11 16,-8 3-17-16,0-1-34 0,-3-6-37 16,-5-7 50-16,2-13 4 0</inkml:trace>
  <inkml:trace contextRef="#ctx0" brushRef="#br0" timeOffset="29940.83">4053 11131 1808 0,'4'0'37'0,"-3"0"-24"0,2 0-24 15,2 0-5-15,4 0 10 0,5 1 2 0,7-1-6 16,8 0-5-16,6 0 0 0,7 0 0 16,9-1 8-16,8 0 4 0,9-1 4 15,6 2-1-15,5 0 0 0,3 0 3 16,0 0-3-16,2 0 2 0,2 0-2 15,-3-2 0-15,-1-1 3 0,-2 0-2 16,-10-1 0-16,-5-1-2 0,-7 1-1 16,-8-2 2-16,-3 1 0 0,-9 0 0 15,-6 1 0-15,-9 2 0 0,-6 1-2 16,-9 1-5-16,-7 0-5 0,0 2-8 0,-3 4-6 16,1 4 4-16,-2 8 5 0,-3 10 8 15,-1 8 5-15,2 10 3 0,0 10-1 16,4 8 2-16,-4 10 0 15,0 11 0-15,-1 10 0 0,0 13 0 0,2 15 0 0,4 15 0 16,2 14 0-16,7 20 0 0,8 12 0 16,11 17 0-16,10 14 1 0,15 13-1 15,12 15-13-15,12 11-7 0,10 5-1 16,5-4-13-16,-8-25 57 0,-9-35 61 16,-19-36 26-16,-17-40 24 0,-13-30-44 15,-10-22-54-15,-11-14-26 0,-9-13-12 16,-9-5-7-16,-8-8-9 0,-9-6-4 0,-11-6 3 15,-11-6 9-15,-19-7 13 16,-7-5 9-16,-8-12 7 16,-5-6-1-16,8-7-7 0,-3-7-2 0,4 0-6 15,5 0 0-15,0 6-2 16,10 2 0-16,9 1 1 0,6 5-1 16,9 1 2-16,7 4-5 0,8 3-9 0,9 2-13 0,3 4-23 15,6 2-17-15,4 1-30 16,-6 1-23-16,1-1-18 0,-2-4-4 0,-5-2 73 15</inkml:trace>
  <inkml:trace contextRef="#ctx0" brushRef="#br0" timeOffset="30822.5">2625 12012 1279 0,'0'0'79'15,"-2"2"37"-15,-7 3-59 0,-8 0-52 16,-11 4-1-16,-11 1-4 0,-8-1 0 16,-9-2-1-16,-6-3-4 0,-6-2-2 15,-3-2 0-15,5 0-2 0,3-3 0 16,9 3-4-16,9-1-9 0,4 0-14 0,12 0-13 15,5-2-22-15,6 3-15 0,5-2 45 16</inkml:trace>
  <inkml:trace contextRef="#ctx0" brushRef="#br0" timeOffset="31106.5">2545 13156 1446 0,'0'0'103'0,"-2"-1"82"0,-4 1-166 0,-3 0-41 16,-10 0-7-16,-8-2 7 0,-11-3 3 15,-10-5-4-15,-14-5-3 0,-9-1 0 16,0-2 2-16,5 2-3 0,8 2-4 15,9 4-8-15,9 3-14 0,7 3-10 16,9 3-7-16,5 1-9 0,2 0-10 16,3 5 256-16,2-1-141 0</inkml:trace>
  <inkml:trace contextRef="#ctx0" brushRef="#br0" timeOffset="31359.77">2548 14273 1743 0,'12'20'185'16,"-20"-17"-185"-16,-10 2-35 15,-11 4-46-15,-21-18 81 0,3 16-4 16,-10-2-2-16,-7-1-4 0,-10-4-3 0,4 0 1 15,6-4-1-15,6 1-9 16,10-2-18-16,8 2-25 0,10 0-17 0,5 0-14 16,7 1-6-16,6 1 9 15,0-1 47-15</inkml:trace>
  <inkml:trace contextRef="#ctx0" brushRef="#br0" timeOffset="31771.16">4940 11948 1547 0,'-13'4'32'0,"-8"2"-19"0,-12 4-20 31,-8 1 5-31,-14 0 7 0,-7 2 4 0,-11-4-1 0,-10-2-2 16,-7-3-1 0,-5-2-1-16,2-2 0 0,7-2-10 0,12 0-10 0,11-2-18 0,10 2-18 15,6 0-13-15,8 2-16 0,-1 0-10 32,4 3-209-32,11 4 195 0</inkml:trace>
  <inkml:trace contextRef="#ctx0" brushRef="#br0" timeOffset="32040.84">4918 13247 1679 0,'-13'0'19'0,"-6"0"-32"0,-15-1-12 16,-10-2 13-16,-5-3 11 16,-11-3-6-16,-6-2-20 0,-4-1-13 15,-1-3-13-15,-1 4-6 0,8-3 2 16,1 5-3-16,9 3-1 0,7 3-4 0,5 6 4 16,7 2 0-16,4 4-5 0,4 6 81 15,4-1-24-15</inkml:trace>
  <inkml:trace contextRef="#ctx0" brushRef="#br0" timeOffset="32294.14">5096 14351 1431 0,'-1'0'26'0,"-7"4"-20"0,-7 0-21 16,-13 2 10-16,-15-2 16 0,-13-2 9 16,-10-5 3-16,-13-3-6 0,-7-5 3 15,-2-2 0-15,-8-3-6 0,-2 1 0 16,6 0-6-16,5 1-18 0,12 3-23 0,12 2-26 16,8 1-29-16,4 2-15 0,6 3 0 15,5 1 54-15</inkml:trace>
  <inkml:trace contextRef="#ctx0" brushRef="#br0" timeOffset="33848.62">7558 11875 1155 0,'-5'0'43'0,"-3"0"-2"16,-6 2-21-16,-9 4-11 0,-4 3 0 0,-3 2 3 0,-7 1-1 15,-2 1-1-15,-6-4 4 16,-4 0 2-16,3-4 7 0,-1-1 4 0,-4-3 0 16,-6 2 2-16,-1-2 3 0,-3 1 4 15,4 1-2-15,7-3-4 16,1 0-13-16,8 2-11 0,2 0-3 0,10-1-1 0,6 3-2 15,1-2 2-15,4 0 0 0,5 0-1 16,5 1 2-16,0-1 3 0,6 1 0 16,2-1 1-16,0 3 1 0,2 3-2 15,3 2-2-15,-4 9-1 0,3 7-1 16,5 10-1-16,-2 1 0 0,3 8 0 0,4 8-1 16,-2 6 2-16,0 7-2 0,2 10 1 15,-3 6 1-15,-3 9-2 0,-4 5 0 16,-2 5 2-16,-1 8-2 0,-5 6 2 15,2 1 0 1,-2-2-2-16,0-3 0 0,2-1 1 0,-1-3-1 16,-3-1 1-16,-1-3 1 0,2 3-2 15,-3-3 10-15,5-8 12 0,-2-8 10 0,1-19 5 16,1-10-9-16,0-10-13 16,0-9-10-16,2-5-3 0,1-5-2 0,0-4 0 15,1-6 0-15,3-2 5 0,-3-10 2 16,1-3 3-16,0-2 4 0,1-2 2 0,1 1-1 15,2 1-2-15,4-2-2 0,0-2-5 16,9-4-1-16,9 2 0 0,4-4-3 16,10-1 0-16,4 2 0 0,6-6 0 0,5 2-1 15,4 1 1-15,0-1 0 0,-7 5 1 16,-4 0-1-16,-3 3 0 0,-4 1-2 16,2 2 0-16,-6 4 0 0,-7 1 0 15,-7-1 1 1,-8 2 1-16,-5-3-1 0,-5 1 1 0,0-2-2 0,-3-1-11 0,-3-1-15 15,-1 0-16-15,0 0-16 0,0 0-8 16,0 0-14-16,0 0-19 0,0 0-2 16,0 0 48-16</inkml:trace>
  <inkml:trace contextRef="#ctx0" brushRef="#br0" timeOffset="34639.26">8510 11977 1102 0,'20'4'362'0,"-20"-4"-200"15,0 0-141-15,2 0-30 0,-19-3 1 16,22 3-1-16,5 0-5 0,5 0-5 16,5-2 0-16,5 0 3 0,6-3 5 15,9 1 13-15,-2-3 5 0,3-1 2 0,5-2 1 16,3 0-6-16,5 1-2 0,2-4 0 16,3 4-2-16,-1-1 1 0,1 1 0 15,-3 0 0-15,-8-1 1 0,-10 1 0 16,-3 0-2-16,-9 3 2 0,-3 2 3 15,-6 3 2-15,-12-1 4 0,-3 2-1 16,-1 0-6-16,0 0-5 0,1 3-7 16,-3 7-5-16,-2 7 0 0,-3 8 5 0,-1 9 4 15,0 3 2-15,-2 11 2 0,0 4 0 16,-2 9 0-16,0 9 0 0,3 9 0 16,4 12 0-16,3 13 0 0,5 12 1 15,4 8-1-15,6 15 2 0,10 4-2 16,1 8 0-16,8 8 0 0,7 3 0 0,1 5 0 15,7 5 0-15,3-3 6 0,-3-11 9 16,-3-13 15-16,-10-18 16 0,-12-18-3 16,-9-15-6-16,-9-9-16 0,-7-10-14 15,-7-11-3-15,-7-13 2 0,-4-11 2 16,-6-14-3-16,-10-8-5 0,-7-11-2 16,-10-3 1-16,-3-10 6 0,-4-10 10 15,-3-4 0-15,-2-8-4 0,-6-4-4 0,-2-3-5 16,-3-3-2-16,7 3 0 15,7 0 0-15,7 2 0 0,7 3-1 16,6 3-4-16,7 5-3 0,12 5-5 0,8 8 0 16,14 7-5-16,0 0-5 15,0 1-3-15,-3-2-2 0,4 3-26 0,-1 0-16 16,4 0 5-16,2 0-8 0,-5 0 230 16,9 1-114-16</inkml:trace>
  <inkml:trace contextRef="#ctx0" brushRef="#br0" timeOffset="35101.12">7324 10907 1372 0,'1'2'60'0,"-1"-1"8"16,0 0-40-16,3 6-31 0,2 4 0 16,6 4 2-16,4 6 1 0,3 5-1 15,2 1 1 1,0 2 0-16,2 2 0 0,2 2 0 0,6 3 0 0,2 3-2 16,7 4 2-16,-4 0 0 0,-2 0 0 15,-2-4 1-15,-7-5 0 0,-6-4 0 16,-5-9 1-16,-6-4 2 0,-2-7-4 15,-1-2-17-15,-2-4-23 0,-1-1-32 16,-1-3-15-16,4-2 43 0</inkml:trace>
  <inkml:trace contextRef="#ctx0" brushRef="#br0" timeOffset="35394.57">7824 10845 979 0,'-1'9'283'16,"-21"22"-144"-1,34-25-134-15,-79 37-7 0,29-15 6 16,5 1-2-16,-8 3 1 0,-5 4-1 0,-3 3-1 16,1 1 1-16,2 2-1 0,2-1 0 15,6-2 1 1,7-2-1-16,4-4 0 0,8-4 0 0,4-4 2 0,3-1-1 15,3-5 1-15,1 1 1 0,1-2-1 16,0-6 0-16,1 2-1 0,3-5 0 16,-2 0-1-16,2-2 1 0,2-2-2 15,-3-1-9-15,4-2-15 0,0-2-24 16,0 0-22-16,0 0-18 0,0 0 307 16,1 2-178-16</inkml:trace>
  <inkml:trace contextRef="#ctx0" brushRef="#br0" timeOffset="36905.3">11091 13064 1469 0,'0'0'32'0,"-3"1"-33"0,-7 2-25 16,-9-1-8-16,-11 2 11 0,-4 3 19 16,-6 0 0-16,-1-3-8 0,-4 2-3 15,-5-2-4-15,-1 0 4 0,0-1 10 16,4 1 1-16,10-2-7 0,7 1-18 16,7 2-25-16,6 0 744 0,3-1-517 15</inkml:trace>
  <inkml:trace contextRef="#ctx0" brushRef="#br0" timeOffset="37142.08">10867 13234 1804 0,'-3'0'12'15,"3"0"-68"-15,-3 0-35 0,-5 2-2 16,-6 5 23-16,-6 0 34 0,-11 4 11 16,-7-2-1-16,-7-2-3 15,-6 0-1-15,6-2 11 0,6-1 9 0,5-1 2 16,5-1-15-16,2-1-16 0,0-1 20 16</inkml:trace>
  <inkml:trace contextRef="#ctx0" brushRef="#br0" timeOffset="38709.33">12118 10755 1001 0,'8'20'85'0,"-2"-23"-91"16,-2-3-16-16,-2 3-20 16,-2-24 51-16,0 25-7 0,-1 0 6 15,-4 4-2-15,-5 1 1 0,-7 3 11 0,-6-1 5 16,-7 1 2-16,-6-1-1 0,-3-1-5 16,-6-2-6-16,-4 0-4 0,-4-2-2 15,-3 0-1-15,6 0 0 0,-2-1-2 16,9 1-1-1,6 0 0-15,7 2-2 0,7 2-1 16,8 0 0-16,2 1-3 0,4 0-4 16,1 2-6-16,4 0 1 0,2 4-1 0,1 1 4 15,2 10 8-15,0 4 2 0,3 12 2 0,3 3 0 16,1 10 0-16,2 7-1 0,2 11 1 0,1 11-1 16,-1 13 3-16,2 9 3 15,-2 13 3-15,-2 12 3 0,-2 12 2 0,-3 10-3 16,-1 13-1-16,-4 6-3 15,-1 8-4-15,0-1-1 0,-1 5-1 0,5-3-2 16,3 0 0-16,2 5 1 0,2 0-2 16,1 8 1-16,-5 2 2 0,0 1-3 15,-2 2 4-15,-1-8 17 0,-2-8 16 16,-1-15 22-16,0-15 15 16,-2-14 6-16,0-19-4 0,0-18-10 0,0-15-24 0,0-13-19 15,-1-8-15-15,2-6-6 0,1-8 0 16,3-13 1-16,-1-9 7 0,1-11 3 0,-1-6 0 15,3-4 3-15,2-1 3 0,2-1 2 32,3-1 7-32,6 0 0 0,7-2-6 0,9-2-5 0,8-2-6 15,6-3-5-15,3-3-4 0,5-1 0 0,9-5 8 16,18-2-16-16,17-2-8 0,7 2-11 16,-5 3-11-16,-16 11 14 0,-22 6 19 15,-15 7 14 1,-13 1 3-16,-9 0 5 0,-5-2-31 0,-1-2-41 0,-5-2-43 0,-1 1-42 15,0-4 244-15,-5-2-107 16</inkml:trace>
  <inkml:trace contextRef="#ctx0" brushRef="#br0" timeOffset="39563.41">13015 10746 1665 0,'7'0'34'0,"1"0"-45"0,-1-1-56 0,6 1-13 15,3 0 8-15,4 1 31 16,7 0 21-16,2 2 9 0,1 1 6 0,2-3 4 16,-2 0 3-16,3-1 0 0,0-2 8 15,1-3 6-15,-2-1 4 0,-4-3 3 16,-2 0-1-16,-4 2-4 0,-5-2-2 16,0 2-2-16,-5 0-3 0,-3 2-1 0,-2 3 1 15,-3-1-2-15,-3 2-2 0,-1 1-4 16,0 0-4-16,0 0-6 0,0 0-6 15,0 0-4-15,-1 1-1 0,0 4 4 16,0-1 5-16,1 6 5 16,-1 10 4-16,-2 2 0 0,1 9 1 0,2 6 0 15,3 7-1-15,0 10 0 0,2 10 1 0,-1 13-1 16,2 14 0-16,0 12 1 0,1 13-1 16,1 9 1-16,3 8 0 0,2 12-1 15,0 4 0-15,4 8 0 16,2 11 0-16,1 8 2 0,4 9-1 15,3 13-1-15,4 2 2 0,1 0-2 0,1 2 0 16,2-6 0-16,-2 2 1 16,2-7-1-16,-3-3 0 0,1-7 0 0,-4-16 1 0,-6-13 0 15,1-17 0-15,-8-18-1 16,1-10 1-16,-5-8-1 0,-1-16 0 16,0-11 5-16,-5-17 5 0,-4-18 3 0,-1-12 3 15,-3-9-5-15,-2-3-10 0,-4-3-7 0,-3 2-6 16,-3-2-3-16,-1-2 4 0,-7-1 3 15,-6-1 0-15,-7-2 8 0,-8-1 2 16,0 1-1-16,1-2 4 0,-1 1-4 16,3 1-1-16,2-4 1 0,0 2 0 15,6 0-1-15,3 1 0 0,3 2 1 16,6-1-1-16,4 0 2 16,5-1 1-16,4 3 0 0,3 0 2 0,1-2 2 15,1 1-2-15,2-3-4 0,0 4-5 16,-2-2-20-16,2 2-12 0,-1 1 18 15</inkml:trace>
  <inkml:trace contextRef="#ctx0" brushRef="#br0" timeOffset="-143233.85">15384 14851 1062 0,'0'0'125'0,"0"0"159"16,1 0-227-16,-1 0-54 0,1-1-4 15,0-1-4-15,3-4 1 0,1-4 4 16,4-2-1-16,3-4 1 0,1 0 0 15,4 3 1-15,0 2 0 0,1-1 2 0,2 2 0 16,3 0-3-16,4 1 0 0,1 1 0 16,4 0-4-1,-2 3 1-15,4-1-3 0,2 1-5 0,2 2-5 0,7 1-3 16,1 2-1-16,9 1 6 16,5 3 6-16,4 2 1 0,4 2 5 0,-6 1 2 15,0 0-1 1,-2 0 1-16,0 0 1 0,7-1-1 0,7 0 0 15,5-2 0-15,2-1 0 0,-2-1 1 0,-5 0-1 0,-2-1 0 16,4 0 0-16,10 1-1 0,4-2 1 16,1-1 0-16,0 1 0 15,-2-2 0-15,1 0 0 0,9 0-1 0,2-2 1 16,-2 1 0-16,-1 0 1 0,9 0-1 16,10 1 0-16,0 1 0 0,2 3 0 15,-5 1-1-15,14 3 3 0,8 4 2 16,9 5 0-1,13 5 2-15,-9 7-6 0,-9-2 3 0,-3 2 10 0,-9-3 5 0,-4-6 4 16,4-2-5-16,0-3-10 0,2 0-5 16,4 1-2-16,-1 0 0 0,-1-2 14 15,-3 1 7-15,-4 0 10 0,-5-3 4 16,-4-2-7-16,-10-5-6 0,7-2-9 0,3-2-6 16,5-1-5-1,-1 1-1-15,-6 0 1 0,5 2 0 0,2-1 1 0,-6-2-1 16,0 0-2-1,-2 0 1-15,2 0-2 0,-2-2 0 16,-5-4 1-16,-9 1 0 0,1 0-1 16,3-4 1-16,-7 0 0 15,1-5 0-15,-6 4 1 0,-2-1 2 16,10 0-2-16,-6 2-1 0,-5 0 1 0,-4 0 0 16,-7-2 0-16,8 2 2 0,14 0-1 15,4 0-2-15,-1 4 1 0,1 1-1 16,-8 4 0-16,0 0 1 0,0 0 0 15,-15-1-1-15,-3-2 2 0,-9 1-2 16,0-2 0-16,7-1 0 0,6-2 0 0,1 3 0 16,-7-4 0-16,-6 5 0 0,-13-2 0 15,0-3 0-15,7 3 4 0,8-1-7 16,14-1-12-16,0 5-3 0,-2-1-6 0,-8 3 9 16,-8 0 9-16,3 0 6 0,5 3-2 15,11 2-11-15,3 0-13 16,-5 3-5-16,-5 2 0 0,-13-1 13 0,-12 1 11 15,-5-2 10-15,-7-1 3 0,-2-4 1 16,5-1 2-16,-3 0-5 0,2-1-2 0,-11 1-3 16,-8-1 12-16,-7-1 11 0,-8-1 11 15,-2-1 11-15,-1-1-5 0,0 1-3 16,0 0-5-16,0 1-1 0,-1-4-5 16,-1 2-6-16,2-2-3 0,-1 0-8 15,-1 0-3-15,2 1-2 0,1-7-3 0,-1 2 0 16,1 0 0-1,-1-1 0-15,0-1 5 0,0 1 3 0,1-1 0 0,0-2 0 16,-1-5-3-16,4 2-4 0,0-5 1 16,1-4-1-16,2 0-1 0,-2-3-2 15,0 0 0-15,0 1-3 0,-2-2 4 16,2-7-6-16,3-7-3 0,0-5-2 16,0-3-4-16,1 1 5 0,-3-1 6 15,-2 2 1-15,3-2 4 0,-2-1-4 16,2-4-12-16,0-4-13 0,3-2-10 0,-7 0-4 15,0 4 9-15,-2 5 12 16,-4 9 11-16,2 7 8 0,-1 8 4 16,-2 7 3-16,3 4 2 0,-4 2 2 0,0 5 3 0,1 2 3 15,-1 4 5-15,-1 4 4 0,0 1-4 16,0 0-12 0,-1 0-8-16,1-1-8 0,-1 1-5 0,0 0 2 0,-2 2-3 15,0-1-1-15,-2 2 2 0,0 1 5 16,-3 0 4-16,-5 3 2 0,-3 1 1 0,-3 0 2 15,-5 1 0-15,-3 0 0 0,-4-1 0 16,-3 0 2-16,0 1-1 0,-3 0 1 16,-3-2-1-1,0 1-1-15,-4-2 0 0,-3-2 1 0,-6 0-1 0,-13-2 1 16,-8-2 1 0,-5 0-1-16,-1-2 1 0,4-4 1 15,5 3-3-15,-4-4 1 0,-10 0 1 0,-7 1-1 0,-6-1 0 16,4 0 2-16,5-1-1 15,-4 2 1-15,-10-1 3 0,-5 1-2 0,-2 3 1 16,7-4 0-16,-2 1-3 0,-5 2-1 0,-6-1 1 16,-1 3-2-16,10-1 1 15,-8 1 0-15,1 0-1 0,-4 0 0 16,-1 1 1-16,6-1-1 0,-10 0 0 16,0-2 1-16,-4 1-2 15,2-2 4-15,-3 2 7 0,-3-3 5 0,0 2 5 0,0-1 2 16,0 0-2-16,3 1 2 15,-3 0-1-15,4 3-4 0,-2-1-2 0,-2 0-2 0,-3 1-4 16,-2 0-2-16,-1 0-1 0,2 1-3 16,2 0 0-1,0 1 0-15,4 3-1 0,0-1 0 16,-2 1 2-16,7 2-2 0,-2 1 1 16,-2 0 2-16,0-1-1 0,2 0-1 15,1 0 0-15,-1-1-1 0,-5 0-2 16,-3 0 7-16,0-1 12 0,-1-1 3 15,6-1 4-15,0-1-6 0,1 2-7 16,1-3 0-16,-5 0-2 0,-2 0-2 16,-1 0-1-16,-5 0-6 0,6 2 0 15,-3-1 0-15,2 1-2 0,5 2 1 0,0-1 0 16,7 0 0-16,7 2-1 16,3 0 1-16,-5 0-1 0,6 1 1 15,3 0 3-15,7 0 0 0,0-1 0 16,-7 2 3-16,-1-1 1 0,7 1 1 0,14-1 0 15,-4-1-2-15,1 0-4 0,3 0-1 16,1-1-2-16,12 0 1 0,8-3 0 0,7 0-1 16,3 0 1-16,5-1 0 0,-1 1-1 15,1-1 0-15,7-1 1 0,6 0-1 16,6 0 0-16,4 0 1 0,2-1 0 16,5 0 0-16,3 0 0 0,4 1-1 15,3 0 0-15,0 0 0 0,5 1 0 16,0 0-1-16,7 0 1 0,-1 0-2 0,1 0-6 15,0 0-4-15,0 0-7 0,0 0-5 16,0 0 1-16,0 0-1 0,0 0 2 16,0 0-1-16,0 0 0 0,2 2 1 15,0 1 3-15,1 3 5 0,-1 5 6 16,2 5 5-16,-2 4 1 0,3 6 1 0,-3 7 1 16,2 5-1-16,-1-1 0 15,-3 1 0-15,1-2-3 0,-1-1 1 16,-2 2 0-16,0 4 1 0,-2 4 2 15,1 0 0-15,1 0 2 0,2-2-2 0,0-4 2 16,0-3-3-16,1-1-7 0,1-4-8 16,-3-4-12-16,0-2-6 0,1-5 0 0,-3-3-4 15,3-3-6-15,0-1-14 16,2-2-22-16,0-1 683 0,-2-2-457 16</inkml:trace>
  <inkml:trace contextRef="#ctx0" brushRef="#br0" timeOffset="-141109.91">15687 15566 1534 0,'1'0'66'15,"-1"2"40"-15,4-2-106 0,-3 0-6 16,1 2-4 0,-1-2 1-16,4 0 1 0,6 3 3 0,5-1 2 0,6 3 2 15,6-1 1-15,4-1 0 0,5 1 0 16,9 3 1-16,10 0 1 0,9 2 0 16,7-2 0-16,-1-1 1 0,-1 3-1 0,-1 0 0 15,6 3 1-15,16-3-2 0,5 0 0 16,1 0 0-16,1 1-1 15,-4-1 0-15,7 2 2 0,8 0-2 0,2-1 0 0,-6 0 0 16,4 0 0-16,7 3 1 0,4-5 0 16,9 4 0-16,0 0 1 0,7 2 4 15,3 0-3 1,-3 6 1-16,-2-1 2 0,-6-1 4 0,-10 0 11 0,0-6 5 0,0-2-2 16,6 1-6-16,7-3-10 15,1 1-7-15,-6 1-1 0,-10-1 8 0,-2-1 5 16,-4-3 6-16,2-3 0 0,-6-2-7 15,9 0-7-15,6-2-2 0,4-5-3 16,-2 2 1-16,2-3 0 0,3 1-1 16,-1 3 0-16,-3-2 1 0,-8-2-1 15,1 1 0-15,3-2 1 0,-3 0 0 16,-1-1-1 0,-3 1 0-16,4-5 0 0,3 1-1 0,3 2 2 0,1 1-1 15,7 3 0-15,3 3 1 0,3 3-1 16,5 6 0-16,-5 0 0 0,-1 7-2 0,-1 0 1 15,-10 3 1-15,-3-1 0 16,-1 1 0 0,-9-4 0-16,-6 1-1 0,5 0 1 15,3 0 0-15,-4 3 0 0,2-1 2 0,-13 1-2 16,0 1 0-16,3-6 1 0,-3 2 0 16,-4-2-1-16,-3-3 0 0,2-2 0 15,9 1 0-15,5 1 0 0,-5-4 1 16,-5 2-1-16,-8-2 0 0,3-1 1 15,2-2-1-15,-5-1 0 0,-3-3 1 16,-12-3-1-16,1 0 0 0,5 0 1 16,3-2-1-16,1 2 0 0,-7-2 1 0,-8 0-1 15,-8 4 0-15,-3-3 1 0,5 3-1 16,7-2-1-16,4 4 1 0,-3-2-1 16,-10 1 1-16,-11 1 0 0,-9 0-2 15,-7 2 2-15,-3-3 0 0,-1-1 0 16,-5 3 1-16,-4-2 0 0,-4 1 0 15,-3-1 0-15,-4 0 1 0,0-1-1 16,0 3 0-16,1 0 1 0,-1-1 0 16,-2 0-1-16,3 0-1 0,-2-1-1 15,-2 0-2-15,2-1-1 0,-3 0 0 0,-1 1 0 16,-1-1 1-16,0-1-2 0,1 1-2 16,-1-3 0-16,-3-2-1 0,-1-1 2 15,0-2 2-15,0 0 1 0,5 0 1 16,-5 0 1-16,1-1 0 0,3-2 0 0,-5-3 1 15,4-3-2-15,-1-1 1 0,-1-2 2 16,5-3-6-16,-1-6-7 0,3-5-10 16,3-14-21-16,-3-8-13 0,1-12-15 15,1-9-17-15,-2-6-7 0,-3-11-5 0,-3-7-6 16,-4-2-13-16,-3 3-2 16,-1 9 17-16,-2 15 33 0,-1 19 62 0,3 20 63 15,1 17 37-15,0 15 24 0,4 10-2 16,0-1-26-16,0 1-25 0,0 0-27 15,-5 0-19-15,3 7-9 0,-8 0-6 16,-4 3-1-16,-4 2 1 0,-5 3-1 16,2-1 1-16,-3 2 1 0,5 0-1 0,2-1 0 15,2 1 1-15,2-2-2 0,1-2 1 16,-1 0 2-16,2 1-2 16,-1 2 2-16,-1 1 0 0,-1 0-2 15,-1 2 0-15,-3-4 1 0,1 4-2 0,-1-1 0 16,0 0 0-16,-3 0-1 15,-1-1 0-15,-3 0 1 0,-2 1 0 0,-7-1 0 16,-7-1 2-16,-10 0-1 16,-5-1 2-16,1 0 3 0,-1 2 0 0,-3-2 1 0,5 1 3 15,-2-3-2-15,-6-3 1 0,-5 0 0 16,-9-5-3-16,-9 1 0 0,3-1 0 16,5-1-2-16,3 1 1 0,0-4 1 15,-12 0-2-15,-4-4 0 0,-4 3-1 16,3-1 0-16,9-2 0 0,1 0 1 15,-7 1 0-15,-7-1 1 0,-1 2-1 0,-2 1-1 16,10-1-1-16,-9 0-1 0,-7-1 0 0,-7-1 1 16,-5 0-1-16,9-1 0 0,-16-1 0 15,4 1 1-15,-3-4 0 0,0 2-1 16,6-1 1-16,-6 0-2 0,-2 3 5 16,-2-2 8-16,-1 2 2 0,-2 1 6 15,-3 0-1-15,2 0-4 0,0 1-3 16,-4-1-4-16,2 2-3 0,-5-1 1 15,-5-1 4-15,4 1 3 0,2-3 3 16,-6 2 0-16,4-3 0 0,-1 0-1 16,0 1 0-1,3-1 1-15,-3 0-1 0,3 0-3 0,0 1-3 0,-9-3-2 16,3 0-1-16,-5 0-2 16,1 1-1-16,-4-3 0 0,4 0-3 0,4 1 1 0,1 0 1 15,-6-1 1-15,-3-1 4 0,-6-3 5 16,-23-2 11-16,11-1 1 0,10 0-3 15,1 3-9-15,11 1-12 0,7 3-1 16,2-2 1-16,-1 3 1 0,9 0 1 0,1 0-1 16,1 2 0-16,7 0 0 0,1-1 0 15,3 4 1-15,1 0 1 0,9 1-2 16,6 0 1-16,0 0-1 0,0-1 0 16,1 2-2-1,7-3 0-15,8 2 0 0,1-3 0 0,-8-1 0 0,2 4 1 0,0-3-1 16,8 4 1-16,14-2-1 0,5 1 0 15,1-1 1-15,-7 3-1 16,3 0-1 0,-1 2 1-16,5 0 0 0,14 0 1 0,4 1-1 0,4 2-3 15,6 2-2-15,5-1 1 0,6 2 1 0,7-2 2 32,6 1-1-32,4-2-5 0,4 1-2 15,4 0-3-15,-1 4 1 0,0 3 3 16,1 4 2-16,2-1 1 0,2 4-1 0,-1 5 2 15,3 4-1-15,-2 2 1 0,0 4 1 16,0 5 1-16,1 4 0 0,2 3 1 16,-1 8 1-16,1 8-2 0,-2 4 1 15,-2 7-2-15,0 2 2 0,-2 1 0 0,0-2-1 16,-3-2 1-16,-1-7 1 0,0-6 0 16,0-7 0-16,-3-4 2 0,0-6-1 15,1-7 2-15,-2-8-2 0,1-9 0 16,1-7 1-16,0-3 0 0,2-3 2 15,0-4-4-15,0 0-1 0,0 0-7 16,0 0-8-16,0 0-4 0,0 0-5 0,0 0-6 16,0 0-8-16,0 0-12 0,0 0-15 15,1 0-10-15,5-3-12 0,1 1-6 16,7-2 723-16,6 2-475 16</inkml:trace>
  <inkml:trace contextRef="#ctx0" brushRef="#br0" timeOffset="-139195.12">15369 16036 763 0,'12'-23'37'16,"-1"0"15"-16,2 0-37 0,2 2-17 0,1 6-8 15,-2 5-4-15,-4 4 12 0,-5 5 22 0,-2 1 32 16,-1 0 24-16,0 0 0 0,-1 0-2 16,-1 0-13-16,0 5-15 0,-1 4-4 15,-1 11-15-15,0 10-8 0,-3 10 3 16,-1 6 4-16,-2 7 10 0,0 0 6 15,0 4-5-15,2 0-12 0,-3-2-11 16,3-3-8-16,2-6 2 0,0-3 1 16,3-5 1-16,0-1-2 0,1-1-4 15,0 2-3-15,0 0 2 0,0 0 5 16,2-5 7-16,2-7 3 16,0-3-1-16,1-7-5 0,1-2-5 0,1-2-2 0,2-1 0 15,2-2-2-15,3 0 2 16,1-1 0-16,4-1 0 0,1-1 1 0,1-1 3 15,1-1 0-15,1 0 1 0,0-2 1 16,4 1-3-16,3-3 0 16,3 0-1-16,9 2-2 0,3-2-1 0,5 0-1 15,13-2-2-15,7 2 0 0,5-2 0 0,0 2-1 16,-3 0 0-16,0 0 1 0,1 2-1 16,7-2 0-16,9 2 1 0,-2 0-1 15,0-1 0-15,-1 1 1 0,-4 2-1 16,5-2 0-16,7 1 0 0,1 1 0 0,1-1 0 15,5 3 0-15,7-3 0 0,14 3 2 16,6-1 0-16,3 1-2 0,4 2 1 16,3-1 1-1,1 2 0-15,3 2 0 0,-6-1-2 0,-8 1 0 0,-4-1-2 16,-7-1 1-16,-9-2 0 0,7-1 1 16,7-6 0-16,-1 3 0 0,6-1 0 0,3-1 0 15,-3 2 0 1,4-1 0-16,-3 0 0 0,-4 0-2 15,-3-2 6-15,-1-2 3 0,-5 1 0 0,1-4 2 0,6 3-6 16,4 0-2-16,3-1-1 16,0 3 2-16,5-1-2 0,0 1 0 0,-4 0 1 15,-2 1-1 1,-2 2 0-16,-4 0 0 0,2 0-1 0,-9 0 1 0,-3-2 0 16,3-1 0-16,-1 0-1 0,4-2 1 0,-4 0 0 15,9-1 0-15,2 2 2 0,2 0-2 16,2 1 0-16,4 0 1 0,4 1-1 15,3 1 0-15,8 4 0 0,-2 2 1 16,-4 2-8 0,0 2 0-16,-2 3-1 0,-10 0 0 0,1-1 7 0,-8 1 0 15,-5-3 1-15,5 1-1 0,-5-1 1 0,-4 0-1 16,-6-1 1 0,-8 0 0-16,3 0 1 15,-1-2-1-15,-11-6 0 0,-10-3 1 0,-7-2 0 16,0-3-1-16,10-2 0 0,0-2 1 15,-8-2-1-15,-7 0-3 0,-11-1 8 16,-5 0 2-16,2-3 2 0,12 0 5 16,15-3-22-16,6-2-23 0,6-1-24 15,-4-1-20-15,-12 6 10 0,-8 9 18 16,-2 4 35-16,-11 0 32 0,-3 3 12 16,-5 0 5-16,-5-1-13 0,-3 0-13 0,-1 0-15 15,-1 1-7-15,1 2-5 0,-5 0-3 16,-6 1 6-16,-8-1 16 15,-6 1 14-15,-6-3 8 0,-5 0 11 0,0 1-1 16,-4-1 0-16,0 0-1 0,0 0-3 16,0 0-10-16,0 0-8 0,0-1-9 15,0 0-5-15,1-1-4 0,-1 2 0 16,0 0 1-16,0-6 0 0,1 3 2 16,-1-3-1-16,1-3 2 0,1 0-1 0,-1-4 0 15,0-1 2-15,2-4-1 0,-2-4 0 16,1-2 1-16,-1-4-1 0,2-2 0 15,2-4 3-15,-2-11-9 0,1-6-11 16,-1-4-13-16,-2-5-19 0,-1 5-2 0,-3 2-2 16,-3 5 5-16,1 4 8 0,-3 5 0 15,-2 0 2-15,-3 3 2 0,-5-1 4 16,-2 3 10-16,1 5 7 0,2 4 5 0,0 7 1 16,0 2 3-16,2 5 3 0,-3 3 2 15,1 3 6-15,-1 1 3 0,-3 0 2 16,-4 4 6-16,-3-1-2 0,-8 1-1 15,-7 1-1-15,-8 1-3 0,-3 1-3 16,0 3 0-16,-1 3 0 0,2 0 0 16,-1 0 2-16,1 1 0 0,-6-2-2 15,-12-1-1-15,-8-2 0 0,-4-1-2 16,0 0 1-16,7-2 2 16,-3 1-2-16,-14-3 2 0,-6-4 0 0,-9-1 1 15,0-4 1-15,3-2 4 0,-13-2 0 16,-9-2 1-16,-1 2 5 0,-5-4 1 15,0 1 2-15,-1-2 0 0,-1-2-6 0,3 2-4 16,-3 1-3-16,-3-1-3 0,0 3 2 16,-13-3 0-16,5 0-2 0,2 2 1 0,-11-5-2 15,-3-2-1-15,-1 2-1 0,-2-3 0 16,-15 3-1-16,4-3 0 16,5 2 1-16,-21-2-1 0,14 1 1 0,3 1 1 15,-22 3-2-15,20 0 0 0,1 3 0 16,-16 3 0-16,15 4 1 0,-1 0 0 0,-15 3-1 15,9 3 1-15,-2-3 0 0,-18 4 1 16,14-2 3-16,-10-2 0 0,0 1 0 16,17-2 2-16,-10 2 4 0,5 1 6 15,14-3 4-15,-15 0 2 0,13 2 0 16,7-2-1-16,-11-2 2 0,10 4 1 16,6 1 3-16,0 0-1 0,-4 3-3 15,9-1-1-15,7 0-6 0,-3 0-4 16,14-2-3-16,1 3 3 15,1 0 3-15,7-2 3 0,5 3 0 0,2 0-6 16,7-3-7-16,13 0-1 16,-2 0-2-16,6-3 1 0,2 2 1 15,9-4-1-15,17 4 0 0,12 1 1 0,11-3 3 0,2 3 5 16,3 2 4-16,3-4 2 0,-2 5 0 16,7 0-2-16,4 0-2 0,9 0-1 15,6 0-3-15,6 0-2 0,2 1-1 0,5-1-2 16,0 0 0-16,0 0-3 0,1 0 0 15,-1 0-2-15,1 0-1 0,0 0-2 16,0 0-2-16,0 0-1 0,0 0-1 16,0 0-3-16,0 0 0 0,0 0-1 15,0 2-3-15,0-2-3 0,0 0-2 0,0 0-5 16,0 0-4-16,0 2-2 0,0-1-10 16,0-1-7-16,0 0-14 0,0-1-28 15,0 1-32 1,0 0 43-16,0-2 21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45:36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17525 8792 1223 0,'0'-2'41'0,"0"1"0"0,0 1-38 15,0 1-14-15,0-1 3 16,0 0 5-16,-1 0-3 0,-3-1 1 0,-4 2 1 16,-2-1 2-16,-1 2 8 0,0 0 8 15,-3-1 4-15,-4 0 4 0,-4-2 1 16,-6 1 0-16,-3-1 1 0,-1-3 0 16,-5 2-8-16,-4 0-4 15,1-4-3-15,-7 0-4 0,-3 1-1 0,0 0 0 16,-3 1-2-16,5 1 1 0,6 1 0 15,6 0-1-15,6 2-1 16,4 0 1-16,2 2-2 0,7 1 0 0,3-1 0 16,5 3-1-16,1-5-1 0,3 0 1 0,0 0-1 15,2 2 1-15,3-2 2 0,0 0 0 16,0 0 3-16,0 1 0 0,0-1 1 0,0 1 2 31,0-1-1-31,0 1-2 0,2 3-2 0,-1 1 0 0,0 2-2 0,-1 4 0 16,0 5 0-16,2 6 1 0,1 8 2 0,0 8 1 15,2 4-1-15,0 9 0 0,-1 6-2 32,0 12 1-32,1 7-1 0,-4 10 1 0,1 9 0 15,-2 6 0-15,-1 8 1 0,-3 8-1 16,0 5 0-16,1 4 0 0,-2 1-1 16,3 6 3-16,-4-3 3 0,-2 2 2 15,0 7 3-15,-3 0-3 0,-1 8-1 0,-5 7-4 0,1 5 0 0,3 2-2 16,-3 0 0-1,5 0-1-15,-6-1-1 0,-1-5 0 16,2-6 1 0,-1 1-1-16,0-2 0 0,-1-4 1 0,-3 2 0 15,1-7-3-15,1-10 10 0,-1-5 7 16,-2-12 13-16,2-11 11 0,1-8-7 16,5-4-6-16,2-6-12 0,1-5-8 15,0-9-4-15,1-6 1 0,3-7 0 0,2-7 7 16,5-9 4-16,0-11 4 0,3-7 2 15,0-9-3-15,0-3-3 0,2-3-3 16,1-1 1-16,0-3 0 0,1-1 0 16,2 3-1-16,3-3-3 0,10 0-3 15,8-1-2-15,14-1-2 0,15 0 0 0,5-1 0 16,8 1-1-16,0-2 1 0,-2 2 1 16,5 1-1-16,3 1 2 0,-3 4-1 15,-8-2-1-15,-13 2 3 0,-16 0 2 16,-11-2-1-16,-5 3 1 0,-7-3 0 15,0 1-4-15,-4-2 0 0,-4 1-1 16,1-2-1-16,-5-1 4 0,3 0-8 16,-3 1-10-16,-1-1-13 0,-1-1-28 0,1 0-14 15,-1 0-33-15,4 2-28 16,4-9 133-16,7-11-37 0</inkml:trace>
  <inkml:trace contextRef="#ctx0" brushRef="#br0" timeOffset="986.04">20620 8870 1564 0,'-1'0'-5'0,"1"2"-53"0,-1 0-5 16,0 0 7-16,1 2 37 0,0-1 18 16,0 0 1-16,1-2-1 15,-1-1 7-15,0 0 18 0,0 0 18 16,0 0 20-16,3 0 11 15,-1-1-11-15,5 0-9 0,8-4-18 0,7-1-19 0,15-3-6 16,9-3-8-16,8-1-2 0,7-2 1 16,-4 2-1-16,1-4 1 15,-1-1 0-15,1-1 0 0,3 0 0 0,6-1 0 0,3 1-1 16,-2 1-1-16,0-2 0 16,-10 4-2-16,-2 2 3 15,-8 4 0-15,-5 1-1 0,-3 3-1 0,-9 4-2 0,1 1-1 31,-7 4-1-31,-3 3 2 0,-7 0-1 0,-3 8-3 16,-4 6-2-16,-2 10-1 0,0 10 0 16,-2 10 6-16,1 10 4 0,-4 10 1 15,-1 4 3-15,0 8-2 0,-7 8 0 16,3 6 0-16,-3 11-1 0,3 10 0 0,4 12 2 16,1 11-2-16,12 14 1 15,5 15 1-15,6 12-2 0,6 14 0 0,0 14 0 16,5 3 1-16,3 1 0 0,4 0 2 15,2-7-2-15,-2-5-3 0,-1-9 12 16,-1-8 2-16,1-11 2 0,-2-8 10 16,-3-11-4-16,-3-8 0 15,-5-4-1-15,-7-3-8 0,-3-9-3 0,-4-1 2 0,-3-5-2 16,-2-9 4-16,-2-6 8 16,-1-12-3-16,-3-14 1 0,0-9-2 15,-2-5-12-15,-1-6-1 0,-1-6 0 16,-6-6-2-16,-2-7-1 0,-2-6-4 0,-7-6-6 15,-5-5-3-15,-8-2-2 0,-7-2 4 16,-5-3 4-16,-2-1 5 0,-1-3 1 16,-3-1 0-16,-2-5-1 0,-3-1 1 0,-8 0 0 15,-7-2 1-15,-9 1 0 0,-4-2 0 16,2 0 1-16,7-1-1 0,7 0 1 16,7-2 2-16,1 3-1 0,3 2-1 15,1-1 2-15,5 4-3 0,9-1 1 16,6 1 0-16,5 3 0 0,3-3 0 0,3 0-1 15,4 0-1-15,5-2-5 16,1 0-11-16,4 1-13 0,2-2-29 0,-1-2-27 16,4 1-24-16,2-3 30 0,0-1 33 15</inkml:trace>
  <inkml:trace contextRef="#ctx0" brushRef="#br0" timeOffset="1650.47">18752 8646 1585 0,'-2'-2'1'0,"-1"1"-40"0,3 1-13 16,-1 1 25-16,1 1 29 0,1-2 12 15,0-5-4-15,3-6-9 0,4-9-5 16,2-11-5-16,3-8 3 0,1-8 2 16,1-8 3-16,1-7 1 0,2-6 0 15,2-4 2-15,0-6 5 16,1-2 3-16,2 1 2 0,-1-6 0 0,3 1-5 15,1-3-4 1,-5 0 0-16,3 4-3 0,-2 9 1 0,-2 9 5 0,6 13 4 0,-3 14 7 16,-2 7 2-16,0 8-3 0,-3 5-6 15,-2 6-7-15,-2 3-2 0,-4 5-1 16,-5 4 1-16,2 4-1 0,-1 1-4 16,3 10-4-1,1 7-3-15,-2 11 3 0,5 13 4 0,-4 10 2 0,2 10 2 0,-3 13 3 31,-2 11 2-31,-1 9 2 0,0 6 1 0,2 5-3 0,3-2-3 0,2 1-1 16,0-4 0-16,3-8-1 0,-3-7 1 16,1-9 0-1,-3-11 0-15,0-15 0 0,-2-12 0 0,-3-13 2 0,1-12-2 16,-4-9-8-16,1-3-10 16,-2-5-28-16,-1-1-25 0,2-4 13 0,2-17 16 0</inkml:trace>
  <inkml:trace contextRef="#ctx0" brushRef="#br0" timeOffset="1856.12">19541 8117 1334 0,'-11'7'41'0,"-9"4"23"0,-12 7-77 16,-9-3 6-16,-4 3 10 0,-4-2 3 0,-8-4 1 31,-8 0 0-31,-3-6-4 0,2-2 0 15,9-1 1-15,11 0-1 0,3-3 0 16,7 0 1-16,5 0-4 0,5-4-3 0,7 2-10 16,9 2-13-16,4-3-19 0,5 3-20 15,1 0 735-15,0 0-503 0</inkml:trace>
  <inkml:trace contextRef="#ctx0" brushRef="#br0" timeOffset="5636.1">23459 9518 1354 0,'12'1'85'0,"23"-1"-71"32,-6 2-32-32,-74-2 18 0,7 3 5 0,33 0 1 15,-4 2 3-15,-4-2 4 0,-5 1 0 16,-6 0 2-16,-2-1 1 0,2 0-1 15,-2-1-3-15,-1-1-3 0,-4-1-3 16,-3 0-3-16,-5 0 0 0,5 0-1 0,0-3 0 16,5 3 1-16,4-3 0 0,4 2 0 15,4 1-1-15,4 0 0 0,4 0-2 16,-1 0 0-16,5 3-3 0,-4-2-2 16,2 4 1-16,3-1 1 0,-3 3-1 15,2 4-3-15,-1 3-1 0,0 6-1 0,5 8 4 16,2 8 3-16,3 8 2 0,4 9 0 15,0 9 1-15,-3 4 0 0,1 6-1 16,-4 7 0-16,-1 7 0 0,3 8 3 16,-5 11 3-1,-3 2-1-15,-3 0 0 0,-2 5-2 0,0 1-2 0,-4 4 1 16,-2 1 0-16,-5-4-1 0,-2-2 0 0,1-6 0 16,2-4-1-1,-1-6 1-15,2-6 1 0,2-10 3 0,2-11 4 16,5-7 3-16,4-7-3 15,0-2-2-15,2-7-4 0,2-7-1 0,-1-7-1 0,0-7 1 16,2-5 0-16,0-7-1 0,2-3 7 16,0-2 4-16,0-2 3 0,0 1 4 15,3-1-1-15,1 1-1 0,8 0 2 16,5 0-2-16,10 1-4 0,12 2-2 0,9 0-4 16,4 1-3-16,5 0-1 0,-4-4 1 15,-3 0 3-15,0 0 6 0,-6-1 11 16,-5-3 3-16,-6 1-3 0,4-3-7 0,-1 2-10 15,-1-2-4-15,-8-1-2 16,-3 1 1-16,-13 0-1 0,0 2 3 0,-2-3-6 31,-10 0-12-31,0 0-18 0,0 0-22 16,2-3-25-16,-3 3-28 0,0-1-9 0,2-2 55 16</inkml:trace>
  <inkml:trace contextRef="#ctx0" brushRef="#br0" timeOffset="6369.81">24252 9660 1072 0,'0'0'47'0,"3"0"81"16,-2 1-140-16,3-1 0 0,5 0 20 15,4-1 4-15,5 1-2 0,3-2-3 0,3-1-1 16,4 0 8-16,10-2 4 0,8 0-1 16,2-1 0-16,4 0-6 0,-6-2-1 15,-2 0 2-15,-2-1 1 0,0-2-2 16,-3-2 1-16,1 1 1 0,-3 0 4 16,-3-1-1-16,1 2 0 0,-7 1-4 15,-1 1-2-15,-4 1 2 0,-5 5-1 16,-4 0-1-16,-6 3-2 0,0 0-7 15,-6 3-7-15,0 0-5 0,5 6-4 16,-9 4 0-16,1 8 4 0,-1 6 5 16,-6 6 3-16,2 7 3 0,-2 12 2 0,-2 7 0 15,-2 9 1-15,-4 12 0 0,-2 7 0 16,-2 14 1-16,1 14 1 0,3 7-2 16,3 8-2-16,4 6 1 0,4 5-1 15,5 5 0-15,3 7 0 0,9 7-1 0,5 0 0 16,4 6 2-16,9 3-2 0,2-6 0 15,3-16 1-15,-3-15-1 0,-5-25 14 16,-6-24 9-16,-7-19 3 0,-6-20 3 16,-5-14-12-16,-2-10-7 0,-3-8-5 15,-4-2-5-15,0-1-5 0,-3 2-3 0,-6-1-1 16,-3 2 3-16,-10-1 5 0,-9-7 3 16,-8 2 7-16,-6-4 5 0,0-2 5 15,-4-3-2-15,1-4-3 0,-1-4-6 16,0-3-5-16,2-1-1 0,-3 0 0 15,2 2-2-15,3 0-1 0,10 4-3 16,13 6-5-16,11-2 1 16,7 3-8-16,3 2-18 0,4 0-8 0,0 2-17 0,3-1-19 15,0 1-68-15,0 1 87 16</inkml:trace>
  <inkml:trace contextRef="#ctx0" brushRef="#br0" timeOffset="6792.37">23424 8530 1466 0,'3'0'21'0,"-1"0"-17"0,-2 1-31 0,4-1-8 0,-1 5 24 15,6 1 8-15,8 7 1 0,2 7 1 0,7 2 1 16,4 5 0-16,-2 1 2 0,2 3 0 15,4 0 2-15,4 5 0 0,5 3-1 16,2 4 1-16,4 2 2 0,4-2-2 16,1-1 2-16,3-5 1 15,-10-4-1-15,-7-4-1 16,-10-2 0-16,-5-4-4 0,-2-1 0 0,-2-2 0 0,-2-4 0 0,-7-1-2 31,-3-6-9-31,-2-4-22 0,-3 1-27 0,-2-6-32 0,2 0 69 0,0-7-8 16</inkml:trace>
  <inkml:trace contextRef="#ctx0" brushRef="#br0" timeOffset="7128.84">24125 8482 1433 0,'0'0'41'0,"-2"3"8"0,-1 0-62 0,-4 4-15 16,0 3 16-16,0 3 11 0,-4 2 0 15,-3 5 0-15,-2 6 1 0,-3 5 0 16,-2 7 1-16,-1 2 2 0,-5 4 0 16,-6 4 3-16,-7 4 5 0,1 3 0 15,-1 1 1-15,1-2-1 0,3-6-5 16,1-5-2-16,2-6 3 0,4-8 3 0,3-3 3 15,5-6 1-15,3-4-2 0,5 1-3 16,2-6-4-16,1-1-2 0,1 0-2 16,1-4-1-16,0 2 1 0,4 0-1 15,3-3-5-15,-4 2-14 0,5 0-12 16,-3-3-18-16,-1 1-18 0,4 2-13 16,6-1 17-16,7 4 27 0</inkml:trace>
  <inkml:trace contextRef="#ctx0" brushRef="#br0" timeOffset="8201.54">27152 9729 1011 0,'0'4'30'15,"0"-3"-9"-15,-3 1-17 0,-1-2-3 0,-2 0 0 16,1 0 0-16,0 1 1 0,5 4-2 16,0-2 5-16,-2 1 15 0,2 0 14 15,-4-2 15 1,4-2 14-16,0 0-1 0,0 1-4 0,-2 3-4 0,1-3-9 15,0 1-10-15,1-2-7 0,-3 4-9 16,3-1-6-16,-1-1-1 0,0 3 0 16,-1-5 4-16,1 0 4 0,0 3 2 15,0-1-1-15,1 1-3 0,0-2-6 0,0 3-3 16,-2-2-3-16,1 1-4 16,-2 3 0-16,-3 0-1 0,2 4-1 0,-5 2-1 15,-1 6 1-15,-3 6-1 16,-5 5 1-16,-1 5 0 0,-2 5-1 15,0 2 1-15,-4 6 0 0,-3 6 0 16,-4 4 0-16,-3 4 0 0,-3 5 0 0,0-1 0 16,2-1 0-16,-2-1 0 0,-1-7 0 0,-2-7 1 31,0-4-1-31,2-3 0 0,0-2 2 0,7-3-2 0,4-2 1 0,4-7 0 16,5-5 0-16,4-7 0 0,2-3 1 15,5-3-1-15,4-5 1 0,0 1 1 16,2-3 0-16,1-1 0 0,0 0 0 0,1-2-1 15,0 0 0-15,0 1 1 0,0-1-1 16,0 1 0 0,0-1 2-16,0 0 0 0,0 0 7 0,0 0 5 0,0 0 9 15,0 0 2-15,1 0-2 0,-1 0-2 16,1-1-8-16,0 1-2 0,0 1-1 0,0-1 0 16,3 1 1-16,1-1-1 15,4 0-3-15,5 0-2 0,5-1-4 16,9 1-2-16,9 0 0 15,10 0 0-15,7 0 0 0,-2-1 0 0,-4 1-1 16,-9-1 1 0,-3-1 0-16,1-2-1 0,4 0 1 0,3-2 1 0,4 5 0 0,5-4-1 15,5 2 1-15,3 1-2 0,-3 1 1 32,-8 1 1-32,-11 2-2 0,-9 1 1 15,1-2-1-15,-1 4 0 0,2 1-1 0,4 1 1 16,-2-1 0-16,-4 2-1 0,-4-2 1 15,-8-4 1-15,-2 3 0 0,-3-3 1 16,-4-1-1-16,-3-1 1 0,-3 1-1 0,-2-1 1 16,-1 0 4-16,2 0 2 0,-1 0 2 15,-1 0-2-15,0 0-3 0,0 0-5 16,0 0-4-16,0 0-6 0,-3 0-4 16,3 2-4-16,0-2-2 0,0 0-4 15,0 0-4-15,0 0-3 0,0 0-8 0,0 0-4 16,0 0-4-16,0 0-9 0,0 0-22 15,-1-2-14-15,1 2 696 0,0-1-466 16</inkml:trace>
  <inkml:trace contextRef="#ctx0" brushRef="#br0" timeOffset="9735.53">21057 10052 1084 0,'0'0'57'0,"-2"0"83"0,-2 0-160 15,0 2-5-15,-6 0 12 0,-5 1 10 16,-8 0 3-16,-9-2 1 0,-3 0 1 16,-10-1 3-16,-7 0 0 0,-12-2 0 15,-6-1 0-15,-2-2 0 0,-3-2 0 16,0 1 3-16,-16-3 2 0,-14 0-1 15,-4 2 0-15,-6 0-3 0,4 2-1 16,-4 1-2-16,-8 1-1 0,0 3 1 16,-6-4-1-16,-5 3 1 0,-2-1-1 15,1 0-1-15,2-4 1 0,5 1-2 16,3-2 0-16,7-4 2 0,7 2-1 16,20 0-4-16,7 0 11 0,2 2 4 15,6 1 5-15,8 2 8 0,13 4-12 0,11-4-4 16,9 2-3-16,7 2-3 0,2 0 0 15,7 0-4-15,7 1-15 0,3-1-14 0,4 0-17 16,5 0-28-16,-1 0-25 16,3 5-26-16,12-4-23 0,11 2 78 0</inkml:trace>
  <inkml:trace contextRef="#ctx0" brushRef="#br0" timeOffset="10296.34">21005 11547 1367 0,'-1'0'34'16,"-1"0"-31"-16,-6 0-26 0,-5 1-20 16,-8 0 12-16,-6 2 25 0,-8-1 3 15,-17-2 1-15,-13-2 1 0,-12-2 1 16,-4-1 3-16,4 0 5 0,1-4 4 0,-6 0 1 16,-14 0 3-16,-5 2 0 0,-8 0 2 15,5 1 0-15,0 3-5 0,-6 0-1 16,-2 1-6-16,-3 2-4 0,4 0 1 15,-9 3-1-15,-2 2 0 0,-4 0 1 16,3 1-1-16,9-2 0 16,5-1-1-16,3-3 1 0,7 0-1 0,15 0 1 15,13 0-1-15,7 0 1 0,0-2 0 16,5 2 0-16,0 0-1 0,8 2 2 16,7 2-1-16,10 1 2 0,5-1-8 15,4 1-13-15,5-1-18 0,2 1-22 16,7-2-14-16,10-2 609 0,-4 1-406 15</inkml:trace>
  <inkml:trace contextRef="#ctx0" brushRef="#br0" timeOffset="10786.67">20632 12673 1301 0,'0'2'22'0,"0"-2"-30"0,0 1-58 16,0-1-20-16,0 0 24 0,0 0 38 15,-1 0 21-15,-1 0 4 0,-2 2 0 16,-4 1 7-16,-6 1 12 0,-6 3 24 16,-8 0 16-16,-12 1 6 0,-11-1-3 15,-15-2-18-15,-17 1-13 0,-12-3-12 16,-7 1-10-16,1-4 0 16,9 1-1-16,-2 0 0 0,-3 0-2 15,0 1-1-15,2 0-3 0,8-1-1 0,5 1-1 0,-9 0 1 16,-2 0-1-16,0 1 1 0,3-1-1 15,16 0 0-15,11 1 0 0,4 2-1 16,-1 1 0-16,-7-1 2 0,0 1-2 16,3-3 1-16,13 3 0 0,10-2-1 15,6 2-2-15,8-3-6 0,2 2-11 16,3-1-10-16,2 0-13 0,4 0-12 0,3 1-13 16,4-2-11-16,3-1 687 0,2-1-459 15</inkml:trace>
  <inkml:trace contextRef="#ctx0" brushRef="#br0" timeOffset="11629.23">27473 11393 1300 0,'0'0'50'0,"0"0"10"0,0 1-57 16,-2-1-25-16,2 0 8 15,0 0 9-15,0 0 2 0,-1 0 3 16,1 0 1-16,-1 0 1 0,-6-2 0 0,4 2 3 16,-4-2 3-16,-2-1 1 0,-1 3 7 15,-4-3-1-15,-3 0 3 0,-5-2 2 16,-3-1-1-16,-7-1-1 0,-3-2 1 15,-6 0-3-15,-9-1-2 0,-8 1-5 0,-11-3-4 16,1 4-2-16,-4 1-1 0,7-2 0 16,5 3-1-16,-4-4 0 0,3 2 0 15,-8-1-1-15,-2 0 2 0,5 3-1 16,3-3 0-16,10 0 1 0,5 2-2 16,5-2 4-16,7 3 9 0,6 1 9 15,3 1 7-15,4 1 4 0,1 0-3 16,4 2-5-16,6 1-3 0,4 0-7 15,4 0 1-15,4 0 1 0,0 0 0 16,0 0 0-16,0 0-6 0,1 0-7 0,-1 0-4 16,0 0-6-16,1 0-16 0,-1 0-9 15,0 0-9-15,1 0-20 0,-1 0-9 16,0 0-18-16,0-2-12 0,-1 2 298 16,9-1-164-16</inkml:trace>
  <inkml:trace contextRef="#ctx0" brushRef="#br0" timeOffset="14836.5">29660 8202 1228 0,'8'2'176'16,"-11"-3"-57"15,2 1-101-31,1 0-6 16,-2 0-8-16,-4-1-1 0,-5 0-2 15,-8-1 0-15,-11-3 2 0,-6 1 0 16,-7-3 2-16,-8-4 2 0,1 4-2 0,-11-2 1 16,-8 2-1-16,-5 2-2 0,-5 1-1 15,4 3-1-15,8 0 0 0,8 2 0 16,3 1 0-16,4 2-1 0,-2 4 0 16,-4-1 0-16,7 3 0 0,7-1-1 15,11 4 0-15,10-2-1 0,5 0-1 16,2 6 0-16,6-1-1 0,2 3 0 0,0 5-1 15,2 4-1-15,0 8 1 0,0 8 2 16,3 13 1-16,1 12 1 0,-2 16 3 0,3 13 0 16,-1 17 0-16,-1 10 2 0,0 12-2 15,1 12 0-15,1 8-1 0,-1 11 1 16,0 5 0-16,-1 11 0 0,-2 11 0 16,0 9 0-16,2 10 0 0,-1 6-1 15,2-1 0-15,-1 6-1 0,1-8 1 16,-2-4 10-16,2-7 9 0,-3-13 12 15,-2-12 14-15,-4-10-3 16,-3-8-8-16,-4-2-9 0,-1-3-17 0,-1-6 3 0,-1-11 15 16,2-14 9-16,5-21 14 15,-1-15-4-15,2-14-19 0,5-15-10 16,-3-7-13-16,3-9-4 0,3-6 1 0,-4-8 1 16,6-7 5-16,-1-9 6 15,3-5 0-15,2-4 4 0,2-2-2 16,0-1 2-16,-3-4 6 0,1 0-4 0,4 4-2 0,-3-3-5 15,2 1-4-15,3 0-2 16,0 1 0-16,6 0-3 0,8 4 0 0,3 1-2 16,19 3-1-16,10 2-3 0,16 0 1 15,18 2-1-15,7 0 1 0,-1 3 2 16,-5-2 0-16,-10-1 1 0,-9 3 0 0,5-2 0 16,6 2 0-16,0 2 1 0,-9-4-1 15,-14 0 0-15,-22-2 1 0,-16-5 0 16,-10-4 6-16,-6-3-12 0,-2-2-22 15,-1 0-25-15,0 0-36 0,0 0-26 16,0 2-29-16,0-2-2 0,-1 0 70 16</inkml:trace>
  <inkml:trace contextRef="#ctx0" brushRef="#br0" timeOffset="15753.23">30501 7428 1703 0,'10'17'77'0,"-27"37"-197"15,33-47-72-15,-77 63 194 16,44-28-3-16,9-6 0 16,0-4 1-16,3-4-1 0,-2-5 0 15,2-5 5-15,0-2 10 0,5 4 9 0,-4-2 5 16,1 3-5-16,2 4-8 0,-5 5-7 15,3 6-4-15,-1 8-1 0,-1 11 0 16,1 6-1-16,-3 7 0 0,-2 3 1 16,2-1-1-16,-3-4 1 0,1-8 0 15,2-3-2-15,2-6 0 0,3-3 0 0,2-5-1 16,3-5 1-16,-2-7 0 0,3-5 0 16,-3-10 1-16,1-5 2 0,-2-7 0 15,0-2 4-15,0 0 3 0,0 0 6 16,1 0 14-16,-1 0 4 0,0 0 5 15,0-2-5-15,0 0-12 0,6 0-7 0,2-6-9 16,9-5-4-16,5-8-3 0,2-4-2 16,5-2-3-16,3 1 0 0,0 1 0 15,2 3 4-15,1-2 0 0,2 2 1 16,3 0-2-16,3-1-2 0,3 6-1 16,4 0 0-16,-10 5 3 0,-4 3 2 15,-6 4 0-15,-6 1-7 0,-4 4-2 16,-2 0-8-16,-3 5-6 0,-5 4 0 15,0 6-12-15,-2 6-7 0,-3 11-1 16,1 10 2-16,-5 7 10 0,-3 3 15 0,-2 0 5 16,-6-1 5-16,-2-5 3 0,-5-4 1 15,-4-7 1-15,-6-7 2 0,-9-6 2 16,-7-7 4-16,-7-3 5 0,-4-6 5 16,1-2 6-16,2-5 2 0,3-7 1 15,1 0-2-15,4-6-4 0,3 1-3 0,3-2-6 16,0 1-4-16,-1-1-1 0,-1-1-2 15,3 3 1-15,8 0-2 0,9 2-1 16,9 6-1-16,9 5 1 0,0-2 1 16,1 1 2-16,0 1-6 0,0-1-22 0,-1-1-27 15,6 1-17-15,12-10-3 16,16-6 34-16</inkml:trace>
  <inkml:trace contextRef="#ctx0" brushRef="#br0" timeOffset="16612.66">31225 8031 1994 0,'0'0'43'0,"1"0"-61"0,0 0-52 0,-1 1-28 15,1-1 19-15,2 1 51 16,0 1 16-16,7 0 6 0,9 1 1 16,8-1-1-16,10 2 0 0,4-4 2 0,-4-4 3 15,1 1 5-15,-2-4 3 0,-2 3 1 16,0-4 4-16,-4 0 2 0,-7 0 4 16,0 0 1-16,-2 2-1 0,-3 0-8 0,-2 0-4 15,-4 2-3-15,-3-1-2 0,-1 3 1 16,-1 1-1-16,-4 0 1 0,-3 1 0 15,1 0-3 1,-1 0-4-16,0 0-8 0,0 0-6 0,0 1-1 0,0 2-2 16,-2 5 6-16,-2 8 5 0,0 12 5 15,-4 16 5 1,1 17 1-16,-3 15 1 0,-1 14 1 0,-5 13-1 0,-4 13 1 16,0 12 0-16,0 14-1 0,-2 10 1 15,4 13 1-15,0 5-2 16,4 4 1-16,1 6 0 0,2-7-1 0,2 2 2 0,2-2 6 15,3-2 2 1,2-2 6-16,2 3 7 0,-1-8 0 0,1 1 0 0,3 0-1 16,-1-3-9-16,5 2-5 0,-1-1-2 15,-1-3-4-15,2-5 1 0,-1-7-1 16,3-14 0-16,-5-12 0 0,0-10 0 16,1-8 0-16,-5-4 0 15,2-3-1-15,0-7 0 0,1-12-2 0,-1-9 10 0,-2-13 6 31,0-11 0-31,0-7 3 0,0-7-11 0,0-3-5 16,-1 1-1-16,1-1-2 0,0-1 0 16,-1-5 1-16,-3-3 0 0,1-3 0 0,0-2 0 0,-1-1-1 0,1-3-2 15,2 3 0-15,-3-4-1 16,2 2 2-16,-1 0 1 16,1-1 0-16,0 0-1 15,1 0 1-15,-1-1 0 0,-1-2-1 0,0 1 1 16,0 0-3-16,-1-3-1 0,1 3 0 15,-1-1-2-15,-3-1-2 0,-3-2 0 16,-2 3-1-16,-4 0 2 0,-4-1 7 16,1 3 0-16,-10-1 2 0,-6-1 2 15,-3 2-1-15,-3-3 1 0,2 1 0 16,6 2-2-16,2-2 0 0,0 2 1 16,4-4-2-16,0 4 0 0,4-3 0 15,4 1 0-15,0 0 0 0,3-3 0 16,2 1 0-16,4 0-1 0,4 0 3 0,2-2-2 15,1 1 1-15,-1-2-1 0,1 0-1 16,1 0 1-16,2 0-16 0,0-2-15 16,0 1-28-16,0-1-25 0,-1 0-28 15,-4 0 667-15,0 0-426 0</inkml:trace>
  <inkml:trace contextRef="#ctx0" brushRef="#br0" timeOffset="24900.66">19923 15096 1430 0,'18'19'69'0,"-20"-19"-22"16,0 0-17-16,3 1-6 0,-20-19-30 16,19 18-4-16,0 0-2 0,-2-1-7 15,-1 1 6 1,-2 0 7-16,3 1 1 0,-5 0 16 0,-3 1 3 0,-5-2-4 0,-4 2 4 16,0 0-10-16,-3-2-4 0,-3 0 0 15,-9 0-1-15,-7-2 0 0,-1 2 1 16,1-4 0-16,4 2 0 0,10 2 0 15,1-2 0-15,9 2-1 0,6 0-7 16,4 1-4-16,5 1-2 0,0 1 1 16,0 3 6-16,1 6 4 0,0 6 1 15,0 9-3-15,0 12-3 0,0 7 2 16,0 12 3-16,1 7 2 0,0 7 1 0,-4 11 0 16,-1 10 0-16,-2 8 0 15,-3 6 0-15,-4 7 0 16,0-1 0-16,-4 3 1 0,-2-5-1 15,-3-7 0-15,0-9-1 0,0-3 0 16,1-1 1-16,0-8 0 0,0-8 1 0,0-12 8 0,6-15 3 16,0-11 3-16,5-10-3 0,3-7-4 0,2-10-5 15,5-3-1-15,1-4-4 16,2-3-3-16,-1 1-1 0,1-1 1 0,1 1 4 16,-1-1 9-16,2 0 15 0,1-1 16 15,3 0 13-15,7-2 2 16,4 2-7-16,7-3-15 0,4-1-12 0,8-1-11 0,10-1-5 15,10 0-2-15,9 2-4 0,12 3-4 16,4 0-4-16,1 4-6 0,-6 2 4 16,-12 6 2-16,-11 3 4 0,-15 1 11 15,-6 0 6-15,-9-3 1 0,-9-2 6 16,-4-4-16-16,-7-1-29 16,-5-3-44-16,1 0-32 15,-1-1 53-15,3-6 5 0</inkml:trace>
  <inkml:trace contextRef="#ctx0" brushRef="#br0" timeOffset="25738.62">22889 15327 1538 0,'3'2'51'0,"3"0"6"0,-5-2-55 15,2 1-10-15,3 0-3 0,-2 0-2 16,10 0 1-16,-1 0 7 0,5 1 4 15,5 2 1-15,2-2 2 0,6 3 5 16,6-1 2-16,4 1 3 0,3-2 0 16,7-1-2-16,-4-2 0 0,12 0-2 0,-1-3 0 15,-2-1 2-15,4-2 3 0,-14-1 1 16,-6 0 0-16,-2 0 0 0,-4 2-6 16,0-3-2-16,-6 3 0 0,-8 1 4 15,-4 1 7-15,-7 2 3 0,-5 1-1 0,-3 0-3 16,0 0-5-16,-1 0-9 0,0 0-12 15,0 0-5-15,0 0-7 0,0 0-1 16,-4 4 10-16,1 9-5 0,-2 12-3 16,-2 13 6-16,2 8-2 0,-1 9 7 15,3 0 9-15,2 8 0 0,2 8 1 16,4 8 2-16,4 10-2 0,4 6 0 0,5 14-1 16,3 11 1-16,9 6-2 0,7 4 5 15,5 3 13-15,5-4 7 0,-4 1 6 16,-4 0-7-16,-6-6-2 15,-9-9 9-15,-6-15 21 0,-6-23 19 0,-7-26-3 16,-4-20-12-16,-1-15-36 0,-3-7-42 16,-7-2-27-16,-11-2-7 0,-12-1 11 15,-14-4 32-15,-9-4 20 0,-3-6 4 16,2-3 0-16,4-5-7 0,0 0 2 16,4 0 3-16,1 0 3 0,-1-1 0 15,4 1-4-15,-3 1-1 0,-2 1-1 0,0 3-3 16,6 2 2-16,10 4-2 15,4 2 0-15,6 2 0 0,-1 3-3 16,-3 1-6-16,2 4-6 0,2 4-3 0,2 2-13 16,2 1-18-16,-2 4-26 0,3 2-20 0,0 1-16 15,-4 1-31-15,1-3 85 0</inkml:trace>
  <inkml:trace contextRef="#ctx0" brushRef="#br0" timeOffset="27385.94">25669 14632 1517 0,'1'0'75'16,"-1"1"14"-16,0-1-33 0,0 0-32 0,2 1-8 0,-2-1-10 16,0 2-10-16,-3-2-14 0,-4 0 2 0,-5-2 7 15,-10 2 9-15,-6 0 8 0,-11-2 6 16,-6 1-2-16,-4 1-2 15,-1-1-4-15,2 1-4 0,1-1-2 16,3-1 0-16,0 2 0 0,2 0-1 0,4 0 1 16,-2 0 1-16,2 3 0 15,1-1 0-15,3 2 0 0,7 0 0 16,8 1 2-16,8 0 0 0,5 1 3 0,3-4 1 16,2 5-1-16,-1-2 0 0,2 7-1 0,3 5-1 15,1 7 0-15,3 12 0 16,3 10-4-16,0 10 1 0,1 13-1 0,4 11 0 15,-2 17 2-15,-1 11-1 0,0 10 0 16,-3 7 0-16,-5-2-1 0,1 3 0 16,-5 1 2-16,-5 1-1 0,-3 4 0 0,-5 0 0 15,-4 3-1-15,-6 0 0 0,-2 1 1 16,-2 1 0-16,-2 2 0 0,3 0-1 31,-1 2 0-31,2-7-3 0,2-9 6 0,1-14 13 0,3-11 1 0,4-7 3 16,1-6-6-16,4-12-12 15,2-10-1-15,0-10 0 16,3-9 0-16,2-11-1 0,0-8 7 0,3-11 5 16,0-11 0-16,0 1 4 0,1-6-9 0,-1 0 0 15,1 1 1-15,-1-1 0 16,0 0 3-16,3-1 2 0,-1 2 3 0,1-1 1 0,2 0 0 16,1 0-5-16,6-2 0 0,4 1-2 31,9-1-4-31,8-2-2 0,6 3-3 0,7 0-1 0,6 1 0 0,-2 1-1 31,1 2 0-31,-13 2 1 0,-11-2 1 0,-9 0 0 16,-5-1 2-16,-5-1-8 0,0 1-20 15,-1-1-19-15,-6-1-26 0,1 0-17 16,3-2-14-16,4-2-30 0,6-8 117 16,8-12-21-16</inkml:trace>
  <inkml:trace contextRef="#ctx0" brushRef="#br0" timeOffset="28304.26">26559 14738 1540 0,'0'0'69'15,"2"0"9"-15,-2 0-41 0,0 0-38 16,1 0-3-16,-1 0 0 0,0 0 1 0,2 0 4 16,-1 0 5-16,3 0 6 0,4 0 5 15,1 1 4-15,5 0-3 0,4 1-4 16,3 3-6-16,7-3-5 0,3 3-2 16,0-1 0-16,4 1-1 0,-4-1 0 15,3-1 0-15,1-1-1 0,0-2 2 16,-2-3 4-16,0-2 1 0,-3 0 2 15,3-2 2-15,2 0-5 0,1 0-1 0,-5-2-3 16,-2-2-2-16,-8 2 0 16,0 2 1-16,-6 0 0 0,2 2 2 15,-2 0 1-15,-2 2-1 0,-3-2 1 16,2 3 1-16,-2 1 0 0,-2 1 1 0,0 0-1 16,-4 1 1-16,-3-1-2 0,0 0 0 15,5 3-3-15,-4-2-1 0,2 2-4 16,-2 1-3-16,-2 3-2 0,0 4-1 0,-2 9 1 15,-2 14 3-15,2 12 4 0,-3 16 1 16,0 9 0-16,-1 14 3 0,1 12-1 16,0 10 2-16,3 16 1 0,1 10-4 15,-2 12-2-15,3 10-1 0,4 16-3 16,3 1 2-16,4 4 2 0,5 9 0 0,-1-9 3 16,5 4 1-16,0 3-1 0,3-6 0 15,2-4 0-15,0-4 1 0,-2-19 19 16,-4-17 18-16,-1-13 3 0,-2-21-1 15,-3-17-18-15,-4-15-6 0,-3-16 1 16,-5-17 2-16,0-13-3 16,-2-8-32-16,-3-6-21 0,-3-5-19 0,-8 5-5 15,0-4 18-15,-6 3 13 0,-4-2 17 16,-2-3 3-16,-7-1 5 16,-4-2 3-16,1-1 4 0,-3-5 2 0,0 0 2 15,-6 0 1-15,-7-2-3 0,-5 0 0 16,-3-2-1-16,-2 0-1 0,7 1 0 0,3 1-1 15,1 0-1-15,9 3 1 16,-1 2 1-16,1-2-1 0,3 3 0 0,-3 1 1 16,5 2-2-16,4 2 1 0,6 2 0 15,3 1-1-15,9 1-1 0,2-1 1 0,5-1 0 16,6 3 1-16,0-6 2 0,1 2 1 16,2 0 2-16,0-2-2 0,0 0-8 15,0 0-20-15,0 0-27 0,0 0-31 16,0 0-25-16,0 0-28 0,2 3 73 0</inkml:trace>
  <inkml:trace contextRef="#ctx0" brushRef="#br0" timeOffset="52293.46">23292 4254 535 0,'-3'25'200'47,"0"-22"-175"-47,0-2 3 0,-1 1 9 15,-2-1 6-15,-1 3 3 0,-1-3 3 16,2 1-3-16,-2 0-2 16,-2 2-1-16,-4-4-6 0,-4 2-2 0,1-1-2 15,-1 1-6-15,-2 2-4 0,1-3-3 16,-1 1-5-16,-1 2-1 0,3-1 1 15,-4 0-2-15,-1 1 0 0,1-1 1 16,-9 0-1-16,-3 0-1 0,-6-1 1 16,-9-1 0-16,5 0 1 0,-1-1-1 0,1 0-2 15,0 0 0-15,-2-2 2 0,0 0 0 16,2 2 1-16,-2-1 0 0,-1-1-3 16,-7 0 1-16,-7 0 1 0,3 0-2 0,-2-1 0 15,3 1-2-15,1 0-1 0,0-1 2 16,-5-1 1-16,-5 2-3 0,-5 1 0 15,-5-3-1-15,-2 2-1 0,6 0 4 16,2-3 1-16,-3 2-2 16,-7-1 1-16,-3-1 0 0,-4 3-1 0,5-2 2 15,5 2 1-15,-1-1 3 0,-3-1 2 16,-11 0-1-16,-3 0-4 16,-3 0-4-16,5 2-2 0,9-1-1 0,-5-1-1 15,-5 0-2-15,-3 1 0 16,-2 1-1-16,9 0 2 0,3 1-1 0,-5-3 0 0,-4 1 0 15,1 1 1-15,3-3 0 16,6 3 1-16,2 0 2 0,-8-2 0 0,-5 1 1 16,0-1-1-16,0 0-2 0,6 1-1 15,-15-3-1-15,-6-1 0 16,-1 2 2-16,-4-3-2 0,10 2 1 0,-5 1 0 0,2-1-1 16,-3 4 0-16,8 1 0 15,6-1-2-15,-10 2 1 16,-2-3 2-16,-4 2-2 0,3 0 2 0,2-1 0 0,-2-2-3 15,2 2 1-15,3 1 6 0,10 1 5 0,0 0 4 16,-1 1 0-16,-1 3-4 0,-3-1-5 16,11 3-2-16,3-1-2 0,1 1 0 15,-2-1 0-15,7 3-2 0,3-1 2 16,13 1 1 0,10-1 2-16,5-2 4 0,5 1 0 0,7-3 1 0,6 3-4 15,2-4 0-15,5 0-4 0,1 1 0 16,3-1 1-1,3-2-3-15,4 0 1 0,2 0-1 0,4 0 1 0,2 0 0 16,4 0 1-16,3 0 1 0,-1 0 0 16,-1 0-1-16,1 0-3 0,-1 0-6 15,4-2-10-15,-1 2-15 0,1 0-6 0,0-2-16 16,0 1 1-16,-1 0 0 0,1-2 1 16,5-2 10-16,9-4-3 15,12-4-16-15,17-10-92 0,19-4-197 0,8 0 200 16</inkml:trace>
  <inkml:trace contextRef="#ctx0" brushRef="#br0" timeOffset="53482.48">22510 4503 770 0,'-5'2'19'0,"-4"2"0"16,-5-2 2-16,-4 0 6 0,-2-1 4 15,-7-1-4-15,-3 2-3 0,-3-2 0 16,0 0 2-16,-2 0-2 0,1-2-1 15,0 2 5-15,1-1 5 0,0 1-1 16,-1 1-4-16,-3-1-6 0,-2 0-6 16,-1 0 9-16,-4-1 7 0,-8 0 0 15,-7-1-2-15,-7-1-9 0,1 0-3 0,1-1 2 16,4 0 0-16,0 0 2 16,-5 1-3-16,-6-2-2 0,-1 1-1 15,-7-1-3-15,0 2 3 0,4-3 1 16,-1 3 2-16,-1-4 2 0,-4 0-3 15,-7 3-2-15,2-2 1 0,0 3 0 0,2-3-1 16,5 1-1-16,-7 0-4 0,-4 1-4 0,-4 0 1 16,-1 1 1-16,5-2-1 15,6 1 1-15,-5-1-1 0,-2 1 0 0,1-2 2 16,4 2 1-16,9-1-2 0,5 1-2 16,-3-1 0-16,-8 2-2 0,2-2-1 15,-2 3 0-15,7-1-1 16,6 1-1-16,1-2 1 0,-3 2-1 0,-6-1 0 0,-7 0 1 15,-4 0-2-15,6 0 1 0,3 2-1 16,2-3 0-16,-2 3-1 0,-6 0 2 16,4-1-2-16,0 2 1 0,7 0 0 15,5 0 0-15,-3 0 0 0,-2 0 1 0,-5 0-2 16,-6 0 2-16,3 2 0 16,3-1-1-16,6-1 0 0,-4 2 1 15,-3-1-2-15,0 1 1 16,0-2-1-16,9 0 3 0,8 1 3 15,4-1 2-15,0 0 2 0,-6 0 3 0,-2 0-1 16,-2 0-1-16,4 2-2 0,6-2-3 0,3 1-1 16,4-1 0-16,5 1 2 15,3 0 0-15,4 0 1 0,1 2-1 16,-1-1-1-16,-1 1 1 0,5-1-1 16,3 0-1-16,10 1-2 0,5-2-1 0,3 1-1 15,1-1 0-15,2 1 1 0,3 0-2 0,1-2 2 16,3 0 1-1,1 1 2-15,0-1 2 16,3 0 2-16,2 0-1 0,-1 0-2 0,0 0-1 16,-1 0-2-16,1 0-1 0,1 0 0 15,0 0 0-15,0 0-1 0,-1 0 0 16,1 0-1-16,0 0 0 0,0 0-2 16,0 0-3-16,0 0-2 0,0 0-3 15,0 0-4-15,0 0-4 0,0 0 0 0,0 0-3 16,0 0-7-16,0 0 0 0,0 0-12 15,0-1-4-15,1 1-10 0,-1 0-16 16,1 0 3-16,1-2-6 0,-1 0 3 16,-1 2 70-16,1-1-168 0,2-5-83 15,3 1 161-15</inkml:trace>
  <inkml:trace contextRef="#ctx0" brushRef="#br0" timeOffset="-201523.17">20868 13945 1414 0,'35'27'196'0,"-35"-27"-106"0,-3-2-75 15,-4 0-8-15,-38-28-7 0,33 26-1 16,-7 0 1-16,-6-4 1 0,-10 2-1 16,-5-3 0-16,-3-1 0 0,-3-3 1 15,1 2 0-15,-3 1 3 16,-2 2-2-16,-5 1 2 0,-5-1 1 0,-13 2 1 16,-7-1 3-16,-7 0 1 0,-5-1-2 0,8 0-1 15,-8 3-3-15,-6-2-2 16,-2 3 0-16,-8-1 1 15,4-1-2-15,-4 3 1 0,-7-4 0 16,-6 1-2-16,-4-3 2 0,1 1-2 0,-5-3 1 16,3 0 0-16,0 1 0 0,12 0 0 0,11 2 0 15,5 1 0-15,9 3-1 0,8 2 2 16,15 2 0-16,14 1 0 0,8 1-1 16,11 2 1-16,9-1-2 0,12 0 0 0,6 0 0 15,2-3-5-15,4 0-6 16,-2 0-1-16,2 0-5 0,0 0 2 0,2 0 0 15,3 0 2-15,5 0 6 16,6-2 2-16,14-1 6 0,14-1 1 0,20-2-1 0,22 2 0 16,12 1 0-16,9 2-1 0,-1 2 0 15,0 2 0-15,10 2 1 0,11 3 0 32,11 3-8-32,6 4-13 0,7 4-12 0,-3 2-4 15,-2 1 8-15,-4 0 12 0,-15-3 9 16,-8-3 4-16,-8-4 2 0,-11-2 1 0,4-2 2 0,-2-2-2 0,-4-1 1 31,-10-1-1-31,-15-2 0 0,-18 0 2 0,-5-2 5 0,-10-2 0 31,-7 0 3-31,-5-3-4 0,-8 2 0 0,-6 0 2 16,-7 1 4-16,-1 1 1 0,-5 1 0 16,-1 0 0-16,0-1-5 0,-3 1-3 15,1 0-3-15,-3 0-8 0,-3 1 1 0,-9 0-1 16,-12 3-1-16,-8-2 7 15,-11-1 5-15,-7-1 2 0,-4 0 3 16,-17 0-3-16,-13-1-4 0,-8 1-1 0,-9-1 0 16,7 1-1-16,1 0 0 0,-6 0 1 15,-2 0-2-15,-1-1 1 0,3 1 0 16,7-4-2-16,-10 1 6 0,-2-1 7 0,-2 0 3 16,2 1 4-16,3-2-8 0,-2-1-5 15,-3 1-3-15,0-2 0 0,10 0-2 16,5 0 0-16,5-1 0 0,4 2 0 15,6 2 0-15,11 0 1 0,12 2 4 16,11 1 4-16,6 0 3 0,9 1 0 16,6 0-1-16,7 1-3 0,6 0 0 0,7 0 1 15,1-1 2-15,2 1 4 0,-1-1 5 16,4 0 4-16,0 0 3 0,0 0-4 16,-1 0-2-16,1 0-7 0,-1 0-5 15,0 2-4-15,1-2-5 0,0 0 0 16,0 0-1-16,0 0-1 0,0 0-2 15,3 0-6-15,-3 0-8 0,0 0-10 16,2 0-11-16,-5 0-13 0,3 0-15 0,-1-2-32 16,1 2-7-16,1 0 52 0</inkml:trace>
  <inkml:trace contextRef="#ctx0" brushRef="#br0" timeOffset="-194812.77">1639 10688 1201 0,'0'6'312'16,"-1"-5"-218"-16,-3 3-121 16,1-2-29-16,-2-2 43 0,1 3 4 15,0 3-2-15,2-1-4 0,0-2 0 0,1 0-1 32,1 0 8-32,0 0 8 0,0 0 6 0,0 1 3 0,2 0-4 0,0 3-3 15,4 4-1-15,7 8 0 0,12 8 2 31,10 5 1-31,12 7-1 0,9 4 1 0,4 3 0 16,5 4-2-16,2 5 1 0,5 6-1 0,6 5 0 0,3 3 0 16,1 4 1-16,-3-3-2 15,-2-2 2-15,-10-8-1 0,-7-3 0 0,-6-8 1 32,-12-4 0-32,-2-6 0 0,-8-8-1 0,-9-6 0 0,-5-7-1 0,-8-6 2 0,-5-5 3 15,-4-5-3-15,1-2-9 16,-1 0-22-1,-1 0-29-15,0 0-17 0,0-13 12 16,-3-16 27-16</inkml:trace>
  <inkml:trace contextRef="#ctx0" brushRef="#br0" timeOffset="-194463.04">2796 10581 1871 0,'-2'1'37'0,"-2"2"-37"0,-6 6-25 0,-5 8-11 15,-8 6 16-15,-7 8 18 0,-4 6 2 16,-7 6 0-16,-7 4 0 0,-6 7 0 16,-2 3-2-16,-7 4 2 0,-3 5 0 15,-3 2 0-15,-4 1 0 16,2-1 0-16,6-4 0 0,3-6 0 15,9-6 0-15,1-5 0 0,4-3-1 0,2-4 1 16,1-3 0-16,0-3 1 0,4-5 0 16,9 0-1-16,-1-3 1 0,8-1 0 15,6-6-1-15,0-3 3 0,7-2-6 16,4-4-12-16,1-2-19 0,4-2-22 16,2-1-19-16,-1-2-20 0,2 1-11 15,2 1-8-15,0 7-145 0,4 1 166 0</inkml:trace>
  <inkml:trace contextRef="#ctx0" brushRef="#br0" timeOffset="-193092">2979 14322 1125 0,'0'0'35'0,"0"0"-8"15,0 1-20-15,1-1-6 0,-1 0-2 16,0 0-3-16,0 1-1 0,-4 1 0 15,3 3 2-15,-3 4 1 0,-3 4 2 0,-3 3 1 16,-7 9 2-16,-10 9 2 0,-11 4 0 16,-18 8 0-16,-16 3 0 0,-9-1-2 15,-7-6-3-15,3-7-1 0,0-8-2 16,4-8 2-16,0-2 0 0,6-2 1 16,-1-4 0-16,1-1-2 0,0-1-1 15,-10-5-2-15,-4 0-2 0,-4-8-4 16,-2-3-3-16,5-6-1 0,1-6-1 0,-1-6 2 15,-1-4 5-15,3-7 2 16,5-6 3-16,7-6 3 0,8-4 1 16,10 0 13-16,13 5 17 0,15 4 20 0,9 8 17 15,10 7 12-15,6 5 7 0,5 4 1 16,4-2-10-16,4-1-11 0,8-5-22 16,0-6-16-16,9-5-12 0,1-7-8 15,9-4-4-15,9-7-2 0,3-2-2 0,11-1-5 16,4 0-7-16,1 3-7 15,9 2-4-15,-3 2 4 0,0 0 4 0,1 2 6 16,-3 2 4-16,-2 4 1 0,6 3 2 16,1 3 1-16,2 4-1 0,3 4 0 15,-5 3 1-15,-1 10 0 0,-5 1 1 16,2 7-1-16,1 7-2 0,7 3-2 0,-3 7-2 16,-2 6 1-16,1 7 2 0,-8 9 0 15,0 5 1-15,-3 3 1 0,-8 6-1 16,1 2 2-16,-4 3 1 0,-3 2 0 0,-5-1 0 15,-4 2 0-15,-5 1 0 0,-7 2 2 16,-8 3 1 0,-8 4 0-16,-7 2 2 0,-6 3 1 0,-7 1 1 15,-8-4-1-15,-6 1 3 0,-2-4-4 0,-5-1 2 16,-4-4 1-16,-4-4-2 0,-9-6 1 16,-1-2-2-16,0-6-3 0,1-6 0 0,5-5-1 15,1-7-1-15,3-8-1 16,3-3 1-16,7-4 2 0,7-1 2 15,5-2 4-15,6 1 4 0,4-3 2 0,2 0 2 16,5 0-2-16,-5 0-3 16,5 0-1-16,0 0-4 0,0 0-3 0,0 0-2 15,-2 0-7-15,2 0-13 0,1 0-11 16,-1 0-13-16,0 0-10 16,0 0-13-16,0 0-16 0,2 2 658 0,1-1-439 0</inkml:trace>
  <inkml:trace contextRef="#ctx0" brushRef="#br0" timeOffset="-170976.59">1484 12070 1476 0,'0'7'52'15,"0"-1"-45"-15,-1 1-22 16,8-17 22-16,0 10-15 0,3 8 2 15,5 3 1-15,10 6 1 0,2 2 2 16,4 5-1-16,11 4 1 16,1 7 0-16,11 6 0 0,9 7 0 0,5 4 1 15,5 5 0-15,1 2 0 0,1 3 1 16,-1-4 1 0,1 0-1-16,1-6 1 15,1 0-1-15,2-1 4 0,-2-2 4 16,1 1 2-16,-6-1-1 0,-7-5-4 15,-10-4-2-15,-9-3-2 0,-10-5 1 0,-7-5-1 16,-3-4 0-16,-6-5 0 0,-1-2 0 16,-4-6-7-16,-6-3-7 0,-4-2-13 15,0-4-18-15,-5-1-14 0,0 0-21 16,0 0-14-16,2-6-38 0,-1-6-28 16,3-11-9-16,-3-19-30 0,-2-13 113 0</inkml:trace>
  <inkml:trace contextRef="#ctx0" brushRef="#br0" timeOffset="-170604.62">3009 12225 1383 0,'25'0'156'0,"-24"1"-15"16,-1-1-39-16,0 0-32 0,-26 0-34 16,25 0-8-16,1 0-7 0,-5 1-7 15,3 1-10-15,-1 0-9 0,-2 1-8 16,-4 5 1-16,-6 4 2 0,-10 8 5 15,-10 3 5-15,-11 6 1 0,-11 5 3 16,-10 3 0-16,-4 2-2 0,1 4 0 16,1-1 0-16,3 1-1 0,0 0 0 15,-4 0 0-15,-2-4-1 0,-3-2 1 16,-2-1 0-16,-1-4 1 0,6-4 0 0,0 1 0 16,4-6-1-16,4-2-1 0,6 0 2 15,6-4-1-15,7-3 0 0,11 3 0 16,4-2 0-16,4-3 0 0,7-2 0 15,4-3 1-15,6-4 2 0,5 1 2 16,1-2 2-16,2 0 2 0,1-2 2 0,0 0-3 16,0 0-2-16,0 0-2 0,0 0-10 15,0 0-10-15,0 0-16 0,0 0-20 16,0 0-27-16,0 0-15 0,0 0-16 16,0 0-9-16,0 0 9 0,0-1 18 0,6-1 46 15</inkml:trace>
  <inkml:trace contextRef="#ctx0" brushRef="#br0" timeOffset="-167638.71">21227 8976 1112 0,'4'3'998'0,"-1"-1"-2047"15,0 25 2142-15,-1 1-1707 0,2 11 134 16,1 3 478 0,-1 7-1-16,2 8 1 0,2 10 0 0,-1 9 2 0,3 8 0 15,1 5-1-15,5 8 1 0,-2 13 0 32,-2 9 1-32,-5 13 1 0,-4 14 11 0,-2 18 2 15,-1 13 0-15,0 20-2 0,-2 2-9 0,-1 13 7 0,0 13-5 0,-2 6 1 16,4 6-2-16,1-10-9 15,4-19 3 1,0-17 3-16,4-21 8 0,-2-11 6 16,0-14 10-16,1-6 9 0,-2-8 3 15,1-6 7-15,-6-7 3 0,3-9 4 0,-2-13 1 16,-1-12-4-16,0-15-9 0,-3-15-15 16,-3-8-9-16,1-9-9 0,0-5-5 15,-2-8-3-15,5-5-11 0,-3-7-18 16,3-8-17-16,2-3-24 0,-1-1-21 0,-3-5-46 15,2-14 6-15,2-15 28 0,4-21 33 16,6-20 64-16,4-22-47 0,8-23-84 16,-1-23-74-16,-1-21 82 0</inkml:trace>
  <inkml:trace contextRef="#ctx0" brushRef="#br0" timeOffset="-166911.59">21174 9605 1191 0,'18'-57'83'0,"-31"-59"1458"31,13 112-2534-31,2 3 977 16,-1 1 24-16,1-2-2 0,0 1-9 16,4 0-5-16,3-4 2 0,7 3-4 15,9-5-10-15,14 1 1 0,11 1-1 16,5-2 5-16,1 1 12 0,-2-2 3 0,-4-5 0 15,0 1 2-15,2-1-1 0,2-1 2 16,0 1-1-16,0 0 0 0,-8 1-1 16,-6 0 1-16,-12 1-1 0,-7 4 0 15,-4 1 1-15,-10 3 0 0,0 1-10 0,-5 1-7 16,-1 2-8-16,4 1-13 0,-5-2 7 16,0 3-2-16,0 5 0 0,-3 8 9 15,2 8 2-15,-2 10 6 0,-3 11 8 16,-2 5 2-16,-2 11 4 0,-1 10 1 15,-2 13 0-15,1 15 1 0,1 12 2 16,3 10-2-16,7 9 1 0,0 10 1 16,7 8-2-16,5 11 2 0,2 7-3 15,4-4-2-15,-2 0 9 0,-2-5 9 0,-1-8 2 16,-4-3 6-16,4-2-13 16,-4 3-5-16,-2 2-3 0,2 4-2 0,-1 1 0 15,1-6-2-15,-3-7 12 0,1-10 1 16,-1-7 3-16,-3-6 2 0,0-4-13 15,0-3-1-15,2-4 0 0,0-5 1 16,2-5 4-16,-3-7 11 0,0-13 3 16,0-11 5-16,-3-15 3 0,0-14-9 15,-1-9-5-15,-1-5-8 0,2-7-5 16,-1-1-1-16,1-4 0 0,-2-3-1 0,-2-1 0 16,0-4-2-16,1 3-2 0,-1-3 0 15,1-1 0-15,1 3-2 0,-4-2-2 0,-2 0-2 16,-2 1 0-16,-5-2 0 0,-5 3 4 15,-1-4 2-15,-4 1 1 0,-3-2 0 16,-4 0 0-16,-9-1 1 0,-4 0-1 16,-1 0 1-16,-2-4 0 0,8 3 0 15,-1 0 1-15,4-2 1 0,6 2 1 16,-3 0-2-16,8 2 2 0,1 1 0 16,7 0-1-16,5 1 1 0,2-2 0 15,5 4 3-15,5-4 7 0,0 0 2 16,-6 2 0-16,4-1-1 0,2 1-3 0,1 2-12 15,3-4-17-15,-3 0-30 16,0 0-46-16,0 0-21 0,0 0 54 0</inkml:trace>
  <inkml:trace contextRef="#ctx0" brushRef="#br0" timeOffset="-163446.14">21902 10372 1072 0,'-4'25'23'15</inkml:trace>
  <inkml:trace contextRef="#ctx0" brushRef="#br0" timeOffset="-160078.92">21631 9850 1082 0,'0'0'5'0,"-1"0"-37"0,1 0-11 15,-1 0 8-15,1 0 10 16,0 0 2-16,0 2 8 0,0-2-164 15,0 0 123-15</inkml:trace>
  <inkml:trace contextRef="#ctx0" brushRef="#br0" timeOffset="-159161.79">21478 9804 1129 0,'0'0'9'0,"0"0"-36"0,-2-3-14 15,1 2-5-15,1 0 9 0,5-3 9 16,3-3 8-16,0-5 16 0,2-4 3 15,-1 0 3-15,0 0 5 0,2 1 4 16,2 1-4-16,-2-2 0 0,4 2-5 0,2-2-3 16,0 0 1-16,4 1-3 0,3-1 0 15,0 1 0-15,3 4-1 0,3 1 2 16,3 2 1-16,4 3-1 0,3 2-2 16,-3 2 2-16,-2 5-3 0,-8 2-2 0,-3 5-5 15,0 6-4-15,0 6-2 0,-3 3 3 16,0 12 4-16,-3 4 1 0,-6 5-1 15,0 5-7-15,-7 4 0 0,-4 3 5 0,-3 4 5 16,-8-6 9-16,-5 1 3 0,-5-4 0 16,-4-3-4-16,-1-8 0 0,0-9 2 15,-6-5 2-15,-7-10 7 0,-3-8 6 16,-9-8 0-16,3-5 4 0,3-6-1 16,0-6 2-16,3-6 6 0,-1-5-3 15,1-7 1-15,-2-3-6 0,3-4-2 16,0 2 5-16,1 1 2 0,5 2 0 0,7 7 9 15,6 3 8-15,7 3 5 0,5 7 14 16,5 1 0-16,2 2-9 0,2 0-8 16,2-1-14-16,1-3-14 0,7-1-9 15,4-4-8-15,2-2-3 16,6-3-1-16,4 2 3 0,2-2 6 0,7 0-8 16,2 0-19-16,1 0-4 0,4 6-3 15,-5 5 7-15,-4 5 20 0,1 4 2 16,-4 3 1-16,3 3-3 0,2 6-9 15,1 6-3-15,1 8-4 0,-2 8 4 0,-5 6 5 16,-6 5-3-16,-3 5-11 16,-6 3-3-16,-6 1-4 0,-4 1 3 0,-5-3 6 15,-5-1 0-15,-8-3 1 0,0-3-3 16,-8-5 6-16,-4-4 5 0,-6-7 1 16,-6-5 7-16,-1-5 1 0,0-6 1 0,2-8 2 15,0-2 2-15,1-5 3 0,0-9 3 16,1-2 1-16,0-7 2 0,-1-3-1 15,2-5 2-15,1-1 0 0,3-1 6 16,1 1 3-16,1 2-2 0,4-2 6 0,1 0-4 16,5 3 2-16,6 2 13 0,4 3 2 15,7 2 1-15,2 3 2 0,8-1-8 16,8-2-7-16,4 2 3 0,6-2-3 16,4 3-6-16,3-2-8 0,8 1-23 15,5 5-18-15,1 1-6 0,5 8 3 16,-1 3 14-16,-2 3 14 0,-3 2 4 15,-4 4-7-15,1 0-15 0,-3 4-34 16,0 7-48-16,-2 5-133 16,-1 7 137-16</inkml:trace>
  <inkml:trace contextRef="#ctx0" brushRef="#br0" timeOffset="-155497.35">1713 15083 1453 0,'0'2'62'0,"0"-2"2"0,0-2-32 0,2 2-32 16,0 3-2-16,3 3-1 15,0 5-1-15,6 3-1 0,3 8 1 0,4-1 2 16,3 5 0-16,5 2 0 0,2 5 2 15,4 1-2-15,8 4 1 0,5 1 0 16,6 1-1-16,5 2 2 0,1 0 2 16,6 1 0-16,2 0 2 0,-1-2 2 0,-3-2 6 15,-5-1 3-15,-2-6 5 0,-5 0-2 16,-3-4-6-16,-3-3-4 16,-1 2-5-16,-2-2-2 0,0 2 0 15,0-2-1-15,-8-4 1 0,-2-3 0 0,-9-4-1 16,-6-3 1-16,-5-2 0 0,-1-2-3 15,-4-2-6-15,0-1-6 0,-4-4-11 16,-1 1-10-16,0-1-17 0,0 0-23 16,0 0-18-16,0 0-21 0,-2-3-44 15,0-6 5-15,-2-6 29 0,-2-7 47 0,-1-12 8 16,-5-7-83-16,4 0 99 0</inkml:trace>
  <inkml:trace contextRef="#ctx0" brushRef="#br0" timeOffset="-155084.62">2915 15247 944 0,'38'0'141'0,"-37"0"1056"0,-1 0-196 15,0-1-695-15,-37-2-1078 0,37 3 136 16,1-1 288-16,-1 1-33 0,0 0 417 0,0 0 5 16,0 0-1-16,0 0 10 0,1 1-11 15,-1 0-18-15,-3 2-17 0,-7 4-19 16,-11 7-3-16,-12 7 6 0,-13 9 12 15,-14 3 6-15,-3 3 5 0,-5 2 3 16,-3 1-3-16,0 0 0 0,-4 1 2 16,-1 3 1-16,-5 0 1 0,0 0-3 15,1-1-6-15,5-4-1 0,9-3-1 16,-1 0 3-16,6-5 6 0,-1-1 4 0,4-1 3 16,7-5 0-16,3-2-3 0,10-2-3 15,1-2-2-15,7 0 0 0,3-3 0 16,5-1 2-16,1-1 1 0,5 0 0 15,3-5-1-15,3 2-3 0,2-2-2 16,5-2-1-16,-3-1-2 0,5-3 0 16,1 2-1-16,0-2-2 0,0-1-1 15,0 0 2-15,0 0-5 0,0 0-5 0,-1 0-9 16,0 0-16-16,1 0-15 0,-2 0-18 16,2 0-20-1,0 0-25-15,0 0-23 0,0 0-9 0,0 0 407 0,0 0-223 16</inkml:trace>
  <inkml:trace contextRef="#ctx0" brushRef="#br0" timeOffset="-153640.16">1466 16739 583 0,'0'10'62'0,"-4"-17"75"46,4 5-88-46,0 2-7 0,0 2-8 16,0-2-12-16,0 0-11 0,0 0-2 16,0 0 7-16,0 0 6 0,-1 0 9 15,1 0 4-15,0 0 3 0,0-2 5 16,0 2 5-16,0-1 3 0,0 0 0 16,0 0-4-1,0 0-4-15,0-6-5 0,1 5-6 0,4-1-8 0,-2-3-4 31,3 0-2-31,-1-3-4 0,3-2 2 0,6-3 1 0,0-4 0 0,5-1-1 16,6-4-3-16,0 1-3 0,4-1-4 0,5 1-2 16,1-2-2-16,6 0 0 0,3-1 0 15,-2 0-1-15,1-1 1 16,-1 3 0 0,-1 2-1-16,3 0 1 0,-3 2 0 15,0-2-2-15,-1 0 1 0,0 1 0 0,3 1-1 16,0 1 1-16,4 1 0 0,-3 0-2 15,2 2 0-15,3 1-2 0,2 1-5 16,4 5-2-16,2 2-7 0,2 7-5 16,-2 9 0-16,1 7 1 0,-4 7 2 0,-4 3 4 15,-3 5 2-15,1 5 0 0,-2 5 2 16,-5 2 3-16,-4 0 2 0,-8 2 1 16,-7 2 2-16,-4 7-1 0,-6 10 0 15,-4 6 3-15,-2 4 0 0,-6-2 5 16,-6-2 3-16,-6 5-1 0,-10 10-2 15,-7 0-4-15,-7 3 3 0,-3-5 1 16,-4-8 2-16,-4-1-1 0,-5-6 1 16,-8-1 0-16,-6-3 1 0,-3-6 3 15,-4-5-1-15,-2-7-1 0,-3-5-1 16,-5-6-1-16,-1-7-1 0,1-6 0 0,1-8 2 16,1-6-2-16,3-8-2 0,-4-3 1 15,-3-8-4-15,2-7 0 0,-4-7-5 16,6-9-2-16,7-6-1 0,-1-9 3 15,3-5 1-15,3-8 1 0,2-2 1 16,10 1-1-16,9 0 0 0,8 4 2 16,10 0 0-16,6 5 3 0,9 1 12 0,5 8 8 15,9 3 12-15,3 3 12 0,8 4 5 16,3 1 12-16,3 5 5 0,5 0-4 16,8-1-8-16,8-6-20 0,9-1-15 15,10-8-11-15,6 1-7 0,6-6-1 0,5-5 1 16,5-3-3-16,5 1-7 0,2 0-3 15,4 6-5-15,-6 4 2 0,-2 6 4 16,-7 3 3-16,-4 2 2 0,-2 7 2 0,1 1 1 16,0 3 0-16,2 2-1 0,-5 1-1 15,0 3-4-15,0 2-4 0,-2 2-2 16,1 7-4-16,0 1-4 16,-2 6-2-16,-3 6-4 0,-3 4 1 0,-8 6 1 15,-3 8 0-15,-8 4 2 16,-1 8 0-16,-3 5-1 0,-6 8 0 0,-2 9-3 15,-4 9 2-15,-4 11 3 0,-5 2 10 16,-3 2 6-16,-9-3 4 16,-8 0 2-16,-5 4 0 0,-6 3 0 15,-7-2 0-15,-4-1 2 0,-9-4 3 0,-8-1-2 0,-5-1-2 16,-4-4 0-16,-8-6 2 16,-7-4 1-16,-6-7 3 0,-5-10 3 0,-4-7-1 15,0-11-1-15,-11-7-3 0,-4-10-2 16,-1-10-4-16,-7-7-5 0,4-12-8 15,-3-7-8-15,2-9-5 0,2-8 0 16,6-8 2-16,10-5 6 0,9-3 7 0,7 1 5 16,6 2 4-16,5 5 1 0,6 4 0 15,12 1 1-15,8 4 6 0,11 8 5 0,9 1 16 16,8 8 15-16,5 5 13 0,2 1 16 31,3 0 4-31,3-2-4 0,8-3-13 0,5-5-15 0,14-6-18 0,9-5-12 16,8-5-6-16,11 1-7 0,-2-2-5 0,-1 5-8 31,1 0-15-31,-8 2-15 0,1 1-16 0,-6-1-12 0,-3-3-14 0,-1 1 670 16,-3 1-439-16</inkml:trace>
  <inkml:trace contextRef="#ctx0" brushRef="#br0" timeOffset="-152022.45">18573 13776 1275 0,'0'0'41'0,"0"0"-16"16,0 0-23-16,1 1-16 15,-1-1-4-15,0 0 3 0,0 0-1 0,0 0 1 16,0 0 2-16,0 0 4 0,0 0 7 15,0 0 2-15,0 0 0 0,0 0 2 16,0 0 1-16,0 0-3 0,0 0-10 16,0 0-22-16,0 0-25 0,1 0-15 0,1 0 32 15</inkml:trace>
  <inkml:trace contextRef="#ctx0" brushRef="#br0" timeOffset="-150454.33">20413 13913 1581 0,'-1'0'36'0,"-1"-1"-24"0,2 1-42 15,-2-1-20-15,0 1 2 0,-9 2 11 16,-6 0 6-16,-19-4 12 0,-17 1 10 15,-10-4 4-15,-10-3 4 0,-1-3 5 16,-3-4 9-16,-2-3 2 0,-10 0 0 16,-9-1-3-16,-6-2-6 0,-4-2-3 15,3 0 0-15,-8-2-2 0,-4 1 1 16,-2 1 1-16,-1 0-2 0,8 2 2 16,-4-2 0-16,0 3-1 0,4 2 0 0,6 6 0 15,9 3-2-15,2 0 2 0,7 7-1 16,10 2-1-16,11 0 1 15,14 7 0-15,12-1-2 0,6-1 5 0,9 0 5 16,8-1 5-16,4-1 11 16,6 0 3-16,8-3 12 0,-1 0 5 0,0 0 6 0,1 0-3 15,0 0-18-15,1 1-6 16,4 1-13-16,2-2-6 0,8 0 0 0,16-3-3 16,18 0-1-16,27-3 1 0,27 3-2 15,11 2-3-15,5 1-1 0,0 7 0 16,-2 2 1-16,2 2 3 0,1 1 0 0,0 0 0 15,7 3 2-15,10 3-7 0,7 2-13 16,11 4-10-16,1 3-9 0,-3 3 5 16,-5 2 14-16,-5-1 10 0,-9-2 7 15,-13-3 1-15,-4-1 0 0,-16-2 0 16,-10-4 0-16,-5-1 0 0,-11-2 8 0,-10-6 1 16,-18-1 0-16,-12-1-1 15,-13-6-6-15,-10 0-1 0,-9-2 6 0,-2 0-2 16,0 1-3-16,-1-1-5 15,0 0-18-15,-9-1-4 0,-7-2-3 0,-19-2 8 16,-19-1 18 0,-18-2 7-16,-11-4 9 0,-9-3-3 0,0 1-5 0,-8 0-3 15,-15 0 4-15,-10-1 3 0,-8 0 2 16,-5 2-1-16,-1 0-5 0,4 5-2 16,-1 0-3-16,-2 2 0 0,6 3 0 0,1-2-1 15,7 2 0-15,14-3 1 16,3 3-1-16,2-4-2 0,10 3 16 0,7-1 6 15,20 1 8-15,12 0 9 0,7 1-11 16,8 1 1-16,3 2 0 0,5 2-2 16,5 0 1-16,2 0 2 0,8 1 1 0,5-1-1 15,1-1-2-15,7 0-2 0,5 0-2 16,-1 0 2-16,0-1-1 0,-1 1-1 16,2-1-4-1,-1 0-5-15,1 0-4 0,0 2-3 0,0-2-3 0,0 0-3 0,1 0 0 31,-1 0 0-31,0 0-1 0,0 0 0 0,0 0-1 0,2 0 0 0,-2 0 0 16,1 0 0-16,-1 0-2 16,0 0-1-16,0 0-4 0,0 0-1 15,0 0-2-15,0 0 0 16,0 0-1-16,0 0 1 0,0 0-1 0,0 0 0 0,0 0 2 16,0 0-1-16,0 0 0 15,0 0-1-15,0 0-4 16,0 0-4-16,0 0-4 0,0 0-6 0,0 0-3 0,0 0 0 31,0 0-2-31,0 0 5 0,0 0 8 0,0 0 5 0,0 0 9 0,0 0 4 16,0 0 0-16,0 0 1 0,0 0-1 0,0 0-1 15,0 0-8-15,0 0-6 0,0 0-8 16,0 0-13-16,0 0-7 0,0 0-6 16,0 0-2-16,0 0 1 0,0 0 2 15,0 0-3-15,0 0 725 0,1 0-496 0</inkml:trace>
  <inkml:trace contextRef="#ctx0" brushRef="#br0" timeOffset="-148314.4">30526 14927 1521 0,'-1'0'118'16,"-1"0"101"-16,-1 0-224 0,-9 1-55 16,-7 1 0-16,-5 2 18 0,-13-1 34 15,-7 2 7-15,-12-3 0 0,-11 0 1 16,0 0 0-16,2-1 1 0,3-1 1 16,2 0 0-16,7-1 0 0,-2-3-1 15,-4 2 1-15,-6 0-1 0,-4-1 0 0,0 1 1 16,9-1-1-16,6-1 1 0,7-1 0 15,8-2-1-15,4 2 0 0,8-3 0 16,0 2-1-16,0 2 0 0,-2-3 2 16,-5 1-2-16,-2 2 0 0,-1 1 0 15,4-1-5-15,7 2-2 0,9 1-4 0,10 1-12 16,6 0-3-16,0 0-4 0,1-2 8 16,3 4 18-16,7-2 6 0,11 0 9 0,12-2-1 15,15 0-8-15,11-1 3 0,8-1-5 16,8 1-7-16,7 2-1 0,10 2-4 15,4 5 5-15,2 2 10 0,-5 2 4 16,-1 1 6-16,11 5-3 16,19 6-27-16,12 10-31 0,6 12-33 15,13 16-10-15,-10 9 13 0,-7 2 40 0,-13-7 77 16,-37-18 83-16,-28-16 64 16,-22-15 5-16,-17-9-49 0,-8-5-70 0,-3 3-57 0,-4-4-15 15,0 0 2-15,-4 0 0 16,0 0-2-16,0 0-4 0,0 0-17 15,-3 0-13-15,0-2-5 0,-4-1 0 0,-6 1 14 16,-11-5 12-16,-12-2 9 0,-11-4 5 16,-8-4 1-16,-9-3 3 0,-16-7-1 15,-19-2 0-15,-7-2 0 0,-5 2-2 16,-1-3 1-16,-6-1-1 0,-6-3 0 0,-5-1-1 16,1-2 0-16,2 4 0 0,2-1 0 15,4 2 0-15,7 4-1 0,14 1 4 16,-12-1 24-16,-10-1 36 0,-4-3 25 15,4 1-3-15,27 2-26 0,15 9-53 16,17 4-27-16,13 7-1 16,17 4 4-16,16 5 16 0,9-1 3 0,7 3 4 0,0 0 4 15,0 0 2-15,0 0 1 0,0 0 0 16,2 2-4-16,10-1-6 0,17-1-3 16,15 0-12-16,17 0-12 0,9 0-6 15,0 0-2-15,5 4 5 16,8 1 14-16,22 6-9 0,2 2-7 0,7 2-5 15,-1 3-1-15,-6 1 16 0,6 5 13 16,-5-2 6-16,-3 1 0 0,-8-1 0 0,2-1 0 16,6 1-1-16,-4-2 0 0,-6-1 1 15,-11 1-1-15,-13-4 0 16,-5-3 1-16,-6-3 1 0,-7-3 12 0,-7 0 6 16,-9-3 1-16,-11-2 0 0,-6 0-13 15,-8-2-5-15,1 0-1 0,-5 1 1 0,-3 0-3 16,-4-1-3-16,-1 0-10 15,0 0-10-15,0-1-4 0,-4 0-6 0,-1 1-10 16,-8-2 9-16,-20 2 5 0,-18-2 14 16,-21 1 22-1,-9-1 3-15,-6-6 2 0,5 0-5 0,-18-3-3 0,-5-1-3 0,-3 1 1 32,-4-4 1-32,15 0-1 0,-5 0 0 0,0 3 0 0,-1 0 0 0,0 3 0 15,20 1 1-15,8 3-1 0,-2 0-1 16,0 3-5-16,-14-2 36 0,-5 2 35 15,10 0 14-15,19-4 6 0,21 2-46 0,20-1-37 16,14 2-11-16,11 3 0 16,0 0 13-16,-7-3 6 0,8 3 2 15,0 0 3 1,1 0-10-16,1 0-3 0,-2 0-1 0,1 0-5 0,-1 0-6 0,0 0-6 16,0 0-10-16,-1 0-12 0,4 0-7 31,4 0-17-31,1 0-26 0,7 0-23 0,5 0 56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50:32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14708 14387 1101 0,'0'0'44'0,"0"0"4"0,1 0-32 16,-1 2-20-1,0-2-4-15,-1 0 0 0,1 0-2 0,0-2 3 0,0 2 5 16,0 0 10-16,0 0 17 0,0 0 11 16,0 0 5-16,0 0-2 0,0 0-11 15,0 0-9-15,0 2-7 0,0-1-6 16,1 1-3-16,-2 1-2 0,1 4 1 15,-1 1-2-15,0 1 2 0,1 4 2 16,-2 1 1-16,1 3 3 0,0-1 3 16,0 4 2-16,-1 1 1 0,0 6 0 0,-1 7-2 15,0 3-1-15,0 8 0 16,0 1-3-16,0 4-1 0,1 2-2 0,-1 4-2 31,2-1 0-31,1 0 5 0,-1-1 2 0,0 0 2 0,2 2 0 0,0 2-7 0,3-1-4 31,1 1 8-31,0-4 7 0,-1-8 7 16,2-2 8-16,-4-9-8 0,2-6-7 0,-2-3-4 0,0-2-6 0,0 0-2 31,-1 0 1-31,2-5 0 0,-2-3 5 0,0-3 3 16,-1-3-1-16,1-2 0 16,0-1 1-16,0-2 2 0,2 0 6 15,-2-2 5-15,0 0 3 0,1 0 0 16,0-1-1-16,-1 0-7 0,4 0-4 0,-1 1-5 15,3-3-5-15,2 4 0 16,2-1-1-16,7-1-2 0,6 2-2 16,6 3 1-16,11-3-2 0,8 2-1 0,6 2 1 15,7-1-1-15,0-1 2 0,2 4 0 16,8-1-1-16,-2 1 1 0,8 3-1 16,-3-3 2-16,-6 1 2 0,-1-1 1 15,-10 2-3-15,-11-2 1 0,-12-1 9 0,-11-5 6 16,-7-2 3-16,-2 1-3 0,-5-3-12 15,-3 0-6-15,-2 0 1 0,-4 0 0 16,0 0-4-16,-1 0-11 0,0 0-12 16,0 0-16-16,0 0-19 0,1 0-28 15,0 0-36-15,6-2 657 0,3 1-421 0</inkml:trace>
  <inkml:trace contextRef="#ctx0" brushRef="#br0" timeOffset="1079.94">20369 14405 950 0,'23'25'64'16,"-21"-18"-35"-16,-1-2-21 15,1 0 1-15,-21-19-7 0,22 20-3 0,-2 1 7 16,1 0 14-16,0 0 18 0,0 1 20 16,1 3 13-16,0 0 0 0,0 1-10 15,-1 0-9-15,0 1-13 0,-1 1-8 16,1 2-5 0,-2 3-7-16,0 2-6 0,2 4-4 0,-2 2-3 0,0 1-1 15,1 4-1-15,-1 6-2 0,0 4-1 0,0 5 0 16,1 5 0-1,3 6-1-15,3 6 5 0,1 2 11 16,3-1 6-16,-2 0 8 0,2-2-3 16,2-1-2-16,0 0 1 0,3-4-3 0,0 0-3 0,-2-7 0 0,-1-5 0 15,-3-9 3-15,-5-9 2 16,0-6-4-16,-4-9-6 0,0-5-3 16,-1-3-2-1,0 0 2-15,0-3 4 0,0-2-1 0,0 1 0 16,0 0-3-16,0-1-3 0,0 0 1 0,0 0 0 0,0 0-3 0,0 0-1 15,0 0-2-15,0 0-3 32,-1 0 0-32,0 2-1 0,0-2-2 15,-5 2 0-15,2-2-1 0,-4 2-2 0,-5 1 1 16,-6-1 2-16,-4 1 0 0,-5-1 2 16,-2-1 1-16,1 4-1 0,-3-5 1 15,-3 0 1-15,-2 0-2 0,-3 0 1 16,-2 0-1-16,0 2 0 0,4 0 0 0,-2 3 0 15,4-1 0-15,-1 1 0 0,0 2 0 16,1-1 0-16,3 0 0 0,5-1 1 16,1 0 8-16,7-1 5 0,-3-2 4 15,9 2 1-15,-2-1-6 0,2 1 1 16,6-3 0-16,-5 1 4 0,6-1-1 0,2 2-4 16,0-1-4-16,5-2-2 0,-1 0-3 15,1 0 2-15,0 0-2 0,0 0-16 16,0 0-24-16,0 0-36 0,1 0-58 15,0 0-16-15,5-6 24 0,12-4 46 16</inkml:trace>
  <inkml:trace contextRef="#ctx0" brushRef="#br0" timeOffset="2255.86">27933 14496 848 0,'0'0'61'0,"-1"0"33"16,1 0-37-16,-1 1-32 0,1 1 0 15,0 0-4-15,1-2-4 0,0 0 2 0,-1 0-7 16,0 0-2-16,3-5-1 16,-1 3 0-16,0 0-2 0,1 2-3 0,-1-2 0 15,1-1-3-15,0 2-1 16,0-2 0-16,2 1 0 0,-3 0 0 16,1-1 2-16,-1 2 11 0,-2 1 6 0,0 0 6 15,1 0 1-15,-1 0-10 0,0 0-4 16,1 0 2-16,0 0 7 0,0 0 9 15,-1 0 6-15,0 0 0 0,1 0-2 0,0 0-5 16,0 0-8-16,-1 0-7 0,2 0-8 16,-1 0-5-16,0 0-2 0,0 0-2 15,0 1 0-15,4 0 1 0,-4 3 1 16,0-2 0 0,0 0 1-16,0 1 2 0,0 2-1 15,3 4 0-15,-1 1 0 0,3 8-3 0,1 8 0 0,-1 10 2 16,1 10 0-16,-3 9 0 0,-3 9 2 0,0 3-2 15,-2 7 0-15,-1 3 1 0,-1 0 2 16,-1 1 2 0,0-2 2-16,1 1-1 0,-1-6 2 0,1-2 2 15,2-8-1-15,1-6 7 0,0-12 3 0,0-10-2 16,0-7 0 0,0-10-4-16,0-5-7 0,0-2-3 15,0-7 12-15,0-1 7 0,0 0 8 0,0 0 7 0,0-1-5 0,1 0 9 16,0-1-3-16,0 1-5 0,0 0 4 15,3 0-8-15,-2 0 0 0,3 0 5 32,4 0-6-32,5-2-9 0,9 1-6 0,13 0-6 0,14-3-7 0,8 4-1 15,-1 4 0-15,3-1-2 0,-5 5 1 16,1 1 0 0,8 3-2-16,7 3-1 0,6 2-1 15,-1 2 1-15,-8 0 0 0,-15 0 1 16,-15-3 2-16,-6-2 2 0,-8-1 0 15,-1-3 2-15,-7-3 0 0,-5-1-1 0,-4 0-6 16,-3-5 1-16,-2 1-5 0,-2-2-9 16,1 0-13-16,-1 0-26 0,0 0-13 15,0 0-16-15,0 0-9 0,0 0-13 16,0 0-6-16,0 0 46 0,0 0 22 16</inkml:trace>
  <inkml:trace contextRef="#ctx0" brushRef="#br0" timeOffset="3233.09">31473 14551 861 0,'-1'0'129'0,"0"0"182"16,1-1-239-16,0 1-33 0,0 0-18 16,-1 0-10-16,1 0-4 0,0 0-3 15,0 0 0-15,0 0 3 0,2 2 7 16,0 0 5-16,-2-2 9 0,0 0 2 16,0 0-1-16,0 0-6 0,-1 5-6 15,1 2-9-15,2 6-5 0,1 9-3 0,0 8 0 16,3 7-1-16,0 9 1 0,2 10 0 15,1 7 0-15,5 8 1 0,-2 3 0 16,6 1-1-16,1 2 2 0,-2-4 7 0,1-4 12 16,-1-3 10-16,0-7 3 15,-2 0-6-15,0-2-5 0,-3-8-6 0,0 0 2 16,-2-9 4 0,-1-7 0-16,-1-9-3 0,-2-5-6 0,0-4-8 0,-3-4-2 15,1-2-1-15,-3-3-1 0,0-2 1 0,-1-1 1 16,0-2 1-16,0-1 0 0,0 0 1 15,0 2-2-15,0-2 2 0,0 0 0 16,0 0-3-16,-1 0 0 0,0 0-3 16,-6-2-6-16,2 2-3 0,0 3-1 15,-4-1 0-15,-2 2 4 0,-5 1 3 16,-7 1 1-16,-5 1 1 0,-8-1 1 16,-4 1 0-16,-2 0 0 0,0-3 1 15,0 1 0 1,-8-2 0-16,-1 3 0 0,-5-3-1 0,3 3 2 15,7-1-1-15,3 2 0 0,9 0-1 0,0 0 1 0,5-2-1 16,4 2 0 0,1-3 3-16,5 0 5 0,4-2 6 0,2 0 3 0,3-1 6 15,6 3 1-15,-1-3 2 0,5 0 3 16,0-1 3-16,0 0 1 0,-6 1 2 16,4-1 2-16,2 0-4 0,0 0-4 0,5 1-7 15,-4-1-6-15,-2 0-4 0,3 1-4 16,-1-1-2-1,0 0-2-15,3 0-2 0,-7 0-8 0,3 0-14 0,0 0-26 16,0 0-21 0,0 0-29-16,0 0-27 0,0 0-12 15,0 0 67-15</inkml:trace>
  <inkml:trace contextRef="#ctx0" brushRef="#br0" timeOffset="7730.59">23727 14538 1106 0,'4'21'128'16,"-4"8"648"-16,-1-29-136 0,1 0-634 15,-3-20-569 1,3-9-157-16,0 29 718 0,0 0 2 0,0 0 0 16,0 0 3-16,0 0 7 0,0 0 13 15,0 0 16-15,0 0 8 0,0 0 4 16,0 0-7-16,0 0-13 0,-4 3-13 15,3 2-12-15,-4 4-7 0,-2 9-5 0,-5 2 2 16,-4 7 2-16,-2 2 1 0,-5 0 1 16,-1 3 1-16,-3-2-1 0,0 1 1 15,-7 0-1-15,-4 2 0 0,-7-3 1 0,-6 1-1 16,9 2 2-16,1-1 0 0,7 0-2 16,4-1 2-16,0 1 0 0,3-6-1 15,6-1 1-15,5-3 1 0,6-4-3 16,2-4 5-16,5 0 3 0,-1-5 2 0,3-2 3 15,1-3 0-15,2-2-1 0,-1-1-2 16,1-1 1-16,1 2 2 0,-2-2 6 16,4 2 4-16,4-2 5 0,5 0-2 15,12 0-5 1,10 0-6-16,9 0-6 0,14 2-6 0,7 3-3 0,0 1-1 16,-4 3 1-16,-11 0 0 0,-6 3 1 15,-5-2 2-15,-3 1-1 0,-6-1 1 16,-4-2-1-16,-6 1-1 0,-5-5-1 15,-5 1 1-15,-5-2-1 0,-5-2-5 0,-1 0-13 16,1-1-14-16,-1 2-15 0,0-2-19 16,0 0-17-16,0 0-11 0,0 0-8 15,0 1 52-15</inkml:trace>
  <inkml:trace contextRef="#ctx0" brushRef="#br0" timeOffset="8090.34">24041 15626 1950 0,'-3'1'54'0,"2"1"-16"0,1-2-52 15,0 0-10 1,0-2-2-16,-6 1 3 0,-8 0 2 0,-3-1 5 0,-7 0 7 0,-4-2 6 15,-6 2 3-15,-3 0 0 0,5-3 0 16,0 5-1-16,6-1 1 0,-1 1 1 16,-5 2-1-16,-3 0 0 15,-2 0 0-15,1 1 0 0,0-2 1 16,5 2 0-16,-3-2-1 0,1-1 0 16,1 4 1-16,-3 0 0 0,2-1-1 0,2-1 0 15,5 1 1-15,7 1-1 0,7-1 1 16,5-1-1-16,0 3-4 15,1-3-11-15,1 2-19 16,-1-1-21-16,1-2-24 0,0 1-27 0,-1 1 7 0,-3 0 45 16</inkml:trace>
  <inkml:trace contextRef="#ctx0" brushRef="#br0" timeOffset="8612.96">15479 15550 1818 0,'-1'0'121'0,"1"0"156"0,-1-2-265 16,1 2 1-16,0 0-6 0,-3 2-5 15,3-1-15-15,0-1-13 0,0 0-11 16,3 1-5-16,-3-1 4 0,0 0 5 15,0 0 7-15,0 0 6 0,0 0 1 16,0-1-2-16,0 1-5 0,0 0-6 16,0 0-18-16,-1 0-21 0,3 0-23 15,7-3-24-15,8-6 13 0,13-6 50 16</inkml:trace>
  <inkml:trace contextRef="#ctx0" brushRef="#br0" timeOffset="9077.59">19430 15347 2095 0,'0'0'75'0,"0"0"4"16,0 0-59-16,0 0-16 0,0 0-1 15,-3 0-2-15,3 0 0 0,0 0 2 16,0 0-1-16,0 0 1 0,0 0 0 0,0 0 1 15,0 0 4-15,0 0 5 0,0 0 0 16,0 0 1-16,0 0-4 16,0 0-4-16,0 0-3 0,0 0-1 15,0 0-3-15,0 0-4 0,0 0-10 0,0 0-4 16,0 0-3-16,1 0-7 0,1 2-7 16,-2-2-11-16,0 0-10 0,0 0-4 15,0 0-2-15,0 0-4 0,0 0-3 16,1 0-12-16,-1 0-10 0,0 0-12 0,1 2 12 15,-3 3-41-15,-3 0 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52:04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14289 9576 1019 0,'0'0'46'0,"0"0"28"0,0 0-67 16,0 0-8-16,0 0 5 0,0 0 6 16,0 0 2-16,0 0 0 0,0 0 7 15,0 0 14-15,0 0 18 0,0 0 11 0,2-5 2 16,0-2-10-16,2-3-16 0,1-4-13 16,-1-7-6-16,1-4-3 0,2-7 1 15,-2-7-1 1,0-14-4-16,0-5-4 0,0-4-3 0,3-2-2 0,3 2 1 15,3 3-2-15,4 1-1 0,5 1 0 16,4 2-3-16,3-5-2 0,-1-1-1 16,-2 0 0-16,-3 5 3 0,-1 3 3 15,0 13 1-15,-1 7 0 0,-1 5 2 0,-1 7-1 16,-4 2 3-16,-2 6 4 16,-4 4 0-16,-4 6-1 0,-1 1-2 15,-1 2-6-15,1 4-2 0,1 4-3 16,4 8-1-16,1 11 1 0,1 5 2 0,2 12 1 15,-1 7 0-15,2 4 1 0,-1 6 0 16,1 3 0-16,-2 5 1 0,2 5-1 16,2 5 1-16,4 0 0 0,7 0-1 15,3-2-1-15,0-7 1 16,-2-8-1-16,-10-14 1 0,-4-12 0 0,-5-10-5 0,-3-7-7 16,0-3-8-16,-4-8-15 15,-2-2-14-15,-1-4-18 0,0-2-21 0,0 0-4 16,0-6 756-16,5-10-501 0</inkml:trace>
  <inkml:trace contextRef="#ctx0" brushRef="#br0" timeOffset="206.06">15044 9088 1456 0,'2'0'60'0,"-2"1"-2"0,-2-1-30 0,2 2-37 0,-6 0-2 15,-11 2 6-15,-12 3 2 16,-18 2 4-16,-14 0 7 0,-1-4 2 0,2 0-2 15,0-3 0-15,4-2-4 16,2 0 0-16,4-1-1 0,-4-1 2 16,3-3-2-16,6 2 0 15,6-3 2-15,7 2-5 0,9-1-10 0,4 1-23 0,5 0-38 16,8 2-31-16,6 2 166 16,0 0-76-16</inkml:trace>
  <inkml:trace contextRef="#ctx0" brushRef="#br0" timeOffset="1185.54">14062 10192 811 0,'0'0'97'15,"1"0"145"-15,-3 0-224 0,-6 1-21 16,2 2 2-16,-6-1 4 0,-4 3 3 16,1-1 2-16,-10 0 5 0,-4 2 4 15,-2-2 4-15,-5 1-1 0,2-2-1 16,1 0-4-16,-4-1-3 0,5 0-4 16,0 0-4-16,-3-2-1 0,6 0 0 15,1 0-2-15,0 0 0 0,3 1 1 16,4 1-1-16,-1 1 0 0,4-2 0 15,-1 1-1-15,-1 2 1 0,8-1-1 16,2 2 0-16,4-2 0 0,5 1 1 0,-4-3-1 16,3 1 2-16,-1 3 3 0,-1-1 0 15,4 1 4-15,0 1 1 0,2-1 0 16,-2 3-1-16,0 0-3 0,0 5-4 16,0 3-2-16,-3 5 1 0,3 4-1 15,-2 5 1-15,-4 8 2 0,6 1 1 0,-10 8 3 16,4 8 2-16,0 14-2 0,-5 11 0 15,1 16-1-15,-4 13-2 0,-3 8 1 0,2 10-2 16,-1 9 0-16,2 2-2 0,2 3 1 16,1 3-1-16,4-3-1 0,-1-3 2 15,3-1-1-15,0 1-3 16,-1-4 9-16,2 4 12 0,-2-6-2 0,2-8 9 16,-1-8 8-16,2-15 3 0,1-15 11 15,1-14-5-15,1-8-17 0,0-6-15 16,0-1-11-16,1 0 5 0,0-7 8 0,2-6 5 15,1-8 4-15,-1-8-1 16,3-6-9-16,1-7-3 0,2-3 0 16,0-5-4-16,2-1 0 0,-1-1 1 0,4-2-4 15,9 0-1-15,10-2 2 0,11-1-1 16,7 0 4-16,0-1 2 0,-2-2 0 16,0 1 2-16,-3 2 0 0,7 0-1 15,-3 0-3-15,3 3-1 0,8 0-3 16,-4 0 0-16,-5 3 0 0,-8-1 1 15,-13 2 0-15,-7-1-1 0,-3 1 0 0,-4 0-2 16,-2 0 0-16,-4-1-6 0,-1 2-10 16,-1 0-11-16,-2-2-18 0,-2 0-28 15,-1-3-33-15,-2 0-132 0,-2-3 141 16</inkml:trace>
  <inkml:trace contextRef="#ctx0" brushRef="#br0" timeOffset="2276.4">16149 10028 1369 0,'0'0'81'0,"0"0"48"16,1 0-100-16,-1 0-41 0,2-1-4 16,3 1 3-16,1-1 0 15,12 1-3-15,3-1 1 0,7-1 2 16,3-1 5-16,7-1 7 0,4-1-1 0,7 1 4 15,4-1 5-15,5 0 4 0,5-1 6 16,0-1-2-16,-3-3-2 0,-7 0 2 16,-2-2 2-16,-8-2 3 0,-2 3 2 15,1 0-4-15,-5 1-6 0,0 1-5 0,-2 0-2 16,-9 2 5-16,-4 3 4 0,-5 0 2 16,-8 4-2-16,-4 0-5 0,-4 0-3 15,0 0-5-15,-1 0-2 0,0 2-4 16,-1 3-3-16,-2 5-1 0,0 9 2 0,-4 9 2 15,-4 12 2-15,-1 6 2 0,-2 11 0 16,1 11 1-16,-2 14 0 0,2 18 1 16,2 14 0-16,2 14 0 0,3 11-1 15,5 11 0-15,1 11 0 0,7 13 0 16,4 8 0-16,9 10 0 0,9 13 0 16,8-7 0-16,5 5 1 0,0 0-1 15,2-11 0-15,-3-5 1 0,-4-11 0 16,0-18 0-16,-7-15 2 0,2-9 5 15,-4-16 3-15,-5-12 2 0,-4-11-1 16,-4-15-5-16,-4-14 0 0,0-10 3 0,-3-16 3 16,-1-7 2-16,-4-12 0 15,-3-8-1-15,2-5-1 0,-2-8-3 0,0 2-3 16,-2 0-5-16,2-2-5 0,-1 0-3 16,-4 2 0-16,0-2-1 0,-3 0 3 15,-2-2 4-15,0 0-1 0,-4 0 7 16,-7 0 2-16,-2 1 0 0,-8 0-1 0,-5 0-4 15,-4-1-3-15,-5 1 0 16,-5-3 0-16,-7 4 0 0,-3-1 0 0,-8 1 0 16,7 2 1-16,2-2-1 0,6 4 1 15,8 1 0-15,4-1-1 0,3 3 1 0,5-1-1 16,2 1 0-16,0-2 1 0,0 2-1 16,3-1 1-16,0-1 0 0,4 2-1 15,5-2 2-15,1 3-2 0,7-4-4 16,1 2-6-16,3-2-8 0,5-2-11 15,1-1-29-15,1-1-37 0,-1 0-308 16,-3-1 258-16</inkml:trace>
  <inkml:trace contextRef="#ctx0" brushRef="#br0" timeOffset="3973.24">19350 10164 1170 0,'0'0'56'0,"0"0"12"0,0 0-23 0,0 0-27 15,-1 0-2-15,0 1-1 0,1-1-4 16,1 0-1-16,-1 0-1 0,-1 1-5 15,-2-1-1-15,-1 0 0 0,0 0 0 16,-2 0 1-16,-9-1 3 0,-3 1 1 16,-12-2 3-16,-7 1 0 0,-6 0-4 15,-3-3-2-15,4 3-1 0,2-1-1 16,2 2-1-16,3 0 0 0,1 0-1 0,2 1 0 16,3 1 0-16,2 2-1 0,3-3 0 15,4 3 0-15,3 1-2 0,-2 1 0 16,4 0 1-16,1 1-1 0,-1-1 2 0,6 3 0 15,-3-2 0-15,0 2 0 0,5 0 1 16,-2 0-1-16,2 2 2 0,2-1 2 16,0 1 1-16,0 0 3 0,3-1 1 15,0-1-3-15,1 4 0 16,0 0 0-16,2 2-3 0,-1 6-1 0,0 1 1 16,0 8-3-16,-3 3 1 0,1 6-1 15,2 7 0-15,0 6 1 0,0 10 0 16,2 11-1-16,-2 11 0 0,-1 6 1 15,-1 7-1-15,-2 5 1 16,-1 4 0-16,1 6-1 0,-1 3 0 0,1-2 0 0,-3-2 0 16,2-3 0-16,2-2 0 0,-3-5 0 15,1-3 0-15,-4-3 0 0,-2-6 0 16,-1-2 0-16,2 1 0 0,3-4 0 16,-2-5 0-16,2-9 1 0,-1-8 0 15,-2-10-1 1,1-8 1-16,0-1-1 0,-1-2 0 0,3-7 0 0,2-5 0 0,1-7 0 15,3-4 6-15,0-5 3 0,1-6 2 16,0-1 4-16,0-1-2 0,1-2 3 16,-1-3 2-16,0 1 1 0,0-1 3 0,2 2 4 15,-2-2 4-15,1 0-1 0,2 5-2 16,1-5-5-16,-1 0-2 0,3 0-2 16,-1 0-3-16,6 0-6 0,2 0-2 15,9-2-5-15,12-1 0 0,12 1 0 31,9 0-1-31,5-3-1 0,-5 2 2 0,-6 2-2 0,-2 1 1 0,-5 1 1 16,0 2-1-16,-9 3 2 0,-5-3-1 31,-4 2-1-31,-5 0 0 0,0 0-1 0,-3 2-1 0,-3-3-1 16,-4-2-4-16,-4 1-15 16,-4-3-15-16,0 0-25 0,-1 0-24 15,0 0-15-15,0 0-13 0,0 0 692 16,-1 2-442-16</inkml:trace>
  <inkml:trace contextRef="#ctx0" brushRef="#br0" timeOffset="4889.5">20498 10178 1462 0,'0'0'54'0,"-1"0"77"0,-1 0-173 16,1 0-6-16,0 0 28 16,3 0 19-16,0 0 1 0,-2 0 1 15,0 0 5-15,0 0 9 0,1 0 7 0,4 0 4 16,2-3-3-16,4 1-11 0,5-2-6 15,3-1-4-15,2 2-1 0,5-4 1 16,3 0 0-16,6-1 1 0,3-2 0 0,5 1 0 16,-1 0-1-16,-3 0 1 0,-4 2 1 15,-5-1 1-15,-1 2-1 0,-3 2-1 16,-4-1-1-16,-2 3-1 0,-3 0 0 16,-5 0-2-16,-1 2-1 0,-4 0-1 15,-4 0-2-15,1 2 1 0,-3 0-3 16,0-2 0-16,0 3-1 0,-1 3-1 0,0 6 4 15,-1 8 0-15,-1 12 3 16,-5 9 1-16,0 12 0 0,-4 13 1 16,-3 13 0-16,-1 8 0 0,-4 11 0 15,2 10 0-15,1 10 1 0,5 9-1 16,5 6 0-16,4 4 0 0,2 1 0 0,1 1 1 16,1-2-1-16,3-2 1 0,2-5-1 15,2-3 0-15,3-3 1 0,-2-2-1 16,4-1 0-16,1 2 1 0,0-11-1 15,2-5-1-15,-5-15 3 0,0-11 3 16,-3-14 2-16,-1-3 1 0,-1-7-4 0,-4-6-2 16,1-6 1-16,-3-6-1 0,1-6 3 15,-2-5 2-15,0-6 0 0,0-4 2 16,-1-6-2-16,-1 0-3 0,-3-2-2 0,0-2-2 16,-1 1-3-16,-3-2 0 0,0 2 0 15,-3-2-1-15,-6-1 1 0,-1-1 1 16,-4 1 2-16,-3-1 1 0,0-4 4 15,-4 1 0-15,0-1 1 0,-4-1-2 16,-2 0 0-16,-1 0 1 0,-2 0 1 16,3 0-3-16,2 0 0 0,5-1-1 0,4 1-2 15,5 0 1-15,2 0 1 16,3 1-2-16,2-1 2 0,2 1-1 16,3 3 0-16,-1-3 1 15,4-1 0-15,2 0 0 0,2 0 1 0,1 0 2 0,0 0-8 16,0 0-9-16,0 0-17 0,0 0-32 15,0 0-28-15,0 0 156 0,9-3-75 16</inkml:trace>
  <inkml:trace contextRef="#ctx0" brushRef="#br0" timeOffset="7887.56">25033 9302 1368 0,'0'0'42'0,"0"0"-14"0,-2 0-31 16,-2 0-23-16,1 0 10 16,0 2 12-16,0-2 3 0,-2 0 1 0,-4 0-1 15,-1-4 1-15,-6 2 0 0,1 0 0 16,0 1 0-16,-3-4 1 0,-1 4-1 15,-4-2 2-15,-4-2 2 0,-8 3-1 16,-4-5 1-16,-6 3 1 0,-2-1-3 0,1 1 0 16,-2 2 0-16,-2 2-1 0,-1-2-1 15,-1 2 1-15,6 2-2 0,4 3 1 16,3 2 0-16,4 1 0 0,1 2 0 16,4 1 1-16,5 3-1 0,4 0 0 15,4-1 1-15,1 7-2 0,3-2 4 16,3 3 3-16,1 4 0 0,1 2 3 15,0 1-4-15,3 3-2 0,-4 5 1 16,4 8 3-16,4 7-1 0,-5 9 1 16,4 7 0-16,-6 10-3 0,-5 6-1 15,-3 12 0-15,-1 10-1 0,0 13 1 16,2 12 1-16,0 12-2 0,3 8 0 0,-1 5 1 16,2 14-2-16,0 11 1 0,2 7 0 15,1 14-2-15,2 7 1 0,5-5 0 16,-2-4-1-16,1-9 0 0,2-16 1 15,-3-7-1-15,1-7 0 0,-1-7 0 0,-3-9 1 16,-3-9-2-16,-2-15 7 0,1-14 4 16,-3-15 4-16,3-12 7 0,4-9-9 15,-2-9-3-15,1-6-2 0,0-6-4 0,-1-6 1 16,3-6 4-16,0-6 3 0,2-9 6 16,2-5 6-16,0-6 4 0,1-2 6 15,0-2 6-15,1-5 0 0,1 1 2 16,-1 1-3-16,0-3-1 0,2 0 1 15,-1 0-2-15,0 0 0 0,3 0-4 16,-1 1-4-16,3 0-6 0,2 1-6 16,3-1-5-16,12 2-7 0,5-2-1 15,9 1 1-15,0 3-2 0,-5 0 3 16,-5-2 0-16,-9 0-1 0,-2-3 0 16,-4 2-1-16,-1 0-2 0,-1 0 0 15,-4 0 1-15,-1-1-7 0,0 0-16 16,0 0-17-16,-2-2-25 0,2 2-28 15,0-2-29-15,8-4 60 0,8-8 12 0</inkml:trace>
  <inkml:trace contextRef="#ctx0" brushRef="#br0" timeOffset="8977.15">26017 9450 1240 0,'1'0'94'15,"0"0"88"-15,-1 0-190 0,0 0-34 16,0 0 4-16,0 0 25 0,1 0 12 16,-1 0 1-16,0 0 2 0,0 0 2 0,0 0 12 15,0 0 14-15,4 0 14 0,-1 0 9 16,1 0 1-16,8-5-9 0,2 2-11 16,2-2-7-1,4 0-4-15,3-1-1 0,0 1 0 16,7-4-6-16,-2 2-7 0,2-4-5 0,3 2-4 0,1-3 1 0,0 0 0 15,2 2-1-15,-2 1 1 16,-1 0 1-16,6 1-2 16,-1 0 1-16,6 0-2 0,-2 3-3 15,-2-1-1-15,-1 1 1 16,-8 0 0-16,-4 3 2 0,-4 0 1 0,-9-1-2 0,-2 4 0 16,-3-1 3-16,-5 0 0 0,-1 4-2 15,-3-4 1 1,0 0-6-16,1 1 0 0,-1 3 1 15,0 5 1-15,0 6 2 0,-1 2 1 16,-2 4-1-16,0 8 1 0,-3 1 0 0,-2 8 1 16,1 1 0-16,-3 7 1 0,0 6-1 15,2 12 1-15,2 12 0 0,-2 12 0 16,3 10 1-16,1 5-1 0,4 9 1 16,3 11-1-16,2 7 0 0,1 8 0 15,0 6 1-15,0 2-1 0,0 4 0 0,-1 7 0 16,-3 2 0-16,-1 2 0 0,-2 3 0 15,0 2 1-15,-4-9-1 0,-1 0 0 16,-2-3 1-16,-3 2-1 0,-2 0 1 16,0 3 1-16,-3 0-2 0,1-3 0 15,2-3 0-15,2-6 0 0,3-13 0 16,1-10 0-16,0-8 0 0,3-4 0 16,-1-5 1-16,3-2-1 0,2-9 1 15,2-10 0-15,3-15 0 0,1-13-1 16,0-12 2-16,-3-11-1 0,1-8-1 15,-3-4 1-15,0-7-1 0,0-2 0 16,-1-8 2-16,0-1 0 0,0-3 0 16,0 1 1-16,1 1-3 0,1 0-2 0,-4 1-1 15,0-3 0-15,-3 3-1 0,1 1-1 16,-4 2-3-16,-3 3-1 0,-2 3 2 16,-11-3 1-16,-3 3 3 0,-2-1 1 0,-5-1 2 15,2-2 0-15,-3 1 1 0,-1-4 0 16,0 1 1-16,2 0-1 0,-1-2-1 15,4-1 0-15,0 1 0 0,-1 0 0 16,3-1 1-16,-7-1 0 0,-2 1-1 0,-3-1 0 16,0 0 0-16,5 1 0 0,3-2 0 15,2-1 0-15,5 2 0 0,4-2-4 16,2 1 0-16,8-1-3 0,0 2-8 16,4-2-11-16,-1 1-30 0,2 1-30 15,-1 0-253-15,2 1 217 0</inkml:trace>
  <inkml:trace contextRef="#ctx0" brushRef="#br0" timeOffset="10656.58">19442 8378 1173 0,'-1'0'27'0,"0"0"-13"0,-2 0-18 0,2 0 4 16,1 3 2-16,3-2 5 0,0-1 2 15,1 6 0-15,3 1 2 0,6 5 1 0,1 6-2 16,7 6 2-16,8 6 2 0,4 6 1 16,10 4 4-16,7 7 5 0,5 3 1 15,-2 3-2 1,-1 2 2-16,-8-2-2 0,-4-4-6 0,-1 1-3 0,-5-4-8 16,-2-6-3-16,-3-2-1 0,-3-3-2 15,-3-4 0-15,-3-7 2 0,-6-5-2 16,-3-4 1-1,-3-6 1-15,-3-3-3 0,-2-2-3 0,-2-4-10 0,-1 1-15 16,1 0-12-16,-1-1-15 16,1 0 0-16,4-4 28 0</inkml:trace>
  <inkml:trace contextRef="#ctx0" brushRef="#br0" timeOffset="10972.61">20010 8347 1606 0,'-2'3'13'0,"-3"4"-26"0,-2 2-20 0,-5 3 8 16,0 4 21-16,-5 2 4 0,-2 4-1 16,-1 5 1-16,-4 3 0 0,-2 2 0 15,0 5 0 1,-8 3 1-16,-7 6-1 0,-6 0 0 0,-6 6 2 0,3 0-2 15,5-5 1-15,8-2 0 0,7-5-1 16,5-7 0-16,4-4 2 0,3-4-2 31,2-2 1-31,0-3 2 0,3-1-3 16,3-1-14-16,-1-2-18 0,4-2-24 16,3-3-26-16,1-2-17 0,4 0 28 15,11 0 27-15</inkml:trace>
  <inkml:trace contextRef="#ctx0" brushRef="#br0" timeOffset="11911.04">24610 7582 1401 0,'-8'29'4'0,"-1"3"-41"0,-4 10-9 16,2 1 43-16,2 4 2 0,-1 3 1 0,0 5 0 15,0 4 0-15,1 10 2 0,2 4-2 16,6 0 1-16,2-1 1 0,5-8-2 16,2-11 1-1,-2-14 0-15,1-10 0 0,-4-15 1 0,0-6-1 0,-2-3 3 16,-1-5 5-16,0 0 7 0,0 0 8 0,0 0 5 15,0 0 1-15,0 0-1 0,0 0-4 16,0 0-2-16,0 0-3 0,0 0 1 16,-1-6 2-16,4 3-6 0,2-2-2 15,4-1-5-15,3-3-5 16,1-2 0-16,5-2-1 0,1-2-3 0,1 1 2 16,3-4 1-16,2 1-2 0,1-1 1 0,2 1 1 15,2 1-1-15,2 2 0 16,0 0 2-16,4 2-3 0,2 4-2 15,4 4 0-15,3 0 0 16,-2 5-4-16,-2 4 0 0,-3 2-7 0,-5 6 1 16,-5 3-1-16,-4 0-3 0,-7-1 1 0,-7 4-8 15,-2 2-7-15,-5 6-8 16,-2 6 1-16,-4 7 7 0,-4 3 12 0,-6-1 10 16,-4-2 1-16,-5-4 0 0,-5-3 0 0,-5-5-2 15,-7-6 2-15,-8-4 2 0,-7-7 0 16,-4-7 3-16,-2-4 2 0,4-6 1 15,5-5 2 1,3-3 3-16,2-6-3 0,5-1 9 0,-1-1 2 0,4 1-2 0,3 2 4 16,6 4-1-16,9 3 4 0,4 3 15 15,7 3 11-15,3 1 1 0,5 4 0 16,0 1-8-16,0-1-11 0,1 0-6 16,0 1-9-16,0 0-6 0,0 0-5 0,0 0-8 15,0 0-5 1,0 0-2-16,0 0-4 0,0 0 1 0,0 0-6 0,0 0-11 15,0 0-18-15,0 0-25 0,-1 0-18 16,1 0 5-16,-7-2 40 16</inkml:trace>
  <inkml:trace contextRef="#ctx0" brushRef="#br0" timeOffset="14268.8">13499 15872 854 0,'0'0'63'0,"0"0"33"0,3 0-41 16,-3 0-42-16,-3 0-3 16,3 0 2-16,-2 0 1 0,2 0 6 0,1 0 10 15,0 0 9-15,-2-2 10 0,0 1 5 16,1 1-2-16,-1 0-12 0,1 0-11 15,-6-2-9-15,6-1-10 0,-2 1-1 16,-5-2-2-16,3 3-2 0,-7-3-2 16,-2 1-1-16,-5-2-1 0,-6 2 0 0,-7 2 0 15,-4 1-1 1,-4 3-2-16,-1 4-1 0,-3 5-3 0,-3 6-1 0,-2 1-1 16,-3 4-2-16,2 2 0 15,-2 0 0-15,5 1-2 0,6 3-2 0,1-2-1 16,12 3-3-16,6 1 2 0,7 4 4 15,7 0 3-15,5 3 6 0,5-3 9 0,7-5 8 16,4-4 13-16,0-6 12 0,1-5 10 16,-1-1 12-16,3-4 7 0,1 0 3 15,1-2 0-15,0 0-4 0,-3-3-6 16,-2 0-7-16,0-1-6 0,2-2-5 16,0 0-6-16,3-1-7 0,4 0-7 15,4 0-10-15,5-1-5 16,8 0-4-16,2 0-2 0,6-1 1 0,6 1-2 0,3 0 1 15,-2 0 0 1,-7 0-1-16,-12 3 1 0,-10-1 0 0,1 1 2 0,4-1-7 16,7 3-19-1,3-2-18-15,5 2-8 0,-4 0 8 0,-12-1 16 0,-7-2 20 16,-11-1 6-16,-6-1 0 0,-1 0 1 16,-1 1 0-16,0-1 1 0,-2 0-3 15,-2 0-11-15,0 0-18 0,0 0-19 0,0 0-16 16,0 0-14-16,0 0-6 0,0 0 0 15,0 0 2-15,0 0 3 0,0 0 740 16,0 0-493-16</inkml:trace>
  <inkml:trace contextRef="#ctx0" brushRef="#br0" timeOffset="14709.06">13991 15256 1551 0,'-1'0'58'16,"0"0"10"-16,1 2-64 0,-5-1-13 16,4 2-8-16,1 4 1 0,-4 3 3 15,3 5 4-15,0-1 6 0,-3 5 2 0,3 5-1 16,0 4 2-16,1 4 0 0,3 6 0 15,1-1 0-15,2 1 1 0,-1-1-1 16,-3-3 1-16,2-5 0 0,1-5-1 16,1-1 3-16,1-5-4 0,-5-2-8 15,-2-4-14-15,0-2-21 0,0-2-16 16,2-2-17-16,1-1-15 0,-3-1-6 16,2-4 50-16</inkml:trace>
  <inkml:trace contextRef="#ctx0" brushRef="#br0" timeOffset="15104.61">14415 15104 1567 0,'1'17'163'0,"54"4"-164"16,86 6-103-16,-320-56 123 16,113 17-39-16,49 19 9 0,-4 0 10 15,-1-1 7-15,-4-2 8 0,-5 0 3 16,-2 0 3-16,0 1-2 0,-1 0-4 16,0 1-2-16,-3-1-3 0,-5 1-4 15,-3-3-1-15,-1 1-2 0,-1-1-2 16,6 3 1-16,5-4 0 0,4 1-1 15,5 2 0-15,1 1 1 0,3-1-1 16,3 3 1-16,0-2 1 0,4 0-2 16,-3 2 0-16,1 0 1 0,3-1-1 15,0 0 0-15,3-1 0 0,4 0-6 16,-1 0-9-16,2-2-9 0,2-1-10 0,0 1-10 16,3 0-14-16,-1 0-19 0,-2 1-18 15,2 1 271-15,-3 3-150 0</inkml:trace>
  <inkml:trace contextRef="#ctx0" brushRef="#br0" timeOffset="16787.74">15050 15805 1033 0,'0'0'79'0,"-1"1"42"16,3-1-56-16,-2 0-51 0,2 0-6 15,3 0 6-15,-5 0 8 0,2 0 9 16,-2 0 17-16,0 0 10 0,0 0 6 16,0 0-3-1,-1 0-11-15,1 0-17 0,-5 0-17 0,1 0-13 0,0 1-13 16,-5 1-9-16,-3 3 0 15,-13-3 3-15,-4 1 9 0,-4 2 6 0,2-1 1 16,4 0 0-16,3 0 1 0,3 1-1 0,0-2 0 16,2 3 0-1,3-2-4-15,2 0-1 0,1 2-3 0,1 1-6 0,5 1-4 16,-2-2-2 0,4 1 1-16,2 1 3 0,-1 1 2 0,3 5 4 0,0-2-1 15,0 6 4-15,-1 5 4 0,1 2 1 16,1 5 2-16,-2 6 0 0,2 4 0 15,-2 8 1-15,-1 7-1 0,-4 8 0 0,-2 5 0 16,-1 5 0-16,-5 6 0 0,-1 12 0 16,-8 7-2-16,-5 2 1 0,0-3 1 15,-1-15-1 1,10-10 1-16,4-23 0 0,7-15 1 16,2-5 0-16,1-10 1 0,-1 3-2 15,2-1 0-15,0-7 0 0,4-5 1 16,1-8 2-16,0 0 3 0,0-1 6 15,0 0 15-15,0 0 9 0,1-1 6 0,1 0 4 16,3-2-7-16,0 3-2 0,4-4-6 16,6 2-4-16,6-1-10 0,5-4-7 15,1-1-4-15,7 0-4 0,1 2 0 16,1-3 1-16,2 5-1 0,-7 1 0 16,-3 2 0-16,0-1-1 15,-6 0 7-15,-2 0 3 0,-4 2-1 16,-7-1 1-16,0-1-6 0,-4 2-3 0,-1 0 1 15,-1 0 0-15,-1 0 0 0,-2 0-8 16,0 0-15-16,1 0-23 0,-1 0-29 16,0 0-32-16,0 0-9 0,4-6 55 15</inkml:trace>
  <inkml:trace contextRef="#ctx0" brushRef="#br0" timeOffset="18870.03">19440 15112 894 0,'-1'0'76'0,"-1"0"60"0,1 0-87 16,1 0-49-16,0 0-6 0,0 1-1 15,0 1-1-15,3 4 3 16,2-1 8-16,1 8 10 0,4-3 12 0,3 5 10 15,5 2 3-15,4 3-2 0,1 1-7 16,6 3-10-16,9 0-6 16,5 3-6-16,6 1-4 0,1 1-1 0,-4 0 1 15,-4-3 3-15,-7-1 0 0,-4-1 1 16,-2-4-1-16,-1 0-4 0,-2-1 1 0,-3-2-3 16,-3-3 1-16,0-2 1 0,-2-2-7 15,-5-2-11-15,-2 0-14 0,-7-4-17 16,-3-4-13-16,-1 1-20 0,1 1-21 15,-1-2 53-15</inkml:trace>
  <inkml:trace contextRef="#ctx0" brushRef="#br0" timeOffset="19170.5">19925 15013 1584 0,'1'2'42'0,"-1"2"-23"0,-1 5-49 15,-6 4-10-15,-3 8 4 0,-1 7 16 16,-5 5 13-16,3 3 5 16,-5 0 2-16,-4 3 0 0,0 3 0 0,-9-2 0 15,-6 4 0-15,-1-3 0 0,0-2 0 0,3-8 0 16,7-3-2-16,6-4-1 15,3-3-4-15,3 1 0 0,4-2-2 0,1-4-11 16,2-3-17-16,4-3-19 16,0-1-20-16,3-4-17 0,1 0 781 0,1-4-518 15</inkml:trace>
  <inkml:trace contextRef="#ctx0" brushRef="#br0" timeOffset="19894.98">19850 15741 1243 0,'28'0'80'0,"-28"1"-62"16,-4-1-21-16,3 0-6 15,-36 0 2-15,23 0 2 0,-3 0 3 0,-5 2 2 16,-1-2-1-16,3 2 1 0,-4 0 1 0,-2 0-1 16,1-1 2-16,1 1 0 0,-1-1 1 15,5-1 2-15,0 1 0 0,2-1-1 16,3 4 0-16,2-3-1 16,-2 0-2-16,0 1 0 0,2 1 2 0,0 1-3 15,3-2 1-15,3 2 1 0,-1 0-2 16,2 0 1-16,0 0 1 0,1 0 2 0,0 1 5 15,2 1 5-15,0 0 2 0,-1 0 2 16,0 2 0-16,1 2-2 0,3 1 0 16,-2 6-2-16,2 5-2 0,-1 2 0 15,0 8 2-15,1 7-2 0,0 8-2 16,0 10 1 0,2 8-2-16,2 7 0 0,-3 6 3 0,2 2-5 0,-2 6 0 0,-1 11 0 15,0 9-2 1,0 8 1-16,-2 1 1 0,0 1-2 0,-2-5-1 15,0-4 2-15,-4-5 0 16,-1-5 0-16,-1-3 0 0,0 1-4 16,0-2-1-16,3-11 0 0,1-13 12 0,3-14 12 15,1-16 2-15,-1-10 0 0,1-9-13 16,0-4-9-16,2-6-4 0,0-3 0 0,2-3 3 16,-2-4-1-1,0 1 3-15,-1 0 5 0,1-1 4 0,0 0 12 0,0 0 3 0,2-1 1 16,-2 1 0-16,4 0-6 0,-1 0-2 15,0 0-5 1,2 0-4-16,2 0-7 16,3-2-3-16,6 2-3 0,7-3-1 0,4 3 0 0,5-3 0 0,2 1-1 0,5-1 1 31,0 3 0-31,1-2 1 0,2 2 0 16,-4 2 0-16,1 1 1 0,-5-1-9 0,-3 3-18 0,2-1-28 0,-2 2-23 31,0 0-9-31,-3 1 4 0,-5-2 17 15,-6 3 11-15,-2-6-1 0,-3 0-6 0,2 1 32 16</inkml:trace>
  <inkml:trace contextRef="#ctx0" brushRef="#br0" timeOffset="20735.62">20535 15867 1456 0,'8'0'148'0,"-13"-4"-167"31,6 3 26-31,1 0 13 16,2-2 14-16,1 2 8 0,2-3 4 15,1 1-6-15,6-2-7 0,2 1-9 16,7-3-12-16,6 0-6 0,7-2-4 15,3 1-2-15,7-2 0 0,-2-2 2 16,-3 0-1-16,-2 0 1 0,-8 0-2 16,0 1 6-16,-3-3 8 0,-1 4 5 0,-1 1 5 15,-3 1-3-15,0 2-5 0,-2-1-3 16,0 1-3-16,0 3-3 0,-4 0-4 16,-1 1-1-16,-6 0 1 0,0 1-1 15,-3 1 4-15,-3 0 1 0,-1 0 0 16,-2 2 0-16,0-1-5 0,1 3-3 0,-2-4-4 15,2 4-3-15,-1 3-4 0,0 5-1 16,0 13-2-16,0 10 1 16,-1 17 2-16,-1 12 4 0,-1 9 3 0,1 9 3 15,1 5 2-15,1 8-2 0,-1 2 2 16,1 7 0-16,0 5 0 0,0 3 0 0,0 6 0 16,1 2-1-16,3 2 1 15,0-1 0-15,8-1 0 16,0-10 0-16,5-12 0 0,1-10 1 0,2-10 2 0,-3-16 3 0,-5-7-1 15,-2-10 1-15,-4-12-2 16,1-7-3-16,-4-8 1 0,-1-7 0 0,0-4-1 16,-3-4 1-16,-1 1 1 0,1-4 0 15,0 0 0-15,0 0 2 0,0 0-3 16,0 0-2 0,0 0-2-16,0 0-6 0,-4 0-3 0,-2 0-1 0,-3 3-2 15,-5 2 3-15,-4-1 3 0,-4 1 1 16,-4 2 2-16,1-1 2 15,2-1 1-15,1 1 0 0,1-1 1 0,-4 0 0 0,-2 2-1 16,0 0 2-16,-2 1-2 0,5-3-4 16,1 2-2-16,2-2-4 0,2 0 1 15,-2 1 3-15,6-2 2 16,1 2 0-16,3-3-5 0,2 0-7 0,2-1-11 16,3-1-13-16,2 1-23 0,-2 0-16 15,3 2-17-15,-5-2 710 0,2-1-463 16</inkml:trace>
  <inkml:trace contextRef="#ctx0" brushRef="#br0" timeOffset="57501.51">12724 4899 380 0,'4'-2'73'0,"-2"2"37"0,-1 0 22 16,0 0-3-16,-1 0-44 0,0-1-27 15,-1 1-13-15,0 0-6 0,0 1-4 16,0 1-7-16,-4 1-11 0,-4 1-10 16,-5 4 2-16,-9 1 9 0,-7 5 8 0,-10-4 4 15,-8 0-5-15,-5-2-9 0,-5-4-5 16,-5 2-2-16,-2-3 3 0,0 2 4 15,3-4 3-15,6 1 1 0,5-2 1 16,1 0-5-16,5-1-3 0,6 0-4 0,5 1-3 16,8 0-2-16,6 2-1 15,4 0-2-15,7 2 1 0,2-2-2 0,5 3-3 16,-1-1-2-16,3 5 0 0,4 6 0 16,2 3 4-16,4 11 2 0,6 1 0 15,-2 7 1-15,4 4 0 0,-2 4-1 0,-3 3-1 16,-1 6 1-16,-4 10-1 15,-2 12-1-15,-3 12 1 0,-3 8 4 0,-4 1 1 16,-3 0 3-16,0 1-2 0,0-4-5 16,-2-7 0-16,-1-8-1 0,0-9 2 15,-4-11 1-15,0-5-1 0,0-6 0 16,-2-6 0-16,5-5-1 0,1-6 0 16,0-4 1-16,4-5-2 0,-3-4 0 15,5-6 2-15,3-4-2 0,1-4 1 0,1-3-1 16,1 3 1-1,4-3 8-15,-1 1 1 0,8 4 2 0,7 1 4 16,7 0-6-16,12 5 0 0,13 2-2 16,6-3-1-16,5 0-1 0,3 0 5 0,-5-6 5 15,-8 2 1-15,-4-2 0 0,-7-1-4 16,-7 0-6-16,-6-3-4 16,-9 1-1-16,-7-1 0 0,-6 1 3 0,-6-2 3 0,0 0-10 15,-1 0-15-15,0 0-25 0,0 0-34 16,2-2-5-16,0-10 37 0</inkml:trace>
  <inkml:trace contextRef="#ctx0" brushRef="#br0" timeOffset="58802.78">16280 4963 1465 0,'0'0'34'0,"0"-2"-21"0,-2 2-31 0,2 2-8 15,0-2 10-15,0 0 12 0,2 0 4 16,-1 0 5-16,3 0 3 0,-1-2 3 16,5-1 2-16,2-1-5 0,6 0-1 15,3-1-2-15,3-1-2 0,4-1 0 16,3-1-2-16,3 3-1 0,3-4 1 15,5 0 2-15,1-2 0 0,3 1 3 16,-2-1 1-16,-6 1-2 0,-1 0-1 0,-5 1-2 16,-1 0 0-1,0 2-1-15,-2 2 0 0,-3 0-1 16,-6 1 0-16,-2 2 1 0,-3 0-2 16,-2 2-2-16,4 2-5 0,-5 2-4 0,-2 1-1 15,-4 4 0-15,1 4 2 0,-1 7 3 0,1 9 3 16,-1 12 0-16,0 11 3 15,0 5 1-15,0 9 0 0,0 5 0 16,1 5 1-16,-1 10 0 0,2 9 1 16,3 6 1-16,4 5-1 0,10 2 0 0,6 1 2 15,7 3-2-15,9 7 1 0,-4-1 2 0,4-2-3 16,1-7 1 0,-6-13 0-16,-1-11-2 0,-5-19 1 0,-7-15 0 0,-8-18-1 15,-8-13 0 1,-5-4 2-16,-4-7 5 0,-2-6-1 15,-4 2 2-15,-2-1-3 0,-8 0-4 16,-5 1 11-16,-9-3 2 0,-7 1 9 16,-7-6 3-16,-9-1-10 0,-6-3 4 0,-7-1-4 15,-1 0-3-15,-3-1 0 0,10 5-6 16,11-1-5-16,7 3-1 0,12 2 0 16,3 0-1-16,4 2 1 0,7 0 1 15,2 1-1-15,8-1 1 0,0 0 2 16,4-2-1-16,0 0 2 0,0 0 2 15,0 2-5-15,0-2-13 0,0 0-21 0,0 0-22 16,0 0-19-16,0 0-11 0,0 0-62 16,-6 2-103-16,-6 0-18 0,-4 1 104 15</inkml:trace>
  <inkml:trace contextRef="#ctx0" brushRef="#br0" timeOffset="60027.97">12511 5516 1577 0,'26'5'122'15,"-27"2"-158"-15,-2 6-9 16,1 5-47-16,-24 2 79 0,33 4 3 16,5 3 2-16,7-1 3 0,5 7 3 15,4 2 2-15,4 0 1 0,4 2 1 16,4-1-2-16,6-1 2 0,1-2 0 16,3 0 0-16,-4-1 1 0,-7-6-1 0,-8-4-1 15,-7-4 2-15,-7-5-2 0,-5-2 2 16,-2-3-3-16,2 1-10 0,-3-4-18 15,-3-3-23-15,-5-1-26 0,0-1 23 16,1 0-212-16,2-8 182 0</inkml:trace>
  <inkml:trace contextRef="#ctx0" brushRef="#br0" timeOffset="60312.92">12993 5497 1386 0,'-3'4'68'0,"-3"5"86"15,-7 7-168-15,-1 7-5 0,-9 7 13 16,-5 4 3-16,-4 6 2 0,-9 6 0 16,-1 5 0-16,-1 3 1 0,-1 4 1 15,6-2 0-15,3 0 1 0,0-7 0 16,8-6 0-16,3-9 0 0,4-7 0 15,7-8-1-15,2-4 1 0,2-5-1 0,4-2 0 16,3-3 3-16,2-5-1 0,0 0-9 16,0 2-17-16,0-2-30 0,1 1-34 15,-1-1-14-15,2-1-69 0,4-6 100 0</inkml:trace>
  <inkml:trace contextRef="#ctx0" brushRef="#br0" timeOffset="60532.41">13357 6259 1212 0,'23'13'277'0,"-36"11"-161"16,-4 8-122-1,-4 11 1-15,-27-2 8 0,35 5-32 16,3 2-35-16,4 2-39 0,5-2 732 16,8-1-482-16</inkml:trace>
  <inkml:trace contextRef="#ctx0" brushRef="#br0" timeOffset="61851.07">14363 5455 1356 0,'2'-2'36'0,"-4"18"211"31,5-3-464-31,2 2 51 0,6 5 163 16,6 6 0-16,3 1 0 0,6 4 0 15,5 2 0-15,1 2 2 0,5 3 1 16,0 2 1-16,2 2 1 0,-2 0 2 16,3 1-2-16,-3 1 1 0,-1-1-1 15,-4 0-1-15,-4-6 1 0,-4-5 1 0,-8-6-1 16,-4-5 1-16,-3-7 2 16,-2-4-7-16,-2-3-8 0,0 1-15 0,-4-6-23 15,0-2-22-15,-1 1-11 16,0-2 23-16,-2-10 22 0</inkml:trace>
  <inkml:trace contextRef="#ctx0" brushRef="#br0" timeOffset="62185.85">14799 5294 1526 0,'-8'10'22'0,"-6"7"-38"0,-2 5-3 16,-4 10 16-16,-3 3 2 0,-2 10 1 15,-2 5 0-15,-2 6 0 0,0 2 0 16,1-3 0-16,2 2 1 16,0-5 1-16,2-2-2 0,0-3 1 0,-2-5 1 15,7-4-2-15,-1-5 1 0,5-8 0 16,3-4-1-16,0-3 0 0,3-4 2 15,2-4-2-15,2-1 5 0,1-4-6 0,0 0-16 16,4-3-19-16,0 0-24 16,-1-2-14-16,1 0-8 0,-2 0-7 0,3 0 159 15,1 0-278-15,9-2 183 0</inkml:trace>
  <inkml:trace contextRef="#ctx0" brushRef="#br0" timeOffset="62659.38">15055 6121 1290 0,'0'0'24'0,"0"0"-23"0,-4 2-15 0,4-2-10 0,0 0 5 15,2 0 4-15,2 0 6 0,1-2 10 16,-3 2 1-16,2 0 0 0,3-1 0 0,3 1-1 16,-3-4 2-16,4 4 1 0,-2 0 0 15,-3 0 2-15,0 0 3 16,-2 0 0-16,-1 1 1 0,-1 0-2 16,0 1-6-16,-2-1-7 0,-4 1-11 0,2 4-6 15,-3 6 3-15,0 6 6 0,-3 7 8 16,-7 1 1-16,-4 0-1 0,-4 1-3 15,-6 0-1-15,-6-2 1 0,2-1-1 16,3-2-1-16,7-3 1 0,9-1 0 16,4-1 3-16,2-1 0 0,4-4 0 0,3-2-2 15,1-1-1-15,4-1-4 0,1 0 3 16,4-3 3-16,4 2 10 0,6 1 16 0,5-2 2 16,9 3 4-16,3-5-4 0,-6-2-5 31,-1-1 1-31,-6-2 4 0,-7 0 0 0,-1 0 0 0,-5-1-4 0,-2 0-8 15,-2 2-8-15,-2-1-5 0,-1-2-13 16,-3 2-17 0,1-1 66-16,-1-1-33 0</inkml:trace>
  <inkml:trace contextRef="#ctx0" brushRef="#br0" timeOffset="64093.01">15892 5444 857 0,'4'-4'43'0,"-1"1"12"0,1 0-1 0,-2 3 1 15,0 0-12-15,-1 0-15 16,2 1-11-16,1 1-9 0,2 2-2 0,4 6 1 16,6 6 0-16,4 9 3 0,8 11 2 15,3 6 2-15,5 9-1 0,0-1-4 16,-2 1-3-16,1-1-2 16,0-2 0-16,4 3-1 0,4 0-1 15,3 1 1-15,0 0-3 0,0-1 1 0,0-4 1 0,3-3 0 16,-3-9 2-16,-3-1 2 15,-6-9 4-15,-11-6 5 0,-6-3 3 0,-9-8-2 16,-1-1-5-16,-4-3-4 0,0-1-4 0,-2 1 1 16,-4-4-4-16,1 0-7 15,-2 1-11-15,1-1-14 16,0 0-8-16,0 0-3 0,1 0 2 0,3-1-2 0,-3-8 768 16,7-8-532-16</inkml:trace>
  <inkml:trace contextRef="#ctx0" brushRef="#br0" timeOffset="64543.32">16591 5298 1200 0,'0'2'76'31,"1"-2"131"-31,-1 2-215 0,-2-1-4 0,0 1 9 0,-1 4 0 0,-8 3 0 16,6 3 2-16,-7 4 0 0,-1 2 0 15,4 1 1-15,-5 3-1 0,0 8-2 16,-3 8 1-16,-3 6 1 0,-4 11-2 16,-1 2 0-1,-3 7 2-15,-4 0-1 0,0 3 1 0,-2 3 2 16,-1-4-1-16,5-3 0 0,2-7 1 0,2-8-1 0,4-9 1 15,4-7 1-15,0-5-1 0,2-4 1 16,3-6-1-16,2-2 10 0,3-3 2 16,1-3 1-16,1-2 2 0,5-1-10 15,-3-3 0-15,3 1-1 16,1-2 3-16,-1 0 0 0,1-2-1 0,0 1 0 16,1 3-1-16,1-4-1 0,-2 1-1 15,3-1 0-15,-6 0-1 16,3 0 3-16,0 0-4 0,-1 0-4 0,1 0-17 15,0 0-18-15,1 0-7 0,-1 0-4 16,5-5 7 0,0 1 12-16,11-6 253 0,9-10-166 0</inkml:trace>
  <inkml:trace contextRef="#ctx0" brushRef="#br0" timeOffset="65341.72">16834 6219 1348 0,'1'5'93'0,"-1"-5"-124"0,0 1-20 15,-1-1-18-15,-1-4-7 16,2 4 10-16,0 0-1 0,0 0 13 0,0 0 21 16,0 0 18-16,0 0 19 15,2-2 20-15,-2 2 16 0,4-1 12 16,2-2 1-16,2 0-13 0,5-4-14 0,1 2-10 16,-2-1-3-16,1 2 6 0,-1 1 2 15,0 2-2-15,0 1-5 0,-2 0-7 16,-3 0-7-16,-1 0-5 0,0 3-5 15,-4 1-13-15,-1 0-12 0,-1 4 2 0,-2 2 1 16,-4 5 7-16,-5 1 13 16,-4 1-3-16,0 0 1 0,-1 0 3 0,2 0 4 15,4-5 4-15,0 1 3 0,0-4 0 16,1-3 0-16,2 0 1 0,1-3 0 0,1 1 2 16,3-4 2-1,1 0 0-15,-3 3 2 0,4-3-1 0,0 0-1 0,0 0 2 16,0 0 2-16,0 0 1 0,-1 0 2 15,1 0 0-15,0 0-2 0,-1 1-1 16,1-1 1-16,1 0-1 0,-1 0 0 16,1 0-1-16,1 0-3 0,0 0-4 15,1 0-2-15,2 1-4 0,4-1 1 0,3 1 2 16,1 2 0-16,2-3 2 0,2 3 1 16,-1-1-1-16,-1 0 1 15,1 2 1-15,-4-1 0 0,0 3 0 16,-3-3 0-16,-4 3-3 0,0-2-1 15,-3 3-3-15,-1 2 0 0,-1 2 1 0,-5 4-1 16,-2 1 0-16,-3-1-4 0,-6 3 2 16,-3-2 2-16,0-1 5 0,-1 0 4 15,2-1 3-15,-1-5 3 0,-3-5 3 16,1 1 3-16,-2-5 3 0,1 0 3 0,2 0 1 16,-5-4 3-16,5 2 3 0,2-1 0 15,1-4 0-15,6 3-2 0,4 0-2 16,-1 1 3-16,2 1 6 0,4-1 2 0,-4 2 2 15,6 1-1-15,0 0-3 16,0 0 0-16,0 0-4 0,2 1-7 0,-1 0-7 16,2 1-8-16,-3-2-8 15,0 0 0-15,0 0-3 0,0 0-4 0,0 0-3 16,-2-3-9-16,2 3-13 0,-1 0-15 16,1 0-13-16,0 0-16 0,-1 0-14 15,2 0 2-15,2-1 42 0</inkml:trace>
  <inkml:trace contextRef="#ctx0" brushRef="#br0" timeOffset="71789.75">3119 10741 1408 0,'0'2'39'16,"-1"1"6"-16,-2 3-48 0,1 3-3 16,-1 6 6-16,0 6 0 0,-2 9 0 15,-3 1 1-15,0 7 0 0,-2 3-1 0,-1 4 1 16,1 3-1-16,-5 7 0 0,-1 7 0 16,-4 6 0-16,-3 3 0 15,-4 4 4-15,-2-2 0 0,-6-3 1 16,-7-4 2-16,-3-6-4 0,-4-4 1 15,0-8 5-15,0-5 3 0,-4-3 0 16,-3-5 1-16,-4-5-2 0,-3-7-3 0,-8-5 4 16,-2-8 0-16,-3-4-4 0,-3-8 3 15,5-9-1-15,7-5 2 0,0-2 5 16,3-4 3-16,4 0 0 0,1-5 4 16,9 0 0-16,4 0 3 0,7-3 5 0,8 2 3 15,2-3-1-15,4-1-1 0,5-2-5 16,2-2-5-16,2-4-3 0,3-3-5 15,1-2-4-15,5 0 1 0,3-1 2 16,4-1 1-16,8-6-3 0,3-3-2 16,6-5-8-16,8-1-4 0,4-3 0 15,8-1-6-15,-1-1-1 0,6 1-2 0,3 2-7 16,1 4 3-16,5 4 6 0,-1 8 0 16,-1 4 8-16,2 3-3 0,4 3-6 15,-1 2-2-15,2 3-1 0,1 8-4 16,4 4 4-16,5 9 0 0,5 5-2 0,3 7 2 15,1 4 1-15,1 10 1 16,0 6 3-16,-4 9 1 0,-7 4-1 16,-2 3 0-16,-6 8 2 0,-3 4-2 15,-1 7 0-15,-3 7 1 0,-5 7-2 16,-8 4 4-16,-13 0 2 0,-11 7 1 0,-9 1 1 16,-8 4-1-16,-9 1 2 0,-6-1 0 15,-9-3 3-15,-7-5 3 0,-5-6 2 16,-1-7 4-16,-3-5-1 0,-2-6-1 15,-5-5 0-15,-1-2-2 0,-6-8 0 16,6-4 1-16,3-5-1 0,5-5 0 16,5-4 1-16,7-4-1 0,1-6 1 15,10-2 0-15,7-3-3 0,5-1 1 0,7-2 1 16,-1-1 0-16,3-1 3 0,0 0 2 0,0 0 0 16,0 0 0-16,0 0-7 15,-1 0-8-15,1 0-10 0,0-1-8 0,-1 0-8 16,3 1-2-16,-2 0-4 0,0 0 0 15,1 1-1-15,-1-1-14 0,0 0-13 16,0 0-31-16,0 0-8 0,0 0-4 16,-2 1 49-16</inkml:trace>
  <inkml:trace contextRef="#ctx0" brushRef="#br0" timeOffset="77476.21">18632 12853 753 0,'1'0'104'0,"-1"0"130"0,1 0-171 0,0 0-48 16,-1 1 3-16,0 0 3 0,0 0 5 15,-2-1 4-15,2 2 3 16,-1 2 4-16,-1-1 3 0,1 1-1 0,-3 0-10 0,1 3-11 16,0 5-10-16,-3 4-7 0,2 7-1 15,-4 2 0-15,1 8 0 0,0 7 0 16,2 5 1-16,0 3-1 0,1-4 1 15,-1 1-1-15,1 0 0 0,-1 2 0 16,-1 4 1 0,-1 2 0-16,-1 0-1 0,-2-1 2 15,-2 0 0-15,1-1 1 0,0 0 2 0,-1 0-1 0,3-7-2 0,1 1 0 16,3-9-2-16,2-5 8 16,2-4 3-16,1-2 1 0,0-3 1 0,0-4-6 15,1-1-2-15,-1-5 6 16,2 1 6-16,-1-2 6 15,0-2 5-15,1-4 1 0,-1 2-3 16,0 0-3-16,0-4-1 0,1 0-2 0,0-3 4 0,2 2 1 31,0 0-3-31,0-1-1 0,1 0-3 16,2-1-1-16,4-2 1 0,5 2 4 0,1 0 0 16,7-1-3-16,8 0-4 0,11-5-8 15,5 3-4-15,1-2-1 0,-4 1-2 16,-3 2 2-16,-1-2 0 0,-1 3-1 0,-2 1 2 15,-1 2 1-15,-8-1-1 0,-5 3 1 16,-5-2-1-16,-7 0-2 0,1 3-1 16,-2-2 0-16,-5-1 0 0,1 2-1 15,-3-4 1-15,-2 1-1 0,-2-1-2 16,0 0-7-16,0 1-14 0,0-1-11 16,0 0-9-16,0 0-5 0,0 1-3 0,0-1-13 15,0 0-17-15,0 0 439 0,3 0-280 16</inkml:trace>
  <inkml:trace contextRef="#ctx0" brushRef="#br0" timeOffset="78393.21">21137 13357 806 0,'-2'-1'26'0,"0"1"-4"0,1-1-16 16,0-1 1-16,0 2 0 0,0 0 8 16,1-1 11-16,0 1 14 15,0 0 21-15,0 0 12 0,0 0 2 16,0 0-5-16,0 0-10 0,0 0-11 0,0 0-12 15,0 0-5-15,0 0-8 0,0 0-9 16,0 0-6-16,0 0-5 0,0 0-4 16,0 0-2-16,0 0-2 0,-1 3-4 15,-1-1-1-15,-1 3-1 0,0 1 1 16,-2 1 4-16,1 7 1 0,-2 4 1 16,2 4 1-16,0 7 1 0,1 7-1 0,3 9 2 15,0 5 1-15,1 1 1 0,1 3 0 16,3 0 5-16,-1 0 2 0,3 1 4 15,1 1 3-15,1-2 0 0,-1-3 3 16,-1-5 1-16,-2-9 0 0,0-4-1 16,-1-5-5-16,-2-7-3 0,-2-3 3 0,2-7 5 15,-2-2 5-15,0-4 6 16,-2-2 2-16,2-2 3 0,0-1 2 0,-1 1 0 16,0-1-2-16,0 0-7 0,0 0-7 15,0 0-7 1,-8 0-5-16,3-1-2 0,0 0-4 0,-6-2 1 0,-1 2-1 15,-3-3-2-15,-5 0 0 0,-1 0 0 16,-1 0-1-16,-6-1 0 0,-2-1 1 16,-4-1-1-16,-2-1 0 0,-5-1 2 0,-9-1-1 15,-2-1 1 1,-4 2-1-16,5 1 0 0,9 0-1 16,-1 1 1-16,6 0 0 0,1 3 0 0,4 1-1 15,6-1 1-15,5 2-1 0,4 1 1 0,3 1 0 16,4-2 0-1,1 2 3-15,3 0 11 0,5 0 9 0,1 0 12 16,1 2 8-16,0-2 0 0,0 0-2 0,0 0-6 0,0 0-8 16,-2 0-9-16,2 0-8 0,-2 1-5 15,4-1-2-15,-2 0-3 16,2 0-1-16,-2 0 0 0,0 0 0 0,1 0 0 16,0 0-1-16,-1 0-7 0,0 0-5 0,0 0-10 15,0 1-15-15,0-1-9 16,-1 0-17-16,1 0-14 0,0 0-20 0,0 0-17 15,0 0 11 1,0 1 46-16</inkml:trace>
  <inkml:trace contextRef="#ctx0" brushRef="#br0" timeOffset="90599.23">1648 15488 160 0,'-6'0'-6'0,"0"0"3"0,2 0 36 0,2 0 46 16,-1 0 30-16,2 1 13 0,0 0-13 16,-1-1-12-16,2 0-15 0,0 0-14 15,0 0-12-15,0 0-5 0,0 0-7 16,-1 0-1-16,1 0-1 0,-1 0-6 16,0 0-3-16,1 0-4 0,-2-1-6 15,-1-4 0-15,2 2 1 0,0 0 3 16,0 0 3-16,0-2 6 15,-1 0 3-15,2-2 2 0,-1 0 3 0,1-1-2 0,0 1-2 16,1 2-3-16,1-3-6 16,-1 0-3-16,0 1-7 0,1-2-2 15,1 0-3-15,0-1-2 0,1-2-6 16,1-3-2-16,3-2-3 0,3 1-3 0,3-1 1 16,2-3-1-16,1-2 1 0,-1 2 0 0,-3 1 0 15,-2 1 0-15,2 3-1 0,-2 0 1 16,0 1 0-16,2 0 0 15,-3-1 1-15,-1 0-2 0,2 0 2 0,0 2 0 16,0-2 0-16,4 1-1 0,-3-1-1 16,2 2-3-16,0 1 0 0,0-1 1 0,2 2-2 15,0 0 1-15,0-2 0 0,0 3-3 16,2 2 1-16,0 1 1 0,2-2 0 16,0 2 2-16,-1-1 0 0,-1 0-1 15,3 3-3-15,1-2-1 0,3 1-3 16,2 3-1-16,0-2 1 0,3 4 0 15,-1 1 0 1,3 2 3-16,-2 2-1 0,-1 0 2 16,-2 4 0-16,3 3-1 0,4 5-2 0,4 4 1 15,4 3-3-15,-1 3 3 0,-1 1 2 16,-2 2 2-16,-3 1 2 0,4 4 1 16,4 4 1-16,-3 1-1 0,3 3 1 0,-6-4 0 0,-7-3 2 15,-3-6 3-15,-7-1-1 0,3-1 1 16,-3 1-1-16,0 0-3 15,1 3-1-15,-4 0 0 0,0 1 2 0,-4 1 0 0,-4 4 0 16,-5 5-1-16,-3 8-2 0,-6 7 1 16,-5 5 0-16,-7 6 4 15,-6-8 6-15,2 1 1 0,-6-2 2 0,0-1-3 16,-3 1-5-16,-5-2-1 0,-2-7 1 16,-6-9 0-16,-2-3 1 0,-5-8 1 15,-4-5-2-15,-8-5 2 0,-4-6 7 0,-2-9-4 31,-2-5 1-31,-6-7-3 0,0-5-2 16,-3-7 0-16,0-6-1 0,3-4 1 0,7-8-5 16,0-6-1-16,1-8 0 15,-1-7-2-15,4-1-1 0,1-4 0 0,7 3-4 16,7 1-1-16,2 2 0 0,9 0-2 16,5 2 9-16,8 5 1 0,10 4 3 15,4 1 7-15,6 3 1 0,5 3 5 16,4 4 4-16,3-1 0 0,8 1-1 15,5-1-2-15,4-2-6 0,10-4-5 16,3-2-5-16,3-4-11 0,6-4-12 16,-1-3-15-16,8-1-7 0,2 3 0 15,1 2 4-15,2 4 13 0,-4 3 6 16,1 2 7-16,-2 7 4 0,-3 2-4 16,-1 5-4-16,-9 8-5 0,-2 4-9 0,-4 6-12 15,-4 5 692-15,1 0-481 0</inkml:trace>
  <inkml:trace contextRef="#ctx0" brushRef="#br0" timeOffset="92408.58">16901 10036 860 0,'-1'-1'45'0,"-1"-2"63"16,-3 0-111-16,0-3-4 0,-3 2 9 15,3 1 1-15,1 1 0 0,3 1 8 16,1 1 18-16,0 0 19 0,0 0 26 15,0 0 8-15,0 0-16 0,0 0-8 16,1 0-17-16,2-3-11 0,2 2 2 0,3-1-12 16,2 1-8-16,11-4-9 0,5 1-3 15,3-1 1-15,5 2 8 0,1-4 7 16,0 0 3-16,0 2 4 0,0-6 0 16,-3 2-1-16,-4 2 3 0,-1-2-6 15,0-1-6-15,3-1-5 0,4-3-6 0,-1 3-2 16,5 3 1-16,-6 1 0 0,2 4-1 15,2-2 1-15,-5 3-1 0,1 1 0 16,-1-2 0 0,-1 3-1-16,0 2 1 0,-5-1 2 0,-7 1 4 0,-2 1 3 15,-7-2 0-15,-1 1-1 0,-2 2-4 0,-5-1-3 16,-1-1-1-16,1 2-7 0,-1 2-2 16,2 4-3-16,-2 6 0 0,1 5 4 15,-3 6 5-15,-1 8 1 0,-2 3 2 16,-6 5 1-16,3 6-1 15,1 4 1-15,5 8 1 0,2 4-1 0,1 4 1 16,7 2 0-16,-5-1-2 16,4-2 0-16,3-1 2 0,-3 3-1 0,5 3 2 15,4 3 1-15,0 3 2 0,-1 2 0 16,3 2 1-16,0 5 0 0,4 0-2 0,2 3 3 16,1-4 1-16,-3-5 1 0,-3-1 4 15,0 0-3-15,-1-4-1 0,1 0 1 16,0-1-1-16,0-4-1 0,0 0-2 15,1 0-3-15,3 1-2 0,3 1-1 0,-1 0 0 16,-2 2 1-16,0-3 0 0,-5-1 2 16,-2-2 0-16,-1-5 0 0,-3-1-2 15,-4-2-1-15,2 2 0 0,0 0 1 16,-3 0 0-16,1-2 0 16,0-5 1-16,-6-2-1 0,1-4 1 0,-2 0-1 15,1 0 1-15,0-2 1 0,-2-2 2 0,0-2 1 16,-1-1-1-16,-2-6 0 0,-1-2-3 15,-1-3-1-15,2-3 0 0,-3-1 1 16,3 1 4-16,0-7 0 0,-3-3 1 16,3-4 1-16,-2-2-5 15,1-5 1-15,1 0 1 16,0-2 0-16,1 0 3 0,0-1 1 16,-2 1 1-16,-1-3 0 0,1 3-2 0,0-2-5 15,-4 1-1-15,2 2-3 0,-2-2 0 0,-1 0 0 16,0 1 0-16,-3 1 0 0,-3 1 0 0,0 0 0 15,-2 0 0-15,1 0-1 16,-4-2 1-16,-2 3 0 16,-4-1 0-16,-1-2 0 0,-1 1 0 0,1-3 0 0,3 0 1 15,1 2 1-15,-1 0-1 0,0 1 2 0,-1-3-2 16,2-1 0-16,4 0 1 16,2 0-1-16,4-1 0 0,1 3 2 0,6-2-1 15,3-1 1-15,3-1 0 0,-1-2-1 16,0 0 0-16,0 0 0 15,0 0-7-15,0 2-10 0,0 0-18 0,1-2-25 0,0 0-24 16,1 0-46-16,0 0 69 0</inkml:trace>
  <inkml:trace contextRef="#ctx0" brushRef="#br0" timeOffset="93857.56">14528 10749 1603 0,'-2'0'43'0,"3"0"-17"0,-4 0-38 16,-1 0-7-16,0 5-8 15,-6 2 2-15,-6 0 4 0,-7 6 5 0,-6 0 10 16,-8 3 6-16,0-3 4 0,-3-2 2 15,-2-2 2-15,-1-2-2 0,0 1 1 16,2-2 0-16,4-2-1 16,6-1-1-16,1 0-2 0,5 2-1 0,4-2-1 0,0-2 2 15,3-1-1-15,4 0 1 0,0 1-4 16,5-1-9-16,7 0-14 0,-3 0-17 16,5-2-16-16,1 3-15 0,-1-1 717 15,9-1-484-15</inkml:trace>
  <inkml:trace contextRef="#ctx0" brushRef="#br0" timeOffset="94253.55">15947 10738 1620 0,'-1'0'28'15,"-4"0"-31"-15,-5 5-21 16,-5 1 1-16,-6 3 10 0,-7 0 8 0,-8 0 5 15,-3-2-2-15,-5-1 15 0,0-1 6 16,-1-1 3-16,-4 2 7 0,-7 0-10 16,-4 0-4-1,3 0-4-15,4 0-3 0,8 0-4 0,7 0 0 0,4-1-1 0,3-1-2 32,7 1 0-32,7-3 0 0,3 0 0 15,6 1 1-15,4-1-3 0,3-2-15 16,1 0-15-16,0 0-35 0,-1 1-29 0,3-1-80 0,4 0 97 0</inkml:trace>
  <inkml:trace contextRef="#ctx0" brushRef="#br0" timeOffset="94573.43">14060 10938 1097 0,'1'1'299'0,"-1"1"-218"0</inkml:trace>
  <inkml:trace contextRef="#ctx0" brushRef="#br0" timeOffset="95025.56">19597 10883 1424 0,'0'0'116'0,"0"0"180"0,0 1-366 0,-1 0-31 15,-4-1 2-15,-4 6 10 0,-4-2 21 16,-7 4-3-16,-5 1-6 0,-1-2-11 15,-3-4-7-15,3 0 5 0,4-6-1 16,2-1 6-16,7 0 2 0,3 0 72 0,5 3-8 16</inkml:trace>
  <inkml:trace contextRef="#ctx0" brushRef="#br0" timeOffset="95404.4">19522 12003 1305 0,'0'7'327'0,"0"-7"-178"15,0 2-137-15,1-2-10 0,-1-8 0 16,0 8 1-16,0 0-1 0,0 0 1 0,0 1 0 16,0-1 0-16,0 0 1 0,0 0 4 15,0 0 1-15,0 0 1 16,0 0-2-16,0 0-3 0,0 0-2 15,0 0-3-15,0 0-12 0,0 0-20 0,0 0-34 16,0 0-40-16,0 0 199 0,0-2-96 16</inkml:trace>
  <inkml:trace contextRef="#ctx0" brushRef="#br0" timeOffset="96677.52">19612 10889 1380 0,'24'0'65'0,"-24"0"-49"16,0 3-16-16,0-3-1 0,-24 2 1 15,22-1 2-15,2-1 0 16,0 0 1-16,0 0 5 0,0 0 9 0,0 0 13 0,0 0 13 15,0 0 9-15,2 0 4 16,-2 0 0-16,1 0-5 0,2 0-5 0,-1-2-10 16,4 2-12-16,1-1-7 0,7 1-10 15,9-1-3-15,4-5-2 0,6 1-2 16,2-1 1 0,-3 0-1-16,5 1 0 15,-1-1 0-15,-4-2 0 0,0 2 0 16,-7 0 1-16,-1-1 2 0,-5 2-4 0,-1-1-5 15,-3 1-5-15,-1 1-5 0,-2 1 1 16,-3 1-4-16,-4 0-12 0,-3 1-11 16,-2 1-14-16,1 0-19 0,1 0-7 15,-1-1-15-15,3-2 115 0,-2-2-31 16</inkml:trace>
  <inkml:trace contextRef="#ctx0" brushRef="#br0" timeOffset="97152.16">20167 11866 1126 0,'-1'0'63'16,"0"0"73"-16,-1 0-134 16,-1 0-7-16,-3 3 3 0,-3-1 2 15,-3 2 6-15,-3-2 10 0,-1 1 13 0,-6 0 11 16,-1 1 4-16,-2 0-1 0,-4 0-5 15,4 2-7-15,-5 0-6 0,-1 2-1 16,1 3-2-16,-2 2-4 16,1-3-3-16,-4 0-8 0,-5 1-5 0,-3 0 0 15,4 2-1-15,0-3 0 0,8 0 0 0,3-1-1 16,3-2 1-16,6 1 0 16,3-3-1-16,4-1 2 0,3-1 0 15,2-2 0-15,4 1 2 0,3-2 1 0,0 1-1 16,-1-1 3-16,1 2-8 0,0-2-22 15,0 0-33-15,0 2-31 0,0-2 687 16,0 0-461-16</inkml:trace>
  <inkml:trace contextRef="#ctx0" brushRef="#br0" timeOffset="99271.48">17363 10746 1108 0,'0'-1'111'0,"-1"1"131"0,0 1-182 0,0-1-41 16,-1-1-3-16,1 1-6 0,1-2-7 15,-1 2-11-15,-1 0-4 0,-3-2 1 16,-5 0 1-16,-5-1 3 0,-3 1 4 16,-7-2 1-16,-2 1 2 0,-6 1 0 15,-1 2 0-15,-7 0 1 16,-2 0 0-16,2 2-1 0,1-1 1 0,2-1 0 0,7 2-1 16,4-2 1-16,5 1 1 0,4 0-2 15,4-1 1-15,1 0-1 0,0 0 0 31,7 0-2-31,1 0-2 0,4 0 4 16,1 0 2-16,0 0 9 0,0 0 5 0,3 2 4 16,0-2-1-16,3 0-5 0,6 0-7 15,4-3-3-15,18-1-13 0,9 1-4 16,11-1 1-16,6 2-5 0,-8-3 17 16,-6 2 9-16,-7-3 2 0,-6 1 3 15,1 0-5-15,-1-1-6 0,0 1-1 16,-2 1-2-16,-3-1 6 0,-3 3 10 15,-8 2 6-15,-6-2 1 0,-5 0-7 16,-5 2-7-16,0 0-8 0,-1 0-2 16,0 0-8-16,-1 0-11 0,-2 0-7 0,-8 4-1 15,-3-2 7-15,-6 5 7 0,-6 0 10 16,-3 0 1-16,-3 0 2 0,0-2 1 16,-1-1-1-16,3-2 1 0,-5 1 2 15,2-1-1-15,0 0 0 0,2-1 1 16,8-1-1-16,6 1-1 0,8 1 2 15,8-2 0-15,-3 0 11 0,4 0 9 0,1 0 9 16,1 0 8-16,-2 0-2 0,0 0-3 16,1 0-1-16,3 0-5 0,1 0-8 15,5-2-5-15,4 0-10 0,8-2-2 16,11 0-3-16,7-1 0 0,2 4-2 16,0-1 1-16,-4 1 0 0,-3 0 1 15,-5 0 0-15,-5 0 1 0,-6 1-1 0,-7-1 3 16,-4 1-3-16,-2 0-14 0,-6 0-18 15,1 0-31-15,-1 0-32 0,0 0-13 16,-3-4 2-16,-6 1 52 16</inkml:trace>
  <inkml:trace contextRef="#ctx0" brushRef="#br0" timeOffset="101938.68">20162 13868 1346 0,'0'-1'55'0,"3"1"11"16,1-1-49-16,-2 0-6 0,1 0 3 15,-3 0 8-15,1-1 8 16,-1 2 5-16,0 0 1 0,0 0-2 16,0 0-10-16,0 0-10 0,1 0-13 0,-3 0-11 15,0 0-8-15,-1 0-5 0,-2-3-1 16,-4 0 5-16,-4-2 8 0,-4 0 5 16,-2-1 5-16,-5-2 1 0,-2 1 0 15,-1 0 0-15,-1-2 1 0,1 0-1 16,3 1 0-16,-2 1 1 0,4 0-1 0,2 2 1 15,0 0-4-15,4 2-2 0,-1 0-7 16,3-1-5-16,4 2 3 0,-2-1-3 16,6 2 8-16,1-1 4 0,1 2 2 0,4-1 3 15,0 1 1-15,0 0 1 0,1 0 3 16,2 0-1-16,-3 0 2 16,-1 0-9-16,-2 0-1 0,3 0 4 15,3 0 2-15,0 0 10 0,4 0-4 0,6 0-5 16,6 0-4-16,8-1-1 15,11 0 1-15,4-1 0 0,2 0 0 0,1 0-3 16,-10 1 18-16,-9 1 14 16,-5 0 6-16,-4-1 5 0,-1 1-19 0,2-1-13 15,-5 1-5-15,0 0 3 0,-6 0 3 16,-3 0-1-16,-3 0 5 0,0 0-7 16,-1 0-7-16,0 0-2 0,-2 1-12 0,0-1-5 15,0 0-3-15,-4 0-6 0,-3 0 3 16,-9 1 9-16,-7 0 9 15,-11 3 8-15,-5-2 4 0,-8 0 3 0,-2-1-2 0,-2-1-1 16,3 0-1-16,-2-1-1 0,-6-1 0 16,2 0 1-1,-3-2-2-15,7 2 1 0,8 0-1 0,5 1 1 0,7-1 1 16,7 0 0-16,4 1 0 0,8 1-1 0,5 0 5 16,2 0 8-16,6 0 9 0,0 1 10 15,-1-1 2-15,0 0 4 0,0 0 4 16,0 2-4-16,1-2-4 0,0 0-9 15,0 0-15-15,1 2-7 16,1-2-6-16,1 0-8 0,-3 0-3 0,0 0-4 0,1 0-9 16,0 0-16-16,2 0-20 15,2 1-9-15,0-1-29 0,11 0 56 16</inkml:trace>
  <inkml:trace contextRef="#ctx0" brushRef="#br0" timeOffset="110692.84">19419 17812 1146 0,'5'1'124'0,"-6"6"98"32,0-7-323-32,0 1 22 15,1 1 80-15,1 2 1 0,0 1 1 16,0 4-2-16,-1 4-1 0,0 7 0 16,2 4-3-16,-2 10 1 0,0 7 1 15,0 10 0-15,0 3 0 0,-1 5 1 16,1 0 0-16,0-2 0 15,0 2 1-15,-1-8 4 0,1-1 3 0,-1-4 3 0,0-6 0 16,0-3-1-16,-3-6 0 0,3-11 0 16,-1-5 0-16,0-6 0 0,2-3-3 15,-3 0-4-15,3-4 5 0,0-2 9 16,0 1 11 0,0-1 15-16,0 0 5 0,0 0 7 0,0 0 2 0,0 0-3 15,0 0-4-15,0 0-7 0,0 0-13 0,0 1-9 16,1-1-5-1,3 2-7-15,1 0-1 0,3-2 1 0,5 2-1 0,5-1-2 32,5 1 0-32,2 2-3 0,6-4 1 0,1 0 4 0,3-2 0 0,5 2 2 15,4-2-1-15,0 1-5 0,1-2-3 16,-2-2 0 0,-2 4-1-16,-2 1 0 0,-5 1 0 0,-7 3 2 0,-7-3 1 0,-8-1 2 15,-2 2-1-15,-3-2 0 16,1 0 0-1,-2 1-3-15,-3-1 1 0,-3 0 1 16,1 0 1-16,0 0 0 0,-1 0-3 16,1 0-7-16,-1 0-13 0,0 0-15 15,0 0-15-15,0 0-12 0,0 0-4 0,0 0-13 16,0 0-21-16,0 0 36 0,0 0 18 16</inkml:trace>
  <inkml:trace contextRef="#ctx0" brushRef="#br0" timeOffset="111499.81">21340 17731 1195 0,'36'0'205'15,"-38"12"3"17,-33-25-211-32,34 13 1 0,0 3 2 15,1 3 1-15,1 5 1 0,1 5 0 16,1 8-1-16,3 7-1 16,-1 6 0-16,0 2 0 0,1 5 0 0,-1 2-1 15,2 1 1-15,2 3 0 0,1 1 0 16,5 5 3-16,-5 4-3 0,1 2 1 15,-1 1 1-15,-1-2 4 0,2-8 5 16,-3-5 4-16,2-5 1 0,-4-6-7 16,1-4 1-16,-4-5 1 0,1-8 5 15,-1-3 6-15,-1-8-1 0,-2-3 1 0,2-3 6 16,-2-3-1-16,0 0-1 16,0 1-6-16,0-1-8 0,0 0-4 0,0 0-3 15,0-1-4-15,0 0-3 0,-3-1-3 16,0 2-2-16,-4 0 2 0,0-5 1 15,-4 2 0-15,-4-5 1 0,1 1 1 0,-3 3 1 16,-7-4 0-16,-2 2 0 16,-7 0 0-16,-4 1 0 0,2 1 1 0,2 3-1 15,6-3 0-15,2 4 1 0,0 2-2 16,0-2 2-16,2 3 0 0,1-3-1 16,3 2 1-16,3 1 0 0,1 1 0 15,1-1 1-15,3-1 2 0,3 4 0 0,2-6 3 16,5 0 1-16,-3 2 3 15,4-2 4-15,0 0 5 0,0 0 4 16,0 0 1-16,0 0 1 0,0 0-3 0,0 0-5 16,0 0-4-16,-1 0-6 0,1 0-4 15,0 0-1-15,0 0-2 0,0 0 0 16,0 0 0-16,0 0-1 0,0 0-9 16,0 0-11-16,0 0-13 0,0 0-24 15,0 0-25-15,0 0-28 0,-3 2-30 0,-4 6 540 16,-5 3-320-16</inkml:trace>
  <inkml:trace contextRef="#ctx0" brushRef="#br0" timeOffset="113173.9">17951 15819 965 0,'0'0'28'0,"0"0"-4"0,0 2-10 0,0-2 11 0,0 0 19 0,0 0 12 15,0 0 13-15,0 0 5 0,0 0 2 16,0 0-2-16,4 2-5 0,0-2-14 16,4 0-18-16,5 0-13 0,2-2-14 0,7-1-6 15,2 0-3-15,8-2-1 16,1-2 0-16,5 2-1 0,-1-3 3 16,-4-1 1-16,1 0 1 0,-3-1 4 0,2 0 3 15,0 2 5-15,-1-1 4 0,-3 1 0 16,-4 0-4-16,1 1-5 0,-1 3-3 0,0-1-2 15,0 0 2-15,-6 1 5 0,-4 1 12 16,-4 1 19-16,-1 1 10 0,-1 0 0 16,-2 1-7-16,-3 0-16 0,-2 0-9 15,2-1-7-15,-3 1-5 0,-1 1-8 16,2 1-5-16,-2 2-5 0,2 0-4 16,1 2 1-16,0 2 3 0,-1 2 1 15,3 5 3-15,-2 4 2 0,3 4-2 31,-2 4 2-31,3 9 2 0,2 6-1 0,0 9 0 0,4 5 1 0,-1 5 0 16,0 1 0 0,-1 2 0-16,1 2 0 0,-1-3 0 15,0-4 0-15,-1 2-2 0,-1 0 1 16,2 5 0-16,-4 1 0 0,0 3 1 16,-1-5 0-16,-2-3 0 0,3-6 0 15,-2-7 1-15,1-3-1 0,-4-6 8 16,1-8 1-16,-2 0 1 0,-2-6 0 0,2-3-8 15,-1-1 0-15,0-2-2 0,0-3 2 16,-4-2 2-16,4-3 1 0,-2-5 0 16,0 0-1-16,2 0-4 0,-4-3-1 15,2 0-4-15,-2 0 0 0,-3 1-1 0,0-1-1 16,0 0 3-16,-3 1 1 0,-2-2-1 16,-1 0 1-16,-4-1 0 0,1-1-3 15,-4-1 1-15,-4 0 1 0,-4-2-2 16,-1-1 5-16,1 0 0 0,2-1 1 15,-1-1 0-15,0 1 0 0,0-1 0 0,4 1 2 16,3-1-1-16,4 0 0 0,-1 3 1 16,1-1-1-16,3 1 0 15,1 2 0-15,1 0 0 0,3 0 1 0,1 2 0 16,2-2 3-16,3 1 1 0,2-1 4 16,0 2 2-16,-6 0-1 0,5-1-1 15,1-1-2-15,0 0-4 0,0 0-2 16,0 0-6-16,0 0-11 0,0 0-12 15,0 0-18-15,0 1-23 0,0-1-23 0,0 0-24 16,-2 3-19-16,-4-3-3 0,-4 0 140 16,-2 0-27-16</inkml:trace>
  <inkml:trace contextRef="#ctx0" brushRef="#br0" timeOffset="121737.31">17814 16288 1111 0,'2'-2'47'15,"-1"0"30"-15,-1 0-74 0,0 0 14 16,0 1 9-16,0-1 12 0,2-1 8 0,1 1 2 15,1-2 1-15,0 1 5 0,2 1-3 16,2-2-4-16,2 1-10 16,3 0-15-16,5-1-10 0,2-1-6 15,1 1-2-15,-1 0-1 0,-1 1 2 0,-1 1 0 16,0 2 2-16,-1 0 2 0,2 2 0 0,2 1-4 16,2 1-2-16,2 2-5 0,0 3-3 15,0 2 0-15,0 4-3 0,-3 2 0 16,-3 1 1-16,1 3 0 0,2-1 2 15,-5 3 1-15,1 2-1 0,-2 0 2 16,-3 4 2-16,-1-2 1 0,-2-1 2 16,-5 1 2-16,1-1-3 15,-1 2-1-15,-4 4-3 0,0 0-2 0,-3 7 0 16,-6 3-1-16,-2 0-2 16,-8 0-2-16,-4 3 1 0,-8 0-1 15,-4 0 5-15,-4-3 8 0,-3-10 2 0,-2-5 2 16,-2-9-2-16,3-4-5 15,1-4-3-15,3-7 1 0,3-3 2 0,-2-5 5 16,-2-5 3-16,1-8 4 0,2-5-2 0,3-4 0 16,1-3-3-16,-7-9-3 0,3-4 1 15,-1-8 0-15,4-7-1 0,2-5 1 16,5 0-2-16,5-3 0 0,7 3 0 16,6 5-2-16,1 2 0 0,4 7-1 0,3 0 3 15,3 8 2-15,4 3 0 0,3 5 7 16,5 6 4-16,6 5 6 0,2 3 7 0,8 3-1 15,2 2-2-15,9 2-9 0,3 6-5 16,-1 1-6-16,-4 4-5 0,-1 1-1 16,-2 2-3-16,3 2-6 0,-7 2-5 15,-2 0-5-15,-2 0 0 0,-3 0-1 16,2 2-5 0,0 0-15-16,1 2-25 0,1 0-23 15,2 0 6-15,-2 2 34 0</inkml:trace>
  <inkml:trace contextRef="#ctx0" brushRef="#br0" timeOffset="144228.04">1355 12609 1262 0,'-3'0'86'16,"46"-216"29"31,-27 189-79-32,1 2-3-15,1-1-1 0,4-2-11 0,0-1-7 0,4-4-7 16,5 1-5-16,1 1-1 0,4 0 1 0,5 3-2 31,-1-1-4-31,5 2 2 0,1 1-1 0,2 2 2 0,2 3 3 16,4 3-3-1,2 3-9-15,0 3-4 0,3 6-5 0,-1 4-1 16,2 5 7-16,2 8 1 0,0 3 3 16,1 9 3-16,2 7 1 0,0 6 0 15,2 9 4-15,5 4-3 0,-2 7 1 0,3 6 2 16,2 6 1-16,-5 7-2 0,-4 3-3 16,-6 4-3-16,-13 0-3 0,-6-4 5 15,-8-3 2-15,-12-5 0 0,-9 1 0 16,-16-3 0-16,-13-2 2 0,-11 0 4 15,-12-4 2-15,-11-2 1 0,-7-8 1 16,-6-2-2-16,-11-9 1 0,-11-10 0 16,-7-7 2-16,-14-8 0 0,2-7 1 0,-8-5-2 15,-3-11 0-15,0-6-1 0,-3-8-2 16,7-2 0-16,1-8-1 0,8-1 1 16,7-2 0-16,6-3 4 15,19 2 5-15,10 2 10 0,14 0 11 0,10 2 12 16,9 4 15-16,10 1 12 0,7-1 3 15,7-1-2-15,4-7-17 0,3-4-21 16,3-7-18-16,2-7-18 0,6-6-9 16,5-5-7-16,6-6 0 0,8 0-3 15,3-4 3-15,7 5 3 0,2 2 0 0,1 5 7 16,0 3 7-16,3 1-10 16,3 4-11-16,-1 1-18 0,2 2-20 15,-3 5-14-15,-1 6-13 0,4 6-16 0,1 7 705 16,3 11-458-16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54:58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13708 5014 1103 0,'-2'0'7'0,"-1"0"-27"0,-2 3-3 16,-3-1 18-16,-4 2 6 0,-8 0 2 15,-7 2 6-15,-9-1 9 0,-7 2 7 16,-3-4-1-16,-11-1-6 0,-1-2-6 16,-2 0-5-16,5 0-1 0,8 0 0 15,6 0-1-15,4 0 1 0,-1 0 1 16,2 1 1-16,3 2 3 0,8-1 1 0,3 1-4 15,10 1-1-15,1 0-3 16,2 1-3-16,4-1 6 0,2 1 3 16,-1-1 2-16,1 3 4 0,1 1-1 15,-2 4-2-15,3 5 1 0,2 3-1 0,1 6-2 16,0 1-2-16,3 3 0 0,0 1-3 16,1 4-3-16,1 6 0 0,-1 8-2 15,2 12 0-15,-1 14 3 0,0 14 3 16,2 12 5-16,0 12 5 0,3 16 3 15,-1 10-2-15,-3 7-1 0,-2 12-4 16,-2 6-3-16,-6 4-2 0,-5 6-3 0,-3 11 0 16,-9 0-1-16,-3 10-1 0,-3 2-1 15,-6-2 2-15,-4 1 3 0,-2-9 1 16,-5-3 1-16,-1-7-2 0,4-10-3 16,2-12-2-16,7-16 5 0,8-25 4 0,6-17 14 15,7-16 10-15,5-17-2 0,1-15-6 16,3-9-5-16,3-13 5 0,0-8 3 15,3-8 8-15,0-4-2 0,6-2-9 16,1 1-5-16,5-5-8 0,8-1-4 16,8-1-6-16,14-5-1 15,9-3 0-15,4-3 0 0,5-4 0 0,-2-1 0 16,2-1 0-16,2 3-1 16,-2 1 8-16,0 4 4 0,-3 3 6 0,-9 3 13 15,-10 4 2-15,-16 0-1 16,-8 2-5-16,-7 0-14 0,-7-1-10 0,-5-1-17 15,1 0-22-15,-1 0-33 0,-1 0-34 16,0 0-27-16,1 0 643 0,4-5-403 0</inkml:trace>
  <inkml:trace contextRef="#ctx0" brushRef="#br0" timeOffset="1997.58">10400 7391 1140 0,'3'0'95'16,"-3"0"107"-16,1 1-152 0,-2-1-21 15,1 0-1-15,-1-1 0 0,1 0-9 0,0-1-16 16,5-5 8-16,4-4 3 16,1-6 5-16,4-9-1 0,2-7 2 15,-3-5 3-15,2-3 3 0,-2-2 6 16,2-5 0-16,0-2-4 0,0-1-6 0,1-4-8 15,-3 1-6-15,2 1-2 0,2-1 0 16,-2 2-2-16,1 4 0 0,1 2 0 16,-2 9-2-16,-3 3-1 0,-2 8 2 15,0 11-2-15,-3 3 3 0,-2 6 8 0,0 3 2 16,-4 2 0-16,1 1-7 0,2-1-8 16,-1 2-10-16,3 3-16 0,2 7 3 15,4 7-7-15,1 11-2 0,1 16 11 16,-1 10 1-16,4 6 9 0,1 0 8 15,-1-7 4-15,2-10 1 0,-3-8 1 16,-5-8 0-16,3-5 1 16,-2-5 0-16,-2-5-1 0,1-2 1 0,0-3-2 15,-3-3 1-15,2-2-1 0,-1-3-2 16,-1 0-1-16,3-3 1 0,0-2 3 16,2-4 3-16,4-3 5 0,2-4 0 15,0-3 0-15,1-2 1 0,1-5-2 0,1-6 0 16,4-2 1-16,3-5 1 0,1-6 0 15,3-3-1-15,0 0-2 0,-2 0 0 16,-4 3 1-16,-3 10 6 0,-7 6 6 16,-5 11 8-16,-2 6 0 0,-6 6-1 15,-1 1-4-15,-2 5-6 0,1-3-10 0,0 3-5 16,2 2-11-16,-1 0-9 0,0 4-4 16,-3 3-7-16,0 11-3 0,-1 14 2 15,0 12 9 1,1 13 9-16,0 3 9 0,2-1 2 0,-1-4 2 15,1-6 0-15,2-2 1 0,-1-5 0 0,4-3 0 0,0-4-1 16,-2-5-1-16,2-4 1 0,-6-9-1 16,2-2-1-16,-1-2 4 15,-2-4 0-15,0 0 0 0,1-2 1 0,-1 2-4 16,0-2 0-16,0 0 0 16,0-1-1-16,0-3 0 0,-1-1 0 0,-1-2-2 15,2-2 2-15,0 1-4 0,-2-1-3 16,2 0-6-16,0 0-12 0,-2 4-11 15,3-4-17-15,-1 0-13 0,0 0-24 16,1 0-7-16,3-7 6 0,1-4 509 16,11-13-312-16</inkml:trace>
  <inkml:trace contextRef="#ctx0" brushRef="#br0" timeOffset="3115.85">14253 4992 1136 0,'-3'0'21'15,"1"-2"-21"-15,-1-1 0 0,2 3 18 16,-1-2 23-16,-1 0 18 0,1-4-2 15,-1-3-8-15,1 0-10 0,-2-5-8 16,2-5 3-16,0-5 2 16,-2-7 0-16,2-8-1 0,2-6-8 0,0-3-7 15,1-6-7-15,3 0-2 0,-1-1 0 0,3 0-1 32,1 0 0-32,0 1-4 0,0 1-1 0,-3 4-3 0,1 2-2 0,-3 2 0 15,0 5 1 1,1 6-1-16,-1 8 1 0,0 7 1 0,-1 8-2 0,1 3 3 15,-2 8 2-15,2 0-5 0,-2 0-3 16,1 0-6-16,0 0-8 0,0-2 2 0,0 4 0 31,-1-2 2-31,1 4 2 0,1 0 0 16,3 5 3-16,4 9 4 16,3 7 1-16,5 11 1 0,5 10 1 0,4 7 1 15,12 2-1-15,0 6 1 0,4 2 1 16,0-6 0-16,-2 3 0 0,4-6 0 15,-5-6 1-15,1-1-1 0,-5-10 1 16,-3-5 2-16,-3-7 1 0,-5-6 2 0,-4-5-2 16,-4-3-1-16,-6-4 1 0,-1-3 5 15,-3-1 11-15,-1-3 7 0,1 0 8 16,-2 0 0-16,-1-1 2 0,0-3-8 16,-1 1-8-16,3-6-9 0,-1-2-9 0,2-5 2 15,-2-8 5-15,1-7 3 0,-3-5 0 16,-2-9 1-16,-1-6-5 0,-5-4-1 15,0-6-1-15,-2-1 0 0,1-3-1 16,0 6 0-16,2 8-2 0,0 5-1 16,2 7 1-16,-1 8-2 0,3 6 1 15,1 7 0-15,0 2-1 0,0 7 1 16,3 2 3-16,-1 2 0 0,-1 1-5 16,1 1-5-16,-1 1-7 0,-1-1-8 15,1 3-6-15,0 0 8 0,1 0 3 0,-1 0 0 16,0 0-11-16,-1 0-23 0,0 0-22 15,0 0-14-15,0 0-16 16,0 0-9-16,0 0 713 0,0 0-469 0</inkml:trace>
  <inkml:trace contextRef="#ctx0" brushRef="#br0" timeOffset="10121.37">4770 4182 542 0,'1'9'24'0,"0"-12"-15"16,0 3 1-16,-1 0-9 15,0-12 35-15,0 12-2 0,0 0 10 0,0 0 4 16,0 0 0-16,0 0 6 0,0 0 1 15,0 0 0-15,0 0-3 0,0 0-17 16,-1 3-14-16,-3 0-14 0,-3 0-6 0,-6 2 7 16,-6 2 6-16,-6 0 7 0,-8 1 0 15,2 1-1-15,-2-1-3 0,4-1-3 16,5-1 0-16,3 0-1 16,3-2 0-16,1 0-2 0,4 1-3 0,2-2-1 15,4-1-1-15,1-1 0 0,6 0 2 16,0-1 1-16,-2 2 2 15,3-2 6-15,0 0 4 0,-1 0 8 0,0 0 4 0,1 0-4 16,5 0-7-16,-2 0-6 0,3-3-8 16,8 1-4-1,6-2 0-15,7 1-2 0,5 0-2 0,0-1 0 0,5-1 1 16,-3 2-1-16,0 0 0 0,-4 0 1 16,-8 1-1-16,-1-2 1 0,-7 1 0 15,-4 2 0-15,-4 1 0 0,-6 0 2 16,0 0 0-16,-1 0 3 0,0 0-4 0,0 0-6 15,0 0-9-15,-5 0-7 16,0 1 2-16,-3 2 5 16,-3 1 8-16,-2 0 2 0,-6 3 2 0,-3-1 2 0,-1 0-1 15,-2 0 2-15,0 0 1 0,4-2-1 16,2-1 0-16,4 1 1 0,4-2 0 0,3-1 0 16,8-1 3-16,-1 1 0 0,0-1 2 15,1 0 3-15,1 1 1 16,1-1 1-1,-1 0 1-15,1 0 2 0,0 0 0 16,-1-1-1-16,8-1-3 0,2 0-7 0,9 0-2 0,10-2-2 0,4 1-1 16,2 1 0-16,1 0 0 0,-3 2 0 15,-4 0 0-15,-1-1 1 0,-5 1 0 16,-5 0 0-16,-2 0 0 0,-8 0-1 16,-8 0 1-16,0 0-4 15,-3 0-7-15,2 0-7 0,-1 0-12 0,-5 0 2 16,1 1-4-16,-2 1 2 0,-3 2 1 0,-4-1-16 31,-3 1-11-31,-4-4 2 0,-1-2 21 0</inkml:trace>
  <inkml:trace contextRef="#ctx0" brushRef="#br0" timeOffset="16485.97">16258 5209 941 0,'-1'0'28'0,"-2"0"-9"0,3 0-13 16,-1 3 5-16,1-2 13 0,0-1 20 15,0 1 20-15,0-1 9 0,0 0 4 16,0 0 4-16,4 2-9 0,1 2-9 15,3-2-12-15,4 3-20 0,8-1-10 16,5 3-9-16,5-3-2 0,8 3 5 16,3 1 6-16,2-4 4 0,9 1 4 15,-1-4-2-15,1-1-7 0,2-1-6 16,-8-2-2-16,-7-2-1 0,-3-1 7 16,-8 1 3-16,-5-3-4 0,-4 0-4 15,-6 0-12-15,0 0-6 0,0 0-1 16,3 1 0-16,0 1 7 15,-4-1 4-15,-1 2 6 0,-3 2 3 0,-2 0 1 0,-1 3 2 16,-1-1-7-16,-1 1-4 16,0 1-6-16,-1 0-4 0,0 1 0 15,-1 1 0-15,-1-3-1 0,0 2 1 0,0 1 0 16,-1 1 0-16,1 5-1 0,-1 7 0 0,-3 7 1 16,0 11 1-16,-3 8 2 0,-1 13 0 15,-2 12 0-15,-1 11 1 16,1 11 0-16,-1 6 0 0,2 7 1 0,1 5-1 15,1 10 1-15,2 4 1 0,3 8-2 0,2 1 1 16,0 5-1-16,4 4 1 0,3 4-1 16,5 7 1-16,4 2 1 0,4 6-1 15,1 3 0-15,3 0 7 0,1-3 7 16,6 1 6-16,-1-4 9 16,0-5-4-16,-4-7-1 0,-2-5-3 0,-5 1-3 15,-3-4-3 1,-7-3-1-16,0-10 9 0,-4-17 3 0,1-15 1 0,2-13 8 0,-5-7-10 15,1-13-8-15,-1-6-1 16,-1-8-10 0,-1-7-4-16,-1-4 1 0,1-10-2 0,-1-2-1 0,0-4-1 0,0-5 0 15,0-2-2 1,-1-3 0-16,0-1-2 0,-2-1-5 0,-1-1-2 0,-2 3-5 31,0-1 0-31,-3 0-2 0,-9 2 1 16,-8-3 1-16,-6 5 3 0,-13-1 5 0,-4 0 2 15,-7 2 2-15,-2-2 1 0,0 1 1 16,1 2 1-16,6 0 0 0,-7 2 0 16,0 0 1-16,-5 2 1 0,-1-3-1 15,3 1 1-15,5-1-1 0,7-1 0 0,3 0 1 16,4 2-3-16,-1-1-1 0,4 1-1 16,3-3-1-16,4-1 1 0,7-3-1 15,5-3 0-15,6 1 0 0,4-3 0 16,6 1-5-16,4-2-17 0,0 2-25 15,0-2-28-15,0 0-33 0,5 0-2 0,11-7 54 16</inkml:trace>
  <inkml:trace contextRef="#ctx0" brushRef="#br0" timeOffset="20273.09">4586 4263 814 0,'0'0'33'0,"2"0"4"16,-1 0-25-16,-1 0-9 0,1 1 1 15,-1-1 1-15,0 1-5 0,-2-1 2 16,1 1 0-16,-1 0 0 0,2-1 10 16,0 1 6-16,-1 1 5 0,1-2 9 15,0 0 8-15,0 0 5 0,0 0 7 16,0 0-1-16,0 0-4 0,3 2-5 16,0-2-5-16,5 0-11 0,2-2-7 15,7 2-7-15,7-2-10 0,7 1 0 16,3-1 0-16,3 0-1 0,1 0 0 15,-2 2 1-15,5-3-1 0,-1 1 1 0,4 0 2 16,2-3-2-16,-4 2 1 0,10 0-1 16,0-2-2-16,1 3 0 0,6-1 1 15,-4 0-1-15,0 1 0 0,4 0 1 16,-1 2 0-16,2 0-1 0,-1 0 1 16,3-2-1-16,3 2 0 0,2 2 0 15,6 2 0-15,-2 2 0 0,-3 1 1 0,-2-2-1 16,-8 1 0-16,-3 0 1 0,-4 0-1 15,-5 2 0-15,0 0 1 0,-8 0-2 16,-5-3 11-16,-10-1 8 0,-8-1 2 0,-4-2 2 16,-4 0-9-16,-3-1-9 0,0 2-1 15,-2-2 8-15,-2 0 5 0,1 0 4 16,-1 0 3-16,0 0 1 0,0 0 2 16,0 0-3-16,0 0-3 0,0 0-8 15,0 0-6-15,0 0 1 0,0 0 5 16,0 0 5-16,0 0 4 0,0 0 3 15,0 0 4-15,0-2-5 0,0 2-5 16,0-1-3-16,0 0-8 0,1-4 2 16,-1 0 5-16,1 1 0 0,0-3 3 15,2-1-1-15,-1-1-6 0,2-3-2 16,2 0-4-16,2-2-3 0,1-2 1 0,1-4 2 16,1-3-3-16,2 0 0 15,1-3 2-15,0 0 1 0,0 0 6 0,-4-2 2 16,0 1-2-16,-1-2-4 0,-1-2-3 15,5 0 2-15,-4 0 2 0,0 2 3 0,1 3-4 16,-2 1 0-16,1-1-4 0,-2 2-2 16,0-3 0-16,1 0-2 15,-2 1 0-15,0-5-3 0,0-2-17 0,0-3 3 16,-2-2 3-16,-1 1 11 0,3 1 20 0,-4-1-3 16,2 1-1-16,-2 4-9 0,0 0-3 15,4 2 1-15,-4 1 0 0,3 1 0 16,1 2-2-16,-1 4-1 0,2-2-3 15,-2 3-1-15,1 2-7 0,-1 2-1 16,1 1 6-16,0 4 0 0,-2 1 9 16,-1 3 0-16,0-1-3 0,0 3-2 0,-2 1 1 15,1 1 0-15,0 1 3 16,-2 3 1-16,0 0 0 0,0-2-3 16,0 2-2-16,0-2-3 0,0 1-2 0,0 0 2 15,0 0 1-15,-3-1 2 0,3 2 4 16,0 0-1-16,0 0 2 0,0 0 1 15,0 0-1-15,-1 0 0 16,1-2-1-16,-3-2-5 0,3 4-2 0,-5-2-2 16,1-1-4-16,-4 3 0 15,-5-5 3-15,-7 0 2 0,-7 0 4 0,-5-1 2 0,-5 0 0 16,-8 2 1-16,-6 0 1 0,-6-4 0 16,-1 2 1-16,-3 2 0 0,0-1-1 15,1 3 1-15,-2-2 0 0,2 1-1 16,0 3 0-16,-2 0 1 0,-2 1-2 15,-1 3 2-15,-1-1 0 0,0 4-2 0,1-1 2 16,2 0 0-16,-2 2 0 0,-1-1 0 16,-1-1 0-16,-5 1 0 0,2 2 0 15,5 1-1-15,-1 3 1 0,5-2 0 16,-3-1 0 0,1 0-1-16,6 2 0 0,1-4 1 15,8 3 0-15,5 0 0 0,0-2 0 0,0 0 0 0,1-2 1 16,-1 0 0-16,1 0-1 0,3-2-1 15,1 1 1-15,2-1-1 0,0-2 1 16,5 1 2-16,0-1-2 16,5-1 0-16,5-1 1 0,4 0-1 0,6-1 1 0,3 0 1 15,4 0-4-15,-1 0 8 0,5 0 5 16,-1 0 1-16,0 0 6 0,1 0-5 16,0 0-4-16,0 0-1 0,0 0-2 15,0 0-3-15,0 0-1 0,-1 0-1 16,1 0 0-16,0 0-1 0,0 0 0 15,0 0-1-15,-1 0-1 0,1 0 0 0,0 0-2 16,0 0 1-16,-1 0-1 0,-1 2 0 16,-1 1-2-16,2-1 0 0,-1 2 0 15,1-1-2-15,-3 1 2 0,0 3 0 16,0 6 2-16,-1 3 2 0,-2 7-1 0,2 5 2 16,-2 6 0-16,0 4 1 0,-1 6 0 15,-1 1 2-15,1 1-2 0,0 2 0 16,2-3 0-16,0-1 0 0,0 1 0 15,2-1 0-15,-1 1 0 16,4 5 0-16,-1-1 0 0,3 2 0 0,1-2 0 16,-1-4 1-1,3-4-1-15,-3-4 0 0,-1-4 0 0,-3-1 0 16,-1-6 0-16,1-3 0 0,2 1 0 0,0-2 1 16,-2-2 0-16,2 0-1 15,-1-4 0 1,-1-1 2-16,0-1-2 0,0-4 0 0,1-1 2 15,1 0-2-15,1-3 0 0,1-1 2 16,-1-2-2-16,0 1 1 0,1-2 0 16,-1-1 5-16,0-1 6 0,0 0 3 15,0 0 1-15,1 0-3 0,1 1 3 16,2 0 0-16,-2 0 3 0,1-1 1 0,3 0-5 16,3 0-1-16,1 1 0 0,5 1-3 15,1-2-1-15,3 0-2 0,4 0-2 16,1-2-3-16,4-1 1 0,3 1 0 15,4-5 2-15,4 0 1 0,1-1-2 0,2-1-1 16,4-1-3-16,1-1-1 0,5-1-11 16,2-3-7-16,1-3-46 0,3 0-63 15,8-3 75-15</inkml:trace>
  <inkml:trace contextRef="#ctx0" brushRef="#br0" timeOffset="115283.31">13601 11525 1323 0,'0'4'26'0,"-3"0"-23"0,0 5-17 16,-3 5-3-16,-1-2 11 0,2 1 6 16,-1 1-1-16,-1 2 1 0,1 3 3 15,-1 6 5-15,-3 4 8 0,1 3 3 16,0 7-2-16,-2 3-4 0,-2 4-7 0,0 6-3 16,-3 2-1-16,-2 2-1 15,-1-1 0-15,-6 1 0 0,-2 0 1 0,2-2-1 16,-2-3 2-16,4-8 0 0,5-6 1 15,4-10 0-15,1-5 1 0,3-2-1 16,1-3-2-16,1-1 0 0,4-3-2 16,0-4 1-16,2-2 2 15,0-2-1-15,2-2 2 0,0-3 0 0,0 0 1 16,0 0 0-16,0 0 0 0,0 0-1 16,0 0 2-16,0 0 1 0,0 0-1 0,1 0 0 15,2-5 2-15,0 0-2 0,2-4 1 16,4-8 0-16,2-4-4 0,2-3 1 15,-1-7-1-15,-1-5-2 16,1-4 0-16,-1-5 0 0,1-4-1 0,2-5 1 16,-1-5 2-16,5-7-1 0,1 1 0 15,0-2 0-15,0-1-1 0,0 3 0 16,-2 4 2-16,-1 6-2 0,2-3 2 0,0 4 0 16,1-1-1-16,5 4-2 0,2 0 0 15,4 7 0-15,1 6 1 0,-3 2 8 16,4 9 2-16,-2 6 8 0,-2 1 5 15,1 8-4-15,-3 5-4 0,-1 2-7 16,1 5-8-16,1 1-3 0,-4 6-5 0,-1 3 1 16,-5 3 4-16,-2 9 2 0,-4 4 2 15,1 7 0-15,-2 9 0 0,-2 12 0 16,-4 5 1-16,-3 14-1 0,0 12 0 0,-7 17-1 31,1 6 0-31,3 8-1 0,2-4 0 0,4-9 2 0,5-13-2 0,-1-13 0 16,0-6 0-16,2-9 0 0,-3-10 1 15,-3-12 0-15,0-9 0 16,-3-10 0-16,2-8 2 0,1-5-3 0,-4-7-6 16,0 0-15-16,0-1-22 0,0 0-11 15,-1 0-4-15,1-5-2 16,2-8 12-16,-1-8 9 0,0-11 5 0,5-9 1 16,-3-7-4-16,3-1-6 0,-2 2 5 15,2 2 13-15,1 4 12 0,-2 8 13 0,1 4 8 16,-1 5 10-16,-1 5 7 0,2 3 3 15,-1 6 7-15,-3 4 11 0,-1 6 14 16,-1 0 7-16,0 0-11 0,-2-3-20 16,-1 3-24-16,-10 2-12 0,-6-1-2 15,-13 1 0-15,-19-1 3 0,-13-1 5 0,-5-1-2 16,-3-4 4-16,9 1 2 0,7-2 1 16,4 0 9-16,7 0 5 0,3 0 2 15,6 2-1-15,2-2-5 0,3 3-9 16,2-1-5-16,10 2-2 0,4 1-3 0,6-1 3 15,9 2-1 1,0 0-4-16,0 0-6 0,0 0-8 0,2 0-13 0,-2 0-3 16,2 0 1-16,5 0-8 0,6-5-11 15,15-3 664-15,6-2-461 0</inkml:trace>
  <inkml:trace contextRef="#ctx0" brushRef="#br0" timeOffset="115600.15">14708 11775 1759 0,'1'0'45'0,"0"2"0"15,0 5-89-15,4 5-8 0,3 7 14 16,4 7 16-16,6 8 15 0,4-1 2 16,3 2 0-16,1-1 3 0,1 1 1 15,2-3-1-15,6 1 4 0,6 1-2 0,2 0 3 16,-1 0 3-16,-2 2-1 0,-4 0 0 16,0 3 0-16,0 2-2 0,0-8-1 15,-5 1 1-15,-3-6 0 0,-4-6 1 16,-8-4-7-16,-7-11-31 0,-5-1-39 15,-3-4-35-15,0-1 3 0,1-2 46 16</inkml:trace>
  <inkml:trace contextRef="#ctx0" brushRef="#br0" timeOffset="115917.8">15240 11737 1465 0,'0'0'72'0,"-1"4"37"0,-5 4-89 0,0 5-25 15,-2 5 1-15,1 5 4 0,-4 5 0 16,-3 5 0-16,-1 4 2 0,-7 5-1 16,0 4 0-16,-5 5 1 0,-5 3-1 0,-7-1 2 15,-6 1-1-15,0-3-1 16,4-5 0-16,7-4 1 0,6-10-1 0,4-2 0 15,4 0 1-15,3-5-2 0,5-1 1 16,1-2 2-16,2-4-4 0,2-4-12 16,4-4-22-16,2-3-33 0,-1 0-20 0,4-4-17 15,3 3-6-15,5-5 63 0</inkml:trace>
  <inkml:trace contextRef="#ctx0" brushRef="#br0" timeOffset="116392.94">16490 11206 1584 0,'0'0'98'0,"1"0"71"15,-2 0-182-15,0 2-54 16,-3 7 9-16,-4 5 23 0,-7 9 24 0,-4 9 11 16,-3 10 0-16,-5-1 0 0,-3 5-1 15,-1 4 1-15,-4-3 0 0,-2 2 0 16,3-1 0-16,4-3 1 0,3-6 1 16,4-2 0-16,1-6 0 0,4-6 0 0,3-7 1 15,3-6-1-15,8-3 1 0,0-3 2 16,2-3 2-16,2-2 5 0,0-1 3 15,0 0-4 1,0 0 0-16,0 0 0 0,0 0-3 0,6 2 2 0,6 0-4 16,8 1-3-16,10 1-2 0,9 0 1 15,9 3-2-15,6 0 0 16,1 4 1-16,2-3-1 0,-4 0 1 0,-5-2 1 16,1 1 1-16,-3-3-1 0,-3 2 0 0,-6 1-2 15,-6-4 0-15,-9 1 2 0,-4-2-1 16,-5-2 1-16,-6 0 3 15,-6 0-2-15,4 0 2 0,-4 0-5 0,-1 0-9 16,0 0-17-16,0 0-22 0,0 0-23 16,0 0-16-16,0 0-11 0,0 0-78 15,0 0 110-15</inkml:trace>
  <inkml:trace contextRef="#ctx0" brushRef="#br0" timeOffset="116849.15">16722 12193 1716 0,'0'0'30'0,"-2"0"-18"0,-2 0-48 0,2 0 4 31,1 2 16-31,0-2 11 16,2 1-2-16,-6-1 2 0,1 0 1 0,0 0 2 16,-2 1 6-16,3-1 6 0,0 1 2 15,-6-1 2-15,-3 0-1 0,-6 0-2 16,-7 0-1-16,-8 0-2 0,-3 1-3 15,-6 1-1-15,-5 1-1 0,2-2-2 0,-3 0 0 16,4 1 1-16,3-2-2 0,2 1 1 16,4 1 0-16,4-2-1 0,-2 0 0 15,3 2 1-15,-1-1-1 0,1-1 0 16,4 2 1-16,3-1-1 0,3 0 0 0,8 1 0 16,2-2 0-16,9 0-6 0,0 2-7 15,0-1-9-15,1-1-11 0,0 0-5 16,0 0-12-16,0 0-14 0,0 0-7 15,0 0-10-15,0 0 630 0,0-1-411 16</inkml:trace>
  <inkml:trace contextRef="#ctx0" brushRef="#br0" timeOffset="117682.97">17812 11456 1601 0,'0'1'21'16,"0"3"6"-16,0 7-67 16,-2 0-1-16,2 3 32 15,-1 3 7-15,1 3 0 0,0 6-1 0,-1 3 4 16,1 5 0-16,2 10 3 0,-1 5 3 0,2 15-2 16,-1 13 1-16,0 9 0 15,-2 9-2-15,0-4 0 0,-1-2 0 16,-2-10 0-16,2-12 0 0,0-9 0 15,0-16-1-15,1-7 1 0,0-4 0 0,0-7-2 16,-1-6-1-16,0-5 1 0,1-7-2 16,-1-3 3-16,1-3 2 0,0 0-4 15,1 0 4-15,-1 0 8 0,-1 0 2 16,1 0-3-16,0 0 5 0,0 0 10 16,1-5 15-16,1 1 17 0,3-1 2 15,2-2-18-15,4-3-15 0,1-3-12 16,6-4-10-16,5-4-4 0,1-5 0 0,1 0-1 15,1 0 1-15,1 3 0 0,4-1-1 16,4 1 2-16,0 0-1 0,1 0-4 16,0 1-1-16,-2 0-7 0,1 1-6 15,-5 2 3-15,1 5-9 0,-2 2-2 0,1 3 3 16,1 3-3-16,-6 5 7 0,-1 1 6 16,-5 1-3-16,5 8 1 15,-1 2-8-15,1 3-4 0,-4 8-5 0,-8 3-2 16,-4 3 5-16,-4 8 4 0,-4-1 9 0,-3 6 5 15,-6 2 4-15,-8 3 3 0,-9-3-1 16,-5-2 3-16,-5-7 1 16,-2-5 1-16,-3-7 3 15,-3-4 1-15,-7-3 1 0,-4-8-2 0,-5-2 4 0,-5-4 2 16,4-1 1-16,7-3 5 0,7-4-2 16,5-1-2-16,2-2 1 15,2-2 0-15,5-2 0 0,2 0 3 16,7 0-2-16,2 5 0 0,6 0 2 0,5 3 2 15,-1 2 8-15,8 1 7 0,3 3 3 16,0 0-1-16,-1 0-9 0,1 0-9 0,1 0-9 16,0 0-10-1,-1 0-14-15,1 0-9 0,0 0-17 0,-1 0-13 0,0 0-21 16,0-2-20-16,11-3 652 0,10-5-430 16</inkml:trace>
  <inkml:trace contextRef="#ctx0" brushRef="#br0" timeOffset="122707.58">12238 13916 873 0,'0'0'29'0,"1"0"2"16,-1 0-12-16,0 0-1 0,0-1 3 15,0 2 0-15,0-1 8 0,0 0 16 16,0 0 13-16,0 0 9 0,0 0 2 0,0 0-6 15,0 0-7-15,1 0-10 0,-1 0-12 16,0 0-12-16,0 0-9 0,0 0-2 16,0 0-3-16,0 0 2 0,1 0-3 15,-1 0-3-15,0 0-4 0,0 0-3 16,0 0 1-16,1-7 3 0,-1 2 3 16,0 0 1-16,2-3-1 0,-1-1-2 15,1-1-2-15,1-5 0 0,2-3-1 16,0-2-1-16,3-6 1 0,0-3 1 15,2-5-1-15,1-4 0 0,1-3 0 0,1-7 1 16,0-4 0-16,0-5-8 16,-1 0-7-16,-3 1-5 0,-1 2-3 15,0 5-1-15,1 7 4 0,-2 7 5 0,3 9 0 16,-3 10 9-16,-2 5 7 0,3 4 12 16,-3 4 10-16,-2 1 2 0,0 2 1 15,2 1-10-15,-2 2-10 0,3 3-6 0,-2 5-5 16,-1 6-5-16,1 9-2 0,-1 10 2 15,3 9 1-15,0 1 3 0,-2-1 6 16,2-7 0-16,2-9-2 0,0-2 2 0,3 0 0 16,2 0 0-16,0-2 3 15,0-6 4-15,-2-7 1 0,-3-3 1 0,0-5-1 16,-3-1-5-16,-1-3 1 0,2 0 4 16,-1-1 7-16,3-3 7 0,-1-3 6 15,1-7-2-15,0 1-8 16,1-7-6-16,2-2-8 0,2 1-3 0,0-3 1 0,-1-3-1 15,0-2 1-15,1 0 1 0,1 0-2 16,3 2 1-16,-1 3 2 0,1 3-1 16,1 3 0-16,0 2 1 0,2 4-4 15,-2 3 6 1,-1 3 2-16,-4 3 0 0,-3 1 2 0,-1 2-10 16,-2 2 2-16,0 1-3 0,-1 1-4 0,0 3 4 0,-1 6-10 15,-1 1-3 1,-4 9-1-16,1 7-1 0,-3 6 5 0,0 2 8 15,1 3 3-15,1-2 2 0,1 0 1 0,2 0-2 16,-2-3 2-16,7-1-1 16,-2-2 1-16,0-3 0 0,5-3-2 0,-8-2 1 31,4-2 0-31,0-2-1 0,-1-3-1 0,2-2 2 0,-4-5-1 0,1-3 2 16,-2-4-4-16,-2 0-15 0,-1-4-25 0,0 0-34 31,3 1-23-31,1-4 525 0,3-4-335 15</inkml:trace>
  <inkml:trace contextRef="#ctx0" brushRef="#br0" timeOffset="122975.09">13258 13432 1188 0,'4'-5'358'0,"5"25"-212"16,-3-17-176-16,-8 16 28 15,3-19-28-15,9 18-4 0,4 4-2 16,6 6 7-16,3-1 16 0,5 3 12 0,1 0 1 16,2-1 1-16,-2-1 0 15,-2 0 0-15,-1 0 0 0,-4-1-1 16,0-1 3-16,-4-4-3 0,-2-5-10 15,-2-4-18-15,-4-6-30 0,0-2-17 0,-1-5 36 16</inkml:trace>
  <inkml:trace contextRef="#ctx0" brushRef="#br0" timeOffset="123232.29">13552 13434 1235 0,'1'35'307'0,"-177"63"-280"47,129-69-35-47,11-7 4 0,7-2 1 0,8-4 3 16,8-4 0-16,5 1-2 0,1-2-5 15,3 1-4-15,1 1-7 0,1-4-6 16,1 0-7-16,1-3-15 0,0-1-13 15,0-4 4-15,0 0 23 0</inkml:trace>
  <inkml:trace contextRef="#ctx0" brushRef="#br0" timeOffset="124021.03">13891 13344 1736 0,'-1'8'15'0,"-1"5"-55"0,-1 11-14 16,-3 8 10-16,-3 7 17 0,-3 0 19 16,-3 1 3-16,-1 1 2 0,3-2 3 15,2-2 1-15,2-5 1 16,4-7-1-16,2-3 2 0,0-6-2 0,3-4 0 15,-1-5 1-15,1-2 0 0,0-5 2 16,0 0 2-16,0 0-3 0,0 0-3 16,0 0 2-16,0 0-4 0,1-2-5 0,1-3 1 15,-1-2 0-15,0-2 6 0,1-6 11 16,1-4 0-16,2-2-3 0,1-1-2 16,-1 0-4-16,-1-2 1 0,-3-2 0 15,2 3-2-15,0-3 1 0,0 0 0 16,0 3-1-16,0 0 0 0,1 3 0 15,-1 4 2-15,0 4 0 0,0 3 1 16,0 0 0-16,0-2-1 0,1 4 0 16,-2-2-2-16,1 3-1 0,0 1 7 0,0 0 3 15,2 1 1 1,-3-3 2-16,0 1-9 0,0-2-3 0,3 1-1 0,-1 1 0 16,1 0 0-16,-1 2 0 0,0-3 0 0,1 1 0 15,0 3-1-15,-3 1-3 0,-1 2-3 16,1-4-1-16,4 4-1 0,2 0-3 15,1 4 0-15,4 3-1 0,2 2 0 16,4 7-1-16,2 7 1 0,2 5 4 16,0 7 2-16,4 4 4 0,-1 2 3 0,0 1 1 31,5 2 1-31,4-2 0 0,3-3 0 0,2-3 13 0,-8-9 5 16,-8-7 7-1,-4-5 1-15,-6-3-13 0,0-4-4 0,-1-4 0 16,-6-3 3-16,-1-1 4 0,-5 0 10 15,4-1 8-15,-3 0 1 16,1-2-3-16,-2-4-9 0,2-2-4 16,1-5-3-16,1-4-1 0,0-7-1 15,-1-7-8-15,-1-8 1 0,-1-12-3 16,-1-8-6-16,-1-8-9 0,0-1-8 16,0 1-7-16,0 8-4 0,4 5 3 0,-4 6-3 15,6 8-2-15,1 4 1 0,-3 7-1 16,3 8 7-16,-3 6 9 0,-1 8 8 15,2 4 10-15,-5 2 4 0,1 2-7 0,2-2-8 16,-3 2-6-16,0 0-8 0,0 0-8 16,-1 4-17-16,3 5-25 0,-2 3-22 15,4 7-13-15,-1 3 750 0,-2 5-488 16</inkml:trace>
  <inkml:trace contextRef="#ctx0" brushRef="#br0" timeOffset="131866.87">14708 12778 1195 0,'1'0'44'0,"-1"1"16"16,0 1-58-16,0 0-1 0,0 0 1 15,0 0 0-15,0 0 0 0,0 1-1 16,0 1 3-16,0-2 4 0,1 1 2 16,2 2 4-16,1 2 0 0,0 1-3 15,2 2 2-15,0 2 0 0,2 3 0 16,1 5-1-16,2 0-1 0,-1 8-4 16,2 4-2-16,3 5 1 0,0 8 0 15,1 6-1-15,-1 5 2 0,-3 11 5 16,-3 6 2-16,-1 8 6 0,-6 5 1 0,-3 0-3 15,-5 0 1-15,-6-4-3 0,-5-7 2 16,-5-6 5-16,-2-8-1 0,-2-9 0 16,0-8-3-16,0-5-5 0,-4-3 6 15,1-4 1-15,0-5 7 0,5-8 3 0,1-4-5 16,8-5-6-16,2-2-8 0,0-2-6 16,7-2-3-16,-2 0-1 0,1-3 0 15,2 0-2-15,-1 0-4 0,6 0-5 16,0-1-10-16,0 0-16 0,1 0-22 0,-2 0-18 15,1 0-16-15,-1-1-8 0,1 1 152 16,-3-5-57-16</inkml:trace>
  <inkml:trace contextRef="#ctx0" brushRef="#br0" timeOffset="132531.9">12379 12740 1280 0,'0'0'60'15,"0"0"5"-15,-1 2-22 0,0-1-28 0,-3 0 5 16,0 1 10-16,-1 1 2 0,-3 0 3 16,0 1-5-16,-4 2-8 0,-5 3-2 15,-3 7-2-15,-12 4-4 0,-4 11-3 16,-8 11-5-16,-7 13-4 0,-3 10 0 0,-3 10 1 15,0 7 2-15,2 4 6 16,4-1 2-16,1-2-1 16,8-1-2-16,8-4-4 0,7-9-2 0,9-1 3 0,8-9 1 15,5-1-2-15,10 0 2 0,5-3-3 16,7-4-2-16,8 0 1 0,4-6 4 16,7-3 0-16,3-7 3 0,-1-2 1 0,0-7-5 15,-5-5-1-15,-2-3-1 16,-1-4-4-16,-5-3 1 0,-1 0 1 15,-3-2-1-15,-6-1-1 0,-2-2-5 0,-1-1-10 16,-4-1-17-16,-2-1-13 0,-2-1-27 16,-1 0-27-16,0 0-18 0,1-2 53 0,-2 0 17 15</inkml:trace>
  <inkml:trace contextRef="#ctx0" brushRef="#br0" timeOffset="136216.12">15702 12960 900 0,'18'22'39'0,"-47"-23"-39"47,21 10 4-47,1 3 8 0,-3 5 9 0,-4 6 6 15,-1 5 2-15,-3 8-3 0,-5 6-5 16,-6 11-6-16,-7 7-5 0,-8 4-3 16,5 1-2-16,8 0 6 0,8-2 8 15,8-3 9-15,5-1 0 0,1-1-4 16,5-1-2-16,2-3-5 0,3-6 2 0,3-2-2 15,4-3-5-15,2-2-4 0,1-2-6 16,4-1-1-16,2-7 7 0,4-3 5 16,2-5 5-16,-1-8 4 0,-1-2-6 15,-1-1-3-15,-5-2-4 0,2-2-5 16,-6 1 0-16,2-2-1 0,-1 2-1 0,-3 0 0 16,5-4 1-16,-9 1 0 15,1-3-3-15,-5-2-5 0,-1 0-21 16,0 1-29-16,0-2 411 0,0 0-279 15</inkml:trace>
  <inkml:trace contextRef="#ctx0" brushRef="#br0" timeOffset="136975.91">17999 13150 610 0,'0'0'42'0,"0"0"24"0,0 2-42 0,1-2-22 16,-1 0 10-16,1 0 15 0,0 1 14 15,0 0 7-15,-1-1 0 0,5 2-2 16,-2 1-3-16,0-1 0 0,4 1 0 16,0 1-1-1,2 0-3-15,1-1-2 0,0 3-6 0,0 1-6 0,1 2-6 0,2 3-10 16,-1 8-6-1,6 6-2-15,0 10-1 0,2 9-1 0,2 10 3 0,-2 10 2 16,2 12 3-16,-6 3 3 0,-1 8-2 16,-8 4 0-16,-1 3 0 0,-1-3 3 15,-2-8 7-15,-2-8 8 16,-2-13 1-16,-1-4-1 0,-2-8-5 0,-1-2-3 16,-2-3 5-16,1-7 4 15,-1-8 1-15,-1-6 0 0,-1-7-6 0,-1-3-4 16,2-4-4-16,1-1 2 0,4 0 0 0,-3-5 0 15,4 0-1-15,-4-1-3 0,2-2 1 16,1 0 1-16,2 0 2 0,1-2-1 16,-1 3-2-16,1-1-3 0,0-2-3 15,0 0-3 1,0 0-2-16,0 0 1 0,0 1 0 0,0-1-1 0,-2 2-4 16,2-2-8-16,0 0-13 0,0 0-16 0,0 0-13 15,0 0-15 1,0 0-12-16,1 0-9 0,-1 0-6 0,0 0-41 0,0 0 79 15</inkml:trace>
  <inkml:trace contextRef="#ctx0" brushRef="#br0" timeOffset="137729.51">15348 12806 1265 0,'0'0'17'15,"0"0"-24"-15,0 0-45 0,-3 0 2 16,-5 1 13-16,-7 0 14 0,-11 3 16 16,-8-1 4-16,-9 0 3 0,-7 3 0 15,-7 0 0-15,-18-2 0 0,-8 0 1 0,-12 2 1 16,-3-1-2-16,2 0 0 0,-9-1 1 16,-4 0-2-16,-6-2-1 0,0-2 3 15,12 0 6-15,-2-3 11 0,5 2 6 16,2-5 1-16,4 1-8 0,10-1-7 15,4-3-6-15,-6-1 0 0,2-1-1 0,3 1-1 16,9-1 1-16,18 4 0 0,8 0-1 16,9 2 0-16,6 1 0 0,3 2 0 15,5 2 3-15,3 0 3 0,6 0-1 0,7 0 1 16,6 0-3-16,1 0-4 0,0 0-2 16,0 0-7-1,-2 0-2-15,1 0-4 0,0 0-6 0,1 0-4 0,1 0-5 16,5 0 3-16,5-2 1 0,7 1-6 15,10 0 137-15,6-1-85 0</inkml:trace>
  <inkml:trace contextRef="#ctx0" brushRef="#br0" timeOffset="139771.78">15770 13980 1410 0,'0'2'35'0,"0"-1"-16"16,0-1-42-16,-1 1-6 0,1-1 10 15,0 0 23-15,0 0 6 0,0 0 5 16,0 0 12-16,0 0 5 0,0 0 9 16,0 0 8-16,0 0-7 0,0 0-3 15,0 0-11-15,0 0-11 0,0-1 3 16,2-7-5-16,0 0 4 0,0-2 4 15,2-6-1-15,-1 0-4 0,1-7-3 0,-2-2-2 16,1-4-5-16,-1-2-4 16,-2-5-1-16,2-1-3 0,0-5 0 15,2 2 1-15,-1-4-3 0,0-3-5 0,1 0-7 0,-2-6-10 16,1-2-8-16,1-1-8 0,-3 1-1 16,1 9 5-16,-2 10 13 0,0 10 10 15,2 9 8-15,-1 7 3 0,1 3 3 16,-1 3 9-16,0 1 10 0,-1 3-2 15,1 0-2-15,0 0-8 0,1 3-16 16,2 1-6-16,0 6-5 0,5 10-8 16,4 14 7-16,6 17 4 0,8 14 4 0,5 4 9 15,9 3 3-15,-2-3 0 16,0-7 0-16,-4-2 1 0,-1-4-1 16,-1-5-4-16,-3-5 8 15,-3-9 6-15,-8-11 7 0,-6-10 9 0,-3-7-8 16,-4-5-1-16,-2-2 6 15,1-1 6-15,-2-2 11 0,1-1 6 0,-1 0-6 16,3-3-8-16,-1-1-4 0,2-2-4 0,-1-6-3 16,0-4-1-16,1-3-6 0,-1-6-8 0,1-2-1 15,-2-9-4-15,-1-1-1 0,2-2 0 16,-3-2 0-16,2 3 0 0,-1-2 0 16,1 4 0-16,2 7 0 0,-3 3 1 15,2 4-1-15,-2 5-4 0,1 3-2 0,-2 5-6 16,1 2-2-16,-2 2-1 0,0 3-7 15,-1 1-6-15,0 1-11 0,-1 2-14 16,0-1-10-16,1 0-10 0,1 0-14 16,1-7-11-16,-1 7 40 0,4-1 18 15</inkml:trace>
  <inkml:trace contextRef="#ctx0" brushRef="#br0" timeOffset="140086.82">16870 13635 1550 0,'1'0'43'0,"-1"0"14"16,0 0-77-16,0 1-8 0,1 0 14 15,2 1 0-15,0 3-1 0,2-1 1 16,1 4 0-16,1 1 6 0,4 4 5 16,5 0 1-16,3 4 1 0,4 3 1 0,0 4 0 15,3 3-1-15,-1 2 1 0,1-3 0 16,1 1 0-16,-3-5 1 0,-7-5-1 16,-4-2 0-16,0-3 3 0,-3-1-2 0,1-1-8 15,-2-2-13-15,-2-1-20 0,-1-4-27 16,-2 1 10-16,-4-4-113 0,2 2-106 15,0-8 168-15</inkml:trace>
  <inkml:trace contextRef="#ctx0" brushRef="#br0" timeOffset="140400.29">17181 13480 1184 0,'-2'2'58'0,"1"0"17"0,-3 3-46 16,2 0-32-16,0 8 0 16,-5 0 0-16,0 5 3 0,-2 6 0 15,1-2 0-15,1 6 0 0,-2 2 0 16,-8 2 0-16,-5 7 0 0,-6 4 1 16,-1 4 0-16,0 2 0 0,-5-2 0 0,5-6-1 15,3-6 1-15,4-5 1 16,4-5-1-16,2-6 3 0,3-4-1 0,2-5 0 15,6-2 1-15,-1-3 1 0,5-1-5 16,1-3-9-16,0-1-11 0,0 0-21 0,0 0-11 16,0 0-53-16,7-1-7 15,5-7 201-15,7-1-107 0</inkml:trace>
  <inkml:trace contextRef="#ctx0" brushRef="#br0" timeOffset="140711.07">17852 13336 1555 0,'-2'1'82'15,"0"6"110"-15,-2 8-202 0,-1 8-4 16,-4 11 8-16,2 6 5 15,0 7 0-15,0 7-1 0,2 6 2 0,2 4-1 16,0 2 1-16,1 0 0 0,2-2 0 16,3-4 0-16,2-4 1 0,2-4 0 15,0-5 1-15,-3-7 1 0,-1-8-2 0,-1-9 1 16,-2-8 1-16,1-5 1 0,-1-5 2 16,1 0-18-16,-1-4-32 0,0-1-33 15,0 0-39-15,0 0 118 0,-4-6-27 16</inkml:trace>
  <inkml:trace contextRef="#ctx0" brushRef="#br0" timeOffset="142649.03">15793 14054 1143 0,'0'2'95'15,"8"17"-55"1,10-7-39-16,-41-26 0 0,14-2-5 15,5 24 2-15,-3 4 1 0,-1 5 1 16,-2 7 2-16,-4 2 0 0,-1 7 0 16,-4 4 1-16,-4 2-2 0,0-1 3 15,-2 0 3-15,-3-1-2 0,-4 0 6 0,-8 0 7 16,-8 0 10-16,-1-1 6 16,0 1 0-16,1-3-4 0,-2 0-8 0,-9-1 10 15,-3-6 6-15,-1-5-2 16,-8-9-2-16,2-8-17 0,-7-5-11 0,1-6-1 15,10-3 1-15,0-3 4 0,5-3 0 16,3-3-2-16,-3-2-2 0,1-3 0 16,5 1 0-16,4-2 1 0,5 0 1 0,5 1-2 15,3 2 0-15,8 1 2 0,4 1 5 16,8-2 2-16,5 1 4 0,3 3-2 16,3 0-1-16,3 4 3 0,1-1 1 15,1 0 1-15,0-1-1 0,1-1-7 16,-1-1-5-16,1-1-4 0,1-2-3 0,0-2-1 15,1 0-3-15,-1-2-8 0,-1 0-6 16,1 3-6-16,-2 2 0 0,0 4 6 16,0 5 2-16,-1 3 0 0,2 3 1 15,-1 1-2-15,1 3 0 0,0 0 0 16,0 0 2-16,0 0-2 0,0-2 0 0,0 2 4 16,0 0-9-1,0 0 5-15,-2 0 4 0,0-1-3 0,2 2 9 16,2 1-2-16,-2 0-4 0,0 1 1 15,3 1 1-15,-1 0 0 16,2 5 3-16,0 5 0 0,1 2 1 0,3 7 2 0,0 0 2 16,0 2 1-16,1 3 1 0,2 5-2 15,5 2-2-15,5 3-1 0,4-1-1 0,2-3 0 16,0-3 3-16,-2-1-1 0,4 0 0 16,2-2-2-16,6 1 0 0,4-6-1 15,0-2 2-15,0-3 4 0,0-4 1 16,3-1 4-16,1-4 0 0,2-5-1 15,4-2 1-15,0-2 1 0,9-3 2 16,3-3 2-16,-1-4-1 0,3-2-3 0,-6-2 0 16,4-4 5-16,5-1-8 0,-4 0-2 15,2 2-7-15,-9 5 3 16,-9 3 20-16,-2-1 11 16,-9 0 3-16,-5-6-10 0,2-3-13 0,-7-2-4 0,-4-1 5 15,0 1 4-15,-8-3-1 0,0-3-2 16,-2-1-4-16,-4-1-4 15,2-1 1-15,-6-3-1 0,2 0-2 0,-3-1-1 16,0-3-1-16,-3 2-6 0,-1 1 0 16,-1 3 1-1,0 0-3-15,-3 0 3 0,2 4-2 0,0 3-5 0,0 7 0 16,2 6 2-16,0 6 2 0,0 5 7 16,0 0 5-16,0 0-1 0,0 0-1 0,-3 1-1 15,2 1-1 1,-3 5 1-16,-3 9 2 0,-1 6-2 0,-3 7 1 0,-2 6 1 0,0 0 0 15,-2-1 0-15,0 4 1 0,-6-3-1 16,3 4 0-16,-3 1-3 0,-1 4 6 16,-4 0 2-16,-8 0 1 0,-9-2 3 15,-3 1-7 1,0-2-1-16,0 1 0 0,1 3 17 16,-2-1 12-16,-1-5 5 0,1-6 0 0,4-8-15 0,2-5-14 15,-7-6-3-15,-7-1 2 0,-3-5 1 16,-7-4 4-16,3-6 1 15,6-5-1-15,3-4-2 16,4-4-1-16,-1 0-3 0,1-4-2 0,-4-4-1 0,0-2-2 16,3-4 0-1,2-1 1-15,5-5 0 0,2 0 1 0,2-2 0 0,5-1-1 0,6-1-2 32,5-2-1-32,2 0 0 0,1-2 1 15,2-1 1-15,0-1-3 0,1 1-3 16,2 1-3-16,-2 1-2 0,3 7 0 0,1 2 2 15,3 4 1-15,0 6 3 0,4 6 4 16,2 5 0-16,1 8 2 0,3 4 3 16,0 0 1-16,0 0-1 0,-1 0-3 15,1 0-2-15,0-1 2 0,0 1-4 16,0 0-3-16,0 1-10 0,6 3-7 16,-5 5 1-16,7 4 4 0,0 4 7 0,2 4 3 15,4 4 4-15,2 1 1 0,2 3 0 16,0 4-1-16,3 1 1 0,4 5-1 15,2 2 3-15,4 3 1 0,5 1 0 16,5-4-2-16,-2-2 1 0,-5-7 0 16,3-1 2-16,0-3 1 0,4-4 0 15,8 1 0-15,-2-4-1 0,-2 0 1 16,4-1 1-16,0-2 2 0,5-2 1 0,4-3 0 16,5-4 2-16,9-6 0 15,3-3 4-15,0-6-3 0,-4-4 2 0,-4-6 2 16,3-2 5-16,4-8-2 0,4 0-6 15,-8-1-8-15,-10 1-5 0,-14 2 6 16,-12 1 7-16,-7 2 6 0,-5-3-2 16,3 0-2-16,-4-3-5 0,-3-1-3 0,-2 3-1 15,-6-1-3-15,-4 5-1 0,-1 2-1 16,-4 3-1-16,2 1 1 0,-2 1 2 16,-1 3 0-16,1 4 1 0,-1 0 2 15,0 5 0-15,0 2 3 0,0-1 2 16,0 1 0-16,0 0-1 0,0 0-4 15,0 0-1-15,0 0-1 0,0 0 3 0,0 0-3 16,0 0-7-16,0 0-9 0,0 0-6 16,0 0-6-16,0 1-11 0,1-1-16 15,-1 0-23-15,0 2-14 0,2 0 123 16,-1-1-43-16</inkml:trace>
  <inkml:trace contextRef="#ctx0" brushRef="#br0" timeOffset="145480.26">2864 11137 1133 0,'0'0'68'0,"1"0"30"16,0 1-59 0,-1-1-43-16,0 0-6 0,0 0-1 0,0 1 5 0,-1 0 2 15,-1 3 4-15,1 1 0 0,-1 3 0 16,0 6 0-16,2 4-1 0,0 4 0 15,-1 8 0-15,-2 4-1 0,-3 5-2 16,-5 5 1-16,-5 3 1 0,-6 2 1 0,-4 0 2 31,-3-2 1-31,-5-4 0 0,-2-2 7 0,-2-2 3 16,-3-3 0-16,-4-2 3 0,-5 0-2 0,-4-2-3 0,-8-2 4 31,-5-5 1-31,-6-3-4 0,-6-7 3 0,1 0-1 0,-1-6-3 0,2-6 2 0,0-3 0 16,-2-9 1-16,3-2 0 0,1-6 1 15,0-6-1-15,7-3-3 0,2-4 5 32,3-2 1-32,4-2 4 0,7-1 4 0,0-3-3 15,12-4-2-15,5-1-1 0,3-4-11 16,8-8-3-16,4-4-5 0,4-2-11 16,8-4 3-16,6 2 2 0,3 0 3 15,6 4 9-15,10 2 8 0,3 2 1 16,6 0 2-16,5 0-4 0,3 0-7 0,4 1-9 15,5 1-1-15,3 5-1 0,1 6-7 16,1 3 6-16,4 6-2 0,-2 3-2 16,8 5 8-16,-1 3 0 0,7 3 1 15,5 5 0-15,-1 1 0 16,4 4-1-16,-1 6 1 0,-4 1-1 0,-1 6 1 16,-2 4 2-16,-2 3-2 0,1 5 2 15,-2 2-1-15,-6 4-2 0,-7 4 1 16,-3 6 0-16,-1 6 1 0,1 10 1 15,0 9 1-15,-2 11-1 0,-1 3 2 0,-6 4-2 16,-5-2 0-16,-9-5-1 0,-8-3-1 16,-6-3-2-16,-6-4 6 0,-5-3 5 15,-6-5 6-15,-6 3 2 0,-4-4-2 16,-5 3-3-16,-4-1-3 0,-3-5 3 16,0 0-2-16,-1-5 2 0,0-4 3 0,0-4-6 15,2-6 7-15,2-4 0 0,7-2-5 16,0-5 8-16,3-1-7 0,3-3-3 15,-2-4 3-15,2 0-2 0,3-3-2 16,3 0 1-16,0 1-1 0,4-3-3 16,1 1 1-16,3-4 1 0,0 0-1 15,1 0 1-15,-1 0 0 0,2 0-1 0,-1 0-1 16,0 0 0-16,-1 0 1 0,1 0-5 16,0-2-3-16,0 2-9 15,0 0-13-15,0 0-9 0,1 2-16 0,-1-2-10 16,1 0-8-16,-1 2-10 0,0-2-6 15,1 0 154-15,7-5-68 0</inkml:trace>
  <inkml:trace contextRef="#ctx0" brushRef="#br0" timeOffset="152639.81">21247 12979 1347 0,'23'20'171'0,"177"98"-26"16,-396-249-144-1,172 133 4-15,23 1-3 0,-2-1-1 16,-4 4-1-16,-1 5 0 0,-4 4 0 16,-5 9 0-16,-3 6 0 0,-8 6 1 15,-4 5 0-15,0 7 0 0,-3 4 0 16,2 6-1-16,1 4 1 15,1 4 0-15,4 7 0 0,2 1 0 0,2 1 1 16,4 0-1-16,7-1 2 0,7 10 3 16,8 4-2-16,11 7-3 0,4-2 7 15,3-10 11-15,3-13 15 0,-4-13 11 0,3-10 1 16,-2-8-8-16,-2-7-12 0,-2-7-6 16,-5-4-6-16,-3-5-4 15,-1-4-4-15,-3-4-2 0,-1-1-2 16,-3-5 0-16,1 1-4 0,2 1-8 15,-3-2-15-15,0-2-26 0,0 0-21 0,0 0-23 16,0 0-15-16,4 0 5 0,0-6-2 16,9-6 225-16,4-8-101 0</inkml:trace>
  <inkml:trace contextRef="#ctx0" brushRef="#br0" timeOffset="153288.85">21479 14360 1373 0,'9'34'243'16,"-9"-33"-98"-16,0-1-89 15,0-1-21-15,-8-37-17 0,8 31-2 16,3-4 0-16,-3-8-5 0,4-7-6 0,4-9-4 16,0-9 1-16,5-10 1 15,-3-6 0-15,1-10-1 16,1-4 2-16,3-5-1 0,4-1 0 15,0-6 1-15,1-5-7 0,1 0-9 0,0-3-13 0,-1 4-13 16,-1 8-2-16,-2 10 4 16,-4 15 11-16,-2 14 11 15,-2 13 8-15,-1 13 11 0,-2 8 11 0,-2 8 7 0,1 1 4 16,0 4-5-16,4 12-9 0,5 14-29 16,3 18-27-1,3 20-9-15,2 12 1 0,0 0 21 0,-8-4 24 0,1-5 5 0,-3-7 0 16,1-5 1-16,-1-2 0 0,0-8 0 15,1-9 2-15,-4-8 3 16,1-9 1-16,-3-6 1 16,-4-7-3-16,1-3-3 0,-4-4 9 15,2-3 4-15,1 2 6 0,0-2 3 16,1-3-9-16,1-3-4 0,5-7-3 16,4-6-2-16,5-9 0 0,0-8-1 0,1-8-2 15,2-5-1-15,-2-4 0 0,0-4 0 16,-2-2 0-16,2 2 1 0,5 3-2 15,2 1 1-15,2 4 0 0,-2 7-1 16,-4 11-2-16,-9 12-1 0,-3 10 11 16,-3 3 9-16,-3 5 6 0,1-1 4 15,0 1-14-15,-1 1-5 0,-2 0-7 16,-3 0-1-16,1 2 0 0,-1 1-6 16,5 4-5-16,-5 7-6 0,0 13-3 15,0 14 3-15,-6 13 6 0,4 6 5 0,-4 4 4 16,4 5 2-16,0 2-1 0,-2 8-2 15,6 0 0-15,5-3-1 0,3-4-1 16,4-12 5-16,0-10 0 0,-5-11 0 16,-1-8 1-16,-1-3 0 0,0-4 2 15,-1-3-13-15,1-3-15 0,-1-6-32 16,-3-5-30-16,5-3-140 0,4-4 136 0</inkml:trace>
  <inkml:trace contextRef="#ctx0" brushRef="#br0" timeOffset="153543.82">22746 13476 1342 0,'0'17'189'0,"18"10"-113"31,-1 4-92-31,3 3 4 16,6 5 3-16,2-1 6 0,3-1 1 15,1-1 2-15,-4-1 1 0,-1-1 0 0,-1 5 1 16,-4-3-1-16,2-2-1 0,-5-1 1 16,-3-7-1-16,-3-6 4 0,-4-8-6 15,-4-6-22-15,-2-3-30 16,-3-3-38-16,1 0 568 0,4-2-371 0</inkml:trace>
  <inkml:trace contextRef="#ctx0" brushRef="#br0" timeOffset="153747.21">23094 13391 1537 0,'-7'25'30'0,"-4"0"-20"16,-2 10-22-16,-3 3 3 0,-2 1 8 15,-6 2-4-15,-6 1-5 0,-7 1-6 16,-4 0-5-16,-2-4 2 0,3 0-4 15,8-1-7-15,9-2-18 0,7 1-25 16,7-1 18-16,3-4 16 0</inkml:trace>
  <inkml:trace contextRef="#ctx0" brushRef="#br0" timeOffset="154110.88">23588 12973 1783 0,'-2'4'45'0,"-1"2"-21"0,-1 9-44 16,1 12-3-16,2 10 7 0,0 8 11 16,1 3 3-16,-2 2 2 0,2 6-1 15,0 2 0 1,1 12 1-16,0 4-1 0,-2 5 1 0,0 0 0 16,-1 1 0-16,-2-2 0 0,4-5 1 0,0-7-1 0,0-10 0 15,0-11 8 1,0-10-10-16,0-7-23 0,1-6-37 0,0 1-45 0,2-4-257 15,-1-3 232-15</inkml:trace>
  <inkml:trace contextRef="#ctx0" brushRef="#br0" timeOffset="155575.07">23984 12783 1174 0,'0'0'76'16,"0"0"66"-16,2 0-121 0,-2-1-26 16,0 1 4-16,0 0 14 0,-1-1 17 0,1 1 13 15,0 0 12-15,0 0 1 0,0 0-6 16,-1 0-2-16,2 0-7 0,2 0-14 16,9 0-10-16,7 4-14 0,3 0-7 15,6 7-2-15,7 6 0 0,4 8 2 16,8 9-2-16,2 3 2 0,-1 11 0 0,-4 6-2 15,-5 3 1-15,-2 6 0 0,0 10 2 16,-1 15 0-16,-5 16 3 0,-7 20 0 16,-11 12-2-16,-8 10-5 0,-7-5-5 15,-11-10 0-15,-5-17 1 0,-7-24 6 16,-5-21 4-16,-1-14 1 0,3-12 1 16,5-9 2-16,4-7 0 0,3-10 3 15,0 1 2-15,2-7 1 0,-1-1-2 0,0-2 0 16,2-5-3-16,3 1 0 0,3-2 1 15,3-1-2-15,4-1 1 16,0 0 4-16,-2 0 3 0,1 0 1 0,1 0 2 16,0 0-4-16,0 0 0 0,0 0 0 15,0 0-2-15,0 0 0 0,1 0-3 16,2-1-9-16,-3 2-13 0,0-1-15 16,0 1-18-16,2 0-15 15,5-1-6-15,7 0-74 0,10 0 91 0</inkml:trace>
  <inkml:trace contextRef="#ctx0" brushRef="#br0" timeOffset="157964.6">12584 14335 1327 0,'12'-3'63'0,"-3"37"954"0,9-33-2139 16,-50-2 2302-16,18-17-1850 16,9-4 150-16,-1 18 515 0,-1 2 3 15,2-1 0-15,0 1 2 0,1 0 1 16,0 1-1-16,2 0 0 0,2 1 1 15,-1 0 0-15,0 0 0 0,0 0 3 0,-1 0 0 16,2 0 1-16,0 0 3 0,0 0-3 16,0 0 0-16,0-1 2 15,3-4 2-15,0 3 1 0,6-3 0 0,5-2-3 16,1-1-4-16,4-1-1 0,3 0-1 16,0-1 0-16,3 1 1 0,3 0-2 15,5 0 0-15,0 0 1 0,3 2-1 16,2 2-1-16,-2 0 1 0,-9 4 4 15,-7 0 7-15,-7 1 6 0,-11 0-1 16,3 0-4-16,-3 0-5 0,-2 0-3 0,1 0-2 16,0 0 1-16,-1 0-3 0,-2 0-9 15,-11 1 2-15,-11 2-4 0,-17 2 5 16,-9-2 6-16,-4-1 3 0,-1-3 3 16,1-1-1-16,1-4-1 0,-1 1-1 0,4-3-1 15,-2-1-1-15,4 1 0 0,2 1 0 16,5 1-1-16,9 3 0 0,8 2-1 15,9 0-1-15,8 1-2 0,7 0 14 16,0 0 16-16,0 0 14 0,0 0 18 16,3 1-7-16,0 0-4 0,4-1-11 15,3 0-15-15,5 0-8 0,8 0-7 0,11-1-2 16,8-1-6-16,7 1-5 0,0-2-9 16,1 1-9-16,-1 2-8 0,0 3-13 15,-2 2-6-15,-2 1-11 0,-4 1-5 16,0-2 38-16</inkml:trace>
  <inkml:trace contextRef="#ctx0" brushRef="#br0" timeOffset="158698.4">17883 14466 1509 0,'0'-1'65'0,"-1"1"9"0,0 0-48 15,1 1-28-15,-1 0-9 0,-2-1-3 16,0 0 1-16,-5-2 3 0,-1 0 6 16,-4 2 0-16,-3-3 3 15,-2 2 1-15,-3-1-1 0,-1-2 1 0,0 1 0 16,3-1 0-16,0 0 0 0,0 1 1 0,3 1-1 15,-1 0 0-15,2 0 1 0,3 2-1 16,-1 0-8-16,2-1-4 16,5 1-5-16,5 0-3 0,1 0 6 0,-3 0 5 15,3 0 8-15,0 0 7 0,0 0 5 32,0 0 2-32,4 0-1 0,1 0-5 15,4 0-4-15,7 0-1 0,3 0-4 0,8-1-3 16,0 0-2-16,7 0 0 0,2 1 2 15,0 1 5-15,5 1-1 0,-3 1 1 16,-4-1 1-16,-1-1 0 0,-9 0 2 16,0 0 1-16,-1-1-1 15,-5 1 1-15,-2 2-3 0,-5-1-1 16,-5-2 3-16,-5 0-10 0,0 0-15 0,0 0-15 16,-1 0-23-16,-10-2-13 0,-9 4-2 15,-12-2 2-15,-12-4 667 0,-9-5-439 16</inkml:trace>
  <inkml:trace contextRef="#ctx0" brushRef="#br0" timeOffset="165648.37">12666 15761 1433 0,'0'0'65'0,"-1"0"12"16,1 0-43-16,-1 0-23 0,0 0 1 15,-1 0 2-15,1-1 6 0,-3 1 1 16,-1-1 1-16,-3 1 1 0,-2-2-4 16,-2-1-7-16,-4 3-5 0,-4 0-5 15,-5 1-2-15,-2 4 0 0,-1 3-1 16,1 0-2-16,-2 4-4 0,-2 3-5 16,-5 6-1-16,-5 5-2 0,5 4 1 15,3-1 0-15,7 2 3 0,7-1-2 16,6 3-1-16,7 2 1 0,6 3 0 15,5-1 4-15,6 1 6 0,6-3 3 16,1-4 2-16,5-3 1 0,3-3-1 16,3-5 2-16,1-1 2 0,5-3 3 0,-1-4 4 15,0-3 4-15,4 0-2 0,1-2-2 16,0-3-2-16,3 1-2 0,-1-3 2 16,0 0-1-16,-2-2 1 0,-2 0-3 0,-1-1 0 15,-2-2-1-15,-4 2-2 0,-4-1-2 16,-8-1-1-16,-7 1-1 0,-2 2 1 15,-6-2-1-15,-1 2-1 0,-1 0-4 16,0 0-8-16,-1 0-10 0,1 0-14 16,0-4-17-16,0 4-22 0,4-4-16 15,-1-3 703-15,5-7-464 0</inkml:trace>
  <inkml:trace contextRef="#ctx0" brushRef="#br0" timeOffset="165980.26">13331 15313 1198 0,'0'0'91'0,"-1"0"53"16,1 0-68-16,0 1-70 0,1-1-2 15,-1 0-2-15,-1 0-2 0,1 0-3 16,0 1 6-16,0 1 5 0,0 1 8 0,-1 2 4 16,1 2-4-16,-2 4-7 0,2 4-5 15,-1 3-4-15,1 2 1 0,3 2 0 16,0 1 0-16,-1-1 0 0,3 1 2 16,-3-1-1-16,0-3 0 0,4 1-1 15,-5-5-7-15,2-2-7 0,0 0-12 16,-3-4-20-16,3-4-18 0,-3-5-19 0,0 2-105 15,0-2 116-15</inkml:trace>
  <inkml:trace contextRef="#ctx0" brushRef="#br0" timeOffset="166314.47">13715 15214 1559 0,'0'0'56'0,"0"0"9"16,-1 0-64-16,0 0-9 0,-2 1-5 15,0 0 3-15,-4 0 3 0,-4 3 14 16,-4-1 18-16,-5 2 15 0,-3-1 6 0,-4 3-9 16,-2-1-12-16,-3 0-12 0,-7 0-5 15,-7-2 0-15,-6 1 0 0,-3-3 3 16,4 0-2-16,8-2-1 0,4 0 0 15,8 0-1-15,5 0-1 0,0-1-1 16,4 1-2-16,2 0-1 0,2 0 1 16,2 0-2-16,5 1 0 15,1 0 1-15,9-1-1 0,-8 4-7 0,6-4-14 0,1 0-15 16,2 0-26-16,-3 2-21 16,3-1-22-16,0-1-26 0,0 1 469 15,1 5-275-15</inkml:trace>
  <inkml:trace contextRef="#ctx0" brushRef="#br0" timeOffset="166738.26">13885 15836 1471 0,'0'0'102'16,"2"1"46"-16,-1-1-87 0,1 0-76 0,-2 0-16 31,0 0 0-31,-1 0 7 0,0 2 6 0,1-2 9 0,3 2 9 16,2-1 6-16,3 3 3 0,4 2 1 15,5 5-3-15,4 4-6 0,6 3 0 16,3 4 0-16,2 5-1 0,0 1 1 16,-1 4 4-16,-4-2 8 0,-4-2 7 0,-1-2 5 15,-1-2-3 1,3 1-7-16,0 2-7 0,1 1-5 0,-1-2 0 16,-6-4-1-16,-5-4 1 0,-4-4-1 15,-3-3-6 1,-2-2-11-16,1-2-14 0,-1 0-20 0,-1-4-25 0,1 2-19 0,-1-5-16 15,2 1-13 1,1-2 29-16,3-3 44 0</inkml:trace>
  <inkml:trace contextRef="#ctx0" brushRef="#br0" timeOffset="167135.26">14438 15698 1480 0,'0'0'110'0,"1"0"83"16,-1 1-137-16,0 0-68 0,-2 2-4 16,-2 0 0-16,-3 0 8 0,-2 3 4 15,-2 0 4-15,-2 3 1 0,-1 7 0 16,-3 6 1-16,1 4 0 0,-5 12 0 15,-5 3-1-15,-4 9 1 0,-5 0-2 0,4-1 2 16,3 2 1-16,5-4-3 16,3-3 1-16,-2-6 0 0,5-5-1 0,2-4 1 15,1-3 1-15,2-1 0 0,4-5-1 16,-1-2 6-16,0-6 0 0,3-2 1 16,-4 1 4-16,4-4-3 0,1 1 0 15,1 0 0-15,0-3-4 0,-1 1-2 0,0 0-1 16,2 0-1-16,0-3 1 15,3-2-1-15,0 0 2 0,0 0-5 0,0 0-7 16,0-1-17-16,0 0-23 0,0 0-26 16,-1 0-31-16,0 0-18 0,1-7 280 15,9-4-142-15</inkml:trace>
  <inkml:trace contextRef="#ctx0" brushRef="#br0" timeOffset="170129.25">10287 16690 1155 0,'27'16'70'0,"-26"-14"-49"16,-1-2-17-16,0 0-4 0,-27-16 6 0,25 15 11 15,2 1 12-15,0 0 16 0,0 0 9 16,0 0-3-16,-1 1-13 0,-3 6-18 16,-2 0-12-16,-7 8-9 0,-9 6-2 15,-12 9 3-15,-4 4-1 0,-1 5 1 0,3-1 1 16,4 1 1-1,9 0 0-15,-1 2 2 0,5 0-1 0,3 1 1 0,5 1 2 16,3 3-1-16,4 0 0 0,4 0-1 16,3 2 2-16,8 0 5 0,5 3 4 15,5 0 3-15,2-4 4 0,2-1 9 0,-2-7 4 16,2-4 7-16,-3-8-1 0,0-4-12 16,-6-7-8-16,-2-1-11 0,-2-4-7 15,-4-4-2 1,1 1-1-16,-1-3-6 0,-5-1-7 0,1-1-16 0,-1-2-21 15,2 2-24-15,2-3-22 0,10 3-17 16,8-3 253-16,5-3-125 0</inkml:trace>
  <inkml:trace contextRef="#ctx0" brushRef="#br0" timeOffset="170838.82">12780 16669 1419 0,'0'0'52'0,"0"-2"4"0,0 2-46 0,2 0-13 16,-1 0-2-16,-1 0 0 0,0-1 5 15,0 1 10-15,0 1 13 0,1 1 12 16,-1-2 6-16,2 2-7 0,0-2-11 16,1 2-11-16,1 1-11 0,1 3-3 0,0 1-2 15,5 2 0-15,3 3 3 0,1 2 0 16,0 6 1-16,-1-1 4 0,2 3 0 15,-4 5 0-15,2 7-1 0,1 8-1 16,-1 10-2-16,0 8-1 0,-3 8 3 0,-2 2 5 16,-5 3 7-16,-3 2 4 0,-7-2-5 15,-6 3-4-15,-8 2-4 0,-5-3-4 16,-2-3 5-16,-3-11 11 0,2-8 4 16,4-14 3-16,2-9-5 0,3-3-9 15,1-6-5-15,1-3 3 0,4-3 3 16,2-6-2-16,2-1 0 0,4-2 1 15,0-4 5-15,3 0 6 0,3-1 8 16,0 1-2-16,0-2-2 0,0 0-7 0,0 0-6 16,0 0-5-16,0 0-4 15,0 0-3-15,0 0-6 0,0 0-16 16,0 0-14-16,0 0-20 0,0 0-21 0,0 0-12 16,0 0-14-16,0 0-8 0,0 0-5 15,1-2 20-15,4 0-61 0,5-6 23 16,7-3 72-16</inkml:trace>
  <inkml:trace contextRef="#ctx0" brushRef="#br0" timeOffset="171557.83">14289 16675 1582 0,'0'0'46'0,"0"0"-12"0,-1 1-63 0,-3 3-11 0,-1-2 5 0,-3 1 18 16,-3 1 4-16,-1 0 13 0,2 1 12 15,0 0 5-15,0 4 5 0,0 2-4 0,-3 4-9 16,-2 5-5-16,0 6-3 15,-3 5 0-15,0 11 0 0,-3 7 0 16,0 6-4-16,-1 11-1 16,2 4-2-16,3 5 0 0,5 2 4 15,4 1 2-15,4-4 2 0,2 0 6 0,7-1 2 0,3 0 1 16,8 0 4-16,-2-4 7 0,0-10 16 16,-1-11 16-1,1-11 7-15,-5-10-6 0,2-6-14 0,-2-4-16 0,-2-7-8 16,0 1-5-16,-3-7-2 0,-1 1-1 15,-1-3-2-15,-2-2-2 0,1 1-1 0,-1 0-1 16,2 0-3-16,-2-1 4 0,1 2-7 16,0-2-14-16,-1 0-17 0,0 0-28 31,0 0-27-31,0 0-22 0,1-2-17 0,-1 2 59 0,0 0-209 0,2-3 199 0</inkml:trace>
  <inkml:trace contextRef="#ctx0" brushRef="#br0" timeOffset="172373.13">14566 17722 946 0,'0'0'31'0,"-2"0"-4"16,2 1-3-16,-1-1 6 0,2 0 14 15,1 0 13-15,-1 0 14 0,-1 0 10 16,0 0-3-16,0 0-9 0,0 0-10 0,0 0-14 15,0 0-11-15,-1 0-10 0,-1-2-11 16,2 0-7-16,0 0-4 0,1-3-3 16,-1 1 0-16,0-3 2 0,2-4 0 15,1-3 2-15,0-4 0 0,0-3-2 16,0-6 0-16,0-7 1 0,0-4-1 0,2-6 0 16,0-4 1-16,0-6-2 15,-1-3 0-15,-1-4 0 0,-1-4 0 0,0-3 0 16,2 0-1-16,-2 3-10 15,-1 4-4-15,2 8-4 0,0 10-1 16,-2 7 7-16,1 13 4 0,-1 9 3 0,1 7 4 16,-2 7 16-16,0 0 15 0,0 0 19 15,0 0 5-15,-1 0-18 0,1 0-6 16,0 0-15-16,0 0-10 0,0 0-1 16,0 0-14-16,-1 2-8 0,4 1 3 15,0 4 2-15,0 4 0 0,3 6-2 16,0 7-1-16,6 4-1 0,1 8 6 15,4 2 6-15,4 6 2 0,2 3 3 0,3 6 0 16,4 3-1-16,1 5 1 0,3 0 1 16,2 0 0-16,0-1 0 0,7-5 0 0,-7-7-2 15,-5-8 6-15,-4-7 9 0,-10-11 3 16,-4-8 5-16,-5-5-4 0,-4-5 5 16,-4-4 2-16,0 0 0 0,0 0 1 0,3-1-14 15,1 1-2-15,-1-5 1 0,0 0 0 16,-1-4 12-16,3-5-4 0,-1-7-3 15,1-3-1-15,1-8-8 0,0-3 1 16,0-5 1-16,0-6-3 0,0-2-4 16,-3-4-1-16,0-3-5 0,-3-4-2 15,-1 1-4-15,-4-2-7 16,4 5-5-16,0 5-5 0,0 5-2 0,1 7 0 16,-1 4 3-16,1 8 2 0,1 6 6 15,0 5 6-15,0 6 4 16,-1 8 7-16,0 0 1 0,0 0-4 0,0 1-9 15,0 0-16-15,0 0-16 0,0 0-23 16,0 0-11-16,0 0-11 0,0 0 33 16,2 1 26-16</inkml:trace>
  <inkml:trace contextRef="#ctx0" brushRef="#br0" timeOffset="172706.68">15463 17101 1323 0,'0'1'61'0,"0"-1"24"0,1 0-71 0,1 2-17 16,-1-3-3-1,-1 1 2-15,-2 0 7 0,1 0 8 0,1 3 8 16,3-2 4-16,4-1-2 0,5 5-9 0,3 2-4 0,7 5-8 15,5 6-12-15,1 5-2 0,4 3-2 16,-2 3-2-16,-1-6 18 16,-3 1 10-16,-3-4 3 0,-3 0 7 0,-2 1-7 15,2 2-7-15,0-1-6 0,1-1-4 16,-3-3-7-16,-3-2-3 16,-5-5 2-16,-5-4-4 0,-1-3-10 0,-2-1-21 15,-2-3-13-15,2 0-132 16,1-2 123-1</inkml:trace>
  <inkml:trace contextRef="#ctx0" brushRef="#br0" timeOffset="173006.65">15881 16988 1084 0,'0'2'348'0,"0"0"-186"16,0 0-150-16,-2 4-22 0,-3 3-51 0,-1 3 27 16,0 1 13-16,0 2 16 0,0 1 5 15,-1 2 0-15,-1 2 0 0,-2 7 1 16,-3 6-1-16,-3 7 0 0,-4 7 2 16,-3 3-2-16,0-4 0 0,-1-1 1 15,1-6-1-15,4-5 0 0,3-8 1 16,5-4 0-16,3-4 0 0,2-4 1 15,1-2-2-15,-1-2 1 0,5-1 1 16,-1-3-8-16,3-1-16 0,-1-4-26 16,0-1-30-16,0 1 34 0,2 1-212 15,5-2 182-15</inkml:trace>
  <inkml:trace contextRef="#ctx0" brushRef="#br0" timeOffset="173339.07">16276 16658 1359 0,'0'2'81'0,"0"3"39"0,0 4-76 0,-1 7-47 15,-2 11-2-15,1 9 2 0,0 5 2 16,0 7 0-16,0 2-1 15,1 1 8-15,-2 5 5 0,2 1 4 0,1 3 4 16,0 3-8-16,0 3 0 0,0-2 4 16,-2-5 4-16,2-4 4 0,0-9-2 15,-3-7-6-15,2-6-5 16,-1-8-3-16,0-4-5 0,2-4-1 0,-2-6 2 16,2-4-9-16,0-6-18 0,0 0-23 15,0 1-32-15,0 0-24 0,0-2 39 0,0-6-143 16,4-4-82-16,4-9-30 0,2-10 72 15</inkml:trace>
  <inkml:trace contextRef="#ctx0" brushRef="#br0" timeOffset="173747.59">16395 16554 1637 0,'0'0'67'0,"0"0"22"0,0 1-82 0,0-1-17 16,1 0-8-16,0 0-1 0,0-1 3 15,1 1 6-15,3 0 10 16,1 3 11-16,6 2 5 0,4 2 2 0,2 2-4 16,4 2-6-16,2 5-4 0,3 4-3 15,3 4-3-15,-1 7 6 16,-1-1 6-16,-2 4 4 0,-4 2 7 15,-2 4-7-15,0 10-4 0,-2 9-6 16,-1 12-4-16,-2 14-4 0,-2 10 2 0,-2 3 2 16,-4 4-1-16,-6-2 4 0,-1-3 3 15,-8-2 0-15,-8-2 0 0,-3-7-4 16,-9-5-3-16,-3-8-2 0,-1-10 0 0,2-10 1 16,2-8 1-16,1-11-3 0,3-4-9 0,1-3-11 15,3-6-8-15,4-2 0 16,-3-2 2-16,1-6-2 0,0-2-9 0,2-3-18 15,5-3-22-15,-1 0 1 0,0-3 180 16,-1-4-89-16</inkml:trace>
  <inkml:trace contextRef="#ctx0" brushRef="#br0" timeOffset="174983.29">16682 14287 755 0,'-1'4'32'0,"1"-2"15"0,-3 4-42 15,-1 2 5-15,3-1 14 0,-1 3 12 16,1 1 12-16,-1 0-1 16,-3 3-10-16,1 3-9 0,1 5-11 0,-2 8-9 15,-1 10-4-15,-3 13-2 0,-2 12-1 16,0 13 0-16,-3 7 1 0,-1 4-2 16,-4 3 0-16,-3-1 0 0,0-1 0 15,-1-5 1-15,-4-4 1 0,1-8-1 16,-1-6 0-16,1-1 1 0,1-2-2 15,-1 5 1-15,1 1-1 0,2-5 0 16,2-3 1-16,5-12 0 0,3-8-1 16,1-9 1-16,5-10 0 0,0-3-5 0,3-4-5 15,4-1-4-15,-1-4-5 0,1-4 0 16,0-3 1-16,1-1-5 0,2-1 1 16,0 0 1-16,2-2-1 0,1-2-5 15,5-3 0-15,6-4 3 0,8-4 5 0,6-2 15 16,3-2 10-16,-1-4 19 0,3 1 21 15,-3-1 12-15,0 0 13 0,-2 2 3 16,-2 0-4-16,0 3 6 0,-3 5-11 16,-7 1-15-16,-5 3-14 0,-3 0-17 15,-1 3-9-15,-1 2-5 0,-3 0 1 0,-5 2 2 16,-1 0 9-16,0 0 1 0,0 0 4 16,0 0-8-16,-8 0-15 15,0 4-9-15,-12 5-8 0,-13 5 5 16,-7 8 6-16,-11-2 5 0,2 4 1 0,3-3 0 15,2-5 1-15,8-2 0 0,2-1 0 16,6-1-1-16,6-2 0 16,2-2 0-16,6-5-1 0,2 0-6 0,2-3-4 0,4-3 0 15,-1 0 3-15,0-6 4 0,-1 0 8 16,0-5 4-16,3-5 1 16,-1-4 6-16,4-9-2 0,-1-6-4 0,-4-3-2 15,2-7-3-15,-4-4-4 0,1-6-5 16,-1 2-11-16,-2 1-19 0,-3 1-27 0,0 5-6 15,-2 2-96-15,5 12 99 16</inkml:trace>
  <inkml:trace contextRef="#ctx0" brushRef="#br0" timeOffset="179877">10524 16709 1074 0,'0'1'134'0,"0"0"179"0,0-2-262 0,0 1-52 16,0 0-6-16,0 0-1 0,0 0 7 16,0 0 5-16,0 0 12 0,0 0 11 15,0 0 9 1,0 0 1-16,0 1-6 0,0 0-9 0,0-1-10 0,0 2-7 0,1 2-7 15,0 5-3-15,2 8-1 0,-1 11 2 16,1 15 1-16,3 12 0 0,-3 10-2 16,2 4 4-16,-1 2 13 0,-2-3 7 0,2-4 4 15,-2-1-2-15,1-2-13 16,1 2-6-16,0 1-1 16,2-5-1-16,-1-4 2 0,0-10 1 0,-1-8-2 0,0-8 2 15,-2-8 1-15,-1-6-4 0,0-8-6 16,-1-4-11-1,0-3-19-15,0 0-24 0,0 0-16 0,0 0-23 0,4-2-9 16,5-6-15-16,5-10 64 16</inkml:trace>
  <inkml:trace contextRef="#ctx0" brushRef="#br0" timeOffset="180223.39">11073 17070 1328 0,'1'2'57'0,"-1"-1"10"15,0-1-42-15,0 0-20 0,0-1-4 0,0 1 1 16,1 1 8-16,-1 0 6 15,3 0 3-15,0 0 0 0,2 4-10 16,0 2-5-16,3 2-2 0,4 3-2 0,6 4 0 31,7 5 1-31,7 5-1 0,0 4 0 16,4 2-1-16,0-4-1 16,-5 2 1-16,0-4 1 0,-5-3 0 0,-8-2 0 15,-3-5 3-15,-6-2-1 0,-1-4-8 16,1-2-12-16,-2-4-19 0,-1-1-21 15,-2-3-19-15,0-1 57 0,3-7-4 16</inkml:trace>
  <inkml:trace contextRef="#ctx0" brushRef="#br0" timeOffset="180463.92">11461 17003 1592 0,'5'5'124'0,"-21"20"-175"16,28-28-68-16,-72 45 120 0,38-20-4 15,-2 0 2-15,2 0 1 16,-2 3 0-16,-4 1 0 0,5 3 0 0,-1-1 0 16,3 0 0-16,2-6 6 15,5-2-6-15,4-2-24 0,2-3-34 0,5 2-37 16,0 0 93-16,3 0-24 15</inkml:trace>
  <inkml:trace contextRef="#ctx0" brushRef="#br0" timeOffset="181529.24">11909 17590 1339 0,'1'-2'56'0,"0"2"16"16,1 0-53-16,-2-1-21 0,0 1-1 0,-1-1 3 15,0 0 5-15,1 0 10 0,1-2 8 16,0-1 4-16,0-1 3 0,-1-1 1 16,2-3 1-16,0-2-5 0,0-6-6 15,4-4-6-15,-1-4-8 0,1-3-4 16,0-6-1-16,-2-1-2 0,1-3 1 15,-3-1 1-15,0-2-2 0,0 1 0 16,-1 1 1-16,1 4-1 16,-2-1 0-16,-2 4 0 0,1 3 0 0,-1 1 0 0,2 7 0 15,0 3-3-15,1 5 0 0,-1 6 1 16,0 2-1-16,-1 1 3 0,1 4 3 16,0 0-2-16,1 0 0 0,-1 0-1 15,0 0-1-15,0 0 1 16,0 0 1-16,0 0-2 0,0 0-2 0,0 0-1 15,4 0-4-15,-2 0-1 0,2 2 0 0,1 0 0 16,2 3 1 0,3 4-10-16,5 5-13 0,8 10-17 0,4 6-7 0,5 6 10 0,-1 6 14 15,0 1 25-15,3 3 10 16,3 5 4-16,4 2 1 0,9-2-9 16,-3-1 5-1,-4-4 11-15,-3-6 15 0,-7-6 16 16,-5-9 5-16,-5-8-4 0,-4-5-3 15,-7-6-5-15,0-4-11 0,-3-2-8 16,-1-4-10-16,0 0-5 0,-3-4 4 0,2-3 8 16,-2-4 4-16,-1-4 1 0,1-4-7 15,-3-7-8-15,1-2-3 0,-2-7 0 16,0-6-1-16,2-5 0 0,-3-9-1 16,0-5-2-16,-3 0-10 0,0-5 0 15,-1 3-14-15,-1-2-10 0,2 7-5 16,-3 3-14-16,3 8 1 0,-1 5 5 15,2 10 11-15,1 13 11 0,1 9 13 16,0 12 11-16,0 0 11 0,0 1 13 16,0 0-2-16,0 0-16 0,0 0-1 0,0 0-19 15,0 0-21-15,-1 2-23 0,1 4 656 16,-3 4-457-16</inkml:trace>
  <inkml:trace contextRef="#ctx0" brushRef="#br0" timeOffset="185100.98">10619 17834 772 0,'0'0'131'0,"2"0"162"0,-2 0-213 0,0 0-63 16,1 0-12-1,-1 0-2-15,1 0 2 0,-1 0 5 16,0 0 12-16,1 2 14 0,0-2 13 16,0 2 4-16,0-2 1 0,0 1-8 15,4 3-12-15,-4 0-11 0,2-3-13 0,1 2-5 16,-1 2-3-16,2-3-1 0,-1 3 0 15,1-1 1-15,1 3-1 0,1 1 0 16,2 0 1-16,2 2-2 0,2-1 0 16,2 4 1-16,1 1-1 0,3 0 1 15,0 2 0-15,0 0-1 0,-1-1 0 16,0 1 1-16,1 0-1 0,-2-2 0 16,0 4 1-16,-1 1-1 0,2 3 0 0,2-1 0 15,1 2 0-15,1-2 0 16,-1 3 0-16,2-2 0 0,2 2 1 15,-1-2 6-15,2 1 2 0,0-2 3 16,4 2-1-16,9 3-4 0,7-1-3 0,9 1-1 16,-2-1-1-16,0 0-1 0,-5 1 1 15,-2-1-2-15,1 0 8 0,3-3 4 16,2-1 1-16,5 0 1 0,2-3-6 0,2 2-5 16,-5-2-1-16,-5-1 0 0,-1-1 0 15,1-1 4-15,3 1 2 0,2-2 0 16,3 3 0-16,8 0-2 0,1 2-3 15,7-2-1-15,2 2 0 0,-5 1-2 0,7-1 0 16,5 1 1-16,4-1-1 0,1-1 0 16,-1-4 1-16,-11 1-1 0,-7-2 1 15,2 0 6-15,2 0 2 0,4-2 4 16,1-1 0-16,-3-2-4 0,-5-1 1 16,-6-2 0-16,2-3 0 0,1 0 2 15,5-2 2-15,1-2-1 0,-1-3 1 0,-4 1-2 16,-8-3-3-16,5 0-1 15,-5-1 3-15,2-2 7 0,0 1 6 16,-6-3 2-16,-4 3-2 0,-2 0-4 0,-5-1-6 16,-2 2-5-16,-1-3-5 0,-1 0-4 15,0-1 10-15,-3 0 7 0,-2 1 5 16,3-6 0-16,5 0-9 0,5 0-7 16,3-5-5-16,-2-1-1 0,-4-2 0 15,-2 0 0-15,2 0 0 0,1 2-2 16,-1 2-4-16,-5 0-1 0,0 0 0 0,3 2 0 15,-2-1 4-15,3 1 2 16,-8 4 0-16,-7-1 1 0,-4 1 2 0,-6 0-1 16,1 0-1-16,-1-1 2 0,3 0-1 0,2-1-1 15,1-5-2-15,1-4-6 0,2-5-5 16,-3-2-1-16,1-1-4 0,1 0 2 16,1 2 5-16,2 1-2 0,0 3 5 15,-3-2 3-15,-5 1 0 0,-1 6 3 16,-4 0 2-16,-6 5-1 0,1 4 2 0,-4 5 1 15,-2 0-1-15,0 1 1 0,-3 1-1 16,-1 2-1 0,1-1 1-16,0 2 0 0,-3-1 0 0,2 2 0 0,-4 3 0 15,2-3-1-15,0 1 0 0,1 1 0 16,-1 0-1-16,-1 1 0 0,-1-2-1 16,0 2-1-16,1 0-2 0,0-1-1 0,0 1-4 15,-1-2-2-15,0 2 1 0,0 0-3 16,-1 0 2-16,1 0-3 0,-1 0 0 15,1 0-4 1,0 0-4-16,0 0 0 0,0 0 2 0,0 0 6 16,0 0 8-16,0 0 3 0,0 0 2 0,0 0-1 15,0 2 1 1,0-1 0-16,3 2-1 0,-2-1 2 0,3 1 0 0,-2-2 0 16,0 1-1-16,1 0 2 0,0 0-2 15,2 1-1-15,-4 1 1 0,-1-2-1 0,0 1-3 16,2-3-2-16,-2 2-7 0,2-2-4 15,-1 0-3-15,0 0-2 0,-1 0 3 16,1 1 6-16,-1-1 5 0,0 0 5 16,0 0 3-16,0 0-1 0,-1 2 0 15,1-1 1-15,3 0 0 0,-1 3 0 16,1-4 1-16,0 3-1 0,-2 3 0 0,2-3-1 16,-1 3 0-16,-1-3 0 0,2 3 3 15,0-3-1-15,-1 1 1 0,-1-2 1 16,0 0-1-1,-1 0 0-15,1 2-1 0,2-1-1 16,-1 2 0-16,2 0 2 0,0 2 0 0,-1-2 0 16,3 2 1-16,-3 0-1 0,0-1 0 0,1-2 1 15,-2-1-1-15,0 1 0 0,-1-1 0 16,0-1 0-16,1 0 0 0,-2 0 1 16,0-1-1-16,0-1 0 0,0 1 0 0,0-1-4 15,0 0-3-15,2 1-2 16,-2 1-4-1,0 0 5-15,0-2 3 0,0 0 1 16,0 0 3-16,0 0-1 0,0 0-5 16,0 0-3-16,0 0-4 0,0 0 0 0,-1-2-1 15,1 2-3-15,-1-2-1 0,1 2-2 16,-3-3 2-16,2-6 6 0,-2-5 7 16,-2-5 3-16,-1-5 3 0,-2-7 0 0,0-1 0 15,1-5 2-15,-2-4-1 0,0 0-4 16,1 0-9-16,-1 3-11 0,0 8-2 15,4 5 2-15,-2 9 7 0,3 8 7 16,0 4 9-16,4 4 13 0,-2 0 20 16,3-2 17-16,-1 2 7 0,0 0-6 15,-2 0-19-15,2 0-15 0,0 2-13 16,0-2-9-16,0 0-2 0,0 0-1 16,-4 4 0-16,4-3 2 0,-1 4 2 15,-3-2 2-15,0 2 1 0,0-1 1 0,-3 3 0 16,2 1 0-16,-7 2 0 15,-1 1 0-15,-6 0 0 0,1 2 1 16,-2-2-1-16,0 1 0 0,5 0 1 0,-4-3 2 16,2 0 4-16,1 0 2 0,0-3-1 15,3 0-1-15,2 0-2 0,-1-2-2 0,3 1-1 16,0-2 0-16,3 0-2 0,0 0 1 16,3-1 0-16,0-1 0 0,3-1 1 15,0 1 0-15,-1 0-2 0,1 0-5 16,0 0-9-16,0-1-16 0,-1 0-23 15,1 0-17-15,-3 5 34 0</inkml:trace>
  <inkml:trace contextRef="#ctx0" brushRef="#br0" timeOffset="186144.96">10873 17817 800 0,'33'7'281'31,"-32"-8"-268"-31,-32-5 34 16,31 6-8-16,0 0-7 0,0 0-8 0,0 0-7 15,0 0-6-15,0 1-3 0,2 1 0 16,2 1-4-16,6 1-4 0,7 2-1 16,2 3-5-16,8 0-6 0,4 5-2 15,6-3-1-15,-2 4 2 0,-2-2 6 16,0 3 4-16,-9-5 2 0,3 3 1 16,-3-4-1-1,-3-1 1-15,-5 0 0 0,-6-4 0 0,-5-3 1 0,-5-2 2 0,1 0 2 16,-1 0-1-16,0 0-4 0,0 0 4 15,0 0-10-15,-1 0-3 0,-7-3 4 16,-9-5-8-16,-4-1 9 0,-6-3 3 16,-6-2 1-16,5 1 1 0,-3-1 0 15,-1 2 0 1,2-1 1-16,-1 3-2 0,5-1 0 0,1 2 0 16,1 0 5-16,1 4 3 0,4-1 3 0,2 3 1 15,0 1-5 1,5 2-1-16,-3 2-1 0,1 0 0 0,1 0 0 0,-1 3 0 0,1-2 3 15,0 3 1-15,0-1 0 16,2 3 1-16,1 0 1 0,0 0-3 0,0 2 0 16,1 1 1-16,1-1-2 0,-1 3 2 0,3-4 3 15,-1 0-3-15,3 2-1 0,-1 1-1 32,-1 4 4-32,0 0 2 0,0 3 2 15,1 2 3-15,1 3-3 0,1 4-3 0,1 1-3 0,0 5-5 0,2 2 1 16,2 3-2-16,0 2 2 0,3-4 5 15,-2-3-2 1,-1-7 2-16,-1-4-1 0,-1-9-6 16,0-1 3-16,0-8-9 0,0 0-14 15,0-5-26-15,0 1-32 0,0-1 319 16,0 0-200-16</inkml:trace>
  <inkml:trace contextRef="#ctx0" brushRef="#br0" timeOffset="188744.11">14722 17705 986 0,'-1'0'108'0,"0"-1"108"0,1 0-142 16,0 1-69-16,0 0-4 0,0 0-2 15,0 1-3 1,-1 0 0-16,-1 2 0 0,-3 2 1 16,0 5 4-16,-3 3 7 0,-2 3 0 0,-2 4 1 0,-1 3-3 0,-5 5-5 15,-1 5-1-15,-5 4 2 0,-4 1-2 31,4 0 0-31,-8 4-1 0,0-4-2 0,-4-2 0 0,-6-2 1 0,6-4 2 16,-4-2 2 0,-1 0 2-16,-1 0 4 0,-6 0 2 0,2-2-1 0,4-1 1 31,-3-5-7-31,-5-1-2 0,-8-5-1 16,-4-1 2-16,-3-4-1 0,4-2-1 0,6-5 1 15,0-2 0-15,2-2-1 16,-2-6 1-16,-11-4 3 0,-8-6 0 15,-6-6 6-15,1-7 2 0,9-3-2 0,8-7-6 16,6-1-4-16,7-3-9 0,5 0-4 16,-2 0 0-16,-1 1-1 0,0 3 3 15,3 1 4-15,10 4 1 0,9 7 0 0,7 6 0 16,8 5 0-16,6 9-2 0,4 8 11 16,-2-1 17-16,2 1 16 0,0 1 13 15,0 0-2-15,0 0-9 0,0 0-11 16,0 0-10-16,0 0-7 0,0 0-9 15,0 0-2-15,3 1-3 0,-1 2-1 16,-1-1-3-16,2 0-3 0,0 2-2 0,1-1 1 16,3 1 2-16,2 3 3 0,4 1-1 15,4 1-1-15,3 3-1 0,3 2-1 16,4 0 4-16,2 3 3 0,-1 0 2 16,1-1 2-16,-3 0-1 0,-2-2 0 15,-4-3-1-15,-4-1 0 0,-2-2 1 16,-2-2 0-16,-1-2 1 0,-7 0-1 15,1-3 1-15,-4-1 1 0,0 0-1 16,0 0 1-16,-1 0-1 0,0 0-3 16,0 0-3-16,0 0-3 0,-2 1-5 15,0-3 1-15,-6-3 2 0,-2-1 1 16,-2-1 6-16,-7-4 4 0,2 4 0 0,3-2 0 16,0 3 0-16,3 1 0 0,1 0 0 15,2 3 0-15,3 1 0 0,1 1 3 16,1-2 2-16,-1 2 2 0,2 0 3 15,-1 2 0-15,-2-1-2 0,1 1-2 0,-1 2-3 16,0 1-3-16,0 0-3 0,-1 4 0 16,-2 2-2-16,0 5 1 0,1 4 1 15,-1 1 2-15,3 4 1 0,0 3 5 16,1-1 2-16,-1 2 0 0,0 0 0 0,0 2-3 16,1 2-1-16,1 0 1 0,3-1 3 15,-1-5 4-15,0-4 5 0,0-7-1 16,1-5-1-16,0-7-9 0,0-3-12 15,0-1-12-15,0 0-33 16,0 0 510-16,1-3-497 0,7-12 175 0</inkml:trace>
  <inkml:trace contextRef="#ctx0" brushRef="#br0" timeOffset="189230.69">14168 17745 1157 0,'2'2'72'15,"-1"-1"66"-15,1 0-117 0,3 0-9 16,1-1-5-16,6 1 0 0,0 0 1 16,3 1 7-16,-1-2 12 0,2 0 6 15,3 0 5-15,2 0-4 16,1 0-12-16,5 0-8 0,2 0-8 0,6-2-4 0,2 0-2 16,-1 0 2-16,-4 1 11 15,-8 1 16-15,-8 0 17 0,-4 0 8 0,-5 0-7 16,-2 0-14-16,0 0-17 15,-4 1-10-15,1-1-1 0,-2 0-5 16,0 0-4-16,0 0-4 0,0 0-5 16,-1 1-7-16,0 4 1 0,-4 8-11 15,-4 10-5-15,-3 8 6 16,-4 8 5-16,1 1 14 0,2 0 9 0,5-1 1 0,5 0 0 0,3-2 0 16,0 2-1-16,0-3 1 0,2-6 1 15,0-4-19-15,-2-7-34 0,0-8-303 16,-1-3 234-16</inkml:trace>
  <inkml:trace contextRef="#ctx0" brushRef="#br0" timeOffset="190281.47">1672 12348 1428 0,'0'0'116'0,"2"0"227"16,0-1-363-16,0-3-20 16,0-1 21-16,3-2 7 0,0-4 4 0,7-7 3 15,2-4 2-15,1 0 4 0,4-4 6 16,0 1 4-16,5 1 3 0,5-3 1 15,1-1-7-15,6-2-3 0,2 0-3 0,5 2-2 16,3 1 1-16,-2 4 2 0,0 6-2 16,-3 3 4-16,0 5-2 0,2 7-1 15,6 5-2-15,-2 7-6 0,-1 9-3 16,3 8-1-16,4 10 0 0,0 6 2 16,3 6 0-16,-2 5-5 0,-5 0-1 15,2 1-1-15,-2-2 3 0,-7-1 5 0,-6-3 0 16,-8-4-2-16,-9 0-6 0,-6-1-1 15,-4 3 0-15,-4 2 2 0,-7 2 6 16,-5 2 6-16,-11-3 2 0,-7 3 4 16,-8 3-2-16,-15 0 2 0,-7 0 2 15,-8-5 1-15,-5-7 2 0,-3-5-1 16,2-4 0-16,-7-1 2 0,-1-8 6 0,-5-3 4 16,-4-6 2-16,2-7-1 15,3-4-3-15,2-6-4 0,-10-9-3 16,1-11-2-16,-4-3-5 0,5-7-3 0,12-6-1 15,13-1 4-15,13-4 20 16,10 1 23-16,6-2 22 0,9 3 18 0,2 1 5 16,5 3-10-16,10 2-8 15,0-4-14-15,4-3-18 0,5-5-12 0,7-5-15 0,3-2-18 16,5-3-7-16,10-5-2 16,2 2-3-16,7-1 7 0,11 0-5 0,2 1-1 15,6 1-3-15,1 5 3 0,1 4 2 16,-1 7 2-16,-3 6 0 0,0 6-6 0,-9 4 1 15,-9 6-6 1,-4 6-5-16,-7 2-9 0,2 6-17 0,-1-1-17 0,0 5-25 16,2 1-23-16,-4 5-26 0,1 2 348 15,-4 1-180-15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58:24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7739 6500 904 0,'-27'13'21'0,"-1"-1"-9"0,-7 1 8 0,-2 0 3 15,-7-3 3-15,-3 1-4 0,-4 2-7 16,-4-3-4-16,-1 1 0 0,-4-2 1 15,-2-2 5-15,-6-2 9 16,-7-1 5-16,-6 0 1 0,-5-2-2 0,-1 3-4 16,3-4 0-16,-8 2 0 0,-6-2 0 15,-3 1-4-15,-6 1-8 0,6-3-2 16,-2 0-6-16,-5 0-2 0,4 0 0 16,0 1-3-16,6 0 2 0,12 0-1 0,1-2-1 15,2 0 0-15,5 1 1 0,8-2-2 16,18 3 2-16,17 0-1 0,11-1-1 15,14 1-1-15,9-1 9 0,-1-1 7 0,2 1 6 16,1 0 5-16,-1 0-10 0,3-1-7 16,-1 1-6-16,3 1-4 0,5 1-1 15,8-2 1-15,12 0 1 0,12 0 0 16,20 1 2-16,5 1-2 0,3-2 0 16,8-2 2-16,-2-1-2 0,6 1 1 0,15 0 1 15,9-3-2-15,11 3 1 0,8 2 1 16,7-4-2-16,7 8 0 0,0 1 1 15,2 0-1-15,-2 2 1 0,-8 1 0 16,-8-1-1-16,-9-1 0 16,-17 0 0-16,-8-2 0 0,-6-2 0 0,-11-1 2 15,-9-1-2-15,-16 0 1 16,-11 0 0-16,-14-2-1 16,-9 1-1-16,-11 1-1 0,-1 0-3 0,0 0 2 0,0 0 0 15,-1 0-1-15,-9 1 1 0,-6 5-1 16,-12 1 0-1,-15 2 4-15,-14 0 3 0,-17-3 0 0,-16 0 0 0,-6 0 1 0,-4-2-2 16,-12-1 1-16,-5 0 0 0,-6-1-1 16,-7-1 0-1,3-1 0-15,0 0 0 0,-1 0-1 0,1 0 1 0,10 0-2 0,-4-1 2 16,6-1-1-16,1-1 0 0,5 2 1 16,13-1-1-16,0-1 0 0,8 0 0 15,5 0 0-15,14 1-1 0,18 0 1 16,14 0-1-1,16 2 0-15,9 2-1 0,10-2-1 16,-2 2-1-16,3-2 3 0,2 0 5 16,-1 0-1-16,5-2 1 0,3 2-3 15,7 0-2-15,14-2-1 0,14 2 1 16,19 0 0-16,16 4 1 0,6-4-1 16,6 0 1-16,-1 0 0 15,2-2-1-15,8 0-13 0,7 1-18 0,5-2-23 16,8 2 696-16,5-1-482 0</inkml:trace>
  <inkml:trace contextRef="#ctx0" brushRef="#br0" timeOffset="13411.25">9422 13556 1641 0,'0'0'49'15,"-2"-1"-26"-15,2 1-43 0,-2 0-28 16,1 1 12-16,1-1 22 0,-3 0 10 15,1-1 3-15,-4 1-3 0,-3 1 0 0,-5 0 0 16,-7-1 0-16,-10 3 2 16,-5-1 1-16,-6 2 0 0,-10 1 0 15,-6 0 1-15,-5 1-2 0,-1 2 2 0,1-1 0 16,-2-2 0-16,2-1 2 0,-2-2 0 16,1 0-1-16,7-1-2 0,2 0-2 15,7 2-6-15,8-3-2 0,0 3-5 16,8-2-7-16,1 0-9 0,2-1-17 0,4 0-13 15,2-2-11-15,2-3 6 16,4 0-93-16,0-4-87 0,3-1 142 16</inkml:trace>
  <inkml:trace contextRef="#ctx0" brushRef="#br0" timeOffset="13741.58">8616 13237 1340 0,'-9'15'43'0,"-7"7"29"0,-8 7-83 15,-7 6 0-15,1-7 4 16,-4 2 1-16,-3-5 1 0,0 2 5 16,-1-2 3-16,1-5-1 0,6-1 2 15,4-5-1-15,7-2-1 0,0-2 0 0,5 0 0 16,1-2 0-16,1-1 0 0,7 0 1 15,-1 0 0-15,0-1 1 0,3 1 0 16,0-1-2-16,4 3 0 0,6 0-1 16,7 7 0-16,10 9 2 0,12 10-2 15,13 10-1-15,9 10 0 0,3 2 0 0,-5-3-2 16,-8-9 10-16,-13-12 3 0,-10-10 1 16,-6-5 3-16,-6-5-11 0,-3-2-14 15,-2-3-28-15,-2-2 682 0,-2 0-482 16</inkml:trace>
  <inkml:trace contextRef="#ctx0" brushRef="#br0" timeOffset="21553.68">8845 14149 1277 0,'3'0'70'0,"0"0"26"0,1-1-53 16,-2 1-39-16,-1-2-2 16,3 2 4-16,-3-2 5 0,0 2 11 15,-1 0 16-15,0 0 9 0,0 0 6 0,0 0-2 16,0 0-4-16,-1 0-7 0,1 0-6 16,-2-1-8-16,2 2-12 0,-3-1-9 15,-8 4-7-15,-8 0-6 0,-9 2 4 16,-9 4 1-16,-8 2 1 0,-8 2 3 0,-9 2 0 15,-2 2-1-15,-4 0 2 16,-4 2-2-16,1 0 1 0,-1 4 1 16,-5-1-2-16,0 1 2 0,-2 0 0 0,1-3-2 15,13-1 2-15,3 0-2 16,11-2-3-16,6 0 1 0,3-2-2 0,6 0 3 16,1-2 1-16,5 1 0 0,1 0 0 15,3-3-1-15,4-1 1 0,5-1-3 0,4-2-3 16,6 1-6-16,1-1-9 0,4-2-5 15,-1-1-6-15,2-4-11 0,1-1-13 16,0 1-21-16,0-1-18 0,0 0-9 16,0 2-88-16,-1-2 119 0</inkml:trace>
  <inkml:trace contextRef="#ctx0" brushRef="#br0" timeOffset="21936.71">7548 14143 1760 0,'0'0'46'0,"0"0"-23"15,-1 3-46-15,-1 1-11 16,-3 5 1-16,-5 8 9 0,-5 10 6 16,-4 5 2-16,1 7 8 0,1 1 6 0,3 3 1 15,1 5 1-15,1 1 0 0,-3 1 0 16,2 2 0-16,0-6 0 15,2-5 3-15,3-2 1 0,0-5 2 0,2-3-3 16,0-5 1-16,2-4 0 0,2-6-2 16,1-7 1-16,1-6-1 0,0 1-1 15,-1-2 2-15,1-2-1 0,0 1-2 0,0-1 2 16,1 1-1-16,5 1 0 0,2-2 4 16,6 1 0-16,7 1-1 15,7-1 0-15,10-1 0 0,7 3-1 0,5-2-1 0,3 1 0 16,-6 1-1-16,-8-3 0 15,-8 3 0-15,-6-2 0 0,-4 0 1 16,-1 0 2-16,-2 1-2 16,-1-2-13-16,-2 1-24 0,-2-1-39 0,1-1-358 15,-3-2 289-15</inkml:trace>
  <inkml:trace contextRef="#ctx0" brushRef="#br0" timeOffset="28067.18">9354 17633 1429 0,'17'9'96'0,"6"46"62"0,10-31-331 16,-86-55 336-16,29-5-261 15,22 14 17-15,-4 19 68 0,1 2 3 16,-10-4 2-1,-5 1 4-15,-6 0 3 0,-12 0 1 0,-11 3 0 0,-12-3 0 16,-11 4 2-16,-8 0 2 0,-5-2 2 16,-6 1-2-16,-7 0-1 0,-4-4-1 0,-6 2-2 15,2-3 0-15,-8 2 3 0,-9 3-2 16,-7-1 2-16,-3 1 7 0,-4-1-4 16,2 0-1-16,0-2 1 0,0 3-6 15,-3-1 0-15,2 0 1 0,0 2-1 0,4 0 1 16,0-1 0-16,6 1-1 0,0 0 0 15,2 1 0-15,13 1 3 0,1-2 7 16,11 3 6-16,5 0-1 0,7 2-2 16,14-1-3-1,13 2-3-15,9-2 2 0,8 1 1 16,5 4-2-16,0-4-2 0,3 3-1 16,5-1-1-16,5-2 1 0,8 1 3 0,7-4 1 0,2 2 0 15,4-4-2-15,2 3-5 16,2-3-5-1,0 0-4-15,0 0-5 0,0 0-7 0,0 0-10 16,0 0-12-16,0 0-15 0,0 0-14 16,0 0 15-16,0 0-102 0,4-1-138 15,6-2 185-15</inkml:trace>
  <inkml:trace contextRef="#ctx0" brushRef="#br0" timeOffset="31648.71">16332 12740 1306 0,'4'23'68'15,"-7"19"-343"17,2-12 394-32,0 7 12 0,0 7-131 15,2 7 0-15,0 6 0 0,1 9 0 0,1 9 0 16,0 10 0-16,1 17 0 0,0 15 0 15,0 16 0-15,-1 21 0 0,0 17 0 16,-2 18 0-16,-1 25 1 0,-5 10-1 0,1 17 1 16,-3 7 1-16,0 1-1 0,0-3 1 0,1-16 0 15,1-11-4-15,4-30 8 0,5-28 5 16,1-24 3-16,1-24 6 0,-2-20-7 16,-3-18-7-16,2-15-2 0,-3-13-1 15,0-16-3-15,2-7 3 0,-2-12 4 16,0-6-12-16,0-6-20 0,0 0-32 15,0 0-63-15,2-5 8 0,6-13 46 16</inkml:trace>
  <inkml:trace contextRef="#ctx0" brushRef="#br0" timeOffset="32171.18">16736 12227 1306 0,'26'0'273'0,"-28"26"-166"15,29-25-145-15,-90 58 43 0,58-20-8 16,2 22 0-16,-1 12 2 0,0 12 0 15,-3 8 1-15,2 16 0 16,-3 15 0-16,1 13 1 0,2 21 0 0,-4 19 1 16,2 12 0-1,5 21 0-15,0 2 1 0,5 8-1 0,6-1-1 0,-1-8 0 16,3 7-3 0,0-6 8-16,-1 4 6 0,1-1 1 15,-2-3 5-15,1 2-8 0,1-18-2 0,-6-12 4 16,1-22 2-16,-1-22 2 0,-2-19 1 15,1-15-3-15,-2-15-4 16,-2-11-2-16,-1-5-3 0,-1-9-3 16,0-6 2-16,0-12 1 0,-1-10-1 0,3-10 0 0,-1-9-1 0,0-7-2 15,1-4 0 1,0-6 0-16,0-2-2 0,0 0-2 0,0 0-1 0,0 0-3 0,0 0 0 16,0 0 2-16,0 0-4 0,0 0-4 15,0 0-2-15,0 0-19 0,0 0-11 16,0 0-12-16,0 0-25 0,0 0-8 15,1-9-123-15,3-3 131 0</inkml:trace>
  <inkml:trace contextRef="#ctx0" brushRef="#br0" timeOffset="43404.65">7707 4436 1206 0,'0'0'10'16,"0"0"-25"-16,0 0-7 0,-1 0 13 0,1 0 9 15,1 0 2-15,0 0 1 0,-1 0 6 16,0 0 6-16,0 0 5 16,0 0 2-16,0 0-1 0,-5 0-6 0,-3 0-4 15,-5 0 2-15,-11 0-2 0,-11 0 3 16,-17 0 0-16,-4 0-6 0,-7 0-2 15,-5-4-1-15,1 3-3 0,-4-1 0 16,-10-2 0-16,-8 0 0 0,-5-1 0 0,-8-1 1 16,0-3-1-16,-8 0 1 15,-2 0 1-15,-4-1 0 0,2 2 0 16,0-1 1-16,-5 2 0 0,-4 1 0 16,-4-1 2-16,0 1 4 0,-6 1 1 0,1 4 3 15,-4 1 2-15,-2 1-2 0,-2 2 2 16,-1 3-3-16,-2 3-3 0,-3 2 0 15,-2 1-2-15,1 3-1 0,3-2-1 0,-2 2-3 16,9 3-1 0,2 0-1-16,2-2-1 0,1-1 3 0,3-2 6 0,4 1 0 15,2-3 6-15,10-2-2 0,-2-1-5 16,2-3-1-16,2 0-2 0,7 0-2 0,4-2-1 16,0-3 0-16,2 1-1 0,3-1 0 15,6 3 0-15,9-3-2 0,6 0 0 16,3-3 0-16,4 0 0 0,5 2 1 15,12 1 0-15,5-1 0 0,9 1 0 16,5-2 0 0,1 2 0-16,4 0-1 0,2-2 0 15,-2 0 0-15,2-1 0 0,-1-4 1 16,6 5-1-16,1-4 0 0,4 3 2 0,4-3-2 16,-2-1 6-16,6 4 14 0,1-4 13 0,0 3 7 15,1-2-2-15,2-4-10 16,-4-6-16-16,3-7-4 0,3-11-5 0,0-5-3 15,2-6-1 1,3-5-4-16,1-3-1 0,6-8-5 0,1-8-4 0,2-7-2 0,-1-5-1 16,0 1 6-16,-3 3 4 0,3 2 7 31,-2 6 1-31,-3-5 0 0,-1 0 0 0,-5 2 0 16,-2-1 1-16,2 9 1 0,-5 6-1 15,2 1 0-15,-1 10 0 0,1 1-1 16,0 3 0-16,4 3 1 0,0 3-1 15,1 3-2-15,1 5-2 0,-1 4-9 16,0 4-1-16,2 2 2 0,-1 3 1 0,-1 2 7 16,2 4 3-16,-1 2-1 0,-4 2 3 15,4 2-7-15,-1 0-5 0,2 2 0 16,3 1-6-16,4-1 9 0,5 0 2 16,3 2 2-16,4 2-1 0,5 1 2 15,5 1 1-15,6 2 0 0,8 0 1 0,7 2 1 16,7-1-1-16,9 3 1 0,2 3-1 15,7-4 0-15,9 3 1 16,4-2 0-16,10 0 0 0,-3-2 0 0,1-1 1 16,2-3-1-16,0 1 0 0,4-3 0 15,-1 0 0-15,-1 0 0 0,3-2 0 16,1-2-1-16,1-1 0 0,1-1 1 16,2 1 0-16,9 2-1 0,0-1 1 15,4-1 0-15,2 3-1 0,-3-1 1 0,5-1 0 16,-1 2 0-16,-4-2 0 15,3 2 0-15,-4-2 0 0,-1 0 0 0,-1 2 0 16,-3-1 0-16,-1 1 0 0,-1 0 0 16,-1 1 0-16,-3 1 1 0,3 1-1 15,-2 1 0-15,-2 1 0 0,-7 1 0 0,-5 1 0 16,4-1 0-16,-4 1 0 16,-3 0 0-16,-6-4 0 0,-9 3 0 0,0-3 0 15,-2 1 0-15,-3 0 0 16,-6-1 1-16,-6 2 0 0,0-2-1 0,-7 1 0 15,4-1 1-15,-2-2-1 0,-5-1 0 0,3-1 0 16,-8 0 0-16,-5 1 0 0,-5 0 1 16,0-2-1-16,-4 2 0 0,-2 0 0 15,1 0 0-15,-8 2 0 0,-3 0 1 16,-6-1-1-16,-7 0 0 0,-4-1 1 16,0 0 1-16,-4 0-3 0,-1 3 0 15,1-3-2-15,-2 0-2 0,-2 2 3 16,2 0-1-16,-2 0-1 0,0-1 1 15,2 1 0-15,0 2 0 0,0-1 2 16,4 5-2-16,-1-1 2 0,2 1 0 16,1 4-1-16,-1 1 0 0,5 2 1 15,-3 1-2-15,1 1 1 0,0 2 0 0,0 2 0 16,5 6-1-16,-1-1 2 0,1 3-2 16,-2 4 0-16,-1 3 0 0,-1 3-2 15,3 7 1-15,-3 1 2 0,1 5-1 16,1 1 2-16,-2 1 1 0,3-3-1 0,-3-1 0 15,1-2 1-15,-2-1-2 0,-2 1 1 16,0 0 0-16,-1-2 0 16,0 1 1-16,-2-2 1 0,2-5-1 0,1-1 1 15,-2-3-1-15,0-5-1 0,-2-1 1 0,0-4-2 16,-3-3 0-16,-1-1 1 0,-1-4 1 16,0-3 0-16,0-1 2 0,-1-3 0 15,0 2-1-15,1-3 0 0,0 0 1 16,0 0-1-16,-1-1 0 0,1-1 1 15,0 1-2-15,1 0 1 0,0 1 0 16,0-1-1-16,-1 1 0 0,1-2 1 16,-1-1-1-16,0-3 1 0,0 0-2 15,-1 1 4-15,-1-1 4 16,1-1 0-16,0 0 5 0,-3 0-5 0,2 0 2 0,-1 0 0 16,-4 0 1-1,-2 3-1-15,-3 0-2 0,-5 0-2 16,-4 1 0-16,-2 1-1 0,-3 0-1 0,-1 1 0 0,-2-1-2 15,-5 2 1-15,-2-1 0 0,-6 1-1 16,-3-1 1-16,-1-3 0 0,-2-2-1 0,6-4 2 16,2 0 0-16,2 0 0 0,1-1 1 15,2-1 1-15,3-1-2 0,3-4 1 16,7 1 1-16,3 1-1 16,2-1 1-16,2 3-1 0,1 0-2 0,4 0 0 0,0 2 0 15,6-1-2-15,2 2-4 0,1 0-5 16,-4-1-11-16,2-1-12 0,3 2-20 31,-2-2-24-31,2 0 168 0,-2-7-89 0</inkml:trace>
  <inkml:trace contextRef="#ctx0" brushRef="#br0" timeOffset="58119.68">17203 4325 1509 0,'8'-3'30'0,"-2"0"-32"16,-4 2-17-16,-1 1-10 16,-1 0 8-16,0 0 10 0,0 0-1 0,-1 0 9 0,-1 0 2 15,2 0 1 1,0 0 9-16,0 1 0 0,-6 0-1 0,1 0 0 0,-3 0 0 15,-8 2-3-15,-2 1 2 0,-10 1 6 16,-10 0 4-16,-9 2 4 0,-14 1 1 16,-6 1-3-16,-10-2-5 15,-7 0-3-15,-11 0-3 16,-11-1-2-16,-9-4-1 0,-5 0-2 0,-6-2 0 0,-7-1-1 16,-6-2-2-16,-5-3 1 15,-10-2-1-15,-1-1 0 0,-2 0 1 16,-12-2 0-16,3-2-1 0,3-2 0 15,-8-1 0-15,6-1 0 0,6 1 0 0,-1-2 0 16,0 2 0 0,1 1 0-16,7 2 0 0,-15 2 0 0,12 2 0 0,6 4 1 0,3 1-1 15,10 3 0-15,8 1 0 0,9 3 0 16,6 4 0-16,10 2 0 16,0 2 0-16,1 2 0 0,1 3 0 0,6 1 0 15,10 3 0-15,-3 0 1 0,2 3-2 0,2 1 1 16,-1 0 0-1,11 1 0-15,4-4 0 0,0-4 0 0,-10-4 0 0,-4-4 0 0,-3-2 0 32,3-1-2-32,8-5 1 0,5-1 0 0,4-3 0 15,-4-1 1-15,6 2 1 0,4 1-1 0,6-1 1 0,10 2 0 16,1 0-1-16,1 2 1 0,-2 0-1 16,-3-2 0-1,5 0 0-15,6 0 0 0,7 0 0 0,10 0 0 0,3 0 2 31,5 0-1-31,2 0 0 0,2 0 7 16,8 0 8-16,-1 0 12 0,1-1 13 16,0 1 11-16,-1-1-6 0,2-1-7 15,0-3-11-15,0-5-9 0,2-6-1 16,3-10-4-16,1-8-4 0,1-6-7 0,-4 0 1 16,2 2 8-16,-1 3 4 0,-2-3 1 15,0-3-2-15,-3-3-7 0,-2-4-5 0,-2-2-1 16,0-2 1-16,-2-1-3 0,3 0 2 15,-4 2 0-15,3-2-2 0,-2-2-2 16,-2-2-2-16,-2-1-2 0,-1 0 2 16,-3 3 1-16,1 2 0 0,1 4 2 15,-2 5-1-15,0 2-2 0,0 4-1 0,2 3-2 16,2 4-1-16,4 5 3 0,3 5 1 16,0 5-1-16,3 2-1 0,0 4-3 15,1 0-6-15,2 2-2 0,-1 4-1 16,1-1 0-16,3 3 4 0,1 0 1 15,4 0 0-15,2-1 3 0,10 0 1 16,4 2 0-16,5-4 2 16,7 2 2-16,4 0-1 0,3-1 1 0,8 1 3 15,7 0-2-15,13 3 3 0,22 0-1 0,11 4 0 16,17 2 1-16,8 0 1 0,17 3 0 16,8-1-9-16,15 5-3 15,10 2-5-15,-9-2 0 0,0 3 9 0,-3-3 3 16,-3-3 3-16,-2 0 2 0,11 1-1 15,2-2 0-15,-5 0 1 0,11-1 0 16,-6-3-1-16,-6-1 1 0,10-2 0 16,-11 1-1-16,-3-1 1 0,9-1 0 0,-7-1 0 15,3 0 0-15,9-3 0 16,-7 0 0-16,-5 0 0 0,4 0 0 0,-9-2 0 16,-6-2 1-16,-8 0-1 0,-7-4 1 15,-10-1 1-15,-5 1-1 0,-8 0 1 0,-4 0 0 16,-6 6-2-16,-3-1 1 0,-6 3 0 15,-9 1-1-15,-5 6 0 0,2 1 0 16,-1 2-1-16,-10 2 1 0,-5-2 0 16,-14 2-1-16,-4 1 1 0,-2-1 0 15,-5-2-1-15,-5 1 0 0,-6-1 1 16,-7-3 0-16,-8 1 1 0,-5-2 0 16,-5-1-1-16,-5-1 0 0,-4-1-2 0,-1 3-5 15,2-1-4-15,-5-1-2 0,0 2-1 16,0 0-2-1,-3 2 0-15,0 3 0 0,0 4 2 0,-3 9 5 16,-3 9 3-16,-7 8 2 0,-4 10 3 0,0 9-1 16,0 7 2-16,1 3 1 0,-6-1-1 15,4-3 1-15,-1 1 0 0,5 0 0 16,4 3 0-16,2 1 0 16,2-3-1-16,7-3 1 0,2-6-1 0,4-8 0 15,4-3 1-15,1-8 1 0,0-7-1 0,-3-3 1 16,-3-9 1-16,-3-5-4 15,0-2 1-15,-2-3 1 0,-5 0 5 0,-5 1 4 16,-6 0 2-16,-7 0 5 16,-8-1-4-16,-6-1 1 0,-7-4 0 0,-12-3-4 0,-13-2 0 15,-3-5-6-15,-6-1-1 0,0-2-1 16,7 0 3 0,5-1-15-16,5-1-25 0,4 3 37 0,2-1-20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59:41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22151 5361 1172 0,'2'9'307'0,"0"-9"-277"0,-2 5-106 15,3 0-45-15,-3-5 84 0,0 13 15 16,2 0 16-16,-2 5 2 0,1 6-1 16,-1 5 0-16,0 10-2 0,-2 9 8 0,-2 9 4 15,1 12 2-15,-1 12 11 0,-1 18-7 16,1 19-1-16,-2 15-12 0,0 21 17 16,0 20 4-16,-4 12 2 0,1 23 13 15,-2 11-25-15,-1 16-4 0,0 18 0 16,2 8-1-16,1 8 0 0,1 7-1 0,8 1-1 15,-1-2 16-15,1-5 4 0,4-14 12 16,-3-17 7-16,2-24-14 0,0-12-6 16,-3-16-10-16,0-10-6 0,-1-2-2 15,-4-9 1-15,3-6-1 0,-4-8 0 16,1-18-6-16,3-15 19 0,-3-18 5 16,2-21 1-16,-1-16 8 0,-1-9-21 15,0-10-8-15,2-12-4 0,3-8-20 16,0-14-5-16,0-7-22 0,0-5-56 15,3-3-21-15,7-17-136 0,12-30 143 16</inkml:trace>
  <inkml:trace contextRef="#ctx0" brushRef="#br0" timeOffset="1216.1">22277 4942 1827 0,'0'-1'-16'15,"0"0"-54"-15,0 0-10 16,2 1-6-16,0 0 53 0,-1 1 13 15,2 0 8-15,-2 0 3 0,4 1 2 16,5-1 4-16,10-1 1 0,12 0 4 16,7 0 5-16,8-1 3 15,6 1 0-15,2-2-1 0,12 0 0 0,3 0-4 16,17 1-1-16,11-3-2 0,5 2-2 16,12 0 0-16,6 2 2 0,15 0-1 15,14 1 2-15,13 6 1 0,18-3-8 0,2 3-5 16,19 3-3-16,6 2-5 0,-4 3 4 15,18 3 3-15,-11 1 2 0,12 1 3 16,1-1 2-16,-4 4-2 0,10-3-2 0,-14 1-7 16,11 2 0-16,-8-5 1 0,-2 1 4 15,-2-4 4-15,-18-3 1 0,5-3 2 16,-18-3-2-16,-9-2 2 0,6-4 2 16,-13 0-1-16,-10 1 3 0,2 0 2 15,-12 4 3-15,-11-2 3 0,-5 3 1 0,-15-1-3 16,-10 3 2-1,-12 0 0-15,-14 1-3 0,-15 1 0 0,-12 3-3 0,-7 2-3 16,-3 6-2-16,-5 0-1 0,-7 2-3 16,-5 0-1-16,-8 1-1 0,-4 2-2 15,-3 6 1-15,-4 4 1 0,-3 4 1 16,-2 4 1-16,-2 4 1 0,-2 7-1 16,-2 5 3-16,0 8 2 15,0 13 0-15,2 10 1 0,-1 13 0 0,2 9-1 16,2 10 1-16,1 14 1 0,6 9-1 15,1 11 0-15,6 16 2 0,4-1-3 0,0 10 1 16,4 11-1-16,-1-6 0 16,-6 7-1-16,2 4 1 0,-3-6 0 0,-1 7-1 15,3 0 2-15,-7 1 4 16,-3 7 6-16,-2-4 2 0,-2 1-2 0,-2-1-2 0,-1-8 0 16,-2 11 0-16,-1-3-1 15,0 2-1-15,-4 7-4 0,3-2-1 0,0 4 1 16,3-4-1-16,1-1 0 0,2-1 0 15,-1-22 0-15,1-7 0 0,3-17 0 16,0-22-2-16,-1-13 0 0,0-20 0 16,-3-16 0-1,-1-13 0-15,-3-14 0 0,-2-12 4 0,1-13 1 0,-3-12 3 0,2-10 1 16,-1-6-7-16,-2-1 0 0,-2-1-1 16,-4 1 3-1,-5-1 1-15,-6 0 0 0,-12 0 4 0,-13-1-2 0,-9-2 0 16,-9-4 0-16,-8-2 1 15,-2-3-2 1,-11-6 0-16,-12-6-1 0,-10-2 0 16,-7-3-1-16,3-1 1 0,-11-4-3 0,-4-1 0 15,-1 4 0-15,-6-2-2 0,-3 1 2 16,-5 1-1-16,-4 0-1 0,-15 0 1 16,1 1-1-16,-1-2 0 0,-14 1 1 15,-2 1-1-15,6-4-3 0,-18 0 0 16,5-2 1-16,4-1 1 0,-17 0 1 15,11 4 0-15,1 0 0 0,-19 4 0 0,15 3 0 16,-9-1 0-16,-5 6 0 0,21 2 3 16,-14 3 3-16,7 9 9 0,16 4 7 15,-18 3-1-15,14 4-4 0,12 3-7 16,-15-3-7-16,19 3-2 0,9-1-1 0,-3-2 0 16,13-1 2-16,3 1 0 0,6-4 2 15,9 1 4-15,1 1 3 0,12-1 6 16,2 3 2-16,10-2 1 0,20-1-3 15,0-2-6-15,2 1-4 0,4-4-4 16,5 0-2-16,11 1 2 0,14-1-2 16,10-1 0-16,8 0 2 0,10-1-3 0,4-1 2 15,7-1 0-15,5-1 1 16,0 0 3-16,0 0-6 0,0 0-6 0,0 0-17 16,1 0-27-16,0 0-21 15,0 0-33-15,0 0 679 0,1-5-439 0</inkml:trace>
  <inkml:trace contextRef="#ctx0" brushRef="#br0" timeOffset="14668.43">9346 11240 1157 0,'25'6'158'16,"-383"49"-165"15,293-53 7-15,-2 1 1-16,-2-1 0 0,-8-2-1 15,-2 0 0-15,-2-3 4 16,-2 1 0-16,0 1 2 0,1-2 5 0,-2 0 2 0,-8 2 1 16,-4 0 0-16,-5 2-5 0,1-1-4 15,-1 2 5-15,-11 2 3 16,-12 0 2-16,-5 4-1 0,-10-1-5 16,-7 2-6-16,-7 0 0 0,-10 0-3 0,-11 1 1 15,-3-2 1 1,0-1-2-16,-12 0 1 0,4 0 0 0,-1 0 0 0,-10 2 0 15,11-3 1-15,-8-1-3 0,0 0 1 16,9-3-1-16,-10-1 0 0,9 5 1 16,8-3-1-16,-13 3 0 0,9 3 1 0,4-6 0 15,-11-1-1-15,12 0 1 0,8-2 0 16,-4-2 1-16,20 2-1 16,7-1 0-16,6 1 0 0,8 3 0 0,8 1 0 15,4-3 1-15,7-1-1 0,6-1 1 0,0-3-2 16,7 0 1-16,4-1 0 0,6 0 0 15,13 1-1-15,3-1 1 0,4-1-1 16,9-2 2-16,2 1 1 0,11 0 4 16,8 1 6-16,8 3 1 0,8-4 4 15,3 1 2-15,3 1 2 0,3-3-3 16,2 2 2-16,0 0-6 0,4-3-4 16,-1 3 2-16,1-4-4 0,0-4-1 15,-1-4 0-15,0-7 0 0,0-5 1 16,-1-7 2-16,0-4-1 15,2-10-4-15,-1-2-2 0,3-5-2 0,1-8-1 16,0-2 1-16,2-5 3 16,0-3 0-16,0 0 1 0,0-6-1 0,-3 0-1 0,3-8 0 15,-7-6-1-15,4-1-1 16,-2 0-1-16,-3-2 4 0,3 0 6 16,-3-4 5-16,2 0 7 0,-2 0-3 0,-1-4-1 0,-1-1-2 15,-1-6-4-15,1 0-4 0,-1-9 0 16,-3 0-3-16,1-7 2 15,-3-6 0-15,-1 1-3 0,3 0 2 0,-3 4-3 32,1 5 1-32,-3 9-3 0,0 11 5 0,5 12 5 15,6 8 3-15,4 4 5 0,6 3-7 16,1 3-4-16,0 0-3 0,0 0-1 16,-1-2-16-16,1-8-5 0,0-3-10 15,-1 5-4-15,1 7 17 0,0 8 5 16,0 7 9-16,0 4 1 0,-2-3-3 15,2 6-6-15,0 7-3 0,0 4 0 0,-1 8 4 16,1 5 5-16,0 5 2 16,0 1-1-16,0 3 1 0,1 1 0 15,-1 3 0-15,2 2 2 0,-2 1 1 0,1 3-1 16,-1-1 0-16,0 2-2 0,0 1 0 16,2 1-1-16,1 0-1 0,4 1-3 15,2-1 3-15,0-1 1 0,1 6 2 16,1-2 2-16,-2-1-3 0,5 4 0 15,-3-5-3-15,-2 0 0 0,1 1-1 16,-6-2 1-16,2 3-1 0,4-3 1 0,3 3 1 16,-1-1-1-16,5-1 1 0,1 1 0 15,3-4-1-15,5 0 2 0,-1-1 0 16,6-2 0-16,-2 1-3 0,6-2-5 16,6 2-5-16,6-3-3 0,0 3 1 0,5 0 3 15,2 1 3-15,2 0 4 0,7-1 1 16,0 2 2-16,-3 1 2 0,-1-1 0 15,-4 0 0-15,-1 3 1 0,-2-1-1 16,5 2 0-16,1-1 0 0,5 0 0 16,3 2 0-16,1-1 1 0,4 0-2 0,-3 1 1 15,2 1 1-15,6 0-2 0,2 1 1 16,8-2 1-16,3 2-1 16,2-1 0-16,0-1 0 0,5 3 0 15,-2-3 0-15,5 2 0 0,0-2 0 16,-6 0 1-16,1 1 0 0,2 1 1 15,3-1 0-15,2 1 0 0,-2-1-1 0,-4 1 0 16,6 0 0-16,4 2 0 0,-1 1-1 16,2-1 0-16,-11 2 0 0,7-1 0 15,7-1 1-15,4 2 0 0,6 0 0 16,-6 0 0-16,8 2 0 0,2-2 0 16,-4 1 0-16,1-1 1 0,-4 0-1 0,-1 0 1 15,2-1-1-15,1 1-2 16,-7-2 2-16,4-1 0 0,1 0 0 0,-5-1 1 15,0-1-1-15,-6-1 1 0,6 0 0 16,0 2-1-16,0 1 1 0,0-3 0 0,-6 1-1 16,6 0 0-16,-3-3 1 0,-3 2-1 15,-1-2 0-15,-3 4 1 0,8 0-1 16,1 0 0-16,0 2 0 0,-2 0 0 16,-1 1 0-16,5 1 0 0,-2 0 0 0,-1 0 0 15,-7 1 1-15,-6 1-1 0,7 1 1 16,-3 1 0-16,-4 3 0 0,-8 0 0 15,-10 0-1-15,-3 3 0 0,-6-1 0 16,4 3-1-16,-8 4 0 0,-7-2 0 16,-10 0 0-16,-11 1-2 0,-4-1-1 15,-8 0-2-15,-4 1-4 16,-3-1 0-16,-3 2 0 0,-1 2 2 0,-3 3 3 16,-3 4 4-16,-1 3 1 0,1 6 0 15,-3 4 2-15,1 5-1 0,-2 5 0 16,0 2 0-16,-2 5 1 0,1 4-2 0,1 5 2 15,-2 5-1-15,2 6 0 0,1 9 1 16,0 2-2-16,2 4 1 16,1 0 1-16,0 0-2 0,1 5 1 0,0 3 2 15,2 3 3-15,-2-1 0 0,1 0 4 0,0 2 2 16,-2 4 2-16,1 1 3 0,-2-2 0 16,1 3-2-16,1 0 3 0,-3 0 3 15,3 3 1-15,-4-2-3 0,-1-3 1 16,-1 9 7-16,-3 9 4 0,2 12 5 15,-1-4-7-15,1-13-7 0,1-21-7 0,-3-21-5 16,0-10-3-16,-2-4-5 0,0 2-2 16,1 5 0-16,-3 11 1 0,-2 25 4 15,-1 20 1-15,-1 19-1 0,6 1 17 16,1-23 22-16,2-29 9 0,5-30 3 16,-4-22-19-16,0-14-28 0,0-2-9 15,-2 0-1 1,2 0-1-16,-2 1 0 0,0-4 2 0,0-7 0 15,-2-5 1-15,2-6-3 0,0-5-8 0,0 0-3 16,0 0-2-16,0 0 5 0,0 0 7 16,0 0 6-16,0 0 4 0,0 0 2 0,0 0 1 15,0 0-1-15,0 0-2 0,0 0 0 16,0 0-3-16,0 0 0 16,0 0-2-16,0 0-2 0,0 0-2 0,0 0-2 31,0 0-2-31,0 0-1 0,-4 4-2 0,4-2-1 0,-1 3-1 0,1 0 1 0,3 3 2 31,-3-1 1-31,1 1 3 0,-1 0-2 16,-2-4 0-16,1 2 0 0,1-2-3 15,-1-1 0-15,0 0-1 0,-2-1 1 16,1 2 2-16,1-1 3 0,-1-1 1 0,0 2-1 16,1-1 1-16,-3 1-3 0,2 1 1 15,-1 3-2-15,-1-3 0 0,2 6-1 16,1-2 2-16,-1 0 1 0,0-2 1 15,-1 0 3-15,0 2-3 0,2 0 2 16,1 2-1-16,0-2 0 0,0 5 1 16,0-2 0-16,1 2 0 0,-1-1 1 15,0 1 1-15,-1-3 0 0,-2-4 0 0,2 2 0 16,0-4-3-16,0 2 0 16,0 0 0-16,0-3-3 0,-2 3 0 0,1-2-3 15,-2 0-3-15,1 1-3 0,-1-3-2 16,1 0 0-16,-2 2 3 0,-2-4 6 15,2 2 3-15,-2 2 3 0,0-3 1 16,-1 3 0-16,-2-2 0 0,-1 3 0 0,0-1 0 16,-3 2 1-16,-1-1 0 0,-3-1-1 15,-6 0 1-15,-3-2 0 0,1 0 0 16,-1-2-1-16,0-1 1 0,-2 0 0 16,-3-2 0-16,-2-3 0 0,-4 1-2 15,2-1 1-15,-4 1 1 0,-1-1-1 0,3 1 0 16,-2-2 0-16,3 0-4 0,7 0-2 15,5 2-5-15,4-1-15 0,3 2-12 16,5 0-13-16,2 0-24 0,10 3-19 16,0-1-3-16,0-7 44 0</inkml:trace>
  <inkml:trace contextRef="#ctx0" brushRef="#br0" timeOffset="16114.25">4550 13781 1932 0,'1'0'49'0,"0"0"-25"0,-1 0-27 0,0 0-4 0,0 0-5 16,-1-2-3-16,0 2-3 16,1-2-3-16,0-1 1 0,2-3 4 0,2-5 5 15,1-8 5-15,6-8 6 0,3-10 3 16,4-11 6 0,2-11 4-16,3-7 0 0,-1-5-3 0,2 0-2 0,0-2-1 0,-1-6 2 15,-2-5-2-15,2-6-1 0,-1-9-3 31,3-4-1-31,3-5-1 0,1-7 0 0,4 3 0 16,-2 2 0-16,0 5-1 0,-6 12-3 16,-2 2-3-16,-3 8 1 0,-2 6 1 15,4 9 4-15,-3 9 0 0,-1 10 2 16,-1 13-1-16,-2 8 3 0,-5 10 2 16,0 6 8-16,-3 4 4 0,-4 3 1 0,0 2-2 15,1 2-8-15,-4 1-6 0,0 0-7 16,2 1-14-16,3 5-7 0,2 8-1 15,6 19-8-15,6 23 6 0,5 23 5 16,4 22 0-16,0 10 12 0,-1 3 8 16,1 5-1-16,-1 2-8 0,7 4-5 15,5 3-10-15,2 3 1 0,2 4 10 16,-2-5 5-16,-1 0 10 0,0-4 0 16,-2-11 0-16,-1-13 3 0,-5-17 2 15,-5-14 3-15,-6-14 3 0,-5-9-6 0,-4-6-6 16,-4-8-6-16,-2-8-3 0,-4-10 0 15,-1-10-6-15,-1-5-9 0,0 1-19 16,-4-1-12-16,-1-5 3 0,-2-1 15 16,-2-3 23-16,-5-8 17 0,-8-4 13 15,-4-10 3-15,-9-9-3 0,-10-10-2 0,-5-8-5 16,-9-14-3-16,-19-9 0 0,-10-6-1 16,-13-5-2-16,-10 1 2 0,-2-3 1 15,-9-1-4-15,-6 6-3 0,-2 1-10 16,3 10-11-16,3 7-5 0,5 6-5 0,6 8 6 15,11 4 8-15,21 9 10 0,11 9 5 16,9 10 5-16,16 7 4 0,12 7 7 16,15 4 16-16,12 4 22 0,6 2-8 15,2 0 10-15,1 0-8 0,7 0-23 16,10 1 4-16,13 2-16 0,18 0-7 16,15 5-1-16,10-4 0 0,8 2-1 15,11 2-1-15,4-3 3 0,2 1 1 16,1-3 4-16,-5-3 0 0,6-1-2 15,6-3 0-15,1-2-1 0,0-1-3 16,-2-3 6-16,-4 4 5 0,-3-7 4 0,-10 4 7 16,-9-1-1-16,-12-2-6 0,-5 4-4 15,-4-1-5-15,-3 1-4 0,-5 2-1 16,-11 1 0-16,-9 0 0 0,-5 4 0 16,-12 0 2-16,-6 1-2 0,-2 0 2 15,-8 0 1-15,3 0-1 0,-3 0-3 16,-2-1-1-16,0 1-5 0,-4 2-7 0,-3 8-2 15,-12 11-1-15,-15 9 2 0,-11 13 9 16,-10 6 5-16,-4 6 3 0,-2 2 2 16,-8 3-2-16,-2 2-2 0,-12 2 1 0,-8 6-2 15,-3 10 1-15,-5 4-1 16,5 3-1-16,-7-2-1 0,2-3 0 0,7-2-1 16,5-4 2-16,15-4 1 0,6-8-1 15,5-8 1-15,2-4 0 0,2-10 0 16,0-2 0-16,4-3 0 0,8-3 1 15,8-7 4-15,7-5 2 0,11-6 2 0,2-5-4 16,6-3-1-16,4-1-2 16,4-5 0-16,3 1 1 0,-1-1-1 15,3-2 3-15,0 0 1 0,0 0-1 0,0 0-1 16,0 0-3-16,0 0-5 0,0 0-6 16,0 0-4-16,-1 0-9 0,1 0-7 15,-1 0-7-15,1 0-15 16,1 0-16-16,0 0-9 0,2 0 8 0,3 2 32 15</inkml:trace>
  <inkml:trace contextRef="#ctx0" brushRef="#br0" timeOffset="19498.77">10039 8176 810 0,'-16'7'69'0,"1"-3"36"0,0 1-21 0,0-3-24 16,2-2-10-16,1 1-4 0,3-1 1 16,4 0 4-1,1 0 11-15,4 0 4 0,-1 0 3 0,1 0-7 0,0 0-12 16,-3-3-13-16,2-3-14 0,3-2-4 16,3-1-5-16,4-6-1 0,6-3-4 0,3-4-8 15,7-4-4-15,3 1 0 0,4 2 1 16,8 0 5-16,4 2 5 0,9 0-1 15,4-1-3-15,3 0-2 16,6-1-10-16,1 6-2 0,4 0 1 0,7 3-1 0,3 3 8 31,5 3 2-31,-1 4-3 0,-6 4 1 0,-3 7-3 0,0 2-4 0,6 7-2 16,3 6-2-16,-3 4-1 0,-9 5 2 16,-14-1 5-1,-13 0 3-15,-10-1 2 0,-8-6 2 0,-3 0-3 0,-6-3 0 16,-3-3-1-16,-4-1-3 15,-5-7 2-15,-3 0 0 0,-3-3-1 16,-1-5-3-16,0 1 0 0,2-2-3 0,-2 0 5 16,1 0-2-16,-1 0 3 0,2-5 2 0,1-3 1 31,4-13 3-31,3-12 0 0,2-14 0 0,2-7-4 0,-3 0 0 0,2 6 0 16,-1 1 8-1,0 4 5-15,3 2 4 0,-1-1-1 16,-3 5-1-16,-1 4 4 0,-4 8 10 15,-1 10 15-15,-1 6 7 0,-1 5 1 16,-4 2-11-16,1 2-14 0,1 0-11 16,-1 2-11-16,0-2-1 0,0 1-12 15,-1 3-7-15,1 5 0 0,0 11 0 0,1 13 9 16,0 13 8-16,3 12 0 0,2 6 2 16,-2 6 0-16,3 6 2 0,-1-1 0 15,0-4 1-15,0-5-1 0,0-11-1 16,-3-8 1-16,0-9-2 0,-1-7 1 15,-2-7 0-15,0-9-3 0,-4-4-4 16,0-6-1-16,-3 0-1 0,-1-3 2 0,-4-2 6 16,-11 0 3-16,-8-3 7 15,-12-6 3-15,-4-2-3 0,-6-3-3 16,3-2-2-16,1-2-4 0,6 0-1 16,9 5 0-16,8 1-3 0,9 6-2 0,6 3 0 15,4 2-5-15,2-1-5 0,5 2-10 16,0 0-26-16,0 0-30 0,0 0-19 15,0 0-21-15,0 0 80 0,-4-4 10 0</inkml:trace>
  <inkml:trace contextRef="#ctx0" brushRef="#br0" timeOffset="19902.95">10435 7584 2063 0,'-4'7'-48'0,"-5"8"-73"16,-8 10-12-16,-6 12 86 0,-6 6 44 15,-7 7 2-15,-6 1 1 0,-10 1 0 16,-1 0-1-16,0-4 1 0,7-7 0 0,7 0 0 15,4-4 1-15,3-1 2 0,0-6 1 16,3-3-1-16,5-7 0 16,6-4-3-16,8-2 2 0,3-4 1 15,2 2 1-15,4 0 1 0,0-3-1 0,3 0 0 16,1 1-2-16,5 2-1 0,8 2-3 16,5 4 0-16,10 2 2 15,8 5 0-15,9 2 4 0,14 5 1 0,12 2 0 16,5 3 1-16,4 2 1 0,-6 2-2 15,-9-2-2-15,-12-3-2 0,-17-9 6 0,-13-9-4 16,-10-6-30-16,-3-3-54 0,1-5 201 16,3-4-124-16</inkml:trace>
  <inkml:trace contextRef="#ctx0" brushRef="#br0" timeOffset="20951.24">19424 8896 1521 0,'17'-11'40'0,"-3"0"-18"0,3-3-15 15,-2 1 4-15,3-2 0 0,1-2 0 16,2-4-7-16,5 0-3 0,3-6-1 16,11-4-1-16,6-2 1 0,5-1-2 15,4-4 1-15,7 3 0 0,1 1-1 16,6 0-2-16,10 2 2 0,7 2-1 15,6 5 1-15,-4 2 1 0,-1 7 1 0,-10 3 3 16,0 6 1-16,3 7 0 0,2 6-1 16,5 8-4-16,0 8-5 0,-4 9-4 0,2 13-7 15,-2 10 1-15,3 9 2 0,-6 6 3 16,-11-5 7-16,-7-2 2 0,-13-5 2 16,-6-8 0-16,-5-5 1 0,-10-10 0 15,-4-9 1-15,-4-6-1 0,-4-3 0 16,-2-6-1-16,-1-1 0 0,-6-4 4 15,-2-5-2-15,-4 0-3 0,1-2-8 0,-1-7-9 16,-1-11-4-16,-3-14 1 0,-3-15 2 16,-6-15 3-16,-4-10 5 0,0-2 2 15,-2-3 4-15,3 5 3 0,1 8 1 16,1 7 0-16,2 11 1 0,2 9 2 16,2 6 3-16,3 9 5 0,1 8 3 15,2 7 3-15,1 9-1 0,0-2-6 16,0 0-5-16,0 2-4 0,1 4-7 15,0 7 2-15,5 11 1 0,5 14-1 16,3 12 4-16,3 6 1 0,-1-1-1 16,1 4 1-16,1-2 2 0,1 1 0 0,2 1-1 15,0 0 1-15,0-3-1 0,-1-3 4 16,0-7 1-16,-7-8 0 16,-6-11 1-16,-5-7-5 0,-4-4-4 0,-4-2 0 15,-6 1-4-15,-6-1 0 0,-5 0 5 0,-7 1 3 16,-4-4 13-16,-4-3 9 0,-6-1 0 15,2-5-2-15,-7-5-10 0,7-1-6 16,-2 0-3-16,-1-1 0 0,3 2-2 16,1 2-1-16,5 1-3 0,9 1-3 15,6 1-9-15,2 2-13 0,1 1-19 0,-2-2-20 16,0 2-33-16,1-2-182 0,1-1 180 16</inkml:trace>
  <inkml:trace contextRef="#ctx0" brushRef="#br0" timeOffset="21385.69">19780 8194 1547 0,'-1'2'83'16,"-5"6"293"-16,-3 6-464 0,-5 9-6 15,-5 6 80-15,-2 7 12 0,-6 5 1 0,2 3 1 16,-2 3-1-16,0-3 1 0,3 2 0 16,0-1 1-16,2 0 0 0,3-3 0 15,-1-4 0-15,4-6 0 0,3-7 1 16,2-6-2-16,6-5 5 0,1 1 5 0,1-6 2 15,0-2 2-15,2-2 1 0,1-1-4 16,-2-1-1-16,5 0-2 0,-1 3-7 16,1-3 1-16,3 3-1 15,2 0 0-15,2-1 3 0,7 4-3 0,5 1-1 16,11 1 0-16,7 4 0 0,12 0-1 0,9 3 1 16,-1 0 0-1,1-4 0-15,-6 2 1 0,-5-4 1 0,-2-2-1 16,0-1 3-16,-4-1-4 15,-4-1-11-15,-1-1-29 0,0-1-46 16,3 1-31-16,3-2 52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7:00:20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8612 11053 1129 0,'-4'0'37'0,"-3"0"-7"0,-6 2-20 16,-8 0-9-16,-8-1 3 0,-1 0 0 16,-3 2 0-16,-1-1 0 0,0-1 0 15,-3-1 1-15,-9 1 0 0,1 0 0 16,-9 0-3-16,-15 0 0 0,-5 3-2 15,-11-1 2-15,-9 1 0 0,1-1-2 16,-5-1 1-16,-9 2 1 16,-4-1-1-16,-2-1 1 0,3 3-1 0,-9-1-1 15,-1 1 0-15,-8 0 6 16,-7 1 2-16,-1 1 3 0,-5-1-1 0,-7 1-4 0,-14 1-1 16,-8 1 0-16,-3-1-3 0,-15-4 0 15,-9-1 3-15,-4-6-11 0,-15-1-1 16,10-4 1-16,-9 1-4 0,7 0 11 0,14 2 0 15,-7-3-1-15,15 1 0 0,4 1 0 16,-9-2 0-16,11 2 1 16,3-1 3-16,-7 3 0 0,13-3 0 0,1 5 0 0,-5 2-4 15,6 0 0-15,4 0 0 0,-7 0-3 16,13 0-1-16,6 0-1 0,3 1 1 16,17 0 2-16,11 0 2 0,8 0 4 15,19 0 3-15,14-1 8 0,11 0 7 31,13 0 6-31,13-2 12 0,13 0 5 16,11-1-1-16,8-2 0 0,4 3-9 16,6-4-6-16,1-2-2 0,0-4-2 0,2-7 1 15,1-8-3-15,2-12-5 16,4-9-6-16,2-9-4 0,3-8-4 0,3-2 1 16,2-2 3-16,0 1 5 0,2 4 9 15,-2-6 3-15,-1-2-1 0,0-5-3 16,-3-3-5-16,1 0-6 0,-2-3-2 15,0-6-4-15,-2-3 2 0,-2-6 4 16,4-5 3-16,0-1-1 0,-2-5-4 0,-1-6-4 16,-3-10-3-16,-2-6 1 0,0-5 0 15,-1-5-1-15,-1-2 0 0,-3 4 1 16,0 7 0-16,0 3 0 0,0 4 1 16,1 3-1-16,-2 0-2 0,0 1 2 15,1 1-2-15,0 0 0 0,0 1-2 0,3 0-1 16,0 4 0-16,2 4 0 0,4 7 2 15,-1 5 0-15,1 3-1 0,0-1-6 16,1-3-7-16,0-1-16 0,0-2-14 16,0 2-3-16,2 4 7 0,0 1 16 15,-1 10 16-15,-2 11 9 0,-1 13 4 16,-2 10 2-16,0 6 1 0,0 3-3 16,-1 4-4-16,2-2-2 0,3 3-2 0,3 3 1 15,0 4 1-15,0 4-1 16,1 2 1-16,-1 3-1 0,0-1 0 0,1 2 0 15,2 1-1-15,1 3 0 0,0 1 1 16,0 2 0-16,-3 0 0 0,0 2 0 16,-2 3 0-16,-3 1-1 0,0 2 0 15,1 2 0-15,-1-2-1 0,1 4 0 16,4 1 0-16,0 1-1 0,3 0 1 0,3 3-1 16,5 3 0-16,4-1 3 0,9 4 1 15,4 5 0-15,12-1 2 16,11 4 0-16,9-1 0 0,14 1 0 0,3-3 0 15,4 2 0-15,7 0 0 0,11 0 0 16,7-4 0-16,1 0 0 0,7 1 0 0,0-4-1 16,4-2 1-16,4 2 1 0,3-2-1 15,1 1 0-15,1-1 1 0,3-2-1 16,6 1-1-16,3-3 2 0,3 2-2 16,13-1 2-16,0-1 0 0,3 0-1 15,18 2 0-15,1-2 1 0,-3 4 0 16,11-1-1-16,-13 2 1 0,-5 3-1 15,4 2 0-15,-11-2 1 0,1 3 0 16,5-1 0-16,-8-2-1 0,0 6 0 0,9-1 1 16,-16-3 0-16,-1 3-2 0,6 1 1 15,-12-1-1-15,2 0 1 16,0 0 0-16,-10-2 1 0,-8 1 0 16,-8-1 0-16,-12-2 0 0,-9-2-1 15,-12-2-1-15,-5-1 1 0,-15-3 0 16,-16 1 0-16,-8-2 1 0,-14 1-1 0,-1 0 0 15,-6 1-1-15,-6-1-1 0,-5 1 0 0,-8 1 2 16,-5 1 0-16,-1 1 0 16,-1 1 0-16,-2 2-3 0,2 3 0 0,-4 1 2 15,0 4-1-15,-1 4 1 16,0 2 1-16,-2 8-1 0,2 3 1 0,-1 6 0 16,3 2 0-16,-3 3 0 0,0 2 0 0,0 7-1 15,-3 3 1-15,5 9 0 0,0 10 0 16,-3 7 0-16,-3 7 0 0,-5 7 0 15,-6 10 0-15,0 13 0 0,0 11 1 16,-8 12-1-16,2 12 1 0,-7 5 0 16,0 13 0-16,0 10 2 0,-3-1-2 15,3 3 0-15,1 0 0 16,5-9-1-16,4 0 0 0,6-2 1 0,2-6-3 0,4 5 4 16,2 6 6-1,4 3 2-15,5 11 5 0,4 2-2 16,4-14-2-16,5-12-4 0,-1-20-1 15,-3-27-5-15,-3-17 2 0,-6-19 0 16,-5-14 0-16,-3-5 1 0,-3-10 0 0,-4-5 0 0,0-5 3 16,-2-9 3-16,0-8 0 15,3-10 3-15,-1-7 2 0,4-4-4 0,0-6 6 16,0 0 3-16,2-4 3 0,0-1 6 0,0 0-2 16,-1 0-1-16,1 0-3 0,0 0-5 15,0 0-3-15,0 0 0 16,0 0 0-16,0 0-1 0,0 0 1 0,0 0-8 0,0 1-9 15,0 0-9-15,0-1-11 16,0 0-9-16,0 0-10 0,0 0-14 0,0 0-16 16,0 0-32-16,0 0 36 0,1-2 23 15</inkml:trace>
  <inkml:trace contextRef="#ctx0" brushRef="#br0" timeOffset="3145.85">493 7036 1191 0,'0'0'53'0,"0"1"8"0,1 5-43 0,5 2-23 15,1 6 1-15,3 4 3 0,1 1 0 16,0 3 1-16,-1 0 0 0,5 1 1 15,-5 6 1-15,1 0 0 0,0 2 1 16,-5 4 0-16,7 0-1 0,5 1-1 16,6 6 1-16,7 3 1 15,1 4 0-15,2 5 2 0,0-1-1 0,1 4-1 0,0-1 0 16,1 0-2 0,2 3 0-16,-1 2 2 0,6 7-1 15,-3-2 0-15,4 5 0 0,6-5-1 0,0-3 0 0,3-6 1 16,-1-5 0-16,-4-3 1 0,-1-6 0 15,-1-3-1-15,-2-4 4 0,2-6 0 16,-7-3 1-16,-7-7 1 0,-8-7 0 0,-11-5-1 31,-5-3 2-31,-3-5-8 0,-5 0-8 0,1 0-5 16,1 0-6-16,-1-1 4 0,1-5 9 0,0-3 5 0,2-5 3 31,-1-7 2-31,-1-7-4 0,-2-6-2 16,-3-4-2-16,-3-3 0 0,1 0 2 15,-3 2 1-15,3-2 0 0,1 4 0 0,-2 0 0 16,3 2-3-16,-1 4-2 0,0 4 0 16,0 7 0-16,0 0 0 0,2 7 1 15,-1 4 4-15,3 8 4 0,0 0 3 16,0 0 2-16,-1 1-6 0,0 0-1 16,-2 2-1-16,1 5 0 0,-3 6 3 15,1 8 4-15,-1 3 1 0,1 7 1 0,3 1-1 16,2 4-1-16,1-1-1 0,5-1 0 15,2-2-1-15,0-1-1 0,3-1 0 16,4 0-1-16,4-1-1 0,2-1 0 16,0-2 0-16,-4-5-2 0,-6-6 1 15,-5-5-1-15,-4-3-1 0,-3-4 1 16,0 1 3-16,-1-3 3 0,-1 1 11 16,-2-1 2-16,-2 2 3 0,-8-1 3 15,-8 1-5-15,-4 1 1 0,-9-1 3 16,-3-1-1-16,0 0-4 0,-5 2-5 15,-1-2-6-15,6 3 2 0,1-1 2 0,3 1 0 16,2-1 0-16,0 1-5 0,3-1-1 16,2-1-2-16,7 0-1 0,3 0 6 15,5-2 7-15,5 0 4 0,1 0 4 16,5-1 0-16,1 0-3 0,0 0 4 0,0 0 2 16,0 0-1-16,0 0-3 0,0 0-5 15,0 0-7-15,0 0-6 0,0 0-4 16,0 0-2-16,0 0-5 0,0 0-1 15,0 0-3-15,0 1 0 0,0-1-3 16,0 0-4-16,0 0-9 0,0 0-10 16,0 0-15-16,0 0-17 0,-2 2-21 0,0 3-26 15,-5 4 29-15,-3 0 33 0</inkml:trace>
  <inkml:trace contextRef="#ctx0" brushRef="#br0" timeOffset="5554.21">6884 10691 1196 0,'0'1'42'0,"0"-1"-10"0,-1-1-15 16,1 1-28-16,0-3-1 0,0 1 5 16,0-1 1-16,0-1 4 0,-1 0 5 15,1 1 6-15,0 3 15 0,0 0 14 0,0 0 10 16,0 0 8-16,0-2-4 0,0 2-8 16,0 0-10-16,0 0-11 0,0 0-7 15,0 0-8-15,0 0-7 0,0 2-7 16,-2 1-2-16,2 8 2 0,0 9 1 0,0 8 4 15,2 14 1-15,0 12 0 16,0 9-1-16,0 15 1 0,2 15 0 0,-2 10 0 16,1 18 0-16,2 9 0 0,0 10 1 15,2 6 1-15,2 0-2 0,1-2 0 16,0-9 1-16,-1-6 0 0,0-7 0 16,-1 3 1-16,0-5-1 0,0-1 0 15,0-9 5-15,-3-12 7 0,1-12 6 16,-4-18 3-16,2-15-3 0,-3-10-9 0,0-7-3 15,1-2-4-15,-2-4-2 0,1-5 1 16,-1-8-1-16,-1-6 1 16,1-4 1-16,0-1-2 0,0-3 2 0,0-3-3 15,0 0-8-15,0 0-8 0,0 0-16 16,0 0-9-16,0 0-11 0,0 0-7 16,-2-2 4-16,5-10-20 0,6-13-8 15,8-23 741-15,6-22-505 0</inkml:trace>
  <inkml:trace contextRef="#ctx0" brushRef="#br0" timeOffset="6502.27">6839 10397 717 0,'0'5'76'0,"9"19"-43"15,-2-10-15 1,-12-23-30-16,5-4 48 0,0 14 2 0,1 2 8 16,2 1 4-16,-1 1-3 0,1 1-9 15,2 2-6-15,0 0-8 0,4 3-8 16,2 4-6-16,5 3-4 0,4 6-3 16,3 4-2-16,4 4 1 0,4 4-1 15,3 2-1-15,4 6 2 0,3 0-1 0,-4 2 0 16,0 1 1-1,-5-9-2-15,-3-3 7 0,-4-8 4 0,-7-5 2 0,-2-5 0 16,-5-6-4-16,-1-1-4 16,-3-5-1-16,-1-1 5 0,-6-4 7 0,1 0 8 15,-1 0 8-15,0 0 6 0,0 0 1 16,0 0 3-16,0 0-3 0,-1 0-11 16,-4-4-10-16,1-1-10 0,-3-2-3 15,-2-7 2-15,-3-4-2 0,-5-8-1 16,-1-4-4-16,-3-5-1 15,1 0-1-15,1 1 0 0,1 0 2 16,4 1 0-16,-3 2 1 0,4 4-1 0,0 0 1 0,-2 4-1 16,3 5 1-16,1 2 6 0,3 2 4 15,0 4 6-15,2 1 7 16,3 3 4-16,0 2 2 0,0 3 4 16,1-3-1-16,0 3-9 0,1 1-7 0,0 0-12 0,-4-2-8 15,1 2-1-15,-2-1-2 0,-3 0-3 16,0 1 1-16,-2 0 0 0,0 1-2 15,-1 1 4-15,-1-1-1 0,1 4-1 16,-3-2 1-16,2 2 1 0,0 1-1 16,-3 1-1-16,2 0 1 0,-1 0-1 15,-1 2 4-15,2 3 2 0,-1-1-1 0,1 2 2 16,-3 0 0-16,2 0-1 0,-2 2 0 16,2 2 1-1,1 2 1-15,-5 1 0 0,-1 5 1 16,-3 2-1-16,1 2 0 0,-2 1 1 0,2 2-1 0,-5-1 1 15,-2-3-1 1,0-2 5-16,2-4 5 0,6-6 5 0,6-1 3 0,3-1-2 16,2-4 1-16,2 1 2 15,2-4 5-15,0 0 4 0,2-1-1 16,-1-3-1-16,3 1-1 0,1-3-2 0,1 0 1 0,0 0 1 16,0-1-3-16,-1 1-1 0,1-1-4 15,0 0-7-15,0 0-3 0,0 0-2 16,0 0-4-16,0 0 2 15,0 0-2-15,0 0 1 0,0 0-5 0,0 0-13 0,0 0-16 32,0 0-18-32,0 0-20 0,0 0-24 15,0 0-29-15,0 0 3 0,2-4 55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30:00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16577 5776 730 0,'-1'0'67'0,"-2"0"130"16,0 2-226-16,-3 0-8 0,-1 3 15 16,-4-3 18-16,-1 1 1 0,-1 1 10 15,-3-3 6 1,-5 0 4-16,-8-1 9 0,-2 0-1 0,-5-2 4 0,-6-3 2 16,-1 3-2-16,-8 0-3 15,-5-4-2-15,-9 1 1 0,-15 0-3 0,-5 1 2 16,-7 1 0-16,0 3-4 0,-1 1-3 15,-13 3-2-15,0 0-2 16,-2 1 2-16,6 4 6 0,12-2 2 0,-10 2 2 16,5 0 0-16,-4-2-7 0,5 1-2 0,11 1-1 15,5-1 0-15,2-1 1 0,0 2 0 16,10-5-3-16,1 1 1 0,10-1 2 16,9 1-1-16,5-3 4 0,11 1-1 15,10 0 0-15,6-1 0 0,2 0 0 16,5-1-6-16,3 0-2 15,3-1-3-15,1 2-4 16,0-2-7-16,0 0-13 0,0 0-21 0,0 0-27 0,0 0-21 0,1 0-18 16,9-6 53-16</inkml:trace>
  <inkml:trace contextRef="#ctx0" brushRef="#br0" timeOffset="892.56">23913 5653 746 0,'6'27'178'0,"-12"-6"-95"16,24 12-68-16,-89-80-28 0,28 43 48 15,9 13 0-15,-5 2 6 0,-12-1 0 16,-2-3-7-16,-7-1-7 0,-8-1-8 16,-7-4 0-1,1 0 3-15,1 0 4 0,4-1 5 0,10 0 0 0,-2 1-2 0,-1 1-3 16,-3-1-6-16,-3 3-6 15,-2-2-3-15,2 3-5 0,6-1-2 0,2 1 0 16,5-1-2-16,1 1-1 16,3-4 1-16,-1 1-1 0,-2-1 2 15,0 0 1-15,4-1 2 0,9 0 1 16,9 0 4-16,8 0 1 0,8 0 0 0,3 2 0 16,4 0-3-16,2-2 0 0,4 0 2 15,3 0 0-15,0 0 2 0,0 0 5 16,0 2-3-16,2-2-3 0,0 0-5 15,1 0-8-15,-2 0-3 0,0 0-1 16,1 1-10-16,1-1-16 0,1 0-17 16,1 1-79-16,5 0-163 0,5 1 176 0</inkml:trace>
  <inkml:trace contextRef="#ctx0" brushRef="#br0" timeOffset="32323.63">11981 15086 840 0,'28'26'189'0,"-28"-26"-90"16,0 0-75-16,-4-4-14 15,-26-25 11-15,27 26 0 0,-2 1 2 16,4 1 5-16,-1-1-1 0,-1 1 3 0,-1 0 3 31,4 1-2-31,-5-2 1 0,1 1-6 0,1 1-6 0,-3 0-3 0,-2-4-4 16,-2 3-4-1,-3-2 0-15,-3-2 0 0,-3 3 1 16,-8-1 0-16,-2-2 0 0,-8 1-4 16,-4-1-3-16,2-1 0 0,-7 0-3 15,1 1 2-15,0-2 7 0,-2 4 1 16,2-3 3-16,-2 2 2 0,-7 2-6 0,-6-1 0 15,-6 3 4-15,-2-3 0 0,0 2 3 16,5-1 4-16,3 2-2 0,-1 0 2 16,-1-1 3-16,-9 1-3 0,-5 1 2 15,1 0 1-15,-2 1-6 0,7 1-3 16,0-3-4-16,-9 0-4 0,-16 0 26 16,-13-1 24-16,-15-5 0 0,-4-1 7 15,-1-1-24-15,6 2-27 0,16 0-3 16,6 3-10-16,18 0-8 0,-4 2 2 15,-7 1 4-15,1 0 1 0,-2 2 3 0,8 2 4 16,8-3-1-16,-3 0 1 16,1 1-1-16,0 3-2 0,4-5 0 0,6 2 1 15,3 0-1-15,9-2 0 0,-2 1-1 16,0 3 0-16,-4-4 1 0,-2 2 0 16,0 0-1-16,6-1 1 0,11 1-2 15,3-2 0-15,7 0 2 0,0 0 0 0,5-2 6 16,-1 2 1-16,2-2 2 0,1 2-1 15,-2-2-7-15,-2 1 0 0,-2-1-2 16,1 0 1-16,3 0 0 0,3 1-1 0,1 1 0 16,0-1 1-16,1 1-2 0,2 0 0 15,3-1 1-15,-2 1-1 0,4 1 0 16,-2 0 1-16,2 2-1 0,-5 1 0 16,-7-1 0-16,-3 1 0 0,-4-1 0 15,3 0 0-15,2-2 0 0,3 2 1 0,4 0-1 16,2-1 0-16,2-1-1 0,3 2 1 15,3-3 0-15,3 3 0 0,1-2 0 16,3 0-4-16,1 2-3 0,2-3-5 16,2 1-6-16,6-1-5 15,0 0-9-15,-4-1-7 0,4-1-9 0,1 2-4 16,0 2-6-16,2-1-6 0,-2-1-6 16,0 0-8-16,0 0-4 0,4-4-8 15,4 1-3-15,7-6 723 0,11-3-475 16</inkml:trace>
  <inkml:trace contextRef="#ctx0" brushRef="#br0" timeOffset="33288.39">11479 15146 1165 0,'0'0'48'0,"-1"0"2"0,-2 0-47 16,3 0-31-16,-1 0-8 0,1 0 6 16,1 0 10-16,-1 0 16 0,0 0 10 15,0 0 11-15,0 0 12 0,0 0 5 16,0 0 10-16,0 0 0 0,0 0-7 0,0 0-11 15,0 0-10-15,0 0-10 16,-8-3-5-16,-2 4 3 0,-8-2 4 0,-5-2 8 16,-5 0 5-1,-8-3 3-15,-7 0-2 0,-9 2-6 0,1-5-6 0,1 1-5 16,2 2-3-16,4 0-2 0,0 1 0 0,0 1 2 16,1-1 5-16,-5 3 7 0,-6-3 8 15,-8 4 3-15,-6-1 4 0,3 2 1 16,1 2-2-16,1 2 1 0,1-1 0 15,-5 2-1-15,-11-2 14 16,-16 0 27-16,-7 3 5 16,-11-3 2-16,4 1-14 0,1 0-36 0,3-2-14 0,7 1-9 15,9 0-7 1,10 3 0-16,6 0 3 0,0 0 2 0,-8 2 5 0,-2-4 5 0,1 2 2 16,-1-2 2-16,8 1 0 15,-1-2 0 1,-4 1-1-16,-3 0 1 0,1-1-2 15,1-1-3-15,4 1-1 0,8-2-4 16,4 0-1-16,0-1-2 0,-2 2 1 16,2 0 0-16,0 1 1 0,7 0 0 15,7 0 0-15,4 0 0 0,5 0-3 0,0 2 1 16,2-3-1-16,-3 0-1 0,-4 1 1 16,-1-1 0-16,-6-2 0 0,5 0-1 15,4 0 0-15,2 0-1 0,3-4 1 16,2 4-1-16,5-1 0 0,-1-1 1 15,4 1 0-15,2 1 0 0,1-1 1 0,3 1 0 16,0-2-1-16,3 0 0 0,0 2 1 16,-2-1-1-16,3 1 2 0,0 0 0 15,2 0-2-15,4 1 1 0,2-1 0 16,1 2-1-16,1 0 0 0,3-1 0 16,1-1 0-16,0 0-1 0,1 1 1 15,2-1-3-15,2 0 2 0,-1 0-2 16,0 0-1-16,1 0-2 0,-1 0-1 15,0 0-4-15,1 0-2 0,-1 0-3 16,1 0-8-16,0 0-5 0,0 0-10 0,0 0-9 16,0 0-12-16,0 0-9 0,0 0-21 15,0 0-21-15,0 0-15 0,0 0-14 16,-2-1-127-16,2 0 167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7:00:54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2664 5333 1387 0,'0'0'177'0,"0"-1"45"46,0 1-363-46,0 0 39 0,0 0 110 16,0 0 1-16,0 0-3 0,0 0-3 16,0 0 1-16,-1 0-1 0,-3 2-5 15,0 1 0-15,-1 1 1 0,-6 4 0 16,-3 3 1-16,-9 6 0 0,-7 8 0 16,-6 6 0-16,-5 11 2 0,-2 8-1 15,-2 8 0-15,-2 9 2 0,-5 7-1 0,-2 8 1 16,-1 10-1-16,2 6-1 0,1 10 0 15,2 0 0-15,-2 3 0 0,2 2 0 16,4 3 0-16,-1 0 0 0,2-2-1 16,-6 4 4-16,1 2-1 0,8-1 1 0,5-5-1 15,9-12-3-15,6-5 0 0,-3 1 1 16,2 15-1-16,4 4 0 16,0 11 0-16,3 10-1 0,5-3 1 0,2 6 1 15,1 4-1-15,7 9 1 0,0 5 0 0,1 6-1 16,2 3 1-16,1-9 0 0,1 1-1 15,2-7 1-15,0-4 0 0,5-8-1 16,-1-8 0-16,1-11 2 0,4-11-1 16,-1-7 2-16,6-7 5 15,5-4-2-15,1-2 3 0,5-4 4 0,5 1-3 16,4-4 4 0,7-1 0-16,2-3-4 0,6 1 3 0,5 2-2 0,7 1-3 15,8 3 2-15,6-2-2 0,7-2-1 16,1-2-2-16,-3-2 0 15,-3-6-2-15,-9-9-1 0,-7-11 1 0,-11-6 0 16,-11-12 1-16,-8-4 0 0,-7-7-3 0,-6-6 1 16,-6-4-1-16,-5-5 0 0,-6-2 2 15,-2-4 0-15,-5-3-1 0,0 0-2 0,0 0-6 16,0 0-8-16,0 0-5 16,0 0-8-16,0 0-2 0,0-4 2 15,0-1 3-15,0-5 5 0,3-13 8 0,-2-23 4 16,1-21 0-1,-2-18 5-15,-1-9-1 0,-4 1-1 0,1 6 3 0,-1 9-2 0,2 15 4 16,0 16 4-16,-1 12 10 0,3 15 12 16,-1 8 11-16,2 5 15 0,0 7 3 15,0-1-3 1,0 1-13-16,0 0-14 0,0-1-9 0,0 1-3 0,0 0-8 16,-2 1-1-16,2-1-3 15,0 0-12-15,0 0 0 16,0 3-4-16,2 5-4 0,0 10 8 0,6 16 6 0,6 17 1 15,4 14 3-15,4 8 2 0,2-1 0 16,-1-6 1-16,-3-10 0 0,3-4-1 16,-3-5-1-16,-2-3 0 0,-1-5-1 15,-7-6-2-15,-4-8-2 0,-6-4-9 0,-6-7-11 16,-6-1-10 0,-6 1-4-16,-5 2 4 0,-6-3 18 0,-4 1 12 0,-11-6 11 15,-10 0 8-15,-12-3-4 0,-4-1 2 16,-7-4 0-1,0 0-5-15,3-3 0 0,-6 0-2 16,0-2-4-16,-1 1 0 0,0-1 0 16,7 3-1-16,6 0 0 0,11 1 2 15,4 1-1-15,9 1 0 0,10 1 1 16,5 0-2-16,8 1 1 0,8-1 2 16,3-1-1-16,6 0 0 0,4-1 1 0,0 0-6 15,0 0-12-15,0 1-9 0,0-1-23 16,0 0-25-16,0 0-22 0,0 0-12 15,2 3 710-15,10-2-458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7:01:42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16249 6221 783 0,'0'0'41'0,"0"0"27"0,-1 0-56 31,1 2-12-31,-1-2 0 16,2 1 0-16,0-1 0 0,-1 1 4 0,3 2 4 15,-3 1 5-15,2-3 4 0,2 2 2 16,0 2-2-16,1-1 5 0,-1 2 3 15,2 2-2-15,2 0 2 0,0 3-6 0,2 1-3 16,3 1-3-16,0 0 0 0,2 3-4 16,0-2 0-16,1 4 0 0,0 5-3 15,5-1 1-15,3 4 1 0,3 2 0 16,5 3 2-16,0 2-1 0,4 3-1 16,7 5-1-16,1 6 0 0,3 1 0 0,2 5 3 15,4 3 1-15,3 2-1 0,6 3 6 16,9 5 2-16,2 4 1 0,3 2 1 15,1 2-7-15,-6-1-4 16,5 3-2-16,7 5 1 0,9 5 4 16,7 5 4-16,-3 0 6 0,-4 2 2 0,2-2 2 15,2-5-1-15,3 6-6 0,2 2-2 16,-3-3-4-16,-6 0-6 0,5-3 2 16,4 2-4-16,1 5 0 0,-1 3 1 15,2 5-1-15,5 1 1 0,4-1 1 0,4 0 7 16,-5-2 2-16,-2-1 2 0,2 2-1 15,1-2-8-15,4-1-4 0,2 6-1 16,0 3-4-16,9 1 2 0,-4 1-1 16,-2-2 1-16,-3 1 2 0,-4-5 1 15,2 0 0-15,1-2-1 0,2 2-1 0,-4 4-2 16,10 3 1-16,1 2-1 0,-5-1-1 16,5-2 0-16,0 2 1 0,-2-2-1 0,1 1 2 15,-2-3 0-15,-2-1-2 0,-1-2 1 16,-3-3 1-16,-5-2-2 15,-9-7 2-15,2-1 0 0,0-3 0 0,-10-5 0 16,-6-1 1-16,-12-6-6 16,-12-11 15-16,-4-9 14 0,-4-11 1 0,-11-11 8 15,-2-7-16-15,-9-3-12 0,-10-9-3 16,-5-1-2-16,-5-2-2 0,0-1 0 0,-1-3 0 16,-5-1-8-16,-2-3-11 15,-6-1-12-15,3-2-12 0,0 0-3 0,-2-1-10 16,-1-1-14-1,5 2-8-15,1-8 496 0,7-9-321 0</inkml:trace>
  <inkml:trace contextRef="#ctx0" brushRef="#br0" timeOffset="335.93">23631 12563 1501 0,'0'1'39'0,"-1"4"-31"16,0 5-25-16,1 9-3 0,0 10 1 16,0 11 15-16,1 5 4 0,4 7 0 0,-1 6 1 15,6 7 0-15,4 4-1 0,3 8 0 16,3-4 0-16,0 0-2 0,0-9 1 16,-1-9 0-16,-4-10 1 0,-4-17 0 15,-4-9 0-15,-5-11 3 0,-2-7-4 16,-2 0-5-1,-3-2-10-15,-4 0-8 0,-5-3 8 0,-9 0 3 0,-9-5 11 16,-9-3 4-16,-4-4 1 0,-6-5 1 0,-5-3-1 16,-8-1-1-16,-3-2 1 0,2-1-1 15,1 2 3-15,7-1-5 16,1-1-3-16,0-3-4 16,2-2-11-16,-6-1-15 0,1 0-26 0,-1-2-140 0,10 1 123 15</inkml:trace>
  <inkml:trace contextRef="#ctx0" brushRef="#br0" timeOffset="1122.9">16927 6051 1557 0,'-36'8'0'0,"-6"-1"-50"16,-16 0-7-16,-2-2 55 0,-10-2 2 0,-2 2 0 15,-4-5 1-15,-4-2 2 0,9-4-2 16,3-6 3-16,6-1-1 0,2-4 2 16,3-2 8-16,1 1 5 0,0 0 6 15,6 2 0-15,10 0 2 0,7 2-2 16,9 1 1-16,5 2-1 0,3 2-3 0,3 4-2 16,6 1-1-16,3 3-2 15,4 1-1-15,0 0-6 0,0 0-8 16,0 0-2-16,0 0-2 0,0 0 1 15,-1 4 0-15,0 0-1 0,1 4-2 0,-2 6 1 16,-3 5 2 0,2 6 1-16,-2 7 1 0,3 5-1 0,1 5-1 0,3 2-2 15,4 1-1-15,3 1 0 0,2-3 1 16,3-2 4-16,-2-2 0 0,1-1 1 0,0-2 1 16,-5-1-2-16,-2-1-1 0,-2-2-2 15,-4 0 0-15,-1 2-2 16,-5-1-13-16,-4 5-17 0,-6 3-28 0,-5-1-26 15,-2 0 45-15</inkml:trace>
  <inkml:trace contextRef="#ctx0" brushRef="#br0" timeOffset="2297.78">8999 8323 1016 0,'0'0'75'0,"0"0"85"0,-1 0-162 16,-2-1-13-16,2 1-3 0,-1 0 8 15,-2 1 4-15,-4 0 1 0,-5 2 3 16,-6 0 1-16,-8-1 3 0,-9-1 3 16,-6-1 3-16,-6-2 3 0,-2-2 2 15,-5-1-2-15,-4-2-2 0,-6 3-3 0,2-2-3 16,-1 1 2-16,-1-1-1 0,4 0-2 16,-5 1 2-16,1-4 1 0,1 3-2 15,5-2 0-15,6 4 1 0,11-1-4 16,14 3 0-16,8 3-2 0,8 0-5 15,6 0-3-15,6 1-8 0,0-2-10 0,0 2-12 16,9 1-4-16,12 4 1 0,18 4-2 16,26 6 3-16,19 2-6 0,11 0 4 15,4-1 12-15,-12-3 14 0,-10-7 28 16,-15 0 20-16,-14-4 13 0,-11-2 1 16,-12 2-12-16,-8-2-17 0,-7-1-9 0,-4 0 7 15,-6-1 4-15,-3 2 7 16,-9 1-1-16,-10 3-9 0,-12 2-7 15,-14 0-1-15,-9 1 6 0,-9-2 3 16,-3-5 2-16,-1-1-4 0,-5-1-5 0,-4-1-1 16,4-1-7-16,1 0-16 0,12 0-22 15,15 1 29-15,5 1-9 16</inkml:trace>
  <inkml:trace contextRef="#ctx0" brushRef="#br0" timeOffset="3170.12">16130 6349 1331 0,'-1'5'0'0,"-5"11"-26"16,-2 14-20-16,-5 17 15 15,-4 16 27-15,-6 18 4 0,-4 14-1 16,-6 10 1-16,-6 18 0 0,-2 14 0 0,-5 10 0 16,-2 18 1-16,-3 17 0 0,-4 3 13 15,-3 20 7-15,-12 10 3 16,-5 10 1-16,-6 21 3 0,-7 10-4 0,4 12-5 16,3 5 2-16,-2-6-16 0,-1-6-1 15,5-11 4-15,-3-10 3 0,10-11 4 0,11-15 2 16,1-11-4-16,5-9-4 0,0-14-4 15,1-14-3-15,-4-17 0 0,6-21 5 16,1-21-8-16,4-21-25 0,10-24-23 16,3-23-41-16,12-21 717 0,11-18-473 0</inkml:trace>
  <inkml:trace contextRef="#ctx0" brushRef="#br0" timeOffset="3550.33">16588 6948 1962 0,'46'54'34'0,"-67"11"-169"0,-9 28 10 15,-8 21-1-15,-55-16 124 0,60 27 2 16,-4 14 0-16,-3 20 0 16,-8 21 1-16,-5 14-1 0,-3 18 1 0,-8 19 2 15,-8 8 3-15,-8 16 3 0,-6 7 6 0,-1-4-1 16,2 4 0-16,-11-3-3 0,-7 2 2 16,-8 8-4-16,-2-3-4 0,16-5 2 15,7-18-8-15,7-26 3 0,9-13 0 16,-3-20 0-16,8-5 2 0,8-3-3 15,0-10-9 1,5-6-8-16,5-13-8 0,8-23-6 0,14-27 4 0,10-33-4 16,11-29-21-16,9-26 670 0,11-16-461 15</inkml:trace>
  <inkml:trace contextRef="#ctx0" brushRef="#br0" timeOffset="3899.58">17516 7582 1888 0,'-4'12'20'0,"-5"17"-18"15,-10 25-64-15,-10 26-5 0,-5 20 42 16,-2 16 22-16,-1 13 2 0,1 14 1 16,-9 23-1-16,-11 26 1 0,-13 26 1 15,-17 26 1-15,-1 17 2 0,-2 14-1 16,5 4-1-16,3-2 1 0,-2-7-1 16,1-15 0-16,4-9 8 0,6-19 2 15,9-13 1-15,1-10 1 0,1 0-8 0,-5-7-2 16,-12 3-4-16,-2-2-6 0,-4-10-1 15,8-8-1-15,11-12-3 16,9-17-7-16,5-17-20 0,0-10-30 0,0-14-36 16,-4-7 695-16,5-9-457 0</inkml:trace>
  <inkml:trace contextRef="#ctx0" brushRef="#br0" timeOffset="4265.76">18178 8333 1442 0,'10'19'249'15,"-10"7"-147"-15,-7 21-102 16,-10 32-9-16,-21 20 3 0,-5 37 3 0,-9 19 2 15,-6 18 2-15,-6 13-1 0,-2 12 1 16,-12 20 1-16,-15 17-1 16,-12 25 0-16,-13 32 1 0,-5 24-2 0,-12 33 1 15,-4 14-2-15,-3 4-5 0,-3-3-2 16,12-29-6-16,16-39 26 0,18-45 47 16,24-61 31-16,25-40 8 0,13-36-14 15,5-17-63-15,-2-9-79 0,-7 5-42 0,-9-1-28 16,-2-4 20-16,5-14 52 15,14-25 50-15,12-21-7 0,14-17 284 16,9-15-198-16</inkml:trace>
  <inkml:trace contextRef="#ctx0" brushRef="#br0" timeOffset="4563.89">18969 9134 1756 0,'5'70'63'16,"-11"19"4"-16,-15 33-70 0,-16 25-16 16,-11 25 6-16,-11 9 14 0,-15 12 6 15,-14 11 2-15,-15 19-3 0,-10 23-3 16,-11 26 2-16,-18 35-11 0,-13 31-20 15,-13 25-21-15,-11 6-21 16,6-2 7-16,9-17 11 0,16-42 33 0,29-44 64 16,32-55 42-16,30-62 23 15,28-40-9-15,14-32-45 0,1-18-88 16,-1-6-79-16,-3-5-68 0,1-8-50 0,6-12 144 0,6-11 16 16</inkml:trace>
  <inkml:trace contextRef="#ctx0" brushRef="#br0" timeOffset="4882.02">19705 10411 1916 0,'4'68'136'0,"-34"59"-189"16,-23 30 2-16,-18 36-64 0,-16 28 113 16,18-20 1-16,-8 8 1 0,-13 14-2 15,-11 8 2 1,-13 21-1-16,1 12 1 0,-11 10 1 0,-3 12-4 16,-4-4-8-16,0-2-6 0,6-18-4 15,9-28 5-15,16-25 6 0,10-35 10 16,22-29-12-16,14-26-19 0,10-27-32 15,12-21-45-15,7-17 13 0,6-17 37 0</inkml:trace>
  <inkml:trace contextRef="#ctx0" brushRef="#br0" timeOffset="5117.54">20890 10502 1953 0,'1'102'17'0,"-15"26"-45"0,-31 52-26 16,-22 32 2-16,-17 27 30 0,-12 21 20 15,-10 20 3-15,-25 23 1 0,-24 26-11 16,-20 23-21-16,-23 25-40 0,-4 14-47 15,-16 16 85-15,-4-4-13 0</inkml:trace>
  <inkml:trace contextRef="#ctx0" brushRef="#br0" timeOffset="5180.31">18303 16224 1475 0,'-6'117'99'0,"3"-35"36"0,8-35-129 0,2-36-102 16,9-11-66-16,14-16 39 0,29-17 40 16,32-29 38-16</inkml:trace>
  <inkml:trace contextRef="#ctx0" brushRef="#br0" timeOffset="5468.1">21925 12074 2150 0,'-4'93'103'0,"-48"81"-214"15,-31 38 37-15,-25 51-83 16,-23 37 156-16,6-29 3 0,-10 15 0 0,-8 6-19 16,-18 10-21-16,-6 6-29 15,-9 3-54-15,-22 9-29 0,-1-17-33 0,11-11 5 16,19-38 82-16,44-59 119 0,42-52 125 16,34-54 36-16,30-37-18 0,13-22-114 15,2-7-107-15,1-7 28 0</inkml:trace>
  <inkml:trace contextRef="#ctx0" brushRef="#br0" timeOffset="5767.67">22748 12771 1673 0</inkml:trace>
  <inkml:trace contextRef="#ctx0" brushRef="#br0" timeOffset="6068.04">23588 13246 2115 0,'-12'123'15'0,"-16"8"-37"16,-30 41-41-16,-21 17 15 0,-20 16 31 0,-5 12 14 15,-3 3 3-15,-22 9-6 0,-13 14-3 0,-5 11-2 16,-26 13-8-16,9 8 5 0,8-3 5 15,-2-9 0 1,24-18 8-16,20-30 4 0,19-29 14 16,23-29 7-16,26-30-1 0,12-25-3 15,4-18-12-15,5-17-17 0,2-10-24 0,2-13-41 0,5-4-50 16,-1-4 65 0</inkml:trace>
  <inkml:trace contextRef="#ctx0" brushRef="#br0" timeOffset="22329.56">17323 7764 1965 0,'-2'1'-5'0,"0"0"-96"16,-7 2 2-16,-8 4 35 0,-10 4 25 15,-15 5 34-15,-22 3 3 16,-21 3 2-16,-16 2 1 0,-17 1-1 0,-19 1 1 15,-20 1-1-15,-17 0 1 0,-25-1 0 16,-5 3 2-16,-10 0-1 0,-9 4-1 16,17 0 0-16,-4 3-1 0,16 2 1 15,15-2 0-15,0-2 2 0,22-1-6 16,23-2-20-16,18-3-35 0,20-1-37 0,14-4 310 16,11-8-187-16</inkml:trace>
  <inkml:trace contextRef="#ctx0" brushRef="#br0" timeOffset="22616.08">18297 8837 1998 0,'-130'53'29'0,"-6"1"-49"0,-51 13-16 16,-20-6 9-16,-12-8 1 0,-26-1 4 16,-5-5 9-16,-9 4 5 0,2 4 6 15,-2 0 2-15,4 6 0 0,5-1 0 16,10-1-3-16,13 3-9 16,9 1-11-16,26-1-9 0,8-5-3 15,23-3-5-15,25-8-7 0,22-7-15 16,27-6-24-16,18-10-18 0,17-10-20 0,18-7 63 15</inkml:trace>
  <inkml:trace contextRef="#ctx0" brushRef="#br0" timeOffset="22916.76">19324 9777 2051 0,'-8'9'22'0,"-27"16"-16"16,-31 18-52-16,-36 18 13 0,-31 12 32 16,-35 3 4-16,-28 4 2 15,-35 4 2-15,-26 5-3 0,-24-1-1 0,-11 1-1 16,-16 0-2-16,-16 4 0 16,9 6-2-16,-18 5-2 0,19 0-2 0,4 4-2 15,10-4 1-15,26 0 2 0,17-2 0 16,25-8 4-1,29-7-5-15,34-10-12 0,14-11-10 0,32-9-20 16,21-9-9-16,24-9-8 0,34-11-17 0,20-11-32 0,24-9-36 16,29-11 17-16,52-15 714 0,45-14-444 15</inkml:trace>
  <inkml:trace contextRef="#ctx0" brushRef="#br0" timeOffset="23198.17">20207 11693 2358 0,'-183'122'43'15,"-5"-13"-57"-15,-38 17-8 0,-8-20 11 16,-18-3-2-16,-22 0 0 0,-28 1 1 15,-6 1-7-15,-36 2-13 0,2-4-10 16,-5-1-15-16,-16 4-2 0,18-2-2 16,7 3 5-16,9-2 16 0,33-2 6 15,11-2 14-15,32-8 5 0,31-8 2 16,27-11 6-16,35-11-4 0,30-6-21 16,30-4-14-16,29-7-49 0,28-4-24 0,21-3 66 15</inkml:trace>
  <inkml:trace contextRef="#ctx0" brushRef="#br0" timeOffset="23546.71">21722 12537 2507 0,'-38'54'55'0,"440"-86"-188"15,-1809 678 132 1,1094-528-23-16,27 9-8 0,-11 10-22 16,-25 11-6-16,4 5-10 0,-15 6-4 15,-11 8 13-15,14 5 7 0,-15 7 14 16,3 1 17-16,18 2 12 0,-11-2 5 15,27-6 5-15,17-4 1 0,26-15 3 16,30-17-28-16,25-19 8 16,43-22-49-16,21-20-27 0,36-19-12 0,25-11-49 15,24-17 26-15,25-14 56 16</inkml:trace>
  <inkml:trace contextRef="#ctx0" brushRef="#br0" timeOffset="23959.49">23078 13429 2490 0,'-4'3'9'15,"-6"4"-81"-15,-11 11-38 0,-37 16 21 0,-29 21 39 0,-33 14 36 16,-23 9 14-16,-27 8 1 0,-16 7 2 16,-32 7-3-16,-27 10 1 0,-21 8 0 15,-15 3-1-15,-16 12-7 0,-21 7-7 16,3 5-5-16,-18 9-4 16,18 2 9-16,0 0 5 0,9 6 5 15,13 2 3-15,0-4 11 0,14 4-20 0,20-3-15 16,17-13 1-16,39-17-10 0,41-21-4 15,25-23-11-15,36-17-40 0,19-13-19 0,23-14-2 16,24-13 16-16,20-13 13 16,15-9 3-16,17-7 22 15,17-4 6-15,24-6 26 0,25-14 19 0,20-14 5 0,31-18 4 16,33-19-1-16,27-18-2 0,48-26 0 0,19-15-20 31,24-14 416-31,21-7-294 0</inkml:trace>
  <inkml:trace contextRef="#ctx0" brushRef="#br0" timeOffset="24219.48">22884 14538 1767 0,'12'14'159'0,"-9"2"91"16,-23 10-141-16,-24 18-132 0,-27 23-7 15,-23 23 20-15,-20 13 19 0,-26 13 11 16,-14 7 6-16,-21 8-5 0,-20 7-10 15,1 6-3-15,-19 3-8 0,-6 0-11 16,-7 6-14-16,-11-4-15 0,1-2-16 16,-6 3 0-16,9-10 12 0,2-8 13 15,16-7 16-15,17-11-4 0,4-10 1 16,27-7-17-16,22-11-2 0,13-13-7 16,23-14-32-16,12-18-7 0,14-11-33 15,31-10-17-15,20-10 510 0,18-6-307 0</inkml:trace>
  <inkml:trace contextRef="#ctx0" brushRef="#br0" timeOffset="24434.5">21525 17045 1820 0,'-19'39'132'0,"-4"6"101"15,-31 12-214-15,-34 13-64 0,-30 8 0 16,-20 2 15-16,-14-4 26 0,3-4 7 16,2-6-2-16,-6-6-11 0,2-3-24 15,-1-10-37-15,1-10-65 0,-4-9 75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7:02:14.9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12109 6910 1474 0,'-2'42'24'16,"-3"0"-38"-16,2 18 1 0,-1 4 13 16,4 7 0-16,0 2 0 0,0 2 1 15,3 7 0-15,0 2-1 0,0 3 1 0,2 0-1 16,-1-2 1-16,1-8 1 0,0-6-1 15,2-7 0-15,-3-10 1 16,0-10-1-16,-3-8 0 16,1-12 1-16,-1-8-1 0,-1-8 1 0,0-7 8 0,0 0-13 15,0-1-25-15,2 0-27 0,2-5-10 16,4-8-7 0,4-13 40-16</inkml:trace>
  <inkml:trace contextRef="#ctx0" brushRef="#br0" timeOffset="220.66">12487 7427 1287 0,'0'12'26'16,"-6"8"-7"-16,3 12-32 0,-1 9 3 0,-2 4 10 31,6 7 1-31,-5 2 1 0,-3 2 0 0,2 0 2 16,-1-4-1-16,2-1 0 0,-1-9 2 15,1-6 3-15,-2-7-8 0,5-8-12 16,-1-7-18-16,3-5-23 0,0-3-4 16,0-5-180-16,0-1 159 0</inkml:trace>
  <inkml:trace contextRef="#ctx0" brushRef="#br0" timeOffset="977.64">12613 8245 1461 0,'0'0'66'0,"-1"0"37"16,0-2-51-16,1 2-14 0,0-3 1 16,2-5-10-16,0-11-20 0,4-16-17 15,-2-13-15-15,4-13-13 0,0-5-15 16,1 1 4-16,4 1 13 0,-1 0 17 15,4 4 11-15,0 1 2 0,6 5 2 0,1 7 2 16,2 5 3-16,3 10 5 0,-1 8 5 16,0 7 0-16,-2 7-1 0,-4 6-6 15,0 4-6-15,2 4-12 0,1 6-14 16,-4 6-9-16,-1 8-1 0,-3 4 7 16,-6 6 10-16,-1 3 8 0,-3 4 5 0,-3 0 1 15,-1 2 4-15,-1 0 1 0,1-3 1 16,0-4 2-16,3-2-1 15,1-4-1-15,-1-3-1 0,5-3-1 0,0-10-2 16,-2-3 0-16,0-5 2 0,-1-2 0 16,0-4 3-16,3 0 4 0,1-2 0 15,1-2 0-15,4-3-2 0,-1-1-3 16,-1-1-1-16,0 2 0 0,-3 0 0 0,1-2 0 16,4 1 0-16,0 1 0 0,3-1 0 15,4 2 0-15,2-3 0 16,1 0 0-16,2 1 0 0,1-1 0 15,-1-2 0-15,0-1 0 0,-3-3 0 0,1-6 1 16,1-2 0-16,1-4 0 0,3 0 3 16,-4-1 4-16,-2-1 0 0,-5-2 2 15,1 1-2-15,-1 0-3 0,-1-2 0 16,-2 3-3-16,-5 2-1 0,-6 7 3 0,-3 2 6 16,-1 4 7-16,-2 6 4 0,0 3 2 15,-2 2-11-15,-1 0-11 0,-10 3-9 16,-7 1-7-16,-6 4 5 0,-6 4 8 15,0 2-6-15,3 5-1 0,-2 0-7 16,4 3-10-16,5 6 8 0,1 4 0 0,5 3 6 16,3 5 5-16,0 4 4 15,8 2 1-15,3 2 2 0,4 3 2 0,6-4-2 16,5-1 0-16,3-5-1 0,2-3-3 16,3-3 3-16,4-3 5 0,4-7 6 15,1 0 9-15,1-6 3 0,4-3 1 16,-2-4-3-16,3-2-3 15,5-6-4-15,-2-1-2 0,5-3-2 0,0-2-5 16,-1-3 0-16,-9 0-2 16,-6 0-2-16,-4-1-1 0,-5-1-3 0,-1-1-11 15,-1-3-14-15,-5-2-18 0,-1-7 490 16,-1-6-333-16</inkml:trace>
  <inkml:trace contextRef="#ctx0" brushRef="#br0" timeOffset="1420.08">12728 6774 1545 0,'-1'5'-78'16,"1"2"-75"-16,2 6-18 0,1 6 50 15,4 1 94-15,-3-1-42 0,0-4-101 16,-2-5-8-16,-1-2-15 0,0-5 151 16,-1-3 169-16,0 0 52 0,0 0 41 15,0 0-45-15,0 0-32 0,1 0-22 16,-1 0-26-16,4-4-26 0,-1-2-31 0,0 0-22 15,3-5-8-15,1 4-7 0,2-2-1 16,-2 2-1-16,-1 3 0 0,0 2 1 16,-3 2 1-16,-3 0-8 15,1 0-9-15,-1 0-10 0,0 0-16 0,0 2-2 16,-2 0 7-16,1 2 9 0,-2-1 16 0,-2 1 9 16,0-1 0-16,-1-1 0 0,3 0-1 15,1-2-4-15,1 0-10 0,0 0-13 16,1 0 88-16,0 0-53 0</inkml:trace>
  <inkml:trace contextRef="#ctx0" brushRef="#br0" timeOffset="8485.71">12190 9600 1453 0,'2'0'53'16,"4"12"-47"-16,-3-8-20 0,-6 10 18 15,-1-2-5-15,5 17 0 0,3 13 1 16,-2 5 2-16,4 9-1 0,-1 8 0 15,1 4 1-15,-2 11-2 0,-2 2 2 16,-2 7-2-16,-2 7 0 16,-2 3-1-16,-4-4-2 15,1-1-7-15,-1-5 1 0,4-7-1 16,0-10 3-16,3-14 5 0,0-12 2 0,1-19 0 0,-1-10 1 16,1-9 1-1,0-6 3-15,0-1-3 0,0 0 7 0,0 0 2 16,5-6-1-16,1-3 6 0,6-8-4 0,4-14-3 0,3-7-1 15,5-8-5-15,-1-5-2 0,1-3 0 16,3 1-1-16,1-1-1 0,4 5 1 16,-2-1 0-16,-1 3 1 0,-1 5 2 15,-2 10 7 1,-3 7 6-16,0 9 8 0,-5 6 0 0,-2 5-8 0,-5 4-1 16,-4-1-6-16,-2 4-1 0,0 2-4 15,1 7-9-15,-2 9-16 0,-1 10-10 0,-1 6-3 16,-2 6 0-16,-3 2 6 0,0-2 1 15,1-3 4-15,1 0 2 0,1-4 3 16,1-3 7-16,2-4 1 0,2-5-8 0,1-1-13 16,6-6-20-16,1 1-14 0,6-1 75 31,7-3-22-31</inkml:trace>
  <inkml:trace contextRef="#ctx0" brushRef="#br0" timeOffset="8969.29">13325 10592 1562 0,'0'-2'38'0,"-1"-3"-7"0,-1-3-35 16,-2-2 3-16,-5-5 5 0,-5-2-1 15,-7-5-3-15,-3 1-1 16,-2 2-1-16,1 2 1 0,2 5 2 0,-1 5 2 15,0 1-2-15,0 5-1 0,0 2-4 16,-2 3-3-16,3 5-1 0,-2 2-5 16,-1 5-3-16,5 1-7 0,-3 3-9 15,6-1-3-15,6 0 2 0,2 4 1 0,10 0 0 16,1 4 5-16,7 3 4 0,5 3 8 16,4-3 10-16,-1-1 5 0,1-6 0 15,-3-4 6-15,-1-4-1 0,1-4 2 16,4-2 1-16,-2-4 0 0,-5-1-2 0,1-4 1 15,-9-4-2-15,4-3-1 0,-1-5 0 16,3-3 0-16,2-4 3 0,-2-4 6 16,0 0 5-16,-4-1 4 0,2 5 1 15,-4 4 3-15,1 4 5 0,0 3 5 16,-2 1 1-16,3 4-8 0,-2 0-10 16,1 3-16-16,0 0-12 0,4 4-4 0,1 4-14 15,6 5-10-15,0 7-3 16,5 2 1-16,4 5 13 0,-1-1 15 15,2-3 10-15,-1-2 1 0,-4-3-4 16,1-5-8-16,0-3-12 0,-7-3-10 0,4-1-7 16,-2-3-6-16,-5-4 9 0,11-8 18 15</inkml:trace>
  <inkml:trace contextRef="#ctx0" brushRef="#br0" timeOffset="9250.27">13598 9716 1419 0,'7'56'32'16,"1"-3"-29"-16,3 10-3 0,-2-10 2 15,1-2-1-15,-2 0 1 0,-2 2-1 16,-3 5 0-16,0 4 0 0,-1 0 1 15,1-3-1-15,-1 0 0 0,2-7-2 0,2 0-4 16,1-4 0-16,2-4-2 16,0-2 3-16,0-9-8 15,0-7-12-15,0-8-9 0,-4-8-10 0,0-6-6 16,-4-4-1-16,5-1 425 0,1-10-284 0</inkml:trace>
  <inkml:trace contextRef="#ctx0" brushRef="#br0" timeOffset="9645.56">14597 9811 1149 0,'7'-14'152'0,"-4"-9"248"16,-2-11-439-16,-10-7-35 0,-8-5-1 15,-8 5 21 1,-5 1 22-16,-8 5 6 0,-6 6 4 0,1 3 7 0,-2 3 3 16,2 5 7-16,0 1 7 0,0 5 2 0,5 7 0 31,7 5-3-31,7 5-1 0,4 8-2 0,4 6 7 0,1 4 6 16,3 8 2-1,1 7 2-15,-2 11-4 0,1 9-6 16,4 9-3-16,6 11-1 0,8 6-2 15,6 5-3-15,6 2-2 0,4 2 0 16,1 3 2-16,-1-2 4 0,1-5 1 16,-2-10 1-16,2-9 0 0,-2-10 3 15,-2-9-2-15,-2-7 0 0,-5-8 0 0,-2-7-3 16,-4-10-2-16,-3-6-14 0,1-9-32 16,-4-3-25-16,4-2-11 0,4-10 87 15,1-13-16-15</inkml:trace>
  <inkml:trace contextRef="#ctx0" brushRef="#br0" timeOffset="9820.14">14492 10192 865 0,'-16'19'93'0,"-7"0"108"0,-13 6-136 16,-2 0-31-16,-11-6 8 0,-2 2-4 15,-2-4-9-15,-5-3-10 0,4-2-8 16,5-6-2-16,0-4 0 0,10-2-7 15,0-4-5-15,7 0-11 0,8 1-10 16,3-2-11-16,7 1-16 0,9-1-5 16,4-4 27-16</inkml:trace>
  <inkml:trace contextRef="#ctx0" brushRef="#br0" timeOffset="10327.18">15167 10383 1748 0,'-2'0'44'0,"1"2"-41"0,1 7-68 0,0 14-28 0,-2 7 19 0,2 11 41 15,0 6 25-15,0 1 2 0,3 8 2 16,0 5-3-16,1 6 3 0,2 9 5 16,1 4-23-16,1 6-4 0,2 3 0 15,-4-6-4-15,0-8 25 16,0-9 7-16,1-10-13 0,0-8-18 0,-1-11-11 15,0-14-5-15,-3-9 8 16,-2-12 22-16,3-5-31 0,-3-19-250 0,-1-16 205 16</inkml:trace>
  <inkml:trace contextRef="#ctx0" brushRef="#br0" timeOffset="10659.98">15154 10246 1757 0,'18'-17'45'15,"-3"2"-13"-15,8-3-33 0,-2 3-2 16,2 0 1-16,4 2-13 0,2-2-14 0,2 2-13 16,0 2 1-16,3 5 2 0,7 3 3 15,2 5 3-15,6 5-3 0,-4 4 9 16,-9 7 9-16,-3 5 9 0,-8 7 5 15,-6 4 4-15,-4 7 0 0,-6 5 0 16,-7 4 0-16,-4 2 0 0,-13-5 0 16,-11-5 0-16,-9-6 4 0,-22-8 1 15,-9-6 0-15,-6-4-1 0,-2-9-3 16,10-4-1-16,9-5-1 0,4-8 0 0,11 0-3 16,4-3-6-16,2-2-9 0,9 0-10 15,-4-3-6-15,5 1-6 0,7-1-8 16,2-7-21-16,11-1 752 0,9-11-512 15</inkml:trace>
  <inkml:trace contextRef="#ctx0" brushRef="#br0" timeOffset="10945.91">15874 9412 1364 0,'9'33'61'16,"1"7"42"-16,1 14-99 0,1 5-8 0,3 8 4 15,-3 2 1-15,-1 1 1 0,-3 3 0 16,-2 0-8-16,-4 0-10 0,2-3-13 16,-2-4-16-16,5-2-9 15,4-4-7-15,1-6 9 0,5-6 16 16,-2-11 17-16,-2-6 15 0,1-11 4 0,-4-5-2 15,2-1-19-15,2-4-25 0,-1-2 18 16,4-4 1-16</inkml:trace>
  <inkml:trace contextRef="#ctx0" brushRef="#br0" timeOffset="12024.04">16561 10289 1451 0,'12'-22'82'0,"-3"1"29"0,-3-6-64 15,-5 1-49-15,-3-2-5 0,-3 1 2 16,-6 3 1-16,-5 1 4 0,-2 5 0 16,-3 2 0-16,-1 3-1 0,-6 1-4 15,-2 2 0-15,0 2-4 0,1 7-5 16,3 2-8-16,1 8-6 0,3 4-2 16,0 4 1-16,4 5 6 0,3 8 7 15,-1 1-2-15,8 7-16 0,5 4-16 0,6-1-46 16,10 5-27-16,3 0 18 0,2-5 20 15,4-9 66 1,0-8 55-16,-1-7 15 0,3-5 6 0,-3-2-16 0,6-1-19 16,3-4-10-16,-1-2 2 15,2-4-2-15,-4-5-3 0,0-5-3 0,-1-4-7 16,-2-6-1-16,-6-3 7 16,-6-1 6-16,0-1 7 0,-3 1 6 0,-3 1 1 15,2 5 2-15,-2 3-3 0,0 1 0 16,0 6-1-16,-4 3-3 0,0 0-3 15,0 3-10-15,1 1-6 0,2 2-6 0,3 0-4 16,0 7-11-16,5 4-6 16,1 8-7-16,6 10-7 0,2 2 6 0,-2 6 7 15,0-4 9-15,-2-3 4 0,-2-4 3 16,-2-9 1-16,-1-4 3 0,-6-4 6 16,-2-4 1-16,-1-2 1 0,-2-3 5 0,-2 0 15 15,1 0 15 1,-1 0 10-16,2-1 9 0,-1-5-5 0,-1-2-8 15,0-4-7-15,0-7-9 0,1-7-9 16,1-5-8-16,2-3-4 0,3-3-1 16,3 0-1-16,3-3 0 0,3 2 2 15,1 2 3-15,1 6 2 0,0 4 7 16,4 5 1-16,4 4 0 0,4 5-1 16,-2 6-8-16,3 4-7 0,-3 0-5 15,-1 4-8-15,-1 2-3 0,-4 4-6 16,-2 4 0-16,-3 4 0 0,-3 2-5 15,-5 6 1-15,-2 0-10 0,-1 7-3 0,-2-2-1 16,1 0 2-16,-3-3 8 0,3-6 8 16,-2-4 6-16,0-5 6 0,3-4 11 15,0-1 4-15,-2-4 6 0,5 0 6 0,0-1-3 0,4-1 4 0,3 1 0 32,3-2-2-32,2-4-1 0,2 0-3 15,3-3-1-15,-2-1 2 0,4 1 0 16,0-3 1-16,-1 0 3 0,0 1 5 15,4-5-1-15,1 1-3 0,-8 0-8 16,-1-3-9-16,-6-1 3 0,-2 0 5 0,3-1 4 16,-1 0 6-16,-2 0-3 0,-5 0-4 15,-4 0-4-15,-1 2-5 0,-4 2-3 16,-1 1-4-16,0-1-2 0,-5 3-2 16,0 1-2-16,-2 1 5 0,-2 1-8 15,0 2-10-15,-2 1-5 0,0 5-14 16,-2 1-2-16,0 7 3 0,0 2 0 15,-4 5 10-15,-1 5 11 0,1 7 8 0,2 4 0 16,5 1-3-16,5 4-4 0,4 2-1 16,3 3 7-16,8 3 5 0,5-1 9 15,2-3 15-15,0-10 13 0,-1-3 12 16,-1-5 2-16,3-2-4 0,1-3-3 16,2-4 0-16,0-3 0 0,3-1 4 15,0-4-2-15,-2-2-9 0,3-2-6 16,-1 0-2-16,2-4-6 0,8 1-3 15,2-1-2-15,3-2-8 0,2 2-3 0,-5 0 0 16,-5 0-1-16,-6 3 0 0,-5-1 1 16,-2 2-1-16,-1 0 0 0,-5 0 0 15,-2 0 1-15,-1-1-1 0,-3 1-6 16,2 0-12-16,-3 0-13 0,-1 0-13 16,-1 0-13-16,-3 0-10 0,0 0-11 0,-1 0-18 15,1 0 332-15,0 0-192 0</inkml:trace>
  <inkml:trace contextRef="#ctx0" brushRef="#br0" timeOffset="13932.27">2097 12765 1724 0,'0'0'55'0,"-1"2"-13"0,1-2-28 16,-1 0-22-16,-3 0-4 0,0 0 0 15,-4 4-3-15,-8-1 1 0,-10 3 4 16,-10 1 2-16,-50 2 5 0,38-9 2 15,-3 1 3-15,-4 0-1 0,2-1 1 16,11 1 0-16,6 3 0 0,7 0-4 16,7 2-1-16,4 3 0 0,2 2-2 15,4 2 2-15,3 6-4 0,0 7-3 16,4 10-2-16,0 14 2 0,3 13 3 16,1 12 4-16,3 11 3 0,4 14 0 15,-1 10 0-15,1 12 2 0,-3 8-2 16,-2 9 1-16,-3 5 0 0,-2 4-1 0,-4 7 1 15,0 4 0-15,0 2-1 16,-3 8 2-16,4 8 0 0,-1 9 0 0,0 9-1 16,3 7-1-16,-4 2 7 0,1 4 13 15,0-5 21-15,-1-5 14 0,0 0 2 16,-2-14-7-16,-4-3-15 0,-2-8-13 16,-1-19 0-16,0-15 5 0,4-20 5 15,-1-21 0-15,2-17-8 0,3-15-5 0,-2-14 0 16,7-14-2-16,1-12-1 15,3-10-8-15,1-5-6 0,0-8-4 0,0-1-5 16,0-2-3-16,0 2-4 0,1-2 0 16,2 2 0-16,2-1-1 0,5 0 2 15,6 1 4-15,8 3 3 0,6-1 4 0,7 3 1 16,5-1 0-16,5 2 1 0,8-1 1 16,2 1-1-1,1 2 3-15,0-1-1 0,-11 1 1 0,-7-1 17 0,-7-2-18 16,-6-2-70-16,-1-5-43 0,7-8 41 15</inkml:trace>
  <inkml:trace contextRef="#ctx0" brushRef="#br0" timeOffset="30284.75">20773 12034 1570 0,'2'0'185'0,"0"0"323"0,-1 0-540 0,2 0-7 16,-3 0-5-16,-1 0 10 16,1 1 14-16,0 1 3 0,1-1 7 0,2-1-1 15,0 0 1-15,5 3-1 0,7 3 1 16,14 6 2-16,16 9 3 0,26 12 2 16,29 16-8-16,37 20-9 0,27 22-6 15,24 20-2-15,24 16 6 0,4 16 13 16,19 10 5-16,-2 8 3 0,10 8 1 15,0 5-1-15,1 3 1 0,2 5 1 0,-8 2 0 16,-11-5 0-16,-23-6-1 0,-12-17 0 16,-30-25 0-16,-24-17 7 0,-20-23 3 15,-25-18 4-15,-9-15 0 0,-7-8-7 16,-12-10-3-16,-12-8-2 0,-17-8 0 16,-15-8-1-16,-9-5 2 0,-5-4 1 15,-2-5-22-15,-5-1-47 0,0-1-63 0,-4-1 373 16,-8-11-223-16</inkml:trace>
  <inkml:trace contextRef="#ctx0" brushRef="#br0" timeOffset="30762.18">22652 10645 2240 0,'10'-2'270'0,"30"31"-567"31,-90-36 275-31,45-8-29 16,-5 23 17-16,-7 11 17 0,-9 14 5 15,-12 11 7-15,-3 12 2 0,-11 5 2 16,-13 7 0-16,-10 11 1 0,-12 5 0 0,-6 13 1 15,-2 14-1-15,-19 12 0 16,-12 14 0-16,-7 13 0 0,-19 7 0 0,-6 13 1 16,-7 12 0-16,-13 9 0 0,-8 12-1 15,-3 5 1-15,-19 10-1 0,-10 7 1 0,4 4 1 16,-9 3-2-16,22-8 0 16,2-12-2-16,4-5-2 0,9-7 7 0,-30 17 3 15,12 0 0-15,0-6 21 0,9-14 5 16,29-28 0-16,11-15-1 0,-1-3-16 15,4-8-14-15,13-4-1 0,5-14 8 16,14-17-3-16,11-17 4 0,8-15-1 16,13-7-7-16,19-9 0 15,14-9 1-15,9-10-8 0,7-12-14 0,8-9-20 0,8-6-33 16,8-7-42-16,5-2-41 16,5-3 146-16,4-4-38 15</inkml:trace>
  <inkml:trace contextRef="#ctx0" brushRef="#br0" timeOffset="31760.28">17904 13381 1396 0,'0'47'367'16,"19"-64"-244"15,-13-9-122-15,0 26-1-16,0 2 0 0,6-2-1 15,2 2 0-15,5 1 1 0,6 3-1 16,3-3 0-16,6 3 1 0,5 1-1 16,6-1 0-16,2 2 1 0,6 2 0 15,3 0 0-15,4 2 1 0,10 4-1 0,12 2 0 16,15 3 0-16,12 3 0 0,6 6 0 16,13 6 0-16,13 5 0 0,16 10 0 15,24 9 0-15,10 10 0 0,6 10 0 16,21 6-1-16,-10 5-1 0,14 1 0 15,6 0 1-15,0 6 1 0,19 1 0 16,7 3 1-16,15 0-3 0,11-2-4 0,1 1-3 16,3-3-3-16,-8 0 4 0,-5 0 4 15,-6-3 2-15,-8 0 1 16,-8 0 1-16,-3 3 0 0,-8 1 0 0,-20 1 0 16,-1 2 0-16,-26-5 0 0,-22-2 0 15,-8-2-1-15,-19-6 0 0,-20-6 1 16,-14-8-1-16,-18-6-1 0,-19-8 0 15,-3-5 0-15,-4-5-1 0,-5-4 2 16,-13-8-1-16,-10-5 2 0,-14-12 0 16,-8-9 1-16,-7-3 0 0,-2-4 1 0,-3-2 3 15,-1 0-8-15,0-2-18 0,-1 0-25 16,2 0-27-16,-2 0-23 0,1 0-15 16,-1 0 724-16,-6 1-470 0</inkml:trace>
  <inkml:trace contextRef="#ctx0" brushRef="#br0" timeOffset="32389.44">25432 13184 2054 0,'0'0'41'16,"1"4"-46"-16,-1-1-41 0,-1 10-8 15,-3 10 13-15,-4 14 21 0,0 13 13 0,-6 10 6 16,-1 13-3-16,-3 10 2 0,-4 17 2 16,-5 16-1-16,-2 19 1 0,-4 14 0 15,1 19-1-15,-5 18 1 0,-8 14 0 16,-9 20 1-16,-14 13-1 0,-5 7 1 15,-3 1-1-15,3-7 0 0,11-13 0 16,8-30 12 0,6-27 14-16,6-22 7 0,2-25 3 0,1-10-12 0,1-9-11 15,2-8-7-15,4-8-3 16,5-5 9-16,5-7 14 0,5-8 15 16,3-13 10-16,5-14-5 0,3-9-15 15,1-9-14-15,2-8-11 0,1-4-3 0,0 1-1 0,2-4 0 16,-1 1 2-1,1-3-1-15,0 2-1 0,0-2 1 0,0 0-3 0,0 0-2 0,0 0-6 16,0 0-4-16,0 0-7 16,0 0-4-1,0 0-7-15,0 0-5 0,0 0-7 0,0 0-8 0,0 0-1 16,0 0-9-16,0 0-6 0,0 0-20 0,0 0-36 16,0 0 509-16,1 0-312 0</inkml:trace>
  <inkml:trace contextRef="#ctx0" brushRef="#br0" timeOffset="37701.33">24756 14721 854 0,'0'0'40'16,"0"0"8"-16,-2 0-19 0,1 0-15 15,1 0 1-15,1 0 4 0,1 0 6 16,-1 0 10-16,-1 0 8 0,0 0-2 0,0 0-3 15,0 0-7-15,0 0-9 16,0 0-5-16,0 0-4 0,0 0-6 0,0 0-3 16,0 0 1-16,0 0 0 0,1 0 3 15,0 0 3-15,-1 0 0 0,0 0 0 16,0 0-2-16,1 0-5 0,-1 0-1 16,1 0-2-16,0 0 0 0,-1 0 0 15,0 0-2-15,0 0-4 0,0 0-1 0,0 0-1 16,0 0 1-16,0 0 3 0,0 0 3 15,0 0-1-15,0 0 2 0,0 0 2 16,0 0 0-16,1 0 1 0,1 1 0 0,-1 0-1 16,3 1-1-16,0 0 0 0,0 0-2 15,2 0 0-15,2 3 0 0,1 0 0 16,4 2-1-16,6 3 1 0,2 1 0 16,8 4 0-16,2 1 0 0,6 0 0 15,3 4-1-15,4-1 4 0,0 2 4 16,-2 1 5-16,-1 3 4 0,0 2-6 15,6 3-1-15,6 3-6 0,6 4-2 16,12 5 0-16,5 5 0 0,4 6-1 16,-3-1 0-16,-6 3 1 0,3 4 0 15,4 0-1-15,12 8 0 0,4 1 1 16,0 6-1-16,-1 3 1 0,-1 4-1 0,11 2 0 16,4 2 2-16,0 3-1 0,1 7-1 15,-6 3 1-15,7-2-1 16,4 1 0-16,-2-2 1 0,0 2-1 0,-6-1 1 15,4-4-7-15,-4-5 11 0,-5-8 16 16,-7-5 7-16,-8-5 20 0,-8-4-6 16,2-8 0-16,-7-8 0 0,-10-7-13 15,-5-8-5-15,-8-2-16 0,-6-4-6 0,-3-1-1 16,-3-2-1-16,-6-4-1 0,-7-3 1 16,-2-3 0-16,-7-5 1 0,-2-2 0 0,-3-3 0 15,-1-1-2 1,-4 0-4-16,-1-1-8 0,-2-1-10 0,-2-2-7 0,1 1-18 15,-1-1-18-15,0 0-17 0,1 1-14 16,1 5-248-16,-2 5 230 0</inkml:trace>
  <inkml:trace contextRef="#ctx0" brushRef="#br0" timeOffset="43800.05">27105 11477 1839 0,'13'16'65'0,"212"104"-167"47,-107-40 95-47,17 11 3 0,19 17 0 16,34 21 1-16,9 17 2 15,19 19 0-15,23 17-1 0,3 19 2 0,7 9-2 16,-2 5 1-16,-3 0 0 0,-21-13 0 16,-12-8-1-16,-19-20 2 0,-33-23 0 15,-22-20 0-15,-29-30 0 0,-22-20 0 0,-15-23 0 16,-16-18 10-16,-20-13-22 0,-20-14-28 16,-13-11-45-16,-1-1-67 0,-8 0-68 15,-31-18 10-15,-27-20 26 0,-30-29 53 16,-16-30 102-16,-24-28 12 0</inkml:trace>
  <inkml:trace contextRef="#ctx0" brushRef="#br0" timeOffset="44038.83">27666 11894 1040 0,'-119'-54'60'0,"33"15"24"0,30 15-17 0,36 18-2 15,12 5-3-15,6 1-11 0,2 3-12 16,0 3-11-16,3 8-8 0,13 15 0 15,13 19 5-15,34 28 2 0,35 22-2 16,24 25-6-16,38 26-5 0,26 16-5 16,16 23-3-16,32 17-1 0,-3 10-2 0,15 13-1 15,-1-1 1-15,-5 1-1 0,-3-11 0 16,-31-15-1-16,-13-21 0 0,-41-34-1 16,-33-32 3-16,-33-35 1 0,-33-28 0 15,-17-16-4-15,-12-15-24 0,-9-7-34 16,-6-6-31-16,-9-7-233 0,-18-11 207 15</inkml:trace>
  <inkml:trace contextRef="#ctx0" brushRef="#br0" timeOffset="44314.02">26559 11903 1622 0,'2'0'46'15,"2"3"-13"-15,11 6-29 0,18 16 0 16,23 22 2-16,32 28 1 0,41 32 1 16,32 30-3-16,31 25-1 0,28 15-1 15,2 18 0-15,18 7-1 0,0 9 0 0,9 5-1 16,3 7 0-16,5 7 2 16,-1 6-12-16,-3 9-13 0,-5-3-10 15,-28-7-1-15,-9-23 9 0,-41-32 12 16,-33-36 13-16,-30-38 4 0,-31-23 13 15,-13-18-15-15,-11-14 0 0,-12-10-161 16,-12-16 102-16</inkml:trace>
  <inkml:trace contextRef="#ctx0" brushRef="#br0" timeOffset="44613.02">26246 12197 2189 0,'24'27'9'15,"15"18"-63"-15,33 31-15 0,40 34 14 0,30 23 34 16,31 25 19-16,22 15 2 0,8 14 0 16,26 14 0-16,7 7-1 15,16 12-2-15,4 4 1 0,2 6 2 16,0 3 9-16,-2 8-31 0,-9 0-7 0,-17-6-3 15,-14-18-8 1,-41-29 33-16,-19-29 9 0,-28-29 1 0,-19-18 14 0,-13-15-11 16,-15-6-65-16,-12-7-38 15,-17-8 541-15,-14-12-376 0</inkml:trace>
  <inkml:trace contextRef="#ctx0" brushRef="#br0" timeOffset="44913.12">25934 12851 2231 0,'2'0'43'0,"0"0"-50"0,10 10-49 0,13 14-10 16,28 20 10-16,28 29 23 0,27 23 5 15,36 22-9-15,22 20-5 16,19 9-1-16,26 12 8 0,-4 8 17 0,12-1 13 16,0 3 5-16,-7 7 1 0,11-2 0 15,-19 4 0-15,13 5 1 0,-9-4-2 16,-24-3 1-16,-4-11 0 0,-29-16 0 16,-19-14 1-16,-21-22-1 0,-20-9-1 15,-15-16 17-15,-6-6-37 0,-4-3-43 16,-9-3-21-16,-8-6 17 0</inkml:trace>
  <inkml:trace contextRef="#ctx0" brushRef="#br0" timeOffset="45226.18">25851 13460 1580 0,'1'2'137'16,"1"-1"280"-16,5 7-456 0,6 11-12 15,14 18 23-15,24 19 17 0,24 21-1 16,19 15-4-16,20 17 1 0,13 10-1 16,12 2 7-16,4 4 8 0,3 0 1 15,9 0 1-15,-4 3 1 0,9 1-1 16,13 2 0-16,-8 2 0 0,-1 2 0 15,3-5-1-15,-12-6 1 0,-13-10 1 16,-6-5-1-16,-7-1 4 0,1 2 0 16,4 6-36-16,2 6-39 0,-3 4-40 15,-8 3 38-15,-9-2-225 0,-22-10 212 0</inkml:trace>
  <inkml:trace contextRef="#ctx0" brushRef="#br0" timeOffset="45526.91">25722 13868 1758 0,'2'6'41'0,"4"8"-25"16,14 17-25-16,13 20 0 0,27 26-1 15,33 20-2-15,26 16-11 0,17 13-7 16,17 4 3-16,2 4 6 0,4-2 11 16,14 3 9-16,1 0 1 0,1 3 0 0,16 6 0 15,-1 2 0-15,-6 7 0 16,10-3 0-16,-17 1 0 0,-13-4 0 0,-4-10 3 16,-11-6 6-16,-10-5-22 0,-3 0-8 15,-1-3-133-15,-12-4 93 0</inkml:trace>
  <inkml:trace contextRef="#ctx0" brushRef="#br0" timeOffset="45922.93">25646 14456 1783 0,'1'2'49'0,"0"0"-4"0,-1 0-94 0,0 2-17 0,2 4 19 0,4 4 18 16,6 10 2-16,11 6-10 0,10 6-5 31,9 8 8-31,17 2 11 0,12 2 16 0,12 2 7 0,10 4 5 16,-1-3 4-16,-3 3 5 0,1 2 3 15,6 1 2-15,10 4-3 0,2 4-4 0,-1 7-4 16,2 6-3 0,10 5-3-16,8 10-1 0,4 9-1 0,6 9 0 0,2 12 0 15,9 13-2-15,5 14-10 0,4 7-8 32,-4 8-5-32,-9 3 2 0,-12-13 4 0,-23-18 18 0,-22-26 23 0,-18-36 6 0,-22-25 6 15,-16-19 2-15,-14-9-41 16,-8-5-41-1,-4 3-297-15,-4 0 219 0</inkml:trace>
  <inkml:trace contextRef="#ctx0" brushRef="#br0" timeOffset="46271.34">25361 14666 1745 0,'1'8'140'15,"0"-8"-126"-15,0 1-38 16,3 6-19-16,8-1 25 0,15 22-4 16,20 15-8-16,22 12-6 0,10 9 5 15,6 2 10-15,3 2 14 0,5 2 8 16,13 3 3-16,11 1 1 0,4 8 0 15,12 4-1-15,5 6-2 0,1 7-1 16,6 6 1-16,1 1-1 0,-12-2 0 16,-6-2 1-16,-8-3-2 0,-11 1 0 0,2-3 1 15,-1 2-1-15,-2-1 0 0,-9 2 0 16,-10-2 1-16,-4-3-4 0,-1-8-14 16,-4-13-17-16,-10-6-21 0,-13-12-17 0,-11-7 581 15,-9-7-384-15</inkml:trace>
  <inkml:trace contextRef="#ctx0" brushRef="#br0" timeOffset="72871.28">27365 7761 1747 0,'-1'0'6'0,"-2"1"-50"0,1 4-13 0,-2 8 12 16,-4 7 24-16,0 12 14 0,-2 13 5 16,-1 11 0-16,-3 17 1 0,-1 15 0 0,2 15 0 15,-2 14 1-15,4 12 0 0,0 13 0 16,1 7 0-16,1 11 1 0,5 8-1 15,3 0 1-15,1-7-1 16,5-12 0-16,-1-17 1 0,0-15-1 0,2-15 0 16,0-14 0-16,-5-15 2 0,4-11-2 15,-3-7 0-15,-1-8 0 0,2-7 0 16,-2-5 1-16,-1-6 0 0,0-7-7 0,2-2-11 16,0-9-6-16,0-3-4 15,3-2-6-15,-3-3 2 0,2-2 3 0,0 0 3 16,2-1 15-16,7-3 11 0,4-8 5 15,7-5 6-15,9-10-1 0,4-3-1 0,-1-5 2 16,-2 2 10-16,-2 1 16 0,-5 6 17 16,-4 4 13-16,-3 3-6 0,-4 2-13 15,-3 2-20-15,1 0-17 0,-3 4-8 16,-3 4 0-16,-4 2 4 0,-4 4 2 16,0-2-3-16,-2 2-8 0,2 0-13 15,0 0-9-15,-5 3-8 0,-4 4 4 16,-10 10 7-16,-9 14 7 0,-7 13 11 15,-1 8 2-15,-1 4 1 0,7 0 0 0,2-5-1 16,3-4 0-16,8-13 0 16,4-11 0-16,3-9-3 0,1-7-3 0,4-3 0 15,0-3-1-15,0-1-2 0,2-1 1 16,-5-4-4-16,4 1 0 0,-2-3 34 16,-2-2 6-16,-2-9 5 0,-9-16 4 15,-9-18-32-15,-7-12-3 0,-8-4 0 16,-4 3 0-16,1 8 1 0,3 7-1 15,10 7 1-15,9 11 0 0,6 7 1 16,7 11 0-16,4 5 1 0,6 9 0 16,0 0 6-16,1 0 0 0,0 0 1 15,0 0-26-15,0 0-29 0,0 0-31 0,0 0-34 16,0 0 242-16,0 0-123 0</inkml:trace>
  <inkml:trace contextRef="#ctx0" brushRef="#br0" timeOffset="88880.61">25015 14807 1015 0,'0'0'62'0,"3"-1"41"0,1-1-69 0,0 0-31 0,2-3 2 16,-4 2 2-16,2 0 0 0,1 0 1 16,2 2 3-16,-3-1 3 0,2 1 7 15,-6 1 3-15,1-4 1 0,4 3-3 16,-2-1-6-16,6 0-9 0,0-3-4 15,3-1-3-15,0 0-1 0,-2-2 0 16,-1 0 1-16,-3 0 0 0,3 3 1 16,0-3 0-16,3 1 0 0,0 2-3 15,1 1-2-15,2 1-10 0,0 3-2 0,0 2-2 16,-2 5-4-16,-1 4 6 0,-3 5-6 16,0 5-6-16,-1 8-2 0,-5 5 3 15,-3 1 8-15,-4-3 14 0,-5-3 6 16,-1-7 2-16,-2-3 3 0,-1-5 0 15,-1-7 2-15,3-1 2 0,-2-3 0 0,-1-3 1 16,0-2 2-16,-3-6-1 0,0-4 1 16,-3-6-3-16,-3-4-3 0,1-7 0 15,-5-3-1-15,3-5-1 0,5-3-4 16,2 1-1-16,7 0-4 0,3 2-3 0,5-1 2 16,3 6 0-16,2 3 0 0,2 8 5 15,4 7 7-15,-2 4 12 0,6 7 6 16,7-1 2-1,0 4-11-15,10 9-16 0,2 7-14 0,-1 11-11 0,2 10 2 16,-4 3 7-16,-3 2 12 0,-8-4 7 16,-5 0 5-1,-4-1-7-15,-3 1-7 0,-5-1-4 0,-1 0 0 16,-6-6 6-16,-1-4 7 0,2-4 0 16,-6-4 0-1,-2-5 0-15,-3-3-1 0,-2-2 3 0,3-5 3 16,-4-4 0-16,2-6 2 0,-2-2 2 15,-5-5 1-15,2-3 0 0,-6-6-2 16,-3-4-5-16,4-3-2 0,1-2-1 16,3-2-2-16,6 1 0 0,5-2-2 0,4 0-5 15,6 3-2-15,2 4-4 0,2 6 0 16,6 3 0-16,2 5 4 0,3 2 4 16,4 2 3-16,4 2 3 0,5 5-1 15,5 2-1-15,-2 6-3 0,0 5-2 16,-2 5-1-16,-7 3 1 0,-1 4-1 0,-5 4-1 15,-6 0 4-15,-2 1-2 0,-6 1 1 16,-1-3 0-16,-3 1-2 0,-5 2 2 16,0-7 1-16,-4-3 2 0,-1-3 1 15,-2-5 1-15,-2-3 0 0,0-2 2 16,1-6 2-16,2 0 4 0,-1-2 6 16,1-3 4-16,1-1 1 0,-1-1-1 0,2 0-6 15,2-4-5-15,4-1 5 16,0 2 0-16,5-2 2 0,1 2 4 15,-1-1-2-15,4-1-3 0,1 2-1 0,1-1 0 16,4 1-4-16,3-1 1 16,1 3-3-16,1-1-6 0,2 3-3 0,-1 3 0 15,7 3-5-15,-2 1 3 0,-1 5-1 16,-3 3-6-16,-3 3-4 0,-3 4-7 16,2 2-7-16,-2 5-2 0,-4 3 5 0,0-2 8 15,-4-3 11-15,-3-6 7 0,-2-5 0 16,-1-2 0-16,-1 1-1 15,-1-4-1-15,1 0 3 0,-3-3 5 0,-1-2 2 16,-3-2 3-16,2-2 5 0,-1-2 1 16,0-3-1-16,0-3-3 0,1 0-5 0,4 0 3 15,2-2 0-15,2 4 2 0,1-2 1 16,3 3 0-16,-1 3 0 0,2-2 3 16,3 3 2-16,-4-1-5 0,4-1-1 15,5 2-4-15,-3-1-5 0,2 0-4 0,2 3-1 16,-5 0-1-16,1 3-5 0,2 0 1 15,-2 0-2-15,-3 2-3 0,1 1 1 16,-3-1-6-16,-1 0-7 0,-1 2-6 16,0-2-5-16,-2 1-3 0,-5 0 6 15,-3 0 8-15,-3 2 10 16,-7-4 13-16,0-2 5 0,0-1 3 0,0-4 0 16,1-2-1-16,3 0-3 0,0-3-1 15,1-4-4-15,2-3-5 0,2-3-6 16,3-3-6-16,2 0-4 0,4 0 2 15,2 4 3-15,2 3 6 16,4 6 7-16,-1 3 10 0,0 4 11 0,2 1 8 0,-1 1 1 16,3 2-4-16,1 0-8 15,2 3-10-15,0 3-5 0,2 3-12 16,-4 5-20-16,-1 5-21 0,-1 3 4 0,-9 4-17 0,-4 1 38 16</inkml:trace>
  <inkml:trace contextRef="#ctx0" brushRef="#br0" timeOffset="93914.59">25172 14821 820 0,'18'0'153'0,"-17"1"-42"16,-2-1-49-16,1 0-18 16,-17 0 9-16,14 0-15 0,3 0-7 15,0 0-9-15,0 0-5 0,8 1-7 16,-1 1-4-1,6 3 1-15,8 7-7 0,11 8-29 0,15 14-34 0,16 16-52 0,12 14-10 16,4 8 15-16,-7-2 67 0,-15-7 81 16,-15-15 37-16,-11-12 14 0,-6-6-33 0,-3-1-33 15,-2-1-17-15,-4-3-4 0,-6-4-2 16,-3-12 3-16,-7-8-3 0,1 1-6 16,-4-5-4-1,-4-3-5-15,-4-5 5 0,-5-7 16 0,-3-4 15 0,-2-4 6 16,-3-6 1-16,-2-4-10 0,-4-3-9 15,-4-4-3 1,-3 0-4-16,0 4 0 0,3 5 0 16,7 6-2-16,7 8 1 0,8 8-1 0,6 8-2 0,5 4 2 0,1-2 8 31,0 1 7-31,0-1 5 0,2 3 0 0,4 3-9 16,6 7-6-16,10 3-4 0,10 16-1 15,13 8 0-15,2 8 1 0,-3 1-1 0,-7-7 1 16,-11-7 0-16,-6-10 1 15,-5-9 1-15,-3-4 1 0,-3-2-2 0,-3-1 1 16,-3-5 0 0,-1-1 4-16,-2-1 1 0,0 0 2 15,0 0 9-15,0-1-5 0,-1-3-3 0,0 0-3 16,-2-3-10-16,-3 0 0 0,1-5 3 16,-1 2 2-16,1 0 2 0,4 3-2 15,1 6 2-15,0 0 11 0,0 1-2 16,0 0-1-16,4 0-2 0,1 2-12 0,5 5-2 15,12 7 2-15,18 15-19 0,19 19-19 16,16 17 0-16,7 13-7 0,-4 0 40 16,-11-3 38-16,-12-11 10 0,-8-11 4 15,-4-6-19-15,-5-6-19 0,-8-11-7 16,-6-7 1-16,-13-12 1 0,-5-6 8 0,-5-5-10 16,0 0-14-16,-1 0-5 15,-6-5-10-15,-2-4 7 0,-4-8 16 0,-11-12 1 16,-5-9 5-16,-5-8 2 15,-4-7 1-15,-3-2-1 0,4-1-2 0,-2 2 0 16,-2 3-1-16,-1 5 0 0,0 6 1 16,4 5-3-16,9 8-5 0,11 9-7 15,8 9-15-15,9 9 4 0,0-2 13 16,2 5 9-16,5 4 14 0,9 8-1 0,10 14-7 16,17 17-2-16,9 17 0 0,8 12-1 15,1 5 0-15,-2-6 1 0,1-6 0 16,1-2 0-16,8-2-1 15,10 9 1-15,3 5 0 0,-2 6 0 0,-11-4-7 16,-11-15 13-16,-17-15 15 0,-11-24 4 0,-15-8 10 16,-8-12-15-16,-4-1-13 15,-2-5-8-15,-1 0-17 0,0 0-11 0,0-5-9 16,-7-3 4-16,-11-9 15 16,-10-12 10-16,-11-12 14 0,-4-5 2 0,-1-10 4 15,-6-1 1-15,-5-3-4 0,-8-1-1 16,-4 4 0-16,6 3-3 0,7 7-2 0,13 6-1 15,11 11-2-15,8 10-1 0,11 9 0 16,10 11-2-16,1-2 10 0,-2-1 11 16,4 6 4-16,2 3 5 15,6 6-8-15,13 14-8 0,16 14-6 0,22 17-10 16,21 14-17-16,5 10-5 0,2-1 1 16,-8-2 5-16,-10-14 21 0,1-8 3 15,4-5 2-15,4 0 2 0,-2 3-4 16,-1 2-2-16,-13-1 0 0,-10-4 1 15,-8-12-2-15,-16-11 4 0,-10-10 3 0,-11-9-4 16,-5-3 4-16,-4-5-5 0,0-1-19 16,0 0-4-16,0 0-9 0,-6-4-2 15,-12-3 16-15,-10-9 9 0,-12-6 12 16,-10-6 10-16,0-10 7 0,-3-1-3 0,-9-2-4 16,-2-1-4-16,-3 4-3 0,3-3-2 15,11 4-2-15,10 6-3 0,10 5 1 16,9 9-2-1,12 6 0-15,5 6-3 0,7 5 15 0,0 0 24 0,0 0 16 0,0 0 10 16,2 2-16-16,6 2-25 0,17 7-11 16,18 14-6-16,30 20-53 0,25 23-48 15,11 25-48-15,5 10-13 0,-12 1 65 16,-3-10 78-16,-3-9 67 0,-3-4 18 16,-3-1-10-16,-2 5-33 15,-5 3-25-15,-4-4-10 0,-5-11 5 0,-16-18 25 0,-13-18 8 16,-17-14 5-16,-10-10-4 0,-8-4-31 15,-5-5-11 1,-4-4-18-16,-1 0-25 0,-5-8 4 0,-18-11 6 16,-13-12 14-16,-17-17 32 15,-9-5 12-15,-2-11 4 0,2-4 8 16,1-2-2-16,2-1-4 0,-1 1 1 0,-3 3-5 0,-4 6-7 16,2 5-4-16,10 9-2 0,9 10-2 15,15 8 0-15,11 11-1 0,8 11-7 16,9 4 26-16,2 3 34 0,2 0 22 15,-1 0 15-15,4 4-22 0,7 2-31 0,10 9-18 16,22 17-5-16,24 16-45 16,19 21-42-16,12 17-30 0,-1 6-9 15,-8-1 43-15,-5-8 60 0,0-13 35 0,4-4 7 16,-4 2 5 0,1 8-35-16,-2 7-25 0,-10-1-5 15,-2-10-3-15,-15-18 36 0,-14-20 24 16,-9-14 6-16,-12-9-3 0,-6-2-33 0,-4-4-13 15,-6-4-16-15,-1-1-22 0,-4-3 3 16,-12-7 4-16,-15-9 15 0,-12-9 18 16,-10-9 11-16,-2-8 5 0,2-3 1 15,1-5 2-15,-1 0-1 0,4 0-3 16,5 4 0-16,0 3-1 0,6 8-3 16,1 5 1-16,8 7 1 0,7 10-2 0,9 7-4 15,9 7 13-15,-1 1 32 16,1 1 25-16,0 0 20 0,4 5-10 15,11 2-34-15,11 7-9 0,18 13-37 0,12 15-43 16,10 16-37-16,8 13-45 0,11 5 14 16,1-1 47-16,-6-7 67 0,-10-12 54 15,-14-11 13-15,-6-2-5 0,3 7-31 16,7 2-49-16,-3 1-12 0,-8-6-4 16,-14-18 31-16,-17-12 35 0,-17-17 9 0,0 1-25 15,0-1-41-15,-1-1-15 0,-12-10-2 16,-8-4 23-16,-7-7 17 0,-10-7 9 15,1-5 5-15,-1-3 6 0,-1-2 0 16,4 0-5-16,1 3-4 0,6 6-2 16,5-1-3-16,4 9-1 0,5 6 0 0,5 5-2 15,2 7-4-15,6 4 14 0,0 0 35 16,0 0 21 0,0 0 19-16,-1 2-10 0,5 0-33 0,7 6-21 0,10 8 2 15,16 13-47-15,17 15-51 0,20 17 172 0,15 16-117 16</inkml:trace>
  <inkml:trace contextRef="#ctx0" brushRef="#br0" timeOffset="94160.77">29430 18423 883 0,'52'54'196'0,"1"-11"-88"16,-22-12-76-16,-7-1-26 0,-12-22-65 0,-10-4-77 15,-5-8 1-15,-11-8 8 0,-7-7 17 16,-9-13 119-16,-7-4 30 0,-1-5 9 16,-1-3 1-16,0-1-19 0,3-2-10 15,-3 3-6-15,-3 3-3 16,3 4-1-16,1 6 0 0,7 6-2 0,10 9-3 15,10 7-7-15,10 8 34 0,0 1 53 16,-1 0 37-16,1 0 30 0,6 3-28 0,9 6-50 16,16 9-34-16,16 14-34 15,10 19-49-15,4 16-35 0,2 9-10 0,-8-4 5 16,-4-11 67-16,-8-15 70 0,-10-14 37 0,-4-10 6 16,-1-2-23-16,-1-2-43 15,1 5-51-15,-5-7-21 0,-5-3-13 16,-8-4 681-16,-11-9-462 15</inkml:trace>
  <inkml:trace contextRef="#ctx0" brushRef="#br0" timeOffset="97927.77">26242 10132 1420 0,'3'0'41'0,"-2"2"-22"16,0-2-12-16,-3 0-15 16,1 1 1-16,1 0 2 0,-1 4 1 15,1 0 0-15,-1 2-2 0,-2 1 1 0,1 2 0 16,1 2 0-16,-1 4 3 0,-1 4 2 16,1 8-1-16,-2 8 1 0,0 9 0 15,-4 7 0-15,2-3 0 0,-2-3 0 16,-3-3 0-16,2-9 0 0,-3-7 0 15,3-6 0-15,3-9 0 0,2-5 0 0,4-6 0 16,1 1 4-16,1-2-1 16,-5 0-1-16,3-1 8 0,0 0-1 0,-1-1 0 15,7-5 1-15,-4-5-4 0,4-10 0 16,3-4-1-16,-3-7 0 0,1-2-6 0,-1 1 8 16,-4 2 11-16,0 5 10 0,0 2 15 15,-2 5 2-15,4 7 1 0,-4 1 1 16,1 8-6-16,-1 2-9 0,0 2-12 15,0 0-10-15,0-3-10 0,0 6-8 16,0 2-14-16,-9 4-5 0,-1 10 1 16,-10 16 5-16,-6 12 13 0,-4 14 5 0,-2 3 2 15,1 4-10-15,4 1-9 16,8-5-8-16,3-6-2 0,7-8 10 16,2-15 10-16,3-6 8 0,1-12 1 15,0-8 1-15,3-3 0 0,0-5 1 0,0-1 1 16,0 0 6-16,0 0 12 15,0 0 11-15,0 0 1 0,1-4-4 0,0 0-7 16,4-5-6-16,-1-2 1 0,5-5 2 16,2-4-3-16,0 0 1 0,1 1 9 15,-3 7 9-15,-2 3 13 0,-2 4 7 16,-1 3-4-16,-3 0-13 0,0-2-9 0,-1 4-19 16,0 2-13-16,0 1-5 0,0 5-15 15,-6 5-1-15,-2 20 2 0,-7 17 2 16,-6 22 5-16,-2 11-3 0,-4 5-11 0,0-3-9 15,-1-7-9-15,2-5-2 0,4-9 4 16,4-7 5-16,2-7 9 0,1-10 12 16,4-7 11-16,1-8 5 0,3-7 2 15,4-7 2-15,1-6-2 0,2-5-3 16,0 0 0-16,0 0-1 0,0 0 4 16,-2 0 2-16,2 0 5 0,-1-3 8 15,2-3 11-15,4-3 8 0,-1-5 8 16,5-7-2-16,4-2-7 0,-1-4-4 15,0 3 1-15,-1 5 5 0,-4 7 7 16,-1 3 5-16,-4 4 0 0,-2 5-10 16,0 0-13-16,0 0-12 0,0 0-14 15,1 1-8-15,-2 3-5 0,-2 6-6 0,-4 15 6 16,-7 22 3-16,-5 22 9 0,-5 15-2 16,-3 9-16-16,2-3-18 0,5-2-24 15,3-5-9-15,0-5 11 0,3-8 16 0,-4-6 19 16,2-7 15-16,7-7 9 0,-4-7 2 15,4-7 2-15,1-7 0 0,-1-7 0 16,5-4 0-16,1-7 0 0,2-4 0 16,1-4 0-16,0-2 0 0,0-1 2 15,0 0 3-15,0 0 2 0,0 0 8 16,0 0 3-16,0-1-3 0,3-2 2 0,0-3-4 16,2-2-2-16,4-3 9 0,-2-4 4 15,4 0 4-15,-5 0 5 16,-6 5 4-16,3 3 7 15,-3 3-1-15,1 4-1 0,-1 0-8 0,0 0-16 0,0 0-14 16,0 0-12-16,0 3-23 16,-1 0-9-16,-2 12-3 0,-12 21-13 0,-4 25 4 15,-9 23 10-15,-1 10 4 0,4-3 19 16,6-11 15-16,7-9 2 16,-1-10-3-16,0-2 0 0,-2-4-2 0,1-11 1 15,3-8 4-15,4-11 2 0,1-9 0 0,1-4 0 16,1-6 0-16,2-1 0 15,-1-3 0-15,2-1 0 0,1 0-2 16,0-1-2-16,0 0 0 0,0 0 2 0,0 0 2 31,0 0 0-31,0 0 0 0,3-2 0 16,-1-4 2-16,1-4 7 0,4-8 4 0,4-8 2 0,3-5 2 0,1-3 2 0,0 6 1 16,-3 5 5-1,-5 8 4-15,-2 7 4 16,-3 6 4-16,-1 2 0 0,0 0-8 0,0 0-12 15,-1 0-19-15,0 0-15 0,2 2-7 16,-4 1-3-16,-1 11 8 0,-6 20-21 16,-13 26-13-16,-2 28 3 0,-4 12 2 15,0-13 28-15,5-18 18 0,5-21 2 16,2-12 0-16,3-2-2 0,3-5 0 16,0-4 0-16,5-8 0 0,3-8 2 15,1-4 0-15,0-1-1 0,-1-4-4 16,2 0-3-16,0 0-6 0,0 0 5 15,0 0-5-15,0 0-7 0,0-3-4 16,1-1-1-16,1-2 14 0,-1-2 21 0,4-2 20 16,-2-3 5-16,3-1 2 0,-1 1 0 15,1 2 2-15,-1 2 7 0,-2 5 9 16,-1 3 1-16,-2 0-8 0,0 1-13 16,0 1-15-16,0 0-15 0,0 3-8 0,3 0-10 15,-1 5 1-15,3 11-8 16,1 16-20-16,-4 16-7 0,0 11-2 0,-2-8 11 15,-1-15 27-15,-1-14 12 0,1-12 3 16,-2-3-6-16,1 0-4 0,1-1-2 16,0-4 2-16,0-1 7 0,1-1 1 0,0-3 0 15,0 0-3-15,-3 1-4 0,1 1 0 16,1-1 2-16,-1-1 0 0,-3 5 1 16,-2 4 0-16,-5 8-2 0,-5 11 1 15,-2 6 2-15,-3 5-3 0,-1 2-3 16,0-3-17-16,-3-1-27 0,-5-2 29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7:06:01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21179 7164 913 0,'0'0'108'0,"0"0"153"0,0 0-227 16,0 0-27-16,0 1-4 0,0-1 0 15,0 0 0-15,0 0-1 0,0 0 6 16,0 0 11-16,0 0 12 0,0 0 11 16,0 0 12-16,0 0 0 0,0-1-3 15,-1-5-3-15,1 2-11 0,-2-2-6 0,0-1-9 16,-2-4-8-16,0-3-5 0,-4-4-6 16,-1-6-3-16,-1 1 0 0,-1-3 1 15,0 0-1-15,-1 1 1 0,2 3 0 16,0-2-1-16,1 3 0 0,0 2 0 0,1-1-2 15,0 0 2-15,2 4 0 0,-2 2-1 16,1 2 0-16,1 1 0 0,1 4 0 16,-1-2 0-16,2 2 1 0,0 1 0 15,1 2-1-15,0-1 1 0,0 2-2 16,0-1 2-16,0 3 0 0,-1-1 0 16,1 1-1-16,3 1 0 0,-1 0-5 15,1 0-2-15,-4 1-4 0,-1 4-3 0,-1 6 1 16,-6 7 3-16,-3 7 3 15,-2 7 4-15,-3 10 4 0,-7 6-1 16,-4 7 1-16,-6 9 3 0,-8 3-1 0,-2 0 0 16,1-3 1-16,2-8-2 0,9-8 1 15,6-7 1-15,4-7-2 0,1-6 0 16,4-4 0-16,2-3-1 0,4-3 1 16,1-5 2-16,1-3-2 0,3 0 1 15,3-1 0-15,2-2-2 0,2-1 0 16,0-2 0-16,1-2-1 0,1-2 0 0,-2 1-3 15,2-1-3-15,0 0-2 0,0 0-10 16,1 0-4-16,0 0-7 0,0 0-10 16,3-2 3-16,-1-1 2 15,6-3 7-15,6-5-15 0,7-7 296 0,10-8-192 0</inkml:trace>
  <inkml:trace contextRef="#ctx0" brushRef="#br0" timeOffset="833.68">21024 6870 1053 0,'0'0'59'0,"0"1"25"0,0-1-36 0,-1 0-31 16,0 0 7-16,1 0 3 15,0 0 1-15,0 0 1 0,0 0-2 0,0 0-1 16,0 0-1-16,0 0-4 0,0 0-5 15,0 0-5-15,0 0-8 0,0 0-3 16,0 0-3-16,0 1-4 0,0 0-1 0,0 3-3 16,0 1 0-16,1 6 2 0,-1 5 3 15,3 10 2-15,-2 4 2 0,-1 7 1 16,1 9 0-16,0 5 0 0,-1 1 1 16,4 3-2-16,-1 1 1 0,1-3 1 15,1 1 0-15,-1 6 0 0,2 5 0 0,1 7 0 16,0 3 0-16,0 4 0 0,0 1-2 15,0-2 1-15,0 11 3 0,0 4 2 16,-1 4 3-16,-3 3 1 0,-2 1-5 16,-2-1 12-16,-3 6 6 0,-1 3-1 15,-3-4 2-15,0 2-3 0,1-7 4 16,-1-6-1-16,1 0 3 0,0 1-12 16,1-4-7-16,0 5 11 0,1 2-1 15,0 3 0-15,1 5-1 0,2 2-11 16,0 3-3-16,2 2 6 0,0 7 11 15,2 7 3-15,0 5 1 0,2 1-8 0,1 1-11 16,0-4 12-16,-1-3 2 16,1-5 2-16,-2-4 0 0,0-2-14 15,-3 2-3-15,0 4 0 0,-3 5-2 0,2-3 1 16,0 2 1-16,-2-5-2 0,-2-3 0 16,1 4 2-16,-3 3-1 0,-2 6 1 0,0 7 1 15,0-1-2-15,0 1 1 0,-1-2-1 16,1 3 1-16,0 0-1 0,-2-4-1 15,4-6 7-15,0-6 10 0,3-12 2 16,3-5 2-16,-2-3-8 0,1-5-8 16,1-1-5-16,0 0 1 0,0 0 3 0,1-3 12 15,-4-2 8-15,2-4 3 0,-1-4-3 16,-1-2-13-16,4-2-4 0,-2-4-3 16,0-2 2-16,-1-1 0 15,-2-4-3-15,-1-3-1 0,-1-3 0 16,3-3-1-16,2-5 1 15,-3 2 1-15,5-7-2 0,-2-4 0 0,-2-1 1 16,1-9-2-16,1-1 2 0,0-5 0 0,0-2-1 16,-3-5 1-16,3-4 1 0,-3-3-3 15,3-1 1-15,2 0 1 0,-1-4-1 0,1-2 0 16,-1-1 1-16,0-3-2 0,1-1 1 16,0-1 2-16,0-1-1 15,0-1 0-15,-1 1-7 0,1-2-17 0,0 0-18 16,0 0-25-16,0 0-27 0,0 0-23 15,0 1-31-15,0-1-24 0,1-3 91 16</inkml:trace>
  <inkml:trace contextRef="#ctx0" brushRef="#br0" timeOffset="1904.44">18368 14987 1717 0,'11'34'218'16,"-21"-63"-438"15,10 29 198-31,-2 0 8 0,2 0 7 0,0 0 3 0,0 0 7 32,0 0 9-32,0 0 7 0,5 0 5 15,-2 0-3-15,1 0-8 0,1 0-7 0,-2 0-5 16,3 0-3-16,2 0-2 0,4 0 2 15,4-1-1-15,4-2 1 0,13 1 2 16,10 2 0-16,21-2 3 0,16-2 12 16,12 1 4-16,13-1 1 0,5 2-1 15,11-2-11-15,2 3-7 0,-7-1 0 16,-11-2-2-16,-11 4-1 0,-2 0 2 16,-2-1-2-16,-1-1 1 0,-7 0 1 15,-5-2-3-15,0 2 3 0,10-1 2 16,10-3-1-16,-2-1 10 0,5-3 4 15,-5 0-2-15,6-1 1 0,8 2-6 16,6-4-6-16,3 1 0 0,-1-1 0 0,10 0-2 16,2 0 0-16,4-2 1 0,6 3-1 15,1-2 1-15,1 4 1 0,4 0-2 16,10 2 1-16,-7 4 0 0,5 2-2 0,7 2 2 16,-6 2 1-16,-7 3-2 0,2 3 2 15,1 0-2-15,-6 1 0 0,3 1 0 16,6 1 2-16,-2 0 1 0,-1 0 5 15,4-3 3-15,5 1-2 0,-8-3 0 16,4 0-2-16,4-2 4 0,-1 0 8 16,-5-2 2-16,7-2-5 0,-1 0-6 15,-8 0-8-15,3 0-2 0,4-2 2 16,-3 0 0-16,0 2-2 0,10-2 1 0,-1 2-1 16,-8 0 0-16,8 2 2 15,2 1 0-15,-10 0 0 0,4 2-2 0,8 0 0 16,-10 1-1-16,-2 1 1 0,10 0 0 15,-10 0 0-15,-1 0 0 0,6 1 2 16,-3 0-2-16,-6-1 2 0,5 0 4 16,16-1 0-16,-10 1-1 0,-1 0-1 15,-4 0-5-15,-26 0-2 0,-19-1 3 16,-13-4 0-16,-18-1 0 0,-8-1 2 0,8 1-2 16,7-1 0-16,-3-3-1 0,-3 2 0 15,-10-1 0-15,-12-1 1 0,-5 3-1 16,0-1 1-16,-2 1 1 0,-1 0-1 15,-7-1 1-15,-10 2 1 0,-8-2-2 0,-7 1 2 16,-3 3 0-16,-7-3-2 0,3 2 2 16,-7-2-1-16,-3 2-1 0,3-2 1 15,-4 0-1-15,2 2 0 0,-4-2 0 16,0 0 0-16,2-1-3 0,-3 1-1 16,0 0-1-16,0 0-5 0,0 0-4 15,0 0-6-15,0 1-5 0,0-1-5 16,0 0-6-16,-2-1-11 0,2 1-12 15,0-1-9-15,-1 2-9 0,1 0-4 16,0-1 8-16,0 0 8 0,0 0 8 0,0 0 19 16,-1 0 9-16,1-2 8 0,0-4 10 15,1 1-3-15,-1-7-6 16,-3-7-8-16,1-7-15 0,-2-6-1 16,-1-9-103-16,0 0-108 0,-6-4 148 0</inkml:trace>
  <inkml:trace contextRef="#ctx0" brushRef="#br0" timeOffset="2329.56">30614 14273 1082 0,'0'0'44'16,"-1"0"5"-16,1 2-31 0,-1 3-18 16,1 2 1-16,0 8 2 0,3 5 1 0,3 5 2 15,3 0 2-15,4 4 0 0,9 0 4 16,3 0 5-16,11 4 4 0,7-3 3 15,3 4 0-15,1 0 0 0,-1 0 2 16,-3 1-1-16,-5-4-3 16,0-1-3-16,-2-2-4 0,-2 0-4 0,-1-1-1 15,-2-3-3-15,-4-3-2 0,-5-3 4 16,-6-6 1-16,-5-2 0 0,-3-2 1 16,-3-2-5-16,-4-4-2 0,-1-1 1 15,-1 5-3-15,-2-3 0 0,-2 7-2 16,-9 5-2-16,-6 7 0 0,-8 4-1 15,-5 2 3-15,-1 0 0 0,-1-2 3 0,1 1 2 16,0-2-2-16,2-3-1 0,-3 2 2 16,5-5-3-16,4 1 1 0,0-1 0 15,3 0-1-15,-6-1 0 0,4-1 2 16,3-2-2-16,7-4 1 0,4-2 1 0,2-1-1 16,2-1 1-16,1-1-1 0,1-1-1 15,2-1 0-15,0 2 2 0,-2-2 0 16,2 2-9-16,1 1-20 0,-2-4-29 15,1 5-25-15,-4 3 39 0</inkml:trace>
  <inkml:trace contextRef="#ctx0" brushRef="#br0" timeOffset="18655.52">21273 9487 783 0,'0'0'65'0,"41"-4"-13"31,-92 3-34-31,51 0 1 16,0 1 9-16,0 0 7 0,0 0 6 16,0 0 2-16,0 0 2 0,0 0-5 15,0-1-11-15,0 0-6 16,0 0-10-16,0-1-2 0,0 2 4 0,0-1 2 15,0-1-2-15,0 1 0 0,0 0-4 0,0 0-6 16,0 0-1-16,0-1-1 0,0 2-2 16,0-1 0-16,0-1 1 0,0 1-5 15,0 1 2-15,0 0 0 0,0 0-3 16,0 1 4-16,-2 2-2 0,-2 5-2 16,-2 2 0-16,-2 3 2 0,-2 4-1 15,0 0 0-15,0-5 0 0,-3-1-1 16,-1-3 2-16,0-2 1 0,-1-2-1 15,-1-3 1-15,1-1 2 0,2-1-1 0,2-1 7 16,2 0 4-16,2-3 6 0,0 2 4 16,2-3 0-16,0 0 2 0,1 1 0 15,2 0 4-15,-1-2 1 0,2 0-1 16,1 0-2-16,-1-1-3 0,1 3-2 0,0-3-1 16,1 2-1-16,2 0-2 0,1 1 2 15,-2 0-1-15,4-1-1 0,-1 0-1 16,2 2-5-16,2-2-1 0,-1 3 0 15,0-3 0-15,0 4 0 0,0 1-1 0,-3-1-7 16,1 2-5 0,-3 0-2-16,-2-2-5 0,2 2 2 0,-3 0-2 0,2 4-11 15,-1-3-5-15,-1 1-1 0,0 2 3 16,-1 0 9-16,-1 3 5 0,-3-3-4 16,0 2 0-16,-2-2 2 0,0-1 1 15,-1 0 8-15,0-2 2 0,2 0 0 16,-2-1 2-16,0 0 4 0,0 0-1 15,0-2 4-15,1-1-1 0,2 2 3 16,0-3 1-16,1 0 2 0,2 0 3 16,-1 0 1-16,2-1 4 0,0 1 2 15,1-2-1-15,0 1 0 0,2-2-5 16,3 1-3-16,-1-3-1 0,4 0-4 0,2 1-4 16,4-2-1-16,1-1-4 0,3 2-2 15,3-1 3 1,-2 3 1-16,-2 4 2 0,-5 1 1 0,-2 2-4 0,-3 0-3 0,-2 2-5 15,0 0-8-15,-2 5-7 0,0-2-9 16,-2 6-1-16,-1-1 8 0,-1 7 6 16,-3 2 11-16,-1 2 0 0,-6-3 1 15,-1-2 0-15,-4-2 2 0,-2-4 5 16,2-1 0-16,-1-2 1 16,2-2 1-16,2-2-1 0,-2-3 1 0,4 0 2 0,1 0 0 15,1-1 4-15,2-3 3 0,-2 1 4 16,4 1 6-16,4-3 3 0,-1 3 3 15,2 0 4-15,-1-2 0 0,1 2 1 16,0 0-3-16,0-1-4 16,2-1-6-16,0-1-7 15,4-2-3-15,2-2-5 0,0 0-8 0,3-1-1 16,5 1-5-16,2 1-6 0,1 1 9 0,1 4 3 31,-3 3-6-31,0 0 7 0,-4 0-6 0,-2 4-9 0,0 2 2 0,-6-2-7 16,0 4-11-1,-3-2-1-15,-1 2 2 0,-1-1 6 16,-1-1 13-16,-2 3-1 0,-4 0 2 16,-1 1 0-16,-1-1 3 0,-3 1 6 0,-3-2 5 15,2-2-1-15,-1 0 1 0,2-3 2 16,2-2-2-16,-1-1 0 0,1 0 3 16,2 0-3-16,3-3 5 0,-2 2 1 15,3-2 3-15,0 0 4 0,0-3 2 0,3 2 2 16,-2-4 4-16,2 0 3 0,0 0-2 15,1 0 1-15,0-2-5 0,1-1-5 16,0 0-6-16,3-4-4 0,0 3-3 16,2-1-1-16,2 3 0 0,-2-1-5 15,2 2-3-15,0-1 0 0,0 4-4 0,0 3 0 16,0-3 1-16,0 6-1 0,-2-1-5 16,2 1 4-16,-1 5-4 15,0-2-2-15,1 6 1 0,-1 5-10 16,1 4-4-16,-1 4 1 0,-2 1 3 15,-5-4 11-15,-2-4 8 0,-3-1-4 16,-2-5 3-16,-2 0 1 0,-4-2 4 0,0-3 8 16,0-2 5-16,-2 1 4 0,2-3-1 15,-3-2 3-15,2-1 1 0,1-1-1 16,2-3 5-16,-4-2 1 0,3 0-5 16,-1-2 3-16,1 2-3 0,2-3 0 15,0 1 1-15,2 0-2 0,4 1 2 0,1 1 3 16,2 0 1-16,-1 1 1 0,1 1 0 15,0 2-5-15,1-1-2 0,4 2-3 16,-2-4-1-16,3 3-4 0,2 2-4 0,3-6-4 16,2 3-8-16,4-1 0 0,0 2 1 15,0 1 1 1,2 3 0-16,-2 1-1 0,-4 5 1 0,-1-4 0 0,-5 3 0 16,-2 1-3-16,-1-1-8 0,-2 1-7 15,-1 1 3-15,0-1 5 0,-2 0 2 0,-3 4 3 16,0-1 2-16,-4-1-2 0,-4 0 6 15,0 0 6-15,0-5-1 0,-3-1 2 16,2-1 3-16,2 0-3 0,-2 0 2 16,4-2-1-16,3 1-2 0,-2-5 0 15,5 3-1-15,1 1-1 0,3 2 0 16,0 0-4-16,0 0-23 0,2 0-22 16,4-6 9-16,9-4 9 0</inkml:trace>
  <inkml:trace contextRef="#ctx0" brushRef="#br0" timeOffset="20355.93">26710 14813 1181 0,'-2'0'45'0,"-1"-1"4"0,-1 1-36 15,4 0-24 1,1 0 5-16,-1 0 5 16,2 0 1-16,1-1 0 0,-2 1 2 15,5-2 8-15,0-1 7 0,1 2 14 0,-2 0 10 16,0 0 4-16,0 0 0 0,1-1-7 16,0 2-13-16,2-2-7 0,-1 2-6 15,2 0-4-15,-1 0 0 16,0 0 1-16,1 0-1 0,-2 4 3 0,1-4-3 15,-2 2-4-15,0 0-4 0,-1 1-11 16,-3-1-4-16,0 1-11 0,-1 3-6 16,1-2-6-16,-2 3 1 0,-1 4 7 15,-1 2 4-15,-5 1 10 0,-1-1 3 0,1-4 1 16,-1-2 5-16,2-3 3 0,0-2 0 16,1-1 3-16,-1-1 2 0,0 0 3 15,2-1 1-15,3 1 6 0,0 0-1 16,0-1-1-16,0 0 5 0,0 1-1 0,-4-8 6 15,5 8 8-15,0 0 3 0,0-1 1 16,0-5-1-16,2 3-8 0,1-3-3 16,2 1-4-16,-1-4-4 0,2 0-2 15,1 0-2-15,1-1-6 0,1-1 0 16,1-1-1-16,1 2-4 0,3 0-1 0,-2-1-3 16,-2 5-1-16,1 0 0 0,-2 3 1 15,0 2 0-15,0-1-3 0,-2 2 0 16,-1 0-1-16,-2 3-7 0,-2-1 1 15,2 2-10-15,-1 3-9 0,-1 6-1 16,0 6-8-16,-4 6 5 0,-1 4 12 16,-4-1 9-16,-1-7 13 0,1-4 5 15,-6-3 0-15,-1-3 1 0,-2-1-1 0,0-2-2 16,3-6 3-16,-3-1 4 16,1-2 8-16,-1-1 5 0,1-5 10 15,0-1 0-15,3-3-1 0,1-1-4 0,-1 0-10 16,1 0 3-16,1 1 2 0,-1-5 1 15,1 0 5-15,4 1-1 0,2 3 0 16,1 2 1-16,3 4 9 0,2 0 6 16,-2 5 7-16,0 1 6 0,1-2-2 0,-1 0-4 15,2-1-3-15,2 2-8 0,-2 0-9 16,2 1-8-16,5-4-10 0,-1 2-6 16,3 0-9-16,4 1-8 0,2 1-8 0,1 0 1 15,1 3 3-15,-3 3 7 16,-1 1 7-16,2 2-3 0,-5 1-2 0,1 1-7 15,-2 0-10-15,-3 1 2 0,-3-1 3 16,0 0 4-16,-3-6 9 0,-2 2 3 16,-1-1-4-16,-4 2-7 0,-1 0 1 15,-1 2-2-15,-2-3 6 0,1 0 6 0,1-1 0 16,0-5 1-16,-1 1 3 0,1-1 2 16,-1-1 2-16,0-1 0 15,4 0 0-15,-2-1 1 0,1-2 2 0,1 1-1 16,1-1 3-16,-1-2 5 15,3 0 4-15,-1 2 6 0,2-1 5 0,0-1 2 16,-1 2 2-16,2 0 3 0,1-2-2 16,3 3-2-16,0-5-5 0,1 1-9 15,1-1-5-15,1 0-3 16,2 1-6-16,1 1 0 0,0 0-3 0,2 3-1 0,-4 0 2 16,-2 3 1-16,0 0-3 0,-2 0-1 15,0 0-5-15,-1 2-10 0,-2 0-7 16,0 0-2-16,-1 1-10 0,-1-1-2 15,0 1 5-15,-2 3-6 0,-3 4 2 16,-4 2 12-16,-1 3 3 0,-2 1 10 16,0-4 9-16,3-4 0 0,1-4 2 0,-1-1 3 15,2-1 0-15,0-1 8 0,1-1 4 16,-2-1 2-16,0-4 5 0,-3-1-2 16,2-3-2-16,1 0 0 0,0-3 0 15,1 1 1 1,3-1 3-16,0-1 3 0,2 2-2 0,2 1 2 0,-1-1 2 0,3 1 1 15,0 2 4-15,0 0 2 16,1 1 2-16,-3 3-4 0,3-2-1 16,1 1-5-1,-2 2-7-15,4 1-3 0,1 0-8 0,2 0-5 0,7 2-9 0,3 0-7 16,3 6-21-16,2 3-10 0,2 5-11 16,-3 4 0-1,-3-1 14-15,-3 1 12 0,-7-2 18 0,-4-1 9 16,-2-6 6-16,-3-1-8 15,-1-5-6-15,0 1-18 0,-1 0-14 16,-3 1-7-16,-2 1-16 0,-7 0-1 16,-5 0 461-16,-3-4-300 0</inkml:trace>
  <inkml:trace contextRef="#ctx0" brushRef="#br0" timeOffset="21830.72">27585 15206 1306 0,'1'0'49'0,"0"0"-1"0,-1 1-34 0,0-1-14 16,-1 0-5-16,1 0 3 15,0 0 0-15,-1 0 2 0,1 0 2 16,-4 1-2-16,-1 3-1 0,-4 0-1 0,-8 6-2 16,-4 7 1-16,-6 7 1 0,-8 3 0 15,1 8 2-15,-5 4 0 0,1 2-1 16,6 3 0-16,4 2-1 0,7 3-1 16,8 5-3-16,6 4 1 0,3 0 0 15,4 3 2-15,2-5 3 0,2-6 3 16,3-4 2-16,2-7 1 0,1-3-1 0,2-2 0 15,4-3 0-15,0-5-3 16,1-4 5-16,-2-4 9 0,-4-4 4 0,-2-5 4 16,-3-5 1-16,-2-1-7 0,1 1-2 0,1-1-2 15,-2 0-4-15,0 0-2 16,1 0 0-16,-3-3-2 0,0 3 0 0,0-3-1 16,-1 0-4-16,0 0 1 0,2 3 0 15,-2-3-4-15,-1 0-4 0,1 0-7 16,2 0-13-16,-2 0-8 0,-1 0-16 0,0 0-17 15,1 0-14-15,-1 0-65 0,1 1 88 16</inkml:trace>
  <inkml:trace contextRef="#ctx0" brushRef="#br0" timeOffset="23275.75">28263 15466 1315 0,'2'0'57'0,"2"2"2"0,-1-1-51 0,-2-1-20 15,-2 0-13-15,-2 0 5 16,-2-3 7-16,-4 3 5 0,-1-3 6 16,-5 1 2-16,-5-1 0 0,-1-1 3 15,-2 1-1-15,-3-1-1 0,-1-1 0 0,2 1 0 16,0 1-1-16,-2 0 0 0,4 0 2 16,-2 0-2-16,1 1 1 0,5 1 1 15,1 1-2-15,3 0 0 0,3 1 0 16,2 2-2-16,-1 1 0 0,1-1 0 15,2 3-3-15,1-3 1 0,2 3 3 16,0-2-1-16,0 2 2 0,-1-2-1 16,2 3-2-16,-2-2 1 0,5 1 1 0,-4 0-1 15,4 0 1-15,1-1 1 0,-2 1 0 16,0-4 1-16,-1 3 0 0,1-2-2 0,1 0-1 16,1 2-1-16,0-3-4 0,-3 1-4 15,3 1 0-15,-1-2-3 0,1 3 2 16,3 0 5-16,-2 0 1 0,-1 1 0 15,-1-3-1-15,3 3-3 0,-1-1 0 16,2-1 3-16,0-1 2 16,-3-1 4-16,1 0 1 0,-1-2 0 0,0 0 2 15,0 0 0-15,0 0-2 0,-2-1 2 0,2 1 0 16,0 0-2-16,0 0 0 0,1 1 3 16,-1-1-1-1,0 0 4-15,0 0 5 0,0 0 0 0,0 1 3 0,0-1 2 16,3 1-1-16,0-1 0 0,-2 0-1 15,0 0-3-15,3-1-3 16,1-1 0-16,3 2-3 0,-3-1-1 0,3-1 0 16,1 2-3-16,1-2 1 0,3 2-1 15,0 0-1-15,3-1 1 0,3 1 0 16,2 0-1-16,5 0 0 0,1 5-4 0,0-1-5 16,1 2-3-16,0 2-4 0,2-3-1 15,1 6-4-15,0-1-4 0,2 2-5 16,-4 3-4-16,-3 3 3 0,-5-2 5 0,-4 0 9 15,-5-3 7-15,-2-3 7 0,-2-1 2 16,-3-2 2-16,-4 4-7 0,-1 4-12 16,-5 4-9-16,-5 2-11 0,-5 0 8 15,-8-2 9-15,-11-1 9 0,-9 1 8 16,-10-3 9-16,-6-3 10 0,6-4 4 16,2-4 4-16,6-4-7 0,9-1-6 0,-1-1 0 15,8-5 3-15,2-1 3 0,3 2 1 16,6-4 0-16,2 1 0 15,1 1-2-15,5 2-1 16,2-1 0-16,3 3 1 0,5 2 4 0,0 1 4 0,-1 0 1 16,1 0-3-1,0-3-5-15,0 3-11 0,-2 1-14 0,2-1-24 0,-1 0 26 16,1 0-178-16,8-3 129 0</inkml:trace>
  <inkml:trace contextRef="#ctx0" brushRef="#br0" timeOffset="23557.23">28499 15891 1458 0,'0'0'60'0,"0"1"-7"0,0-1-57 16,0 0-33-16,0 0-22 0,-2 4 2 16,-2 5 4-16,-5 9 15 0,-3 4 17 15,-1 9 10-15,-2 1 9 0,-2 2 2 16,0 2-2-16,-3 4 2 0,-1 2 1 16,2-3-1-16,2-4 0 0,3-10-8 15,3-2-20-15,3-5-24 0,3-2 37 0,-2-5-190 16,4-4 148-16</inkml:trace>
  <inkml:trace contextRef="#ctx0" brushRef="#br0" timeOffset="23999.69">28796 15618 1168 0,'0'-1'134'0,"3"1"154"16,-1-1-227-16,4 1-76 0,2-1-13 0,2-5-22 15,7 1-8-15,3-4-8 0,0 0 10 16,-1 3 19-16,-2 1 30 0,-2 5 31 16,-3 0 10-16,4 2 6 0,1 1-11 15,2 3-21-15,4 3-17 0,2 3-14 16,0 7-9-16,-3 5-5 0,1 3 8 15,-3 4 9-15,-1 3 3 0,-2 2 4 16,-5 2 1-16,-7-2 3 0,-4-1 4 16,-4-5 3-16,-6-2-1 0,-3-1-3 15,-4-2-5-15,-2-4-6 0,0-4 1 16,-2-5-2-16,0-4 5 0,1-3 7 0,-1-4 1 16,-1-2 6-16,2-8 6 15,1-2 1-15,0-2 4 0,2-1 2 0,0-3 1 16,1-3 3-16,3-3 1 0,1-2-2 15,2-3 3-15,0-3-1 0,2-1-3 16,2 0-1-16,4 2-6 0,0 0-6 0,1 4-4 16,2 3-10-16,1 4-14 0,1 2-12 15,3 2-14-15,2 2 18 0,3-1-121 16,7 1 107-16</inkml:trace>
  <inkml:trace contextRef="#ctx0" brushRef="#br0" timeOffset="24400.09">29167 15265 1432 0,'5'2'127'0,"14"0"612"0,-16-2-141 0,-3 0-956 15,-13-1-643 1,34 3 997-16,8 4-14 0,7 3-10 0,5 7-9 16,0 6 1-16,1 8 11 0,3 7 11 15,-3 9 11-15,7 4 5 0,2 8 0 0,-2 7 2 16,1 4 2 0,-5 3 1-16,-7-4 5 0,-6-1 0 0,-10 1-3 15,-7 7-4-15,-7 5-4 0,-8 7-3 0,-7-7-2 16,-4-8 0-16,-8-12-3 0,-5-12 0 15,-5-5-2-15,-4-7-4 0,3-6 2 0,1-5 4 16,3-5 1-16,6-3 2 16,-2-4 2-16,4-1-3 0,3-3-5 0,1-3-10 15,4-1-14-15,2-2-18 0,-1-1 30 16,-1 0-119-16,2 0 100 0</inkml:trace>
  <inkml:trace contextRef="#ctx0" brushRef="#br0" timeOffset="25251.99">18090 8838 1347 0,'-48'48'15'16,"8"0"-35"-16,-3 13-4 0,9-3 17 0,2 3 6 16,4 0-1-16,6 0-2 0,7 0-2 15,8-3 0-15,4-3 1 16,4-2 1-16,5-4 5 0,3-3 2 0,6 1 5 16,2-7 1-16,3 0-4 0,2-3 0 15,-3-3 0-15,-4-7-1 0,1-6 1 16,-3-5 1-16,-2-5-1 0,-2-4 0 15,-4 0 2-15,1-3-3 0,0 0 0 16,-1-1-1-16,3 0-2 0,0 1 3 16,0-3-12-16,4 0-23 0,4-1-24 0,4 0-63 15,6-3-190-15,2-4 192 16</inkml:trace>
  <inkml:trace contextRef="#ctx0" brushRef="#br0" timeOffset="25709.84">18447 9377 1028 0,'2'-13'38'0,"0"1"-3"16,2-7-20-16,1-2-12 0,2 0-3 16,2 5 8-1,1 0 11-15,2 2 9 0,3 1 10 0,1-2-3 0,1 2-7 16,5-3-6-16,6 0-6 0,8 1-5 15,2 0-2-15,-3 4-5 0,-5 0-2 16,-7 4 1 0,-3 3-3-16,-5 2 1 0,-2 2-1 0,0 6-6 0,0 3-2 15,4 5 1-15,-3 9 0 16,4 9 1-16,-2 9-1 0,-1 11-3 0,-5 3-2 0,-6 0-4 16,-4-6-6-16,-5-7-4 15,-6-9 0-15,-4-6 3 0,-5-5 11 0,-2-8 11 16,-2-3 7-16,-6-5 9 0,-2-6 6 15,-6-2 3-15,-5-7 1 0,-2-6-1 0,4-4-6 16,2-2-1-16,7-3-3 0,5 1-1 31,5 1 0-31,9 2 2 0,6 3 5 0,6 1 2 0,0 3-1 0,2 1-7 32,4-2-8-32,6 2-2 0,6-4-9 0,4-2-10 0,3 1-15 0,3 0-18 0,1 3-10 15,4 3-3-15,4-2-2 0,-3 1-1 16,-1 0-68-16,-4-1 82 0</inkml:trace>
  <inkml:trace contextRef="#ctx0" brushRef="#br0" timeOffset="25930.94">19100 9462 895 0,'2'7'25'16,"0"0"-10"-16,-1 2-3 0,0 2 5 16,0 3 3-16,-2 2 7 0,0 3-5 15,-2 1-4-15,-3 2-2 0,1 1-2 16,-2 3-5-16,-1 1-3 0,0-2 1 0,-1-1-1 16,3-5 0-16,1-3 1 0,2-3-8 15,1-8-10-15,2-3-15 0,0 0-15 16,0-2-74-16,0 0-70 0,4-6 104 15</inkml:trace>
  <inkml:trace contextRef="#ctx0" brushRef="#br0" timeOffset="26577.61">19937 9008 1493 0,'0'0'-7'0,"-1"2"-54"0,-6 2-5 0,-3 2 18 15,-9 7 30-15,-6 3 16 16,-6-3 1-16,-6 2 0 0,-6-3 3 0,-4-2 2 16,3-2 0-16,4-4 1 0,6-2 2 15,12-2-1-15,4 0 2 0,5-4 0 16,8 4-1-16,-1-1 3 0,6 1 2 0,0 0-1 15,-1 0 0-15,1 0-1 0,0 0-6 16,0 0-3-16,0 0-5 0,0 0-11 16,0 5-3-16,0 5 0 0,0 3 2 15,0 10 9-15,-1 5 6 0,-2 2 0 16,-1 5 2-16,0 0 0 0,-2-2-1 16,0-3 1-16,3-8 0 0,0-5 0 0,-1-7 0 15,1-4 2-15,3-5-2 16,-1 0 1-16,1 0 0 0,0-1-1 0,0 0 5 15,0 0 0-15,0 0 3 0,0 0 1 16,3-1 0-16,2-3 0 0,1-5-2 16,8 0-3-16,7-6-3 0,7-2 0 15,9 1 0-15,5-1-2 0,4 1 0 16,1 3 1-16,-6 1-1 0,-3 3 0 16,-2 3-1-16,-3 3-1 0,4 3-2 15,-3 1-2-15,-5 5-5 0,-5 1-3 16,-4 4-1-16,-4 0-3 0,-5 4 4 0,0 5 6 15,-6 7 0-15,-4 3 5 0,-6 6 0 16,-8 0-1-16,-8 1 2 0,-7-1 3 16,-6-3 2-16,0-4 3 0,-1-8 1 15,2-5 0-15,1-4 4 0,4-4 4 0,-4-1-2 16,0-5 0-16,3-1-3 0,1-1-7 16,8-1 0-16,6-1-2 0,6 2-1 15,7 0-4-15,0-2 1 0,0 2-13 16,1-2-11-16,2-3-5 0,9-6-7 15,6-8-25-15,9-12 43 0</inkml:trace>
  <inkml:trace contextRef="#ctx0" brushRef="#br0" timeOffset="27006.18">20007 8734 1462 0,'0'0'41'16,"1"5"4"-16,5-1-62 0,8 2-9 15,9 6 13-15,4 4 9 0,5 3 3 0,6 6 1 16,5 0-2-16,2-1 1 0,1 5 1 16,-4 1-2-16,-5 4-1 0,-4 5 1 15,-2 6-1-15,-2 6 0 0,-2 11 2 16,-6 7-1-1,-3 7 1-15,-8 3 0 0,-5 1 0 0,-6 1 1 0,-12-2-1 16,-6-3 0-16,-7-5-1 0,-4-7 3 0,-3-9 2 16,4-9 1-16,-1-8 2 0,2-6-2 15,2-9 0-15,-1-5 0 0,6-3-1 16,3-5 1-16,1-3 0 0,7-2-1 16,1 0 0-16,3-2 0 15,1 0 0-15,1-2 0 0,2-1 1 0,1 0-2 0,1 0 2 16,0 0-1-16,0 0-1 15,0 0 1-15,0 0-1 0,0 0 0 16,0 0-5-16,0 0-9 0,0 0-17 0,0 0-25 16,0 0-23-16,0 0 142 0,3 4-312 15,7 1 210-15</inkml:trace>
  <inkml:trace contextRef="#ctx0" brushRef="#br0" timeOffset="29696.06">21094 9394 1084 0,'0'0'37'0,"0"2"-5"0,0-2-27 16,2 3-13-16,2 1-2 0,0 0 1 15,3 3 2-15,3 0 3 0,2 4 1 0,3-1 0 16,1 2 2-16,-1 1-1 16,1 0 0-16,1 1 2 0,-2 0-1 0,3 2 0 15,3 2 1-15,4 0-1 0,3 1 1 16,2 2 0-16,0 1-1 0,1 2 1 16,-2 1 0-16,2 3-1 0,0 2 1 0,0 4 0 15,2-2 1-15,-4-1 0 16,-2-2 1-16,2-1-2 0,-1 2 0 15,2-2 2-15,5 2-2 0,2-2 0 16,-1-1 2-16,4-1-2 0,-6 1 1 16,-2-1 4-16,-1 3 2 0,0-1 6 0,-3 1 5 15,1 5 3-15,1-2 1 0,2 1-3 16,0 1-6-16,4 5-3 16,5 0-2-16,5 5-1 0,4 0 5 0,8-1 5 0,-5-1 2 15,-7 0 3-15,-5-1-3 0,-5 1-3 16,0 1-2-16,3 2-2 0,2-1-3 15,-1 4-3-15,3 0 0 0,3 1-2 16,9 5 1-16,5 0 1 0,2 7-2 0,-5-3-1 16,-2 3 2-1,0 2 3-15,5-4 2 0,0 4 7 0,6-1-2 0,1 2 0 16,3-1 1-16,-3 0-3 0,-9-4 2 16,-5-1-2-16,-4-2-2 0,0-3-2 0,1-1 1 15,3 2-2-15,7 1 1 16,3 3 1-16,0-3-3 15,-6 2 2-15,-5 1 5 0,3 4 5 0,4 3 2 16,4 5-2-16,7 1-7 16,3-1-4-16,-6-4 2 0,-4-6 1 0,-9-5 3 0,-9-3 2 15,-2-6-4 1,-1-1-4-16,2 0-2 0,2 1-4 0,5 3 0 0,5 2-1 16,3-4-1-16,-1-1 0 0,-7-1 1 15,-6-1-1-15,-3-4 2 0,1 2 0 16,4 0 0-16,2 1 0 15,4 1 1-15,2-2-2 0,0-3 1 0,-2-4 0 0,-4-1-1 16,-11-1 0-16,-3-2 1 0,-4 0-2 16,-6-3 1-16,3 0-1 0,-1-1 0 0,3 3 0 15,2 3 1-15,4 2-1 0,5 3 0 16,-1-1 0-16,3 1 0 0,0-1 0 31,-3 1 1-31,-1 1-1 0,-2 0 0 16,-4-1 1-16,-2 1-1 0,-1 0 4 15,-3-4 6-15,-2-2 2 0,0-4 3 0,-2 0-6 16,0 1-6-16,0 2-1 0,6 8-1 16,4 1-1-16,9 9 2 0,3-2-1 15,2 2-1-15,-1 4 2 0,-4-2-1 16,-2 2 0-16,2 3 3 0,-1-1 2 16,4 2 11-16,0-3 5 0,2 0 2 15,4 1-3-15,1-3-11 0,2-2-4 16,-1 1-4-16,-5 0 0 0,1 0 0 15,-1 5-2-15,4 0 1 0,0-1 0 16,2-2-1-16,3-2 0 0,2-1 2 16,1-2-1-16,-5-1 0 0,-5-4 1 0,-7 1-2 15,-3-2 2-15,1 1 0 0,-2-1-1 16,3-2 2-16,0 2-1 0,1-7-2 0,-2-3 1 16,0-3-1-16,-3-5 0 15,-3 0 0-15,-4-1 1 0,-4 1-1 0,-5-4 0 16,-3 0 0-16,-4-1 0 15,0-4 0-15,-1-2 1 0,-3-1-1 0,-2-3 0 16,-1-1 0-16,-3 0-1 0,2-1 0 16,0 2 1-16,-2-2-1 0,2 1 1 0,-4-2 0 15,2-1 0-15,-2 3 0 0,0-3 1 16,2 2-1-16,-1 0 0 0,0 0 0 16,-3 0 0-16,3-1 0 0,-2-2 0 15,-1-1 0-15,2 0 0 0,-3-3 0 16,1 0-1-16,-1-1 0 0,0 1 1 15,0-1-3-15,0 2-1 0,0-1-2 0,0-1-4 16,0 0 0-16,2 2 0 0,-2-2-3 16,0 1-2-16,0-1-6 0,0 0-6 15,0 0-7-15,0 1-6 0,0-1-9 16,0 0-10-16,1 0-7 0,-1 0-7 16,0 0-1-16,0 0 6 0,0 0 8 15,0 0 16-15,0 0 15 0,0 0 12 16,0 0 8-16,0 0 1 0,0 0 6 15,0 0 6-15,0 0 8 0,0 0 4 16,1 0 0-16,0 0-6 0,-1-1-2 16,1 0 5-16,0-1 6 0,-1 2 5 0,2-3 2 15,-2 3-1-15,0-1 1 0,0 0 4 16,0 0 5-16,2 0-3 16,-2 1-2-16,1-2-6 0,0 2-8 0,1-3-5 0,-2 1-5 15,1 2-5-15,1-2-1 0,0 0 0 16,1-1-1-16,-3 1 1 0,1-1 1 15,-1-1-1-15,1 0 1 0,0 1-1 0,1-1 0 16,2 1 0-16,-1-2 1 16,-2-3-1-16,4 1-2 0,-3-2 2 15,3-4-3-15,-1 2 2 0,-1-2 0 0,1 0-1 16,-2 3 1-16,0 2 1 0,-2 3-1 16,1-2 0-16,-1 0 1 0,0 3 1 15,0-1 2-15,0 4 1 0,0-2-1 16,0 3 0-16,0 0 0 0,2 0-3 15,-2-1 0-15,1-6-2 0,-1 5 0 16,0-3 1-16,0 5 1 16,2-6 0-16,-1 4 0 0,-1 0 1 15,0 2 0-15,1-6 0 0,-1 2 0 0,0-1 0 16,1 2 2-16,-1 0 3 0,0 3-1 0,0 0 2 16,1-7-4-16,-1 5-3 0,2-2 0 15,-2 2 1-15,0-1-1 0,0 3 3 16,0 0 1-16,1-1-1 15,-1 1 3-15,0 0 4 0,0 0-1 0,0 0 3 0,0 0-1 16,0 0 0-16,2 0 1 0,-2 0 0 16,0 0-4-16,0 0-4 0,0 0-8 15,0 0 1-15,0 0-1 0,0 1 0 16,1 2 1-16,-1-1-6 0,0 2-4 16,1 1 2-16,3 11 5 15,1 12-13-15,5 16-5 0,0 14 0 0,0 3-7 0,1-7 31 16,-5-10 24-16,1-15 8 0,-1-4 9 15,-2-2-17 1,2 2-16-16,-2-5-8 0,0-1 0 0,-2-5 0 0,-2-5 3 16,1-3-5-16,-1-5-4 0,0 1-4 15,0 0-8 1,-1-2 2-16,0 0-2 0,0-2 0 16,-8-3 4-16,3 1 3 0,-3-1 6 0,-8-3 7 15,-2-2 5 1,-6-2 3-16,-2-6 2 0,0-2-4 0,3 1-4 0,-1 1 0 0,1 2-4 0,-2-2 1 15,1 2 0-15,2 2-1 0,3 1 1 16,4 2 1-16,2 1-2 0,-2 2 1 31,1 0 0-31,2 1-1 0,1 3 1 0,3-1 0 16,1 3 0-16,2 1 2 0,4 0-1 16,1 1 0-16,0 0 1 0,-5-2 0 15,3 2-2-15,0 0 1 0,3 0 1 16,0 0 0-16,0 0-6 0,0 0-20 15,0 0-32-15,0 0-24 0,2 0-112 16,-2 2 115-16</inkml:trace>
  <inkml:trace contextRef="#ctx0" brushRef="#br0" timeOffset="30725.52">21278 9402 734 0,'32'-2'193'15,"-32"4"-149"1,-3-2-60-16,-20 0 44 0,23 1-5 16,-1-1 1-16,1 0 3 15,0 0 1-15,2 0-1 0,-2 0-7 0,-1 0 0 16,-4-1-1-16,-4-1-1 0,-2-2 7 15,-1-2-3-15,-4-3 0 0,-2-2 0 16,-1-4-3-16,-6-3-4 0,0 2-2 16,-4-3-3-16,0-1-3 15,0-1-2-15,-4-6-1 0,0-1-2 0,-2-3-1 16,-4-1 0-16,-4 2-1 16,-2-3 0-16,-8 2 1 0,0-4-1 0,1 0-1 15,0-3 0-15,3 0-6 0,1-2 0 16,0 0 2-16,2 2-1 0,2-1 6 0,6 3 0 0,3 3 0 15,0 5 3-15,5 4 2 16,-2 1-2-16,3 3 0 0,5 0 0 16,4 7-4-16,7 3 2 0,5 3 4 15,7 6 1-15,0 0 2 0,0-1-1 0,0 2-2 16,1 0-1-16,0 0-3 0,0 0-7 0,0 0-10 16,0 0-12-16,0 0-9 0,0 0-1 15,0 0 4-15,4 0 3 0,1 2 4 16,2 1 1-16,3 1-8 0,5-1-4 15,3-1-54-15,4-2-134 16,2-1 139-16</inkml:trace>
  <inkml:trace contextRef="#ctx0" brushRef="#br0" timeOffset="31090.03">20544 8378 1249 0,'-1'0'32'0,"1"0"-16"0,-2 0-16 0,1 0-6 15,-1 3 4-15,-5-2 2 16,-4 3 1-16,-7-2 4 0,-3 1 8 0,-3-3 6 16,-4 0 5-16,0 0 5 0,-4-3-6 15,-3-1-4-15,-2 1-4 0,0-2-5 16,1 2-4-16,2-1-2 0,6 0-2 15,4 0-1-15,7 2 1 0,5 2-2 16,4 0 0-16,5 1-1 0,1 4-3 0,2-3 0 16,-2 3-2-16,2-1-5 0,0 4 0 15,2 5 2-15,2 6 3 0,4 7 7 16,4 3 2-16,3 4 1 0,3 0 1 16,0 1-2-16,-1 0-1 0,2-2 1 15,-3-1 0-15,-2-1-2 0,-4-5 1 16,-2 0 0-16,-3-8-1 0,-3-1 1 15,-1-2 1-15,-1-4 1 0,0-2-9 16,-2-2-21-16,-2-3-6 0,-2 0 10 16</inkml:trace>
  <inkml:trace contextRef="#ctx0" brushRef="#br0" timeOffset="38408.14">26574 14665 231 0,'0'0'4'16,"0"0"-24"-16,0 0 0 15</inkml:trace>
  <inkml:trace contextRef="#ctx0" brushRef="#br0" timeOffset="69006.17">13174 5608 737 0,'0'17'43'0,"1"-3"-20"47,-9-45 12-47,1 31 1 0,-1 0 6 0,-3 0-1 0,-7 0-2 15,-3 0-7-15,-10 2-4 0,-2 0-4 16,-8 0-3-16,-8 0-2 0,-10 1 1 16,-7-3-1-16,1-2 0 0,2 1 1 15,5-1-2-15,3 2 0 0,2-1 0 16,0 0-4-16,3-3-4 15,-1 1-2-15,3 2-6 0,-2-2 0 0,9 0 0 16,7 2 0-16,7 0-1 0,11 1 1 16,6-2-1-16,5 0 2 0,5 2 5 15,0 0-3-15,0 0-3 0,0 0-6 16,1 0-6-16,4 0 2 0,5 0 5 0,10 0 3 16,13 0 1-16,16 3 1 0,11 1-2 15,8 0 1-15,3-2 1 0,-3 1-2 16,0 1 1-16,-2-4 1 15,-1 2-2-15,1-2 0 0,-2 0 2 0,-2-1-2 0,-9 0 0 16,-7-1 1-16,-7 0-1 0,-12 1 0 16,-6 0 0-16,-10-1 0 0,-8-1 2 15,-3 3-2-15,1 0-3 0,-1 2 3 16,-1 1-2 0,-6-1 3-16,-10 3 3 0,-12-2 2 0,-13 3 7 0,-16-5 1 0,-12 0 1 15,-8-2-4-15,-2-1-6 0,8 2-1 16,9-2-2-16,8 0-1 0,7 0 2 15,4 1-3-15,4 0 2 0,5 0-3 16,3-3-9-16,5 2-7 16,8 0-11-16,8-1-11 0,10 3-25 15,0 0-70-15,-1-2-120 0,12-3 141 0</inkml:trace>
  <inkml:trace contextRef="#ctx0" brushRef="#br0" timeOffset="69813.21">16093 5512 950 0,'13'1'56'0,"47"34"1289"16,-54-34-2664-16,-22-13 2781 15,3 1-2287-15,-23-21 184 0,37 32 634 16,-1 0-1-16,4-2 1 0,-5 2 1 16,1 0 0-16,0 0-2 0,0 0-5 0,-4-1-4 15,-1 1 7-15,-1 0 4 0,-11-2 11 16,-6 0 16-16,-12-1 3 0,-10-5 2 15,1 0-4-15,-2 0-10 0,3 1-5 16,3 3-1-16,-3-2-3 0,2 3 0 0,4 0 0 16,1 1-1-16,0 1 2 0,8 0 0 15,4 1 1-15,5 0 0 0,8-1 0 16,5 1-1-16,6 0 4 0,-2 1-2 16,4-1-4-16,-2 1 8 0,1-1-1 15,3 1 2-15,2-1 3 0,12-1-6 16,4 1-6-16,8-1 0 0,9 1 0 15,-1 0-2-15,6 2 1 0,0-2 0 0,0 0-1 16,0 0 1-16,7-1 0 16,4 1-1-16,4 3 0 0,-1-1 1 0,-7 1-1 15,-6 1 0-15,-8-1 1 0,-7-1-1 16,-5 0 0-16,-7 0 1 0,-6 0-1 16,-5-2 1-16,-3 2 0 0,-4-2-2 15,0 0-2-15,0 0 1 0,-4 1-2 16,-1 1 0-16,-3 2 3 0,-8 0-1 15,-8 1 8-15,-9-4 6 0,-5 0-1 16,-6-1 1-16,-6-2-4 0,-7-3-4 0,-2 1-1 16,5-3 1-16,6 1-2 0,9 2 2 15,6-2 0-15,8 2-1 0,11 0 3 16,6 2-1-16,8 2 2 0,0 0-4 16,-1-1 2-16,3 1 1 0,3-1-2 0,4-2 4 15,9 3-7 1,13-1-16-16,16 2-28 0,19 8-26 0,9 5-98 0,1 1 99 15</inkml:trace>
  <inkml:trace contextRef="#ctx0" brushRef="#br0" timeOffset="72731">19326 5534 629 0,'23'19'17'0,"-27"-19"-14"0,0 2-2 0,2 0 1 32,-26-24 1-32,28 22 10 0,-2 0 11 0,2 0 14 0,-1 0 2 0,1 0-5 31,0 0-9-31,0 0-14 0,0 0-8 15,0 0-2-15,-8 2 0 0,-4-2 2 16,-7 2 2-16,-10-2 1 0,-6-4 0 16,-4 0 0-16,0-2 5 0,7-2 5 0,8 1 6 15,9 0 8-15,6 5 0 0,5-1 4 16,4 3 1-16,0 0-7 0,0 0-6 16,0 0-11-16,0 0-12 0,2-2-10 15,3 2-3-15,4 0-2 0,7 1 5 16,11 0 5-16,10 2 1 0,4 0 1 15,5 0 0-15,-2 0-6 0,-2-1 2 16,1-1 2-16,0-1-1 0,7 2 6 16,2 2 0-16,7 0 0 0,10 1 1 15,0 0-1-15,-2 1 0 0,-4 1 0 16,-11 2 2-16,-11-2-1 0,-9-1 0 16,-12-3 11-16,-12-1 3 0,-7-2-32 0,-2 0-22 15,-7 1-19-15,-9 1-3 0,-11-1 33 16,-11-2 24-16,-13-6 9 0,-10-3 1 15,-8-1-1-15,-2-4 0 0,1 3-1 16,9-1-1-16,13 3 0 0,5 1-1 0,9 4 2 16,7-3 6-16,4 2-88 0,10 4 59 15</inkml:trace>
  <inkml:trace contextRef="#ctx0" brushRef="#br0" timeOffset="76114.09">20436 9540 617 0,'0'0'17'0,"-1"0"-8"0,-3 4-10 0,0 1-8 16,1 3-1-16,-1 2-2 15,0 3-4-15,-1 6-3 0,1 6 11 0,-2 7 11 16,0 15 31-16,5 12 29 0,1 17-2 16,0 17 11-16,3 17-19 0,2 23-21 15,2 16-3-15,1 16-18 0,-1 19-9 16,-1 7 0-16,0 15 0 0,-3 10-1 15,-3 11 2-15,-3 16-1 0,-2 15 3 0,0 19 1 16,5 23-7-16,0 10-10 0,1 19-78 16,8 13-21-1,-1-1 20-15,7 16 10 0</inkml:trace>
  <inkml:trace contextRef="#ctx0" brushRef="#br0" timeOffset="76574.09">20872 9540 1428 0,'11'11'49'16,"23"37"-75"-1,-21-51-15-15,-2 125 41 0,-2-36-3 0,6 2 0 16,3 13-1-16,-4 18 2 0,-2 29 1 16,0 30 1-16,0 38 2 0,1 30 1 15,0 37-3-15,-2 28-9 0,-2 17-16 16,-2 19-21-16,-5 0-14 0,-2-5 4 0,-3-8 13 16,3-23 16-16,5-20 16 0,9-27 11 15,11-18 2-15,2-14 4 0,0-5 2 16,-5 2-17-16,-7-5-110 0,-6 0 82 15</inkml:trace>
  <inkml:trace contextRef="#ctx0" brushRef="#br0" timeOffset="76605.64">21265 16043 935 0,'48'58'125'16</inkml:trace>
  <inkml:trace contextRef="#ctx0" brushRef="#br0" timeOffset="76953.49">21820 10246 1737 0,'3'14'23'0,"4"13"-39"0,1 22-6 0,3 21-2 16,-1 19 17-16,3 24 7 0,1 17-2 16,-3 21 1-16,0 24 1 0,-3 26-1 15,-1 20 1-15,2 35 1 0,3 21-8 16,-2 17-9-16,4 27-16 0,1 8-15 16,-5 8-4-16,2 2 5 0,1-19 13 15,-1-15 14-15,3-38 11 0,3-40 8 16,4-35 8-16,0-38 1 0,0-24 9 0,-5-15-3 15,-3-6 596-15,-5 1-437 0</inkml:trace>
  <inkml:trace contextRef="#ctx0" brushRef="#br0" timeOffset="77285.58">22726 11075 1576 0,'9'24'51'15,"0"17"-11"-15,7 27-38 0,2 29-9 16,5 22 0-16,6 13 6 0,1 9 1 0,-3 3-1 15,-3 3 0-15,-1 12 1 0,-5 20-1 16,-1 25 2-16,1 33 1 0,-5 27-13 16,-1 25-17-16,1 31-30 15,-6 6-39-15,-3 16-23 0,1-5-15 0,-5-24 21 0,7-21 36 16,3-42 54-16,5-45 48 16,8-39 15-16,-3-38 11 0,4-24-11 15,3-19-27-15</inkml:trace>
  <inkml:trace contextRef="#ctx0" brushRef="#br0" timeOffset="77588.64">23839 12060 978 0,'57'57'294'0,"57"631"833"31,-96-507-1617-15,0 12-55-16,-6 15 544 16,-4 8 2-16,-1 24 5 15,-7 6-9-15,0 14-12 0,0 3-23 0,-1 0-36 16,1-13-17-16,4-13 3 0,7-24 16 15,3-38 41-15,7-35 48 0,3-40 30 16,0-29 11-16,-2-25-4 0,4-13-29 16</inkml:trace>
  <inkml:trace contextRef="#ctx0" brushRef="#br0" timeOffset="77812.23">24915 13494 1401 0,'44'111'91'0,"-7"29"138"0,-11 22-294 16,-12 32-11-16,-7-4 19 0,3-4 38 15,-2-4 19-15,2-4-6 0,-2-2-18 16,-3 1-29-16,0 10 697 0,2-3-486 15</inkml:trace>
  <inkml:trace contextRef="#ctx0" brushRef="#br0" timeOffset="78048.81">25795 14937 1443 0,'83'330'159'16,"-54"-166"-214"-16,-8 5-23 0,-6-8-10 15,-14-25 739-15,-1-11-486 0</inkml:trace>
  <inkml:trace contextRef="#ctx0" brushRef="#br0" timeOffset="78284.39">26755 15708 1127 0,'62'168'145'0,"-17"-11"163"0,-4 11-290 0,-20-21-73 0,-8-1-11 16,-4-15 15-16,-3-23 19 0,2-15 0 16,0-25 18-16</inkml:trace>
  <inkml:trace contextRef="#ctx0" brushRef="#br0" timeOffset="78965.25">25946 14177 298 0,'-8'0'30'0,"3"0"18"16,-2 0 20-16,4 0 28 0,1 0 2 15,1 1-1-15,0 3-4 0,1-3-9 16,-1 3-16-16,1 4-18 0,0 7-17 16,0 6-14-16,0 12-10 0,0 8-7 15,0 19 1-15,0 17-1 0,0 17-2 16,0 17 2-16,-2 6-1 0,-2 10 1 15,-2 5-3-15,-6 0-9 0,-4 1 59 16,-2 2-40-16</inkml:trace>
  <inkml:trace contextRef="#ctx0" brushRef="#br0" timeOffset="90221.54">23216 4097 1016 0,'11'24'8'0,"4"4"-21"0,1 5-10 16,4 5 10-16,-1-3 10 0,12 5 2 15,12 8 0-15,11 7 0 0,9 6 2 16,1 10 1-16,1 0 2 0,0 2 3 16,-1-3-1-16,7 0 1 15,-1-3-2-15,-2-4-1 0,-6-6-1 0,-14-10 0 0,-11-10-1 16,-8-8 0-16,-2-9 2 0,-4-5-4 15,-4-6-20-15,0-6-83 0,2-4 64 16</inkml:trace>
  <inkml:trace contextRef="#ctx0" brushRef="#br0" timeOffset="90505.87">24214 4190 1358 0,'-4'4'49'0,"-8"5"71"0,-2 5-144 0,-7 2 0 15,-4 3 22-15,1 4 2 16,-5 3 0-16,-6 6 0 0,-6 2 0 0,-12 6 0 16,-4 7 1-16,-2 1 0 0,1 3 0 15,2 1-1-15,2-2 1 0,5-3 0 16,7-5 0-16,7-4 0 0,8-9 1 15,2-5-2 1,6-4 1-16,6-3 1 0,0-4-2 0,4-1 3 0,5-1-5 0,-2-4-16 16,5-1-25-16,1-1-26 0,4-1 27 31,7-1-87-31,8 1 91 0</inkml:trace>
  <inkml:trace contextRef="#ctx0" brushRef="#br0" timeOffset="90791.14">24434 4847 1637 0,'-2'10'9'15,"0"9"-8"-15,-3 15-43 0,0 10-7 16,-1 10 44-16,1 3 5 0,-1 1 0 15,-1 1 0-15,2-1 0 0,0-1 1 0,-1-6 0 16,3-3-1-16,1-7 2 0,1-5-1 16,2-6-1-16,2-9 0 0,-1-5 1 15,1-5 1-15,-2-5-3 0,-1-3-11 16,1-2-18-16,-1-1-21 0,0 0-18 16,3-4 21-16,4-14 431 0,5-14-285 15</inkml:trace>
  <inkml:trace contextRef="#ctx0" brushRef="#br0" timeOffset="91642.26">22546 3508 1317 0,'-1'23'15'0,"0"5"-32"0,1 14-8 15,-2 7 23-15,1 5 2 16,0 5 0-16,-2 8-1 0,0 11 1 0,2 3 0 0,-4 1 0 16,2-5 0-16,1-5 0 15,-1-2 1-15,3-5 1 0,0-1-1 16,4-3 0-16,-1-5 0 16,-3-10 4-16,2-7 4 0,-2-5 4 0,0-6 1 15,2-4-3-15,-2-3-2 0,-2-1-2 16,0-1-2-16,1-2 0 0,0-2-3 0,-1-4-1 15,1-1 1-15,-3-1-1 0,3-1 0 16,0 1 2-16,1-4-8 0,0 1-6 16,-1-3-10-16,1-1-12 0,0-2-8 0,-1 0-11 15,-5 2-7-15,6-2-129 0,5-6 123 16</inkml:trace>
  <inkml:trace contextRef="#ctx0" brushRef="#br0" timeOffset="92207.24">26019 4333 1301 0,'-22'7'-3'15,"0"0"-45"-15,-5 4-7 0,3-2 56 16,-1 1 2-16,-2 1-3 0,0-1 0 15,-2-1 12-15,0-1 13 0,-4-1 12 16,-1-1 10-16,-2-3-7 0,-4 0-6 16,-4-1-4-16,-2-2-5 0,-2 0-3 15,0 0-3-15,3-2-5 0,5-1-4 16,6 0-3-16,3-2-4 0,5 2 1 16,5-1-1-16,4 0 0 0,5 2 0 0,4-1-3 15,1-1-9-15,4 3-11 0,-1 0-15 16,4 1-20-16,0 0-26 0,0-3 117 15,11 2-21-15,3-5 7 0</inkml:trace>
  <inkml:trace contextRef="#ctx0" brushRef="#br0" timeOffset="92837.8">26352 3460 1480 0,'-4'5'-22'0,"-3"7"-30"0,1 10-21 16,-2 6 2-16,3 8 60 0,2 1 11 15,2 4 0-15,1-1 0 16,-1-2 2-16,0-2-1 0,1-4 0 0,-3-1 5 16,3-3 6-16,0-2 7 0,2-2 6 15,2-2-1-15,-2-2-2 0,2-1-3 16,0 2-2-16,-2-3-3 0,2 0-2 16,-1-2-3-16,0 2-3 0,1 0 0 15,-2 0-4-15,1 1 0 0,-1 0 0 16,-1-3-2-16,1-1 0 0,-1-5 2 0,0-3-2 15,1 2 1-15,-2-2 0 0,2-1-1 16,-1-1 1-16,-1 0-1 0,1 1 0 16,-1-2 0-16,0 2 0 0,1-2 0 15,-1 2 1-15,1-1 1 0,-1-2-2 0,0 0 0 16,0-3 1-16,0 1-1 0,0-1 1 16,0 2 2-1,0-2 1-15,0 1 2 0,0-1 2 0,0 0 0 0,0 0 2 16,0 0-3-16,0 0-2 0,0 0-1 15,0 0-2-15,0 0-1 0,0 0 0 16,0 0 0-16,0 0-1 0,0 0 0 16,0 0 2-16,0 0-2 0,0 0 1 15,0 0 1-15,0 0-2 0,0 0 1 16,0 0 1-16,0 0-1 0,0 0 1 0,0 0 0 16,0 0 0-16,0 0 0 0,0 0 0 15,0 0 0-15,0 0-1 0,0 0-1 16,0 0-6-16,0 0-6 0,0-1-17 15,2-6-21 1,-1 0-24-16,1-2 722 0,-1-2-488 0</inkml:trace>
  <inkml:trace contextRef="#ctx0" brushRef="#br0" timeOffset="94234.29">26227 3507 1193 0,'1'11'20'0,"-1"5"-23"0,0 4-9 16,1 3 10-16,7 0 2 0,2 0 0 0,1 0 2 16,1 1-2-16,-2-2 1 0,-1 0 0 15,0 3 0-15,0 0-1 0,0 5 1 16,4 10 0-16,1 2 1 0,1 11 1 15,2 7 0-15,-1 2 1 0,1 6 0 16,-2 1-1-16,-2 7 0 0,-3 1-1 16,-3 7 0-16,-3 3 0 15,-4 1 1-15,-2-6-2 0,-5-8 0 0,0-13 0 0,1-10-1 16,1-11 1-16,1-9 0 0,-1-7-1 16,-2-3 1-16,2-4 8 15,-1-7 3-15,2-2 5 0,2-3 1 0,-1-2-6 16,3-3-4-16,0 2-2 0,0-2-3 15,0 0 2-15,0 0 1 0,0 0 2 16,0 0-6-16,3 0 0 0,0-12 20 16,3-11-19-16</inkml:trace>
  <inkml:trace contextRef="#ctx0" brushRef="#br0" timeOffset="94567.66">26922 4212 1629 0,'4'14'17'0,"-1"5"-27"0,3 9-12 0,0 5-4 15,5 1 25-15,6 3 4 0,8 2-2 16,8 0 1-16,9 4-1 0,7 4-1 15,1-3 3-15,3 2-1 0,-3-4 0 16,1-2 1-16,5-2 1 0,-8-4-2 16,2-6 2-16,-5 1 0 0,-5-9-2 15,0-2 2-15,-7-3-1 0,-1-3-2 16,-6 0 0-16,-5-3 1 16,-3-1-8-16,-6-3-18 0,-3-1-17 15,-1-3-21-15,-3-1-5 0,0 1 4 16,-3-3 9-16,3-2 4 0,-4-4-2 0,1-10 17 15,1-6 13-15</inkml:trace>
  <inkml:trace contextRef="#ctx0" brushRef="#br0" timeOffset="94883.7">27623 3923 1245 0,'-17'19'57'0,"-13"11"48"31,-4 9-103-31,-10 13 4 0,7-2-3 0,6 7-1 0,-1 1-1 16,2 6 0-16,4 7 1 16,2 5 0-16,2 7-1 15,2 2 0-15,3-5 1 0,-1-2-2 16,2-10 2-16,5-7-1 0,3-10-1 15,5-10 2-15,1-12 0 0,-2-8 1 16,2-6 0-16,2-5 0 0,-1-2-1 16,-1-2 0-16,1-3 0 0,-2-2 0 0,3-1-6 15,0 0-14-15,0 0-23 0,0 0-25 16,5-3 601-16,6-4-408 0</inkml:trace>
  <inkml:trace contextRef="#ctx0" brushRef="#br0" timeOffset="95582.55">27923 4714 1288 0,'4'3'105'16,"-6"0"-243"31,2-3 139-47,0 0 5 0,-1 0 6 0,1 0 10 16,0 0 13-16,0 0 10 0,0 0 5 15,2-4 3-15,1 2-10 0,3-2-11 16,3-3-6-16,1-1-7 0,2-4-4 15,-1 0-3-15,2-4-8 0,5-2-4 16,4 0-1-16,6 0-4 0,3 2-2 0,6 2-2 16,1 1-1-16,3 1 2 0,-6 2 2 15,-1 2 1-15,-2 3-1 0,-4 4-3 16,-1 4-5-16,-3 0-2 0,-5 5 0 0,-3 1 1 16,-2 2 1-16,-5 3 0 15,-1 3 0-15,-3 7 3 0,-3 5 2 0,-4 4 3 16,-3 4 3-16,-6 3 1 0,-7 2 0 15,-4 3 0-15,-5 1 0 0,-5 2-2 16,-2 2 2-16,-3-2 1 0,-2-5 0 16,-2-9 1-16,4-6 0 0,8-5 0 15,8-6 0-15,8-3 1 0,7-5-1 0,1-3 1 16,2-3 1-16,2 0 0 0,1-3 3 16,0 0 7-16,0 0 7 0,3 2 14 15,1-2 9-15,5 0-5 0,6 0-5 16,4-2-14-16,9 2-11 0,1 0-2 15,5 0 2-15,-1-2 0 0,-2 2 2 0,-1 0-3 16,-3-2 1 0,0 1 5-16,-3-1 5 0,-3 0 2 0,-2 2-1 15,-2 0-5-15,-6-2-4 0,0 1-2 16,-5-1-2-16,-1 2-3 0,-2 0 0 16,-2 1-1-16,1 0 2 0,-2-1 0 0,0 0 0 15,0 0-2-15,0 0-3 0,0 0-2 16,0 0-5-1,0 0-10-15,0 0-8 0,0 0-18 0,2 0-15 0,1-4-12 0,4-1-8 16,3-1 41-16</inkml:trace>
  <inkml:trace contextRef="#ctx0" brushRef="#br0" timeOffset="96533.15">30034 3653 1526 0,'-1'0'15'0,"-1"0"-56"16,0 3-20-16,-3 3-12 0,1 4 26 15,-3 4 36-15,-2 4 7 0,-2 4 3 16,-3 5 0-16,-2 6-1 16,-5 4 1-16,-2 3 0 0,-9 0 1 0,-6 5 0 15,-12-1 2-15,-7-1-1 0,-3 0 1 0,-1-6 1 16,11-1-1-16,1-8 1 15,9-1-1-15,8-7-2 0,8-6 0 0,7-5 3 16,7-4 4-16,4-2 3 0,3-3 3 16,3 0 3-16,0 0 0 0,0 1 4 15,5 2 5-15,4-3-4 0,7 5-2 16,11 1-9-16,6 3-7 0,12 2 0 16,8 3-3-16,7-1 0 0,8-1 3 15,2 0 2-15,-5-3 1 0,-6 2 3 16,-5 0-3-16,-5-2-2 0,-4 1-1 15,-2-1-1-15,-7-1 0 0,-6-2 1 16,-5-1-1-16,-4-1 1 0,-6-2 0 0,-1 0-2 16,-3-1 2-16,-5-1 1 0,1-1-2 15,-5 0-3-15,-2 1-11 0,1 0-20 16,-1-1-25-16,0-1-26 0,-1-1-25 16,1 3 92-16,-2-3-13 0</inkml:trace>
  <inkml:trace contextRef="#ctx0" brushRef="#br0" timeOffset="96832.97">30294 4647 653 0,'-15'2'77'0,"0"2"60"15,-10-1-31 1,-2 3-43-16,-6-4-2 0,-3 0-14 0,-1-1-14 0,-2-1-15 15,-1 1-10-15,-1 0-2 0,2 1-2 16,-2 0 0-16,3-1 2 0,0 0 5 0,-2 0 3 16,1-1 4-16,5 0 1 0,6 0-6 15,6 2-3-15,8-2-3 0,5 4-3 16,2-4 1 0,6 0 2-16,0 0 0 0,-1 0 1 0,2 0 0 0,0 0-4 15,0 0 0-15,0 0 0 0,0 0-7 16,0 0-8-16,0 0-9 15,0 0-12-15,2 0-13 0,-1 0 103 0,2 1-54 0</inkml:trace>
  <inkml:trace contextRef="#ctx0" brushRef="#br0" timeOffset="98821.78">32277 3488 769 0,'0'0'27'15,"-1"0"5"-15,0 0-30 0,1 0-6 0,0 1 2 16,0-1 3-16,-1 3 2 0,-1-2 3 16,-4 1 1-16,-2 2 1 0,-3-2 3 15,-2 3 2-15,-4-1 0 0,-1 2 0 16,-5 2-1-16,-3-1 1 0,1 0 0 0,-7-2-1 16,1-2-3-16,-1 1 0 0,-3 0-1 15,5 0-1-15,-6 0 0 16,-5-4 0-16,-2 1-1 0,-4-1-1 0,5 0-1 15,6 0 0-15,6 0-1 0,4-1 0 16,3 0 0-16,1 1 0 16,5 0 0-16,7 1-1 0,4 0-1 15,0 1 1-15,3-1-3 0,0 1 3 16,2 0 4-16,1-2 1 0,1 0 3 16,0 1-2-16,2 2-4 0,-3 2-3 0,2 0 1 15,-1 8-3-15,1-2 0 0,-2 6 1 16,0 2 0-16,-3 2 2 0,-3 3 1 0,1 1 0 15,-2 4 1-15,-1 0 0 0,0 2-1 16,-4 5 0-16,-2 3 1 0,0 2-2 16,0-2 0-16,1-4 1 0,-1-4-1 15,2-8 0-15,1-5 0 0,3-3-2 0,2-7 2 16,3 0 1-16,2-4 1 0,-3-1 0 16,2-2 4-16,2-1 4 0,0 0 7 15,0 0 8-15,0 0 8 0,0 0 8 0,0 2 8 16,2-2 7-16,1 0 5 0,-3 0 0 15,1 0-8-15,4-5-12 0,2-2-15 32,7 1-14-32,1-7-8 0,8-4-4 0,4 1-2 0,3-5 0 0,6 1 0 15,2 3-2 1,3 0 1-16,2 1 1 0,7 4-2 0,6 1 0 0,2 3 0 16,0 2-2-1,-11 2 2-15,-8 2 0 0,-6 3-1 0,-4 2 0 0,-1 6-2 16,-4 5-2-16,-1 6-6 15,-1 9-3-15,-1 8-5 0,-1 13 1 0,3 6 4 16,-7 7 4-16,-1 4 3 16,-7 3 1-16,-10 3-3 0,-8 1-2 0,-8-3-1 15,-8-6 2 1,-3-10 2-16,-4-8 6 0,-2-6 2 16,0-8 2-16,-1-4 0 0,-1-5 0 0,-3-5 1 15,-6-5 4-15,-6-5 1 0,-1-5 3 16,1-4 1-16,2-2 1 0,3-7 2 15,1-5 1-15,1-4-1 0,3-1 0 16,4 0-1-16,3-1-4 0,3 0 0 0,2 2-2 16,-1 1-1-16,5 4 4 15,8 2 5-15,5 4 3 0,6 2 7 0,7 5 3 16,0-1 0-16,0 0 2 0,0 1-5 16,4 0-10-16,-3 0-6 0,-1 0-9 15,1 0-10-15,-1 0-10 0,0 0-13 0,0 0-20 16,0 0-15-16,0 0-19 0,3 0 454 15,2 0-282-15</inkml:trace>
  <inkml:trace contextRef="#ctx0" brushRef="#br0" timeOffset="101706.09">21050 14948 924 0,'0'0'29'0,"0"0"2"16,0 0-23-16,-1 1-6 0,1-1 3 15,0 0 3-15,1 0 2 0,0 0 8 16,-1 0 6-16,0 0 1 0,0 0 0 15,0 0-9-15,0 0-9 0,0 0-6 16,0 0-3-16,0 0-2 0,-1 0 3 16,1 0 0-16,-1 0 1 0,1 0 1 15,0 0 1-15,0 0 1 0,0 0 3 0,0 0-1 16,0-1-1-16,0 1-4 0,0 0-5 16,0 0-7-16,0 0-2 0,0 0-1 15,0 0 2-15,0 0 5 0,0 0 2 16,0 0 6-16,0 0 3 0,0 0 1 0,0 0 1 15,0 0-1-15,0 0-5 16,0 0-7-16,0 0-12 0,0 0-19 0,0 0-20 16,1-2-15-16,2-1-1 0,0 2 8 15,-1-4 13-15,3 3 9 0,-2 0 5 16,-1 0 10-16,-1 2 7 0,3 0 12 16,-3 1 8-16,-1-1 1 0,1 0 1 15,-1 0-2-15,0 0 1 0,0 0-1 16,0 0 2-16,0 0 0 0,0 0-1 15,1 0-11-15,0 0 8 0</inkml:trace>
  <inkml:trace contextRef="#ctx0" brushRef="#br0" timeOffset="102541.14">26673 14840 995 0,'26'14'73'0,"-26"-14"-26"31,0 0-13-31,2 0-11 0,-25-14 45 0,23 14-11 0,-3 0 4 16,4 0 2-16,-2 0-1 0,1 0-1 16,1 0-7-16,-1 0-11 0,0 0-8 0,0 0-12 15,0 0-8-15,0 0-5 0,0 0-4 16,1 0-2-16,-1 0 1 0,0 0 3 15,1 0 0-15,1 0 1 0,-2 0 0 16,0 0-3-16,3 1-2 0,-3-1-1 16,0 0-1-16,0 0-1 0,0 0-1 15,0 0-1 1,0 0-4-16,0 0 0 0,0 0-2 0,0 0 2 0,1 0 4 16,0 0-1-16,-1 0 2 0,0 0 2 0,0 0-2 31,0 0-2-31,0 0-3 0,-1 0-5 15,0 0-3-15,1-2-2 0,1 2-1 0,0 0 2 16,0 0 0-16,-1 0-3 0,0 0 0 16,1 0-5-16,-1 0-6 0,0 0-8 15,0 0-9-15,0 0-7 0,-1 0-4 16,1 0 1-16,0 0 0 0,0 0-2 16,0 0 0-16,1 0-10 0,-1 0-7 0,2 0 12 15,-1 0 26-15</inkml:trace>
  <inkml:trace contextRef="#ctx0" brushRef="#br0" timeOffset="106906.91">20916 9412 1104 0,'-2'2'12'0,"4"-1"-18"0,-2 0-23 0,0 1 0 16,0-1 19-16,-5-1 10 0,3 2 0 16,2 0 2-16,-1-2-1 15,1 0 1-15,-3 0 1 0,2 0-2 0,1 0 1 16,3 1 0-16,-3-1 0 0,0 0-1 15,0 0 1-15,-2 0 4 0,7 0 4 16,-5 0 6-16,0 0 5 0,0 0-2 0,-1 0 0 16,1 0-7-16,0 0-3 0,0 0-4 15,0 0-3-15,-1-1 0 0,0 1 0 16,1 0-1-16,0 0-1 0,0 0-1 16,5 1-4-16,-5-1-1 0,-1 0 0 15,-1 0 0-15,2 0 4 0,-4 0 1 16,7 0 1-16,1 0 0 0,-4 0 1 0,0 0 1 15,0 0 3-15,0 0 2 0,0 0 1 16,0 0 0-16,-1 0-1 0,1 0-5 16,0 0 0-16,0 0-2 0,-1 0 0 15,-1 0-4-15,3 0-6 16,-1 0-8-16,2 0-10 0,-2 0-3 0,0 0-9 16,-4-1-1-16,-9-7-129 0,1-2 112 15</inkml:trace>
  <inkml:trace contextRef="#ctx0" brushRef="#br0" timeOffset="111386.58">25510 4096 806 0,'-27'12'-69'47,"25"-12"69"-47,2 1 4 0,1 0 7 16,-1-1 8-16,0 0 7 0,3-1 0 15,-3 1-4-15,0 0-6 0,0 0-6 16,0 0-2-16,0 1 1 0,1-1 6 0,-1 0 9 16,0 0 8-16,0 0 4 0,0-4-4 15,0 4-11-15,1-3-9 0,-1 3-5 16,2-3-7-16,-2 3 0 0,2-3-4 15,2 2-2-15,-3 1 3 0,0 0 1 16,0 0 1-16,0-2 1 0,2 1 1 16,-3 1 0-16,0 0 3 0,0 0 1 15,0 0 0-15,0 0-1 0,0 0-3 16,0 0-2-16,-2 1-1 0,2 4 2 0,2-1 0 16,0 3 0-16,-2 2 4 15,2 2-1-15,0 3 5 0,1-1 7 16,3 3 4-16,2 2 2 0,0 2 0 0,5 4-4 15,-3 1-5-15,4 3-3 0,-2 2-6 16,-4 4 4-16,3 5 4 0,1 0-2 16,-2 5 6-16,3 0 6 0,-6 0-1 0,2 3 4 15,-1-8-3-15,-3-1-10 16,2-3-4-16,0-6-4 0,-3-3-2 0,2-4 0 16,-3-6 0-16,-3-2-1 0,1-3 4 15,-1-2 7-15,4-1 4 0,-4-5 10 16,0-2 7-16,0-1 1 0,-1 0 0 15,1 0-5-15,0 0-4 0,0 0-3 0,0 0 1 16,0 0 0-16,-1-3-5 0,-2-1-2 16,2-2-6-16,-2 0-5 15,2-2-2-15,-2 3-3 0,-1-6-9 16,3-1-19-16,-1-3-30 0,2-7 31 16</inkml:trace>
  <inkml:trace contextRef="#ctx0" brushRef="#br0" timeOffset="120664.48">24797 6489 1039 0,'2'5'55'0,"0"2"858"16,-2-7-1074-16,0 0 701 16,-4-3-1264-16,1-3 165 0,-3 8 563 15,-1 0 1-15,-2-1 5 0,-1 1 3 0,-3 2 0 16,-1-3 1-16,-1 2 0 0,-1 0-1 16,0 0 0-16,-3-1 0 0,0 0-3 15,0 0-2-15,-1 1-2 0,-3-1-2 16,1 0-2-16,-4-1 2 0,0 0-3 15,1 2 1-15,-3-3 0 0,6 0-2 16,1 2 1-16,4-1 1 0,5 2-2 0,1 2 1 16,7-4 0-16,-1 1-1 0,4 0 0 15,0 2 0-15,1-3 0 0,0-1 0 16,0 0-1-16,0 1-2 16,-1 4 2-16,1-1 1 0,1 3-2 15,0-2 1-15,0 6 1 0,0-1-1 0,0 6 1 16,2 2 0-16,-1 5-1 0,-1 6 0 15,0 6 1 1,-1 8-1-16,-3 8 1 0,1 7 1 0,-2 8 1 0,1 8-1 16,-1 10 2-16,2 7-2 0,0 0 1 15,0 2-1-15,-1-1-1 16,0-2 1-16,-2-2 0 0,-2-4-1 0,-1-5 2 0,-1-6-1 16,0-5 0-16,0-3 1 0,-1-3 1 15,1-7-2-15,-1-8 1 0,3-7 1 16,0-7 2-16,3-7 0 0,0-2 2 0,2-6-2 15,1-4-2-15,0-1 1 0,1-4-3 16,0-4 2-16,1 0 3 0,2-1 8 16,1 0 7-1,1-2 6-15,4 0 3 0,3 2-1 0,4-2-1 0,6 0-3 16,6 0-6-16,11 1-6 0,13-1-8 16,7 0 2-1,1-1 8-15,-5 0 5 0,-12-2 8 0,-10 0 7 0,-2-1-3 0,-7 0-4 31,-1-1-5-31,-5 2-13 0,-4 0-6 0,-2 1-2 0,-3 0 0 16,-3-1-1-16,-1 0 1 16,-3 1 0-16,-2 0 0 0,1 0 1 0,-1 0-6 15,0 0-9 1,0 0-14-16,0 0-20 0,0-2-15 16,0 2-16-16,0 0-10 0,0 0 10 15,-2-4-271-15,0-2 240 0</inkml:trace>
  <inkml:trace contextRef="#ctx0" brushRef="#br0" timeOffset="124629.1">25213 6904 1644 0,'0'0'5'0,"0"0"-18"15,0 1-77-15,-1-1-11 0,1 0 60 16,0 0 39-16,2 2-1 0,-1 0-2 15,0 3 0-15,0 0 0 0,-4 17-2 16,3-2 5-16,1 5-1 0,1 8 3 16,3 8 0-16,0 7-1 15,0 1 2-15,0 3 0 0,1-1-1 0,-1-3 0 16,-3-1 1-16,1-3-1 16,-1 0 0-16,1-5 2 0,-1-3-2 15,-1-5 0-15,0-3 2 0,1-2-2 0,1-4 1 16,-2 0 0-16,1-2-1 0,-1-3 1 15,1-1 0-15,-1-5 0 0,-1-3 0 16,0 0 0-16,-1-4 0 16,1 1-1-16,0-2 3 0,0 1-3 0,0-4-9 15,0 2-23-15,0-2-9 0,0 0 16 0</inkml:trace>
  <inkml:trace contextRef="#ctx0" brushRef="#br0" timeOffset="126248.25">26863 6881 875 0,'0'0'30'0,"0"0"11"0,-1 0-7 15,-1 0 7-15,0 0 9 0,2 0-4 16,2 0-11-16,0 1-10 0,-2-1-9 0,0 0-10 15,0 0-6-15,-2 2-4 0,2 2-6 16,-1 0-3-16,0 8 0 0,1 4 1 16,0 9 3-16,1 8 3 0,0 12 2 15,2 5 2-15,-1 7 2 0,0 3-1 16,-1-1 1-16,0-4 1 0,2-3-1 0,0-4 2 16,0-3 1-16,3-3-1 15,-2-4 1-15,1-6 0 0,1-7-2 16,-3-7 0-16,-1-4 1 0,0-5 0 15,0-4 1-15,-1-1 2 0,-1-4 0 16,0 1 0-16,0-1 2 0,1 0-2 0,-1 0-7 16,0 0-14-16,0 0-21 0,0 0 180 15,2-3-98-15,3-8 17 0</inkml:trace>
  <inkml:trace contextRef="#ctx0" brushRef="#br0" timeOffset="127070.19">26821 6422 1634 0,'0'0'-13'0,"0"0"-56"0,0 2-12 15,0-1 57-15,2-1 16 16,1 0 4-16,0 0 5 0,1 0 0 0,4 0 2 16,6-1 0-16,9-1-1 15,5 2 1-15,5-4-1 16,5 1-2-16,0-2 4 0,5 0 2 0,6-1 2 0,-5-1 4 16,0 2-5-16,-7-3-2 0,-5 1-2 15,2 0 0-15,-2 2-3 0,2-1 1 16,-1 1 0-16,1 1-1 0,-7 1 0 15,-3 2 1-15,-3 1-1 0,-3 0 0 0,0 0 0 16,0 0-1-16,-6 2 0 16,-3-1 1-16,-3 0-2 0,-2 0 1 0,-2 2-3 15,0-1-4-15,-2-1 1 0,0 2-1 16,1 0 0-16,-1 2 2 0,1 5-1 0,-1 6-1 16,-2 7 3-16,-1 9 3 15,0 11-1-15,-2 10 3 0,2 11 1 0,-3 7-1 16,2 7 0-16,-1 6 1 0,4 5 0 15,1 10 1-15,5 6 2 0,4 1-3 16,2-2 1-16,3-2 1 0,5-5-2 16,3-5 0-16,-2-5 1 0,3-10-2 0,-4-10 1 31,-2-6 0-31,1-9-1 0,-5-8 0 0,-3-8 1 0,-1-10-1 16,-3-4 1-16,0-6 1 15,-5-3-1-15,0-3 0 0,0 1 1 16,-1-3-3-16,3 0 0 0,-3 1 0 0,-2-2-3 0,0 0 2 15,-4 2 2-15,-1-2 0 0,2 2 3 16,-8 0 2-16,-3-1-1 0,-5 0 0 31,-6 1 0-31,-3-3-1 0,-2 2 1 0,-6-3 5 0,-1-1 3 0,4-2 2 0,-1-3 3 16,3 0-3-16,2-4-3 16,-1 1-1-16,3 0-4 0,1 1-1 0,2-1-1 15,4 0-2-15,2 2 1 0,8-3-1 16,-1 4 0-16,1-1-1 0,3 1 2 0,2 1-1 15,1-1 1-15,6 1 1 16,-5 0-1-16,5 0 0 0,0 0 3 0,-1 0 2 16,-4-2 6-16,5 2 5 0,0 0 1 31,0 0-4-31,0 0-3 0,0 0-4 0,2 2-9 0,0-2-13 0,-2 0-17 16,1 0-19-16,-1 0-20 0,0 0-12 0,-1 0-18 15,3 0 124-15,5 0-38 16</inkml:trace>
  <inkml:trace contextRef="#ctx0" brushRef="#br0" timeOffset="131766.26">20923 14738 731 0,'31'2'101'0,"123"5"-21"15,-331-14-69 1,168 7 40-16,9 0-11 16,0 0 1-16,0 0 0 0,0 0 3 15,0 0 1-15,0 0-5 0,0 0-6 16,0 0-8-16,-3 0-9 15,4 0-5-15,-1 0-2 0,0 0-2 0,1 0-1 0,-1 0-1 16,0 0-3-16,0 0-1 0,0 0 1 16,0 0 2-16,0 0 3 0,0 0 4 15,0 0-3-15,0 0-2 0,0 0-1 0,0 0-5 16,0 0 2-16,0 0 2 0,0 0 2 16,0 0 7-16,0 0 3 15,0 0 3-15,0 0 1 0,0 0 3 0,0 0 1 16,0 0-2-16,0 0-1 0,0 0-5 15,0 0-5-15,0-1-1 0,1 1-3 16,-1 0 3-16,1 0 2 0,3-1 3 16,0-1 6-16,-3-1 1 0,4 2-1 15,-2 0-2-15,-1-1-4 0,3 2-3 0,-2-4-1 16,0 3 1-16,0-2 4 16,0 0 2-16,0 0 2 0,-1 0 0 0,5 0 0 15,-3-1-2-15,3 1-5 0,0-2 0 16,-4 1-3-16,2-2-2 0,1 1 0 15,0-1-2 1,0 0-2-16,0 1 1 0,1-1 0 0,-3 1 0 0,2-2-2 0,0 0 0 16,-1 0-3-1,1-1 0-15,2 0 0 0,-1-1-1 0,2 0 0 0,0-2 2 16,-1 4 3-16,-1 0 5 0,-1-2 0 16,0 1 0-16,2 0-3 0,0 0-2 0,1-1-3 15,2 0 1-15,-2-2-2 16,1 0-1-16,3-2 2 0,-2-1 1 0,0-1 0 15,1 0 1-15,0-1 2 16,1 2 3-16,2-1 1 0,2 2 1 0,2-4-5 16,2-2-2-16,1-1-1 0,5-3-3 15,-2-1 2-15,1-4-1 0,2-1-1 16,0-4 2-16,-1 2 6 0,1-3 5 0,0 1 7 16,2 2 8-16,-1-3-2 0,6 1-4 15,2-6-6-15,7-3-9 16,8-6-5-1,4-1-2-15,2 0 0 0,-7 3 0 0,-6 0 0 0,-3 3 1 16,1-2-1-16,0 1 1 0,-3 3 0 16,1-2 0-16,0 0 1 15,0-3-1-15,6-2 0 0,-4-3-1 0,-4 2-1 0,-4 1-1 16,-7 0 1-16,-5 3 0 0,-2 4 1 31,-1 5 0-31,-2 3 0 0,0 5 1 0,-2 2-1 0,0 4 0 0,-2 3 0 0,-1 3 0 31,0 2 0-31,-2 0 0 0,0 3 0 16,-3 2-1-16,-1 0 1 0,-2 3 0 16,0 3 0-16,-1 0 0 0,-3 0 1 0,0 3 0 15,-1 0 1-15,0-1 1 0,0 0-2 16,1 1 1-16,-1 0-2 0,0 0-3 16,0 0-3-16,0 0-1 0,0 0-1 15,0 0 0-15,0 0 1 0,0 0-1 16,0 0 1-16,0 0 0 0,0 0-3 15,0 0 0-15,0 0-3 0,0 0-3 16,0 0-1-16,0 0 0 0,0 0-2 16,0 0 1-16,1 2 2 0,-1 3-1 15,0-2 1-15,0 7 3 0,1 5 0 0,0 7 5 16,1 6 3-16,-2 4 2 0,0 0 2 16,0-2 1-16,-2 0 0 0,1-1 0 15,0-3 2-15,-1 0-2 0,0 1 0 16,-1-5 0-16,1 0 0 0,0 1-9 15,0-4-3-15,-1-2-6 0,0-1-4 16,2-3 6-16,1 1 3 0,-1-5 3 0,1-2 6 16,-2-2 3-16,0-1 1 0,2-3 1 15,0-1 0-15,0 0-1 0,0 0 0 16,0 0-8-16,0 0-4 0,0 0-5 16,0 0-3-16,0 0 5 0,0 0 3 0,0 0 4 15,0 0 4-15,-4-6 2 0,3 0 2 16,0 1 1-16,-4-8 5 15,2-3-1-15,-3-3 0 0,0-10 0 0,0-7-4 16,-1-6-1-16,-1-8-3 0,-1-2-6 0,1 0-8 16,1-2 0-16,-1 3 0 0,1 1 4 15,-1 2 6-15,0 4 2 0,4-1 1 16,-1 4 3-16,3 6 1 0,0 8 0 16,1 4 3-16,1 6 5 0,0 7 6 15,0 1 6-15,0 6 5 0,1-2 0 16,-1 3-2-16,0 2-6 0,1 0-4 15,-1 0-4-15,0 0-4 0,0 0-4 16,0-1-3-16,0 1-6 0,0 0-1 0,0 0-1 16,0 0 1-16,0 0 1 15,0 0 2-15,0 0 2 0,0 1 0 16,-2 0 1-16,1-1-2 0,-1 1-1 0,2-1 0 16,-2 1-1-16,1 3 1 0,-2-4 4 15,-4 2-2-15,-1 0 1 0,-3 2 0 16,-4 0-2-16,-3 3 2 0,-5 3 1 15,-12 2-1-15,-7 2 3 0,-8 4 1 0,-6-2-1 16,5 3 0-16,-1-1 0 0,5 0 0 16,5-2 0-16,2 0 2 15,9 0-2-15,4-4 2 0,0-1-1 0,1-2 0 16,2-2-1-16,4-1 1 0,6-3-1 0,2 2 1 16,3-5 0-16,3 3 3 0,6-3 8 15,-1 0 10-15,1 0 11 0,1 0 6 16,0 1-1-16,-1-1-9 0,0 0-9 15,0 0-11-15,2-1-11 0,0 0 2 16,5 1 4-16,1-2 0 0,3-1 6 16,8 0-3-16,1-1-6 0,5-2 2 0,-2-3-1 15,-2 0-2-15,8-1 1 16,-2-4 0-16,3 1-1 16,1-1 2-16,-4 1 0 0,0-1 1 0,0 0 4 15,0-1 2-15,1 1 1 16,2 0 0-16,-1 2-2 0,4-2-3 15,-5 2-1-15,2 0-3 0,-1 0 0 0,-4 1-1 0,-1 0 0 16,-2 2-1 0,-2 2 0-16,-1 0 1 0,1 0-1 0,-6 0 0 0,2 1 1 0,-2 1 0 15,0-1 0-15,-2 5 0 16,-3-1 0-16,0-1 2 0,-1 2 0 16,-2-1 1-16,-3 0 1 0,-3 2 3 15,1 0 0-15,-1 0 1 0,0 0-1 0,0 0 1 0,0 0-2 16,0 0 0-16,0 0-2 0,0 0-4 15,0 0-2-15,1-4-4 0,-1 4-3 16,0 0-1-16,0 0-3 0,0 0 0 16,0 2 1-16,0-2-3 0,0 0 0 15,0 2 1-15,2 0-1 0,-1 1 0 16,-1 2 1-16,1-1-1 0,-1 2 2 16,0 5 2-1,1 5 2-15,2 10 4 0,1 4 3 0,-1 7 1 16,4 7 1-16,-2 1 1 0,2 1-1 15,1 0 0-15,0 3 1 0,-1 4-1 0,0 1 0 16,-1 5 0-16,-1 0 0 0,-2-1 0 16,0-1 0-1,1-6 0-15,-2-6 1 0,0-5 0 0,-1-3-1 0,-1-4 1 0,0-7 1 32,0-3-1-32,0-7 0 0,0-1-1 15,-1-3 1-15,0-6 0 0,1 0 2 16,0-3-1-16,-1-2 1 0,1 0 0 0,0 0 0 15,-1 2 2-15,0-1-3 0,1-2-3 16,0 0 0-16,0 0-3 0,0 0 4 16,0-2 3-16,0 2 3 0,0-1 2 15,0-1 0-15,-2 1 2 0,0-4-2 16,2 1 1-16,-1 1 2 0,0-3 2 0,0 2 1 16,0-5 0-16,-1-6-1 0,-1-1 0 15,1-5 0-15,0-5-3 0,0-7-3 16,-1-6-1-16,3-4-4 0,-2-7-1 15,1-7-1-15,1-9-2 0,-3-3-3 16,-1-3-2-16,0 1-1 0,-1 4 0 16,-3 2 2-16,2 3 1 0,-1 3 0 15,-1 8 1-15,3 8-2 0,1 9 1 16,2 7 2-16,0 12 2 0,-1 4 1 16,3 11 1-16,0-2-2 0,0 2-4 15,0-2-4-15,0 2-8 0,0 0-1 0,1-2 2 16,-1 2-1-16,0 1 6 0,0-1 2 15,-1 3-1-15,1-3 2 0,0 0 2 16,0 0 1-16,0 0-1 0,-1 0 1 0,-2 2-1 16,-2-1 0-16,0 0 2 15,0 0 0-15,0 3 0 0,-3-2 2 0,-1 2-2 16,-3 2 1-16,-2 0 0 0,-2-1 0 16,-5 3 0-16,-3 0 1 0,0-1-1 0,-5-2 1 15,-3 1 1-15,-4-2 1 0,-7 1 0 16,-3 2 2-16,-2-2-2 0,3 1 0 15,5-1-1-15,1 1 0 0,2 0 1 16,5-2 1-16,1-1 1 0,8 1 0 16,3-3 1-16,5 0-3 0,5 1 2 15,2 1-2-15,2-3 1 0,2 3 1 16,-1-2 1-16,2 1 0 0,3-2 5 0,0 0 6 16,0 0 3-16,0 0 5 15,0 0 0-15,2 0-4 0,-1 0-1 0,-1 0-6 16,0 0-5-16,0 0-3 0,0 0-4 15,0 0-6-15,0 0-3 0,0 0-1 16,0 0-5-16,0-2-5 0,0 2-4 16,2 0-12-16,-2 0-10 0,1 1-17 0,0-1-13 15,-1 0-16-15,0 0-8 16,-4 1 297-16,4-1-166 0</inkml:trace>
  <inkml:trace contextRef="#ctx0" brushRef="#br0" timeOffset="141472.82">23932 11946 690 0,'0'2'80'0,"0"-2"57"16,-1 0-47-16,1 0-49 15,0 0-14-15,0 0-9 0,0 0-8 16,0 1-6-16,-2-1-1 0,2 1-1 16,0-1-1-16,-2 3 1 0,2 0 0 0,-1-1 3 15,-1 0 12-15,2-1 11 0,0 0 14 16,0-1 10-16,0 0 1 0,0 0-3 15,-1 0-3-15,1 0-5 0,0 0-7 16,0 0-4-16,0 0-3 0,0 2-7 0,0-2-1 16,0 0 1-16,0 0 0 0,3 0 1 15,-3 0 5 1,0 0 3-16,0 0 4 0,1 0 1 0,1-2-5 0,1 1-7 16,1-1-6-16,4-1-3 0,2-1 4 0,2 0 6 15,1-3 4-15,1-2-1 0,4-1-2 16,-1-4-6-16,5-2-5 0,-2-1 0 15,0-8 2-15,5-2 1 0,1-5 0 16,6-4-6-16,8-5-6 16,4-2-2-16,3-5-2 0,5 0 1 15,2 0 1-15,0-4-2 0,2 3 2 0,-6-2 0 0,-5-1-2 16,-2 4 0 0,-2 1-1-16,3 0 0 0,2 4 0 15,3-2 1-15,0 3-1 0,4 1 0 0,2-1 1 16,-2 3-1-16,-8-1 0 0,-3 1 0 15,-7 3 0-15,-2 3 1 0,-3 0 1 0,-3 3-2 16,-1 3 2-16,-4 3 0 0,1 4-1 16,-4 3 0-16,-6 4 0 0,-2 4-1 15,-3 0 3-15,-1 3 5 0,-1 4 0 0,-3-1 2 16,0 1-2-16,-3 2-5 0,2 0-3 16,-1 0-1-16,0 0-4 0,0 0 0 15,-1 0-3 1,0 0-1-16,1 0 1 15,-1 0 1-15,1 0 1 0,-1 0 2 0,0 0 0 0,0 2 0 0,0-2 1 0,0 0-1 16,0 0-3-16,1 0 0 0,-1 2-3 31,0-1-3-31,1 2 1 0,2 2 0 0,0 2-1 0,-1 2 0 0,3 3 2 0,-1 4 0 32,2 6 3-32,2 3 5 0,1 0 0 0,0 0 2 0,0-1 1 0,-1 1-1 15,3-4 0 1,-4 0 1-16,1 0-1 15,-2-2 1-15,-4-3-1 0,4-1 0 16,-5-4 0-16,1-3 1 0,-1-1 0 16,-1-5 0-16,4 0-2 0,-4-2-5 15,0 0 0-15,1 4 0 0,-1-4-2 16,0 0 1-16,-1 0-1 0,1 0 0 16,0 0 2-16,-1-4 4 0,2 4 3 15,-1-1 6-15,0 0 4 0,0 1 0 0,0-1 4 16,-1-3 4-16,2-2 2 0,-1 0 1 15,1 0-2-15,2-9-6 0,2-2-4 16,-1-4-5-16,4-5-3 0,-1-1 1 16,0 0-1-16,-4-4-1 0,2 1 1 0,1 0 0 15,-6-1-2-15,5 5 1 0,-1 0 0 16,-4 5 1-16,5 3 1 0,-3 4 0 16,-2 2 1-16,0 4-1 0,0 3 1 15,-3 1-2-15,0 1-1 0,-2-1-3 16,4 2-4-16,-3-1-4 0,-1 1-1 15,1 1 0-15,-6-2 1 0,-1 0 5 0,0-2 0 16,-2 1 2-16,1 1 1 0,0 1-1 16,-1 1 0-16,1 1 0 0,1 0-1 15,-1 0 1-15,1 1 0 0,-1 0-2 16,-3 2 1-16,1 0 1 0,-2 1 0 16,-1 2 1-16,-2 0 3 0,-2 0-1 15,-5 1 1-15,2-2 2 0,1 0-2 16,0 1 0-16,1-5 1 0,-2 1-1 15,2-1 0-15,-1-1 2 0,-1 0-2 16,0-1 1-16,-2-1 1 0,4 1-2 16,0 1 2-16,3-2 0 0,7 0-1 0,-2 0-4 15,6 2 13-15,3-1 2 0,2 1 1 16,1 0 7-16,1 0-12 0,1 0 0 16,0 0-3-16,0 0 7 0,0 0 1 0,0 0 0 15,0 0 2-15,0 0-8 0,0 0-2 16,1 0-1-16,-1 0-1 0,2 0 1 15,-2 0-2-15,0 1-2 0,0-1 1 16,0 0-1-16,0 0-1 0,0 0 1 0,0 0 0 16,0 0-1-16,0 0 1 0,2 1-1 15,-2-1-3-15,0 0-1 16,-1 0-4-16,1 0-6 0,0 0-1 0,0 0-7 16,0 0-5-16,0 0-1 0,0 0-6 15,0 0-13-15,0 0-4 0,0 0-17 0,0 0-10 16,0 0-8-16,0 0-6 0,2-1 13 15,3 1 714-15,13-2-468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7:10:36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8350 1008 1517 0,'4'1'96'0,"-13"3"-239"15,-10 2 16-15,-12 4-56 0,-18 3 187 0,-8 1 4 16,-13 2 4-16,-12 2-2 0,-5 0-3 16,-1 1-3-16,4 2-2 15,0-1 0-15,1 2 0 0,11-3-1 0,9 1 4 16,16 0 2-16,10 1 1 0,6-2 0 16,10-1-2-16,5-4-2 0,8 1-1 15,5-6-3-15,3 0-7 0,2 1 2 16,6 0 2-16,7 2 3 0,10 4 8 15,10 2 0-15,18 2-1 0,14 2 0 0,13 1-1 16,8-3-2-16,-2 1-1 0,1 0-1 16,-4 1-1-16,2 1-1 0,-1 2 1 15,-15 4-1-15,-12-3 0 0,-14 4-1 0,-15-1-1 16,-6 0-3-16,-8 3-2 16,-11-2 1-16,-6 2 2 0,-8 1 12 0,-13 2 11 15,-6 1 17-15,-12 1 14 0,-15-2-5 16,-10-1-3-16,-15-2-14 0,-3-4-13 15,1-1-2-15,3-5-2 0,5-4-3 16,-4-6-3-16,5-4 0 0,4-7-5 0,5-2 1 16,11-6-2-16,7-4-9 15,10-4-9-15,16-2-13 0,7-1-23 16,11 0 5-16,10-5 6 0,11-4 16 0</inkml:trace>
  <inkml:trace contextRef="#ctx0" brushRef="#br0" timeOffset="301.5">9255 1134 1873 0,'23'39'10'0,"-21"82"-206"16,26-114 113-16,-85 152 85 0,57-72-3 0,6-15 0 16,4 2 1-16,-1 5 1 15,0 1 0-15,2-9 0 0,1-12-4 16,0-11-3 0,-2-14-2-16,-1-10-7 0,-1-8-4 0,-4-7-3 15,-2-8 1-15,-1 0 1 16,-1-1 1-16,0 0-5 0,2-6 0 0,4-12-24 0,-3-15 28 0</inkml:trace>
  <inkml:trace contextRef="#ctx0" brushRef="#br0" timeOffset="584.32">10043 1077 1825 0,'-5'6'35'16,"191"-37"-268"0,-780 186 235-1,454-119 0-15,15-6 1 0,-2-3-2 16,6-5 1-16,6-5 0 0,11-7-1 0,18-4 1 16,2-5 1-16,10-1-1 0,4-2 1 15,10-4 1-15,18 1 0 0,12-1-1 16,14 1 1-16,9 3 1 0,7 2 4 15,0 0-12-15,0-1-26 0,1-3-13 16,6 0-12-16,13-4 3 0,22-1 35 0</inkml:trace>
  <inkml:trace contextRef="#ctx0" brushRef="#br0" timeOffset="1012.63">10412 1149 1328 0,'1'7'249'0,"-429"248"-344"47,380-202 92-47,4-1 2 16,3-1-2-16,8-1 0 0,7 0 1 0,4-3-3 0,8-1-4 15,12-1-3-15,10-3-3 0,9-4 5 16,17-2 8-16,7-8 5 0,7-7 7 16,9-7 3-16,6-10-1 0,9-4 0 15,7-6 1-15,6-7-4 0,0-5-1 0,-7-4-1 16,-11-6-5-16,-12-5 2 16,-12 0 3-16,-9-1 2 0,-7 0 4 0,-7 4-6 15,-9-3-1-15,-6-2-3 0,-8-1-10 16,-10-3 3-16,-11-4-1 15,-6-3 2-15,-5 1 9 0,-2-1 1 0,-2 3 1 16,-1 9-2-16,4 6 0 16,6 8-2-16,4 10-1 0,11 3-3 0,4 3-8 15,4 4-14-15,4 0-19 16,3 0-20-16,-1 0-16 0,1 4-31 0,6-2-3 16,6 4 803-16,13 2-531 0</inkml:trace>
  <inkml:trace contextRef="#ctx0" brushRef="#br0" timeOffset="1520.49">10965 1387 651 0,'15'93'19'0,"-5"-16"-11"0,1 3 6 15,-5-15 7-15,-3 5 5 0,2-3 2 16,-3-3-4-16,0-8-6 15,-1-15-7 1,-1-12-3-16,2-15 0 0,-1-7 52 0,-1-7 36 0,0 0 35 0,0 0 31 16,0 0-27-16,2-3-17 0,-2-2-41 0,-2-7-37 31,1-9-34-31,-4-13-27 0,-1-19-8 0,-4-12 3 0,-3-5 6 0,-3 2 7 16,-1 4 11-16,3 3 2 0,-3-2-10 31,2-2-4-31,-2-7-4 0,1-2-16 0,2 3-1 15,2 6-5-15,6 9-2 16,5 9 12-16,4 5 12 0,10 4 12 16,8 2 3-16,9 2 5 0,10 5-2 15,9 7 0-15,7 5 0 0,11 10-2 16,13 11 1-16,7 8 0 0,5 10-2 16,-3 8 3-16,-6 6 0 0,-7 6 1 0,-8 2-1 15,-9 2-3-15,-14 2-4 0,-16 6-3 16,-15 4-3-16,-18 2 1 0,-23 1 8 15,-19-4 8-15,-17-5 6 0,-13-11 9 16,1-7-1-16,0-9-2 0,-4-9-1 0,0-6-5 16,5-5-2-16,7-1 0 0,10-4 2 15,12-2-4-15,9 0-1 0,5-1-3 16,11-2-7-16,9 1-7 0,4 1-2 16,5-1-7-16,6-5 706 0,10-5-499 0</inkml:trace>
  <inkml:trace contextRef="#ctx0" brushRef="#br0" timeOffset="1827.07">13358 766 2002 0,'0'12'-63'16,"0"17"-68"-16,0 20-14 0,0 19 74 15,1 10 65-15,1 6 2 0,0 12 2 16,1 13 2-16,0 9 0 0,-1-1 0 0,4-2 2 16,3-3-1-16,4-8 1 0,3-11-1 15,1-16 1-15,-1-24-1 16,-7-20-1-16,-2-15 2 0,-7-16 2 0,0 2 6 15,0-4 1-15,0 0-4 0,0 0-5 16,3-8 16-16,6-10-40 0,12-21 21 0</inkml:trace>
  <inkml:trace contextRef="#ctx0" brushRef="#br0" timeOffset="2076.34">14104 652 1199 0,'16'5'184'0,"-2"419"-180"31,-6-298-4-15,1-13 2-16,-1 6-2 0,2 1 2 16,2-1 1-16,2-1-1 15,3-5 1-15,6-11 1 0,-1-22-2 0,3-14 2 16,-5-18 0-16,-4-16 0 0,-6-14 7 15,-9-16 5-15,0-1-1 0,2 0-6 0,-2-9 4 16,2-11-43-16,4-19 23 16</inkml:trace>
  <inkml:trace contextRef="#ctx0" brushRef="#br0" timeOffset="2286.44">14345 1737 809 0,'1'-40'82'16,"0"7"83"-16,-1 2-135 0,0 13-15 16,0 8 17-16,-1 7 22 0,-1 3-5 15,0 2-44-15,-11 4-1 0,-9 7 4 16,-20 8 15-1,-13 7 16-15,-9 6-12 0,-11 4-11 0,-13-3-6 0,-3-1-4 16,-1-6 0-16,8-8 1 16,17-7-1-16,10-4 11 0,10-9 12 0,9 0 7 0,3-5 7 15,7-1-4-15,1-1-11 16,5 0-8-16,7 0-6 16,3 3-3-16,8-1-9 0,4 5 4 0,2-3-63 15,4-5-6-15,15-8 6 16,20-9-3-16</inkml:trace>
  <inkml:trace contextRef="#ctx0" brushRef="#br0" timeOffset="7267.65">16199 689 1596 0,'25'-2'37'0,"-25"2"-89"15,-4-5 6 1,-4 1-7-16,-27-1 56 0,17-3-1 0,-9-1 1 15,-11 0-1-15,-16-2-1 16,-9 2-1-16,-1 0 0 0,2 2 2 0,6 3 4 16,3 2 4-16,3 0 3 0,-1 2 2 15,-6 2 1-15,-2 2-1 0,-1 3-1 16,4 2-3-16,6 1-4 0,4 7-4 16,2 0-2-16,1 7-1 0,3 3-1 15,7 6 1-15,1 3-3 0,5 1-3 0,1 3-1 16,3 0-3-16,4 3 0 0,1-1 3 15,2 0-1-15,4-2 0 0,1-3 1 16,1 1 0-16,4-1 1 0,2-1 2 16,0 1-1-16,4-2 1 15,1 1 2-15,3-3-2 0,3-2 1 16,3-1 2-16,3-5-3 0,3 3 4 0,6-1 0 0,5 1 0 16,3 0 2-16,2-3-1 0,7 1 0 15,1-3 1-15,7 1 3 0,6-3-1 16,1 0 2-16,14-1 1 0,2-6-1 0,6 1-1 15,1-1 2-15,-12-4-2 0,-5-3 1 16,-8-2 3-16,-3-2-4 16,1 0 0-16,1-3 0 15,-2-2-2-15,-2 0-2 0,-8 0-1 0,-6-1-8 0,-1-3-9 16,-4-1-14-16,0-3-19 0,-4-2-15 16,-2-5-17-16,-4-2 165 0,-6-7-77 15</inkml:trace>
  <inkml:trace contextRef="#ctx0" brushRef="#br0" timeOffset="7522">15577 1175 1950 0,'-18'20'27'0,"-59"8"-120"16,-18 5 3-16,-8-3 9 0,-13-11 83 0,48-8-1 16,-2 0 0-16,5-2-1 0,7-5 0 15,4 1 0-15,12-5-10 0,10-5-10 16,7-1-12-16,12 1-22 0,7-3-4 16,8-1-37-16,10-6 1 0,14-12 4 15,16-11-12-15,17-2 72 0</inkml:trace>
  <inkml:trace contextRef="#ctx0" brushRef="#br0" timeOffset="8157.93">16772 915 1875 0,'22'29'84'15,"2"455"-315"17,-20-384 230-32,-4-18 1 15,-3-8 1-15,1-8 1 0,2-13-2 16,0-20-3-16,0-15-4 0,0-14-4 16,0-4 3-16,0 0 19 0,0-8-6 0,0-6 0 15,-1-19 0-15,-1-20-15 0,-3-20 5 16,-2-12-3-16,1-11-4 0,-2-4 0 15,3 1 1-15,1-1-7 16,3 3-7-16,3 3-18 0,7-2-9 0,2 1 0 0,7 7 2 16,7 9 12-16,0 9 10 0,12 11 10 15,5 6 12-15,11 9 6 0,17 8 8 16,1 9 7-16,4 12-4 0,-2 9 7 16,-2 11-2-16,3 11-4 0,-2 6 3 0,-3 7-10 15,-11 4-4-15,-16-1-2 16,-14 6-8-16,-17-1-1 0,-11 2 4 0,-15 4 3 15,-16 3 5-15,-11 6 6 0,-16 3-4 16,-8 2 0-16,-2-2 1 0,-4-7-3 16,6-6 1-16,5-9 0 0,7-7 0 15,7-9-1-15,8-5 3 16,7-5-3-16,7-1 1 0,9-2 0 16,3-1-2-16,6 2 2 0,5-3-7 15,2 4-10-15,2-2-2 0,11 6 0 0,10 7 6 0,17 8 8 16,15 10 4-16,10 5 0 15,3 9-1-15,4 2 1 0,2 3-1 16,-2 0-1-16,2-1 1 16,-4-6-1-16,-13-2 0 0,-6 0 0 0,-11-2 0 0,-11-2 0 15,-2 0 0-15,-3-7 0 0,-4-3 2 16,-1-6 0-16,-2-5-1 0,-3-8 4 0,-6-8-2 16,-2 0-3-16,3-9-10 0,6-5-21 15,11-16 312-15,7-11-215 0</inkml:trace>
  <inkml:trace contextRef="#ctx0" brushRef="#br0" timeOffset="8601.19">19336 614 1643 0,'8'0'239'16,"-338"42"243"15,261-32-894-31,-1 0-45 0,-4-1 457 16,-8 4 3-16,4-4-3 0,2 0 1 16,13 0 1-16,17 2-2 0,5 1 1 15,13 6 0-15,0 1-1 0,3 6-1 16,4 7 1-16,2 9-2 0,2 11 0 0,0 6 1 15,5 5-2-15,1 3 0 0,2 3 3 16,10 1-1-16,2-1 1 0,4-7 0 0,4-7-2 16,-1-8-1-16,3-6 3 0,1-1 0 15,9 0 0-15,5 0 4 0,6-5-1 16,1 1 1-16,3-8-1 0,2-1 0 16,4-5 1-16,6-4 4 0,5-4 2 0,3-4 2 15,0-4 6-15,-5-3 1 0,-3-3-1 16,-1 0-3-16,1-6-6 0,1 0-6 15,-3 0 1-15,0-3 0 0,-7 3-2 16,-3-3-2-16,-7-1-16 0,-5-2-23 16,-1-8-33-16,-1-2-38 0,-2-9 249 15,-6-3-133-15</inkml:trace>
  <inkml:trace contextRef="#ctx0" brushRef="#br0" timeOffset="8804.12">19087 1181 1228 0,'-44'34'42'15,"134"-10"-4"1,-558 94-38 0,344-86 5-16,49-11-3 0,9-2 3 15,9-4-1-15,10-4-1 0,8-4 1 0,10-4-6 16,10-4-10-16,5 1-13 0,13 0-30 15,-2-6 31-15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31:32.2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26119 15687 722 0,'0'0'54'0,"-1"0"22"16,3 0-31-16,-2 1-30 0,2 0-10 16,0-1-4-16,-2 0 0 0,1 0 0 15,-1 0 2-15,0 0 0 0,0 0 5 16,0 0 11-16,1 0 11 0,-1 0 10 15,1 0 1-15,-1 0-4 0,0 0-8 16,2 0-7-16,3 0-5 16,-2 0-8-16,3 0-3 0,-1 2-2 0,3-2-2 0,1 3-1 15,-2-3 0-15,0 0 0 16,-1 3 0-16,-2-3 0 0,0 2 0 0,-3-2 10 16,0 0 8-16,1 0 8 0,-2 0 7 15,0 0-4-15,-5 3-7 0,-6 0-8 16,-8 1-5-1,-3 2-3-15,-3-2 9 0,-6 0 3 0,3-3-1 0,-5-1-2 16,0 0-5-16,6 0-3 0,2-1 3 16,3-1 5-16,2 0-2 0,1 1 0 15,3 0-2-15,3 1-2 0,6-1 0 0,3 1 5 16,4 0 1-16,-1 0 3 0,0 0 2 16,1 0 2-16,0 0 1 0,0 0 4 15,0 0-4 1,0 0-4-16,0 0-1 0,0 0-11 0,1 0-1 0,0 0-2 15,3 0-3-15,0 0 0 0,7 0-1 0,7 0-1 16,7-1-4-16,6 1-8 0,5-1-7 16,4 1-3-1,1 1 5-15,-3-1 7 0,-5 2 8 16,-4-1 3-16,-6-1 0 0,-7 0 1 16,-3 0 1-16,-8-2 0 0,0 1 0 0,-2 1 1 0,-3 0 0 0,0 0-1 31,0 0-2-31,0 0-1 0,1-1 0 15,-1 1-5-15,0 0-2 0,-2 0-3 16,-5 0-6-16,-3 1 5 0,-3 1 3 16,-3 0 5-16,-2 3 0 0,-2-1-12 15,-1 1-13-15,4-2-21 0,-1 2-17 16,4-4-17-16,6 1-13 0,7-2 49 16</inkml:trace>
  <inkml:trace contextRef="#ctx0" brushRef="#br0" timeOffset="1598.97">19780 8789 632 0,'13'25'199'0,"-11"-25"-95"16,-1 0-78-16,-1 0-16 16,-14-26 53-16,13 26-14 0,2 0-5 15,1 0-8-15,-2 0-4 0,2 0 1 16,-2 0 1-16,-2 0 2 0,1 0-2 16,1 0-7-16,-1 0-8 0,2 0-7 0,0 0-6 15,-1 0-4-15,0 0-1 0,0 0-1 16,0 0-1-16,0 0 0 0,0 0-1 15,2 2-2-15,-4 2 2 0,-1 1-2 16,1 8 1-16,-4 1 2 0,3 7-2 16,1 2 1-16,-3 6 1 15,-2 4-1-15,0 4-1 0,-1 5 1 16,0 6-3-16,4 0-1 0,2 4 0 0,-1 0-1 16,2-1 2-16,-2 2 2 0,-1 0 1 15,2-5 1-15,-2-2 1 0,0-7 0 16,3-4 0-16,1-4 0 0,-1-8 0 15,-1-3 0-15,0-4 0 0,1-5 0 16,1-3 0-16,0-2 2 0,1-4 2 16,-1-2 1-16,-1 0-1 0,1 0 5 0,0 0-1 15,1-6 0-15,-1 2-2 0,0-9-4 16,0-8-1-16,-1-10-1 0,0-12-7 16,-3-7-9-16,-3-10-10 0,-1-4-5 0,-3-4-2 15,-4-5 4-15,4 0 1 0,-3-2 0 16,2 1-5-16,0 0-3 0,-4 2 3 15,1 3 6-15,2 2 10 0,3 8 10 0,2 7 5 16,2 11 6-16,2 7 7 0,0 10 10 16,4 11 13-16,0 2 3 0,0 6-4 15,0 5 5 1,0-1-9-16,0 1-6 0,3 0-11 0,-2 4-15 0,2 9-11 0,2 5-2 16,1 8 6-16,4 10 3 0,3 1 4 15,-1 4 3-15,1-1 0 0,-2-1 1 16,-2-4-1-16,0 1-2 0,2 3-3 15,5 4-4-15,3 3-9 0,7 5-13 16,1 3-21-16,-2 0-203 16,0-2 169-16</inkml:trace>
  <inkml:trace contextRef="#ctx0" brushRef="#br1" timeOffset="22808.52">23954 4914 773 0,'6'3'10'15,"74"37"-130"1,-110-68 123 0,-6 2 13-16,43 24 6 0,-3-2 14 15,1 2 21-15,-2 1 12 0,0 1 8 0,-2 0-1 16,1 0-14-16,-2 1-8 0,0-1-12 16,3 2-13-16,-1-2-11 0,-2 0-9 15,-2 2-9-15,2-2-1 0,-1 0-2 16,2 0-1-16,-1 5 1 0,-1 2 3 15,-5 1 2-15,-1 8 5 0,1 3 4 16,-8 6-1-16,-1 10-1 0,-6 5-1 16,-3 9-3-16,-2 6 0 0,-1 2-2 15,0 6-1-15,0-4 0 0,4-3 1 16,3-5-2-16,1-6 1 0,3-4 0 16,3-10-2-16,4-9 2 0,2-4 0 15,3-6-2-15,1-4-1 0,1-5-7 0,2-2-18 16,0 0-13-16,0 1 0 0,6-8-32 15,5-8 105-15,7-11-34 0</inkml:trace>
  <inkml:trace contextRef="#ctx0" brushRef="#br1" timeOffset="23155.68">24818 4856 1385 0,'2'0'9'0,"-1"0"-33"0,-1 0-16 16,0 2 4-16,-3 5 18 15,-1 6 6-15,-3 12 5 0,-2 10 5 0,-4 10 0 16,-4 4 2-16,-3 6 4 15,-5 7 0-15,-3 3 5 0,-2 5 2 16,-6 7-1-16,-5 3 0 0,-4 7-3 16,-9 6-4-16,2-1 0 0,2 1-1 0,9-6-1 15,5-8 0-15,8-8 1 0,4-10-2 16,8-11 0-16,6-6-4 0,3-9-8 16,5-7-9-16,1-9-13 0,1-7-14 0,1-6-15 15,0-5 59-15,5 1-13 0</inkml:trace>
  <inkml:trace contextRef="#ctx0" brushRef="#br1" timeOffset="23487.35">25445 5138 1332 0,'8'0'50'0,"-3"1"44"16,-1-1-134-16,-4 2-15 0,-2 4 21 16,-3 3 19-16,-5 9 9 15,-4 11 3-15,-5 10 2 0,-6 10 1 0,-2 9 0 16,-6 8 5-16,-2 13 4 16,-2 9 1-16,-6 7 2 0,2 5 1 0,-6 7-4 15,-11 9 0-15,-4 11-4 0,-7 12-3 16,1 5-1-16,7 2 2 0,7-3-3 15,6-10 2-15,9-9 1 0,6-13-2 16,8-9 2-16,4-13 0 0,4-16-2 16,4-16 1-16,1-18 0 0,7-14-8 15,4-10-9-15,0-7-20 0,1-7-31 0,1-1 5 16,4-2 23-16</inkml:trace>
  <inkml:trace contextRef="#ctx0" brushRef="#br1" timeOffset="23866.16">26103 5191 1585 0,'3'30'14'0,"-3"1"-37"0,-8 14-6 16,-8 6 18-16,-5 11 11 0,-7 12 0 16,-5 6 0-16,-2 9 2 0,-5 8-1 15,-4 7 1-15,-3 14 2 16,-8 15-3-16,-2 14 1 0,-11 18 0 16,-12 15 0-16,-5 9 0 0,0 11 1 0,6-5-3 0,14-7 0 15,12-10 2-15,13-24-2 0,7-20 1 16,13-20 9-16,-1-24-2 0,0-15 2 15,1-12 1-15,-1-9-13 0,1-7-8 16,6-9-22-16,2-7-31 0,3-12-28 0,4-7-10 16,1-5-63-1,1-5 98-15</inkml:trace>
  <inkml:trace contextRef="#ctx0" brushRef="#br1" timeOffset="24213.74">26457 5696 1351 0,'-3'35'30'0,"-3"5"-27"16,-3 15-3-1,-9 12-1 1,-1 15 1-16,-8 13 9 0,-5 14 9 0,-2 10 5 16,-9 13 4-16,-5 16-4 0,-12 7-7 15,-13 20-4-15,-5 10-5 0,-1 3-5 16,6 4-1-16,13-11-1 0,4-13 1 0,8-9 1 16,3-14-2-16,-1-14 1 0,6-15 1 15,3-13-1-15,5-17 1 0,12-13-1 16,2-11 0-16,6-7 0 0,4-12 1 15,0-6-7-15,2-8-14 0,3-9-29 16,2-6-19-16,-1-5 107 0,2-3-50 16</inkml:trace>
  <inkml:trace contextRef="#ctx0" brushRef="#br1" timeOffset="24515.93">26548 7632 1001 0,'9'0'93'0,"-2"-2"38"0,0 2-15 0,-4 1-70 16,-1 2-14-16,0 8-15 0,-2 8-8 16,-6 15-11-16,-12 25-2 0,-10 21 0 15,-12 21 10-15,-5 11 5 0,-3 8 5 16,-2 6 5-16,-4-1-6 0,0 7-3 15,-5 3-1-15,-5 3-5 0,-1 5-4 16,0 2-8-16,4-2-6 0,13-7-2 16,10-15 2-16,8-16 7 0,11-18 5 0,3-16 2 15,6-12-6-15,5-9-14 0,3-16-22 16,2-6-36-16,0-11-78 0,3-7-87 16,3-6 129-16</inkml:trace>
  <inkml:trace contextRef="#ctx0" brushRef="#br1" timeOffset="24850.05">27490 8177 1440 0,'-1'62'64'0,"-6"2"41"0,-14 11-111 0,-8 6-6 16,-51 104 2-16,40-81 11 15,-7 6 0 1,-11 8 2-16,-15 11 0 0,-11 16-1 0,-11 12 0 16,-2 16 2-16,-4 10-11 0,-9 2-11 0,2 8-4 15,5-10-5-15,15-14 11 0,24-12 12 0,17-22 3 16,9-16 2-16,11-19 12 0,6-24 3 15,4-21 3-15,5-19 0 0,6-13-18 16,0-9-23-16,6-8-45 0,0-5-2 16,0-1 24-1</inkml:trace>
  <inkml:trace contextRef="#ctx0" brushRef="#br1" timeOffset="25231.37">28591 8033 1287 0,'14'48'56'0,"-6"0"31"0,-5 8-79 0,-9 7-11 16,-8 11 3-16,-10 10 10 16,-8 12 7-16,-9 9 7 0,-8 11 8 0,-9 10-6 15,-11 10-5-15,-19 8-7 0,-19 14-8 16,-10 10-4-16,-12 21 0 0,-12 4-3 16,-3 8-4-16,2 6-7 0,0-8-12 0,12 6-5 15,14-15 4-15,15-22 10 0,21-22 25 16,26-27 11-16,14-14 1 0,8-10-4 15,2-11-13-15,1-15-5 0,3-10 1 16,1-15 1-16,7-10-8 0,6-7-11 16,1-9-13-16,4-6-16 0,5-7-12 0,2-5-14 15,0 0-14-15,0 1 173 16,8-4-83-16</inkml:trace>
  <inkml:trace contextRef="#ctx0" brushRef="#br1" timeOffset="25648.83">29428 8742 1880 0,'25'34'94'0,"-86"45"-154"31,24-12 58-15,-11 6 2-16,-19 16-1 0,-11 15 1 0,-11 19 0 16,-8 19-4-16,-12 27-5 0,-16 17-15 15,-10 23-17-15,-12 19-16 0,-12 6-7 16,1 15 4-16,5-6 16 0,10-4 21 15,17-22 9-15,21-29 17 0,18-18 16 16,18-32 10-16,23-21 5 0,8-21-6 16,6-21-15-16,7-16-10 0,-1-11-1 15,7-9-9-15,5-9-10 0,1-8-13 16,4-6-30-16,3-5-23 0,3-6-17 16,3-3 46-16</inkml:trace>
  <inkml:trace contextRef="#ctx0" brushRef="#br1" timeOffset="26022.73">29951 9922 1899 0,'6'50'31'15,"-8"1"-42"-15,-11 13-9 0,-11 6-1 16,-13 20 11-16,-13 16 5 0,-17 13 3 16,-16 15 0-1,-15 10 1-15,-3 15 1 0,-18 12-5 0,-15 16-10 16,-9 6-13-16,-8 11-13 0,-5 2-2 0,9-11 9 15,11-2 13-15,14-15 15 0,20-21 5 16,13-17 1-16,13-17 3 16,12-15 2-16,18-11 0 0,11-15 7 0,12-20 3 0,6-20-1 15,7-12 0-15,6-11-7 16,2-8-15-16,2-6-20 0,0-5-46 0,0 0-39 16,0 0-10-16,1-5-281 0,7-4 272 15</inkml:trace>
  <inkml:trace contextRef="#ctx0" brushRef="#br1" timeOffset="26386.54">30120 11155 1559 0,'1'28'152'16,"-12"65"1026"-16,-370 506-2315 47,274-470 1138-47,-7 9 2 0,-14 19-3 15,-16 12-12-15,-7 14-21 0,-29 22-27 16,-2 4-21-16,5 13 9 0,-8-6 19 15,27-13 19-15,26-17 42 0,27-29 37 16,37-23 19-16,24-26 15 0,13-21-18 0,11-14-32 16,2-12-18-16,5-8-10 0,7-14 1 15,0-13 3-15,3-9-8 0,0-12-17 16,3-5-50-16,0 0-42 0,4-4-33 16,10-11-74-16,12-9 131 0</inkml:trace>
  <inkml:trace contextRef="#ctx0" brushRef="#br1" timeOffset="26718.67">29940 12861 1536 0,'11'42'130'0,"-8"-9"152"16,-3 3-249-16,-8-2-41 0,-4 6-5 0,-8 11-1 15,-13 7 4-15,-18 10 2 16,-20 14 2-16,-13 14 3 0,-11 10-2 16,-3 6-4-16,-5 4-10 0,-14 3-16 0,-2 7-20 15,-6 6-30-15,-5 4-20 16,1 2-6-16,0-1 7 0,10-8 33 0,24-12 29 15,28-24 31-15,23-18 25 0,15-20 9 16,17-15 3-16,7-12-16 0,6-11-21 16,8-8-16-16,5-9 12 0</inkml:trace>
  <inkml:trace contextRef="#ctx0" brushRef="#br1" timeOffset="26956.4">29906 13813 1380 0,'-11'44'32'0,"-7"5"-19"0,-17 12-19 15,-12 10 1-15,-11 7 1 16,-3-1 3-16,4-1 2 0,3-6 0 15,7-5 1-15,3-3 0 16,7-4-3-16,4-1-11 0,5-6-22 0,1-1 702 16,-1-1-498-16</inkml:trace>
  <inkml:trace contextRef="#ctx0" brushRef="#br2" timeOffset="34378.6">24593 5092 1315 0,'-3'0'26'0,"-4"2"-26"0,-7 3-5 0,-7 0-1 15,-5 3 5-15,-3-2 1 16,-7 3 0-16,-1 0-1 0,-1 0 0 0,-7 2 0 15,0-2 1-15,-5 1 3 0,-5-3 3 16,0 2 6-16,-10-3 1 0,-14-3 1 16,-5-3 1-16,-4 2-2 0,-1-1-4 15,2 0 1-15,-8-1 0 0,-7-1 0 0,-6-2 2 16,-5-1 1-16,7 1-2 0,-13-2-1 16,-1 2-2-16,-5-1-3 0,1 1-1 15,1-1-1 1,-1 0-1-16,4 2-1 0,-1-1 0 0,13 1 0 15,-1 0-1-15,5-1 2 0,5 1-2 16,12 2 0-16,19 0-1 0,10 0-3 0,12 0-4 16,5 0-6-16,7 1-11 0,7 2-16 15,9 0-19-15,4-1-18 0,9 0-37 16,7-2-7-16,12 0 62 0</inkml:trace>
  <inkml:trace contextRef="#ctx0" brushRef="#br2" timeOffset="34776.32">25154 5683 1758 0,'-1'2'-42'0,"-8"1"-52"0,-4 7-14 16,-12 5 16 0,-11 3 76-16,-12 0 19 0,-7 0-1 0,-9-4 0 0,-6 0 0 15,-2-2 0-15,-5-3 0 16,-15-3 3-16,-9-3 6 0,-10-1 6 0,-3-2 11 16,3 0 4-16,-12 0 0 0,1-3-4 15,-5 1-7-15,0 0-4 0,-3-1-2 16,-1 1-3-16,0-2-4 15,0 1-3-15,4 1-2 0,3 0-1 0,1-1 0 16,9 0 0-16,14 0-1 0,-1 0-2 0,5-2-4 16,2 1-7-16,8 0-7 0,15 1-8 15,15-1-1-15,8 1-18 0,4 1-6 16,7 0-13-16,2 0-16 0,6 1-3 0,11 0 16 31,7 1 32-31</inkml:trace>
  <inkml:trace contextRef="#ctx0" brushRef="#br2" timeOffset="35149.58">25611 6655 1292 0,'-32'15'88'0,"-21"3"114"0,-24 5-195 15,-19 2-5-15,-8-5 1 0,-22-5 1 16,-9-5-4-16,-6-3-4 0,-11-7-6 16,5 0-4-16,-1-6 2 0,3-1 6 15,-7 0 3-15,9-4 3 0,4 4 1 16,2-3 0-16,-3 1 7 0,3-2 4 0,1 1-1 15,0 0 1-15,7-1-4 0,2 2-5 32,2-3 0-32,7 3-1 0,18 3-1 15,5 0-2-15,4 3-9 0,8 1-16 16,9 2-17-16,17 3-18 0,17 1-19 16,8 0-14-16,15-1-9 0,4 0-121 15,12 2 140-15</inkml:trace>
  <inkml:trace contextRef="#ctx0" brushRef="#br2" timeOffset="35511.97">25525 7592 1704 0,'-592'111'-164'47,"458"-109"168"-31,23-3 1-16,-9-1 1 0,-6-2 3 0,-3-3 4 15,-5 1 6-15,-1-2 1 0,1 2-3 16,-5-2-3-16,2 0-6 0,4 3-3 15,-5 0-2-15,6 0 0 0,-2 2-2 16,-2-3 0-16,7 2-1 0,3-4-12 16,10 1-7-16,12 1-15 0,4-2-12 15,8 4-7-15,5 0-7 0,19 0-5 16,11 2-8-16,11 0-13 0,12 2 43 16,7 0-205-16,12 1 175 0</inkml:trace>
  <inkml:trace contextRef="#ctx0" brushRef="#br2" timeOffset="35906.51">26200 8515 1609 0,'30'5'55'0,"-296"70"-213"47,191-60 161-47,6-6 1 0,-5-3-2 15,-12-3 2-15,-15 0 4 16,-5-1 4-16,-5-2 2 0,10 0 6 0,-5 0 1 0,-5 0 0 15,-2 0 2-15,-3 1-7 16,9 2-3-16,-10 0-1 0,-11-2 15 16,-2-1 4-16,-5-1-1 0,1-2-7 15,11 0-18-15,2 0-11 0,11 3-9 0,15 1-5 16,-5 0-11-16,13 3-11 0,1-2-10 16,11-1-19-16,20 0-9 15,6-3-1-15,14 2-2 0,8-2-7 16,12 2 15-16,7 0 35 0</inkml:trace>
  <inkml:trace contextRef="#ctx0" brushRef="#br2" timeOffset="36286.58">26429 9417 1993 0,'0'0'6'0,"-1"1"-66"0,-7 4-12 0,-8 2-6 16,-9 4 42-16,-11 2 28 16,-6 2 4-16,-7-3 0 0,-12-1 2 15,-18 0 1-15,-10-4 1 0,-11 2 0 0,-3-3 0 16,-1 1 3-16,-16-5-2 0,-8 1 0 15,-5 0 2-15,-4-1-2 0,-1 0 1 16,2-1 1-16,-1 3-2 16,-4-1 1-16,9 2-1 0,0-1 0 0,1 0 2 0,13 0-6 15,-1-2-16-15,11 0-23 16,7-2-20-16,8 0-22 0,24 0-9 0,3 0-2 16,5 0-14-16,1-2-8 0,4 0-49 15,10-2-94-15,17 2 146 16</inkml:trace>
  <inkml:trace contextRef="#ctx0" brushRef="#br2" timeOffset="36681.68">26966 10117 1811 0,'-6'6'-11'0,"-7"5"-32"0,-10 3-20 16,-6 7 13-1,-3-1 49-15,-7 0 2 0,1-1 2 0,-10-1 0 0,-14 0 2 0,-14-1 2 16,-10 0 1-16,-6-4 3 0,3 0 2 31,-2-2 0-31,-15-4-1 0,-6-3-2 16,-3-1-4-16,2-1-1 0,4-2-1 0,-7 0-2 15,-4 0 1-15,2 0-1 0,6 0-1 16,-3 0 1-16,4 0-9 0,-1-4-12 16,6-1-15-16,17 2-18 0,5-3-14 15,0 3-8-15,5-1-3 0,5 2-5 16,9 2-4-16,15 0-9 0,9 3-16 15,13 0-9-15,9-3 63 0</inkml:trace>
  <inkml:trace contextRef="#ctx0" brushRef="#br2" timeOffset="37046.08">27489 11000 1895 0,'-10'9'5'0,"-12"8"-43"0,-15 5-16 15,-15 7 21-15,-5 1 26 0,-8-5 3 16,-22-1 2-16,-6-3 2 0,-12-3 0 15,-3-5 0-15,-1-1 1 0,-8-4-2 16,-3-3-1-16,1-1 1 0,5-4-1 16,0 1 2-16,0 0 0 0,0-1 0 15,6 0 1-15,12-1 0 0,1 1 0 16,-3 0 0-16,0 3 1 0,3 0-6 0,11 0-12 16,6 0-18-16,-3-2-23 15,-3 1-26-15,3-2-22 0,4-4-23 16,16 1 668-16,12-3-419 0</inkml:trace>
  <inkml:trace contextRef="#ctx0" brushRef="#br2" timeOffset="37481.08">27640 11798 1426 0,'2'2'132'16,"-1"-2"258"-16,-2 0-440 0,-1 0-7 0,1 0 5 15,-4 1 18-15,-7 3 11 16,-8 3 7-16,-14 0 8 0,-3 2 4 0,-7 2 3 15,-4-2 2-15,-2 3 0 0,-8 3 1 16,-5-5 0-16,-17 4 0 0,-9 4 1 16,-10 2 1-16,-6-1-1 0,9 3 0 15,-11-2 2-15,-2 1-3 0,0-2-1 16,-2 4 1-16,11-1-2 0,-2-2 0 16,-4-3 2-16,2 1-3 0,7 0-7 15,13-2-10-15,9-1-15 0,-4-1-6 0,1-4-2 16,7-1 0-16,7-3-1 15,19-1-2-15,8-2-2 0,10-3 0 0,6 0 0 16,9 0-5-16,8-1-19 0,4 1-3 16,4-2 17-16,13-9 20 0</inkml:trace>
  <inkml:trace contextRef="#ctx0" brushRef="#br2" timeOffset="37824.33">27950 12454 2099 0,'2'25'95'0,"-14"3"488"16,-13-12-105-16,-92 20-941 0,123-54-556 0,-206 82 1018 31,83-34 4-31,16-7-1 0,-5-1 0 0,-4-4-2 16,0-4-1-16,1-3 1 0,12 0 0 0,8-2 0 0,0 2 1 15,-2 2-1-15,4-2 0 16,3 3 2-16,13-1-2 0,8 1 1 16,2 1 0-1,-4 0-1-15,-2-1 1 0,1-1-1 16,1-1-12-16,12 0-23 0,9-3-26 0,6 1-32 15,10-5-17-15,6-1-12 0,6 1-12 16,7-5 75-16,4 2 14 0</inkml:trace>
  <inkml:trace contextRef="#ctx0" brushRef="#br2" timeOffset="38219.18">28545 13193 1689 0,'0'2'149'0,"1"-2"188"0,-1 2-379 15,-6-1-30-15,-8 8-7 16,-11 7 28-16,-8 8 29 0,-11 4 16 0,-7 2 3 15,-9 1 3-15,-22-2 1 16,-10-1 0-16,-11-1 2 0,1-1 0 0,8-3-1 16,-8-1-1-16,0-2 0 0,-2 2 0 15,2-1 0-15,13 1 1 0,1-1-1 16,3-1 0-16,3 0 1 0,2-2-2 0,11-1 1 16,10-1 0-16,7 2-1 0,7 0 0 15,6-2 1-15,2 1-1 16,6 1-3-16,-1-2-5 0,4 1-12 0,9-6-9 15,6-1-7-15,5-2-6 16,6-3-4-16,2-4-3 0,-1-1-9 0,1 2-14 0,0-1-6 16,0 0-7-16,3 1 3 0,10-1-2 15,14-1 47-15</inkml:trace>
  <inkml:trace contextRef="#ctx0" brushRef="#br2" timeOffset="38661.12">28826 14036 2027 0,'-2'0'36'0,"2"0"-64"16,0 0-18-16,0 0-13 0,-5 1 3 15,-8 7 22-15,-13 1 11 0,-20 7 9 16,-10 1 8-16,-13 1 3 0,-3 4 2 0,2-5 1 16,-6 1 2-16,-11 2-1 0,-12-2 1 15,-11 2 0-15,-1 0-1 16,7-1 1-16,3 2-1 0,-1-2-1 0,2-1 0 16,5 2 0-16,14-2-2 0,17-5-1 15,7 2 2-15,6-2-6 0,2 1-4 0,2-2-5 16,0-2-6-16,8 2-2 0,6-2 4 15,10-2 0-15,9-3 5 0,6 0 2 16,7-5-2-16,0 0 1 0,1 0 1 16,0 0 1-16,0 2 5 0,0-2 0 15,-1 3-2-15,1-3-3 0,1 0-5 16,2 2-5-16,4 0-8 16,7 1-11-16,10 0-22 0,16 0-24 15,14-5-16-15,5-1 51 0</inkml:trace>
  <inkml:trace contextRef="#ctx0" brushRef="#br2" timeOffset="39042.1">29046 14470 1901 0,'0'0'45'16,"0"0"-44"-16,0 0-14 0,-1 0-17 0,1 0-3 0,0 0 4 0,-1 0 7 15,0 0-2-15,-4 2 3 0,-5 2 7 0,-8 4 3 16,-8 2 9-16,-6 6 2 0,-8-2 0 31,3 4 0-31,-6 1 3 0,-10-2 0 16,-9 2 2-16,-9-2 2 15,4 1 1-15,4-2-1 0,10-4-1 0,7-2-2 16,5-2-2-16,6-2-1 0,2 0 0 16,1-3-1-16,0 0 1 0,2 1-1 15,2-1 0-15,4-1-3 0,6 0-4 16,8 0-5-16,2-2-7 0,7 0-8 16,0 0-4-16,0 0-6 0,1 2-7 15,-1-2-6-15,1 0-15 0,0 0-23 16,-1 0-13-16,1 0 43 0,-2 0 17 0</inkml:trace>
  <inkml:trace contextRef="#ctx0" brushRef="#br3" timeOffset="45720.73">29919 10421 935 0,'0'10'30'0,"-1"3"-10"0,-3 1-8 0,2 6-11 16,-4 3 1-16,0 7 0 0,0 9 0 16,-5 8 1-16,0 10 1 0,-4 12 3 15,-5 15 0-15,-3 9-1 0,-5 13-1 16,-3 14-3-16,-2 9 2 16,0 10-1-16,0 6 0 0,5 5-1 0,0-2 1 15,3-8-2-15,4-4 1 0,3-16-1 16,4-14 8-16,3-14 5 0,2-17 3 0,1-14 1 15,3-16-8-15,1-16-6 0,1-11-4 16,1-7-8-16,-2-5-24 0,0-6-45 16,-2 0-154-1,-1-6 138-15</inkml:trace>
  <inkml:trace contextRef="#ctx0" brushRef="#br3" timeOffset="46022.03">29301 10257 1288 0,'3'80'33'0,"-3"-8"-19"16,-5 10-10-16,-8-7-1 0,-1 15-1 15,-5 13 1-15,-5 9-1 0,2 8 1 0,-3-3-1 16,1-4 0-16,2 4 0 16,-2 1 0-16,-3-2 0 0,3-4 0 0,-1-7-1 15,-1-3 2-15,4-10-7 16,-1-8-9-16,2-16-14 0,2-10-18 0,0-11-17 16,1-8-22-16,2-7 159 15,4-10-75-15</inkml:trace>
  <inkml:trace contextRef="#ctx0" brushRef="#br3" timeOffset="46349.66">28777 9680 957 0,'2'7'138'16,"0"1"198"-16,-3 9-284 0,-1 13-52 16,-7 19 0-1,-6 24 0-15,-4 19 1 0,-8 15-1 0,-2 17 1 0,0 9 1 0,2 9-1 16,0 7 1-16,0 5 0 16,1 4-1-1,-2 4 0-15,0 1 0 0,4-7 0 16,2-6 1-16,0-6 0 0,3-14-2 15,5-10 2-15,-1-18 0 0,5-23-1 0,7-20 2 16,-1-21-3-16,2-13-13 0,1-10-27 16,0-9-36-16,0-3 46 0,-1-4-4 15</inkml:trace>
  <inkml:trace contextRef="#ctx0" brushRef="#br3" timeOffset="46655.65">28018 9022 1179 0,'-1'57'39'0,"-4"5"-12"0,-3 22-8 0,-2 12-7 16,-3 15 9-16,0 11 11 0,-3 14 4 15,-2 7-4-15,1 4-5 0,-1 14-11 16,-1 3-6-16,-3 5-5 0,-3 12-2 16,1-4 0-16,0 0 0 0,1-1 0 15,0-4-1-15,1-14 1 0,3-11-1 16,9-25 1-16,6-27 3 0,4-19-1 0,2-19 1 16,-2-19-1-16,-1-12-15 15,-4-14-34-15,2-6 692 0,0-6-489 0</inkml:trace>
  <inkml:trace contextRef="#ctx0" brushRef="#br3" timeOffset="46957.74">27452 8897 1438 0,'6'27'77'16,"-9"89"-51"-16,7-124-23 16,-39 220-5-16,17-87 6 15,1 7 4-15,-2 13 3 0,-3 10 1 16,-3 8-1-16,0 14-3 0,0 0-5 16,-2 5 0-16,-3 10-1 0,2-9-1 0,-4-5 1 15,3-7-1-15,3-21-1 16,-1-20 2-16,7-20 0 0,5-22 0 0,3-19-8 15,2-15-16-15,4-11-16 0,0-7-36 16,3-12-23-16,2-9 26 0,1-12 22 0</inkml:trace>
  <inkml:trace contextRef="#ctx0" brushRef="#br3" timeOffset="47262.82">26845 8578 1459 0,'1'40'39'0,"-3"10"-14"16,-9 25-21-16,-2 22-3 0,-6 19 1 15,-5 16 1-15,1 22-1 0,-2 12 1 16,-4 22 0-16,-5 13 0 0,-4 10-1 15,-7 8 0-15,3-11-2 0,1 0 1 16,5-17 0-16,3-16 3 0,3-7-6 16,3-17-5-1,0-18-3-15,5-18-10 0,3-24 5 0,6-27-3 0,4-18-11 16,6-20-16-16,2-15 698 0,-2-10-488 31</inkml:trace>
  <inkml:trace contextRef="#ctx0" brushRef="#br3" timeOffset="47577.52">26010 8123 1183 0,'10'87'83'0,"-6"-2"91"0,-8 20-154 0,-9 6-12 0,-6 15 1 16,-4 14 1-16,-4 15-1 0,-3 17-4 16,-3 10-1-16,-1 5-3 15,-4 14 1-15,-1-7 0 0,-1 8-2 0,-5-3 4 16,-1-11-7-16,1 0-5 0,0-22 0 16,7-24-2-16,10-27 5 0,9-32 6 15,7-22 0-15,3-19-10 0,3-15-13 16,1-9-24-16,2-12-47 0,-2-6-65 0,-5-9-30 15,-1-12 9-15,-1-16 45 0,1-20 74 16,5-23 41-16,0-27 67 0,4-23-34 16</inkml:trace>
  <inkml:trace contextRef="#ctx0" brushRef="#br3" timeOffset="47844.5">25032 7466 988 0,'18'11'286'0,"-17"15"-139"16,1 21-95-16,-4 33-46 15,-24 26-4-15,14 25 2 0,-6 28 1 0,0 16 2 16,-1 12 1-16,-5 18-3 0,1 0 3 16,-5 8-2-16,-3 6-3 0,1-8 3 15,-5 4-8-15,0-12-11 0,4-9-4 16,-3-9-20-16,6-26-2 0,6-17 7 0,1-27 4 15,6-24 13-15,8-20-8 16,1-13-18-16,4-16-25 0,5-17-31 16,-4-9 50-16</inkml:trace>
  <inkml:trace contextRef="#ctx0" brushRef="#br3" timeOffset="48162.47">24152 7264 1137 0,'4'27'74'16,"-11"100"-16"-16,30-146-16 0,-112 311-50 15,29-107 17-15,21 6-3 0,-5 11-1 16,-5 22 0-16,-1 9-1 0,1 11-1 15,-2 9-1-15,1-4 0 0,0-4-6 0,4-16-6 16,7-11-3-16,6-28-1 0,13-27 5 16,5-32 6-16,8-36 7 0,6-28 5 15,0-25 0-15,1-21-6 0,1-10-37 16,-1-11-66 0,0-9-31-16,3-16 1 0,0-21 31 0,9-19 47 0,1-18 42 15</inkml:trace>
  <inkml:trace contextRef="#ctx0" brushRef="#br3" timeOffset="48479.49">23138 6470 1271 0,'24'70'45'0,"-44"678"155"32,5-517-202-32,-3 9-6 15,-3 32 26-15,3-40-6 0,0 7-2 0,-6 7-3 16,-2 1-5-16,-4 2 1 0,-3-6-1 16,9-8-2-16,1-25 2 0,8-14-1 15,3-26-1-15,4-35 2 0,6-29 0 16,2-34 0-16,0-28 1 0,1-20-1 15,2-13-21-15,-5-11-51 0,0-4-43 16,-3-8-13-16,-2-13 16 0,2-16 48 0,3-30 44 16,4-27 0-16,3-29-12 0,3-24-28 15,2-27 29-15</inkml:trace>
  <inkml:trace contextRef="#ctx0" brushRef="#br3" timeOffset="48783.4">22510 6275 986 0,'18'-2'97'15,"-22"36"5"-15,-2 13-39 16,-3-7 2-16,-22 115-40 0,18-7-9 16,-1 32-4-16,-4 24-2 0,0 14 0 15,-2 23 0-15,-2 8-2 0,-1 17-3 0,-6 6-1 16,-6 11-1-16,0 5 0 0,3-8-1 15,6-13-1-15,9-24 0 0,7-38-4 16,5-37 14-16,5-44 25 0,2-37 5 16,2-30 5-16,-1-23-15 0,-3-17-40 15,0-10-49-15,0-5-49 0,-2-10-14 0,-4-9 8 16,-1-11 38-16,0-18 49 0,-3-17 13 16,2-17 7-16,-2-22-10 0,1-23-24 15,0-18 343-15,1-22-236 0</inkml:trace>
  <inkml:trace contextRef="#ctx0" brushRef="#br3" timeOffset="49050.95">21414 5605 1445 0,'36'187'38'0,"-6"-5"-23"0,-9 32-7 0,-8 3-3 16,-2 9 2-16,-4 9 2 0,3 11 0 16,-2-2 4-16,-1 7 5 0,-4-5 4 0,-2-6-1 15,-2-8-4-15,-3-2-8 0,-6-14-5 16,-2-10-3-16,0-8 1 0,2-27-2 16,3-18-2-16,0-19-6 0,3-25-8 15,-2-16-12-15,5-19-11 0,-2-20-19 0,3-19-25 16,1-16-19-16,-1-13 49 0</inkml:trace>
  <inkml:trace contextRef="#ctx0" brushRef="#br3" timeOffset="49348.62">20956 5881 1353 0,'19'12'104'0,"112"-52"58"31,-305 310-163-31,158-120 3 0,3 31-1 16,1 20 3-16,-1 21-3 0,6 8 2 16,-5 5 1-16,3 14-4 0,-2-1 3 0,3 8-3 31,2-1-12-31,-2 1-15 0,5-12-17 0,1-7 1 0,7-25 10 0,6-33 19 0,7-23 14 15,2-35 6-15,-1-22 1 16,1-19-14-16,-5-21-29 0,3-17-42 0,-3-15-57 31,-2-7 69-31</inkml:trace>
  <inkml:trace contextRef="#ctx0" brushRef="#br4" timeOffset="57827.23">21635 6315 1324 0,'-1'0'30'0,"-3"3"-16"15,-5 3-19-15,-4 3-2 0,-2 3 5 16,-5 1 1-16,-2 5 1 0,-9 2 0 16,-6 0-1-16,-8 4 1 0,-11 3-1 15,-4 2 1-15,-2 0 2 0,-4 4 3 0,4 0 0 16,2 3 3-16,-3 0-4 0,3-2 0 16,-3 2-1-16,-4-4-2 0,-2 0 0 15,2-2 1-15,5 0 0 16,11 1 0-16,3-5 1 0,6-3-2 0,5 1 2 15,6-5-10-15,7-1-23 0,3-2-29 16,6-4 50-16,5-1-226 0,2-4 173 16</inkml:trace>
  <inkml:trace contextRef="#ctx0" brushRef="#br4" timeOffset="58174.41">22766 7156 1411 0,'-6'25'195'16,"-66"15"-122"-16,3 12-82 15,-7 4 4-15,-40-3 5 0,14-4 0 16,-7 4 3-16,-3 4-2 0,5 5 1 16,-6 0 0-16,-2 2-2 0,-2-1 1 15,4-2 0-15,-5 2 0 0,1-5 0 16,5-1 2-16,1-3-2 0,22-3 2 16,4-4-1-16,4-9-1 15,7-1 1-15,-1-3 3 0,16-3-14 0,8-3-26 16,9-3-28-16,8-6-44 15,5-3 718-15,9-7-468 0</inkml:trace>
  <inkml:trace contextRef="#ctx0" brushRef="#br4" timeOffset="58522.63">23718 8075 1697 0,'-20'49'27'0,"-56"-1"-39"16,-26 6 5-16,-9 4 0 15,-26-22 9-15,37 9 2 0,1 4-3 0,-17 1 2 16,-2 6-1-16,-6 1-1 0,-6 6 1 15,-10 1 0-15,0 3 1 16,-2-1 0-16,-1-2 0 0,15-3-2 16,5 0 0-16,11-3 0 0,10 1-1 15,5-2 0-15,0-1 0 0,-1 2 0 0,2-1 2 0,6-6 1 16,9 3-1-16,7-6-18 0,1-4-34 16,2-3-44-16,5-7-7 0,8-5 42 15</inkml:trace>
  <inkml:trace contextRef="#ctx0" brushRef="#br4" timeOffset="58918.65">25111 9016 1748 0,'-4'2'69'0,"-12"9"116"16,-11 11-255-16,-14 10-2 0,-15 8 42 15,-5 5 24-15,-9 1 2 16,-4 4 4-16,-9 4-1 0,-21 3 0 0,-13 2 2 15,-10 1 0-15,-7 4 2 0,-7 0 0 16,-1 5-3-16,-1 4 0 0,-16 1 2 16,8 4-1-16,-6-1-1 0,-3 2 2 0,-2 4-2 15,-1 1 1-15,8 1 2 0,-5-3-2 16,9-3 2-16,10-1-1 0,0-2-1 16,4 1 1-16,11-4-8 0,8-1-16 15,8-6-24-15,19-7-30 0,7-5-33 16,8-5-25-16,13-7 114 0,17-5-19 0</inkml:trace>
  <inkml:trace contextRef="#ctx0" brushRef="#br4" timeOffset="59407.9">26546 10127 2109 0,'15'27'43'16,"-57"53"-193"-1,82-43 23-15,-217-16 128 0,93-10-4 16,13 34 1-16,-17 4-1 0,-13-1 2 0,-7 2 0 16,-2 1 1-16,-5 2 0 0,-15 6 2 15,-8 7-1-15,-11 8 0 0,-14 8-1 16,-1 6 0-16,-4 8 1 0,-18 7 0 16,4 6 0-16,4 2 0 0,-13 2 0 15,10 2 0-15,6 1 0 0,-12 5-1 16,13 0 1-16,7-2 1 0,-8-2 0 0,14-3 0 15,13-2-1-15,-2-3-1 0,15-7-4 16,12-8-8-16,6-9-9 16,20-10-3-16,15-4 2 0,4-8 8 15,10-6 9-15,6-10 3 0,11-6 1 0,15-7-1 16,12-8-14-16,7-4-19 0,9-8-29 16,5-6-36-16,3-4-19 0,9-5-252 15,16-10 239-15</inkml:trace>
  <inkml:trace contextRef="#ctx0" brushRef="#br4" timeOffset="59867.48">27606 10956 2275 0,'0'0'6'15,"0"0"-88"-15,-3 0-3 0,-5 3-25 16,-6 3 44-16,-10 5 33 0,-7 5 16 16,-12 10 12-1,-10 3 3-15,-9 6 1 0,-10 4 0 0,-10 4 0 16,-12 1 1-16,-14 8 1 0,-7 5 8 0,-11 7 6 15,-14 6 0-15,-8 8 1 0,-15 7-6 16,-9 10-5-16,-3 6 0 0,-2 8-3 16,-15 3-1-16,7 4 1 15,-12-2-1-15,-7 4 0 0,12 2 3 0,-9-4-2 16,14-1 0-16,21-10 0 0,-5-9-3 0,23-3-2 16,16-15-4-16,10-7-5 0,30-9 0 15,10-11-2-15,9-8 5 0,11-8 3 16,14-7 1-16,17-6-1 0,17-11-17 15,9-2-14-15,5-9-24 0,0 0-33 0,1 1 0 16,9-6-1-16,26-9 5 0,29-15 20 31,29-21-209-31,22-14 186 0</inkml:trace>
  <inkml:trace contextRef="#ctx0" brushRef="#br4" timeOffset="60230.07">28654 11538 2335 0,'30'2'68'0,"-299"191"-479"31,186-128 410-15,-25 7 1-16,-13 9 0 0,-6 2 0 15,-7 3 0-15,-2 3 2 0,-7-1-2 0,1 5 2 16,-10 5 0-16,6-1-2 0,4 3 1 16,-4-3 2-16,-5 1-2 0,5-1 0 15,5-4 1-15,1-1-2 0,16-7 1 16,5-5 0-16,6-2-3 0,13-3-1 15,17-2-8-15,0-5-9 0,0-4-11 0,7-5-12 16,6-12-11-16,18-5-28 0,14-9-11 16,12-7-22-16,9-7-16 0,11-9 18 15,11-3-11-15,17-6 71 0</inkml:trace>
  <inkml:trace contextRef="#ctx0" brushRef="#br4" timeOffset="60658.55">29765 12295 2268 0,'-1'1'14'0,"-4"1"-68"16,-7 8-12-16,-14 8 12 0,-13 13 27 16,-13 11 18-16,-12 12 8 0,-4 11 0 0,-8 11 1 15,-23 5 0-15,-9 6 0 0,-13 6 2 16,-3 5 0-16,-11 5-1 0,-5 3 0 16,-6 3 0-16,-11 0-1 0,4 0 2 15,3-8-1-15,11-7 1 0,4-10 1 16,14-7-1-16,8-9 0 15,8-5 1-15,13-2-2 0,14-6 0 0,10-3 1 16,-3-4-1-16,3-7-2 0,5-3 0 16,3-5-6-16,11-5-9 0,10-4-13 15,6-6-25-15,7-6-24 0,9-4-25 16,5-1-8-16,6-4 1 0,6-1 0 0,0-2 6 16,2-2-24-16,11-5 19 15,10-10-124-15,18-15 141 0</inkml:trace>
  <inkml:trace contextRef="#ctx0" brushRef="#br4" timeOffset="60909.3">29764 13004 2251 0,'-2'6'57'0,"-323"368"-396"47,235-277 338-31,2-16-32-16,-7-5-24 15,-12 1-49-15,7-6-36 0,1-1 80 0</inkml:trace>
  <inkml:trace contextRef="#ctx0" brushRef="#br0" timeOffset="72269.87">25301 8832 693 0,'-2'1'19'0,"-2"3"-12"16,-1 0-3-1,1 1-2-15,-1-1-1 0,1-1 0 0,-2 0-1 0,1-1 0 16,0-2 0-16,2 0 1 0,3 0 2 16,-1 0 1-16,1 0 4 0,-2 0 3 15,2 0 20-15,0 0 13 0,0 0 11 16,0 0 3-16,-1 0-13 0,1 0-13 15,0 0-9-15,0 0-6 0,0 0-2 16,0 0 4-16,0 0 4 0,0 0 0 0,0 0 1 16,0 0-3-16,0 0-3 0,-1 0-4 15,2 2-1-15,-1-2-3 0,0 0-2 16,0 0 0-16,0 1-1 0,0-1 5 16,0 1 3-16,3 2 4 0,-1-1 3 15,-2-2 2-15,1 1-1 0,2 2 1 0,0 0 0 16,0-1-3-16,1 1-2 0,1 1-2 15,2-1-5-15,0 1-2 0,2 0-2 16,2 1-3-16,-1 1-2 0,0 1-1 16,0 0-1-16,0 0 0 0,0 0 0 15,1 2 0-15,3 1-1 0,0 0 1 16,2 2-1-16,1-1 1 0,-1-1 1 16,-1 0 5-16,0 0 7 0,-1 0 4 15,2 0 1-15,-1 0-3 0,0 1-6 16,-1 0-3-16,-1-1 6 0,2 1 3 15,-2-1 3-15,-1 0 0 0,0 0-4 16,0-1-6-16,-1 0-1 0,-1-1 1 0,-1 1 0 16,-1-1 1-16,0 1 0 0,1-1-2 15,1 1 1-15,1 0 0 0,-1-1-1 16,1 1-1-16,-1 0-1 0,0-1-1 0,2 1-2 16,-1 0 1-16,0 0-2 15,-1 0 0-15,-1-2 2 0,2 1-3 0,0 2 1 16,2 4 1-16,3-1-3 0,0 4 1 15,3-1 1-15,0 1 1 0,-2-5 4 16,-2 2 4-16,2-2-1 0,1 0 0 0,1 2-5 16,1-1-2-16,4 1-2 0,-3-3 1 15,0 1-2-15,3 0 1 0,0 3 0 16,1 1-1-16,-3-1 0 0,-1 0 2 16,-4 1-2-16,3 1 1 15,3 0 0-15,0 0 0 0,2-1 0 0,-1 0 2 16,-2-1-1-16,1 1 1 0,-1 0-1 15,-2 0-1-15,3 0 0 0,-1 2 0 16,2-4 0-16,2 1 0 0,-2 0 1 16,-1-2-1-16,2 3 2 0,-3-3 1 15,-1 4-2-15,3-1 0 0,-2 2-1 0,2 0-1 16,-1 0 0-16,-3-1 1 0,-2-1 0 16,-1 0 1-16,-2-1 2 15,1-4-1-15,1 3 0 0,1 0 0 0,-1 0-2 16,2-2 1-16,-1-1-1 0,-1-1 0 15,-1-1-1-15,-2 0 1 0,-1 1 0 0,1 0-1 16,-1-1 0-16,2 0 0 0,1 2 0 16,-1-2 0-16,1 0 0 0,1 0 0 15,-1 0 1-15,1-2-1 0,0 2 0 0,1 0 0 16,-2 0 0-16,0 0 0 0,0 0 0 16,-4-1 0-16,3 0 0 0,-3 0 1 15,-2 1-1-15,2 0 1 0,-3 1-1 16,1 0 0-16,1-2 0 0,-5 0 0 15,3-4 0-15,-1 2 1 16,-3-3 0-16,1 1-1 0,1 0 1 0,-1-2 1 16,1 1-2-16,0 2 0 0,-1-3 0 0,0 3 0 15,-1-1 0-15,0-2 0 16,-2 1 0-16,0 0 0 16,1 2 0-16,-1-3-1 0,1 0 1 15,-4-2 0-15,1 0-3 0,-1 0 2 0,0 0-3 0,0 0 5 16,0 0 2-16,0 0 0 0,0 0-3 15,0 0-8-15,-1 0-5 0,1 0-2 16,-2 0 2-16,1 0 4 0,-3 0 3 16,0-1 2-16,1 0 1 0,0-1 0 15,-1 0-1-15,0 0 3 16,-2 0 0-16,-2 1 0 0,-2-3 1 0,-1 1 0 0,-1-3 0 16,-1 1 2-1,-1-3-2-15,-1 2 2 0,-1-5 0 0,0 1-1 0,-2 0 0 16,-2 0 1-16,-1 0-1 0,-2 0 0 15,-1-1 1-15,-5 1 0 0,0-4 0 0,2 1 0 16,-3 0 1-16,6-3 0 0,-2 2 1 16,-2-3-1-16,0-1 2 0,-1-1-1 15,-1 1-1-15,4 1 0 16,1 0 0-16,2 0-1 0,0-1 1 0,-1 1 3 16,-1-3-1-16,-4 1 5 0,-2 0 2 15,-6-4-1-15,-2 0 0 0,0-2-5 0,3 0-2 16,4 2-1-1,0 0 0-15,2 0-2 0,-4-2 1 0,3 2 0 0,-2-4-2 16,3 3 1 0,5 2 0-16,-2-2-1 0,1 3 1 0,3 0 1 15,-3 0 0-15,-3 2 0 0,2 1 1 0,-3-1-1 16,-1 0 0-16,6 1 0 16,1 1-2-1,0 2 2-15,2-1-1 0,-2-1 0 0,2 0-1 0,0 1 1 0,2 0-1 0,3 0-1 31,0 2 1-31,0-1 0 0,-1 3 0 16,0-2 1-16,3 1-1 0,0 2 0 16,4 2 1-16,-3-2-1 0,2 1 1 0,-1-1 0 15,-1-2 0-15,1 2 0 0,-3 0 0 16,1 0-1-16,-2-1 0 0,2 1 0 16,-1 0 0-16,-1 1 1 0,3-1 1 15,-2 0-2-15,1 1 1 0,1 1-1 16,1-1 0-16,1 1 0 0,1-1 1 0,-2 0-1 15,-1 0 0-15,-1 0 0 0,-1-3 0 16,2 3-1-16,1-1 1 0,0 1 0 16,-3-2 0-16,1 2 1 0,-2-4-1 15,1 1 1-15,4 0 0 0,0 2 0 16,2-1-1-16,-1 2 1 0,2 1-1 16,-1-3 1-16,3 3 0 0,2 0 0 15,-4-1 0-15,2 2 1 0,-1 1-1 0,1-1 0 16,5 4 0-16,-1 0 0 15,0 0 0-15,2 0 1 0,-1-2-1 16,1 4 0-16,1 1 0 0,-5-5 0 0,5 3 0 16,-3 0 2-16,3 1-2 0,0 1 0 15,0 1 0-15,-1-1-1 0,1 0 1 16,0 0 1-16,0 0-1 0,0-1 2 16,0 2-1-16,-1 0 0 0,1 0-1 15,0-2 0-15,0 2 0 0,0 0-1 0,0 2 0 16,0-2-3-16,0 0-2 0,0 0 0 15,0 0-1-15,0 0 0 0,0 0 2 16,1 0-1-16,-1 0 0 0,0 0 1 16,0 2-3-16,0-2 1 0,0 1 0 0,0 1-2 15,0 2 3-15,0-1-1 0,1 1 1 16,1 1-1-16,2 3 2 0,-2 3 0 16,-1 1 2-16,2 4 2 0,1 2-1 0,3 2 1 15,-1 2 1-15,1 0-1 0,-1 3 0 16,-1-3 1-16,0 2-1 0,0 3 0 15,0-2 1-15,0 3 0 16,1-1-1-16,-3-2 1 0,5 0-1 0,-2 0-1 16,-2 2 1-16,5-5 0 0,-3 2 1 15,2-2 1-15,2 2-2 0,0-1 1 16,2 2 0-16,0-2-1 0,-1 1 1 16,-2-1 1-16,0-5-1 0,-1-1 0 15,-2-2 0-15,1 0 0 0,0 2 0 16,-1-3 0-16,1 2 0 0,2-2 0 15,0 1 1-15,0 0 0 0,0-2 1 16,-2 2 1-16,2 0-2 0,1 1-1 0,1 2 0 16,3 2 0-16,2 1-1 15,-2-1 3-15,3 5-2 0,1 0 0 0,0 0 2 0,0 2-1 16,0 0 2-16,-3 0 2 0,0-1-2 16,0 1 0-1,-1-3 2-15,2 1-3 0,-5 0-1 0,3-2 1 0,-4 2-2 16,4 0 1-16,0-2 1 0,0 2 0 15,-1 0 3-15,-2 0 0 0,1-2-2 0,-2 1 0 16,1 0 1-16,-1 0 0 0,1-1 1 16,-1-2 0-16,0 2-2 0,2 1 0 15,2 4-1-15,1 2-1 16,-1-1 2-16,1-1 1 0,-1-3 1 0,-2-2 1 16,0 0-1-16,-1-1-1 0,1 1-1 15,0 0-1-15,0 0-2 0,3 0 0 16,-1 1 1-16,1-1-2 0,0 2 2 15,-1 0 0-15,1 1-1 0,-3-3 0 16,1 1 1-16,1 1 1 0,-2-2 2 16,-1 2 0-1,-1-2 0-15,0-2 0 0,1 2-2 0,-1 1-1 0,0-1-1 0,-4 1 0 16,4 0 0 0,0-1 0-16,2 0 0 0,0 2 0 0,0 0-1 0,-2 1 0 15,2 0 0-15,-1 1 1 0,-1-4 0 0,2 2-1 16,0-2 0-16,0-1 1 0,-1 0 0 15,1 2-1 1,0 0 2-16,-2 0-2 0,2 1 0 0,1-2 2 0,-2-2-2 31,-1 1 1-31,-1 3-1 0,-1-1 0 0,3 0 0 0,-1-1 0 0,2-3 0 0,-1 1 0 16,-3-2 0-16,0-1 0 0,-1-2 1 31,1-2 0-31,0 0-1 0,-1-3 0 0,0 2 1 0,-1-4-1 16,-3-4 1-1,1 0 1-15,-3-2 0 0,1 0 0 16,2-1 6-16,-4-2 5 0,0 0 3 16,0 0 3-16,0 0-2 0,0 0-2 0,0 0-1 15,0 0 0-15,0 0-3 16,-2 0-2-16,2 0-6 0,0 0-3 0,-2 0 0 16,2-2-5-16,0 2-2 15,0-2-1-15,-1 1-3 0,0 0 0 16,1 1 0-16,0 0 2 0,0-1 3 0,-1-1 3 15,1-2-1-15,0 2-1 0,-1-1 1 16,-2-2 0-16,0-1 2 0,-1-5 2 16,-2-3-2-16,0-3 2 0,-2-3 0 15,2-2-1-15,-1-1 1 0,0-4 0 0,0-3 0 16,0-1 0-16,-2-5 0 0,-3-3 0 16,1-4 0-16,1 3 0 0,0-3 1 15,1 1-1-15,-1-3 1 0,-4-1 0 16,1 0-1-16,-1-2 1 0,1 3-2 0,-1 0 1 15,1 3 0-15,-3-1 0 0,2-2 0 16,-1 3 0-16,0-6 0 0,1 2 0 16,-2 1 1-16,-1-1-2 15,0 4 1-15,4 3-2 0,-2 5 1 0,2 3 0 16,-2 5 0-16,1 3 0 0,1 0-1 16,0 1 1-16,3-2-1 0,-5 2 0 15,-2 1 1-15,2-4-1 0,-5 1 2 16,5-2 0-16,-3 1-1 0,-1 0 1 15,1-3 1-15,1 2-1 0,1-1 1 0,3 1-1 16,-1 1 0-16,-3 2 0 0,3 0 0 16,-2 2 0-16,3-1 0 0,1 1 1 15,1 0 0-15,1 1-1 0,1-3 1 16,0-2-1-16,-2-2 0 0,-2-3 2 16,0 0-2-16,-2 3 0 0,4 0 2 15,-1 1-2-15,1 2 0 0,-1-3 0 0,2 3 0 16,0 0 0-16,-1 2 0 15,1 0-1-15,-2-1 1 0,1-1 1 0,2 1 0 16,0-2 0-16,-4 0 0 0,0 0 0 0,1-1-1 16,-2-1 0-16,1-3 0 15,-1-1 1-15,-2-1 0 0,1 6-1 0,3-1 0 16,-2-2 1-16,1 5-1 0,2-2 2 16,-1 3 0-16,3 2-1 15,2 1 1-15,0 3-1 0,0-2-1 0,0 1 1 16,-2-2-1-16,2 2 0 0,1 2 0 0,0 3 0 15,3 4 1-15,-2 1 1 0,3 1 0 16,0 3 0-16,0-2 0 0,2 3 1 16,-1-2-3-16,1 2 0 0,0 2 0 15,0 1-1-15,0-2 1 0,0 0-1 16,0 1-2-16,0 0-1 0,0 1 1 16,0 0-4-16,0 0 2 0,0 0-1 15,0-1-2-15,0 1 1 0,0 0-2 0,0 0-1 16,0 0-2-16,0 0 0 15,0 0-5-15,0 0-4 0,0 0 0 16,0 0-5-16,0 1 2 0,0 5 2 16,1-3 3-16,0 5 5 0,2 6 4 15,3 7 3-15,2 10 4 0,4 8 2 0,4 7 0 16,1 4 1-16,2 4 0 0,3 8 0 0,3 2 0 16,6 5 0-16,1 6-1 0,3 1 1 15,1 6 0-15,-4 0 0 0,3 3 0 16,-1-2 1-16,-3-3-1 0,-1-3 0 15,1-6 2-15,-3-1-2 0,2 1 1 16,2 0 0-16,1-3-1 0,3 1 0 16,1-5 0-16,1-6 1 0,0-1 0 15,-5-4 1-15,0 0-1 0,-4-3 0 0,0 0 0 16,-5-5-1-16,-2-6 2 16,0-3-1-16,-7-8 0 0,1 0-1 15,1 0 1-15,-5-2-1 16,2 2 0-16,-2-1 2 0,0 1-2 15,3-1 0-15,-3 0 2 0,0 1-2 0,-5-3 0 16,0 2 0-16,3 1 0 0,3 0 0 0,-1 1 0 16,0 2 0-16,-3-2-1 15,-1-4 1-15,0-2 0 0,0-2 0 0,0 1 0 16,0-3 0-16,0-1 0 0,2 0 1 0,-2-4-1 16,-2 0 0-16,1 2 1 15,-5-2-1-15,5 1 0 0,-1-1 1 0,3-1-1 16,-2-1 0-16,-1 1 0 0,-3-5 0 15,0 1 1-15,0-1 0 0,2-1-1 16,-1 0 0-16,-2-3 2 0,-2 1 0 0,6-3 0 16,-3 0 2-16,-1-2-3 0,0 5 5 15,-5-5 5-15,3 1 3 0,0 0 4 16,3-1 1-16,0 1 0 0,3 0-1 16,-2 2 1-16,1-2-5 0,0 1-2 0,0 0-4 31,3 2-4-31,1-3 0 0,0 3-2 0,1 1-1 0,3-1 3 0,-2 1 3 31,4 0 0-31,-2 1 4 0,2-3 2 16,0 3-1-16,1-3-1 0,2 3-2 15,3-3-4-15,4 3-3 0,5-3 0 16,-2 3-1-16,1-3-1 0,2 2 0 16,3 1 0-16,5 1 0 0,4 1 1 15,-1 2-1-15,-3-2 0 0,-4 0 0 16,-6 1 0-16,1-2 0 0,0 0 0 15,1 2 0-15,4-1 0 0,4 0 0 0,-1 2 0 16,3 1 0-16,1 2 0 0,0-3-1 16,5 2 1-16,-1 1-1 0,-4 2 0 15,-3 0 1-15,-1 2-1 0,-3-4-2 16,0 2 0-16,-1-1 0 0,-3 2-1 0,-3-1 3 16,-1-5 1-16,-1 0 0 0,-4-2 0 15,0-1 0-15,-4 0 0 0,-3-1 0 16,-2-1 1-16,-3-2 0 0,-2-2 1 0,-2 0 1 15,-2 0-3-15,-4-1 0 0,1 0 0 16,0 0-3-16,-1 0 1 0,0 0-1 16,0 0-8-16,0 0-4 0,-4 0-10 15,1 0-4-15,3 0 2 0,-1 0 4 16,0 0 5-16,0-1 2 0,-6-2 2 16,4 3 2-16,-3-2 3 0,-1 2 4 15,-3-2 1-15,-3 0 3 0,-6-1 1 16,-4-2 0-16,0 1 0 0,-4-2 0 15,-1 0-1-15,-1-1-1 0,-3-2 2 0,0-2-1 16,-2 0 1-16,0-1 0 0,-5-1 0 16,-7 0-1-16,-5 0 1 0,-11-5-1 15,6-2 0-15,-2-1 1 0,3-1 0 16,3-3-1-16,-1 2 1 0,4-1 0 16,-4-1 1-16,0 3 0 0,-4-1 0 0,0 5-1 15,6 4 1-15,3-3-2 16,5 3-4-16,5 2-2 0,3 3-4 0,6 0 0 15,3 4 1-15,6 0-1 16,4 3 2-16,2 0-1 0,3-1 0 0,5 1 3 0,5 2 2 16,-1 0 2-16,-4-1-1 15,6 1 3-15,0 0 1 0,0 0 3 0,0 0 4 16,-1 0-5-16,1 0-2 0,0 1-2 16,4-1-6-16,2 1 3 0,7-1 3 15,4 2-14-15,10 0-17 0,8 0-12 16,2 3-3-16,7 2 14 0,-1 1 20 15,3 0 11-15,5-1 2 0,4 0 2 16,7 2-1-16,-2 4 1 0,-5-1 1 0,1 4-2 16,0-3 0-16,-2-1 1 15,5 2-1-15,5-1 0 0,3 0 1 16,2 3-1-16,-2-2 0 0,-6 4 0 0,0 3 0 16,-1 0 0-16,1 1-2 0,0 2-1 15,0-2 0-15,-2-1 3 0,-7-1 0 16,-11-4 0-16,-7-1 0 0,-10-1 0 15,-8-5 2-15,-3-4 4 0,-8-2-1 16,-3-3 3-16,-2 0-4 0,1 0-4 16,2 2-7-16,-3-2-9 0,0-2-13 15,-3 2-12-15,-2 0 1 0,2-1-1 0,-4-2 2 16,0 1 4-16,-4 0-7 0,-5-5-8 16,0-1-6-16,-6-4 480 15,-3-8-319-15</inkml:trace>
  <inkml:trace contextRef="#ctx0" brushRef="#br0" timeOffset="73518.6">27287 10228 1119 0,'0'1'42'16,"0"0"0"-16,0 1-25 0,0 0-12 15,0-2 5-15,0 4 6 0,1 0 0 16,0 2-1-16,3 5-1 0,-1-1-1 16,4 8 0-16,3 3 1 0,1 3-4 15,5 6-1-15,0 1-2 0,2 6-2 16,2 5-1-16,3 4-1 0,6 9-1 15,4 6-1-15,5 7 1 0,5 4-2 16,3 4 2-16,2 1 2 0,-4 0 1 0,-4 1 2 16,-6-2 0-16,-1 3-3 0,2 3 0 15,-3 0-2-15,2 1-2 0,-2-3 3 16,-3 1 10-16,3-6 5 0,-3-4 2 16,3-1-1-16,0 3-12 0,-2-1-4 0,3-2-2 15,-1-6 2-15,-7-11 12 0,-3-8 7 16,-5-9 6-16,-4-10 3 0,0-4-6 15,-4-9-5-15,-7-5-4 0,1-3-3 16,-3-3-3-16,0-2 3 0,0 1 4 16,1 1 6-16,-1-2 0 0,0 0-1 0,0 0-14 15,0 0-14-15,0-1-8 0,0 0-5 16,-4-3 3-16,-1-2 5 0,-1 0 3 16,-2-3 5-16,-3-4 4 15,-7-7 6-15,-4-3 1 0,-5-3 3 0,-1-4-2 16,0-3-2-16,-1-3-1 0,-1-6-1 15,-3-8-1-15,1-5 0 0,-1-6-1 16,1-3-1-16,3-3 2 0,0-2-1 16,0-6 0-16,-1-5 1 0,3-6-2 15,-4-5 1-15,1-2 0 0,-3 0-2 16,-5 0 1-16,-2 2-1 0,-1 8-1 0,3 1 1 16,7 6 1-16,1 7-2 0,5 7 2 15,1 7-1-15,-1 3 0 0,6 7 0 16,5 7 1-16,0 7-2 0,4 7 3 15,2 7 0-15,4 8 1 0,3 8 1 0,-1-1-1 16,2 2-1-16,0 0-4 0,2 0-1 16,-1 3-3-16,0 1 0 0,3 3 4 15,3 5 0-15,2 6 1 0,6 11 3 16,0 3-3-16,7 7 2 0,1 3 0 0,0 3-2 16,0 7 1-16,1 3-1 0,3 7 0 15,7 7 0-15,2 9 0 0,2 0 0 16,0 7 0-16,-2 1 1 0,-5 0-1 15,1-1 0-15,-3-3 1 0,1-4-1 16,-1-1 0-16,1-1 1 0,0-4-1 16,-4-3 0-16,3-2 1 0,-3-3-1 15,-3-2 1-15,2-4 0 0,-6-6-1 16,-1-7 0-16,-1-8 0 0,-3-6 0 16,-1-7 0-16,-3-8 1 0,-3-5 0 0,-5-5 0 15,-2-5 2-15,0-1-2 16,0 0 2-16,0 0 7 0,1 0 2 15,-1 0 1-15,0 0-2 0,0 0-8 0,0 0-6 16,-3-3-1-16,3 3-2 0,-2-1 1 16,2 0 2-16,0 1-3 0,1 0-7 15,-1 0-8-15,-1 0-13 0,0 0-11 16,1 0-10-16,0 0-18 0,0 0-12 0,0 0-9 16,-3-1 114-16,3 1-31 0</inkml:trace>
  <inkml:trace contextRef="#ctx0" brushRef="#br0" timeOffset="96087.66">21224 8844 166 0,'130'12'48'47,"-115"-12"-47"-47,-1 0 10 15,-3 0 15-15,-2 0 14 0,0 0 11 0,-2-1 5 16,-3-1 4-16,0 0 13 0,-1 1 9 16,-2-2 2-16,0-1-6 0,-1 4-17 15,2-5-16-15,-2 5-9 0,0 0-12 16,0-4-7-16,0 2-2 0,0 0-3 16,0 2 7-16,0-2 4 0,0 2 0 15,0 0 0-15,-2 2-6 0,2-2-1 16,0 0 1-16,0 0 2 0,0 0 3 0,0 0 1 15,0 0-1-15,0 0-2 16,0 0-4-16,1 0-5 0,-1 0-2 16,0 0-2-16,-1 0-2 15,1 1 0-15,0-1-4 0,2 3 1 0,0 0-1 0,2 1-1 16,-1 4 2-16,-1-1 0 0,3 5-1 16,3-1 1-16,0 4 0 0,2 3-1 15,2-1 0-15,0 5 0 0,0 1-1 0,2 0 0 16,0 2 5-16,2 2-1 0,4-1 2 15,0 3 0-15,-1 0-6 16,1 0 1-16,-3 0 0 0,1 2-1 0,4 0 2 16,-2 3-1-16,1 0 0 0,2 4 0 15,1-3 2-15,3 3-2 0,5-4 1 16,-2 3 3-16,-1 0-1 0,0 3 2 0,-2 5 0 16,3 6-4-16,2 4 0 0,2 4 0 15,3 3-2-15,1-4 2 0,0 2-2 16,2-5 8-16,-1-3 6 0,0-1 4 15,3-4 3-15,-1 3-8 16,-1-2-5-16,-3-1-4 0,-2 2-1 0,-4-3-1 16,3-3 0-16,3 2-1 0,2-3-1 15,0 1 0-15,-3-1 0 0,1 3 1 16,0 1 0-16,4 5 1 0,5 4-1 16,3 0-1-16,1 1 1 15,-3 0 0-15,-3 0 0 0,-7-1 0 0,-2 0 0 16,-2-2-1-16,2-3 1 0,2 0 0 0,-3-2 0 15,-4 2-1-15,4 2 2 0,5-1-2 16,4 1 1-16,4-2-1 0,-3 2 5 16,-6-4 9-16,1 4 3 0,-3-1 0 15,3 5-6-15,1 2-7 0,0 5-3 16,1 3 0-16,4 4 1 0,1 0-2 0,3 2 1 16,5-2 0-16,-4 2-1 0,-4-1 1 31,-6 1 1-31,-1-1-1 0,0 0 1 0,2 0 0 0,3 2-2 0,0 0 6 15,0-1 10-15,-1 0 6 0,2-8 10 16,-1-2-2-16,0-7-12 0,-6-3-3 16,-5-2-7-1,-3-5-4-15,-3-3-1 0,-4-8 0 0,0-6-2 0,-3-3 2 16,-5-7 0-16,-3-4-1 0,-2-1 0 16,1-3 0-1,-3-2-1-15,-1 1-1 0,-2-4 4 16,-4-1-12-16,1-2-21 0,-2-2-32 15,0 0-34-15,-1 3-26 0,-7-3-16 16,-7 0-13-16,-8-5-34 0,-8-6-30 16,-2-7 113-16</inkml:trace>
  <inkml:trace contextRef="#ctx0" brushRef="#br0" timeOffset="97479.44">21898 8486 797 0,'0'0'32'16,"-1"0"-2"-16,0 0-15 15,1 0-14-15,0 0 9 0,0 0 13 0,1 0 7 16,1 0 9-16,-2 0-3 0,0 0-8 0,0 0-6 16,0 0-5-16,0 3-5 15,5 1-5-15,0-2-3 0,2 5-2 0,3 0-2 16,0 4 0-16,1 0 1 0,2 4-2 15,1 5 1-15,1 1 0 0,5 5 0 16,3 7 0 0,3 4 0-16,5 3 0 0,3 5 1 0,1 2 1 0,6 3-2 15,5 2 0-15,5 3 0 0,7 0-3 0,-3 2 3 16,-4 0 1 0,-3 4 4-16,2 1 3 0,3 7 2 0,4 1-1 0,2 3 3 15,5 4 0-15,5 5 1 0,4 5 1 16,-5 1-1-1,-2 2-1-15,-2-1-3 0,1 5-2 0,6 8-4 0,7 7-1 16,3 5 1 0,0 0-2-16,-2 1 1 0,-3 2 0 15,-8-3-2-15,6 3 2 0,3-1 2 0,2 0-2 0,3 2 2 16,-7-2-1-16,-1-1 1 0,-1 3 1 0,3-2 5 16,8 1 2-16,0 4 3 15,2-1 3-15,-4-3 3 0,-5 1 4 16,2-3 2-16,2-4 3 0,1-4 0 0,-4-7-3 0,-5-6 4 15,-7-5-3-15,-9-8-5 0,0-5-6 16,2-4-8-16,3 0-5 0,6 7-3 16,-2-1 0-16,-2 3 0 0,-5-2 0 15,-7-4-1-15,-1-3 9 0,-6-8 7 16,-4-3 2-16,-1-6 2 0,0-6-8 0,-4-4-7 16,-2-8-2-16,-4-4-3 15,-6-11 2 1,-5-4 0-16,-4-3-1 0,-4-6-1 15,-2-5-5-15,-4 1-13 0,-4-5-15 16,6 0-19-16,-7 1-26 0,1-1-11 0,-1-8 44 16,-3-11-201-16,-2-16 181 15</inkml:trace>
  <inkml:trace contextRef="#ctx0" brushRef="#br0" timeOffset="98477.8">22231 8053 1171 0,'6'4'235'0,"-6"-4"-186"0,0 2-93 16,-2 2-19-16,-6-4 23 0,8 11 16 16,0-1 16-16,3 0 5 0,1-1 0 15,1-1 2-15,1 1-2 0,4-1 1 0,6 0 1 16,3 4 0-16,4-2 4 0,6 4 2 15,-1 1-1-15,6 4 1 0,-2 1-3 16,-1 1-1-16,2 4 1 0,2 3 0 16,3 5-1-16,5 4 0 0,1 4 0 15,0 3-1-15,4 10-1 0,6 6 1 0,6 11 0 16,7 6 0-16,0 9 1 0,-1 0-1 16,-1 5 0-16,2 4 0 0,0 2-2 15,5-1 0-15,1-5 1 0,-1-4 0 16,-1-3 3-1,-3 2 2-15,1 7-1 0,-1 2 1 0,9 1 1 0,2 2 3 16,2 0 1-16,3 9 4 16,-3 6-2-16,-1 0-1 0,2 4-1 0,5 5-2 15,1 7 0-15,1 4-2 0,0 10-1 16,-5-1-1 0,0-1-2-16,2-6 0 0,0-6 0 0,-4-10 0 0,-6-7-1 15,-4-7 2-15,-2-5 0 0,1-6-2 0,6-4 0 16,0-5 1-16,-8-1 3 15,1 0 3-15,-7-2 7 0,-3-4 1 0,7 1-1 16,-3-4-1-16,4-1-4 0,2 5-3 0,-4 1-2 16,-2-4-1-16,-5 0 0 0,-7-2 0 15,0-4-2-15,-4-3 0 0,-4-3 1 16,1-5-1-16,-3-5 0 0,-2-6 1 16,-1-3-2-16,-7-6 1 0,-3-2 0 15,-4-1 1-15,-6-3-1 0,-4-4 1 0,-1-4-1 16,-6-7 0-16,1-5 1 0,-1-4-6 31,-5-2-9-31,0-3-16 0,-1 0-18 0,-1-1-14 0,0-2-18 0,0-1 130 31,-1 0-54-31</inkml:trace>
  <inkml:trace contextRef="#ctx0" brushRef="#br0" timeOffset="99490.49">22207 7199 946 0,'2'12'88'0,"55"42"-88"47,-52-59 0-47,8 16-1 0,-1-3 1 16,1 4-2-16,2-2 1 0,1 0 0 0,-2 3 0 15,5 0 3-15,4 3 2 0,0-2 1 16,2 1 0-16,-1 2-2 0,0 1-3 15,3 4 0-15,5 4 1 16,4 4 0-16,1 5 1 0,7 7 0 0,-1 5-1 16,8 5 0-16,5 5 0 0,5 2 0 15,3 0 1-15,0 5 0 0,-2 2 0 16,-2 7 1-16,4 7 4 0,-2 2 2 16,8 1 4-16,0 0 3 0,2-2 1 15,4 3 6-15,-5 6 2 0,2 4 2 16,5 6-2-16,7 3-6 0,6 3-7 15,1 3-8-15,-1 1-1 0,-3-2 3 0,-4-4 2 16,4-1 4-16,3 1-3 0,-4 2-3 16,0 1-1-16,-3 4-3 0,-2-3-1 15,7 8 1-15,2 0-1 0,-4 0-1 0,0-2 2 16,-7 0-2-16,-2-3 0 0,7 0 1 16,1-3-1-16,-1-5 0 0,-3-4 0 15,-8-1 2-15,-1 0 4 0,2-1 2 16,4 1 0-16,8 7-1 0,-3-2-4 15,-1 6-2-15,-4 0 0 0,-5-4 0 0,3 0 0 16,3-2 1-16,0-1 2 0,-5 1-1 16,-3-1 1-16,-2-1 0 0,-5 2-3 15,6 3 0-15,0-5 0 0,1-3-1 16,-2-3 1 0,-7-6 0-16,-4-3 1 0,-5-1 1 0,1-8 0 0,-4-4 0 0,-3-8-2 15,3-3 1-15,-3-4-1 16,-1-3 0-16,-4-5 0 0,-11-6-1 15,-7-10 1-15,-6-5 0 0,-4-6 0 16,-4-7-1-16,-1-5 2 16,-5-4-3-16,-3-4-6 0,-2-2-10 0,0-1-20 15,0 0-22-15,0 0-8 0,1 0-151 0,-1 0 141 16</inkml:trace>
  <inkml:trace contextRef="#ctx0" brushRef="#br0" timeOffset="100504.27">23557 7385 988 0,'-1'0'5'16,"1"0"-23"-16,-1 0-7 0,1 0 11 16,0 0 11-16,0 0 11 0,1 0 6 0,0 0 12 15,-1 0 7-15,0 0-3 0,0 0-2 16,0 0-4-16,0 0-8 0,0 1-5 16,5-1-5-16,0 2-4 0,2 2-1 15,1 1 0-15,1 1-1 0,3 6 1 16,-1 0 0-16,5 4-1 0,1 4 0 15,3 1 0-15,5 6-1 0,-1 5 1 16,0 6 0-16,2 2-1 16,1 6 1-16,8 5-1 0,5 0 0 0,5 3-2 15,6 1 3-15,-1 4-4 0,0 3 3 16,0 4 6-16,1 5 4 0,3 3 7 16,3 1 1-16,5 0-1 0,6 5-3 0,3 2 1 15,7 10 5-15,0 9 12 0,2 8 1 16,4 9-5-16,6 0-7 0,5 3-15 15,-2-3-4-15,-7-3 3 0,-6-5 1 16,-6-1-2-16,5 2 2 0,5 1-3 0,-3 0-1 16,-2-1-1-16,-3-1 1 0,-8-3-1 15,2-3 0-15,1-7 0 0,-1-3 0 16,6-1 0-16,1 4 2 0,-3 1-2 16,3 5 1-16,-3-1-1 0,5 3 0 0,9 7 1 15,0-2 1-15,-1 2-1 0,-1-1 0 16,-9 4 0-16,4 2-1 0,4-3 0 15,-2 0 2-15,-2-7-2 0,-7-6 0 16,-7 1 1-16,-4-6-1 0,1-2 1 0,4-3 0 16,1 0 0-16,0-2-1 0,-2-1 0 15,-7-1 0-15,-3-7 0 0,-3-5 0 16,4-4 0 0,0 1 1-16,3 1 1 0,4 0-1 0,-7 0 0 15,-3-6 1-15,-4-6 0 0,-11-7 4 0,-3-5 1 16,-4-6 2-16,-5-2-1 0,-4-9-1 15,-2 1-4-15,-2-7-1 0,-3-4-1 16,-1-4-1-16,-4-5 1 0,-5 1-2 16,-1-5-6-16,-4-1-9 0,1-1-11 0,-2-6-8 15,-1 0-6-15,0 0-4 0,0 0-7 16,0-1-11-16,0 0-116 0,-3 0 115 16</inkml:trace>
  <inkml:trace contextRef="#ctx0" brushRef="#br0" timeOffset="101549.18">24018 6889 829 0,'10'2'71'0,"-8"3"-46"16,1 4-25-16,3 0-1 0,-7 2 1 16,5-1 0-16,4 1 0 0,2 2 1 15,-2-1-1-15,5 1 0 0,-2 1 2 16,-3 2 1-16,3 4 3 0,2 2 0 0,3 3-2 15,4 2-1-15,2 4-1 16,0 1-1-16,4-1 1 0,5 4 2 16,1 0 0-16,-1-1 3 0,5 4 3 0,1-1 1 15,7 4 3-15,3 3 2 0,3 6-2 16,0 6 4-16,0 6 1 0,0 2-3 16,2 4-1-16,1-2-4 0,2 2-5 15,6 5-2-15,7 3 2 0,1 11-1 16,3 4 0-16,-2 4 0 0,0 3-4 0,3 3 0 15,10 6-1-15,4 4 3 0,1-3 11 16,-5 1 7-16,-9-5 9 0,0 7 3 16,2 2-5-16,8 1-3 0,3 2-4 15,-2 0-8-15,-1 0-2 0,-7 3-4 16,2-2-2-16,4 3-1 0,6 5-1 0,-4-1-1 16,1 4 1-16,-6 1-2 0,-5-3-1 15,9 3 1 1,5-1-1-16,-4 0 1 0,1-3-1 0,-6-3 1 0,-7-4 1 15,5-7-2-15,3-1 2 0,3-1 0 16,0 0-2-16,-5-2 1 0,-6-4 0 0,-4-2-1 16,5 5 2-16,8 0-1 15,3 7 0-15,0-3-1 0,-2 3 2 0,-7 4-2 16,0-1 0-16,5 0 1 0,4-1 0 16,-3-1 4-16,-6-1 1 0,-7-4-1 15,-12-8-2-15,2-7 0 0,-4-5 1 16,-2-7 2-16,1-8 6 0,-2-7 1 15,-6-8 2-15,-4-7 1 0,-9-8-2 16,-7-4 0-16,-3-3-1 0,-5-7-5 16,-3 0-1-16,1-7-3 0,-2-3-2 15,-1 0 0-15,0-4 1 0,-2-4-2 16,-4-5 2-16,0-2-5 0,-7-5-12 0,1 1-12 16,-1 0-17-16,0-1-11 0,0 0-12 0,0 0-5 15,0 0 75-15,-3-5-191 0,-3 0-26 16,-6-5-22-16,-6-6-8 0</inkml:trace>
  <inkml:trace contextRef="#ctx0" brushRef="#br0" timeOffset="102452.23">24858 7215 1018 0,'4'7'22'0,"2"1"-20"32,3 6-6-32,2 4-9 0,3 1 6 0,0 0 4 0,2 0 0 15,2-2 1-15,1 0-2 0,0-4 0 16,2 2 0-16,4-1 0 0,1 2-1 0,0 2 4 31,1 2 3-31,-1 3 4 0,1 2 0 16,4 3-1-16,0 3-4 0,3 5-1 15,4 6 0-15,3 1 0 0,5 7 0 0,3 0 1 16,7 1-1-16,2 4 1 0,-1 1 1 16,1 6-2-16,-3 6 0 0,0 8 2 15,5 6-2-15,1 0 2 0,5 4 0 16,7-2-1-16,-2 4 3 0,-4 2 2 15,-4-3 6-15,-6 0 6 0,-2-6 1 0,0-1 1 16,3 3-1-16,4 3-2 16,6 5-4-16,-2 1-1 0,-3 0-4 0,-2 2-2 15,-3 6 2-15,2 1-3 0,4 3-1 16,7 2 1-16,4-1-3 0,0 5-1 16,0 9 1-16,-2 3 1 0,-4-2-1 15,6 3 1-15,6 0-2 0,-2-7-2 0,-1-6 1 16,-8-8 0-16,-9-12 0 0,-2 1 1 15,3-3 0-15,-1-3 0 0,8 0 0 16,3 0 1-16,-3 4-1 16,4 1 0-16,-7 3 0 0,-6 1-1 15,2-4 0-15,-3-2-1 0,10-2 0 0,0 1 1 16,-4-1 1-16,-7-1 0 0,-11-3-1 16,-2-6 0-16,-1-7 0 0,-4-7 1 15,-3-8 0-15,-3-5-1 0,-6-6 2 0,0-7-1 16,-4-4-2-16,-2-4-7 15,0-4-11-15,-3-5-21 0,-3 2 7 16,-1-1-148-16,-4-4 120 0</inkml:trace>
  <inkml:trace contextRef="#ctx0" brushRef="#br0" timeOffset="106789.17">26468 11892 976 0,'8'31'139'15,"-8"-31"-63"-15,0 0-46 0,0-1-16 16,-6-30 6-16,6 31 0 0,0 1 2 15,1 2 2-15,-1-3-2 0,0 0-4 16,0-3-3-16,0 0 1 0,0 1 2 16,1-2 0-16,2-1-1 0,1-3-3 15,0-2 0-15,1 0-2 0,-2 2 2 16,0 3 0-16,2 1 0 0,-2-1 2 0,-1 2-3 16,2-1 0-16,-3 0-2 0,3 1-2 15,0 1-2-15,-1 0-1 0,0-1-2 16,3 2-1-16,-3 0-1 0,1-1 0 15,0 0-1-15,1 2 0 16,-1-3-2-16,3 1-6 0,0-1-2 0,-2 1-1 16,2 0 0-16,-4 1 6 0,-1 1 1 15,1-1 0-15,-1 0 2 0,3 1-6 16,-4 0 1-16,0 0-1 0,0 0-5 0,0 0-3 16,-1 0-7-16,1 0-13 0,0 2-8 15,-1 3-7-15,-1-1-2 0,-4 4 9 16,-1 1 9-16,-2 1 6 0,1-1 1 15,2-1-1-15,-5-1 0 0,-1-5 5 0,-3 0 10 16,-3-2 8-16,1-1 4 0,-1-2 4 16,-1-5 4-16,2-2 0 0,-1-1 2 15,0-2 0-15,3 0 1 0,-1-3 3 16,5 3 2-16,3 0 6 16,3 4 13-16,2 4 11 0,2 4 17 15,0-1 12-15,0 1-4 0,0-5-6 0,4 2-15 16,-1 1-15-16,4-2-10 0,1 1-10 15,4-3-7-15,1 1-4 0,0 1-2 16,-3-1 0-16,-1 3 0 0,0-3 2 16,1 1-2-16,3 2 0 0,-1 0 0 0,-1 0-3 15,-1 1-3-15,-1 1-3 0,-1 0-1 16,-2 1 1-16,-1 0 2 0,-4 0-7 16,3 4-2-16,-3-2-12 0,1 3-5 15,0 4 5-15,1 4 1 0,-1 1 12 16,-1 2 4-16,-1-2 7 0,0 0 1 0,-2-5 2 15,0 0 0-15,2-3-4 0,-3-4 0 16,1 0-1-16,2-2-2 0,-3 3 2 16,-1-1 3-16,1-1-2 0,0-1 2 15,-1 0 2-15,4 0 0 0,-1 0 0 16,1 0 3-16,0 0-1 0,0 0 5 16,0 0 8-16,0 0 5 0,0 0 4 15,0 0 4-15,0 0-4 0,0 0-4 16,2 0-3-16,-1 0-4 0,-1 0-1 15,3-1 4-15,0-4-4 16,3-1-4-16,5-1-4 0,2-1-5 0,-1 2-1 16,0 0 3-16,3 3 2 0,-3 0 0 0,6 0-4 15,-4 0-6-15,-1 2 0 0,-1 1-1 16,-3 0 4-16,-1 0 4 0,-7 0-1 16,0 1-5-16,3 4-6 0,-1-1-5 15,0 2-11-15,-3 2 1 0,4 4 2 16,-3 6 0-16,-1 2 11 0,-2 5 5 15,-3-2 2-15,0-5 2 0,0-2-2 0,-2-2-5 16,-3-3 0-16,-3 0 2 0,-1-1 4 16,1-3 4-16,0-1 2 0,1-5-1 15,-3-1 2-15,3-1 2 0,0-1 0 16,4-2 2-16,-3 1 2 0,-1-3-1 16,3 1 2-1,-2-2 2-15,6 2 1 0,-1-1 4 0,3 2 2 0,0-1 1 16,1 0 2-16,1 1 3 0,-2-2 2 15,3 2-2-15,0-2-1 16,-1 1-5-16,1 1-2 0,0-2-1 0,0 4-1 16,1 0-2-16,1-3 1 0,0 3-4 0,-1 0-1 15,1-3-1-15,0 2-5 16,-1-2-1-16,3 2-1 0,2 1-5 0,-2-2 1 16,3 2-2-16,-5 1 0 0,3 0-2 15,-3 0-5-15,0 1-2 0,-1 0-3 16,-1 0-5-16,2 0 3 0,-2 0 2 0,0 0 0 15,0 0 7-15,0 0-2 0,0 0 0 16,0 0-5-16,-2 0 0 0,0 3 3 16,1 1 2-1,-2 7 6-15,-1-2 4 0,0 0 0 0,-2-2-2 0,2-2-2 0,-2 1-4 16,2-2 1-16,-1-1 2 0,1-2 1 16,-2 1 2-16,2-2 1 0,-2 0 0 15,0 0 2-15,2-5 2 0,-2 1 0 16,2-4 3-16,-1 2 5 0,2-4 3 15,-1-1 4 1,3 0 2-16,0-3-4 0,1 1 0 0,2 3 0 0,1-5 0 16,0 6 5-16,2 2 2 0,0 2 0 15,2-1-1-15,0 1-2 0,-1 1-4 16,1-1-3-16,2 4-1 0,0-3-3 16,3 3-6-16,2 1-1 0,2 1-3 15,-4 0 1-15,-2 3 4 0,-1-1 0 16,-2 0 1-16,3 3-6 0,1 0-7 0,-2 1-2 15,-1 4-2-15,-1 3-4 0,-4 6 3 16,1 7 3-16,0 5 3 0,-4-3 8 16,-1-1 1-16,-5-3-5 0,-4-9-7 0,1-4-4 15,-2-5 0-15,0-2 4 0,-1-3 7 16,1 0 5-16,5-2 2 0,-1-3 4 31,0 0 2-31,3 0 2 0,-2 0 4 0,3 3 4 0,0-3 5 0,2 3 4 16,-2-4 4-16,2 0-2 0,0 2 2 15,1 0-3-15,0 2-3 0,0-1 0 16,1-1-2-16,0 1 1 0,-1 0 1 0,1 0-1 16,0 0-1-16,0-1-3 0,4-2-6 15,-4 1-4 1,1 2-1 0,1-3-4-16,1 3-1 0,-1 0-2 15,2-1-3-15,-1 1 1 0,-2-1-1 16,3 0-2-16,-3 2-1 0,-2 0-10 0,1 0-2 15,0 0-1-15,-1 0-1 0,0-1-2 16,-1 1-6-16,0 0-7 0,1 0-8 16,-1 1 4-16,-3 1-1 0,-3 0 4 15,-6-4 12-15,0-1 8 0,-4 0 11 16,-1-3 5-16,2-2 4 0,1-2 2 0,2 1 2 16,3-1 1-16,3-2 1 0,1 0-1 15,-2-3-2-15,0-2-2 0,1 1-1 16,3 1 4-16,2 1 1 0,-1 4 10 15,3 2 12-15,4 3 4 0,-1 2 9 16,3 0-2-16,-1 0-7 0,1 1-6 16,1 0-9-16,-2 0-9 0,1 2-8 0,2 0-3 15,1 0-4-15,-1 2-2 0,-1 0-2 16,-1 0-13-16,-1 0-9 0,-2-1-11 16,-2-1-12-16,-1 0-1 0,0 0-13 15,0 0-13-15,0 0 41 0,0 0-184 16,0-1 156-16</inkml:trace>
  <inkml:trace contextRef="#ctx0" brushRef="#br0" timeOffset="107929.01">22153 12772 342 0,'-1'0'-47'0,"1"0"24"15</inkml:trace>
  <inkml:trace contextRef="#ctx0" brushRef="#br0" timeOffset="108323.45">22254 12715 974 0,'6'6'120'16,"-6"-6"-82"-16,1 0-44 15,-1 0-10-15,-4-6-32 0,4 6-6 0,0 0-46 16,0 0-42-16,0 0-5 0,0 0 22 15,2-1 53-15,-1 1 54 0,2 0 18 16,0 0 0-16,-1 0-11 0,-1 0-19 16,-1 0-20-16,0 0-13 0,0 0 4 15,0 0 13-15,0 0 20 0,0 0 13 0,0 0 5 16,0 0 4-16,0 0-3 0,0 0 2 16,-1 0 5-16,-4 1 5 15,3 1 5-15,1-1 8 0,-2 0 7 16,0 3 17-16,2-4 16 0,1 0 11 0,-1 1-6 15,1 0-17-15,-1-1-21 0,0 1-20 16,1-1-56-16,0 0 36 0</inkml:trace>
  <inkml:trace contextRef="#ctx0" brushRef="#br0" timeOffset="108465.82">22273 12699 455 0,'-14'2'-103'16</inkml:trace>
  <inkml:trace contextRef="#ctx0" brushRef="#br0" timeOffset="112511.25">26411 11816 1393 0,'0'0'29'0,"-1"0"-23"16,1 0-14-16,-1 0-1 15,1 0 10-15,0 0 5 0,0 0-5 0,0 0-18 16,0 0-18-16,0 0-22 0,0 0-63 16,-5-4 72-16</inkml:trace>
  <inkml:trace contextRef="#ctx0" brushRef="#br0" timeOffset="112723.17">26386 11686 1600 0,'0'0'32'16,"0"-1"-17"-16,-1 1-23 0,0 0-34 0</inkml:trace>
  <inkml:trace contextRef="#ctx0" brushRef="#br0" timeOffset="115365.84">26457 11959 760 0,'0'14'73'0,"8"-10"850"15,-5 8-151-15,-7-28-1121 16,2 21-769-16,-6-30 1084 16,8 25 93-16,0 0-13 0,0 0-1 15,0 0-4-15,0 0-4 0,0 0-5 16,0 0-5-16,0 0-3 0,0 0-2 15,0 0-3-15,0 0-4 0,0 0-4 0,1 2-4 16,-1-1 0-16,1-1 2 0,-1 0-3 16,0 2 1-16,1-1-1 0,-1 0-4 15,1 4 0-15,-1-2 0 0,0 3-3 16,-1 3-1-16,-1 4 1 0,0 4-1 16,-2 4 2-1,1 6 0-15,0 6 0 0,-1 6 3 0,0 6 3 0,-1 9-1 0,-3 9 2 16,-4 11 0-16,0 11-3 15,-4 9 2-15,-1 2 0 16,0 2-2-16,-1 0 3 0,0-1-1 16,-2 1-1-16,2-6 2 0,0-6 1 0,1-9-1 0,4-3 3 15,-1-4 0-15,1-3-1 16,2-2 0-16,2-7 1 0,-1-3 3 16,1-8 3-16,-3-5 3 0,1-6-2 0,5-6-6 15,-1-7-2-15,7-4-4 0,-2-4-2 16,-1-6 2-16,6-2-3 0,-3-1 2 15,0-3-3-15,2 0-6 0,-4-3-6 0,2 1-11 16,-1-1-9-16,0 0-9 0,0 0-11 16,-1-1-9-16,3 2-10 0,-1-1-13 15,3-4 61-15,2-5-1 0</inkml:trace>
  <inkml:trace contextRef="#ctx0" brushRef="#br0" timeOffset="116109.81">26435 12072 1185 0,'0'0'76'0,"0"0"51"0,0 0-118 15,0 0-32-15,0 0 0 0,0 0 13 16,0 0 6-16,0 2 0 0,0 0 2 0,0-1-3 15,1 2 2-15,0 2 1 0,5 2-2 16,3 2 3-16,2 1 1 0,3 5-1 16,0 3 1-16,-1 1-1 0,1 4-2 0,-2-1 2 15,-2 1 0-15,2 0 0 16,-1 1 0-16,-5-2 1 0,2 0 0 0,-2-3 0 16,0-7 0-16,-1-1 0 0,-1-5 3 15,-4-4-3-15,0-2-6 0,0 0-8 16,0 0-9-16,0 0-4 0,0 0 3 15,0 0 3-15,-4-1 6 0,1-2 4 16,-1-4 4-16,0-3 5 0,1-5 5 0,-1-5 3 16,2-3-1-16,-1-5 0 0,-2-4-2 15,3 1-2-15,-1-1 1 16,-1 0 0-16,4 1-2 0,-3 0 0 0,-1-1 1 16,1 2-1-16,-3 4 1 0,2 3 1 15,-1 6 2-15,2 4 9 0,0 6 9 16,0 3 2-16,3 4-2 0,0 0-4 15,-1 0-11-15,-4 2-3 0,-1 3-3 16,-3 3-4-16,-3 1 0 0,-4 3 2 0,0 4 1 16,-2 2 0-16,-1-2 1 0,2 0-1 15,-2-1 0-15,-2 0 9 0,3-3 2 16,0-2 2-16,2-2 1 0,2 0-9 16,1-4-3-16,3 1 0 0,0-2-1 0,3-1 1 15,2 1 1-15,-1-1-3 0,3 0 2 16,-1 0-1-16,1 0 0 0,2-2 1 15,-4 1-1-15,2 2 0 0,1-1-1 16,-2 1 4-16,2-2-12 0,0 3-15 16,-5-1-18-16,0 2-29 0,0 1 245 15,-4 1-143-15</inkml:trace>
  <inkml:trace contextRef="#ctx0" brushRef="#br0" timeOffset="131535.6">1319 10896 1663 0,'-2'0'39'0,"2"0"-30"0,2 2-9 15,-1 1-5-15,-1-2-1 16,1 0 3-16,2 1-4 0,2 2-2 0,3 0 2 15,1 1-1-15,1-3 5 0,5 0 6 16,8-1 4-16,4 3 4 0,5-2 4 16,8-1 1-16,3 0-1 0,6-1 0 15,7 0-6-15,7 1-2 0,4 1-2 0,10 0-3 16,2 1-1-16,3 4 2 0,5 2-3 16,5 0 0-16,-1 4 2 0,3 1-1 15,2-1 0-15,-3 4-1 0,1 0-2 16,1 1-3-16,-8 1-1 0,-6-1-1 15,-8-3 0-15,-9-1 2 0,-7-1-2 16,-5-4 1-16,-10-4 4 0,-13 1-1 0,-8-6 0 16,-11 0-2-16,-6 0-6 15,-3 0-4-15,1-5-2 0,-2 1-3 0,0-3-3 16,-2-3 4-16,-2-5 3 0,-1-1 7 16,-6-7 7-16,-5-2 1 0,-4 1 1 15,-2-1 1-15,2 0-1 0,1 2 0 16,-2-2-1-16,-5-3-8 0,-2-1-8 15,0-2-9-15,-4 0-8 0,2 1 3 16,6 3 8-16,0 4 9 0,7 6 8 16,5 5 8-16,5 5 5 0,3 4 13 0,4 3 19 15,0 0 2-15,0 0-1 0,0 0-8 16,0 0-18-16,1 0-7 0,-1 1-7 16,7 3-3-16,4 4-2 0,7 5 3 0,12 5 1 15,4 6 0-15,8 2 1 0,3 3 0 16,-1-2 0-16,2 1 1 0,-1 2-1 15,-2-1 0-15,3 0 0 0,-4 0 0 16,-3-3 1-16,-3 0 1 0,-7-1 1 0,-7-5 1 16,-6-3 1-16,-11-5-2 0,1-2-2 15,-3-1 3-15,-2 0 0 0,-2 1 4 16,-6 3 3-16,-4 0-4 0,-3 2 3 16,-3 1 3-16,-6 1 3 0,-5 1 2 15,-6-1-2-15,-4-1-5 0,0-2-2 16,-3-1-1-16,1 0-3 0,3 1 0 15,0-3 0-15,5 0 0 0,0-2 1 16,5 1 0-16,4-3 0 16,5 0-2-16,3 0 1 0,3-3-2 15,0-1 0-15,7 1 0 0,3-2-2 0,2 0 0 16,1-2 1-16,-1 1 0 0,0 1-2 0,0-2-9 16,0 0-14-16,1 0-20 0,1 1-23 15,-1-1-21-15,0 0-19 0,0 0 247 16,-1 0-126-16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34:25.6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9804 6504 810 0,'-1'-3'13'16,"1"0"-14"-1,-5-1 1-15,4 0 7 0,1 2 14 0,-2-1 10 0,2-1 10 16,0 3 16-16,1 0 6 0,-1 1 4 0,0 0-4 15,-1 0-13-15,-2-1-9 0,3 1-11 16,0 0-10-16,0 0-6 0,-8-2-8 16,-2 0-5-16,-4 0-1 0,-5 1 1 15,-4-1-1 1,-10-2 1-16,-10 1 5 0,-3-1 1 16,-8-1 2-16,-1-1 0 15,-3 2-3-15,-7 0-3 0,-6-2 0 0,-12 0-2 16,-4 3-1-16,-1 1 0 0,-6 1 0 15,2 1 0-15,-6 0 2 16,-14 0 0-16,5 1 2 0,-5 2 2 0,7 2-2 16,-6-1 2-16,-3 2 1 0,2 0-2 15,1 2 2-15,11-2-1 0,-1 3-1 16,3-4 3-16,4 2 1 0,8 1 0 16,17-1 2-16,7-2 1 0,12 1-2 15,4-1 0-15,8-1-4 0,6-1-4 16,3-2-1-16,13-1 1 0,4 0 2 0,11 0-1 15,0 0-1-15,0 0-6 0,1 0-23 16,0-3 0-16,9-7-16 0,13-10-32 16,11-7-105-16,7-7-149 0,6 2 176 0</inkml:trace>
  <inkml:trace contextRef="#ctx0" brushRef="#br0" timeOffset="331.56">7453 6267 27 0,'72'-22'1'0,"43"-13"-5"0,-135 34 22 15,57 2 19-15,-18-2-25 0,-5 0 11 16,-9 1-23-16,-2 0 26 0,-4 0 36 15,1 4 6-15,-3 0 27 0,-3 4 8 0,-4 2-17 16,-10 0 22-16,-6 5-3 0,-9-2-27 16,-6 2-7-16,-2 1-10 0,-2-3-10 15,-3 3-8-15,3-6-10 0,-1 1-11 16,1-1 1-16,2-1 0 0,5 0-2 16,1-3 0-16,1 3-1 15,3-5-1-15,3 2-1 0,4 0-4 0,6-2-4 16,6 1-6-16,3-2-3 0,7 0-3 15,0 1-5-15,2-4-2 0,2 2 2 16,0 0 6-16,2-1 6 0,4 3 6 0,4 0 1 16,12 5 1-16,12 2 3 0,13 5 0 15,10 2 1-15,-1 0-3 0,-1 1-5 16,-2-1-1-16,-6 1-4 0,-8 0-1 16,-2-1-1-16,-3 0-1 0,-2-1 0 15,2-2-1-15,-6 0-16 0,-1 2-22 0,-3-2 566 16,1 3-400-16</inkml:trace>
  <inkml:trace contextRef="#ctx0" brushRef="#br0" timeOffset="25817.7">5462 5845 930 0,'2'0'40'0,"-2"0"2"0,-2 0-10 16,1 0-16-16,-1 0 4 0,0 0 4 15,5 0-1-15,-1 0-4 0,1 0-4 16,-2 0-4-16,1 0-3 0,-2 0-1 16,1 0 1-16,0 0-2 0,2 2 0 15,-1-2 0-15,2 0 1 0,0 0 2 16,1 0 3-16,-1 0 0 0,2 0-1 0,1-2-1 15,2 2-5-15,2-2-2 0,-1 2-3 16,6-1 0-16,-1 0-1 0,7 0 0 16,6 1-1-16,0 0 2 0,6 1 0 15,-1 1 0-15,4 0 0 0,0 2 0 16,-2-2 1-16,3 0 0 0,-3 1 0 16,3-1 0-16,-1-1-1 0,-1 1 0 15,-1-1 0-15,-4 2 0 0,-3-3 2 0,-5 2-2 16,-4-2 0-16,0 0 3 15,-1 0-3-15,-2 0 1 0,-4 0 0 0,-4 0 0 16,-2-2 2-16,-5 2 1 0,0 0 7 16,-1 0 8-16,0 0 7 0,0 0 5 15,0 0-3-15,0-2-4 0,-1 2-2 16,1 0-1-16,0 0-1 0,-1 0-3 16,1 0 5-16,0 0-3 0,-1 0 0 15,1 0 1-15,-5-4-3 0,2 3 0 0,-2-4 0 16,-2 1-4-16,-1-4-6 0,-3-1-2 15,-4-3-2-15,0-3-3 0,-3-3 0 16,-1-1 0-16,4-2 0 0,-2 2-1 0,1-4 0 16,1 3-2-1,-2-6 1-15,3 6 2 0,-2-2 0 0,-1 2 1 0,5 6 0 16,0 0-1-16,3 2 2 0,3 4 2 16,0 1 0-16,6 6 1 0,0 0 0 15,-1 0-3-15,0 1-3 0,1-2 1 16,0 0 0-16,0 2 0 0,0 0 1 15,0 0-2-15,0 0-1 0,0 0 1 16,0 0-2-16,0 0 3 0,0 0 0 0,0 0-1 16,0 0 1-16,0 0 0 0,0 0 0 15,0 0 0-15,0 0 1 16,0 0-1-16,0 0-5 0,0 0-12 0,0 0-17 16,0 0-18-16,0 0-20 0,0 0-16 15,0 0 159-15,-1 0-72 0</inkml:trace>
  <inkml:trace contextRef="#ctx0" brushRef="#br0" timeOffset="38525.62">8601 4537 1245 0,'0'0'19'0,"-1"-1"4"16,1 3-53-16,0 0-2 0,-1 1 24 0,-1-3 8 15,-1 0-2-15,-1 2-1 0,-2 1 1 16,-2 4 2-16,-8 0 6 0,-6 1 7 16,-5-3 1-16,-2 0 5 0,1-1 3 0,1 1 1 15,1-1 5-15,-2-1-2 16,0-1-3-16,2 0-4 0,4-1-1 16,3 0-3-16,2 2-2 0,6-1-1 0,-1 0-6 15,3 0-2-15,3-1-1 0,-2-1-2 16,2 2 1-16,3 0-1 0,-1 0-1 15,4-2-1-15,-5 3-1 0,3-1-2 16,-3 3 1-16,1 5 0 0,2 2-1 16,-2 4 3-16,-5 0-1 0,1 3 1 15,-2 3 1-15,-2 6 0 0,2 10-1 0,-6 5 0 16,-1 11 1-16,-1 9 0 0,1 7 0 16,1 3 1-16,3 0-1 0,2-4 1 15,1 0 0-15,2-6 0 0,1-2 0 16,1-8 0-16,2-1-1 0,2-6 1 0,1-3 0 15,-1-5-1-15,2-3 0 0,0-4 1 16,2-7-1-16,-2-6 0 0,1-6 0 16,0-1 1-16,1-3 1 0,0-2 8 15,2-3 1-15,1 1 4 0,4-1 3 16,7 0-6-16,10 0 1 0,10 1-1 16,11-2-2-16,1-2-2 0,1 0 1 0,-2 0-1 15,-7-2 3-15,2 0 1 16,-5 0-3-16,-5 0-3 0,1 0-2 15,-3 2-4-15,-1-1 1 0,-2 1-1 16,-6 0 1-16,-8 0-1 0,-4 0 2 16,-3 0-2-16,-2 0-8 0,-3 0-14 15,-1 0-20-15,1-1 17 0,3-8-229 16,-4-6 179-16</inkml:trace>
  <inkml:trace contextRef="#ctx0" brushRef="#br0" timeOffset="38916.24">8656 4894 1184 0,'5'17'-29'0,"-3"1"-46"16,6 7-6-16,-3 0 65 0,4 0 20 16,2 1 8-16,-1 0 2 0,3 4 2 15,3 1 5-15,0 2 2 0,4 3-2 16,6 1-2-16,3 1-3 0,7 3-2 15,1-2-2-15,-2 0-2 16,2 0-2-16,-1-7 1 0,0-1 1 0,1-7-1 16,-1-5 0-16,-2-2-2 0,-3-4-4 0,-5-6 0 15,-6 1-3-15,-6-7-11 0,-2 1-6 16,-2-5 8-16,-2-7-1 0</inkml:trace>
  <inkml:trace contextRef="#ctx0" brushRef="#br0" timeOffset="39182.87">9272 4919 1052 0,'22'23'85'15,"-41"18"-67"1,58-21-26-16,-169 8 8 0,80 13 0 15,10 5 0-15,1 6 0 16,0 5 0-16,2 3 0 0,-1-1 2 16,1 2-2-16,-2-2 1 0,3-8 2 0,6-6-2 15,5-12 1-15,11-7 1 0,-1-8-2 16,4-6 1-16,5-2 2 0,-2-3-5 16,6-4-10-16,1 0-16 0,1-3-11 15,0 0-65-15,2-2 63 0</inkml:trace>
  <inkml:trace contextRef="#ctx0" brushRef="#br0" timeOffset="39406.65">9678 5500 1565 0,'-3'24'-22'0,"-2"5"-48"0,-1 8-10 16,-2 3 49-16,1-10 33 0,1-4-13 15,2 1-23-15,4-6-21 0,0-2-29 16,3-5 32-16,2-5-208 16,0-5 181-16</inkml:trace>
  <inkml:trace contextRef="#ctx0" brushRef="#br0" timeOffset="39733.83">10570 4913 1756 0,'-1'4'-47'0,"1"7"-75"0,2 9-4 0,5 10 92 15,3 5 30-15,5 6 3 0,4-1 1 16,2 5 0-16,5 1 0 0,0-2 1 16,3-6-1-16,2-3 0 0,1-7 1 0,2-1-1 15,-4 0 2-15,-2-6 0 0,-2 1-1 16,-4-1 1-16,0-3-3 15,-3-6-9-15,-7-5-13 0,-3-5-16 16,-5-2 22-16,0-2-110 0,-1-5 90 0</inkml:trace>
  <inkml:trace contextRef="#ctx0" brushRef="#br0" timeOffset="40021.12">10970 4856 1636 0,'-1'37'18'16,"-35"15"-91"0,49-20 49-16,-104-14 27 15,43 22-4-15,14 1 0 0,-3 1 1 0,2 0-4 16,3-2-10-16,4-4-7 0,6-5-6 15,8-5-10-15,5-5-6 0,3-5-2 16,5-5-7-16,1-2 3 0,0-4 1 16,1 0-6-16,2-1 3 0,1-1-79 15,5 0-69-15,7 2 112 0</inkml:trace>
  <inkml:trace contextRef="#ctx0" brushRef="#br0" timeOffset="40457.81">11537 5501 1690 0,'3'-3'22'0,"2"-3"-42"15,3-1-1-15,4-2 10 0,8-3-12 16,7-1-22-16,4-1-13 0,-1 0 3 15,-1 3 18-15,2 1 21 0,-1 2 13 16,4 1 3-16,-4 0-2 0,-2 2 1 16,-4-1 1-16,-8 3-1 0,-4 1 1 15,-7 0 0-15,-5 2-5 0,0 0-10 0,0 0-15 16,0 0-14-16,-4 5-1 0,-6 3 10 16,-11 4 14-16,-10 5 16 0,-9 6 6 15,-5 1 0-15,0 3 2 0,1 2 1 16,5-2-1-16,6-1 1 15,6-3-3-15,11-5-2 0,6-3-4 0,5-1-3 0,2-3 0 16,4-2 2-16,4 2 5 16,4-1 6-16,7 4 7 0,7-1 4 0,5 1-2 15,6 0-3-15,4-2-1 0,0 0-4 16,4-3-1-16,0-1 0 0,-3-5-3 16,-7-1-2-1,1-2-5-15,0 0-7 0,1-3-7 0,6-3-16 0,0-3-4 0,1-1 19 16</inkml:trace>
  <inkml:trace contextRef="#ctx0" brushRef="#br0" timeOffset="40777.91">12931 4790 1495 0,'31'76'1351'16,"94"145"-2950"15,-90-179 1595-31,1-3 2 0,0-3-1 16,5 0 0-16,4-1 3 0,5 1 0 15,6-4 0 1,-9 0 2-16,-5-7-2 0,-13-6 2 0,-10-6-2 0,-3-5-1 0,-6-5-2 16,-2-3-9-16,-1-1-15 0,0-8 390 15,-1-6-273-15</inkml:trace>
  <inkml:trace contextRef="#ctx0" brushRef="#br0" timeOffset="41058.73">13592 4805 1500 0,'-23'18'10'0,"0"1"-51"0,-7 8 8 0,-4 0 33 0,-5 5 0 16,-9 3 0-16,-4 6 1 0,2 3 1 0,1 1-1 15,6 2 0-15,-2 3 2 0,2-1-2 16,2 5-4-16,6-6-11 0,6-1-14 16,7-5-9-16,7-6-4 15,6-8 4-15,2-8 11 0,3-4 10 16,2-7 9-16,1-8 6 0,1 1-1 0,0-2-14 0,-1 0-23 16,1 0-97-16,0 0 82 0</inkml:trace>
  <inkml:trace contextRef="#ctx0" brushRef="#br0" timeOffset="41626.11">13981 5395 1164 0,'1'0'52'16,"0"0"31"-16,-1-1-87 0,4 1-22 0,-4-1 9 15,3 1 11-15,4-2 0 16,-2-1-1-16,7 1-1 0,0 0 0 0,-1 0 5 16,0 0 5-16,0 1 5 0,-2 1 0 15,2-1 1-15,2 1 0 0,0-1 1 16,-5 1 2-16,-1 0 0 0,-3-1-1 0,-2 1 0 15,-1 0-4-15,0 0-10 0,0 0-22 16,-2 2-21-16,-7 4 0 0,-5 3 7 16,-6 3 20-16,-8 4 20 0,-3-2 0 15,-2-3 1-15,1 0-4 0,4-6-4 16,8 1 0-16,4-3-3 0,9 1 0 16,5-2 0-16,1-1-1 0,0-1 6 15,0 0 7-15,1 2 8 0,6 2 4 16,9 0 1-16,5 6-6 0,5 2-4 15,2 2-2-15,-2 2-1 0,0 1 3 16,-4-4 0-16,-2 4-1 0,-3 1-1 16,-2-1-2-16,-3 4 5 0,-4 1 8 15,-3 0 11-15,-4 3 3 0,-4-5-6 0,-4 2-6 16,-6 0-10-16,-2-2-4 0,-6-3 0 16,0-4 2-16,0-1 2 0,-3-6 4 15,-1-1 2-15,-1-5-1 0,5 0-5 0,2-2-8 16,8-2-11-16,4 2-2 0,3-1-1 15,0 0 4-15,4 0-6 0,2-3-9 16,4-6-102-16,12-8 83 0</inkml:trace>
  <inkml:trace contextRef="#ctx0" brushRef="#br0" timeOffset="41829.99">15128 5393 1700 0,'-1'1'-115'0,"1"2"-214"16,2 7 6-16,7 2 125 0,3 4 79 15</inkml:trace>
  <inkml:trace contextRef="#ctx0" brushRef="#br0" timeOffset="42018.86">15912 5351 1442 0,'0'0'-124'0,"0"0"72"0</inkml:trace>
  <inkml:trace contextRef="#ctx0" brushRef="#br0" timeOffset="42192.53">16512 5306 885 0,'0'14'-13'0,"0"-4"-61"15,0 3-127-15,1-4 123 0</inkml:trace>
  <inkml:trace contextRef="#ctx0" brushRef="#br0" timeOffset="42381.33">17018 5320 1377 0,'24'0'84'0,"-57"21"1158"32,38-22-2444-32,4-3 390 15</inkml:trace>
  <inkml:trace contextRef="#ctx0" brushRef="#br0" timeOffset="43803.39">17180 4466 1143 0,'-11'-5'27'0,"44"47"-181"31,-34-47 177-15,11 9-5-16,9-1-3 0,5-1-3 15,7 2 0-15,10-2-1 0,4-3 1 16,3 0 0-16,6-3-3 0,2-1 1 16,-1 1-2-16,1-5-2 0,-1 0 2 15,-5 1-4-15,-1-1-2 0,-4-2 0 16,-4 0 0-16,-8 2-1 0,-4 2 1 16,-4 1 0-16,-6 2-2 0,2 0 0 15,-5 0 1-15,-1 4-3 0,-4 0-4 0,-4 2-3 16,-5-1-6-16,0 1 0 0,-3 2 4 15,0 1 1-15,-1 5 7 0,-3 4 8 16,2 4 2-16,-4 2 4 0,-2 6 1 16,-1 3-6-16,-1 6 0 0,0 1-1 15,0 1-3-15,-2 0 0 0,1 3 1 16,2 4-3-16,2 3 0 0,4 8 1 0,2 6-1 16,2 4 0-16,1 1 1 0,5 4-1 15,5-4 1-15,4 1 1 0,5 0-1 16,3-2 0-16,1 0 1 0,2-4-1 0,-2-5-1 15,-5-9 1-15,-5-5-1 16,-2-6 1-16,-6-8 0 0,-2-3 0 0,-4-5 4 16,-4-6 3-16,1 1-1 0,-3-4 2 15,-2 0-4-15,2 0-2 0,-3-2 3 0,2-2 4 16,-1 0 5-16,1-1 6 16,-3-4-1-16,-4 1-3 0,-3 1-7 0,-5-1-1 15,-4-1-2-15,0 0 3 0,-5-2 1 16,-3-2-2-16,-2-1 0 0,-4-1-3 15,4-2-2-15,3 0-1 0,3 2 0 16,2-3 0-16,0 3-1 0,-1 0 1 16,1 1 0-16,3 1 2 0,5-1 1 15,7 3 0-15,1-1 0 0,3 1-1 16,2 0-3-16,1 0 1 16,5 0 1-16,0 0-14 0,1 0-20 0,0 1-33 0,3 0 29 15</inkml:trace>
  <inkml:trace contextRef="#ctx0" brushRef="#br0" timeOffset="68223.71">3614 8935 969 0,'-1'0'29'16,"-2"0"-5"-16,-3 0-19 0,-4 3-9 0,-4 0 4 0,-9-2 1 31,-4 2 3-31,-7-1 1 0,-6 0 3 0,-12 0 2 16,-6-1 3-16,-8 1 2 15,-4 0-1-15,0 0-2 0,-3 0-4 16,0 0-2-16,-4 1-1 0,-1-3-1 0,1 2 0 15,4-2 0-15,4 0 0 0,4 2 0 16,9 0 3-16,4-1 1 0,9 3 4 16,8-3 7-16,3 1 0 0,9 0-3 15,5 2-4-15,9-4-6 0,9 0-4 0,0 0-2 16,0 0-2-16,0 0 0 0,1 0 1 16,3 0 2-16,10 0 4 0,4 0-3 15,13 0 0-15,9 1-1 0,10-1 0 16,10 0 1-16,5 1-2 0,9-1 2 15,9 0 0-15,5 0-1 0,9-1 0 16,2 1 1-16,1 0-1 0,6 0 0 0,-3 1 1 16,-1-1-2-16,-7 0 1 0,-13-1 1 15,-13-2-1-15,-10-1 1 0,-10 1 0 16,-11-1-1-16,-10 2 0 0,-10 0-1 16,-8 1 0-16,-10 1-2 15,0 0-7-15,-2 0 3 0,-5 0-1 0,-5 0 4 16,-9 0 4-16,-13 2-1 0,-10 0 4 15,-6-1 0-15,-12 1 2 0,-4 0 2 16,-7-2-4-16,-10 2 0 0,-5 0-2 16,0-1-1-16,-2 3 0 0,4-3 1 15,-1 2-2-15,-6 0 1 0,0 0 0 0,0 1-1 16,4-1 2-16,10 3 2 0,10-3 2 16,4 2 3-16,9-1 4 0,7 0-2 15,10 1 1-15,11-3-1 0,13 0-1 16,9-1 5-16,4-1 3 0,2 0-2 15,0 0-5-15,0 0-8 0,2 0-4 0,1 1-4 16,1-2 1-16,8 1 1 0,11-2 0 16,15-1 3-16,13 0-1 0,12-1 1 15,6-2 1-15,3 1-1 0,6-4 0 0,0 3 1 16,6-1-1-16,3-1 1 0,2 3 0 16,2-3-1-16,-1 1 1 0,2 2 0 15,-2 1-1-15,-7 1 1 0,-11-1 0 16,-15 1-1-16,-15-1 0 0,-11 2 1 15,-11 0 0-15,-10 2 1 0,-4 0-4 16,-6 0-13-16,0 0-2 0,0 0-5 16,-2 2 2-16,-4 2 12 0,-7 0 3 15,-9 3 8-15,-8 0 5 0,-7-2 1 16,-11 1 0-16,-11-1-3 0,-6-1-2 16,-9-2-3-16,-1 3 1 0,-3-3-1 0,1 1-1 15,-3 0 1-15,-4 2 1 0,-4-1-1 16,0 1 1-16,2 2 1 0,5-1-1 15,10 0 2-15,4 1 2 0,7 0-1 16,8 2 1-16,8-2-2 0,12-2-2 0,9 1 1 16,9-3 3-16,8-1 3 0,4-2 3 15,1 0 0-15,0 2-6 0,5-4-6 16,-1 2-3-16,1 0-3 0,5 0 2 16,6 0 4-16,10 0-2 0,14-3-5 15,9 1-11-15,8-4-12 0,4 3-16 16,2-4-14-16,-2 3 337 15,1-2-216-15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35:53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2836 6588 665 0,'-29'7'36'0,"2"-2"10"0,-7-1-16 0,5-1-6 0,0 0-9 15,1 0-8-15,1 0-1 0,3-2 0 16,2 1-2 0,1-2 0-16,7 1-1 0,4 1 1 0,9-2 10 15,-1 0 11-15,1 0 14 0,0 0 6 0,0 0-4 0,0 0-11 16,0-4-18-16,6 3-10 0,6-3-10 15,2 0-3-15,2-1 2 0,2 1 2 16,0-1 4-16,-1 0 3 0,0 1 0 0,0 0 1 16,-3 2 1-16,-1-2-1 15,2 1 1-15,-4 1 0 0,-2 2-2 16,-1-2 1-16,-5 2 2 0,-1 0-2 0,-1 0-4 16,0 0-4-1,0 0-9-15,-3-5 3 0,-3 5 9 0,-5 5 3 0,-4-2 7 16,-3 3 3-16,-2-3-2 0,0-2 0 0,-2 0 0 31,2 1-3-31,0-1-2 0,0 3 1 16,3-3-1-16,2 0 0 0,2-1 0 15,3 0 0-15,3 2 1 16,1-1 1-16,6-1 4 0,-1 0 11 0,1 0 8 16,-2 0 2-16,3-1-5 0,6 1-13 15,2 0-8-15,7-5-4 0,9 2 1 16,4 2 0-16,3-2 1 0,3 3 3 15,-1 0-3-15,-1 0 0 0,-2 0 1 16,-4 1-2-16,-6-1 2 0,-3 0 2 0,-8 0 1 16,-4 0 6-16,-5 0 0 0,-1-2-3 15,-2 1-5-15,-2 1-10 0,0 2 0 16,-2 2 2-16,-5 0 4 0,-5-2 5 16,-4 1 3-16,-4 0 1 0,2 0-2 0,-1 0 1 15,2-1-3-15,3 0-1 0,2 0-1 16,3-2 0-16,2 3 0 0,4-3 0 15,1 0 2-15,6 0 0 0,-1 0 0 16,1 0 2-16,0 0-1 0,0 0 10 16,0 0 4-16,0 0-5 0,4 0-1 15,0 0-9-15,4 0-5 0,4-2 1 0,3-2 2 16,3 1-1-16,3 0 0 0,0-1 1 16,1 2-1-16,-4 1 0 15,-3-2 1-15,-3 3-1 0,-4 0 2 0,-3-1 1 16,-4 1-9-16,-1 0-9 15,0 0-6-15,-1 0-7 0,-3-1 8 16,-3 2 9-16,-2 4 6 0,-4-1 6 16,-4 1 1-16,-4-2-1 0,1 1 0 0,0 1 0 15,3-1-1-15,3 1 0 0,2-4 2 16,3 0-2-16,5 1 2 0,4-2 0 16,-1 0-1-16,1 2-1 0,-1-2 2 15,1 0 2-15,0 0 6 0,0 0 1 0,0 0-3 16,0 2-4-16,0-2-5 0,1 0-2 15,0 0-3-15,1 0-4 0,0-2-8 16,-2 2-6-16,1 0-6 0,1 0-7 0,-2 0 3 16,0 0-55-16,0 0-42 0,0-2-77 15,1-7 93-15</inkml:trace>
  <inkml:trace contextRef="#ctx0" brushRef="#br0" timeOffset="1820.99">7995 6223 917 0,'0'1'33'0,"-1"1"18"15,-2-2-52-15,0 0-2 0,0 2 3 16,-3 2 0-16,-1-2 1 0,-1 1-1 0,-2-1 1 15,-2 1 6-15,0-1 5 0,-2-1 4 16,3 2 6-16,1-1 2 0,-2-2 0 16,0 1-1-16,-2 1 0 0,-4-1 1 15,-4-1-1-15,0 3 0 0,-5-3-2 16,2 2-6-16,-4 0-2 16,-5 0-2-16,-1-1 1 0,-13 1 0 0,-5-2-1 15,-1 0-1-15,-6 0-4 16,-2-2-3-16,-1 1-1 0,-1-1 1 0,-2 0-2 15,-7-3 1-15,0 2 1 0,-7-2-2 16,2 3 14-16,-1-1 5 0,2-2 0 16,-2 2 3-16,-4-3-11 0,2 4-2 15,-7-2-1-15,0-1 0 0,4 1-3 0,-1-2-1 16,-1 2-2-16,4-1-1 0,-1 2 1 0,3 3-1 16,5-1-1-16,7-1 0 0,3 1 1 15,2-3-2-15,0 0 1 0,3 2 0 16,5 1-1-16,8 1 2 0,7 0-1 15,2 2-1-15,4-2 1 0,-2 0 0 16,8 5-1-16,3-5 1 0,4 2 0 16,7-1-1-16,0 0 1 0,0-1 0 0,3 0 0 15,2 0 0-15,5 1 0 0,1 1 0 16,-5-2 0-16,7 1 2 0,0-1-1 16,-2-1 2-16,4 1 7 0,0 0 0 15,0 0 1-15,-1 0-1 0,0 0-7 16,0 0-2-16,0 0-1 0,0 0-1 0,-3-2 0 15,3 4 1-15,2-1-1 0,0-1 0 16,-1 0-1-16,1 0 0 0,-2 0 1 16,0 0-3-16,0 0-2 15,-2 0-2-15,-1-1-4 16,3 1-2-16,0 0-5 0,0 0-2 0,0-2-4 0,0 2-5 16,0 0-3-16,0 0-3 15,1 0-6-15,-1 0-3 0,0 0-6 0,0 0-8 16,0 0-15-16,2 2-109 0,-2-2 114 15</inkml:trace>
  <inkml:trace contextRef="#ctx0" brushRef="#br0" timeOffset="2566.19">7401 6339 1036 0,'0'0'34'0,"-2"0"11"0,2 0-52 0,0 0-8 16,0 2 10-16,0-2 8 15,0 0 3-15,0 0 0 0,0 0 0 0,0 0-2 16,0 0-2-16,-1 0-1 0,0 0-1 16,0 0-1-16,-6 0 0 0,2 0 1 15,-4 0 7-15,-5 0 10 0,-3 1 8 0,-4 0 5 16,-4 1-5-16,-4 1-6 0,-3-2-8 16,1 1-6-16,-5-1-1 0,-1 0-2 15,-8-1 2-15,-5 0 0 0,-2 0 1 16,-4 0 1-16,1 0-3 0,-4 1 0 15,-3-1-1-15,-4 0-1 0,-7 0 1 16,-4-1 0-16,1 0-1 0,-1 0 2 0,1-1 16 16,4 2 1-16,0 0 9 15,6 0 4-15,1 0-13 0,-1 0 1 16,5 0-4-16,-1 2-4 0,5 0 1 16,7 2-2-16,2-3-2 0,5 3-3 0,4-2-1 15,3 1-2-15,-1 0 3 0,2-1 0 16,1 2 1-16,1-2-2 15,7 0-2-15,3 1-2 0,4-1-1 0,5 0 1 16,0-1-1-16,3 0 0 16,1 0 1-16,0 0-2 0,3 0 9 0,3 1 5 15,0-2 2-15,4 0 3 0,0 0-6 0,0 0-5 16,0 0-2-16,0 0-1 0,0 0-5 16,0 0-6-16,0 0-4 0,0 0-8 15,1 0-7-15,0 0-8 0,-1 0-15 16,2 0-1-16,0-3-1 0,0 0-1 0,5-2 718 15,3-8-493-15</inkml:trace>
  <inkml:trace contextRef="#ctx0" brushRef="#br0" timeOffset="8496.48">757 5576 755 0,'8'-2'58'0,"-3"2"28"16,0 0-22-16,-4 0-20 0,-1 0-19 0,0 0-14 15,-1 0-7-15,1 0 2 0,0 0 6 16,0 0 6-16,0 0 7 0,0 0 3 16,-5-4 6-16,3 2 5 0,1-2 0 15,-3 0-1-15,1-1-8 0,-1-1-5 16,-2-3-1-1,0 1-3-15,-1-1-3 0,0-1-3 0,-2 1-5 0,0-1-3 0,1 1 0 16,0 2-2-16,0-1 1 0,1 2 1 16,-2 0-3-16,-3 0-2 15,0 4-1-15,-1 1-1 16,-1 1-1-16,2 0 2 0,4 3 0 16,-7 2 2-16,0 2 2 0,-7-1-2 0,-2 1 0 15,7 1 1-15,3-1-3 0,4-1 2 16,3 1-1-16,-2-2-3 0,0 1-4 0,5 0-1 15,2 2-5 1,2 1-3-16,3 3-5 0,5 5-9 16,2 3-6-16,6 2-7 0,7 3-1 15,4 1 9-15,1 0 11 0,-5-5 12 16,-5-3 10-16,-5-6 3 0,3-1-1 0,1-2 0 16,0-2-4-16,1-1-4 0,1 0-3 15,0-2-2-15,0 0-4 0,0-4-4 16,-2-2-2-16,1-4 4 0,0-3 4 15,-2-5 8-15,-3-2 7 0,-3-2 1 16,-1-5 2-16,-2 0-2 0,2 1-1 16,1-6 1-16,0 1 1 0,-3-2 6 0,-5 1 2 15,-2 1 2-15,-4 0 0 0,-3 2-3 16,1 1-4-16,-3 5-2 0,-1 3-1 16,-1 7-1-16,1 1 2 0,1 3 1 15,2 4-3-15,-1 0-1 16,0 1-2-16,3 0-2 0,-1 2 0 0,4 3 2 15,0 1 1-15,2 5 4 0,0 5 7 16,0 3 1-16,5 8 3 0,4 1 3 0,2 3-3 16,3 1-2-16,0-2-5 0,-1 0-5 15,3-1 3-15,-1-1 6 0,2 1 3 16,-1-4 4-16,-3-1-3 0,0-3-6 16,-2-2-3-16,-2-2-3 0,1-1-3 15,-3-3 0-15,-2 0 0 0,-1-2-1 16,-1-2-1-16,-1-2 2 0,2-2-2 0,-2-2 0 15,-1 0-4-15,-1-2-14 0,0-1-13 16,0 0-15-16,0 0-8 0,1-1-14 16,0-3-13-16,3-3-22 0,-1-4-117 15,3-3 136-15</inkml:trace>
  <inkml:trace contextRef="#ctx0" brushRef="#br0" timeOffset="8960.51">1162 5623 1220 0,'5'28'93'0,"1"-14"-60"16,-3 6-23-1,-1 0-10-15,3-13 2 0,-2 18-1 0,-1-1-5 16,2 0-1-16,-2-5 0 0,-1-1 1 15,2-4 4-15,1-3 1 0,-3-4 1 16,1-2-2-16,-1-2 13 16,-1-3 7-16,0 1 3 0,0-1 1 0,0 0-12 15,-1-4-5-15,0-2-2 0,-2-3 3 0,-5-4-1 16,-1-7-1-16,-1-5-1 0,-4-5-2 16,3-1 0-16,1 0-2 0,1-4 2 15,3 6 0-15,4-4-2 0,2 3 1 16,6 3 0-16,3 1 0 15,5 4 2-15,3 3 3 0,2 3 1 0,1 0 3 0,4 3 2 16,2 3-1-16,0 2-1 0,2 1-2 16,0 4-2-16,-2-1-3 0,-1 3-1 15,-2 0-5-15,-2 1-3 0,-3 1-1 16,-1-1-1-16,-2 1-1 0,-9 0-8 16,1-1-7-16,-7 0-6 15,1 0-6-15,0 0-5 0,-1 1-13 0,-3 3-10 16,-6-1-5-16,-2 1-3 0,-4-1 11 15,-2 0-28-15,-2 0-120 0,-1-2 133 16</inkml:trace>
  <inkml:trace contextRef="#ctx0" brushRef="#br0" timeOffset="10083.14">1620 5585 1199 0,'0'3'49'0,"0"-1"8"0,0-2-39 16,0 0-19-16,0 0 1 0,-2 0-3 31,2-1-4-31,-1 1 0 0,1 0-2 0,-4-1 4 0,0 2 3 0,1-1-1 16,-2-1 4-16,0 0 4 15,-2-3 1-15,1 3 2 0,0 1 0 0,-1-2-4 16,2 2 1-16,-1 0-3 0,3-1 1 16,3 1 3-16,-2 0 1 0,-3 3 1 0,1-2-1 15,-1 3-2-15,-1 3-1 0,-1 0-2 32,1 4-1-32,-1-2-1 0,0 0 0 0,3 1 0 0,0-1-2 0,1 2-2 15,1-1 0 1,0 1-1-16,0 0 1 0,0 0-1 15,2-6-2-15,0 2-4 0,0-2 0 16,4-1-4-16,-2 1-2 0,0 1 3 16,1-1-3-16,4 0 2 0,-1 0 3 15,2-2 3-15,2 0 6 0,0 1 8 16,1-3 4-16,4 0 2 0,-3-1 1 16,0 0-3-16,-1-1-1 0,-5 0 2 15,-1-1-2-15,-2-2 1 0,-1 0 1 0,-1-3-3 16,1 2-1-16,-2-4-2 15,0 3-2-15,-2-2 1 0,1-1 1 16,0 1 1-16,0 4 0 0,1 2 1 16,0 0 0-16,0 1 1 0,-1-3 3 0,1-1-1 15,0 3 2-15,1 0 0 0,-1 2-2 16,0 0 0-16,1 0 2 0,-1 0-1 16,1 0-1-16,-1 0 0 0,0 0-6 15,0 0-3-15,3 4 1 0,-2 2-2 0,1 5 1 16,2 9 0-16,4 6 0 0,5 8 0 15,4 4 1-15,3 0-1 0,0 1 1 16,-2 2 0-16,0 1 0 0,-2 8-1 16,2 3 0-16,-4 2 0 0,1 3 0 15,-3-3 2-15,-3 2-2 0,1-3 1 0,-3-3 3 16,-4-1-1-16,1-2 5 0,-4-2 1 16,-5 0-2-16,-5-2-1 0,-2-2-3 15,-5-2-2-15,-4-7 0 0,-1-2 1 16,-4-6-2-16,-5-4 3 0,0-5 1 15,-9-5 2-15,-1-2-1 0,-3-8 2 16,-4-2-1-16,-1-10-1 0,1-4 1 16,1-4-2-16,9 0-1 0,2-5-1 15,4 1 0-15,10-1 1 0,0-1 4 0,6 3 1 16,3 2 4-16,2 1 4 0,3 3 2 16,5 1 2-16,2 1 3 0,1-1-3 15,4-1 0-15,3 1-3 0,1-1-3 16,0 1 1-16,1 3 1 0,0 0 0 15,0 3 3-15,0 2 1 0,1 0-3 16,0 3-3-16,-2 0-6 0,-1 1-4 16,-2 3-2-16,-1-4-1 0,-1 3-1 0,0 1-2 15,-3 0-2-15,1 0-4 0,0 0-5 16,0 0-3-16,-1 0-3 0,0 0 0 16,0 0-1-16,0 0-4 0,0 0-3 0,-2 1-7 15,2-1-10-15,-1 2-9 0,-1 0-11 16,-2-2-12-16,3 1-12 0,-2 0 1 15,-2 0-2-15,-4-1 47 0</inkml:trace>
  <inkml:trace contextRef="#ctx0" brushRef="#br0" timeOffset="35267.94">13604 6043 1224 0,'10'-4'24'0,"-6"3"-22"0,2-1-11 16,-2 2 0-16,0 0 6 0,0 0 3 15,-1-1-1-15,-2 0-1 0,-1 1 2 16,0 0 2-16,0 0 1 0,0 0 3 16,0 0 0-16,0 0 1 0,-5-1 1 0,-3 0 1 15,-3 1 0-15,-11-1-1 0,-2 1-1 16,-9-4-3-16,-15 0 0 0,-12 3 2 15,-16-4-3-15,-3 1 1 0,-6 0 0 16,1 1-1-16,-9-1 0 0,-16 1 0 16,-3 1-2-16,-10 0 2 0,3-2-1 15,-8 1 0-15,-2-1 0 0,-3 0-1 16,-2-2 0-16,5 0 0 0,0-2 0 16,5 1 0-16,4 1 0 0,6-1 0 15,4 1-1-15,3 1 5 0,9-1 8 16,10 1 1-16,11 1 5 0,0 1-5 15,2 1-7-15,4 1-1 0,6 1-1 0,14 0-3 16,11 1 0-16,12 1 0 16,7 1-1-16,7-1 0 0,6 0-1 0,7-2-7 15,1 0 1-15,0 0-2 0,0 0-9 16,5 0 1-16,6-3-18 0,15-3-22 16,21-1 34-16</inkml:trace>
  <inkml:trace contextRef="#ctx0" brushRef="#br0" timeOffset="35694.83">13625 6312 1378 0,'8'2'246'0,"-178"7"-361"47,77-11 116-47,-2-5 0 16,-4-2 0-16,0-2 1 16,-7-1-2-16,-6 0 0 0,0 1 1 15,-4 0 2-15,4 0 4 0,-7 0 6 0,-3 1 1 0,1 1-1 16,4 0-3-16,7-1-7 0,-1 0 0 15,3 1 2-15,1 1-3 0,10 1 1 16,1-1 0-16,4 3-3 0,3-1 2 16,6 3 1-16,15 3-3 0,13 0 2 15,10 0 0-15,8 1-2 0,4 0 1 0,9 1 0 16,3-1-2-16,9 1-5 0,4 1-6 16,8-2-11-16,0-1-4 0,-1 0-17 15,1 0-16-15,0-2 0 0,15 0 10 16,19-3 22-1</inkml:trace>
  <inkml:trace contextRef="#ctx0" brushRef="#br0" timeOffset="36107.57">13789 6691 1382 0,'0'0'27'0,"-1"0"19"0,0 0-101 15,-3 0-2-15,-6 1 31 0,-9 0 19 16,-11 4 10-16,-17-3 3 0,-11-2 3 16,-22-3 3-16,-26-10-3 0,-7 0-3 15,-10-5-1-15,1-2-2 0,-6-2 0 0,-3-3-1 16,-2-1 0-16,0 0-1 0,4 2 11 15,-2 1 9-15,-1-2 5 0,4 3 3 16,4-1-8-16,0 2-9 0,7 1-1 16,7 6 0-16,10 1 4 0,7 3 1 15,3 3-3-15,8-1-4 0,7 5-1 16,14 1-2-16,15 2-1 0,8 2-1 0,12 1-2 16,5 1 0-16,5 0 0 0,7-1-1 15,5-1 0-15,1 0-1 16,3-2-3-16,0 0-1 0,0 0 0 0,0 0-4 15,0 0-8-15,0 0-12 0,0 2-9 16,5-6-9-16,5 1-14 0,10-3 450 16,9-3-296-16</inkml:trace>
  <inkml:trace contextRef="#ctx0" brushRef="#br0" timeOffset="40883.15">9018 4787 1641 0,'0'0'1'0,"0"0"-63"0,0 0-23 0,0 0 18 16,0 0 22-16,0 0 28 0,0 0 11 16,-1 0 4-16,1 0 2 0,0 0 5 15,0 0 1-15,0 0 2 0,0 0 0 16,0 0-5-16,0 0-3 0,0 2-1 16,-1 2-3-16,1 2 0 0,-3 6 1 15,2 10 1-15,0 9 1 0,0 11 1 16,1 9 0-16,0 6 0 0,3 8 0 15,3 5 0-15,4 8 0 0,5 6 1 16,7 9-1-16,10 10 0 0,6 6 2 16,6 4-2-16,3-2 1 0,0-1 0 0,1-3-1 15,-4-7 0-15,-7-13 0 0,-10-19 0 16,-10-18 0-16,-7-15-1 0,-3-10 6 16,-3-10 5-16,-3-1 2 0,-1-5 4 15,-2 0-5-15,-2 0 1 0,-1-5 0 16,2 3-1-16,-4 0-1 0,-2 0-6 15,-1-1-4-15,-1 1 0 0,-6-1-3 0,-2-2 3 16,-6 1 1-16,-4-2 1 0,-1 0 2 16,-9 2-3-16,-6-2-1 0,-10-1 1 15,-5 2 0-15,-2-1 0 0,-4 1-1 0,-4 1 2 32,-6 1-2-32,-10-1 1 0,-7 4 1 0,-6 3-2 0,-7 1 0 0,-7-2 0 15,-14-2 0-15,-12 0 3 0,-6-3-2 16,-15-3 1-16,-8 2 2 0,0-7-1 15,-16-1-1-15,-3 0-1 0,3-4 0 16,-15 4-1 0,0-1 0-16,0 1 1 0,-13 4 1 0,4 0 3 15,-13 0 2-15,-8 3-1 0,-5-3-3 0,-12 2 1 0,6-2-3 16,-7 3 0 0,6-1 2-16,0 1-3 0,10 0 0 0,-1-2 1 0,7 2-1 15,6-1 0-15,-1 0 0 16,13-3 0-16,-1 0 2 15,12 0-1-15,3-2 1 0,1 2-1 0,13 0 0 0,2 0-1 16,4 2 0-16,13 1 1 0,12 3-1 16,7 1 0-16,7 1-2 0,9 0 2 0,-7-1 3 15,-326 7 2-15</inkml:trace>
  <inkml:trace contextRef="#ctx0" brushRef="#br0" timeOffset="41646.85">8675 4790 1578 0,'0'-1'-23'0,"0"-1"-61"15,-3 2-10-15,-2-1 44 0,2 0 31 16,0 1 14-16,0-2 3 0,2 1 0 15,-4 1 1-15,-3-4 1 0,0 3-2 16,-3-1 2-16,-2 0-1 16,-1-3-3-16,-6 2 2 0,-11-3 3 0,-5 2 2 0,-11-3 6 15,-8 1 0-15,-8 1-2 0,-9-2-2 16,-13 2-1-16,-12-1-2 0,-4 3-1 16,-8 0 2-16,-3 2-2 0,-12 1 0 15,-7 0 0-15,-5 0-1 0,-10 0 0 16,-5 0 1-16,-7-1-1 15,-9-2 0-15,-5-1 3 0,-3 1-2 16,-6-2 0-16,-9 2 0 0,3 1 3 0,-11-2 3 16,-9 2 2-16,4 0 6 0,-15 1 0 15,7-1 0-15,-9 0 2 0,-1 1-5 16,-5-2-1-16,-7 2-3 0,5-5-1 0,-6 3-2 16,6-2-2-16,-3 1-1 0,7 2 0 15,8-2 0-15,5 3-1 0,19 0 1 16,2 1 5-16,9 1 5 0,9-1 4 15,3 1 1-15,8 1-3 0,8 0-2 0,13 2 1 16,7-1 1-16,14 1 4 0,10 0 1 16,3 1 0-16,15 2 3 0,12-1-2 15,8 0-1-15,11-2-4 0,6 1-6 16,6-1-3 0,8-1-4-16,9 1-1 0,9-2-1 0,8 0 2 0</inkml:trace>
  <inkml:trace contextRef="#ctx0" brushRef="#br0" timeOffset="41725.51">100 4705 2248 0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37:03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15625 7584 1125 0,'-1'0'30'15,"1"0"-7"-15,0 0-29 0,-2 0-5 16,4 0 1-16,-2 0 2 0,-2 0-5 0,5 1-4 15,-3-1-4-15,0 0 3 0,-3 0 8 16,3 0 6-16,1 0 12 0,3 1 9 16,1-1 3-16,-3 0 2 0,6 2-3 15,3 0-4-15,4 1 0 0,6 1-1 16,2-1-3-16,2 0-2 0,6 3-5 16,5-1-1-16,3 2-1 0,12 1-1 15,9 2 0-15,6 1 0 0,0 3-1 0,2 2 0 16,-1-3 0-16,-3 1 0 0,5-1 0 15,-6-2 2-15,1 3-2 0,-5-3 1 16,-5-3 0-16,-11-1 0 0,-12-5 5 16,-7-1 2-16,-7-1-1 0,2 0 1 0,-1-3-4 15,-2 3-3-15,1-4 2 0,-7 2-2 16,-1-1-3-16,-1-1-6 0,-6 2-7 16,1-2-11-16,1-2-9 0,-2-4-11 15,-1-6-9-15,-2-8-18 0,-8-6-33 16,-7-5 1-16,-4-2 13 0,-6 0 28 15,3 2 45-15,-2 4 20 0,3 1 17 16,-2 6 14-16,0 2 13 0,0 2 7 0,1 4-1 16,3 3-5-16,0 1-1 0,6 4-5 15,5 4-6-15,9 4-5 0,-1 0-8 16,1 0-6-16,0 0-5 0,-2 2-8 16,2 0-7-16,4 5-6 0,3 0-6 15,8 3 4-15,6 3 7 0,7 5 14 16,7 2 17-16,-2 2 13 0,5 0 4 15,-3-1-4-15,-1 2-9 0,5-2-12 16,-5 3-6-16,-2-4-5 0,-2 1-4 16,-4 0 2-16,-6-3 1 0,-2-4-3 0,-7-5 2 15,-6-1 2-15,-3-3-1 16,-2 0 3-16,-4 2 1 0,-3 0 2 0,-7 4 4 16,-3 3 3-16,-7 2 7 0,-4 2-1 15,-4 1 3-15,-5-1-3 0,-4 0-6 16,-2-1-5-16,-3-2-7 0,3 0-3 15,-3-1 1-15,3-2-3 0,4-1 1 0,2 0 0 16,6-1-2-16,4 1 1 0,3 0 0 16,3-1 0-16,1-1 0 0,2-1 0 15,1-1 0-15,6-2-1 0,3-1 6 16,1-1-12-16,4-2-27 0,3-1-37 0,0 0 67 16,-1-3-26-1</inkml:trace>
  <inkml:trace contextRef="#ctx0" brushRef="#br0" timeOffset="6361.6">18117 7508 1131 0,'38'8'51'16,"12"-22"-49"-16,19 41-2 0,-190-100-5 0,54 47 7 15,54 17-1-15,-6 1-1 0,-4-1 4 16,-4 4 7-16,0 0 4 0,1 3 4 15,-4 2-1-15,0 2-5 16,-4 4 4 0,-3 5 1-16,3 2-3 0,0 3 0 15,-1 3-9-15,1 3-5 0,-2 3-1 16,1-1 2-16,6 0 0 0,8-6 0 16,8 0-3-16,9-2-4 0,4 1 1 15,6 5 2-15,8-2 2 0,13 4 3 0,8 1-2 16,10 1 0-16,2 0 0 0,-4-1 1 15,-1-7-1-15,-3-4 1 0,-1-2 1 16,-5-3-2-16,-1 0-1 0,0-3-2 0,0 2-4 16,4-1-5-16,0-1-7 0,3 0-15 15,-2-1-22-15,2-3-18 0,-1-1 36 16</inkml:trace>
  <inkml:trace contextRef="#ctx0" brushRef="#br0" timeOffset="6822.53">18812 7612 1279 0,'-7'-17'27'0,"-2"1"-19"0,-6-2-17 0,-5 3 9 16,0 3 2-16,-2 5 4 15,-3 0-3-15,1 3-2 0,-5 3 0 16,-1 1 0-16,1 1-1 0,-1 1 1 15,1 4-2-15,2 1 0 0,0 0-1 16,6 2 1-16,3 1 1 0,1 0-1 0,-2 0 2 16,3 3 0-16,5-6-11 0,4-1-20 15,6 1-19-15,2-1-15 0,11 5 10 16,4 3 17-16,9 4 15 0,9 0 16 16,2-3 3-16,1-3 5 0,-2-5 13 0,-4-2 4 15,-4-3 7-15,-1-2-1 0,-3-6-7 16,-5-1-2-16,-2 0 0 0,-7-2 9 15,-1 0 14-15,-2 0 11 0,-4 1 4 16,3-1-2-16,0 0-6 0,-3 2-13 0,-2 0-8 16,0 4-7-16,1 0-5 0,2 1 1 15,0 2-8-15,-2 0-6 0,-1 0-10 16,5 6-6-16,6 5 1 0,3 8 6 16,7 6 4-16,-1 0 4 0,0 0 2 15,0-3 2-15,2-2-1 0,-2-2-2 16,-2-3-7-16,-2-6-14 0,-2-5-14 15,-3-1-8-15,2-2-14 0,-2-2 12 0,-1-6-61 16,2-4 65-16</inkml:trace>
  <inkml:trace contextRef="#ctx0" brushRef="#br0" timeOffset="7168.05">19072 7046 1064 0,'5'8'90'16,"-5"7"-63"-16,0 9-31 0,2 11-2 31,-2 3 6-31,8 6 0 0,1 6 1 0,2-1 0 0,0 3-1 0,1-1 1 15,0 0 0-15,-3 1-1 0,2-1 0 16,4 3 2-16,-1-3 0 0,6-3 2 16,-1-5 0-16,-5-5 0 15,3-9 2-15,-5-8 5 0,-1-6 4 0,-4-5 3 16,-3-5 0-16,-4-3-5 0,1-2-3 16,0 0-2-16,-1 1-4 0,3 0 0 15,-3-1-1-15,0 0-8 0,0 0-12 16,0 0-25-16,0 0-10 0,4-2 24 15</inkml:trace>
  <inkml:trace contextRef="#ctx0" brushRef="#br0" timeOffset="7816.9">19788 6837 1294 0,'5'0'40'16,"0"0"-3"-16,-4 1-47 16,-1 2-5-16,0 3 0 0,-3 4 5 0,-7 4 10 0,-5 4 9 15,-4 2 7-15,-7 5 9 0,-9 2 1 31,-2 4 0-31,-5 7-2 0,0 3-7 0,3 4-6 0,-2 2-4 0,4 5-4 0,0 4 0 16,3 0-1 0,9 2-1-16,1-3 0 15,10-2 0-15,10 2 0 0,4 3-1 16,9 3 1-16,9 8 0 0,4 2 0 16,11 0 1-16,4-3-2 0,2-10 0 15,0-7 1-15,-4-14 0 0,-3-8 2 0,-6-8 1 16,-4-5-3-16,-4-6-3 0,-1-2-11 15,-3-3-17-15,0-5-20 0,-2 0-23 16,0-6 522-16,5-9-345 0</inkml:trace>
  <inkml:trace contextRef="#ctx0" brushRef="#br0" timeOffset="8080.19">19964 7336 1258 0,'14'30'49'16,"-2"3"23"-16,6 11-66 16,0 1-4-16,4-1 3 0,3 0 0 0,1-2-1 15,0 3 0-15,2-3 0 0,4 2-2 0,2-2 1 16,3-5 0-16,-3-3-1 0,-4-5 0 15,-5-8 1-15,-7-5-4 0,-2-5-7 16,-6-6-8-16,-5-5-12 0,3-4-10 16,0-5-17-16,1-8 122 0,-1-8-62 15</inkml:trace>
  <inkml:trace contextRef="#ctx0" brushRef="#br0" timeOffset="8333.15">20347 7336 926 0,'-2'8'110'0,"-5"1"181"0,-4 8-275 0,-4 8-15 15,-8 6 5-15,-3 1 4 16,-4 4 2-16,-5 2 2 0,-1 2-2 0,-2 1-5 16,-2 2-1-16,2-4-2 0,1 0 0 15,5-6-1-15,7-6 1 0,6-2-2 0,6-7-4 16,4-5-5-16,5-1-8 15,3-6-7-15,1-1-11 0,0-4-13 16,0 0-7-16,1-1-2 0,8-2 15 16,7-7 61-16,5-6-19 0</inkml:trace>
  <inkml:trace contextRef="#ctx0" brushRef="#br0" timeOffset="8869.29">20570 6978 1385 0,'-2'0'14'0,"0"4"-33"16,0 1-8-16,0 4 16 0,1 2 7 0,-1 1-1 15,2 3 2-15,2-1 3 16,-1 1-1-16,1 0 3 0,0 1 2 0,2-3 0 16,0-1 2-16,2 1 1 0,0-4 0 15,3 1 4-15,3 3 3 0,2-2-1 16,2 4 0-16,4 3-4 0,5 7-4 16,4 6-3-16,3 6 1 0,2 4-2 15,0 5 2-15,-3 9 1 0,1 8-2 0,-7 5 0 16,-2 5 0-16,-1 2-1 0,-9-2-1 15,-1 0 0-15,-5 0-2 0,-7-2-1 16,-9 1 3-16,-3-2 3 0,-5-1 3 16,-3-7 5-16,2-7 1 0,0-10 1 0,-1-8 4 15,4-5 4 1,3-6 4-16,-2-4 4 0,6-4-2 0,-3-5-4 0,1-4-5 16,4-2-5-16,0-3-2 0,2 0 0 15,4-4-3-15,0 1 1 0,0-1 2 16,0 0 4-16,0 0 2 0,0 0 0 0,0 0-4 15,0 0-3-15,0 0-6 0,0 0-6 16,0 0-8 0,0 0-13-16,0 0-12 0,1-3-10 0,-1 0-7 15,3 0-6-15,3-5-14 0,3-5 201 0,8-6-111 16</inkml:trace>
  <inkml:trace contextRef="#ctx0" brushRef="#br0" timeOffset="9423.83">21405 7271 1170 0,'-1'0'47'0,"-5"1"28"0,2 0-74 0,1 0-2 16,-3 0-1-16,4 2 1 0,-2-2-1 0,2 2-2 15,0-1-1 1,2-1-2-16,2 2 2 15,-1 0 3-15,6 2 6 0,0 1 4 16,7 5 4-16,5 4 1 0,5 2-1 16,4 1-1-16,4 3-1 0,6 1-4 0,-1 2-1 15,5 1-1-15,3 1-3 16,1 1 2-16,5-5 0 0,-2 2-2 0,-7-4 1 16,-12-4 2-16,-8-5-1 0,-11-2 3 15,-2-3 1-15,-4 0-4 0,-3 1-2 16,-2-2-5-16,-2 0-6 0,-4 1 0 15,-6-1 4-15,-4 6 2 0,-10-1 5 0,-8 1 8 16,-5-2 0-16,-6-5 4 0,1-1-1 16,4 4-7-16,0-3-1 0,1-2-1 15,6 1-1-15,3-1 0 0,0-2 2 16,7 0-3-16,3 2 1 0,3-2 0 0,5 1-1 16,1-1 0-16,2 0 0 0,3 1-1 15,3-1-8-15,3 1-13 0,-1-1-26 16,-2 0-17-16,3 0-106 0,4 1-65 15,4 6 127-15</inkml:trace>
  <inkml:trace contextRef="#ctx0" brushRef="#br0" timeOffset="9724.37">22104 8065 1456 0,'-6'1'25'15,"-7"4"-6"-15,-5-2-37 16,-6 2 5-16,-1 0 13 0,-2-4 2 0,2 0 0 16,-10-1-1-16,-4-2 1 0,-3-1 1 15,-2 0 0-15,7 1-1 0,6 1 0 16,3-2 0-16,3 3-1 0,2-1 2 0,2-1-2 15,1 2 1-15,3-1 1 0,1 1 0 16,5 1-3-16,4-1-9 0,6 0-22 16,1 0-25-16,0 0-26 0,0 0-65 15,0 0-112-15,10-2 149 16</inkml:trace>
  <inkml:trace contextRef="#ctx0" brushRef="#br0" timeOffset="10277.45">22559 7543 1516 0,'0'0'25'16,"0"0"-28"-16,1 0-25 0,-1 0-1 16,1 0 7-16,-1 0 2 0,0 0 0 0,0 0 5 0,0 0 2 15,1 0 14-15,2 0 10 0,2-3 4 16,3-3 6-16,5-1-9 0,2-1-4 16,5-1 3-16,-1 3 2 0,3 1 1 15,0-1 1-15,-3 4-1 0,-3 1-2 16,-6-1 0-16,-6 2-3 0,-2 0-11 0,-2 0-12 15,0 4-15-15,-6 5-11 0,-4 8 5 16,-7 8 9-16,-9 9 13 0,-6 5 9 16,-6-1-1-16,0 1-2 15,1 2 0-15,2-2 2 0,1-2 2 16,-2-6 1-16,3-5 0 0,6-6-1 0,8 0 1 16,7-6 2-16,5-4-1 0,2-2 1 0,3-1 5 15,2-5 0-15,0 1 7 0,4 1 4 31,5-1-1-31,4 3 3 0,9-1-5 0,9 4-5 0,1 0-4 16,4 2 0-16,-1-3-3 0,-1 1 1 0,2 0 0 16,-3-2-1-16,0 1 0 0,-4-1 1 15,-3-4-1 1,-7 3 0-16,-4-5 0 0,-5 0 1 0,-3-1-4 0,-4 0-4 16,0-2-10-16,1-3-16 0,0 1 4 0,3-10-67 15,2-4 61-15</inkml:trace>
  <inkml:trace contextRef="#ctx0" brushRef="#br0" timeOffset="10705.42">22937 7516 1490 0,'4'0'32'0,"-1"0"-23"16,0 2-13-16,4-1-9 0,5 1 10 0,4 2 1 16,3 3 0-16,0 1 0 0,7 6 0 15,-1-2 1-15,5 6 0 0,3 1 1 16,-1 1-2-16,0 2 0 0,-5-4 0 16,-5 1-3-16,-6 0 0 0,-5 1-2 15,-3 6-8-15,-5 3-5 0,-3 0-2 16,-6 0-7-16,-7-4 0 0,-4-2-1 15,-5-9 1-15,-2-2 8 0,1-3 10 0,-1-6 7 16,3-2 4-16,1-3 2 0,1-3 5 16,-1-2 3-16,2-4 3 0,-3-2 1 15,-4-6-1-15,-5-2 0 0,-4-6-3 16,2-3 0-16,0 2 0 0,7 0 2 16,4 5 5-16,9 4 9 0,5 5 12 15,5 5 14-15,1 3 5 0,2 1-15 0,2-2-19 16,3-1-27-16,7-3-19 0,7-1-9 15,5 0-16-15,9 1-22 0,5 2-29 16,-3 1-56-16,1 0-152 0,-5 1 183 16</inkml:trace>
  <inkml:trace contextRef="#ctx0" brushRef="#br0" timeOffset="11084.53">23298 7516 1005 0,'1'0'44'0,"1"0"9"0,-1 0-15 0,5 0-4 16,4 0-2-16,8-1-6 0,10-2-9 15,5 0-9-15,3 0-2 0,-3-1-1 16,3 2-1-16,-2 2-1 0,0 1-1 16,4 4-2-16,-3 1 0 0,2 4-1 15,-3 2-2-15,-1 4 0 0,-5 2-2 16,-5 4 0-16,-2 2 0 0,-2 7-2 15,-4-2 0-15,-4 6 3 16,-9-3-2-16,-5 0 1 0,-7-3-7 0,-6-5-6 16,0-4-1-16,-4-6 3 0,-1-1 5 0,-3-6 7 15,-3-3 3-15,2-2 3 0,-1-2 6 16,1-2 7-16,1-2 2 0,0-3 3 16,2-4 2-16,2-2-4 15,0-4 4-15,-2-2-1 0,3-3-1 0,3-1 2 16,3 2-1-16,4-1-4 0,6 1-1 15,-2 0-2-15,5 1-10 0,3-2-4 16,0-1-20-16,6 2-17 0,1-2-22 0,3-1-20 16,3 4-10-16,1 0-117 0,2 3 131 15</inkml:trace>
  <inkml:trace contextRef="#ctx0" brushRef="#br0" timeOffset="11495.43">23960 7528 1254 0,'27'0'35'0,"-5"1"-6"16,8 1-27-16,-4 1-2 0,3 1 1 0,6 1 0 0,-4 0-1 16,10 3 1-16,0 3-1 0,4 3 0 15,1 3 0-15,0-1-1 0,-2 1 1 16,-1-1 0-16,-6 0-2 0,-6-3-1 15,-6 2-2-15,-7 3-3 0,-6-2-2 16,-4 2 2-16,-4 1-1 0,-8 3 1 16,-5 3 3-16,-8-2-3 0,-10 0 2 15,-5-2 1-15,-10-6-1 16,-1-5 2-16,-1-6 3 0,0-4 0 0,1-5 2 16,2-6 2-16,0-3-2 0,-1-6 11 15,7-4 3-15,-2-6 2 0,3-4 3 0,1-2-3 16,1-3-1-16,4 1 7 0,8 4 9 15,6 5 14 1,8 6 17-16,6 9 11 0,2-3 7 0,8 4-46 0,5 0-15 16,8 1-25-16,9-2-26 0,1 5 15 0,3 5-17 15,1 4-10-15,-2 4-15 0,-1 3-21 16,0 1 712-16,0 0-477 0</inkml:trace>
  <inkml:trace contextRef="#ctx0" brushRef="#br0" timeOffset="12323.08">17947 9007 1381 0,'0'-1'66'16,"-1"2"-79"-1,3-3-31-15,-20 1 44 0,1-4 1 16,-2 1 1-16,-4-2 0 0,-4-2 8 16,0 1 7-16,0-4 7 0,-1 2 7 0,-2 0-6 15,-2 2-6-15,-3 4-8 0,-2 3-9 16,1 3-2-16,-4 6-2 0,4 5 2 15,-1 6 2-15,1 5-2 0,9 7-4 16,2 2-14-16,10 7-11 0,9 0-5 16,7 3 4-16,8 0 15 0,9 2 10 15,6 0 8-15,7 0 1 0,7-3-1 0,0-7 1 16,3-5-2-16,-1-6 1 16,-3-5-1-16,-3-4 0 0,-8-5 0 15,-2-3-1-15,-3-2-4 0,-1-2-5 0,3-3-6 16,0-1-12-16,5-3-14 0,2-4-22 15,-1-2-15-15,6-2-145 0,-1-4 141 16</inkml:trace>
  <inkml:trace contextRef="#ctx0" brushRef="#br0" timeOffset="12839.11">18500 9353 1041 0,'0'0'128'0,"-2"-2"163"16,1 1-239-16,-1-6-54 0,0 0-2 0,0-2 6 0,-4-3 7 16,-1-3 2-16,1-3-1 0,-2-2 2 15,0 2 5-15,-1-2 7 0,-2 2 7 16,-2 1 3-16,2 3-4 0,-5 1-9 16,1 2-7-16,-1 1-11 0,-1 1-5 15,-1 3-5-15,1 2-6 0,3 4-6 16,-1 0-6-16,3 1-13 0,-2 5-10 15,-2 1-4-15,3 2-7 0,4 3 1 16,4 1 5-16,5 3 8 0,2 3 13 16,4 3 14-16,2 1 9 0,7-1 8 15,-2 1 2-15,1-6 3 16,-2-3 4-16,-1-1 2 0,1-6 0 0,2 0-2 0,-3-1-1 16,1-4 2-16,-3-1 5 0,-3-1 5 15,1-1 3-15,0 0 2 0,0-4-4 16,-1 0-3-16,1-1-3 0,0-1-4 15,1 0-3-15,-1 2-2 0,-1 0-1 0,1-1-3 16,-3 0-1-16,3 2-1 0,1-1-3 16,1 3-1-16,3 2 0 0,5 0-2 15,3 1 2-15,2 5 2 16,-2-1 1-16,0 6 2 0,-1-1 1 0,3-1-1 16,-3 0 0-16,-3-2 2 0,-3 0 0 0,-3-1 1 15,-4-5 0-15,-2 2 0 0,-1 0-4 16,1-1-7-16,-2-1-7 0,-1-1-10 15,-1 0-2-15,0 0-2 0,0 0-4 16,0 0 2-16,0 0 4 0,0 0-6 16,-1-1-3-16,2-12 23 0</inkml:trace>
  <inkml:trace contextRef="#ctx0" brushRef="#br0" timeOffset="13204.6">18895 8531 1478 0,'0'5'17'0,"-1"4"-24"0,-1 7-27 16,-2 11-3-16,1 9 25 0,3 9 12 15,-4 3 0-15,4 6 1 0,0 0 1 16,-3 1 0-16,3 1-2 0,0 0 0 16,0 1 1-16,2-2-1 0,3 0 0 15,2-1 1-15,0-6 0 0,2-3 1 0,0-6 3 16,0-3 2-16,-2-9 4 0,-1-3 3 16,0-6-2-16,-2-5-4 15,-1-1-2-15,-1-6-3 0,1-2 0 0,-1 0-1 16,-1-1 0-16,0-3 1 0,-1 2-1 15,1-2-2-15,0 0-6 0,-1 0-9 16,0 0-12-16,2 0-17 0,1-5 136 16,5-4-78-16</inkml:trace>
  <inkml:trace contextRef="#ctx0" brushRef="#br0" timeOffset="13607.63">19869 8585 1584 0,'-5'8'27'0,"-309"252"-168"47,272-203 140-47,5 2-2 0,1 1-2 15,5-2-8-15,6 0-5 0,9 1 0 0,10-2 1 16,7-1 8-16,3-2 7 0,5-7 3 16,4-4 6-16,-2-6 5 15,4-8 2-15,0-2 1 0,3-3-1 0,1-3-5 16,1-3-1-16,-1-1-4 0,-1-5-1 15,-3-2-1-15,2-1-2 0,2-3-6 16,1 1-13-16,2-2-11 0,-1 1-8 16,-4-1-5-16,1-4 2 0,-3 1-5 15,-1-2-25-15,0 1-131 0,-1-1 127 16</inkml:trace>
  <inkml:trace contextRef="#ctx0" brushRef="#br0" timeOffset="13902.65">19993 8913 1463 0,'6'13'20'0,"-2"6"-30"16,2 8-6-16,3 6 4 0,2 2 10 15,6 0 2-15,2 3 1 0,0-1-1 16,3-1 0-16,0 0-1 0,6-6-1 16,6 4 0-16,1-3 0 0,1-2 0 15,-1 2-1-15,-9-9-1 0,-4-6-3 0,-8-5-6 32,-2-3-7-32,-2-1-17 0,1-3-19 0,-3-1 52 0,3-3-191 15,0-3 145-15</inkml:trace>
  <inkml:trace contextRef="#ctx0" brushRef="#br0" timeOffset="14191.75">20412 8860 1488 0,'-9'9'5'0,"-4"7"-6"0,-5 7-42 0,-1 9 1 16,-3 5 38-16,-2 2 5 0,-4 5 0 15,-6 4 1-15,-3 5-1 0,-1-1-1 16,2-2 0-16,-2 1 0 0,3-5 0 0,2-3 0 16,3-7 1-16,7-9-1 15,5-8 0-15,4-7 2 0,4-2-2 0,3-3 1 16,4-3-1-16,3-3-14 0,0 1-17 15,-1-2-22-15,1 0-26 0,0 2-61 16,5-8 82-16</inkml:trace>
  <inkml:trace contextRef="#ctx0" brushRef="#br0" timeOffset="14458.7">21242 8805 1182 0,'9'19'163'0,"-9"-18"-151"16,0 0-46-16,0 1-28 15,-9-20 44-15,8 18 0 0,1 0-3 16,0 0-6-16,0 0-1 0,0 0 4 0,0 0 10 15,0 0 12-15,0 0 9 0,0 0 6 16,0 0 1-16,-3-5-9 0,2-2-21 16,-3-8 2-16,0-6 2 0</inkml:trace>
  <inkml:trace contextRef="#ctx0" brushRef="#br0" timeOffset="14968.4">20402 8491 932 0,'35'5'183'15,"-33"-5"-116"-15,-1 1-73 16,2-1-12-16,-29-2 15 0,30 4 1 16,9 3 1-16,-2 4 0 0,1-2 0 0,3 2 1 15,-1 3 0-15,4 1-1 0,2 4 1 16,0 3 1-16,-2 4 6 0,1 0 9 16,2 5 8-16,3 1 5 0,2 4 0 15,3 1-2-15,0 7-5 0,2 3 0 16,0 6-3-16,-1 4-1 0,-5 7-4 15,-5 4-3-15,-2 5-3 0,-8 7-2 0,-2 2-1 16,-2 1-3-16,-6-1 0 16,-2-5-1-16,-4-7-1 0,-7-6-2 0,-2-7-1 15,-6-5 0-15,-1-7 2 16,-4-4 3-16,0-5 4 16,-1-8 4-16,5-4 2 0,5-6 0 0,2-3 0 0,3-4-2 15,4-6-3-15,0 1-1 0,3-2-2 16,1-2-3-16,4 0-2 0,0 0-3 15,0 0-4-15,0 0-4 0,0 0 5 16,0 0-22-16,1-4-6 0,4-1-8 16,5-11 111-16,5-9-54 0</inkml:trace>
  <inkml:trace contextRef="#ctx0" brushRef="#br0" timeOffset="15488.57">21305 8667 1396 0,'0'0'45'0,"0"1"-3"0,-1-1-61 0,1 5-17 15,-3 0 6-15,-3 11 15 16,2 3 9-16,-6 7 4 0,1 2 2 16,-3 3-2-16,1 4 1 0,0 0 1 15,1 3-2-15,-5 0 1 0,1 3 0 0,-2 1 0 16,-4 1 0-16,-2 3 1 0,-1-1-1 16,0-2 0-16,3-4 1 0,5-7 0 15,4-9 2-15,4-7 0 0,3-5-1 16,3-6 1-16,0-1 1 0,1-4 1 0,0 0 4 15,0 0 1-15,0 0 0 0,0 0 3 16,0 0 1-16,0 0 2 0,3 0 3 16,3 1 0-16,4-1-5 0,4 1-4 15,12-1-3-15,5 0-3 0,3 0-1 0,5 3 1 16,0-3-1-16,5 2 0 0,4-2 2 16,1 0-1-16,0 0 0 0,-4-2 1 15,-2 2-3-15,0 2 2 0,-6-1 9 16,-7 1 3-16,-4 0 5 0,-9 0-2 15,-3 0-8-15,-4-2-4 0,-4-2-2 16,-2 2-5-16,-4 0-14 0,0 0-23 0,0 0-18 16,0-2-21-16,-4-1-18 0,-3 1-42 15,-5-4-54-15,-1-3 102 0</inkml:trace>
  <inkml:trace contextRef="#ctx0" brushRef="#br0" timeOffset="15771.79">21655 9621 1471 0,'-2'3'92'0,"-2"22"535"0,-13-25-749 16,-5-4 468-16,-8-4-835 0,-8-24 106 15,3 25 383-15,-4 0 1 0,-1-1 0 16,-3 1 0-16,-1-2 0 0,4 4-1 16,2 1 0-16,6 0 0 0,3 2 0 15,2 1 0-15,2 1 0 0,4 0 1 16,3 2-1-16,6-1-10 0,3 2-11 16,0-2-21-16,4 2-22 0,2-1-18 15,-1 2 134-15,2-4-305 0,2 0 210 0</inkml:trace>
  <inkml:trace contextRef="#ctx0" brushRef="#br0" timeOffset="16533.7">21828 8868 1420 0,'3'-1'28'16,"4"-1"-20"0,9-3-20-16,8-3-5 0,4-1 1 0,5-2 0 0,-4 1 2 15,-2 0 8-15,-1-3 5 0,-2 2 1 32,3-1 2-32,3 1 1 0,1 3 2 15,-3 1 2-15,-1 5 3 0,-1-4 1 0,1 5-1 16,1 2-5-16,0 5-4 0,-2 3-3 15,-3 4-6-15,-2 5-3 0,-5 2-7 16,-7 7-4-16,-5 6-1 0,-8 5 5 0,-10 7 4 16,-6 5 6-16,-7 1 2 15,-8 2 0-15,-1-1-1 0,0-2-1 0,-2-2 1 16,1-5 1-16,3-6 3 0,1-6 3 16,9-7 0-16,7-7 4 0,3-5-1 15,7-3 3-15,1-3 4 0,3-3 2 16,3-1 5-16,0 0 4 0,0-2 3 0,0 1 7 15,0 0 6-15,0 1-2 0,6-1 1 16,3 3-8-16,7-3-10 0,3 2-6 16,5 2-6-16,0-4-1 0,-1 1 4 15,-2-1 2-15,-4-1-1 0,-5 0-1 16,-1-2-3-16,-4 1-4 0,-1 0 0 16,1 1-3-16,1 0-8 0,2-2-7 15,-1-2-14-15,3 2-13 0,2-4-13 16,4 0-15-16,2-6 397 0,6-3-251 15</inkml:trace>
  <inkml:trace contextRef="#ctx0" brushRef="#br0" timeOffset="17184.12">23185 8856 1381 0,'-1'0'66'0,"-2"0"41"15,-4 3-152-15,-5-2-13 0,-8 0 13 16,-6 1 37-16,-6-2 7 0,-6 0 1 16,-2-4 1-16,-7-5-1 0,-4-3-1 15,5-1-1-15,1 0 0 0,11 0 1 16,10 3 1-16,6 1 0 0,5 2 2 15,2 3 0-15,2 0-1 0,1 4 1 16,3-1-1-16,1 1-2 0,2 0 1 16,0 1-1-16,-1 3 0 0,-1 1-1 15,-1 9-1-15,-2 1 0 0,-3 5 2 16,1 4 1-16,-5 0 1 0,2 4 1 0,0 2 0 16,-1-1-1-16,2 0 0 0,-3-3 0 15,3-3 0-15,3-3-1 0,3-7 1 16,3-4-1-16,1-4 0 0,1-4-2 15,0-1 5-15,0 0 12 0,0 0 12 16,-1 2 13-16,5-2 8 0,-2-2-3 0,2 1-7 16,6-4-12-16,7-2-12 15,3-1-9-15,7-1-4 0,2 4 0 0,0-3-1 16,0 3-1-16,1 3 1 0,2 1-2 16,0 2 0-16,8 5-1 0,-2 3 0 15,1 2 0-15,-6 3 1 0,-6 1 0 16,-6 2 0-16,-8 0-1 0,-1 0-3 0,-8 2-3 15,0 0-1-15,-3 7-1 0,-4-1 2 16,2 3 1 0,-8 1-4-16,-1-3-2 0,-10 1-1 0,-4 0-2 0,-5-4 3 15,-6-6 4-15,3-4 2 0,-4-4 3 16,3-5 4-16,5-2 0 0,5-2 1 16,2 0 1-16,6-1 2 0,1 0-2 15,3-3-5-15,1 2-6 0,6 0-13 16,1-3-11-16,3 5-5 0,-1-5-10 15,4-4 720-15,6-6-493 0</inkml:trace>
  <inkml:trace contextRef="#ctx0" brushRef="#br0" timeOffset="18132.58">23583 8907 1306 0,'16'3'130'0,"-21"-1"-112"0,-6 3-33 0,-6 4-18 16,-27 0 36-16,17 7 0 0,-6 1 1 16,-2 1-1-16,-3 3-2 0,3 1-1 0,6 3 1 15,5 1-2-15,6 2-4 16,4 2-4-1,-1-5-8-15,6 7-2 0,6-5 3 0,4 3 4 16,7 5 10-16,2-5 5 0,2 1 0 0,1-6 1 0,-2-4 0 16,2-3-2-16,3-7 3 15,4-2 1 1,6-2 1-16,4-3-1 0,2-1 2 16,-1-3-1-16,-2-3 3 0,-3-3 6 15,-5-4 2-15,-1-3 1 0,-4 1-2 0,1-5-9 16,2-2-6-16,-1-1-1 0,-1-1 1 15,-2 0 5-15,-4-1 4 0,-1-3 0 16,-5-2-3-16,-3 1 2 0,-3-3-6 16,-5 1 3-16,-2-1-2 0,-4 0-5 15,-4 1 0-15,-2 0-1 0,-3 1-4 0,3 1-9 16,0 0-10-16,3 3-9 0,2 4-4 16,4 2 7-16,2 7 7 0,6 1 10 15,2 4 6-15,0 3 4 0,-1 0 1 16,-1 0-21-16,2 2-4 0,7 0-10 0,6 3-8 15,8 5 1-15,4 4-86 0,2 3-41 16,2-2 9-16,-1 0 19 0,0-1 95 16,-1-4 49-16,-1 1 4 0,4-5 0 15,7 3-3-15,3 0 30 0,7-3 38 16,-4 1 24-16,-4-4 18 0,-5 0-16 16,-10-1-25-16,-6-2-12 0,-3-2-11 15,-5 1-12-15,-1-1-10 0,-1 0-5 0,-4 1-1 16,-3 3 2-16,-1-6-7 15,-4 4-9-15,-7-1-7 0,-1-2-6 16,-1 1 2-16,-8-1 3 0,0 1 1 0,-3 4 0 16,-6 0 1-16,-3 5 1 15,-3 3 0-15,-2 3 0 0,-1 4 0 0,6 1-1 16,0 5 0-16,5 5-1 0,7 1-11 0,3 6-13 16,6 5-9-16,9 4-5 0,6 1 9 15,7-4 14-15,4-5 13 0,2-10 12 16,-1-5 7-16,3-1 1 0,4-5-2 15,5 1-1-15,5-4 1 0,1-1 5 16,-3-4 5-16,-2-3 5 0,-2 0 9 0,-1-4 5 16,-4-1 4-16,-2-4-3 0,-6 0-4 15,0-4-1-15,-2-3-4 0,0-1-3 16,2-3-14-16,-3-8-15 0,-3-3-6 16,-2-7-6-16,-4-4 1 0,-2-4 1 15,-6-1-1-15,-2-2 1 0,-2 1 4 16,-6 0 2-16,1 1 2 0,-5 2 2 15,-3 4-4-15,2 2-6 0,-4 5-4 16,3 7-4-16,-1 4 3 0,2 6 1 16,3 6 2-16,3 4-1 0,3 3-8 15,2 2-9-15,3 2-6 0,1 3-9 16,1 4-5-16,1 0-11 0,3 2 63 16,0 1-121-16,4 2 90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37:49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17236 15725 1380 0,'-1'1'44'0,"1"-1"-9"0,-1 4-38 0,1-2-7 15,0 0-5-15,0 0 2 0,0 1-1 16,1-1 0-16,1-2 5 0,0 3 9 16,-2-1 10-16,4 2 10 0,-2 0 5 15,1 3-4-15,4 2-5 0,5 6-7 16,6 5-5-16,7 8-9 0,8 8-8 16,3 7-5-16,3 1 0 0,5 3 10 15,-2-4 6-15,0 2 2 0,2 0 0 0,-3 2 0 16,3 4 0-16,-6-5 0 15,-6-4 1-15,-6-9 5 0,-7-9 4 0,-6-8 1 16,-2-6-1-16,-6-1-4 16,-3-5-2-16,2-1 0 0,-4-3-4 0,0 2-14 15,0-2-20-15,0 0-21 0,1-4-30 16,-4-1 2-16,0-8-79 0,-6-6-11 16,-2-9-34-16,-2-7 73 0</inkml:trace>
  <inkml:trace contextRef="#ctx0" brushRef="#br0" timeOffset="350.79">17779 15636 1564 0,'0'0'61'0,"-2"0"12"16,1 0-62-16,0 1-16 15,1 1-2-15,-1 4-3 0,-6 2 3 0,-1 7 2 0,-3 3 2 16,1 4 2 0,-1 5 0-16,-6 4-1 0,0 4 1 15,-4 9 1-15,-4 7 0 0,2 1 0 0,-3 3 0 16,3-6 0-16,3-2 0 16,0-3 1-16,1-5-1 0,1-1 0 0,2-3 1 15,4-4-1-15,2-4 0 0,3-5 1 16,0-3-1-16,3-5-7 0,1-3-15 0,1-2-20 15,2-2-16-15,1-3-6 0,1-1 3 0,0 0 7 16,0 0 4-16,-1-2-1 0,2 0-3 16,3-1 68-16,4-1-224 15,8-3 164-15</inkml:trace>
  <inkml:trace contextRef="#ctx0" brushRef="#br0" timeOffset="656.42">18183 16200 1660 0,'-1'0'74'0,"1"2"18"16,0 2-62-16,-3 1-37 0,0 3-7 15,-1 6 0-15,-2 2-3 0,3 3 2 16,2 5 3-16,2 2 4 0,1 0 5 16,0 1 2-16,3 0 3 0,-1-2 0 15,2 2 0-15,0-2-1 0,1-1-1 16,1-2 1-16,-3 0 2 0,0-3-12 0,0 1-17 16,-2-1-22-16,0-1-36 0,0-4-15 15,-2-2-23-15,0-4 180 0,-1-4-66 16</inkml:trace>
  <inkml:trace contextRef="#ctx0" brushRef="#br0" timeOffset="1156.08">17329 17157 1449 0,'13'27'122'15,"23"63"-376"1,-32-109 227-1,21 57-73-15,-1 0 39 0,2 0 40 16,5 1 50-16,-4-5 39 0,-5-1 30 16,4-2-6-16,-5 0-25 0,2 0-30 0,1 0-24 0,0-2-9 15,-4-1-4-15,-5-6-3 0,-2-4-3 16,-7-6-7-16,-4-6-8 16,1-1-8-16,-3-5-9 0,0 0-9 0,0 0-12 15,-1 0-14-15,0 0-137 16,1 0 133-16</inkml:trace>
  <inkml:trace contextRef="#ctx0" brushRef="#br0" timeOffset="1520.14">17698 17116 1825 0,'0'6'47'0,"-3"-1"-17"0,0 4-43 0,-4 1-9 0,-6 5-1 16,-6 6 4-16,-1 4 7 16,-3 4 7-16,2-1 5 15,0 4 0-15,-1 6 0 16,-3 4 1-16,2 10-1 0,-3 3 0 0,0 6 0 0,4 1 0 0,-3 1 2 15,4-2 1-15,6-6-2 16,1-7 1-16,5-6 0 16,3-8-1-16,-1-4 0 0,1-5 1 0,3-7-2 0,0-5 4 15,2-6-12-15,1-6-25 16,0 0-28-16,0-1-32 16,0 0-22-16,-2 0 8 0,0-1-108 15,4-4-80-15,4-5 169 0</inkml:trace>
  <inkml:trace contextRef="#ctx0" brushRef="#br0" timeOffset="2342.21">17931 17574 1119 0,'0'1'37'0,"0"-1"3"16,1 0-40-16,1 0-5 16,-1 0-4-16,0-1-3 0,1-1 1 0,0-2 9 15,0 0 13-15,1-1 17 0,1 1 11 16,3 2 7-16,2-1-5 0,1 2-8 16,1 0-9-16,2 1-11 0,-3 0-6 0,3 1-3 15,-2 1-1-15,1 2 2 16,-3-4 0-16,-3 3 0 0,1 1 0 15,-2-2-4-15,-1 2-2 0,-2 3-7 0,0 3-2 16,-2 4-11-16,-3 8-15 16,-6 6-5-16,-4 6-1 0,-3 3 12 0,-1 1 18 15,4-3 9-15,-2-3 2 16,3-1 0-16,-1-5 1 0,4-2 0 0,2-5 1 16,2-3-1-16,2-2 0 0,0-3 0 0,1-2-1 15,2-2 0 1,-1-3 1-16,1-2 0 0,0-2 2 0,0 0 0 15,0 0 1-15,0 0 4 0,0 0 5 0,0 1-1 16,0-1 7-16,0 0-3 16,0 0-3-16,0 0 6 15,0 2-4-15,1 0 4 0,3-1 0 0,2 0-3 0,7-1-4 16,1 0-1-16,3 0 1 0,0-1 4 16,1 0 6-16,0-1 5 0,-1 0 4 0,-1 1 1 15,-2 0-1-15,-3 1-7 0,1-1-6 16,-5 1-7-16,2-1-6 0,-3 1-2 15,0 0 0-15,0 0-5 0,1 0-13 16,1 0-18-16,0-1-28 0,1 1-25 0,3 0 720 16,3 0-482-16</inkml:trace>
  <inkml:trace contextRef="#ctx0" brushRef="#br0" timeOffset="15707.7">5628 6553 1000 0,'-1'0'19'0,"1"0"-15"0,-2-2-8 15,2 2-1-15,0 0 6 0,0 0 3 16,3 1-2 0,-3-1 1-16,0 1 0 0,0-1 2 0,0 0 20 0,0 0-4 15,-2 0 4 1,2 0-1-16,2 1-3 0,-2-1-6 0,0 0-4 0,0 0-3 15,0 0-3-15,0 0 1 0,0 0-1 0,0 0 0 16,0 0 1-16,0 0-2 0,-1 0-1 16,1 0-1-16,0 0-1 0,0 0-1 31,0 0 0-31,0 0-1 0,0 0 0 16,0 0 1-16,0 0-2 0,0-1 2 15,0 1 0-15,0 0-1 0,0 0 1 16,0 0 0-16,0 0-1 0,0 0 0 0,-2 0 0 15,2 0-1-15,-2 1 0 0,3-1 1 16,1 1-6-16,-2-1-9 0,2-1-16 16,-2 1 89-16,0 0-238 0,0 0 151 15</inkml:trace>
  <inkml:trace contextRef="#ctx0" brushRef="#br0" timeOffset="17465.02">24503 16414 1348 0,'37'23'139'0,"-8"-8"-62"16,21 11-62-16,-130-72-18 0,55 35 11 0,25 11-2 16,0-1 4-16,0 1 0 0,0 0 7 15,0 0 2 1,0 0-1-16,0 0-1 0,0 0-7 0,-1 0-5 0,1 0-6 16,-1 0-5-16,-5-2-5 0,4 1 0 15,-6 1 3 1,-5 0 2-16,-4 0 3 0,-7 2 3 0,-3 0-1 0,0 0 1 0,-3 0 1 15,1-1-1-15,-4 0 0 0,0-1 0 16,-1 0 0 0,3-1 0-16,6 0 0 0,0-1 0 0,4-1 2 0,0 2 0 0,5 1-1 31,0 0 1-31,1 1 0 0,0 2-1 0,-1-1-1 0,2 1 0 0,1 1-3 16,4-2 0-16,5 1 1 0,2-2-1 15,0 0 2-15,2-1 0 0,0 0-3 16,1 0 0-1,0 0 3-15,1 0 4 0,1 0 6 0,-3 0 3 0,1 0 0 0,0 0-3 16,6 0 0 0,3-1-4-16,3-1-2 15,9-2-3-15,2-1-10 16,6 1-10-16,3-1-9 0,2 3-8 16,8 2 2-16,1 0 10 0,0 4 8 0,-1-1 8 15,-4 3 9-15,-4-3 13 0,-6 0 20 16,-3-1 15-16,-8-2 4 0,-2-1-6 15,-6 0-15-15,0-2-7 0,-5 3 0 16,-3-2 1-16,-2 2 3 0,0 0 2 0,4 0-5 16,-4 0-3-16,0 0-10 0,-1 0-12 15,0-1-7-15,1 1-10 0,0 0 0 16,-3-1 1-16,-2 1-1 0,2 0 3 16,-6 0 3-16,-4 1 3 0,-7 2 5 15,-4-1 2-15,-5 0 0 0,-3 0 1 16,2 1-1-16,-1-1 0 0,-2 1 1 0,-2 3 0 15,0-4 0-15,1 1 0 0,4-1-2 16,3 0 2-16,2-2 0 0,3 0-1 16,-2 0 1-16,6 0 1 0,-2 0 1 15,1 0 0-15,10 0 2 0,-6 0-3 16,9 1 2-16,-1-1 0 0,6 0-2 0,0 0 2 16,0 0 3-16,-1 0-2 0,2 0 0 15,0 1-2-15,2-1-5 0,1 0 4 16,-3 1 0-16,0-1 3 15,1 0 4-15,2 0-3 0,8 0 1 16,3-1-2-16,9-1-3 0,2-2-10 0,8-1-9 16,3-3-5-16,1 2-2 0,6 2 7 15,3 2 8-15,1-2 4 0,0 4 5 16,5-1 1-16,-2 1 0 0,-2 2-3 0,-6-1 9 16,-10 1 12-16,-8-2 12 0,-6 0 12 15,-3-2-8-15,-5 1-9 0,-3 0-7 16,-3-1 0-16,0 2 4 0,-4 0 4 15,0 0 1-15,0 0-8 0,1-3-3 16,0 3-13-16,-1 0-11 0,0 0-4 16,0 0-8-16,0 0 2 0,-5 0-1 0,2 0-3 15,-6 0 3-15,-2 2 5 16,-5 0 6-16,-5 1 8 0,-2 2 1 0,-6-2-1 16,-1 2 1-16,-3-3 0 0,1 1-1 15,4 1 0-15,1-1 1 0,5-1 0 16,4 0-1-16,0 0 1 0,1-1-1 15,-2 0 1-15,3 0 1 16,1-1-2-16,0 2 2 0,5 0-1 0,2 0 1 0,2 1 0 16,1-1 2-16,3 0-1 15,1-2 0-15,0 1 1 0,-1-1-1 0,1 0-1 16,0 0 2-16,0 0-1 0,0 0-1 16,0 0 0-16,1 0-2 0,0 2 1 15,0-1-1-15,0-1-4 0,0 0-8 16,0 0-8-16,0 0-8 0,0 0-5 15,0 0-3-15,-1 0-1 0,1 0-2 16,0 0-1-16,0 0-3 0,0 0-5 0,0 0-9 16,0 0-8-16,0 0-16 0,0 0 683 15,-1-1-452-15</inkml:trace>
  <inkml:trace contextRef="#ctx0" brushRef="#br0" timeOffset="20108.61">16457 16206 893 0,'0'9'68'15,"0"-9"-37"-15,0 0-19 0,0 0-5 16,0-9 22-16,1 9-9 0,-1 0 1 15,0 0-7-15,0 1 0 0,2 0 2 16,1 0 1-16,2 1 3 0,0 2-5 16,3-4-6-16,5 3-6 0,5 1-4 15,7 0 0-15,8 3 1 0,-2-2 0 16,3 2 0-16,-2-2 0 0,-8 0 1 0,3-1-1 16,-5-2 1-16,-2 0 1 15,3-1-1-15,-1 0-1 0,2 0 2 0,1 1-2 16,-5-2 1-16,-2 0 0 0,-4 0 0 15,-1-2 0-15,3 2 0 0,1 0-1 16,-1 0-2-16,-3-1-5 0,-1-1-7 16,0 0-4-16,-1 0 2 0,-3 1 4 15,-3-1 7-15,-1 2 4 0,-2 0 0 0,-2 0 0 16,0 0-4-16,1 0 0 0,0-1 1 16,-1 1-3-16,0 0 1 0,0-1 0 15,-4-3 1-15,4-1 2 0,-4 1 3 0,3 0 4 16,-2 0 2-16,-2-1 2 0,1 1 1 15,-1-2 1-15,0 1-1 0,0-1-1 16,0 1-3-16,0 2-2 0,0-1-2 16,-1 1-1-16,-1-1 0 0,-1-1 0 15,2 1-1-15,0-1-1 0,1 3 2 0,2 0-1 16,3 2 0-16,-1 0 1 0,1 0-3 16,-1 0 1-16,0 0-1 15,0 0-1-15,1 0-1 0,-1 0 1 0,1 0-1 16,-2-2 2-16,2 2 1 0,-1 0 0 15,0 0 1-15,0-1-1 0,-2-5 1 16,3 6-1-16,-1 0 2 0,-1-1 0 16,1 1 0-16,0 0 1 0,1 0 0 0,0 0 0 15,0 0 2-15,0 0 1 0,0 0 5 16,0 0 2-16,0 0 1 16,-2-2 0-16,2 2-1 0,0 0-2 15,0 0 2-15,1 0-2 0,-1 0-2 0,1 0-4 16,0 0-2-16,3 3-2 15,0-2 0-15,2 2 2 0,2 2 0 0,1 1 2 16,3 1 1-16,0 2-2 0,1-1 4 16,-2 0 6-16,0-1 4 15,1 2 6-15,0-4 0 0,-2 3-2 0,0-2-1 0,0-2 0 16,-1 1-1-16,-3-3 2 0,0 0 3 16,-6 0 2-16,0-1-2 0,2-1-3 0,-2 2-7 15,0-2-5 1,0 0-3-16,1 0-4 0,-1 1-1 0,0-1-1 0,0 0-3 15,0 0 0-15,0 0 0 16,0 0 0-16,0 0 1 0,0 0 1 0,0 0-1 16,0 1-1-16,-1 0 3 0,1 0-2 0,0 0 1 15,-4 3-1-15,3-3-2 0,1 0-1 16,0 0 3-16,-1 0-1 0,-2 4 2 16,0-3-1-1,-1 1-2-15,-1 2 0 0,-3-1 2 0,-2 2 0 0,0 1 3 16,-4-2 0-16,4 2 0 0,-2 0 2 15,1-1 0 1,0 0 0-16,-3 1 0 0,3-1 0 16,0 0-1-16,-1 0 1 0,0 2 1 0,3-3-2 0,1 1 0 15,3 1 0-15,1-4-1 0,1 2 2 16,1 0 0-16,0-1-2 16,0 1 2-16,0-1 0 0,0-2-1 15,2 0 7-15,-1 0 4 0,1-2 1 0,0 1 2 0,0 1-6 16,0-2-4-1,0 0-2-15,0 0 1 0,0 2-8 16,0-2-8-16,0 0-12 0,0 0-15 0,0 0-4 0,0 0-7 0,0 0-4 16,0 0-4-16,0 0-7 0,0 0 287 15,0 0-175-15</inkml:trace>
  <inkml:trace contextRef="#ctx0" brushRef="#br0" timeOffset="23306.91">24570 17649 1248 0,'-1'0'37'0,"1"-1"-12"16,0 1-23-16,-1 0-6 15,0 0-3-15,-1 1 0 0,-2-1 1 0,-2 1 3 0,-5-1 1 16,0 0 2-16,-6 0 0 16,2 1 0-16,-6-1 0 0,-1 2 0 15,-5-1 0-15,2 1 1 0,1 2 0 16,-1 2-1-16,1-2 0 0,-5 2 0 16,0 1 0-16,0-3 0 0,-2 2 0 0,7-4 0 15,-2 0 0-15,-1 2 0 0,6-3 0 16,-5 0 0-16,1-1 2 0,3 0-1 0,-8-2 0 15,0-2 1-15,3 4 0 0,-4-3-1 16,1 1 1-16,3 0-1 0,3 0 0 16,5 2 2-16,6 2-3 0,5 0 1 15,2 0 1-15,-1-2-1 0,2 1 0 16,5-1 2 0,-1 0-2-16,0 0 1 0,1 0 3 0,0 0 0 0,0 0 10 0,0 0 9 15,0 0 8-15,0 1 4 0,4 2-5 16,-2-3-3-16,1 0-3 0,2-2-3 15,-1 0-2-15,1 1-6 16,3-1-5-16,6 0-4 0,7-1-1 0,8 1-3 16,2-2-4-16,3-1 0 15,-1 1 1-15,-1 0-1 0,-1 2 4 0,-5-1 1 0,-3 2 0 16,0-1 1-16,-3 0-2 31,5 2 0-31,-2-4-1 0,-2 4 1 0,1 0 0 0,0-3 2 0,0 3 0 16,1-2 0-16,-4 0 1 0,-1-3 3 15,-3 2 4 1,0-3 9-16,0 4-1 0,-1-5-2 16,2 2-5-16,1-2-5 0,0 0 1 0,1 1 1 15,-5 2 3-15,1-1-1 0,-2 1-1 16,-3 1-3-16,1-2-5 0,0 2-1 16,-2-1 0-16,0 1 0 0,1 1 0 15,-4 1 3-15,1 0-1 0,-5 1 1 0,4 0 0 16,-3 0 1-16,0-2-1 0,0 2 1 15,-2 0-2-15,0 0-2 0,0-2-1 16,2-1 0-16,-1 3-1 0,0 0-2 16,1 0-4-16,-2 0-7 0,-2 1-6 15,-2-1-4-15,0 0-4 0,1 0-3 16,-3 1-1-16,1 0 6 0,-6 3 9 0,-2-2 8 16,-2 0 7-16,-10 2 2 15,1 0 0-15,-7 0 0 0,1 0 0 16,3 2 0-16,0 0 0 0,0 2 1 15,-2 0-1-15,-2 1 0 0,0-2 0 16,3 0 0-16,2 0 0 0,3-1 0 0,-2 0 0 16,4 2 0-16,-2-4 1 0,3 0-1 15,-2 0 0-15,-3-1 1 0,2 3-1 16,-1-4 0-16,5 0 1 0,1 1-1 16,0-1 1-16,5-1 1 0,3 1-2 15,0-1 4-15,4 2 3 0,2-3 2 0,4 0 4 16,0 0 2-16,-1 0 2 0,0 2 3 15,1-2 5-15,0 0 1 0,0 0 1 16,0 0 0-16,0 0-3 0,0 0 0 16,0 0-3-16,0 0-5 0,0 0-4 0,0 0-3 15,0 0-5-15,1 0 0 0,1 0-3 16,-2 0 0-16,0 0 0 0,0 0-1 16,0 0-5-16,1-2-6 0,-1 4-8 15,0-1-11-15,0-1-14 0,0 0-16 16,0 0-15-16,0 0-21 0,0 0-1 15,0 0 49-15</inkml:trace>
  <inkml:trace contextRef="#ctx0" brushRef="#br0" timeOffset="24937.33">16553 17701 1210 0,'-1'0'80'0,"1"0"23"0,0 0-38 15,0 0-52-15,1 0-8 0,-1 0-2 0,0 0 1 16,0 0-3-16,0 0-1 16,-1 0 0-16,1 0 1 0,0 0 3 15,0 0 1-15,0 0-1 0,0 0-2 16,0 0 0-16,0 0-2 0,0 1-1 0,0-1 1 16,0 1-4-16,1-1 0 0,0 0-1 15,-1 0-1-15,5-1-1 0,-3 0 1 16,4 1 0-16,3 0 1 0,-2-2 3 15,7 2-1-15,2-2 2 0,1 1 1 0,-6-1 0 16,1 0 1-16,-4 2 0 0,1-2-1 16,4 0 1-16,-2 0 0 0,1 0-1 15,-4 1 0-15,4-3 1 0,0 2-1 16,1-1-1-16,3 1 1 16,-3 0 0-16,-1 0 0 0,3 0 0 0,0-1 0 15,-2-1 0-15,4 1 1 0,0 1-1 16,-4-1 0-16,0 1 2 0,0 0-2 0,3 0 0 15,5-3 0-15,3 2 0 16,-1-1-4-16,-1 1-2 0,-2 1-2 16,-6 2 2-16,-1 0 5 0,-6-4 1 0,-5 3 0 15,3 1 1-15,-1-1-1 0,-2 1-1 16,3 1 1-16,-3-1 2 0,-2 0 2 16,-2-1 3-16,0 0 0 0,1 1-2 15,0 0-3-15,0 0-2 0,0-1-1 0,0 0-2 16,-4-5-3-16,1 1 0 0,-1 0-2 15,-1-2 1-15,-6 1 1 0,2-1 3 16,-3 0 3-16,0 0 0 0,3 2 0 16,-1-4 1-16,2 3-7 0,0-1-3 0,-1 2-1 15,-1-2 0-15,0 0 9 0,-1 3 1 16,2 0 0-16,5 1 0 0,0 2 0 16,5 1 0-16,-1-1 0 0,1 1-1 15,-1 0 1-15,1 0 0 0,-1-2 0 16,1 2 1-16,0 0 2 0,-1 0 0 15,1 0 0-15,0 0-2 0,0 0-2 16,0 0 1-16,0 0 1 0,0 0 2 16,0 0 5-16,0 0 1 0,0 0-2 0,0 0 2 15,0 0-3-15,0 0-1 0,0 0 2 16,0 0-1-16,1 2-2 16,1 0-1-16,0-1-2 0,2 1-1 15,2 2 1-15,6-2 1 0,1 5-2 0,3-2 1 16,1 3 1-16,1 2-2 0,2 1 1 15,0-2 0-15,1 4 0 0,0-4 0 16,-2 2 2-16,-4-1-3 0,-2-2 1 0,-3 1 2 16,-3-1-2-16,-1-2 0 15,1-2 2-15,-4 0-1 0,0-3 2 0,-3-1 1 16,0 0 5-16,0 0 6 0,0 0 0 16,1 2-3-16,-1-2-8 0,0 0-9 0,0 0-7 15,-1 0 1-15,-5 3 1 0,4 0 3 16,-4-2 4-16,-3 8 2 0,0-4 0 15,-2 4 0-15,-3 4 2 0,0-2-1 16,-1 1 0 0,-3-1 1-16,5 1-1 0,0 0 0 15,1-2 1-15,3 0-1 0,1-3 0 0,3 1 1 0,0-5 0 0,2 1-1 16,1-1 2-16,-1-1-1 0,3-2 1 16,0 1 0-16,0-1 0 0,0 0-3 15,0 0 0-15,-1 0-6 0,1 1-11 16,0-1-11-16,0 0-19 15,0 0-18-15,0 0-15 0,0 0 307 0,0 0-183 16</inkml:trace>
  <inkml:trace contextRef="#ctx0" brushRef="#br0" timeOffset="40758.76">2227 7153 895 0,'-1'3'36'0,"-2"-2"1"0,-2 2-12 15,0-3-15-15,-1 2 0 0,-2 1 4 16,-3-3-1-16,-1 0 5 0,-4 0 3 16,1-3 1-16,-2 3 4 0,1 0 3 15,-1 0-1-15,-2 0-1 0,-3-2-4 16,-1 0-7-16,-4 1-5 0,-4-2-2 15,1 0-5-15,0 0 0 0,-1 1 1 0,3 2-4 16,1 0 1-16,-1 0 0 0,2 0-1 16,4-2 0-16,2 0 1 15,7 2-5-15,4-1-4 0,2 1-7 0,7 0-12 16,0 0-13-16,-3 0-22 0,3-3-46 0,4 1-58 16,4-4-65-16,6 0 113 15</inkml:trace>
  <inkml:trace contextRef="#ctx0" brushRef="#br0" timeOffset="41232.62">3465 7142 1018 0,'2'2'8'0,"-3"-2"-22"0,3 0-5 16,-4 0 2-16,-1-2 14 0,3 2 2 15,-3 0 5-15,1 2 4 0,-1 0 5 16,-11-2 4-16,1 2-5 0,-8-1 0 15,-6 1-4-15,-4 0-2 0,-5-1-1 16,-5-1-1-16,-3-1-1 0,1-3 0 0,-3 0 1 16,5 0-1-1,-2-4-3-15,4 2-4 0,4 2-9 0,2-3-16 0,3 1 777 16,3-1-550-16</inkml:trace>
  <inkml:trace contextRef="#ctx0" brushRef="#br0" timeOffset="82930.89">14852 14266 2062 0</inkml:trace>
  <inkml:trace contextRef="#ctx0" brushRef="#br0" timeOffset="83089.14">13700 15441 2362 0,'-17'21'-26'0</inkml:trace>
  <inkml:trace contextRef="#ctx0" brushRef="#br0" timeOffset="89424.19">18285 164 1849 0,'25'-2'-14'16,"11"3"-11"-16,10 7 1 0,16 11 11 15</inkml:trace>
  <inkml:trace contextRef="#ctx0" brushRef="#br0" timeOffset="107972.22">6995 8123 718 0,'0'0'34'0,"0"0"9"0,0 0-17 0,-1 0-15 16,-4-1 4-16,-1 1 1 0,-2 1-4 16,-1 0-4-16,-5 3-2 0,-1-1 0 15,-7-2 1-15,-2 3 0 0,-4 0-2 16,-2 1-1-16,-3-1-1 0,-2 0-1 16,-5-1 0-16,-2-3 1 0,-4 1-1 15,-8-1-1-15,-5 0 1 0,-2 0-1 16,-3 0-1-16,1 0 0 0,-2-3-1 15,1 3-1 1,-3-4 0-16,0 1 0 0,1 1 0 0,-1 2 2 0,6-1-1 0,3 1 1 16,8-2 0-1,0 1 0-15,7 1 0 0,3 0 0 0,7 3-1 0,3-2 1 0,8 4 0 16,1-2 3-16,3-2 2 16,5 2 2-1,0-2 2-15,6 1 2 0,3-1 0 0,-1-1-1 0,5 0 1 0,0 0-2 16,0 0-3-16,0 0-5 0,0 0-7 15,0 0-10-15,0 0-10 0,0 0-11 32,3 0-5-32,-1 0-2 0,1 0-5 0,1-1-4 15,5-2 30-15</inkml:trace>
  <inkml:trace contextRef="#ctx0" brushRef="#br0" timeOffset="108537.51">7579 8240 872 0,'32'26'74'16,"-63"-51"-48"15,31 25-39-31,1 1 0 0,-1-1 4 16,1 0 3-16,-1 0 4 0,0 0 2 16,0 0 0-16,0 0-1 0,0 0-5 15,0 0-8-15,0 0-13 0,0 0 0 16,0 0 10-16</inkml:trace>
  <inkml:trace contextRef="#ctx0" brushRef="#br0" timeOffset="113227.89">27329 17692 465 0,'0'0'61'16,"0"0"38"-16,-2 0-30 0,2 0-41 0,0 0-1 16,0 0 6-16,2 0 4 0,-2 0-2 15,0 0-5-15,0 0-9 0,0 0-9 16,0 0-5-16,0 0-5 0,-4 0-2 15,-1 2 0-15,-5 1 1 0,-5-1-1 16,0 0 3-16,1 1-3 0,-4 1 0 16,1-2 0-16,-5-2-3 15,-4 0 1-15,-2-4 1 0,-7 0 0 0,0-1 1 16,0 0 2-16,4 0-1 0,2 2 0 16,4 0 0-16,0-2-1 0,0 1 0 15,2 1 1-15,-3-1-1 0,4-1 0 16,1 2-3-16,3 0-2 0,3 0-1 0,0 2-1 15,3-1 1-15,3 1 3 0,0-1 0 16,4 2 2-16,1 0 0 0,-2 0 1 16,2 0-1-16,1 0-1 0,-2 0-3 15,6 2-13-15,1-2-30 0,-1 0-40 0,0 1-51 16,-1-1 69-16</inkml:trace>
  <inkml:trace contextRef="#ctx0" brushRef="#br0" timeOffset="122811.78">30334 11220 994 0,'1'0'19'0,"1"0"-14"16,-2 0-11-16,-2 0 1 0,4 0 10 16,-2-1 9-16,0 1 5 0,-2 0 7 15,2 0 3-15,-1 0 0 0,1 0-2 16,0 0-2-16,-1 0-5 0,2 0-3 15,-1 0-4-15,0 0-7 0,-3 0-2 16,1 0-3-16,-3 0-2 0,-4-2 1 0,-6-1 0 16,-8 2 0-16,-5-4 0 0,-3 2 0 15,-1 0 0-15,1 0 0 0,-2-1 0 16,0-1-1-16,1 1 1 0,-5-1-1 16,0 1 0-16,-3 0 1 0,-1-1 0 15,-2 1-1-15,-4-2 1 0,-8 1 0 16,-1 0 0-16,-1 3 0 0,2-4 1 15,1 3 2-15,3-3 2 0,1 1 1 0,-4 0-1 16,-3 1-2-16,-7-2 0 0,-5 0-1 16,-1 2-1-16,5-1 1 15,6 2-2-15,3 1 0 0,4 2 1 0,-4 0 5 0,-8 0 1 16,-7 0 2-16,-2 2-2 0,2 1-5 16,9 0 0-16,5 0 1 0,3-1 1 15,1 1 2 1,-4-2 7-16,-7 2 5 0,0-1 4 0,-2-1-3 0,1 2-6 15,5-3-4-15,4 0-4 0,2 0 4 16,1 0 10-16,0 0 3 16,-4 0 1-16,-2 0-3 0,3 2-12 15,4-1-3-15,2 0-3 0,5 0-2 16,0 1 2-16,3 0-2 0,0-2 10 16,2 2 5-16,-1 0 3 0,0 0 0 0,-2 1-11 15,-2-1-4-15,1 2-3 0,4 1 1 16,2-3-1-16,3 3 0 0,0-1 1 15,1 1 0-15,2 0 0 0,0 1-1 0,2-4 2 16,-3 1-2-16,-2 0 1 0,-3 0 0 16,-6-1-1-1,-2 1 1-15,-1-2 1 0,4 1-1 16,2-2 9-16,1 1 6 0,4-1-3 16,1 1 3-16,0-1-10 0,4 1-5 15,0 0 0-15,-2-1 0 0,-1 3-1 0,-3-3 1 16,-2 3 0-16,4-1 0 0,-2-1 0 15,4-1 1-15,3 1 0 0,-2-1 7 16,7 0 1-16,0 0-2 0,1 0 0 16,5 0-6-16,1 0-1 0,3 0 1 15,-1-1 1-15,2 0 0 0,3 1-1 0,0 0 1 16,3 0-1-16,-1-1 0 0,2 1 0 16,2-1 0-16,4 1 1 0,-1 0 0 15,1 0 0-15,0 0 8 0,0 0 4 16,1 0-2-16,0 0 2 0,-4-3-6 15,2 3-4-15,2 0 1 0,0 0 0 16,2 0-1-16,-2 0 1 0,2 0-1 0,-1 0 0 16,-1 0-2-16,0 0-4 0,0 0-5 15,0 0-2-15,0 0-1 16,-1 0 1-16,1 0 1 0,3-3 4 16,-3 1-1-16,0 0 2 0,0-1-1 15,0-2 0-15,4 1-1 0,-4-2-1 0,2-1 1 16,-1-3 1-16,-1-1 1 0,1-6 0 15,2-1 0-15,1-1 0 0,-1 0 1 16,1-4 0-16,-2 4 2 0,-1-3-2 16,0-5-10-16,-1-8-15 0,-2-9-22 0,-4-10-19 15,1-11-22-15,-7-6-16 0,3-2-4 16,-2 5 0-16,-1 4 22 0,-1 7 30 16,1 9 26-16,3 9 29 0,1 8 15 15,6 9 10-15,1 5 4 0,0 3-2 0,1 1 0 16,1 6-2-1,-2 1 0-15,1 6-2 0,0-1-6 0,0-1-2 0,0 1-7 16,0 1-4-16,1 1-5 0,-1-1-3 16,0 0-2-16,0 0 1 0,1 3 1 15,5-1 0-15,-3 2 2 0,6 1 3 16,1 2 2-16,0 1 5 0,2-1 5 0,3 2 0 16,3-2 3-16,3-1 1 15,5 1 0-15,1-3-2 0,3 0-1 16,6 0-3-16,1 1-2 0,7-1-3 15,3-1-1-15,5 4-1 0,3-3 0 16,-3 3-1-16,-4-1 0 0,-7-3-1 0,-3 1 0 16,0-2 2-16,0 0 6 0,1-1 3 15,6 3 3-15,7-4-1 0,9 3-5 16,4-1-4-16,-1 2-1 0,-8-4-2 0,-5-2 1 16,-2 0 5-16,-3-1 5 15,0-1 7-15,2-2 12 0,4-3 0 0,5 3 1 16,2-4-5-16,1 2-12 0,0 2-5 15,1-6-6-15,8 7-3 0,9 0-1 0,7 1 1 16,3 4-1-16,-4 0 0 0,-6-2 1 16,-1 2-1-1,-1 2 0-15,7-2 0 0,6 2 0 0,-7 1 0 0,-4 1 0 16,-13-1 0-16,-7-2 0 0,-2 0 0 16,0 1 0-16,6-2 1 0,6 1-1 0,-1-1 1 15,-5 0-1-15,-9 0 1 0,-7-4-1 16,-1 1 1-16,4 0 0 0,5-2-1 15,7 3 0-15,3-2 1 16,4 1-1-16,-4-1 0 0,-8-1 0 16,-14-1 12-16,-10 1 12 0,-4 1 9 0,1-1 1 15,0-2-11-15,0 0-12 16,1 1-9-16,-1 0-1 0,4 2-1 16,2-2 0-16,1 1 0 0,4 1 0 0,4-1 0 0,-2 1-1 15,-1-2 1-15,-4 3-3 0,-1 0-1 16,2-1 1-1,2 2-2-15,-3-1 3 0,-5 0 1 0,-1 1 1 0,-2-2 0 32,0 0 0-32,-1 1-1 0,-2 0 1 0,-8 1 1 0,-4 0 0 0,-2 2 0 0,-3-1 1 31,-4 0-2-31,1 1 0 0,-2 0 0 0,-1 0-2 0,1 0 1 0,0 0 0 16,-3 0-1-1,0 0 2-15,2 1 0 16,-1-1 0-16,1 0 1 0,-2 0 0 0,0 0-1 15,3 0 1-15,-3-3-1 0,5 3-1 16,-1 0 1-16,-3 0 0 0,6 0 0 16,-4 0 0-16,2 0 0 0,3 2-1 15,-5-1 0-15,1-1 0 0,-4 0 0 16,3 0 0-16,1 0 0 0,-1 0-1 16,2 2-2-16,0 1-2 0,1-2-4 0,2 3-4 15,0-1-1-15,4 3-4 0,-2-1-1 16,-1 6 3-16,5-2 1 0,-3 0 7 15,-2 0 5-15,-1-5 2 0,-2 0 2 16,-1-1 0-16,-1-1 0 0,1-1-1 16,-4 2 1-16,0-1 0 0,2 1 0 15,-1 1 0-15,2-4 0 0,-2 4-3 16,-1-3-4-16,0 0-5 0,2 2-4 0,-1 1 0 16,2 3 2-16,-1 2 2 0,2 1 2 15,0 1-1-15,0 3 1 0,0 0-2 16,-1 1 0-16,0 3 1 0,-3 0 2 15,0 1 3-15,1 3 1 0,-1-1 3 16,0 0-1-16,-1 0 1 0,0 1 1 16,-1 1-1-16,0 2 1 0,0 0 1 0,1 2 0 15,-1 1 0-15,0 1 0 0,2 0 0 16,-1 0 1-16,1 0 0 0,0 1-1 16,2-3 0-16,-2 2 0 0,0-3 0 15,-1-1 0-15,0 0 1 16,1-2-1-16,0-3 0 0,0-1-1 0,-1-2-1 15,-1-4 0-15,0 0 1 0,0 1 0 0,0-1 1 16,-1 1 0-16,0-4 0 0,0 2 0 16,-1-2 3-16,2 1-2 0,-1 0 1 15,1 0 0-15,0-1-2 0,0 1 2 16,1 0-1-16,-1-2 0 0,2-4 0 16,-1 1 0-16,-1 0 0 0,1-2 0 0,0-2 1 15,0 1 0-15,-1-1 0 16,0-2 1-16,0 1 1 0,0 0 5 15,0-1 2-15,0 0 2 0,0 1-1 0,0-1-1 16,0 0-2-16,0 0-3 0,0 0-1 16,0 0-4-16,0 0-2 0,0 0 0 15,-1 0-3-15,1 0 2 0,-1 0 0 16,1 0 0-16,-1 0 0 0,1 0 0 0,-1 0-2 16,-5 1 1-16,4 0 0 0,-3 1 0 15,1 2 2-15,-3-1 0 0,-1 2-8 16,-3 1-9-16,-3 0-19 0,-2 2-23 15,-5 2 34-15,3 0 1 0</inkml:trace>
  <inkml:trace contextRef="#ctx0" brushRef="#br0" timeOffset="127109.6">28045 10216 767 0,'0'0'29'0,"0"1"8"16,1-1-24-16,-1 1-10 0,2 2 2 15,0 2-4-15,0 4-1 0,3 3 0 16,1 7-1-16,2 5 0 0,1 5 1 16,2 6-1-16,-1 3 2 0,2 3 4 15,-2 1 3-15,-1 2 6 0,2 3 4 16,0 4 2-16,-1 5 2 0,0 7-2 16,-2 3-1-16,-1 3-1 0,-2 1-4 0,0-1-4 15,-3-3-1-15,5-2 0 0,-2-3-3 16,-1-5 2-16,4-7 0 0,-6-11 1 0,6-8 4 15,-4-11 1-15,-2-8-3 16,3-4-3-16,-5-6-1 0,0-1-1 16,0 0 2-16,0 0-8 0,-3 1-6 0,0-5-24 15,5-6-73-15,1-15 67 0</inkml:trace>
  <inkml:trace contextRef="#ctx0" brushRef="#br0" timeOffset="128932.96">28179 10447 1256 0,'28'10'103'15,"-29"-10"-74"1,2 0-29-16,-1 0-9 0,-25-11 9 0,28 10 0 15,2 0 0-15,2-1 0 0,4-1 0 32,3 0 0-32,1 0 1 0,2-1-1 0,-2 2 1 15,-2-1 0-15,2 3 0 0,-4-3 0 16,4 1 2-16,0 1 3 0,-1-2 2 16,5 2 2-16,-1-3-3 0,1 0-3 15,2 1-2-15,3-1 0 0,1 2-1 16,6-2 2-16,1 3-3 0,0 1 1 15,9 0 1-15,1 0-2 0,5 0 1 0,3 0 1 16,-7 0-1-16,-5 1 3 0,0 0 1 16,-1-1-1-16,7 2 2 0,1-1-1 15,2-1 1-15,2 3 4 0,4 0 1 16,4 0-1-16,0-1-1 0,-4-1-2 16,-6-1-5-16,-5-1-1 0,0-4 4 0,-2 3 4 15,4-2 3-15,1-2 1 0,2 4-4 16,5-5-4-16,3 1-3 0,-1 1 0 15,-4-4 1-15,-3 2 2 0,-3 0-1 16,3-1 0-16,4 3 0 0,3-2-3 16,3-1 1-16,8 5 0 0,-1-3-2 15,-4 2 2-15,-5-1 4 0,-10-3 3 16,0 3 0-16,2-3-1 0,1 0-6 16,3 1-2-16,3-2 0 0,1 3 3 15,3 0 4-15,1-1 1 0,-6 3 1 0,0-3-3 16,0 1-4-16,2 2-1 0,2-2-1 15,3 2 1-15,7 0-1 0,1 1 0 16,1-1 1-16,-2 4-1 0,-8-3 0 16,2 2 1-16,-7-1-1 0,2 2 0 0,1 0 0 15,3 0 0-15,-1 0 0 16,2 0 1-16,-8 0-1 0,-9 0 0 0,0 1 1 16,-9-1-1-16,-2 0 9 0,-3-1 11 15,-5-2 4-15,-2 0 2 0,3 1-10 16,1 1-8-16,0-2-6 0,6-1-1 0,1 1 0 15,2-2 0-15,-1 0 1 0,0 0-2 16,-8 1 1-16,-1-2-1 0,0 3 0 16,-1-3 0-16,0 3 0 0,2-2 0 15,-1 3 0-15,-5 0 0 16,0 2 0-16,-5-4 0 0,-2 3 0 0,0 0 0 0,1 1 0 16,-4 0 0-1,-1 0 0-15,-4 0-1 0,-3 0 1 0,-2 0-2 16,1 0-2-16,-1 0 0 0,-1 1-4 0,0-1-3 15,0 0-4-15,0 1-3 0,0 1-1 16,0 0 2-16,1 0 2 0,-1 1 4 16,0 3 3-16,1 3 2 0,1 2 4 15,3 5 2-15,0 3 0 0,3 4 0 16,1 1 1-16,1 5-1 0,4 3 0 0,-5 2 1 16,2 6-1-16,4-1 0 0,-8 4 0 15,19 3 0-15,-6 1 0 0,-2 4 0 16,5-2 0-16,-12 2 0 0,4-1 0 15,2-1 1 1,-1-2-1-16,2-1 1 0,-11-5-1 0,3-2 1 0,-3-3-1 16,3-5 0-16,6-1 0 0,-13-3 1 0,8-5-1 15,-11-2 0-15,3-7 1 0,-3-1-1 16,1-5 0-16,1-1 0 0,-1-4 2 16,1-1 5-16,0 1 2 0,-1-1-1 15,-5 1-3-15,4-2-3 16,0 0-4-16,-8 0 0 0,15 0 1 0,-7 0-1 0,-1 1-1 15,0 1 0-15,-1 1-2 0,-2-2 0 16,3 1 2-16,-6 1-1 0,-2 1 1 16,-4 3 2-1,-11 1 0-15,3 0 0 0,-5 0 1 0,-5 0 0 16,-2-2-1-16,-8 0 1 0,0 1-1 16,3-1 0-16,7 3 1 0,-3-4 0 0,1 3 0 15,-1-1 0-15,0-3 0 0,-4 2 0 16,-3-2 1-16,-3 1-1 0,-11-3 0 15,-1 2 1 1,-1-4-1-16,2 2 2 0,8-2-1 0,4 0 0 0,3 0-1 0,0 0 2 16,0 0-2-16,1-5 0 0,-3 3 0 15,-4 0 0 1,-8 0 1-16,-6-2 1 0,-1 1-1 0,2-2 0 0,5 2 1 0,2-2-2 16,0 0 1-16,1-2 0 0,0-2 0 15,-3 1 0-15,-7-1 1 0,-1 1-1 16,3 3-1-16,5-4 2 0,9 1-2 15,2 1 0 1,3-1 1-16,2 2-1 0,0 2 0 0,-4-1 1 0,-2 4 0 16,-5-1-1-1,-7 2 0-15,1 0 0 0,1 0 0 16,3 2 1-16,6-1-2 0,1-1 1 16,2 3 0-16,0-2 0 0,-3 0 1 15,-6 0-1-15,-7 2 1 0,-2-3 0 16,-1 2 0-16,6 0 7 0,4-1 3 0,2 0-1 15,4 0 0-15,3 1-8 16,0 1 0-16,-1 0-2 0,-6 0 0 16,-5 0 1-16,2 0-1 0,-1-2 0 0,6 1 1 15,2 0-1-15,1-2 2 16,3 0 0-16,2 0-1 0,3-4 1 0,2 1 0 16,-3 1 7-16,-1 0 2 0,-5-1 2 15,-1 2-1-15,5 0-8 0,-2 0-1 16,6 0-3-16,3-1 1 0,-2 2 0 0,5-2-1 15,0 0 0-15,1 0 1 0,0-1 0 16,3-1-1-16,-3-1 9 0,2 2 2 16,1 0 1-16,-5 0 4 0,1-1-9 15,-2 1-4-15,1 2 1 0,6-4-3 0,2 4 0 16,5-1 0-16,3 1-1 0,-3 1 0 16,-1 0 0-16,-1 0-1 0,1 1 1 15,0-1 0-15,2 2 0 0,2 0 0 16,0 0 0-16,3 0 0 0,2-2 1 15,0 0 0-15,2 1 0 0,0 1 0 0,-2-1 0 16,3 0-1-16,-2-1 0 0,3 2 1 16,1-2-1-16,-1 1 0 0,-1-1 0 15,0 2 0-15,3-2 0 16,2 1 0-16,-8 0 0 0,6 0 0 16,-1 0 1-16,2-1-1 0,2 0 2 0,0 0 0 15,0 0-2-15,0 0-5 0,0 0-11 16,0 0-15-16,0 0-13 0,0 0-15 15,0 0-28-15,-2 0-9 0,2 0 46 16</inkml:trace>
  <inkml:trace contextRef="#ctx0" brushRef="#br0" timeOffset="205267.95">5992 8254 1075 0,'0'0'31'0,"0"0"-18"0,0 0-8 0,-1 0-7 0,1 0-5 16,0 0-1-16,2 0 2 0,0 0 4 15,-2 0 3-15,0 0 2 0,-2 0-1 16,1-3 1-16,1 2 0 0,0-1 10 16,1 2 7-16,-1 0 0 0,2-3 0 15,-2 3-8-15,0 0-5 16,0 0-6-16,-2-2-5 0,2 2-10 0,0 0-19 16,0 2-30-16,0-2-95 0,0-2 95 0</inkml:trace>
  <inkml:trace contextRef="#ctx0" brushRef="#br0" timeOffset="-207732.22">14901 8149 970 0,'1'-1'33'0,"0"1"-7"0,-1-3-18 16,0 2-17-16,-2-3 0 0,-1 0 0 16,-2-1 5-16,-1 2 3 0,0-2 7 15,-2 1 8-15,-1 2 6 0,-2-3 8 16,-5 3-3-16,-3-3 1 0,-4 2-1 15,-5 2-2-15,-3 1 3 0,-2 0-1 16,-8 1-5-16,-2 1-5 0,-7 0-7 16,-11 3-6-16,-2 1 1 0,-4-2 0 15,-1 1-1-15,5 0 0 0,3 0 1 16,1 3 0-16,3-2 2 0,-6-2 0 0,-6-1-1 16,0 0 1-16,-3 0-1 0,9 1-1 15,6 1 2-15,-1 0 1 0,8-4-2 16,0 4 2-16,-1-5 0 0,-1 0 0 0,-2 1 6 15,1-1 5-15,6-1-1 16,9-1 0-16,10-1-5 0,7 2-6 0,5 1-1 16,4 0 0-16,4-1-2 0,3 1 7 15,4 0 7-15,0 0 6 0,-1-2 4 0,1 2-1 16,1 0-8 0,0 0-5-16,3-4-4 0,1 2-6 0,3 0-1 0,4-1 0 15,3 0-2-15,7 0 1 0,4 0-1 16,9 3-1-16,6-1 2 0,4 1 0 15,5-2-1-15,-3 1 1 0,-2 1 0 16,2 0 0-16,1 0 0 0,3 1 0 16,6 2 0-16,3 0 0 0,4 0 0 15,4 3 0-15,-2 0 0 0,-3-1-1 16,-9 2 0-16,-2-1 1 0,2-1 1 16,1 1-1-16,-2-2 0 0,3 2 0 15,-6-3 0-15,-3 1 0 0,-4-1 0 16,-10-2 1-16,-9 1-1 0,-10 1 2 0,-3-3-1 15,-5 0 0-15,-4 0 2 0,-1 0-3 16,-1 0-5-16,1 0-4 0,-1 0-8 16,-1-1 3-16,-2-1 0 0,-4 2 3 15,3-1 5-15,-9 1 1 0,-6 3 3 0,-8-2 2 16,-16 1 2-16,-6-2 0 0,-2-2-1 16,-8-1 1-16,-1 1-1 0,3 1 0 15,-1-2 0-15,4 3-1 0,2-1 0 16,-12-2 1-16,-2 3-1 0,1 0 1 15,-2 0-1-15,19 0 0 0,4 3 0 0,5-2 1 16,5 4-1-16,4-2 0 0,4-2-2 16,4 1-11-16,4 0-14 0,2-1-16 0,4 0-19 15,3 2-13-15,2-3-7 0,6 0 16 16,0 0-105-16,-6 3 115 0</inkml:trace>
  <inkml:trace contextRef="#ctx0" brushRef="#br0" timeOffset="-207017.13">14677 9299 1082 0,'11'24'51'0,"-151"7"-6"47,93-17-33-47,-3-5-2 0,-1-4 5 15,-4 2 12-15,-2-2 14 0,2-2 2 0,-6-1 5 16,4-1-10-16,-2-1-10 16,-7-1-4-16,-1-1-8 0,-3-1-3 15,5 2-6-15,7 1 0 0,4 0-5 16,2 0 0-16,4 0-1 0,3 0-1 0,3-2 1 15,4 4 0-15,2-1-1 0,2-1 0 16,7 3 2-16,7-2-2 0,8 1 0 16,5-2 1-16,7 0-1 0,0 0 7 15,0 0 0-15,0 0 1 0,0 0-1 0,2 0-4 16,4 0-1-16,7-3-2 16,13 0 2-16,10-2-7 0,10 1-7 0,6-3-4 15,4 1-2-15,2-3 7 0,5 1 6 16,0 3 5-16,10-4-4 0,9 1-15 15,0 1-13-15,4 1-7 0,-7-2 3 0,-1 4 14 16,-4 1 10-16,5 2 5 0,-10 1 0 16,-7 0 2-16,-5 0 2 0,-7 0 1 15,-8 0 1-15,-2-2 1 0,-9-1 0 16,-6 3 0-16,-6 5 1 16,-6-4-1-16,-6 1-3 0,-5-2-4 0,-2 0-5 15,-1 0 0-15,-5 0 1 0,-8 5 7 0,-6 1 5 16,-9-1 6-16,-7 2 2 15,-8-5 1-15,-6-1-2 0,-6 0-4 16,-8-1-2-16,-2 0 1 0,-6-4-1 0,1 1-1 16,7 0-3-16,-1-3-23 0,7 4 4 15,-1-2 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40:52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27442 10006 862 0,'-1'0'23'0,"-1"1"-9"0,-2-1-7 0,2 0 4 16,0 0 8-1,0 0 12-15,1 0 11 0,-1 0 7 0,2 0 8 0,0 0-4 16,0 0-8-16,0 0-6 0,0 0 4 0,0 0 6 16,0 0 10-16,0 2 5 15,5 0-14-15,5 1-15 16,5 6-17-16,3 2-14 16,9 7-4-16,5 3 0 15,7 9-3-15,8 5 1 0,-1 5 2 0,1 7-2 16,-6 0 2-16,2 7 0 0,-4 3-1 15,-1-1 1-15,2 0 0 0,-8-6 0 16,-6-7-1-16,-2-9 0 0,-8-8 0 0,-4-8 1 16,-3-7 0-16,-5-4 0 0,-3-6 0 15,1-1-4-15,-2 0-3 0,-2-2-6 16,-4-5 2-16,-6-8 3 0,-2-10 5 16,-9-12 7-16,-6-13 1 0,-4-11 1 15,-9-8-2-15,-1-8-3 0,-3-5 0 0,-4 6 1 16,-6 3-2-16,-3 7 1 0,2 2-1 15,5 7 0-15,7 1 1 0,9 12-1 16,8 6 1-16,6 12 0 0,11 8 3 16,4 7 15-16,7 11 16 0,0 0 14 15,-2-3 0-15,5 6-16 0,3 3-18 16,4 10-14-16,9 10-4 0,8 11 1 16,5 8 0-16,10 5 1 0,4 3 1 15,6 1 0-15,4 5 0 0,1 3 1 16,0 6 0-16,-2 5 0 0,6 3 1 15,0-4-2-15,0-3 1 0,2-10 1 16,-7-9-1-16,-5-9 2 0,-7-7 0 0,-12-8 0 16,-7-5 1-16,-9-8 5 0,-5-4 4 15,-6-5 1-15,-3-4 2 0,-1 0-7 16,0 0-9-16,-3-4-7 0,-5-8-6 16,-11-15 3-16,-11-14 5 0,-14-14 4 0,-14-13 1 15,-8-8 1-15,-5-6-1 0,5-2 0 16,3 0 1-16,6 10-1 0,2 9 1 15,-3 5 1-15,-3 4-2 0,0 1 0 16,7 8 1-16,11 8-2 0,11 9 0 16,11 14 1-16,7 6-2 0,5 5 3 0,7 5 5 15,1 0 4-15,0 0 2 0,-1-1-4 16,5 3-7-16,0 4-2 0,5 9-4 16,5 7 2-16,10 15 3 0,12 13 0 15,14 5 1-15,8 8 0 0,2-1 1 16,-4 6 0-16,-1-1-1 0,-1 7 2 15,1 0-2-15,3-6 0 0,-5-9 0 16,-6-13 5-16,-5-12 3 0,-11-9-2 16,-6-7 2-16,-10-8-7 0,-6-2 1 15,-7-8 2-15,-1 0-5 0,0 0-7 16,-1 0-7-16,-6-5-6 0,-11-4 5 16,-13-8 10-16,-10-8 8 0,-13-10 6 0,-4-12 0 15,-3-8-2-15,-2-5-4 0,0-6-2 16,-4 0 0-16,-3 3 1 0,-6 3-2 15,6 6 1-15,8 1 0 0,9 4-1 0,12 5 0 16,10 9 0-16,11 11-1 16,7 9 1-16,9 8 8 0,3 7 26 0,-1-2 11 15,1 2 6-15,2 2-14 0,3 3-28 16,6 2-13-16,9 12-8 0,13 13-1 0,8 13 2 16,10 10 1-16,8 6 2 0,1 1 7 15,3 2 0-15,-5 4 2 0,-4 1 0 16,-1 3-1-1,-2-3 2-15,1-1 0 0,-1-8-2 0,-3-8 1 0,-4-7-1 16,-5-16 1-16,-14-9 1 0,-8-9 1 16,-7-5 1-16,-9-5 1 0,0-1-5 0,0 0-14 15,0 0-12-15,-5-3-7 0,-5-8 2 16,-9-8 14-16,-10-11 9 16,-8-10 6-16,-8-10 2 0,-5-8 0 15,-2-9 0-15,-1-6 1 0,1-3 0 0,-2 0-1 16,-3 5 0-16,1 9 0 0,0 11 0 15,5 8-1-15,13 11 1 0,14 7-2 16,9 10-1-16,11 7 3 16,3 7-2-16,0 1 4 0,0-1-4 0,2 3-1 0,0 4-3 15,9 5-2-15,11 13 0 0,12 11-4 16,13 12 3-16,2 6-2 0,-2-1 5 16,-9-1 15-16,-4-3-15 0,-6 2-41 15,0-1-41-15,3 2-54 0,-3-6 354 0,-4-6-184 16</inkml:trace>
  <inkml:trace contextRef="#ctx0" brushRef="#br0" timeOffset="1203.64">28191 9762 1783 0,'50'36'201'0,"-261"81"-464"47,162-70 264-47,8-3 0 0,1 2 0 15,1 5 0-15,0 7 0 0,-4 6 1 16,-5 1 0-16,-8-2-1 0,-2-2-1 16,3-11 0-16,8-6 0 0,8-8 2 15,9-10 2-15,5-4-1 0,6-6 2 0,9-7-1 16,4-4 0-16,5-3 1 0,0 0 0 16,1-2 5-16,0 0 10 0,0 0-2 15,0-2-2-15,5-2-11 0,8-4-11 16,13-11 1-16,14-9-13 0,14-13-16 0,11-10-18 15,1-7-6-15,-4-1 15 0,-5-3 19 16,-6-3 22-16,-3-2 4 0,2-3 1 16,0 1 4-16,1 2 4 0,-2 4 11 15,-2 8 16-15,-7 8 14 0,-7 10 2 16,-10 10-6-16,-7 6-12 0,-6 7-4 16,-8 7 1-16,-1 5-4 0,0 1-7 15,-3-1-15-15,1 3-21 0,-1 1-14 0,-4 5-3 16,-3 4 5-16,-10 8 10 15,-12 8 11-15,-4 6 5 0,-7 2 0 16,-1 2 1-16,-4 6 0 0,-1 2 0 16,-3 5 1-16,0 5-1 0,-1 7 1 0,-8 4-1 15,-6 5 0-15,-1-4 0 0,6-7 0 16,11-10 1-16,14-11-2 0,10-9 3 16,4-7-1-16,7-5-1 0,5-4 1 15,2-3 1-15,4-6-2 0,2 0 2 16,2-5 2-16,0 0 3 0,0 1 4 0,0-1 10 15,0 0 8-15,2 0 1 0,1-1 7 16,0-2-8-16,6-3-7 0,8-5-5 16,10-8-11-16,9-9-5 0,10-6-2 15,4-5 0-15,5-6 0 0,-1-3 0 0,-2-4 2 16,-5-2-1-16,-3-1 2 0,-3 3-1 16,0 4 0-16,-3 5 2 0,-2 6-1 15,0 4 1-15,-8 8 2 0,-3 6 3 16,-5 5 0-16,-8 6 0 15,-2 4-1-15,-3-1-7 0,-5 3-5 0,-2 2-10 16,0-1-7-16,-2 0-7 0,-2 2-12 16,0 4 2-16,-4 4 4 0,-5 5 10 15,-7 8 16-15,-9 6 7 0,-6 10 1 16,-6 1 0-16,-1 7 2 0,-3 8-1 0,-1 4 0 16,-4 7 0-16,-5 0-1 0,-5-2 0 15,-6-6 1-15,8-9-1 0,9-5 1 16,8-12 0-16,11-4-1 0,5-8 0 15,8-4 0-15,6-5 2 0,5-4 2 16,0-2 0-16,6-3 1 0,-1-1-1 0,-1 0 1 16,2 0 2-16,0 0 4 0,0 0 3 15,-1 0-4-15,5-1-5 0,-1-1-5 16,4-4-3 0,6-6 1-16,13-11 3 0,9-11-1 0,15-10-14 0,11-11-3 0,-1-1-1 15,-1 1 2 1,-9 2 15-16,-12 6 4 0,-6 3 3 0,-4 0 1 0,1 6-2 15,-7 3-1-15,-2 6 0 0,-4 3-1 16,-6 7 1-16,0 4 2 0,-4 6 2 16,-3 5 3-16,-2 4-3 15,0 0-11-15,-1 0-6 0,0 0-13 0,-1 0-14 0,-3 5 5 16,-6 9 2-16,-7 9 8 16,-6 15 16-16,-10 10 5 0,-6 5 0 15,-7 5 0-15,-11 0 1 16,-5 3 0-16,-3-1 0 0,1-3 1 0,8-1-1 0,10-9 0 15,8-9 0-15,9-5-4 16,7-11-9-16,7-4-16 0,2-4-14 0,6-5-16 16,5-2-11-1,2-7-7-15,0 2-8 0,0-2-2 0,-1 0 3 0,-2-3 44 0</inkml:trace>
  <inkml:trace contextRef="#ctx0" brushRef="#br0" timeOffset="73088.77">18671 14592 1267 0,'-5'0'38'15,"-3"0"-6"-15,-10 2-30 0,-4 3-3 16,-5-1 0-16,-8 2 2 0,-3-1-1 16,-3 3 1-16,-5-1 0 0,-1 0 2 15,0 0 5-15,-2-1 3 0,-4 1 1 0,-5-2-2 16,-6 1-2-16,-2 1-4 0,5-3 0 16,0 3 2-16,3-1 4 0,3 0 2 15,0 0-1-15,-3 0-3 0,-1 1-4 16,-4 1-1-16,1 1-2 0,4-1 0 15,7 2 1-15,7-1-1 0,9-1 0 16,4-1 0-16,1-2 0 0,6 1 0 16,-1-3 1-16,4 1 0 0,3-2 0 0,2 0 1 15,2-1-2-15,5 1 2 16,5 0-2-16,3-2 10 0,1 0 11 16,0 0 15-16,1 0 7 0,-1 0-3 0,0 0-2 15,4 0-15-15,0 0-7 0,7-4-5 16,11 1-10-16,9-5-1 0,15-3-9 15,10-4-14-15,8 1-11 0,10-1 2 16,4 4 9-16,5 1 13 0,-2 3 9 16,-3 3 3-16,0 1-3 0,2 3-7 0,8 3-4 15,2 2-3-15,0 2 3 16,-9 1 6-16,-10 1 3 0,-12 0 2 0,0-2 1 16,-9 0 5-16,-6 0 6 0,-4-2 5 0,-8-2 4 15,-11-1 0-15,-9-1-2 0,-4-1-7 16,-8 0-12-16,-4 0-10 0,-4-1-6 15,-15 0 0-15,-6 0 6 0,-12 1 6 16,-8 0 2-16,-1 0 1 0,-6 0 0 16,0 0-9-16,-4 2-10 0,-7 1-11 0,-7 1-11 15,-4 0-9-15,1 2-10 0,2-1-14 16,7 0 741-16,7 1-500 0</inkml:trace>
  <inkml:trace contextRef="#ctx0" brushRef="#br0" timeOffset="74188.36">18458 15621 1665 0,'0'0'40'0,"-1"0"-24"0,0 0-25 16,-1 4-5-16,-2-3 5 0,-3 3 6 0,-3-1 1 15,-2 3 2-15,-3 0 0 0,-3 0 1 0,-3 2-1 16,-6 1 2-16,-1 0-1 0,-1 3 3 16,-10 1 5-16,-3 0-1 0,-15 2 8 15,-11-1 5-15,3 1 5 0,-6-3 7 16,6-3 2-1,9-2-8-15,1-3-7 0,0-1-8 16,4-1-9-16,1 0-1 0,-4-1 0 0,11 0-2 0,3 0 1 0,4 1 0 31,8 2 0-31,5-2-1 0,7 1 2 16,5-1 0-16,5-1 2 0,2 0 2 16,4-1 0-16,-1 1 1 0,1 0 0 15,0-1-1-15,0 0 4 0,0 0-1 16,0 0-2-16,0 0-7 0,0 0-3 15,1 1-4-15,2-1-5 0,-1 0 5 0,1 0 0 16,5 0-1-16,4-1 7 16,8 1-3-16,9-2-3 0,9 0-3 15,7-2-7-15,8 1-3 0,4 1 2 16,0 0 1-16,4-1 4 0,4 3-3 0,2 0-8 16,13 3-10-16,12 1-10 0,3 1 3 15,-2 1 10-15,-7 2 12 0,-14-1 18 16,-2 1 9-16,-6-3 8 0,0 0 2 0,2 1-3 15,-10-2-4-15,-4 1-5 0,-8-1 4 16,-13 2 7-16,-5-2 4 0,-10-1 5 16,-10-1 2-16,-1 0-6 0,-5-2-7 15,0 0-6-15,0 0-16 0,-3 2-7 16,-10 1 0-16,-7 2 0 0,-10 1 8 0,-9 0 9 16,-7 1 3-16,-12 0 3 0,-3-3 1 15,-4 0-5-15,1 0-1 0,4 1-1 16,-4-1-1-16,-5 1 8 0,-12-1 10 15,-8-2 6-15,2 1 5 0,-1-3-7 16,11-2-10-16,12 1-7 0,-3-1-4 16,6 0-2-16,5 2-1 0,-2 0-1 15,7 1 1-15,7 2 0 0,7 0 0 0,10 1 2 16,4-2 5-16,8 3 6 16,3-3 6-16,5 1 4 0,1 1 2 15,5-2-3-15,2-2-5 0,0 0-5 0,0 0-4 16,0 0-3-16,0 0-5 0,0 0-5 15,0 0-10-15,0 0-15 0,0 0-16 16,1 0-18-16,3 0-20 0,-1-2-27 16,6-3-19-16,2-5 555 0,5-4-342 15</inkml:trace>
  <inkml:trace contextRef="#ctx0" brushRef="#br0" timeOffset="75119.32">18281 16773 1469 0,'-2'-1'57'0,"2"1"9"16,-1 0-48 0,0 0-14-16,1 0-10 0,0 0-11 0,0-1-5 0,1 1-2 15,-1 0 9-15,0 0 9 0,0 0 5 16,0 0 2 0,-1 0 4-16,0 0 1 0,-6 0 1 0,2 0 1 0,-7 0-3 15,-3 0 0-15,-4 3-2 16,-8 1-3-16,-5 1-2 0,-8 2 1 0,-8 2 1 15,-3 1 1-15,-1 2 4 0,-2 3-1 16,-1 2 10-16,-2-1 8 0,-1-1 5 0,-2-2 2 31,-3 0-6-31,3-3-7 0,0-3-5 16,7-1 0-16,8-3 1 0,7 0 5 0,4-2 4 16,3 1-1-16,4-1-2 0,2-1-3 15,7 0-6-15,8 0-2 0,0 2-2 16,7-2 0-16,-1 1 3 0,3-1 8 15,0 0 14-15,2 1 1 0,-1-1 1 16,0 0-8-16,0 0-14 0,6 2-3 0,6-2-9 16,11 3-6-16,8-1-7 0,14-2-6 15,10 0-5-15,10-2 1 0,12 1 2 16,4-3 6-16,-3 2 8 0,0-1 5 16,-3 1 2-16,0 0-3 0,8 0-9 15,6 1-5-15,-1-1 0 0,-7 2 3 16,-12 0 10-16,-15 0 4 0,-11 2 2 15,-11-2 6-15,-6 2 6 0,-7-1 1 16,-6 0 2-16,-6-1 5 0,-5 0-13 16,-2 0-14-16,-4 1-17 0,-6-1-16 15,-7 3-9-15,-10 0 8 0,-14 3 15 0,-8 0 6 16,-7 1 17-16,-5 0-13 0,-6-2-18 16,-1 0-25-16,-1-2-31 0,3 2 1 15,6-3-114-15,5 3 126 0</inkml:trace>
  <inkml:trace contextRef="#ctx0" brushRef="#br0" timeOffset="75764.73">18503 18222 1590 0,'1'3'60'0,"-1"0"12"15,-2-1-76-15,-6-1-13 0,-4 1-4 0,-9 0 3 16,-7 3 9-16,-3-2 6 0,-10 2 4 0,-7-4 5 15,-5-1 1-15,-10-1-2 16,-5-5-1-16,-2 1-3 0,2-2 1 16,3-2-2-16,5-2 0 0,6 1 0 0,-1-2 0 15,1 4 0-15,1 1-1 16,0 2 1-16,1 3-2 0,10 0-1 0,6 4-2 16,8-1-2-16,9 1 3 0,3 4 0 15,6-5 2-15,6 3 2 0,4-4 1 16,0 0-1-16,0 2-3 0,0-2 0 0,1 2 0 15,4-2 0-15,5 1-2 16,9 0-8-16,14-1-5 0,13-1-2 0,15-2 3 16,10-3 2-16,2 3 5 0,4-1 1 0,-4 4 3 15,3 2 2-15,8 2 2 0,0 5 3 16,0-2 3-16,-7 3 0 0,-12 2 10 16,-11 1 10-16,-6 1 5 0,-4-1 6 15,-10-1 1-15,-9-1-3 0,-9-4-2 16,-9-4 2-16,-7-3-15 0,0 0-18 15,0 1-21 1,-2 0-24-16,-7 0 3 0,-15-1 11 0,-7 1 11 0,-11 3 21 16,-7-1 8-16,-1-1 1 15,-6 0 3-15,-6-2-3 0,-4-3-6 0,-3-1-2 16,2 0 1-16,6 0-3 0,6 1 1 16,7-1-1-16,4 1 0 0,8 1-6 15,4 2-11-15,3 0-18 0,4 0-24 16,-1 0-35-16,2-1 113 0,1-4-38 0</inkml:trace>
  <inkml:trace contextRef="#ctx0" brushRef="#br0" timeOffset="78223.39">13275 6964 1268 0,'9'-8'45'0,"5"-3"1"0,9-6-40 15,6-1-11-15,8-2-3 0,3 2 0 16,5 1 3-16,1 3 1 0,7 0 0 16,8 3-7-16,7 4-4 0,19 8-2 15,8 6 1-15,9 4 6 0,-4 2 6 16,-6 1 2-16,-9 1 2 0,-4 1 0 16,-1 0 0-16,-9 3 0 0,-1 4 0 15,-8 4-3-15,-6 10-3 0,2 15 0 0,-4 11-1 16,-3 12 3-16,1 8 3 15,-11 9 0-15,-1 17-4 0,-13 10-10 16,-15 7-12-16,-13 0-7 0,-26 2 0 16,-17-8 0-16,-19-7 3 0,-16-15-1 15,-12-23 6-15,-14-15 12 0,-7-23 9 0,-12-15 19 16,2-12 11-16,2-11 23 0,-6-12 11 16,6-12 1-16,2-5-4 0,3-13-15 15,10-4-4-15,0-6 1 0,5-4-1 0,6-4 3 16,16-2-4-16,14 2-7 0,13 0 1 15,14 6 3-15,10 3 1 0,11 1 10 16,10-1 0-16,11-5-14 0,8-6-11 16,10-2-26-16,9-3-13 0,11 5-15 15,5 8 0-15,14 8 9 0,12 9 0 0,9 6 6 16,6 5-16-16,1 4-30 0,-6 3 701 16,1 1-481-16</inkml:trace>
  <inkml:trace contextRef="#ctx0" brushRef="#br0" timeOffset="79095.56">14967 7809 1296 0,'5'10'38'0,"4"5"7"15,3 9-50-15,8 3-3 0,6 2 8 16,3 3-1-16,5-4 2 0,5 3 1 15,7 2 1-15,15 1-1 0,6 4-2 16,20-1 4-16,15 2 3 0,6-2 1 16,11 0-1-16,12 3 0 0,9 1-6 0,8 0 1 15,10 4 1-15,4-2-2 0,0 3 1 16,11 2-1-16,10 2 0 0,-2 5 4 16,14 6-1-16,5 1 0 0,-6 4 0 0,11 1-4 15,-6 4 0-15,7 3 0 0,10 6 2 16,-3 9-4-16,21 8-7 0,-5 9-2 15,9 7-4-15,7 8 4 0,-4 4 11 16,-4-2 6-16,-13-2 9 0,-7-2 4 16,-20 0-3-16,3 4-2 15,-4 0-6-15,-12 2-5 0,3 3 2 0,-10 3-5 16,-14 3 1-16,-2 0 5 0,-10 4 3 0,-11 3 2 16,-3 10-2-16,-3 7-3 15,-3 3-5-15,-4 1 3 0,-5-2 10 16,-17-10 7-16,-8-10 8 0,-3-10 1 0,-10-10-11 15,-6-5-8 1,-14-5-7-16,-10-4-1 0,-7-6-3 0,-7-11 9 16,-5-11 12-16,-7-11 2 0,-2-9 5 0,-3-8-11 15,-3-9-12-15,0-7-2 0,-7-8-1 16,-1-8 0-16,-2-3 1 0,-3-6-1 16,-2 0 1-16,-1-6 1 0,-3-2 0 15,-1 0-6-15,0-1-4 0,0 0-5 0,3 2-1 16,-3-4 6-1,3 0 3-15,2-1 3 0,-4-4 2 0,8-3 6 0,-1-3 7 16,1-4 4-16,4-4 1 0,-4-4-3 16,3-3-4-16,-2-2 0 0,-1 3-2 15,0 0-1-15,-3 4-5 0,1-3-3 0,-5 4-1 16,2 2-1-16,-2 6-2 0,-2 0-1 16,-1 5-1-16,0 3-2 15,1 6 0-15,-1-4-4 0,4 4 0 0,-2 0-1 0,2 0-4 16,-3 0 6-16,0 0 1 15,0 1 1-15,-3 4 3 0,6 7 4 16,4 13-16-16,3 15-16 16,7 21-3-16,-2 10-6 0,5 3 16 15,-1-2 19-15,0-13 11 0,-1-4 2 0,-7-5 1 16,-2-12-4-16,-6-10-1 0,-3-11-3 16,-5-7-5-16,-6-4 0 15,-9-2-1-15,-7-3 5 0,-7-4 14 0,-8-8 9 0,-5-4-2 16,-8-5 0-16,-7-9-7 0,2 1-4 15,4-4-2 1,3 0-2-16,2-1-4 0,5 1-2 0,2 2-4 0,4 3-6 0,6 4-4 16,3 5-7-16,2 3-11 15,7 4-12-15,0 2-18 0,7 1-25 0,2 5 153 0,2 0-43 16,4 3 13-16</inkml:trace>
  <inkml:trace contextRef="#ctx0" brushRef="#br0" timeOffset="80323.34">14148 9109 1176 0,'-1'-5'37'0,"-3"-2"-14"0,0-1-3 16,1 0-1-16,0 2 6 0,2 1 1 16,-1 2-8-16,2-2-5 0,2 2-2 15,0-2 0-15,5 1-1 0,4-2-8 16,6 2-9-16,12-2-10 0,10 4-3 16,7 2 3-16,13 4 5 0,7 4 7 15,4 2 4-15,9 3 2 0,3-3 2 16,3 4 2-16,10 2 0 0,11 2-3 15,9 6 0-15,12 5 0 0,12 7-1 0,12 5 0 16,8 8 0-16,19 8 0 0,6 1 0 16,6 10-1-16,19 5 0 15,-4 5 3-15,13 12 1 0,5 2 2 16,-8 4 8-16,3-4-2 0,-16-1 2 0,2 1-1 0,-3 0-7 16,-5 3-2-16,11-2-2 0,-8-1-1 15,-1 2 0-15,11 4-1 0,-9 2 2 16,11 1-2-1,6 2 1-15,1 6-1 0,15 13 0 0,-10 3 1 0,5 11 1 16,-4 6 0-16,-6 4-2 0,-2-2 3 0,-18 1 9 16,-9-11 8-16,-17-6 6 0,-16-1-3 15,-4-5-7-15,-7 3-10 0,-8 6-4 16,-2 2-1-16,-7 9 0 0,-1 6 0 16,-8 3 2-16,-5 1 0 0,-7 6 3 15,-12-5 0-15,0-1-2 0,-4-6 4 16,-9-9 1-16,-7-12 5 0,-12-13 2 0,-7-10-1 15,-4-13-4-15,-5-13-4 16,-2-10 9-16,-4-12 7 0,-7-13 9 0,-5-7-1 16,-9-12-9-16,-8-9-8 0,-5-6-5 15,-6-5 0-15,-2 0-9 16,1-2-12-16,0 0-19 16,0 0-8-16,0-2 2 0,0-1-1 0,-2-3 13 0,-2-5 6 15,1-6 6-15,-7-12 11 16,2-10 2-16,-1-6 0 0,0-4 0 0,3-8 0 15,-3 0 0-15,1 2-1 0,-1 4 1 0,-1 7-1 16,0 6 1-16,1 4-1 16,1 6-1-16,2 8 2 15,-1 1 0-15,1 6 0 0,3 4-1 0,3 8 2 0,-2-3 2 16,3 6 6-16,0-2 6 0,0 1-4 16,0-1 3-16,-1 1-4 0,6 4-7 15,-2 0 1-15,6 15-4 0,6 14-21 0,3 18-19 16,5 15-1-16,2 10-1 0,2 3 19 15,-2-3 30-15,1-9 11 0,-4-4 1 16,-7-6 3-16,0-4-11 0,-5-4-9 16,-4-8-1-16,-2-11 9 0,-4-12 12 15,0-9 1-15,-1-5-9 0,-3-5-17 16,-5 0-14 0,-9-2 2-16,-7-5 11 0,-12-6 11 0,-7-7 5 0,-8-6-1 0,0-6 1 15,1-3-3-15,2-3-4 16,5-2-1-16,2 2-3 15,-1 1 0-15,4 2-1 0,3 5-3 0,5 2-4 0,2 6-4 16,1 2-11-16,0 4-12 16,2 3-18-1,2 3-22-15,-1 2-10 0,2 4 41 16</inkml:trace>
  <inkml:trace contextRef="#ctx0" brushRef="#br0" timeOffset="81725.37">14367 10126 979 0,'30'13'116'15,"-13"-7"-99"-15,4 1-29 0,7 2-21 16,-15-9 31-16,23 8 1 0,8 5 1 15,2 1 4-15,5 1 6 16,6 3 5-16,7-1 3 0,12 2 1 16,15 5-2-16,7-3-5 0,8 5-3 0,5 5-4 15,17 3-3-15,13 5 3 0,9 4-1 16,16 3-1-16,0 2 1 16,-1 5-2-16,9 2 0 0,2 6 3 0,1 3 1 15,23 6-6-15,6 10-8 0,10 7-9 16,16 10-4-16,-5 8 3 0,12 5 9 0,-9 6 8 15,-1 0 6-15,-1 4 4 0,-4 2 1 16,-4 0 2-16,-13 0-5 0,3 0 0 16,-7 2 0-16,0 1-3 0,4 4-2 15,-13-1 2-15,-3-2 2 0,-6 3 5 0,-8 1 2 16,4 1-1-16,-7 8-6 0,-4 3-2 16,6 10-2-16,-7 9-1 0,-7-1-1 15,3 3 9-15,-12-5 21 0,-14-8 31 16,-8-11 29-16,-17-15 5 0,-10-15-13 0,-5-13-33 31,-10-10-24-31,-7-8-17 0,-6-3-4 0,-5-3-5 0,0 0-10 0,7-1-10 31,2 1-10-31,1 1 0 0,1 4-3 0,-4 4 3 0,-9 1 8 0,3 0 4 16,2-1 11-16,-2-1 6 0,0 2 0 16,-11 0 2-16,-9-6 4 0,-7-5 7 15,-4-8 7-15,-4-13 5 0,-7-6 0 16,-4-9-1-16,-9-9-6 15,-7-10-4-15,-4-9-3 0,-3-2-7 0,-3-4-12 16,0-1-11-16,0 0-14 0,0 0-15 16,0 0-1-1,0 0 0-15,-2-1 6 0,1-2 14 16,-1-2 13-16,-1-3 10 0,-1-3 7 16,-1-6 3-16,1-6 1 0,-2-6 3 0,0-5-1 15,3 0-1-15,-3-3-1 0,1 0-2 16,-1-5-1-16,-3 2 1 0,1-5-1 15,-1 1 0-15,-2-1 0 0,1 1 0 16,-1 4 0-16,-1 1 0 0,1 3 1 0,0 2-1 16,1 4-1-16,1 2 1 0,1 5 0 15,0 6 0-15,1 5 0 0,3 4 0 16,2 2 0-16,2 3 3 0,0 2 3 16,0 1 15-16,0 0 12 0,0 0 7 15,0 1 1-15,0 0-9 0,0 3-13 16,2-1-10-16,1 2-5 0,4 9-1 15,2 12-12-15,2 11-12 0,3 17-2 16,0 8-5-16,3 8 12 0,3 8 16 16,2-3 10-16,-1-4 9 0,-4-9 9 15,-4-10 4-15,-4-13 0 0,-4-10-2 16,-2-12 0-16,-2-8-7 0,-1-5-14 16,-2-2-15-16,-5-2-15 0,-5 0-7 0,-9-4 8 15,-7-4 13-15,-6-3 7 0,-4-11 8 16,2-3 2-16,-1-5-2 0,-3-4 0 15,1-5-1-15,-4-1-2 0,0-2-2 16,-3 1-2-16,4 4 0 0,6 2-2 0,6 7-5 16,7 4-7-16,3 6-3 0,3 7-3 15,4 1-3-15,2 7-1 0,2-2-2 16,0 4-11-16,1 1-7 0,-4 4-5 16,0 3 4-16,-4 3 62 0,-6 0-18 15</inkml:trace>
  <inkml:trace contextRef="#ctx0" brushRef="#br0" timeOffset="82873">14735 11335 1087 0,'8'35'325'0,"13"-26"-207"16,8 2-122-16,15 3-32 0,15-30 18 0,9 34 4 16,6 5 0-16,8 2-1 15,6 2 4-15,1-1 1 0,18 3 3 16,11 1 6-16,2 4 2 15,11 4 9-15,7 6 4 0,7 5 3 0,10 6-3 16,11 7-3-16,5 6 0 0,4 10-5 0,13 4 2 16,3 11-5-16,9 10-1 0,15 11-1 15,-1 11 0-15,20 9 0 0,0 12 0 0,3 8-1 16,-2 2 0-16,-7 7 10 0,-10-2 7 16,-14-6 15-16,-4 0 7 0,-13-9-7 15,-9-7-5 1,0-6-13-16,-9-2-10 0,-11-5 0 15,8-1-3-15,-5 5-1 0,-4 1 0 0,9 10-3 0,2 5-7 0,-2 8-4 16,6 6-5-16,5 9-6 0,-9 4 3 16,-2 6 4-16,-5-3 4 15,-14-9 14-15,-13-8 23 16,-12-13 16-16,-15-14 26 16,-2-15 9-16,-13-15-13 0,-10-18-16 0,-12-8-19 0,-12-6-22 0,-1-4-17 31,-1-1-21-31,2-5-6 0,-7-6 3 0,-1-7 13 0,-9-10 18 15,-6-7 6-15,-9-7-2 0,-8-6-9 0,-3-7-12 16,-8-4-13 0,0-2-9-16,-5-3-3 15,-2-1-1-15,4-3-1 0,-2-6 4 0,1-7 6 16,2-9 11-16,-1-7 13 0,4-6 6 16,-2-6-3-16,1-3-4 0,-5-4-3 15,-1-1 0-15,0 4 4 0,-1 1 5 0,0 2 1 16,0 0 0-16,-2 2 2 0,-2 2-1 15,3 3 0-15,-2 8 0 0,-1 5-4 16,2 7 7-16,-1 10 7 0,1 2 21 16,2 6 29-16,0 0 21 0,0 0 17 15,0 0-6-15,0 0-20 0,1 2-18 16,0 2-18-16,2 0-14 0,1 6-7 0,2 9-9 16,1 12-13-16,0 10-1 0,2 12 2 15,-2 2 5-15,-2-2 27 0,0-7 17 16,-4-11 8-16,0-10-2 15,-1-7-16-15,0-6-15 0,-1-3-9 16,-1-2-4-16,-4-1-2 0,0 1-2 16,-4 0 1-16,-5-3 0 0,-2 1 2 0,-8-3 0 15,-4-2 7-15,-4-4 1 0,-9-3 3 16,-6-4 4-16,5-1-5 0,2-1-3 16,3-5-4-16,9 1-15 0,-3 1-16 15,1-2-16-15,-1 3-24 0,1-1 503 0,2-3-326 16</inkml:trace>
  <inkml:trace contextRef="#ctx0" brushRef="#br0" timeOffset="86630.76">5329 7429 1254 0,'13'1'183'16,"-64"16"-183"-16,34-13-1 15,1-3 0-15,-5-1 0 0,-5-3 1 16,0 0-2-16,-7-4 2 0,-2 1 2 15,1-1-1-15,-5-1 4 0,-5 1 4 16,-4 2-1-16,-3 0 3 0,0 3-4 16,-1 2-4-16,2 0-1 15,-1 0-2-15,2 2 0 0,5 1 0 16,7 4 0-16,10-1 0 0,5-1 0 16,7 3-6-16,5 2-6 0,4 2 0 0,5 3 2 0,2 8 3 15,8 5 7-15,1 11 0 16,7 10 0-16,5 8 1 15,3 7 1-15,3 0-2 0,-1 7 2 16,-7 7 0-16,-4 2-1 0,-4 10 3 0,-6 4-2 0,-4 6 5 16,-2 7 5-16,-4 5 4 0,-2 7 0 15,-4 4-5-15,-1 4-3 0,-4 4-4 0,2 8 0 16,-3 8-1-16,-1 5-1 0,0 6 0 16,1 0 0-16,-2 8-1 0,1 26 16 15,2 6-7-15,2 0 0 16,5-10 19-16,0-39-10 15,-1-24 6-15,-6-13-1 0,-2-5-18 16,1 5-6-16,-5 6 0 0,3 0 2 16,-1-3-2-16,-2-10 4 0,3-8-2 15,1-9 13-15,4-13 12 0,5-18-2 16,3-16 2-16,3-16-14 0,1-7-11 0,1-6 0 16,0-4 0-16,1-4 3 0,1-2 2 15,5-1-3-15,4 0 3 0,6 1 1 16,8-4 2-16,6-1 3 0,10-2 1 15,7-3 0-15,0 0-1 0,9-1-2 16,2-2-3-16,2 0-2 0,8 1-3 16,8 2-1-16,0 3 0 0,-2 2-1 15,-3 3 1-15,-8 1 3 0,-11 2 0 0,-6 3 3 16,-11-1-1-16,-9-1-2 0,-7 1 0 16,-7-1 0-16,-4-2-5 0,-8-2-13 15,0 0-28-15,-1 0-48 0,-3 0 25 16,-10-5 16-16</inkml:trace>
  <inkml:trace contextRef="#ctx0" brushRef="#br0" timeOffset="90761.54">7666 14410 484 0,'-3'0'45'0,"0"0"55"16,3 0-79-16,2 0-12 0,-2 1 22 15,2-1 23-15,0 0 24 0,-2 0 10 16,0 0-7-16,-2-1-16 0,-1 1-19 15,0-4-19-15,3 4-11 0,1 0-4 16,-1 2-4-16,0 0-1 0,0-2-1 16,0 0-4-16,0 0-2 0,0 0-3 0,0 0-5 15,0 0-1-15,0 0 1 0,0 0-2 16,0 0-2-16,0 0-6 0,0 0-8 16,0 0-7-1,0 0-8-15,-1 0-9 16,1 0-8-16,0 0-107 0,0 0 106 15</inkml:trace>
  <inkml:trace contextRef="#ctx0" brushRef="#br0" timeOffset="99908.9">12406 11040 1219 0,'3'-1'37'0,"1"-3"-8"16,-2-1-23-16,10-3-3 0,1-4-2 16,5-6-1-16,6-5-5 0,0-2-8 15,8-6-1-15,0 3 2 0,2 6 5 16,5-2 5-16,3 6 1 0,6 1 1 16,10-1-2-16,3 5 1 0,-1 3-2 0,-5 2 1 15,-7 7 2-15,-3 3 3 0,-4 6 1 16,0 7 1-16,-3 6-7 0,2 11-5 15,0 13-4-15,4 14-4 0,8 12 1 16,-4 11 2-16,-6 6 1 0,-6 10-1 16,-15 4-1-16,-9 0 0 0,-5 0 1 15,-10-10 2-15,-4-1-2 0,-11-9 0 0,-13-4 1 16,-11-4 3-16,-12-10 7 0,-6-6 3 16,-5-11 4-16,1-15 2 0,-1-7 2 0,-1-9 0 15,-6-12 2-15,-7-7 0 0,-2-12-3 16,-1-9-3-1,6-7-2-15,9-8-1 0,0-8 1 0,3-8 0 0,-2-6 0 16,1-1-1 0,3 1 4-16,6 0 0 0,9 3 4 0,9 1 4 0,8 2-1 15,9 4 7 1,5 1 5-16,7 3 7 0,7 4 11 16,7 3 2-16,6 1-4 0,7 0-3 0,6-4-4 15,7 1-6-15,13-2-3 0,6 4-7 0,12-2-7 16,5 4 0-16,0 3-3 15,2 0-1-15,-4 3-3 0,2 4-3 0,2-1-2 0,5 2 0 16,2 5 0-16,-2 7-3 16,-5 1-3-1,-8 5-8-15,-1 7-2 0,-3 2-17 0,5 9-10 0,5 9-3 0,4 10-5 0,-2 11 16 32,-5 10 10-32,-12 8 9 0,-9 5 5 0,-7 7 0 0,-10 5-6 15,-9 2-5 1,-8 8-8-16,-9 0-6 0,-6-1-1 15,-13-1-6-15,-9-3-3 0,-11-2-2 0,-7-3-17 16,-14-2-78-16,-12-3 90 0</inkml:trace>
  <inkml:trace contextRef="#ctx0" brushRef="#br0" timeOffset="100811.51">12111 7499 1264 0,'0'-5'34'16,"0"1"-8"-16,1-2-20 0,3-1 1 16,2-2 0-16,3-3-2 0,6-4-3 15,3-2-1-15,9 0-2 0,8 0 0 0,7 2 0 16,9 1 0-16,2-1 3 0,3 1 5 16,-2 2 4-16,2 2 3 0,-4 3 0 15,-1 3-3-15,3 0-3 0,4 4-4 0,7 2-1 16,-1 5-5-16,-2 3-1 0,-4 2-2 15,-6 7-5-15,-3 0 0 0,-2 5-3 16,-2 7-2-16,-1 7 0 0,1 10 1 0,-3 10 1 16,-6 6 4-16,-11 6 0 0,-10 6 1 15,-15 1 0-15,-13 3 0 0,-9-5 1 16,-13-4 1-16,-6-4 0 0,-7-9 0 16,-1-6 1-16,-4-8 0 0,-2-10 2 15,-2-11 1-15,-4-9 0 0,-7-10 2 16,-4-5-1-16,-3-8 0 15,7-6 6-15,2-3 6 16,4-8 3-16,5-1 4 0,-2-6 4 0,6-3-1 0,4-2 1 16,0-5-2-16,4-1-7 0,8-1-4 15,6-1-1-15,10 3-5 0,6 0 0 0,8 4 5 16,5 1 11-16,6 4 8 0,7-1 9 16,4 2-4-16,7-2-9 15,8-1-7-15,7 2-11 0,7 2-5 0,6 5-1 16,-1 3-4-16,-3 7-3 0,1 3-2 15,-3 5-11-15,-5 5-8 0,1 2-13 0,-7 3-18 16,-2 3-16-16,-3 2-29 0,-3 4 14 16,-5 2-189-16,-7 1 183 0</inkml:trace>
  <inkml:trace contextRef="#ctx0" brushRef="#br0" timeOffset="101489.64">12360 8885 1325 0,'-1'10'85'0,"1"-56"-144"32,7 21 62-32,6-4 5 31,2-2 6-31,3-2 13 0,1 0 9 0,1 1 8 16,8-3 0-16,5 2-9 0,6 2-8 15,2 1-8-15,-2 5-1 0,2 2-1 16,-1 4-1-16,4 4-5 0,1 2-5 15,1 4-5-15,1 1-5 0,-2 5-5 16,-3 2-5-16,-1 4-2 0,-4 5-3 0,-4 3 0 16,-4 6 2-16,-3 5-7 0,-3 8-1 15,-1 7-1-15,-3 9 0 0,-1 9 6 16,-4 8 5-16,-6 9 5 0,-7 6 2 16,-10 3 2-16,-9 1 0 0,-8 0-1 15,-6-6 1-15,-7-1 0 0,-6-6 2 16,-1-7-1-16,-4-10 0 0,-6-13-1 15,0-10 1-15,-1-7 1 0,1-6 2 16,6-6 2-16,3-6-1 0,0-4 2 16,-3-5 5-16,5-8 0 0,-4-5 5 15,3-3 0-15,-3-8-4 0,-1-6 6 16,-1-7 0-16,5-6 2 0,8-3 5 16,9-1-1-16,10-1 4 0,5 0 3 0,7 2 4 15,5 3 5-15,5 0 2 0,7 3-3 16,4-1-8-16,5 0-6 0,10 0-5 15,6 1-3-15,12 1-3 0,6 4-6 16,5 3-3-16,3 3-1 0,4 8-4 0,-1 4-1 16,1 6-1-16,3 5-2 0,1-1-6 15,-1 5-12-15,-8 0-6 0,-14 0-5 16,-13 1-7-16,-9 2-7 0,-5-1-16 16,-2 3-17-16,-5 2 418 0,-4 6-261 15</inkml:trace>
  <inkml:trace contextRef="#ctx0" brushRef="#br0" timeOffset="102060.6">12320 9934 1165 0,'11'-6'44'0,"3"-5"1"16,7-5-30-16,6-3-13 0,2-5-2 0,7-1 0 15,6-7 0-15,3 2 1 0,4 2 5 16,4 2 8-16,1 6 9 0,9 3 6 16,8 1 0-16,-1 5-2 0,0 2-6 15,-4 3-5-15,-8 6-7 0,-1 4 0 16,-5 3 4-16,-4 5 1 16,-7 3-1-16,2 6-9 0,-4 11-16 0,0 13-24 15,-2 17-8-15,-6 10 2 0,-9 8 7 16,-13-3 21-16,-11 2 5 0,-8-2-3 15,-17 3 0-15,-11-1-1 0,-9-5 3 0,-13-8 4 16,3-9 2-16,3-8-1 16,1-11 2-16,3-8 2 0,-4-8 1 0,1-8 3 15,-7-7 9-15,-3-7 3 0,-2-8 5 16,-7-10 1-16,11-3-6 0,1-11 0 16,4-5 1-16,3-3-1 15,-2-6-2-15,3-6 1 0,5-4 0 0,5 0 0 16,8-5 1-16,5 4 0 0,7 0 0 0,10 4 1 15,6 2 1-15,9 4-2 0,6 3-6 16,4 0-4 0,6 2-2-16,8 1-14 0,11 4-7 0,8 4-21 0,8 3 38 0,10 7-7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7T16:42:44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16297 14217 1181 0,'3'0'92'0,"-3"0"-92"0,0 0-22 16,0 0-13-16,-4 0 25 0,-1 0 4 15,-1 0 6-15,-6 0 10 0,-3-1 11 16,-2-1 11-16,0 0 6 0,0 0 1 16,0 1-1-16,-2-1-5 0,-3 0-7 0,-6 1-5 15,-9 0-1-15,-11 1-1 16,-8 0-1-16,-2 0-3 0,-3 0-5 0,2 2-4 15,-5 0-2-15,-7 1-2 0,-17-1 1 16,-8 2-2-16,-6-1 0 0,-2-1-1 16,10 3 1-16,-14-2 0 0,-2 0-1 15,-2 0 2-15,0-1-1 0,18 0 2 16,-1-2 2-16,4 0 0 0,-3-1 2 16,2 0 1-16,15-1 1 0,4-1 0 15,9 2 0-15,1 0 0 0,-2 1 1 16,4 0-1-16,11 0-2 0,7 2-2 0,11 1-3 15,9 1-2-15,4-2 0 0,9 1 0 16,4-3-7-16,6 0-11 0,-1 0-17 16,1 0-29-16,0 0-20 0,0 0-12 15,9-3-4-15,15-5 773 0,13-5-502 16</inkml:trace>
  <inkml:trace contextRef="#ctx0" brushRef="#br0" timeOffset="517.23">15711 13888 904 0,'0'0'88'0,"0"0"92"16,-1 2-133-16,1-1-45 0,0 0 1 16,1 0-3-16,0-1 0 0,0 1 0 15,1 0 0-15,3 4 1 0,-1 1 0 16,4 3 1-16,3 1 0 0,2 2 6 16,5 1 1-16,3 2 4 0,6 3 0 15,2-1-5-15,7 2 0 16,9 0-3-16,9 2-2 0,10 3-1 0,6 0-2 0,0 3 0 15,2-3-1-15,0 4 5 0,-1 0 7 16,1-1 5-16,-6-1 10 16,-4-1-5-16,-13-2-5 0,-9-1-5 0,-12-4-6 15,-10-5 0-15,-6-3 8 0,-8-4 5 16,-5 0-1-16,-4 0-3 0,-10 6-10 0,-8 4-4 16,-13 1 5-16,-14-1 4 0,-5-5 5 15,-6-3 1-15,5-3-3 0,2-1-1 16,2-2-1-16,4-2-2 0,0 0-1 15,3 1-2-15,4 3-3 0,4-3-1 16,1 2 0-16,2 2-1 0,-1-3-7 16,-1 1-11-16,2 3-21 15,4 2-20-15,4 2-26 0,1 2-5 0,-2 3-108 16,-2 0 122-16</inkml:trace>
  <inkml:trace contextRef="#ctx0" brushRef="#br0" timeOffset="1102.57">16491 15106 1314 0,'6'18'76'16,"-6"-17"-126"-16,0-1-9 15,-5-2-21-15,-11-20 41 0,-3 19 17 16,-6-3 5-16,-5 1 13 0,-5 1 2 16,0 0 4-16,-9 1 8 0,-4 1 5 0,-4 2 0 15,-14 0-3-15,-12-3-2 0,-7 1-6 16,-8 0-1-16,2-1 0 0,2-1-2 15,-17 1 1-15,-1-2-1 0,-9 2 1 16,3 2 0-16,2-4 1 0,-6 3 1 16,-1 0-2-16,1 0 2 0,10 4-3 0,5-1 1 15,5 3 1-15,0 4 3 0,3 0 2 16,15 3 1-16,8 0 1 0,10-3 5 16,2 3 6-16,1 0 4 0,3-1 1 15,10 0-7-15,12-1-8 0,11 0-4 16,8-1-2-16,3-4-5 0,3 2-7 0,2-3-11 15,3 0-19-15,3-3-23 0,2 0-13 16,6 0-7-16,6-3 8 0,22-1 128 16,22-5-50-16</inkml:trace>
  <inkml:trace contextRef="#ctx0" brushRef="#br0" timeOffset="1544.83">16171 14857 1098 0,'0'1'64'0,"-1"-1"49"0,0 0-127 15,0 0-49-15,1 0 4 0,2 0 3 16,2 0 11-16,1 0 3 0,4 1 9 16,1 0 10-16,4 3 26 0,-1 0 20 15,1 3 15-15,3-2 7 0,-1 3-13 0,7 1-13 16,7 5-13-16,4 2-3 16,10 0-1-16,4 5-1 0,6 0 0 15,3 0 0-15,-3 1-3 0,-7 0 10 16,-7-5 11-16,-11-1 8 0,-11-4 7 0,-3-4-8 15,-7-3-9-15,-1 0-8 0,-4-2 1 16,0 2-1-16,-3-3-5 0,-4 1-4 16,-4 3-10-16,-10 4-2 0,-9 1 10 15,-12 1 16-15,-7-1 10 0,-6-4 4 16,0-3-7-16,-1-1-11 16,6 1-5-16,3-3-3 0,3 1-2 0,8-1-4 15,0 0-14-15,7-1-32 0,8 2 51 16,2-2-17-16</inkml:trace>
  <inkml:trace contextRef="#ctx0" brushRef="#br0" timeOffset="2552.1">11223 14114 728 0,'-1'0'94'0,"1"-1"132"0,-3 0-191 16,-1-2-36-16,-3-3 0 0,-3 3 2 15,-1-8 2-15,-2 2 1 0,2 2 4 16,-1-2 3-16,-3 3 3 16,-1 0 2-16,1-1 2 0,-7 3-4 0,-3-1-3 15,-6 5-5-15,-6 2-4 0,-2 1-3 16,3 8-3-16,-3-1-4 0,2 2-2 0,5 3-3 16,-1 3-6-16,7 3 1 15,2 4 1-15,4 4 3 0,8 0 10 0,7-1 4 16,8 0 4-16,8 1 4 0,13 3 0 15,9 4 2-15,5-3 3 0,2 0 1 16,1-3 0-16,-2-5-3 0,-2-4-1 0,2-4-4 16,2-4-2-16,0-2 0 0,2-2-3 15,-1-4 0-15,-3-3 0 0,-3-2-3 16,-1-3-5-16,-3-3-6 0,2-4-15 31,-5-7-16-31,1-8-23 0,1-5 343 16,-6-1-218-16</inkml:trace>
  <inkml:trace contextRef="#ctx0" brushRef="#br0" timeOffset="3388.37">11654 14109 1141 0,'0'0'72'0,"0"0"36"0,0 0-78 15,0 0-49-15,0 0-7 0,-2 1-1 16,-1 0 6-16,-3 4 3 0,-6-1 8 15,0 3 14-15,-1 0 13 0,-2 2 6 16,4 1-1-16,0 2-6 0,2 0-6 16,2 3-7-16,-1 2 0 0,2-1-1 15,2 3-2-15,2 4 0 0,3 2-1 16,4 0-3-16,8 4 2 0,2-3-3 16,9-2 0-16,5 0 0 0,2-3-2 0,3-3 2 15,0-2 1-15,5-4 0 0,-3-4 0 16,1-2 1-16,-2-6 1 0,-9 0 1 15,1-7-1-15,-6-2 0 0,2-4-4 0,-2 1 1 16,-6 0 4-16,-3 1 2 0,-7-2 12 16,-3 2 6-16,-2-1 0 15,-1-4 0-15,-5-3-10 0,-2-5-9 16,-6-1-3-16,-8-1-4 0,0 1-6 0,-5 1-1 16,-5 4 0-16,2 1-1 0,-2 3 0 15,3 4 1-15,10 2 1 0,5 3 2 16,6 2 6-16,3 4 3 0,5 1 6 15,0-2 9-15,0 2 2 16,-1 0-3-16,1 0-2 0,0 0-9 0,4-3-1 0,3 2-2 16,5-4 0-16,7 1-6 15,3-3-6-15,6 0-5 0,5 2-4 0,-7 0 6 16,0 3 6-16,-3 1 7 0,-5 1 3 16,6 0-1-16,2 2 0 0,1 4 0 15,1-2-1-15,-1 5 0 0,-8 1 3 16,-2 2-1-16,-4 1 4 0,-2 5 2 0,0 5 1 15,-4 2-1-15,-1 8-3 0,-2 1-1 16,-3 2-2-16,1 0-4 0,-4-5-2 16,1-3 0-16,-1-9 2 0,0-5 3 15,2-7 1-15,-1-2 0 0,1-4-1 16,0 0-3-16,0-1 9 0,0 0-5 16,0 0-3-16,0-5 7 0,1-4 1 15,1-4 12-15,4-6 3 0,2-8-3 0,3-2-8 16,2-4-6-16,2-1 0 15,-1 1 0-15,0 2 1 0,2 4 0 16,0 1-1-16,4-1-2 0,2 2-7 16,2 2-2-16,1 3-1 0,-2 4 3 0,-2 7 5 15,-4 0 4-15,-8 5 5 16,5 3-1-16,-4 1-1 0,1 5-3 0,6 3-4 16,-4 7-1-16,3 9-1 0,2 7 1 15,-2 7 2-15,1 1 0 0,-3 3 1 0,-3-2-1 16,-2 1-1-16,-2-1 1 0,-2-6-1 15,-2-2 1-15,-1-6 0 0,-1-8 1 16,0-3-3-16,-1-3-3 0,0-7-6 16,0 0-7-16,0-1-13 0,0-4-31 15,0 0 15-15,0 0-79 0,-1-7 75 0</inkml:trace>
  <inkml:trace contextRef="#ctx0" brushRef="#br0" timeOffset="3783.04">13099 14048 1389 0,'0'0'65'0,"-3"1"54"0,-9 0-153 0,-10-1-46 15,-8 0 24-15,-8 0 2 16,-3-2 7-16,2 1-16 0,1 0-7 0,5 2 12 15,9 2 22-15,7 1 25 0,9-2 12 16,3 0 4-16,3 2 0 0,2 0-1 16,2 5 1-16,6 2 2 0,7 5 4 0,10 4-3 15,7 2-1-15,4 2-1 0,0-1 1 16,-3-3 2-16,-3 0 5 0,-2-2 2 16,-2 0 0-16,-1 0-4 0,-5 0-2 15,-2 0-4-15,-5 0-1 0,-5-1 0 16,-3-1-5-16,-5 2-2 0,-4-2 1 0,-4 2 0 15,-3 0 4-15,-3-3 3 0,-6 0-2 16,-4-4-1 0,-3-4-2-16,2-2 0 0,1-5-1 0,4-1-2 0,0-1-7 15,2-5-10 1,2-1-16-16,4-2-15 0,4-3 35 0,4-4-43 0,4-7 43 16</inkml:trace>
  <inkml:trace contextRef="#ctx0" brushRef="#br0" timeOffset="4039.02">13342 13611 1650 0,'30'16'111'0,"-27"22"-130"16,1 16-17-16,7 15-24 0,-28 0 52 15,34-7-13 1,-3-5-3-16,-3-2-1 0,-2-2 6 16,-3-1 13-16,3-3 5 0,0-2-1 15,1 1-1-15,2-2 2 0,-2-5 0 16,0-3 0-16,-1-6-11 0,-1-10-21 16,-4-9-27-16,0-4-30 0,-1-9-23 0,1 0 277 0,2-5-145 0</inkml:trace>
  <inkml:trace contextRef="#ctx0" brushRef="#br0" timeOffset="4245.29">13579 13955 1464 0,'10'2'118'0,"-38"11"-105"0,-12-6-28 16,-15 5-15-16,-29-12-25 15,27 0-14-15,7-4-25 0,11-1-3 16,10 0 19-16,14 2 30 0,2-2 24 0,6 3 15 16,7 2 3-16,-1 0-11 0,1-1-11 15,-2 0 284-15,8 3-196 0</inkml:trace>
  <inkml:trace contextRef="#ctx0" brushRef="#br0" timeOffset="4494.72">13706 14209 1399 0,'0'0'41'0,"-2"-5"1"16,-2-1-50-16,0-7-7 16,-2-6-4-16,-2-7-5 0,2-5-3 15,-2-4 2-15,3 6 5 0,2 5 11 0,2 7 16 16,3 8 12-16,0 0 8 0,3 0 0 15,-1-1-6-15,1-2-8 16,1 2-9-16,2-4-9 0,5 2-18 0,5 0-17 16,3-2-15-16,5 2-17 0,3-1-20 15,2 2 217-15,2 3-114 0</inkml:trace>
  <inkml:trace contextRef="#ctx0" brushRef="#br0" timeOffset="4985.71">14247 14087 1067 0,'0'-2'76'0,"0"-1"41"15,-1-5-64-15,-1-4-46 0,-1-5-6 16,-1-6-1-16,-1-5 0 16,-2 0-3-16,-1 0 3 0,-3 0 5 15,0 2 0-15,-3 0 1 0,-1 2-4 0,1 3-3 16,-1 1-4-16,-2 4-1 0,3 5-2 15,3 3-4-15,-1 5-6 0,4 3-4 0,-1 3 2 16,-4 5 2-16,3 5 5 0,-5 5 5 16,0 4 0-16,3 4 2 15,0 1 3-15,2-2 0 0,8 0-1 16,0 0-1-16,5-4 2 0,2 0 3 16,4-3 1-16,1-3 3 0,3 1-2 0,3-4 1 15,-4-3-2-15,1-1 2 16,-1-4-1-16,0-1 0 0,-1-4 3 0,2-1 4 0,0-2 2 15,-1-1 2-15,0-2-2 16,-1-1 0-16,-2-2-1 0,0-2 0 0,-2 0-1 16,0 1-2-16,0 2-3 0,-2 1 0 15,0 0-3-15,0 3 1 0,-2-3 0 0,-1 3 0 16,-1 4 1-16,1 0-3 0,-1 1-3 16,3-2-5-16,-2 2-1 0,6 4 1 15,5 3 2-15,0 6 2 0,4 0-1 16,2 4 4-16,-2 1 1 0,-2 0 1 15,-4-1 2-15,-4-4 0 16,-1-1-1-16,2-1 0 0,0-4-6 0,1 0-21 0,2-1-21 16,3-6 23-16</inkml:trace>
  <inkml:trace contextRef="#ctx0" brushRef="#br0" timeOffset="5190.74">14584 13765 1483 0,'8'28'56'0,"0"10"19"15,4 13-76-15,2 1-22 0,0-2 1 16,0-13-16-16,-4-11-31 0,-4-7-19 16,1-5 6-1,0-3 23-15,-1-2 35 0,2-2 18 0,-3-4 2 0,1-1-2 0,4-2-19 16,5-1-18-16,0-5-21 0,6-4-35 15,1-3 57-15</inkml:trace>
  <inkml:trace contextRef="#ctx0" brushRef="#br0" timeOffset="5458.95">14866 14005 657 0,'5'29'183'16,"0"-18"79"-16,3 24-73 0,-22-104-211 16,7 53 52-16,3 10-10 0,1-3-7 15,0-4-4-15,0 0-1 0,1-7-2 16,2-2 0-16,1 0 3 15,2-3 2-15,1-2 2 0,2 1 4 0,3-1-2 0,1 0-4 16,3 4 3-16,0 1 0 0,2 6 5 16,1 3 8-16,0 2 0 0,2 3-3 15,-3 5-6-15,2-1-8 0,1 4-8 16,-1 4-2-16,-1 4-11 0,0 7-8 31,-3 9 0-31,1 7-1 0,-1 5 7 16,-2 0 10-16,-3 0 2 0,-3-3 0 0,-3-5-2 15,0 1-6-15,1-6-10 0,0-4-17 16,2-5-17-16,-2-6-28 0,-3-3 67 0,2-7-11 16</inkml:trace>
  <inkml:trace contextRef="#ctx0" brushRef="#br0" timeOffset="5697.14">15317 13334 1259 0,'6'18'274'0,"49"318"-156"31,-45-269-156-15,-3-16 16-16,1-5 7 0,3 2 8 15,6-5 6-15,3-4-2 0,4-1 1 16,-1-6 2-16,-3-4-4 0,-4-8-17 15,-3-6-20-15,-2-6-33 0,3-3 712 0,5-11-483 16</inkml:trace>
  <inkml:trace contextRef="#ctx0" brushRef="#br0" timeOffset="5870.33">15589 13609 1605 0,'-15'10'68'0,"-13"1"61"0,-21 5-139 16,-10-2-52-16,-9-5 8 15,1-5-39-15,1-5-25 0,-5-6-90 0,0-2 109 0</inkml:trace>
  <inkml:trace contextRef="#ctx0" brushRef="#br0" timeOffset="6053.71">14207 13553 1370 0,'0'1'94'0,"-1"1"48"0,1-1-71 0,0-1-66 16,-1 1-1-16,1-1-19 15,-2 0-28-15,2 0-28 0,0 0 34 16</inkml:trace>
  <inkml:trace contextRef="#ctx0" brushRef="#br0" timeOffset="9429.2">19581 10189 406 0,'19'0'24'0,"-34"3"-27"31,15-3 126-31,1 0-10 16,-1 1 20-16,0-1-9 0,0 0-15 15,0 0-19-15,1 0-12 0,0 0-17 16,-1 0-17-16,3 3-13 0,3-1-14 16,1 2-8-16,3 3-5 0,5 4-3 0,6 3 0 15,7 6-1-15,5 2 1 16,3 5 0-16,0 3 1 0,-2-1-1 0,-1 2 1 31,-2-2-1-31,2 2 0 0,-2-5 0 0,-1-4 0 0,1-2 0 0,-3-3 0 16,-2-3-1-1,-5-5 8-15,-3 0 9 0,-7-5 6 16,-4-3 11-16,-6-1-4 0,0 0 1 0,1-2-4 0,1-4-5 0,0-1-4 31,0-7-10-31,-3-6-9 0,-3-15-6 16,-8-11-8-16,-9-10-3 0,-6-9 1 15,-5-2 1-15,-5 2 4 0,1 3 4 0,2 6 6 16,2 8 1-16,8 10 1 16,4 2 0-16,3 10 0 0,8 8 2 15,4 7 3-15,2 4 9 0,2 6-1 16,0 0-3-16,0-1-4 0,1 2-9 0,0-3-5 16,3 3-2-16,-2 1-17 0,1 1-26 15,5-2-19-15,-3 3-24 0,8 1 760 16,0 1-499-16</inkml:trace>
  <inkml:trace contextRef="#ctx0" brushRef="#br0" timeOffset="10113.41">20378 10055 991 0,'0'-3'44'0,"1"-1"13"0,2-1-32 16,0-3-7-16,1-1 9 0,-2-4 11 15,-2-3-7-15,-5-2-11 0,-1-4-2 16,-2-1-5-16,-3-1 10 0,-3 2 1 0,-5-1 0 16,0 3-2-16,-2 1 2 0,-1 1-3 15,3 3-3-15,-2 5-1 0,1 1-12 16,2 4-5-16,3-1-3 16,4 4-8-16,3 2-4 0,0 8-3 0,0 0 0 15,-1 3-1-15,0 3 0 16,3 4-10-16,3 4-11 0,6-1-4 0,6 7 3 15,6 5 12-15,10-2 13 0,6 4 6 16,4-6 3-16,1-5 3 0,-5-6 5 16,-9-7 9-16,-5-4 7 0,-6-5 3 15,-3 0-4-15,1-2-4 0,-3-1-3 16,-2-2-2-16,1-3-1 0,-2-4-5 0,-1-8-4 16,0-5-5-16,-3-8-6 0,-3-3 3 15,-4 1 2-15,-1-3 3 0,3 4 4 16,-2 3 1-16,5 9-1 0,2 5 1 0,-5 8 0 15,6 1 0-15,4 4 1 0,0-2 4 16,5 2-4-16,0 3-5 0,2 4-6 16,8 6-5-16,5 5 1 0,3 2 4 0,3 0 5 15,-2 0 0-15,-2-4-10 16,-1 0-14-16,-1 0-10 0,-3-5 2 0,1-2 8 16,0-4 14-16,-8 0 12 0,-1-3 4 15,-7 0 9-15,-1-2 10 0,-2 0 4 16,-2 1 7-16,-1 1 5 0,2 0 4 15,-2-1 2 1,1-5-10-16,-6 2-13 0,-3-9-15 0,-7-1-8 0,-7-7 1 0,-3-4 3 16,-1-6 2-16,-3-1 1 15,4-1-1-15,0 2 0 0,4 3-1 0,4 3-1 16,5 3 10 0,7 7 15-16,3 2 17 0,2 1 17 15,0 3-5-15,6-1-12 0,4 0-17 0,5 0-15 16,6-2-14-16,1 4-14 0,-2-5-15 15,0 4-10-15,-2 2-3 0,-1-2 1 16,0 3-2-16,-1-1-6 0,-3-2 7 0,-1-2-86 16,0 0-76-16,-3-5-43 0,-1 3 86 15</inkml:trace>
  <inkml:trace contextRef="#ctx0" brushRef="#br0" timeOffset="10285.16">20723 9337 346 0,'42'35'31'0,"152"174"354"47,-170-189-385-47,-7-7-2 0,-5-5-2 16,-3-3-3-16,-2-4 41 0,1-3-27 15</inkml:trace>
  <inkml:trace contextRef="#ctx0" brushRef="#br0" timeOffset="10540.68">20576 8764 1422 0,'3'5'24'0,"-1"0"-24"0,2 0-21 0,3 2-10 16,2 2 21-16,1-1 4 0,-1-4-10 16,-2 1-8-16,-2-5-4 0,0-2 0 15,-1 0 6-15,2-3 1 0,1-2-4 16,-3-1 2-16,2-2 4 0,0 0 5 0,-3 1-1 16,1 1-12-16,0-3 28 0,-1 3-172 15,-2-7 122-15</inkml:trace>
  <inkml:trace contextRef="#ctx0" brushRef="#br0" timeOffset="11205.35">21230 9008 1348 0,'-31'-10'22'16,"-3"1"-28"-16,-8-1-6 0,7 3-7 16,2 2-14-16,9 5-12 0,5 2-8 0,2 3 14 15,6 2 13-15,-1 1 9 0,0 2 7 16,3 2 3-16,3 3 3 15,1 1 5-15,4 3 5 0,0-1 4 16,3 2 4-16,7 3-2 0,5-3-1 0,5 4-4 16,2-2-4-16,3-2-3 0,-2-3 1 15,1-3 0-15,-5-8 5 0,0-3 3 16,-2-3 1-16,0-4-3 0,1 1-5 16,-1-2-6-16,-2-4-3 15,-2-2-2-15,-3-1 0 0,-3-8 0 0,-2 1-4 16,-1-4-2-16,-3-4 0 0,0 0 6 0,-2-2 5 15,-3 2 4-15,1 0 5 16,-1 3 3-16,0 5 10 0,2 4 9 0,2 6 2 16,1 4 2-16,0 5-9 0,1 0-8 15,2 2-6-15,2 7-6 0,7 5-1 16,5 6-1-16,10 8 2 0,7 2-1 0,2 1-1 16,-1-2 1-16,-3-3-1 0,-9-4 0 15,-2-3-2-15,-5-4-7 0,-6-4-7 16,1-4-10-16,-7-5-4 0,0 2-7 15,-4-4 3-15,4-3 246 16,-1-8-160-16</inkml:trace>
  <inkml:trace contextRef="#ctx0" brushRef="#br0" timeOffset="11686.73">20894 8247 1266 0,'22'27'36'0,"-1"-1"-13"0,9 14-17 0,2-1-4 0,4 3 0 0,5 4 1 16,1-1-3-16,-2 3 0 0,1 2 1 0,-1-1 0 31,3-1 0-31,4-2 0 0,-1-5-1 16,-6-7 0-16,-7-10 3 0,-11-9 0 0,-6-8 2 15,-6-4 13-15,-2-3 4 0,-5-5 5 16,3 1 3-16,0-6-16 0,-4-2-7 16,1-4-14-16,-3-11-10 0,-6-2-9 15,-1-6-3-15,-2-3 8 0,0 3 5 0,5 4 13 16,3 6 6-16,1 6-2 0,1 5 11 16,2 4 8-16,0 4 0 0,4 3 4 15,3 0-12-15,4 3-9 0,3 0-1 16,7 6-2-16,3 4 0 0,4 4 1 15,6 3-1-15,-3 3 0 0,1 2 0 16,-3 1-2-16,-7 1 0 0,0-5-1 0,-7 1-2 16,-6-2 1-16,-3-2 0 15,-7 1 0-15,-2 3 1 0,-4-2 0 0,-6-2-1 16,-7 0 0-16,-4-2-1 0,-6-1-4 16,1-2-5-16,0-3-10 0,2-2-17 15,1-3-21-15,4-1-48 0,4 0-94 16,2-4-54-16,0-2 122 0</inkml:trace>
  <inkml:trace contextRef="#ctx0" brushRef="#br0" timeOffset="12569.64">21526 7926 1278 0,'13'30'82'0,"85"186"169"47,-80-166-404-47,2-5 32 0,-2-12 121 15,3-2 0-15,3-4 0 0,1-4 0 16,6-4 0-16,3-4 2 0,-2-1 2 15,-3-7-1-15,-2-3 8 0,-2-3 2 16,-1-1 2-16,-2-1 3 0,-3-5-8 16,1-1-1-16,-2-2-1 15,2-2-2-15,0-1-1 0,-2-1-1 0,0-2-4 16,-2-4-1-16,0 0 0 0,0-5-2 0,-5 0-3 16,-1-1-4-16,-2-2-4 0,-1-1 3 15,0-5-8-15,-4 0 6 16,-2-3 3-16,-2 3 1 0,-2 5 10 0,-2 2 0 15,1 6-1-15,-2 2-3 0,-1 3-4 16,-2 4-5-16,-1 2-2 0,-2 2-2 16,-2 3-2-16,3 2-5 0,1 4-4 0,1 2 0 15,3 4-1-15,2 3 9 0,3 4 4 16,1 3 4-16,4 2 5 0,6 5 1 0,4 3 1 16,3 1 1-16,1 0 0 0,1 0 1 15,1-4-2-15,2-2 5 0,3-4 1 16,4-3 4-16,-1-4 5 0,4-1-1 15,0-1 0-15,0-2-2 0,-2-1 0 0,-4-3 3 16,-1 0 3-16,-6-8 4 0,-2 0 4 16,-3-5 6-16,-4-1 2 0,2-3-4 31,-3-1-3-31,-3-4-7 0,4-6-5 0,-5-5-4 0,-3-5-4 0,-2-3-7 16,-3-1-3-1,-2 2 0-15,2 1 2 0,-3 3 3 0,2 3 2 16,4 4 0-16,2 6 0 15,0-1-6-15,5 5-2 0,0 2-2 0,1 0 0 0,5 4 4 16,5 4-2-16,2 3-4 0,4 4-3 31,2 5-2-31,-4 6 5 0,1 1 7 0,-2 2 2 0,-2 2 0 0,0-1 1 16,-3 3-1-16,-2 3-1 0,-5 0 0 0,-1 1-8 31,-5-4-4-31,-6-1 0 0,-3-2-4 16,-6 0 0-16,-2-6 3 0,-3-1 3 0,-2-2 4 0,1-2 8 0,3-4 5 15,2-2 3 1,0-2 1-16,2 0 4 0,2 0 2 16,0-1 4-16,4 0 2 0,0 1 2 15,5 2 11-15,0 0 13 0,-1-2 16 16,3 1 12-16,3-2-8 0,3 2-18 16,2-2-18-16,4 1-18 0,3 0-9 0,4 0-1 15,5-1 4-15,6 1-11 0,6-2-31 16,2 0-37-16,6-1-26 0,-2-6 42 15</inkml:trace>
  <inkml:trace contextRef="#ctx0" brushRef="#br0" timeOffset="17366.3">27247 9351 533 0,'-1'0'52'16,"1"0"47"-16,-3-1-62 0,3 1-35 16,0 0-1-16,-1 0 2 0,-1 0 0 15,2 0 0-15,0 0 0 0,-1 0 0 16,1 0 2 0,0 2 5-16,0 0 5 0,3 1 9 0,-3-1 3 0,0 3 1 0,0-1-3 15,1 0-5-15,2 2-1 0,-1 1 1 16,5 1 3-16,-5 2-1 0,5-1-4 0,-1 3-4 15,1-1-4-15,4 4-1 0,-1 1-1 16,6 3-3-16,2 3-2 16,3 4-2-16,5 5 1 0,7 3-1 0,2 3 0 15,7 6 0 1,9 1 1-16,7 5 0 0,11 6 0 16,2 1 0-16,-1 3 0 0,3 1 1 15,4 0 0-15,6-3-1 0,6-2 1 16,-7-2-3-16,-9-5 1 0,-17-8 4 15,-15-9 6-15,-8-7 3 16,-7-6-1-16,-4-5-4 0,-4-1-4 0,-1-2-4 16,-6-2 6-16,-2-1 7 0,-4-4 4 15,-2-1 5-15,-3-2-5 0,0 0-9 16,0 0-6-16,0 0-3 0,-2 2-4 16,-3 2 1-16,-3 3 3 0,-6 3 0 15,-6 4 4-15,-7 1 8 0,-9 3 0 16,-1 3 3-16,-9 0-1 0,-11 2-9 0,-7 3-1 15,-6 1-2-15,-2 0-1 0,3 4-1 16,5-1 1-16,4 1-1 0,-1 1 0 16,3-1 0-16,-6 2 0 0,1-2 0 15,2 3 1-15,8-3 0 0,8-1 0 0,7 0-1 16,7-2 1-16,3 1 0 0,4-1 2 16,4-2-2-16,3-5-1 0,5-3 0 15,1-3 0-15,5-3 0 0,-1 0 2 16,1-3 2-16,2 0 2 0,0-3 2 15,1-1 0-15,-3-2-3 0,5 1-3 16,0-2 0-16,0-2 0 0,2 0 4 16,-1 0-6-16,0 0-22 0,0 0-14 15,0 0-97-15,5-4 79 0</inkml:trace>
  <inkml:trace contextRef="#ctx0" brushRef="#br0" timeOffset="19031.16">29036 10025 1298 0,'0'0'15'16,"0"0"23"-16,-1 0-72 0,0 0-7 16,1 1 36-16,0-1 2 0,0 2-3 0,0 2-3 15,1 3-1-15,0 6-1 0,1 5 1 16,3 5 3-16,1 7 1 15,5 6 1-15,1 3 2 0,1 1 2 16,2 2-2-16,1-1 2 0,-1 0 0 16,3-7-1-16,-2-3 1 0,1-9 1 0,-4-4-2 15,-5-6 2-15,1-4 1 0,-4-4 1 0,-3-2 1 16,-2-1 2-16,0-1 2 0,2 0 3 16,1 0 6-16,-1-2 10 15,2-2 6-15,2-6 5 0,6-4 0 16,4-6-4-16,3-6 4 0,-2-3 0 0,1-4-1 15,-2 1-6-15,-3-2-11 0,1 1-8 0,-2 3-6 16,-2 3-3-16,-2 4 0 0,2 5 2 16,-3 3-1-16,-1 1-2 15,6 4-8-15,-3 0-10 0,-1 3-14 16,4 0-15-16,1 1-14 0,0 0-16 0,4 2 20 16,-3 1 22-16</inkml:trace>
  <inkml:trace contextRef="#ctx0" brushRef="#br0" timeOffset="19662.05">29987 10344 1470 0,'6'-9'32'0,"-4"-6"-17"0,-1-5-30 16,-1-6-11-16,-3 3 16 0,-2 0 10 15,1 4 0-15,-3 1-4 0,-3 1-4 16,0 4-3 0,-1-1 0-16,-1 5 2 0,1 5 0 0,0-1-7 0,0 5-14 15,-2 3-4-15,-1 3-5 0,-2 8 8 16,-2 3 8-16,-1 5 3 0,-1 6 5 16,-2 0-1-1,3 5-3-15,4-1-8 0,7 0-7 0,4 0-4 0,6-2 6 16,3-3 10-16,6-2 7 15,3-4 7-15,-2-7 3 0,2-1 1 16,-9-7 3-16,2-1 4 0,-1-4 12 0,-2-1 18 0,1 0 14 16,-3 0 10-16,1-1 6 0,-2-4-10 15,4 1-6-15,-1-3-8 0,0-2-13 16,3-4-5-16,-1-1-10 0,1 2-7 16,2-4-2-16,-3 5-2 0,-3 3 0 0,-1 2-1 31,0 3-1-31,2 2-3 0,-2-1-7 0,4 2-7 0,2 2-3 0,4 4-3 15,9 4-3-15,7 6-4 0,8 6-9 16,6 1-6-16,-1 0 0 0,1-3 6 0,-1-3 9 16,0-2 15-16,-2-3 8 0,-3-3 5 15,-8-4 4-15,-9-3 9 0,-16-2 13 16,-1 0 16 0,5 0 9-16,-6-2-4 0,2-5-13 0,-3-5-15 0,-4-6-11 15,-1-5-2 1,-6-8 2-16,0 0 7 0,-1 0 4 15,-2-2-2-15,5 4 0 0,2 4-2 0,3 3 0 0,1 5 3 16,3 0 4-16,0 3 5 0,0 2 2 31,3 5 1-31,0 0-5 0,3 2-8 16,1-1-7-16,2-1-9 0,3 0-11 16,-2-2-8-16,1 0-16 0,-1-2-19 0,4 2 13 15,-1-5 15-15</inkml:trace>
  <inkml:trace contextRef="#ctx0" brushRef="#br0" timeOffset="19847.02">30596 10157 726 0,'0'12'46'0,"-1"8"38"15,1 7-71-15,0 2-11 0,1 4-1 0,1 0-1 16,2 3 4-16,0 0-3 0,1-2-7 15,0-3-9-15,2-5-10 0,0-7-20 16,-1-3-25-16,2-3-42 0,2 1 58 16</inkml:trace>
  <inkml:trace contextRef="#ctx0" brushRef="#br0" timeOffset="20295.31">31152 10168 1487 0,'-6'-3'4'0,"-6"0"-32"0,-6 0-13 0,-1 0 17 16,-1 3 16-16,2 3-6 0,1 3-9 15,0 4-8-15,1 5-3 0,1 2 2 16,1 1 4-16,2 5-2 0,3 0-10 0,5-1-14 15,4 4-9-15,5-3-3 0,2 4 11 16,5 0 16-16,4-3 15 16,-1 0 11-16,3-5 6 0,-2-3 0 0,-3-5-6 15,-2-4 13 1,-3-3 17-16,-4-4 18 0,-1 0 20 0,2-1-2 0,-1-4 6 16,3 1-8-16,1-5-3 0,0-2-2 15,1-3-17-15,0-4-7 0,-2-3-13 0,-1-1-13 16,0-3-9-16,-2 3 0 15,0 8 6-15,-2 5 12 0,-1 7 9 16,0 2 3-16,-1-1-2 0,1 1-6 16,1 0-7-16,3 0-7 0,1 5-3 0,5 6-3 15,5 6 1-15,5 7 3 0,5 2 5 16,1-1 2-16,0-1 0 0,-2-4-2 16,-3-4-6-16,-2-5-4 0,-4-2-1 15,0-3-4-15,-2-3 10 16,0-3-139-16,3-2 104 0</inkml:trace>
  <inkml:trace contextRef="#ctx0" brushRef="#br0" timeOffset="20769.66">31546 9485 1095 0,'4'25'26'0,"1"13"9"16,3 15-49-16,2 15-3 0,0 5 13 0,0 1 3 0,-2 0 1 16,-1-5 1-16,-3-3 0 0,0-4-1 15,1 1-2-15,2-4-2 0,3-3-2 16,0-7 1-16,2-9 0 16,-4-14 1-16,-3-12 2 0,-4-11 13 0,0-3 21 15,-1 0 26 1,2 0 15-16,-2 0 0 0,2-6-18 0,1-3-24 0,3-10-31 15,3-11-48-15,0-13-31 0,2-5-7 16,-1 7 16-16,-2 9 56 16,-1 13 50-16,-2 7 18 0,3 4 1 0,2 1-17 15,1 1-22-15,5 1-11 16,2 2-5-16,4 3 0 0,3 5-3 0,2 6-2 16,1 2-1-16,-1 6-2 0,-6 2-1 0,-2 3 1 15,-6 1 2-15,-7-1-2 0,-1 8-3 0,-5-1-2 16,-2 0 0-16,-2-2-1 0,-9-4-3 15,-7-4 1-15,-4-2 2 0,-7-2 4 16,-6-2 8-16,1-4 2 16,-2-5-3-16,4-3-6 0,7-3-10 0,5-1-6 15,3-2 2-15,5-3-40 0,3 0-106 0,1-3 108 16</inkml:trace>
  <inkml:trace contextRef="#ctx0" brushRef="#br0" timeOffset="21323.77">32238 9572 1445 0,'-2'15'-25'0,"-3"3"-60"0,0 10-10 0,0 2 76 16,2 7 14-16,-4 5 1 16,2 2 3-16,-2 8 1 0,0 0-1 0,3-1 1 15,4 0 0-15,2 0 0 0,5-1 0 16,2 4 0-16,4 0-1 0,5-4-1 16,-1-5 0-16,2-12-1 0,-1-9 1 15,-5-10 2-15,2-5 5 0,3-2 5 0,-1-3 1 16,10 0-2-16,2-1-5 0,-9-3-5 15,15-1-3-15,-8-7 1 0,1-2 3 16,3-2 5-16,-8-2 3 0,0-2-1 16,1-3-4-16,2-5-3 0,-4 1-1 15,-3 4 5-15,-6 0 14 0,-3 4 7 16,-4-1-3-16,-3 0-12 0,-1 2-9 16,-3 2-2-16,0 3 7 0,1 5 10 15,0 4-3-15,0 0-6 0,0 0-10 16,-1 0-11-16,-5-2-18 0,4 5-9 0,-4 3-1 15,1 5 0-15,-2 5 8 16,-1 7 2-16,6 11-1 0,2 1 3 0,8 8 6 16,6 7 10-16,4-6 5 0,6 1 2 15,-2-9 1-15,1-10 4 0,3-6 6 16,-5-7 12-16,1-2 8 0,-4-2 0 16,4-2-3-16,8-1-6 0,-5-2 1 0,-8-2 8 15,6-1 7-15,-16-1-4 0,2 0-7 16,9-2-19-16,-11-3-30 0,7 1-1 15,-5-2 239-15,0-5-165 16</inkml:trace>
  <inkml:trace contextRef="#ctx0" brushRef="#br0" timeOffset="21609.3">30458 9706 2044 0,'1'1'-116'0,"-4"4"-135"0,-3 2-20 16,-3 7 63-16,0-1 272 0,5 3-41 15</inkml:trace>
  <inkml:trace contextRef="#ctx0" brushRef="#br0" timeOffset="26138.47">21404 14198 1442 0,'0'0'12'0,"2"0"-38"0,1 0-41 16,2 0 8-16,5 0 16 0,-1-2 20 0,4 0 14 15,2-1 9-15,0-2 3 0,4 1 6 16,2-4 3-16,1 0 3 16,1 0 7-16,4-1 1 0,1 0-2 0,9-1-4 15,3 1-7-15,7 0-5 0,11-1-2 16,7 0-2-16,5 1 0 0,1 0 1 15,0 1-1-15,-1 4-1 0,13 1 2 16,6 3-2-16,1 2 1 0,0-1-1 16,-1 3 0-16,-5 0-2 0,7 1 0 15,-1 0 0-15,2 0-2 0,-6-1 2 16,-6 0 0-16,-4 1 0 0,-14-3 2 0,4-1 0 16,0-1 0-16,-2 0 2 15,3-3-1-15,-3 0-2 0,-4 0-9 0,-8 0-8 16,-2-1-2-16,-15-1 4 0,-13 0 9 15,-7 0 7-15,-9-1 3 0,-2 1-5 16,-2-6-23-16,-2-5-26 16,-1-9-26-16,-9-9-51 0,-7-7 13 0,-8-1 28 0,-10-3 28 15,-4 3 60-15,-2 3 9 0,-1 3-3 16,5 5 2-16,-1 3 0 0,2 4 10 16,2 3 6-16,2 5 2 0,3 2 6 0,9 7 3 15,3 1 3-15,7 5 11 0,6 1 0 16,4 0-4-16,0 0 9 0,0 0-5 15,2 2-4-15,-2-2-9 16,1 1-9-16,5 5-8 0,0-2-4 0,10 6-1 16,9 6-6-16,7 5-3 0,10 5-2 15,1 2-2-15,-2 4 0 0,3-3-1 16,-6-1 3-16,-3-3 4 0,-6-5 0 16,-7-3 1-16,-7-3-4 15,-2 0-2-15,-4-3-3 0,-4 0-1 16,-2-3-5-16,-2-1 1 0,-4-1 1 0,-3 5 0 0,-4 2 1 15,-7 3-2-15,-6 2 3 0,-7-1 2 16,-5-1 2-16,-6 0 4 0,-3 0-3 16,-8 0 0-16,-11-1-6 0,-3 0-16 15,-4 1-21-15,0-3-27 0,8 2 132 16,0-1-67-16</inkml:trace>
  <inkml:trace contextRef="#ctx0" brushRef="#br0" timeOffset="26821.87">21211 15039 1595 0,'0'0'17'0,"2"0"-36"0,0 0-42 0,5 0 11 15,8 0 21-15,13-2 22 0,14 0 6 16,14 0 1-16,9-3 2 0,3 5-2 16,5-4 0-16,5 4 2 0,10 4-2 15,5-1 1-15,-1 3 0 0,0-2-1 16,-5-1 0-16,12 2 1 0,10-1-1 15,1 0 1 1,7-2-1-16,-2-1 1 0,5 0 0 16,2 4 0-16,-2-5-1 0,-2 1 0 15,-4-1 1-15,6-1-7 0,-4-1-5 0,-7 0-7 16,-14 2-10-16,-13 0 5 0,-8 0 5 16,-13 0 8-16,-13-1 10 0,-13 1 3 15,-12-3 2-15,-7-2 0 0,-6 2-1 16,-1 1-5-16,-5-5-9 0,-2 1-21 15,-2-7-24-15,-6-9-9 0,-7-9 5 16,-9-5 16-16,-8-2 24 0,-6 0 13 16,-4 2 4-16,3 2 3 0,3 3 2 15,5 2-1-15,7 5 2 0,4 6 4 16,4 7 1-16,5 2 4 0,3 3 4 0,6 6 8 16,-1 0 6-16,1 0 4 0,0 0 0 15,0 0-10-15,0 0-9 0,0 1-6 16,2 4-4-16,5 4-2 0,5 7-1 15,9 12 0-15,3 10-2 0,9 3 0 16,1 2-1-16,-3-7 8 0,-2-7 3 16,-6-3 4-16,-4-2 1 0,-2 0-9 0,-3-2-6 15,-2 5 0-15,-3-2-4 0,-6-1-2 16,-4-2 2-16,-5-4-3 0,-6-2 0 16,-8 2 0-16,-8 0-4 0,-6 0 5 15,-5-1 5-15,3 0 1 0,-1-4 2 0,-2 0-2 16,0 0-11-16,-8-2-21 0,-3-3 253 15,-2-2-174-15</inkml:trace>
  <inkml:trace contextRef="#ctx0" brushRef="#br0" timeOffset="44541.93">13163 7995 1212 0,'-3'0'28'0,"1"1"-15"0,-4 2-14 15,-2 1 2 1,0 1 1-16,-3 0-1 0,-3 2-1 0,-5 1 0 0,-6 1 1 16,-4 0 2-16,-7-4-2 0,-8 2 1 15,-8-2 0-15,-8-2 3 0,-2-1 4 16,-2-1 2-16,4 2 2 0,0-3-3 16,0 0-1-16,2 2-2 0,-3-2-3 31,2-2-1-31,-4 1-1 0,4-3 0 15,9 2 1-15,8 0-2 0,8-1 1 0,9 3 0 16,7-1-1-16,8 1 2 0,5-1-1 16,5 1 1-16,0 0 11 0,0 0-2 15,1 0 2-15,3-1 0 0,0 1-8 16,7 0 3-16,9-1-3 0,11 0-1 16,15-1-3-16,7-1-1 0,5-1 0 0,3-2-1 15,-5-2 0-15,-1-2 1 0,0-1 0 16,-2-1-1-16,3 0 1 0,6 1-3 15,4 1 1-15,6 2 0 0,0 3-1 16,-7-1 0-16,-9 5 1 0,-7 1-2 16,-6 0-1-16,-5 0-1 0,-5 2-3 0,-11 0 2 15,-7 1 1-15,-8-1-2 16,-6-2-8-16,-1 1-8 0,0-1-6 0,-3 2-2 16,-1 0 13-16,-7 4 7 15,-7 1 11-15,-8 0 9 0,-10-1 3 0,-7 1 3 16,-6-2-2-16,-9-1-2 0,-5-2-3 15,-5 0-1-15,2 0-3 0,3 1 0 16,9-2-1-16,2 1 1 0,2-1-2 16,4 1 9-16,-1-2 3 0,5 2 1 15,7-1 2-15,1-1-8 0,5 0-6 0,6 1 0 16,2-1-1-16,5 0-1 0,3 0 1 16,3 0 3-16,2 0-5 0,6 0-17 15,1 0-28-15,1 0 37 0,0 0-14 16</inkml:trace>
  <inkml:trace contextRef="#ctx0" brushRef="#br0" timeOffset="45428.23">13201 11955 1499 0,'-2'1'14'0,"-2"-1"-32"16,-4 3-12-16,-3-1 16 0,-7 1 13 15,-5-2 1-15,-7-1 0 16,-8 0 1-16,-3-3-1 0,-5-3 0 0,-1 0 2 16,-2-2 1-16,-1 3 1 0,2-1 1 15,7 0-1-15,7 2 1 0,3 0 1 16,8 1 0-16,4 1-1 0,2 2-1 16,5 0-1-16,3 0 0 0,0 0 0 15,4 0 0-15,2 0 0 0,2 0 3 16,1 0-1-16,0 0-1 0,1 0 0 0,0-2-4 15,0 2 0-15,6 0 0 0,2-2 0 16,9 2 4-16,11 0-4 0,17 0-9 16,13-1-6-16,11 1-1 0,0 0 2 15,-8 0 11-15,-10 1 3 0,-5-2 0 0,-5 0 1 16,-4 0 0-16,-6 1 0 0,-12 2 4 31,-9-1 6-31,-10-1-1 0,0 0-7 0,1 2-18 0,-8-2-8 16,-5 3 1-16,-11 0 4 0,-7 3 22 0,-10-2 7 15,-7 0 3 1,-4-4 3-16,-11-2-8 0,-8-3-2 0,-4-1-4 0,-1 1 0 16,10-1-1-16,7 1-1 15,6-1-1-15,8 3-1 0,12 0-8 0,7 2-13 16,12 1-11 0,5 0-19-16,-1-1-23 0,8 1-15 0,-1-2 23 0,2 2-69 0,3-2 175 15,3 2-42-15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Parallel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19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8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and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7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A, B,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7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 rows and N columns</a:t>
            </a:r>
          </a:p>
          <a:p>
            <a:endParaRPr lang="en-US" dirty="0"/>
          </a:p>
          <a:p>
            <a:r>
              <a:rPr lang="en-US" dirty="0"/>
              <a:t>N must be anything multiplied next to A (X) and anything multiplied with x,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5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constraints (vs general form which doesn’t have to be linear)</a:t>
            </a:r>
          </a:p>
          <a:p>
            <a:r>
              <a:rPr lang="en-US" dirty="0"/>
              <a:t>Some equality and some inequality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84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Half plane (draw shape)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2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Line, half plane, polygon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12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 is the correct one, pointing into the infeasible region (in the &gt; direction)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72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customXml" Target="../ink/ink8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customXml" Target="../ink/ink9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customXml" Target="../ink/ink10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customXml" Target="../ink/ink11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customXml" Target="../ink/ink12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260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60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0.png"/><Relationship Id="rId7" Type="http://schemas.openxmlformats.org/officeDocument/2006/relationships/customXml" Target="../ink/ink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10.png"/><Relationship Id="rId4" Type="http://schemas.openxmlformats.org/officeDocument/2006/relationships/image" Target="../media/image2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17.xml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18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customXml" Target="../ink/ink19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43.png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24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99007"/>
              </p:ext>
            </p:extLst>
          </p:nvPr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012334" cy="1945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𝑐𝑎𝑙𝑜𝑟𝑖𝑒𝑠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𝑐𝑜𝑛𝑡𝑎𝑖𝑛𝑒𝑑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𝑠𝑢𝑔𝑎𝑟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calcium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012334" cy="1945661"/>
              </a:xfrm>
              <a:prstGeom prst="rect">
                <a:avLst/>
              </a:prstGeom>
              <a:blipFill>
                <a:blip r:embed="rId2"/>
                <a:stretch>
                  <a:fillRect b="-7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6728"/>
              </p:ext>
            </p:extLst>
          </p:nvPr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65CA9A-2E1D-038D-338E-F02CF3216701}"/>
                  </a:ext>
                </a:extLst>
              </p14:cNvPr>
              <p14:cNvContentPartPr/>
              <p14:nvPr/>
            </p14:nvContentPartPr>
            <p14:xfrm>
              <a:off x="5623920" y="2461320"/>
              <a:ext cx="3232800" cy="113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65CA9A-2E1D-038D-338E-F02CF32167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4560" y="2451960"/>
                <a:ext cx="3251520" cy="11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0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101909" cy="2427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101909" cy="24279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665DC9-2CF1-7237-08A3-520497B8A27B}"/>
                  </a:ext>
                </a:extLst>
              </p14:cNvPr>
              <p14:cNvContentPartPr/>
              <p14:nvPr/>
            </p14:nvContentPartPr>
            <p14:xfrm>
              <a:off x="611640" y="58320"/>
              <a:ext cx="11305080" cy="642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665DC9-2CF1-7237-08A3-520497B8A2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2280" y="48960"/>
                <a:ext cx="11323800" cy="64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3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4881465" cy="248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4881465" cy="2484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408D8C-C697-618C-9702-D75D2B3407E0}"/>
                  </a:ext>
                </a:extLst>
              </p14:cNvPr>
              <p14:cNvContentPartPr/>
              <p14:nvPr/>
            </p14:nvContentPartPr>
            <p14:xfrm>
              <a:off x="1539720" y="2451240"/>
              <a:ext cx="8654400" cy="413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408D8C-C697-618C-9702-D75D2B3407E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0360" y="2441880"/>
                <a:ext cx="8673120" cy="41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1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4881465" cy="248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4881465" cy="2484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FCADB5-DAD8-7973-F590-706178AAF1C7}"/>
                  </a:ext>
                </a:extLst>
              </p14:cNvPr>
              <p14:cNvContentPartPr/>
              <p14:nvPr/>
            </p14:nvContentPartPr>
            <p14:xfrm>
              <a:off x="3847320" y="2806560"/>
              <a:ext cx="8057880" cy="2696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FCADB5-DAD8-7973-F590-706178AAF1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7960" y="2797200"/>
                <a:ext cx="8076600" cy="27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82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027723" cy="2461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027723" cy="2461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015C91-C40D-64B8-9807-D8047E888054}"/>
                  </a:ext>
                </a:extLst>
              </p14:cNvPr>
              <p14:cNvContentPartPr/>
              <p14:nvPr/>
            </p14:nvContentPartPr>
            <p14:xfrm>
              <a:off x="4382640" y="2428200"/>
              <a:ext cx="471240" cy="2116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015C91-C40D-64B8-9807-D8047E8880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73280" y="2418840"/>
                <a:ext cx="489960" cy="213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3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4784836" cy="2461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4784836" cy="2461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F9D0A9-D492-A6C2-75BF-2EE474E8E1EE}"/>
                  </a:ext>
                </a:extLst>
              </p14:cNvPr>
              <p14:cNvContentPartPr/>
              <p14:nvPr/>
            </p14:nvContentPartPr>
            <p14:xfrm>
              <a:off x="5102280" y="4727520"/>
              <a:ext cx="3428640" cy="1703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F9D0A9-D492-A6C2-75BF-2EE474E8E1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2920" y="4718160"/>
                <a:ext cx="3447360" cy="172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63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0E7ED4A-96FC-4B9D-81A2-D250550D9C34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62CB3E0-C1E1-496E-8847-089010F153B5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DE0C81A-7140-46AB-8506-841B56D9C094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60D78A-C9AB-DF50-B4D4-72A3EF957980}"/>
                  </a:ext>
                </a:extLst>
              </p14:cNvPr>
              <p14:cNvContentPartPr/>
              <p14:nvPr/>
            </p14:nvContentPartPr>
            <p14:xfrm>
              <a:off x="475920" y="1907280"/>
              <a:ext cx="9682560" cy="4295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60D78A-C9AB-DF50-B4D4-72A3EF9579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6560" y="1897920"/>
                <a:ext cx="9701280" cy="43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88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5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B93B70-F26E-5BD0-885C-D655E20BDDC6}"/>
                  </a:ext>
                </a:extLst>
              </p14:cNvPr>
              <p14:cNvContentPartPr/>
              <p14:nvPr/>
            </p14:nvContentPartPr>
            <p14:xfrm>
              <a:off x="264600" y="1480680"/>
              <a:ext cx="11154240" cy="5123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B93B70-F26E-5BD0-885C-D655E20BDD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240" y="1471320"/>
                <a:ext cx="11172960" cy="51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65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4F88BB11-47DD-4E4D-B30E-30E2D7BAA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4F88BB11-47DD-4E4D-B30E-30E2D7B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8A5A1C-A6C9-65EA-4599-249DFC51FDE1}"/>
                  </a:ext>
                </a:extLst>
              </p14:cNvPr>
              <p14:cNvContentPartPr/>
              <p14:nvPr/>
            </p14:nvContentPartPr>
            <p14:xfrm>
              <a:off x="5282640" y="5179320"/>
              <a:ext cx="6145560" cy="548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8A5A1C-A6C9-65EA-4599-249DFC51FD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3280" y="5169960"/>
                <a:ext cx="6164280" cy="5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61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menu items?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5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10D534-FADE-9DFA-24C9-74933C547CE5}"/>
                  </a:ext>
                </a:extLst>
              </p14:cNvPr>
              <p14:cNvContentPartPr/>
              <p14:nvPr/>
            </p14:nvContentPartPr>
            <p14:xfrm>
              <a:off x="457560" y="1730160"/>
              <a:ext cx="9189720" cy="5014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10D534-FADE-9DFA-24C9-74933C547C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200" y="1720800"/>
                <a:ext cx="9208440" cy="50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47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40" y="0"/>
            <a:ext cx="6823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1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6CD93350-1C02-4EA8-BF36-D5F0A6C3C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6CD93350-1C02-4EA8-BF36-D5F0A6C3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BB07118-CB54-4244-97BC-BFABBE489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BB07118-CB54-4244-97BC-BFABBE48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1F830A26-B735-4469-A6BB-25AF186B94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1F830A26-B735-4469-A6BB-25AF186B9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FB6F9F28-129A-4B74-800B-50AC4C45C0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FB6F9F28-129A-4B74-800B-50AC4C45C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9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, which of the following also 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4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6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72B0F1-2484-46AF-BA02-E13C822A799A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354CC8-CBFD-5395-1308-FAC5A437389E}"/>
                  </a:ext>
                </a:extLst>
              </p14:cNvPr>
              <p14:cNvContentPartPr/>
              <p14:nvPr/>
            </p14:nvContentPartPr>
            <p14:xfrm>
              <a:off x="364320" y="1063440"/>
              <a:ext cx="8475120" cy="578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354CC8-CBFD-5395-1308-FAC5A43738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960" y="1054080"/>
                <a:ext cx="8493840" cy="580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5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objective with linear constraints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610714" y="3924594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opposed to general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7C4F7-4153-40C8-89BE-1F8245496077}"/>
                  </a:ext>
                </a:extLst>
              </p:cNvPr>
              <p:cNvSpPr txBox="1"/>
              <p:nvPr/>
            </p:nvSpPr>
            <p:spPr>
              <a:xfrm>
                <a:off x="610714" y="4696471"/>
                <a:ext cx="4686348" cy="1580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 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7C4F7-4153-40C8-89BE-1F8245496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14" y="4696471"/>
                <a:ext cx="4686348" cy="1580882"/>
              </a:xfrm>
              <a:prstGeom prst="rect">
                <a:avLst/>
              </a:prstGeom>
              <a:blipFill>
                <a:blip r:embed="rId4"/>
                <a:stretch>
                  <a:fillRect l="-541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7568C2-C479-76BF-792B-DCADB049ACDB}"/>
                  </a:ext>
                </a:extLst>
              </p14:cNvPr>
              <p14:cNvContentPartPr/>
              <p14:nvPr/>
            </p14:nvContentPartPr>
            <p14:xfrm>
              <a:off x="466200" y="988200"/>
              <a:ext cx="5896440" cy="5391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7568C2-C479-76BF-792B-DCADB049AC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840" y="978840"/>
                <a:ext cx="5915160" cy="54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formulations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5D2077-E04E-4591-84F3-42A2E6379090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Important to pay attention to form!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/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229363-2256-4234-B9A6-44CFB317D95E}"/>
              </a:ext>
            </a:extLst>
          </p:cNvPr>
          <p:cNvSpPr txBox="1">
            <a:spLocks/>
          </p:cNvSpPr>
          <p:nvPr/>
        </p:nvSpPr>
        <p:spPr>
          <a:xfrm>
            <a:off x="4268315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/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A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⪰0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3FC165-344F-489F-BD4A-F7EC94767328}"/>
              </a:ext>
            </a:extLst>
          </p:cNvPr>
          <p:cNvSpPr txBox="1">
            <a:spLocks/>
          </p:cNvSpPr>
          <p:nvPr/>
        </p:nvSpPr>
        <p:spPr>
          <a:xfrm>
            <a:off x="7984531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2FBE38-81BF-E42A-836B-418968885425}"/>
                  </a:ext>
                </a:extLst>
              </p14:cNvPr>
              <p14:cNvContentPartPr/>
              <p14:nvPr/>
            </p14:nvContentPartPr>
            <p14:xfrm>
              <a:off x="174960" y="1774440"/>
              <a:ext cx="10596960" cy="3255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2FBE38-81BF-E42A-836B-4189688854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600" y="1765080"/>
                <a:ext cx="10615680" cy="32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9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formulations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5D2077-E04E-4591-84F3-42A2E6379090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Can switch between formulations!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/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229363-2256-4234-B9A6-44CFB317D95E}"/>
              </a:ext>
            </a:extLst>
          </p:cNvPr>
          <p:cNvSpPr txBox="1">
            <a:spLocks/>
          </p:cNvSpPr>
          <p:nvPr/>
        </p:nvSpPr>
        <p:spPr>
          <a:xfrm>
            <a:off x="4268315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/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A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⪰0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3FC165-344F-489F-BD4A-F7EC94767328}"/>
              </a:ext>
            </a:extLst>
          </p:cNvPr>
          <p:cNvSpPr txBox="1">
            <a:spLocks/>
          </p:cNvSpPr>
          <p:nvPr/>
        </p:nvSpPr>
        <p:spPr>
          <a:xfrm>
            <a:off x="7984531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B6F071-C330-1999-06C4-3794FA5440A8}"/>
                  </a:ext>
                </a:extLst>
              </p14:cNvPr>
              <p14:cNvContentPartPr/>
              <p14:nvPr/>
            </p14:nvContentPartPr>
            <p14:xfrm>
              <a:off x="177480" y="1905480"/>
              <a:ext cx="3161520" cy="290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B6F071-C330-1999-06C4-3794FA5440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120" y="1896120"/>
                <a:ext cx="3180240" cy="29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5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3C7FAC-9A95-D04A-3908-AB31E856BB7A}"/>
                  </a:ext>
                </a:extLst>
              </p14:cNvPr>
              <p14:cNvContentPartPr/>
              <p14:nvPr/>
            </p14:nvContentPartPr>
            <p14:xfrm>
              <a:off x="519120" y="1919520"/>
              <a:ext cx="583200" cy="2446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3C7FAC-9A95-D04A-3908-AB31E856BB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760" y="1910160"/>
                <a:ext cx="601920" cy="24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0211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D230C7-7A61-BC43-3154-352F0A1367C7}"/>
                  </a:ext>
                </a:extLst>
              </p14:cNvPr>
              <p14:cNvContentPartPr/>
              <p14:nvPr/>
            </p14:nvContentPartPr>
            <p14:xfrm>
              <a:off x="2823840" y="2121120"/>
              <a:ext cx="5742360" cy="4307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D230C7-7A61-BC43-3154-352F0A1367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4480" y="2111760"/>
                <a:ext cx="5761080" cy="432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544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79349" y="306791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9" y="3067914"/>
                <a:ext cx="3979294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590428" y="4578976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28" y="4578976"/>
                <a:ext cx="3515258" cy="18915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491742" y="2044005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2" y="2044005"/>
                <a:ext cx="3354508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C23848-8AAD-D04C-1FA6-0B7398AD0B5F}"/>
                  </a:ext>
                </a:extLst>
              </p14:cNvPr>
              <p14:cNvContentPartPr/>
              <p14:nvPr/>
            </p14:nvContentPartPr>
            <p14:xfrm>
              <a:off x="453600" y="2438640"/>
              <a:ext cx="10658880" cy="429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C23848-8AAD-D04C-1FA6-0B7398AD0B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240" y="2429280"/>
                <a:ext cx="10677600" cy="43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265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relationship between the half plane: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and the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9F6FC3-F0DC-4EF5-96AD-9C3EA08462B4}"/>
              </a:ext>
            </a:extLst>
          </p:cNvPr>
          <p:cNvCxnSpPr/>
          <p:nvPr/>
        </p:nvCxnSpPr>
        <p:spPr>
          <a:xfrm>
            <a:off x="1137425" y="5850674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/>
              <p:nvPr/>
            </p:nvSpPr>
            <p:spPr>
              <a:xfrm>
                <a:off x="5426927" y="5910146"/>
                <a:ext cx="61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927" y="5910146"/>
                <a:ext cx="6125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DBAC2D-3A55-40DA-BD13-BEA18F8B9823}"/>
              </a:ext>
            </a:extLst>
          </p:cNvPr>
          <p:cNvCxnSpPr/>
          <p:nvPr/>
        </p:nvCxnSpPr>
        <p:spPr>
          <a:xfrm flipH="1" flipV="1">
            <a:off x="1776761" y="2848619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/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D5B0CA-E82B-4282-9C18-28AF8EC97F5F}"/>
              </a:ext>
            </a:extLst>
          </p:cNvPr>
          <p:cNvCxnSpPr/>
          <p:nvPr/>
        </p:nvCxnSpPr>
        <p:spPr>
          <a:xfrm>
            <a:off x="312494" y="3447570"/>
            <a:ext cx="4527135" cy="28319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78A415-C814-4F6D-837A-E756292042F2}"/>
              </a:ext>
            </a:extLst>
          </p:cNvPr>
          <p:cNvSpPr txBox="1"/>
          <p:nvPr/>
        </p:nvSpPr>
        <p:spPr>
          <a:xfrm>
            <a:off x="312494" y="4187457"/>
            <a:ext cx="119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Feasible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CB1E8-8D11-401E-B5D0-B820EC79237F}"/>
              </a:ext>
            </a:extLst>
          </p:cNvPr>
          <p:cNvSpPr txBox="1"/>
          <p:nvPr/>
        </p:nvSpPr>
        <p:spPr>
          <a:xfrm>
            <a:off x="444258" y="3088904"/>
            <a:ext cx="138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Infeasible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B407A2-B3CC-438C-8E41-9A565800177F}"/>
              </a:ext>
            </a:extLst>
          </p:cNvPr>
          <p:cNvCxnSpPr/>
          <p:nvPr/>
        </p:nvCxnSpPr>
        <p:spPr>
          <a:xfrm flipH="1" flipV="1">
            <a:off x="2244726" y="4654548"/>
            <a:ext cx="670389" cy="4166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0A80AE-EF42-4100-B6B1-B44247D33AE1}"/>
              </a:ext>
            </a:extLst>
          </p:cNvPr>
          <p:cNvSpPr txBox="1"/>
          <p:nvPr/>
        </p:nvSpPr>
        <p:spPr>
          <a:xfrm>
            <a:off x="2183005" y="4158204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FF01A2-D293-41E7-BDC4-98F10D671284}"/>
              </a:ext>
            </a:extLst>
          </p:cNvPr>
          <p:cNvCxnSpPr/>
          <p:nvPr/>
        </p:nvCxnSpPr>
        <p:spPr>
          <a:xfrm>
            <a:off x="2921922" y="5071170"/>
            <a:ext cx="594848" cy="381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4755F5-3987-47FB-AD4C-89893D072791}"/>
              </a:ext>
            </a:extLst>
          </p:cNvPr>
          <p:cNvCxnSpPr/>
          <p:nvPr/>
        </p:nvCxnSpPr>
        <p:spPr>
          <a:xfrm flipV="1">
            <a:off x="2903387" y="4464456"/>
            <a:ext cx="397011" cy="621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65E9BF-6A73-42CB-9DFB-7FFEDC773D76}"/>
              </a:ext>
            </a:extLst>
          </p:cNvPr>
          <p:cNvCxnSpPr/>
          <p:nvPr/>
        </p:nvCxnSpPr>
        <p:spPr>
          <a:xfrm flipH="1">
            <a:off x="2589947" y="5070588"/>
            <a:ext cx="323509" cy="551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1188B6-CB9A-463B-B8BC-FBA6305B22C5}"/>
              </a:ext>
            </a:extLst>
          </p:cNvPr>
          <p:cNvSpPr txBox="1"/>
          <p:nvPr/>
        </p:nvSpPr>
        <p:spPr>
          <a:xfrm>
            <a:off x="3268302" y="396009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0CD90B-74CA-431A-9A77-821D2021102D}"/>
              </a:ext>
            </a:extLst>
          </p:cNvPr>
          <p:cNvSpPr txBox="1"/>
          <p:nvPr/>
        </p:nvSpPr>
        <p:spPr>
          <a:xfrm>
            <a:off x="3480587" y="4898651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0C408B-5A91-4CD3-9243-3594FF273F5E}"/>
              </a:ext>
            </a:extLst>
          </p:cNvPr>
          <p:cNvSpPr txBox="1"/>
          <p:nvPr/>
        </p:nvSpPr>
        <p:spPr>
          <a:xfrm>
            <a:off x="2120970" y="5346701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IV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9D99EC-2F22-BC47-AC7A-B94537B54E5A}"/>
                  </a:ext>
                </a:extLst>
              </p14:cNvPr>
              <p14:cNvContentPartPr/>
              <p14:nvPr/>
            </p14:nvContentPartPr>
            <p14:xfrm>
              <a:off x="4371840" y="1245600"/>
              <a:ext cx="7248240" cy="4867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9D99EC-2F22-BC47-AC7A-B94537B54E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2480" y="1236240"/>
                <a:ext cx="7266960" cy="48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775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Which unit vector step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will 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to have the lowest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9A0773-A956-4934-A5F9-508A4952446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2DBF80-DC6A-4000-BB21-6FAA20894171}"/>
              </a:ext>
            </a:extLst>
          </p:cNvPr>
          <p:cNvCxnSpPr/>
          <p:nvPr/>
        </p:nvCxnSpPr>
        <p:spPr>
          <a:xfrm flipV="1">
            <a:off x="2743201" y="3940221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14E35-1CFA-44F6-AAD4-4A113826FDA2}"/>
                  </a:ext>
                </a:extLst>
              </p:cNvPr>
              <p:cNvSpPr txBox="1"/>
              <p:nvPr/>
            </p:nvSpPr>
            <p:spPr>
              <a:xfrm>
                <a:off x="2492305" y="3940221"/>
                <a:ext cx="4844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14E35-1CFA-44F6-AAD4-4A113826F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05" y="3940221"/>
                <a:ext cx="48442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67A5FA-1FF4-4BA5-ABFE-23BB831EFC44}"/>
              </a:ext>
            </a:extLst>
          </p:cNvPr>
          <p:cNvCxnSpPr/>
          <p:nvPr/>
        </p:nvCxnSpPr>
        <p:spPr>
          <a:xfrm flipH="1" flipV="1">
            <a:off x="5227355" y="4046819"/>
            <a:ext cx="670389" cy="41662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7F8623-8CA6-4561-AA48-03AD8A55C6F9}"/>
              </a:ext>
            </a:extLst>
          </p:cNvPr>
          <p:cNvSpPr txBox="1"/>
          <p:nvPr/>
        </p:nvSpPr>
        <p:spPr>
          <a:xfrm>
            <a:off x="5165634" y="3550475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18381C-800F-4642-93E2-FCC022E00C3F}"/>
              </a:ext>
            </a:extLst>
          </p:cNvPr>
          <p:cNvCxnSpPr/>
          <p:nvPr/>
        </p:nvCxnSpPr>
        <p:spPr>
          <a:xfrm>
            <a:off x="5904551" y="4463441"/>
            <a:ext cx="594848" cy="38165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9DCDCF-B8D2-4FA2-B690-A59CADAA689D}"/>
              </a:ext>
            </a:extLst>
          </p:cNvPr>
          <p:cNvCxnSpPr/>
          <p:nvPr/>
        </p:nvCxnSpPr>
        <p:spPr>
          <a:xfrm flipV="1">
            <a:off x="5886016" y="3856727"/>
            <a:ext cx="397011" cy="6219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19AFF8-AB60-4618-908C-DBD510A8E60E}"/>
              </a:ext>
            </a:extLst>
          </p:cNvPr>
          <p:cNvCxnSpPr/>
          <p:nvPr/>
        </p:nvCxnSpPr>
        <p:spPr>
          <a:xfrm flipH="1">
            <a:off x="5572576" y="4462859"/>
            <a:ext cx="323509" cy="55127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D9CFFFA-2116-441A-AFBF-B793D8BA8AB0}"/>
              </a:ext>
            </a:extLst>
          </p:cNvPr>
          <p:cNvSpPr txBox="1"/>
          <p:nvPr/>
        </p:nvSpPr>
        <p:spPr>
          <a:xfrm>
            <a:off x="6250931" y="335236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2EE196-2867-4F61-96DF-4F4B25B50669}"/>
              </a:ext>
            </a:extLst>
          </p:cNvPr>
          <p:cNvSpPr txBox="1"/>
          <p:nvPr/>
        </p:nvSpPr>
        <p:spPr>
          <a:xfrm>
            <a:off x="6463216" y="4290922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06E7DF-C8A1-400E-BEA9-01E612FED345}"/>
              </a:ext>
            </a:extLst>
          </p:cNvPr>
          <p:cNvSpPr txBox="1"/>
          <p:nvPr/>
        </p:nvSpPr>
        <p:spPr>
          <a:xfrm>
            <a:off x="5111094" y="4738972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IV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F497CC-1959-2112-E13A-1CDD1BFA146A}"/>
                  </a:ext>
                </a:extLst>
              </p14:cNvPr>
              <p14:cNvContentPartPr/>
              <p14:nvPr/>
            </p14:nvContentPartPr>
            <p14:xfrm>
              <a:off x="2603160" y="121680"/>
              <a:ext cx="4361040" cy="691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F497CC-1959-2112-E13A-1CDD1BFA14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3800" y="112320"/>
                <a:ext cx="4379760" cy="71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04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 (online)</a:t>
            </a:r>
          </a:p>
          <a:p>
            <a:pPr marL="917575" lvl="2" indent="-457200"/>
            <a:r>
              <a:rPr lang="en-US" sz="2800" dirty="0"/>
              <a:t>Due Tonight, 10 pm</a:t>
            </a:r>
            <a:endParaRPr lang="en-US" sz="3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 (online)</a:t>
            </a:r>
          </a:p>
          <a:p>
            <a:pPr marL="917575" lvl="2" indent="-457200"/>
            <a:r>
              <a:rPr lang="en-US" sz="2800" dirty="0"/>
              <a:t>Due 2/14,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and Games due yesterday!!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Linear/Integer Programming</a:t>
            </a:r>
          </a:p>
          <a:p>
            <a:pPr marL="917575" lvl="2" indent="-457200"/>
            <a:r>
              <a:rPr lang="en-US" sz="2800" dirty="0"/>
              <a:t>Due 2/23, 10pm (1 week after the exam)</a:t>
            </a:r>
          </a:p>
          <a:p>
            <a:pPr marL="917575" lvl="2" indent="-457200"/>
            <a:endParaRPr lang="en-US" sz="2800" dirty="0"/>
          </a:p>
          <a:p>
            <a:pPr marL="687388" lvl="1" indent="-457200"/>
            <a:r>
              <a:rPr lang="en-US" sz="3200" dirty="0"/>
              <a:t>Exam 1 Feb 16!</a:t>
            </a:r>
          </a:p>
          <a:p>
            <a:pPr marL="917575" lvl="2" indent="-457200"/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4BD53E-6BC3-8433-E530-3B3B798D6677}"/>
                  </a:ext>
                </a:extLst>
              </p14:cNvPr>
              <p14:cNvContentPartPr/>
              <p14:nvPr/>
            </p14:nvContentPartPr>
            <p14:xfrm>
              <a:off x="1057320" y="883080"/>
              <a:ext cx="8576280" cy="318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4BD53E-6BC3-8433-E530-3B3B798D66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960" y="873720"/>
                <a:ext cx="8595000" cy="32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1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Poll 6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 the magnitude of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increases, the distance between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contours lines of the objective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3"/>
                <a:stretch>
                  <a:fillRect l="-1271" t="-15455" b="-7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70F700-F6C4-47BF-AABE-6D99E6060F7B}"/>
              </a:ext>
            </a:extLst>
          </p:cNvPr>
          <p:cNvSpPr txBox="1">
            <a:spLocks/>
          </p:cNvSpPr>
          <p:nvPr/>
        </p:nvSpPr>
        <p:spPr>
          <a:xfrm>
            <a:off x="5158154" y="2226396"/>
            <a:ext cx="47506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15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Linear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with drawings from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19ADBB-1A00-B8BB-6304-FD71285AA62B}"/>
                  </a:ext>
                </a:extLst>
              </p14:cNvPr>
              <p14:cNvContentPartPr/>
              <p14:nvPr/>
            </p14:nvContentPartPr>
            <p14:xfrm>
              <a:off x="2426400" y="2035080"/>
              <a:ext cx="6189120" cy="344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19ADBB-1A00-B8BB-6304-FD71285AA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7040" y="2025720"/>
                <a:ext cx="6207840" cy="346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6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624D90-A7B9-A4DC-65FA-0421B09A5096}"/>
                  </a:ext>
                </a:extLst>
              </p14:cNvPr>
              <p14:cNvContentPartPr/>
              <p14:nvPr/>
            </p14:nvContentPartPr>
            <p14:xfrm>
              <a:off x="474120" y="1748160"/>
              <a:ext cx="10369800" cy="3920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624D90-A7B9-A4DC-65FA-0421B09A50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760" y="1738800"/>
                <a:ext cx="10388520" cy="39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10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Satisfaction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coloring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475CA2-6469-4D94-B205-270B5B7B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6048" y="1864220"/>
            <a:ext cx="4623853" cy="312955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132947"/>
                <a:ext cx="60412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𝐴𝑛𝑦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132947"/>
                <a:ext cx="6041206" cy="1102610"/>
              </a:xfrm>
              <a:prstGeom prst="rect">
                <a:avLst/>
              </a:prstGeom>
              <a:blipFill>
                <a:blip r:embed="rId3"/>
                <a:stretch>
                  <a:fillRect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7C9886-9D83-6085-77A1-365C7D970CEE}"/>
                  </a:ext>
                </a:extLst>
              </p14:cNvPr>
              <p14:cNvContentPartPr/>
              <p14:nvPr/>
            </p14:nvContentPartPr>
            <p14:xfrm>
              <a:off x="781920" y="1586520"/>
              <a:ext cx="5750640" cy="1680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7C9886-9D83-6085-77A1-365C7D970C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560" y="1577160"/>
                <a:ext cx="5769360" cy="169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64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𝐴𝑛𝑦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420395" cy="1092607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7388"/>
              </p:ext>
            </p:extLst>
          </p:nvPr>
        </p:nvGraphicFramePr>
        <p:xfrm>
          <a:off x="6593305" y="5137136"/>
          <a:ext cx="5434486" cy="1513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949709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913646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420395" cy="1092607"/>
              </a:xfrm>
              <a:prstGeom prst="rect">
                <a:avLst/>
              </a:prstGeom>
              <a:blipFill>
                <a:blip r:embed="rId2"/>
                <a:stretch>
                  <a:fillRect t="-3352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593305" y="5137136"/>
          <a:ext cx="5434486" cy="1513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949709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913646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133317-5679-4CC4-B856-AA7E3B19EAB5}"/>
              </a:ext>
            </a:extLst>
          </p:cNvPr>
          <p:cNvSpPr txBox="1">
            <a:spLocks/>
          </p:cNvSpPr>
          <p:nvPr/>
        </p:nvSpPr>
        <p:spPr>
          <a:xfrm>
            <a:off x="3705607" y="1766820"/>
            <a:ext cx="1577593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Objective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AA65F0-0C08-B97F-CA23-720D12A1132B}"/>
                  </a:ext>
                </a:extLst>
              </p14:cNvPr>
              <p14:cNvContentPartPr/>
              <p14:nvPr/>
            </p14:nvContentPartPr>
            <p14:xfrm>
              <a:off x="0" y="1672920"/>
              <a:ext cx="4964400" cy="801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AA65F0-0C08-B97F-CA23-720D12A113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1663560"/>
                <a:ext cx="4983120" cy="81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55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14571</TotalTime>
  <Words>1626</Words>
  <Application>Microsoft Office PowerPoint</Application>
  <PresentationFormat>Widescreen</PresentationFormat>
  <Paragraphs>470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Warm-up: What to eat?</vt:lpstr>
      <vt:lpstr>PowerPoint Presentation</vt:lpstr>
      <vt:lpstr>Announcements</vt:lpstr>
      <vt:lpstr>AI: Representation and Problem Solving </vt:lpstr>
      <vt:lpstr>Warm-up: What to eat?</vt:lpstr>
      <vt:lpstr>Optimization</vt:lpstr>
      <vt:lpstr>Constraint Satisfaction Problems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Poll 1</vt:lpstr>
      <vt:lpstr>Poll 1</vt:lpstr>
      <vt:lpstr>Poll 2</vt:lpstr>
      <vt:lpstr>Poll 2</vt:lpstr>
      <vt:lpstr>Poll 3</vt:lpstr>
      <vt:lpstr>Linear Programming</vt:lpstr>
      <vt:lpstr>Linear Programming</vt:lpstr>
      <vt:lpstr>Linear Programming</vt:lpstr>
      <vt:lpstr>Optimization</vt:lpstr>
      <vt:lpstr>Graphics Representation</vt:lpstr>
      <vt:lpstr>Graphics Representation</vt:lpstr>
      <vt:lpstr>Poll 4</vt:lpstr>
      <vt:lpstr>Poll 5</vt:lpstr>
      <vt:lpstr>Cost Contours</vt:lpstr>
      <vt:lpstr>Poll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Stephanie</cp:lastModifiedBy>
  <cp:revision>727</cp:revision>
  <cp:lastPrinted>2021-09-21T13:51:26Z</cp:lastPrinted>
  <dcterms:created xsi:type="dcterms:W3CDTF">2018-10-11T11:39:27Z</dcterms:created>
  <dcterms:modified xsi:type="dcterms:W3CDTF">2023-02-07T17:37:13Z</dcterms:modified>
</cp:coreProperties>
</file>