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6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7.xml" ContentType="application/vnd.openxmlformats-officedocument.presentationml.notesSlide+xml"/>
  <Override PartName="/ppt/ink/ink26.xml" ContentType="application/inkml+xml"/>
  <Override PartName="/ppt/notesSlides/notesSlide8.xml" ContentType="application/vnd.openxmlformats-officedocument.presentationml.notesSlide+xml"/>
  <Override PartName="/ppt/ink/ink27.xml" ContentType="application/inkml+xml"/>
  <Override PartName="/ppt/notesSlides/notesSlide9.xml" ContentType="application/vnd.openxmlformats-officedocument.presentationml.notesSlide+xml"/>
  <Override PartName="/ppt/ink/ink28.xml" ContentType="application/inkml+xml"/>
  <Override PartName="/ppt/notesSlides/notesSlide10.xml" ContentType="application/vnd.openxmlformats-officedocument.presentationml.notesSlide+xml"/>
  <Override PartName="/ppt/ink/ink2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730" r:id="rId2"/>
    <p:sldId id="744" r:id="rId3"/>
    <p:sldId id="767" r:id="rId4"/>
    <p:sldId id="715" r:id="rId5"/>
    <p:sldId id="716" r:id="rId6"/>
    <p:sldId id="719" r:id="rId7"/>
    <p:sldId id="732" r:id="rId8"/>
    <p:sldId id="663" r:id="rId9"/>
    <p:sldId id="721" r:id="rId10"/>
    <p:sldId id="722" r:id="rId11"/>
    <p:sldId id="723" r:id="rId12"/>
    <p:sldId id="769" r:id="rId13"/>
    <p:sldId id="728" r:id="rId14"/>
    <p:sldId id="761" r:id="rId15"/>
    <p:sldId id="762" r:id="rId16"/>
    <p:sldId id="760" r:id="rId17"/>
    <p:sldId id="768" r:id="rId18"/>
    <p:sldId id="737" r:id="rId19"/>
    <p:sldId id="733" r:id="rId20"/>
    <p:sldId id="747" r:id="rId21"/>
    <p:sldId id="734" r:id="rId22"/>
    <p:sldId id="736" r:id="rId23"/>
    <p:sldId id="738" r:id="rId24"/>
    <p:sldId id="739" r:id="rId25"/>
    <p:sldId id="740" r:id="rId26"/>
    <p:sldId id="741" r:id="rId27"/>
    <p:sldId id="742" r:id="rId28"/>
    <p:sldId id="743" r:id="rId29"/>
    <p:sldId id="711" r:id="rId30"/>
    <p:sldId id="748" r:id="rId31"/>
    <p:sldId id="759" r:id="rId32"/>
    <p:sldId id="750" r:id="rId33"/>
    <p:sldId id="752" r:id="rId34"/>
    <p:sldId id="751" r:id="rId35"/>
    <p:sldId id="756" r:id="rId36"/>
    <p:sldId id="757" r:id="rId37"/>
    <p:sldId id="755" r:id="rId38"/>
    <p:sldId id="758" r:id="rId39"/>
    <p:sldId id="763" r:id="rId40"/>
    <p:sldId id="764" r:id="rId41"/>
    <p:sldId id="765" r:id="rId42"/>
    <p:sldId id="766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5FF23-5748-420D-B872-1AF1A7A49AB4}" v="1" dt="2023-02-09T17:22:51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1" autoAdjust="0"/>
    <p:restoredTop sz="82751"/>
  </p:normalViewPr>
  <p:slideViewPr>
    <p:cSldViewPr snapToGrid="0">
      <p:cViewPr varScale="1">
        <p:scale>
          <a:sx n="61" d="100"/>
          <a:sy n="61" d="100"/>
        </p:scale>
        <p:origin x="6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tephanie" userId="1565e37e99b0f997" providerId="LiveId" clId="{B045FF23-5748-420D-B872-1AF1A7A49AB4}"/>
    <pc:docChg chg="modSld">
      <pc:chgData name="Stephanie Stephanie" userId="1565e37e99b0f997" providerId="LiveId" clId="{B045FF23-5748-420D-B872-1AF1A7A49AB4}" dt="2023-02-09T17:22:51.175" v="39"/>
      <pc:docMkLst>
        <pc:docMk/>
      </pc:docMkLst>
      <pc:sldChg chg="addSp">
        <pc:chgData name="Stephanie Stephanie" userId="1565e37e99b0f997" providerId="LiveId" clId="{B045FF23-5748-420D-B872-1AF1A7A49AB4}" dt="2023-02-09T17:22:51.175" v="39"/>
        <pc:sldMkLst>
          <pc:docMk/>
          <pc:sldMk cId="942073364" sldId="711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942073364" sldId="711"/>
            <ac:inkMk id="4" creationId="{88211B95-D889-9647-6FE3-85A9CA6BD3BA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941292592" sldId="715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941292592" sldId="715"/>
            <ac:inkMk id="19" creationId="{E1D86638-F164-6C83-E095-3AB47A895B43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2740712321" sldId="716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2740712321" sldId="716"/>
            <ac:inkMk id="7" creationId="{6C8E139F-7120-0B3F-014F-C8BB7A8D23BA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2947580900" sldId="719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2947580900" sldId="719"/>
            <ac:inkMk id="4" creationId="{7350F019-5FCC-B4C1-30BF-8F29930841A7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2386690303" sldId="721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2386690303" sldId="721"/>
            <ac:inkMk id="3" creationId="{7FFABCD2-2776-DB8D-A01D-E79DBB1F2D7B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333774255" sldId="723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333774255" sldId="723"/>
            <ac:inkMk id="3" creationId="{0D7D0926-D3B7-F70B-9D0B-684AF52B4DE2}"/>
          </ac:inkMkLst>
        </pc:inkChg>
      </pc:sldChg>
      <pc:sldChg chg="addSp modSp mod">
        <pc:chgData name="Stephanie Stephanie" userId="1565e37e99b0f997" providerId="LiveId" clId="{B045FF23-5748-420D-B872-1AF1A7A49AB4}" dt="2023-02-09T17:22:51.175" v="39"/>
        <pc:sldMkLst>
          <pc:docMk/>
          <pc:sldMk cId="3366207463" sldId="730"/>
        </pc:sldMkLst>
        <pc:spChg chg="mod">
          <ac:chgData name="Stephanie Stephanie" userId="1565e37e99b0f997" providerId="LiveId" clId="{B045FF23-5748-420D-B872-1AF1A7A49AB4}" dt="2023-02-09T15:28:47.446" v="38" actId="20577"/>
          <ac:spMkLst>
            <pc:docMk/>
            <pc:sldMk cId="3366207463" sldId="730"/>
            <ac:spMk id="5" creationId="{A49C6CE7-AEEF-4290-8474-62E27CCC776D}"/>
          </ac:spMkLst>
        </pc:spChg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3366207463" sldId="730"/>
            <ac:inkMk id="3" creationId="{364BAA1E-A26B-AB96-054D-B600BC525F62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2584189186" sldId="732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2584189186" sldId="732"/>
            <ac:inkMk id="3" creationId="{7A8CD722-13F6-14E9-7C07-DC84C0141302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1927078699" sldId="733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1927078699" sldId="733"/>
            <ac:inkMk id="5" creationId="{AE72F8CE-9C07-D0F2-C0A0-FCBFD8FB5AD1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36059051" sldId="736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36059051" sldId="736"/>
            <ac:inkMk id="9" creationId="{6D0ACF56-B78F-1D1E-9C2C-0E233D37BF1B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2117601411" sldId="737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2117601411" sldId="737"/>
            <ac:inkMk id="4" creationId="{64A0C45F-F440-E7D6-913E-7D0832568C9A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2790893612" sldId="741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2790893612" sldId="741"/>
            <ac:inkMk id="3" creationId="{37DEC405-7E96-9A28-6DC3-016B8D46C814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3126055448" sldId="743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3126055448" sldId="743"/>
            <ac:inkMk id="4" creationId="{7757962B-7C8D-0EC8-0A94-7CD157D70402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637859261" sldId="748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637859261" sldId="748"/>
            <ac:inkMk id="5" creationId="{69547966-CA74-424D-6C64-4EEAE82E82BA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1856756582" sldId="751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1856756582" sldId="751"/>
            <ac:inkMk id="4" creationId="{4A594853-8816-5A71-A4F4-9BDAED05CB25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839898656" sldId="752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839898656" sldId="752"/>
            <ac:inkMk id="4" creationId="{C09C82C9-F93C-5842-E643-9C1A8773CF5B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3557230232" sldId="755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3557230232" sldId="755"/>
            <ac:inkMk id="3" creationId="{FF3F0726-85FE-FEF9-4AED-19CC676622A5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1544237999" sldId="756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1544237999" sldId="756"/>
            <ac:inkMk id="4" creationId="{809E4EA8-AAE7-7198-258C-3D1E17939298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1998918717" sldId="757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1998918717" sldId="757"/>
            <ac:inkMk id="3" creationId="{9757E404-D59D-8886-A634-E1F0A1170BF3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3492990836" sldId="758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3492990836" sldId="758"/>
            <ac:inkMk id="3" creationId="{34FCE508-0499-27F3-4F9D-FC4B8CE3DA31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3752344513" sldId="760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3752344513" sldId="760"/>
            <ac:inkMk id="5" creationId="{BBC0D914-126B-12AC-07A3-6B7365EF1986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1297661014" sldId="761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1297661014" sldId="761"/>
            <ac:inkMk id="4" creationId="{9599C9CC-B8A2-5039-2A45-910AA55630E4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1753686801" sldId="762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1753686801" sldId="762"/>
            <ac:inkMk id="3" creationId="{1CAD9230-B6B9-F6CD-0F78-FE894815FC52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500341777" sldId="763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500341777" sldId="763"/>
            <ac:inkMk id="9" creationId="{191D875C-C1BC-FF54-D976-1B4D58896C44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1851356445" sldId="764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1851356445" sldId="764"/>
            <ac:inkMk id="2" creationId="{B139EDD5-4092-DBEA-D8AF-2C437C201ABE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1472427743" sldId="765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1472427743" sldId="765"/>
            <ac:inkMk id="2" creationId="{1F912189-4D55-2D30-202C-527F61759071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2133133751" sldId="766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2133133751" sldId="766"/>
            <ac:inkMk id="2" creationId="{F5191788-DB81-9E62-8B87-314B4F6BB428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1530253497" sldId="768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1530253497" sldId="768"/>
            <ac:inkMk id="5" creationId="{C616D27C-CD37-1B5F-6817-8FEE53425090}"/>
          </ac:inkMkLst>
        </pc:inkChg>
      </pc:sldChg>
      <pc:sldChg chg="addSp">
        <pc:chgData name="Stephanie Stephanie" userId="1565e37e99b0f997" providerId="LiveId" clId="{B045FF23-5748-420D-B872-1AF1A7A49AB4}" dt="2023-02-09T17:22:51.175" v="39"/>
        <pc:sldMkLst>
          <pc:docMk/>
          <pc:sldMk cId="4060223373" sldId="769"/>
        </pc:sldMkLst>
        <pc:inkChg chg="add">
          <ac:chgData name="Stephanie Stephanie" userId="1565e37e99b0f997" providerId="LiveId" clId="{B045FF23-5748-420D-B872-1AF1A7A49AB4}" dt="2023-02-09T17:22:51.175" v="39"/>
          <ac:inkMkLst>
            <pc:docMk/>
            <pc:sldMk cId="4060223373" sldId="769"/>
            <ac:inkMk id="3" creationId="{B0B4AF56-C080-43F7-1D51-CF3E905DDB16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5:57:50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24595 2597 1316 0,'0'0'-35'0,"0"1"-78"0,-1-2 8 16,0 1 42-16,0-1 46 0,1-1 39 15,3 0 5-15,3-2 6 0,-3-1-2 0,1 0-9 16,3-1-4-16,0 1-5 0,1-1-10 15,8 3-2-15,-3 1 0 0,4 0-2 16,4 7 2-16,-3 1 6 0,1 3 3 16,-1 2 4-16,-2 1-1 0,-3 2-6 15,-2-1-7 1,-5 1-5-16,-1 0-4 0,-3 1-3 0,-2-2-4 0,1 0-2 16,-2-4-2-16,-3 0 1 0,-3-3 1 15,-3-1 0-15,-2-2 1 0,1-2 0 16,0-1 2-16,0-3 2 0,-2-3 5 15,0-2 5-15,1 0 3 0,-2-4 5 0,2 0 2 16,2 0 1-16,-2-2 0 16,2 1 1-16,4 2 4 0,2 3 6 15,3 0 6-15,1 1 1 0,1 1-3 0,-1 2-4 16,2-1-3-16,3 1-10 0,-3-3 1 16,7 1 0-16,0 2 1 0,1-1 4 15,1 4-1-15,-2 1-3 0,-3 0-3 0,1 3-3 16,-5 0-6-16,-1 1-4 0,-1 4-2 15,-1 6 0-15,-1 0 3 0,-2 5 4 16,-3 1 1-16,-4 0 2 0,-1-6 0 16,-5 0-2-16,2-3-5 0,-2-4-2 15,2-3-2-15,-2-4 1 0,2 0 4 0,1-4 2 16,-1-2 5-16,3 1 5 0,1-2 3 16,2-2 3-16,2 0 4 0,4 0 3 15,1 1 8 1,4 1 9-16,1 3 0 0,2-2-3 0,1-1-11 0,1 2-10 15,2-1-4-15,0 1-2 0,5 1 3 16,-2 2-1-16,4 1-5 0,-2 1-1 16,-3 0-2-16,-2 2 0 0,-1 2 1 15,-1 1 0-15,0 3-4 0,-4 1-5 16,-1 3-2-16,1 3-1 0,-3 1-6 16,0 1-4-16,-3-2-11 15,2-2-16-15,-1-2-10 0,0-4-15 16,1-3-38-16,1-4-68 0,0 1 102 0</inkml:trace>
  <inkml:trace contextRef="#ctx0" brushRef="#br0" timeOffset="982.4">25769 2970 987 0,'0'0'13'15,"-3"0"4"-15,0 0-41 0,0 0 10 16,-1-2 26-16,2-2 13 0,0-1 8 16,1-2 2-16,0-2-3 0,-1-4-3 15,2 0 0-15,4 0-4 0,0-4 3 16,3 5 4-16,0 1 0 0,2 1-5 16,3 3-8-16,-1-1-10 0,4 1-6 0,1 2-2 15,1 2-2-15,2 2-1 0,0 1 0 16,1 2-3-16,-3 4 0 0,-5 2-1 15,-2 1-1-15,-3 3-5 0,-3 3-7 16,-1 5-6-16,-3 3-4 0,-5 3 3 0,-1-1 6 16,-6 0 3-16,0-4 3 0,-3-6-1 15,-5-3-2-15,0-8 2 0,1-2 0 16,0-7 4-16,3-2 6 0,0-5 4 16,-1-3 6-16,4-1 7 0,2-4 3 15,-3 1 0-15,5-1-1 0,2 2-2 16,0-3 0-16,6 1 1 0,2 2 1 15,0 0 0-15,5 5 5 0,2 2 0 16,0 3 0-16,5 5-3 0,0-1-9 16,4 4-4-16,1 2-3 0,1 1-1 15,5 5 1-15,-1 1 0 0,0 1 0 16,-1 1 0-16,-6 2 0 0,-3 1-2 0,-4 2-2 16,-2 0-1-16,-3 2-2 0,-4 1 1 15,-4 3 3-15,-3 1 1 0,-4-4 1 16,-1-4 0-16,-2-1-3 0,-2-5 0 0,0-5 0 15,-1 1 2-15,2-5 0 0,1-2 2 16,1-3 0-16,2-3 2 0,1-1 2 16,1-1 0-16,2-3 2 0,3 4-1 15,0-1 0-15,2-2 3 0,2 2 2 0,0-1 0 16,3-1-1-16,2 0-1 0,2 2 1 16,2 2-1-16,-2 1 3 0,4 3-1 15,-2 1-3-15,1-2-1 0,1 2-5 16,0 3-1-16,0 0 0 0,1 4-3 15,-2 1-1-15,-2 3 0 0,-2 4-2 16,-1 2 0-16,-3 2 0 0,0 6 0 16,-3-4 2-16,-1-2 2 0,-3 3 0 15,-1-4-1-15,0-1-3 0,0-5-4 16,2-5-3-16,-2-1 0 0,3-1 0 0,-1-4 2 16,-2-3 5-1,0-4 2-15,0-4 1 0,-1-5 2 0,0-1 1 16,3-4 0-16,-1-1 2 0,3-1 0 15,1 2 2-15,1 3 1 0,0 3-1 16,1 4 3-16,0 4-2 0,1 3 1 0,-1 5-1 0,2-1-5 16,-3 4-4-16,3 2-4 0,1 4 1 15,2 7 2-15,4 6 3 0,-1 4 2 16,-1 2 0-16,-1-5-5 0,-6-3-13 16,1-4-25-16,-2-6 81 0,0-1-43 0</inkml:trace>
  <inkml:trace contextRef="#ctx0" brushRef="#br0" timeOffset="1818.75">25786 4148 632 0,'15'16'61'0,"-11"-17"-25"16,-4 1-18-16,0 0-3 0,-12-18 48 15,12 18-6-15,0 1 3 0,0-1-5 16,0 0-10-16,0 0-10 0,0 0-6 16,-5 3 0-16,0 1-2 0,-1-1-4 15,-3 4-4-15,-3 3-7 0,-2 3-4 0,-5 4-3 16,-3 2-2-16,-6 5 0 0,-2 4-2 15,-8 6 0-15,-6 3-1 0,-4 2 0 16,-6 2 0-16,0-1-1 0,-2-3 0 16,3-3-2-16,1-8 2 0,2-4 1 15,-3-6 0-15,-4-6 1 0,-3-7 0 16,-2-3 0-16,5-4 3 0,4-10 3 0,5-3 1 16,2-8 1-16,2-5 1 15,2-7-2-15,4-9 1 0,-1-4-2 0,1-7-1 16,-6-6-3-16,-2-4 1 0,6-1-3 15,2-1 1-15,11 2-4 0,8 12 24 16,5 9 4-16,1 5 0 0,6 9 5 16,0 0-27-16,2 7 7 0,2 4 9 0,3 6 12 15,0 4 7-15,3 4-1 0,1 3-6 16,-1 1-7-16,-1 1-6 0,1 2-7 16,-1-3-8-16,-1 3-5 0,0 0-2 15,2-1-2-15,-1 1 3 0,-1 0 0 16,0 0-1-16,0 0-1 0,-1 0-3 15,1 0-4-15,-1 0-4 16,0 0-10-16,0 0-7 0,0 0-8 0,0 0-9 16,0 0-1-16,0 0-3 0,0 0-6 0,0 0-17 15,0 0 687-15,0 0-461 0</inkml:trace>
  <inkml:trace contextRef="#ctx0" brushRef="#br0" timeOffset="2886.78">24568 2659 1063 0,'5'0'19'0,"-3"-1"-16"16,3-1-12-16,-5 0 6 0,-1 1 3 15,1 1 0-15,0-1-8 0,5 0-2 16,5 0-1-16,-2 1 0 0,-2 0 8 0,-1 1 0 16,-2 1 2-16,3-1 2 15,-3 3 4-15,2-3 0 16,-2 1-2-16,-2-1-3 0,0 4-4 0,3-5-2 0,-5 2-4 15,1-1 1-15,0 0 1 0,0-1-3 16,0 0 0-16,0 1-2 0,0-1-3 16,0 0 1-16,0 0-1 0,0 0-2 15,0 0 2-15,0 0 0 16,0 0 5-16,0-2 9 0,-1 0 8 0,-3-1 9 0,4-1 7 16,0 1 4-16,0-1 3 0,0 2 3 15,0 2-1-15,0-1-3 0,0 0-7 16,4-5-4-16,0 4-4 0,1 0-6 31,2-2-2-31,2 3-2 0,-2-1-3 16,3 1 2-16,0 1 2 0,-2 0-1 15,2 0 3-15,-3 1 0 0,-2 0-1 0,-3 0-4 16,0 0-4-16,-2 1-10 0,1 1-4 16,-1 3-1-16,0 5 3 0,-1 1 7 15,-1 4 4-15,-3 0 0 0,-1-1 0 16,-5-1-2-16,2-4-3 0,2-1 1 0,-2-1 0 15,0-4 0-15,1 0 2 0,-1-4-3 16,3 0 4-16,2 0 4 0,-2-3 7 16,-1-1 4-16,2-2 1 0,-1-2 0 15,5 1 0-15,-1 0 6 0,-1-2 6 16,2 1 7-16,-4 1 3 0,7 2 0 16,-1-1-1-16,0 3-6 0,4-2-4 15,-3 1-2-15,1 1-4 0,4-1-2 16,0-1-2-16,0 2-7 0,3 1-2 15,1-3-3-15,0 3 0 0,1 1 3 16,-3 0 0-16,-1 1-1 0,0 0-2 0,-2 0-3 16,-1 2-2-16,0-1-2 0,-2 3-4 15,2-1-3-15,-3 0-5 0,0 3-2 16,-2 0 1-16,1-1 3 0,-1 2 5 16,0 0 3-16,-1-2 2 0,-1-1 1 15,0-2-2-15,1-1 0 0,1 1-2 0,0-2-3 16,0 0-10-16,0 0-25 0,0 0 29 15,0 0-2-15</inkml:trace>
  <inkml:trace contextRef="#ctx0" brushRef="#br0" timeOffset="-195117.9">559 4392 1315 0,'0'0'15'0,"1"0"-30"0,-1 1-7 16,0-1 23-16,0-3 6 0,7-1 1 16,10-10 21-16,-9 5 1 15,-5-2 11-15,1-1 6 0,0 0 4 16,2-3-3-16,0 1-3 16,2-4 0-16,0-2-3 0,2-2-5 0,0 0-4 0,3-5-5 15,-2-1-2-15,0-5-3 16,3-3-2-16,-2-3-7 0,3-5-5 15,0-6-6-15,-1-7-2 0,0-2-1 0,1-1 1 0,0 2-1 16,-1 2 0-16,1-3 1 16,-2 2-1-16,2-2 0 15,1-2-4-15,-4 5-1 0,-1 0 0 0,-1 5 2 0,-1 6 1 16,-1 6 2-16,-2 3 2 0,-2 4 0 16,-4 5 0-16,3 3 0 0,-1-2-4 0,-2 5 0 15,3-1 1-15,-3 3-1 0,1 7 2 16,0-4 1-16,1 6-1 0,0 2 1 15,-2-1-1 1,3 4-2-16,-1-1 0 0,0 1 0 0,-1 5-2 0,-1-1-1 16,0 0-4-16,0 1-6 0,1 0-8 15,-1 2-3 1,1 2-4-16,2 3 2 0,2 6 9 0,4 8 7 0,4 12 7 16,2 6 5-16,-1 10-1 0,6 8 1 15,1 7 0-15,2 11 0 0,8 8 0 16,1 8 0-16,3-1-5 15,3-3-7-15,-1-5-4 0,1-5-3 0,-5-4 5 16,1-1 7 0,-2-6 2-16,-1-2 4 0,-1-5-1 0,-2-10-1 0,-4-5 0 0,-5-13-1 0,-3-5-1 15,-5-8 3-15,-3-6 0 0,-4-5-2 16,0-3 1-16,-4-4 1 0,0 2 2 31,0-2 1-31,0 0 5 0,0 0 2 0,0 0 0 0,0 0 0 0,-2 0-5 31,-3-8-3-31,-1-1-1 0,-5-6 1 0,-6-7 0 0,-8-10 2 0,-6-11-3 0,-11-10-5 16,-13-11-4-16,-9-8-7 0,-13-1-4 31,-5 1-1-31,-2 2 0 0,-5 5 5 16,0 5 4-16,-5 0 5 0,8 10 4 16,-1 5 1-16,9 10 3 15,9 8 0-15,-4 2 0 0,10 7 0 0,-7 7-4 16,1 5-2-16,-128 5-5 0</inkml:trace>
  <inkml:trace contextRef="#ctx0" brushRef="#br0" timeOffset="-194597.47">186 3429 1419 0,'68'-3'4'16,"-1"-3"0"-16,-4-1 0 0,5-2 2 0,1-3-3 15,4-2 0-15,7-4 1 0,4 0-4 16,10-2 2-16,-1-2 0 0,0 2 0 15,-1-2 1-15,-9 4 1 0,-2 1-1 16,-6 0 0-16,-4 1 0 0,-1 2-2 16,-5-2 0-16,-2 2 0 0,-7 2 0 15,-10 4 0-15,-11 0 1 0,-14 4-2 0,-8 2 2 16,-9 0-2-16,-4 2-4 0,1 2 0 16,-3 0 0-16,1-1 1 0,-3 5 4 15,-1 5 2-15,-7 3 0 0,-6 7 2 16,-5 3 1-16,-11 8 2 0,-1 3-2 15,-6 4 0-15,-6 9-2 0,-2 5-1 16,-6 5-1-16,-2 5-1 0,-6 1 0 0,-1 1 1 16,-5 1-1-16,2 3 0 15,5 2 1-15,1 1-2 0,4-2 1 16,5-4 0-16,1-6 0 0,4-4 0 0,2-8 0 16,0-6 2-16,1-2 4 15,2-7 2-15,9 1 4 0,-6-3 1 0,3-1 0 16,2-8-3-16,-5-1-1 0,10-2-4 0,3-5-2 15,1 1-1-15,7-5 0 16,6-2 0-16,5-5 4 0,6-2 9 16,0 0 10-16,1 1 9 0,-1-1 6 0,1-1-2 15,0 0-8-15,0 0-8 0,0 0-8 16,0 0-8-16,0 0-3 16,0 0-3-16,0 0-1 0,0 0 1 0,0 0-1 15,0 0-4-15,0 0-5 0,0 0-9 16,0 0-17-16,0 0-20 0,0 0-25 0,0 0-23 15,2-1-1-15,2-5 50 0</inkml:trace>
  <inkml:trace contextRef="#ctx0" brushRef="#br0" timeOffset="-162586.41">16927 4248 1353 0,'0'0'35'0,"-1"0"-17"0,0 0-21 31,1 0-1-31,-1 0 2 0,0 0 3 0,-3 1 1 16,-1-1-2-16,-3 0 0 15,-7 0 1-15,-2 2-1 0,-4-1 2 16,-4 1 7-16,-1-1 5 0,1 0 6 15,-5 0 2-15,-1 2 0 0,-4-2-1 16,-13 1 1-16,-6-1-4 0,-11 2-4 0,-10 0-4 16,-2 1-7-16,-6 3 0 15,-7-4-2-15,-13 3 0 0,-4 1 0 0,-2-1 0 16,0 0-1-16,-5 0 2 0,-6-2-1 16,-7-2 0-16,-4-1 1 0,0-2 0 15,-5-2 0-15,2 0-1 0,5-2 1 16,6 1-2-16,11 0 1 0,10 2 1 0,6 2-2 15,17 0 1-15,14 2 0 0,10 2-1 16,13 0-1-16,8 3 1 0,7-2-1 16,6 1 0-16,6 0 0 0,3-1-2 15,3-1-4-15,4 1-4 0,3-1-7 16,0 0-13-16,2-2-12 0,3-1-6 16,1-1-15-16,1 2 0 0,8-2 12 0,12 0 9 15,13 0 15-15,14-2 2 0,15-1-12 16,11-1-16-16,11-1-14 0,14-1-17 15,1-1-35-15,4 2-47 0,0 0 89 16</inkml:trace>
  <inkml:trace contextRef="#ctx0" brushRef="#br0" timeOffset="-162096.77">16700 4367 1378 0,'0'0'48'0,"-1"0"43"0,1 0-138 0,0 1 1 16,-2-1 21-16,2 2 22 15,0-2 3-15,0 0 0 0,-3 2-1 0,-5-1 1 16,-6 2 3-16,-9 2 4 0,-10 0 4 16,-10 2 0-16,-8 0 2 0,-5 0 0 15,-6 2 3-15,-5-2 2 0,3 0-1 16,-2 2 3-16,-7 0 1 0,-2 2-1 0,-5 2 2 15,-2-2 2-15,5 2-5 0,3 0-2 16,-2 1-5-16,-8 0-6 0,-2 1-1 16,-3-3-1-16,-2 0-1 0,6-1-1 15,-2-3 1-15,-8-2-1 0,-2-3 0 16,2 0 2-16,6-1 8 0,15 0 6 16,7-2 4-16,10 1 4 0,3 0-7 15,6-1-2-15,1 5-3 0,9-5-5 16,7 1-2-16,8 1-1 0,6-1-2 15,3 4-1-15,2-5 0 0,3 1 1 16,6 0 1-16,3-1 3 0,0 0 1 16,0 0 0-16,0 0-3 0,0 0-3 15,0 0-2-15,0 0-3 0,0 0-1 0,0 0-2 16,0 0-1-16,0 0-1 0,0 0-2 16,0 0-5-16,0 0-3 0,0 0-6 15,1 0-11-15,-1 0-9 0,0 0-11 16,1 0-10-16,-1 0-10 0,1 0-9 0,0 0-12 15,-1 0 82-15,1 0-179 0,8 0 146 16</inkml:trace>
  <inkml:trace contextRef="#ctx0" brushRef="#br0" timeOffset="-105259.41">9995 12242 1224 0,'-7'5'35'15,"5"-5"-79"-15,-6 0 41 16,-4-4 8-16,-2 2 3 0,-3-1 3 16,-4-1 8-16,-4 1 6 0,1-3 1 15,-4 1 2-15,2-1 1 0,0 1-1 16,1 2 0-16,-2 2-1 0,-4 0-7 15,-6 1-3-15,-6 0-4 0,-2 0-6 16,-4 3-3-16,0-1-2 0,-2 2 0 16,-5-1 0-16,-2 1 0 0,-7-1 1 0,-4 3 7 15,-2-1 6-15,-3 2 1 0,-2 1 1 16,1-5 0-16,0 1-1 0,-5-2 3 16,0-2 0-16,1 0-3 0,-6 0-3 15,1-2-1-15,-3-2-1 0,-11 2-1 0,-4-1-1 16,-4-1-1-16,-2 2 4 0,5-3 2 15,2 3 0-15,-1 0-1 0,-1 2-4 16,6 0-1-16,5 1 0 0,5 1-1 16,1 3-3-16,-1-2-3 0,0 1 0 15,-1-1 0-15,8-2-1 0,5-1 1 16,2 0 1-16,3 0 3 0,1-1 5 16,5 0 1-16,5-4 0 15,8 2 0-15,5 0-1 0,2-1 2 0,6 2 1 0,3-1-4 16,6 0-3-16,6 2-2 15,2-1-2-15,1-1 0 0,8 3 0 0,1 0-1 16,10 0 2 0,-4 0 0-16,5 0 0 0,-1 0-7 0,1 0-17 15,0 0-19-15,0 0-23 0,0 0-20 0,-1 0-10 16,1 0-2 0,0-2-2-16,-2 0 1 0,8 1-9 0,1 0-43 0,15-2 82 15</inkml:trace>
  <inkml:trace contextRef="#ctx0" brushRef="#br0" timeOffset="-104344.77">9748 12307 1240 0,'21'13'109'0,"-21"-11"-80"15,-3-2-33-15,-4 0-9 0,-23-14 13 16,20 13 1-16,0-1 0 0,1 1 0 15,0-1 0-15,2 2 0 0,1 0 5 16,1-3 7-16,-1 2 5 0,2 1 5 0,-2-1 0 16,-3 1-4-16,1-2 0 0,-5 0 1 15,1 0 0-15,-1-1 4 0,-1 3 0 16,0-2 0-16,0 0-3 0,-1 2-6 16,-6-4-5-16,-4 3-4 0,-6-1-5 15,-5 0 0-15,-1 2-1 0,-4-1 0 16,-8 1 0-16,-2 1 0 0,-10 1 0 15,-3 1 1-15,-1 0 0 0,0 0 0 16,-2 0-1-16,0 1 2 0,0 0-2 0,-9 1 0 16,-1 1 0-16,-1 0 3 15,-5 0 11-15,4-3 8 0,1 0 5 0,1 2-1 16,-5-1-5-16,-1 1-5 0,-2-1-3 16,0-1-3-16,4 0-2 0,4-1-3 15,-2 2-2-15,-2 0-2 0,5 0 1 16,-1 1-1-16,8 1-1 0,8-4 0 0,3 1 1 15,4-2-1-15,0 0-1 0,-5 3 1 16,-1-3 9-16,-4 1 13 0,3-1 3 16,5 0 0-16,5-1-8 0,3 0-10 15,4 0-4-15,4-1 1 0,2 1 1 0,-2-1 0 16,3 1 0-16,2 0-1 0,3 0-2 16,3 0-1-16,3 1 0 0,0-1 0 15,4 0 0-15,1 1 0 0,2 3 0 16,2-4 1-1,3 2-1-15,0 0 1 0,4-2 0 0,1 1 1 0,1-1-1 0,3 2 0 16,-1-2 1-16,3 0 0 0,3 0 1 16,-1 0 0-16,1 0 1 15,-1 0 0-15,1 0-1 0,0 0-1 0,0 0-1 16,0 0-2-16,-2 2-6 0,2-2-6 16,0 0-8-16,0 0-10 15,0 0-5-15,0 0-10 0,0 0-10 0,0 0-22 16,0 0-5-16,2-2-9 0,-2 2-7 15,1 0 31-15,4-2-133 0,3-1 133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40:16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15305 13287 1594 0,'-5'0'36'15,"-5"0"-28"-15,-7 0-14 0,-6-3 2 0,-5 1 2 16,-1-2 1-16,-4 1 3 0,-3-2 0 15,-6-2 0-15,-12 0 1 0,-7 3-3 16,-8-3 1-16,-9 5 4 0,-3-2 3 16,-7 2 2-16,-15 2 1 0,-6 1-3 15,-4 0-3-15,1 1-1 0,11-2-2 0,-2 2 4 16,8-1 4-16,2 0 0 0,7 2 1 16,19 1-2-16,6-3-5 0,14 2-1 15,3 0-1-15,9 0-1 0,7 0 0 16,3 2 2-16,7-2-5 0,2 2-11 15,1-1-21-15,5 0-32 0,1-1-37 0,4-1-115 16,1 2 130-16</inkml:trace>
  <inkml:trace contextRef="#ctx0" brushRef="#br0" timeOffset="580.75">20621 13485 1467 0,'-9'4'92'0,"-8"0"108"16,-14 5-208-16,-16-1-12 0,-12-3 8 15,-15-2 9-15,-12-6 4 0,-9-5-5 16,-9-6-1-16,-2-4-1 0,1-3 0 16,-11-1 5-1,-2-3 1-15,-5-2 0 0,-1-1 1 0,-5 1 3 0,-4-3 1 16,2 1-1-16,1 4 1 0,-1 1-4 0,4 4-1 16,5 3 1-16,5 3-1 15,12 4 1-15,4 4-1 16,5 2 1-16,11 4 0 0,13 4 0 0,15 1 0 0,9 2 3 15,9 1 7-15,12 1 6 0,2 0 6 16,7-4 1-16,1 2-5 0,-1-2-4 16,9-2-5-16,-2 0-4 0,8 0-1 15,1-3 0-15,2 0 0 0,-1 2-4 16,1-2-8-16,0 0-19 0,1 0-24 16,-1 0-27-16,-1 0-40 0,1 0-1 15,3-2 54-15</inkml:trace>
  <inkml:trace contextRef="#ctx0" brushRef="#br0" timeOffset="7862.34">16603 14189 1738 0,'15'-5'51'0,"1"-3"-13"15,1-4-28-15,-1-3-4 0,-4-2 7 16,0 1 16-16,0-2 8 16,-3-2 7-16,-3-4-1 0,-1-7-12 0,-3-7-9 15,-2-9-10-15,-6-6-9 0,-5-4-4 16,-8-5-6-16,-9 2-3 0,-11-2 1 16,-11 0 0-16,-5 4 4 0,0 5-4 15,5 7-2-15,2 5-4 0,5 7-6 0,0 7-3 16,7 6-9-16,3 8-3 0,8 7-7 15,3 9-8-15,2 6 0 0,4 12-3 16,3 11 8-16,4 19 17 0,2 19 9 0,8 16 10 16,5 17 4-16,4 14 5 0,7 12 1 15,-1 13 4-15,-1 7 1 0,0 4-4 16,-4 0 0-16,-2-11 1 0,1-10 1 16,-4-18 2-16,-1-12 4 0,1-17-3 15,-1-10-1-15,0-13 1 0,-5-15-3 16,0-13 3-16,0-18-10 0,0-10-48 15,0-6 667-15,7-5-468 0</inkml:trace>
  <inkml:trace contextRef="#ctx0" brushRef="#br0" timeOffset="8083.88">16825 14313 2313 0,'-9'4'18'0,"-8"2"-56"16,-12 3-14-16,-9 5 27 0,-16-4 17 16,-14 0-2-16,-11-4-1 0,-11-6-6 15,-1-1-7-15,4-6-8 0,5-2-5 16,5 0-11-16,1 0-9 0,8-2-10 0,11 0-20 16,10 1-9-16,14 3-1 0,4 0-5 15,9 2 1-15,5 3 733 0,8 0-480 16</inkml:trace>
  <inkml:trace contextRef="#ctx0" brushRef="#br0" timeOffset="8432.84">16715 14750 1951 0,'2'13'71'0,"0"6"85"0,2 15-295 0,-1 14-46 16,5 13 53-16,3 0 46 16,6-6 68-16,4-10 10 0,2-8-13 15,3-7-9-15,-2-5-6 0,0-7 15 0,3-7 33 16,-1-5 28-16,2-6 24 0,6-3 4 16,-2-8-13-16,3-5-13 0,-1-8-8 15,-2-5-1-15,-3-5-1 0,-4-4-1 16,-5-6-12-16,-7-6-11 0,-4-5-2 0,-4-3-5 15,-2 3-2-15,-2 6-5 0,-1 7-7 16,-3 7-8-16,3 6-12 0,-1 6-19 16,0 4-20-16,1 5-22 0,-2 5-30 15,4 2 70-15,7-1-188 0,5 1 169 0</inkml:trace>
  <inkml:trace contextRef="#ctx0" brushRef="#br0" timeOffset="9210.2">17383 14642 1822 0,'0'0'70'0,"0"1"7"0,0 1-71 0,-1-2-27 15,1 2-14-15,0-2-10 16,1 1-11-16,-1 1-4 0,0 4 8 0,2 4 18 16,0 10 14-16,4 12 12 0,0 10 5 15,-2 3 1-15,1-1 2 0,-2-7 0 16,-1-4 0-16,0-4 1 0,-2-1 0 16,-3-3-1-16,1-3 2 0,-1-4-2 15,0-6-7-15,1-3-13 0,1-2-8 0,0-6-7 16,1-1-1-16,-1 0 5 0,1-2 3 15,0 2 6-15,0-6 7 0,0-1 13 16,3-8 12-16,2-9 13 0,4-8 6 16,5-10-5-16,3-7-8 0,0-7-9 0,5 1-4 15,1 4 0-15,-1 5 1 0,3 8 4 16,-2 6 6-16,-1 7 6 0,2 7 4 16,0 5 2-16,1 5 1 0,-1 4-1 15,-2 2-2-15,-3 2-2 0,-4 7-6 0,3 4-6 16,-1 5-10-16,-1 8-16 0,0 7-3 15,-2 10-3-15,-1 5 6 0,-3 6 12 16,-2 4 1-16,-1-1 2 0,-2 1-7 16,0-2-5-16,2 2-6 0,1 0-5 15,-1-3 4-15,1-6 3 0,2-9 1 16,-3-10-6-16,0-6-14 0,-3-12-15 16,0-3-14-16,4-5 4 0,6-4-87 15,8-5 95-15</inkml:trace>
  <inkml:trace contextRef="#ctx0" brushRef="#br0" timeOffset="9525.54">18683 14403 1986 0,'-4'0'34'0,"-6"0"-20"0,-7 0-59 15,-10 1 23-15,-5 7 12 0,-9 2 7 16,0 3-16-16,-3 6-12 0,-2 8-14 0,1 4-3 16,3 9 15-16,2 2 11 0,6 0 5 15,7 0-3 1,6 1-17-16,8 4-19 0,13 8-8 0,5 6-2 0,11 1 14 16,8-7 33-16,-5-10 45 0,6-9 30 15,1-10 13 1,5 0-9-16,8-4-26 0,1-1-16 0,11-3-8 0,1-3-5 15,3-3-11-15,3-3-11 0,-4-6-12 0,-2-4-12 16,-8-7-16-16,-1-9-16 16,3-11 419-16,4-8-271 0</inkml:trace>
  <inkml:trace contextRef="#ctx0" brushRef="#br0" timeOffset="9793.79">19403 13911 1497 0,'-3'7'44'0,"-2"9"-3"0,0 11-45 0,1 13 4 0,-2 13 10 16,-1 6 9-16,3 10 8 0,-2 4-2 0,2 2 2 16,3 1-2-16,0 5-2 15,-1 1-5 1,4 5-5-16,1 5-6 0,1 2-2 0,7 5-2 0,1-3-3 0,-1-10 1 31,1-14-1-31,1-18-1 0,-4-17-10 0,1-12-32 0,-1-7-38 0,-1-3-35 16,2-6-3-1,2-6 43-15,6-10 37 16</inkml:trace>
  <inkml:trace contextRef="#ctx0" brushRef="#br0" timeOffset="9981.53">19777 14624 1850 0,'10'14'111'0,"-50"-2"-97"16,-15 3-34-16,-10-1 3 16,-32-8 16-16,34 3 0 0,-3-3 1 0,-3-4-13 15,-8-2-21-15,2-5-43 0,8 1-37 16,6-2-29-16,16 0-17 0,12-1 2 15,7-1 82-15</inkml:trace>
  <inkml:trace contextRef="#ctx0" brushRef="#br0" timeOffset="10191.25">19927 14815 1569 0,'7'9'211'0,"-2"1"280"0,1 6-489 15,-1 10-121-15,-2 11-15 0,-1 12 16 16,-1 3 40-16,0 0 15 0,-1-11-7 16,0-7-30-16,0-5-31 0,3-5-6 15,5-3 62-15</inkml:trace>
  <inkml:trace contextRef="#ctx0" brushRef="#br0" timeOffset="11046.04">20302 14691 1582 0,'3'0'115'0,"-2"-1"74"0,2-2-110 0,1-2-70 15,4 1-3-15,5-4-2 0,2-2-2 16,1-2-5-16,4 0-8 0,5 3-6 16,-1 2-4-16,7 5 5 0,3 4 8 15,-2 8 3-15,9 3 0 16,1 9-7-16,2 4-5 0,6 3 1 0,-4 5 2 16,-6-1 8-16,-8 0 6 0,-11-1 0 0,-6 3-11 15,-10 3-6 1,1 5-4-16,-8-1 0 0,-6-1 14 0,-6-6 1 0,-13-5-1 15,-1-5-5-15,-9-5-2 0,-3-7-2 16,0-6 2-16,1-7 7 0,5-3 1 16,4-6 4-16,2-4 1 0,1-3 1 15,-1-7 2-15,2 0 1 0,3-5 2 16,6-3 2-16,3-3 0 0,4-3 1 0,4-8 2 16,1-4-3-16,3-3-2 0,2-3-2 15,2 1-3-15,3 5-3 0,3 7-3 16,2 2-4-16,2 7-4 0,1 7-2 15,7 2-3 1,3 3-6-16,7 4-18 0,4 0-24 0,3 6-24 0,6 6-19 0,8 5-29 16,7 13-85-16,0 4-56 0,-5 7 121 15,-12 4 144-15,-11-5 169 0,-7-3 115 16,-6-1-87-16,-1 1-94 0,-2 6-56 16,-1 7-27-1,-2 6 4-15,-4 4 7 0,-2-2 11 16,-4 0 6-16,-1-6-5 0,-2-3-7 15,-1-3-9-15,-1-4-7 0,1-4-3 0,-2-1 1 16,2-9-1-16,1-3 2 0,2-3 2 16,0-2 0-16,0-2 2 0,0-1 10 0,0 0 11 15,0 0 25-15,0 0 8 0,0 0-7 0,1-1-15 16,-1-2-22-16,0-2-7 0,2-3 1 16,3-7 2-16,1-8-4 0,5-11-4 15,3-12 0-15,3-9-8 0,2-4-12 16,4-2-11-16,-1 6-8 0,4 2 4 15,-1 6 10 1,-2 6 9-16,0 5 1 0,0 8 1 0,2 5 0 0,1 8 3 0,-3 7 8 16,0 6 16-16,-4 2 7 0,-4 6 1 15,2 6-4 1,0 7-19-16,0 14-12 0,3 13-6 16,-5 12-1-16,-4 3 12 0,2 0 18 15,-4-6 8-15,0-7 1 0,1-3-6 16,-6-1-12-16,4 1-3 0,1 0-2 15,0-2 0-15,0-5 1 0,0-3-1 16,-2-4 1-16,2 0 0 0,0-5-8 0,3-2-10 16,1-1-10-16,-2-6-14 0,-1-2-17 15,-1-5-20-15,0-3-22 0,2-3 2 16,5-8 47-16</inkml:trace>
  <inkml:trace contextRef="#ctx0" brushRef="#br0" timeOffset="11488.92">22890 14785 1429 0,'0'0'200'0,"0"-1"290"0,-8-1-472 15,-5-2-112-15,-10-1 19 0,-10-2 25 16,-8-2 47-16,-9-3-14 0,-8-2-20 16,3 1-22-16,-1-1-27 0,7 3 8 15,5 0 9-15,-1 4 19 0,7 2 14 16,7 3 15-16,9 1 8 0,11 1 2 16,4 1 8-16,5 0 12 0,2-1 16 15,1 5 13-15,1-2 0 0,1 4-12 16,5 5-12-16,6 8-9 0,4 13-5 15,10 9 0-15,2 7 0 0,4 4-2 0,0 0 2 16,-3-2 1-16,0 1 1 16,-4-4 1-16,2-1 0 0,-7-1-1 0,-4-2 9 15,-3-6 16-15,-6-9 9 0,-4-10 4 16,-4-5-12-16,-5-1-20 0,-5-2-14 16,-5 1-3-16,-4 1 2 0,-1-3-7 15,-1-2-11-15,-7-7-8 0,-1-1-13 16,-5-7-2-16,-6-8-7 0,-5-4-18 0,-6-7 710 15,-6-6-479-15</inkml:trace>
  <inkml:trace contextRef="#ctx0" brushRef="#br0" timeOffset="11725.56">21009 13868 2481 0,'0'-1'-42'0,"-1"0"-114"0,1 1-44 15,0 0 43-15,-2 0-6 0,1 1 694 16,-8 2-426-16</inkml:trace>
  <inkml:trace contextRef="#ctx0" brushRef="#br0" timeOffset="17710.68">3334 8671 1203 0,'3'-4'18'16,"0"3"-18"-16,0-4-12 0,-3 3 9 15,0 1 16-15,2 0 6 0,-2 1 10 0,-2 0-3 16,-2 0-5-16,-3 0-5 15,0 0-10-15,-6 1 1 0,-4 5 0 16,-10 1 1-16,-7 9 0 0,-5 1-3 16,-7 3-1-16,-1 5-2 0,-1 0 0 15,-2 2-1-15,4 2 4 0,3-3-6 0,6-1 1 16,4-2-7-16,8-4-9 0,6-4 2 16,9-2-3-16,6-2 1 0,4-3 2 15,3 1 0-15,6-1 0 0,7 0 10 16,4-1 6-16,7-2 7 0,3-1 4 15,3 1-1-15,4-1-2 0,1 0-1 0,1 1-3 16,2 0-2-16,-2 3-2 0,1 1-1 16,1 2-1-16,-4 2 0 0,-1 2 4 15,-2 2 4-15,-6 1 4 0,-4 2 4 16,-6 1-1-16,-10-1-2 0,-3 3-1 0,-5 3-6 16,-8 2-1-16,-8 6 0 0,-10-1-1 15,-7 3 3-15,-8-5 1 0,2-3-1 16,0-5 0-16,-1-9 1 0,4-1-2 15,-1-7 0-15,4-2 1 0,3-4-4 16,8 0 0-16,9 0-1 0,12 0 6 16,-1 0 15-16,1-2 8 0,0 1 4 15,-5-3 0-15,12 1-10 0,3-3-7 16,11-4-5-16,7-8-5 0,7-7-8 16,6-2-2-16,2-2-1 0,2 1 1 15,-4 1 3-15,-2-1 1 0,3-1 1 16,-7-3 4-16,5 0 0 0,-7-1 7 0,-4-1 3 15,-4 1 1-15,-3-2 2 0,-2-1-6 16,0 0-1-16,-2-1-4 0,-7 0-3 16,-2-1 0-16,-3 6-1 0,-3 3 5 15,0 4-2-15,-2 3-2 0,-3 2-5 0,-7 4-7 16,1 0-3-16,-3 3-1 0,1 7 2 16,3-1-3-16,-3 5-8 15,1 2-3-15,1 0-5 0,2 5-12 0,3 2 3 16,2 5-5-16,0 8 0 0,5 7 14 15,3 5 4-15,6 4 8 0,8 3 8 0,6-2 3 16,9-3 2-16,3-2 2 16,4-4-2-16,3-3 2 0,-3-7 0 0,-1-5-1 15,-2-3 3-15,-6-4 4 0,-3-6 2 16,-7-4 3-16,-2-1-1 0,0-6-13 16,-2-4-16-16,2-6-31 0,0-10 635 15,-1-7-439-15</inkml:trace>
  <inkml:trace contextRef="#ctx0" brushRef="#br0" timeOffset="17978.28">3952 8090 1460 0,'4'46'43'0,"0"5"-12"0,3 11-26 15,0-2-3-15,3-2 0 0,1-2 0 16,4 3-1-16,3 0 2 0,2-3-1 16,0-4 0-16,5-5 1 0,1-3-1 15,1-5-1-15,1-2 1 0,-3-4-1 0,-2-8-1 16,-5-5-2 0,-5-9 0-16,-6-6-8 0,-6-3-13 0,0-2-18 0,4 0-20 15,-3-8 2-15,3-9 374 0,2-17-239 16</inkml:trace>
  <inkml:trace contextRef="#ctx0" brushRef="#br0" timeOffset="18184.31">4486 8245 1308 0,'-9'34'167'15,"-40"14"-95"-15,72-25-62 16,-179 5-14-16,59 12 9 0,39-11-1 15,-2 0 1-15,3-3-1 0,4-7-12 16,5-3-18 0,3-5-21-16,7-6-18 0,10-3-6 0,9-2 1 0,10 0-4 15,8 0-1-15,1 0 1 0,0-3-17 0,5-1 1 16,7-5 34-16,10-6-161 0,13-5 155 16</inkml:trace>
  <inkml:trace contextRef="#ctx0" brushRef="#br0" timeOffset="18631.68">5094 7876 1575 0,'-2'1'94'0,"-7"4"116"0,-13 6-246 0,-13 7-18 16,-12 8 23-16,-6 5 31 0,3 5-5 16,4 6-25-16,6 5-14 0,8 0-11 15,5 0 1-15,8-2 12 0,6-5 12 16,9-4 3-16,8-4 3 0,9-2 9 16,7-2 3-16,6-2 4 0,3-3 6 15,1-7 10-15,-4-6 24 0,-2-7 21 0,-4-3 12 16,0-5 0-16,5-2-16 0,-3-3-16 15,5-6-13-15,-2-1-11 0,-3-4-5 16,1-2-7-16,-7 0-5 0,-2-2-8 16,-7-1-6-16,0 1-8 0,-2-2-6 15,-8-4-1-15,2-2-7 0,-8-3 9 0,-1 4 10 16,0 0 15-16,-3 5 18 0,3 6 9 16,1 4 4-16,0 7-2 15,1 2-2-15,3 5-4 0,-3 1-7 16,1 2-6-16,-1 0-5 0,-1 0-10 15,-1 3-14-15,0 0-13 0,1 0-18 0,1 2-17 16,1-3 15-16,2-2-116 0,5 0 118 16</inkml:trace>
  <inkml:trace contextRef="#ctx0" brushRef="#br0" timeOffset="19266.48">5881 7458 1933 0,'-1'-1'38'16,"-1"-1"-38"-16,-3-1-31 0,-2-2-32 15,-5-2 18-15,-9 1 20 16,-10-4 16-16,-10 1-23 0,-5 0 12 0,1 2 4 0,1 0-6 15,6 3 23-15,4 1 2 0,4 1-2 16,4 2 1-16,5 0 0 16,5 1-3-16,3 0-3 0,6 2-2 0,1 1-12 15,1 3-16-15,4 5-10 0,1 10-3 16,8 11 10-16,8 17 18 0,11 13 12 16,4 7 5-16,5 9 2 0,4-2 0 15,-4 0 0-15,1-1 1 0,-1-2-1 16,-5-2 0-16,-2-4 1 0,-3-4-1 15,-4-3 1-15,-4-6 0 0,-2-5 1 16,-5-9-1-16,-4-5-13 0,0-4-19 0,-1-11-16 16,-2-7-15-16,-1-5-1 0,-1-9 8 15,-1 2 15-15,3-6 17 0,3-6 15 16,6-11 11-16,6-10-9 0,5-12-44 16,3-11-80-16,-2-6-68 0,-2 0 4 0,-3-1 39 15,-4 4 100-15,1 6 100 0,0 9 45 16,-2 5 41-16,-3 9 10 0,-7 6-5 15,1 6-7-15,-3 7-12 0,0 5-3 0,-4 3-18 16,-1 1-5-16,2 0-29 16,-3 1-33-16,1 3-18 0,-13 7-22 0,-8 2 0 15,-16 7 15-15,-11 2 12 0,-7 1-1 16,-8 0 2-16,2 0-8 16,1-3-5-16,3-3 0 0,8-4 0 0,5-4-1 15,8-4 1-15,7-2 3 0,10-2-7 16,9-1-10-16,7 0-9 0,5 0-11 15,0-1-14-15,1-3 5 0,6 0 6 0,5-6 13 16,13-10 48-16,15-7-20 16</inkml:trace>
  <inkml:trace contextRef="#ctx0" brushRef="#br0" timeOffset="19683.16">7016 7663 1577 0,'15'3'181'0,"-8"58"606"0,-24-61-168 15,-79 23-1017 1,80-55-646-16,-99 89 1037 16,55-27-18-16,12-5-10 0,7-2-23 0,4-5-11 15,10-4 1-15,5-3 9 0,9-3 12 0,6-4 16 16,7-2 15-16,-2 0 18 15,5-2 22-15,3 0 9 0,-1 1 3 16,3-1-10-16,9 3-13 0,6 0-5 0,10 4-5 16,5 2-1-16,3 2-1 0,-1 2-1 15,-4 1 1 1,-3 0 0-16,-4 3-1 0,-3 1-2 0,-5-1 1 0,-4 2-5 16,-8-2 3-16,-6 3 2 0,-3 4 0 15,-6-1 2-15,-4 3 0 0,-5-1 1 16,-4 0 7-16,-2-5 3 0,-4-2 2 15,0 0-1-15,2-8-3 0,1-1 0 0,2-5-2 16,1-1-3-16,1-3-6 16,-1 0-17-16,2-4-14 0,3-4-19 0,-2-3 103 15,7-7-52-15,1-7 23 0</inkml:trace>
  <inkml:trace contextRef="#ctx0" brushRef="#br0" timeOffset="19972.29">7456 7103 1530 0,'0'0'1'0,"-2"-1"-41"0,2 1-27 16,-1 1 19-16,0 3 20 16,0-2 14-16,-2 5 4 0,-1 1 7 15,1 0 3-15,1-3 0 0,1-1 0 0,1-3 5 16,0-1 2-16,-2 0-1 0,2 0 0 16,-1 0-4-16,1 2-10 0,-1-2-4 15,1 0-6-15,-1 0-11 0,0 0-9 16,0 0 136-16,0 0-83 0</inkml:trace>
  <inkml:trace contextRef="#ctx0" brushRef="#br0" timeOffset="20427.75">7470 7621 1797 0,'-28'0'9'0,"-9"4"-48"0,-11 2-10 15,-2 8 42-15,3 6 6 16,7 4-12-16,1 1-11 0,6 6-7 0,2-3-9 16,5 2 3-16,4-1 5 0,9-2 4 15,5 0 4-15,6-1 3 0,8-1 1 16,10 2-1-16,11-4 6 0,8 3 5 15,6-2 4-15,4-6 3 0,-1-6 1 16,2-8 7-16,-3-8 11 0,-5-5 5 0,-3-5 2 16,1-6-4-16,0-2-7 0,2-3-5 15,1-1-2-15,-5-2-3 0,-5 3-1 16,-8 0 1-16,-6 0-1 0,-6 3 3 16,-9-1-2-16,-4-2-7 0,-11-5-5 15,-10-7-8-15,-12-4 0 0,-11 1 9 16,0 5 13-16,2 10 10 0,4 7 9 0,8 6 0 15,6 6-8-15,5 3-4 0,6 3-6 16,8 1-5-16,2 3-8 0,4 3-9 16,3 4-3-16,2-1-3 0,5 3-3 15,6 3-15-15,11-2-19 0,6 4-121 16,4-3 111-16</inkml:trace>
  <inkml:trace contextRef="#ctx0" brushRef="#br0" timeOffset="20759.45">8035 6798 1701 0,'0'8'15'15,"0"4"-29"-15,0 8-21 0,2 10 10 0,5 6 21 0,3 3 1 16,3 9 1-16,3 7 1 0,2 6-1 16,1 1 0-16,3 4 2 0,-2-1-1 0,-1 4 0 15,-1 2 1 1,-2 0 0-16,-2 2-1 0,-2-3 1 0,-1-12 0 0,0-9 1 16,-4-15-1-1,3-8 3-15,-6-10-2 0,1-6 2 0,-4-4 0 0,1-3 3 16,3-2-14-16,-3 0-21 0,3-1-24 15,-3-1-24-15,1-3 5 0,6-10 34 16,6-9 40-16,4-13 2 0</inkml:trace>
  <inkml:trace contextRef="#ctx0" brushRef="#br0" timeOffset="21064.64">8496 7424 814 0,'19'-4'176'0,"-16"1"-55"15,-1 3-65-15,-2 0-14 16,-14 0-44-16,14 7-5 0,3 3-5 0,3 8 3 15,2 9 6-15,2 2 4 0,2 2 6 16,0 4 0-16,2-2 0 0,2-1-2 0,4-1-1 16,3-6 5-16,4-1 2 0,6-6 10 15,-3-5 11-15,-1-6 11 0,-2-6 11 16,-2-1-1-16,-1-6-3 0,-4-1 2 16,2-6-4-16,0 1-5 0,-7-4-4 0,1 0-9 15,-6-2 2-15,-3-2 1 0,-3 4-5 31,0-2-9-31,-3 2-13 0,-1-2-15 0,-1-1-7 16,-1-1-5-16,-2 1-2 0,2 3 6 0,1 1 6 0,0 3-2 16,0 1-6-1,1 0-10-15,1 0-12 0,2-4-19 16,2-1-16-16,5-8-21 0,2 0-12 0,5-5 57 0</inkml:trace>
  <inkml:trace contextRef="#ctx0" brushRef="#br0" timeOffset="21314.4">9201 6756 1276 0,'-1'12'31'0,"3"3"-17"15,-1 8-15-15,4 2 4 0,6 7 8 16,-2 4 4-16,3 8 3 0,2 3-2 15,-2 6-4-15,4 2-3 0,0 2-3 0,-2-1-3 16,2-1-1-16,-5-3 0 0,1-1 0 16,2-2 0-16,1-3 0 0,2 1 1 15,1-4-3-15,0-7-10 0,-1-10-16 16,0-10-20-16,0-7-19 0,-2-7 32 16,3-9 8-16</inkml:trace>
  <inkml:trace contextRef="#ctx0" brushRef="#br0" timeOffset="21528.97">9779 7201 1451 0,'-20'10'30'0,"-9"-1"-27"16,-15 7-8-16,-9-4 9 0,-3 2 0 0,-4-2 1 15,-2-2-2-15,-3-2 1 16,-3-3 0-16,0-5-1 0,-1-1 1 0,7-4-2 15,9-3-4-15,10-2-12 0,13 1-10 16,9 0-6-16,8 0-3 0,6 3 1 16,5 1-1-16,2-3 164 0,4-5-101 15</inkml:trace>
  <inkml:trace contextRef="#ctx0" brushRef="#br0" timeOffset="21693.96">9757 7342 976 0,'14'33'47'0,"2"5"35"15,0 1-76-15,-3 0 0 0,-5-12-17 16,2-2-15-16,2 0-38 0,0-1-157 16,3-6 143-16</inkml:trace>
  <inkml:trace contextRef="#ctx0" brushRef="#br0" timeOffset="22357.65">9946 7249 1365 0,'6'-3'42'0,"3"-1"-11"16,1-3-21-16,3 1-10 0,0 1 0 0,2 0 0 15,2 4-1-15,0 1 0 0,1 0-1 16,1 6-1-16,6 3 0 0,4 3-4 16,1 5-2-16,-1 3-2 0,-6 6-11 0,-4 1-2 15,-7-2-6-15,-4-1-6 16,-7-2 1-16,-6-1-1 0,-7-3 4 0,-4-4 8 16,-4-3 8-16,-2-2 8 15,-2-4 7-15,-1-1 5 0,3-2 1 0,3-2 1 16,3 0 0-1,3-2 1-15,3-2 0 0,1 1-2 16,2-5-7-16,1-1-10 0,-1-1-7 0,2-4-18 0,0-4-9 16,4-3-79-16,1-5-49 15,6 2 23-15,2 0 62 0,1 1 132 16,4 3 72-16,2 2 0 0,6-3-52 0,7 3-49 0,5 1-16 16,5 3-1-16,-1 5 5 0,2 3 5 15,2 5-11-15,-1 1-4 0,1 5 0 16,-4 3 3-16,-7 2 17 0,-5 4 4 15,-5-2 1-15,-4 3-6 0,-2 3-4 16,-1-2-3-16,-6 0-3 0,0 0 1 16,-2-5 0-16,-2-3 1 0,-1-2-1 15,-1-6 10-15,-1 0 16 0,2 0 23 0,-2 0 25 16,1 0 14-16,-1 0-2 0,3-5-16 16,-1-6-26-16,1-11-28 0,0-4-21 0,0-10-11 31,1-1 0-31,0 1 3 0,1 2 13 0,1 4 9 0,2-1 1 0,1 5 0 31,4 2-3-31,0 5-7 0,3 5-2 16,1 5 1-16,2 3-4 0,2 6-4 0,5 4-4 0,1 9-5 0,3 6 2 15,1 11 1-15,0 6 3 0,-1 4 7 32,-2 2-2-32,-5-3-9 0,-2 0-11 0,-1-5-17 15,-1-3-10-15,6-6-8 16,-3-7-9-16,-1-6 38 0,-1-7-98 0,-2-7 119 15,-1-6-8-15</inkml:trace>
  <inkml:trace contextRef="#ctx0" brushRef="#br0" timeOffset="22641.82">11529 6843 924 0,'0'4'105'15,"-15"6"-56"-15,-7 4-42 16,-6 3 4-16,-3 0 0 0,8-2-4 16,5 0-4-16,1-2 1 0,6 0-4 0,6-5-5 15,5-2-5-15,0-1 0 0,6-2 5 16,2 3 11-16,6-1 7 0,8 6 4 16,3 0-1-16,6 2-5 0,2 3-3 15,0 3-1-15,0 1 2 0,-1 3 2 16,-3 2 1-16,-7-2-3 0,-5 3-3 15,-8 1-6-15,-8-2-4 0,-5 0-5 16,-13 1-9-16,-10-4-18 0,-9-2-12 16,-10-9-23-16,-4-8-87 0,-5-8 100 0</inkml:trace>
  <inkml:trace contextRef="#ctx0" brushRef="#br0" timeOffset="23829.7">9406 7656 1135 0,'13'5'123'0,"-32"5"1730"32,14-14-2617-32,2 8-228 0,-3 4 989 15,2-1 0-15,4 2 2 0,-2 0 1 16,0 0 4-16,6 6 1 0,-2 2-3 16,5 3 1-16,3 8-3 0,1 2 1 15,9 9 1-15,7 7 0 0,5 5 1 16,8 10 1-16,11 5-1 0,4 4-1 15,9 1 0-15,2 2 0 16,-2 0-1-16,5 5 3 0,2 5 1 16,11 9-1-16,8 1 0 0,2 0-3 15,-1-10 0-15,-9-7 1 0,-4-3 0 0,4 1 1 16,8 1-1-16,4 0-1 0,3-4 3 0,-4-4 2 16,-4-3 4-16,3-2 4 0,7-7 4 15,-3-2 1-15,-2-6 3 0,0-3 1 16,-3-2-5-16,9-4-1 0,3-3-5 0,1-4-5 15,3-4-1-15,-1-4 0 0,7-2-2 16,2-5 0-16,-1-1 0 0,0-6-2 16,0 0 0-16,4-4-1 0,-3 2 0 15,-6-3 1-15,-12-3 1 0,-6-1 1 0,4 0 2 16,-1-1 0-16,-2-1-3 0,-5 0 0 31,-8 2-2-31,-10 0-1 0,-10 0 0 0,-7-1 3 0,-11 0-1 0,-8-2 2 16,-5-1 0-16,-5 1-4 0,-10-4 0 0,0 3 1 31,-8-1 0-31,0 1 2 0,-2-1 1 16,-3-1-2-16,1-1 4 0,-4-5 1 0,-5 0 3 0,-1-5 1 0,-9-4 0 31,-3 1-6-31,-4-7-1 0,-6 8-7 0,2 1-10 16,6 0-4-16,5 11-3 15,7 1-1-15,4 1 2 0,4 5-1 16,3 0-5-16,-3-1-1 0,3 1 5 15,0-2 0-15,0 2 6 0,1-1 3 16,1 4 0-16,0 2 3 0,2 0 3 16,5 4 2-16,8 3 1 0,12 8 2 0,8 7 0 15,6 2 1-15,-3 3 0 0,-4-9 0 16,-5 1 1-16,-5-6-1 0,-5-1 0 16,-3-4 0-16,-2 0 1 0,-7-4-1 0,-3-2 1 15,-3-1 0-15,-2-1 4 0,-1-2 2 16,-5 1-7-16,-3 2 1 0,-7 1-1 15,-9-2 10-15,-6 3 13 0,-10-1 5 16,-3-1 0-16,-8-2-8 0,2-1-7 16,4 1-6-16,2-1-3 0,7-1-1 15,5 2-1-15,3-1 0 0,5 1 0 0,7-1 0 16,2 0 1-16,4 0-4 0,3-1-11 16,4 0-18-16,-1-1-26 0,4-1-24 15,0 0-14-15,0 2 47 0</inkml:trace>
  <inkml:trace contextRef="#ctx0" brushRef="#br0" timeOffset="25053.4">17463 13872 1519 0,'1'0'54'15,"0"0"13"-15,-1 0-45 0,1 0-5 16,-1 0 4-16,0 0-4 0,0-2-5 16,0 2-3-1,0 0 2-15,0 0 0 0,0 0-3 0,0-2 1 16,-1-5-5-16,-2-2-3 0,-3-7 2 0,-5-12-3 0,-4-13 1 16,-4-9 1-16,-3-13 0 0,-2-9 3 15,1-3-1-15,0-5 0 0,1-1 0 31,-1 6-7-31,4-1-5 0,-1 0-7 16,5 3-6-16,2-3 3 0,-4-2-4 16,-3 2 1-16,-2-3-2 0,-3 0-2 0,-2-1-3 15,-3-3-1-15,0 1-4 0,-1 0 4 16,-3 9 7-16,5 4 9 0,3 13 9 16,6 10 1-16,8 10 3 0,3 10 7 15,4 9 11-15,2 7 13 0,0 6 13 16,3 4 9-16,0 0-1 0,0 0-20 0,0 0-16 15,1 0-13-15,4 0-8 0,0 4 4 16,3 8 0-16,9 9-11 0,10 10-3 16,8 8 2-16,7 3 2 0,4 4 8 15,-3-1 3-15,1 1 0 0,0 1 1 16,-4 3-1-16,0 2 2 0,-1-2-2 16,-2-4 1-16,-8-10 4 0,-6-9 0 15,-9-10 0-15,-5-8-1 0,-2-2-7 16,-4-5-7-16,-3-2-12 0,0 0-6 15,-1 0-5-15,-3-7-3 0,-4-6 9 0,-5-10 7 16,-7-12 11-16,-4-11 10 0,-5-9-2 16,-3-3-16-16,-2-6-16 0,1-2-14 15,-10-2 1-15,-2 2 12 0,-2 5 12 16,1 8 12-16,8 13 3 0,6 11 3 16,7 12 8-16,5 9 6 0,6 6 6 15,2 2 8-15,2 5-5 0,-4 4-2 0,-5 8 11 16,-5 10 0-16,2 9 5 0,-3 7 4 15,2 2-6-15,1 3 0 0,-4-2-4 16,0 0-6-16,-5-2-6 0,2-4-5 0,-7-4-5 16,2-4-2-16,3-3 2 0,0-5-2 15,5 0-9-15,2-1-17 0,2-7-24 16,3 0-27-16,5-1 39 0</inkml:trace>
  <inkml:trace contextRef="#ctx0" brushRef="#br0" timeOffset="28534.06">14199 8008 887 0,'11'4'168'16</inkml:trace>
  <inkml:trace contextRef="#ctx0" brushRef="#br0" timeOffset="29647.06">14370 7446 1708 0,'0'5'-21'16,"0"3"-45"-16,-1 5-19 0,1 1-21 15,2-1 52-15,1-4-5 0,4-4-12 16,1-2-50-16,4-3-98 0,6 0-56 0,5-7 3 16,-2-2 85-16,-3-1 177 0,-2-4 112 15,-5 2 68-15,0 3 8 0,-4 1-41 16,-3 3-19-16,0 0-50 0,-1 1-37 15,2 0-29-15,-5 1-28 0,-3-2-19 16,-7-1-7-16,-2 0-3 0,-4-3 11 0,-1 2 12 16,2 2 13-16,0 0 7 0,9 1 12 15,5 4 41-15,1 0 36 0,0 0 35 16,0 0 20-16,0 0-25 0,0 0-23 16,0-2-26-16,1 2-19 0,-1 0-7 15,0 0-5-15,3-1-7 0,3-1-4 16,1 1-8-16,2-2-6 15,0 3-2-15,2 0-1 0,5 2-3 0,-1 2 0 16,4 3 1-16,-4 2 0 0,1 7-1 16,-2 2-4-16,-2 5-8 0,-3 3-3 15,-5 1-5-15,-2 1-4 0,-5 0 4 0,-6-1 1 16,-3-1-2-16,-4-5 9 0,-5-4 1 16,0-3 4-16,-3-7 8 0,-3-3 2 15,3-2 3-15,0-2 2 0,-1-3 2 16,4-2 1-16,0-2 1 0,7 0 3 0,3-2 3 15,3 1 6-15,3 0 7 0,3 4 11 16,1 2 10-16,1 2 11 0,0-1 7 16,0 0-3-16,1-2-14 0,0-1-18 15,0 1-19 1,3-4-7-16,0-3-3 0,4-2-2 16,4-3-2-16,5 2-7 0,6-2 0 0,0 3 5 0,1 1 3 0,1 4 4 15,-6 2 1-15,0 3-1 0,-6 2-3 16,-3 0-4-16,3 4-12 0,-7 0-14 15,-3 2-22-15,-4 3-8 0,-5 2-2 16,-4 5 10-16,-1 0 22 0,-12 1 11 16,-9-4 10-16,-9-4 4 15,-4-6 2-15,-2-6 2 16,-2-6 0-16,3-4 1 0,-2-5 3 0,6-2 0 0,4-2 0 16,3-2 3-16,3 0-1 0,5 4 3 15,7 2 8-15,5 5 10 0,6 4 18 0,5 1 19 16,4 2 16-16,0 5-8 15,3-2-11-15,4 1-21 0,5-2-22 0,3 1-7 16,6-1-10-16,10 3-16 0,4 2-10 31,9 6-6-31,6 4 7 0,0 5 21 0,-4 1 12 0,-7 2 9 0,-1 2-1 16,-8 2-11-16,2 2-3 0,-5-4-2 0,-9-2-3 16,-8-3-4-16,-4-4-15 0,-4-4-6 15,-1 1-7 1,-2-3-3-16,-2-2 8 0,-1 1 4 15,-3-5 9-15,1 3 8 0,-1-2 7 0,-4-1 2 0,2 0 4 0,-2-2 3 32,2-3 4-32,3 1 4 0,-1-1 3 0,3 1 3 0,3 1 2 0,1 3 2 15,-1-6 4-15,1 3 5 0,1-1 1 16,0 1-2-16,4 1-2 0,-1-2-4 31,3 2 0-31,4-1-4 0,-1-2-9 16,5 1-6-16,4 0-6 0,-4 1-1 15,0 3-1-15,0 0 1 0,-1 2-6 16,-2 3 2-16,-2-1-10 0,-2 1-23 0,-6 1-31 16,2 0-47-16,-4 1-36 0,-4 5 75 15</inkml:trace>
  <inkml:trace contextRef="#ctx0" brushRef="#br0" timeOffset="35240.15">14476 11882 783 0,'0'1'42'0,"-1"-1"13"16,1 0-22-1,0 0-16-15,0 0 1 0,1 0 2 0,-2-1 5 0,2 1 0 16,-1 0 0-16,0 0-1 0,-1-2-3 0,0 2 0 15,1 0 1-15,0 0 1 0,0 0 0 16,0 0-8-16,0 0 9 16,0 0-2-1,0 0-2-15,0 0 3 0,0 0-17 0,1 0-6 0,2-1-3 16,1 4-4-16,-1 0-1 0,1-1 2 0,-2 0 0 16,1 0 1-16,-3-1 0 0,0 4-4 15,-3 3 2-15,-4 4 1 0,-3 1 1 16,-4 3 2-16,-6-3 0 0,-2-2 2 15,-2-3 0-15,1-3 1 16,5-1 0-16,-2-3 1 0,-1-1 1 0,0-1-1 0,-2-3 2 31,0-5-1-31,3 5 1 0,1-4 2 16,3-1 1-16,5 4 3 0,3-4 6 16,3 0 2-16,2 2 3 0,0-1-1 15,3 3 1-15,0-2 3 0,-1 2 2 0,1 1 0 16,1-1-1-16,0 2-3 0,3 2-3 15,1-1-2-15,0-3-7 0,4 3-5 16,5-1-4-16,5 1 0 0,5 6-1 16,6-1-1-16,-3 5 1 0,-1 1 0 15,0 2 1-15,-3-2 3 0,-2 0-1 0,4 2-1 16,-2 0-1-16,-7-1-2 0,0-1-2 16,-10-4 0-16,-2 2-3 0,1 1-1 15,-5-4 1-15,1 1-2 0,-3-4-1 16,-1 0-1-16,0 1-4 0,-1 1-2 15,-3-1 2-15,-3-1 2 0,-4 0 4 16,-3-2 4-16,-3-2 4 0,-1-4 1 16,1-4 2-16,4 2 0 0,5 2 4 15,3-1 3-15,3 2 7 0,2 2 11 16,2-2 10-16,1 2 14 0,0 0 6 0,1 0 0 16,0-1-5-16,2 1-11 15,3-1-13-15,3 0-13 0,6-1-11 0,6-1-4 16,9 0-5-16,4 1 0 0,4 0-3 15,-2 4-1-15,-3 2 0 0,-3 2 2 0,-8 3 4 16,0-1 3-16,-3 4 0 16,-6-2-2-16,1 3-9 0,-4 1-7 0,-3 2-10 15,-3 4-6-15,-4 3 2 0,-4 2 3 16,-4 1 5-16,-1-2 1 0,-4-1-3 16,-2-5-2-16,-2-3 6 0,-2-2 6 0,-1-7 6 15,3-1 5-15,1-2 3 0,1-1 3 16,2-4 1-16,-1-1 7 0,4 0 4 15,1-2 8-15,3 0 8 0,2 0 10 16,2 1 8-16,0 1 0 0,2 0 5 16,2-2-8-16,-2 0-10 0,2-3-9 15,2 0-8-15,0 0-7 0,1 0-2 16,1 2 0-16,1 1-1 0,-2 0 0 16,0 1-2-16,-1 4-4 0,-2 0-3 15,-1 2-4-15,2 1-6 0,4 1-11 16,-5 1-11-16,-1 0-14 0,1 0-14 15,0 3-24-15,1 7 686 0,-1 3-456 16</inkml:trace>
  <inkml:trace contextRef="#ctx0" brushRef="#br0" timeOffset="73712.46">27193 9126 1207 0,'-13'0'10'16,"-3"5"-31"-16,-15-1-7 0,-6 4 26 15,-9 0 2-15,-2-2 3 0,0 0 0 16,-57 9 9-16,50-7-3 0,-8-1 1 16,-17-1 1-16,-7 2 2 15,-13 5-1-15,-6 2-1 0,1 2-1 0,-21 4-4 16,-13 4 0-16,-8 3-2 0,-24 3-1 16,0 0 1-16,-3-3-2 0,-23-2 0 15,10-4 1-15,-6-1-2 0,-12-1 2 16,20-2-1-16,-4-5-1 0,4-1 0 15,18-5 0-15,-3-1-1 0,11 0 0 0,11-2 0 16,15-1 1-16,9 2 2 0,9-2 5 16,10 2 8-16,2-3 9 0,13-2 2 15,17-1-3-15,9-4-7 0,5-2-5 16,-2-6 0-16,-4-2 5 0,1-7 6 0,8-1 5 16,13-5 4-16,9-4 0 0,8 1 3 15,6-4 12-15,5-1 14 0,6-3 1 16,3-10-6-16,3-5-16 0,6-12-23 15,2-13-9-15,6-13-9 0,2-14-11 0,3-11-5 16,2-9-3-16,-4-1 3 0,2-2 9 16,-5-5 5-16,0-2 3 0,-4-3-4 15,-2 0-5-15,-2-4-6 0,-2 4-12 16,0 0-3-16,0 7 1 0,-1 11 6 16,0 13 12-16,1 18 8 0,-1 16 4 15,0 15 1-15,0 5 6 0,2 4-22 16,-2 5-3-16,0 7 0 0,2 11-6 15,-1 10 25-15,1 6 2 0,1 7-2 16,1-1 2-16,-2 3-3 0,3 2 3 16,0 0 0-16,4 0-4 0,6 2-1 0,7 3-2 15,13 1-3-15,10 3 2 16,10 1 1-16,5 2 0 0,2-3 1 0,7 0 0 16,4-3 0-16,17 1 1 0,11 0-1 15,3-5 2-15,11 3-2 0,1-2 2 16,13 3 0-16,12 0 0 0,2 4 0 0,19 2 0 15,-2-1 0-15,8 3 0 0,15-1 0 16,-7 1 0-16,0 1 2 0,14-2-2 16,-16 1 1-16,2-2 1 0,7-2-2 15,-19-1 2-15,-6-1-1 0,-8-2 0 0,-13 0 0 16,-5 1 2-16,-5 1-1 0,-9 1-1 16,-4 0 2-16,-7 1-4 15,-8-1 1-15,-10 1 0 0,-16 2 0 0,-7-1 1 16,1-1 0-16,4 3-1 0,-1 0 0 15,-3 1-1-15,-4 2-5 0,-9 0 0 16,-8 0 0-16,-5-1 1 0,-2 0 4 16,-8 0 0-16,-3-1-1 15,-1 0 1-15,-6 2-8 0,2 1-4 16,-4 2 0-16,-2 4-2 0,-1 4 3 0,-5 7 1 16,-2 6 2-16,-5 9 1 0,-3 9 1 15,-2 17 2-15,-3 11 0 0,-6 14 1 16,-4 8 2-16,-4 9-1 0,-2 7 3 0,-1 6 0 15,2 5 2-15,3-4-1 0,5-9 1 16,4-8-2-16,2-10-2 0,1-12 11 0,1-10 12 16,-1-16 9-16,0-11 13 15,-1-12-9-15,1-10-10 0,-1-5-7 0,1-5-8 16,1-7-4-16,1-2-1 0,0-3-1 16,2-2 5-16,0-2-8 0,0 0-40 15,4-2-26-15,7-1 29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42:20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33077 13144 1077 0,'-1'0'42'0,"2"0"8"0,-2 0-33 16,2 0-6-16,-1 0 12 0,0 0 11 31,3 0 6-31,-6 0-5 0,3 0-9 0,0 0-7 0,1-3-2 0,3 3 2 0,0-3-3 32,6 2-5-32,0 0-7 0,3 0-5 0,-1 0 0 15,-3 1 2-15,0 0 2 16,2 1 7-16,-3 1 2 0,-1 1-2 15,-4 0-3-15,-1 1-7 16,0-1-15-16,-2 3-12 0,-4 2-9 0,1 1-4 16,-6 4 8-16,0 0 9 0,-1-1 4 15,-3-2 3-15,-2-1 3 0,-1-3 0 16,4-4 2-16,-6-2 5 0,9-3 1 0,-3-4 1 16,-4-2 4-16,7 0 2 15,-3-1 4-15,4-1 4 0,6-1 4 0,-2-1 10 16,-1 1 16-16,3 0 4 0,-1 0 2 15,4 1 7-15,4 1-5 0,8 0 7 16,-7-1 1-16,8 2-12 0,-7 0-6 16,-8 0-13-16,8 0-6 0,-4 3-7 0,6 0-8 15,0 1-6-15,-3 1-8 0,1 3-11 16,1 1-8-16,4 5-2 0,0-1-1 16,-1 9 3-16,-2 7-6 0,0 7-3 0,-3 5-2 15,5 4 7-15,0 0 12 0,-7-5 6 16,1-4 4-16,-4-8-6 0,-3-4-8 15,-3-3-5-15,0-3-3 0,-3-2 5 16,0-3 8-16,1-2 8 0,1-2 6 16,-6-4 5-16,4-5 3 0,-3-5 2 15,1-5 5-15,4-6 1 0,-6-1 0 16,7-2-2-16,-6-1-3 0,5-1-1 16,-1 2 1-16,-1-4 7 0,5 4 6 0,-1 7 3 15,10 3 8-15,-2 6 8 16,1 5 8-16,9 0 9 0,-14 3-4 15,4-1-11-15,-1 0-18 0,-2 5-17 0,10 0-7 16,0 1-4-16,2 5-6 0,-4 3-7 16,-2 5-12-16,4 7-11 0,-7 4 4 15,2 0 8-15,-1-1 12 0,-5-2 11 16,0-5 5-16,-2-3-2 0,0-4-1 16,1-3-3-16,-1-1-6 0,-2-4-1 15,1 0 1-15,3-2 3 0,-1 0 5 0,1 0 4 16,-3 0-1-16,-2-2 2 0,4-2 1 15,-1 0 1-15,-3-2 2 16,5-3 4-16,-5 0-1 0,4-1 5 0,-2-1 8 16,0 4 2-16,6 1 5 0,0 2 10 0,1 3-2 15,-3 1 5-15,-1-2 1 0,1 2-9 16,3 0-6-16,-1 0-7 0,5 0-11 16,-7 4-13-16,5 3-10 0,1 4-6 15,-1 5-1-15,2 1 8 0,-2-3 6 0,-5-1 7 16,2-6 2-16,-2-3-2 0,0-2-6 15,-1 1-6-15,-2-2-2 0,-1 1 3 16,-2-2 7-16,2 0 5 0,-2 0 5 16,3 0 3-16,1 0 4 15,-1-2 1-15,2 2 4 0,0 0 1 0,0 0 1 16,2-3-1-16,-2 3-6 0,0 0 1 16,0 0 8-16,0 0 5 0,0 0 8 15,0 0 11-15,0-2-3 0,1 2 2 16,2 0 1-16,-3 0-8 0,0 0-3 15,0 0-6-15,2 0-11 0,2 2-10 0,2 1-8 16,-1-1-7-16,1 1-1 0,-2 1 3 16,-2-4 1-16,-2 2 2 0,0-1-3 15,0 0-8-15,0-1-11 0,0 0-17 16,0 0-20-16,0 0-32 0,0 0-10 16,0-4 52-16</inkml:trace>
  <inkml:trace contextRef="#ctx0" brushRef="#br0" timeOffset="9172.85">28517 10101 900 0,'-2'0'81'15,"-5"-2"119"-15,-8-1-190 0,-6-4-12 0,-9-3 3 0,-8-6 3 16,-10-6 2-16,-17-8 1 0,-18-10-1 15,-11-12 1-15,-12-8-1 0,2-11 0 16,-12-4 0-16,-3-3-2 0,-3 1 0 16,-2 0 0-16,11-1 1 0,-5-1 1 15,1-2 3-15,5 3 0 0,7 2 1 16,13 5-2-16,2 5-3 16,1 4-1-16,7 4-1 0,11 5-1 15,17 5-4-15,17 9-13 0,10 8-17 0,12 12-22 0,12 8 31 16,8 3 1-16</inkml:trace>
  <inkml:trace contextRef="#ctx0" brushRef="#br0" timeOffset="9520.2">28751 10327 1230 0,'15'26'349'0,"-60"-33"-265"16,89 44-175-16,-246-146 89 16,100 67 5-16,14 0 0 0,-21-5-1 15,-11-9 0-15,-7-6 0 16,-1-4 1-16,4-2-1 0,2-1-1 0,4 3 1 15,6 5-1 1,19 4 0-16,6 8 1 0,8 5-2 0,6 8 1 0,9 6 0 16,16 8-1-16,16 6 2 0,13 3-9 15,6 9-21-15,12 4-30 0,0 0-26 16,0-1-7-16,9 5 13 0,10 11 132 16,19 13-46-1</inkml:trace>
  <inkml:trace contextRef="#ctx0" brushRef="#br0" timeOffset="9795.01">29093 11116 1419 0,'-28'-15'45'16,"-17"-12"23"-16,-19-12-74 0,-26-19 4 15,-16-7 5-15,-18-15 1 0,-14-12 0 16,-20-6-1-16,-3-6 0 0,3-1-1 0,-7 0 0 16,5 2-4-16,13 6-2 0,3 8-3 15,8 6-1-15,15 8 3 0,11 7 1 16,13 8 2-16,26 15 0 0,20 13 1 16,17 10 0-16,12 10-3 0,10 6-13 15,11 6-25-15,0 0-11 0,1 0-10 16,5 4 7-16,14 12 614 0,21 19-413 15</inkml:trace>
  <inkml:trace contextRef="#ctx0" brushRef="#br0" timeOffset="10074.62">29133 11595 1421 0,'-86'-36'35'16,"5"-5"-23"-16,-27-12-5 0,-5-6-1 16,-9-6 0-16,-8-4-1 0,-3-4-1 0,-5-2-1 15,2-1-1-15,2-3-4 0,3-1-12 16,5-2-14-16,3 2-9 0,7 3-9 16,16 9-6-16,22 8 1 15,15 10 3-15,14 11 12 0,13 12 16 0,13 11 11 16,13 8 3-16,9 8 6 0,-1-2-6 15,12 6 1-15,18 12 743 0,19 17-540 16</inkml:trace>
  <inkml:trace contextRef="#ctx0" brushRef="#br0" timeOffset="10311.36">29477 12259 1794 0,'1'25'111'0,"-41"-41"-259"16,58 55-29 0,-163-168 177-16,45 74 1 15,-4 0 0-15,-11-10 0 0,-12-14 2 0,-8-5-1 0,-6-5-1 16,-4-1 1-16,1-2 0 0,5 7-2 16,10 7-7-16,9 7-5 0,17 8-4 0,8 10-1 15,5 7-7-15,16 12-10 0,12 9-18 16,23 7-29-16,15 8-29 0,10 6 239 15,14 4-123-15</inkml:trace>
  <inkml:trace contextRef="#ctx0" brushRef="#br0" timeOffset="10484.19">28949 12099 1474 0,'-32'-9'39'16,"-1042"-478"-180"15,927 386 94-15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42:54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8068 6829 1248 0,'0'0'18'0,"-1"-1"-21"0,-3 0-4 16,-1-3 10-16,-3 1 7 0,-4 0-4 16,-3-3-1-16,-5 1 2 0,-7-2 3 15,-3 1 5-15,1 2 2 0,1 3 4 16,3 1 3-16,4 1 3 0,-1 2 2 16,1 3-4-16,2 3-5 0,-1 2-10 15,3 3-5-15,-1 6-5 0,2-1-1 16,4 2-6-16,5 1-7 0,2 3-3 0,5-1-4 15,3 0 0 1,4 0 6-16,4 0 2 0,5-2 5 0,6-1 4 0,5 1-1 16,1-3 3-16,6-1 3 0,0-2-1 15,4-3 1-15,2 1 1 0,9-4-1 0,6 1 1 16,0-2 1-16,5-1 1 0,-5-7-1 16,-4-2 1-16,-3-2-4 0,-5-6 1 15,-4 1-1-15,-6-1-1 16,-5-2-3-16,-3-2-7 15,-2-1-6-15,0-2-12 0,-4-3-13 0,-2-5 730 0,-5-3-511 16</inkml:trace>
  <inkml:trace contextRef="#ctx0" brushRef="#br0" timeOffset="300.94">8733 6171 1773 0,'-13'47'-6'16,"3"-3"-65"-16,-2 8-2 0,6-4 71 0,2 4 3 15,5 3-4-15,2 0-15 0,1-1-6 16,4-10-9-16,-4-8-2 0,3-10 7 16,-2-8 3-16,-1-5 0 0,-2-4-3 15,0-7-4-15,0-2-5 0,1 0-5 16,-2 0 7-16,0-6 11 0,0-12 234 16,5-16-151-16</inkml:trace>
  <inkml:trace contextRef="#ctx0" brushRef="#br0" timeOffset="537.85">9113 6120 1683 0,'-34'14'29'0,"-9"0"-11"0,-16 7-41 16,-7-1 14-16,-1-4 10 0,-4 0-1 15,-6-5-4-15,-1-2-11 0,2-4-7 16,4-1-4-16,9-4-3 0,8-4-1 0,3-1-5 16,6-6-4-16,3-3-10 0,7 1-5 15,6 1-4-15,7 1-13 0,8 1 2 16,7 0-144-16,8-2 137 0</inkml:trace>
  <inkml:trace contextRef="#ctx0" brushRef="#br0" timeOffset="851.07">9307 6609 1920 0,'2'8'-40'0,"2"8"-57"15,4 3-11-15,3 8 45 0,7 4 57 16,5 2 4-16,4 3 1 0,2-1-4 16,1-6-2-16,3-2-1 0,-3-5 1 15,4-3 4-15,2-1 3 0,0-3 0 16,-1-3 1-16,-8-2 1 0,-8-3-1 0,-7-2-3 16,-3-3-6-16,-3-1-18 15,-1-1-16-15,2-1-15 0,-3-2-14 0,4-2-4 16,0-6 410-16,3-7-257 0</inkml:trace>
  <inkml:trace contextRef="#ctx0" brushRef="#br0" timeOffset="1149.19">9805 6518 1470 0,'-20'20'43'0,"-10"7"51"0,-7 8-117 16,-12 5 8-16,4-8 15 0,2 5 0 16,-3 0 1-16,3 3 1 0,6-4-1 15,1-6-1-15,9-2 1 0,0-6 0 16,4-5-1-16,7-2 1 0,-1-4-1 16,9 0 1-16,-3-2 0 15,2-3-1-15,2 0 2 0,0-3-1 0,2 0 0 0,2 1 0 16,2-2 0-16,1-2 0 0,0 1-1 15,-1 0-13-15,1-1-18 0,-1 0-21 16,1 0-21-16,0 0-22 0,0 0-15 16,0 0-80-16,6 0 109 0</inkml:trace>
  <inkml:trace contextRef="#ctx0" brushRef="#br0" timeOffset="84622.18">33083 13289 1424 0,'0'0'32'0,"-1"0"-16"15,-2-2-21-15,3 2-1 0,-1 0 8 16,1 0 2-16,2-1 0 0,-5-3 3 16,2 0-1-16,-6-4 1 0,3-3-2 0,4-5-4 15,-4-6-3 1,-3-4-3-16,2-7-1 0,-2-3 1 0,-1-2 2 0,7-4 2 16,-4 4 1-16,-1 2 1 0,3 9 6 15,3 4 2-15,0 9 4 0,0 4 3 16,0 3-1-16,1 3-7 0,6 0-8 15,-3 3-7-15,2-1-6 0,-6 2 0 0,-1 0-3 16,3 3-13-16,-2 4-13 16,7 4-5-16,-3 6 5 0,-1 5 14 0,2 0 11 15,-6-3 8-15,1-2 3 0,-1-4 2 16,-5-2 3 0,-1 0 8-16,-10-2 7 0,3-1 3 0,0 0 2 15,1-4-6-15,-3-2-3 0,6-1 3 16,-8-2 0-16,7-1 3 0,9 1 1 15,-9-1 0-15,9-1 1 16,-3 1 5-16,1 0 0 0,0 0 0 0,4-1-1 0,1-2-9 16,-4-1-3-16,6-4-3 0,-2-1-2 15,1 3-2-15,7-1-2 0,5 2 0 0,5 2 3 32,-2-1 5-32,-4 3 5 0,3 0-1 0,-14 5-3 15,8 2-9-15,10 4-6 0,-7 8-3 16,9 2-2-16,-6 3 2 0,-6 2 2 15,-11 0 0-15,3-1-1 0,-4-1-2 16,-1-3-4-16,5-5 1 0,-2-2 3 0,3-2 0 16,-5-3 2-16,-3-2 0 0,-5 0-1 15,4-3 4-15,0-1 4 0,-10-1 4 16,10-1 5-16,-8-3 2 0,-2-2 2 16,4-2 5-16,-6-2-1 0,6 0 0 15,8 0-2-15,-2 1 0 0,4 2 2 16,-1 1 9-16,-4 1 5 0,7 3 1 15,-2 0 4-15,-1 1 0 0,3 2-4 16,0-3-3-16,0 3-11 0,-1-2-7 16,3 2-6-16,2 0-4 0,10 0 2 0,-10 0-4 15,-1 0-1-15,3 1-5 0,-3 3-3 16,9 4-6-16,-2 5-5 0,12 5 0 16,0 6-1-16,-3 2 2 0,8 1 7 15,-14-2 3-15,-6-3 2 0,-4-5 1 16,-4-4-7-16,-5-5-4 0,6-2 0 0,-4-1-3 15,3-3 5-15,0 1 4 0,-11-2 3 16,3-1 8-16,-8-1 6 0,4-2 3 16,4-3 3-16,0-1 0 0,-9 0-2 15,-2-3-2-15,2-1-4 0,0 1-3 16,7-1-2-16,3 0 1 0,0-2 0 0,-2 1 4 16,8 2 12-16,2 1 10 0,8 1 10 15,1 1 4-15,-5 0 1 0,6 0-3 16,-12-1-5-16,4-1-3 0,5 1-8 15,1-1-6-15,1 2-4 16,-2 3-8-16,1-1-5 0,-3 3-8 0,5 0-2 16,0 2-5-16,7 1-6 0,-2 5-6 15,2 3-13-15,5 6-2 0,-6 3-3 16,1 5 7-16,-1 3 9 0,-4 4 7 16,-4-2 8-16,-2-2 3 0,-3-3-2 15,-3-3-2-15,0-4-6 0,-3-2-1 0,2-5 4 16,-7-4-2-16,1-3 7 0,-2 0 4 15,-4-4 4-15,0-2 6 0,-4-6 7 16,0-3 8-16,-2-2 5 0,-8-5 3 16,1-3-2-16,-3-2-7 0,-1-4-4 0,5 2-3 15,1 3-2-15,5 0-1 0,4 1 1 16,7 2 2-16,1 3 5 0,7 4 8 16,1 0 6-16,1 5 3 0,7-1-3 15,6 0-5-15,1 1-9 0,8-2-11 16,4 1-12-16,-1 1-6 0,10 4-1 15,-10 5 0-15,2 3 7 0,-3 6 1 0,-5 3 0 16,-2 1 7-16,-8 2 2 0,-4 0 2 16,-5-2-2-16,2 1-1 0,-4-1-5 15,-1-1-2-15,0 0 0 0,-4 0-1 16,-2-2 2-16,-3-2 3 0,-4 0 1 16,-7-4 4-16,3-1 3 0,-6-3 3 15,2-3 2-15,2-1 0 0,-4-4 0 16,-1-2 0-16,3-1 3 0,1-1-3 15,4 1-1-15,11 0 0 0,-1-1 2 0,6 3 10 16,1 0 14-16,0 3 8 0,4 0 5 16,-1 0-7-16,7 0-11 0,0 0-13 15,6 0-7-15,6 2-10 0,-1 2-1 16,0 2 1-16,1 3-4 0,-5 4 3 16,-1 7-3-16,-1 6-1 15,-4 7 2-15,3 2 0 0,-2-2-1 0,-4-3-3 0,-3-6-6 16,-1-4-12-16,-11-2-7 0,6 1-9 15,-7-4-12 1,1 0-17-16,9-2-20 0,-13-1 48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44:49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24306 4439 584 0,'0'0'39'0,"0"0"32"16,0 0-27-16,0 0-9 0,0 1 5 15,1-1 1-15,-1-1 1 0,0 1-5 16,0 0-7-16,0 0-11 0,-4 1-12 15,-3-2-1-15,-5 0 5 0,-7 0 8 0,-3 0 3 16,-2-3-1-16,-5 1-4 0,-3-3-4 16,-4 2-1-16,-7-3 0 0,-8 1 0 15,-5 0 1-15,-8 0 2 0,1 2 1 16,0 0-2-16,0 2-3 0,-1-1-3 16,-8-1-2-16,-11 1 0 0,-1 1 0 0,-5 2-2 15,2 0-1-15,9 0 1 0,-4 0 1 16,-9 1 22-16,-5 0 12 0,-5 0 3 15,-1 0 2-15,3-1-18 0,-11 0-12 0,-5 0-4 16,-7-1-2-16,-1 0-3 0,-5 1 1 16,-5-1 1-16,1 0-2 0,-7 1 1 15,-3 0-2-15,-1 0-1 0,-3 0-1 16,-2 1 1-16,-4 2 4 0,3 2 5 16,-1-1 3-16,-14 2 0 15,7 1-3-15,-2-1-5 0,-15 2 3 0,7 0 5 16,2-1 1-16,-10 0 3 0,-2-3-6 15,0-2-3-15,-12-2-3 0,0 1-2 16,5-1 11-16,-17 0 6 0,10-2 4 16,-1-1 3-16,-11-2-11 0,20-1-2 0,-12 0 8 15,-5 0 1-15,11 0 4 16,-16-1-2-16,9 4-15 0,5-1-4 0,-9 2-4 16,13 3-2-16,-5 0-1 0,-5 3 1 15,14 1 0-15,-7-1-1 0,3 0 1 16,12 2-2-16,-10-2 1 0,6-1 0 15,9 1-1-15,-13-2 2 0,9-1-1 0,8 1 2 16,-12-3 3-16,11 1 5 0,1 0 3 16,4-1 1-16,1-1 0 0,4-1-5 0,8-2-3 15,-7 0-2-15,11-1-3 0,4 0 0 16,5 1 0-16,6-1-2 0,9 0 1 16,7 1 0-16,11-1 0 0,15 3-1 15,5-3 1-15,8 3-1 0,2 1 1 16,10-1 0-16,15 2-1 0,12 0 0 15,8 0 0-15,4 0-1 0,6 1 1 16,1 0 0-16,6 0 0 0,3 1 0 16,2-1 0-16,1 0-1 0,2 1-1 15,-1-1-11-15,4 0-16 16,-1 0-27-16,1 0-30 0,-2 0-19 0,3 0-35 16,0 0 712-16,0 0-443 0</inkml:trace>
  <inkml:trace contextRef="#ctx0" brushRef="#br0" timeOffset="1345.55">15049 11004 1618 0,'25'5'77'0,"-49"-52"-59"31,14 32-10-31,-3 2-1 16,-1 1 5-16,-1 2 3 0,-3 5-1 15,-3-4-3-15,-3 5-4 0,-4-1-6 16,-3 5-4-16,-5 6-5 16,-3 4-5-16,-1 7-2 0,-3 5-2 0,1 3-12 15,5 7-6-15,2 1-9 0,3 0-1 16,11 1 4-16,4-4 1 0,8-3-5 0,9 1 0 15,6 1 6-15,8 4 4 0,7 2 6 16,7 2 4-16,7 1 0 0,10 1 7 16,7 0 5-16,3-6 3 0,4-7 3 15,9-9 4-15,-1-8 2 0,-3-8 4 16,-7-3 6-16,-11-7 6 0,-5-7 9 0,-5-5 5 16,-4-3 0-16,-4-4 0 0,-3-1 1 15,-6-4 5-15,-4-1-2 0,-6-2-1 16,-4 0 1-16,-1 3 1 0,-2 1 4 15,-2 2-1-15,0 4-9 0,-1 6-11 16,-1 6-8-16,-2 4-3 0,3 3-2 16,-1 3-5-16,2 4-6 0,0 0-1 15,0 0-19-15,0 0 4 0,0 0 4 16,1 4-7-16,0-1 13 0,3 6 0 16,2 8 1-16,4 9 10 0,3 2 2 0,4 2 1 15,4-2 1-15,6-1 0 0,2-1-1 16,-1-1 0-16,3 0-1 15,-7-6 0-15,-1-1 0 0,-3 0 0 0,-9-7 0 16,-1-2-1-16,-2-4-2 0,-1-2-7 16,-3 1-9-16,1 0-11 0,-2-3-15 15,5-1-15-15,4-6 444 0,9-5-294 0</inkml:trace>
  <inkml:trace contextRef="#ctx0" brushRef="#br0" timeOffset="1659.85">15954 10241 1519 0,'0'3'106'0,"2"9"144"16,-2 13-263-16,3 14-12 0,3 17 8 15,4 10 9-15,7 10 8 16,2 14 5-16,6 15 2 0,5 9-1 0,-6-5-2 16,-2-16-4-16,-3-18-1 15,-10-12-1-15,4-6 2 0,1-2 0 0,-3-6-2 16,4-8 2-16,-8-11 3 0,-1-11-7 16,-1-7-18-16,-4-8-26 0,-1-4-31 0,1 0-23 15,-1 0-10-15,3-4 13 0,2-12 47 16,0-19-91-16,2-20 108 0</inkml:trace>
  <inkml:trace contextRef="#ctx0" brushRef="#br0" timeOffset="1909.85">16407 10175 1426 0,'4'26'87'0,"4"19"124"16,5 16-211-1,3 16 0-15,-2-6 3 0,-3 0-2 0,-2 0 1 0,-1 0-1 16,2 8-1-16,0 2 0 0,8 0 2 16,-2-5-2-16,1-3 0 0,4-2 0 31,-3-6 0-31,4-9 0 0,1-5 0 0,-5-11 0 0,1-6-2 0,-4-5-7 16,-3-6-14-1,-2-8-20-15,0-5-17 0,2-5-21 16,-1-4-9-16,8-3 118 0,4-11-41 15</inkml:trace>
  <inkml:trace contextRef="#ctx0" brushRef="#br0" timeOffset="2424.8">18348 11655 1616 0,'13'73'-18'0,"2"22"43"15,3 23-138-15,2 12-8 0,-5-25 103 0,-1-10-3 16,-2-6-32-16,-3-5-23 16,2-9-12-16,1-12 28 0,1-18 55 15,-3-20 51-15,-5-14 25 0,-4-10 5 0,-1 1-5 16,0-4-16-16,-4-4-17 0,-2-10-10 15,-5-16-10-15,-4-19-9 0,-2-22-1 16,-7-20 0-16,-6-16-4 0,-7-14-2 16,-5-10-3-16,-2-7-13 0,4 0-14 15,2 3-12-15,0 4-6 0,6 7 2 16,2 5 7-16,8 10 10 0,10 9 4 0,7 13 17 16,10 14 21-16,5 10 28 0,6 21 38 15,3 10 29-15,4 13 1 0,7 4-14 16,6 3-29-16,8 5-41 0,7 8-23 15,9 9-13-15,9 11-7 0,6 14 3 16,7 10 7-16,-4 7 1 0,-12 7 4 0,-13 0 0 16,-14 0-2-16,-9 1-1 0,-10-2-2 15,-8 6 2-15,-12 0 3 0,-11-1 4 16,-14 3 3-16,-12 1-3 0,-15-9 0 16,-14-4-3-16,-7-9 1 0,-2-13-1 15,7-9 0-15,11-11-3 0,1-7 0 0,4-5-11 16,2-7-14-16,-1-9-25 0,4-9-39 15,2-10 361-15,5-9-222 0</inkml:trace>
  <inkml:trace contextRef="#ctx0" brushRef="#br0" timeOffset="2944.05">19615 10918 1896 0,'5'7'132'0,"-33"-20"-123"0,-14-1-36 16,-13-5-7-16,-16-6-4 0,25 21-19 16,1 6-21-16,0 9-5 0,1 5 16 15,-1 7 19-15,4 4 18 0,7 3 10 16,7 2 8-16,7 0 3 0,9-2-1 15,3-1 0-15,6-4 2 0,5-3 2 0,5 4 5 32,6 5-1-32,11 9 1 0,9 3-3 0,5 2 0 0,6-5 0 0,-6-9 1 15,-8-8 2-15,-10-13 2 0,-8-4 0 16,-6-4 1 0,1-2 0-16,1-3-1 0,-3-2 5 0,2-1 7 0,-2 0 10 15,1-1 19 1,0 0 0-16,-2-2-3 0,2-2-5 15,-1-1-13-15,-1 3 1 0,2-1-3 0,-4 0-7 0,3 2-6 16,-1 0 10-16,-1 4 6 0,3 3 4 0,-3-3 0 16,2 4-13-16,-2 2-9 0,2 0-5 15,1-2-2-15,-2 2 0 0,2-1-7 16,1 1 1-16,-2 2-6 0,0-2-6 16,0-1 7-16,-2 3-6 0,1-2 0 15,1-2 0-15,-2 1-5 0,-2-1-5 16,1 0-7-16,0 0-14 0,-2-1-8 0,2-1-2 15,1-3 3-15,0 1 3 0,2-3-2 16,4-8-12-16,5-6 11 0,3-7-182 31,0-7 162-31</inkml:trace>
  <inkml:trace contextRef="#ctx0" brushRef="#br0" timeOffset="3467.52">19433 10857 1435 0,'0'4'34'0,"-1"-1"-23"15,-1 0-19-15,0 3 0 0,1-2 1 16,0 4 4-16,2 5 3 0,3 3-2 16,0 4 1-16,3-2-1 0,-1-1 2 15,0 3 0-15,3 0 3 0,-1 2-2 0,0 4 2 16,1 0-1-16,0 1 0 0,0 2-1 16,0 0 1-16,-1 2-1 0,0-2 0 15,-2 0 1-15,1-1-1 16,1-3-1-16,0-4 1 0,0-3-1 15,0-6 2-15,-1 1 3 0,1-3-6 0,-1 0-7 16,1-2-7-16,-2-2-17 0,-2-1-9 16,-1-3-20-16,1 1-1 0,-2 0-193 15,1-4 170-15</inkml:trace>
  <inkml:trace contextRef="#ctx0" brushRef="#br0" timeOffset="3766.09">19872 10953 1466 0,'2'7'129'0,"1"10"162"0,0 15-310 0,0 12-37 15,4 11 13-15,2 4 30 16,-2-3 13-16,6-2 1 16,0 1-7-16,0-4-7 0,2-7-9 0,-2-6-10 0,-2-12-9 15,-2-8-8-15,-2-6-9 0,-4-6-6 16,0-3 1-16,-2-3 2 0,0 0 1 16,1-1 3-16,2-7 6 15,2-6-65-15,1-10 74 0</inkml:trace>
  <inkml:trace contextRef="#ctx0" brushRef="#br0" timeOffset="4183.76">20438 11404 1343 0,'9'8'70'0,"-7"-8"-125"16,-2 1-4-16,0 0-17 0,-6-6 44 15,7 7-19-15,0 0-20 0,-1-1 5 16,0 0 29 0,0-1 36-16,0 0 29 0,0-1 12 0,-1-4 6 0,-4-3 2 15,1-7 6-15,-2-3 4 0,2-6-3 16,-2-6-10-16,3-3-11 0,-1 2-9 15,-1 0 0 1,2 2 0-16,2 5 3 0,1 4 3 0,6 0-2 0,1 2-2 16,2 4-6-1,3-2-11-15,2 3-3 0,5-2-5 0,6 3-2 16,1 0-4-16,5 4-3 0,-2-1 0 0,0 3 0 0,1 3 6 16,-4-1 1-16,0 3 2 0,-5 0 2 15,0 1-2-15,-3-1-2 0,-3 0-5 16,-4 0-12-16,-3 1-14 0,0-4-21 15,-1 2-21 1,1 0 258-16,4-3-154 0</inkml:trace>
  <inkml:trace contextRef="#ctx0" brushRef="#br0" timeOffset="4589.27">21557 10980 1774 0,'-34'13'8'0,"2"-1"-49"15,-11 4-2-15,6-2 32 16,3-1-33-16,0-2-24 0,7 1-24 0,6-1 10 15,7-2 26-15,7-5 20 0,5 0 11 16,2-1 20-16,1-2 23 0,0 0 23 16,2 3 16-16,-1-2-1 0,7 4-8 15,5 1-16-15,6 7-12 0,10 4-8 16,3 8-7-16,1 6-1 0,-1 4 1 0,-3 0-1 16,-5-2 0-16,-2-5-3 0,-9-5-1 15,-3-3-2-15,-7-3-6 0,-5 1-2 16,-4 3 0-16,-7 0-2 0,-9-1 3 0,-10-2 5 15,-17-6-1-15,-16-8 6 0,-9-6-1 16,-10-10-1-16,2-9-4 0,3-10-18 16,0-8-33-16,1-10 699 0,-1-7-488 15</inkml:trace>
  <inkml:trace contextRef="#ctx0" brushRef="#br0" timeOffset="4767.07">20356 10684 1789 0,'0'0'98'0,"0"1"75"0,-2-1-168 16,1 3-33-16,1-1-7 0,1 0-16 16,-1 0-15-16,1 1-48 0,-2-3-41 15,0 0 536-15,1-3-318 0</inkml:trace>
  <inkml:trace contextRef="#ctx0" brushRef="#br0" timeOffset="5318.28">23566 11113 1601 0,'1'-1'52'16,"0"0"177"-16,1-2-374 0,-2-2-15 15,-4-4 60-15,-12-7 42 16,-12-6 14-16,-17-4 8 0,-15-1 21 0,3 4 10 0,0 5 8 15,11 6 6-15,9 6 5 0,2 6 3 16,6 3 3-16,3 5 2 0,5 3-3 16,-3 3-4-16,5 6-5 0,-1 5-3 15,0 3-1-15,3 5-1 0,-2 4-4 16,4 0-8 0,11 5-11-16,5 4-7 0,11 1-8 0,11 3 2 0,4-3 4 0,4-9 7 15,3-7 9-15,1-9 8 0,3-6 5 16,5-6 2-16,-2-3-3 0,6-3 3 15,4-6 7-15,-6-7 19 0,-3 0 9 16,-8-6 4 0,-7-2-3-16,-2-4-10 0,-5-3-2 0,-6-4-8 0,-4-6-3 0,-5-3-9 15,-1-4-5-15,-4-1 3 0,-5 5 5 32,-4 6 7-32,-2 5 4 0,-3 5-2 0,-4 2-4 0,-2 1-5 0,-2 2-12 15,2 1-12-15,-2 4-10 0,1 1-14 31,0 1 0-31,-1 1-6 0,5 1-11 0,3 3-21 16,5-1 11-16,2-3-188 16,4-5 167-16</inkml:trace>
  <inkml:trace contextRef="#ctx0" brushRef="#br0" timeOffset="5715.2">24859 10238 1592 0,'6'-9'174'0,"-2"-10"222"0,-3-10-469 0,-6-11-67 15,-11-3 7-15,-10 0 53 0,-8 5 49 16,-7 2 15-16,-8 2 2 0,-4 2 1 15,-8 3 2-15,-8 6 4 0,3 4 1 16,1 8 1-16,4 4-1 0,9 6 1 16,3 3 2-16,2 5 4 0,7 4 2 0,4 6-1 15,-3 5 0-15,5 9-4 16,3 7-3-16,3 11-3 0,9 19-5 16,11 17-7-16,12 23-3 0,17 18 3 0,9 11 5 15,6-5 8-15,-3-5 5 0,-7-11 2 16,-6-10 1-16,-4-5 1 0,-5 1 0 15,1 1 0-15,-3-5 0 0,-2-12-1 16,-3-14 5-16,1-12-6 0,-2-14-25 16,-2-12-25-16,2-13-36 0,-3-9-42 0,3-10-29 15,4-10 83-15</inkml:trace>
  <inkml:trace contextRef="#ctx0" brushRef="#br0" timeOffset="5920.55">24622 10836 1417 0,'-1'10'129'16,"-63"21"-98"-1,92-25-42-15,-218 25 13 0,88-15-1 0,25-5 1 16,-2-5 1-16,-3-6 0 16,-5-4 2-16,4-5 0 0,9-3 1 0,10-1-8 15,15-3-14-15,6 0-24 16,7 2-35-16,10-1-27 0,10 4-84 0,11 3 108 15</inkml:trace>
  <inkml:trace contextRef="#ctx0" brushRef="#br0" timeOffset="6538.77">26131 11051 1862 0,'-11'-9'-8'16,"-6"-5"90"-16,-14-7-191 16,-13-4 11-16,-4 2 93 0,-8 3 0 0,-2 2-15 0,1 8-21 15,4 8-12-15,4 4-11 0,5 14 2 0,1 3 17 16,-2 9 12-16,5 7 14 15,3 2 10-15,10 3 3 0,12 2 3 0,11 5 1 16,10 8-1-16,12 9 1 16,11 5 0-16,7-3 1 0,2-11 8 0,-1-12 6 15,-5-11 3 1,2-7 1-16,3-5-7 0,3-1-7 0,6-3-2 0,0-3-4 16,0-6 4-16,-1-7 8 15,-3-4 5-15,3-5 4 0,-1-6-4 0,-2-2-7 16,-3-6-4-1,-9-2 3-15,-2-3 0 0,-2-10 1 0,-2 1 1 16,2-4-4-16,-1 2-1 0,1-3 0 0,3 5-1 0,1 4-2 16,2 0 0-16,5 7-5 0,4 7 5 15,6 4 2-15,2 10 5 0,0 5 3 16,-2 8-4-16,-5 6-4 0,-1 8-2 16,-4 5-2-16,-3 1 0 0,-5 1 0 15,-7 0 0-15,-6-1-6 16,-9 2-4-16,-7 3-3 15,-11 2-3-15,-10-1 4 0,-5-1 5 16,-8 0 3-16,-5-7 4 0,-3-3 3 0,-8-7 2 16,-6-8 1-16,-3-8 1 0,-1-6-2 15,9-3 1-15,6-5-1 0,8-1-3 16,8-3 0-16,5-2-1 0,6-3 0 16,3 1-1-16,7-1-1 0,5 1-1 15,4-4-2-15,9-3-8 0,6-6-18 0,4-4-36 16,9-3 45-16,5 2-7 0</inkml:trace>
  <inkml:trace contextRef="#ctx0" brushRef="#br0" timeOffset="6901.67">26970 11319 888 0,'4'38'64'0,"-2"6"56"15,-1 11-92-15,-1-8-24 0,0-3-2 0,-1-10 1 16,-3-9-1-16,0-6-1 0,1-5-1 15,1-7 1-15,2-5 18 0,0-1 24 16,0-1 33-16,0 0 28 0,-2-3-12 0,4 0-16 16,-1-2-27-16,2-10-29 0,4-10-4 15,4-17-7-15,5-18-12 0,5-10-21 16,4-5-26-16,2 2-25 0,4 7-11 16,1 9 0-16,0 6 14 0,1 11 17 0,1 4 18 15,0 8 10-15,5 4 8 0,-4 8 1 16,6 9 7-16,-1 7 14 0,-3 11 10 15,6 11 6-15,0 12-3 0,-1 8-9 16,2 10-1-16,-7 5 5 0,-9 1 6 16,-7 1 6-16,-9-3-1 0,-4-1-5 15,-8-7-7-15,-1-4-4 0,-6-6-3 0,0-8 0 16,0-7-1-16,0-5-3 16,2-7-8-16,1-7-12 0,4-3-17 15,0-1-12-15,-3-1 20 0,7-8 328 16,13-12-217-16</inkml:trace>
  <inkml:trace contextRef="#ctx0" brushRef="#br0" timeOffset="7296.97">28601 10937 1508 0,'-3'1'75'0,"-8"1"109"0,-12 2-195 0,-9 0-24 16,-10 0 30-16,-3 0 4 0,-5-2 1 16,0 0 3-16,-1 0-21 0,0-2-29 15,11 2-25-15,3 1-26 16,12 1 4-16,9 1 20 0,8-4 19 0,8-1 32 16,-1 0 28-16,1 1 28 0,2-1 14 0,2 0 0 15,5 4-11-15,3 1-18 0,12 8-10 16,12 7-17-16,3 10-11 15,2 6-3-15,-4 4 1 0,-6-1 10 0,-4-2 8 16,-6 2 0-16,-5 1-1 0,-4 1 2 16,-6-2 3-16,-3-3 0 0,-3-1 1 15,-5-2 0-15,-7-4 3 0,-3 0 2 16,-6-5 2-16,-4-4 0 0,-1-5-3 16,-1-1-1-16,-1-5-2 0,1-2 0 15,-7-4 2-15,-2-3-3 0,2-1-4 16,0-6-13-16,6-2-26 0,2-7-59 15,3-5-41-15,6-6 68 16</inkml:trace>
  <inkml:trace contextRef="#ctx0" brushRef="#br0" timeOffset="7588.1">29133 10323 1447 0,'0'10'44'0,"0"21"42"0,-2 23-132 16,2 22-17-16,2 18 36 0,1 8 24 16,1 1 3-16,-1-1 0 0,-3 1 0 15,-1 2 2-15,-4-2-2 0,1 4 1 16,-2-2 2-16,3-5-3 15,0-12-4-15,4-15-2 16,3-20-2-16,-1-18 3 0,1-17 6 0,-2-9-2 16,-2-8-19-16,0-1-24 0,2-4-7 0,9-14 721 0,8-18-497 15</inkml:trace>
  <inkml:trace contextRef="#ctx0" brushRef="#br0" timeOffset="7789.35">29499 11046 1551 0,'-16'12'66'0,"-376"37"-98"32,308-63 26-17,24-6-15-15,7-5-20 0,5-3-29 16,2-5-30-16,0-4-47 0,1-4-131 15,7 0 160-15</inkml:trace>
  <inkml:trace contextRef="#ctx0" brushRef="#br0" timeOffset="8152.38">29485 11801 1563 0,'1'0'-1'15,"-1"-1"77"-15,0-1-146 0,1 1 2 16,1-1 79-16,0-6 2 0,1-13-18 16,2-15-16-16,-3-15-3 0,-3-13-4 15,-3-3 6-15,-2-2 8 0,0 1 4 0,4 2 7 16,1 2 2-16,1 6-1 0,4 8 0 15,5 8 0-15,0 9 0 0,4 4 1 16,-1 6 6-16,1 5 10 0,6 3 2 16,7 6-7-16,11 6-13 0,11 5-25 15,10 13-20-15,6 7-1 0,-3 11 6 0,-5 2 16 16,-8 1 21-16,-6-4 6 0,-3 0 5 16,-4 4-8-16,-5-3-22 15,0 2-20-15,-4-3 73 0,-4-2-93 16,-4-3 64-16</inkml:trace>
  <inkml:trace contextRef="#ctx0" brushRef="#br0" timeOffset="8641.93">30548 11120 1609 0,'4'3'144'16,"-17"-10"-121"-16,-7-4-41 0,-9-1-13 0,-15-6 30 16,8 14-9-16,-5 2-8 0,-3 6-8 15,-2 7-6-15,4 4 8 0,1 6 8 16,7 3 8-16,4 3 6 0,2 4 1 16,3 2 1-16,4-2 0 0,3 5-7 15,6 0-19-15,5 9-7 0,8 1 0 16,7-1 3-16,3-5 20 0,2-13 13 0,0-8 6 15,3-6 4-15,3-2-2 0,8-1-10 16,5-4-12-16,5-1-4 16,4-5 0-16,-2-3 6 0,-2-6 8 0,-4-3 2 15,-8-5 6-15,-5 1 8 0,-6-2 5 16,-1 1 3-16,0-2-5 0,-3-5-8 16,-1-3-7-16,-2-2-2 15,0 7 4-15,-3 4 2 0,-2 7 5 0,0 7 7 16,-2 4 4-16,0 0 5 0,0 0-2 15,0 0-14-15,0 0-6 0,0 0-11 0,2 1-4 16,1 2 1-16,2 4-2 0,3 9 0 16,2 7 5-1,3 7 4-15,4 5 1 0,0-2 0 0,-1-2-1 0,-3-5-15 16,-1-4-22-16,1-2-23 0,-1-2-16 0,2-4 2 16,-3-6 10-16,0-5 8 0,5-4-146 15,5-9 138-15</inkml:trace>
  <inkml:trace contextRef="#ctx0" brushRef="#br0" timeOffset="9115.85">31076 11359 1256 0,'14'62'104'16,"5"201"127"15,-13-236-462-31,-2-1-12 0,1 3 132 0,2-2 5 0,1-7 35 16,-2-7 42-16,1-2 20 0,-3-6 34 15,0 1 6-15,-1-4 23 0,-3-2 19 16,1 0 13-16,2-2 1 0,-1 0-15 16,-1-2-16-16,0 2-19 0,1-3-11 15,2-2-11-15,-1-5-6 0,2-6 1 16,-3-7-2-16,0-11-4 0,-1-12-6 0,-2-9-3 15,-1 0-2-15,1 0 0 0,0 5 1 16,2 8 3-16,5 5 1 0,6 1 2 16,1 5 2-16,3 2 3 0,2 6 5 15,3 1 8-15,5 4 6 0,7 3 1 16,0 3-6-16,2 2-8 0,1 7-12 16,-2 3-5-1,-1 5-1-15,-1 9 1 0,3 8 6 0,-3 6 1 0,2 9 1 16,-4 4 1-16,-6 2 1 0,-3 2 1 0,-4 0 0 15,-2 3-2-15,-2 2 0 0,-4 2-2 16,-2-6-1-16,-4-4-4 0,-2-5-2 16,-1-6-5-16,0-1-5 0,0-4-6 15,0-6-12-15,3-6-8 16,-2-5-7 0,-1-6-4-16,4-1 18 0,10-8 368 15,7-6-246-15</inkml:trace>
  <inkml:trace contextRef="#ctx0" brushRef="#br0" timeOffset="9372.69">32248 10564 1491 0,'10'53'57'0,"-1"16"19"0,1 28-70 15,-1 4-5-15,3 0 0 0,-1-6-1 0,-4-7 3 16,-2 6-2-16,-6-2 1 0,1 1 3 16,1-4-6-16,1-7-9 15,7-7-11-15,3-13-12 0,-6-12-4 16,3-16 2-16,1-16 4 0,-7-9-1 0,-2-9-14 16,9-2 2-16,1-9 303 0,8-10-203 15</inkml:trace>
  <inkml:trace contextRef="#ctx0" brushRef="#br0" timeOffset="9804.29">32839 11193 1906 0,'-13'0'21'0,"-7"3"-44"0,-9 0-14 16,-7 2 29-16,-10-1 5 0,-4 1 1 15,-15-1 2-15,-11-2 0 0,-1-2 5 16,-7-2-15-16,9 0-26 0,9 1-28 16,11-2-34-16,6 0-14 0,8 0-5 15,9-1-1-15,4 2 38 0,14-2-124 16,4 3-43-16,3 0 51 0,11 0 40 15,-1 1 147-15,6-3 108 0,11-2-46 16</inkml:trace>
  <inkml:trace contextRef="#ctx0" brushRef="#br0" timeOffset="10191.68">33369 11513 1802 0,'-1'0'44'16,"-7"0"-7"-16,-4 1-111 0,-12 5-28 0,-5 4 45 15,-2 2 55-15,-9 4 4 16,3 1 3-16,-3 1-6 0,5 2-25 16,0 1-37-16,18 5-38 15,7 0-16-15,3-1 11 0,15-3 29 0,-12-4 39 0,6-3 39 16,6-2 31-16,-3 1 20 0,9 3 4 15,1 1-14 1,-2 3-10-16,1 1-12 0,1 2-3 0,-5 0-1 0,2-2-3 16,-3-1-2-16,-5-3-2 0,2 3-6 15,-5-1-3-15,-1 3-4 0,-7 1-3 16,-2-4-1-16,-4 0-4 0,-6-3 0 0,-4-4-2 16,-3-2-1-16,-1-4 5 0,-9-5 2 15,-14-7 4-15,-11-4-2 0,-4-3 0 16,4-3-13-16,9-1-26 0,5-4 23 15,-2-1-137-15,5-2 107 0</inkml:trace>
  <inkml:trace contextRef="#ctx0" brushRef="#br0" timeOffset="10541.41">30971 11039 1130 0,'0'1'41'16,"-1"1"24"-16,-2 0-60 0,0 4-1 15,1 0 6-15,-1 3-2 0,2 3 0 16,-2 4 10-16,-1 2 7 0,3 8 6 0,-1 1 1 16,2 8-13-16,0 8-8 0,0 2-5 15,0 3-4-15,-4 0 1 0,1-2 0 16,-2 1 1-16,1 1 0 0,-4 0 2 15,-1-7-11-15,1-3-29 0,1-5-26 16,5-6 26-16</inkml:trace>
  <inkml:trace contextRef="#ctx0" brushRef="#br0" timeOffset="10761.98">30878 10036 2450 0,'-3'0'-102'0,"-5"2"-138"0,-11 6-8 16,-9 5 57-16,-13 0 747 0,-8-1-393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45:23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7617 9991 1041 0,'1'1'18'0,"-1"2"-18"0,2 0 0 16,-2 1 4-16,-2 1 6 0,1 1 2 16,-2 0 2-16,0 1 2 0,0 2 1 0,2 2-2 15,-1 4-5-15,2 1 1 0,-1 7 3 16,1 6 1-16,2 8 0 0,1 7-4 15,2 5-5-15,2 6-2 0,-3 3-1 16,0 0-2 0,3-1 2-16,-2-4-1 0,4-5 1 0,4-2 1 0,-4-3-2 15,6-4 1-15,-4-5 0 0,-1-2-2 16,0-5 1-16,-2-6-1 0,-1-6-1 16,-1-5 1-16,-5-7 1 0,-1-2 4 15,0 1 6-15,0-2 2 16,1-2 12-16,-1 1 5 0,1-3 5 15,2-4 4-15,5-2-5 0,-2-7-2 0,2-4-7 0,2-3-6 16,-1-2-5-16,4 0-8 16,0 3-2-16,0 1 1 0,-1 3 2 0,-3 6 4 15,-1 2 3-15,0 3 0 0,-3 2 0 16,0 3-1-16,0-2-5 0,-1 4 0 16,1 0-2-16,-1 0-4 0,0 1-1 0,-1 0-2 15,0 0-8-15,2 2-3 0,-2 0-5 16,2 2-6-16,-1 0-3 0,3 3-3 15,0 1-2-15,1 2 7 0,0 0 7 0,1 0 7 32,-1 0 7-32,-1-2 2 0,-1-1 1 0,-3-3 0 0,0 0 1 0,1 0-4 15,-1 0-9-15,2 2-11 0,0 0-12 16,1 0-9 0,1 3-5-16,3 0-1 0,1 2 4 0,2-2 6 0,1 1 10 15,-1-1 5-15,2 2 6 0,1-1 1 16,1 0 0-16,-2-1-2 0,0-2-4 15,-2 0-4-15,0-5-2 16,0 1-75-16,-4-3-55 0,-1 0-45 16,-2 0 72-16</inkml:trace>
  <inkml:trace contextRef="#ctx0" brushRef="#br0" timeOffset="281.04">8472 10637 1066 0,'-1'24'336'15,"0"-12"-206"-15,0 5-139 16,1 4-14-16,1-16 23 0,2 22-6 15,3 0-12-15,-2 1-7 0,3-3-3 16,-1-2 7-16,0-3 11 0,-1-4 7 0,-1-4 3 16,0-5-11-16,-3-1-21 0,-1-6-23 15,0 0-6-15,0 0-148 16,1-12 138-16</inkml:trace>
  <inkml:trace contextRef="#ctx0" brushRef="#br0" timeOffset="565.54">8725 10120 1576 0,'0'6'63'0,"-1"5"59"0,-3 6-149 0,1 6-9 16,1 3 20-16,0 8 19 0,1 2-15 15,2 9-13-15,2 6-2 0,-1 4-6 16,2 0 19-16,1 1 12 0,-2-3 0 16,3-3-4-16,2-2-5 0,1-2-4 15,2-2 1-15,0-4 5 0,-3-2 4 16,0-10 0-16,-1-8-11 0,-2-4-19 16,-1-12-35-16,2-1-57 0,1-6-128 15,0-10 144-15</inkml:trace>
  <inkml:trace contextRef="#ctx0" brushRef="#br0" timeOffset="835.22">9056 10071 1475 0,'0'19'46'0,"-2"3"-5"0,1 11-33 16,0 5-6-16,1 4 0 0,0-1-1 15,0 3 0-15,0 3-1 0,1 2 1 16,2-2-1-16,2-1 0 0,-1-3 0 0,2-4 0 16,2-1 0-16,-1-3 1 0,5 1-1 15,-1-5 1-15,0 2 1 16,0-5-2-16,1-5 1 0,-3-3 0 0,-2-8 0 16,0-4-9-16,-4-4-15 0,0-1-34 0,-2-1-21 15,4-2-21-15,6-6-104 0,4-3 131 16</inkml:trace>
  <inkml:trace contextRef="#ctx0" brushRef="#br0" timeOffset="1185.31">10330 10608 1505 0,'-14'-9'151'16,"1"2"-155"-16,-7-3-5 15,-10 1-15-15,-11 1 1 0,-9 4-6 16,-1 1 2-16,0 5 1 0,6 3 5 0,6 4 4 16,2 2 1-16,4 4 3 0,0 2-1 15,1 3 4-15,5 0 4 0,5 0-2 16,7-2-2-1,4-6-10-15,4-1-6 0,8 3 3 0,4 2 4 0,10 4 9 16,8 5 6 0,4-2 2-16,7-1 1 0,-1-5 1 0,3-4 5 0,1-2-3 0,1-4 0 15,4 2-5-15,7 0-8 0,4-2-10 16,3 0-17 0,4-6-19-16,-4 2-9 0,0-3 31 0</inkml:trace>
  <inkml:trace contextRef="#ctx0" brushRef="#br0" timeOffset="1454.63">10626 10086 1328 0,'-1'28'36'0,"1"5"-16"0,0 7-17 16,3 0-2-16,2 0 1 0,1 0 0 16,-3 6-1-16,1 1 0 0,1-1 0 15,-3 1-1-15,3-1 1 0,-1 1-1 0,2 1 1 16,2 2 1-16,0-4-2 0,4-4 2 16,0-5-2-16,-1-8-5 0,1-2-7 15,-3-8-7-15,0-7-13 0,-5-3-19 16,0-5-14-16,1-4-70 0,4-9-10 15,7-7 72-15</inkml:trace>
  <inkml:trace contextRef="#ctx0" brushRef="#br0" timeOffset="1644.05">11082 10499 1412 0,'0'2'68'0,"0"3"56"0,-1 6-126 15,-1 3-9-15,1 6 5 0,-2 2 10 16,2 2-10-16,-1 0-16 0,0 0-18 16,1-4-25-16,0-1-14 0,2-3 17 15,3 0-165-15,4 2 152 0</inkml:trace>
  <inkml:trace contextRef="#ctx0" brushRef="#br0" timeOffset="2588.46">11437 10913 1063 0,'20'14'102'0,"-20"-14"26"0,-1 0-43 16,0-5 12-16,-19-10-34 0,19 6-11 16,1-3-10-16,-1-4 2 0,2-4-2 15,2-1-8-15,3-3-4 16,1 4-3-16,0 1-2 0,2 1 0 0,-1 4-1 15,0-1-5-15,-2 2-5 0,3 4-6 16,-1 0-7-16,-1 2-2 0,4 1-3 16,-6 3-1-16,1-1-1 0,-2 3-4 15,0 0-6-15,-4 1-6 0,0 0-3 0,0 0-4 16,0 0-12-16,0 0-11 0,0 1-11 16,2 4-8-16,-1-4 5 0,1 1 12 15,-1 0 14-15,-1 2 14 0,0-4 10 16,0 0 4-16,0 1 4 0,0 0 4 15,1-1 5-15,-1 0 11 0,2 0 0 16,-1 0 1-16,3-4 1 0,-2 0-5 16,3-3 0-16,1-5-2 0,0-4-6 0,2-2-4 15,2-1-3-15,1 1-1 0,3 3 3 16,1 2 3-16,-3 1 0 0,0 2 1 16,4 1 0-16,-3 3 0 0,4 3 4 15,0 3 3-15,2 0-1 0,3 5 0 0,5 6-6 16,-3 4-3-16,0 6 0 0,-1 4 0 15,-6 5-1-15,0-2 2 0,-4 1-1 16,-6-3-1-16,0-3 1 16,-5 2-1-16,1-5 1 0,-1-3 3 0,-2-4 1 15,1-6 1-15,-1-1 1 0,1-3 0 16,-1-3 0-16,0 1-1 0,0 0 3 16,0-1-2-16,2 2-2 0,-2-2 0 15,0 0 1-15,0-2 3 0,0 2 4 16,0 0 1-16,0 0-2 0,0 0 3 15,0 0 2-15,0-4 2 0,0 1 0 16,1-2-2-16,1 1-4 0,1-2 1 16,-2 0 1-16,0-1 0 0,3-2-1 15,-4 0-3-15,3 0-2 0,0 2-1 0,3-4-1 16,0 0 2-16,3 1 0 0,0 0-1 16,2 0 0-16,0-1-1 0,4 1 0 0,-2-3-2 15,3 1 0 1,3 1-1-16,-3 0-1 0,2-1 1 0,-2 3-1 0,-2 0 0 15,-1 4 1-15,-3-1 1 0,1 1 2 16,-2 3 0-16,-4 1-2 0,0 0 1 16,-2 0-1-16,-2 1-1 0,0 0-3 15,-1 0-6-15,0 0-8 0,0 0-5 16,0 1-4-16,3 6-6 0,-1 2 1 16,3 8 7-16,4 8 6 0,4 5 12 15,1 1 6-15,1 0 0 0,-3-6 0 0,-2-1 0 16,-3-5 0-16,0-5 2 15,-3-5-1-15,2-3 0 0,-3 1 0 16,0-2 0-16,-1-2 0 0,-1-1 1 16,-1-2-1-16,0 0-1 0,0 0 0 0,0 0-1 15,0 0-2 1,0 0-2-16,0 0 0 0,1 1 1 0,0-1 3 0,0 0 1 16,-1 0 2-16,0 0 0 0,0 0 0 0,0 0-2 15,0 0 0-15,0 0-8 0,0 0-14 16,0 0-15-16,0 0 15 0,0 0-50 15,3-3 49-15</inkml:trace>
  <inkml:trace contextRef="#ctx0" brushRef="#br0" timeOffset="2825.87">12640 10595 1732 0,'-2'29'15'0,"-2"-3"-50"0,0 6-4 15,2-3 42 1,-2-1-5-16,2-1-16 0,-1-2-5 0,-1-5-6 0,4-4-6 16,0-6-3-16,0-2-20 0,1 1-19 15,1 0 105 1,3-1 138-16,4 5-100 0</inkml:trace>
  <inkml:trace contextRef="#ctx0" brushRef="#br0" timeOffset="3113.09">12971 10858 1218 0,'36'5'100'0,"-17"17"29"16,31-6-8-16,-137-42-140 16,66-3 51-16,21 26-8 0,0-2-2 15,1 3 1-15,3-4-2 0,-4 3-3 16,0-2-1-16,0 1-7 0,0 0-2 16,0 1-1-16,-2 2-1 0,2 1-1 0,-2-3-1 15,1 3-5-15,1 0-12 0,-1-3-13 16,4 3-17-16,-3 0-8 0,0 0-1 15,0 0-4-15,0 0 0 0,0 1-14 16,0-1 71-16,0 0-16 0</inkml:trace>
  <inkml:trace contextRef="#ctx0" brushRef="#br0" timeOffset="3774.88">12494 10084 1154 0,'1'0'84'0,"-2"0"98"0,1 2-187 16,-2-2-14-16,2 1-10 0,0 4-10 15,0 4-8-15,1 4 0 0,-1 5 10 16,0 3 17-16,4 4 13 0,3 6 2 16,1 5 0-16,4 3 2 0,2 7 2 15,3 5-1-15,2 3 2 0,-2 2 0 16,-3 2 0-16,2-4 0 0,-3-5 0 16,2-4 0-16,-4-11 0 0,-2-6 1 15,-1-5-1-15,-3-5 0 0,-2-2 2 16,0-3-2-16,0-3 0 0,-2-2 1 0,-1 0 0 15,0-5-1-15,0-2-4 0,0 1-2 16,0-2 3-16,0 0 2 0,0 0 14 16,0-2 11-16,0 1 4 0,-3-3 2 15,2-3-2-15,0-4 3 16,1-13-1-16,0-6-3 0,2-7-9 0,2-1-13 0,-1 4-3 16,3 4 4-16,2 4 10 0,-2 3 5 15,7 3-1-15,1 2-9 0,2 0-11 16,3 2-7-16,-1 4-2 0,0 3 3 15,-1 2 5-15,0 4 1 0,0 3 3 16,0 1-1-16,-1 4-2 0,2 4-2 16,0 3-3-16,3 6-2 0,-3 4-1 15,-4 5 0-15,0 1-2 0,-10-1 0 0,1 0 2 16,-5-3 1-16,-3-3 2 0,-2-1 5 16,-4-2 0-1,-5-1 4-15,-1-2 7 0,-2-2-1 0,-5-3 2 0,-3-1 1 16,-6-3-6-16,-1-3 0 0,0-1-2 15,2-2-2-15,2-2-1 0,2 0-3 16,3-3-8-16,4 0-9 0,3-1-12 16,3 3-9-16,4-1-8 0,6 1 2 0,3 3 31 15,0 0 2-15</inkml:trace>
  <inkml:trace contextRef="#ctx0" brushRef="#br0" timeOffset="4019.34">13160 10552 1498 0,'5'11'189'0,"16"-13"-225"16,-65 126 42-16,40-94-55 15,0-8 9-15,1-4-13 0,2-1 5 16,0-6-4-16,0 0-9 0,1-2-15 16,1 0 29-16,3 2-103 0,3-3 101 15</inkml:trace>
  <inkml:trace contextRef="#ctx0" brushRef="#br0" timeOffset="4390.45">13493 10763 1612 0,'-2'-4'56'0,"2"3"5"0,0-1-41 0,-2 0-8 31,0-5 4-31,-3-4-1 0,3-7-14 0,2-7-7 0,5-7-11 0,-3 1-7 15,5 0-1 1,2 2 3-16,-4 5 11 16,6 4 11-16,0-2 3 0,2 0-5 15,6 0-12-15,-1-5-12 0,5 4-6 0,-1 2 10 16,-1 3 8-16,2 3 10 0,-5 5 6 16,-1 4-1-16,-2 6 2 0,2 2-2 15,0 3-3-15,-1 10-9 0,-2 5-14 16,-3 9-14-16,-1 6-11 0,-2 1-2 15,-4 1 2-15,-2-2 9 0,-2-4 9 16,-1 1 10-16,0-6 8 0,1 1 5 16,2-4-6-16,5 0-17 0,2-5 18 0,7-2-114 15,2-2-77-15,4-5 127 0</inkml:trace>
  <inkml:trace contextRef="#ctx0" brushRef="#br0" timeOffset="4997.08">14345 10248 1409 0,'-18'21'78'16,"-22"-18"-53"-16,-8 1-25 16,-3 2 4-16,2-14-5 0,18 23 0 15,1-1-1-15,-2 6 0 16,4-3 2-16,-4 1-1 0,-1 0 1 0,5 0 0 15,1-2 0-15,8-2-3 0,4 1 1 16,6 0-3-16,5 2-2 0,4-1-4 16,3 0-7-16,6-2 0 0,1-3 5 15,3-3 7-15,0-4 7 0,3 0 3 16,4-4-3-16,5-4-6 0,2-1-8 0,0-4-8 16,-4-2-4-16,-4-2 1 0,-2-4-4 15,1 1 0-15,-3-4 3 0,-2 1 2 16,-2 0 7-16,-4 1 15 0,-2 3 13 15,-2 4 18-15,-2 4 15 0,1 3-4 16,-2 4-1-16,0 0-14 0,2 0-14 0,0-1-7 16,2 8-10-16,3 3-6 0,2 11 1 15,5 8 3-15,2 6 3 0,7 5 4 16,0 5 1-16,5 1 0 0,1 11-1 16,3 8 9-16,6 11 4 0,8 9 9 15,5 10 8-15,-2 4-5 0,-5 3 1 0,-5 3-2 16,-5-7 3-16,-6-2 5 0,-8-13 4 15,-11-10-3-15,-6-9-10 0,-8-8-5 16,-8-3-7-16,-9-5 0 0,-6 1 2 16,-4-7 2-16,-11-2 1 0,-5-7 2 15,-8-6-3-15,-1-7-3 0,-1-5-1 16,-4-8 0-16,4-6-1 0,-3-7-2 16,5-7-6-16,4-7-7 0,1-2-11 15,2-5-10-15,2-2-7 0,6-1 4 0,8-3 6 16,6 2 7-16,2-4 3 15,3-2-5-15,2-2-21 0,2-7-14 0,7-8-1 16,3-14-341-16,1-10 278 0</inkml:trace>
  <inkml:trace contextRef="#ctx0" brushRef="#br0" timeOffset="5196.99">13400 9895 1523 0,'2'2'152'0,"0"-1"213"16,-2 5-378-16,-1 1-25 0,-4 2-4 15,0 2-2-15,1-4 6 0,4 0-15 16,0-4-14-16,0-1 1 0,0-2 7 16,0 0 9-16,1 0-5 0,-1 0 6 15,0 0 80-15,1 0 19 0,5-6-14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49:02.4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4611 7328 1523 0,'-13'28'30'0,"0"2"-33"0,0 10-2 16,1 2 2-16,4 9 2 0,0 6 1 16,0 7 0-16,4 6 0 0,-1 2 1 15,4 3-1-15,-3 3 0 0,3-3-3 16,1-2-5 0,1-9-3-16,6-14-2 0,0-11-1 15,-2-16 4-15,-3-12 6 16,-2-9 7-16,0 0 9 0,-2-2 16 15,2-6 10-15,0-3 0 0,0-8 0 16,0-15-15-16,0-17-12 0,0-11-2 0,6-13-10 16,-1-2-24-16,5-1-8 0,4 3-14 15,5 5 3-15,6 3 22 0,5 3 5 16,6 7 8-16,0 0 9 0,3 8 8 16,2 12 13-16,0 3 9 0,5 11 2 0,1 8 1 15,4 6-5-15,-5 7-7 0,-2 9-1 16,-2 7-7-16,-1 6-7 0,-2 8-1 15,-1 10-5-15,-4 7-4 0,-4 8-1 16,-4 1-3-16,-9 1-5 0,-6 3-6 16,-6-7-4-16,-2-5-9 0,0-10 3 0,0-12 8 15,-2-11 5-15,-1-10 10 0,0-4 9 16,0-1 10-16,0 0 20 0,0 0 20 16,0 0-14-16,-1-5-3 0,1 0-14 15,1-3-21-15,0-4 11 0,2-7-9 16,4-10-19-16,3-4-16 0,4-7-10 15,6 1-4-15,3 1 15 0,2-1 16 16,2 0 8-16,-1-1 7 0,-1 2 4 16,-1 0 3-16,0 1 10 0,2 3 4 15,2 4 6-15,-1 5 2 0,1 7 0 0,-3 7-5 16,-3 3-6-16,2 8-9 0,-1 5-10 16,2 8-8-16,2 13-2 0,0 11-3 15,2 11 1-15,-2 11 8 0,-1 10-1 16,-5 5-1-16,-5 3-8 0,-4-6-12 15,-2-5-2-15,-3-13 5 0,-1-12 11 16,-2-6 10-16,-4-9 3 0,1-4-1 0,5-3 1 16,-4-4 3-16,3-4-7 0,0-4-27 15,-2-1-38-15,0-3 79 0,3-1-35 16</inkml:trace>
  <inkml:trace contextRef="#ctx0" brushRef="#br0" timeOffset="697.25">7664 7326 1291 0,'3'5'220'16,"-55"-7"-150"-16,-7 2-81 15,-15 4-15-15,-24-4 24 0,44 13-3 0,0 5 1 16,7 4-3-16,-1 7 1 0,5 3 0 16,0 6-1-16,-1 5 1 15,6 2 1-15,4 2-1 0,8-3-1 0,11-6-4 16,7-6-7-16,9-8-2 0,10 0 4 16,13 1 3-16,16 2 8 0,12 3 2 0,12-2-1 15,2-3 0 1,-3-7 3-16,1-5 1 0,-4-8 1 15,4-8-1-15,3-6-14 0,3-8-14 0,0-3-8 0,-4-4 0 16,-7-3 10-16,-8-1 14 0,-8-3 6 16,-1-1 3-1,-7-1 5-15,-3-4 2 0,1-6 4 0,-2-3-1 16,2-3-3-16,3-4-1 0,-3 1-2 0,-1 0-6 16,1 3-1-16,-1 4 0 0,4 8 1 15,1 7 11-15,1 9 12 0,1 9 6 0,-2 7 3 16,0 5-2-16,0 8-7 0,-2 6-5 15,-2 10-7-15,-5 7-11 0,-10 6-8 16,-10 5 1-16,-8 6-1 0,-12 6 7 16,-14 1 2-16,-10-2-7 0,-5-5-5 0,-9-8 0 15,0-12 3-15,0-7 4 0,-1-8 13 32,2-7 7-32,3-1 9 0,-1-5 12 15,-1-6 0-15,-1-2-2 0,7-5-5 0,2-3-15 16,10-3-9-16,7-1-10 0,3-7-25 15,11-1-31-15,6-8-89 0,9-5 89 16</inkml:trace>
  <inkml:trace contextRef="#ctx0" brushRef="#br0" timeOffset="1078.99">8781 7696 738 0,'2'40'22'0,"0"-9"-5"15,-1-4 16-15,-1-12 3 0,0-6 2 0,-2-8 2 16,2 1 10-16,0-2 29 0,-1-1 25 16,2-1 9-16,0-12-35 0,6-6-34 15,3-12-25-15,-1-13-17 0,5-7-12 0,-1-8-11 16,4 1-18-16,3 0-5 0,2 3 6 15,-1 2 5-15,2 6 17 0,4 4 5 16,3 4 6-16,2 7 6 0,4 11 5 16,2 9 3-16,4 9 3 0,2 7 0 0,-2 13-5 15,0 8 2-15,-5 15-3 0,-6 7-2 16,-1 5-1-16,-7 6-2 0,-5 1-1 16,-5 4-1-16,-7 0 1 0,-3-5-5 15,-2-4-10-15,0-7-13 0,-1-6-19 16,2-8-11-16,0-12-5 0,1-8-64 15,-1-9-44-15,3-9 95 0</inkml:trace>
  <inkml:trace contextRef="#ctx0" brushRef="#br0" timeOffset="1471.17">10322 7110 1705 0,'-51'11'42'15,"-372"213"-337"17,386-203 116-32,22-11-19 15,12 2-21-15,5-5 24 0,8 0 60 16,3-1 109-16,5-4 103 0,5-1 47 15,7 0-2-15,6 0-16 0,3 1-45 16,4 0-34-16,-1 2-14 16,7 4-1-16,5 2 5 0,2 5 3 0,-4 3-3 15,-8 4-4-15,-10 4-7 0,-10 1-3 16,-5 2-4-16,-12-1-4 0,-5 5 2 0,-10-2 2 16,-7 1 7-16,-8-1 8 15,-14-4 10-15,-8-3 3 0,-10-4 0 16,-6-3-4-16,2-5-10 0,0-3-6 15,7-2-4-15,4-3-11 0,2-2-14 0,4-6-127 16,7-4 99-16</inkml:trace>
  <inkml:trace contextRef="#ctx0" brushRef="#br0" timeOffset="1776.57">10868 6715 1403 0,'-1'22'134'0,"-1"25"268"0,4 14-460 15,0 17-12-15,5 10 39 0,3 2 34 16,2 5-17-16,0 0-23 0,5-1-14 15,-3-2-16-15,1-4 13 0,6-8 15 16,1-6 5-16,5-8 6 16,0-11 7-16,-5-13 6 0,-7-16 8 0,-7-11 5 15,-6-10 0-15,-1-4-4 0,2-1-12 0,-2-9-3 16,3-9 522-16,2-19-369 16</inkml:trace>
  <inkml:trace contextRef="#ctx0" brushRef="#br0" timeOffset="1978.36">11442 7167 1771 0,'-52'33'36'0,"-12"-7"-35"16,-23 3-4-16,-4-9 7 0,2-4 3 15,3-5 0-15,2-7-4 0,-2-2-15 16,1-4-23-16,10-7-32 15,10-5-31-15,16-3-16 0,11-3 43 0,8-5-157 16,9-3 160-16</inkml:trace>
  <inkml:trace contextRef="#ctx0" brushRef="#br0" timeOffset="2310.12">11738 7819 1991 0,'-9'-8'22'0,"1"-7"-41"0,-4-5-20 0,2-4 19 16,-3-8-22-16,3-5-41 15,1-8-38-15,3-5-5 0,3-4 19 0,5 8 43 16,3 5 46-16,5 9 32 0,3 3 13 16,2 3 1-16,3 1-11 0,6-2-9 15,4 2 9-15,3 6 7 0,2 6 1 16,-2 2-1-16,3 4-14 0,0 4-15 16,3 3-27-16,2 7-1 0,1 9-7 0,-2 3-4 15,-3 5-1-15,-5 6-16 0,-3-2 116 16,2 4-57-16</inkml:trace>
  <inkml:trace contextRef="#ctx0" brushRef="#br0" timeOffset="2742.15">12877 7491 1535 0,'1'-10'59'0,"-4"-7"7"15,-6-4-59-15,-9-3-29 0,-2 0 6 16,-7 6 10-16,-3 5 6 0,1 2 2 16,-3 4 2-16,-3 5-2 0,-1 2 0 0,-3 2-2 15,-2 5 2-15,4 3-7 0,2 2-17 16,4 4-7-16,6 5-5 0,0 1 3 16,1 5 9-16,6 2-3 0,1-3-16 15,9 1-9-15,10 2-16 16,14 6-12-16,14 3-9 0,12-1 2 0,5-3 23 0,0-14 44 15,-4-11 30-15,-3-9 15 0,1-8-11 16,6-1-50-16,6-5-68 0,1-6-42 16,-7-1 39-16,-8-2 59 0,-11-2 77 15,-11 3 49-15,-3-4-30 0,-8-1-26 16,-2 4 0-16,0 0 13 0,-3 7 29 16,0 3 29-16,2 6 9 0,-3 6 4 15,1-1-21-15,-1 2-34 0,0 2-38 16,-1 5-32-16,1 5-9 0,6 12 5 15,6 9 15-15,2 5 6 0,-1-3 3 16,-1-2 4-16,3-5-7 0,0-4-13 0,3-4-25 16,1-2 727-16,0-5-514 0</inkml:trace>
  <inkml:trace contextRef="#ctx0" brushRef="#br0" timeOffset="3162.47">13600 7675 1323 0,'15'54'48'16,"1"-3"12"-16,-5-6-52 16,-2-10-16-16,-5-21-24 0,1-6-21 15,-2-4-11-15,-3-4 11 0,1 0 28 16,0-1 39-16,1-2 21 0,-1-5 9 15,1-6-4-15,0-6-18 0,-1-6-12 16,2-4-1-16,-3-4-5 0,0 2-3 16,0-2-3-16,0 0-6 15,2 2 0-15,0 2 3 0,3 1 1 0,-1 4 2 16,3 2 2-16,1 3 0 0,4-1 3 16,8 3 3-16,2-1-1 0,2 1 1 0,2 3 3 15,-1 3 4 1,6 3 4-16,5 0 2 0,0 4-3 0,2 4-2 0,1 2-4 15,-7 8-6-15,4 5-2 0,-3 8 2 16,-5 6-1-16,4 9 4 0,-3 4 0 0,-3 1-5 16,-2 2-1-16,-8-3-1 0,-5-7-9 15,-2 1-4-15,-2-7-13 0,-2-3-17 16,1-4-11-16,-2-5-17 16,3-6 127-16,-1-4-273 0,0-6 182 0</inkml:trace>
  <inkml:trace contextRef="#ctx0" brushRef="#br0" timeOffset="3415.68">14500 6652 1161 0,'8'16'109'0,"2"13"168"16,-1 12-271-16,6 12-8 0,0 13 2 15,3 9 0-15,7 12 0 0,4 11 3 16,1 4-3 0,5 0 2-16,-1-4 1 0,2-6-1 0,1-6-11 15,0-4-18 1,5-8-28-16,4-6-23 0,3-7-10 0,-1-12-3 0,-5-15 13 0,-8-13 17 0,-8-13 18 16,0-9 33-16,0-8-85 0,0-4 72 31</inkml:trace>
  <inkml:trace contextRef="#ctx0" brushRef="#br0" timeOffset="3858.35">15260 7160 1972 0,'-11'3'-5'0,"-10"1"-46"15,-12 4-8-15,-11 2 18 0,-9 1 39 16,-14-1 1-16,-6-1 1 0,-9 2-2 0,0-1 2 16,4-2 2-16,1-4 0 15,8 1-2-15,-1-5-2 0,7 0-8 16,10 0-11-16,4-4-13 0,12 4-13 15,7-2-9-15,5 1-7 0,10 0-9 0,6 0-7 16,9 1-16-16,-1-4 68 0,11-3 1 16</inkml:trace>
  <inkml:trace contextRef="#ctx0" brushRef="#br0" timeOffset="4221.75">15806 7253 1753 0,'-24'12'4'16,"-5"2"-52"-16,-12 1-8 0,-1 1 55 16,-4 2 7-16,0 0-24 0,5 1-33 15,-3 0-36-15,9 0-43 16,8 0-9-16,11 2-42 0,12-1-16 0,7-1 13 0,11-2 41 15,6-6 101-15,5-2 98 0,4-3 64 16,1 1 13-16,4 1-17 16,0 4-40-16,-4 0-20 0,1 5-5 0,-1-1 1 15,-6 1 0-15,-4 3-12 0,-7 0-14 16,-10-3-15-16,-7 4-13 0,-8 3-6 16,-11-2-1-16,-10 2 5 0,-6 0 4 15,-13-5 3-15,-8-3-1 0,-3-3 0 0,-1-6-2 16,0 0-12-16,9-5-14 15,-1-2-10-15,2-4-85 16,0-8-101-16,-4-4 128 0</inkml:trace>
  <inkml:trace contextRef="#ctx0" brushRef="#br0" timeOffset="4554.62">13284 7169 1343 0,'9'24'68'0,"-91"138"156"31,80-161-505-31,-3 61 284 16,5-28-3-16,3 0-1 0,1 1 2 15,1-2-1-15,1-3 0 0,-2-2 3 16,4-2-2-16,0 0 1 0,-1-4 0 16,0-4-1-16,-3-4-4 0,-2-7-11 15,-2-5-25 1,0-2-5-16,-3-5-44 0,-5-10 48 0</inkml:trace>
  <inkml:trace contextRef="#ctx0" brushRef="#br0" timeOffset="4760.5">13141 6512 1560 0,'-1'-2'144'0,"-3"2"197"0,-2 3-470 15,-3 8-17-15,-2 2 9 0,-1 4 41 16,2-2 602-16,1-4-387 0</inkml:trace>
  <inkml:trace contextRef="#ctx0" brushRef="#br0" timeOffset="5856.16">4963 9450 1459 0,'9'12'75'16,"-41"233"-516"15,23-185 562-31,8-5-27 0,1-19-97 16,2-10-2-16,1-8 2 0,-3-7 2 16,0-6-1-16,0-1 3 0,0-2 8 0,0-2 12 15,0 0 15-15,4 1 12 16,-2-2 1-16,-1-1 0 0,2-5-9 0,0-6-9 15,3-7-7-15,3-12-11 0,4-14-6 16,0-6-2-16,2-10-6 0,4-4-6 16,-1-1-7-16,5-1-13 0,3-3-2 0,6-2-23 15,9-3-14-15,6 3-14 16,8 8 1-16,8 13 29 0,8 14 30 0,7 13 47 16,0 13 17-16,2 7 9 0,-4 8-8 15,-5 6-19-15,-5 11-8 0,-4 9 3 0,-9 7-1 16,-6 9 6-16,-9 3-6 0,-5 8-10 15,-7 6-3-15,-5 3-5 0,-3 4-3 16,-5-3-2-16,0-1 2 0,-6-6 0 16,0-3 1-16,0-9 5 0,-1-7-3 15,0-10 3 1,-2-5 15-16,-1-8 9 16,-1-4 9-16,3-4 6 0,-2-4-9 15,0-1-7-15,-3-2-4 0,0-2-8 16,0 0-4-16,1 0-2 0,0 0-2 0,-1 0-2 15,0 0-9-15,-1-2-18 16,1 2-29-16,0 0-27 0,0 0-10 0,0-3 269 16,-1-8-149-16</inkml:trace>
  <inkml:trace contextRef="#ctx0" brushRef="#br0" timeOffset="12083.47">8068 9370 1251 0,'0'0'94'0,"0"-1"110"0,-1 0-209 0,-2-3-9 16,-2 1-2-16,-3-1 11 0,-6 0 7 16,-4 1-2-16,-10-4 3 0,-4 3 4 15,-3 2-1-15,-3 1 3 0,4 4 2 16,5-1-4-16,2 5 1 0,4 2-3 15,5 2-4-15,2 0-2 0,0 4-3 0,3 5-1 16,1 1 1-16,1 4 4 0,2 0-11 16,2-1-8-16,3-1-16 0,4 2-13 15,11-2-1-15,6 2 0 0,13 0 7 16,9-1 13-16,3 0 11 0,-2-8 17 16,-3-6 20-16,-3-5 13 0,-5-2 8 15,-1-6 2-15,-2 0-3 0,-3-4-4 0,-1-2-3 16,-2 0 1-16,0-2-6 0,-4-1 0 15,-4-6 0-15,-6 0-2 0,-2-4 1 16,-5-4-3-16,-1-5-6 0,-2-4 1 16,-5-6 0-16,0-3-3 0,-2-8 0 0,-3-4-9 15,2-4-4-15,-2 1-1 16,3 1 1-16,3 3 0 0,4 4 0 0,3 4 1 16,0 6-3-16,1 9 6 15,1 5 9-15,-1 10 1 0,1 7 2 16,-1 3-3-16,0 3-6 0,0 4-7 0,0-1-18 15,-1-1-16-15,1 5-11 0,0 6-8 16,-1 5 15-16,-1 12 10 0,1 10 11 16,1 11 11-16,4 7 3 15,2 2 1-15,7 5-7 0,5 0-3 0,8-2-2 0,4 1-3 16,4-5 5-16,-1-1 5 16,1-4 0-16,0-4 4 0,-2-5 1 15,0-2 0-15,-3-9 1 0,-3-6 0 0,-7-6-11 16,-3-8-21-16,-6-3-29 15,-4-3-29-15,2-4 193 0,-1-9-99 0</inkml:trace>
  <inkml:trace contextRef="#ctx0" brushRef="#br0" timeOffset="12272.1">8671 9213 1361 0,'-9'3'192'0,"66"-35"-110"16,-132 271-82-1,69-193-1-15,5-10-42 0,1-5-33 16,6-3-20-16,3-5 42 0</inkml:trace>
  <inkml:trace contextRef="#ctx0" brushRef="#br0" timeOffset="13314.05">9091 9592 1174 0,'-4'-3'90'0,"-1"-4"29"0,-3-3 4 0,-1-4-55 0,0-4-9 16,-1-3-10-16,2-4-18 0,1 0-6 15,3-3-2 1,2 3 1-16,2-3 4 0,1 4 0 0,2 2-4 0,4 1-1 0,2 4-5 16,2 0-4-16,3 5-4 15,0 1-2 1,3 7-3-16,1-2-6 0,0 4-4 0,-1 2-8 0,0 0-7 0,-4 5-1 16,-2 0-9-1,2 3-14-15,-5 4-14 0,1 5-16 0,1 5-5 0,-6 5 8 16,6 3 7-16,-3 1 11 15,2-4 11 1,-2-6 7-16,-3-9 9 0,0-5 5 16,-4-7 0-16,1 0 2 0,3 0 7 15,4-3 5-15,0-3 6 0,3-4 2 16,3-4-1-16,-3-4-3 0,3-4-1 0,0-1-1 16,-2-4 2-16,2-1 3 0,-4-1-2 15,2 3 2-15,-3 2 0 0,2 2-1 16,5 2-1-16,1 2 2 0,3 2-1 0,3 5 1 15,-3 4 8-15,-1 6 6 0,3 3 9 16,2 7 9-16,3 4-7 0,2 8-5 16,-2 6-6-16,-1 4-8 0,-4 5-1 15,-1 2 0-15,-6 0-5 0,-2-1 0 16,-4-4-3-16,-6-2-5 0,2-1-1 16,-1-8 2-16,1-4 1 0,-3-6 4 15,1-7 2-15,-3-1-1 0,1-2 3 16,3-1 5-16,0-1 5 0,5 0 7 15,1-3 1-15,6-3-2 0,3-3-5 0,2-2-5 16,6-5-5-16,0 0 0 16,1-1-1-16,3 1-1 0,-3 0 1 0,2-2 0 15,4 1-2-15,3-1 0 0,-1-1 2 16,3 0-2-16,-5 0 4 0,-6-1 5 16,-2-1 6-16,-5 0 10 0,-3-1 6 15,-4 1 4-15,-3 2 1 0,-6 1-2 16,-1 3-11-16,-2-1-9 0,-6 1-10 0,-4 3-9 15,-7 2-10-15,-4 1 0 0,-3 2-1 16,-7 6 1-16,0 1 5 0,-1 3-2 16,0 4-3-16,0 3-6 0,5 5-5 15,0 2-1-15,8 1-8 0,7 5-8 0,5 2-9 16,9 4-6-16,11 8 7 0,12 4 12 16,8 1 13-16,8 0 13 0,0-11 13 15,-1-3 14-15,-4-4 11 0,-3-5 1 16,1-2-5-16,0-4-8 0,3-1-6 15,-1-3-4-15,-5 2 3 0,-7-7 7 16,-7 1 14-16,-5-5 15 0,-6 0 2 16,-3-4 1-16,-2 0-5 0,2-2-1 15,-1-2 10-15,0-1 2 0,0-1-4 16,1-3-9-16,0-4-17 0,0-1-10 16,2-4-5-16,-1 0-4 0,2-2-2 0,2-3 0 15,5-3-3-15,2 1-1 0,4 2 3 16,1 1 1-16,1 4 4 0,2 4 3 15,-6 2 2-15,0 4-2 0,-2 3 0 16,-3 3-5-16,1 3-4 0,-3 3-6 16,2 6-6-16,0 4-9 0,1 6-3 0,2 9-2 15,-1 2-2-15,-4 3 2 0,-1 6-4 16,-2-2-8-16,-2-2-11 0,-1-3-14 16,3-6 4-16,-2 0 11 0,4-7 16 15,-2-3 18-15,1-7-3 0,-4-4 2 0,3-4-134 16,1-4 102-1</inkml:trace>
  <inkml:trace contextRef="#ctx0" brushRef="#br0" timeOffset="13709.92">11785 8905 1483 0,'14'12'77'0,"-282"148"-73"31,219-129-43-31,13-7-8 16,7-5-23-16,4-1-4 0,8-1 4 16,11 1 9-16,5-6 11 0,6 1 16 15,1-4 32-15,0-5 37 0,3 2 31 0,3-2 12 16,8 1-14-16,7 2-24 0,2 1-24 15,6 2-9-15,0 3-3 0,2 0-4 16,-1 4 1-16,-4 2 0 0,-4 1-3 16,-7 1 1-16,-6 3-4 15,-7 0-8-15,-4 0-5 0,-8 0 1 0,-7 0 0 0,-8 1 8 16,-5-2 8-16,-7 0 1 0,-3-5 4 16,-1-4 3-16,-1-4-2 0,3-6-4 15,2-4-7-15,7 0-20 0,1-7-25 16,5-3 5-16,2-5-249 0,2-6 202 15</inkml:trace>
  <inkml:trace contextRef="#ctx0" brushRef="#br0" timeOffset="13896.01">12137 9207 1495 0,'8'36'66'0,"-4"7"69"0,1 10-165 0,-3 1-9 15,-1-5 19-15,2-6-24 0,1-4 473 16,0-5-329-16</inkml:trace>
  <inkml:trace contextRef="#ctx0" brushRef="#br0" timeOffset="14340.7">12695 9074 1388 0,'21'-6'60'0,"1"3"15"0,9-2-52 15,0 5-23-15,-2 0 0 0,0 2 0 16,-3 3 0-16,1-1-1 0,-5 4-4 16,2 3-7-16,-5 3-5 0,-2 4 1 15,2 1-2-15,-6 3 2 0,0 2-1 0,-2 3-9 16,-6-2-11-16,-2 2-14 16,-3 0-5-16,-6-6 7 0,-1-3 8 0,1-6 16 15,-2-6 7-15,-2-3 9 0,1 1 9 16,-3-2 7-16,-1-2 6 0,-2-4 1 15,0-1 1-15,-3-4-1 0,-1-4-3 0,-3-3-2 16,-2-5-2-16,0 1-4 0,3-3 2 16,4 5 9-16,6 1 8 0,4-1 14 15,6 2 12-15,1 3 8 0,4-2 1 16,5 0-8-16,7 1-14 0,7-2-17 16,7 3-13-16,6 1-10 0,2 6-5 15,0 6-1-15,2 2-1 0,-3 5 5 16,-3 2 4-16,-3 0 3 0,-6 2-5 15,-3-2-16-15,-4 2-21 0,-2 0-24 16,-2 2-21-16,-1 5 751 0,2 0-501 16</inkml:trace>
  <inkml:trace contextRef="#ctx0" brushRef="#br0" timeOffset="14721.88">13650 9291 1453 0,'0'2'27'0,"0"0"-20"16,0-2-14-16,0 0 3 0,-1 0 8 16,0 0 8-16,1 0-1 0,0 0 12 15,0-2 18-15,-2-1 9 0,1-1 11 16,1-5-3-16,1-7-11 0,3-6-12 15,0-8-13-15,4-1-16 0,2-2-7 0,1 3-1 16,3 3 3 0,3 0 10-16,4 6 5 0,2 3 1 0,0 4-4 15,1 4-5-15,2 5-7 0,3 4-7 0,5 4-7 16,4 8-6-16,1 6 0 0,-3 9 4 16,-5 4 3-16,-8 6 4 0,-3 1 2 15,-1 2-2-15,-2-1-3 0,2 1-7 16,-4-1-19-16,3-1-10 0,0-1-4 15,-2-6 2-15,2-6 14 0,-4-7-9 16,-1-8-17-16,-4-4 700 0,-1-3-485 0</inkml:trace>
  <inkml:trace contextRef="#ctx0" brushRef="#br0" timeOffset="14909.19">13014 8555 1503 0,'-13'5'-18'0,"-5"1"-54"16,-5-4-17 0,-6-1 761-16,-5-4-486 0</inkml:trace>
  <inkml:trace contextRef="#ctx0" brushRef="#br0" timeOffset="15165.38">9725 8860 1592 0,'-7'11'79'16,"-8"1"174"0,-5-1-465-16,-2-2 30 0,3-4 75 0,8-1 67 0</inkml:trace>
  <inkml:trace contextRef="#ctx0" brushRef="#br0" timeOffset="16516.18">15168 9181 1700 0,'-3'-4'21'0,"-8"-5"-37"0,-5-3-22 16,-7-6 3 0,-5 0 10-16,-5-2 5 0,-7 1-6 0,-2 3 2 15,-3 1 7-15,4 3 10 0,2 3 4 0,1 3 2 16,2 1 0-16,3 4-2 0,5 1 0 15,5 3 1-15,4 4-2 0,-2 6 1 16,6 0 3 0,-1 6-8-16,2 5-1 0,3 3-13 15,8 2-15-15,3 3-5 0,7-1-6 0,3-5 7 16,2-6 12-16,4-4 15 0,-2-7 8 16,3-6 14-16,0-3 7 0,0-3-1 15,3-5-1-15,1-2-6 0,1-3-7 0,4 1-1 0,-4-4-1 16,-4 2 0-16,0-1 4 0,-7 3 5 15,-3 3 9-15,-2 0 12 0,-2 1 7 16,-1 1 0-16,-1 3 1 0,-2 4 0 0,1 0-8 16,0-2 2-1,-1 2-10-15,0 0-17 0,0 0-5 0,0 2-9 0,2 3-3 16,2 3 4-16,5 5 3 0,2 2-3 16,8 2 3-16,7-2 0 0,5 1-2 15,4-4 2-15,1-3 2 0,-3 0 0 16,-3-9 3-16,4 1 4 0,-4-4 5 0,2-4 7 31,4-1 7-31,-3-4 5 0,2 0 5 0,-4-1 2 0,-3-2-3 0,0-2-2 16,7 1 0-1,-2-3-1-15,0-5 6 16,1 0 0-16,-11-6-6 0,2-1-6 0,-2-6-8 0,-5-6-9 0,-1-5-2 31,-8-9-2-31,-5-9-9 0,-4-11-3 16,-8-5-1-16,-1 0 2 0,-2 9 13 15,-7 14 9-15,2 10-1 0,-5 5-1 16,-2 6-10-16,-1 4-5 0,-3 6 0 0,0 9 0 16,3 7-7-16,3 6-5 0,4 7-2 15,4 7-5-15,2 7 2 0,-1 10-1 16,3 11-4-16,3 9 1 0,4 13 6 16,6 8 2-16,6 7 7 0,7 7 5 15,10 6 2-15,14 6 2 0,10 2 3 0,3-3-1 16,1-5 9-16,-8-13 12 0,-5-11 5 15,-1-7 1-15,-7-6-7 0,-3-2-10 16,0-3-5-16,-7-5-2 0,-1-6-2 16,-2-8 1-16,-3-5 1 0,-2-7-2 0,-6-4-9 15,-3-4-9-15,-6-5-12 0,3 1-9 16,1-4 3-16,3-4-15 16,6-13 30-16</inkml:trace>
  <inkml:trace contextRef="#ctx0" brushRef="#br0" timeOffset="16814.66">17011 9546 1700 0,'0'12'235'0,"6"-10"-175"16,3 10-145-16,-19-35 115 16,7 22-101-16,3 1 2 0,0 0-5 15,0 0 10-15,0 0 21 0,0 0 21 16,0 0 26-16,0 0 17 0,0 0 8 16,0 0 1-16,0 0-11 0,0 0-12 0,0 0-9 15,0 0-3-15,0-2-10 0,3-2-16 16,-2 2-17-16,1-3-28 0,1-2 687 15,0-4-461-15</inkml:trace>
  <inkml:trace contextRef="#ctx0" brushRef="#br0" timeOffset="17196.82">16689 8714 1709 0,'7'21'27'0,"2"9"-35"0,9 12-20 0,2 7-8 15,8 8 20-15,6 1 13 16,4 4 2-16,7 2 2 0,3 0-2 0,8 1 1 15,8 2 1-15,0-1-1 16,1-6 1-16,-2-1 3 16,-8-9-2-16,-7-7 2 0,-5-8 3 0,-8-10 0 0,-9-7 1 15,-3-6 1-15,-9-4-6 0,-2-5 4 0,-1-2 0 16,-5 0-1-16,-1-1-6 0,-2 0-16 16,-1-2-19-16,3-1-22 0,1-8-23 15,0-11 274-15,2-7-162 0</inkml:trace>
  <inkml:trace contextRef="#ctx0" brushRef="#br0" timeOffset="17846.41">17495 8777 1596 0,'-5'3'37'16,"-2"6"-18"-16,-6 5-22 0,-8 6 0 0,0 6 5 16,-5 3 0-16,0 7-2 0,1 2 1 15,-3 7 0-15,-3 2-1 0,0 5 0 16,-2 2 2-16,-5 3-2 0,-4 4 1 16,-5-3 0-16,2 1-1 0,6-10 1 15,8-4 1-15,7-10-1 0,6-13 0 0,3-4 1 16,6-8-1-16,4-4 0 0,4-5 1 15,0 0 7-15,1-1 10 0,0 0 13 16,0 0 7-16,0 0-6 0,0 0-12 16,2-1-13-16,2-1-11 0,8-4-2 15,3-6-3-15,9-5-9 0,3-5-4 16,2-5-2-16,4-1 4 0,-2-4 10 0,5-4 8 16,-1-7 1-16,-2-5 1 0,-1-6-1 15,-3-2 0-15,0 0 1 0,1 1 1 16,1 3 1-16,-1 3 5 0,2 1-1 15,-3 5 0-15,-2 5-1 0,0 7-2 16,-5 7 0-16,-1 6 3 0,-6 6-2 16,-6 7-2-16,-4 1-3 0,-5 4-8 15,0 0-15-15,0 4-15 0,-6 6-1 0,-4 6 5 16,-10 9 15-16,-3 5 18 16,-6 6 4-16,-5 2 1 0,3 1 0 0,-4 6-2 15,0 2 1-15,1 0-3 0,-2 5 2 16,0 2 0-16,-1-2-2 0,2 4 1 15,1-6 1-15,6-2-2 0,3-8 1 16,4-7 0-16,2-5-1 0,3-6 1 16,0 1 2-16,3-4 0 0,1 1 2 15,-1-4 2-15,3-3-2 0,0-2-1 0,2-3 0 16,1-1-2-16,2-3 1 0,0 1 0 16,2-2-2-16,2-1 1 0,1 0-1 15,0-2 0-15,-1 2 2 0,1-2 3 0,0 0-2 16,0 0-4-16,3 0-12 0,0-2-7 15,2-3-2-15,5-2 5 0,6-8-14 16,7-6 645-16,5-8-452 0</inkml:trace>
  <inkml:trace contextRef="#ctx0" brushRef="#br0" timeOffset="18976.34">16625 8552 1752 0,'-3'14'26'16,"2"4"-41"-16,-3 5-10 0,9 7 17 0,4 4 5 15,5 7 0-15,9 0 3 0,3 7 0 16,6 0 0-16,6 1 1 0,6 3 3 15,3 0-2-15,5-1 0 0,5 0 1 0,5-2-2 16,3 0 1-16,-5-1 2 0,-8-3-1 16,-8-3 0-16,-8-2 1 0,-3-3-2 15,-4-3-1-15,-2-2 1 0,-3-3-1 16,-3-5 1-16,-3-4 1 0,-5-4-2 16,-4-6 2-16,-3-2 1 0,-4-4 1 15,-2-1 1-15,0-1 2 0,0-2 1 16,0 0 4-16,0 0 2 0,0 0-4 15,0 0-1-15,0 0 3 0,0 0 5 16,-1 0 4-16,-3-2 3 16,1-2 1-16,-2-1 1 0,-2-4-1 0,-4-3-3 0,-5-8-5 15,-4-6-7-15,-4-9-2 0,-2-5-4 16,-2-5-2-16,-3-7-2 0,-1 1-1 16,-5-5 2-16,-3 1-2 0,-3 2 0 15,-4-1 1-15,2 3-1 0,1 2 0 16,3 4 2-16,6 0-2 0,1 2 0 15,3 4 1-15,3-1-6 0,-2 6-1 16,4 1 0-16,5 4-1 0,4 6 6 0,6 5 1 16,4 4 1-1,2 5 2-15,3 4 0 0,1 1-2 0,1 4-1 0,2-2-8 0,-2 2-4 16,0 0 0-16,1 0 2 0,-1 2 4 31,3 0 1-31,1 2 1 0,-1 0-1 0,3 2 2 16,-1 3 1-16,3 3 0 0,2 4 1 0,5 8 1 0,1 3-2 15,3 3 1 1,4 5 1-16,1 4 0 0,0 4 0 0,7 4 0 0,3 2 0 16,1 1 0-1,6-1 0-15,0-3 0 0,1-2 0 16,-2-3 1-16,0 1-1 0,-4 0 0 16,-3 3 0-16,3 1 0 0,4 0 0 15,1-1 0-15,5 1 0 0,1-1 1 16,-2-3 0-16,-1 0-1 0,-5-11 0 15,-7-2 1-15,-4-5-1 0,-7-7 1 16,-5-4 2-16,-5-4-1 0,-8-4 3 16,-3-5 2-16,1 1 7 0,0 1 0 0,-1-3 2 15,-2-1-1-15,-5-3-9 0,2 2-1 16,-3-3 0-16,-5-5 5 0,-8-6 12 16,-10-10 1-16,-7-6-2 0,-3-8-6 15,-8-5-10-15,-1-6-2 0,-1-3-1 16,1-2-2-16,4 0 1 0,1 0 0 0,-5 2-1 15,1 1 1-15,-5 4 1 0,0 3-2 16,3 3 1-16,10 4 1 0,6 2-2 16,7 4 2-16,8 6 2 0,1 5-3 15,3 4 2-15,7 6 2 0,3 4-2 16,4 2-1-16,2 7-2 0,0-1-5 0,0 0-10 16,0 2-2-16,0-1-6 0,0 1 4 15,2 1 7-15,2 1 2 0,-1 3 4 16,3 7 0-16,5 9 1 0,5 12 2 15,2 10 3-15,4 5 0 0,3 6 0 16,3 2 1-16,4 4-1 0,4 2 0 16,0 2 1-16,3-2-1 0,1-7-1 15,-3-9 1-15,-6-10-1 0,-6-9 1 16,-7-7 1-16,-2-3-1 0,0-2 0 16,-2-2 1-16,1-2-1 0,-5-2 0 0,-2-2 2 15,-1-2-1-15,-4-4 3 16,0-1-8-16,-3-1-13 0,1 0-19 15,-1 0-22-15,0 0-13 0,0 0-19 0,0 0-2 16,3-5 5-16,0-10-253 0,3-13 236 16</inkml:trace>
  <inkml:trace contextRef="#ctx0" brushRef="#br0" timeOffset="19855.43">17481 8778 1777 0,'0'1'37'15,"0"3"-29"-15,-1-1-22 0,0-1-3 0,0 0 6 16,-3 3 1-16,-1 1 2 15,-6 6 4-15,-5 3 2 0,-1 1 4 0,0 5 2 16,-1 1-2-16,1 5 1 16,-3 4-1-16,-3 3-1 0,-1 4-1 0,-4 5 0 15,-3 3-1-15,-5 1-1 16,-3 4 2-16,-8-3-1 0,-5 4 1 0,-1-2 0 16,1-1 0-16,7-1 0 15,5-8 2-15,7-4-1 0,3-3 0 0,6-5 1 16,4-2-1-16,2-5 1 0,3-3 0 0,0-2-1 15,5-4 1-15,2-2 2 16,4-3 0-16,1-2 1 0,1-4 0 0,4 2 0 0,-2-3 0 16,0 1 1-1,0-1 20-15,0 0 16 0,0 0 15 0,1-1 7 0,3-3-11 16,5-5-12-16,3-5-15 0,9-5-9 16,2-6-10-16,5-4-5 0,5-6 0 15,-2-3 0 1,8-2-2-16,1-6 0 0,2-3 2 0,8-4-3 15,2-3-3-15,-2-2-1 0,-3-1-4 16,-6 2 2-16,-6 4 3 0,0 1 0 16,0 6 1-16,0 1 2 0,-1 2-1 15,-4 9 2-15,-4 1 1 0,-1 6-1 16,-5 3-3-16,-1 0-5 0,-3 6-4 16,-5 2-1-16,-4 6 2 0,-4 2 5 15,-2 8 3-15,0-3-2 0,-1 5-13 0,-2-1-9 16,-1 3-3-16,-3 1 2 0,-6 8 13 0,-6 4 9 15,-2 5 4-15,-4 5 2 0,-3 7 2 0,4 4-2 16,-5 5 2-16,1 5 0 0,1 4-2 16,-2 3 0-16,-4 1 0 0,-1 4-1 15,-3 0 0 1,-5 0 1-16,-3-5-1 0,-3 0 1 0,2-7 1 0,0-1-1 16,7-3 1-16,9-5 1 0,4-4-2 0,6-4 0 31,2-9 3-31,-1-2 1 0,4-3 2 0,2-3 1 0,6-1-2 0,1-6 1 15,2-2 2-15,1-1 4 0,-1-2 11 16,1 0 7 0,2-2 8-16,0 1 5 0,1-1 5 0,1 0 1 0,-2-2 3 15,0 2 0-15,0 0-10 0,0-1-9 16,2 1-11 0,-2 0-13-16,0 0-5 0,1 0-3 15,-1 0-1-15,0 0-2 0,0 0 1 16,0 0-3-16,1 0-2 0,-1 0-4 15,0 0-8-15,0 0-9 0,1 0-13 16,-1-1-24-16,0 0-18 0,1-1-24 16,2-2-22-16,1-1 16 0,7-4 51 15</inkml:trace>
  <inkml:trace contextRef="#ctx0" brushRef="#br0" timeOffset="38777.19">14646 10686 1851 0,'-4'0'7'0,"1"5"-51"0,-7 4-7 0,-3 7 20 0,-2 6 22 31,-7 8 8-31,-3 9 0 0,-9 8 1 0,-12 10 1 0,-8 9-1 0,-2 15 0 31,-3 11 0-31,5 18 0 0,5 8 0 0,6 9 0 16,10 8 0-16,7 4 0 15,5 4 1-15,7 5-1 0,5-2 0 0,7 0 2 16,4 0 0-16,6-3 2 0,10 2 1 16,9-1-3-16,12-1 0 0,15-1-1 15,8-1-3-15,17-9 1 0,5-11 0 16,2-10 1-16,3-12 2 0,-3-9 5 0,-8-11 0 15,-1-9 4-15,-6-16 12 0,-10-16 7 16,-14-11 5-16,-16-11 1 0,-17-8-12 16,-13-7-6-16,0 0-7 0,2 3-11 15,-3-4-16-15,0 0-16 0,0-1-16 16,0-1-39-16,0 0-26 0,-6-7-28 16,-12-17 61-16</inkml:trace>
  <inkml:trace contextRef="#ctx0" brushRef="#br0" timeOffset="39578.93">14943 11232 2102 0,'-2'3'-27'0,"2"6"-74"0,-2 10-1 0,-1 13 52 16,-1 13 42-16,0 14 8 0,2 8 0 16,1 9-5-16,1 7-8 0,3 3-7 15,4-3-3-15,4-6 5 0,-1-9 7 16,0-15 5-16,-3-17 5 0,-3-15 1 15,-1-9 0-15,-2-11 3 0,0 0 1 0,-1 1 9 16,1-2 27-16,0-3-2 16,0-3-7-16,0-4-11 0,4-13-26 15,0-13 2-15,6-12 5 0,1-16 5 16,0-6-9-16,5-2-9 0,-6 3-9 0,4 5-5 16,-3 11 7-16,1 3 8 0,5 9 7 15,-4 3 4-15,5 7 1 0,-1 4 2 16,0 6 4-16,-2 4 4 0,2 5 6 15,-2 4 2-15,-1 5 1 0,-2 1 0 16,-1 4-4-16,2 2-5 0,-1 6-6 0,3 6-5 16,1 9-7-16,-1 11 0 0,1 5-2 15,-2 11 0-15,-3 1 3 0,0-3-2 16,-3 2-6-16,-1-6-6 0,3-6-1 16,-6-3 1-16,6-7 6 0,-2-9 7 15,-4-5 2-15,-1-9 4 0,-4-2-2 16,0-4-4-16,0 0-3 0,0-1 10 0,0 0 8 15,3-1 7-15,-1-5 5 0,1-5-3 16,5-6-4-16,3-8-1 0,1-8-3 16,1-5-7-16,2 0 1 0,-1-3-3 15,4 5 2-15,4 0 2 0,-4 1-2 16,0 1-1-16,1 2 0 0,-1 0 3 16,4 9 6-16,-2 6 10 0,-1 6 2 15,-2 7-1-15,-1-1-7 16,1 5-8-16,1 2-6 0,2 8-4 0,2 8-6 15,1 11-5-15,-1 10-1 0,0 7-1 16,-1 4 3-16,2 2 6 0,-3 1 4 0,-3-4 1 16,-2 2 4-16,-3-7-1 0,-2-3 0 15,-1-3 0-15,0-5 0 0,-2-4 0 16,-1-4 1-16,-1-5-1 0,-3-4 1 16,-2-4 0-16,0-2-1 0,2-3 1 15,1-1 0-15,0-3-2 0,-1-1-7 0,-2 0-8 16,0-2-17-16,0 0-30 0,0 0-28 15,0-3 510-15,6-5-333 0</inkml:trace>
  <inkml:trace contextRef="#ctx0" brushRef="#br0" timeOffset="41797.39">15075 13129 1738 0,'35'7'205'16,"-33"3"-127"-16,0 3-79 15,-2 8-3-15,-31 6-8 0,32 9 6 0,1 3 2 16,-1 4 4-16,-1-8-4 0,-1-3-7 16,0-5-5-16,2-5-5 0,0-6 4 15,-1-2 7-15,2-5 4 0,-2-2 3 16,0-5 1-16,0-2-8 0,0 0-8 16,0 0-4-16,0 0 5 0,0-2 4 0,-2-3 10 15,2 1 4-15,-2-3 1 0,1-2 7 16,-1-8-1-16,2-8 1 0,2-10-1 15,1-11-6-15,1-6-5 0,1-3-12 16,4-3-19-16,3 0-11 0,2 1-3 16,2 4 3-16,6 1 14 0,2 6 10 15,3 1 1-15,4 7 8 0,1 9 2 16,-2 4 9-16,1 12 11 0,-7 6 14 0,0 5 8 16,5 4-6-16,4 8-3 15,7 8-14-15,4 12-10 0,-3 15-6 0,2 18-10 16,-5 15-2-16,-1 15 2 0,-2 3 3 15,-5 4 8-15,0-2 5 0,-7-4 0 16,-1-7 0-16,-6-11 5 0,-2-9 7 16,-6-15 8-16,-4-10 7 0,0-8-2 15,-4-13-4-15,1-3-4 0,-1-8-7 16,0-3 0-16,0-7-1 0,0 0-6 0,0 0-10 16,0 0-16-16,0 0-30 0,3-5-11 15,4-6-23-15,4-18 44 0</inkml:trace>
  <inkml:trace contextRef="#ctx0" brushRef="#br0" timeOffset="42341.11">15675 10608 2386 0,'5'0'49'16,"8"3"-40"-16,5 4-38 16,6 6-13-16,6 12 3 0,8 12-2 15,9 13 1-15,17 12 11 16,12 9 7-16,5 1 11 0,4 1 5 0,-5-1-1 15,1-1 0-15,2 0 1 0,12 4-1 16,0 1 2-16,2 8 3 0,-5 7-3 0,-4 14 2 16,-8 8-1-16,-1 11 4 0,-12 11 5 15,-9 14 3-15,-15 18 0 0,-14 20-1 16,-11 21-3-16,-15 5 0 16,-9 2 0-16,-9-11-2 0,-14-20-2 0,-11-14-4 0,-9-21 1 15,-5-17-1-15,-1-16 2 0,7-17 2 16,6-15 1-16,6-15 11 0,6-12 6 15,0-11 4-15,5-10 5 0,4-5-3 16,1-6 1-16,5-7 1 0,6-3 1 16,1-4-2-16,6-4-2 0,0-3-1 15,-3 1 0-15,3-4 1 16,2-1 0-16,-2 1-4 0,3-1-3 0,-1 0-6 16,0 0-4-16,0 0-2 0,0 0-2 15,1-1-5-15,2 1-11 0,-2 1-15 16,0-1-25-16,-1 0-21 0,0 0-11 0,0 0-14 15,0 0-15-15,0 1-30 0,1 5 540 16,6 0-324 0</inkml:trace>
  <inkml:trace contextRef="#ctx0" brushRef="#br0" timeOffset="63596.3">25572 10065 820 0,'-1'0'20'0,"-1"0"-16"0,1 1-1 0,1-1-1 16,0 2 0-16,-3-2 2 15,3 0-1-15,-1 0 3 0,1-2 6 16,0 2 8-16,1 0 12 0,-1 0 7 0,0 0 2 16,0 0-4-16,0 0-8 0,0 0-8 15,0 0-6-15,0 0-4 0,0 0-5 16,0 0-3-16,0 0-1 0,0 0-2 15,0 0-1-15,0 0 2 0,0 0-1 16,0 0 1-16,0 0 2 16,2 0-2-16,2 0-1 0,-3 0-2 0,0 0-6 0,-1 0-7 15,0 0-3-15,0 0-7 0,0 0 5 16,0 0 9-16,0 0 5 0,0 0 9 16,0 0 2-16,2 0-3 0,4 0 1 15,-1 2-2-15,4-2 0 0,-5 2 0 16,5-2 0-16,-6 0 0 0,1 1 0 15,3 0 1-15,-6 0-1 0,3 1 2 0,1 2 0 16,-1-4-1-16,2 1 0 0,-2 0 1 16,-3-1-3-16,0 1 0 0,1 0 1 15,-1 0-1-15,3 2 0 0,-2-3 2 16,1 2-2-16,-1-1 2 0,-1 0 6 16,4 1 3-16,-3 0 5 15,-1-1 1-15,0-1-2 0,1 2-2 0,2-1 0 0,-3 0-2 16,2 0-1-16,-1 1-2 0,1 0-3 15,0 0-3-15,2 0 0 0,-3 0-2 16,2 1 0-16,0-1 4 0,-1 1 6 16,-1 1 7-16,3-1 9 0,0 0 2 15,0 0 2-15,3 1-1 0,0 1-3 0,-3-2-3 16,2 0-2 0,0 2-8-16,1-2-3 0,-1 3-3 0,1-2-5 0,1 3-1 15,-2-1 1-15,3 3-3 0,0-2 1 16,0 2 1-16,3 0-1 0,-2 0 2 15,4 2 0-15,0-1-2 0,1 2 1 0,-1-3 1 16,-1 3-2 0,0-3 2-16,0 1 3 0,5 3-1 0,0-3 1 15,3 3-1-15,1 2-4 16,2 2 1-16,0-3 0 0,-1 2-1 0,1 0 0 0,-2 3 2 16,-1-2-1-16,-2 1-1 15,-2-2 1-15,0-3 1 0,-1 0 4 0,0 0 6 16,0-1 5-16,-3-1 4 0,1 0 2 15,-1-1-6-15,-1-1-4 0,-2 2-5 16,2-2-5-16,0 1-1 16,3 1 0-16,-1 2-2 0,-1-1 0 0,1 0 1 0,0-1-1 15,1 2 6-15,2-3 3 0,1 3 0 16,0-1 1-16,3 2 0 0,-2-1 0 16,-3-1 4-16,1-1 1 0,0 2-3 0,-4-2-5 15,6 6-2-15,-1-2-2 16,3 2-2-16,0 1 2 15,-3 1-1-15,2-2 0 0,-3 1 1 0,3 1-1 0,-2-4 1 16,1 2-1 0,4-3-1-16,-1 2 1 0,3 1 1 15,2 2-3-15,1 1 2 0,3 1-1 16,0 1-1-16,2-2 0 0,1 0 1 16,-2 0-1-16,-2 3 1 0,-2 1 1 15,-4-1-2-15,-3 2 0 0,0-5 2 16,0 1 0-16,0 0 2 0,2-1-1 15,0 1-1-15,-2 0-2 0,4 2 1 16,1 2-1-16,-1-1 0 0,-2 0 2 16,-5-2-2-16,-1-5 0 0,1 0 2 15,0-3-2-15,0-1 0 0,0 1 0 16,-2-2 0-16,1 0 1 0,-1-2 0 16,-5-2 0-16,-3-1-1 0,-1-3 2 0,-3 1-2 15,1-2 1-15,0 2 0 0,-1-3 0 16,-1 1-1-16,-3 1 3 0,2-3-2 15,-2 0 1-15,3 0 0 0,0 0-1 16,-4-1 0-16,0 0 1 0,1 1-1 0,-1-1 0 16,0 2 2-16,1 0-3 0,-1-2 0 15,0 0 1-15,0 0-1 0,0 0 0 16,0 0 0-16,1 0-1 0,-1 0-1 16,0 0 1-16,-3-2-6 0,2 2 0 0,0 0-3 15,1 0-4-15,-1 0 3 0,-3-2-1 16,2 1 0-16,-1 1 2 0,3 0 0 15,-1 0-5-15,-6-4 1 0,-1-1 2 16,-8 1 2-16,-4-5 8 0,-5-4 2 16,0-1 0-16,-6-3 1 0,2-1 1 15,2 0-2-15,-1 0 0 0,0-1 1 16,1 0-1-16,-7 0-1 0,3-4 2 16,-1 2-1-16,-1-3 0 0,1-1 1 0,1 1-1 15,-2-2 0-15,-2-1 1 16,-5-1-1-16,-2 0 0 0,0 0 2 15,4 0-1-15,4 0 0 0,0 1 2 0,0 0-3 16,2 0 0-16,-2 0 0 0,5 2 0 16,1 1 1-16,-1 0-1 0,-2-2 0 15,-1-1 0-15,-4-2 1 0,0 1-1 16,-1 1 0-16,0 3 1 0,1 2-1 0,2-1 0 16,3 1 0-16,3 0 0 0,1 0 0 15,0 1 1-15,-1-2-1 16,0 1 0-16,-1-2 0 0,4 2 0 0,0 1 1 15,2 0 1-15,1 2-2 0,-5-2 0 16,1-2 1-16,-4-2-1 0,-2-2 0 0,0-1 2 16,-2-1-3-16,4 4 1 0,0-1 1 15,-2 0-2-15,4 0 1 0,-1 1 1 16,2 0-2-16,1 1 1 0,-2 0 1 16,1 2-1-16,1 3 0 0,1-1 0 15,6 6 0-15,-2 2 0 0,1-2 0 16,0 4 0-16,0 0 0 0,7 1 1 15,1 2-1-15,-1 1 1 0,4 1 0 16,1 1 1-16,7 4 0 0,0 0 0 16,0 0 6-16,0-1 5 0,0-2 3 15,1 3 1-15,2 0-7 0,-2 0-3 0,0 0-4 16,-1 1 0-16,-2-1 0 0,4 0-1 16,1 0-2-16,-2 0 0 0,0 0-5 15,0 0-2-15,2 0-2 0,-1 0-5 16,-1 0-1-16,1 2-5 0,-1-2-7 15,0 0-3-15,0 0-12 0,-2 1-17 0,2-1-13 16,0 0-22-16,1 0 152 16,4 2-62-16</inkml:trace>
  <inkml:trace contextRef="#ctx0" brushRef="#br0" timeOffset="69773.31">26393 11228 506 0,'6'9'121'0,"-2"23"1005"15,2-22-183-15,6-79-2529 32,-12 69 1616-32,0 0 8 15,0 0 9-15,0 0 6 0,0 0-6 0,0 0-7 16,0 0-7-16,0 0-8 0,0 0-6 15,0 0-4-15,0 0-3 0,0 2-6 16,0-1-1-16,0 1 1 0,0 2-3 16,0-1 0-1,0 3 1-15,-1-1-1 0,-1 3 0 16,1 0 0-16,-3 2 0 0,1 2 2 16,1 0 4-16,-2-1-1 0,1 5 1 15,-1-4-1-15,-1 4-2 0,1 0-2 16,-2 4 0-16,0 1-3 0,2 4 1 15,-4 3 2-15,0 2-1 0,-2 1 8 16,-2 5 4-16,0 1-1 0,1 2 3 16,-1 2-6-16,-2 0-5 0,1 0-2 15,-1 3-1-15,1 2-2 0,-1 2 0 16,1 2 1-16,-1 3 1 0,-5 0 7 0,1-1 9 16,-1-2 7-16,0-3 8 15,1-3 2-15,3-3-4 0,-1-5-1 0,-1-1-3 16,2-6-5-16,-2-2 0 0,1-2-4 15,-1-4-6-15,1 2-3 0,1-2-4 16,4-2-3-16,2-2 0 0,3 0-1 0,-3-5-1 16,2 2-1-16,0-3 3 0,-1-1-3 15,4 0 1-15,-2-1 2 0,3-1-2 16,0-1 1-16,1 0 0 0,0-3 0 16,0 1 0-16,-1-2 1 0,2 0-1 0,0 2 0 15,0-4 1-15,1 1 0 0,0-1 0 16,0 0 0-16,0 1 0 0,0-1 0 15,0-1 1-15,0 0-3 0,0 0 0 16,0 0 0-16,0 0-7 0,0 0-8 16,0 0-14-16,0 0-14 0,0 0-12 15,0 0-1-15,0 0 2 0,0 0 4 16,1 0 14-16,0 0 9 0,3-3 10 16,0 2 9-16,0-1 3 0,2 0 2 15,1-4 2-15,3 1-2 0,3-2 1 16,1-2 0-16,4 0 0 0,2-2 0 0,-2 2 0 15,-1 0 2-15,-5 4 7 0,0 2 9 16,-2-2 8-16,0 2 4 0,-2 0 1 16,-3 0-6-16,1 2-5 0,0-1-6 15,-2 1-8-15,2-3-3 0,-1 2-1 16,1 0-1-16,0 1 0 0,1 1 0 16,-1-4 0-16,-3 3 1 0,-1 1 4 0,-1-1 7 15,5-2 10-15,-3 3 9 0,1 0 3 16,-3 0-2-16,0 0-6 0,1 0-8 15,-1-2-8-15,1 2-3 0,-2 0-4 16,1 0-2-16,-1 0 0 0,-1 0-5 0,1 0-1 16,0 0 0-16,1-3 2 0,2 3 3 15,-3 0 0-15,2 1-1 0,-6-1-6 16,0 2-2-16,4-2-3 0,0 0 1 16,0 0 2-16,-3 2-2 0,0 1 0 15,-1 5 0-15,-9 4 0 0,-4 9 3 16,-6 4 6-16,-6 6-1 0,0-3 1 0,-1-3 0 15,8-5 0-15,1-4 2 16,5-3 0-16,2-1 0 0,1-2 1 16,3 1 0-16,-1-4-1 0,0 2 1 15,2-2-1-15,-1 0 0 0,2-3 0 0,2-1-3 16,1 2-2-16,3-4-2 16,2-1 2-16,0 0 3 0,0 0 6 0,-1 0 3 15,1-1 1-15,-4-4 0 0,3 0 1 16,0-3 2-16,-1-2 4 0,-2-4 3 15,1-7-1-15,0-2-1 0,0-10-4 16,0 0-3-16,0-3-2 0,-1 0-1 0,-1 5-2 16,0-2 0-16,-1 5 0 0,-2-2-2 15,-1 2 1-15,0 6 0 0,1-2-1 0,-1 6 1 16,2 2 0-16,-1 2-1 0,0 4 0 16,2 1 1-16,0 0-2 0,4 3 1 15,0-1 0-15,2 4-2 0,-2-1 0 16,1-1 2-16,1 3-1 0,-3-3 0 15,1 4 2-15,1-2-3 0,-2 1-9 0,1-1-11 16,2 0-13-16,0 0-11 0,0 0-13 16,-1-1-10-16,0 1-13 0,-4-4-9 15,1 1-5 1,-3-2-6-16,-3-1 688 0,-1 0-444 0</inkml:trace>
  <inkml:trace contextRef="#ctx0" brushRef="#br0" timeOffset="74865.89">25441 10017 662 0,'0'-1'24'0,"0"-1"1"0,0 1-6 15,-1-2 3-15,-2 0 6 0,3 2 5 16,0-1 2-16,0-1 7 15,0 3 8-15,1-3 5 0,2 2-1 0,-1 1-1 16,1-2-12 0,1 0-5-16,-1 2-1 0,2-1-4 0,-3 0 5 0,1 1 6 15,-1-1 5-15,0 1 1 0,1 0-1 16,-2 0-3-16,-1 0-7 0,1 0-6 0,1-1-8 16,0 1-7-16,-1 0-7 0,-1 0-4 15,1 0-3-15,-1 0-1 0,1 0-1 16,-1 0-3-16,3 0-2 15,0 1 0-15,-1 1-3 0,2 3 2 0,2 0 2 16,1 4-1-16,-2 3 2 0,2 3 2 16,-4 0-1-16,0-2 2 0,-3 0 0 15,0-6-4-15,0-1 0 0,-2-2-1 16,0-1-10-16,0-2-6 0,-3 0-6 16,0-1-2-16,-2 0 7 0,-2-2 10 15,-1-2 7-15,-1-2 5 0,1-3 5 16,-2-1 1-16,3-3 2 0,2 0 2 0,1 1-1 15,3 0 5-15,-1 2 8 0,3 4 9 16,1 0 7-16,0 3 9 0,1-1 4 16,1 2-2-16,2 1-14 0,0-1-5 15,3 0-15-15,3 1-2 0,3 0 6 16,-1 1-10-16,1 0 1 16,0 2-9-16,-1 2-1 0,-3-1-1 0,-1 1-1 0,-1 0-1 15,-4 1-2-15,-2-1-5 0,0 1-2 16,0 0-2-16,-1 0-6 0,-1 0 0 15,-3 1 0-15,-2-3-4 0,-1 1 2 16,3-1-3-16,-5-2-2 0,1-1 5 16,-1-1 5-16,-1-2 6 0,1-1 6 15,-1-3 5-15,1-1 2 0,-1-4 2 0,2-1 2 16,2 2-2-16,2 0 2 16,2 2 6-16,2 2 6 0,1 2 12 15,1 1 4-15,0 1 3 0,2 0-11 0,0 0-4 16,4 2-12-16,4-1-1 0,2 2 3 15,2 3-8-15,-1 1 1 0,2 4-8 16,-1 1-8 0,-3 3-9-16,-1 2-14 0,-6-1-32 0,-3 2-34 0,-1 1 67 0,-2-3-9 15</inkml:trace>
  <inkml:trace contextRef="#ctx0" brushRef="#br0" timeOffset="75620.17">27703 11673 1225 0,'1'0'55'0,"-1"0"8"32,0 0-22-32,0 0-20 0,-2 0 0 0,2 0 1 0,1 0 3 0,-1 0-1 15,1 0 4-15,2 0 5 0,-3 0-4 16,4 0 0-16,-3 0-3 0,0 0-4 16,0 0-5-16,2-3-1 0,3 2-3 15,1-1-1-15,2 1 3 0,2-1 1 0,-2 2 3 16,2 0 3-16,2 0-5 15,-3 0-1-15,-1 3-3 0,-3-2-4 0,-1 0-1 32,-2 0 0-32,1 2-7 15,-3-3-3-15,-1 0-6 0,0 0-9 0,-3 0-9 16,3 0-7-16,-4 0-8 0,4 3-1 16,-6-1 6-16,0 2 8 0,1-1 5 15,-3-1 5-15,0-1-4 0,4-1 2 16,-4-1 6-16,2-2 3 0,3-1 6 15,-4-1 3-15,3 0-1 0,-1-1 6 0,1 0 9 16,3 0 7-16,0 2 10 0,-2 1 13 16,3 3 6-16,0-2 10 0,1-2 8 15,2 4-1-15,-2 0-6 0,-1 0-11 16,0 0-13-16,2 1-18 0,0 1-15 0,2-1-7 16,-1 2-4-16,-2 0 0 0,0 2 2 15,-1 1 1-15,3 2 0 0,-3 4 0 16,0 1 1-16,2 0-1 0,-3-3-3 15,3-2 1-15,-2-1-3 0,-2-4-7 16,2 2-2-16,-4-3-9 0,4-1-7 16,0-1 2-16,0 0-7 0,0 0-19 15,-2 1-27-15,2-1 20 0,0 0 20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50:51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15002 4457 534 0,'42'4'70'16,"-26"-4"-98"-16,1 2-18 0,-3-2 64 15,-9 0 18-15,4-2 20 16,-3 0 17-16,0 0 3 0,-1-1-3 0,-1-2-5 16,-3 1-2-16,2 4 0 0,-1-2 1 15,-2 2-5-15,-1-2-13 0,1 2-15 16,0 0-17-16,-1 0-13 0,2 0-3 0,-6 2-1 16,-2 0 0-16,-3-2 1 0,-5 2-1 15,-3 1 1-15,-9 1 2 0,-5-4-2 16,-7 2 1-16,-2-2 2 15,2 0-1-15,-2-1 1 0,3 0 1 0,-1-3-1 16,-5 1 1-16,2-1 0 0,-5-1-2 0,-1 1 2 16,-5-1-1-16,-10 1-1 0,1-1 3 15,-8 1 1-15,-5 0-1 0,6 1 1 16,-6-2-1-16,-6-1-2 0,-6 3 1 16,-5 0 0-1,-1 1 1-15,4 2 3 0,5-4 5 16,-8 4 0-16,-9-1 4 0,1 1 3 0,-5 1-2 0,5-1-3 15,-3-1-4-15,-11 0-8 16,-3-2-2-16,-5-1 2 0,6 1-2 0,-5-3 5 0,-3 3 4 16,-1-3 4-1,2 2 7-15,-4-1 2 0,0 0-2 0,2-1-3 16,0 1-5 0,5-1-4-16,-2 2-3 0,-4 0 0 15,5 1-2-15,2 1 1 0,-3-1 1 16,5 1-3-16,0 2-1 0,3 0 1 0,9 2-3 15,-9 3 2-15,4-2 0 0,-2 2-2 16,4 0 0-16,-1-1 1 0,-6 1-2 16,0-3 1-16,-2 0 1 0,-1 0-1 15,-6-1 0-15,3-1 2 0,-5-1-4 0,4-1 9 16,-3-1 13-16,-3 0 1 0,0-1 5 16,1 0-10-16,-1 0-11 0,0 1-5 15,1 1 2-15,3 1-3 0,0 0 0 16,0 1 0-16,1 0 0 0,0 0 0 15,0 0 1-15,-2 0 0 0,-3 0 1 0,-1 0 0 16,0-1-1-16,2 1 0 0,-1-2 0 16,-1 2-1-16,7 0 0 0,-4 0 1 15,-2 0-1-15,2 2 1 0,-3-2 1 16,2 1-2-16,0 0 1 0,-1 0 0 16,3 0-1-16,-2 2 1 0,2-2 0 15,2 3-1-15,-5-2 0 0,7 3 2 16,-4-2-3-16,0 1 1 0,3-2 0 0,6 1 0 15,-5-1 0-15,-1 0 1 0,1 1-1 16,1-1 2-16,1 0 0 0,1 2-2 16,1-2 0-16,2 0 1 0,10 3-1 15,1-2 0-15,1 3 1 0,3-2-1 16,0 3 0-16,7-1 0 0,2-2 0 16,-2 3 0-16,4-1 1 0,4-1-1 15,4 0 0-15,7 0 1 0,7 1-1 16,-5-2 0-16,0 2 1 0,2-2-1 0,1 1 0 15,9-1 1-15,8 0-1 0,4-4 0 16,2 2 0-16,2-2 0 0,-1-2 1 16,0 2 1-16,5-6-1 0,1 3 1 0,4-2 2 15,4 2 2-15,8 0 4 0,4-2 6 16,2 1 1-16,3-2 2 0,2 1 3 16,0 0-3-16,2-2-1 0,1 0 4 15,2-2-3-15,1-1 2 0,1 0 2 0,-1-2-8 16,2-6-3-16,-3-2-5 0,0-3-4 15,-1-4 1-15,2-2-1 0,-1-5 1 16,1-3 0-16,3-3 0 0,-2-4-2 16,2-5-1-1,3-1 1-15,0-3-1 0,2-2-1 0,2 5 1 0,-2-1-1 16,1 3 0-16,-2 3 0 0,3 1-2 16,-3 0 1-16,2 4 2 0,-1 3-1 15,2 2 0-15,-1 3 1 0,-1 2-2 16,2 6-1-16,-2 1-1 0,1 3-3 15,1 3 3-15,-3 1-1 0,1 3-1 16,3 1-2-16,-3 0 0 0,2 2-4 0,1 0 0 16,2 0-3-16,2 2-5 0,1-1 2 15,0 2 1-15,1 1 5 0,-1 0 3 16,1 0 3-16,4 1 1 0,1-1 0 0,3 1 2 16,5-1-2-16,5-1 2 0,0 0 1 15,4 0-1-15,3-2 0 0,3 0 2 16,2 1-3-16,5-3 1 0,2-1 1 15,6 1-2-15,1-2 1 0,7 1 1 16,8 0 0-16,4 2 1 0,6 0-6 0,2-5-3 16,-4 3 1-16,4-2 0 0,5 2 4 15,3 0 4-15,7 2 0 0,3-4-2 16,1 1 1-16,6 1 0 0,-1-3-1 16,7 5 1-1,1-1 1-15,1-1-1 0,13 3 1 0,4-1 1 16,1 2-1-16,8 1 0 0,-1 1 0 0,2 2-2 15,1 1 1-15,7 1 1 0,-1-1 0 16,2 3 0-16,8 0 0 0,2 0 0 16,-2 2 0-16,10-1 0 0,6 2-1 15,-7-1 1-15,11 2 1 0,0-4-2 16,-4 3 1-16,5-2 0 0,4 0 0 0,-6-1 0 16,9 0 1-16,1-2-1 0,-9-1 0 15,11 2 0-15,-3-3 0 0,-4 0 0 16,8-2 1-16,-4 0-1 0,-6-1 0 15,7 0 0-15,-7-2 0 0,-4 0 0 0,2-2 2 16,-8-1-2-16,-3 0-1 0,5-1 1 31,-5 0-1-31,-8 1 1 0,7-1 1 0,-9 3-2 0,-4-1 1 0,11 1 2 16,0 1-2-16,1 1 0 0,6 3 1 16,2 1-1-16,-5 1 0 0,4 3 0 15,1 0 0-15,-5 0 0 0,4 1 0 16,-2 0-1-16,-6 0 1 0,-4 0 0 15,3-1 0-15,-7 0 0 16,-7 0 2-16,3 0-3 0,-2-1 1 0,-6 0 1 16,1 1-2-16,0 0 1 0,-5-1 0 15,-4 1 0-15,1 0 1 0,-2 1-1 16,-2 0 0-16,-2 1-1 0,-2 2 1 0,-7-1 0 16,-5-1 0-16,-6 3 1 0,-8-2-1 15,-10 0 0-15,-5 0 1 0,0 0-1 16,-2 1-1-16,-11-1 1 0,-6-1 0 15,-16-1 0-15,-11 1 1 0,-7-1-1 0,-12-1 0 16,-5 0 2-16,-5 0-2 0,-7 2 0 16,-6-2-1-16,0 0-5 0,0 0-4 15,0 1-1-15,-1 0-3 0,2 4-1 16,0 0 3-16,1 4 2 0,3 7 4 16,-2 5 3-1,2 7 1-15,-1 6 2 0,1 4 0 0,4 8 0 0,3 5 0 16,5 2 0-16,6 5 0 0,2 0 0 15,0 6 0-15,0 4 0 0,-1 6 0 16,-1 3 1-16,-5 4-2 0,2 4-1 16,-5 0 5-16,2 0-3 0,0-5 0 15,-8-8-1-15,-3-11-7 0,-7-9 5 16,0-2 2-16,-2-8 1 0,1 1 0 0,-2-4 1 16,0-3-1-16,0-3 1 0,-6-3 1 15,1-3 0-15,0-2 2 0,-3-4 1 16,-1-2 1-16,-2-2 2 0,-4-2 0 0,-4-4-1 15,0-2 0-15,-4 0 1 0,-4-2 0 16,-4 0 0-16,-1-1 3 0,-2-1-5 31,0-4 1-31,1 2-1 0,-2-2-3 16,0 1-1-16,0 0 1 0,1-2-2 16,0-2 0-16,-4-1 2 0,-7-1-2 15,-4-2 0-15,4 3 1 0,4-4-2 0,8 0 0 16,7 3 0-16,-1-4-1 0,4 5-2 15,4-2-4-15,4 0-14 0,5 0-20 16,4 1-29-16,1-1-40 0,4 2-30 16,4 3 569-16,0 0-347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52:15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27348 2521 1704 0,'13'0'21'0,"-9"2"-253"0,-8 4 56 16,0-4-55-16,-10 5 260 0,5 1-3 15,-2-1 7-15,-6 1 4 0,-1 0 4 16,-4-1 2-16,-5-3-3 0,-2 1-7 16,-14-2-5-1,-8 3-4-15,-5-4 1 0,-8-1-1 0,1-1-4 0,0 0-4 16,-2 0-4-16,-13-2-5 0,-11-1 2 15,-9-3 0-15,-7 1-2 0,6 2 0 16,-6-1 0-16,-9 0-3 0,-5 3-1 16,-6-1 2-16,2-3-4 0,-8 4 3 15,-5-1 2-15,-1-1-2 0,-8 0 1 16,2 2 1-16,-2-2 7 0,-6 1 2 16,-8 2 1-16,2-1-3 0,2 1-7 0,-16 1-2 15,7-1-2-15,4 0 2 0,-15 0 3 16,7 3 4-1,-1-1 8-15,-7 0 1 0,1 3 0 0,4-2-1 0,-6 2-4 0,-8-1-1 16,11 1-2-16,-17 0 1 0,3 1-3 16,6-1 0-1,-16-1-4-15,9 1-4 0,3-3 1 0,-15-2-2 0,14 0 1 16,3 0-1-16,-10 0 0 0,16-4-1 0,0 4 0 16,-6-1 1-16,13 0 0 0,-2 0 0 15,-7-1 2-15,12 2-2 0,-1-2 0 16,-7 2 0-16,14 2-1 0,3 1 1 15,-8 3 0 1,17-2-1-16,3 3 0 0,-3-1 1 0,10 1-1 0,-1 1 0 16,5-1 2-1,2 0-3-15,-1-2 1 0,8 1 1 0,1 1-1 0,9-3 1 16,9 2 1-16,-1-2-2 16,0-1 0-16,6 1 1 0,9 0 4 0,1-3 10 15,-2 2 4-15,2-2 0 16,4 3-5-16,8-3-8 15,11 3-5-15,-2-1-1 0,-2 2 1 0,3-2-1 0,4 2 0 0,5-1 1 16,13 1-1 0,5-3 1-16,4 1 0 0,7 1-1 0,4-2 0 0,3 0 2 15,3-1-2-15,3 1 0 0,-1-2 1 0,1 0-1 16,3 0 0-16,-1-2 2 0,7 1 0 31,1-1 3-31,1 1 2 0,3-2 2 16,0 0 2-16,1 1 4 0,-1-2 3 15,0-1 1-15,1-1-2 0,0-1-2 16,3 0-4-16,0-4 2 0,-4-4-4 0,3-4-1 16,-2-6-2-16,1-6-1 0,3-3 2 15,-3-3 0-15,1-1-2 0,3-6 2 16,-2-2 5-16,2-5-1 0,1-1 4 16,-1 3 2-16,2 3-4 0,-1-1 3 15,-1 0-3-15,0-2-4 0,0-5-3 16,-3-5-4-16,-2 1-1 0,0-2-1 15,-1 5 0-15,1 4 0 0,2 5 1 16,-1 1 0-16,3 3-1 0,1 4 0 0,0-3-1 16,1 3-1-16,2-1 0 15,2 0-2-15,0 0-3 0,4-2-1 0,-1 3 0 16,2 1-2-16,-1 3 2 0,1 6 3 16,-2 1 1-16,-1 3 4 0,1 3 2 15,-4 2-2-15,2-1 1 0,-2 1 0 0,1 1 0 16,-2-2-1-16,3 4-1 0,-2-2-3 15,2 4-2-15,0 2 1 0,-2-1-1 16,5 3 2-16,-2-1-2 0,3 1-6 16,0 1-1-16,-1-2-2 0,6 5-2 15,0-4 4-15,7-1 3 0,5 2 0 0,4-5 2 16,7 2 5-16,9-1-2 0,6-1 2 16,18 3 1-16,10-4-2 0,7 3 2 15,2 1 1-15,-1-1-2 0,4 2 2 16,12-1 1-16,9 2-2 0,2 0 1 15,1 1 1-15,3 3-3 0,6-1 2 0,1 1 1 16,5 2 0-16,11-1 0 0,0 1 0 16,5 2-2-16,8-1 0 0,-1 2 2 15,2 0-1-15,13-1 1 0,4 1 0 16,-3 1-1-16,16 2 1 0,4 0 0 16,-7 2 0-16,21 1-1 15,-12-1 2-15,-3 4-1 0,12-1 0 0,-12 0 0 16,4 0 0-16,11-1 0 0,-16 2 0 15,11-1 0-15,-3 0 0 0,-10-1 0 16,17 1-1-16,-15-1 1 0,-3 1-1 16,10-1 1-16,-10-1 3 0,15 3-2 0,2-2-1 15,-12 1 0-15,16-1-1 0,-18-4-1 16,-6 0 2-16,15-3 0 0,-17 0 0 16,-1-2 0-16,13-3 1 0,-21-1-2 15,1-2 1-15,5-1 1 0,-15-1-1 0,1 0 0 16,3-1 1-16,-12-3-1 0,-4 1 0 15,3 3 0-15,-8-3 0 0,-4 3 0 16,-2 3 0-16,-8-2 0 0,0 3 0 16,-6 0 1-1,-5 0-1-15,-4 3 0 0,-3 0 1 0,-2 2-1 0,-3-1 0 0,-6 2 0 16,-18 0 0-16,0 0 0 0,5 2 0 16,-7-1 0-16,-7-1 0 15,-14 2 2-15,-13-1-2 16,-7-1 0-16,0 0 0 0,-4 1 0 0,-6-1-1 0,-3 0 1 15,-4 1-3-15,-6 1-4 16,-2 0-1-16,-7 0-4 0,-3 1 3 0,-2-1-3 16,-1 2-6-16,0 1-1 15,1 4-1-15,2 5 4 0,1 6 6 0,1 6 5 16,2 9 2-16,3 5 2 0,1 4 1 0,3 5 1 16,-1 3 0-16,4 3 1 0,-4 2-2 15,0 6 0-15,1 8 0 0,-6 9-2 16,-2 4-1-16,-1 3 1 0,-6-3-1 15,0-2 1-15,-3 4 2 0,-4 3 0 16,-1 2 2 0,0 0 1-16,0-5-2 0,-4-2 1 0,3-4 1 0,-3 2 3 0,-2-3 6 15,7 1 5-15,-4-13 1 0,1-5-2 16,3-7-4-16,-5-9-4 0,4-7 1 16,3-5-2-16,-3-9-3 15,1-8 0-15,-1-4-1 0,-1-6-1 0,4-4-2 0,-2-2-7 16,4-1-14-16,-1 0-7 0,-1-3-8 31,-1-5-32-31,-5-9 8 0,-7-16 25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53:07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27438 11409 986 0,'4'27'69'0,"-2"-7"1072"16,-3-20-181-16,-1 2-953 16,-7-27-934-16,0 10-255 0,5 15 1189 15,-1 2 1-15,1 0 2 0,-1-1 7 0,1 2 5 16,-1 0 3-16,0 1-1 0,-2 3-5 16,-2 2-6-16,-4 1-5 0,0 5-2 15,-6-1-3-15,0 3-2 0,0 3 2 16,-5 3-3-16,-3 2 1 15,0 2 3-15,-11 3 0 0,-5 2 3 0,-7 0 9 16,-5-1 4-16,1-1 1 0,0 0 6 16,3-2-5-16,-1 0 3 0,0-1 8 15,-4-1-6-15,-8 1 2 0,-6 0-3 0,-5-4-5 16,1 3 2-16,5 1 3 16,5-4-3-16,0-1 1 0,-8-3-4 0,-6-3-7 15,-7 0-3-15,0-2-1 16,6-1-3-16,6-4 0 0,-2-2 1 0,-8-3-3 15,-8-2 1-15,-4-2 0 0,4-1-1 16,10-2 1-16,6-3 3 0,-3-1 1 16,-4-1 4-16,2 0 0 0,2 1-1 0,10-2 0 15,9 2 1-15,1-1 3 0,-1-1 1 16,-6-1 1-16,-3 0-3 0,2-4-2 16,-1 2-2-16,8-1-2 0,5 0 0 0,2-1 4 15,4-4 0-15,0 0 0 0,-5-4-2 16,-5 0-5-16,-2-1-1 0,4-4-1 15,9 5-2-15,9-1 0 0,7 3 0 16,1 2 1-16,3 0 2 0,3 0 0 16,0 0 0-16,3 2 1 0,2 0 0 15,1-1-2-15,4 3 4 0,2 2 0 16,3 3 0-16,3 1 3 0,-1 2 0 0,3-1-2 16,-1-1 1-16,1 0-3 15,1 0-3-15,3-1 0 0,-5 0 0 0,2-1-1 16,-1-3 1-16,-1-2 0 15,5-1-2-15,-5-2 1 0,3 0 2 0,-1-1-2 16,2 4 2-16,-2-1 3 0,3 2 1 16,0 4 3-16,0-1 1 0,1 1 0 15,2 0-2-15,-3-1-2 0,-1-2-4 16,2 2-3-16,-1-4 0 0,-1 0-3 0,1-2 0 16,0 1 0-16,2 0-2 0,1 1 2 15,4 1 0-15,-6-2 0 0,1 2 0 16,4-2 1-16,-2 0-1 0,5 1 1 15,-4-1-1-15,-1-1 0 0,2 1 1 0,1 1-1 16,2-1-3-16,-4 0 0 0,0 0 2 16,-2 3-1-16,3-1 0 0,-1 2 3 15,2 1-3-15,3 1 2 0,-2-3 1 16,3 3 1 0,-1 0 1-16,-2-1 2 0,2-1-2 15,1 0 0-15,2-1 1 0,3-3-2 0,2 0-2 16,-1 0 1-16,-1 2-1 0,0 2 1 0,-2 1 2 15,-1 0-2-15,1 2 1 0,-1 0 0 0,-1-2-1 16,2 2 2-16,0-1 0 16,4 2 1-16,0 0-1 0,2 3 0 15,-4-2 0-15,1-1-1 0,3-1 1 0,2-1-1 32,-1 0 0-32,3 1 0 0,-3-1-1 15,1 1 0-15,0 1 0 0,-3-1 0 16,2 0-1-16,2-1 1 0,3-2 0 15,1 2-1-15,1-1 1 0,3 1-1 16,-2 0 1-16,0 2 0 0,-2-1 0 0,-3 3 0 16,2-3 0-16,3 0 0 0,4 0 0 15,1 2 0-15,3-1 0 0,1-1 0 16,-1 0 0-16,1-1-1 0,-1 0 0 0,0-1 1 16,2 2-2-16,1-3 2 0,-1 2 1 15,4-2-1-15,1 2 0 0,7-1 1 16,4-1-1-16,-7 2-1 0,-2 0 1 15,-5 1 0-15,-5 0-1 0,2 0 1 16,-1 0-2-16,2 1 0 0,1 2 1 16,6 0-2-16,3 2 2 0,6-2 1 15,-1 0-2-15,1 3 2 0,-8-4 0 16,-7 2 0-16,-3-1 0 0,-5-2 3 0,2 2-3 16,1 1 0-16,2-2 1 15,-2 1-1-15,2 1 0 0,3 0 0 0,-2 1 0 16,0-2 0-16,4 1 0 0,-6 1 0 15,0 1 0-15,0 2 0 0,-6-3-1 16,5 1 0-16,-1 1-1 0,-1-3-2 16,4 3 3-16,-2 1 0 0,2 1 0 15,7 0 1-15,2 1-2 0,8 4-2 0,-1-2 1 16,-8 1 1-16,-8 0-2 0,-6-1 3 16,1 2-1-16,1 0-2 0,5 3 2 15,-1-1 0-15,-5 0-1 0,-2 4 0 16,0-4 1-16,-2-1-2 0,3 3 1 15,2 0 0-15,-1 1-1 0,0 2 0 0,-5 1 1 16,-1 1-1-16,-5-1 1 0,0 3 2 16,1 0-2-16,-2-1 0 0,1 2 1 15,-2 0-1-15,3 1 1 0,-2-2 2 16,-3 0-2-16,4 1 2 0,-2-1 0 16,1 1-1-16,2-1 1 0,-4 0-1 15,-6 0-2-15,1 0 0 0,0 0 1 16,3 0-3-16,-2 1 1 0,1 1 2 15,-1 0-1-15,-1 1-1 0,1 2 3 16,-2-1-3-16,0 2 0 0,0 0 0 16,-2 1-1-16,-1 2 0 0,-1 0 3 0,-1 2-1 15,0-2 1-15,-1 0 2 16,-1-2-1-16,-2-3 1 0,2-2 1 0,-1-1-1 16,2-1-2-16,-4-1 2 0,-1-1-2 15,0-1 1-15,-1 1 1 0,-1-1-2 0,-1 0 2 16,-2 2-1-16,0 1-2 15,-4 1 2-15,0 1 0 0,-2 2-1 0,-1-1 1 16,0 2 1-16,-3 1-1 0,2 2 1 0,-3 0 0 16,0-2 0-16,0 1 0 0,0-2 0 15,1-1 0-15,-1 1 0 0,2-3 1 16,0-3-1-16,6 1 0 0,1-1 2 16,1-6-2-16,1 0 0 0,2-2 1 15,-2-2-1-15,1-1 0 0,0 2 0 0,-2 1 4 16,2-2-11-16,1 3-28 0,-1 1-49 15,2 3-54-15,2 3 665 0,5 5-423 16</inkml:trace>
  <inkml:trace contextRef="#ctx0" brushRef="#br0" timeOffset="7829.34">27084 8281 738 0,'7'2'98'0,"-3"-2"102"16,-2-2-95-16,1-1-19 0,-1 4-6 15,-2 1-14-15,0 0-14 0,-1-2-21 0,1 0-5 16,0 0 1-16,0 0-4 0,0 0-5 16,0 0-8-16,-2 3-8 0,-1-2-1 15,-1 4 4-15,-2 0 3 0,-1 4 7 16,-3 3 4-16,-2 6-2 0,-5 3-2 0,-1 7-3 16,-1 7-4-16,-2 6 0 0,-3 9-1 15,-3 5-3-15,-3 5-2 0,-5 10 1 16,0 8-2-16,-1 9 1 0,0 6 0 15,-1 6 1-15,-1 5 0 0,-2-2 1 0,0-7-2 16,1-6 0-16,1-9 1 0,2-5-3 16,6 3 2-16,0 0 1 15,3 5-2-15,5-2 2 0,-1-6 1 0,5-3-3 16,3-5 2-16,1-6 0 0,1 1-1 16,3-5 0-16,2-2 2 0,1-4-1 15,4-7 7-15,-1-5 2 0,1-10 4 0,2-7 3 16,-1-7-5-16,2-6 0 15,0-2-5-15,-1-5 1 0,1-1 2 16,0-1 1-16,0 0 3 0,0 0-8 0,3-1-6 16,-2 0-2-16,2-4-4 0,3 1 5 15,1-6 2-15,5-4 0 0,3-7 1 16,3-8 0-16,3-7-3 0,1-7 0 16,2-1 0-16,-3 1-1 0,2 4-2 15,-3 2 2-15,-3 4-2 0,3 3 0 16,-3 6 0-16,0 5-6 15,-1 3-3-15,-2 4-5 0,-4 1-1 0,-3 6 7 0,-1 3 5 16,-4 0 5-16,-1 2 0 0,0 0-9 16,-1 0 1-16,-1 3-5 0,0 0-9 15,-9 6 1-15,-7 12-19 0,-8 12 4 0,-11 10 8 16,-1 3 6-16,-1-2 17 0,0-6-1 16,1-2-1-16,1-5 5 15,2-3-3-15,3-6 2 0,4-6 4 0,5-6 1 16,0-3 8-16,3-3 4 0,1-4 0 15,1-2-3-15,2-4-1 0,4-2-4 0,0-3 1 16,1 1 1-16,1-6 1 0,1-1 3 16,1-2 4-16,2-2 0 0,1-5 3 15,1 0 2-15,-2-4-7 0,2-2-2 16,-3-1-4 0,1-6-5-16,-1 4 0 0,2-3-3 0,4 4-19 0,3-1-28 15,5 0-38-15,4-3 554 0,8-4-365 16</inkml:trace>
  <inkml:trace contextRef="#ctx0" brushRef="#br0" timeOffset="8462.21">27482 7844 1686 0,'0'4'64'0,"-3"1"53"0,-3 6-179 16,-6 10-11-16,-3 14 29 0,-1 10 38 16,2 7 6-16,2 3-3 0,1 1 3 15,0-5 0-15,4-3-2 0,-1-9 2 16,0-3 1-16,4-4 0 0,-3-3 0 16,2-4 2-16,2-2-1 0,0-4-13 15,0-4-21-15,2-5-32 0,2-4-39 16,-1-3-26-16,0-3 65 0</inkml:trace>
  <inkml:trace contextRef="#ctx0" brushRef="#br0" timeOffset="8885.49">27571 8305 1386 0,'22'17'312'16,"-22"-16"-223"-16,0-1-106 16,0 0-42-16,-22-17 52 0,22 14 1 0,-1-3 0 15,-1-6 4-15,0-7-3 0,-1-7 3 16,3-4 2-16,2-4 0 0,3 3 1 16,2-1 3-16,3 5 0 0,2 3 6 15,2 4 8-15,2 2 1 0,0 2 2 16,2 3 0-16,3-1-6 0,0 2-2 15,1 0-6-15,-2 1-5 0,-2 3-1 16,-3 2 3-16,0 4 1 0,2 1 1 16,-4 1-1-16,-3 2-3 0,-2 2-2 15,-1 1 0-15,-1 4-4 0,0 4-8 0,0 8-2 16,-2 11-6-16,-1 11 1 16,-3 11 6-16,-4 2 2 0,-3 0 5 15,1-2 3-15,-2-3 0 0,0-5 2 0,2-3 1 16,2-7 1-16,1-5-1 0,-1-5-8 15,3-6-15-15,1-6-19 0,1-7-18 16,1-4-20-16,1-1-10 0,5-6-16 0,4-7 49 16,6-11 22-16</inkml:trace>
  <inkml:trace contextRef="#ctx0" brushRef="#br0" timeOffset="9429.11">28381 7353 1342 0,'0'8'43'15,"-2"10"-5"-15,-1 13-27 0,-2 11-14 0,-1 9 2 0,0 7 1 16,-3 1-1-16,0 4 1 0,-5 1 0 16,1 0 0-16,-4 1 0 0,0 0 3 15,4-2-2-15,-3 0 1 0,6-1 1 16,3-1-2-1,1-4 2-15,8-4 1 0,3-5-2 0,3-10 14 0,2-6 14 16,0-10 5-16,-2-5 5 0,0-4-6 16,1-1-13-16,1-1-6 15,4-4-6-15,1-2-9 0,4 1-6 0,4-6-5 0,4-4-5 16,1-3-1-16,7-7 1 0,1-5-5 16,2-7-1-16,1-6 3 0,4-8 2 15,-3-2 11-15,-2 0 9 0,-1 2 7 16,-12 5 6-1,-7 8 8-15,-4 5 7 0,-12 8 5 16,1 7 3-16,-2 2-11 0,-1 2-12 16,1 3-13-16,-1 0-13 0,-3-1-5 15,-5 1-3-15,2 0-2 0,-9 4 3 16,-9 2 3-16,-7 3-1 0,-7 6 2 0,4 1-3 16,7-1-10-16,10 6-5 0,7-2-5 15,6 10 3-15,2 3 8 0,4 5 6 16,3 2 7-16,5 1 5 0,6-3 6 15,10-1 1-15,4-2 2 0,6-2 2 16,1 0-2-16,-4-6 1 0,-5-3 2 16,-3-3-3-16,-5-2-4 0,-5-4-8 15,5-1-9-15,-5-4-1 0,3-2 1 16,3-5-10-16,-1-4-26 0,4-8 238 16,0-6-153-16</inkml:trace>
  <inkml:trace contextRef="#ctx0" brushRef="#br0" timeOffset="10357.65">29464 8305 1063 0,'0'0'119'0,"-2"-1"177"0,2 1-281 16,-4-2-40-16,2 0 10 0,1-1 13 16,0-1 2-16,0-3-1 0,-3-2-1 0,-2-2 1 15,-2 1-1-15,1 3 2 0,-1 0 2 16,4 4-1-16,-3 0 1 0,-1 3 0 16,-1 0 1-16,-2 7-1 0,-8 6 2 15,-6 1-2-15,-8 8-1 0,-6 4 1 16,0 1-7-16,1 0-14 0,7-3-18 15,9 0-18-15,6-2-9 0,6 0 3 16,5-4 11-16,5-4 14 0,4-3 10 16,3-3 0-16,3 0-1 0,3-3 0 15,5-2 4-15,7-3 16 0,2-1 15 16,3-4 12-16,-1 0 6 0,-2-6-4 16,1-2-11-16,-4-1-5 0,-2 1 4 0,-5 1 10 15,-4 2 11-15,-4 1 7 0,-3 2-2 16,3 1-3-16,-3 2 4 0,-3 1 4 15,-2 3 8-15,1-2 2 0,-2 1-8 16,0 1-11-16,0 0-10 0,0 0-18 16,1 0-4-16,0 1-5 0,0 3-5 0,-1 3-6 15,-2 13-17-15,-1 18-12 0,0 20-5 16,2 18 15-16,0 12 15 0,3 9 13 16,5 2 8-16,-3-1-1 0,3-1 0 15,-2 0 6-15,-3-3 5 0,1-4 11 16,-3-8 9-16,-3-10-5 0,-4-9-7 0,-5-7-11 15,-3 0-9-15,-2-3 1 0,-2-5 7 16,-1-7 2-16,-6-9 3 16,-10-7 0-16,-7-7-8 0,-7-8-2 15,-1-9 1-15,3-5-3 0,7-12 0 16,3-8 0-16,3-7-2 0,3-6 1 16,2-7 1-16,4-3-1 0,3-7 0 0,5-3-3 15,6-4-12-15,4-6-12 0,5-4-10 16,3-2-18-16,4-5-11 0,6 5-13 15,4 5 40-15</inkml:trace>
  <inkml:trace contextRef="#ctx0" brushRef="#br0" timeOffset="13214.51">29819 8551 117 0,'0'0'18'16,"0"0"19"-16,3 1-20 31,-3-1 147-31,0 0-40 0,0 0-6 15,-2 0-17-15,2 0-12 0,0 0-7 16,0 0-5-16,0 0-13 0,0 0-10 16,0 0-9-16,-1 0-9 0,-1 1-6 15,4-1-8-15,-1 0-9 0,-1 0-6 0,0 2-1 16,0-2-2-16,0 0 5 0,0 0 0 16,3 0 0-16,1 0 1 0,0 0 0 15,4 2 0-15,1-1 0 0,3-1 0 16,1 0-2-16,0 0 2 0,1 0 2 0,-1 0-1 15,1-1 2-15,0-1 1 0,-1-1-2 16,2-1 1-16,-1 1 0 16,-2-2 0-16,-1 1 0 0,-1-1 0 0,-1-1-7 15,-1 1-5-15,0-3-3 16,-1 0-7-16,-3-1 1 0,1-4-1 0,-1 1-3 16,0-3 2-16,0-2 1 0,0-3-1 15,-2-2 2-15,0 1 1 0,-1 3-1 16,-1-1 1-16,0 4 2 0,0 3-2 15,0 1-1-15,0 5-2 0,-2 2-3 16,2 2-2-16,0 1-4 0,-3-1-4 0,-1 3-8 16,-4 5 2-16,-4 2 6 0,-5 6 7 15,-5 8 7-15,-1 2 0 0,0 3-4 16,0 2-2-16,5 0 0 0,1-3 6 16,3 0 5-16,4-1 1 0,3-2 3 0,1-2 3 15,6-1 3-15,0-2 5 0,0-1 4 16,6 1 1-16,2 0 1 0,1-2-1 15,2 0-1-15,0 0 3 0,4-2 1 16,-1-3-2-16,7-2 0 0,0-4-4 16,1 1-6-16,3-3-1 0,-3 1-1 15,-1-4-2-15,0 0 1 0,1-4-1 0,2 2-4 16,-2-1 0-16,-2-2 0 16,-1 1-2-16,-3 0 2 0,2-1-5 15,-3-2-12-15,3 0-13 0,-1-1-22 16,-3 0 332-16,1-4-216 0</inkml:trace>
  <inkml:trace contextRef="#ctx0" brushRef="#br0" timeOffset="13829.84">30501 8520 1177 0,'-2'0'47'16,"1"3"36"-16,-3 4-121 0,-3 0-17 15,1 5 22-15,1 0 31 0,0-2 1 16,1 4 1-16,-1-2 1 0,1 1-1 16,-1 2 0-16,4-3 4 0,1 2-1 15,0 1 2-15,1-5 0 0,-1 1-3 0,0-2 0 16,-1 0 0-16,1-1-1 0,0 0 1 16,0-3 1-16,3 0-1 0,-3-4 1 15,0-1-1-15,0 0-1 0,0 0-1 16,0 1 0-16,1 0-4 0,-1-1-3 15,1 0 2 1,-2 0-5-16,0 0 4 0,1 0 3 0,0 0 2 0,0 0 6 16,0-6 11-16,0 0 7 0,-2 0 13 15,4 0 9-15,0-1 3 0,1-1 0 0,-1-1-2 16,2-1-5-16,0 2-4 0,0-2 0 16,2 1-6-16,3-1-5 0,-1-3-5 15,5 1-7 1,2 0-1-16,1-2-2 0,4 2-3 0,2 2-3 0,0-1-3 15,4 2-3-15,4 0-1 0,3 2 2 0,2 1-1 16,-1 3 1-16,3 0 3 0,-2-1-2 16,-3 3-4-16,-3-1-2 0,-6 2-1 15,-3-2-4-15,-2-2-6 0,-3 1-18 16,1-1-31 0,1-1-23-16,-3-2-20 0,3-2 6 0,-3-1-77 0,-5-2 111 15</inkml:trace>
  <inkml:trace contextRef="#ctx0" brushRef="#br0" timeOffset="14297.88">28970 7892 1620 0,'0'3'45'0,"109"18"-169"31,-398-42 126-31,196 17-2 16,28-3 1-16,-2-1-1 0,8-2 1 16,6-1 1-16,1-3 2 0,4-1 1 15,4 0 1-15,-3-1-2 0,3 3-1 16,0-1 1-16,1 2-3 0,4 1 1 15,5-2 1-15,2 2-3 0,4 1 1 16,2 2-1-16,2-2-4 0,1 3-4 0,1-2-11 16,1 0-11-16,1 0-9 0,0 0-7 15,2 2-14-15,1 0-14 0,3-2-20 16,0 0 103-16,3 0-27 0</inkml:trace>
  <inkml:trace contextRef="#ctx0" brushRef="#br0" timeOffset="14559.72">27267 7018 2060 0,'-3'1'-66'0,"-4"7"-89"0,-4 6-18 16,-5 4 54-16,1 3 38 0,3-3 549 16,2-6-360-16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54:23.4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16306 5423 916 0,'0'0'40'15,"0"0"25"-15,0 1-48 0,0 0-3 16,0-1 3-16,0 0 5 0,0 0 5 16,0 0 13-16,0 0 10 0,0 0-1 15,0 0-3-15,0 0-9 0,0 0-7 0,-4 2-3 16,-3-2-4-16,-3-4-7 0,-7-1-3 16,-8-6 1-16,-5-3 0 0,-6-6 4 31,-9-7 3-31,-6-1-3 0,-6-5-2 0,-2-2-2 0,5 0-6 0,3 1-1 15,8-2-1 1,1-1-2-16,0-2-1 0,2-3 3 0,0-1-3 0,0-2 1 16,1 0 1-16,-3 2-3 15,1 0 0-15,2 6-1 0,9 3-1 16,7 2 1-16,6 9 0 0,5 3 2 0,3 4 7 0,2 5 7 16,3 7 11-16,4 3 6 15,-1 0 0-15,0 1-10 0,0-1-12 0,0 1-12 31,-6 1-11-31,0 5-2 0,-4 8 2 0,-5 5 2 0,-6 6 6 0,-4 8 3 16,-2 5 0-16,-2 4 2 0,-4 10 0 16,-1 4-2-1,-5 8 2-15,-4 0 1 0,-3 0-2 16,-3-4 1-16,6-6 0 0,9-8-1 16,4-6 1-16,6-6 1 0,4-6-3 15,3-5 2-15,5-4 0 0,1-1-2 0,2 0 1 16,0-3 1-16,2-3-1 0,3-1 2 15,1-7 2-15,2 0-2 0,1 0-2 16,1-4-5-16,0 1-15 0,0-1-17 16,0 0-12-16,0 0-17 0,0 0-16 15,1-5 0-15,5 0 4 0,8-11 609 16,11-9-394-16</inkml:trace>
  <inkml:trace contextRef="#ctx0" brushRef="#br0" timeOffset="777.62">15358 4901 1544 0,'0'1'26'0,"-1"1"-13"0,-1 4-35 15,1-2-2-15,-2 4 17 0,1 1-1 16,0 4 2-16,1 3 2 0,1 7-1 15,0-1 3-15,0 2 2 0,2 1 0 16,1 4-1-16,2 1 1 0,2 6-1 0,2 6 0 16,1 7 2-16,0 4-1 15,1 6 2-15,3 8 2 0,2 6-3 0,3 4 1 16,2 7 0-16,-3 1-1 0,-2 6 0 16,-1 4 0-16,-1 5 3 0,-3 3 5 15,-2 2 4-15,1 0 3 0,-7 1-1 0,1 5 0 16,0 3-4-16,-2 2 1 0,3 5 0 15,0 1 2-15,-1 7 3 0,-2 2 2 16,3 1 0-16,-2 3-2 0,4 3 0 16,1 5-1-16,-5 5 0 0,1 4 0 15,-2 0-3-15,-1 3-2 0,2 10 20 0,-1 4-3 16,-1 2-3-16,2 7 1 16,-3-8-25-16,-5-5-1 0,2 5 1 15,-4-2 0-15,-2 5 0 0,0 6-2 16,0 7 6-16,0 17 8 0,8 10 12 15,0 0 15-15,0-11 4 0,2-20-3 16,-2-15-13-16,1-1-13 0,4 3-11 0,-4 10-4 16,2-1 0-16,1 0 2 15,-1-10-2-15,9-10 1 0,-1-9 0 0,-2-6-1 16,3-6 1-16,-4-4 0 0,1-8-1 0,1-9 1 16,-3-7 0-16,1-3-1 0,-3-5 0 15,0-2 1-15,2-1-1 16,-4-6 0-16,2-1 2 0,-4-3-2 0,1-3 0 15,-2-2 1-15,2-3-1 0,0-2 0 0,-1-3 0 16,3-2 0-16,-3-3 0 0,0-1 0 16,1-3 0-16,-1-2 0 0,0 1 0 15,0-1 0-15,-2-1 0 0,0-3 2 16,0-4-2 0,-1-8 0-16,3-4 1 0,0-4-1 0,0-2 1 0,-1-2 0 15,0-2-1 1,-3-3 1-16,2 0 1 0,-2-2-2 0,1 1 0 0,0-2 1 15,-1-1-1-15,3-3 0 16,-3-2 2-16,4-2-3 0,-2-1-12 16,-2 2-10-16,1-2-9 0,0-4-8 15,0-5-2-15,0-5-11 0,3-2-17 0,0-3-12 16,0 0-5-16,0 0-4 0,0 0-8 16,0 0 4-16,3-1-36 0,-3-7 74 0</inkml:trace>
  <inkml:trace contextRef="#ctx0" brushRef="#br0" timeOffset="1745.92">11202 15853 1669 0,'8'11'279'0,"25"-14"-1505"47,-8-1 1697-47,13-1-117 0,3-3-347 16,4-1 5-16,6-1 1 0,-2 0 3 15,11 0 3-15,5-1 0 0,12 2 2 0,9-1 0 16,2-2-5-16,7 2-4 0,4 1 13 15,15 1 2-15,14 4-3 0,6 0 0 16,3 4-20-16,-1 4-6 0,-5 1 0 0,2 4 0 16,2 4 1-16,8 0 2 0,7 0-1 15,5-1 0-15,15-1 3 0,-9-2-3 16,4-2 1-16,6-3 0 0,-5 0-1 16,-4-3 1-16,6-1 1 0,5 0-8 15,2-1 24-15,21-1-1 0,2 0 4 16,-1 1 6-16,8 1-24 0,-13-1 0 15,-1 0-4-15,7 1 1 0,-7-1 0 0,21 1 0 16,0 0 0-16,7 0 0 16,12 0-2-16,-4-1 3 0,13-3 0 0,-6 1-1 15,2-1-2-15,-5-1-4 0,-2-1 1 16,-3 2 1-16,-9-2 3 0,4 0 0 16,-11 1 1-16,14-2-1 0,-2 0 1 15,-4 0 0-15,6-1 0 0,-12-1 0 16,9 1 0-16,-5 0 0 0,2 0 0 15,3 2 1-15,-10 1-1 0,10 0 1 16,-8 1 2-16,-2 0-1 0,1-3 3 0,-15 1 1 16,10 0-2-16,-8-1 1 0,0-1-1 15,10 0-1-15,-14 0 0 0,12 3 0 16,-3 1-3-16,-4 3 0 0,11-1 3 16,-13 0-3-16,9 4 1 0,-2-1 1 0,-13 1-2 15,12 0 1-15,-15 0 0 0,-3 3-1 16,9 1 0-16,-20-1 0 0,-3 1 1 15,1 1-1-15,-19-4 2 0,-6 3-1 16,-6-1-1-16,-10 2 0 0,-8 0 1 16,-12-1 9-16,-10-1 9 0,-12-1 5 0,0-1 6 15,2-1-1-15,-7 1 1 0,-12 1 3 16,-13-4-1 0,-8 1-6-16,-5-2-6 0,1 1-7 0,-3-2-7 15,-1 2-1-15,2 0-3 0,-5-2-2 0,-1 2 0 16,-6-1 1-1,-10 1-1-15,-3 0 0 0,-7 0 1 0,-1-1-1 0,-6 0-11 16,-2 0-18-16,-1 1-27 0,-1-1-26 16,0 1-24-16,-3-2-14 0,1 2-4 15,-1 0-10-15,0 0-60 0,1-4-112 16,-4-5 172-16</inkml:trace>
  <inkml:trace contextRef="#ctx0" brushRef="#br0" timeOffset="2139">28166 15244 866 0,'-3'-1'107'0,"1"0"73"0,2 1-13 15,0-1-51-15,0 1-4 0,0 0-17 16,-1 0-17-16,2 0-13 0,1 0-19 16,1 0-8-16,-3 0-5 0,0 0-6 0,0 0-2 15,3 0-5-15,-1 1-10 16,3 1-4-1,4 1-1-15,5 1-3 0,9 3 0 0,5 5 0 0,11 5-3 16,9 7-4 0,4 3 1-16,13 9-5 0,5 1 3 0,16 5 4 0,9 3-2 0,0 4 4 15,2 8 0 1,-5 1-2-16,4 4 2 0,-5-4-2 0,-8-6 10 0,-21-13 15 16,-26-11 18-1,-17-12 9-15,-12-9-9 0,-7-6-10 0,0 0-28 0,0 0-18 16,-4 3-4-16,-5 4-4 15,-11 8 9-15,-10 9 9 0,-16 7 13 0,-12 1 8 0,-7 0 0 16,-2 2 1-16,2-1-11 16,2 1-4-1,4-1-1-15,-6-3 2 0,-7 1-3 16,-2-2-9-16,-4-1-17 0,5 3-30 0,11-4-31 16,6 2-34-16,3 3-31 0,2 2 428 15,-2 3-237-15</inkml:trace>
  <inkml:trace contextRef="#ctx0" brushRef="#br0" timeOffset="3669.45">17937 4473 1742 0,'1'7'-24'0,"2"4"-72"0,3 7 0 16,5 7 50-16,5 3 31 0,5 2 13 15,5 3-1-15,2-3 2 0,5 0 0 16,3 2-1-16,4-2 1 16,3 5 1-16,6 4 3 0,7 5 4 0,5 6 3 15,11 5 2 1,11 2-1-16,13 3 2 0,10 3-3 0,3 2-1 0,8 6 2 0,13 7-5 16,14 9 1-16,12 12 0 0,22 10-5 15,4 8 0 1,15 9 0-16,18 8-2 0,-3 7 1 0,16 6 2 0,1 10-2 15,12 4 1-15,-1 5-1 0,8 7-1 16,5-3 2-16,0 7 6 0,10 6 0 16,7 1 2-1,6 10 0-15,6 7-6 0,6 2 0 0,8 9-6 0,20 13 12 16,5 12 0-16,15 9 1 0,-8 4 3 0,-11-9-7 16,-7-14 14-16,-15-6 0 15,-7-17 2-15,-12-5-7 16,-8-2-14-16,-12-15-1 0,-7-3 1 0,-9-9-2 0,-19-13 1 15,-4-15 0 1,-24-13-1-16,-21-16 0 0,-9-13 3 0,-23-10-1 0,-16-10 0 0,-20-14 3 16,-22-11 3-16,-14-8 11 15,-11-10 6 1,-4-5-2-16,-8-9-5 0,-6-4-9 0,-7-4-7 0,-7-1-1 16,-5-3-4-16,-4 0-15 0,-5-2-16 0,-3-3-28 15,-2 0-36 1,-5-3 29-16,-1-3 22 0</inkml:trace>
  <inkml:trace contextRef="#ctx0" brushRef="#br0" timeOffset="4239.88">28772 7290 2435 0,'2'-2'4'0,"-3"2"-114"15,1 0-30-15,-3 3-51 0,-10 9 44 16,-14 12 61-16,-14 14 29 0,-4 16 47 15,-3 10 7-15,5 11 2 0,1 10 1 0,-4 3-1 16,0 9 0-16,-3 6 1 0,-2 10 1 16,-7 11 5-16,-8 11 4 0,-7 13-1 15,-3 13-3-15,0 10 2 0,3 16-1 16,0 12 1-16,-11 9 2 0,-9 14-4 16,-6 7-2-16,-8 13 0 0,7 7-2 0,-8 9 0 15,-5 12 1-15,-7 9-2 16,-3 10 0-16,-1 7 1 0,-4 1-2 0,-3 2 1 15,0 3 0-15,-1-10-1 0,0 6 2 16,-2-7 4-16,3-2 3 0,-5 2 7 16,-2-8 2-16,2-2-1 0,-3-3-1 15,-1-3-1-15,4-3-2 0,1-4 3 16,1-4 1-16,6-12 2 0,7-9 0 0,1-14 1 16,6-7-5-16,14-12-4 0,-1-11-4 15,0-3 0-15,5-18-1 0,8-17 2 16,17-29 0-16,19-30-5 0,11-17 2 15,2-14-3-15,6-7-14 0,0-13-6 16,4-13-10-16,6-11-11 0,7-9-10 16,3-4-28-16,2-3-32 0,0-6-35 15,-4 2 714-15,-1-3-446 16</inkml:trace>
  <inkml:trace contextRef="#ctx0" brushRef="#br0" timeOffset="4934.1">27441 18020 1572 0,'0'0'399'0,"-1"-4"-352"16,-9 1-134-16,-13 1-61 0,-16-16 124 15,-11 1 8-15,-11-4 15 16,-20 2-1-16,-10-5 0 0,-15-3 1 0,-5-6-1 15,-8-7 1 1,-10-4 1-16,-7-5-2 0,-11-7 0 0,-6 1 1 0,-3-5-2 16,0-2 3-16,-20-2 0 0,-2-2-1 0,-1-7 0 15,-27-3 4-15,4-6 5 0,-12-6 5 16,-17-2 6-16,2-15-1 0,-17-8-5 16,-3-8-3-16,-14-7-4 0,-12-6-4 15,-4-3 2-15,-19-3-3 0,-1-8-1 16,-17 2 4-16,-10-2-3 0,2-1-1 15,-19-2 4 1,11 1-5-16,-9 1 2 0,-10 5 2 16,19 0 6-16,-10 6 8 0,2 2 1 0,15 5-1 0,-18 5 6 0,12-3 3 31,5 7 6-31,-13 4 10 0,17-1-2 0,-6 4-4 0,1-2 0 16,16 0 2-1,-12 2-1-15,21-2-2 0,-2 4-3 16,3 1-13-16,15 2-8 0,-2 5-3 15,15-2-5-15,8 3 0 0,9 5-1 16,12 2-2-16,6 8 3 0,20 2-2 0,16 4-1 16,11 10 0-16,29 6 0 0,21 10 0 15,17 8 0-15,25 10 0 0,20 10-1 16,9 5 3-16,20 6-10 0,11 4-15 16,9 2-19-16,5 2-25 0,1 0-17 15,-4 0-23-15,-6-3-21 0,-9-5-23 0,-10-7 687 16,-5-11-421-16</inkml:trace>
  <inkml:trace contextRef="#ctx0" brushRef="#br0" timeOffset="5713.54">21069 4573 2144 0,'0'0'-51'0,"0"1"-120"15,0 1-3-15,-2-1 58 0,-2 6 52 16,-3 7 33-16,-7 6 19 0,-5 10 14 15,-8 6 11-15,-5 3 10 0,-9 6 10 16,-7 4-5-16,-9 9-1 0,-13 6 1 16,-3 7-10-16,-7 3 0 15,-3 5-7-15,-1 5-6 0,-20 3-2 0,-10 9 1 16,-8 7-2-16,-9 8 3 0,-9 8-1 16,-7 8-2-16,-4 10 0 0,-18 7-1 0,4 8 1 15,0 7 0-15,-20 1-1 0,8-1-1 16,-3 4-1-16,-20 0 0 0,12 2 1 15,-3 7 0-15,-15 0 3 16,14 4-2-16,-11 2 2 0,-9 4 1 0,13 3-3 16,-17 4 4-16,5 7 13 0,-9 0 3 15,-1 6 6-15,12-12-1 0,-7-3-13 16,18 0-6-16,-7-10-4 0,-5 3 0 0,15-5 12 16,-8-3 11-16,8-1 8 0,13-5 5 15,-11-6-7-15,14-5-11 0,8-7-5 16,-10-2-3-16,22-7-1 0,7-9 4 0,4-9 1 15,18-10-2-15,6-8-3 0,5-9-4 16,15-3-4-16,10-9 7 0,5-11 4 16,9-7 4-16,7-9 4 0,10-6-5 15,12-5-4-15,11-8-4 0,6-5-3 16,7-9-2-16,6-4 0 0,5-6 1 16,7-3-1-1,4-3 2-15,1-2 1 0,3 0-1 0,1-4 2 0,0 0 1 16,-1 1-4-16,3-1-4 0,-2 0-8 0,0 0-16 15,0 0-25 1,0 0-23-16,0 0-30 0,0 0-37 0,1 0-37 0,6-1 92 16</inkml:trace>
  <inkml:trace contextRef="#ctx0" brushRef="#br0" timeOffset="8670.53">12674 11964 1234 0,'0'1'36'0,"-1"-1"-23"15,0 0-5-15,-2 0-8 0,2 0-6 16,0 0 12-16,-2-1 2 0,0 1 5 15,0-2 10-15,0 0-2 0,-1-2 5 16,1 0 4-16,1 0 6 0,1-2 6 16,-1 4 6-16,2 1 4 0,-1-5-1 0,1 3 2 15,0-1-4-15,0 3-6 0,3-3-3 16,-2 0-5-16,1 2-5 16,0 0-3-16,0 2-6 15,2-1-8-15,-1-1-4 0,1 2-7 0,0-4-9 0,1 2-4 16,-1 2-3-16,2 0-8 0,-2 1 1 15,2 0-4-15,-3 1-7 0,2 0 1 16,-3 0 0-16,0 1-1 0,-1 1 4 16,-1-2-7-16,0 1-3 0,0 1-3 0,-2-2 2 15,0-1 12-15,-3 0 11 16,0 1 10-16,-2 1 3 0,-3-1 7 0,0-2 6 16,-3 0 0-16,2-4 2 0,1-1-3 15,0-2-4 1,1 0 0-16,0-1 2 0,2 1 0 0,0 1 3 0,2-3 6 15,0 3 4-15,2 1 8 0,1-3 6 0,3 5 1 16,2-3 4-16,2 5-3 0,0-4-5 31,2 2-4-31,1 0-3 0,0-2-6 0,4 3-4 0,5 0-6 0,1 2-7 16,2 2-4-16,-1 2-2 0,-3 4-4 16,2 1-3-16,-3 1-5 0,0 3-6 15,0 2-1-15,-4 2 0 0,-3 0-8 0,-5-1 1 16,-3-2-3-16,-5-2 0 15,-3 2 11-15,-3-3 5 16,-4 2 7-16,0-4 8 0,-1-5 1 16,0 1 1-16,-2-5 0 0,0 0 1 0,2-5 0 0,3 1 3 15,4-3 1-15,3 1-1 0,3 2 2 16,3 3 9-16,-1 1 5 0,1-2 9 31,-3-3 7-31,4 3-1 0,1-3-5 0,1 3-3 0,0-4-8 0,3 1-3 16,4 0 1-1,1-1-1-15,4 5 2 0,-1-2 1 16,-1 2-3-16,-1 0 0 0,-1 1-3 16,1 2-5-16,0 2-4 0,-2 0-3 15,-3 3-11-15,-2 0-9 0,-1 4-10 16,-2-2-8-16,-2 3-2 0,-3-1 5 0,-3 1 5 16,-2 0 5-16,-3-2 3 0,0-3 1 15,-3-2-1-15,3-1-6 0,3-4-27 16,3-4-56-16,1-5 61 0</inkml:trace>
  <inkml:trace contextRef="#ctx0" brushRef="#br0" timeOffset="14034.19">26304 5187 1324 0,'0'0'36'16,"0"-1"-13"-16,-2 1-23 0,2 0-6 15,0 0 8-15,0 1 8 0,0-1 8 16,0 1 4-16,0 1-1 0,0-1 0 16,0-1 1-16,0 0-1 0,0 0 2 15,0 0 3-15,-1 0-1 0,1 0 0 16,-1 0-4-16,1 0-6 0,-1 0-3 0,-4 2-2 15,3 0-4-15,-1-1 0 0,-1 1-1 16,1 0-2-16,-2 2 0 0,0 1 0 16,-2 0-2-16,-2 1 0 0,0-1 1 15,1 1-2-15,0 2 1 0,2 0 0 16,-3-4-1-16,2 2 1 0,1-2 0 0,2 1 0 16,0-1 0-16,0 1 1 15,2-2-2-15,-4 1 4 0,1-2 15 16,-1 0 2-16,0 0 6 0,2 1-2 15,0-1-12-15,1 0-3 0,1-1-1 0,0 0-4 16,-1 2 1-16,0-3 0 16,0 2-1-16,-1-2-1 0,2 1 2 0,2-1-5 0,-6 2 2 15,4-1-1 1,0 0-2-16,1-1 1 0,0 2 0 0,1 0-1 16,-2-2 0-16,2 1 2 0,-7 1-2 0,2 0-1 15,2 2 1-15,-5-2 0 0,0 1-1 16,-2 2 2-16,-4 1-1 0,3 0-1 15,0 1 2-15,0-1-1 0,-2 3-1 16,-3-2 1-16,-2 0-1 0,0 3 1 0,-1 0 0 16,-2 2 0-16,0 3 0 0,-4 2 0 15,2 0 0-15,-2 2 0 0,0 0 0 16,-1 0 0-16,-1 4 0 0,0-1 2 16,2 2-1-16,-3-1 1 0,-4 2 1 15,-4 0-1-15,-8 2 2 0,-3 1 2 16,0 0-1-16,1 0 2 0,3 0-1 15,0 0-3-15,1 0 1 0,4 0 2 16,-4 2 0-16,4 1 4 0,-4-1 0 16,-7 2 0-16,-5-1 0 15,-4 0-1-15,0 2-4 0,5-2-1 0,2 1-1 0,4-1-1 16,4-1 1 0,-1 0 0-16,5-1 0 0,2-1 0 0,-8-2 3 0,-2 1-1 15,-3 0 0 1,-2 0 4-16,6 0-1 0,3 0 2 0,1-2 2 0,3-1-4 15,4 0-2 1,4-1-1-16,5-4-5 0,1 1 0 0,1-1 2 0,0-1-1 0,-4 0 1 31,3 1 1-31,-2-2-2 0,2-3-1 16,4 1 1-16,-2-4-1 0,1 2 1 0,0-4 2 16,0 3-2-16,6-4 0 0,2-1 1 15,5-2-2-15,2 1 1 0,4-3 1 16,-1 3-1-16,0-5 2 0,1 1 0 15,3-1 0-15,-4 2 1 0,4-3 1 16,0 1-1-16,0-1 0 0,0 0 0 0,0 0-2 16,0 0 1-16,0 0 0 0,0 0 0 15,0 0 1-15,0 0-4 0,0 0-15 16,0 0-15-16,0 0-22 0,2 0-31 16,-1 0-16-16,0 0-5 0,2-3 5 15,5-4 671-15,19-13-425 0</inkml:trace>
  <inkml:trace contextRef="#ctx0" brushRef="#br0" timeOffset="14934.66">25698 5043 1865 0,'0'0'8'0,"-2"2"-50"0,1-2-13 0,1 2-10 16,-4-1 42-16,5 1 20 0,-1 2 3 16,3 0 0-16,0 3 0 0,-2-3 2 15,1 1 1-15,1-3 3 0,1 1 5 16,3 1 6-16,1-2 3 0,3 1 0 15,2 1 2-15,2-1-5 0,4-1-4 16,2 0-1-16,5-2-4 16,5 0-1-16,0-4-1 0,3-1-2 0,3 1 1 0,0-1 0 15,3 1-3-15,1-1 0 0,-2-4 1 16,-3 2-2-16,-5-2 0 0,-1 0 1 16,-1 2-2-16,3 2 0 0,3-1 0 0,3 3 0 15,-1-1 0-15,4 4 0 16,4 0 0-16,3 0 0 0,7 2 0 15,-5 2-1-15,-4-1 0 0,-9 1 1 0,-9-3 0 16,-4 1 0-16,-7 0 1 0,-3-1-1 16,-4 0 0-16,-5 2 0 0,-3-3-4 0,-2 0-1 15,0 0-2-15,0 0-4 0,-2 3-1 16,-1 0 2 0,-4 3 1-16,-2 5 5 0,-1 0 4 0,-5 2 0 0,1 4 0 15,-1 0 1-15,-6 2-1 0,-2 1 1 16,-4-1 2-16,-5 2-2 0,0 3 1 15,-4 1 0-15,-4-1 0 0,1 3-1 16,1 2 1 0,1-1-2-16,2 3 1 0,0-2 1 0,3-2-2 0,1 3 0 15,3-2 3-15,6-3 0 0,-4 0 2 16,-2-2 1-16,1-2-1 16,-6 0-1-16,3-1 0 0,3-2-1 0,-2 0 2 0,4 1 2 15,4-1 0-15,2-2-1 0,4 0 7 16,3-2 4-16,3-3 6 0,1-2 5 15,2-3-3-15,2-1 1 0,1-3 3 16,1 0 2-16,2-2 3 0,0 1-1 16,0-1-2-16,0 0-5 0,0 0-4 0,0 0-8 15,0 0-5-15,0 0-4 0,0 0-4 16,0 0 2-16,0 0 0 0,0 0-1 31,0 0-4-31,1 0-16 0,0 0-21 0,1 0-24 0,-1 0-36 0,0 0-30 0,2-3 624 31,6-11-395-31</inkml:trace>
  <inkml:trace contextRef="#ctx0" brushRef="#br0" timeOffset="16814.52">24214 17022 1414 0,'0'0'86'0,"-1"2"33"0,0-4-77 0,0 2-59 16,0-2-7-16,1 1 4 16,1 1 8-16,-1-1 7 0,0 0 4 0,0-1 0 15,0-1 1-15,0 3 1 0,0-1 4 16,0 1 8-16,0-1 11 0,0 1 7 16,0 0 8-16,0-1 0 0,0 1-4 15,0 0 0-15,0 0-4 0,0 0-4 16,1 0-2-16,0 0-3 0,-1 0-4 0,1 0-2 31,3-1-3-31,-2 1-3 0,2 0-4 0,-1 0-1 0,-1 0-3 0,1 0-1 16,-1 0 1-16,1 0-2 0,-3 0 0 15,0 0 0-15,0 0-2 0,2 0 1 16,-2 0 0-16,0 0-4 0,0 0-6 0,0 0-7 16,0 0-7-16,0 0-2 0,0 0 2 15,0 0-2 1,0 0-2-16,0 0-4 0,0 0 0 0,0 0 3 0,-1-2 9 15,0 0 7-15,1 2 9 0,0-1 5 16,0 1 4-16,0-1 2 0,0 0 5 16,-1 0 0-16,1 0 0 0,0 1 4 15,0 0 1-15,1 0 4 0,0 0 7 0,-1-2 1 16,0 2-1-16,0 0-4 16,0 0-9-16,0 0-4 0,0 0-7 0,1 0-13 15,-1 0-22-15,0 0-32 0,0 0-31 16,0 0-25-16,0 0 60 0</inkml:trace>
  <inkml:trace contextRef="#ctx0" brushRef="#br0" timeOffset="17821.71">22515 4908 430 0,'0'7'10'0,"1"1"-9"0,-1 2-2 0,0-1-3 16,0 3-1-16,0 1 1 0,3 3-1 16,1 2 0-16,4 3 2 0,1 6-2 15,0 3 3-15,5 3-1 0,3 5 1 16,3 5-1-16,6 4 2 0,4 9 0 15,4 10 1-15,7 15 0 0,7 15-1 16,10 9 0-16,12 11 1 16,6 11 4-16,5 15 2 0,4 7 6 0,3 14 0 0,11 11-2 15,4-3 2-15,2 13-6 0,-2 2-1 16,-6-11 2-16,0 0 4 0,0-6 6 16,-4-12 0-1,-2 3-2-15,-6-2-4 0,2 2-5 0,7-4-1 0,7 5-5 16,-4-5 19-16,-5-7 2 0,-10-9-7 15,-8-15 7-15,-3-18-9 0,-8-16-34 16,-7-18 22-16</inkml:trace>
  <inkml:trace contextRef="#ctx0" brushRef="#br0" timeOffset="18298.45">21001 4461 1352 0,'14'22'74'16,"82"212"-243"15,-52-153 165-31,2-5 3 16,10 11-1-16,11 15 1 0,10 10 2 15,5 15-1-15,4 17 1 0,4 11 1 0,9 11-2 16,8 11-1-16,-1 3-4 0,1 8-3 16,2 12-3-16,4-4-1 0,1 10 1 15,1 3 3-15,-6-3 3 0,0 11 3 16,4-5 0-16,-4 5-2 0,-5-5-4 16,-11-8-3-16,-12-2-6 0,-2-21-12 15,-8-15-12-15,-5-13-26 0,-7-16-104 16,-15-17 107-16</inkml:trace>
  <inkml:trace contextRef="#ctx0" brushRef="#br0" timeOffset="18724.29">20406 4817 1150 0,'27'13'20'15,"6"104"861"-15,-19-51-1091 16,7 55 728-16,-14-58-1251 0,2 17 157 16,32 36 571-16,9 6-1 0,10 9 1 15,10 6 1-15,9 5-2 16,3 4 3-16,-4 7 2 0,5 10 1 0,2 6 2 16,6 2 4-16,4 11-2 0,1 3-1 15,-2 4-1-15,-4 18 0 0,7-3-1 16,5 9 1-16,0 6 0 0,-1 0 0 15,-10-2 0-15,-5-12-1 0,-4-21 0 16,-6-22 2-16,-12-29-7 0,-17-24 0 16,-11-20-110-16,-11-24 78 0</inkml:trace>
  <inkml:trace contextRef="#ctx0" brushRef="#br0" timeOffset="19072.84">19157 5006 1277 0,'36'52'9'0,"0"8"-22"15,6 26-23-15,-1 13 11 0,8 19 17 0,6 13 1 16,9 14 0-16,11 16-2 16,12 7 0-16,5 8 6 0,8 11-1 0,2 4-10 15,-1 10-10-15,12 16-13 0,-1 2-16 16,1 13-4-16,-3-1-27 0,-5 1-36 15,-3 0-14-15,-1-7-15 0,-2-1 11 16,-11-14 80-16</inkml:trace>
  <inkml:trace contextRef="#ctx0" brushRef="#br0" timeOffset="19515.93">17873 5273 1479 0,'40'68'7'0,"-5"12"-37"0,9 30-17 16,0 12 14-16,9 15 18 0,12 15 2 15,5 10-5-15,3 10-1 0,4 15-1 16,1 1 7-16,8 6 9 0,6 4 1 15,3-8 1-15,-3 10 2 0,-3-8 0 16,-7-5 0-16,1 4 0 0,4-9 0 16,-10-4 0-16,3 1-1 0,-7-4-10 0,-12-5-6 15,0-3-8-15,-7-10-3 0,-2-13 1 16,-7-12-4-16,-6-11-8 0,-6-14-15 16,-14-14 31-16</inkml:trace>
  <inkml:trace contextRef="#ctx0" brushRef="#br0" timeOffset="19898.05">15987 5193 1216 0,'35'21'264'0,"41"86"-222"16,-23-119-146-1,-79 243 107-15,16-93-4 0,57-5-1 0,8 15 1 16,8 13 0-16,11 13-1 0,13 19 1 15,7 1 1-15,12 20-1 0,0 7 1 0,5 5 0 16,9 13 0-16,1 1 0 0,0 8-7 16,-3-4-13-16,-8 4-17 0,-1-6-14 15,0-5-13-15,-2-6 0 16,-13-14 6-16,-5-10 6 0,-6-22 39 0,-8-13-73 16,-2-14 64-16</inkml:trace>
  <inkml:trace contextRef="#ctx0" brushRef="#br0" timeOffset="20279.15">14492 6109 1382 0,'52'77'25'0,"-4"7"-15"0,9 34-45 0,6 20-4 16,8 15 16-16,19 18 12 0,11 14 7 0,3 4-1 15,9 18 3-15,-5 5 2 0,8 4 0 16,6 11-1-16,-3 2-7 0,1 7-10 31,-3-4-10-31,0 0-4 0,-1-5 1 0,-2-10 7 16,-9-5 8-16,-4-15 6 0,-1-4 3 0,-5-12-7 0,-7-6-16 31,-10 2-4-31,-6-7-128 0,-4-5 106 16</inkml:trace>
  <inkml:trace contextRef="#ctx0" brushRef="#br0" timeOffset="20667.98">13290 7119 1305 0,'15'43'34'0,"1"5"-17"0,4 18-14 16,1 11-1-16,7 9-2 0,11 18 2 15,5 20 0-15,11 19-1 16,5 18 1-16,9 15 1 0,6 15-9 0,13 17-6 16,10 14-7-16,2 16-16 0,11 10-9 15,-5 12-13-15,7 3-4 0,8 1 9 16,-9-4 16-16,0-14 15 0,-8-10 8 16,-3-26 5-16,-8-10 1 0,-8-19 4 15,-7-15 6-15,-14 1 7 0,-6-6 78 0,-8-3-60 16</inkml:trace>
  <inkml:trace contextRef="#ctx0" brushRef="#br0" timeOffset="21058.46">12231 7874 1585 0,'46'70'2'0,"-5"6"-44"0,8 28-8 0,-5 10 25 0,9 13 18 16,7 15-2-16,6 17-11 0,7 17-6 16,9 23-5-16,12 10-3 15,5 14-1-15,5 14-9 0,2 8-9 16,12 11 1-16,6 7 6 0,2 2 12 0,3 1 13 16,-2 0 8-16,0-4 5 0,-3 2 6 0,-1-7-1 15,-13 0-4-15,-4-9 1 16,-4-13-11-16,-12-19 44 0,-7-18-89 0,-12-17 54 15</inkml:trace>
  <inkml:trace contextRef="#ctx0" brushRef="#br0" timeOffset="21488.14">11082 8970 1113 0,'-1'-1'267'16,"1"3"-196"0,1 1-131-16,-3 10 66 0,0 6-7 0,4 18-4 15,8 13 3-15,10 20-6 16,11 15-3-16,12 13 1 0,17 16-1 16,12 14 3-16,8 17 2 0,6 14 1 0,7 17-1 15,11 7 0-15,5 12 0 0,6 11 2 16,1 3 3-16,0 3-1 0,5 5 1 15,0-1 1-15,-1 9-1 0,-5-4 1 16,-3-1 0-16,-4-1-1 0,-3-9 1 0,-10-2 0 16,-13-9 0-16,-9-9 3 0,-8-7-7 15,-4-16-25-15,-4-14 33 0,-7-11-170 16,-10-22 117-16</inkml:trace>
  <inkml:trace contextRef="#ctx0" brushRef="#br0" timeOffset="22611.81">12551 11837 1554 0,'3'22'63'0,"10"-12"-100"15,4 22-9-15,-38-94 43 0,14 49 11 0,7 13 0 16,1-1 2-16,-1 1 0 0,1 0-1 0,4-6 3 16,-1 4 5-16,4-3 7 15,2 0 10 1,1-1-1-16,0-1-5 0,3 1-8 0,-1 0-13 0,5 1-3 0,0 3-2 31,3 2-2-31,-1 1 0 0,1 5-5 0,3 1-6 0,0 5-5 16,1 3-1-16,-1 4 3 0,-4 4 2 0,-3 2 4 15,-9 5-1 1,-4 5 1-16,-4 0 1 0,-8 5-3 16,-1 0 0-16,-5-2 0 0,-3-7-2 15,-1-7 0-15,0-8 1 0,3-3-1 16,2-6 2-16,0-4 6 0,0-3 0 0,0-2 4 15,0-2 4-15,3-2 6 0,-1-5 6 16,-3-3 3-16,0-6 0 0,-1-2-2 16,3-5 1-16,3-2 4 0,3-3 2 15,3 0 5-15,3 3-4 0,0 1-3 16,0 5-2-16,2 2-4 0,1 3 4 16,1 5 2-16,1-2-4 0,4 5-6 15,5-4-7-15,1 3-8 0,2 1-5 16,4 0 0-16,-1 3-1 0,0 2 2 15,-1 2 5-15,-3 2 2 0,-3 1 0 0,-1 2 2 16,-3 2-4-16,-4 0-6 0,0 1-9 16,-4 0-17-16,-1 6-9 0,-5 3-4 15,-5 6 6-15,-4 5 12 0,-4-1 11 16,-4-2 6-16,1-4 2 0,0-4 3 16,-1-4 0-16,2-5 3 0,2-4 4 15,1-3-1-15,4-2 3 0,3-1 8 0,3 2 8 16,0-4 8-16,3 1 6 15,0 1-1-15,2-1 0 0,1 1 7 0,0-2 3 16,2 0 3-16,2-1 3 0,1 0-10 16,2-1-7-16,2-1-8 0,2-1-14 15,6-4-17-15,4 3-5 0,1 3-2 0,0 5 7 16,0 4 10-16,-3 2 2 0,1 5 0 16,-1 2-3-16,-2 3-5 0,-1 5-5 15,-3 0-11-15,-3 5-17 0,-6 1-4 16,-2 0-13-16,-3 0 4 0,-6-1 6 15,-1-2-6-15,-2-2 3 0,-1-5-3 16,1-1-7-16,0-4-8 0,-1-1-7 16,1-3-9-16,1-2-43 0,1-2-126 15,3-2-30-15,2 0 120 0</inkml:trace>
  <inkml:trace contextRef="#ctx0" brushRef="#br0" timeOffset="22974.43">12707 11944 372 0,'12'-5'121'0,"-10"43"1157"15,-1-46-177-15,-16-29-2793 32,15 39 1685-32,-1 1 1 0,1 0-1 15,-1 3 2-15,0 1 5 0,-1 4 9 16,-2 6 11-16,2 6 16 0,-1 7 6 16,-1 5 3-16,1 4-1 0,-1 6-12 15,-2 4-3-15,-1 7-7 0,-2 3-4 0,-1 8 0 16,-1 6-2-16,-3 11-3 0,-2 3-5 15,-8 8-1-15,0 3-3 0,0 3 0 16,-4 3 3-16,0 5-6 0,-7 9 34 16,-1 0 2-16,0 3-3 0,-1-7 7 15,5-9-32-15,1-6-2 0,-2-5-1 16,6-5 0-16,4-7-2 0,4-10 4 16,5-14 2-16,3-8-3 0,2-13-1 15,2-9-2-15,2-7-2 0,1-5 0 16,1-6 3-16,1-5-3 0,2-5 4 15,0 0-3-15,0 0-12 0,0 0-15 0,0 0-17 16,0 0-21-16,1-3 6 0,1-1 0 16,3-11-3-16,6-16-3 0,10-24 119 15,11-26-57-15</inkml:trace>
  <inkml:trace contextRef="#ctx0" brushRef="#br0" timeOffset="23637.81">12908 12311 1768 0,'0'2'14'0,"2"-2"-36"15,-2 4-28-15,-2 4 19 0,-2 9 19 0,-4 7 9 16,1 9 2-16,1 6-1 0,-1 3 2 16,2 6 1-16,0 4-1 0,1 5 2 15,3 2 0-15,1-2-2 0,3-3 0 16,-2-8 2-16,-1-8-2 16,0-9 0-16,0-6 1 0,0-5-1 0,0-6 1 15,2-2 1-15,-3-5-2 0,1-5 0 16,0 0-3-16,0 0-13 0,0 0-9 0,0-2-13 15,-5-4 0-15,3-6 6 0,-4-4 13 16,1-17 11-16,-5-13 6 0,-5-14 5 0,-1-14-7 16,-2-12-15-16,-2-7-6 0,0-3-5 15,-2 2 6-15,0 10 15 0,3 9 5 16,2 9 4 0,4 13 5-16,3 8 3 0,2 11 13 0,4 11 13 0,2 9 11 15,1 8 11-15,1 6-2 0,0-1-13 0,0 1-16 16,-3 1-18-16,-1 3-11 0,-5 5-4 31,-9 9 4-31,-5 7 1 0,-6 7 4 0,-4 0 4 16,-1 6 1-16,-5-1 2 0,-5 3 4 0,-5 4 2 15,-6 0 4-15,3 1 3 0,4-5-2 0,4-3-4 16,10-4-2 0,4-4 5-16,5-4 11 0,5-6 12 0,3-3 7 0,7-3 3 15,1-4-1-15,3-5-4 16,4 1 0-16,1-3-1 0,1-1-2 0,0-1 2 0,0 0 0 15,0 1-5-15,0-1-6 16,0 0-9-16,-1 1-11 0,1-1-6 0,0 0-4 16,1 0-3-16,0 0-7 0,3 2-17 15,-4-2-26-15,0 0-32 0,0 0-26 16,0 0-46-16,0 0-10 0,1 3 83 0</inkml:trace>
  <inkml:trace contextRef="#ctx0" brushRef="#br0" timeOffset="30926.8">16492 14873 892 0,'0'0'45'0,"2"0"17"0,-2 2-31 16,1-2-14-16,-1 0 6 0,0 1 6 15,0-1 0-15,0 1 8 0,0-1 8 16,0 0 8-16,0 0 7 0,0 0 1 16,0 0-13-16,0 0-15 0,0 0-16 0,0 1-15 15,0 0-3-15,0 4 0 0,-1-3-2 16,1 0 1-16,-2 3 2 0,1-2 0 15,1 1 0-15,0-1 2 0,0-1-2 16,0 0 4-16,-1 2 2 0,1-4 3 16,0 0 5-16,0 1 4 0,0 0-1 15,0-1-2-15,0 0-4 0,0 0-6 16,0 0-2-16,0 0-4 0,0 0-5 16,0 0-4-16,0 0-6 0,0 0-9 0,0 0-10 15,0 0-20-15,0 0-26 0,0 0 73 16,0 0-18-16</inkml:trace>
  <inkml:trace contextRef="#ctx0" brushRef="#br0" timeOffset="31371.8">17453 14868 1302 0,'0'0'69'0,"0"1"25"16,-1-1-44-16,1 0-16 0,0 0 3 16,0 0 1-16,0 0-2 0,0 0-3 15,0 0 0 1,0 0 4-16,0 0 4 0,0 0-6 0,0 0-7 0,0 0-12 15,0 0-11-15,0 0-3 0,1 1-2 16,-1-1-2-16,0 0-2 0,0 0-5 16,0 0-15-1,0 0-16-15,0 0-26 0,0 0-24 0,0 0-19 0,1 0 102 0,0 0-189 16,4-3 155-16</inkml:trace>
  <inkml:trace contextRef="#ctx0" brushRef="#br0" timeOffset="31824.28">18573 14797 936 0,'0'0'160'15,"1"1"200"-15,-1-1-239 0,0 0-86 16,0 0 9-16,0 0 7 0,0 0 4 16,-1 0-5-16,1 0-5 0,0 0-10 0,0 0 1 15,0 0 3-15,0 0-5 0,0 0-2 16,0 0-9-16,0 0-11 0,0 0-5 16,0 0-7-16,0 0-9 0,0 0-6 15,0 0-9-15,0 0-9 0,0 0-9 16,0 0-18-16,0 0-23 0,0 0-23 0,0 0-18 15,0 0-8-15,3-7 706 16,7-5-440-16</inkml:trace>
  <inkml:trace contextRef="#ctx0" brushRef="#br0" timeOffset="32286.47">19951 14767 1763 0,'8'5'104'16,"-7"-4"-74"-16,-1-1-29 15,-1 0-2-15,-8-4 0 0,7 4-2 16,2 0-5-16,0 0 0 0,0 0 3 16,0 0 3-16,0 0 2 0,0 0 1 15,0 0-1-15,2 0-1 0,-2 0 1 16,1 0-3-16,-1 0-1 0,0 0-5 16,0 0-8-16,0 0-11 0,0 0-23 0,0 0-29 15,0 0-31-15,2 0 197 0,-1-2-90 16</inkml:trace>
  <inkml:trace contextRef="#ctx0" brushRef="#br0" timeOffset="32726.74">20977 14709 1065 0,'-1'0'167'0,"-2"0"222"15,1 0-302-15,0 0-78 0,2 0 1 16,2 0 2 0,0 0 4-16,-2 0-5 0,0 0-4 0,0 0-1 0,0 0-4 15,1 0-1-15,0 0 1 0,-1 0-2 16,1 0 0-16,-1 0 2 0,0 0-5 15,0 0-8-15,0 0-9 0,0 0-14 16,0 0-22-16,0 0-18 0,1 0-19 16,-1 0-1-16,5 0-252 0,3-6 232 15</inkml:trace>
  <inkml:trace contextRef="#ctx0" brushRef="#br0" timeOffset="33012.08">21851 14811 1625 0,'19'5'201'0,"-20"-5"-155"15,1 2-78-15,0-2-11 0,-20-7-21 0,20 7-2 16,0 0-15-16,0 0-9 0,0 0 0 16,0 0 15-16,1 0 23 0,0 0 17 15,-1 0 13 1,0 0 5-16,1 0-3 0,-1 0 101 0,0-6-62 0</inkml:trace>
  <inkml:trace contextRef="#ctx0" brushRef="#br0" timeOffset="33328.32">22793 14800 1725 0,'0'0'77'0,"2"0"6"0,-2 0-77 16,0 2-48-16,0-2-5 0,-2 0 4 16,2 0 1-16,-1 0-2 0,1 0-6 15,0 0 3-15,0 0 11 0,0 0 11 0,0 0 15 16,0 0 8-16,0 0 1 0,0 0-3 15,0 0-12-15,0 0-19 0,0 0-25 16,0-2-12-16,3-7 268 0,4-5-160 16</inkml:trace>
  <inkml:trace contextRef="#ctx0" brushRef="#br0" timeOffset="33629.9">23901 14740 1695 0,'-1'0'113'15,"1"0"80"-15,0 0-140 16,0 0-61-16,0 0-12 0,0 0-16 0,0 0-21 0,0 1-27 15,0-1-18-15,0 0-13 0,0 0 15 16,0 0 24-16,0 0 22 0,0 0 24 16,0 0 12-16,0 0 5 0,0 0 5 15,0 0-1-15,3-7-9 0,8-5 708 16,11-14-504-16</inkml:trace>
  <inkml:trace contextRef="#ctx0" brushRef="#br0" timeOffset="33840.37">24743 14643 2142 0,'0'0'43'0,"-1"0"-45"0,1 0-57 15,0 0-46-15,0 0-14 0,0 0-22 16,0 0-13-16,1 2 17 16,0-2-207-16,4-2 222 0</inkml:trace>
  <inkml:trace contextRef="#ctx0" brushRef="#br0" timeOffset="34353.33">25298 13813 1413 0,'7'25'107'31,"-5"-20"-127"-31,-10-35-80 16,8 30 18-16,0 0-10 0,0 0 13 15,-4-1 37-15</inkml:trace>
  <inkml:trace contextRef="#ctx0" brushRef="#br0" timeOffset="34580.06">24409 13667 1972 0,'0'0'11'0,"0"0"-86"0,0 0-69 0,-2 0-35 16,1 0 15-16,-4 2 87 0</inkml:trace>
  <inkml:trace contextRef="#ctx0" brushRef="#br0" timeOffset="34833.12">23289 13610 1604 0,'2'11'2228'31,"-10"-19"-3567"-31,10 8-534 16,-38-3 2147-16</inkml:trace>
  <inkml:trace contextRef="#ctx0" brushRef="#br0" timeOffset="35055.48">22206 13803 1899 0,'0'0'11'0,"0"0"-84"16,0 0-64-16,-2 0-16 0,-7 0-7 0,-10 1 375 15,-11-1-169-15</inkml:trace>
  <inkml:trace contextRef="#ctx0" brushRef="#br0" timeOffset="35293.26">20820 13700 1829 0,'-1'0'19'0,"0"0"-74"0,-1 1-37 16,0-1-9-16,2 0 3 0,-5 0 22 15,-5 2-17-15,-13-1-29 16,-12-2-7-16,-4-5 58 0</inkml:trace>
  <inkml:trace contextRef="#ctx0" brushRef="#br0" timeOffset="35532.29">19919 13870 1422 0,'0'0'60'16,"0"0"31"-16,-1-2-185 0,-8 2-86 15,-11-2 90-15</inkml:trace>
  <inkml:trace contextRef="#ctx0" brushRef="#br0" timeOffset="35753.6">18721 13861 1360 0,'53'0'267'0,"-52"0"-235"16,-1 2-91-16,0-1-37 15,-56-1 18-15,51 1-1 0,-12 0-1 16,-9-2-169-16,-8-3 163 0</inkml:trace>
  <inkml:trace contextRef="#ctx0" brushRef="#br0" timeOffset="35959.65">17599 13848 1553 0,'0'0'0'0,"0"1"-53"0,-2 2-40 16,-9-1-16-16,-11 0 104 16,-12-3-13-16</inkml:trace>
  <inkml:trace contextRef="#ctx0" brushRef="#br0" timeOffset="36212.3">16484 13934 1721 0,'0'0'39'0,"-2"0"32"15,2 2-116-15,0-2 16 0,0-2 26 0,0 2-7 16,0 0-13-16,0 0-48 0,0 0-35 15,-1-5-6-15,-5-6 169 0,-8-13-57 16</inkml:trace>
  <inkml:trace contextRef="#ctx0" brushRef="#br0" timeOffset="36467.37">16244 12548 2075 0,'1'0'-82'16,"1"0"-110"-16,-2 0-22 0,-2 2 66 16,2-2 71-16,0 0 744 0,0 0-491 15</inkml:trace>
  <inkml:trace contextRef="#ctx0" brushRef="#br0" timeOffset="36716.6">17298 12577 2058 0,'19'8'225'15</inkml:trace>
  <inkml:trace contextRef="#ctx0" brushRef="#br0" timeOffset="36927.01">18469 12536 1675 0,'5'14'296'16,"19"-23"-763"-1,1 4 1057 1,18-6-438-16</inkml:trace>
  <inkml:trace contextRef="#ctx0" brushRef="#br0" timeOffset="37101.97">19782 12543 2027 0,'1'0'19'0,"-2"2"-89"0,0-2-79 16,1 0-28-16,0 1 4 0,9-2 643 15,7-1-361-15</inkml:trace>
  <inkml:trace contextRef="#ctx0" brushRef="#br0" timeOffset="37307.64">21036 12495 2084 0,'12'20'93'0,"-10"-19"-244"15,-2-1 7-15,4 0-51 16,-10-21 56-1,21 13 55-15,15-8 40 0</inkml:trace>
  <inkml:trace contextRef="#ctx0" brushRef="#br0" timeOffset="37499.24">22431 12342 2015 0,'2'0'44'0,"-2"-1"-54"0,2 1-58 15,0 0-43 1,0 0-12-16,-1 0-1 0,8-1 11 16,9-12 58-16</inkml:trace>
  <inkml:trace contextRef="#ctx0" brushRef="#br0" timeOffset="37721.18">23810 12311 1955 0,'0'-2'101'0,"0"2"76"0,0 0-297 0,1 0-59 16,-1 0-29-16,0 0 16 16,1-1 260-16,8-5-79 0</inkml:trace>
  <inkml:trace contextRef="#ctx0" brushRef="#br0" timeOffset="37944.17">25251 12202 2079 0,'0'0'-4'15,"0"0"-54"-15,0 0-79 0,1 0-17 16,-1 0 56-16,1 0 23 15,1-1-7-15,2-2 708 0,6-5-477 0</inkml:trace>
  <inkml:trace contextRef="#ctx0" brushRef="#br0" timeOffset="38214.14">25891 11159 1581 0,'0'0'577'0,"0"1"-684"0,0-1-73 16,0 0 7-16,0 0 30 0,-4 4 38 15,-8 0 44-15</inkml:trace>
  <inkml:trace contextRef="#ctx0" brushRef="#br0" timeOffset="38362.32">25537 11164 1446 0,'-1'1'51'0,"0"0"-26"0,-6 6-130 15,-10 5-68-15,-7 7 71 0</inkml:trace>
  <inkml:trace contextRef="#ctx0" brushRef="#br0" timeOffset="38579.96">24517 11121 2081 0,'-1'0'-40'0,"0"0"-86"15,-1 0-45-15,0 0 14 0,-14 2 735 16,-18 1-446-16</inkml:trace>
  <inkml:trace contextRef="#ctx0" brushRef="#br0" timeOffset="38786.41">22937 10883 2165 0,'-1'1'3'0,"0"-1"-107"0,-2 0-26 16,1 0-11-16,0 0-9 0,-15-1 21 15,-20-2 724-15,-13-6-467 0</inkml:trace>
  <inkml:trace contextRef="#ctx0" brushRef="#br0" timeOffset="38976.58">21445 10807 2038 0,'0'0'26'16,"-2"2"-70"-16,0-2-46 0,-3 3-13 0,-9 4-21 16,-12 4-11-16,-21 4 720 0,-14-2-466 15</inkml:trace>
  <inkml:trace contextRef="#ctx0" brushRef="#br0" timeOffset="39185.51">19423 10789 1807 0,'2'0'362'15,"-116"3"174"16</inkml:trace>
  <inkml:trace contextRef="#ctx0" brushRef="#br0" timeOffset="39389.73">17901 10927 2153 0,'0'0'-17'0,"-2"0"-111"0,-3 0-21 0,-3 0 4 16,-10 3-8-16,-13-2 103 0</inkml:trace>
  <inkml:trace contextRef="#ctx0" brushRef="#br0" timeOffset="39589.66">16863 10991 1417 0,'-1'0'128'0,"0"0"198"15,0 0-375-15,0 0-28 0,0 0-6 16,-1 0-19-16,1 0 4 0,-8-6 48 16</inkml:trace>
  <inkml:trace contextRef="#ctx0" brushRef="#br0" timeOffset="39816.21">16387 9818 1570 0,'0'0'90'0,"0"0"220"16,0-1-488-16,0 0-32 0,0 1 39 15,0 0 722-15,0 1-419 0</inkml:trace>
  <inkml:trace contextRef="#ctx0" brushRef="#br0" timeOffset="40022.47">17210 9618 1834 0,'-1'0'-50'16,"1"0"-104"-16,0 0-21 0,0-1-71 0,8-2 156 15</inkml:trace>
  <inkml:trace contextRef="#ctx0" brushRef="#br0" timeOffset="40243.54">18883 9530 2223 0,'2'0'-18'0,"-2"0"-149"16,0 0-51-16,0 2 8 0,1-2 23 15,8 0 686-15,8 3-379 16</inkml:trace>
  <inkml:trace contextRef="#ctx0" brushRef="#br0" timeOffset="40466.08">20474 9485 1780 0,'0'0'-23'0,"1"-2"-87"0,0 2-32 16,6-1 14-16,9-1 758 0,11-5-462 16</inkml:trace>
  <inkml:trace contextRef="#ctx0" brushRef="#br0" timeOffset="40671.23">22011 9637 1880 0,'1'0'-14'0,"-1"0"-98"0,0 0-43 16,0 0-10-16,4 0 764 0,4 3-447 15</inkml:trace>
  <inkml:trace contextRef="#ctx0" brushRef="#br0" timeOffset="40892.91">23622 9594 1695 0,'-1'-2'604'0,"1"1"-483"15</inkml:trace>
  <inkml:trace contextRef="#ctx0" brushRef="#br0" timeOffset="41130.69">24179 9248 1888 0,'0'0'-22'15,"-1"0"-123"-15,1 0-82 0,-3 2-4 16,-9 2 99-16</inkml:trace>
  <inkml:trace contextRef="#ctx0" brushRef="#br0" timeOffset="41353.46">23035 8514 1856 0,'-1'0'-63'0,"0"1"-87"0,-9 4-28 16,-7 2 60-16,-7 0 46 0,-4-1 7 16,-8-4 101-1,0-4-38-15</inkml:trace>
  <inkml:trace contextRef="#ctx0" brushRef="#br0" timeOffset="41547.1">21860 8391 1828 0,'-1'0'-50'15,"-5"0"-106"-15,-19 2-64 0,-17-1 14 0,-14 1 545 31,-8-3-281-31</inkml:trace>
  <inkml:trace contextRef="#ctx0" brushRef="#br0" timeOffset="41766.58">19989 8367 1888 0,'0'2'-34'16,"-2"-1"-109"-16,-7 2-38 0,-16 3 64 16,-12 4 51-16</inkml:trace>
  <inkml:trace contextRef="#ctx0" brushRef="#br0" timeOffset="41971.56">18738 8577 2089 0,'18'7'38'16,"206"79"-707"0,-546-144 560-16,230 48 791 15</inkml:trace>
  <inkml:trace contextRef="#ctx0" brushRef="#br0" timeOffset="42208.47">17549 8454 1648 0,'0'1'63'0,"-4"-1"138"15,-4 5-276-15,-9-1-9 0,-1 2 29 16,-4 0-18-16,-4-3-40 0,1-4-2 15,-6-10-264-15,-2-9 255 0</inkml:trace>
  <inkml:trace contextRef="#ctx0" brushRef="#br0" timeOffset="42378.28">17260 8037 1715 0,'1'0'-44'0,"-1"0"-83"0,2 0-26 0,-2 0 30 0,0 0 75 16</inkml:trace>
  <inkml:trace contextRef="#ctx0" brushRef="#br0" timeOffset="42588.26">18419 7568 1808 0,'11'57'-304'15,"-16"-91"286"1,8 15-119-16,3 19 153 16,3 0-40-16</inkml:trace>
  <inkml:trace contextRef="#ctx0" brushRef="#br0" timeOffset="42825.14">19122 7476 1698 0,'0'0'22'0,"0"0"-54"0,0 0-33 16,1 0-20-1,-1 0 7-15,2 0 12 0,4 1-9 0,8-1-9 0,8-3-6 16,7-3-8-16,8-5-16 0,-4-3-18 0,-3-2-20 15,-4-2 78-15</inkml:trace>
  <inkml:trace contextRef="#ctx0" brushRef="#br0" timeOffset="42998.85">20321 7603 1769 0,'4'0'3'0,"1"-1"-79"16,10 0-68-16,6-3 48 0</inkml:trace>
  <inkml:trace contextRef="#ctx0" brushRef="#br0" timeOffset="43205.59">21674 7543 1827 0,'6'22'186'15,"-16"-38"358"17</inkml:trace>
  <inkml:trace contextRef="#ctx0" brushRef="#br0" timeOffset="43436.52">20868 6700 1547 0,'13'20'431'0,"-13"-16"-454"15,-5-3-145-15,-4 2-66 0,-17-16 120 16,3 15 12-16,-13 5 754 0,-9-7-494 15</inkml:trace>
  <inkml:trace contextRef="#ctx0" brushRef="#br0" timeOffset="43618.6">19929 6744 1519 0,'0'0'54'16,"-3"1"79"-16,-6 4-277 0,-12 2-34 15,-9 2 48 1,-2-1 63-16,-3-1 80 0,-1-7-5 0</inkml:trace>
  <inkml:trace contextRef="#ctx0" brushRef="#br0" timeOffset="43792.64">19221 6626 1559 0,'1'0'40'0,"-1"0"-13"0,0 3-159 15,-6 4 713-15,-10 4-471 0</inkml:trace>
  <inkml:trace contextRef="#ctx0" brushRef="#br0" timeOffset="45680.9">15438 10199 1369 0,'8'1'300'0,"68"49"-261"16,-125-66-68-1,10-16-95-15,37 33 17 0,-7 1-11 16,-1 2-6-16,-8-2 266 0,-2-2-130 0</inkml:trace>
  <inkml:trace contextRef="#ctx0" brushRef="#br0" timeOffset="46205.98">15537 10765 1163 0,'-3'0'111'0,"3"0"113"15,0 0-161-15,3 0-54 0,-2 0-6 16,-1 0-7-16,-2 1-11 0,-1 0-13 15,2 0-11-15,-1 3-12 0,1-2-10 16,0 5-15-16,-5-4-18 0,0 7 131 16,-3-2-49-16</inkml:trace>
  <inkml:trace contextRef="#ctx0" brushRef="#br0" timeOffset="46777.41">15500 11834 1766 0,'0'0'0'0,"0"1"-58"0,-2-1-32 16,2 0-22-16,-2 4 12 0,-1 7 61 0</inkml:trace>
  <inkml:trace contextRef="#ctx0" brushRef="#br0" timeOffset="47157.89">15666 12626 1665 0,'28'2'73'0,"-7"0"-116"16,20 0-105-16,-106-7 201 15,39 6-210-15,16 3 661 0,-9 3-401 16</inkml:trace>
  <inkml:trace contextRef="#ctx0" brushRef="#br0" timeOffset="47443.02">14795 12331 1324 0,'0'0'123'0,"-1"0"180"15,1 0-298-15,-1 0-38 0,1 0-12 16,0 0-28-16,0 0-25 0,1 1-30 15,-1-1 288-15,-3-1-149 0</inkml:trace>
  <inkml:trace contextRef="#ctx0" brushRef="#br0" timeOffset="47695.54">14503 11272 1342 0,'27'18'444'15,"-48"-32"-658"16,19 14-109-31,-3 1 200 0</inkml:trace>
  <inkml:trace contextRef="#ctx0" brushRef="#br0" timeOffset="47943.64">14005 11737 1886 0,'32'21'59'15</inkml:trace>
  <inkml:trace contextRef="#ctx0" brushRef="#br0" timeOffset="48158.34">13943 12283 1253 0,'0'0'77'16,"1"0"91"-16,-5-4-266 0,-10-7-32 15,-15-8 776-15,-10-17-492 0</inkml:trace>
  <inkml:trace contextRef="#ctx0" brushRef="#br0" timeOffset="48343.71">13185 11816 1700 0</inkml:trace>
  <inkml:trace contextRef="#ctx0" brushRef="#br0" timeOffset="59608.61">13579 10965 925 0,'0'0'90'0,"-1"0"147"15,-1 0-223-15,2 0-7 0,0 0-4 0,0 0 0 16,1 0 0-16,-1 0-2 16,0 0 1-16,0 0 3 0,0 0 7 15,0 0 8-15,-2 0 12 0,2 0 4 0,0 0-1 16,-2 0-3-16,2 0-9 0,-3 3-8 16,3 4-3-16,0 4-5 0,-3 7-1 15,0 9 1-15,-1 6-1 0,3 7 2 16,0 11 1-16,1 6-1 0,1 12-2 15,0 9 1-15,2 6-3 0,2 9 1 16,-1 3 0-16,3 5-3 0,3 5 2 16,6 6 1-16,5 2-2 0,2 0 1 0,0-4 5 15,-3-4 4-15,0-12 10 0,0-1 9 16,-2-8-3-16,0-10-1 0,-7-11 2 16,-4-12 0-16,-4-12 5 0,-2-10-6 0,0-3-13 15,0-5-9-15,-1 1-4 0,0-5-2 16,0-5 1-16,0-4 3 0,0-5 0 15,0-4 5-15,0 1 6 0,0 0-2 16,0 0 0-16,0-1-4 0,0 0-5 16,0 0 0-16,-1 0 1 0,0 0 0 15,0 0 0-15,-5 2 2 0,2-4-3 0,-5 2 0 16,-8-1-1-16,-1 1-2 16,-4 1 1-16,-4 2 1 15,-3 0-3-15,-7-2 1 0,-5 1 1 0,-1 1-2 0,-10-3 2 16,-10 2 0-16,-7-1-2 0,-6-1 0 15,2 1 0-15,1 0-1 0,3-1 1 16,-8 0 1-16,-8-2-2 0,-1-1 0 16,-3 0 1-16,1-1-1 0,5-1 0 15,2-2 1-15,-6 1-1 0,-3-2 0 16,2 2 0-16,-3 1-1 0,8 0 0 16,7-1 1-16,-1 3-2 0,4 1 1 0,0 2 1 15,2 2-2-15,5 3 2 0,9-2 0 16,4 1 0-16,7-1 0 0,7 1 1 15,0 0-1-15,3-2 1 0,4 0 2 16,2-2-3-16,7 0 2 0,8 0 5 0,5-1 0 16,4 1 6-1,6 0 8-15,-1 0 0 0,1 0 2 0,0 0 2 0,-1-5-7 16,3-6-7-16,5-5-2 16,3-12-6-16,7-15-3 0,3-12 4 0,1-15-2 15,-3-8 0-15,-4-7 1 0,-5-3-3 0,1-7 2 16,-6-4-2-16,1-5 1 15,-2-10-6-15,-1-5-6 16,3-6-8-16,-7-1-9 0,-5 3-1 0,-4 4 0 0,-3 7 4 16,2 8 2-16,-1 4 0 0,-6 9-7 15,3 4-9-15,-1 6-3 0,1 11 7 16,6 9 12-16,1 17 13 0,4 13 19 16,3 13 13-16,2 9 1 0,0 8 10 15,0-1-6-15,1 1-14 0,2-1-6 16,0 3-12-16,4 4-8 0,5 4 3 0,5 0 3 15,6 5 3 1,8 2 2-16,-2-1 2 0,1-2-2 0,-3-3 0 0,2-1 0 16,5-1-2-1,4-2 4-15,4 0 7 0,7-3 4 0,5 0 6 0,9 0-1 0,9-2-8 16,-1 1-3-16,5 0-1 0,2-6-3 16,5 3 3-1,16 4 1-15,4 0-5 0,2 1 1 0,-2 0 0 0,-6-2-2 16,9-1 2-16,6 1 2 0,1 2-3 0,-4-2 0 31,-15 4 0-31,-8-1-1 0,2 2 2 16,-11-3 0-16,-6 0 1 0,-18-2 0 0,-19-1-5 0,-10 1 12 0,-9 0 5 15,-6 0 7 1,-8-2 9-16,1 0-12 16,4 2 0-16,-6-2-7 0,0 0-5 15,0 0-2-15,0 0-4 0,-1 0-1 16,1 0 1-16,-5 1-2 0,5-1 0 0,0 0 2 15,-1 0-3-15,1 0 2 16,-1 0 0-16,1 0-6 0,-1 0-10 0,0 0-16 16,1 0-19-16,0 0-26 0,0 0-49 15,0 0 650-15,0 0-417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09:02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5353 12363 1044 0,'0'0'3'15,"0"1"4"-15,0 1-1 0,0 1 0 0,0 5-2 0,-1 1-1 32,-1 7 0-32,-1 4-3 0,1 3 0 0,0 13 0 0,-1 11-2 0,0 13 2 15,-2 14-1-15,1 17-1 0,0 21 2 16,0 20 0-16,-1 23 0 16,-2 23 2-1,-2 15-1-15,-3 23 1 0,-3 13 1 16,-1 20-6-16,-3 10-12 0,0 8-11 0,-4-1-5 15,0-12 6-15,5-12 7 0,1-35 36 16,8-19 27-16,4-30 17 0,-1-28 12 16,3-20-25-16,-4-20-21 0,-3-14-15 0,2-10-9 15,2-5-1-15,0-8 0 0,3-10-1 16,2-13 1-16,-2-12-15 0,3-9-24 16,0-9-144-16,9-6 114 0</inkml:trace>
  <inkml:trace contextRef="#ctx0" brushRef="#br0" timeOffset="379.11">5702 12721 1293 0,'4'24'175'16,"6"40"-90"15,-6-2-85-31,0 20 0 16,-2 18 0-16,0 19 0 0,-1 23 1 0,-1 19-1 15,-2 27 0-15,-1 21-14 0,-6 19-21 16,-1 25-24-16,-3 8-28 0,-3 11-5 15,3-2 9-15,-2-4 23 0,3-13 27 16,2-10 18-16,4-19 19 0,3-31 19 16,1-14 21-16,2-33 14 0,0-22-4 0,-1-23-18 15,-3-20-17-15,5-18-14 0,-3-15-2 16,2-13 1-16,0-16-9 0,-3-10-28 16,3-8 23-16</inkml:trace>
  <inkml:trace contextRef="#ctx0" brushRef="#br0" timeOffset="746.64">6330 13271 1700 0,'21'36'43'0,"-4"-2"-26"0,-3 9-15 15,-6 2-2-15,0 10 1 0,-3 14-1 16,0 8 2-16,-4 20 0 0,-3 23-1 16,-4 24 1-16,-4 15 0 0,-1 15-1 0,-1 3 4 15,0 7-13-15,-4 20-22 0,-4 19-38 16,-6 26-49-16,-10 17-30 0,-2 15-30 15,-1-7 24-15,5-17 52 0,13-34 82 16,9-52 87-16,12-38 37 0,5-44-5 0,1-22-38 16,-2-15-40-16,-1-13-35 0,0-7-25 15,-3-13-24-15,2-7-10 0,-2-11 492 16,3-4-318 0</inkml:trace>
  <inkml:trace contextRef="#ctx0" brushRef="#br0" timeOffset="1062.79">6978 13601 1649 0,'25'59'46'0,"-7"-4"-21"0,0 6-16 15,-7-3-4-15,-2 5 1 0,1 3 0 16,-4 9 0-16,3 12-4 0,-6 13-1 16,-1 14 0-16,2 19-1 15,-6 16 1-15,0 18 0 0,-7 20-1 0,-9 8-1 0,-3 19-10 32,-7 0-12-32,0-5-6 0,2-4-2 15,3-29 8-15,3-20 10 0,5-26 8 16,5-26 3-16,2-15 4 0,2-18-11 15,0-12-35-15,0-10-43 0,-2-7 102 16,0-3-44-16</inkml:trace>
  <inkml:trace contextRef="#ctx0" brushRef="#br0" timeOffset="1392.62">7671 13950 1654 0,'8'50'42'0,"-1"0"-26"0,-2 14-16 15,-1 7 0-15,-4 17 0 0,0 14 1 16,-6 19 1-16,-3 17-1 0,-3 17 0 15,-5 14 2-15,-7 16-2 0,-6 12 0 0,-6 6 1 16,-3-3-12-16,-1-1-7 0,5-19-9 16,3-19-6-16,6-17 8 0,3-20 6 15,5-15 7-15,6-16 7 0,7-15 3 16,4-18 0-16,1-16-2 0,3-9-15 16,2-6-28-16,1-7-40 0,2-3-54 15,2-7 73-15</inkml:trace>
  <inkml:trace contextRef="#ctx0" brushRef="#br0" timeOffset="1708.59">8419 14385 1487 0,'5'1'117'0,"-1"3"108"0,1 1-170 16,-2 3-54-16,2 3-3 0,-2 12-1 16,1 19 0-16,0 29-1 0,-4 31 1 0,0 28 1 15,-4 25 1-15,1 11 0 16,-3 14 1-16,-1 11 1 0,-5 4-5 0,-7 18-13 16,-5 4-19-16,-7 7-21 0,-5 4-19 15,-3-7-10-15,2-3 12 0,1-25 20 16,8-27 24-16,10-30 30 0,8-35 10 15,9-28 3-15,1-21 1 0,4-21-6 16,1-13-18-16,-3-8-41 16,5-10 58-16,6-11-26 0</inkml:trace>
  <inkml:trace contextRef="#ctx0" brushRef="#br0" timeOffset="1945.48">9280 14803 1699 0,'30'137'35'0,"-10"-3"-35"0,-4 25-3 0,-12 0-2 15,1 6 4-15,-3 6 1 0,-2 24-2 16,-2 1-4-16,-7 8 0 0,-4 2-13 15,-3-15-25-15,-5 0-39 0,-4-8 102 16,-6-15-44-16</inkml:trace>
  <inkml:trace contextRef="#ctx0" brushRef="#br0" timeOffset="2250.01">10133 15903 1498 0,'66'224'49'0</inkml:trace>
  <inkml:trace contextRef="#ctx0" brushRef="#br0" timeOffset="2474.78">10507 15791 1251 0,'9'97'50'0,"-4"2"4"0,-3 29-33 15,-7 6-18-15,0 13-1 0,-2 12 1 16,-1 6-1-16,-2 6 0 0,-2 3-1 16,-4-7 1-16,-5 1 1 0,-5-8-7 15,-1-12-23-15,-2-16-17 0,-2-15 20 16</inkml:trace>
  <inkml:trace contextRef="#ctx0" brushRef="#br0" timeOffset="2739">11170 16587 1507 0,'5'235'39'0,"-3"-36"-24"16,-7 0-9-16,-5-46-4 0,0-13 2 16,0-9-10-16,-3-14-15 0,1-6-16 15,1-14-12-15,3-14-7 0,5-11-12 16,1-10 18-16,2-9 20 0</inkml:trace>
  <inkml:trace contextRef="#ctx0" brushRef="#br0" timeOffset="3008.58">12292 16954 1080 0,'36'138'130'0,"-9"-9"196"0,-10 17-291 16,-15-5-32-16,-4 9-1 0,-6 1-1 16,-2 4 1-16,-3-1-4 15,-1-12-5-15,-3-7-10 0,0-16-13 0,1-16-25 16,2-7-40-16,0-16 265 16,4-12-154-16</inkml:trace>
  <inkml:trace contextRef="#ctx0" brushRef="#br0" timeOffset="3264.35">12864 17147 1575 0,'29'84'49'16,"-12"-1"-1"-16,-10 24-44 16,-7 9-4-16,-6 14-1 0,-2 15 1 0,-2 7-6 0,0 3-6 15,-6 0-15-15,-2-9-28 0,-1 1-36 32,-6-10 321-32,-1-6-195 0</inkml:trace>
  <inkml:trace contextRef="#ctx0" brushRef="#br0" timeOffset="3833.74">10172 15466 833 0,'25'27'63'15,"-7"-7"51"-15,0-4-52 0,-11-6-9 16,1-2-8-16,-2-2-8 0,0 2-8 15,-1-1-6-15,-3 3 4 0,0 3-1 0,-1 4-5 16,1 5-7-16,-2 7-6 0,-3 6-5 16,-6 12-1-16,0 11-1 15,-7 14 0-15,-3 20-1 0,-4 16 1 16,-5 9-1-16,0 4 0 0,-2-1 1 0,3 4-1 16,-2 1 0-16,-2 3 0 15,-4 9 0-15,-4 1 2 0,-2 1-4 0,4-2-4 16,7-8-1-16,6-13-1 0,12-16 4 15,4-21 4-15,3-21 0 0,2-20 0 0,1-15 2 16,1-5-11-16,0-6-30 0,1-2-28 16,-4-1-171-16,2-1 146 0</inkml:trace>
  <inkml:trace contextRef="#ctx0" brushRef="#br0" timeOffset="4499.97">4512 12138 1408 0,'4'0'58'0,"-2"-2"5"0,2 1-25 16,-4 0-7-16,2 1-7 0,0 0-7 15,-2 0-11-15,0 0-10 0,0 4-8 16,1 3 0-16,-1 11 1 0,-3 16 7 16,-3 18 1-16,0 19 1 0,-3 17 1 0,1 18 1 15,0 10 0-15,-2 17 0 0,0 19 0 16,-8 12 0-16,-1 30-17 0,-4 16-24 16,-5 26-35-16,-1 21-38 0,-5 18-48 15,-2 19 87-15</inkml:trace>
  <inkml:trace contextRef="#ctx0" brushRef="#br0" timeOffset="4595.25">4096 16505 1195 0,'25'186'155'16,"-24"-7"-108"-16,-3-64-62 16,-7-26-13-16,-19-27-37 0,19-28 7 15,3-18-192-15,0-11 171 0</inkml:trace>
  <inkml:trace contextRef="#ctx0" brushRef="#br0" timeOffset="4944.14">3550 11588 1770 0,'9'63'46'0,"-3"0"-25"0,-2 19-18 16,-2 5-1-16,1 13 0 0,1 15-1 16,2 21 0-16,0 27 1 0,-2 25-1 15,-1 33 0-15,-3 27-14 0,-3 25-34 16,-4 33-45-16,-6 15-52 0,-6 19-33 16,-3-4 4-16,2-26 39 0,3-33 85 0,11-47 94 15,2-50 63-15,5-39 10 16,4-37-29-16,-3-22-69 0,-2-5-78 0,-5-5-32 15,-8-2-154-15,1-8-66 0,1-17 170 16</inkml:trace>
  <inkml:trace contextRef="#ctx0" brushRef="#br0" timeOffset="5294.3">2774 10716 1673 0,'-2'93'41'0,"-1"7"-32"0,-5 31-3 0,1 13-3 0,2 14 10 16,2 14 8-1,3 19 1-15,0 16 0 0,0 19-10 0,-3 22-8 0,-3 18-3 16,-4 17 1-16,-6 14-15 16,-6 17-21-16,-6-1-22 0,-6 2-13 15,-1-20 14-15,2-25 18 0,3-31 25 16,9-45 24-16,5-33 7 0,5-28 1 0,1-24 2 16,-1-7-29-16,-3-13-31 0,-7-11-35 0,-3-8-33 15,-3-14 2-15,0-8 49 16,0-12 23-16</inkml:trace>
  <inkml:trace contextRef="#ctx0" brushRef="#br0" timeOffset="5626.03">1811 10177 1529 0,'1'23'51'16,"0"16"-4"-16,0 25-31 0,0 23-14 16,1 18 0-16,2 17 10 0,4 11 14 15,3 11 11-15,0 15 6 0,4 16-6 0,-4 11-12 16,-3 21-12-16,-2 20-6 0,-4 12-4 15,-6 18-3-15,-5 9-9 0,-5 3-12 16,-7-2-15-16,-2-6-25 0,-1-6-14 16,-3-10-9-16,3-15 6 0,-1-14 26 15,3-28 23-15,4-29 20 0,4-29 8 16,4-28 1-16,1-18-34 0,1-12 558 0,-1-11-391 16</inkml:trace>
  <inkml:trace contextRef="#ctx0" brushRef="#br0" timeOffset="6005.76">1188 9954 1346 0,'0'0'39'0,"0"3"-16"0,-3 4-9 0,-5 10-8 16,-5 15 10-16,-3 16 8 0,-1 19 6 15,2 21-1-15,6 19 2 0,5 14 2 16,2 16 0-16,2 19-2 16,3 18-8-16,2 25-10 0,1 23-6 0,1 25-4 15,-1 25-2-15,-4 17 1 0,-4 5-6 16,-6 4-10-16,-5-13-4 0,-5-15-1 15,-1-27 5-15,-1-33 9 16,4-25 5-16,3-33 0 0,1-18-1 0,-2-19 1 16,-3-12-5-16,-2-5-4 0,2-8-4 0,-1-10-2 15,6-8-4-15,2-12-10 0,2-13-17 16,4-8-37-16,0-8 23 0,2-4 20 16</inkml:trace>
  <inkml:trace contextRef="#ctx0" brushRef="#br0" timeOffset="6639.75">4641 13216 930 0,'0'0'73'16,"0"0"40"-16,0 0-35 0,0 0-44 0,0 0-6 0,-1 0-6 0,0 0-4 15,0 1-5 1,1-1-5-16,0 0-5 0,0 0-3 0,-3 1-2 0,0 2-1 15,-2 8 1-15,-5 7 1 0,-1 13 1 16,-6 16 1-16,-3 21-1 0,0 20 0 16,-2 18-3-1,-1 19-1-15,-6 18 2 16,-4 10 0-16,-2 11 2 0,-3 14 0 0,0 0 0 16,-3 7 0-16,1 10 0 0,3-11 0 15,2-2 0-15,5-1 0 0,2-9-1 16,4-4 1-16,7 1 0 0,2-14 0 15,4-13 0-15,4-10-2 0,1-12 9 16,7-16 12-16,4-10 16 0,2-16 7 16,2-16-2-16,-2-16-5 0,0-11-10 0,-3-9-3 15,-1-8-4-15,0-6-7 0,0-4-3 16,0-5-10-16,-2-3-16 0,-1 0-20 16,0 0-28-16,1 0-20 0,-1 0 54 15,1-5 0-15</inkml:trace>
  <inkml:trace contextRef="#ctx0" brushRef="#br0" timeOffset="18998.29">13040 5557 444 0,'20'1'-90'0</inkml:trace>
  <inkml:trace contextRef="#ctx0" brushRef="#br0" timeOffset="19358.16">13032 5568 839 0,'0'0'98'0,"1"0"62"0,0 0-39 16,-1 0-60-16,-1 0-21 0,1-1-15 16,-3 1-14-16,4 0-4 0,-1 0 5 15,1 1 0-15,-1-1 1 0,-4-3 0 16,-4 0-5-16,-4 1 2 0,-1 0 1 0,-4 1 2 16,-1 1-2-16,-5 0-4 0,-3 0-3 15,-6 0-4-15,-3 0 0 0,2 0 0 16,-1 1 0-16,4-1 0 0,5 0 0 15,1 0 1-15,4 1 1 0,5-2 0 16,0 1 0-16,5-1 1 0,1-1-3 16,-1-1 2-16,0 0-3 0,-5 0-5 15,0-1-2-15,-3 1-3 0,-2-3 3 0,3 3 4 16,-1-4 3-16,3 3 1 0,5 1 0 16,-1 0 0-16,2 2 0 0,2-1-1 15,0 2-2-15,6 0-1 0,0 0-4 16,-1 0-4-16,1 0-7 0,1 0-6 15,-2 3-2-15,2-3-4 0,1 1 8 0,1 0 2 16,3 0 6-16,3 2 9 0,1-1-2 16,13 0 0-16,11-1-10 15,7-1-11-15,14 0-95 0,4-5-94 0,6 0 121 16</inkml:trace>
  <inkml:trace contextRef="#ctx0" brushRef="#br0" timeOffset="20042.68">16522 5622 1366 0,'-3'0'2'15,"1"0"-49"-15,-2 0 12 0,0 0 34 0,0 0 2 0,-3 0-2 16,-2 0 0-16,-4-1 0 0,-6 1 1 0,-2-4 0 16,-1 3 2-16,1 0-2 0,-3 0 2 15,-3 1 6-15,-4 0 2 0,-2 0 5 16,-3-1-4-16,2 0-3 0,-2-3-2 0,0 1-3 31,3 2 0-31,-3 0-1 16,1-1 0-16,2 2 0 0,2-2 1 15,5 0 1-15,5 2-2 0,4 0 1 16,5 0 0-16,5 1 0 0,1-1 0 0,3 0 2 16,3 0-1-16,-2 1-1 0,2-1-6 15,0 0-6-15,0 0-2 0,0 0-2 16,0 0 7-16,0 2 4 0,1-2 3 15,0 0 4-15,2 0 2 0,3-2-1 16,5 0 0-16,8-1-1 0,9 1-2 16,9 0-2-16,3-1 0 0,-1-1 0 0,-3-1 0 15,-4 0 0-15,-1 2 0 0,-2 2-1 16,0 0 0-16,4 2 1 0,0-1-1 16,2 1 0-16,-2 3 0 0,-6-2 0 15,-6 1 0-15,-3 1 0 0,-1-2-2 16,-1-1-8-16,-1 0-17 0,1-1 203 0,1 0-138 15</inkml:trace>
  <inkml:trace contextRef="#ctx0" brushRef="#br0" timeOffset="27909.5">8852 11153 931 0,'0'-4'98'0,"1"-4"135"0,0-4-203 15,3-3-29-15,0-1-1 0,-1-4 1 16,6 0 4 0,-2-1 4-16,3-3 4 0,1 0 2 0,0-3 2 0,3 1 2 31,0-6 1-31,4-1-2 0,5-2-3 0,5-3-7 16,9-2-4-16,6 0 0 0,8-1-2 15,7 3 2-15,1 3 0 0,5 3-5 16,5 4-8-16,5 2-7 0,10 10-2 15,8 9 0-15,0 7 7 0,5 11 5 16,-6 9-7-16,4 5 2 0,5 8-5 0,5 12-6 16,-1 8 2-16,-6 8 3 0,-5 12-2 15,-4 5 5-15,1 6 4 0,-7 5-1 16,-11 3 6-16,-9 3 3 0,-17 3 3 16,-8 6 1-16,-3 1 0 15,-11 12-2-15,-5 6 1 0,-7-1 2 0,-12-2 7 16,-14-10 7-16,-10-13 7 0,-14-7 5 15,-10-5-2-15,-9-5-3 0,-13-3-9 16,-12-9-7-16,-5-11-6 0,-3-11-4 16,2-11-2-16,4-8-4 0,-14-14-1 15,-6-8 3-15,-6-13-2 0,-5-12 3 0,10-13 0 16,-10-12 0-16,2-12 1 0,-1-10 2 16,1-9 2-16,6-3-2 0,-4-3 1 15,3-4-2-15,4 1 1 0,9-5 1 0,18 2 1 16,3 2 4-16,6 1 8 15,6 3 8-15,4 2 7 0,12 3 7 0,10 6 4 16,10 3 8-16,12 8 15 0,5 3 14 16,7 7 14-16,8 3 2 0,4 3-4 15,10-1-12-15,12-6-20 0,12-6-18 0,19-13-29 16,12-7-21-16,12-6-13 16,7 1-3-16,0 10 9 0,10 8 10 0,2 9 5 15,3 3-1-15,3 1-12 0,8 5-9 16,1 7-5-16,2 13 4 0,-9 14 15 15,-14 8 10-15,-2 9 5 0,-1 10 2 16,2 8-16-16,3 13-10 16,-3 12-7-16,0 5-5 0,7 17 10 0,-3 11 8 15,-5 14 4-15,-7 11 2 0,-15 7 1 16,-11 9 1-16,-8 0-1 0,-11 10 1 16,-11 4 0-16,-13 3 1 0,-14 2-1 0,-14-1 2 15,-12-7-1-15,-14-7-1 0,-7-14 2 16,-12-15 2-16,-5-11 2 0,-10-11 3 15,-10-12 3-15,-11-11 1 0,-12-14 0 16,-2-13 0-16,-2-10 3 0,5-14-1 0,-3-9-1 16,-8-12 1-16,1-12-4 0,-6-13-3 15,6-13-3-15,-2-8-3 0,1-11-4 16,4-7-5-16,4-1-8 0,10-10-13 16,0-1-8-16,3-1-6 0,3 2-1 15,9 0-5-15,16 10-12 0,13 6 465 0,12 10-304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56:49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10721 6715 1725 0,'-2'0'3'0,"2"0"-53"16,-2 1-15-16,0-2 11 0,1 1 32 0,0 0 26 16,0 0 11-16,1 0 5 0,-3-2 8 15,0 0 3-15,-4-3 1 0,-2-4 2 0,-2-5-6 16,-5-1-6-16,-2-4-1 0,-1-5-6 15,-3-6-1-15,-1-4-3 16,-1-3-6-16,-2-5-1 0,-3-3-2 16,-4 2-2-16,0-2 2 0,-1 1 0 0,2-1-2 15,2 2 1-15,-1-2 0 0,0-1-1 16,1 1 0-16,-2 3 1 0,1 7-1 16,0 0-1-16,5 9 2 0,2 3-2 15,5 5 0-15,4 6 0 0,3 3-2 16,2 4-1-16,1 0-1 15,-1 2-3-15,0 2-2 0,-2 1 0 0,3 0-2 16,2 4 1-16,-5 4 2 0,-3 6 4 0,-8 6 2 16,-5 9 3-16,-7 8 1 15,-1 7 0-15,-4 1 1 0,-2 2-2 0,3 1 2 16,-7 1 0-16,2-2-1 0,3-1 1 16,1-5 0-16,9 0-2 15,3-6 1-15,3-3 1 0,3-3-1 0,5-4 2 0,5-4 0 16,2 1 1-16,2-9 0 0,1-1 0 15,1-5-2-15,3-2 2 0,0-3 1 16,3-1 1-16,0-1 2 0,-1-1 3 16,2 0-2-16,-1 1-3 0,2 0-5 0,-2 0-10 31,0 0-11-31,3-3-9 0,3-2-6 0,6-6-9 0,0-8-16 0,8-7-23 16,6-9-24-16,2-1-1 15,0 1 23-15,-3 4 32 0,-2 1 31 0,-2 4 17 16,1-5-2-1,1-1-9-15,-3-1-16 0,-2 0-9 0,-4 2 3 16,-2 7 10-16,-2 1 21 16,0 5 16-16,-2 2 6 0,-2 2 5 0,0 3-1 0,-3 2-8 15,0 0-3-15,4 5-2 0,-2-1-5 16,1 1 0-16,2 2-1 0,-2 0-1 16,2-2 1-16,0 0 4 0,0 1 9 15,-2 1 13-15,-1 0 14 0,0 1 11 16,-5 1 4-16,1 0 2 0,0 0-4 0,-1 0-4 31,0 0-4-31,0 0-7 0,0 0-5 0,0 0-6 0,0 0-10 0,1 0-8 0,1-1-5 16,-2 1-5-16,0 0-1 0,0 3-2 15,0 0-2-15,0 0-1 0,2 0-1 32,-2 4 0-32,1 4 0 0,0 6 4 0,1 8 0 15,3 4 1-15,2 7 3 0,0 2-1 16,0 5 1-16,1 4 1 0,-4 1-1 15,6 5 0-15,-2 6 5 0,0 2 3 16,1 8 3-16,-2 4 3 0,1 2-1 16,0 1 1-16,-2 2 4 0,0 3-1 0,-4 6 3 15,1 3 1-15,1 7 0 0,-2-1 0 16,0 6-3-16,1 5-5 16,-2 7-4-16,1 3 2 0,2 6 8 0,1 5 0 15,3 7 12-15,0 10 10 0,3 13 6 16,4 10 4-16,0-1-12 0,2-10-16 15,0-17-17-15,-1-17-5 0,-5-3 0 16,1 4 1-16,-2 2-3 0,-1 11 1 16,1 5 1-16,-1 0-1 0,-2 0 0 0,-3 1 1 15,-3-3-1-15,-2 4 0 0,-5-3 0 16,0 1 0-16,0 3 0 0,-2 5 1 16,2 2-1-16,-2 6 0 0,1 1 2 15,2 3-2-15,-4 4 13 0,-3 17-21 16,0 20-10-16,-2 5-5 0,4-6-1 15,3-21 27-15,3-29 10 0,3-15 7 0,-2 0-13 16,0-1-6-16,-4 5-4 0,-2 17 7 16,0 8-5-16,0 7-3 0,3-7 9 15,2-19 6-15,4-21 12 0,2-14 0 0,0 3-5 16,-2 7-23-16,-1 18-9 0,-2 11-3 16,1 1 12-16,3-5 34 0,1-17 25 15,2-17 16-15,1-19-15 0,-3-18-23 16,0-13-22-16,0-10-13 0,-2-2-4 0,-4 0-10 15,2-1-5-15,-1 4 0 0,-2-6 4 16,2-5 8-16,-3-6 8 0,3-6 2 16,-2-4-1-16,2-1-3 0,-1-5 1 15,1-2-3-15,1-2 5 16,-2-3 1-16,-1-2 0 0,4-2 1 0,0-1-3 16,-1-3-7-16,2-1-4 0,0 2-2 15,0-1 0-15,2 1 5 0,0 1 3 16,-2-1-1-16,2 0 4 0,-1-2 1 15,-1 2-1-15,1 1 3 0,-1 0 0 16,3 3 0-16,0 1 0 0,0-1 1 16,0 0-1-16,-2-2-1 0,-1-2-3 15,0-2-6-15,1 1-1 0,-1-4-1 0,0 0 3 16,0-1 3-16,1 2 2 0,-1-1-5 16,0-2-7-16,0 0-11 0,-1 1-10 15,2-1-10-15,-1 0-6 0,0 0-10 0,0 0-8 16,1 0-12-16,-1 0-19 0,0 0 18 15,2-9-57-15,-1-11 85 16</inkml:trace>
  <inkml:trace contextRef="#ctx0" brushRef="#br0" timeOffset="1662.16">7460 15721 1616 0,'0'5'121'0,"-1"-3"136"0,1 0-285 16,0-2-35-16,0-2-1 0,0 2 15 15,1 0 23-15,-1 0 4 0,2 0 2 16,2 0 2-16,4 0 0 0,4-1 9 16,5 0 10-16,6 0 12 0,0 0 11 0,3 0 3 15,-2-1-2-15,2 2-6 16,3 0 0-1,-3 0-4-15,3 0-1 0,2-3-1 16,0 0-2-16,7 0 0 0,3 0 1 16,6 2-3-16,2-1-3 0,11-1-3 15,4 3-3-15,2-3 1 0,5 1 1 16,-1 0-2-16,3 0 2 0,5 1 0 16,9-2-1-16,4 3 0 0,6 0 0 15,-1 0-1-15,-2 3 0 0,10-2 1 16,2-1 0-16,5 3 0 0,5-2 1 15,-5-2-2-15,5-2 0 0,8-2 1 0,4-2 9 16,9 2 14-16,6-2 0 0,0-1-4 16,-3-1-10-16,1 2-9 0,-4-3-1 15,-2 1 0-15,3-1 2 0,2 0-2 16,1 0 1-16,0-1 0 0,7 0-1 16,6 2 2-16,3-3-1 0,12 2 3 0,11 0 1 15,0 1-1-15,2 2-2 0,7 2-3 16,-14 1 0-16,-6 4-3 0,8 0 12 15,-7 0 9-15,1 4 1 0,15-4 5 16,-10-4-9-16,6 3-8 0,13-3-2 0,-13 0-2 16,11 2 0-16,3-3 8 0,-7 5 10 15,11 0 5-15,-4 0 4 0,-4 5-6 16,12 1-7-16,-8-2-5 0,7 5-5 16,4-1-4-16,-8 1 0 0,9 1 0 15,-9-1-2-15,-2 1 0 0,9 2 0 16,-10-1 0-16,20 0 1 0,0-2 1 15,3 2-2-15,8-1 0 0,-14 0 1 16,8 1-1-16,-6 0 0 0,-2 0 1 0,2-2-1 16,-10 0 0-16,14-3 2 0,-6-3-2 15,8 2 1-15,-2-5 1 0,-12 0-1 16,8-3 1-16,-15 0 1 16,1 1-2-16,1-4 1 0,-12 4 0 0,9-3-2 15,-8 1 1-15,-11-2 0 0,9 3-1 16,-15-3 1-16,-4 1 0 0,3 0-1 15,-13-2 0-15,-7 1 1 0,-5 2-1 0,-1-1 2 16,-8 0-1-16,-8-2-1 0,-2 2 1 16,-5 0-1-16,-5 2-1 0,-3 0 0 15,-5-1 1-15,-10 1-2 0,4 1 1 0,3 0 1 16,-10 1-1-16,-11-1 1 0,-12 1 0 16,-12 0-1-16,0 1 1 0,1 0 0 15,-6 0-1-15,-3 0 1 0,-8 0 0 16,-12 0 0-16,-9 1 0 0,-7-1 1 15,-5 0-1-15,-2-1 0 0,-4 1 1 16,0 0-1-16,-4 0 2 0,-2 0 0 16,-2 0 0-16,-1-2-2 0,1 2 0 0,0-2-6 15,0 2-4-15,1 0-3 16,1 0-7-16,-4 2-10 0,2 0-15 0,0-1-14 16,0-1-14-16,0 0-1 15,0 0-1-15,0 0 1 0,-3-1 14 0,-3-3 4 16,-3-3 17-16,-4-4 17 15,-5 0 9-15,-5-1 8 0,-7-3 1 16,-11 2-4-16,-9-5 0 0,-6-2 2 0,0 3-1 16,2-3 1-16,5-4-2 0,3 2-4 15,-1-3-1-15,3-1 4 0,-7 1 3 0,0 3 3 16,-4-4 3-16,0 1-2 0,7 1 2 16,3 2-1-16,9 2-1 0,4 3 2 15,2-2 4-15,6 3 2 0,0 1 4 16,7 0 4-16,3 6-1 0,1-1 1 0,5 4 0 15,3 2 0-15,4 4 5 0,0 0 5 16,-1-2 4-16,1 0 3 0,-3-1 5 16,4 3 1-1,0 0-1-15,0 0-5 0,0 0-2 0,0 0-8 0,2 1-6 16,1 1-8 0,4 2-12-16,0-1-6 0,6 5-2 0,7-2 3 0,5 6 5 15,9 0 1 1,7 4 3-16,6 2 1 0,5 2-2 0,9 0 2 0,2 2 1 15,1 3-1-15,-3-1 1 0,-10 0-1 16,1-3 0-16,-5-3 0 0,-4-4 2 0,-3-1-2 16,-4-1 0-16,-1-1 2 15,-7 0-2-15,-4-3 2 0,-5 0 7 0,-8-4 2 16,-6-2 5-16,-2 1 4 0,-3-2-6 16,0-1-5-16,-5 3-9 0,2 1-4 15,-7 4-2-15,-4 8 4 0,-8 9 5 16,-11 6 2-16,-3 9 2 0,2 1-2 0,1 2 0 15,3-3 0-15,2 1-4 0,1 1-1 16,1-3 1-16,2-4-3 0,2-1 1 16,-1-2 1-16,2-5 0 0,0-3 3 0,0-3 4 15,4 0 2-15,-3-3 5 0,1-4 2 16,0 2-2-16,2-4-2 0,4 2-2 16,-1-2-5-1,2-3-2-15,2-1 0 0,1 0-3 0,2-2 1 0,2 0 0 16,0 0-1-1,2-4-4-15,3-2-12 0,0 1-14 0,0-1-20 0,-1 0-26 16,1 0-14-16,0 0-33 0,3 0 246 16,15-6-114-16</inkml:trace>
  <inkml:trace contextRef="#ctx0" brushRef="#br0" timeOffset="55107.11">8395 13662 1800 0,'0'0'32'0,"-2"0"-27"0,2 0-26 0,0 0-3 15,0 0 13-15,3 1 4 16,1 0 2-16,5 4 2 0,2 1-1 0,3 3 3 16,5 4-2-16,2 0 2 0,8 4 1 15,3 1 0-15,3 1 1 0,3 2 1 0,5 3-2 16,0 0 1-16,1 4 1 0,2 2-2 15,1 4 1-15,4 4 0 0,4-3-1 16,-1 5 0-16,3 2 0 0,9 3 0 16,0 1 1-16,4 6 0 0,-1 2-1 15,-1 4 0-15,2 2 1 0,5 4-1 0,5 1 1 16,1 4 0-16,6 3-1 0,-1 4 0 16,7 7 1-16,19 11 1 0,10 9 4 15,2 4 2-15,-2-3-4 0,-16-10 7 16,-3-9 10-16,-6-10 1 0,-5-4 1 15,-5 1-5-15,-3-3-17 0,3 3-1 16,5-1 0-16,0-4 0 0,-3-1-1 16,-5 0 1-16,-3 1 0 0,-1 2 0 15,8 2 1-15,3 2-1 0,-1 3 0 16,7 1 1-16,-3 7-2 0,6 7 1 16,3 3 0-16,-6 0 0 0,-3-4 0 0,-11-8 1 15,-5 0-1-15,1-4 0 0,-1-1 0 16,2-2 0-16,-5-3 0 0,-8 0 1 15,-4-5-1-15,-5-1 0 0,-3-4 0 16,-2-2 0-16,1-5 8 0,1 0 5 16,3-2-2-16,-2 3 1 0,6 13 4 0,5 12-22 15,6 10-3-15,-1 3 6 0,-9-20 7 16,-12-15 54-16,-11-13 20 0,-5-11-5 16,-5-7-22-16,-5-3-33 0,-5-6-17 0,0-2 0 15,-6-4 0-15,-4-2 1 0,-3-4 1 16,-5-6 3-16,-2 0-2 0,0-1 1 15,-2 2 0-15,2-2-2 0,0-2 4 16,0 2 7-16,2 0-1 0,-1 0 3 16,-1 0-3-16,0 0-9 0,0 0-4 15,0 0-8-15,0 0-6 0,0-1-7 16,0 1-7-16,0 0-7 0,0 0-9 16,0 0-7-16,0 0-7 0,0-1-10 0,0 1-14 15,0 0-9-15,0-1-30 0,0 1-9 16,-9-4 69-16</inkml:trace>
  <inkml:trace contextRef="#ctx0" brushRef="#br0" timeOffset="74792.17">19596 5851 982 0,'-5'0'15'0,"2"-1"-23"0,-2 1-3 15,2 0 11-15,1-1 2 16,2 1 1-16,0 0 5 0,0 0 15 0,0 0 15 16,0 0 15-16,0 0 9 0,0 0 0 15,3-7-6-15,-2 5-6 0,2-2-7 16,-1 1-7-16,0 1-5 0,0 0-4 15,1 2-6-15,0 0-5 0,-1-2-5 16,0 2-5-16,1 0-2 0,-2 0-2 16,-1 0-2-1,1 0-2-15,0 2-1 0,0 2-1 0,-1 3 2 0,-2 4 1 0,-1 3 0 16,-4 0 1-16,-2 2 0 0,-1-2-1 16,0 0 1-1,1-3 0-15,1-2 0 0,1-2 1 0,0-3 2 0,-1 1-1 16,-1-2 2-16,3 0 2 0,-3-2-1 0,1-1 1 15,2 2 1 1,-1-2 0-16,2 0 1 0,1-2 3 0,0 2 1 0,2-3 1 16,-3 1 9-16,1-2 5 0,-1-1 5 15,3 2 3 1,1-2-4-16,-1 1 4 0,3 2 4 0,-1 2 3 0,0-6 7 16,1 6-7-16,0-1-8 0,2-1-10 15,1 2-17-15,-1-2-8 0,3 2-14 16,0 2-1-16,1 1 0 0,3 3 3 15,2 0 6-15,-1 3 1 0,-2 4 3 0,-1-2 3 32,-4-1 0-32,-2-1 1 0,0-3 0 0,-2-3-2 0,-2-1-3 0,1 0 0 15,-1 2-1-15,0-4 1 0,-2 1 3 16,0-1-1-16,-1 0 1 0,1 0 2 16,1 0-1-16,-2-1-2 15,-1-4 0-15,0 1-1 0,-2-1 1 0,1 1 2 0,1-1 1 31,1-1 2-31,3 1 4 0,2 1 5 0,0 1 6 0,1 1 7 0,-1 2 5 16,0-1-2-16,1 0-5 0,0-1-10 16,2-2-9-1,3 3-4-15,-2 0-4 0,4 1-4 0,0 0 1 0,0 0-1 16,0 1 9-16,1 3 3 0,-2 0-1 0,-1 2 0 16,-2 1-3-16,-1 1-1 15,-2-1-1 1,-1 1-2-16,-1 0-6 0,-1 1-2 0,-3 0-2 0,0-2-5 31,-3-2-1-31,-1 0 1 0,-2-3-8 0,-2 0-9 16,2 0-8-16,-1-3-33 0,-1 0-32 15,1-7 206-15,0-7-104 0</inkml:trace>
  <inkml:trace contextRef="#ctx0" brushRef="#br0" timeOffset="75975.5">19404 11121 791 0,'17'12'144'0,"-17"-12"-37"15,0 2-54-15,0-2-6 0,-17-13-4 16,17 12-7-16,0 0-5 0,0 1 2 16,1-4 0-16,0 1 6 0,1 0 11 15,0 1 4-15,-2-2 3 0,4 2 0 16,-4 2-5-16,1-4-6 0,2 1-7 16,-2 0-9-16,3 2-6 0,-1-1 3 15,-1-1-2 1,2 2-1-16,-1 0-3 0,1 1-11 15,-1 0-4-15,-3 0-2 0,1 0-5 0,-1 0-4 0,0 0-2 0,1 0-2 16,-1 1-3-16,0 0-2 0,1 2-3 16,0-1-1-16,-1 0 2 15,-1 1 2-15,-1 0 2 0,-1 0 3 0,-1-1 0 0,2 1 1 16,-1-2 2-16,-1 1 0 0,0-2 5 16,-2 0 2-1,3-2-1-15,-2 1 5 0,3-2 1 0,0 0-1 0,0 0 2 16,0-1 0-16,1-1 1 0,-1 1 3 15,0 1 5-15,2-3 0 0,1 3 4 16,1-4 4-16,0 1 7 0,1-1 10 16,0 2 3-16,3-1-3 0,0 2 0 15,3 0-5-15,2-1-5 0,0 2-1 16,2 0-9-16,0 3-8 0,0 2-1 16,-1 1-2-16,1 3-5 0,-2-1-1 0,-1 2-3 15,-3 0-3-15,0 0-4 0,-4 0-3 16,0 1-8-16,-2-1-2 0,1-2-1 15,-2 0-2-15,0-2 3 0,-2 1 3 16,0-1-3-16,0-1 3 0,0 1 2 16,-2-2-2-1,1-1 6-15,0 0 4 0,-3 0 1 0,-2-3 3 0,-2 1 2 0,1-2 1 16,0-2 4-16,2 2 1 0,3-2-1 16,2 3 1-16,0-1 7 0,1 2 5 15,1 2 7-15,0-1 7 0,0 1 3 16,0 0 1-1,0-2 5-15,1 0-4 0,1 0-1 0,1 2 1 0,-3 0-6 16,3 0-3-16,0 0-5 0,-1 0-10 0,1 0-4 16,-2 0-4-16,2 0-5 0,-3 2-6 15,0-2-4-15,0 0-10 0,1 2-9 16,-1-2-12-16,0 0-14 0,0 0-8 16,0 2-3-16,0-2-14 0,0 0-25 15,0 0-36-15,-5 0-17 0,-5-7 77 16</inkml:trace>
  <inkml:trace contextRef="#ctx0" brushRef="#br0" timeOffset="77384.31">23076 10898 906 0,'3'0'139'0,"3"0"183"16,-1 2-244-16,2-1-72 0,-3 1 11 31,-2-1 11-31,3 0 9 16,-2 3 4-16,0-3-6 0,0 1-9 0,1-1 0 16,0 2 3-16,0 0 2 0,1 1 1 15,-2 1-4-15,2 3-10 0,-3-1-8 16,0-1-6-16,-1 3-4 0,-1-2 1 15,0 2-1-15,-3 0 1 0,1 0 1 0,-3 0 0 16,-1-1 0-16,-1-1 0 0,-2-2 0 16,2-1 1-16,-1-3 1 0,2 1 2 15,0-2-2-15,0-2 4 0,-1 2 3 16,4-3-2-16,-2 0 0 0,3 1 0 16,1-2-2-16,-2-1 3 0,3 1 5 0,0 0 0 15,0-1 5-15,0 0 6 0,0-1 1 16,3-1 4-16,2-2 0 0,1 2-3 15,3-2-3-15,1 0-3 0,3 1-7 16,3-1-3-16,0 4 0 0,1 5-6 16,-1 0 1-16,-3 0 3 0,-1 5-2 15,-6-3 0-15,-2 3-3 0,-1-1-7 16,-1 2-7-16,-2-2-3 0,0 1-5 16,-3 4-1-16,-3 0 1 0,-1 0 3 15,-4 2 3-15,-1-2 6 0,0-4-2 16,2 1 0-16,-2 1-6 0,1-6-9 0,1 1-6 15,-1-1-16-15,4-1-24 0,1-2-23 16,0-2-31-16,-1-3-20 0,-1-8 716 16,4-10-449-16</inkml:trace>
  <inkml:trace contextRef="#ctx0" brushRef="#br0" timeOffset="78179.03">27437 10736 1536 0,'0'0'17'16,"0"0"-17"-16,0 2-32 0,0-1 11 0,0-1 25 0,0 0 5 0,0-1 1 15,0 1-1-15,0 0-5 0,0 0 0 16,0 1 1-16,0 5-3 0,-3-1 1 15,2 9 1-15,-3 7 1 0,-4 8 4 16,-2 5 6-16,0 5 1 0,-3-1-2 16,-1-4-2-1,-2-2-6-15,-1-10 0 0,0-3-1 0,3-4 0 0,0-4 1 16,4-5 0 0,3-3-1-16,2-3 1 0,1 0 4 15,3-1-2-15,-2-1 11 16,2-2 5-16,0 1 1 0,-4-1 15 0,3-1 8 15,0 1 7-15,-1 1 13 0,3 0-3 16,0 0-9-16,3-1-1 0,-1 2-6 16,0-1-3-16,-2 3-3 0,1 0-12 15,3-4-10-15,-1 3-6 0,3 0-5 0,-1 1-4 16,1 0-5-16,-1 1-1 0,4 3 0 16,0 0-2-16,2 1 1 0,-1 0 1 15,-5 0 0-15,-1-1 1 0,-2 1 0 16,0-3-4-16,-2 0-4 0,0-2-9 0,0 0-6 15,0 1-11-15,0-1-5 0,0 0-5 16,-3 2-3-16,0-2-3 0,-1 0-7 16,-2 0-6-16,-1 0-1 0,-4-1-10 15,0-1-18-15,-3-4-28 0,-7-7 463 16,-3-7-283-16</inkml:trace>
  <inkml:trace contextRef="#ctx0" brushRef="#br0" timeOffset="79341.69">27012 5769 1926 0,'2'0'23'0,"2"0"-66"0,-2 0-29 31,-1 0-18-31,0 0 34 0,0 0 47 0,-1-1 13 0,1 0 6 0,2 1 8 16,0 0 4-16,0-2 2 0,0 0 4 31,0 1 4-31,0-1 1 0,0 1 5 0,0 1 9 0,-1 0-2 0,0 0-4 32,-2 0-12-32,0 0-18 0,0 0-10 0,0 0-7 0,0 0-8 0,-4 1-7 15,-1 1-3 1,1 1-2-16,-4 0 2 0,-1 0 5 15,-2 2 4-15,0-4 4 0,-2 2 7 16,1-3-1-16,2-1 3 0,-1-2 1 16,-1-5-1-16,0-2 2 0,-3-3 0 15,2-3 1-15,1 0 1 0,0-1 3 0,6 1 2 16,1 1 4-16,4 3 9 0,1 3 11 16,2 2 6-16,2 1 4 0,1 0-8 15,5 2-6-15,5-3-4 0,1 5-8 16,2 0 2-16,0 2-8 0,-4 2-2 15,3 5-2-15,-1 0-2 0,-4 6-1 16,-1-1-5-16,-3 6-4 0,-4 1-6 16,-1 3-1-16,-3-1-1 0,-3-3-5 15,-2-4-5-15,-2-1-7 0,0-4-7 16,-2-2-9-16,-2-3-8 0,0-2-4 0,-3-3-13 16,-4-6-14-16,-5-9-14 0,-5-14 47 15,-5-20 14-15</inkml:trace>
  <inkml:trace contextRef="#ctx0" brushRef="#br0" timeOffset="79937.42">27114 691 1864 0,'-4'1'-56'16,"-5"5"-60"-16,-7 3-12 0,-3 5 43 16,-5 10 74-16,-1 4 9 0,-4 4 0 0,0-1 2 15,-2-1 0-15,0-3 0 0,3-7 1 16,4-5 0-16,5-5-1 0,4-3 2 0,4-1 10 15,4-4 12-15,1-1 13 0,6-1 10 16,-4 1-2-16,4-1 1 0,-2 0-5 16,2 0 1-16,0 0-1 0,0 0-3 15,0-1 2-15,0 0-3 0,2 1 0 0,-2 0-5 16,1-4-5-16,0 2-11 0,4-1-9 16,2-1-5-16,2 2-7 0,2-1 2 15,1 1 1-15,0-3 3 0,2 4 5 16,-4-2 3-16,-2 0-1 0,-3 3-1 15,-1 0 0-15,-3 0-6 0,-1 0-1 16,0-2-6-16,0 2-14 0,0 0-11 16,-1 0-16-16,1 1-23 0,0-1-28 15,-5 1-29-15,-2-3-27 0,-6 1 1 16,-12-6 496-16,-7-7-276 0</inkml:trace>
  <inkml:trace contextRef="#ctx0" brushRef="#br0" timeOffset="80587">22824 443 1967 0,'0'0'-34'0,"0"0"-69"16,0 1-12-16,0-1 62 15,0 0 41-15,-1 0 11 0,1 1 1 16,0-1-2-16,0 2 1 0,0-2 1 16,0 0 0-16,0 0 2 0,1 0 4 0,-1 3-1 15,0-3 1-15,0 0-2 0,0 0-3 16,0 2-1-16,0 1 1 0,0-3-1 15,0 0-2-15,0 0 2 0,0 0-1 16,0 0 1-16,0 0 3 0,0 0 1 16,0 0 1-16,0-1 6 0,0 0 0 0,0 1 4 15,0-3 7-15,0 5-4 0,0-2 2 16,1 0-2-16,-1 0-3 0,1-2 3 16,2 2 3-16,1-3 1 0,4-1-1 15,1 2 0-15,1-3-6 0,3 1 0 16,0 3 1-16,-3-1-2 0,1 0 1 15,-6 2-2-15,1 1-4 0,0-1-4 0,-6 1-3 16,1 1-3-16,1 1-5 0,-1-1-3 16,4-1-9-16,-5-1-6 0,-4 1-3 15,-2 2-5-15,0 0 2 16,-3 3 2-16,-3-1-1 0,-3-1 2 16,-5 3-2-16,-2-3-9 0,-1-2-19 0,-3-2-26 15,1-7-16-15,-3-4 672 0,-1-11-437 16</inkml:trace>
  <inkml:trace contextRef="#ctx0" brushRef="#br0" timeOffset="81329.47">19224 617 1982 0,'0'0'-21'0,"0"0"-54"0,0 0-22 16,3 0 35-16,-4 0 59 0,1 1 14 16,0-1 6-16,-2 0-1 0,2 0-2 15,0 0 1-15,0 0 5 0,3 1 1 16,-1 0 2-16,-1-1-2 0,0 0-7 15,1 5-4-15,1-4-4 0,1 0-5 0,1 2 1 16,-2 1 0-16,-2-4-1 0,1 3 2 16,-2 1-1-16,0 1-2 0,0 2-1 15,-3 2-3-15,-4 1-3 0,-2 2 0 16,-5-2 1-16,-2 3-2 0,-2-4 1 16,-5 0 2-16,-4-4-2 0,-1 0 3 0,-1-3 2 15,-4-2-1-15,0-3 0 0,0-5 1 16,3-2-3-16,3-3 3 15,4 2 2-15,4 0-1 16,3-1 2-16,8 5 3 0,2 1 9 0,6 2 10 0,0 4 11 16,0 0 4-16,0-2-5 0,0 0-5 15,1-1-10-15,0 3-2 0,6-2-3 16,0-3-4-16,2 2-3 16,5-2-3-16,0 2-3 0,-1 1 4 15,2 0 2-15,-3 0-1 0,-2 4 2 0,0 0-1 16,0 2-3-16,-2 1-1 0,-2-2-2 0,0 3-4 15,-4 1-1-15,-1-1 0 0,-1 1-1 16,0-1 1-16,-1 0 0 0,-3-1 0 16,2-1 1-16,-1-1 2 0,-1-1-3 0,0 0 0 15,2-1-2-15,-2-1-5 0,4 0-3 16,0 0-5-16,0 0-7 0,0 0-9 16,0 0-18-16,0 0-46 0,-1-5 500 15,5-9-319-15</inkml:trace>
  <inkml:trace contextRef="#ctx0" brushRef="#br0" timeOffset="83501.34">19078 15506 1344 0,'8'9'127'0,"-6"-9"-71"15,1 0-42-15,2 0-11 16,-7-10-3-16,6 9-1 0,1 1 1 0,3 0 0 15,-1 0-1-15,4 1 1 0,2 1 0 16,3 4-2-16,4-1-1 0,5 8 1 16,2-1-2-16,0 2 1 0,-3 4 2 15,-3-2 0-15,-9 1 11 0,-3-2 13 16,-5-4 5-16,-1-3 2 0,0 0-8 16,-2 1-10-16,-1-2-7 0,1 0-3 15,-1-1-2-15,0-1 1 0,-1-3 3 0,0 0 0 16,1 0-2-16,-2 1 2 0,-1-3-1 15,0 0 5-15,-1-3 4 0,0 1 3 16,1 0-1-16,1 0 1 0,-1-1-2 16,1-1-1-16,1-1 11 0,1 2 9 15,-2-3 18-15,2 2 6 16,-2-1 3-16,2 3 2 0,1-2-9 0,2 4-1 0,0-4-8 16,-1 1-14-16,2 1-7 0,-1-2-8 15,3 2-5-15,1-1-7 0,1 0-3 16,4 3-3-16,-1-2 0 0,2 2 1 15,0 2 3-15,-5-2 1 0,2 3 4 16,-4 2 1-16,-4-3-2 0,2 4-2 16,-3-4-3-16,2-1-9 15,-2 3-5-15,-1-2-4 0,0 1-8 0,-2 3-2 16,-2 1-3-16,-3-3 1 0,0 4 6 16,-6-1 6-16,1 0 1 0,0-3 6 0,-3 1-3 15,4-5-13-15,-3 2-14 16,4-4-25-16,1 1-35 0,0-3-32 0,2-5 693 15,4-5-440-15</inkml:trace>
  <inkml:trace contextRef="#ctx0" brushRef="#br0" timeOffset="84307.62">23073 15791 859 0,'16'0'77'0,"-5"0"43"15,1 0-38-15,-6-2-28 0,0 0-4 16,-3 0 3-16,-1-2 5 0,0 1 2 15,0 1 7-15,-1-1 3 0,-1 3-2 0,0-1 0 16,0 0-6-16,0 0-4 0,2-5-4 16,-2 6-7-16,0 0-9 0,0 0-9 15,0 0-5-15,0 0-6 0,0 0 0 16,0-1 0-16,0 1-6 0,0-1-3 16,0 0-6-16,1-5-7 0,-1 3-3 0,0 1 2 15,-1-5-3-15,0 1 3 0,-1 1 2 16,-1-2-2-16,1 0-1 0,1 1-1 15,-1-1-1-15,-3-2 0 16,2 0 3-16,-3-1 0 0,2 1 2 0,0 0 1 16,-1 0 0-16,0-2 1 0,1 2 1 15,-3 0-2-15,4 3 1 0,-1-2 1 16,0-2-1-16,-1 0 1 0,-1-2 0 16,0 1 0-16,0 1 0 0,3 4 1 15,2 0 1-15,0 6 1 0,-1-6 2 16,2 6 1-16,-2-2 8 0,2 2 7 0,0 0 5 15,2 0 9-15,0 1-2 0,-2 0-2 16,0-1-7-16,0 0-8 0,2 0-4 16,-2 0-2-16,0 0-2 0,0 0-6 15,0 0-7-15,0 3-6 0,1-1-7 16,-1 0 1-16,-2 0 3 0,2 1-7 0,-3 2 1 16,-3 5-2-16,4 4-1 0,-10 2 11 15,3-5 5-15,-2-1 6 0,-1-3 1 16,-2-1 0-16,-2-1-1 0,-5-4 0 15,-2 0 0-15,1-2-2 0,0-2-4 0,3 0-4 16,6-1-10-16,2 1-6 0,6-1-5 16,1 2-7-16,0 1-4 0,4-4-6 15,0 3-20-15,2-2-13 16,7-8-8-16,16-7 8 0,13-11 42 0</inkml:trace>
  <inkml:trace contextRef="#ctx0" brushRef="#br0" timeOffset="85067.58">27437 15730 1922 0,'0'0'81'0,"0"0"15"0,0 0-70 0,0 0-37 16,0 0 2-16,1 0 7 0,-1 0 0 15,1 0 3-15,-1 0 3 0,0 0 0 16,0 0 1-16,0 0 4 0,0-2 6 15,1 1 9-15,0 0 14 0,2-4 3 16,0 3 3-16,-1 0-2 0,1 0-9 16,2-1-7-16,0 0-9 0,2 0-6 0,-1 0-5 15,-1-1-3-15,0-1-2 16,-2 2-1-16,1 0-2 0,0 1-6 0,2 2-1 16,0-2-3-16,3 2-3 0,0 0 0 15,-1 2 0-15,-1 0 2 0,-1 0 3 16,-2 2 4-16,-3-1-4 0,2 2-8 15,-2-1-3-15,-2 2-7 0,-3 3-7 0,-3 3 3 16,-3 1 3-16,-1 1 6 16,0-3 14-16,3-3 4 0,1-2 3 0,3-3 1 15,0-1-2 1,0-2 2-16,-1 0 1 0,1-2 0 0,-2-1 3 0,2 2 4 16,-1-2 3-16,2 2 6 0,3 1 3 15,0-1 2-15,-1 1 6 0,1-1 8 16,0 1 9-16,0 0 8 0,0 0 1 15,0 0-8 1,0 0-10-16,0 0-12 0,1 0-14 0,0 0-5 0,-1 0-2 0,1 0-2 16,0 0-2-16,3 2-8 0,-2-1-15 15,0 0-19-15,0 1-22 0,1-1-23 16,-3-1-18-16,1 0-26 0,-1 2-44 31,0-2 102-31</inkml:trace>
  <inkml:trace contextRef="#ctx0" brushRef="#br0" timeOffset="88142.39">15707 15563 1152 0,'0'1'75'16,"0"1"27"-16,3 1-43 0,-4-3-54 0,1 2-3 0,-2-2 3 16,1 0 1-16,4 2 1 0,-2-2 1 15,-1 0-4-15,0 0-4 0,0 0 2 16,0 0 4-16,0 0 6 0,0 0 7 16,0 0-1-16,0 0 1 15,0 0 2-15,0 0 0 0,0 0 6 0,0 0 4 16,0 0 1-16,0 0-1 0,0 0-2 15,0 0-9-15,0 0-7 0,0 0-6 16,-1 0-6-16,-5-1-1 0,3 4-2 0,-5 3-1 16,-2 1 0-16,-5 0 1 0,0-2-1 15,0 2 1-15,-4-5 1 0,-2-2-3 16,2 0 1-16,1-3 0 0,1-3 1 16,4 1 2-16,-3-1 3 0,2-1 3 0,4 0 3 15,-1 3 5-15,6-1 9 0,0 1 6 16,1 1 3-16,2 0-2 0,-2 0-4 15,3 0-1-15,1 0 1 0,0 0 6 16,3 2 5-16,-1-1 4 0,-1 0 6 16,-1 2 2-1,2 0-7-15,-1 0-6 0,1 0-8 0,-1 0-7 0,-1 0-2 16,2 0 0-16,-1 0-5 0,4 0-3 16,-1 0-3-16,-2 3-4 0,2-2-1 15,2 0-1-15,-2 2-3 0,1-3-4 0,3 1-3 16,-6 1-6-16,1 0-3 15,1 0-1-15,-6 3-5 0,2-1-8 16,-2 3-5-16,2 1-6 0,-2-2-1 16,-6 0 7-16,2 0 7 0,-6 3 9 0,2-1 9 15,-3 0 6-15,-3 0 3 0,3-5 4 16,-3 0-2-16,7-1 2 0,2 0 0 0,2-2-2 16,1 0 0-16,3 2 2 15,1-2-4-15,-1 0-10 0,0 0-12 0,1 0-22 16,-1 0-22-16,0 0-17 0,-1 0-20 15,1 0-16-15,-3-6-23 0,0-11-12 16,2-10 82-16</inkml:trace>
  <inkml:trace contextRef="#ctx0" brushRef="#br0" timeOffset="89401.91">15461 10729 866 0,'31'9'-9'0,"-5"-1"-22"16,-3-2-27-16,-8-2 7 16,-1-3 50-16,-1-1 34 0,0 0 14 0,2-7 9 15,-3-2-2-15,-1-3 2 0,-2-4 4 16,-2 2 0-1,1-4-1-15,-2-2-7 16,-3 2-1-16,3-1-6 0,-1-1-4 0,-1 0-5 0,2-1-10 0,1-3-8 0,-4-2-6 16,3 0-8-16,-3-3 0 0,1 4 4 31,4 3 10-31,-3 4 16 0,2 3 14 16,-1 3 7-16,0 0 3 0,-1 3-2 15,0 1-7-15,-2 3 1 0,-1 0-4 16,1 4-3-16,0 1-5 0,-1 1-4 15,-2-1-10-15,0 0-9 0,1 0-5 16,0 8-12-16,0 8 0 0,-2 13-1 16,-5 6 2-16,-3 12 3 0,-4 2 5 15,-2 5 2-15,-6-2 1 0,1-8 3 0,-3-5-2 16,2-8-2-16,2-7-1 0,-6-5-4 16,5-4 1-16,-5-4 4 0,-3-2 0 15,1-5 1-15,-5-4 0 0,1-2-4 16,8-5 1-16,6 1 0 0,5-3-1 15,1 1 3-15,2-1 6 0,3 0 3 0,1 1 11 16,3 0 4-16,2 1-2 0,0-2 2 16,1 0-9-16,2-1-5 0,3-2-5 15,2 2-6-15,0-4-6 0,2 1-1 16,2 0-2-16,1 1-6 0,7 1 0 16,5 2 0-16,3 1-1 0,0 4 3 0,-6-1 1 15,0 3-2-15,-7 2 0 0,1 0 4 16,-4 0-2-16,-4 1 2 0,-2 1-3 15,-4 0-4-15,0 0-4 0,1 1-6 16,-1 0-7-16,0 2-3 0,-3-2 3 16,0 1 2-16,-5 0 7 0,1 1 5 15,1-2 2-15,-4-1 5 0,4 0 2 16,-5-2 2-16,1 0 1 0,-2-2 3 16,-1-3-1-16,-1-2 0 0,0-2 1 15,0-4-3-15,0 0 0 0,6-3 2 0,0 2 1 16,4-1 6-16,2 0 7 15,3 3 3-15,3 1 5 0,-1 0 2 0,8 2-4 16,-2 0-5-16,4 2-5 0,6 4-11 16,-2 3-3-16,5 2-4 0,4 8-8 15,1 4 1-15,4 9 1 0,-2 6 3 16,-3 3 7-16,-3 6 5 0,-7-5 3 0,-4-2-1 16,-5-5-2-16,-2-3-1 0,-7-7-3 15,0-4-1-15,-4-3-1 0,-3-1 2 16,-3-2 2-16,-3-2 2 0,-3-4 4 15,-1-2 2-15,-4-4-2 0,0-4 1 16,-1-2-2-16,-2-5 0 0,4 0-2 0,3-1 1 16,5 1-2-16,4 3 1 0,0-1 4 15,5 4 0-15,-2 2 5 0,1 3 5 16,4 2 4-16,-2 1 0 16,6 0-5-16,4 0-6 0,-2 2-5 15,3-1-6-15,3 2-4 0,6 3-6 0,-2 5-1 16,5 3 1-16,0 2 4 0,-5 2 5 15,-2 2-5-15,-1-2-5 0,-7-3-11 16,0-1-16-16,-4-6-15 0,-2 0-20 16,0-3-44-16,-3-2-53 0,-8-7 519 15,-6-11-306-15</inkml:trace>
  <inkml:trace contextRef="#ctx0" brushRef="#br0" timeOffset="90211.92">15947 6586 1274 0,'-1'-17'-6'0,"-6"-7"-23"15,-4-8-50-15,-4 1 18 0,-1 5 37 0,5 4 20 16,0 5 7 0,1 1 6-16,1 2 14 0,0 0 14 0,2 2 9 0,4 2 6 15,-1 0 5-15,3 2 2 0,1 1 6 16,0 0 3-16,3 2-3 0,1-1-10 15,-1 1-6-15,3 0-11 0,-1 1-7 16,2 4-3-16,1-2-11 0,-2 2-3 16,1 5-4-16,1 3-4 0,2 3-1 15,2 5-2-15,0 5-3 0,-1 6 2 16,-2 7 2-16,-1-1 1 16,-5 5 1-16,-3-1 0 0,-2-4-2 0,-4-2-1 15,-7-6-2-15,2-8-1 0,-3-2-1 0,2-7 1 16,2-1 3-16,1-6 4 15,-1-1 5-15,0-1 2 0,-3-5 1 0,1 0 1 16,1-3-1-16,0-1 0 0,3-1 1 16,2-1 0-16,3 2 3 0,2-4 0 0,1 1 0 15,3-1 3-15,0 3-2 0,5-4-5 16,1 4-1-16,4 1-2 0,2 1-5 16,1 2-2-16,1 4-4 0,3 1-1 15,5 2-2-15,4 5 2 0,4 6 3 16,0 4 1-16,-5 5 2 15,-3 2-1-15,-4 5 1 0,-5 4-2 0,-5 0-2 0,-3 4 0 32,-7-2-2-32,-2-4-2 0,-4-5-5 0,-8-1-3 15,0-5-3-15,-6-4-3 0,-2-3 0 0,-1-4-6 0,-7-4-7 16,-2-4-13 0,-1-6-22-16,3-6-24 0,-1-12-33 0,0-14 646 15,4-14-410-15</inkml:trace>
  <inkml:trace contextRef="#ctx0" brushRef="#br0" timeOffset="90938.15">16214 510 1736 0,'8'-11'-126'0,"-3"4"-124"0,2 3 41 0,-5 2 198 15,1 2 61-15,-2 0 10 0,3-2-19 16,1 1-1-16,2-1 21 0,3 0 20 16,0-2 9-16,3 1-12 0,2 1-30 15,4-2-22-15,2 2-15 0,1 1-5 16,-2 2 6-16,1 3 7 0,-2 0 5 16,-1 3-2-16,-1 0-5 0,-5 0-8 15,-3 2-6-15,-4-1-2 0,-3 1-3 0,-1 1 0 16,-2-1 1-16,-1 1 1 0,-3-2 1 15,1 0 1-15,-5-1-2 0,-1-1 0 0,-3-2 2 16,0-2 1-16,1-1 2 0,2-1 2 16,2 0-3-16,2-1 1 0,0 0 0 15,2-1-2-15,1-1 2 0,-1 0 2 16,4 3 2-16,-1-1 6 16,1 0 5-16,-2-3 6 0,4 0 1 0,0 1-3 0,1-1-6 15,2 1-10-15,1 1-5 16,1-4-5-16,4 3-4 0,3-1 0 15,2 3 4-15,0 1 5 0,-3 1 6 0,-1 3 0 16,-6-1-5-16,-1 3-5 0,-3-3-9 16,-2 3-13-16,-2-3-9 15,-2 4-17-15,-1 0-21 0,-10 4-32 0,-7-1 648 16,-8-4-424-16</inkml:trace>
  <inkml:trace contextRef="#ctx0" brushRef="#br0" timeOffset="96193.18">12072 15569 473 0,'0'17'63'0,"-1"-44"277"47,-1 25-279-47,2 2-16 0,-1 2-6 16,0-2-4 0,1 0-5-16,0 0-2 0,0 0-1 0,1-2-3 0,0 2-1 15,2-5-2-15,-3 5-6 0,1-4-3 16,1 3-4-16,0-2-3 0,3 1-2 0,-2 1 1 31,-3-2-3-31,2-1-1 0,2 3-2 0,-3-3-5 0,1 0 0 0,0 2 0 16,-2 1 0-16,3 1 3 15,-3 0 2 1,0 0 0-16,0 0 1 0,0 0 2 16,1-2-1-16,0 2 0 0,-1 0 1 15,1 0-4-15,0-2-3 0,-1 2-5 0,0 0-7 16,0 0-5-16,0 0-1 0,0 0-2 15,0 0 4-15,0 0 5 0,0 0 4 16,-1-2 6-16,1 2 4 0,0 0 0 16,0 0 2-16,0 0 0 0,-1 0-1 0,-5 0 0 15,5 2-1-15,-3-2-10 0,-1 0-10 16,1 0-13-16,-3-1-15 0,1-1-8 16,-1 0-1-16,1-3-61 0,-2 1-42 15,4 2 91-15</inkml:trace>
  <inkml:trace contextRef="#ctx0" brushRef="#br0" timeOffset="97159.52">12010 15490 342 0,'4'0'20'0,"0"-1"9"15,0-1-17-15,0 1-13 0,1-3-8 0,4 1-29 16,-2-1-24-16,1 1 0 16,0 1 8-16,-5-2 61 0,2 4 60 0,-1 0 34 15,-2-3 26-15,2 3-10 0,-3-2-13 16,1 0-10-16,0 2-9 0,-2 0-7 16,1 0-5-16,-1 0-4 0,2 0-6 15,-2 0-2-15,0 0-2 0,0 0 0 0,0 0 3 16,1 0 2-16,0 0-3 0,-1 0-1 15,1-1-2-15,2-4-5 0,0 5-5 16,-2 0-8-16,2-1-10 0,0 1-7 16,0 1-3-16,1-1-3 0,0 0 4 15,-1-2-2-15,0 0-1 0,2 2 1 16,-1-2-2-16,2 2-1 0,1 0-2 16,-1-2-1-16,1 2-3 0,0-2-1 0,-2 2 1 15,1 0-4-15,0 0 0 16,0 1 0-16,1 0-4 0,2 3 0 0,1-1 1 15,-2 1-3-15,0 0 6 0,-1-1 1 16,-2 4-1-16,-1-2-2 0,-2 0-4 16,0 1-5-16,-1 1 1 0,-1-2 1 15,0 1 1-15,-2-1 2 0,-1-1 0 16,-2 1 1-16,-2 0 0 0,1 1 1 0,-3-3 0 16,0 0 0-16,0-2 1 0,2-1-2 15,0 0 1-15,2 0 2 0,-1-1-2 16,-1-2 2-16,1 2 0 0,0-5 0 15,0 3 0-15,2-2 1 0,-1-3-1 0,1 3 0 16,2-1 5-16,-2-2 2 16,3 2 1-16,1 0 3 0,0-4-2 0,0 3 2 15,2-2 0-15,1 0-3 0,1 2 0 16,1 0-3-16,4 0-7 0,1-2-3 16,1 0-4-16,5 0-4 0,4 1-5 0,3 2-3 15,7 3-3 1,-2 3-1-16,-2 5 5 0,-1 4 3 0,-2 4 3 0,-3 5 4 15,0 1-1-15,-6 2 1 0,-7 3-1 16,-3 2-4-16,-6-4-1 0,-2 0 0 16,-1-2 0-16,-6-2 2 0,-1-4 4 15,-3 0 1-15,1-1 3 0,-4-4 8 16,0 0 2-16,-1-3 2 0,-6-5 3 16,3 0-4-16,-4-4-1 0,2-3 1 15,4-2-2-15,1-3 0 0,5 1 3 16,2-1 1-16,1-3 4 15,2 3 2-15,4 1-2 0,0 2 5 0,4 0 1 0,1 3 1 16,1 1 4-16,2-1-3 0,0 4-6 16,3-4-4-16,0 1-8 0,3-2-5 15,0 3-5-15,0-1 0 0,1 3-3 0,-1-1 1 16,3 3 0-16,2 3-4 0,2 2 1 16,0 4 0-16,-2-1 0 0,-3 3-1 15,-3 2 0-15,-2-1-9 0,-3 0-9 16,-3-4-7-16,0-1-16 0,-2 1-15 15,-3-3-7-15,-3-1-23 0,-3-2-25 0,-6-5-10 32,-5-5 2-32,-5-12 63 0</inkml:trace>
  <inkml:trace contextRef="#ctx0" brushRef="#br0" timeOffset="98173.5">12162 10845 1179 0,'-2'0'43'0,"1"0"0"0,-1 0-23 16,0-2 0-16,-2 0 6 0,2 0 0 15,-2-1-5-15,0-1-2 0,0-3 8 16,-1 1-2-16,2-6 11 0,1 3 11 15,1-1-6-15,0-2 13 0,1 3 3 16,0-1-3-16,0 1 2 0,2 0-2 16,-1 1-7-16,1 1-4 0,0-1-8 0,1 4-9 15,0-1-10-15,0 1-3 0,1 2-7 16,0 0-2-16,2 2-2 0,-2 0-3 16,1 0-2-16,-1 2-1 0,0 0 0 15,-1 2 1-15,0 1-1 16,1 2-3-16,-2 2 1 0,-1 2 0 0,0 2-1 15,-1-1 3-15,0 0 2 0,-1-2-2 16,-1-2 1-16,0-1 2 0,-2-4-1 16,0-2 2-16,-1 1 3 0,-1 0 2 15,-2-1 2-15,-1 0 1 0,-1-1-1 0,0-4 0 16,-1-1 1-16,2-4-2 0,2 2 1 16,0 0 6-16,1 1 7 0,3 0 5 15,1 3 6-15,2-2 0 0,0 2-1 16,1-1 2-16,1-2-2 0,2 1-1 15,2-2-2-15,1 0-5 0,1 0-5 0,2 0-4 16,1 3-6-16,2-2-6 0,1 2 0 16,-1 2-3-16,1 0 1 0,-1 2 1 15,3 4 0 1,-1-2 0-16,-2 3 0 0,-2 1-1 0,-2 3-1 0,0 4-2 16,-3 3-6-16,-1 2-4 0,-4 0 0 15,-4 0-1-15,-3-1 5 0,-3 0 3 0,-5-1-1 16,-3-2 4-16,0 2 0 0,2-4 1 15,1-3 0-15,3-2-2 0,0-1-9 16,1-2-13-16,1 1-11 16,-1-3-39-16,0-4-63 0,-5-11 607 0,-2-17-387 15</inkml:trace>
  <inkml:trace contextRef="#ctx0" brushRef="#br0" timeOffset="98869.61">12569 6823 1115 0,'0'0'146'0,"0"-3"199"0,4 2-288 16,-3 0-56-16,-1-3-1 0,1 4 7 16,-2-1 5-16,1 1 0 0,0 0 1 15,0 0-3-15,0 1-5 0,0-1 0 16,0 0 2-16,0 0-3 0,0 0-2 16,0 2 0-16,-1 1-3 0,1 1 0 15,-4 1 1-15,2 2 0 0,-2 1 3 16,-1-3 2-16,1 1 1 0,-3-1 2 0,1-2 3 15,-1-1 0-15,2-1 3 0,0-1 5 16,0 0 7-16,0-2 1 0,0 0 5 16,-1-3-1-16,6 2-4 0,-2-4 5 15,-3-1-6-15,2-2-3 0,-3 0-1 0,3-2-7 16,2 1 4-16,1 2 1 0,1-2-6 16,2 1-2-16,-2 1-1 0,3-2-1 15,-2 3 1-15,4 4 0 0,-2-3-8 16,3 5-6-16,2-3-8 0,-4 3-4 15,4 2 6-15,0 0 6 0,-1 0 3 16,-1 2 5-16,0 3 0 0,-2-2-2 0,-1 3 0 16,-1-3-1-16,-2 1-4 15,-1-4-2-15,0 0-1 0,0 0-3 0,-1 0 2 16,-4-2 3-16,1 2 1 16,2-1 4-16,2 1 3 0,-5-1-1 0,2-2-1 15,2 1-4-15,-2-3-11 0,3 5-8 16,0-1-7-16,0 0-31 0,-3-4-36 15,2-8 11-15,1-13 25 0</inkml:trace>
  <inkml:trace contextRef="#ctx0" brushRef="#br0" timeOffset="100940.66">22790 6100 1279 0,'28'48'1067'0,"-35"-62"-614"16,3 10-1156-16,-13-29-198 31,17 33 904-31,0 0 3 0,0 0 6 0,0 1 0 0,0-1 2 0,0 0-5 16,0 0-4-16,-1 0-2 0,-4-1-1 16,2 1 0-16,-1 0 3 0,-1 0 4 15,2 0-1-15,-1 0 3 0,4 0 1 16,-1 0 1-16,1 0 5 0,-1 0 5 0,1 0-1 15,0 0-2-15,0 0 2 16,0 0 4-16,0 0 5 0,-2 1 6 16,2-1-2-16,1 0-5 15,-1-1-2-15,2-1-1 0,-1 2 5 0,3-2 0 0,-2 0-5 16,1 2-2-16,1-3-3 0,-1 1-1 16,-1 2 3-16,-2 0 0 0,0 0-8 15,0-2-5-15,1 0-6 0,-1 1-7 0,0 1-3 16,2 0 0-16,-2 0-2 0,0 0 1 15,0 0 3-15,-2 1-2 0,2-1 2 16,0 0 2-16,0 0-1 0,0 0 3 16,0 0 3-16,0 0-18 0,0 0-22 15,0 0-39-15,0 0-40 0,0 0-20 16,0 0 734-16,-7-7-461 0</inkml:trace>
  <inkml:trace contextRef="#ctx0" brushRef="#br0" timeOffset="118946.44">25760 638 1081 0,'2'0'25'0,"-1"-1"-14"0,0 1-11 16,-1 0-2-16,0 0 3 0,0 0 5 16,0 0-2-16,0 0 4 0,0 0 4 15,0 0 1-15,0 0 5 0,0 0 2 16,0 0 0-16,0 1-3 16,0-1-2-16,0 1-4 0,0-1-2 0,0 0-1 0,-2 2-4 15,1 0-1-15,-4 0-1 0,2 3-2 16,0 1 0-16,-5 4 1 0,-1 0-1 15,-2 4 1-15,-3 3 2 0,2-1-2 16,-1 5 2-16,1 1 2 0,0 4 1 16,-4 2 4-16,-1 5 2 0,-1-3-1 15,0 4 0-15,-3 3-1 0,-3-1-4 0,2 2 1 16,-3 1 1-16,3 2-1 0,0-2 6 16,0 4 4-16,0 1-1 0,1 5 4 15,0 4 2-15,-1 3 0 0,-2 0 0 16,-2-1-1-16,2-3-5 0,2-5-3 15,2-2 0-15,-3-2-7 0,-4 4-2 16,0-3 0-16,-2 5-1 0,-5 2 1 0,-1-2 1 16,-3 0-3-16,-2 1 1 0,1 0 0 15,1 2 1-15,3 1-1 16,2 3 4-16,-3 4-1 0,0 0-1 16,-1 6 1-16,-3 6 17 0,0 1 2 0,0-2 1 15,-4-5-1-15,4-8-23 0,-5-6 0 16,1-2-2-1,3-1 0-15,2 3 0 0,-2 0 0 0,-1 3 0 16,0-3 2-16,0 3-2 0,5-3 0 0,2-2 2 16,-2 0-3-1,1 1 1-15,-5 1 0 0,-5 2 0 0,-3 3 0 0,4-2 1 0,2-2-1 16,3 3 0-16,3-6 2 16,-1 1-2-16,1-5 0 15,2 1 0-15,4-3-2 0,0-1 2 0,-3 3 0 0,-5 2 0 0,0 2 0 16,-6-2 2-16,1 1-1 15,7 0 1 1,-2 0 1-16,7-1-1 0,-2 0 1 16,0-2 1-16,0 1-2 0,0 1 1 0,-1-2 0 15,2 2-3-15,-2 0 0 0,-1-2 2 16,-2 0-3-16,-3 0 1 0,-1-1 2 16,-3 5-2-16,7 1 0 0,-3 1 2 15,2 2-2-15,1 0 1 0,-4-1 1 16,3 5-1-16,1-4 3 0,1 1 5 15,-3 1 2-15,-2-2 1 0,-5 1 0 16,-2 1-4-16,-1-2-4 0,2 3 0 16,-1 2-3-16,2-2 0 0,0-1 2 15,1-2-3-15,3 1 0 0,-3-1 2 16,-2 2-2-16,-8-2 0 0,1 3 2 0,0 0-2 16,4 2 1-16,4 2 2 0,-3-4-3 15,3 3 1-15,-1-1 2 0,-1 2-2 16,-7 1 1-16,-2 2 4 0,-1 0-1 15,0-3 2-15,4 2 1 0,1 0-4 16,-2 0 0-16,2 6 0 0,3-1-3 0,1 2 1 16,-5-4 0-16,-3-2-1 0,-3 2 1 15,1-1 1-15,6 3-2 0,0 0 1 16,3 0 1-16,1-1-2 0,-1 3 2 16,-6-5 2-16,-4 2-2 0,-6 0 1 0,0-1-1 15,6 0-1-15,2-1 0 16,0 4 1-16,2-2-2 0,-1-1 0 0,-5 0 1 15,-2 0-2-15,-3-1 1 0,2-1 1 16,5 1-1-16,3 3 2 0,3-4 0 16,-1 3-1-16,1-3 3 0,-1-6 3 0,-4-1-2 15,3-2 1-15,1 2-2 0,3 0-3 16,1 2 0-16,3-2 2 0,2-3-3 16,2-3 5-16,2-2 2 0,-2-3 0 15,-2 2 0-15,-5-1-1 0,-1 2-3 16,1 2-1-16,6-2 2 0,4-3-4 15,-1 1 1-15,4-6 2 0,0 0-4 16,1-3 1-16,-2-2 1 0,4 2-2 16,-3 0 1-16,-1 0 2 0,-1 2-3 15,2-3 1-15,1-1 2 0,4-2-2 16,7-1 1-16,0-4 0 0,0-1-2 16,0-1 0-16,-2-1 2 0,4-1-2 0,0 1 0 15,4-5 0-15,-4 4 0 16,3-2 0-16,1 1 1 0,-1-1-1 0,5-2 0 15,-5-1 0-15,-2-2-1 0,2-3 1 16,-1 1 1-16,3 0-2 0,-1 1 1 16,0 4 1-16,-2 0-1 0,2 0 0 0,1 0 1 15,0-3-1-15,2 0 0 0,4-3 2 16,-1-1-2-16,1 2 0 0,-2 0 1 0,4 0-1 16,-1-2 0-16,2 1 2 0,0-4-2 15,-2 3 0-15,1-1 1 0,-3 0-1 16,3 1 1-16,2-2 0 0,-2 2 0 15,3-1 3-15,-1 2 3 0,-5-2-2 16,5 3 2 0,-6 0 1-16,0-3 0 0,5 3 0 0,-1-1 1 0,-3 3-2 15,1-2-1-15,-1-1 0 0,-4 0-4 16,3 1 2-16,-1 0-1 0,1 3 0 16,-1 2-1-16,1 2 2 15,-3 2-1-15,0-2 7 0,0 0 5 0,2 0-3 0,2 0 0 16,2 1-5-16,-3-1-7 15,-1 2 2-15,-2 3 1 0,-2 0-3 0,-1 1 4 16,0-1 6-16,-1 3 0 0,3-3 3 16,2-1-2-1,-1 2-6-15,3-1-2 0,-5 2-1 0,-7 3-2 0,0 2 0 0,-6-2 3 16,6 3-3-16,1-1 1 0,-2 0 2 16,-1 1-3-16,0-1 1 0,1 3 3 15,2-3-2-15,0-1 2 0,-1 0 0 0,0 1-2 16,0 1 1-16,-1 3 0 0,-1 5-2 15,2 1 1-15,-2 0 0 0,4 0-2 32,-3-4 1-32,-2 0 1 0,-6-1-2 0,-3 0 0 0,2 2 2 0,1 2-2 15,4 2 1 1,1-1 1-16,2 2-2 0,-3 5 0 16,-1 0 1-16,-1 0-1 0,-3 1 0 15,3-1 1-15,-4 1-1 0,-1 0 1 16,-7 1-1-16,0 3 0 0,2 0 0 15,0 1 0-15,1 3 0 16,0 0 1-16,-1-3-1 0,5-2-1 0,2-1 1 16,-2 1 0-16,-2 0 0 0,-9 6 0 15,-3 0 0-15,1 1 0 0,-3 0 0 16,6 1 1-16,-2 0-1 0,0 1 0 16,4 0 0-16,2 1 0 0,-1 2 0 15,-3 1 0-15,0 1-2 0,-2-2 2 0,-1 1 1 16,-2 0-1-16,1 5 1 0,1 1 0 15,1-1-1-15,10-2 0 0,1-5 1 16,-6 1-1-16,-8-2 0 0,-7 3 2 16,1 7-2-16,2-1 2 0,5 1 0 0,1-3-1 15,-1 0-1-15,5-2 1 0,-5 4-1 16,-6 2 1-16,-1 3 2 0,-4-7-3 16,8-4 0-16,8-6 0 0,1-1 0 15,5 0 0-15,-5 4 2 0,1 5-2 16,0-1 0-16,-5 1 1 0,-4-3-2 0,-1-8 1 15,0 2 0-15,3-2 0 0,8-2 0 16,-1 3 0-16,-1 1 0 0,3 1 0 16,2-5 0-16,-2-2 0 0,-1-2 0 15,-3-1 1-15,-2-3-1 0,5-1 0 16,2 0 1-16,5-3-1 0,5-1 0 16,1-1 0-16,0-5 0 0,-3 2 0 15,-3 5 0-15,-1 5 0 0,-10 9 0 16,-3 0 0-16,1-3 27 0,6-5 9 15,13-9 2-15,10-8 0 0,6-6-28 16,5-6-8-16,-1-3-2 0,1-4-1 16,1-4 1-16,-1-2-2 0,3-1-1 0,3-3 2 15,0 0-5-15,3-1-12 0,1-3-15 16,2-2-32-16,0 0-24 0,0 0-46 16,0 0-69-16,11-7-258 0,12-4 273 15</inkml:trace>
  <inkml:trace contextRef="#ctx0" brushRef="#br0" timeOffset="122401.28">26559 1219 687 0,'-1'0'19'15,"0"0"-9"-15,-3 0-10 0,0-1 0 16,1 1 2-16,-3 0 9 0,3 0 10 0,-2 3 12 16,0 1 6-16,-1-1-1 0,1 1-2 15,-2 2-3-15,0 1-3 0,0-3-3 16,1 4 1-16,-2 1-5 0,0 1-1 15,-1 2 0-15,0 0-2 0,0 0 0 0,1 1 0 16,-2 1 0-16,-1 1-2 16,-4-1-3-16,-2 2-4 0,0 0-2 0,-1-2-1 15,-1 2-1-15,-2 1 2 0,-1 3 2 16,0 4 1-16,-1-4 3 0,-1 4 3 16,-3-1-1-16,-2 1 2 0,1 2 1 15,-4 1-3-15,1 0 1 0,-1 1-1 16,-1 3-2-16,1 1 4 0,0 2 5 0,-3 2 0 15,5 4 1-15,-4-2-2 16,1-1-7-16,4 2-2 0,-5-3-2 16,1 5-4-16,-1-2 0 0,-3 1-2 0,-2 0 1 15,-3 0 1-15,-2-2 4 16,3-1 1-16,0 0 0 0,4 2-1 0,1-2-4 16,-2 4-2-16,3-2 1 15,-1 1-4-15,0-2 2 0,-1-1 1 0,-1 0-3 0,-4-2 0 16,-6-1 1-16,-1 2-4 0,0-3 1 15,-1 3 1-15,5-1-2 0,4-2 0 16,0 0 1-16,2 2-1 0,-2 1 0 0,3 0 1 16,-1 0-1-16,-4 1 0 0,1 0 1 15,-8-1-1-15,4 0 0 0,2-2 2 16,3-2-2-16,0 2 1 0,1-2 2 16,-2-1-3-16,2 0 1 0,3 0 1 15,-2-1-2 1,0 2 0-16,0 2 1 0,-5-2-1 0,-3 1 0 0,-2 0 1 15,-1 1-1-15,5-1 0 0,4 0 2 0,3 1-2 16,-2-3 2-16,1-1-1 0,1 2-1 16,-3-2 1-1,0 5 0-15,-6 2 1 0,-5 0 7 0,1-1 4 16,6-1 1-16,3 0-2 0,2-1-4 16,3 1-6-16,-3-1 0 0,2-3 0 15,0 2-2-15,-2-2 1 0,1 2 0 16,-4 0-1-16,-5 3 2 0,1-1 0 0,-3 1-1 15,8 1 1-15,1-1 0 0,1 3-2 16,-2 1 1-16,-2-2 2 0,2 4-1 0,0-4 0 16,3 0 3-16,-5 1-2 0,-1-1-1 15,-4-1 4-15,-3 2-3 0,5 0 1 16,1 3 3-16,4-3-4 0,1-2 4 16,1 1 0-16,0-2-3 0,2 1 0 0,3 4 0 15,-5-4-3-15,-3 2 1 0,-4-2 0 16,-3 1-1-16,1 3 1 0,3-2 0 15,1 5-2-15,-1 2 7 0,2-1 2 16,1 1 2 0,5-2 1-16,1-6-6 0,-3-1-5 0,-6 0 1 0,-3 0-1 0,0-1-1 15,2 2 1-15,3 1 1 0,2 0-2 32,0 1 0-32,1 0 1 0,3 0-1 0,-1 0 0 0,-1 0 0 0,0 1 0 15,-3 1 0 1,-3 1 3-16,-3 2-3 0,-3-1 1 15,3 1 1-15,4-2-2 0,1 1 0 0,0-3 2 0,3 1-2 32,-3 1 0-32,5 4 1 0,-3-6-2 0,-2 2 0 0,-1-2 1 0,-3-2-1 15,2-1 1-15,3-1 2 0,1 0-2 16,2 0 0-16,-1 0 0 0,-2 1 0 0,4 0 0 16,-1-4 0-16,7 0-1 0,-1 1 1 31,-3 1 0-31,-7-1 0 0,-1 3 0 0,-1-5 1 0,2 2-1 0,5 0 1 15,1 0 0 1,2-1-1-16,-1 0 0 0,0 0 2 16,-1 3-2-16,-3 1 1 0,-1 1 5 15,-5 3 7-15,-1-5 2 0,1-2 1 16,4-1-6-16,5-2-8 0,-1 1 0 16,2 0-1-16,1 1 0 0,0 0 1 15,1 0-2-15,3-2 2 0,-1 1 0 0,5 0-1 16,-1-1 0-16,-6 0 0 0,0 1-1 15,-8 0 1-15,5-2 0 0,3 2-1 16,-1-4 0-16,5 2 1 0,-3 0-1 16,1 1 0-16,0 1 1 15,3-2-1-15,-1-3 0 0,0 3 2 0,-1 0-2 16,-1 4 1-16,-2 1 1 0,-1-1 5 16,-2 1 6-16,-2-4 2 0,0 2-1 15,2-1-6-15,2 3-4 0,6-3-4 16,-1 0 2-16,2-4 0 0,1-1-2 15,-2 0 0-15,-1 0 1 0,4 0-1 0,0 0 1 16,2 1 1-16,0-1-2 0,-2-1 0 16,0-2 2-16,-2 0-2 0,0 0 0 15,0 1 1-15,-3-1-2 0,5 6 1 16,-4-5 2-16,-1 4-2 0,4-3 0 16,-1 0 1-16,1 0-1 0,2 0 0 0,0-2 2 15,-1-1-2-15,0 0 1 0,4 1 2 16,-2-4-3-16,1 1 2 0,0 0 0 15,-5-2-2-15,0 3 1 0,-1 2 0 16,-2-2-1-16,2 4 2 0,0-2 1 16,-2 2-1-16,5 1 2 0,0 3 8 15,4-5 1-15,-1-2 3 0,0 0-1 16,-1 0-9-16,0-1-2 0,2 0-1 16,-2-1-2-16,2-1 0 0,0 2 1 15,-3-1-2-15,-2 0 1 0,0 1 1 16,-2 1-1-16,3-4 0 0,0 4 2 0,-3-3-2 15,2 1 1-15,-1-1 0 0,2 2-2 16,2 1 2-16,-2 1 0 0,-1-1-1 0,1 0 0 16,2-2 1-16,0-2-2 15,1 2 0-15,0-2 0 0,0 1 0 16,-4 0 0-16,1 1 1 0,-2 3-1 0,-4-2 1 16,-5 7 2-16,-11 7 3 15,-12 11 23-15,-9 13 8 0,-2 6 8 0,5 0 3 16,12-8-14-16,13-18-8 0,10-8-10 15,-1-8-5-15,-3-2-10 0,-2 1-1 0,2-2 0 16,4 3-1-16,1 1 1 0,-1 0 0 16,-4 1-1-16,2 0 1 0,0 0 0 15,4-2 0 1,0 1-1-16,-1 1 1 0,3-1 0 0,-3 1 0 0,-3 0 0 0,-3 0-2 16,-5 0 1-16,2-1 1 0,3-1 0 15,0 0 0-15,4 0-1 0,-1 0-1 16,-1-2 2-16,2 0-1 15,0-1-1-15,0 3 2 0,-1-4 0 16,3 2-2-16,-1 0 1 0,-5 2 2 16,-3-1-3-16,-5 0 2 0,1 2 1 0,4-2-1 15,-2 6 0-15,2-3 1 0,-3 0-2 16,3 1 0-16,0-2 1 0,6 0-1 16,-1-2 1-16,-2 3 1 0,-3-1-1 15,-3 1 0-15,-5 0 0 0,5-1-2 16,-1-1 1-16,-1 2 1 0,2-2-1 0,-2 3 0 15,0 3 2-15,3-1-2 0,0 4 1 16,-7 1 1-16,-6 5-1 0,-9 2 2 16,-6 5 2-16,6-3-3 0,9-5 1 15,8-7 1-15,3-3-5 0,1-1 1 0,-2 1 0 16,0 2-2-16,-3 2 3 0,-6 1 1 16,-4 0-2-16,-2 2 1 0,4 4 1 15,1-1-2 1,1 1 1-16,4-1 1 0,0-2-2 0,-6 3 3 0,-4 2 0 0,-2-2-2 15,1 0 2-15,9-5-2 0,3 0-1 16,2 1 0-16,-4 0 1 0,2 2-2 16,2 3 2-16,1-3 0 0,-3-3-1 15,-4 3 1 1,-3-2 1-16,-3-1-1 0,1 3 0 0,5 1 0 0,0 0 0 16,6 0 0-16,2-1 1 0,-3 0-2 15,-1-1 1-15,-9 2 0 16,-7 7 0-16,-2 0 0 0,4 1 2 15,11-5-1-15,7-2 0 0,0-1 1 0,1-2-2 16,-4 3-1-16,-6 0 0 0,-2 0 0 0,-6 5 1 16,-3 4 1-1,2 2 0-15,3 1 0 0,5-3 0 16,7-3-1-16,2 0 0 0,-33 15 0 0,-23 15-2 0,-19 17 1 31,-4 10 24-31,25-3 28 0,16-15 9 0,11-11-2 0,5-10-24 0,4-9-30 0,12-7-5 31,4-2-2-31,4-1 1 0,-4 0 0 16,-4 3-2-16,-17 3 1 0,-12 6 2 16,1 2 0-16,-2-2 1 0,12-4 2 0,10-5-2 15,3-2 0-15,0-2-3 0,0-2-1 16,-3 0 0-16,-3-3 3 0,1-2-2 16,-3 0 2-16,3 1 0 0,3 0-1 15,-1 1 2-15,1 1 0 0,-4-4-1 0,2 4 1 16,0-2 0-16,5 0-1 0,7 1 1 15,-1-1-1-15,1-1 0 0,-2 0 0 16,3-3 1-16,-4 0-1 0,2-1 1 16,-2 0 1-16,5-2-1 0,0-2 0 15,5 0 1-15,5-4-1 0,3-2 1 16,4 2 0-16,3-5-1 0,4-1 0 0,3-1 1 16,2-4 0-16,4 1 1 15,3-4 1-15,0-2-3 0,2-1 0 16,2-2 1-16,4-1-1 0,3-2 0 0,-3-1 0 15,3 2-4-15,-5-2-8 0,1 1-17 16,1-1-29-16,2-2-28 0,0 0-21 16,1 0-38-16,0 1-27 0,-1-2 93 15</inkml:trace>
  <inkml:trace contextRef="#ctx0" brushRef="#br0" timeOffset="125474.6">23554 3645 1252 0,'1'1'32'16,"0"-1"-14"-16,-1 2-9 0,0-2 7 0,0 0 7 16,0 0 4-16,0 2 8 15,0-2 6-15,0 2 4 0,0-2 2 0,1 2-3 16,4 1-12-16,3 4-7 0,8 4-10 16,5 5-5-16,6 2 4 0,5 0 9 15,5 1 6-15,0-1 10 0,-3-1-2 16,3-2-8-16,-6-3-6 0,4 3-13 15,-2-2-4-15,-5-1-3 0,-3 0-3 0,-9-3 0 16,-4 0 0-16,-6-4-1 0,-2-1-2 16,-3-2 2-16,-1-1-6 0,-5 1-1 15,-4 0 1-15,-7 2-3 0,-9 0 5 16,-9-3 4-16,-4-3 0 0,2-1 1 16,1-6 0-16,7 0 0 0,3-2 1 15,2-3 2-15,2 2-1 0,4-5 1 16,1 2 2-16,4 3 0 0,3 0 2 15,4 3 5-15,2-1 1 0,1 1 9 0,4 2 11 16,-1-2 3-16,6 1 4 0,2 0-9 16,-2 0-8-16,5 2-4 0,0-2-7 15,3 4-4-15,0-1-7 0,0 1-1 16,1 3-1-16,-3 0 1 0,0 1 0 16,-2 2-2-16,-3 1 0 0,-2 0 2 0,-2 1-2 15,-3 1 2-15,0-2 0 0,-1 3-5 16,-1 1 2-16,-2 2-1 0,-4 4-3 15,-3 3 0-15,-3-4-1 0,-2 1-2 16,0-3 1-16,0-1 0 0,0-4 0 16,0-3 0-16,0-2 1 0,2-1 1 0,-2-3 2 15,4-3 4-15,-2-3 1 0,0-3 0 16,2-5 3-16,0-4-3 0,4-2 2 16,3 0 3-16,0-1-1 0,4 2 4 15,0 0 0-15,4 2 1 0,5 3 3 16,2-3-3-16,5 3-9 0,5-2-7 0,4 6 1 15,7 3 3-15,3 7 8 0,3 5 5 16,6 6-5-16,4 5-1 0,2 4 3 16,0 7-2-16,-7 2 2 15,-6 6 0-15,-8 1-2 0,-7 2-2 0,-8 1 0 16,-5-1-3-16,-4-4-1 0,-5-1-3 16,-6-2-6-16,-4-1-4 15,-6-4-1-15,-5-3-3 0,-4-5 4 0,-2-6 3 16,-5-5 3-16,-2-5 5 0,-4-4 5 15,-3-4 1-15,8-4 3 16,1-1 1-16,6-6-1 0,4 0-2 0,0-1 3 16,7-2-3-16,1 3 1 0,6 1 5 15,4 2-3-15,3 4 10 0,2 3 5 16,1 2 0-16,3 0 6 0,1 1-9 0,2-1-4 0,4 3 0 16,1-1 0-16,2 2 3 0,0 4-4 15,0 1-1-15,-2 4-10 0,0 3-2 16,-1 2 2-16,-1 4-3 0,-1-1 0 15,-2 2-4-15,-7 1-9 0,-1 2-6 16,-9-1-7-16,-2-3-5 0,1-2 1 16,-1-4 3-16,2-2 4 0,1-3 6 0,-1-2 8 15,-2-2 3-15,1-3 6 0,-2-4 3 16,1-3-1 0,0-3 2-16,-1-4 0 0,2-3-3 0,4 1 3 15,1-2 3-15,5 1-3 0,2 0 4 0,1 2 0 16,3 2-3-16,0 1 3 0,1 5 1 15,1 0-8 1,1 5 5-16,2-1 8 0,0 5-3 0,2 5 2 16,-1-1-7-16,3 9-7 15,7 7-2-15,3 8 6 0,3 7 0 0,0 6 1 0,-4 3-2 16,-6-1-2-16,-4-2 1 0,-5-6-1 0,-8-4-7 16,-1-6-4-16,-4-6-7 15,-1-5-7-15,-4-4 0 0,-2-5 1 16,0-2 6-16,-8-3 6 0,-3-5 9 0,-5-8 2 15,-2-5 3 1,0-7 2-16,3-5-4 0,3 1 3 16,2-4-1-16,6 4-2 0,3 7 1 15,6 4 1-15,5 7-3 0,1 6 1 16,0 2 0-16,3 5-13 0,0 1-1 16,3 0-8-16,6 9-12 0,5 5 26 15,9 13-27-15,14 15-32 0,18 11 51 0</inkml:trace>
  <inkml:trace contextRef="#ctx0" brushRef="#br0" timeOffset="128596.59">28092 6492 1000 0,'-58'36'32'0,"250"-15"-12"31,-971 189-21-31,619-158 4 15,24 1-1-15,-1 2-1 0,-1 4 0 16,-7 2-4-16,3 1-2 0,0 2 2 0,-1-3-3 16,4-3 4-16,2-4 1 0,3-1-2 15,0-1 3-15,-6-1 0 0,-1-2-3 16,-4-4 5-16,-11-11 3 16,2-8 1-16,0-11 4 0,-8-13-2 0,1-4-3 15,2-11 0-15,-2-7 0 0,-7-3-3 16,9-9 0-16,7-4-1 0,-2-1-1 15,17-4 1-15,8-2 0 0,8-5 0 16,16-2 3-16,5-4 5 0,7-3 5 0,9-3 3 16,5 2 6-16,13 1-2 0,11-2 3 15,4 3 7-15,9-1 1 0,1-4 9 16,4-2 5-16,-3-5-7 0,0-4-1 0,5-4-3 16,1-9-2-16,7-6 2 0,4-5-3 15,5-11-9-15,6-4-10 0,4-10-5 16,2-9-6-16,2-12 2 0,0-13-4 15,-1-9-4-15,-2-9-3 0,-2-2 1 16,-3 2-2-16,-4-1 2 0,0 6 5 16,-4 2-3-16,2 5 2 0,-1 6 2 15,0 5-1-15,1 2-2 0,0 2 0 0,0 3-7 16,0-1-6-16,-1 3-7 16,-2 2-2-16,-3 4 4 0,0 1 9 15,-7 2 6-15,1 0-8 0,-5-3-6 0,-1-1-16 16,3-4-1-16,-3 1 12 15,8 4 8-15,2 4 13 0,3 9 9 0,6 7 3 16,2 9 6-16,3 6 4 0,6 10-5 16,3 7-1-16,3 8 1 0,5 4 2 15,3 3 0-15,2 10 1 0,3 4-8 16,3 7-1-16,2 7 0 0,6 0-2 16,3 4 0-16,4 3-4 0,6 1-3 0,2 2-5 15,5-2-4-15,2 1-3 0,-1-1 3 16,-1 5 4-16,0-1 2 0,0 1 4 15,2 2 1-15,-1-5 0 0,5 3 0 0,5-1 3 16,6 5-8-16,6-2-5 0,-1 3-2 16,2 4-7-16,2 1 8 0,0 2 4 15,10 5 2-15,11 2-1 0,3 3 0 16,3 3-6 0,1 1 1-16,-7 0 2 0,7-1 3 0,9 1 4 0,0-3 2 15,2 2 0-15,-4 1 0 0,5-3 0 16,6-1 0-16,-1 0 0 0,0-2 0 15,2-2-2-15,3 0 2 0,3-5 0 0,-3-1-1 16,-3 0 1-16,2 0 0 0,4 2 0 16,0 3 0-16,0-1 0 15,3 4 0-15,2 3 1 0,-2 4-1 0,-1 2-3 16,-4 4-1-16,4 1-1 0,2 4-2 16,-5 3-2-16,3 3 1 0,-2 5-3 15,1 1 4-15,-3 0 4 0,-8 0 0 16,2 1 2-16,-4 2 1 0,-1-1 0 15,-5 3 0-15,-11 2 0 0,3 1 0 0,-3 7 1 16,-4-3 1-16,-6 1-1 0,-15-2 0 16,-11 1 2-16,-4-3-2 0,-4 2 1 15,0-1 0-15,2 0-2 0,-5-1 1 0,1 0 2 16,-4 2-3-16,-5 1 2 0,-3 1 1 16,-2 2-2-16,-3 4-1 0,-4 4 2 15,2 7-2-15,-4 2-1 0,1 2 1 16,1 3 0-1,-5 5 0-15,0 1 0 0,-3 6 0 0,-3 10-1 0,0 8 1 0,2 5-1 16,-5 4 0-16,-5 4 1 0,-3 12-1 16,-5 9 0-16,-5 9 1 0,-6 11-1 15,-4 8 1-15,-2 8 1 0,1 11-1 16,2 11 0-16,1 2 2 0,-1 18-1 16,0 5 0-1,1 0 1-15,1 15-2 0,3-5 0 0,0 4 1 0,-2 1-1 16,-2-1 0-16,-4 3 0 15,-1-8-1-15,1-5 1 0,-1-15 0 0,0-22-2 16,0-14 3-16,1-25 4 0,-1-18 1 16,1-15 5-16,0-15 1 0,-3-14-4 15,4-13 2-15,-1-12-1 0,1-8-3 16,5-12 2-16,-3-7-2 16,6-4-2-16,1-6-1 0,0-3 0 0,5-3-2 0,-3 0 2 15,3-1 1-15,-2 0-6 0,3-4 2 0,-3 3 0 16</inkml:trace>
  <inkml:trace contextRef="#ctx0" brushRef="#br0" timeOffset="134736.75">29188 11885 1463 0,'6'34'38'0,"100"94"-282"16,-244-242 245 0,73 102-2-16,33 24 0 0,-6 6 0 15,-7 0 0-15,-4 2-1 0,-6 1-2 0,-22-6 0 16,-14-2 0-16,-14-4-2 0,-18-6 0 15,-3-6 0 1,-16-6-2-16,-14-5 4 16,-12-6 2-16,-14-1 1 0,2-2 1 15,-15 2 2-15,-7 3 0 0,8 2 0 0,-19 5 3 16,8 5-5-16,-7 1-1 0,-11 5 4 16,11 3-2-16,-10 8 2 0,7 6 0 15,-5 1-3-15,-5 10 3 0,9 0 2 16,-14 5 0-16,15 2 3 0,-8-1 4 15,3 2 0-15,0-1-1 0,-5 2 0 16,12 0-7-16,-8 2 3 0,12-2-2 16,-9-4 0-16,-5-2-3 0,7-7 0 0,-10-1 0 15,15-7-1-15,-5-4 4 0,3-5-4 16,12-4 2-16,-9-3-1 0,14 0 0 16,1-6 0-16,-4 4-1 0,12-5 2 15,-11-2 7-15,6 3 5 0,17-4-3 16,-2-1-4-16,20 2-6 0,18 0-6 15,7-1 3-15,17 0 2 0,11 1-1 16,7-2 0-16,9 2 1 0,13-2-2 16,9-5 1-16,13-2 0 0,4-4-1 0,9-1 1 15,7 0 3-15,2-2 0 0,9-2 2 16,0-3 2-16,4-4 0 0,6-5 0 16,2-9 1-16,5-4-3 0,5-9 0 15,5-6 1-15,2-6-4 0,3-4 1 0,3-4-1 16,3-1-2-16,3-2 1 0,-1-4 0 15,1-1 0-15,0-3 0 0,-3-5 1 16,3-2-2-16,-2-3 0 0,-2-4 1 16,1 2-1-16,1-3 1 15,-1 5 0-15,1-1-1 0,4-1 3 0,-3 2 6 0,2 0 5 16,0-2 8-16,-2-1 0 0,0-5 0 16,5-6-3-16,0-7-3 0,2-9-7 15,0-10-1-15,-4-9-3 0,-3-4-4 16,0-9 1-16,-2 0-1 0,-3-6-1 15,-3-1 1-15,-1 3 0 0,1-1-1 16,-2-1 1-16,0 2 1 0,-1-3-2 16,-4-6 1-16,2 5 1 0,-3-4-2 0,-1 0 1 15,-1 4 2-15,0-1-1 0,-5-1-1 16,-2-1 1-16,-2-5-2 0,-7-7 0 16,-2-4 0-16,-3-8 0 15,-3-10 0-15,-1 2-1 0,0-3-2 16,-3 5 1-16,2 10 2 0,2 2 0 15,5 10 0-15,4 2 1 0,1-1 0 16,-1 5-1-16,0-4 1 0,-3 3-1 0,-3 4-2 0,4 5 2 16,1 6-1-16,1 8 0 15,3 9 1-15,-1 2-1 0,1 3 1 0,2 2 2 16,-1 1-1-16,-5 2-3 0,-1 2-8 16,-7 0-9-16,-1-1-9 15,-3 0 1-15,-2 5 5 0,5 5 9 0,4 9 10 0,7 6 2 16,2-1 1-16,5 6 0 0,3 5 0 15,3 8-1-15,1 10 0 0,7 5-7 16,1 4-7-16,5 11-14 0,4 3-8 16,3 11-2-16,4 9 0 0,4 5 9 15,4 5-9 1,4 4-13-16,4 6-2 0,4-1-8 0,4 7-3 16,7 1 5-16,10 4-5 0,10 4 8 15,13 4 18-15,-1 0 15 0,3 1 15 0,-1-1-8 0,-4-4-62 16,17 3-65-1,3 2-47-15,5 3 74 0</inkml:trace>
  <inkml:trace contextRef="#ctx0" brushRef="#br0" timeOffset="140974.12">27487 16536 1930 0,'0'1'53'0,"0"-1"-9"0,0 0-61 15,-1 0-22-15,-1 0 5 0,-5 0 10 16,-9-1 7-16,-7-1 7 0,-10 0 5 16,-10-1 2-16,-1 1 0 0,-9 0 1 15,-9 2 4-15,-12 0 0 0,-7 0 2 0,-8 1 1 16,0 0-2-16,3 0 1 0,-12 3 1 15,-6 0 0-15,-8 1-1 0,-3-1 1 16,-6 2-3-16,-6-2 0 0,-5 3 4 0,-4-1 0 16,-5 0 2-16,-7 1 2 0,-2-1-4 15,-8-1-1-15,-7-1 1 0,1-1-3 16,-2 0 2-16,-14-3 2 0,5 1 1 16,1-2-1-16,-20-3 0 0,8-1-2 15,-12-1-2-15,-6-3 0 16,12 2-1-16,-16-2 0 0,6-2 1 0,-5-3-1 0,-17-2 0 15,12-3 1-15,-9 1-1 16,2-1 1-16,-1 0 2 0,-8 1-3 16,11-2 0-16,-10 2-1 0,9 2-1 0,-11-1 1 15,-4 4 1-15,-1-2-2 0,-3 2 0 16,11 3 2-16,-5-1-1 16,14 4 0-16,-9-1 2 0,5 3-2 15,-2 1 0-15,-12-1 4 0,15 1-3 0,-8-2 0 16,22 0 0-16,0 1-2 15,2 1-1-15,18-1 2 0,-12 2-1 0,17-1 0 16,7-1 0-16,-5 1 0 0,16 1 0 0,8-1 1 16,-1 0-1-16,14 3 0 0,8-1 1 15,10 2-1-15,16 0 0 16,1 0 1-16,11 2-1 0,4 3 0 0,6 0 0 0,19-1 0 16,5 0 0-16,9-1 0 0,7 1 0 15,3-3 0-15,6 1 0 0,5-1-3 16,4 0-4-16,9-1-2 0,4 0-5 15,6 0-1-15,2 0-1 0,3 0-5 16,4 0-1-16,-1 0 2 0,0-1 0 16,-1 0 6-16,1 0 7 0,-2-3 1 15,2 0 5-15,-1-1 2 0,-1-1 1 16,2-3 1-16,0-3 0 16,-2-6 0-16,-1-5 1 0,0-6 4 15,-1-5 1-15,0-6 4 0,-2-2 2 0,-3-3-4 0,1-4 2 16,-1-3 1-16,1-2 1 0,2-5 2 15,2-2-2-15,-1-2-4 16,1-2 0-16,0-1 0 0,-1-4-2 0,-1-4-2 16,2-3 0-16,-2-11-5 15,0-3 0-15,-1-8 0 0,-1-6-2 0,-2-9 0 0,0-11 0 16,1-8 0-16,-1-14 1 0,-1-12 0 16,2-13 0-16,0-8 0 0,-1-12 0 15,-1-8-1-15,-1-6 0 16,-1-4-1-16,2-8 1 0,0-3-6 0,3 2-3 0,-1-9-6 15,2 3-5-15,6-3 5 0,-3 1-2 16,5-1 5-16,0-2 4 0,4 2 0 16,5-4-1-16,-1 0 2 0,1-2-1 31,-3-1 4-31,2-3 4 0,3 2-1 0,3 2 0 0,1 0 1 16,0 0-1-16,-1 0 1 0,-3-1 1 0,0 4-1 0,-1 1 0 31,0 5 1-31,3 3-2 0,0 0 1 0,0 8 0 0,2-6 0 15,-1-3 1-15,-3-1 1 0,-2-6-2 16,-4 4 0-16,-3 3 0 16,-1 4 4-16,-1 5 6 15,-1 4 5-15,-1 5-1 0,0 0-4 16,0 6-6-16,0-4-2 0,-1-1-2 16,-2 5 2-16,1 1-2 0,-2 4 1 15,5 7 1-15,-1 7-2 0,3 5 1 16,2 6 0-16,2-2-1 0,1 2 1 15,1 1-1-15,0-4-1 0,2 2 0 0,1 5 1 16,0 1 0-16,-1 11 0 0,-1 10 1 16,0 6-1-16,-3 12 0 0,0 10 2 15,-1 6-4-15,-1 14-6 0,0 11-6 0,-1 8-10 16,0 9-5-16,0 9-9 0,-1 8-9 16,-1 9-8-16,2 11-3 0,-2 7-3 15,0 3-7-15,0 4-16 0,-3-3-332 16,0 1 280-16</inkml:trace>
  <inkml:trace contextRef="#ctx0" brushRef="#br0" timeOffset="150440.9">12372 15158 1106 0,'0'0'61'0,"-2"-2"10"0,2 2-31 16,2 0-40-16,-1 0-5 16,-1 2 1-16,-1-1-4 0,1-1-2 0,0 0 6 15,0 0-4-15,0 0 7 16,0 0 8-16,0 0 5 0,0 0 13 0,0 0 9 15,0 0 0-15,0 0-6 0,-3-1-4 16,3 1-8-16,0 0-1 0,-1 0-2 16,-2 1-6-1,3-1-2-15,-5 0-3 0,2 0-2 0,2 0 0 0,0 0 0 0,-3 0-1 16,3 2 0-16,0-1 0 0,1 1 0 16,0-2 1-16,0 0 2 0,-5 1-2 15,5-1 2-15,0 0 4 0,-2 0 0 16,2 0 1-16,0 0 0 0,0 0-4 0,0 0-1 15,0 0-1-15,0 0-4 0,0 0-1 32,0 0-3-32,0 0-2 0,0 0-5 0,2 0 3 0,-2 0-4 0,0 0-7 15,0 2-17 1,0-2-8-16,0 0-151 0,-3-7 128 0</inkml:trace>
  <inkml:trace contextRef="#ctx0" brushRef="#br0" timeOffset="151137.07">12202 15641 1463 0,'0'-2'41'0,"0"-1"-2"0,1-4-41 0,0-1 1 15,3-8 3-15,-1-3-2 16,1-3 2-16,2-3 0 0,-1 1-2 0,0 4 0 16,1 2 3-16,1 3 0 0,0 2 6 15,1-1 4-15,2 2 1 0,2 0 0 16,1-1-2-16,3 1-5 0,3-2-1 0,1 2-1 15,4 2-2-15,-1 1-1 0,-1 2-2 16,0 4-4-16,-7 1-1 0,-1 4 5 16,-4 1-1-16,1 4 0 0,1 5-8 15,-5 5-12-15,-1 9-20 0,-1 7-15 16,-7 9-6-16,-5 3 7 0,-3-1 23 16,-8-4 25-16,-2-7 20 0,-10-4 5 15,-2-5-1-15,-6-10 3 0,-4-3 3 16,-1-6 11-16,2-5 2 0,2-4-5 15,6-5-8-15,4-6-9 0,2-2-4 0,3-6 0 16,2 0 3-16,4 2 4 0,4-1 3 16,4 4 4-16,6 2 5 0,1 1 3 15,3 2 7-15,0 0 8 0,0 2 4 16,6 2 1-16,-1 3-6 0,2 0-9 16,4 0-11-16,-1 2-7 0,1-1-7 15,1 3-7-15,-1 2-3 0,1 0-6 16,0 4-4-16,-2 0-3 0,0 2-10 0,-1 1-6 15,-1-2 4-15,-1 2-3 0,-4 1 6 16,-1 1 4-16,-2 1-10 0,-1-1-1 16,-1 0 3-16,-2-3 3 0,-1-1 8 15,-2-2 8-15,0 0 0 0,-1 1 1 0,-1-4 3 16,0 0-1-16,0 0-1 0,0-1 0 16,1-2-4-16,3 0-1 0,2-2 4 15,2 1 0-15,1-1 4 16,0 1 3-16,1 1-4 0,3 0-7 0,2 0-14 15,0-2-21-15,6 0-37 0,4-6 244 16,5-1-142-16</inkml:trace>
  <inkml:trace contextRef="#ctx0" brushRef="#br0" timeOffset="117596.69">23005 362 1427 0,'0'1'55'0,"1"-1"97"16,0 0-181-16,0 2-13 0,-1-1 20 16,1 1-3-16,0 3 4 0,-3 5 4 15,-1 9 5-15,-3 13 7 0,1 13 0 16,5 11 9-16,3 14 8 0,0 19 5 16,-1 15 7-16,6 16-2 0,-1 17-1 15,3 11-4-15,1 11-3 0,-6 12-7 0,-2 15-3 16,-3 4-1-16,-4 16-2 0,-5 12 0 15,-8 5 1-15,-8 14-1 16,-2-2 0-16,-8 6 1 0,3-2-1 16,3 3 0-16,0 0 0 0,10 4-1 0,6 8 1 15,3 4 3-15,6 13-4 0,6 10 11 16,3 6 7-16,5 14 4 0,4 12 5 0,1 6-7 16,3 16 3-16,3 0 2 0,-3 2 13 15,-6 2 1-15,-4-12-5 0,-9 1 0 16,-9-9-13-16,-6-11-1 0,-7-8 0 15,1-19 2-15,-5-5 3 16,3-17-1-16,3-12 0 0,4-10-2 0,4-13 0 0,5-11 0 16,2-8 3-16,3-15-3 0,3-3-4 15,1-8-2-15,2-10-5 0,3-8 2 16,1-12 4-16,2-10 2 0,2-13-3 16,4-9-7-16,-1-13-2 15,1-7-5-15,-2-10-1 0,0-9 1 0,1-1-1 16,0-4 0-16,0 0 0 0,-1-7 0 15,-3-7-1-15,-1-10 1 0,-5-10-1 0,1-5 1 16,-3-6 1-16,0-4-8 0,-2-3-8 16,-1-2-9-16,-3-4-17 0,-2-3-14 15,0-3-13-15,2-3-21 0,3-3-19 16,0-3-13-16,-6-1-9 0,1-5-11 16,-5-8-4-16,-2-17 1 0,-2-20 80 15,1-27-201-15,9-22 194 0</inkml:trace>
  <inkml:trace contextRef="#ctx0" brushRef="#br0" timeOffset="118626.03">26931 942 1961 0,'43'-46'10'0,"-8"8"-40"16,-3 4-3-16,-13 15 11 0,-9 8 22 15,-6 8-11-15,-4 2-10 16,0 3-7-16,0 4-2 0,0 4 7 0,0 15 5 16,-2 16 7-16,-4 20 6 0,0 14 1 15,-3 19 0-15,0 22 3 0,3 18 1 16,-3 22 2-16,2 28 5 0,0 16-3 0,0 31 1 16,3 27 1-16,3 24-4 0,1 26 3 15,5 19 4-15,4 16 2 0,3 3 2 16,0-1-1-16,0-10-3 0,2-12 5 15,-1-9 4-15,1-13 4 16,-1-6-2-16,3-6-3 0,0-1-7 0,4 1-2 16,0 2 8-16,0 6 5 0,2-3 14 15,-2 7 5-15,0 4-2 0,-2-4-2 16,-2 2-11-16,-3-4-2 0,-3 5-1 16,-4-6-6-16,-6 4-4 0,-1-7-3 0,-4-14-5 15,1-11 3-15,-1-23 2 16,2-15 4-16,-1-17 0 0,-1-13-1 0,4-19 2 15,-1-13-1-15,2-13 2 0,3-12 0 16,-2-15-8-16,3-17 1 0,-3-22 0 16,1-23-2-16,-1-21 2 15,0-14-4-15,0-14-2 0,-1-8-1 0,0-2 1 16,0-5-1-16,0-3-2 0,1 1-5 0,-1-2-10 16,0 0-13-16,2-2-18 0,-2 2-10 15,0 0-13-15,0 0-13 0,2-3-14 16,0 3-15-16,-2 0-15 0,0 0-9 0,1-9 3 15,-3-13-79-15,2-17 129 0</inkml:trace>
  <inkml:trace contextRef="#ctx0" brushRef="#br0" timeOffset="119690.2">23061 8220 1756 0,'1'0'39'16,"-3"0"-37"-16,2-2-5 0,0 2-6 0,0 0 2 15,1 0 3-15,-1 2 4 0,0-1 5 16,-1 0 1-16,-5 0 0 0,-3 2-3 16,-8 0 7-16,-15 2 4 0,-19 2 5 15,-20 1 3-15,-12 1-7 0,-10-1-6 16,4 1-2-16,-11-7-4 0,-12-1 0 0,-1-1 1 16,-5 0-3-1,10 5 1-15,1-3-1 0,-1 0-1 0,2 1 1 0,2 0 0 16,18 1-1-16,7 3 1 0,0-2-1 15,6 1 0-15,6 1 1 0,6-2 4 0,14 1-12 16,7 1-14-16,6-2-17 0,9-2-33 16,4-1-15-16,2-3-27 0,0-3 2 15,2-9-1-15,7-13 56 16</inkml:trace>
  <inkml:trace contextRef="#ctx0" brushRef="#br0" timeOffset="119990.37">21531 7732 1813 0,'-56'62'35'16,"-6"-6"-39"-16,-19 14 3 0,-3-9 4 0,-4 4 3 16,3 1-5-16,0 0 1 15,-4-3 7 1,-5-4 0-16,-1-3 2 0,8-3 0 0,10-3-6 0,12-4-2 0,16-5 0 15,5-3-1 1,10-8 0-16,14-5 2 0,6-7 7 0,7-5 11 0,7-5 11 16,1-3 10-16,3 4 4 0,4-3-6 15,8 4-6-15,5 4-11 0,12 3-8 0,17-1-8 16,17 7-4-16,30 5-11 0,19 4-11 16,6 2-8-16,2 0-3 0,-13-4-5 15,-1-4-35-15,-2-3-61 16,0-6 632-16,1-4-412 15</inkml:trace>
  <inkml:trace contextRef="#ctx0" brushRef="#br0" timeOffset="120873.01">27482 8486 1628 0,'0'0'406'16,"1"0"-305"-16,-1 0-147 0,0 0-50 15,-1-1 104-15,1 1 0 16,0 0-1-16,0 0-3 0,0 0-4 0,0 0-3 15,0 0 1-15,0 0 5 0,1 0 16 16,0 0 11-16,0 0 6 0,2 0 1 16,1-1-6-16,0-1-9 0,13-1-8 15,16-1-7-15,22-3-8 0,18 0-1 0,7 3-1 16,7-1 0-16,3 3 1 16,11 2 1-16,9 0 0 0,-1 2 2 0,2 3-4 15,1-2-11-15,12 1-3 0,2 3-2 16,-9-1 6-16,-11-1 9 0,-16 0 4 15,-6-4 0-15,-4-1 1 0,-15-3 1 16,-11-2-1-16,-16-2-10 0,-11 1-10 0,-4-3-12 16,-8 0-13-16,-1 0-3 0,-5-1-2 15,-1-2-4-15,-1-3-2 0,-5-6-6 16,-2-5 4-16,-5-9 11 0,-5-3 14 16,-3-7 21-16,-4 0 9 15,1 1 1-15,-1 1 2 0,-1 4 1 0,1 5-1 0,2 6 1 16,-4 7 1-16,6 5-2 0,7 5 1 15,-3 4 0-15,9 7-2 0,0 0-4 16,-2-2 0-16,4 3-1 0,-2 1 0 16,2 2 3-16,5 5 0 0,4 5 2 15,11 11 1-15,10 14 3 0,13 13 2 16,12 8 6-16,14 6 13 0,10 0 10 16,7 0 11-16,-2 0-2 0,-8-2-10 15,-6 0-12-15,-12-4-12 0,-8-6-7 16,-9-8-2-16,-14-11-1 0,-11-11 0 0,-11-6 0 15,-8-7-10-15,-8 0-1 16,-10 1 1-16,-6 5 6 0,-11-1 23 0,-3-1 13 16,-5-1 5-16,-5-4 6 0,-3 0-12 15,-13 1-8-15,-9-1-6 0,-4-1-7 16,3 3-5-16,8 0-3 0,12 2 1 0,7-2 1 16,7 4-9-16,4 0-22 0,2 5-22 15,-1 5-41-15,1 0-27 0,6 10-20 16,6 7 538-16,13 8-320 0</inkml:trace>
  <inkml:trace contextRef="#ctx0" brushRef="#br0" timeOffset="121880.61">29434 4368 1576 0,'7'50'13'0,"7"12"-38"0,11 26-9 15,12 17 9-15,19 11 16 0,25 10 6 16,15 11 1-16,12 6 1 16,12 12 1-16,9 1 0 0,5-6 3 15,0-5 5-15,-8-17 2 0,-11-18 2 0,-10-13-5 0,-13-18-3 16,-18-21 0-16,-25-19-1 0,-17-16 6 16,-12-10-4-16,-5-8-6 15,-2-4-9-15,-1-2-10 0,1-6-1 16,1-5-2-16,3-8-3 0,1-12-14 15,0-11-22-15,-1-19-47 0,-8-17-43 0,-7-12 79 16</inkml:trace>
  <inkml:trace contextRef="#ctx0" brushRef="#br0" timeOffset="122151.36">31000 4627 1335 0,'4'0'123'16,"-2"-2"103"-16,0 2-129 0,-1 0-76 0,-1 0-8 0,-1 0-17 0,-1 4-15 31,-5 6-5-31,-10 9 3 0,-7 10 10 0,-15 13 17 0,-12 11 5 0,-18 11 2 0,-8 9 2 16,-4 7-8-16,1 4-3 15,8 1-1 1,-1-2-3-16,-5-2 0 0,0 1 1 16,4-1-1-16,8-5 0 15,9-6 2-15,7-5-2 0,7-10 1 0,5-3 1 16,3-5-1-16,6-7-1 0,-3 0 1 15,0-6 3-15,3-2-4 0,-4-3-14 16,5-1-29-16,1-2-46 0,0-3-40 0,5 4 228 16,3-6-107-16</inkml:trace>
  <inkml:trace contextRef="#ctx0" brushRef="#br0" timeOffset="125568.49">22636 4631 1278 0,'2'0'42'0,"0"0"-8"15,-1-1-19-15,-1-1-13 16,-1 2 1-16,1 0-1 0,1 0 2 0,0 0 2 16,0 0 4-16,-1 0 11 0,0 0 6 15,0 0 7-15,1 0 8 0,-1 0 1 0,1 0 10 16,0 0-3-16,-1 0-10 0,0-1-9 15,3-5-17-15,-1 3-7 0,-2-1-1 16,0 3-2-16,0-3-2 0,0-2-2 16,0 3 0-16,1-3 0 0,-1 5 0 15,0-3 0-15,0 1 0 0,0 0 2 16,0 0 3-16,0 0 3 0,0-1 7 16,0 2 3-16,0-1-1 0,2 0 0 15,-1 2 0-15,2-1 2 0,-2 1 4 16,2-2 3-16,-1 2-3 0,1-3-3 15,0 1-1-15,1 0 0 0,2-3-1 16,2 1 1-16,1-2-5 0,1-1-1 0,-1 3-2 16,0-1 0-16,-2 0-1 0,-2 3-2 15,1-2-3-15,-2 2-3 0,0 1-2 16,-1 0-8-16,2 1 1 0,-2-1 0 0,0 2 1 16,1 0-3-16,-3 0-3 0,-1 2-4 15,0-2-5-15,0 0 0 0,0 1-5 16,-1-1 1-16,0 0 4 0,-1 0 0 15,1 0 6-15,0 0 2 0,0 0 2 16,1 0 6-16,-1 0 4 0,0 0 1 0,0-1 1 16,0-1 2-16,-1 1-1 0,1 0 2 15,0 0 1-15,0 0 1 0,0-1 2 16,0 2 3-16,-1-8 1 0,2 6 2 16,0-2 2-16,0 1 0 0,0-2 3 15,0 1 6-15,2-1 2 0,-1 1 4 16,2 0 2-16,1 0-7 0,0-2-8 15,3 2-6-15,1-3-9 0,2 2-2 16,-1 0 2-16,0 2-2 16,-2 2-3-16,-1-1-2 0,-1 2-3 0,-2 3-2 15,-2-1-4-15,2 1-7 0,-2 1-4 16,-1 1 2-16,1 1 1 0,-2 1 3 0,-3 0 2 16,-1 4 1-1,-3-2 4-15,0 2 6 0,-2-4 2 0,-1-1 2 0,-2 0 1 16,2-2-1-16,1-1 0 0,2 0 1 15,1-2 0-15,1-1-2 0,0-1 2 0,2-2 0 16,0 3 5-16,3 0 6 0,0-2 8 16,1 1 10-16,0 0 7 0,-1-5 6 15,2 3 4-15,1 1 0 0,0-1-5 0,1 0-10 16,1 1-8-16,1-1-10 0,0-2-6 31,0 2-2-31,0 0-5 0,3 1-6 0,1 2-2 0,1 0-4 0,0 4-2 16,-1 1 0-1,-2 2-4-15,1 7-2 0,0 2 1 16,-4 4 1-16,0 2 6 0,-4-1 2 16,-5 2-2-16,-3-3-2 0,-2-1-13 15,-4-1-18-15,-2-4-23 0,-1 2-39 16,-5-3-37-16,-8-8 663 0,-8-10-417 0</inkml:trace>
  <inkml:trace contextRef="#ctx0" brushRef="#br0" timeOffset="131287.5">27116 5884 1528 0,'2'0'27'0,"-1"-1"-21"0,-1-1-19 16,0 1 2-16,0 1 11 0,-1-1 3 15,1 1 0-15,0 0-1 0,0 0 6 16,0 0 7-16,0 0 10 0,0 0 9 16,0 0 0-16,0 0-5 0,0 0-7 0,0 0-10 15,0 0-9-15,-4-3-4 0,-1 3-7 16,-9 0-1-16,-6-2 1 0,-9 0 0 15,-7 1 3-15,-8 1 2 0,-3 0 0 16,-6 3 2-16,-7 1 1 0,-5 1-1 0,-11 1 0 16,-11 2 0-16,-6 0 0 0,-7-2 0 15,-4 0 0-15,-13-1-2 0,-8-4-1 16,-7 0 4 0,-7-3-2-16,-9-2 2 0,-7-1 0 0,-6-1 0 0,-16-1-1 15,1 0 0 1,-6 0 0-16,-17-1 1 0,6 0 2 0,-18-1 0 0,-5 2 5 15,4 2 4-15,-19-2-1 0,12 5 3 16,-19-2-2-16,1 4-3 0,-8 2-2 16,-6 2 0-16,-3 3-3 0,1 0 2 15,1 0-1-15,-6 4-1 0,-1-2 1 0,-5 1 10 16,-4-1 0-16,-6-2 2 0,-4 0-1 16,-3-3-8-16,-7-4-4 15,5-3 1-15,-7-3-2 16,-5-3 2-16,-1-1 6 0,-6-4 7 0,13-1 4 0,-14 1 3 15,14-3-4-15,-8 1-5 0,4-2-2 0,4 5-4 16,0-4-1-16,7 1-2 0,-4 4-1 16,12 1-3-16,7 2 1 0,9 5-2 15,20 2 0-15,5 2 0 0,21 2 0 16,10 2-1-16,6 4 0 0,29 2 0 0,8-1 0 16,16 3 1-16,17-1-1 0,15 0 0 15,15 3 0-15,25-2-1 0,16 1 1 16,9-2 0-1,8-1-12-15,9 0-13 0,2-2-23 0,6 0-28 0,6-3-19 16,3-1-28 0,6-2 81-16,5-2 3 0</inkml:trace>
  <inkml:trace contextRef="#ctx0" brushRef="#br0" timeOffset="132221.39">24379 5998 1685 0,'0'0'81'15,"0"1"96"-15,0-1-227 0,0 1-17 16,0 3 28-16,-1-4 29 0,1 0 2 15,-2 3 2-15,1 3 2 0,0 3-1 16,-2 4 2-16,0 7 4 0,1 11 5 16,1 8 5-16,0 11 4 0,2 10 0 0,2 13 0 15,2 13-1-15,0 11-3 0,4 10-5 16,1 4-2-16,0 5-3 0,3-2-1 16,1 3 2-16,0-2-2 0,3-10 1 15,0-8 2-15,-3-13-1 0,1-13 1 0,-3-9-1 16,-2-13-1-16,-1-12 1 0,1-8 0 15,-3-7 1-15,-1-11 2 0,-3-3-3 16,-3-5-2-16,0-3-10 0,1 0-5 16,0 0-2-16,0 0-4 0,3-4 8 15,2-2 4-15,2-4 4 0,8-8 1 16,5-11-19-16,9-15-13 16,3-4-3-16,1-3 2 0,-4 9 24 0,-4 8 20 15,-3 5 7-15,-1 3 1 0,-2-3-4 16,-2 4-9-16,0 0-2 15,-3 4 10-15,-2 4 11 0,-3 5 16 0,-2 5 11 16,-2 4-6-16,-5 3-8 0,0 0-16 16,-1 0-19-16,-1 4-16 0,-6 5-9 0,-2 13-3 15,-6 16 10-15,-6 19 13 0,-6 11 5 16,-4 5 0-16,-4 0 1 0,-2-9 0 16,-2-3 1-16,-2-10 2 0,1-10 0 0,-1-7 7 15,2-9 14-15,1-7 5 0,2-6 11 16,1-5 3-16,4-7-6 0,3-4-1 15,1-4-5-15,1-4-2 0,-2-5-2 16,-1-3-1 0,-3-7-5-16,2-6-5 0,1-5-4 0,-1-4-5 0,0-8-3 0,-2-3-2 15,-2-2-1-15,-2 1-5 0,-1 5-10 16,2 5-13-16,4 6-12 0,5 2-17 16,3 2-12-16,3 1-35 0,4-4-20 15,5-7 26-15,2-17 32 0</inkml:trace>
  <inkml:trace contextRef="#ctx0" brushRef="#br0" timeOffset="132965.75">26917 1223 1815 0,'22'-29'-63'0,"-6"8"-78"0,-3 2-16 0,-8 10 96 15,-4 4 64-15,-1 2 15 0,-2 2 0 16,-7-1-37-16,-9-3-3 0,-9-3 3 15,-12-3 12-15,-11-2 8 0,-7-3 3 16,-20-2 3-16,-17-3 3 0,-13-2 4 0,-11-2 0 16,-21-5-3-16,-25-6 26 15,-22-10 13-15,-36-7-1 0,0-1-4 0,-7 8-30 16,1 10-16-16,7 9-2 0,-11 7 3 16,10 4 0-16,-20 2 1 0,-6 3 2 15,-15 4 0-15,-12 1-1 0,-7 4-1 16,-8 2 0-16,4 0-1 0,-14 3 0 0,7 2 0 15,-14 2 2-15,-3-3 6 0,-3-2 4 16,-10 1 0-16,2-3 2 0,-15 0 3 16,2 0-2-16,4 0 4 0,-13-2-1 15,17 0-6-15,-3 1 0 0,-1 0-3 16,22 0 1-16,-14-1 2 0,6-1 13 16,4 0 1-16,-8-3-6 0,25 2-1 0,0-1-18 15,14 1 12-15,-1 2 3 0,11 1-1 16,13 2 5-16,13 2-15 0,27 3-4 15,4-2-1-15,27 3 2 0,17-2-1 16,11 1-1-16,26 1 2 0,18-2-2 16,17 2 0-16,33-1 0 0,11-1 0 15,15-1 0-15,13-2-2 0,8-1-11 16,9-1-15-16,9 0-20 0,-1 0-29 16,-1-3-33-16,13-5 23 0,16-13 177 15,26-16-85-15</inkml:trace>
  <inkml:trace contextRef="#ctx0" brushRef="#br0" timeOffset="133820.42">24585 696 1885 0,'-2'-2'274'16,"-51"70"-1271"15,10-57 994-31,41-6 12 0,2-3 40 15,0-2 40-15,3-2 37 0,1-5 3 16,0-4-31-16,4-7-35 0,-1-3-26 16,2-4-16-16,0-5-8 0,-3-2-6 0,-1-1-4 15,-3-2-1-15,2 4 2 0,-1 0-4 16,0 2 0 0,0 1 0-16,-3 4-1 0,0 0 0 0,0-1 0 0,-2 4-2 15,1-3 0-15,1 6-1 0,0 2-1 16,5 2 0-16,-4 3 0 0,1 1-3 15,-2 1-1-15,0 0 0 0,1 2-2 16,2 1 4-16,-2 1 5 16,-1-1 1-16,1 1 1 0,1-1 0 0,0-1 0 15,7 1 0-15,-8 0 0 0,3-1 2 0,-3 2 5 16,-3 0 2-16,2 3 0 16,-4 2-5-16,2 0-7 0,2 0-7 0,1 0-6 15,2 2 0-15,1 1 0 16,-3 4 3-16,6 9 6 0,1 7 2 0,4 10 4 15,5 6 1-15,0 0-1 0,3-4 1 16,-3-4 0-16,-2-8 0 16,-2-7 1-16,-5-4 1 0,-2-4 1 0,-1-5 4 0,-3-1-2 15,-2-2 0-15,1 0-1 0,-1-2-7 16,0-1 1-16,0-3-6 0,-6-8-7 16,-2-6-1-16,-5-13-4 0,-4-3 7 0,1-5 6 15,-6 2 4-15,0 3 1 0,-7 3-1 16,-10 5 2-1,-13 3-2-15,-10 7 0 0,-7 6-1 0,0 2 0 0,5 8-1 16,1 2 1 0,7 2 1-16,4 8-4 0,4-1-7 0,3 3-12 0,0 4-13 15,4 2-12-15,7 2-12 0,7 7-17 16,8 3 612 0,7 5-405-16</inkml:trace>
  <inkml:trace contextRef="#ctx0" brushRef="#br0" timeOffset="136853.07">21997 6151 56 0,'25'17'15'0,"-25"-31"109"0,-1 3-5 16,1-2 7-1,-25-22-6-15,24 26-33 0,1-4-16 0,0 3-15 0,0 0-7 16,0 0-8-16,-1 2-6 0,-3-1-7 15,3 1-7-15,-1 3-7 0,-1-4-4 16,-2 2 5-16,4 0 11 0,-1 1 13 16,1 0 13-16,1 3 6 0,0 3-1 15,0-1-8-15,0-1-9 0,0 1-10 16,0 1-12-16,0 0-8 0,0 0-5 0,0 0-3 16,0 0 0-16,0 0 2 15,3-2-2 1,-3 2 1-16,2 2-3 0,1 1 0 0,-3 0-1 0,2 1-3 0,-2 1 0 15,1-2 2-15,0 1 0 0,0-1 2 32,-1-2 0-32,0 1-1 0,0-2 2 0,0 0 2 15,0 0 2-15,-1 0 6 0,-2 1 2 0,-1-1 1 0,2 0 2 0,2 0-1 16,-1 0-4-16,-4-2-1 0,3 1-1 31,0-1 5-31,2 2 9 0,0 0 9 16,0-2 6-16,0 0 8 0,0 1 2 15,0 0 1-15,0 1-2 0,0 0-12 0,0 0-11 16,1-3-7-16,-1 3-7 0,0 0-4 16,0 0-3-16,3 1-3 0,1-1-4 15,-4 0 0-15,0 0-14 0,0 1-20 16,0 0-18-16,1-1-26 0,2 2-8 16,-3-2 5-16,0 0 6 0,0 0 9 15,0 0 3-15,0 0-15 0,0 0 87 16,-1 2-21-16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7:06:34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8071 16933 1168 0,'0'0'57'15,"0"0"47"-15,1 0-97 0,1 0-2 16,0 2-1-16,-2-2 1 0,1 0-3 16,-1 0 1-16,0 0 8 0,0 0 12 15,0 0 11-15,0 0 9 0,0 0-2 0,0 0-10 31,-1 0-11-31,-4 1-11 0,1 1-11 0,-7 5-4 0,-7 4 1 0,-5 7 0 16,-7 5 4-16,-4 1 1 16,2 0 0-16,-2-1 1 15,1 0 4-15,-2 1 7 0,-3 1 6 16,2 0 9-16,-3 2 2 0,1-1-5 0,-2-4-6 0,-8 3-9 16,0-3-5-1,-3 3-1-15,-5 1 4 0,1 0 0 0,-2 1 5 0,-2-4-2 16,1 2-1-16,-3 0-2 0,-3 0-2 15,-7-1 0-15,1 2-1 0,-2-3-1 16,-1 0 0-16,2 0 0 0,-4-3 0 0,-5-1-1 16,-1 0 2-1,-8-1-1-15,-3-1 5 0,6-1 6 0,-7-1 0 0,-5-2 0 32,-2 0-5-32,-9-1-7 0,1-1 0 0,-9 0 0 15,-7-4-1-15,-8-3 2 0,-5-2 0 16,-3-3-2-16,3-3 1 0,-1-4-1 15,2-1-1-15,4-4 1 0,3 1-1 16,3-1 1-16,4 0 0 0,-2-4 1 0,4 3 0 16,2-4 5-16,-2-2 2 0,15 2-3 15,-3-1 4-15,6-4-3 0,4 1 5 16,5-2 1-16,12 0 6 0,9 1 6 16,8-2 6-16,8 4 12 0,6-1 3 15,12 6 1-15,7 3 1 0,8 2-3 16,6 2-4-16,4 1-2 0,3 0-6 15,3 2-9-15,-1-1-5 0,4-1-7 16,0 0-5-16,2-1 0 0,1 1-2 16,0-1-4-16,1-1 0 0,0-2-2 0,0-3-2 15,1-2 0-15,0-4-1 0,1-6 2 16,1-1 0-16,0-1 0 0,0-6 1 16,1 0 0-16,0-3 1 0,-1 0 0 15,2 2 0-15,-2-3 0 0,0 5 0 16,-1-2 0-16,1 2 0 0,-1 2 0 15,2-1-1-15,-2 0 0 0,0 1 0 0,2 2 0 16,-1 3-2-16,0 2-3 0,2 6 0 16,-1 2 0-16,0 1 1 0,1 2 5 15,0-2 0-15,0 2-1 0,1 2 1 16,-1-3 0-16,0 2 0 0,1-2 1 0,1 1-1 16,-1-3 0-16,3-1 0 0,3-1 0 15,-2 0-2-15,0 1 2 0,2-4 0 16,0 1 2-16,1-2 1 0,1-2-3 15,2-1 1-15,-1-2-1 0,3 2 0 16,-3-2-1-16,0 0 1 0,3 1-1 0,1-3 0 16,7 4 1-16,1-3-3 0,3 4 1 15,-2 0 0-15,0 2-2 16,0-1 2-16,4 0 0 16,0-1 0-16,6-3 1 0,4-2 0 0,0 2-1 0,5 0-1 15,3-2-1-15,-3 1 0 0,1-2 0 16,1 3 0-16,0 1-1 0,7 0 0 15,4 1 1-15,6 1-1 0,2 0 1 16,2 1-2-16,-5 2-2 0,-1 4-2 16,-4 2 1-16,0 2 1 0,1 1 2 15,2 3 3-15,2-1 0 0,1 2 1 0,-4 1 1 16,-2 1-1-16,1 1 1 16,0 2 1-16,2 2-1 0,6 1 0 0,3 1 0 15,0 0-1-15,2 0 2 0,-3 3 0 16,-5 3 0-16,3-1-1 0,0 1 0 15,2 2 1-15,1-1 0 0,-4 1 1 0,-5-2-1 16,-1 3 0-16,1-1 0 0,2 0 0 16,9 1 0-16,-1-1 0 0,4 2 0 15,-2 1 1-15,0-2-1 0,4 2 0 16,-1 3 0-16,4-3 0 0,-2 1 0 16,-5 2 0-16,-7-4 0 0,-4 1-1 15,-5 2 0-15,1 0 1 0,2 3-1 16,2 1 1-16,2 4 2 15,-1-2-2-15,-3 1 0 0,-9-1 0 0,-7-1-1 16,-4 1 0-16,1 3 0 0,1-5-1 0,-3 5 0 16,5-1 0-16,0 3-1 0,1 2 1 15,0 2 0-15,-6-1-3 0,-6 0 2 16,-1 3-1-16,-1 5-1 0,5 3 1 16,-3 0 0-16,1 4 1 0,-5-2 1 15,-3-1 0-15,1 2 0 0,-2-3 1 16,2 2 0-16,0 1-1 0,-1 0 0 0,4-2 2 15,-2 2 0-15,1 1 2 0,-3 0 2 16,-5 5 0-16,-5-1 0 0,-3-3 0 16,-2-1-1-16,-4 2 0 0,2 7 0 15,-2 6-3-15,-6-1 2 0,-2-3 11 16,-3-13-1-16,-3-5 3 16,3-6-3-16,-3-1-11 0,1 0 0 0,-3-1 0 0,-1 1 0 15,-2-2 1-15,-2 1 0 0,-1 1 1 16,-5 0 0-16,1-1 9 0,0-3 7 15,1-4 5-15,2-6 4 0,2 0-7 16,2-4-4-16,1-1-6 0,1-1-2 16,0-2-1-16,0 1-3 15,2-3-1-15,0-1-1 0,3 0-1 0,-2 0 0 16,1 0-1-16,3-1 0 0,-1-2-2 16,1 0-2-16,0 0-6 0,0 0-8 15,0 0-10-15,0 1-12 0,1-1-16 0,0 0-12 16,-1 0-10-16,1 0-19 0,-1 0-15 15,1 0-32-15,0 0-8 0,-2 0 77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7:00:20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5598 5156 1132 0,'-1'0'21'0,"1"3"-17"16,-5 3-7-16,3-2-8 0,0 1 10 15,-2-1 1-15,4 0-2 0,-2-4 0 16,-1 3 7-16,3-3 11 0,0 0 7 0,-1-1 6 15,4 1-2-15,-3 0-5 0,1 0 0 16,2-2-2-16,-1 2 3 0,-1 0 1 16,0 0-2-16,3-4-1 0,2 2-3 15,0 0-6-15,3-3-4 0,2 3-4 16,1 0-4-16,5 2 0 0,4 0 0 16,3 0-2-16,3 0 1 15,2 0 1-15,5 2-1 0,3 0 0 0,7 4 1 16,6-2-2-16,6 2 2 15,6 2 0-15,4-1 0 0,3 2 0 0,3 2 2 16,4-4-2-16,5 2 0 0,7 0 1 16,3 0-1-16,1-3 0 0,0 1 0 15,-2-1 0-15,3 0 0 0,3 2 0 16,2 0 0-16,4-1 1 0,-4 0 0 0,10-1-1 16,3 1 0-16,-1 1 1 0,4-1-1 0,-3 2 0 15,8 0 1-15,3 0-2 0,4 0 1 16,2 0 1-16,0-2-1 0,5 4 0 15,-2-1 1-15,4 2-1 0,2-1 1 16,0 2 1-16,1-2-1 0,-2-2 1 16,-1 1 2-16,1 1-1 0,-5 0 2 15,1-1 1-15,-7-1-2 0,-2 0 2 0,1-2 0 16,-6 2-4-16,8 0 1 0,-1-1-1 16,2 2-2-16,1-1 1 0,-5-2 2 15,2 0-3-15,-3-2 0 0,-3-1 2 16,-6-1-2-16,0 0 0 0,0 2 2 15,-5-4-2 1,-3 0 0-16,-2 0 1 0,8 0-1 16,-3-1 0-16,2-1 2 0,-7 1-2 0,-5 0 0 15,7-1 2-15,-5 0-2 0,-2 0 0 16,-9-4 1-16,-9 5-1 0,1-2 0 16,2 2 2-16,-2 0-2 0,-1 0 0 0,-7 3 0 15,-10 1 0-15,-7-3 0 0,-2 1 0 16,-6 2 0-16,-2-1 0 0,-1-1 0 0,-5 4 0 15,-1-6 0-15,-9 2 1 0,-3 0-1 0,-8-1 0 16,-8 3 1-16,-2-4-1 0,-3 0 0 16,-6 0 0-16,3 0 4 0,-3 0 10 15,0 1 6-15,0-1 1 0,-2 0-6 16,2 0-5-16,-1 1-8 0,1-1 0 16,0 0 1-16,0 0-3 0,-2 1 2 0,3-1-1 15,-1 0-1-15,0 0 1 0,-1 0 0 16,-1 0 0-16,5 0 1 0,-3 0 1 15,1 0-2-15,-1 0 0 0,-1 0-1 16,1 1-7-16,0-1-6 0,0 0-7 31,0-2-11-31,0 2-7 0,0 0-16 0,-1-2-19 16,1 2 15-16,0 0-196 0,1 0 172 0</inkml:trace>
  <inkml:trace contextRef="#ctx0" brushRef="#br0" timeOffset="23226.76">20574 6817 1091 0,'-10'10'19'0,"-4"-1"-24"16,-3 1 0-16,-5-2 6 0,1 0 1 15,-2 0-1-15,1-5-1 0,-1 3 0 16,0-6 1-16,0 1-1 0,-1-1 4 16,-4-1 5-16,-4-3 8 0,-5 0 9 15,-2-2 6-15,1 2-4 16,1-4-4-16,-4 0-7 0,0 1-4 0,-4-2-2 16,-9 2 1-16,-1-2-4 0,-5-3-3 15,-13 0 1-15,-2 0-5 0,-3-1 2 16,-2 2-1-16,7 2-2 0,3 2 1 0,-2 1 0 15,-7 0-1-15,3 0 2 0,-5 4 3 16,4 2 0-16,4 1 3 16,1 5 1-16,-6-5-1 0,-7 0 3 0,-7 0 2 15,-3-1 2-15,1 1 0 0,2-1 0 16,-9-3 1-16,-7 0 1 0,-1-2 3 0,-1 3 0 16,8-3-3-16,-3 3 0 0,-5 0-4 15,0 0 0-15,1 2-1 0,-2 2-4 16,-1-1 3-16,-3 2 0 0,-7 2-4 15,8-2 0-15,-1 3-3 0,0-1-3 16,1 2-1-16,-4 0 3 0,8 0-3 16,-8-2 2-16,0-1 1 0,2 1-3 15,0-3 0-15,1-2 2 0,-1 0-2 0,-4 0 1 16,1 0 1-16,10-1-2 16,-7-1 2-16,4 2-1 0,-1-1-1 15,2 1 1-15,7 0 0 0,-2 0-1 0,1 2 0 16,-2 0 1-16,7 2-1 15,7-1 0-15,-7 1 2 0,3 1 1 0,0 1 4 16,-2 1 2-16,12-1-2 0,-5 0-3 16,-5 0-1-16,1-1-3 0,0 2 0 15,9-1 2-15,7 0-2 0,3-2 0 16,-9 2 6-16,1-1 3 0,-2-2 6 16,2 1 2-16,5 0-3 0,8-1-4 0,-5 2-2 15,1-2-3-15,1 2-2 0,-3 0 0 16,5 0-3-16,5 2 0 0,3-1 1 0,-1 1-1 15,0 0 0-15,-7 0 3 0,-3-1-3 16,6 0 0-16,2 0 2 0,7-1-2 16,3 1 0-16,1-2 3 0,-4 2-3 15,-4-3 0-15,-1 1 1 0,2 1-1 0,2-1 0 32,5-2 1-32,-2 0-1 0,1-1 0 0,-4 2 2 0,-7-2-2 0,-2 1 0 15,-2-1 2-15,2-1-2 0,6 0 0 16,3 0 1-16,0 0-1 0,1 0 0 15,-2 1 2 1,-5 0-2-16,5-1 1 0,3 0 0 16,4 0-1-16,3-1 0 0,0 1 1 0,5 0-1 15,-2-1 0-15,4 1 3 0,0-1-3 0,-3-1 0 16,5 1 2-16,7-2-2 0,4 0 1 0,6 1 1 16,3-2-2-1,1 1 0-15,4 0 0 0,1-2-1 0,6 3 1 0,-3-5 0 16,1 3-3-16,-3-1-1 15,-1 1 2-15,0-1-4 0,0 1 0 0,0-1 1 16,0 1-2-16,2-1 2 0,4 1 3 0,-2 0-1 16,4-1 3-16,-2 0 2 0,-2 1-6 15,1-2-2-15,-5-1-4 0,2 3-7 16,-2-4 3-16,-1 1 3 0,6-1 0 16,-5-1 5-16,2 1 2 0,0 0-3 15,-2-3 1-15,3 1 1 0,-2 0-1 0,1-1 2 31,3 2 1-31,0-1 0 0,5-1 2 16,0 2 1-16,3-3 0 0,-2 0 1 16,0 1 3-16,2-4-3 0,0 1 2 15,0-4 0-15,1-1-2 0,0-3 2 0,-1-4 0 16,5-1 2-16,0-1-2 0,-1 1 3 0,1 0-4 0,0 4 0 0,-3-2 1 31,2 0-2-31,0 2 1 0,-2-1 1 16,2 1-3-16,0 0 0 0,0 0 4 15,0 1 1-15,0 0 1 0,-2-5 1 16,2-2-3-16,-2-1-4 0,4-1-1 16,0 0-4-16,1-1 0 0,4 1 0 15,-1-3 0-15,0 1-1 0,2 1 1 16,-1 0-1-16,-1 5 1 0,0 2 5 16,-2 3-1-16,0 3 1 0,1 1 2 0,-2 1-2 15,0 4 0-15,0 0 1 0,0 6-1 16,0 1-2-16,-1 0 2 0,0 3-5 15,0 0-2-15,0-1 2 0,-1 2-3 0,3-1 2 16,-2 2 3-16,0-1-2 0,1 0 2 16,0 0 0-16,3 0-3 0,0-2 3 15,4 1 2-15,4-2-3 0,1 2 2 16,4 1 2-16,3-2-4 0,4 3 2 16,6-3 1-16,5 0-1 0,4 2 1 0,3 1 1 15,-1 1 0-15,1-1-1 0,3 1 1 16,2-1-2-16,6 1 2 0,4 0 0 15,7 0-1-15,3 0 1 0,2 0 1 16,2 0-2-16,0 0 1 0,-2 0 2 16,1 0-3-16,6 0 1 0,1 0 0 15,3 0-1-15,-1-2 1 0,-3-2 0 16,-6 3 0-16,0-3 0 0,2 4 0 16,3-2 0-16,3-2-1 0,-4 1 1 15,-4-1 0-15,0-1-1 0,-1 0 2 0,9 3-1 16,9-1 0-16,0-1 2 0,1 2-2 15,-7-1 1-15,-6-1 0 0,3 3-1 16,8-1 0-16,4 2 1 16,5 0-1-16,3-2-3 0,1 4 9 0,7-2-2 15,-5 1 1-15,-4 0 4 0,-6-1-9 16,-9 0 0-16,1 0 1 0,10 0-1 0,4 0 0 16,-1 0 2-16,-3 0-3 0,-11 0 1 15,0-1 0-15,9 0-1 0,0 1 1 16,2 0 2-16,-3-2-2 0,-6-1 1 15,4 1 0-15,6 3-1 0,0-1 0 16,-6 0 1-16,-2 0-1 0,-4-1 1 0,3 1 1 16,7 0-3-16,1 1 1 0,-4 1-1 15,-4 2 0-15,-2-2 1 0,4 1 2 16,8 2 0 0,-2-1-1-16,-2 2 1 0,-2-3-1 0,-8 2 1 0,10-1 3 0,2-1-2 15,-4 1 0-15,-1-3 0 16,-11 0-3-16,-3 0 0 0,3 1 3 15,5 2-3-15,2-3 2 0,-1-1 0 16,-9-1-2-16,-4 0-1 0,-4-2 4 0,-2 3-1 16,3-2 2-16,4 0 3 15,-3 1-7-15,0-3 2 0,-3 2 1 16,-6 0-3-16,5-1 2 16,3 1 0-16,9 4-2 0,0-2 2 0,-2 0 0 0,-4 0-2 15,-6-3 0-15,3 3 1 0,2 1-1 0,9 1 1 16,-1 0 1-16,-2-3-3 15,-6 0 1-15,-2-4 1 0,-3 3-2 0,3 2 1 16,3-1 1-16,1 1-1 0,1 0-1 16,-2-1 2-16,-3-1-2 0,-4-1 1 0,7 3 1 15,4 0-1-15,4 3 0 0,4-3 2 16,-7 0-2-16,-8 0 0 0,-5 0 1 16,0 0-1-16,0-1 0 0,8 1 1 15,3 0-1-15,-3 0 0 0,-4 3 0 16,-9-3 0-1,-2 1 1-15,-2 0 1 0,4 1-2 0,-1 3 0 0,5 0 0 0,3 1 0 16,-4-1 0-16,-4 1 0 16,-6-1 0-16,-2-1 0 15,-3 1 1-15,2 0-2 0,-4 0 0 16,-1-2 1-16,4 2-2 0,3-2 2 16,5 1 0-16,3 0 0 0,-7-1 0 0,-5 0 0 15,-1 1 0-15,-4-2 0 16,-3 1 0-16,1-1 0 0,-3-1 0 0,3 1 0 0,4-1-1 15,-1 0 1-15,-3 1 1 0,0-2-2 16,-5 0 1 0,-6 0 1-16,-3 2-2 0,-6-1 1 15,0 1 3-15,1 2-7 0,-3 0-2 16,0 1-2-16,-5 0-6 0,-3 3 2 16,1 2 3-16,-3 4-4 0,0 4 3 0,0 3 3 15,-2 6-1-15,1 4 5 0,-1 3 3 16,2 4-1-16,0 4 2 0,3-2 3 15,0 5-4-15,0-4 1 0,3 2 1 16,1 1-2-16,0-3 0 0,0 2 1 16,-1-2-2-16,-3-3 1 0,-2-1 0 0,-3-5-1 15,0-1-1-15,-3-3 0 0,-1-1-4 16,-1 0 1-16,-1-1 3 0,-4-3-2 16,0 1 3-16,-3-3 2 0,0 0-1 15,-3-1 1-15,-3-2 2 0,0-1-2 16,-2-2 0-16,1 0 1 0,1 0-1 15,-1-4 4-15,0-2 2 0,0 1-1 0,-2-1 2 16,2 0-1-16,-1 0-1 0,0 0-1 16,-2-2-1-16,-1-2-3 15,2 2 3-15,1-3 2 0,-4 2 0 0,-4-1 3 16,0-3 0-16,-10 0-1 0,0-2 0 16,-2 0 2-16,-5-1-3 0,-3 0 1 15,4-5-1-15,-3 1-3 0,0-2-1 16,5 0 1-16,-2 0-2 0,4-1-1 15,4 1 1-15,-1 0-1 0,0-1 0 16,-3 1-5-16,-4-1-18 0,-1 1-43 0,2-4-128 16,4-2 116-16</inkml:trace>
  <inkml:trace contextRef="#ctx0" brushRef="#br0" timeOffset="36845.36">14508 10894 889 0,'9'24'145'31,"111"49"-147"-31,-270-166 1 15,132 93 3-15,3-3 2 0,-2-1 7 0,-1 0 4 16,0-1 2-16,-1 2 2 0,2-2 3 31,3 2-2-31,0-1 0 0,0 1 2 16,-3 0-3-16,-5-1 2 0,-3 2 2 16,-5 1-1-16,1 1-1 0,-1-2-4 15,-2 0-8-15,1 0-4 0,-5 0-1 16,-6 1-3-16,-5-3 1 0,-10 0 0 15,1-1-2-15,-7 0 0 0,6 0 1 16,2-1-1-16,-7 1 0 0,7-3 5 16,-8-1 2-16,-6 0 5 0,-1 0 3 15,-5 3-2-15,5-1 0 0,3 1 0 0,6-1-2 16,-3 3-1-16,1-2 1 0,-8 3-1 16,-3 0 0-16,-3 0 3 0,0 1-3 15,5-2 0-15,4 4 2 0,-7-1-6 16,-3 1-1-16,-5 0 1 0,-7-3-2 15,-1 1 5-15,4-2 0 0,2-1-3 0,-5 1-1 16,3 0-3-16,-5 2-2 0,-2-1 1 16,12 0 1-16,0 2-2 0,-5 0 2 15,-2 1 5-15,-3 0 3 0,5 0 4 16,8 2 1-16,1 1-6 0,-4 0-3 0,-7 1-1 16,0-1-5-16,-4 1 1 0,7 1 1 15,2-3-2-15,-5 1 2 0,-2 1 5 16,0 2 1-16,1 0 1 0,7 0 0 15,7-2-5-15,-5 1 1 0,-5 0 7 16,0 1 2-16,1-1 2 0,3 0-2 16,6-1-5-16,-2 0 4 0,-8 0 3 15,-2 3 3-15,1-1 0 0,1-1-5 16,6-1 0-16,2-4 5 0,-6 0 1 16,-1 3-1-16,1-1-5 0,-1 2-8 15,7-1-4-15,8-3 0 0,-2 1 3 16,-2-1-1-16,1 1 2 0,-4 1 4 0,5 0-3 15,9 1 4-15,1-2 1 0,8 1 0 16,3 1 0-16,2 0 0 0,3 1-4 16,-8 0-3-16,7-3-2 0,2 2-1 15,2-2-1-15,8 4 1 0,1-4-2 0,0 1 0 16,4-2 0-16,1 0-1 16,1 0 1-16,3 0 1 0,1 0-1 0,5 0 0 15,-4-2 1-15,2 2-1 0,1-2 0 16,-3 2 1-16,3 0-2 0,-2 0 1 15,0 0 1-15,0 0-2 0,1 1 1 0,2 0 0 16,0-1 0-16,1 1 0 0,2 0 1 16,0-1-1-16,2 0 0 0,1 0 1 15,1 0-1-15,2 0 0 0,0 1 0 16,-2 1-1-16,2 0 0 0,0-2-1 16,-1 0-3-16,2 0 1 0,-1 0 0 15,1 0-2-15,1 0 3 0,1 2-1 16,-1-1-2-16,-2-1 2 15,3 0 1-15,-6 0-1 0,3 0 2 0,2-1 1 16,-2 1-2-16,3 1 3 0,1-1 0 0,0 0-1 16,0 1 1-16,0-1 1 15,0 1-1-15,3-1 0 0,3 0 0 0,-1 0-1 16,-1 0 0-16,1 0-2 0,0 0-5 0,1 0-4 16,0 0-1-16,1 3-6 15,-1-3-1-15,0 0-3 0,0 0 1 16,0 0 2-16,0 0 1 0,0 0-4 0,0 0-13 15,0 0-12-15,0 0-11 0,-5-4-9 16,5 4-2-16,0 0-7 0,0 0 48 16,5-2 8-16</inkml:trace>
  <inkml:trace contextRef="#ctx0" brushRef="#br0" timeOffset="46040.1">26354 1033 1141 0,'5'2'30'0,"-6"0"-55"15,-2 1 2-15,-2 1-7 16,-6 0 28-16,6 4 2 0,-1 0 3 0,-2 2 3 15,-1 2-1-15,-1 2 2 0,-1 3 2 16,-2 0 4-16,-2 6 5 16,-4 4 5-16,-2 5-2 0,-2 6-2 0,-5 2-3 15,0 9-6-15,-8 3-4 0,-4 3-1 16,3 4-3-16,0-4 0 0,8 3 2 16,7 1-3-16,7 6 4 0,8-1 4 15,6-2 0-15,7-2 2 0,4-1 3 16,9-1-5-16,7 4 1 0,6-2-1 15,10 2-4-15,0 0 0 0,1-5 0 0,-1-2-1 16,-2-6 1-16,-1-7 3 16,-5-5 0-16,-1-4 4 0,-8-9 3 0,-5-5-5 15,-4-4-2-15,-4-3-2 0,-3-5-6 16,-1-1 1-16,-4-3 0 0,-3-3-1 0,-1 0-1 16,1 0-9-16,-1 0-22 15,2 0-10-15,-4-9 709 0,-1-10-498 0</inkml:trace>
  <inkml:trace contextRef="#ctx0" brushRef="#br0" timeOffset="47117.78">26738 2036 1126 0,'7'0'39'0,"-10"2"-45"31,3-2 9-31,-1 0 2 16,0 0 3-16,1 0 3 0,0 0 4 16,0 0 2-16,0 0-4 0,-2 0-4 15,3 1-3-15,-1 0-3 0,1 2-3 16,-3-1 1-16,0 2-3 0,-1-2-1 15,2 1 3-15,0-1-2 0,-2 0 2 16,-2-2 3-16,1 0-3 0,1-1 2 16,3 1 0-16,0 0 0 0,0 0 1 0,0 0 2 15,0-1 1-15,0 1 0 0,-4-8 3 16,4 7-1-16,2-4 1 0,3 1-1 16,-1 0 2-16,0 0 1 0,-2 1 1 15,0 0-1-15,0 2-5 0,3 1-3 0,-2 4-4 16,1 1-1-16,-2 2 1 0,1 1-3 15,0 1 3-15,-1 1 1 0,-2 1-1 16,0-2 0-16,-2 0-1 0,0-2-12 16,1-3-10-16,0 1-17 0,1-5-20 15,-1 0-21-15,-1 0 385 0,2-7-240 16</inkml:trace>
  <inkml:trace contextRef="#ctx0" brushRef="#br0" timeOffset="47814.33">27699 1528 1450 0,'13'-2'58'0,"-10"2"61"0,0 0-255 0,-10 0-13 16,-1 2 48-16,-2 2 72 16,-9 1 28-16,-6 0-2 0,-11-1 0 0,-9-3 4 0,-1-2 0 15,-1-4 2-15,4-3 0 0,4 1-1 16,3-5 7-16,7 2 3 0,4 0 8 16,4 2 10-1,4-2 1-15,1 0-4 0,1 0-7 0,3-2-7 0,0 6-8 0,6 0 0 16,5 6-2-16,-6-2-3 15,2 2 0 1,-6 5-1-16,-3 6-3 0,-3 8 2 0,-3 7 1 16,-7 5-1-16,0 6 2 0,-3 2 1 0,2 1 0 0,4-2-1 15,6-4 1-15,6-6-1 0,5-8 0 16,1-6 2-16,4-3-1 0,1-4 1 0,0-3 3 16,1-3 1-16,0 0 3 0,0-1 6 31,0 0 11-31,2 1 6 0,1-3 8 0,5-1-7 0,6-4-13 15,5-2-5-15,6-1-12 0,5 1 0 0,6 0-2 16,2 0-1-16,0 1 2 0,3 3 2 16,-7 1-3-16,2 3 0 0,0 1 1 15,-3 3-3-15,2 4 2 0,1 2 3 32,-5 2-2-32,-2 4 2 0,-1 2 1 0,-4 2-3 0,-3 3 2 0,-2-1 2 15,-6 1-5-15,-5 3-1 0,-6-2 0 0,-4 3-5 16,-7 1 1-16,-6 1 0 0,-6-1-1 31,-2 2 1-31,-3-2 3 0,-3-2-3 0,1-4 0 16,-2-4 0-16,1-4 0 0,4-4 3 15,2-3 2-15,3 0-1 0,4-4 0 16,6-1 3-16,-1-1-2 0,2 0 0 16,2-1-1-16,2 0-5 0,5 1-6 15,0 0-1-15,0 0-10 0,0 0-7 16,0 0-10-16,3-4-18 0,5 1-11 15,8-1 600-15,11-3-402 0</inkml:trace>
  <inkml:trace contextRef="#ctx0" brushRef="#br0" timeOffset="48097.12">28013 2180 1622 0,'-7'14'2'0,"-2"3"-45"15,-1 6-6-15,0 3 35 0,-3 2 13 16,-2 5 1-16,-2 3 1 0,-3 3-2 16,-1 0 1-16,2 0 0 0,-3-1 0 15,-1-7 0-15,8-3 1 0,-1-7-1 16,7-8-1-16,6-7-3 0,2-2-4 0,1-4-1 15,0 0-1-15,0 0-3 16,3-4-12-16,6-4-19 0,8-7-16 0,3-10 434 16,5-3-288-16</inkml:trace>
  <inkml:trace contextRef="#ctx0" brushRef="#br0" timeOffset="48474.99">28718 1474 1479 0,'44'26'32'0,"-42"34"-183"16,50-47 19 0,-163 45 134-16,92-21-2 0,15-2 4 15,1 2 3-15,-4 7 7 0,1 3 2 16,2 3 2-16,-1 1 6 0,0-1 5 16,0 1-2-16,1-4-2 0,-3-2-9 0,3-1-10 15,-2-4-2-15,3-3-3 16,0-6 2-16,3-7 1 0,2-8-1 15,0-5 2-15,0-5 2 0,0-3 0 0,-2-3-1 16,1 0-12-16,4-2-16 0,2-1-18 16,9-7 145-16,13-8-86 0</inkml:trace>
  <inkml:trace contextRef="#ctx0" brushRef="#br0" timeOffset="48978.1">29012 924 1802 0,'0'0'-4'0,"0"0"-82"16,0 6-17-16,0 2-12 0,3 3 54 15,1 5 53-15,3 1 10 0,2-2-1 16,5 3 3-16,2 0 0 0,2-2-2 16,5 5 2-16,4 0 2 0,8 1 2 15,8 3 4-15,2 3 6 0,-1 3 0 0,-5 3 0 16,-6 5-1-16,-3 1-6 0,-3 8-4 16,1 3-4-16,-1 7-3 0,-6 5-1 15,-3 9 0-15,-4 12-2 0,-5 11 2 16,-1 9 2-16,-6 2-1 0,-3-6 1 15,-6-4 2-15,-1-8-2 0,-4-8 2 0,-2-10 2 16,-1-10-2-16,-3-13 0 16,3-10 2-16,1-7-4 0,1-5 4 0,1-4 2 15,-2-1-2-15,3-6 3 0,2 0-1 16,-2-2-3-16,2-1 3 0,-2-1 1 16,2 0-1-16,0-2-1 0,0-1 1 15,0 0-5-15,3-5 2 0,3 0 0 16,4 1-1-16,2-3 2 0,-3 0 4 15,0 0 0-15,0 0 1 0,0 0 1 16,0 0-4-16,0 0 0 0,0 1-5 0,0-1-21 16,1 0-29-16,5-7 25 15</inkml:trace>
  <inkml:trace contextRef="#ctx0" brushRef="#br0" timeOffset="65792.03">27229 2957 791 0,'14'-9'-60'0,"-4"0"-54"16,1 0 26-16,-5 2 84 0,2 1 52 16,1 2 26-16,1-1 6 0,3 2 4 15,0 0 6-15,-1 1 1 0,-3 1 2 16,-3-1 1-16,-5 2-2 0,-1 0-1 16,0 0-8-16,0 0-10 0,0-2-14 0,1 3-11 15,-1-1-8-15,0 0-4 0,0 1-1 16,1 0-8-16,-1-1-4 15,0 1-8-15,0-1-9 0,-1 1-3 16,2-1-1-16,-1 0-2 0,-1 0 0 0,-1 4 1 16,0-3-2-16,-2 3 1 0,-2 1 1 15,-4 2-2-15,-6 7 1 0,-1 5 2 16,-3 6-2-16,-3 5 1 0,-4 5 3 16,-6 6-2-16,-9 1 1 0,-6 4 1 15,-4 7-3-15,-1 2 1 0,3 7 1 0,-1 6 0 16,4 4 2-16,-1 4 2 0,1 2-2 15,-6 1 1-15,-10 6 2 0,-8 3 3 0,-2 6 11 16,4 3 0-16,5-3-2 0,3-2-4 16,1-3-8-16,-2-1-1 0,-9-1 2 15,1-3 4-15,0-4-2 0,3-1 0 16,11-5-1-16,3 0-5 0,5-2 0 16,1-6-1-16,4-3-4 0,-2-4 2 15,-5-4 0-15,-1-2-1 16,-2-3 1-16,5-4 7 0,6-3 1 0,5-4 5 15,5-3 4-15,4-6-4 0,5-2-1 16,5-6 1-16,6-6-4 0,-1-3-3 16,6-3-1-16,0-2-6 0,0-3 0 15,3 0 0-15,-1-3-1 0,4-1 2 0,0 0-5 16,0-1-15-16,1 0-18 0,0 0-21 16,0 0-26-16,0 0-14 0,0-2-5 15,10-3-2-15,13-11 6 16,22-22 55-16</inkml:trace>
  <inkml:trace contextRef="#ctx0" brushRef="#br0" timeOffset="66840.16">28247 3048 1266 0,'0'0'47'0,"2"2"106"0,-2-1-182 0,0 1-3 15,2-1 43-15,1 2 8 0,4 0 2 16,0 3-2-16,1 1-7 0,-1 4-6 16,1 1 0-16,2 2 4 0,5 4 0 15,2 4 3-15,4 0 2 0,4 6-3 16,0 5 0-16,4 5-2 16,3 7-5-1,9 8-2-15,5 6 0 0,12 12-3 0,11 4 1 16,-3 5 0-16,0 0-1 0,-6 2 0 15,-2 5 2-15,7 10 0 0,12 5-2 16,4-3 1-16,0-5 0 0,-8-8 2 16,-13-11 4-16,-7-2 0 0,-6-2 0 15,3-2-2-15,-1 0-5 0,4-1 0 0,0-3 5 16,0-1 8-16,5-3 8 0,-9-5 6 16,-4 1-4-16,-6-5-8 0,-4-2-5 15,3 2-5-15,3-2-2 0,2 4 0 16,1-2-3-16,-2 0 2 0,-2-7 0 15,-6-4-2-15,-4-13 1 0,-5-3 0 16,-4-4-1-16,2-2 0 0,-6-2 2 16,-1-3-1-16,-4-3 0 0,-8-5 2 0,5-1-2 15,-6-3 0-15,-3 1 2 16,1 1-3-16,-1-4 0 0,0 0 2 0,0 0-2 16,0 0-3-16,0 1-6 0,0-1-10 15,0 0-8-15,1 0-6 0,-1 0-9 16,0 0-3-16,0 0-3 0,0-1-4 15,0 1 2-15,4-9 8 0,2-4-20 0,5-8-39 16,6-13-70-16,1-9 86 16,26-62-234-16,-48 116 14 0,11-33 247 15,2 3 121-15,1-3 68 0,5 3-44 0,1 3-26 16,-2 0-3-16,-1 2 16 0,-6 4 10 16,-1 2 6-16,-3 2-20 0,0 2-27 0,-1-1-17 15,0 2-4-15,-2 3 11 0,1-1 14 16,0 0 7-16,1 1-2 0,-2 0 1 15,0 0-8-15,0 0-9 0,0 0-2 16,0 0-17-16,0 0-7 0,0 0-3 16,0 0-5-16,1 4 0 0,-2 0 0 15,1 2-2-15,-2 6-1 0,1 5 2 0,1 10-1 16,0 4 1-16,3 9 3 0,0 6-2 16,-1 0 0-16,3-1 2 0,-2-4-3 15,-1-7 1-15,2-3 0 16,-3-7-2-16,-1-5 0 0,-3-2-5 0,0-5 0 15,-2-2 0-15,-1-1 3 0,-1-2 3 16,-3-1 2-16,-5-1 3 0,-3-1 0 16,-5-2 1-16,-2-2 2 15,-2 0-2-15,-2-4 0 0,1-1 1 0,-2-2-2 16,-5-1 0-16,-6-1 2 0,-4-1-3 0,2 0-1 16,2 1 0-16,6 0-2 15,6 1 0-15,3 0 2 0,5 2-3 0,3 1 0 16,3 1 1-16,5 4-2 0,0-1 1 15,5 1-3-15,1 0-24 0,-1 0-31 16,0-3-39-16,-3 1 68 0,-2-5-8 16</inkml:trace>
  <inkml:trace contextRef="#ctx0" brushRef="#br0" timeOffset="67710.46">25864 5353 1377 0,'0'0'45'16,"0"0"11"-16,0 0-27 0,0 0 12 15,-1 2 7-15,1-2-6 0,0 0-6 16,0 0-10-16,0 0-6 0,0 0-7 15,0 0-5-15,0 0-3 0,0 0-3 16,0 0-2-16,-4 4 0 0,0-1 1 16,-1 3-2-16,-4 3 1 0,-5 7 1 15,-4 4 1-15,-4 7 5 0,-9 4 3 0,-2 3-3 16,-4 2 1-16,-8-1 0 0,-9 2-4 16,-7-3 2-16,-1-3-1 0,5-3-3 15,12-3-1-15,7-5 1 0,6-3-2 16,4-4 0-16,4-2 1 0,1-2-2 0,1-5 1 15,2-2 0 1,2-2-4-16,2-5 0 0,2-1 1 0,-1-4 3 0,2-2 5 16,0-4 6-16,-3-4 2 0,5-2 4 15,-4-2 4-15,2-3 1 0,2-3 2 16,-4-6-5-16,0-4-6 0,-4-7-5 16,-2-5-2-16,1-1-4 0,1-1 1 15,2 3 1-15,2-1-2 0,3 8 1 16,1 5 1-16,2 8-1 0,2 7 0 0,2 5 3 15,2 4-7-15,1 4-16 16,1 1-14-16,1 1-36 0,3 1-30 0,9-5 55 16</inkml:trace>
  <inkml:trace contextRef="#ctx0" brushRef="#br0" timeOffset="73830.89">24393 6290 1227 0,'1'-2'43'16,"0"1"-5"-16,0-1-22 0,0 2-6 16,-1 0 2-16,1 0 8 0,-1 0 5 15,0 0 4-15,0 0 5 0,0 0 5 16,0 0 2-16,0 0-1 0,0 0-3 16,0 0-12-1,0 2-11-15,0-2-9 0,0 0-8 0,0 1 0 0,-4 3 1 0,-3 2 0 16,-2 3 2-16,-4 2 1 0,-3 3-1 15,-3 3 0-15,-6 1 0 0,-2 4-1 16,-3 4 1-16,-4 4 0 0,1 4 0 16,-3 5 0-16,-1 5 1 0,-6 4-1 0,-4 7 0 31,-5-1 2-31,-3 0-2 0,6-4 0 16,7-7 2-16,8-7-2 0,8-4 0 0,4-5 2 0,1-7-2 0,3-2 1 31,0-1 1-31,1-3-2 0,3-1 1 15,2-1 2-15,4-4-3 0,3-2 1 0,0 0 1 0,2-3-1 0,3-3 1 32,0 0 2-32,0 2-1 0,1-1 2 0,-1-1 4 15,0 1 1-15,0-1 4 0,1 0 1 16,1 1-1-16,4 0 3 0,7 0 3 16,4 1-4-16,9 1-2 0,7-3-4 15,2 0-7-15,4 1-1 0,6-1 1 16,-2-1-2-16,6 0 1 0,-4-3 2 15,-3 1-3-15,-1 1 0 0,-4 0 1 16,2 2-3-16,-4 0 1 0,-1 2 1 0,-4-1-1 16,-6 0 2-16,-6-1 1 0,-5 0 0 15,-5-1 0-15,-1 0-1 0,-4 1-2 16,0 0 1-16,1 0 1 0,-4 0-2 16,1 0 0-16,-1 0 0 0,0 0-1 0,1 0 0 15,-1 1 1-15,0-1-3 0,0 0-3 16,0 0-3-16,0 0-10 0,0 0-7 15,0 0-14-15,0-1-26 0,0-1-25 16,0 2-20-16,0 0-20 0,0 0 362 16,0 0-193-16</inkml:trace>
  <inkml:trace contextRef="#ctx0" brushRef="#br0" timeOffset="74537.62">24421 7365 1070 0,'0'0'97'16,"0"0"107"-16,0 0-163 0,-1 1-39 15,-1-1 0-15,0 0-1 0,0 0 2 16,-1 0 0-16,1 0-2 0,-2 0 1 16,1 1 6-16,-2-1 4 0,2 0 7 0,0 0 7 15,-1-1 1-15,1 0 5 0,-1 1-2 16,-1-1-6-16,-1 0-5 0,-1-1-7 15,-3 1-6-15,-3-2-3 0,-4 1-1 16,-9-2-1-16,-3 1 1 0,-7 1 1 16,-1 0-3-16,0 0 0 0,-2 0 1 15,-4 1-1-15,-6 0 0 0,-7 0 2 16,-3 0-2-16,4 0 1 0,7 1 1 16,5-2-2-16,6 0 0 0,2 1 0 15,0-1 3-15,5 0 10 0,3 0 9 0,5-1 6 16,-1 1-1-16,5 1-4 0,-1-2-7 15,1 0-3-15,5 3-2 0,1-1-4 16,4 1-3-16,2 0 1 0,1 0-3 16,5 0 0-16,-1 0 3 0,1 0-2 15,0 1 0-15,-2 2 1 0,1-3-6 16,1 0-5-16,0 0-3 0,0 0-9 0,4 0-5 16,-3 0-15-16,0 0-22 0,-1 0-12 15,0 0-19-15,3 0-4 0,6 3-70 16,8 0 98-16</inkml:trace>
  <inkml:trace contextRef="#ctx0" brushRef="#br0" timeOffset="76005.23">25073 6177 1331 0,'0'0'-2'0,"0"0"-36"0,-1 0-9 0,4 0 30 16,-2 2 20-16,-1-2 2 0,3 1 1 16,-5 0-1-16,1-1-2 0,0 0 5 15,1 0 6-15,-2 0 3 0,-1 1 0 16,2 4 0-16,-1 1-6 0,2 1-4 15,-1 5-1-15,-4 6-4 16,1 3 2-16,-1 9-1 0,1 6-1 16,4 10 0-16,-4 10 1 15,4 13-2-15,-1 12 0 0,-2 5 2 0,2 6-1 16,-2-2 0-16,1-1 1 0,1-1-2 0,-1-2 4 0,-2-3 13 16,1-4 3-16,-1-14 1 0,-2-6-2 15,4-5-14 1,-3-4-3-16,1-8 0 0,1-1-1 15,-2-7 5-15,-1-3 4 0,3-5 1 16,-1-6 0-16,1-6-1 0,1-3-4 16,0-2 0-16,2-4 3 0,-2 0-1 0,2-4 2 15,0 0 3-15,0 0 0 0,0-1 4 16,0 0 5-16,0 0 4 0,2 0 2 16,-1 0 4-16,-1 0-2 0,1 0 1 15,-1 0 3-15,2 1 1 0,4-1 0 16,3 0-3-16,4-2-11 0,6 1-9 15,8-1-7-15,4 2-5 0,4 0 0 16,4-2-1-16,1 0 0 0,4 0 0 16,2 0 1-16,-1 1-1 0,1 1 1 15,-6-2 1-15,-4 0-2 0,-5 1 2 16,-4 0 2-16,-5-2-4 0,-4 3 2 16,-3 0 0-16,-8 0-2 0,-3 0 3 0,-1-2 0 15,1 2-1-15,-2 0 2 0,-2 0 1 16,1 0-2-16,2 0 2 0,2 0 1 15,-5 0-3-15,0 0-1 0,-2-2 0 16,0 2-2-16,1 0-1 0,1 0-2 0,0 0-6 16,0 0-9-16,0 0-10 0,0 0-19 15,0 0-27-15,0 0-29 0,0 0-22 16,5-4-99-16,13-4 133 0</inkml:trace>
  <inkml:trace contextRef="#ctx0" brushRef="#br0" timeOffset="76876.99">27508 6114 1068 0,'22'19'60'0,"64"120"-47"31,-195-293-14-31,109 156 4 16,0-2 0-16,0 0 3 0,-1 1 2 16,0 4 3-16,0-1 2 0,0 2 1 0,-1 1 0 15,0 3 2-15,0 5-1 0,1-1 1 16,1 3 0-16,-1 2-5 0,1 4-3 16,0 0-2-16,0 10-5 0,0 9 1 15,0 7 1-15,1 12-2 0,0 10 1 16,-1 8 1-16,2 5-2 0,1 3 1 15,0-2 1-15,0-3-3 0,2 0-6 16,-1-3 27-16,1-4 7 0,-1-3 6 16,3-8 10-16,-2-3-24 0,-1-4-7 0,3-2 4 15,-3-3-3-15,1-3 0 0,2-5 0 16,-2-8-6-16,0-5-2 0,-2-4 2 16,3-1 7-16,-4-2 4 0,1-4 5 15,0-2-4-15,-5-7-7 0,2-2-3 16,0-3-1-16,0 0-1 0,0-1 1 15,-1-2-2-15,0-1-1 0,1 0 1 0,0-2-5 16,-4 4 2-16,0-4 0 0,3 2-1 16,-2-1 0-16,-2 1 2 15,1 0-4-15,-3 0 1 0,-3 0-1 0,-2 1-1 16,-4 0 0-16,1-1 3 0,-3 4-1 0,-4-5 3 16,-5 1 4-16,-5-1 1 0,-6-1 1 15,1-2 2-15,-1 0-5 0,-4-3-1 16,-4-1 1-16,-4-1-3 0,-6-1 0 15,1 0 2-15,8 1-3 0,8 1 2 16,6 0-2-16,3 2-1 0,5 0 0 16,0 2 3-16,6 1 7 0,4 1 2 15,4 0 1-15,2 0-4 0,2 0-6 16,3 0 5-16,-2 0 7 0,6 0 9 16,-1 0 10-16,1 1-2 0,0-1-3 15,0 0-7-15,0 0-10 0,0 0-7 0,1 2-2 16,-1-2-4-1,0 0 0-15,0 0 0 0,0 0-2 0,0 0-1 0,0 0-5 16,0 0-11-16,0 0-23 16,0 0-22-16,0 0-35 0,0 0-42 0,0 0-14 15,0 0 391-15,1 0-211 0</inkml:trace>
  <inkml:trace contextRef="#ctx0" brushRef="#br0" timeOffset="78563.92">27875 2524 917 0,'2'1'180'0,"-77"20"-310"32,49-8 158-17,-3 2-6-15,-4-1-3 0,-6 4 3 16,-6 1 2-16,-2 3-4 0,-1 0-4 16,0 2-6-16,2 3-6 0,-3 2 0 15,-4 0 0-15,-3 2-2 0,-8-1 1 0,-4-5 0 16,-6-3 1-16,1-9 1 0,4-4 2 15,4-6 1-15,6-7 4 0,-2-7 3 16,-8-8 0-16,-7-4-3 0,0-4-2 16,-3-5-6-16,11-3 0 0,6-2 2 15,0-2-3-15,5-4 1 0,-6-3-1 16,-1-5 4-16,0-4 2 16,1-1 2-16,9-4 0 0,5-3-7 0,3 1 0 15,7 1-2-15,3 3 2 0,4-1 2 16,3 2 7-16,4 0 7 0,4-3 5 15,2 2-3-15,8 3-4 0,8 4 9 0,6 6 11 16,7 8 5-16,4 6 2 0,5 3-18 16,5 1-20-16,7 1-5 15,5 0-9-15,4 1-1 0,2 0 3 0,8 3 0 16,4 2 4-16,7 1 1 0,10 0-2 16,0 3 1-16,-1 2 1 0,-3 1-1 0,-5 4 0 15,1 1 1-15,7 4-3 0,7 2-3 16,5 2-2-16,-1 2-4 0,-9 3 1 15,-5 2 5-15,-8 3 1 0,3 4 2 16,7-1 1-16,2 4-3 0,-1-1 1 16,-3 2 2-16,-8 2-2 0,-5 0 3 15,1 4 0-15,-2-3-1 0,0 2 0 16,3 0 1-16,-2 1-2 16,2-3 0-16,-7 2 1 0,-7 1 0 0,-7 0 0 15,-6 0 2-15,-7-1-1 16,0 0-2-16,-4 1 1 0,-5 4-4 15,-2 4-1-15,-1 1 2 0,-1 5-2 0,-1 2 0 0,1 4 4 16,-3 0-1 0,-3 2 2-16,-3 6 2 0,-4 0 0 0,-4 4 0 0,-3 5 0 15,1 3 0-15,-4 1 0 0,-4-2 2 0,-2-6-1 16,-6-6 2-16,-3-11 5 0,-4-5 3 16,-3-7 4-16,-6-2 1 15,-9-2 4-15,-5-2 0 0,0-3 2 0,0-2-2 31,3-5-9-31,7-2-2 0,-1-2-4 0,5-3 3 0,4 0 3 0,0-2-3 0,1 1 0 32,0 0-3-32,0-3-3 0,3-1-1 15,7 0 2-15,4 0-1 0,8 0 1 0,3 0 1 0,3 0-1 0,5 0-1 32,1 0 0-32,3 0-2 0,0 0 0 0,-2 0 3 0,2 0-9 0,0 0-12 15,0 0-18-15,0 0-32 0,-2-6-25 16,3 2-20-16,4-3 56 0</inkml:trace>
  <inkml:trace contextRef="#ctx0" brushRef="#br0" timeOffset="80560.39">25688 7056 932 0,'2'0'59'0,"-1"0"29"0,-1 0-48 0,1 0-21 15,-3 0 5-15,3 1 10 16,1-1 3-16,-2 0-8 0,2 0-5 0,-1 0-4 16,4 3-2-16,-4-1 3 15,-1-2 1-15,2 1-2 0,1 2-4 0,-1 0-5 16,0-1-8-16,1 1-2 15,-3-1 1-15,0 2-2 0,0-1 1 0,-3-1 1 16,3 2-1-16,0-3 2 0,-1 3 2 16,0 0-1-16,-2-4 1 0,-1 0 0 0,0 0-2 15,1 0 0-15,-1 0 2 0,0 0-3 16,3 0 1-16,-1 0 1 0,2 0-2 16,0 0 2-16,0 0 0 0,-1-4 0 15,1 4 4-15,0 0 7 0,0 0 1 16,1 0 3-16,-1 0 0 0,2-2-8 0,0 2-4 15,0 0-3-15,-2 0-3 0,1 0-1 16,0 0 1-16,3 1-2 0,-3 4-2 16,1-4-1-16,0 2-3 15,3 2 1-15,-1 4 3 0,0-1-2 0,-2 6 3 16,-2-1 2-16,0-2-6 16,-1-2-6-16,-1-5-6 0,2 1-13 0,0-5-13 15,0 1-10 1,0-1-15-16,0 0-24 0,0 0-80 0,-4-6 104 0</inkml:trace>
  <inkml:trace contextRef="#ctx0" brushRef="#br0" timeOffset="81446.75">26647 6598 1092 0,'0'0'70'0,"0"0"61"0,-1-1-114 31,1 1-17-31,1 0 3 0,-1 0 8 0,2 2 3 0,-1-2 2 0,-1 1-3 31,1 1 1-31,-1-2-2 0,-3 0 0 16,3 0-2-16,0 0-5 0,0 0-1 16,-2-1-1-16,-8 1-1 0,-3-1 1 15,-8-1 2-15,-7-1-1 0,-7 2 1 16,-4-3 0-16,1-1-1 0,1 2-2 16,6-1 2-16,3 2-3 0,1 2 0 0,5 0 1 15,-1 0-2-15,4 0 0 0,-1 0 3 16,4 2-3-16,4-2 0 0,2 1 0 15,5 1-1-15,3-1 0 0,0 2 0 16,2-2-2-16,0 5 2 0,-4 1 0 0,2 3-1 16,-1 5 0-16,2 3 2 0,0 3-2 15,-3 4 2-15,0 3 1 0,-4-3-1 16,1 2 0-16,-3-4 1 0,1-4-1 16,2-2 1-16,4-3 1 0,0-3-2 15,1-6 0-15,1 1 3 0,-3-1-3 0,4-2 0 16,-1-2 2-16,0 0-2 0,1-1 1 15,-3 2 6-15,3-2 7 0,0 0 12 16,0 0 15-16,0 0 1 0,0 0 2 16,0 0-3-16,3-2-9 0,1 1-2 15,-1 0-6-15,4-2-7 0,1-1-6 16,3 1-5-16,2-3-6 0,5 1-1 16,4 0 0-16,3 1-2 0,4 0 0 15,4-1 2-15,0 2-2 0,4 2 1 16,-2 1 1-16,2 1-3 0,3 2 2 0,-3 2 0 15,1 2-2-15,-1 1 1 0,-5-1 1 16,-4 2-1-16,-6 0 1 16,-5 0 2-16,-7 1-13 0,0 3-3 0,-3 1-2 15,-4 2-7-15,-2 4 9 0,-3 2 1 16,-6 5 0-16,-8 3 7 0,-8 4 6 16,-9 1 2-16,-11-7 2 0,-3-3 3 0,-2-3-2 15,1-5 5-15,8-1 2 0,3-5 0 16,2-2 1-16,4 0 4 0,-1-5 1 15,4 1 2-15,3-4 1 0,1-1-2 16,1-1 0-16,2 1-1 0,-2-2-1 0,10-2 0 16,-2 2 0-16,5-1 1 0,5 0 5 15,4 3 2-15,-1 0-3 0,1 0-5 16,0-1-6-16,0 1-7 0,0 0-2 16,1 0-2-16,0 0-8 0,0 0-5 15,1 0-11-15,-1 0-22 0,1 0-15 0,0 0-17 16,-1 1-18-16,0-1-8 15,-1-1 455-15,2-1-276 0</inkml:trace>
  <inkml:trace contextRef="#ctx0" brushRef="#br0" timeOffset="83254.95">26638 397 794 0,'0'0'94'0,"2"0"152"16,-2 0-230-16,0 1-19 0,0-1 1 15,-1-1 2-15,1 1 2 0,2 0 3 16,-1 1 3-16,-1 0-2 0,0 0 1 16,3 0-2-16,-3-1-3 0,0 0 1 15,2 1-1-15,-1 3 0 0,4 1-1 16,4 2 0-16,2 3-1 0,2 5 0 0,3 1 0 16,0 6-1-16,1 2 1 15,3 3 0-15,0 4 0 0,2 2 1 0,1 1 1 16,-1 1-2-16,1 0 2 0,-2 1 0 15,-1-6 0-15,-4-3 1 0,-3-1 0 16,-4-9 0-16,-4 0 0 0,0-6 2 16,-3-1-2-16,-1-4 2 0,-1-6-5 15,0 1-12-15,0-2-10 0,0 1-21 0,0 0 4 16,0-9 17-16</inkml:trace>
  <inkml:trace contextRef="#ctx0" brushRef="#br0" timeOffset="83523.52">26942 213 1184 0,'-10'29'0'0,"0"0"-41"16,-3 8-4-16,1 1 42 0,1 4 2 15,0-2 1-15,1 4 0 0,-1 1 0 0,-1-1 1 16,1-3-1-16,1 2 1 0,0-3 1 16,3 0-2-16,2-5 2 0,1-6 0 15,1-7-2-15,-2-6 2 0,3-5 0 16,1-1 0-16,0-3-2 0,0-2-12 16,1-1-50-16,2-4-34 0,4 1 45 15</inkml:trace>
  <inkml:trace contextRef="#ctx0" brushRef="#br0" timeOffset="83791.07">27373 774 1025 0,'-2'6'44'15,"-1"5"122"-15,-3 10-208 0,2 6-9 0,1 0 45 16,1-2 5-16,2-3 0 16,0 1 1-16,-1-2 0 0,2 1 1 0,-1-1 1 15,2-4-1-15,0 1 0 16,0-6 2-16,3 1-2 0,-2-1 2 16,0-3 0-16,0 0-2 0,-1 0 3 0,0-5-4 15,-1 2-16-15,1-3-27 0,1 0 79 16,-3-3-43-16</inkml:trace>
  <inkml:trace contextRef="#ctx0" brushRef="#br0" timeOffset="84217.62">28285 337 1312 0,'1'0'16'0,"1"0"-29"0,0 0-13 0,-1 0 17 16,4 0 4-16,0 3 0 0,8 2 0 16,2 2-2-16,3 3 1 0,6 1 1 15,-1 4 0 1,2 3 3-16,2-1 1 0,1 4-1 0,0-1 2 0,3 0 0 16,-2 0 0-1,0-1 1-15,3-1 1 0,-3-2-2 0,1-1 1 0,-1-1 1 0,-3-4-2 16,-7-1 2-16,-1 0 2 0,-3-2-9 15,-3 0-8-15,3 0-21 0,-3 1-36 16,1-5 787-16,0 3-541 16</inkml:trace>
  <inkml:trace contextRef="#ctx0" brushRef="#br0" timeOffset="84532.73">29063 90 1253 0,'-18'16'2'0,"0"-1"-37"0,-4 6-9 0,2 1 42 0,1 4 2 15,0 6-1 1,2 4 1-16,-2 6 0 15,-1 5 0-15,1 4 0 0,-1 1 2 16,3-3-2-16,0-3 1 0,1-5 1 0,2-6-2 16,-1-4 1-16,5-5 1 0,0-4-2 15,-1-2 0-15,2-1 2 0,2-3-1 16,1 0 1-16,0-2 0 0,1 0-12 16,-1-1-26-16,-1-1-34 0,0-3 24 15,5 0 8-15</inkml:trace>
  <inkml:trace contextRef="#ctx0" brushRef="#br0" timeOffset="84978.99">29200 621 1379 0,'3'0'5'0,"-2"-1"-30"0,3-1-16 16,5 0 9-16,-2-2 33 0,5 1 15 15,1-1-2-15,-3 0-4 0,4 1-5 16,-3 1-3-16,-1 1 3 0,-3-1 0 0,-1 1-1 16,-4 1-2-16,0 0 0 0,-2 0-4 15,1 0-11-15,4 0-10 0,-8 1-17 16,-1 4 2-16,-6 2 12 0,-8 7 10 15,0 3 16-15,-5 2 1 16,-1 1 0-16,0 1 0 0,3-1-1 0,5-2-4 16,7-2-4-16,4-2 1 0,3-2-3 0,1 1 1 15,4-4 3-15,3 0 0 16,4-1 3-16,9 4 4 0,6-2 2 16,7 1 2-16,1-1 7 0,0-4 1 0,-5-3 4 15,-3-1 3-15,-6-2-7 0,4 2-3 16,0-2-3-16,2 1-6 0,3 0 0 15,-5 1 1-15,-3 1-2 0,-5 0 0 16,-5 0 2-16,-1 0 1 0,-3-1-4 16,0-2-13-16,-1 0-20 0,-2 1 14 15,1 0 1-15</inkml:trace>
  <inkml:trace contextRef="#ctx0" brushRef="#br0" timeOffset="86187.38">21912 6228 1124 0,'-1'0'30'0,"-1"0"-12"15,2 0-11-15,3 2-2 0,-3-2 5 16,0 0 5-16,0 0 4 0,1 2 3 16,1-2 2-16,-2 0-2 0,1 0-2 0,1 3-3 15,4 3-9-15,3-1-1 16,3 6-3-16,3 1-1 0,3 4 0 0,6 7 1 16,1 4-1-16,6 5-1 15,5 4 1-15,1 3-1 0,0 4 1 0,4 3 2 16,1 1-2-16,4 1 1 15,2 0 0-15,-4-3-4 0,-5-3 2 16,-9-5 0-16,-7-7-2 0,-3-3 2 0,-5-3 0 16,2-4-1-16,-4-3 1 0,-4-5 2 15,1-2-2-15,-2-3 2 0,-1 0 0 16,-2-4-3-16,-3 1 1 0,-1-2 0 0,-1-1-1 16,0-1 3-16,1 0-6 0,-1 0-13 15,0 0-14-15,0 0-23 0,0 0-17 16,0 0 8-16,1-6 27 0</inkml:trace>
  <inkml:trace contextRef="#ctx0" brushRef="#br0" timeOffset="86616.02">22627 6241 1300 0,'-2'0'19'0,"-1"2"-29"0,0 3-5 16,-1 2 17-16,-2 5 1 0,-1 3-2 16,-1 4 2-16,-3 5 4 0,0 2 3 15,-1 3 8-15,-2 5 3 0,5-1-3 16,-4 7-3-16,2 1 1 0,-2 4-1 15,-4 4 0-15,-1 1 1 0,-5 2-5 16,-5-4-2-16,-3 0-2 0,1-2-3 16,-2-2-2-16,0-1-1 0,1-3-1 0,4 1 1 15,4-1 2-15,4 0-2 0,6-6 1 16,-1-2 0-16,3-7-2 0,3-6 1 16,-1-4 1-16,5-1-1 0,-2-4 2 15,3-1 2-15,2-2 3 0,-2-3 8 16,3 0 5-16,0-1 0 0,0-3-2 15,0 1-7-15,0-1-7 0,0 0-2 16,0 0 1-16,0 0-2 0,0 0-6 16,0 0-17-16,0 0-21 0,4 0-22 0,-2-3-11 15,7-7 539-15,8-8-352 0</inkml:trace>
  <inkml:trace contextRef="#ctx0" brushRef="#br0" timeOffset="86945.16">22902 6886 1024 0,'0'2'121'0,"-4"2"193"15,1 8-303-15,-5 3-20 0,-1 5 3 16,2 5 7-16,0 1-1 0,2 5 1 16,-1 4 2-16,3 1-1 0,-1 4 3 0,2-1 6 15,1-4 3-15,1 5 5 0,0-5 3 16,1-1-5-16,-1-5 0 16,2-6-2-16,2-4-5 0,-3-4-2 0,2 1-3 15,-2-5-3-15,-1 1-1 0,0-1 3 16,1-4-4-16,0 0-15 0,1-2-34 15,-2-3-32-15,0-2 37 0</inkml:trace>
  <inkml:trace contextRef="#ctx0" brushRef="#br0" timeOffset="91516.24">30607 6199 894 0,'0'0'58'15,"0"0"50"-15,0 0-90 0,0 0-15 0,-1 0 1 0,1 0 5 16,0 0 1-16,1 1-2 15,0 1-2-15,1 1 2 0,1 1 0 0,1 3 6 16,3 4 4 0,2 4-1-16,6 3 0 0,6 4-3 0,5 3-6 0,6 3-2 0,7 4-1 15,3 7-2-15,3 4 0 0,2 7 0 16,4 7-1-16,-2 5-1 0,2 1 2 16,1 0-2-16,-1-3 2 0,3-3 2 15,3-4-2-15,-3-6 1 0,-5-6 1 0,-9-5-2 16,-12-8 0-16,-7-3 1 15,-7-4-2-15,-2-1 0 0,-2-4 1 0,-2-2-2 32,-2-5 1-32,-4-6 0 0,0 1-2 0,-2-4 2 0,2 0-6 0,-1 0-15 0,0 0-18 15,0 0-35-15,-1-3 39 0</inkml:trace>
  <inkml:trace contextRef="#ctx0" brushRef="#br0" timeOffset="91930.17">31470 6111 1316 0,'-8'3'22'16,"-3"3"-20"-16,-5 3-13 0,-2 4 2 0,-3 4 9 16,-4-1 0-16,-2 3 1 0,-1 4-1 15,0 3 0-15,1 1 1 0,2 2-1 16,1 5 0-16,-3 4 2 0,0 6-2 16,-6 8 0-16,0 5 2 0,-4 7-2 15,0 6 1-15,0-4 2 0,0-2-3 16,0-9 2-16,0-8 0 0,1-5-2 0,4-6 2 15,3-5 0-15,4-3-2 0,3-2 0 16,2-4 2-16,3 1-2 16,2-5 1-16,0-4 0 0,5 3-1 0,2-4 1 15,1-1 2-15,3-2-2 0,0-3 1 16,1-6 0-16,1 2 0 0,2 0 3 16,-1-3 2-16,1 2 0 0,0-2-6 15,0 0-8-15,1 0-18 0,5 0-4 0,9-5 11 16</inkml:trace>
  <inkml:trace contextRef="#ctx0" brushRef="#br0" timeOffset="92323.74">31560 6872 995 0,'18'0'43'0,"-42"32"-3"31,22-24 5-16,-2 3-13-15,2 4-5 0,0 2-6 16,0 8-5-16,2 5-2 0,-5 4-2 16,4 4-2-16,1 0-2 0,0-1-1 15,0-1-2-15,2-2 1 0,1-1 2 16,-1-3-1-16,3-2 4 16,-1-2 0-16,-1-3-3 0,1-2-2 0,-1-6-1 15,0 0-3-15,0-4 0 0,-1-3 0 16,-1-2 1-16,0-1-9 0,1-2-20 0,2-2-34 15,-3-1 745-15,4-5-517 0</inkml:trace>
  <inkml:trace contextRef="#ctx0" brushRef="#br0" timeOffset="93306.65">31969 5899 643 0,'49'5'19'16,"-47"9"-18"-1,54-5 2-15,-167-14-4 0,100-6 8 16,11 11 16-16,0 0 17 0,-1 0 25 15,1 0 9-15,0 0 1 0,0 0-4 16,0 3-11-16,0-3-6 0,0 0-3 16,0 0-8-16,0 0-5 0,0 0-4 15,0 0-10-15,0 0-3 0,1 0 0 16,0 1-4-16,-1-1 1 0,0 0-2 16,0 0-5-16,0 0-3 0,0 0-3 15,0 0-3-15,2 2-1 0,1 1 0 0,-3-1-2 16,2 2 1-16,-3 2 1 0,3 2-1 15,4 1 2-15,1 3 1 0,7 2-1 16,-4 4 1-16,3 2 1 0,2 1-2 16,4 8 1-16,8 1 0 0,2 3-2 0,5 5 0 15,0-2 2-15,4 3-3 0,2-2 2 16,9 3 0-16,7 1-1 0,3 0 0 16,3-2 2-16,-18-4-3 0,-12-4 2 15,-12-7-1-15,-11-6-1 0,5-2 1 0,-4-5 0 16,-4-3-1-16,-4 0 0 0,-2-4 1 15,0-4-1-15,0 0 3 0,0 2 5 16,1-2-2-16,-1 1 1 0,-1 1 0 16,-6-2-2-16,4 1 1 0,-2 1 0 15,-3 2-2-15,-3 1 0 0,-1-1-1 16,-6 1-1-16,3-1 0 0,-2 1 0 16,-10 1-1-16,3-1 0 0,-11 2 2 15,-6 0-3-15,-1 0 0 0,-2-3 2 16,5 1-2-16,4-2 1 0,5 0 1 15,5 0-2-15,1 1 2 0,4-3-1 0,1 1 1 16,1 0 0-16,-3-2 0 0,4 2-1 16,-1 1-1-16,3-2 1 0,5 4-1 15,-1-4-1-15,0 0-1 0,11 0-2 16,-5 3 2-16,5-2-1 0,0-2-6 16,0 0-8-16,0 0-12 0,-1 0-14 0,1 0-11 15,-1 0-5-15,-1 0-5 0,9 1 260 16,0-2-152-16</inkml:trace>
  <inkml:trace contextRef="#ctx0" brushRef="#br0" timeOffset="93747.8">32578 6943 821 0,'-39'1'60'15,"39"-1"-21"-15,0 1-5 0,0-1-13 16,38 0 34-16,-38 0-15 0,-2 0-9 15,2 0-2-15,-1 0 1 0,1 0-4 0,1 0-1 16,-1 2-4-16,-6 1-2 0,-1-1-2 16,-4 0 0-16,-1 1-4 0,-7 1-1 15,-1-1-1 1,-8 2-4-16,-5-1 0 0,-3 1 0 0,-6-1-3 0,1 0-1 16,1 0 1-16,5-1-3 0,6 0 0 0,3 0 2 15,3-1-3-15,4 0 2 0,2 0 0 16,4 0-2-16,3-1 1 0,-1 0 0 15,4-1-1-15,1 1-2 0,5-1 1 16,1 0-2-16,-1 0 2 0,1 0-7 16,0 0-15-16,-1 0-14 0,1 0-15 15,3 0 61-15,6-1-17 0</inkml:trace>
  <inkml:trace contextRef="#ctx0" brushRef="#br0" timeOffset="94633.13">32810 7413 1172 0,'-8'-11'220'32,"7"13"-206"-32,3-7 13 15,-4-6-5-15,-2-3-13 0,0-7 4 0,-1-8 2 16,2-7 5-16,0-1 7 0,-1-4 2 16,1 2 1-16,2-6-2 0,0-3-2 15,0-2-10-15,-1-6-7 0,1-6-4 16,-1-7-4-16,-2-11-6 0,0-8-7 0,-3-3-9 15,-1-1-7-15,-1 0 2 0,-5 2 0 16,1 3 3-16,0-4 4 0,-3 5 4 16,3 7 5-16,2 4 9 0,1 12-1 15,0 10 5-15,4 7 6 0,0 4 3 16,3 8 6-16,2 8 3 0,-1 7-2 16,0 7 2-16,1 3-1 0,1 1-4 15,0 3-3-15,-1 1-3 0,1 4-1 16,0 0-2-16,0 0-2 0,4 0-7 0,-2 0-6 15,0 2-2-15,5-2-3 0,-2 3 4 16,6 1 4-16,4 0 0 0,3 1 3 16,7 2 3-16,1-2-1 0,9 1 1 15,4-1 2-15,8-2-3 0,8 1 2 16,7 1 1-16,-5-3-3 0,-6-2 1 16,-10 0-5-16,-16-3 13 0,4 1 8 15,-5-2 2-15,0-1 6 16,0 0-16-16,-9-2-4 0,-6 3-5 0,-5-1 1 15,3 3 3-15,-1 2-2 0,2-2 2 0,-6 2-2 16,-1 0-3-16,3-2-9 0,-9 2-5 16,5 0-11-16,0 0-13 0,-2 0-15 0,0 0-21 15,-3 0-22-15,-1 2-27 0,3 2 467 16,2 4-278-16</inkml:trace>
  <inkml:trace contextRef="#ctx0" brushRef="#br0" timeOffset="95219.72">33024 6863 1315 0,'-6'-2'45'31,"12"2"-45"-31,-19 0 5 0,11 0 4 0,7 0 2 15,-3-2 2-15,1 0 1 0,-2 2-3 16,-1-1 3-16,3 1 1 0,-2 0-4 16,0 0-1-16,-4 0-3 0,4 1-3 15,3-1 0-15,0 0 0 0,-2 0-4 16,-3 0-3-16,-4 0-5 0,3 0-10 16,0 0-3-16,2 0-2 0,2 0 0 15,6 0 7-15,-2 2 6 16,-11-2 2-16,3 0 3 0,-5 0 2 0,2 0-1 15,7 0 4-15,-2 0 3 0,0 0 2 16,0 0 7-16,0 0 0 0,-4-4 3 0,13 3 6 16,-9-1 4-16,1 0 2 0,7 0 3 15,-12 1-1-15,4 1-4 0,7-1-2 16,-4 1-4-16,-3 0-9 0,8 1-4 16,-6 2-3-16,-3-1-4 0,6 0-5 0,-5 3 2 15,-2 0-7-15,4 3-5 0,-1 1-1 16,-1 1-12-16,4 0-11 0,-9-2-9 15,5-3-17-15,0-1-14 0,1-2-14 16,1-2 703-16,6 0-463 0</inkml:trace>
  <inkml:trace contextRef="#ctx0" brushRef="#br0" timeOffset="95929.45">33547 6124 1167 0,'-21'11'22'0,"-4"0"-16"0,-7 4-14 15,4-1 2-15,-2-5 6 16,6-3 4-16,-1 0-2 0,4-4 2 0,-4 0 4 16,6-2-1-16,5 0 3 0,0-1 2 15,10 1-3-15,-2-3 2 0,0 3-1 16,2 0-4-16,4 0-1 0,-6-2-1 16,4-2-4-16,2 4-2 0,0 0-5 15,-2-2-4-15,2 4-2 0,0 2 1 0,-2 0 0 16,-3 5 1-16,-2 3 3 0,-3 5 2 15,-1 6 4-15,0 0 1 0,0 3 0 16,2 2 1-16,-2 1 0 0,1 0 0 16,1-4 0-16,3-4 1 0,2-7-1 15,4-5 1-15,0-3 1 0,0-3-1 16,0 1 4-16,0-4 5 0,0 0 6 16,0 0 5-16,0 0 6 0,0 0 1 15,0 0 3-15,0 2 4 0,2-4-1 16,0 0-2-16,-2 2-3 0,2-3-5 0,0 2-6 15,4 0-3-15,2-5-7 0,-2 3-4 16,4-3-2-16,1 1-2 0,2 1 0 16,4-1 1-16,0 5-2 0,1-3 0 15,-6 2 1-15,7 0-2 0,1 1 2 16,-1 1 0-16,6 0-1 0,-7 2 1 0,-3-3 0 16,0 3 0-16,-1 0 1 0,-6 0 0 15,1 2-6-15,-6 2-6 0,-2 3-5 16,-1 6-3-16,-3 7 6 0,-7 10 7 15,-1 3 4-15,-4 1 2 0,-4 3 2 0,3-1-2 16,-5-3 0-16,-2-2 0 0,8-6-1 16,1-7 0-16,6-6 1 0,6-5-2 15,-4-3 0-15,-1-1 1 0,1-4-4 16,-1 0-5-16,2-2-3 0,1 0-5 16,0-1 0-16,1 0 0 0,2-1-4 15,-1 0-5-15,1-2-10 0,-1-1-4 16,-4-5 20-16</inkml:trace>
  <inkml:trace contextRef="#ctx0" brushRef="#br0" timeOffset="96395.67">33600 5760 1124 0,'0'1'17'0,"-1"0"-17"0,-2 0-11 0,1 3 2 0,1-3 9 15,1 0 5 1,2-1 4-16,2 0 9 0,-4 0 13 0,0 0 9 0,0 0 10 16,5 0 1-16,-2 0-6 0,1 0-6 15,3-1-6-15,0 0-10 0,1-4-3 0,-2 2-6 16,2-3-6-16,-1 0 0 0,6-1-1 15,0 0-4-15,0-1-1 0,-3-1 1 16,2 1-2-16,-2 3 0 16,-2-2 1-16,1 1-1 0,-1 1 1 0,2 1 1 15,1-1-3-15,-1 1 0 0,3 0 1 16,2-1-1 0,0 4-1-16,9-3 1 0</inkml:trace>
  <inkml:trace contextRef="#ctx0" brushRef="#br0" timeOffset="100551.22">33727 5867 720 0,'2'0'18'0,"-2"0"-11"16,0 0 10-16,0 0 18 0,1 0 9 16,1 0 1-16,0 0-8 0,0 0-9 15,1-2-3-15,-1-1 2 0,2 1 2 0,2 0 0 16,-2 0-2-16,2-1-2 0,-1-1-8 15,0-2-6-15,-1 1 0 16,-1-1-1-16,3 0 7 0,-5 2 11 0,1-1 7 16,2 2 8-16,-4 0 3 0,3 2-8 15,-3-2 0-15,0 3-7 0,0 0-8 16,0 0-3-16,-4 1-5 0,4-1-3 0,-1 0 0 16,1 0 1-16,5 0 3 15,-5 0 0-15,1 0 3 0,-1 0-2 16,-1 0-3-16,2 0 1 0,-1 0-1 0,0 0 2 15,0 0 2-15,0 0-1 0,0 0 0 16,0 0-4-16,0 2-6 0,1-2-3 16,0 0-1-16,0 0-4 0,-2 0 0 15,0 0 0 1,1 0-3-16,-1 1 0 0,2-1 1 0,0 2-2 0,-4 1 2 16,-1 3 2-16,1 3-3 15,1 3 2-15,-3 3 1 0,2 3-1 0,-3 3 2 0,1 5 0 16,1 5-1-16,-1 5 1 0,2 3 0 15,-1 9 0-15,-2 5 1 0,2 11 1 16,-3 9-2-16,1 6 1 0,-1-1 0 0,-1-2-1 16,1 0 0-16,1-1 1 0,1 0-1 15,1-1 0 1,1-3 2-16,0-8-2 0,0-1 0 0,0-7 2 0,-5-3-2 16,7-4 0-1,-4-3 0-15,2-3 0 0,3-2 0 0,-4-3 1 0,1-5-1 16,0-4 0-16,3-3 2 0,-2-3-2 15,1-4 0 1,1-3 2-16,-4-4-2 0,4-1 2 0,4-3 2 0,-5-2-3 16,1-3 1-1,-2-1 0-15,1-1-2 0,1 0 1 0,0 0 7 0,0 0 2 0,0 0 2 32,0 0 6-32,0-1-12 0,1-4 3 15,-1 1 0-15,3-3-9 0,-2-3 5 16,0-3-1-16,0-5-1 0,4-4 3 15,0-6-2-15,2-2-3 0,0-11 0 0,-1-2 0 16,0-4-1-16,0-2 0 0,-2 0 1 16,2-1-1-16,0 1 0 0,1-4 0 15,1 0 0-15,-5-2 1 0,2 1 1 16,-3-2-2-16,2 3 0 0,-2 3 2 0,2 0-2 16,3 4 0-16,0 0 2 0,3-1-2 15,-2-1 0-15,1-3 2 0,1 0-2 16,-2 1 1-16,5 0 1 0,10 7-1 15,-3 3 2-15</inkml:trace>
  <inkml:trace contextRef="#ctx0" brushRef="#br0" timeOffset="101096.88">33769 5719 1712 0,'-21'-2'-1'0,"3"2"1"0,2-2 0 16,5 1 0-16,-4-1-1 0,3 0 2 0,-2-1-1 16,1 3 0-16,3 0 0 0,-4-2 0 15,10 2 0-15,-3-1 0 0,5 0 0 0,-4 1 0 16,-3 0 1-16,-1 0-1 0,-3 0 0 16,10 0 0-16,2 0 0 0,-7 0 0 15,9 2 1-15,-5-1-1 0,3 3 0 16,3-4 3-16,-4 0-3 0,3 0 1 0,0 0 1 15,-1 0 3-15,0 0 7 0,1 0 8 16,3 0 3-16,-2 0 1 16,-3 0-1-16,-2 0-8 0,6 0-5 0,-2 0-4 15,4-3-2-15,8 2 0 0,0-2 1 16,2 1-2-16,7-3 0 0,-6 3-1 16,0-2-2-16,1 0 1 0,-7-1 1 15,2 2-2-15,-5-1 2 0,1 4 2 16,-4-2-2-16,-4 2 1 15,1 0-7-15,-1 0-10 0,0 0-10 0,0 0-10 16,0 0-12-16,0 0-27 0,-4-1-21 16,-3 0-16-16,-2-6 49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7:08:16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27540 13703 1199 0,'0'0'34'0,"0"-1"-6"0,1 1-24 15,0 0-6-15,-1 0 3 16,0 0 1-16,0 0-3 0,0 0-2 0,0 0-1 15,0 0 1-15,0 0 3 0,2 0 3 16,0-1 3-16,1 0-1 0,-1-2 0 0,2-1-3 16,0-1-2-16,-1 0 1 0,2 0 3 15,-3-1 3-15,1 0 2 0,1 2 1 16,-3-2-3-16,0 1-1 0,0 0-2 16,-1 3-1-16,0-3 2 0,0 2-1 0,0 3-1 15,0-1 1-15,0 1-3 0,0-2 0 16,1 0 1-16,0 1-3 0,1-5-2 15,0 1-1-15,-1 1-1 0,0-3 2 16,0 0 2-16,3 2 1 0,-2-2 0 16,1 1 0-16,2 1 0 0,-4-1 1 15,1 0 2-15,-1 0 1 0,-1-1 2 16,1 2 4-16,-1 1 1 0,1 0 1 16,-1 1 2-16,2-1-5 0,-2 3-1 0,1-2-3 15,1 2-1-15,-2 1 1 16,0 0 3-16,0 0-1 0,0 0-2 0,0 0-5 15,0 0-9-15,0 0-6 0,0 0-4 16,0 0 0-16,0 0 4 16,0 0 3-16,0 0 3 0,-5 0 5 0,3 0 1 15,-3 0 0-15,0 1 2 0,-3-1 0 16,-1 0 0-16,2 0 1 0,0 0 0 0,0 0-2 16,0-2 1-16,0-1 0 15,2 2-3-15,-1-2 3 0,2 1 2 0,3 2 5 16,-1-1 7-16,1 1 8 0,0-2 6 15,0 2 7-15,0-1 4 0,0 1-3 0,1-2-2 16,-1-1-8-16,2 1-8 0,-1 2-6 31,0-2-3-31,0 0 0 0,0 1 2 0,1 0 4 0,0 0-2 0,-1 0 1 16,1 0 0-16,3-3 0 0,-3 4 1 16,0 0-1-16,-1 0-1 15,1 0-1-15,0 0-3 16,-1 0-5-16,0 0-3 0,0 0-6 0,0 0-9 0,0 0 2 15,0 0-11-15,0 0-11 0,0 0 6 0,0 0-8 16,0 0 4-16,-1 0-4 16,-2-1-3-16,-1 1 3 15,-3 5 9-15,0-4 16 16,-2 2 8-16,0 3 4 0,1-3 2 0,-2-2-1 0,-4-1 3 16,2-1 0-16,1 0 1 0,3 0 2 0,2 0 1 15,2 0 0-15,-1-1 0 0,2-1 1 16,0 2-1-1,3 0 3-15,0 0 5 0,0 1-1 0,0-1 2 0,0 1 1 0,0 0-1 16,0-2 1-16,0 0 0 0,0 1-3 16,2 0-1-16,1-2 0 0,-2 1-1 15,2 0-1-15,0 0-3 0,0 2-3 0,0-1-3 32,-1 1-2-32,0 0-2 0,0 0-6 15,0 0 0-15,-2 0-2 0,0 0 0 16,1 0-6-16,1-1-4 0,-1 2-5 15,-1-1-7-15,2 2-2 0,0 3-12 16,-1-1-4-16,3 3 4 0,-4 1 4 0,0-1 14 16,0 2 7-16,-1-1 6 0,-2-3 9 15,1 0 2-15,0-2 3 16,-2 0-1-16,1-2-1 0,-1 3 0 16,-1-3 2-16,-1 0-1 0,1-1 0 0,-2 0 1 15,0 0 0-15,0-1 0 0,1 0 2 16,0-5 2-16,1 1 1 0,2-1 6 15,2 6 4-15,0-1 8 0,-3-5 9 16,4 6 7-16,0-1 6 0,1 0 1 16,2 0-7-16,-1-1-4 0,0-2-5 15,3 2-5-15,0-1-3 0,1-5-7 0,8 2-6 16,2-1-4-16,3 3-3 0,0 3-2 16,-5-3 0-16,-3 3 0 0,-6 1 0 15,0 0 0-15,-2 3-5 0,0-1-14 0,2 0-8 16,0 5-3-16,2-2 2 0,0 7-6 15,0 0 0-15,-1 3-3 0,-2 3 0 16,-3 2 16-16,-1-3 9 0,-1 1 8 16,-1-3 6-16,-1-5 0 0,0-2-2 15,-2 0-1-15,1-2-7 0,-3-3-2 16,0 1 0-16,1-3 2 0,0 2 1 16,0-3 0-16,1 0 1 0,-2 0 2 15,-3-3 5-15,1 2 3 0,2-3 3 0,2 2 5 16,0 1 6-16,5 1 5 0,0 0 9 15,-1 0 0-15,1-2 2 16,0 0-2-16,0 1-3 0,0-3 0 0,1 0-5 16,0 2-4-16,0 1-6 0,2-1-4 15,-1-3-2-15,-1 3 0 0,-1 2 2 16,1-1-1-16,3-4 0 0,-2 3-1 16,1 1-4-16,-1-1-3 0,2 2-1 15,-1 0-5-15,2 0-1 0,-1 0 0 0,0 0-2 16,-2 0 0-16,0 0-4 0,-1 1-7 15,-1-1-8-15,1 1-9 0,-1-1-12 16,0 0-20-16,0 0-5 0,0 0 34 16</inkml:trace>
  <inkml:trace contextRef="#ctx0" brushRef="#br0" timeOffset="15703.02">27177 9975 585 0,'0'0'44'16,"2"2"24"-16,-2 0-2 0,0-2 2 0,0 0-12 16,-1 2-14-16,0-1-7 0,1 1-5 15,-1 2-1-15,0-3 2 0,0 1 1 16,0 2 1-16,1 0-3 0,-1 1-4 16,-1 1-3-16,1 0-3 0,-1 0 0 15,-1 0 1-15,2 2 3 0,-3-1 0 16,4 2 1-16,-1-2-2 0,1 0-3 15,-1 1-1-15,1 0-1 0,2 1-2 16,-1 2 1-16,0 1 0 0,-1 0-1 0,0 0 1 16,2 2-1-16,0-3-1 15,-1 3-1-15,5 0 2 0,-3 2-1 16,0-3 2-16,3 3-1 0,-3-2-1 16,-1 0-1-16,3 4-3 0,-4 0-1 0,-1 1-2 15,2 2 2-15,-2-1-1 0,3 1 3 16,-1 0-1-16,-2-3-2 0,1 1-2 15,1-2-3-15,-3 1-2 0,3-2 0 16,-2-2 2-16,0 1-1 0,4 1 1 0,-3 1 4 16,-1 1 1-16,2 2 3 0,-2 1-1 15,-2 1 0-15,2 0-4 0,0 2-1 16,0-1-1-16,1 3-2 0,0 2-1 16,0-1-1-16,0 0 1 0,0 0 1 0,1 0 0 15,-2-2 1-15,2 4 1 0,-2-4 3 16,3-6 4-16,1 3 3 0,-4-2-1 15,2 2-3-15,-1 0-3 0,-1 3-1 16,7-3 2-16,-5 0 1 0,-2 3-2 16,0-1-1-16,-2 0-2 0,1 1-3 15,-3-1-1-15,6 2 1 0,-3-3-1 16,2 3 2-16,5 1 0 0,-5-3-1 16,1 1 3-16,1-6 4 0,-2 3 4 15,0 3 3-15,0-6-1 0,5 2-2 16,-3 1-2-16,0-1-2 0,2 1-2 0,-5 1-2 15,1-2 2-15,-1-2-1 0,0 2 2 16,2-5-1-16,-1 0-3 0,0 1 0 16,-2 0-2-16,1 0 0 15,-1 1-1-15,1 2 1 0,1-1-1 0,-1 0 0 16,1 3 0-16,1 3-1 0,-2-1 1 16,2 0-1-16,-1 0 2 0,-1 1-1 0,0 3 1 15,0-1-1-15,0 0 1 0,0-1 0 16,3 3-1-16,-3-3 0 0,1 1 1 15,-1 2 0 1,0 0 1-16,0 1 0 0,2 2-1 0,-2-3 0 0,0-2 1 0,0 0 0 16,-3 0 1-16,3 1 2 0,3 2-1 15,-2-1 0-15,1 3 0 0,0-1-2 16,-2 1 0-16,1-1 0 0,-1-2 0 0,-1 2 2 16,2-3-2-16,-1 0-1 0,0 0 0 15,0-4-1-15,-3 3 0 0,2 0 0 16,0 0 1-16,0-2-1 15,-1 3-1-15,1-1 1 16,1 0 0-16,-2-1 1 0,2 0 1 0,-1 1-1 0,1 1 0 16,-1 2 0-16,0 2-1 0,0-3-1 15,-2 1 1-15,3 0-1 16,0-2 1-16,-1-3 1 0,1 1 1 0,0-1 0 16,0 1 1-16,1-1 0 0,-1 1-1 15,0 5-1-15,0-3-2 0,0 0 2 16,1 2 4-1,-1-2 3-15,0 4 2 0,0 0-1 0,-1-2-4 0,1 3-3 0,0 0-1 16,-2-2 0-16,2 1 1 0,0 0-1 16,-1 0 0-16,1-1-1 0,-1 3 0 15,-3 3 0-15,4 5-1 0,-1 0 0 0,1 2 1 16,0 2 0-16,0-1 1 0,1 2-1 16,-3-3 0-16,2 0 1 0,-2 0 0 15,-4-1 1-15,6 3-1 0,0 3-1 16,-1-1 0-16,3 6 1 0,1 2-1 15,-3-2 0 1,5 1 1-16,-5-2 5 0,0-3 2 16,-1 2 2-16,1-2-1 0,1-1-2 15,4 0-1-15,-3 3-2 0,-2 1 0 16,-2-4-3-16,-3 3-2 0,4-4 1 16,-2-2-1-16,2-2 1 0,-4-2 0 15,3-2-1-15,-2-1 1 0,-1 2 0 16,1 0 0-16,-1 2-1 0,2-1 0 15,2 1 0-15,-3-4 0 0,0-3 1 0,-1-5 0 16,2-4-1-16,2-3 1 16,-3-3-1-16,3-3-1 0,0-5-1 0,-1-1-2 15,3-6-6-15,-1 0-8 0,-1-3-11 16,0-2-15-16,1-1-14 0,-1 0-22 16,1 0-35-16,-3-2-34 0,3-1-44 15,-1-10-7-15,3-9 22 0,11-16 85 0</inkml:trace>
  <inkml:trace contextRef="#ctx0" brushRef="#br0" timeOffset="17692.25">27695 10247 435 0,'0'-1'23'0,"0"0"10"0,0 0 8 16,0 1-6-16,-1 0 5 0,0 0-6 15,0 0-9-15,-3-2-3 0,4 2-2 16,0 0-3-16,0 0-3 0,0 0-4 16,0 0-4-16,0-1-3 0,0-1-3 0,-2-3-3 15,-1-1-5-15,1 1-3 0,-1-2-3 16,1-2 3-16,0 0 2 0,-2 1 4 16,2 0 3-1,1 1 0-15,-3 1 2 0,3 0 2 0,-1 2 7 0,0 1 9 16,1 2 9-16,1 1 5 0,0 0 1 15,0-1-1-15,0 1 2 0,0 0 4 16,-1-2 2-16,2 3-4 0,0-1-10 16,-1 1-7-16,-4-1-3 0,3 2 4 15,-2 3 6-15,1-4 3 0,1 5 2 16,-4-1 1-16,3 2-1 0,0 2-3 16,-2 0-2-16,3 1-2 0,-1 2 1 0,0 2 3 15,2 3 0-15,-1 1 2 0,2 2 2 16,0 1-1-16,-1-3-2 0,0 3-4 15,-1 2-8-15,2 2-3 16,-1 2-3-16,1 0 0 0,-1-3 3 0,0 0 0 0,3-2-1 16,-2 1-1-16,-1-3-2 0,0 1-2 15,-2 0 1-15,1 0-1 0,1 0-1 16,-2 3-1-16,1 3-2 0,-2-2 0 16,3 3 3-16,-1 2 2 0,0 1-1 15,1 5 2 1,0 1-2-16,0 0-1 0,2 2 0 15,1 0 1-15,0 0-1 0,1-1 3 0,2 0 2 16,-3-3 4-16,3-1 1 16,0 0 1-16,-5-6-1 0,4 1-2 0,-3-4-1 0,0-2-4 0,0 1-2 15,-1-2-4-15,0 3-2 0,-2-2-1 16,0 2 1 0,0 0-2-16,0 1 0 0,-1 0 1 0,0 1 0 0,1 1 1 15,1 0 0 1,1 0-1-16,1 1 3 0,0 0 3 0,-2 0 3 0,4-1 2 15,-1 1 1 1,0-1 0-16,1 1 0 0,-1 0 2 0,-2-1-2 0,2 0-1 0,1 3-1 31,-4-3-4-31,1 1-1 0,-1 0-2 0,0-2-1 0,1-1 0 0,2 0 0 32,-1-1-2-32,-2 0 0 0,3 2 1 0,-4-1-2 15,1 1 1-15,0 0 0 0,-2 1-1 16,5-1 1-16,-3-2 1 0,2 2-2 15,0 0 2-15,-2 1 0 0,2 2-2 16,1 1 1-16,-1-1 1 0,-2 1-2 16,2 0 1-16,-2-2 1 0,3 2 2 15,3-1 2-15,-6-2 0 0,0-1-2 0,0-3-1 16,0 0-1-16,0-1-2 0,5 0 2 16,-3-2 0-16,0 1 0 0,1-1 0 15,0-2 0-15,-6 1-1 0,6 0 0 16,-3 0 0-16,0 1 0 0,2 0-1 15,-2 1 1-15,2 0-1 0,0 2 1 16,0-1 1-16,0 0-2 0,-1 1 1 0,1-1 0 16,0-4-1-16,-2 0 0 15,0-1 3-15,0 1 1 0,0-1 2 0,0 1 1 16,0 0-2-16,-1 0-2 0,1 2 0 16,-1-2-2-16,1 4 0 0,0 1 0 15,0 3-1-15,-2-1 0 0,2 3 1 16,-1 0-1-16,0 1 1 0,2 2 0 15,-3 0-1-15,0 1 1 0,0-2 1 16,-1 2-1-16,2 0 1 0,1 2 1 0,0 0 0 16,1 2-1-16,1 4 3 0,-2-6 1 15,2 4 3-15,-2-2 1 0,0 2-2 16,0 1-1-16,-2 2-2 0,2-2-1 0,0 0-1 16,0 0 1-16,-1 1-2 0,1 0 0 15,-1 0 1-15,1 4 0 0,0-5 2 16,-1 4 1-16,1 3-2 0,-3 4-1 15,2-4-2-15,-1 1 3 0,0-2 6 16,1-2 3-16,-3 1 2 0,4-3-3 16,-2-1-2-16,1 0-1 0,0-1 3 15,-1 0 1-15,2 5-3 0,-5-2-3 16,5-1-3-16,0 0-2 0,-5-5 1 16,3-2 1-16,-3-4 0 0,5-3-1 15,-1 1 0-15,-4-3-2 0,4 1 0 16,-1 0 1-16,0-3 0 0,0 1 1 15,-1 1 0-15,1-3-3 0,2 3 2 0,-1 1-1 16,0 2 1-16,-1-2 0 0,-1 1 1 16,1-3-1-16,0 0 2 0,2-2 0 15,0 0 0-15,0-1 2 0,1-1 4 0,-2-3 0 16,1 0 0-16,-2 0-2 0,1 1-6 16,1-3-1-16,1 2 0 0,1-2-1 15,-1 1 0-15,-1 1 0 0,0 0 0 16,0 1 0-16,-1-1 0 0,1-1 0 0,0 1 0 15,0-5 0-15,0 0 0 0,-2 1 0 16,-1-4 0-16,1 4-1 0,2-4 0 16,0 0 0-1,1 1-5-15,-1-4-7 0,0-1-17 0,0-6-26 0,-1 0-27 16,-4 0-38-16,3-1-60 0,-1-2-28 16,0-10 545-16,1-9-300 15</inkml:trace>
  <inkml:trace contextRef="#ctx0" brushRef="#br0" timeOffset="20873.57">27923 11336 941 0,'-2'0'23'0,"1"0"-12"0,-2 2-9 0,1 0 4 16,2-2 1-16,-1 0 4 15,1 2 2-15,1 0 6 0,0 1 9 0,0-1 1 16,3 1-2-16,2 4-8 0,6 6-7 0,3 7-8 15,8 8-2-15,5 8-2 0,4 3-1 32,8 4 1-32,6 1-1 0,-1-1 2 0,-3-2 5 0,-1-5 5 15,-10-6 6-15,-4-3 5 16,-1-2-3-16,-8-8-4 16,-4-5-7-16,-5-4-5 0,-6-6 0 0,-3-2-2 0,0 0-14 0,0 0-10 15,0 0-5-15,-9-2-1 0,0-4 16 16,-6-3 13-1,-5-6 9-15,-3-6 2 0,-7-3 0 0,-2-2-4 0,-5-3-1 32,-1-1-1-32,0 1-2 0,5 3 0 0,1-1 1 15,3 4-1-15,4-1 0 0,1 3 1 16,3 4-2-16,5 2 0 0,2 4-1 16,6 6-2-16,5-1 8 0,3 6 16 15,0 0 13-15,0 0 9 0,0 0 4 16,0 0-7-16,0 0-10 0,0 1-6 0,1 1-13 15,4 5-8-15,6 10-1 0,6 12-10 16,11 18-8-16,9 14 0 0,5 5-4 16,9-2 12-16,-2-5 8 0,0-3 1 15,-6-7 1-15,-8-5 0 0,-8-6-3 0,-7-7 4 16,-6-12 1-16,-6-5 0 0,-3-7 0 16,-5-6-8-16,0-1-10 0,0 0-5 15,0 0-2-15,0 1 2 0,-9-4 9 16,-5-5 7-16,-8-4 5 0,-10-11 4 15,-6-7 4-15,-11-8-2 0,-6-8-2 16,-2-4 0-16,2 0-4 0,3-2-1 16,6 5 0-16,5 0-2 0,0 3 0 15,4 0 1-15,7 6-1 0,0 2 0 16,6 8 0-16,12 10-1 0,1 4 0 16,8 8-1-16,3 3 15 0,-1 3 22 0,1 0 19 15,0 0 11-15,2-1-12 0,0 2-17 16,4 2-20-16,7 9 2 0,11 9-40 15,19 22-57-15,12 21-24 0,12 21-17 0,6 9 47 16,5-3 74-16,3-2 28 0,0-2 8 16,-2 7-17-16,-4 10-32 0,1 10-7 15,5 6-3-15,9-3 6 0,-1-9 15 16,-10-16 11-16,-14-17 5 16,-15-12 2-16,-12-10-4 0,-6-8-8 0,-7-7-7 15,-6-10-3-15,-6-9 3 0,-8-10 2 0,-5-9-15 16,-1 1-17-16,-7-6-5 0,-6-6-4 15,-8-11 21-15,-8-9 19 0,-6-13 3 16,-4-9 3-16,-9-7 1 0,-10-6 3 16,-11-4 2-16,-5-3-2 0,1 0-2 15,5-3-3-15,4 2-3 0,6 0 0 16,-3 3 1-16,-2 4-2 0,4 6 0 16,4 10 0-16,12 9-1 0,14 11 1 15,11 9 0-15,8 10-3 0,6 6 9 16,5 6 19-16,0-1 11 0,0 1 14 15,0 0-7-15,0 0-15 0,2 2-16 0,2 2-9 16,0 0-5-16,7 6 1 0,10 13-24 16,16 17-36-16,14 22-24 0,10 16-6 15,8 9 28-15,-3 4 56 0,-2-2 28 16,3 3 7-16,5 8-14 0,10 11-27 0,3 9-8 16,-3-1 1-16,-4-7 27 0,-14-14 25 15,-3-14 6-15,-10-13-5 0,-4-9-16 16,-5-8-16-16,-8-8-2 15,-7-12 0-15,-10-13-1 0,-7-10-1 0,-10-9-19 0,-4-4-15 16,-14-7-1-16,-8-7 1 0,-8-9 25 16,-11-14 22-16,-6-11 4 0,-6-14 3 15,-5-9 0-15,-8-5-3 0,-13-10 2 16,-6-4 2-16,-7-1-5 0,3-7-1 16,9 5-6-16,4 5-4 0,-2 3-1 15,3 5 0-15,4 9-2 0,11 10 1 16,13 12 0-16,14 14-1 15,15 11 0-15,7 13-5 0,14 12 13 0,0-1 39 16,0 2 32-16,0 0 27 16,1 0-6-16,0 0-36 0,0 0-34 0,4 5-21 0,11 5 1 15,13 15-60-15,20 26-62 16,24 25-33-16,8 23-16 16,6 5 78-16,-4-4 97 0,-5-8 36 0,-1 4 11 0,6 4-41 15,6 5-40 1,-4 0-9-16,-8-10 13 0,-12-14 33 0,-16-17 15 0,-11-17 6 15,-9-13-16-15,-13-13-14 0,-5-9-3 16,-5-6-5-16,-5-6-16 0,0 0-16 0,-6-1-9 16,-9-7 1-16,-12-6 19 15,-10-11 20-15,-7-13 12 0,-7-8 6 0,-14-13-2 16,-7-6-3-16,-9-2-2 0,-1-4-5 0,11 1 0 16,1 1-1-16,6 5-3 0,1 3 0 31,3 8 1-31,5 12-2 0,8 8 1 0,14 11 0 0,6 4 0 0,10 9 1 15,5 2 0 1,6 5-1-16,5 2 9 0,1 0 12 16,0 0 7-16,0 0 9 0,0 1 1 15,2 0-10-15,-1 1-5 0,3 3-9 16,7 4-2-16,8 17-13 0,14 21-42 16,16 22-16-16,7 17-17 0,2-3 35 15,-3-9 72-15,-9-14 22 0,-6-14 11 16,-3 1-26-16,-5-6-34 0,-1 0-5 15,-3-4-3-15,-4-7 0 0,-6-10 7 16,-6-6 3-16,-11-13 3 0,2 1-4 16,-3-2-13-16,0 0-11 0,0 0-6 15,-11-2 2-15,-5-5 7 0,-10-4 11 0,-9-5 5 16,-3-8 5-16,-7-7 3 0,-3-5-2 16,-1-5-1-16,-6-1 0 0,-3 2-3 15,3 2-1-15,-2 3 0 0,8 0-1 0,5 4 0 16,6 0 0-16,7 4 0 0,8 7-1 15,7 7 1-15,7 6 0 0,4 3 0 16,2 4 6-16,3 0 5 0,-1 0 3 16,2 0 8-16,-1 0-2 0,3 5-8 15,1-2-2-15,4 6 6 0,10 13-42 0,10 17-67 16,18 22-82-16,9 12-28 0,2-3 106 16,-5-13 155-16,-12-22 104 0,-12-15 18 15,-10-8-73-15,-3-2-106 0,-3-1-24 16,-4-3-5-16,1-2 11 0,-6-1 8 15,-3-3-29-15,-1 0-23 0,-8-1-7 16,-7-5 8-16,-11-3 33 0,-8-5 26 16,-6-4 4-16,-1-3 3 0,-2-3-1 15,1-3-1-15,2-1-2 0,1 1-1 16,5 3 0-16,2 1-1 0,4 4 0 16,4 6-1-16,2 0 0 0,9 6 0 15,5 3 0-15,1 3 0 0,6 1 0 0,2 0 4 16,0 0 10-16,0 0 10 0,-1 1 4 15,-2 3-2-15,6 2-8 0,2 4-7 16,6 9-9-16,6 14-22 0,2 7-14 16,3 5-10-16,-2-8 42 0,-7-12 48 0,-3-12 12 15,-4-6 8-15,-1-1-41 0,-3-4-25 16,0 0-3-16,0 1 2 0,-2-1-4 16,0-2-9-16,0 0-16 0,0 0-11 15,0 0-2-15,0 0 5 0,-2 2 7 16,0 1 3-16,0-1-4 0,-2 1-9 0,1-3-13 15,-1 0-27-15,0-2-37 0,0-4-91 16,-3-3 116-16</inkml:trace>
  <inkml:trace contextRef="#ctx0" brushRef="#br0" timeOffset="21697.42">27769 11901 1496 0,'5'30'108'0,"53"60"-187"15,-81-123 67-15,-2 43-21 16,31 23 13-16,7-2 11 0,2 1 5 15,7-1 4-15,2 4 0 0,2 7 0 16,7 3 2-16,1 3-2 0,4 0 0 16,2-2 1-16,-4-5-1 0,-6-10 15 15,-7-10 11-15,-10-6 1 0,-4-7 0 0,-3-1-13 16,-3-7-26-16,-3 0-24 0,-2 0-14 16,-5-6-9-16,-5-4 14 0,-6-6 24 15,-8-7 13-15,-3-1 9 16,0-4 2-16,-1-2-2 0,3 7 1 0,3 2-1 15,4 3 0-15,5 5-1 0,5 4 1 16,3 5-1 0,3 1 0-16,4 3 0 0,-1 0 0 0,1 0 0 0,0 0 0 15,0 0-1-15,0 0 1 0,-1 0 6 16,1 2 3-16,-3 1 3 16,4 3-1-16,5 8-3 0,3 17-3 0,8 16-5 0,5 18-2 15,9 9-1-15,1 3 2 0,2-7 1 16,3 1 3-16,0 0-1 15,-1-5-2-15,-8-9-3 0,-7-18 20 0,-9-17 10 0,-11-15-18 16,-1-5-36-16,-5-3-41 16,-7-2-12-16,-2 1 21 0,-2-3 41 0,-5-1 20 15,2-5 10-15,-3-5 2 0,-2-2 2 16,1-3 2-16,-2-1-6 0,0-3-3 16,-1-4-2-16,1-7-4 0,-1-1 1 15,-3-5-2-15,2-2-1 0,0 2 0 16,2 1-1-16,6 7-2 15,5 11-2-15,4 7 1 16,7 7-1-16,3 9 1 0,0 0 5 0,0 0 7 16,0 0 11-16,0 0 6 0,-2 0 2 0,2 3-5 0,0 2-7 15,1 12-6 1,9 15-7-16,6 19-3 0,6 14-5 16,4 4 5-16,1-6 12 0,-2-6 1 0,-2-2 4 15,0 2-17-15,-2-3-11 0,-2-7-1 0,-5-11 6 16,-5-16 10-16,-3-8 5 15,-2-9-8-15,-4-3-21 16,0 0-11-16,0 0-4 0,-2-1 5 16,0-4 13-16,-2-1 8 0,-3-8 3 15,0-4 4-15,1-5 3 0,1-4 0 16,2 0-2-16,2 5-5 0,1 9-6 16,0 4 8-16,0 9 10 0,1 0 19 0,2-2 13 15,4 6 0-15,9 8-22 0,6 12-40 16,8 16 14-16</inkml:trace>
  <inkml:trace contextRef="#ctx0" brushRef="#br0" timeOffset="25178.9">28739 11176 851 0,'66'96'95'16,"184"120"-231"-1,-552-246 137 1,303 51-6-16,1-13-6 0,-1-4 1 15,-1-4 24-15,0 0 19 0,0 0 18 16,0 0 11-16,-4-5-22 0,-1-11-12 16,-4-11-7-16,0-14-12 0,-6-17-5 0,-4-14-14 15,0-4-15 1,1 1-12-16,6 9 2 0,9 14 16 0,6 16 28 16,3 13 46-16,5 9 25 0,0 3 12 15,4 2-5-15,7 0-32 0,2 0-23 0,4 3-17 16,-1 2-15-16,-2 2 0 0,0 2 3 15,-5 6 2-15,-3 0 2 0,-2 0 3 0,-3-3-3 16,-5 0 0-16,-1-3 0 0,-4 1-1 16,-1-1 2-16,-1 0 0 0,0 0-1 0,0 0-4 31,0 0-12-31,0 0-18 0,0 0-24 0,0 0-29 0,0 0-34 0,0 0 60 16</inkml:trace>
  <inkml:trace contextRef="#ctx0" brushRef="#br0" timeOffset="25451.72">29199 10956 1105 0,'29'11'70'0,"-60"-16"-43"47,29 11-28-47,2 3 0 0,2 6 1 16,0 3 0-16,0 3 0 0,1 5 2 0,0 1 0 15,-3 0-1-15,2 1 1 0,-2-3-1 16,1-3 1-16,1 0 0 0,-1-2 0 16,-1-2-3-16,0-4-7 0,-1 1-16 15,-1-4-24-15,-1-1 227 0,0-2-146 0</inkml:trace>
  <inkml:trace contextRef="#ctx0" brushRef="#br0" timeOffset="25701.36">29465 11162 1064 0,'0'0'13'0</inkml:trace>
  <inkml:trace contextRef="#ctx0" brushRef="#br0" timeOffset="26358.66">29628 11099 1239 0,'0'0'39'0,"0"0"4"0,0 0-33 0,0 0-12 0,0 0 4 16,-1-1 0-16,1-1 1 0,0 0 0 15,0-1-1-15,-1 1 1 0,-2-1 4 16,2 0 2-16,-1 2 2 0,-1-1-3 16,-2 0-3-16,-2 0-4 0,0 1-1 0,-6 0-3 15,-1 0-1-15,-1 2 1 16,0 2-3-16,4 2-1 0,2 4 0 15,1-2-4-15,-2 3-2 0,1 1-4 0,2 2-4 16,1 2-3-16,3 2-3 0,5 0-2 16,3 6 0-16,6 1 3 0,4 4 4 15,2 1 4-15,3-2 2 0,-1-4 2 16,-1-6 3-16,-2-6 6 0,-5-5 2 0,1-1 0 16,0-4-2-16,-3 0 3 0,-3-1 8 15,-1-1 17-15,-2 0 11 0,-2-4 0 16,2-1-2-16,-2-7-8 0,-1-6-10 15,0-4-2-15,-5-8-6 0,0 0-5 0,-4-3-1 16,-3 3-5-16,2 5-5 0,0 4 2 16,4 6-1-16,2 7 5 0,4 8 4 15,0-1 1 1,0 1 8-16,0 1-2 0,0 0-1 0,2 4-3 0,9 8-2 16,8 15-6-16,12 20-10 0,12 16 0 15,1 4-4-15,-2-1 16 0,-5-11 10 16,-6 3 0-16,-6 11 2 0,1 14-7 15,-2 12-3-15,-3-3 0 16,2-8 6-16,-9-13 0 0,-7-10 1 16,-7-5-1-16,-8-3-7 0,-5-5-3 0,-2-5-3 0,-2-8 8 15,-6-8 8-15,-4-7 6 0,-6-7 6 16,-8-5-5-16,-8-6-2 0,-4-6-3 16,-3-8 2-16,4-6-1 0,-2-11-1 15,1-5-3-15,3-8-4 0,8-6-9 16,1-8-14-16,8-5-26 0,2-4 447 15,-1-8-305 1</inkml:trace>
  <inkml:trace contextRef="#ctx0" brushRef="#br0" timeOffset="26824.77">29791 10595 1115 0,'-3'2'165'15,"7"2"225"-15,0 12-416 0,5 16-38 16,8 18-6-16,0 9 37 0,2 6 29 16,-3-3 3-16,-2-7 1 0,-2-6 0 15,-4-6 0-15,3-1 1 0,-2-4-1 16,0-4 1-16,-3-7 0 0,-1-7-1 15,-2-5 1-15,0-9 0 0,-3-5-3 16,0 1-3-16,0 0-2 0,0-2-4 16,1 0 3-16,1 0 0 0,-1 0-5 0,-1 0 2 15,0 0-3-15,0-6 0 0,0-1 8 16,3-3 4-16,4-10 4 0,7-9-14 16,1-7-25-16,3-1-10 0,-3 7-3 15,-3 11 36-15,-2 6 43 0,-1 8 26 16,2 1 6-16,2 1-17 0,4 3-20 0,4 0-20 15,3 3-7-15,0 6 0 0,2 4 0 16,-2 4 5-16,1 5 1 0,-2 0-1 16,-3 5-1-16,-4 6-4 0,-4 1 0 15,-5 1 0-15,-1 1 2 0,-3-6-2 16,-2-8-10-16,2-6-16 0,-3-7-14 16,1-4-16-16,-1-2-12 0,0-3-10 0,1 0 184 15,8-10-93-15</inkml:trace>
  <inkml:trace contextRef="#ctx0" brushRef="#br0" timeOffset="27030.63">30618 10628 1481 0,'7'67'22'0,"1"-5"-37"15,2 17 1-15,1-14 12 0,0-4 2 16,0-1 3-16,0-2-21 0,1 3-19 16,2-3-17-16,3-4-19 0,2-10 3 15,0-10-10-15,3-11 134 0,2-10-267 0,-5-6 179 16</inkml:trace>
  <inkml:trace contextRef="#ctx0" brushRef="#br0" timeOffset="27189.88">30963 11002 1025 0,'-48'9'74'0,"-6"-1"10"15,-17 1-18-15,-1-2-38 0,2 0-19 16,2-1-2-16,4-3 1 0,5-3-22 0,-9-3 79 16,-2-7-53-16</inkml:trace>
  <inkml:trace contextRef="#ctx0" brushRef="#br0" timeOffset="29534.89">25938 10030 769 0,'26'0'187'0,"-34"22"-30"31,26-6-186-15,7 6 6-16,6 2 1 0,6 5 9 15,2-3 9-15,1 5 3 0,7 3-1 16,2 5-4-16,1 4-4 0,6-2 1 16,-5-2 21-16,-2-5 14 0,1-2 5 15,-3-6-2-15,3 1-17 0,-3-3-8 16,-3 2-2-16,-4 1-1 0,-7-1 1 15,-5-2 1-15,-6-5-3 0,-7-7 14 16,-6-4 4-16,-5-6 0 0,-3-2-4 16,0 1-20-16,-1-1-11 0,0 0-8 15,0 0-9-15,0 0-5 0,0 0-2 0,0 0 2 16,-4-1 13-16,-1 0 14 0,-2 0 14 16,-2-5 12-16,-3-1 9 0,-3-4 6 15,-5-4-1-15,-6-6-1 0,-6-5-4 16,-13-6-3-16,-12-5-4 0,-9-10-4 15,-1-1-1-15,-1-3-3 0,6-3 0 0,1 1-2 16,2 1-2-16,-2 3-1 16,4 6-2-16,5 9 0 0,8 4 0 0,14 9 0 15,10 5 1-15,8 6 0 0,9 6 3 16,3 4 18-16,0 0 16 0,0 0 19 16,0 0 1-16,2-3-9 0,4 5-18 15,8-1-18-15,12 8-2 0,20 7-34 0,13 9-19 16,3 10-2-16,-1 2-3 0,-6 5 33 15,0-2 17-15,6 5 0 0,9 10-22 16,9 7-11-16,2 4-2 0,-3-2 5 16,-9-5 28-16,-9-8 6 0,-6 1 2 15,0-4-6-15,-1-2-4 0,-3-3-1 16,-3-5 0-16,-11-9 2 0,-8-7 10 16,-12-9 1-16,-10-8 2 0,-5-5-13 15,0 0-13-15,-3 2-7 0,-3-2-5 16,-6 0 9-16,-8-5 9 0,-15-3 10 0,-12-4 16 15,-10-10 7-15,-10-9 8 0,-4-11 1 16,-3-9-6-16,-12-6-7 0,-9-4-6 16,-1-1-8-16,-3 1-5 0,11-1 0 15,9-2-3-15,1 1 1 0,6 6 0 16,2 5-1-16,11 6 0 0,11 10 0 16,7 6-1-16,11 6 1 0,8 8 0 15,9 5-1-15,6 5-1 0,6 6 8 0,0 0 15 0,0 0 10 16,0 0 6-16,0 0-13 0,2 2-20 15,7 4-4-15,13 9-9 16,18 15-28-16,25 21-24 0,14 16-6 0,6 13 1 16,-1 1 43-16,-8-7 33 0,-5-4 5 15,9 3 8-15,10 13-22 0,7 14-9 16,-2 6-7-16,-5-4 5 0,-19-24 35 0,-17-21 18 16,-12-19 8-16,-9-10-14 0,2-3-49 15,-4 2-17-15,-3-4-7 16,-10-6 27-16,-9-8 27 0,-4-8-5 0,-5-1-8 15,0 0-26 1,-3-2-10-16,-4-2 10 0,-11-6 9 0,-15-6 11 0,-12-15 8 16,-13-11 2-16,-11-17 2 0,-5-11-2 15,-10-10-5-15,-14-9-2 16,-4-1 0-16,-3 1-3 0,8 7 1 16,14 8 0-16,7 6-1 0,7 7 1 15,6 8 0-15,10 11-1 0,14 11 0 0,14 12 0 16,13 8-1-16,6 5 0 0,6 6 21 15,0 0 16 1,1-1 4-16,4 5-1 0,6 6-19 0,18 14-20 0,24 23-34 0,19 24-17 16,13 17-7-16,2 7 9 0,-8-4 43 15,2-4 18-15,3-2 11 16,5 6-23-16,-1 5-27 0,-6 6-5 0,-7-6-7 0,-10-15 37 16,-8-18 27-1,-9-17 6-15,-11-11 1 0,-6-7-16 16,-7-3-16-16,-5-7-1 0,-7-5 1 15,-2-5 0-15,-9-7-8 0,1 0-10 16,-4-2-14-16,-10-2-5 0,-6-4 10 16,-13-5 14-16,-12-12 14 0,-5-9 10 15,-7-14-1-15,0-6 0 0,-2-7-4 0,4 1-3 16,1 2-1-16,2 8 0 0,7 9-2 16,2 7 1-16,10 10-1 15,9 9 0-15,12 7-2 0,9 6 3 0,0 0 17 16,1-1 20-16,0 1 12 0,1 1-2 15,0 1-18-15,3 3-17 0,1 1-9 16,11 10-7-16,12 13-35 0,9 18-25 16,9 15-6-16,-1 5 2 0,-6-3 44 15,2-3 26-15,-2-1 6 0,6 10-21 16,5 9-27-16,1 2-7 0,-1-12 33 0,-5-17 58 16,-6-17 23-16,-10-10 7 0,-10-6-39 15,-5-5-35-15,-8-4-6 0,-2-3-2 16,-3-6-5-16,-1 0-14 0,0 0-7 15,-2 0-5-15,-7-3 7 0,-13-7 21 16,-13-7 13-16,-12-11 11 0,-7-10 5 0,-3-10-4 16,-2-7-5-16,-1-8-5 0,1 0-1 15,-2-2-2-15,-2 3 0 0,0 7-1 16,1 6-1-16,13 10 0 0,13 8 0 16,10 9 0-16,12 7 0 0,2 6-1 15,11 8 1-15,1 1 23 0,-2-2 16 0,4 4 4 16,5 2-2-16,6 12-13 0,17 14-40 15,18 23-59-15,14 20-20 0,11 11-9 16,-8-4 68-16,-8-10 73 0,-4-10 32 16,-1 3-25-16,9 17-102 0,7 13-47 15,1 1 34-15,-8-17 96 0,-14-26 112 16,-19-24 34-16,-14-14-52 0,-9-7-107 16,-1 0-61-16,-2-3-9 0,-1-1 5 15,0-2 30-15,-1 0-1 0,-4-2-1 16,-13-4-1-16,-7-5 9 0,-9-6 15 0,-10-6 7 15,-2-8 5-15,-1-5-2 0,-2-7-1 16,0-3-2-16,5-1-2 0,-2-1-2 16,4 2-1-16,5 2-1 15,7 8-2-15,4 10 0 0,9 11-2 0,5 6-1 16,10 7 0-16,-4-1 5 0,6 3 13 0,0 1 8 16,0 0 3-16,-1 4-8 0,5-2-10 15,5 8-4-15,8 13-8 0,8 18-28 16,3 15-7-16,4 7-10 0,1-2 21 0,-6-11 37 15,0-9 13-15,-8-14 7 16,0-4-14-16,-4-1-13 0,-2-3-4 0,-4-4-3 16,-4-6 3-16,-5-9-2 0,-1 0-11 15,0 1-3-15,0-2-4 0,-4-2 1 16,-1 0 12-16,-3-2 6 0,-4-2 3 16,-2-3 3-16,1 0 2 0,2 0-2 15,6 3-3-15,4 5 1 0,1 0 5 16,-1 0 14-16,1 1 7 0,0-1-3 15,3 2 3-15,9 6-5 0,11 4-13 0,16 13-38 16,18 19-120-16,7 11-93 16,-5-3 143-16,-19-14 124 0,-17-17 125 15,-12-12 75-15,0-1-161 0,6 5-64 16</inkml:trace>
  <inkml:trace contextRef="#ctx0" brushRef="#br0" timeOffset="30500.78">25944 8862 1182 0,'0'0'34'0,"0"0"-7"15,0 3-26-15,0-3-1 0,-1 3-1 0,0 3 1 16,0 1 0-16,-2 2 0 0,2 2 0 16,-2 3 0-16,1 4-1 15,0 7 0-15,-1 2-1 0,1 5 1 0,1 2 1 16,-2 3 1-16,3 2 0 0,0 4 0 15,0 2 1-15,0 1-2 0,3 1 2 16,-1-3-1-16,1-5 0 0,1-4 0 16,-1-6 2-16,2-4-1 0,-2-2 0 0,1-3 1 15,2-1-2-15,2-3 1 16,0-3 2-16,2-1-1 0,3 1 2 0,0-4 2 16,5 0-1-16,1-2-1 0,1-2-1 15,7 0-4-15,0-2-1 0,5-2-1 16,-1-1-2-16,0-1 0 0,-4-3 3 15,-1-2 8-15,-1-1 10 0,-4-1 6 16,2-3-2-16,-6 0-9 0,-1-3-4 0,0 1 2 16,-5-2 2-16,-1-2 3 15,-2 1-5-15,-2-2-6 0,-4 0-2 0,-2 1-1 16,-3-1 1-16,-6-2 0 0,-3 1-2 16,1-2-3-16,0 6 0 0,-1 1-3 0,3 4-2 15,-2 5-1-15,3 2-1 0,1 3 0 16,0 1 1-16,0 3-2 0,-1 2 1 15,1 3 1-15,-2 3-1 0,1 2 1 16,2 5 2-16,4 5 1 0,1 1 2 16,1 6 3-16,2 2 0 0,5 3 0 0,-2-3 1 15,5 0 0-15,1-9 2 16,-2-2 2-16,2-4-2 0,-2-2 2 16,1-2-1-16,0-2-1 0,-1-1 1 15,-2 0 0-15,-2-8-2 0,4 3-4 0,4-6-9 16,1 0-16-16,4-4-14 0,1 1-4 15,2-1 0-15,1-3 6 16,3 0-3-16,1-4 478 0,0-4-325 0</inkml:trace>
  <inkml:trace contextRef="#ctx0" brushRef="#br0" timeOffset="30866.19">27022 9091 1383 0,'-18'-8'34'0,"-1"-3"-18"0,-7-1-16 0,-3 2 0 0,-2 0 1 0,-4-1-4 15,4 5-10-15,3 3-12 0,7 0-7 16,8 4-2-16,1 3 6 0,4 1 7 15,2 3 5-15,2 2 2 0,-1 5 2 16,1 4 5-16,1 6 4 0,-2 6 4 16,3 9 3-1,2 7 0-15,0 8 0 0,0 0 0 0,2 2-1 0,-4-5 1 16,2-5-2-16,-2-3 1 16,1-5 1-16,1 2-3 15,-1-4 1-15,1 1 1 0,-1-6 0 0,0-2-4 0,1-5-6 16,-3-6-12-16,3-8-18 0,0-5-18 15,0-5-38-15,-1 1-19 0,1-2 56 16</inkml:trace>
  <inkml:trace contextRef="#ctx0" brushRef="#br0" timeOffset="31102.97">26951 9462 1063 0,'-21'4'39'0,"-7"0"10"0,-8 1-35 16,-3-2 0-16,5-1-4 0,4-1-2 15,2 0-4-15,0 0 0 0,4 1 0 16,1-2-1-16,5-2 1 0,6 1 0 16,4 1-1-16,3-1 2 0,0 0 1 15,5 1 0-15,0 0 3 0,-1-1 1 16,2 1-5-16,-1 0-3 0,0 0-20 15,0 0-20-15,4-3 12 0,8 0 1 16</inkml:trace>
  <inkml:trace contextRef="#ctx0" brushRef="#br0" timeOffset="31419.15">27167 9208 1241 0,'40'31'59'0,"-22"-15"-84"16,40 20-27-16,-169-75 54 0,80 51-3 16,21 17 1-16,1 2 0 0,-2-1 0 15,1 4-1-15,0 2-1 0,0-1 0 16,3 5 0-16,0 3 2 0,0 0 0 15,2-2-1-15,0 2-1 0,5-4 2 16,1-2 0-16,2-3 2 0,0-7 2 16,0-4-2-16,1-6 1 0,-1-4 1 15,0 0 1-15,0-8-8 0,-3-1-15 16,2-1-34-16,0-3 765 0,2-1-535 16</inkml:trace>
  <inkml:trace contextRef="#ctx0" brushRef="#br0" timeOffset="31673.05">27355 9589 1503 0,'-4'0'22'0,"-4"2"-21"16,-5 3-20-16,-4-3 9 0,-5 3 11 15,-8-2 0-15,-9-3-1 0,-11-6 2 16,-7-3-2-16,-2-2-4 0,7-2-3 16,8 0-12-16,5-2-11 0,8 0-16 15,-1-2-20-15,5 2-17 0,5 1 278 16,2 0-162-16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7:09:04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8372 12783 621 0,'8'2'21'0,"0"0"-3"16,0-2-8-16,1 2-10 15,0 0-7 1,-2 1-4-16,1-1-2 0,-2-2 10 15,-3 1 17-15,0 0 28 0,-1 0 23 16,1 0 19-16,1 0 4 0,-3 3-7 16,0-4-9-16,-1 0-15 0,1 0-16 15,-1 0-20-15,0 1-15 0,0 0-7 16,0-1-4-16,0 1-1 0,0 0 0 0,0 3 2 16,-1 0-1-16,1 3 2 0,0 0 10 15,0 2 6-15,0 2 5 0,0-1 3 16,0 5-10-16,0 3-4 0,0 1-3 15,-1 10 0-15,-2 5 0 0,2 7 0 16,1 10-2-16,-1 6 1 0,1 4 0 16,1 3-2-16,0 3 2 0,2 8-2 15,-1 2 0-15,1 0 1 0,-2-3 0 16,3-4 0-16,0-6 0 0,0-1-1 16,0 2 2-16,-1 3 0 0,0 7 1 15,0 2-1-15,-2 3-1 0,1 2 0 0,0 0-2 16,-2 3 1-16,0 4-1 0,0 0 0 15,-2-1 0-15,1 3 0 0,-1 0 1 16,0 5 0-16,0-1 2 0,0 0-1 16,2-1 1-16,0-4 0 0,2-1-1 15,0-1-1-15,0-1 0 0,-1-3 2 0,0 1 9 16,-1-3 4-16,0 2-1 0,0-1-2 16,-1 3-7-16,-1 3-4 15,-1-2 1-15,1 1 0 0,0 3 0 0,0 6 4 16,1 10 1-16,1 0 4 0,2-4 2 0,4-8 10 15,3-12 5-15,2-2 8 0,2-8 6 16,3-7-1-16,0-7-2 0,-2-10-8 16,-1-6-7-16,-1-5-11 0,-2-10-2 15,-1-3 0-15,-1-5 0 16,-3-6-2-16,-1-3-1 0,-3-4-8 16,2-1-1-16,-1-4-2 0,-2 0-3 0,1-2 0 15,-1 0-10-15,0 0-13 0,0 0-19 16,-1-1-21-16,-1-5-9 0,-1 1 1 15,1-7 0-15,-1-10-17 0,0-7 92 16,2-10-22-16</inkml:trace>
  <inkml:trace contextRef="#ctx0" brushRef="#br0" timeOffset="2311.14">8049 13434 629 0,'0'0'100'0,"3"-2"155"0,-1 0-222 16,0 2-16-16,0 0-10 15,-2 0-7-15,3 0-10 0,0-1-12 0,2 1-10 16,-2-3 4-16,1 2 8 0,0-1 18 16,-1-1 19-16,2 3 16 15,-1-1 12-15,-1 0 6 0,0 0 0 0,-2 0-2 16,-1 1-10-16,3-4-12 0,-1 2-11 15,1 0-11-15,-3-3-4 0,0 0-2 16,1-2 0-16,0-2 0 0,-1 0 1 16,4-1 0-16,-2 0 1 0,0 1 0 0,4-1 1 15,-2 2-1-15,1-1 0 16,-2-1 1-16,2 2-2 0,-3-1 1 0,1 1 0 16,2 1 0-16,-2 2-1 0,3-2 2 15,-3 3-2-15,0 0 6 0,1 2 7 0,-4 1 5 16,2-1 5-16,-2 2-4 0,0 0-7 15,0 0-6-15,0 0-3 0,0 2-3 16,0-2 0-16,0 0 1 16,1 0-1-16,-1 0-1 15,0 0-1-15,0 1-1 0,0-1 1 0,-1 1 2 0,1-1-1 16,-1 0 1-16,0 0 0 0,1 0-1 16,-1 0-2-16,1 1 0 0,0-1-2 15,0 0 2-15,1 0 1 0,-1 0 0 16,0 0 2-16,-2 0 2 0,2 0 0 15,0 0 0-15,1 0 2 0,0 0-1 16,-1 0 1-16,1 0 0 0,-1 0-1 0,0 0 0 16,0 0 0-16,-1 0-1 0,1 0 0 15,-1 0-1-15,3 0 0 0,-2 0-1 16,0 0 2-16,0 0-1 0,0 0 1 0,0 0 0 16,1 0 6-16,-1 0 7 0,0 0 3 15,0 0 1-15,-2 1-8 0,8-1-9 16,-3 3-3-16,-2-1-4 0,0-2 0 15,-2 4-1-15,2 1 2 0,-1 3 1 16,6 1-1-16,-3 5 1 0,1 3 1 16,5 8-2-16,-2 1 2 0,4 12 2 15,4 8 0-15,2 8 0 0,2 5 1 0,2 4 1 16,-2 2-1-16,2-2 1 16,-2-2-1-16,-2-5 0 15,2-5 1 1,-3-3 0-16,-1-7 1 0,-1-1 0 15,-4-8-2-15,-2-7 1 0,-3-8 2 16,-1-8-3-16,-4-8-8 0,0-1-6 0,-4-2-3 16,0-7 2-16,-5-7 9 0,-9-10 5 15,-5-11 0-15,-8-13 0 0,-6-9 0 16,0-7 1-16,-3-1 0 0,2-1-1 0,-2 0 2 16,-1-5-2-16,-3-6 0 0,4-3 0 15,-1-1 0-15,-1 7 0 0,4 3 1 16,1 5 0-16,3 9-1 0,6 8 0 15,5 13 0-15,8 11 0 0,7 13 2 16,7 13 18-16,0-3 8 0,2 6 21 16,3 5 4-16,6 5-17 0,4 13-8 15,6 14-20-15,6 16-7 0,6 13-1 0,3 8 2 16,2 9-2-16,4 11 1 0,-1 4-1 16,1 2 1-16,0 1 0 0,-1 2-1 15,-7-6 0-15,0-8 0 0,-6-11 0 16,-7-20 0-16,-3-15 0 0,-8-17-2 15,-6-11-4-15,-4-10-5 0,-2-5-5 16,-5-4-5-16,-1-2 5 0,-2-5 7 16,-5-6 2-16,-3-10 7 0,-7-10 4 15,-1-10-2-15,-3-10 1 0,-5-10 1 16,-1-6-2-16,-6-6-1 0,-1 0 1 0,-2-1-1 16,-1-4 0-16,-4 0 1 0,1 0-2 15,0 5 1-15,4 8 1 0,4 8-2 16,3 8 0-16,5 7 2 0,4 8-1 15,11 8 0-15,7 11 1 0,6 12-3 0,4 2 24 16,1 6 18-16,5 4 14 16,3 2 4-16,4 6-29 0,10 14-20 0,8 11-15 15,4 18-1-15,12 19 1 0,4 16-1 16,4 14-2-16,1 11-5 0,0 1-4 16,-4 7 1-16,2 7-1 0,1 3 2 15,-1 5 3-15,2-4-3 0,-7-7 4 16,-8-13 4-16,-4-21 3 0,-11-21 4 0,-4-22 2 15,-6-15-2-15,-7-15 3 16,-6-11-5-16,-2-7-14 0,-2-6-10 16,-7-5-4-16,-5-6 1 0,-10-11 14 15,-9-16 11-15,-5-20 3 0,-8-20 4 16,-5-18 3-16,-8-13-1 0,-4-11 0 0,-1-6-1 16,-7-3-2-16,-2-3 0 0,-4-1 0 15,-2 1-2-15,0 2 0 0,7 5 1 16,3 11 0-16,5 11 0 0,9 14 1 15,2 15-2-15,11 15 0 0,9 17 0 0,11 17 13 16,9 10 5-16,9 11 16 0,4 7 15 16,1 2 14-16,2 4 7 0,5 5-12 15,6 13-16-15,14 15-24 0,12 25-17 16,15 21-16-16,8 20-14 0,10 22-11 16,7 12-5-16,5 11-6 0,9 12 1 15,-1 7 1-15,-7 4 3 0,-2 5 15 16,-5-5 9-16,-5-14 10 0,-4-13 6 0,-11-25 6 15,-7-19 1-15,-11-20-1 16,-6-22 2-16,-9-22 1 0,-11-17 11 16,-7-14-6-16,-8-9-9 0,-5-9-10 0,-7-13-15 15,-12-14 4-15,-6-19 8 0,-13-23 15 16,-6-17 6-16,-6-16 4 0,-12-19 3 16,1-8-6-16,-8-7-2 0,-3-5 0 15,-2-2 0-15,-4 5-3 0,1 3 0 16,2 6-1-16,7 10-2 0,6 11 2 15,5 15 0-15,8 11-1 0,6 22 2 16,9 12-2-16,14 22-3 0,10 16 5 0,14 19 22 16,0 2 24-16,-3-5 23 0,7 8-2 15,3 3-23-15,5 7-15 0,1 3-32 16,9 13-50-16,3 3-30 0,5 5-383 16,5 1 297-16</inkml:trace>
  <inkml:trace contextRef="#ctx0" brushRef="#br0" timeOffset="4236.79">27492 11720 561 0,'0'0'88'0,"0"1"103"15,0 0-136-15,0-1-58 0,0 1-7 16,0 0 0-16,0 2 3 16,0 1 8-16,0 2 3 0,0 0-1 0,0 6 1 15,-2 4-1-15,2 7 3 0,0 5 10 16,0 7 13-16,2 3 11 0,-2 6 10 15,1 0-4-15,-1 5-10 0,2-1-10 16,-2 0-10-16,0 2-7 0,1 3-3 16,-1 7-2-16,0 8-2 0,1 8 0 15,1 5 0-15,1 3-2 0,0-1 10 0,0 1 11 16,0 4 4-16,1 4 5 0,0 4-6 16,0-3-7-16,3-1 7 0,1-4 7 15,0-2 1-15,-1 6-4 0,0 3-10 16,-1-2-11-16,2 4-3 0,-1-1 0 15,4 1 11-15,-1-2 11 0,-1-3 5 0,0-4 1 16,-3-4-11-16,0 0-10 16,-2 3-6-16,1-2-2 0,-3-4-2 15,-2-7 0-15,2-7 3 0,-2-3 3 16,-1 0 0-16,1 4 1 0,-4 3-4 16,-2 4-2-16,3-1-1 0,-4 0 0 0,3-1-1 15,-1 4 1-15,-2 7 0 0,1 7 0 16,-1 6-1-16,0-2 1 0,3-1 0 15,-1 1 1-15,2 1-2 0,3 1 5 16,-2-7 8-16,0-8 2 0,2-7 1 16,-1-4-4-16,1 0-6 0,3 4-4 0,-2-1 0 15,-1-1 0-15,1-4-2 0,1-1 1 16,0 4 1-16,-1 8-2 0,1 5 0 16,-2 3 1-16,0-3-1 0,1-6 0 0,-1-3 1 15,0-7-1-15,-1-5 4 0,-1-6 5 16,0-6 1-16,0-6 0 0,0-4-3 15,-2-7-6-15,0-6-1 0,0-4 1 16,1-6-1-16,-2-2 0 0,0-2 0 16,-1-2 0-16,0 1-1 0,0 1 0 15,0 0 0-15,0 3 1 0,0-4 1 0,2-1-1 16,0-4 1-16,3-7-2 0,1-2-2 16,0 0-10-16,0 0-10 15,0 0-9-15,0 1-17 0,0-1-19 16,0 0-38-16,-4-1-19 0,1-1-41 15,-1-6 84-15</inkml:trace>
  <inkml:trace contextRef="#ctx0" brushRef="#br0" timeOffset="6325.26">27804 14228 1133 0,'19'39'27'0,"-3"1"-19"16,-1 9-7-16,0 5 1 16,1 5-2-16,4 11 1 0,5 4 0 0,0 4-1 15,7 7 1-15,0 3 1 0,3 14-1 16,6 5 0-16,3 5 0 0,-1 1-1 16,2 2 1-16,-1 6 0 0,-5-1-1 15,1-1 1-15,-3-5 0 0,-4-13 0 16,1-8 4-16,-5-10 6 0,4-11 6 15,-4-11 5-15,-4-17-3 0,-3-6 5 16,-5-15 13-16,-3-7 11 0,-3-6 7 0,-3-6-7 16,-4-4-23-16,0 0-28 0,-4 0-25 15,0-5-15-15,-4-3 4 0,-3-4 12 16,1-6 17-16,-5-8 8 0,-2-11 0 16,-1-10 0-16,-8-17-2 0,-2-9 4 15,-5-7 3-15,-3-4 0 0,0 2 1 16,-4-11 2-16,1-4 9 0,-1-2 2 0,0-1 0 15,-1 6-3-15,-2 1-11 0,2 2-1 16,1 1 0-16,3-1 0 0,6 9 2 16,4 7 0-16,4 9 0 0,7 13 0 15,3 10-2-15,4 11 1 0,3 14 1 16,2 11 6-16,3 4 40 0,2 6 26 16,6 2 1-16,6 9-13 0,12 10-62 0,9 17-47 15,7 21-15-15,4 22 3 0,-3 17 22 16,-1 12 21-16,2 8 12 0,0 3 2 15,0 8 0-15,4 5 2 0,-5 9-2 16,1 15 0-16,7 1 1 16,-3-5-1-16,2-4 1 0,-8-11 3 0,-10-18 2 15,-5-12 1-15,-4-21 0 0,-3-21-4 16,-5-15-3-16,-5-17 6 0,-5-14 17 0,-6-14 14 16,-2-10-20-16,-2-3-35 0,-6-11-21 15,-4-10-17-15,-7-13 22 0,-7-20 33 16,-3-20 5-16,-6-24 10 0,-8-19 2 15,-7-14 4-15,-8-13 2 0,-3-8-5 16,1-4 0-16,4-10-7 0,-3-3-4 0,1-1-1 16,-2-4-1-16,-2 1-1 0,-1 8 0 15,2 11 0-15,2 16-1 0,9 19 1 16,12 22-3-16,8 19 1 0,10 27 0 16,6 23-2-16,6 13-5 0,8 18 35 15,0-1 40-15,-1-1 31 0,2 5 14 16,5 4-30-16,7 10-32 0,5 16-45 15,9 26-55-15,7 36-31 0,2 33-9 0,5 23 15 16,3 20 46-16,1 10 26 0,1 16 1 16,-6 6 1-16,1 6 0 0,-4 4-1 15,-4-17 1-15,1-10 0 0,-2-15 0 16,-4-25 0-16,-1-16 1 16,-2-23-2-16,-5-29 0 0,-2-21 0 0,-7-21 8 0,-5-18 16 15,-5-17-5-15,0 2-31 0,-5-12-22 16,0-11-14-16,-10-15 0 0,-2-14 41 15,-5-21 17-15,-6-22 7 0,0-24 9 16,-4-14-2 0,-6-18-6-16,-1-7-1 0,-4-6-6 0,-4-3-4 15,-2-4-3-15,-4 7-1 0,-2 6-1 16,2 7 0-16,8 17 0 0,4 13-1 16,4 22 0-16,12 16 1 0,2 21-2 0,9 18 1 0,6 15-1 15,3 14 0-15,3 9 19 0,2 5 23 16,1 0 17-16,0 3 4 0,0 5-18 15,5 13-18-15,4 24-42 0,4 28-33 16,3 31-8-16,1 21-3 16,-2 10 27-16,4 9 28 0,-1 4 5 0,1-4 1 0,-2 7-2 15,-1-5 1-15,-1-11-1 0,-1-17 1 16,2-28 1-16,-3-27 1 0,0-23 1 16,-6-13 0-16,-5-18-2 0,-4-6 1 15,-2-5-17-15,-1-3-14 16,-4-3-14-16,0-7-3 0,-6-10 18 15,-4-10 14-15,-4-17 16 16,-4-22 8-16,-1-19 5 0,-1-21 3 0,-1-12-1 0,-1-15-6 0,2-4-2 16,-4-3-4-1,1 2-4-15,0 5 1 0,-2 10-1 0,4 13 0 0,5 16 0 16,-1 19 1-16,9 19-2 16,2 14 1-16,5 15 0 0,2 15-1 15,5 11 4-15,1 6 10 0,0 1 13 16,4 3 14-16,-3 1 0 0,6 8-10 15,4 12-12-15,-2 22-47 0,0 26-25 0,1 29-3 0,-1 20-2 16,2 4 35-16,3 6 21 0,0 2 2 16,-3 3 0-16,5 1-1 0,-1-1 1 15,0-9-1-15,3-12 0 0,-2-19 9 0,-1-22 15 32,-6-28 8-32,-3-19 2 0,-2-17-6 0,-3-8-17 0,0 0-9 0,-1-2-15 31,0-2-18-31,-2-2-10 0,-3-5-1 15,-1-8 13-15,-6-13 16 0,-3-14 11 16,-5-18 4-16,-2-11 3 0,-2-5-2 16,1-4 0-16,0 0 0 0,2 1-2 0,-1 2 1 15,0 3 1-15,0 4-1 0,-1 13 1 16,4 12-2-16,1 17-11 16,5 12-16-16,7 9-18 0,5 9-8 15,-1 0 17-15,4 6 26 0,4 10 21 0,0 18 11 16,0 32-33-16,2 26-14 0,0 14-9 15,7 1 8-15,3-11 42 0,4-15 8 16,-4-4 5-16,-4-6-9 0,0-2-15 16,-3-7-4-16,1-7-1 0,-3-10-2 15,-1-14 8-15,-3-9 10 0,-4-13 6 16,0-8-22-16,-2-4-41 0,-2-4-18 0,-3-10-7 16,-5-8 23-16,-5-10 32 0,-4-13 10 15,-2-11 2-15,-1-12 2 0,0-4 0 16,0 4-1-16,-1 7 1 0,2 11-1 15,1 10-2-15,5 10 4 0,3 10-7 16,5 11-18-16,3 5-7 0,4 7 19 0,2 2 26 16,1 3 35-16,4 4 15 0,0 3-20 15,0 11-21-15,1 7-23 0,-2 3-10 16,1 0 0-16,-4-4-9 0,0-2-31 16,-4-4 33-16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7:09:36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12908 13387 1656 0,'6'0'83'15,"-20"11"-70"17,9-2-22-32,-1 2 1 0,-1 8 0 15,-2 7 0-15,2 11-1 0,-1 10-3 16,5 12 2-16,5 13-1 0,2 11 4 15,8 8 5-15,1 6 0 0,-2-3 0 16,4-7 1-16,-1-8-1 0,1-13 2 16,-1-4 0-16,-2-9 0 0,0-2 0 15,-2-5 1-15,0-6-1 0,-2-2-5 0,0-9-2 16,-1-5-9-16,-3-8-3 16,-1-5-4-16,-3-6-7 0,0-3 2 0,0 0 3 15,1-2 8-15,1 0 12 0,-1 0 9 16,0 0 8-16,0 0 5 0,3-2 3 15,-2 0 0-15,3 0-2 0,-2-1 0 16,1-2-3-16,3-1 1 0,-4-1 3 16,4 0 0-16,0-1 0 0,0-2-3 15,3 0-3-15,-1-5-2 0,2 3-2 0,0-5-2 16,2 0-2-16,-1 3-2 0,0-1-1 16,0 3 0-16,-1 1 1 0,-2 2-1 15,-1 1 1-15,-3 0-1 0,1 2 0 0,-2-1 0 16,0 3 1-16,-1-2-1 0,2 3 0 15,-1-2 1-15,1 3-2 0,0 0 1 16,0-2-2-16,-1 2 0 0,1-1 1 16,-1 1 1-16,-2-3-2 0,1 3 1 15,0 0-1-15,0-2-1 0,2-1-1 16,-1 1 1-16,2-1-2 0,1-1 2 16,-1-1 0-16,2-1 0 15,-2 3 1-15,0-2 1 0,-2 3 0 0,-2 1 1 0,2 0 1 16,0 2 0-16,-3 1 0 0,-1 0 1 15,0 0-2-15,0 0-2 0,0 0 2 16,0 0-1-16,0 0-2 0,-2 1-1 16,1 3-5-16,-4 4-4 0,-4 9 3 15,-4 8 1-15,-5 5 3 0,-3 5 3 16,2-2 1-16,1-4 0 0,2 0 1 0,2-3-1 16,2 1 1-16,-1-6 3 15,2-2 3-15,1-3 2 0,0-4 4 0,1-2-2 16,1-2 2-16,3-1 4 0,-1-1-1 15,2-2 1-15,-1-1 0 0,1 1-3 0,-2-2-1 16,2-1-3-16,-1 1-3 16,-1-2-4-16,1 0-3 0,-6 0-2 0,-2-3-1 15,0-1 3-15,-2 0 1 0,3-1 7 16,-2-2 3-16,1 0 2 0,-2 0 1 16,1 0-1-16,-1-2-3 0,2-2-2 0,0-1-1 15,1-1-2-15,-4 0 3 0,3 0 0 16,0-1 0-1,1 1 3-15,4-1-3 0,0 4-1 16,1 1-1-16,1 3 0 0,1 0-6 16,1-1-7-16,0 4-25 0,2-4-19 15,1 3-57-15,0-5-21 0,3-11 67 0</inkml:trace>
  <inkml:trace contextRef="#ctx0" brushRef="#br0" timeOffset="5584.82">14717 15539 1259 0,'0'0'56'0,"-1"0"6"0,1 0-27 0,0-1-17 0,-1 1-1 16,1 0 5-16,0 0-1 0,0 1 2 16,0 1 5-16,0-2 5 0,0 0 0 15,0 0-2-15,0 0-3 0,0 0-12 16,0 0-7-1,0 0-6-15,0 0-8 0,0 0-1 0,0 0 0 0,0 0 3 16,0 1 1 0,-3 2 1-16,2 0 0 0,-1-3 0 0,2 2 1 0,-3 1-1 15,0 1 0-15,1 0 0 0,-2 3 0 0,-3 0 0 16,-2 2-1-16,-2 3 1 0,-1-2 1 16,0 2 0-16,-1 2 0 0,-3-2 0 15,1 3 0-15,-2-1 0 0,-3 2 0 16,0 1 0-16,-3 1 0 15,-2-1 0-15,-3 2 0 0,-8-1 0 16,-3 1 1-16,-4 0 2 0,-3-1-2 0,-2 2 1 0,-1-1 1 31,3 0-2-31,2-2 3 0,-1-2 0 0,-1-2-1 16,-8-1 2-16,-6 1 0 0,0-2 0 16,-4 3 2-16,8-3 1 0,0-1 0 15,-4 0-1-15,5-1 2 16,-8 0 0-16,-7 0 1 0,-7-1-1 15,0-1-4-15,-2-2-2 0,5-1 1 16,4-2-2-16,-6-2 3 0,-8 1-2 16,-2-1-1-16,0 0 0 0,3-1 0 15,7 0-1-15,6 1 1 0,-7-1 0 0,-7 2-1 16,0 1 0-16,-8 4 1 0,6-1-2 16,9 4 1-16,-8 0 0 0,-3 1-1 15,-4 4 1-15,-4-4 1 0,10 4-2 0,6-2 1 16,-3-2 1-16,-6 0-2 0,-6-1 0 15,-4-2 5-15,10 0 2 0,-3-3 2 16,-8-1 3-16,-3 1-9 0,-8-3 1 16,4 2-1-16,4-2 1 0,-7 1 0 15,1 0 0-15,-3-1-1 0,3 2-1 0,5 0 2 16,-9-1-1-16,-1 2 0 16,4 2 0-16,2 0-2 0,4 0 0 0,-7 1 1 15,-3 1-1-15,-4-1 1 0,8-1 0 16,-2 0-1-16,-3 2-5 0,2-3 14 15,-1 2 7-15,11 1 2 0,-3-2 7 16,0-1-16-16,-2-1-5 0,0 1-2 0,8-1 0 16,-10-2-1-16,2-2 0 15,-5 0 0-15,3 0 1 0,13 1 4 0,-4 0-1 16,2 0 2-16,-1 0-3 0,0-1-2 16,9 3-1-16,-4-3 0 0,-3 2-2 15,-2-1 1-15,-1 0-1 0,9 1 0 16,4 1 0-16,1-1 1 0,-2 0-1 15,-3 0 0-15,0 1 1 0,8-3-8 16,-1 0-5-16,-7 0-2 0,-4-4-7 16,-3 1 9-16,-1-1 3 0,11 1 1 0,-10-1 4 15,-1-1-4-15,-1-2 0 16,-3 1 1-16,13 0-3 0,-1-2 3 16,-6 0 1-16,1-1 0 0,-1-1 3 0,3 1 1 15,11 1 1-15,-9 0 0 0,-6 0 1 16,-2 0-4-16,-4-2-10 0,9-2-4 0,-2-1-5 15,-3-2-4-15,-6-1 4 0,1-1 3 16,3-1 4-16,6-2 8 0,0-1 4 0,2 3 1 16,6 2 1-16,5 3 2 0,8-1 0 15,11 2 0-15,4-1 2 0,3 0 0 16,2 3 2-16,1-2 0 0,5-1-2 16,2 1 0-16,8 1-1 0,4 0-1 15,3 2-1-15,8 2 3 0,4 0 8 16,6 4 7-16,3-2 12 0,5 2-3 0,1 2-6 15,1-3-8-15,5 4-11 0,-2-3-3 16,-1 1-3-16,3 0-4 0,-2-2 1 16,0 1 1-1,1-1 1-15,0 1 6 0,1-1 5 0,0-2 2 0,0 3 3 16,1-2 0-16,0 1-3 0,3 0-2 0,-4 0 0 16,2-1-1-1,-1 1-2-15,0-2 0 0,3 3-3 16,1-5-2-16,1 1 0 0,3-1-2 0,-1-1 1 15,2-1 1-15,1-1-1 0,0 0 1 16,5-5 2-16,1 0-2 0,1-1 2 16,3 0 1-16,2-3-1 0,1-2 0 0,6-1 1 15,0-1-2-15,2 1 1 0,4 2 1 0,3 0-1 16,-2-1 1-16,0 3 0 16,-2 0-1-16,0 0 1 0,5 1 0 0,1 0-2 15,0 1 1-15,-2 2 0 0,2 0-1 31,0 0 1-31,5 2 1 0,6 0-2 0,2 3 1 16,0 1 0-16,1 2-3 0,-3 1 2 0,1 0 0 0,-1 2-1 0,3 0 1 16,0 1 0-16,6 1-1 0,5 2 2 15,-2-2 0-15,0 2 1 0,-3 0 0 16,-2 0 1-16,1 0 0 0,3 0-1 16,10 0 0-1,1 0 0-15,4 2 0 16,-1-2 1-16,-7 0 0 0,3 1 0 15,3-1 1-15,3 1-2 0,3-1 0 0,-1 0 1 16,-4 0-1-16,-2 0 0 0,-5 0 1 16,-1 0-1-16,8 0 0 0,-2 1 0 15,2-1 0-15,2 0 0 0,-9 0 10 16,1 0 1-16,1 0 3 0,4 0-1 16,3-1-9-16,-5 0 0 0,-2 0-2 15,-7-1-1-15,0-1 1 0,3 1 1 16,4 1-2-16,7 0 1 0,-2 1-1 15,-1-2-1-15,0-1 1 0,-4 2 0 0,2-1-1 16,0 1 1-16,6 1-1 0,-2-4 0 16,2 2 0-16,0 0 1 0,-6-1-1 15,4-1 1-15,10-1 0 0,1 2 0 16,1 1 0-16,-3 0 0 0,-5 0 0 0,0 1-1 16,5 1 0-16,0-2 0 0,0 2 0 15,-2 0 1-15,-6-1-1 0,2 0 0 16,6 1 0-16,5-1 1 0,5 0 0 15,-2-1 0-15,-5-1 0 0,1 0 1 0,5 0-2 16,0-1 8-16,2 1 7 0,-6-2 2 16,-7 0 3-16,1 0-5 0,0 2-6 15,5 0-1-15,-2-1 0 0,-7 1-4 16,-2-4-2-16,3 1 0 0,20 1 3 16,24 0 8-16,15 2-3 0,22 3 3 15,5 6-2-15,-18 3-12 0,-14 2-1 16,-27-2 10-16,-17-5-1 0,-3 1 6 15,-4-4 0-15,2 1-13 0,5 0 0 16,13 3-2-16,5-1 2 0,-3 2 0 16,-8 0-1-16,-10-3-1 0,-3-1 0 0,4-2-1 15,-4 0 2-15,-8-3-1 0,0-2 2 16,-6-1 0-16,7 0 1 0,4-1 0 16,-3 1 1-16,1-1 0 0,-7-2-1 15,-8 0 1-15,-1-2-1 0,-6 2-1 16,0 3 0-16,2-1 0 0,-2 3 0 0,-2-5 1 15,-3 0 0-15,-6 1-1 0,-3-1 1 16,2 1-1-16,-1 2 1 0,2-1 0 16,0 4-1-16,8-1 1 0,7-1 0 15,2 1 0-15,-2 1-1 0,-4-1 0 0,-5 1 0 16,-1 1 0-16,4 0 1 0,0 6-1 16,12-3 0-16,1 5 0 0,-1-1 0 15,-4 0-5-15,-8 0-2 0,-1 2-4 16,5 1-5-16,1 3 5 0,3 3 0 15,-1 1 4-15,-3 3 3 0,-3 1 2 16,-8 2-1-16,-11-1 2 0,-8-3-1 16,-11-1 0-16,-6-2 0 15,-4-2-1-15,-2 2-1 0,0-1-1 0,1 4-1 0,0 3-2 16,-4 3-3-16,-1 3 0 16,-1-1 1-16,-3 4 0 0,0 1 4 15,-1 0 0-15,0 4 2 0,0 0-3 0,-1 4-5 16,1-1-13-16,0 0-30 0,2 0-40 15,1-1-17-15,1-2 50 16</inkml:trace>
  <inkml:trace contextRef="#ctx0" brushRef="#br0" timeOffset="-40596.97">6566 10903 874 0,'1'0'42'0,"-1"-1"2"16,0 1-6-16,1-1-12 0,1 1 10 15,-2 0 11-15,0 0 0 0,-2 1-7 16,2-1 1-16,0 0-2 0,0 0-5 16,1 0-4-16,-1 0-7 0,1 1-6 15,2 3 0-15,-2-2 0 0,0 0-5 16,3 5-4-16,0-2-4 0,3 4-4 16,-2 2 0-16,-1-1 0 0,0 1 0 0,-1-2 0 15,1 0 0-15,-2-4 0 0,-2 1 1 16,-1-3 2-16,0 1 0 0,1-4 1 15,0 0 4-15,0 0 7 0,0 0 3 0,0 0 2 16,0 0-1-16,0 0-1 0,0 0 5 16,0 0 5-16,0 0 2 0,0 0-2 15,0 0-5-15,0 0-5 0,0 0 8 16,0-5 2-16,8 2 0 0,-3-2-3 16,1 0-8-16,1-2 0 0,-2 1 0 0,2 2 0 15,0 1-2-15,-3 3-7 16,0 0-7-16,-2 0 0 0,-1 0-1 15,0 0-3-15,-1 2-4 0,0-1-9 0,-1 1-1 16,0-1-2-16,0 0 4 16,-2 1 1-16,3 1 3 0,-2-1 2 0,-1-1 5 15,-3 0 6-15,4-1 4 0,2 0 3 16,-1 0 4-16,0 0 2 0,1 0 3 16,0 0 1-16,-3-1 0 0,3 1-2 15,0 0-4-15,0 0-4 0,0 0-3 16,2 0 0-16,-2 0 3 0,1 0 0 0,-1 0 2 15,0 0-1-15,3 1-5 0,-3 1-4 16,1 0-5-16,1 0-5 16,0 0 0-16,-1 3-1 0,2-3-8 0,-2 3-8 15,0-2-8-15,2 1-8 0,-3 0-1 0,0-2 2 16,-2-1-6-16,2-1-14 0,-1 0-20 16,1 0-23-16,1 0-8 0,-1 0 56 15</inkml:trace>
  <inkml:trace contextRef="#ctx0" brushRef="#br0" timeOffset="-39966.81">6863 10690 1476 0,'0'0'87'0,"0"0"17"0,-2 0-17 0,2 0-61 16,0 0-8-16,0 1-14 16,0-1-6-16,2-1-3 0,0-3-5 15,0 1 2-15,2 1 1 0,3-4 11 0,0 1 13 16,1-1 7-16,3 0 8 16,0 2-5-16,3-2-7 0,-1 3-6 0,2 0-6 15,1-2-4-15,0 2-2 0,2 0 0 0,-2 2 0 16,-1 0-1-16,-6 1 0 0,-4 0-1 15,0 1-2-15,-2 2-6 0,1 0-6 16,0 1-11-16,-1 2-13 0,1 4-7 16,-2 4 3-16,-1 2 8 0,-2 5 16 15,-2-1 11-15,-4 0 5 0,-3-1-4 16,0 3 1-16,-6-3-1 0,-1 1 1 16,0-2 5-16,0 0 0 0,-1 2 2 15,2-3-1-15,1-3 1 0,0 1 1 16,4-6-1-16,2 0 0 0,5-3-1 15,1-1-4-15,3 2-3 16,0-3 0-16,0 1 0 0,3 1 2 16,0-1 4-16,3 2 5 0,2 3 6 0,3 2 4 0,3 3 2 15,3 0 0-15,2 1-2 0,2-1-2 16,1 1 5-16,3-5 6 0,1 0 4 16,-3-1 5-16,1-1-2 0,-3-1-5 15,-2-1-5-15,5 1-4 0,-3-3-4 0,3 1-2 16,5 1-1-16,-2 0-4 15,7-1-3-15,3 2-2 0,-1 0 1 0,-3 0-2 16,-1 1 2 0,-5 0-1-16,-4 0 1 0,-1-4-4 0,-6 0-13 0,-4-3-16 0,-7-1-22 15,-1 0-24-15,-4-1-18 0,0 0-24 16,0 0-20-16,-3-3 167 0,-4 3-52 16</inkml:trace>
  <inkml:trace contextRef="#ctx0" brushRef="#br0" timeOffset="-38491.94">6041 12129 1297 0,'-1'0'47'0,"1"0"-12"0,0 0-10 16,0 0-23-16,0 0 5 0,0 0 6 16,0 0 3-16,3 2 1 0,-3-2-2 15,0 0 0-15,0 0 5 0,0 0 11 16,0 1 10-16,0-1 3 0,0 0 3 15,0 0-3-15,-3 1-7 0,3-1-3 16,0 0-7-16,0 0-8 0,3 0-7 16,-2 0-6-16,1 0 0 0,-2 0 2 15,0 0-2-15,0 0 0 0,3 1-3 0,-3-1-2 16,4 2 0-16,-1 2 0 0,3-1-1 16,3 1-1-16,-1 2 1 0,1 2-1 15,1 3-1-15,4 5 1 0,5 7-1 0,8 8 0 16,8 7 2-16,6 6-1 15,7 5 0-15,5 8 1 0,4 9 0 0,9 7 2 16,9 8 3-16,3 4 1 0,11 11 1 16,5 8 4-16,8 8 2 0,12 9 6 15,5 3 4-15,2 5 2 0,-1 1 3 16,0-2 3-16,-7-8 9 0,-16-15 6 16,-15-15 2-16,-19-14-8 0,-10-17-12 15,-9-6-13-15,-7-9-11 0,-2-6-2 16,-8-6 0-16,-4-7-1 0,-6-7 0 15,-5-6 0-15,-5-4 0 0,-2-2-4 16,-1-5-10-16,-2 1-11 0,0-1-15 0,-1-1-11 16,-1 0-10-16,0 0-13 0,0 0-13 15,-1 0-14-15,-1 0-17 0,2-1 1 16,-7-5-74-16,-4-1-119 0,-10-10-9 16,-7-8 117-16</inkml:trace>
  <inkml:trace contextRef="#ctx0" brushRef="#br0" timeOffset="-37874.47">5092 12135 1605 0,'2'0'31'0,"-1"1"-25"0,-2-1-14 0,-2 0-1 16,3 0 12-16,-1 0 4 0,2 2 2 15,0-2 3-15,-1 0 3 0,0 0 7 16,2 4 5-16,-4-2-1 0,0 1-4 15,-2 2-11-15,0 2-4 0,0 4-1 16,-4 5 3-16,-3 7 3 0,-8 9 2 16,-6 8-3-16,-7 12-3 0,-10 10-2 0,-3 11-4 15,-5 11 0-15,-10 10 1 0,-5 9-3 16,-6 8 2-16,-3 0 2 0,-4 6-4 0,-4 0 12 16,0-1 12-16,-1-1 7 0,6-7 11 15,9-8-2-15,8-8-7 0,6-8-2 16,3-5-3-16,0-11-8 0,2-3-5 15,4-8 11-15,8-5 4 0,10-8 5 16,6-9 4-16,4-9-13 0,2-5-7 16,3-6-5-16,4-3-5 0,3-3 0 15,1-1-3-15,2-4 0 0,1 0 1 16,1-3 0-16,-1 0 7 0,1-1 3 16,0 0 0-16,0 1-1 0,0-1-8 15,0 0-4-15,0 0-2 16,0 0-1-16,0 0-3 0,0 0-2 0,0 1-6 0,0-1-8 15,0 0-7-15,0 0-9 0,0 0-6 16,0 0-5-16,0 0-8 0,0 0-7 16,0 0-9-16,0 0-13 0,0 0-13 15,0 0-16-15,0 0-31 16,0-1 697-16,1 0-433 0</inkml:trace>
  <inkml:trace contextRef="#ctx0" brushRef="#br0" timeOffset="-33293.68">6103 11311 1332 0,'4'0'52'16,"1"0"-63"-16,-3 0-5 0,9-1 5 15,2-4 4-15,3 1 4 0,11-3 2 16,1 1 0-16,1 2 1 0,5 1 0 0,-5-1-1 16,2 2 1-16,3-1 1 0,3 0-1 15,4 1 0-15,3 0 0 16,6 0-1-16,0 2 1 0,1-1 0 16,2-1 0-16,-3-1 0 0,2 0 0 0,1-1 0 15,-5 0 0-15,3-1 0 0,0 1 0 16,3 0 1-16,-6 2 0 0,0 0-7 0,-8 2-6 15,-10-1-5 1,3 1-3-16,-8 2 5 0,-3-1 6 0,-5 0 4 0,-8-1 4 16,-4 0-2-16,-5 0-11 0,0 0-10 15,0 0-14 1,-3 0 3-16,-1 1 11 0,-5 3 15 0,-6-4 12 0,-12 2 3 16,-8 0 1-16,-10-2-3 0,-13-2 1 0,-8-4-1 15,-11-3-1 1,0 0-1-16,-2-1 0 0,1 0-1 15,-3 0 0-15,-5-1 1 0,1 1-2 0,4 1 1 16,6-2 1-16,8 2-2 0,8 0 1 0,12 4 1 16,13 1 0-16,13 3 7 0,13-1 12 15,7 2 8-15,0 0 11 0,1 0-7 16,1-1-15-16,2 2-10 0,6 2-9 16,7 0-2-16,12 3 3 0,13 1 1 15,9 1-1-15,4 2 1 0,1-1 1 16,0 0-2-16,-1-2 2 0,2 0-3 0,1-1-11 15,1-1-17-15,-2 2-25 0,-4 0 184 16,-4-2-111-16</inkml:trace>
  <inkml:trace contextRef="#ctx0" brushRef="#br0" timeOffset="-28886.16">4082 13954 800 0,'-14'1'26'15,"-2"3"-3"-15,0 2-7 0,-4 2-6 0,-2-1-1 16,-6 2-2-16,-10-1-4 0,-13-1 14 0,-7-1 4 16,-6 0 4-16,-6-2 1 15,-1-2-13-15,-4-2-5 0,-7 0-4 16,-1-2 0-16,-4 2-1 0,0-2-1 15,4 0 2-15,5 2-2 0,8-3 1 16,5 1 1-16,10-2 0 0,7 1 12 0,13 0 4 16,11 0 3-16,12 2 17 0,11 1 8 15,0 0 10-15,0 0 4 0,1 0-18 16,0 1-18-16,2 2-20 0,1 5-11 0,2 10-8 16,5 12-5-16,6 13 3 0,4 10 4 15,4 3 7-15,0 2 5 16,-1 5 0-16,-1 3 0 0,-6 4 0 0,-5 4-2 0,-5-3 0 15,-7-3 1-15,-5-5 0 0,-2-8 1 16,-1-4 1-16,-1-6-1 0,4-6 1 16,0-5 0-16,-1-12-2 0,7-4-4 15,-1-9 1-15,1-3-3 0,3-2-2 16,1-1 2-16,1-3 1 0,6 2 5 16,5-1 7-16,12-1 2 0,14-1-2 15,15-5-3-15,12 1-4 16,7-2 0-16,8 0 4 0,-3 0 5 0,0-2 7 15,-1-2 4-15,-5 0-4 0,8 1-7 16,14-1-4-16,5 5-4 0,3 0 0 0,1 2 0 16,-7 4 0-16,-1 0 0 15,-2 0 4-15,-6 1 3 16,-4 1 3-16,-8 2 1 0,-9 0 4 0,-13-1 6 16,-11-1 14-16,-15-4 8 0,-11 1-1 0,-6 0-5 15,-9 1-10 1,-1 1 0-16,-3-1 4 0,0 0-4 0,0 0-10 0,-2-6-13 0,-1 1-10 15,-3-8-2-15,-7-10 4 0,-5-12 3 16,-9-12 1 0,-9-11 1-16,-8-11-1 0,-5-4 2 0,-2-5-6 0,2-4-9 0,0 2-15 15,0-1-17-15,-4 5-8 0,3 6-10 16,1 3-1-16,6 8 7 0,2 11 11 16,6 9 18-16,3 12 18 0,5 11 10 31,4 8 15-31,3 6 5 0,4 2 0 0,2 5-1 15,-3 8-10-15,-4 4-4 0,-9 8-2 16,-11 4 1-16,-11 3-11 0,-7-2-22 16,-1-3-27-16,1-2 146 0,2-9-85 15</inkml:trace>
  <inkml:trace contextRef="#ctx0" brushRef="#br0" timeOffset="-27973.03">9389 14381 1781 0,'-2'0'52'16,"0"0"-19"-16,2 0-58 0,-2 0-29 0,1-1-2 16,-3-1 12-16,-7-1 4 0,-9-3 16 15,-13 1 11-15,-13-3 12 0,-9 1 10 16,-12 4 6-16,-8-1 8 0,-7 6-2 15,-10 1-2-15,-6 5-5 0,-17-3-6 16,-7 2-4-16,-8-3-3 0,-2-3 0 16,1-1 2-16,4-4-2 0,9 0 3 15,12-1-2-15,20 1-2 0,11 2 3 16,3 0-2-16,11 2 1 0,8 2 1 16,11 1-1-16,10 0-1 0,4 2 2 0,7-1-2 15,5 0-1-15,7 0-4 0,5 0-7 16,1 0-4-16,2 2-3 0,1 3-4 15,1 7 0-15,6 9 2 0,2 9 2 16,10 9 7-16,2 8 6 0,2 5 3 0,0 6 2 16,-3 6 0-16,-4 1-1 0,2 3 0 15,-1-1-3-15,0-5 0 0,0-6 0 16,-2-11 2-16,-3-5 2 0,1-8-2 16,2-4-3-16,-2-5-2 0,7-4-1 0,-4-10 2 15,-1-3 0-15,2-3 1 16,0-5 1-16,3-1-1 0,7-1 3 0,9-3 2 15,9-4 0-15,16 0 1 0,10-2 2 16,11-2-2-16,8 4 0 0,4 0 0 16,6 3-1-16,6 3 1 0,13 6 1 15,12 5-8-15,11 6-17 0,7 9-8 16,4 4-4-16,-10-1 9 0,-5 3 15 16,-4-5 13-16,-10-2 6 0,3-3-2 0,-3-2 3 15,-6 1-10-15,-6-1 9 16,-18-4 26-16,-20-8 25 0,-26-7 30 15,-23-6 2-15,-11-3-23 0,-9-3-23 0,-1-9-29 16,-4-4-14-16,-8-12-2 16,-7-10 0-16,-8-8 2 0,-10-13 5 0,-13-15 5 15,-14-13-2-15,-9-6-7 16,-2 4-19-16,5 11-12 0,10 14-1 0,3 8 7 16,5 6 11-16,-1 2 8 0,0-1 1 0,-1 1 1 15,-2 8 3-15,8 6 4 0,13 12 8 16,10 9 8-16,14 11 10 0,3 6 17 0,4 5 9 15,0 0 0-15,0 0-12 0,-2 0-19 16,2 0-23-16,0 2-10 16,0-1-11-16,0 2-9 15,1 0-17-15,-1 1-22 0,1 1-24 0,-1-2-19 0,1 1-11 16,0 0-2-16,-1-2 13 0,0-1 56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7:19:13.3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11829 13403 1169 0,'2'2'29'0,"-2"0"-20"16,1-2-11-16,4 1-10 0,-2 5 1 15,3-3 5-15,0 1 0 0,0 1 4 16,7-3 3-16,2 4 1 0,2-2 2 16,6 3-1-16,0 3-2 0,5 0 0 15,4 6 1-15,2 1-1 0,3 0 0 16,1 6 1-16,4 3-2 15,5 2 1-15,3 1 1 0,8 4-2 0,5 1 0 0,1 5 0 16,5 4 0-16,-1 9 0 16,8 7 1-16,10 5-1 0,13 5 0 0,4 3 1 15,2 1-1-15,-1 3 0 0,7 6 0 16,10 2 0-16,3 2-1 0,4 1 1 16,1-5 0-16,3 0-1 15,-2 2 6-15,6 3 3 0,1 1 5 0,6 4 6 0,5 4-5 16,6 4-5-16,0 4-3 0,2 7-3 15,4 4-3 1,9 2 2-16,-7-1-1 0,-2 0-1 0,3-2 2 0,-16-6-3 0,-4-3-1 16,-2-4 2-16,-1 0 0 0,-3 4 0 15,-5 0-2-15,-1-2-4 16,-14-8 0-16,-4-6 0 0,-11-7 2 0,-17-11 3 16,-16-11 1-16,-11-8 0 0,-7-12 0 15,-2-5-7-15,-6-7-14 16,-13-6-10-16,-5-9-15 0,-15-6 3 0,-9-6 22 0</inkml:trace>
  <inkml:trace contextRef="#ctx0" brushRef="#br0" timeOffset="493.69">11967 12205 1205 0,'22'10'49'0,"5"6"6"0,15 11-42 0,14 10-26 16,17 10-4-16,13 11-1 0,6 4 8 16,4 2 7-16,2 6 3 0,7-2 0 15,16 8 0-15,8 3-1 0,10 9-5 16,14 7-2-16,3 3-2 0,10 7 0 16,19 7 4-16,-6 5 4 0,6 3-2 15,12 4-2-15,0 6-6 0,8 3-9 16,13 9-10-16,-5 7-10 0,15 8-10 15,-6 3-10-15,7 7-6 0,7 8 9 0,-9-4-90 16,12 9 99-16</inkml:trace>
  <inkml:trace contextRef="#ctx0" brushRef="#br0" timeOffset="1162.84">12090 10767 1925 0,'0'0'58'0,"-1"0"-20"0,1 1-59 15,0-1-29-15,1 0-12 16,4 4 11 0,9 0 16-16,8 8 17 0,18 5 16 15,18 12 4-15,18 8-1 0,12 4-1 0,4 6 0 16,2 3 0-16,6 3 0 0,15 7 0 15,8 8 1-15,4 5-1 0,14 6 1 16,7 6 0-16,5 0-1 0,21 7 1 16,4 6 0-16,1 6-1 0,14 6 1 15,4 6 1-15,-1 8-5 0,18 6-12 16,0 8-3-16,10 10-8 0,6 6 6 16,-3 7 12-16,7-1 2 0,-8 7 6 15,10 0 0-15,-2-1-2 0,7 7 2 16,0 1 1-16,2 0-1 0,2 8 1 0,-4-2-1 15,6 5 0-15,-7 3 1 0,0-6-2 16,-16-3-6-16,-5-12 0 0,-22-16-1 16,-18-12-13-16,-1-14-20 0,-11-7-35 15,-1 1 682-15,8-2-464 0</inkml:trace>
  <inkml:trace contextRef="#ctx0" brushRef="#br0" timeOffset="1736.13">13256 9691 1697 0,'-4'-3'105'15,"1"0"150"-15,1 1-259 0,0 1-16 16,2 1-7-16,0 0-29 0,3 0-7 16,0 1-6-16,4 3 12 15,6 4 29-15,16 10 8 0,22 13 13 0,15 10 8 0,17 8 0 16,6 5 1-16,11 4-1 16,18 3 0-16,13 7 1 0,21 9 0 0,11 9 0 15,7 5 2-15,6 4-2 0,11 0-2 16,3 3 1-16,5 10-1 0,21 6 1 15,1 12 1-15,25 13-6 0,8 11-11 16,8 10-7-16,6 14-4 0,8 9 3 0,1 1 10 16,2 10 2-16,6 2-2 0,-2 3-2 15,8 11-7-15,-5 0-1 0,4 8 4 16,-12-2 1-16,-4-5 3 0,-3 4-1 16,-13-14-10-16,2-1-8 0,-13-8-13 0,-7-10-11 31,-9-3-10-31,-13-8-8 0,-6-10-13 0,-19-8 47 15</inkml:trace>
  <inkml:trace contextRef="#ctx0" brushRef="#br0" timeOffset="2305.61">13644 8550 2193 0,'0'0'15'0,"-1"0"-70"0,1 0-18 0,0 0-23 15,1 1 8-15,8 1 21 0,9 3 19 16,23 5 25-16,27 9 24 0,26 9 2 15,19 14-1-15,9 2 0 0,2 10-2 16,5 1 0-16,8 0 2 0,2 6-2 16,20 6 1-16,3 7 0 0,11 9 0 0,22 9-1 15,0 3 2-15,15 9-2 0,14 1 4 16,-1 16-8-16,19 7-10 0,1 6-13 16,18 14-9-16,10 10-4 0,9 7-5 15,15 14 2-15,2 5-6 0,12 1 4 16,-8 13 7-16,13-5 4 0,-1 6 8 15,-4 2 6-15,9-7 4 0,-15 7 7 0,2-1 2 16,-3 1-5-16,1 6-4 0,5-6-7 16,-12 2-5-16,4-1 0 0,-18-6 0 15,-6-1-1-15,-6-6-15 0,-13-12-21 16,-8-7 249-16,-20-10-154 0</inkml:trace>
  <inkml:trace contextRef="#ctx0" brushRef="#br0" timeOffset="2856.8">14637 7327 1410 0,'5'-1'381'0,"-3"1"-260"16,7 0-162-16,8 0-16 0,11 3 2 16,26 6 22-16,21 9 14 0,19 10 12 15,15 12 5-15,8 4 2 0,2 10-1 16,17 9 0-16,4 6 1 0,13 5 0 16,25 3 0-16,-1 5 0 0,22 15 0 15,19 5 0-15,3 14 0 16,26 7 0-16,6 10 1 0,12 11 2 15,11 5-2-15,5 10 0 0,10 8 1 0,0 1-2 0,6 6-8 16,-8 8-4-16,7-3-5 0,1 7 0 16,3 5 9-16,4-9 3 0,-9 6 3 15,6 1 2-15,-15-7 0 0,6 6 0 16,-7-5 1-16,-2-5-2 0,-2 4 1 16,3-4 0-16,-5-2 0 0,-1 3 3 15,-1-6-9-15,-8 0-28 0,2 1-21 0,-6 0-30 16,-2-1-19-16,-2 3 0 0,-8-1 54 0</inkml:trace>
  <inkml:trace contextRef="#ctx0" brushRef="#br0" timeOffset="3443.82">15076 5640 2023 0,'8'-1'22'0,"11"-1"-42"0,14-1-105 16,22 3-15-16,20 13 28 0,32 11 35 15,22 15 47-15,8 10 24 0,18 5 5 0,8 9 0 16,5 8 2-16,21 11 0 0,10 5 0 16,4 6 1-16,25 5-2 0,-1 3 0 15,19 10 1-15,3 6 0 0,15 4 0 16,9 5 1-16,11 7-2 0,22 6-3 16,-3 12-3-16,20 10-8 0,5 6-6 15,9 9-1-15,17 16-7 0,1 1 0 16,7 14-1-16,4 6-1 0,-1 0 2 15,-2 11 6-15,3-7 4 0,-7 4 4 0,-11 1 6 16,5-5 3-16,-15 9 2 0,-6-9 3 16,6 4-2-16,-23-9 2 0,4-6 0 15,-11 5 0-15,-13-13 0 0,5 5 0 16,-15-2 2-16,-4-8-7 0,-12 5-16 16,-12-8-23-16,-11-6-21 0,-17-1-18 15,-5-13 41-15</inkml:trace>
  <inkml:trace contextRef="#ctx0" brushRef="#br0" timeOffset="4003">17497 4792 1946 0,'24'0'40'15,"-83"-52"-397"1,428 214 359 0,-250-101-2-16,17 5 1 0,11 5-1 15,22 3 0-15,16-1 0 0,8 4 0 0,29 11 0 16,2 8 2-16,18 8-2 0,10 1 0 15,14 7 1-15,6 8-1 0,9 4 0 16,9 12 1-16,13 6-1 0,23 11 0 16,3 7 1-16,20 13-1 0,10 15-1 15,0-3-10-15,18 23-18 0,13 4-20 16,7 9-14-16,9 14-8 16,0 6 6-16,-9 8 9 0,-6-4 2 0,-17 3 3 15,-11-13 5-15,-15-3 4 0,-26-8 11 16,-3-14 12-16,-22 0 4 15,-12-19 3-15,-13-4-10 0,-11-8-21 0,-13-12 26 16,-12 0-3-16</inkml:trace>
  <inkml:trace contextRef="#ctx0" brushRef="#br0" timeOffset="4581.74">19198 4076 1948 0,'4'4'-40'0,"7"0"-96"0,13 8-23 16,16 9 52-16,16 8 50 0,18 7 38 31,22 3 19-31,24 5 1 0,18 2 1 0,9 6-1 0,24 5 0 16,3 3-1-1,12 7 0-15,27 4 0 0,-5-2 0 16,25 8 1-16,8 5 0 0,17 13-1 0,10 9 1 16,12 5 1-16,16 7 0 0,6 10-1 15,17 11 1-15,-8 9-2 0,13 10 0 16,-4 8 1-16,-3 3-1 0,14 15 0 15,-12 6 1-15,5-2-1 0,-4 17 1 16,-10-5 0-16,5 5-1 0,-16 9 0 16,0-12 0-16,-14 11 0 0,-8-12 0 0,-9-6 0 15,-8 3-5-15,-14-16-4 0,-9-2-14 16,-8-4-14-16,-22-13-11 0,2-4-14 16,-23-8-7-16,-14-11-17 0,-4-11-110 15,-25-13 123-15</inkml:trace>
  <inkml:trace contextRef="#ctx0" brushRef="#br0" timeOffset="5072.88">19917 2908 1351 0,'0'1'137'16,"0"-1"248"-16,1 0-469 0,-1 0-18 0,7 2-1 16,11 7 26-16,13 5 37 15,25 11 25-15,26 5 16 0,25 4 1 0,18 5-1 16,13 4 1-16,12 2 0 16,9 3-1-16,10 6 0 0,21 6-1 0,0 8 0 15,22 7 0-15,16 4 0 0,9 5 1 16,18 5 1-16,7 7 1 15,10 13-3-15,9 9 1 0,4 5 1 0,7 6-2 16,2 14 1-16,11 3-1 0,6 14-5 16,4 14-2-16,19 4-2 0,-12 19-5 0,10 11 0 15,8 5 2-15,-12 15-2 0,13-3-3 16,5 17-13-16,-10-2-20 0,11 8-21 16,-4 9 457-16,-11 1-298 0</inkml:trace>
  <inkml:trace contextRef="#ctx0" brushRef="#br0" timeOffset="7178.44">23307 4394 1175 0,'24'33'125'16,"-22"-32"-136"-1,-5-4 8-15,-17-27 5 0,20 30 3 0,0 0 2 16,0 0 5-16,0 0 7 0,0 0 5 16,0 0 6-16,1 0 5 0,0 0 1 15,4-1 0-15,-3-1-5 0,3 0-8 16,1-4-4-16,0 3-3 0,3-4 0 16,-3 0 3-16,0-1 5 0,-1 1-3 15,0-2-1-15,2 2-3 0,-2-2-10 16,-1 0-2-16,-1 2-1 0,-3 0-4 15,2 2 3-15,-2 0 1 0,0 2-3 16,1 2-1-16,-1 1-2 0,1 0-4 16,-1 0-2-16,0 0 0 0,1 0-4 15,0 0 2-15,-1 0 1 0,1 0 1 0,-1 0 2 16,0 0 0-16,0 0-6 0,0 0-10 16,0 0-7-16,0 0-6 0,-5 2 3 15,-1-1 9-15,-1 3 7 0,-1-2 7 16,-3-1 5-16,-2 1 2 0,-2-1 2 0,0 0 1 15,5-1-1-15,1-2 2 0,-1-1 1 16,0-3-1-16,-2-1 2 0,-1 2 2 16,4-4-1-16,3 1 2 0,0 0 6 15,3 0 1-15,2-2 6 0,-1-2 4 16,2-2 2-16,3-1 2 0,0-3-2 16,4-3-12-16,2 0-6 0,4-1 1 0,1 4-5 15,-1 2 6-15,3 1-6 0,10 5-7 16,5 3-3-16,5 6 0 0,5 2 0 15,-9 6-1-15,-4 3 2 0,-4 2-1 16,-6 4-2-16,-7 2-2 16,-4 1-4-16,-4 5-3 0,-3 0 5 0,-4 5 4 15,-6-2 6-15,-5-2 3 0,-5-1 0 16,-3-2-1-16,-6-6 1 0,-2-1-3 16,-6-6 2-16,2-3 1 0,8-2 0 15,5-4 2-15,6-1 2 0,0-4 3 0,-1-2 3 16,0-2 4-16,1 0 2 0,4-1 0 15,4-1 3-15,2 1 0 0,1 2 4 16,4-1 4-16,1 2 2 0,0 0 5 16,3-1-3-16,3 1-11 0,0-1-5 15,2-1-12-15,4 0-7 0,2 0 0 0,4 0-1 16,0 2-2-16,-1 2 1 0,2 1 1 16,1 4-1-16,4 0 0 0,2 0 1 15,-3 4 0 1,-6 1-1-16,-4 2-2 0,-6 2-5 0,-2 4-4 0,3-1 1 0,-4 5-2 15,-4 3 2-15,-4 4 6 0,-7 1 1 16,-6 0 2-16,-1-1-3 0,-2-4-7 16,-3-3-7-16,2-4-3 0,2-5 1 15,5-3 9-15,4-4 7 0,2-1 5 16,-1-3 4-16,-1-6 2 16,-3-3 1-16,0-4 4 0,-1-7 2 0,2-1-3 15,3-1 1-15,3 1 3 0,4 2-3 0,2 3 5 16,2 2 5-16,3 1-12 15,2 1 1-15,3 0-7 0,1 3-2 16,4 1 3-16,2 1 2 0,-1 2-3 16,5 5-5-16,5-2-2 0,3 8-2 15,2 2 6-15,-6 2 2 0,-4 3 0 0,-4 3-2 16,-5 1-3-16,-2 4-5 0,-4 1 0 16,-4 0 1-16,-1 4 4 0,-2-2 4 15,-7 1 3-15,-1-1 1 0,-6-5 1 0,2 0 1 16,-4-3-1-16,-2-4 1 0,0-2 0 15,-3-2-2-15,2-1 1 0,3-1 1 16,4-3-2 0,3 0 1-16,4-3 2 0,3 1-1 0,-2-2 2 0,3 0 2 0,0 1 2 15,0-2 2-15,1 0 2 0,1-3 1 16,0-2 0-16,1-1-3 0,2-3-7 16,1 0-8-16,2-2-1 0,4-1-3 15,6 2 6-15,2 0 3 0,6 6 0 16,1 0 1-1,0 3-2-15,-1 2-3 0,-1 1 0 0,-5 3-1 0,-7 0 0 16,-1 3-1-16,-2 2-2 16,-2 3-5-16,0 4-3 15,1 6-1-15,-3 5 1 0,-1 0 2 0,-1 3 7 0,-5 0 0 16,-5-5 0-16,-6-3 1 16,2-3-5-16,-1-4 1 0,1-4 3 0,2-3 0 0,-7-4 4 31,3-1 3-31,0-1 2 0,1-2 4 0,1-2 2 0,1 0 1 0,-1-2 3 31,1-1 3-31,4 1-1 0,3-3 0 0,-1 0 4 16,4 0-2-16,1 1 0 0,2-3 2 15,4 1-8-15,1-1-4 0,-1 0 2 16,6 1 0-16,0 0 6 0,-1 0 8 16,4 2-4-16,-4 2-1 0,-2 2-6 0,3 0-7 15,-6 2-3-15,2 1-1 0,-3 2-6 16,-3 1-4-16,1 1-5 0,-2 0-6 15,-2 2-2-15,1-1-2 0,2 2-1 16,-3 2-1-16,0 0 6 0,0 5 2 16,-6-4 2-16,3 0 6 0,-2-2-2 15,-2-2 1-15,2 0 3 0,-1-1 0 0,-2-2 4 16,0-2 2-16,-3-1 0 0,2 0 2 16,-1-2 2-16,0 0 0 0,0-4 1 15,-1-2-1-15,3 2-2 0,4-3 1 16,0 1 0-16,4-1 0 0,1-2 5 15,1 2 1-15,4 0 0 0,0 3 4 16,3 2 0-16,0 0 4 0,-3 4 2 16,-4 3-4-16,0 0-6 0,0 0-15 15,-1 0-12-15,1 2-13 0,-2 3-13 0,1 0-29 16,0 5-27-16,-3 3-271 0,0-1 238 16</inkml:trace>
  <inkml:trace contextRef="#ctx0" brushRef="#br0" timeOffset="8095.79">23352 1970 1108 0,'-3'0'34'0,"-1"4"11"16,-3 1-51-16,0 3-3 0,1 5 6 15,-2 3-1-15,2 1 1 0,1 6 0 16,-1 0 0-16,1 3 0 0,3 5 2 16,-1 2 1-16,-1 9 3 0,2 5 3 15,0 7 0-15,1 5 2 0,1 5 1 16,0 2 1-16,2-2-1 0,3 0 1 16,-1-3-4-16,1 1-2 0,-1 0-1 0,2-1-2 15,0-1 1-15,3-5 0 0,4-4 1 16,0-7 1-16,1-6 1 0,-1-3-2 0,-3-8 0 15,-2-4 0-15,-2-4-2 16,2-4 1-16,-4-2 1 0,0-4-1 16,0-4 2-16,-4-4 3 0,0 0 5 0,0 0 15 15,0-1 13-15,0 0 15 0,0 0 7 16,0 0-2-16,0 0-7 0,2-3-6 16,3 1-8-16,3-4-11 0,5-3-8 15,4-6-13-15,3-4-8 0,4-1-3 16,-2-2 1-16,-2 0 1 0,1 1 2 15,-3 0 2-15,0-3-2 16,1 4 1-16,0-4 0 0,-5 5-1 0,1 5 0 16,0 1 2-16,-6 4-1 15,-2 2 0-15,0 3 4 0,-5 1-3 0,0 3 0 16,-2-2-4-16,0 2-12 0,0 0-12 0,-2 2-2 16,0 3 0-16,-3 4 8 0,-6 8 14 15,-3 9 3-15,-6 10 3 16,-6 3 3-16,-2 4-1 0,-4 5-1 0,-3-3 1 0,2 0-1 15,-4-2-1-15,-3-5 0 0,1-4 0 16,2-6-1-16,8-6 1 0,7-4-1 16,8-6 0-16,2-3 1 0,-2-3 0 0,2-5 0 15,0-3 1-15,2-2 0 0,1 1 4 16,0-5 5-16,-3-3-1 16,-1-6 0-16,-4-9 6 0,-2-3-2 0,2-6-1 31,-2-1 0-31,1-2-8 0,-1-1-2 0,-4-2 0 0,1-2-2 0,-5 1 0 15,-4-2 1 1,4 4-1-16,-3 4 0 0,4 4 0 16,5 10 0-16,1 5 0 15,7 4 0-15,5 8 0 0,4 2 0 0,4 3-1 16,0 0-3-16,0 0-6 16,0 0-5-16,0 0-2 0,0 0-16 0,0 0-12 15,0-2-24-15,0 2-31 0,0 0-11 16,1-3 54-16</inkml:trace>
  <inkml:trace contextRef="#ctx0" brushRef="#br0" timeOffset="8688.12">24149 1544 1422 0,'-17'30'-3'16,"2"1"-47"-16,-11 10-12 0,3-2 62 16,0 5-2-16,-4 3 2 0,-3 6 1 15,-2 3-2-15,-3-1 1 0,-2-4 1 16,6-6-1-16,2-5 1 0,7-7 0 16,5-5-1-16,3-4 1 0,1-3 0 15,3-6 6-15,1-3 3 0,2-3 3 0,1-4-1 16,1 0-5-16,3-1-3 0,-1-1-2 15,3 1 1-15,-2-2 1 0,2-2-1 16,0 1 0-16,0 0-2 0,2 2-3 0,1-1 0 16,4 2 2-16,2 3 4 0,6 5 4 15,9 3 0-15,13 3-1 16,17 6 0-16,7-1 0 0,5 3 6 0,-7-5 11 16,-13-3 9-16,-7-3 7 0,-12-4-3 15,-7-3-7-15,-2-2-13 0,-4-2-9 0,-4-2-4 16,1 1-2-16,-5 0 1 0,-3-3 2 15,-2 0-2-15,1 1 1 0,-2-1 0 16,0 0-4-16,0 0-2 0,0 1-5 16,0-1-7-16,0 0-4 0,0 0-1 15,0 0-6-15,-1-1-5 0,1 1-11 16,-2-4-17-16,2 1-9 0,2-9 35 16</inkml:trace>
  <inkml:trace contextRef="#ctx0" brushRef="#br0" timeOffset="9349.61">24548 1939 1409 0,'-10'13'58'15,"-8"10"94"-15,-10 14-184 16,-6 9-11-16,-1 2 33 0,5 1 9 0,5 1 0 15,3 3 2-15,1 5-1 0,0 0 1 0,0-2 1 16,2-8-2-16,2-7 0 0,7-9 2 16,5-7-2-16,2-12 2 0,3-12 1 15,0 1 1-15,0 0 2 0,0-2-3 16,1 2 1-16,2-3 7 0,1-5 0 16,4-6 0-16,4-9-10 0,5-13-29 15,1-12-11 1,0-8-2-16,-4-2 8 0,0 0 20 0,-3 5 12 0,0 4 1 0,0 2 1 15,2 3-1 1,-1 4 7-16,3 3 5 0,1 3 5 16,1 0 4-16,1 2-7 0,-2 1 3 15,-1 3 5-15,-4 6 4 0,1 0 6 16,1 4-2-16,-1 4-10 0,-1-1-6 0,6 3-7 16,0 1-7-16,3 2-1 0,6 4-1 0,0 3-2 15,8 3 2 1,4 7 0-16,4 6-1 0,7 6 2 15,0 3 0-15,5 5-1 0,-5 0-1 16,-4 2 1-16,-6 0-3 0,-11-1 0 0,-11 1-2 16,-7-1-3-16,-8 3 3 0,-7 0 5 15,-8 2 2-15,-10-5 2 0,-14-2 4 16,-13-5-3-16,-6-5 1 0,-6-4 1 16,1-7-1-16,6-3 0 0,0-8 1 15,2-2-1-15,4-4 1 0,-4-2 2 16,3 1-2-16,0-4 0 0,5 3 1 0,9 1-2 15,11 0 2-15,3 2 0 16,6 2-2-16,4 3 1 0,2 0 1 0,4 3-1 16,6 0 4-16,0 0 4 0,0 0 0 15,0 0-1-15,0 0-2 0,0 0-8 16,2 0-2-16,-1 0-1 0,-1 0-1 16,1 0-4-16,-1 0-8 0,1 0-17 0,-1 0-15 15,0 0-18-15,0 0-22 16,0 0-17-16,0 0 53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7:20:44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23140 4226 728 0,'15'5'119'0,"29"12"81"16,-107-37-198-1,63 20 19-15,0 0 1 16,0 0 8-16,0 0 8 0,0 0 9 16,0 0 13-16,0 0 11 0,1 0 11 0,1 0 5 15,2 0-9-15,1-2-15 16,2 0-23-16,4-2-17 0,3 1-12 0,3-3-4 15,1 3-3-15,2-1-4 16,0 2-1-16,-2 2-2 0,-1 2-1 0,0 3-1 16,2 1-1-16,2 3 0 0,4 2 2 15,-2-3 2-15,-3 4 0 0,-5-1-1 16,-2-1 1-16,-3 2-3 0,-2-1 0 16,-3-1 1-16,1 1-2 0,-1 0 1 15,-2 1 1-15,-3-1-3 0,-5-2 2 16,0 1 0-16,0-1-3 0,-4-1 0 0,0-3-1 15,-4 0-2-15,-2-3 4 0,-1 0 7 16,3-2 1-16,-3-2 4 0,3-2 1 16,-1 1-2-16,4 0 1 0,3 1 2 15,2-4-1-15,2 4 3 0,0-3 7 0,2 1 5 16,1-1 9-16,0 0 3 0,0-4-7 16,3 1-5-16,1-1-5 0,2-1-5 15,3 0-3-15,2 1 2 0,3-2-1 16,0 4 4-16,-2-2 7 0,1 4-4 15,0 1-2-15,0 2-4 0,0 0-9 0,-1 1-2 16,-4 1-4-16,2 1-4 0,1 1 1 16,-3 2 3-16,1 1-1 0,-4-2-2 15,-3 1-2 1,-1 2-4-16,-2-1-2 0,-3 0 2 0,0 3-2 0,-2 0 2 16,0 2 1-16,-9 0 0 0,-2-2-1 15,-4 0 1-15,-6-1 2 0,0-4 5 16,-3-3 6-16,5-1 1 0,2-4 1 15,8-1 0-15,-2-5-1 0,0 1 4 16,0-2 0-16,2 1-1 0,3-2 2 16,3 2 1-16,1 1-3 0,4 1 5 15,0 2 2-15,3 1 3 0,2 3 6 0,2-1 1 16,1 1 1-16,2-2-1 0,-1 3-1 16,3-4-7-16,1 4-1 0,2-1-7 15,4 1-7-15,1 2-2 0,1 0-4 0,-3 5 1 16,2 1 2-16,1 1 2 0,2 1-1 15,1 1 0-15,-2 1-1 16,-3-1-1-16,-6 0-2 0,-6-2 0 0,-2 0-7 16,-2 0 0-16,-1 0 0 0,-3 2-3 15,-5 2 5-15,-6-1 1 0,-4 1 0 0,-1-2-1 16,2-5 4-16,3-1 2 0,-1-3 5 16,0-3 5-1,-3-1-2-15,-1-5 2 0,0-2 1 16,3 1-1-16,2-2 1 0,2-1 2 15,4 2-1-15,3 0 2 0,3 2 2 0,1 2 2 0,3 2 4 0,-2 1 8 16,2-2 4-16,4 2 5 16,-1-2 5-16,4-1-3 15,4 2-10-15,2-2-10 0,2 1-10 16,3 3-7-16,4-3 0 0,0 4-2 16,-1 1-2-16,-2 1-1 0,-2 3 0 0,1 3 2 0,1 1 5 15,6 0 1-15,-5 2 5 16,-3 2 1-16,-3-1-5 0,-9 3-4 15,1 3-6-15,-5 2-3 0,-4-1 0 0,-4 4 2 16,-5 0 0-16,-5-2-1 16,-4-1 1-16,-1-3-7 0,2-5-2 0,4-3 4 0,4-4 2 15,0-3 6 1,0-3 7-16,-2-5 0 0,0-1 3 0,3-1 3 0,2 1-2 16,4 1 2-16,3 0-1 0,1 3 2 15,1 0 7-15,1 3 3 0,1-3-3 0,3 3-8 16,-1-2-16-16,2-1-17 0,2 1-33 15,3 1-28-15,3 0-26 0,0 0 155 16,1-1-54 0</inkml:trace>
  <inkml:trace contextRef="#ctx0" brushRef="#br0" timeOffset="3342.57">21999 1332 441 0,'1'-7'28'0,"-1"-2"22"0,3 2-3 0,-1-1 10 16,-2 4 18-16,1-2 10 0,1 4-6 16,-2 1-8-16,1 1-4 0,1 0-14 15,-1 0-10-15,0 0-7 0,-1 0-13 16,0 0-8-16,0 0-5 0,0 0-10 0,0 0-6 15,0 0-4-15,-1 0-3 0,1 0 2 16,0 1 8-16,0-1 4 0,-4 2 8 16,4 0 8-16,0 3 0 0,-2 1 1 15,3 3-1-15,-1 5-5 16,-3 0-2-16,2 7 0 0,-2-1-3 0,2 2 2 16,0 3 2-16,0-2 0 0,1 1 1 15,-2 0 0-15,1 1 1 0,-3-1 2 16,2 2 0-16,-1 0 0 0,-2 1-2 15,4 1-2-15,0 1-1 0,0 3 0 16,-1-1 0-16,-2 5 4 0,0 3 5 16,-3 1 6-16,5 2-1 0,-2 0-2 0,1 1-2 15,6-2-6-15,1 1 3 0,-2 0 2 16,4 0-2-16,-1 3 2 0,-1-1 0 16,2 5-3-16,-1 2 0 0,3 2-1 0,3 3-2 15,0 1 0-15,-1-2 5 0,-2 0 0 16,0-1 2-16,0-4-1 0,-4 1-7 15,2-1-5-15,-3 4-3 0,1 1-2 16,-1 2-1-16,2 0 2 0,-2-4-2 0,-2-3 0 16,1 3 2-16,-1-3-3 0,-1 2 2 15,3 3 0-15,-2-1-1 0,0 1 0 16,0 4 6 0,1-2 10-16,-1 0 5 0,1-1 1 0,0-4-5 0,-2-2-12 15,0-2-3-15,1 4-2 0,-1 2 0 16,0 3 1-16,1 2-1 0,-1 3 1 15,1 2 1-15,0 3 1 0,2 1 3 16,-2-1 4-16,1 4-1 16,1-3 3-16,1 3 0 0,-2 1-3 15,1 0-2-15,1 1-1 0,-2 0-3 0,1 1-1 0,1 1 0 16,-3 2-2-16,-1-1 2 0,0-2-1 16,-1 1-2-16,-3 3 4 15,1 2 0-15,-3 5 1 0,1 0 1 0,-1-3 1 16,3 0-1-16,-3 1-1 0,3-1 1 15,0 4-2-15,-1 3 1 0,2 0 2 0,-1 1-1 16,-1-1 3-16,2 1 2 0,1-1 1 16,-2-1 0-16,3 0 1 0,-1-4-4 15,0-3-3-15,1-2-1 0,0 2-3 16,2 1-1-16,-1-3 1 0,1 1-2 0,-1 1 1 16,1-3 1-16,0 3-2 0,4 0 1 15,-2 1 1-15,0 1-2 0,-1 2 1 16,-1 1 0-1,3 3-1-15,-1 0 0 0,1 0 2 0,-1 2-2 0,-1 3 0 16,-3 1 1 0,-2 4-1-16,1-1 0 0,0 2 1 0,1 0-1 0,0-5 0 0,0 1 1 15,0-2-1-15,0-1 1 16,4 5 1-16,-1-2-2 16,-1 2 0-16,-1 0 1 0,0-3-1 0,2 2 1 15,0-5 1-15,-1 0-1 16,-1-2 0-16,2 1 1 15,-3 2-1-15,0 0 0 0,2 1 1 0,-2-1-2 0,1-2 1 0,0 1 1 16,-1 5-2-16,0-2 2 0,1 4 0 16,1-8-2-1,0 0 1-15,-2 1 0 0,1 0-1 0,-1 0 1 0,0-1 1 0,-1-2-2 16,1-3 1 0,-2 4 0-16,1 0-1 15,1-2 0-15,-1-6 0 0,0 0 0 16,1-3 2-16,0 3-2 0,-4 5 0 15,3 0 0-15,-4 0 1 0,2-3-1 0,0 3 0 16,0 4 1-16,0 0-1 0,-1 2 0 16,1-4 1-16,0-1-1 0,-2 4 0 15,2 5 1-15,-1 2-1 0,1 1 0 16,2-1 2-16,0 1-2 0,-2 2 1 0,2-2 0 16,1-1-1-16,-1 1 1 0,0-3 0 15,0 3-1-15,1 0 1 0,0-1 0 16,1 2 0-16,1-2 1 0,-2 0-1 15,1 3-1-15,3 0 2 0,-2 0-1 16,1-4 0-16,2 1 1 0,-1 1 3 16,0 0-2-16,1 2 0 0,-1-1 2 0,-2 0-4 15,0 4 1-15,2-3 2 16,-2-5 2-16,0-1 1 0,0-4 1 16,-2 2-4-16,-1-2-2 0,0-1 0 0,-2-4-2 15,2-6 0-15,-2 2 2 0,1 1-2 16,-1 2 0-16,-2-6 1 0,2-3-1 15,-2-5 0-15,1-6 2 0,2-2-2 16,-2-5 1-16,2-2 0 0,0-3-1 0,-2-6 0 16,2-7 1-16,0-5-1 0,2-8 0 15,-1-4 1-15,-3-2-1 16,2-4 0-16,0-5 0 0,1-1 0 0,1-5 0 16,-1-1 0-16,1-5 1 0,-1 1-6 15,-1-2-29-15,2 1-29 0,-1-1-26 0,1-1-41 16,0-2-49-16,-3-6-35 0,-4-13-235 15,5-15 265-15</inkml:trace>
  <inkml:trace contextRef="#ctx0" brushRef="#br0" timeOffset="5706.77">24854 1286 758 0,'6'-7'24'0,"-1"0"-9"0,-1-2-4 16,-1 0-7-16,1 0 3 0,-1 1 10 15,-1-1 8-15,1 2 12 0,-1 2 8 16,-1 0 0-16,0 3 0 0,-1 2-1 15,0 0-4-15,1 0 5 0,-1 0-5 0,0 0-9 16,0 0-8-16,1 2-12 0,0 0-5 16,-1 1-2-16,0 0 1 0,0 3-1 15,0 3-1-15,0 5 0 0,2 8-1 0,-1 5 1 16,1 7 1-16,1 8-1 16,1 4 1-16,-1 3 1 0,2 3-1 0,0 1 1 15,1 2 1-15,-1 3-1 16,1 7 3-16,-1 3 1 0,-1-3 3 0,1-1 3 15,-2-6 1-15,-3-3-1 0,0-1-3 16,-3 0 0-16,0 4 0 0,1 2 2 16,0 3 2-16,0 6 0 0,-3 1 8 0,2 6 4 15,-2 2-1-15,2 4 0 16,1 6-10-16,0 3-10 0,2 3-1 0,4 0 0 16,-1 3-1-16,1 1 3 0,1 1 2 15,0 3-2-15,1 0-1 0,1-4-1 16,0-4-3-16,0 2 4 0,2 1 8 15,0 1 3-15,-3-1 6 0,1-3 0 16,-5-2-8-16,5 2-4 0,0 3-2 16,-2 0-3-16,3 3 0 0,-3-4 2 0,0 4-3 15,1 2 3-15,1 4 4 0,3 1 0 16,-1-1 2-16,3 0 0 0,3 0-5 16,-3-1 2-16,0-3 1 0,0-1-4 15,-2 2-1-15,1 1-2 0,1-1-3 0,0-3 0 16,-1-3 3-16,-2-2-2 0,1 3 1 15,-1 0-1-15,-5 3-3 0,3 1-1 16,0 5 3-16,-1 3-1 16,1-1-1-16,-1-5 3 0,0-6-4 0,-1-6 1 15,2 0 1-15,0 3-2 0,-4 2 0 16,3 0 0-16,-2 1-1 0,0 0 1 16,0 2 1-16,1 2-1 0,-1-1 0 0,-1-1 0 15,2 0-1-15,-1 3 1 0,1 1 0 16,-1 3 0-16,1-1 0 0,1-1 1 15,-2 1-1-15,0-2 0 16,0 4 0-16,-2 0-1 0,1 3 1 0,-1 3 1 16,-1 0-1-16,1 2 0 15,0-5 1-15,-1 0-1 0,2-2 0 16,-2-1 0-16,-1 1 0 0,0 0 0 16,0 1 0-16,0 2 0 0,0-1 0 0,0-3 1 15,0-4-1-15,-1-4-1 16,-2-2 1-16,0 1-1 0,0 1 0 0,-1 1 1 0,0 2-1 15,-1 2 1-15,2 3 0 0,-2 1 0 16,1 1 1-16,-1 0-1 0,1 1 0 16,1 4 0-16,0-4 1 0,1-1-1 15,1 2 0-15,0 2 1 0,-1 3-1 0,-1 3 0 16,2 2 1-16,-2 2-1 16,2 0 0-16,0 5 3 0,-2 3-3 0,1 1 0 15,-1-1 2-15,-1-2-3 0,3-2 1 0,0-1 1 16,-1 5-1-16,-2 1 1 0,-1 6 0 15,-2 6-1-15,3-2 0 0,-1 1 2 16,2-2-2-16,-2 0 3 0,0-4-1 16,2 3-1-1,1-8 0-15,-1-5 1 0,2-4 1 16,-3-6 3-16,2-1 1 0,-2-3-2 16,-1 0 0-16,4-10 4 0,-5-4 8 0,5-5 4 15,-1-1 2-15,-1-2-7 16,0-4-8-16,0-6-5 0,-2-3-2 0,2 0 0 15,0 0 0-15,0-1-2 0,1-6 1 0,-2-9 1 16,0-6-1 0,1-8 1-16,-3-2 0 0,6-3-1 0,-4-3 0 0,2 5 0 0,1-1 0 31,-3-1-1-31,2-4 1 0,-1-8 0 16,1-7 1-16,0-10 1 0,2-4-2 15,0-5 3-15,0-3-13 0,0-3-17 0,0 0-27 16,0 0-66-16,-1-3-91 0,-9-13 115 15</inkml:trace>
  <inkml:trace contextRef="#ctx0" brushRef="#br0" timeOffset="7101.26">25347 6853 1578 0,'6'1'50'0,"-1"0"-83"15,-3 0 11-15,2 2-24 0,2 1 39 16,3 3 2-16,3 2 0 0,6 5 4 15,1 3-3-15,4 5 3 0,5 7 0 16,4 6-2-16,10 14 2 0,5 15 1 16,3 11-3-16,2 8 3 0,-2 5 0 0,3 5-1 15,1 4 1-15,2 6 2 0,8 6-2 16,9 2 2-16,-6 2 0 0,-3 3-2 16,-4-1 1-16,-13-5 0 0,1-7-1 15,-5-12 1-15,-7-7 1 0,-6-13-1 16,-5-8 0-16,-4-12 0 0,-5-15-1 15,-7-13-5-15,-5-11 4 0,-4-12-4 16,-2 3-7-16,-5-7 1 0,-4-5-3 0,-9-6 3 16,-4-10 11-16,-11-11 10 15,-14-26 13-15,-13-21 6 0,-21-27-2 16,-12-23-5-16,-5-10-8 0,-1-6-7 0,4-2-2 16,11 7-1-16,2 8-3 0,1 13 0 15,6 9-5-15,3 5 27 16,6 10 6-16,17 9 3 0,10 17 5 0,10 21-30 0,12 22-6 15,7 14-3-15,11 15-8 0,-1-5 16 16,3 10 13-16,5 3 2 0,6 14 11 16,14 26-19-16,14 29-15 0,17 32-4 15,18 30-3-15,14 23 1 0,3 2 6 0,-1 7 0 16,-4 2 2-16,-6-2 2 16,0-1-2-16,1-1 1 0,-10-13 0 0,-13-18-1 15,-11-27 0-15,-18-33 2 0,-13-31-2 16,-6-23-8-16,-10-16-7 0,-3-7-21 15,-8-1-6-15,-5-8 10 0,-6-7 5 0,-10-11 29 16,-10-18 21-16,-12-17 7 0,-10-18 5 16,-6-16-2-1,2-10-15-15,-1-3-5 16,2-3-1-16,-2 0-6 0,-4 2 1 0,0 1 0 0,-2 6-5 0,7 9 1 16,7 10 2-1,9 11-2-15,10 9 1 0,9 17 0 0,9 13-4 0,11 15-3 16,4 10-4-16,7 5-7 0,2 8 12 15,4 0 6 1,-1 10 4-16,8 21 8 0,14 32-11 0,14 41-11 16,16 39-4-16,14 27 1 0,11 7-2 0,1-2 11 0,-2-7 2 15,-8-10 1-15,-14 0 1 16,-2 1-1-16,-5-8-3 0,-5-8 1 0,-2-19 0 16,-8-28 0-16,-10-32 0 0,-12-28 1 31,-7-20-8-31,-7-14-5 0,0-3-9 0,-6-4-3 15,-2-5 5-15,-7-5 5 0,-9-9 7 16,-6-13 6-16,-9-12 9 0,-6-18 7 16,-4-13 3-16,-3-16 1 0,0-11-7 15,-5-3-3-15,-5-1-2 0,-1 5-5 0,0 7 0 16,7 12-1-16,12 14-1 0,8 15 3 16,13 19-3-16,8 16-7 0,14 17-6 15,-4-5-6-15,6 13 8 0,3-1 10 16,3 12 9-16,6 21 6 0,11 30-15 15,10 34-16-15,14 33-6 0,12 24-3 16,9 11 11-16,-2-2 12 0,-1-1 2 16,-11-13 2-16,-11-11-1 0,-1-5 0 15,-8-15 1-15,-7-16-2 0,-5-27 0 16,-10-28 1-16,-6-26-6 0,-7-24-45 0,-2 4-32 16,-5-11-9-16,-7-3 6 0,-6-4 44 15,-4-10 35-15,-4-8 15 0,-4-11 14 16,-3-10 10-16,-6-7 5 0,0-5-5 15,-5 0-9-15,-4 4-9 0,2 6-6 16,1 8-6-16,5 9-3 0,10 11-2 16,7 8-9-16,9 10-2 0,6 5 3 15,5 5 6-15,3 6 14 0,1 9 12 16,1 16 3-16,4 18-4 0,4 21-7 0,5 18-5 16,3 5 3-16,2-5 3 0,-1-13 0 15,-5-16-3-15,-5-12 2 0,-6-8-18 0,-5-7-45 16,-7-6-38-16,-6-9 407 0,-3-7-272 15</inkml:trace>
  <inkml:trace contextRef="#ctx0" brushRef="#br0" timeOffset="9239.73">21632 5346 1193 0,'-2'-9'33'15,"-33"-43"-28"-15,41 55 5 16,-69-87-14-16,37 46 5 0,8 12 1 15,4 8-1-15,3 5 3 0,3 4 5 0,4 2 1 16,-1 2 8-16,5 5 6 16,0 0 4-16,0 0 8 0,0 0 0 0,4 5-3 15,0-3-3-15,5 7-6 0,5 5-9 0,7 16-4 16,9 16-6-16,9 17-4 0,4 12 0 16,5 7 1-16,-1 2-2 0,-2-9 1 15,-4-9 1-15,-7-11-2 0,-7-11 0 16,-7-6 1-16,-11-12 0 0,-4-8-5 15,-7-9-15-15,-2-7-14 0,-5-2-5 0,-6-2 3 32,-11-7 15-32,-7-6 13 0,-5-9 7 0,-7-10 3 0,0-9 2 0,-4-10 4 15,-4-9-4-15,-5-5 2 0,-4 0-1 16,-3 1-5 0,-1 7 1-16,4 6 0 0,5 5-2 15,6 4 1-15,10 9 0 0,6 9-1 0,8 8 0 16,11 11 0-16,7 4-1 15,6 4-2-15,4 4 4 16,1 1 5-16,6 10 6 0,8 19 4 0,10 26-3 16,17 31-2-16,13 29-6 15,17 20-2-15,12 13 1 0,3 8 0 0,3 5 0 16,-7 2 0-16,-7 3-1 0,0-6-2 16,-6-11 1-16,-7-15 0 0,-13-22-2 15,-17-22 1-15,-14-23-1 0,-12-21-1 16,-9-19-1-16,-5-11-11 0,-7-12-9 0,-12-7-2 15,-8-7 2-15,-17-16 12 0,-12-16 10 16,-10-19 21-16,-11-18 14 0,-7-14 9 16,-15-14 4-16,-8-9-17 0,-5-5-11 15,4 2-9-15,9 10-7 0,10 12-2 16,10 17 0-16,5 8-1 0,9 12-1 0,9 5 3 16,8 11-3-16,10 5 1 0,6 11 0 15,12 11-2-15,8 5-5 0,11 6-5 16,3 4-2-16,4 4 4 0,6 11 9 15,2 17 4-15,17 27 5 0,11 32-2 16,16 33-2-16,24 36-1 0,13 18-1 16,17 23-1-16,4 12-1 0,4 13 2 15,-1 15-3-15,3 4 1 0,3 9 1 16,-9-5-1-16,-10-5-1 0,-14-20 1 16,-8-18-1-16,-12-32 1 0,-15-30 0 15,-17-30-1-15,-18-33-1 0,-10-26 1 0,-11-21-28 16,-15-16-12-16,-13-14-5 0,-17-12-6 15,-14-12 29-15,-8-18 14 0,-11-19 21 16,-16-27 21-16,-17-29 13 0,-17-25 7 16,-16-23-10-16,-16-21-14 0,-7-11-10 0,-6-12-7 15,-14-2-5-15,10 8-5 16,10 19-2-16,10 21 2 0,21 18-3 0,9 16 0 16,8 11 2-16,4 3-2 0,0 7 0 15,7 4 1-15,5 11-1 0,16 16 0 16,20 18 1-16,15 18-1 0,14 14-4 0,16 11-5 15,7 7-8-15,9 7-4 0,7 4 3 16,2 13 6-16,10 25 10 0,10 38 8 16,20 37 4-16,24 47-3 0,25 39-1 15,27 25-4-15,21 34-1 0,15 23 2 0,22 18-3 16,11 34 1-16,6 24 0 0,19 24-1 16,-6 15 0-16,-3 11 2 0,1-4-2 15,-24-15 1-15,-12-15 2 0,-12-29-3 16,-23-34 1-16,-15-22 0 15,-14-30-1-15,-23-32 0 0,-13-29 1 0,-15-38-1 16,-12-37 2-16,-10-45 3 0,-13-34-1 16,-8-26-2-16,-11-21-18 15,-11-6-11-15,-15-7-2 0,-20-18 6 16,-15-22 21-16,-23-36 20 0,-21-44 18 16,-21-46 5-16,-18-51 0 0,-19-44-12 0,-14-33-15 15,-11-31-7-15,-23-12-2 0,-4-13-2 16,-13-1-7-16,3 14-5 0,14 17-4 0,5 22-1 15,25 29 12-15,-1 20 0 0,5 15 2 0,8 7 0 16,3 13 0-16,4 9 0 16,15 23 1-16,18 27-1 0,16 28 0 0,29 32 0 15,21 32 0-15,19 24-1 0,22 24-3 16,14 15-3-16,9 7-9 0,5 11 4 16,5 17 7-16,13 31 4 0,25 41 11 0,25 55-7 15,25 44-5 1,29 43 0-16,20 26-5 0,16 21 5 0,16 13 2 0,8 16-2 15,1 22 2-15,9 7 2 0,1 13-2 16,-12-2 0-16,-3-8 2 0,-7-5 3 16,-16-19-1-16,-3-12 2 0,-12-9-4 15,-11-26-2-15,-8-6 1 0,-14-24-1 0,-17-23 1 32,-9-20 0-32,-16-37-1 0,-11-34 0 0,-13-40 6 0,-22-37 0 15,-10-31 0-15,-11-18-42 16,-18-14-16-16,-19-15-2 0,-25-24 0 0,-23-33 46 0,-17-46 27 15,-24-50 12-15,-18-47 3 16,-21-52 0-16,-24-34-16 0,-8-34-10 0,-12-22-2 16,-18-9-3-16,0-2-3 15,-7 16 0-15,4 18 2 0,8 26-2 0,8 29 0 16,17 15 1 0,-11 15 0-16,14 6 2 0,-7-5 3 0,-7 8-1 0,16 10 0 0,-5 9-2 15,13 24 1-15,23 21-3 0,17 26 2 16,27 33-3-16,24 30 0 0,24 32 0 15,24 23-2-15,25 21-2 0,20 14-4 0,-4-2 12 16,9 11 17-16,10 13 6 0,21 24 6 31,26 38-27-31,29 49-27 0,24 43-8 16,21 34-2-16,17 20 14 0,4 4 13 16,3 4 5-16,2-5 1 0,-12-1-2 15,-7-8 0-15,-10-9 2 0,-19-18-3 16,-21-29 1-16,-15-28 1 0,-23-35 1 15,-23-32 2-15,-16-23 0 0,-15-16-29 16,-14-15-15-16,-17-11-6 0,-14-6-1 16,-11-8 23-16,-14-14 28 0,-10-10 24 15,-12-19 22-15,-21-19 19 0,-21-25-5 16,-15-20-10-16,-11-23-16 0,-14-15-14 0,-2-12-8 16,-3-5-9-16,-7 1-4 0,8 3-2 15,10 8 1-15,9 14-2 0,17 15-1 16,18 19-5-16,17 14-2 0,22 19-5 15,14 13-5-15,13 17-8 0,11 14-16 0,13 11-15 16,11 6-25-16,12 5-18 0,11 1 52 16</inkml:trace>
  <inkml:trace contextRef="#ctx0" brushRef="#br0" timeOffset="10713.85">21748 4759 754 0,'-7'-15'37'0,"1"-1"32"0,-1-7-69 16,0 2-10-16,1 1-14 0,2 3-3 16,0 5 0-16,4 2 25 0,0 5 46 15,0 5 32-15,3-4 29 16,-1 4 6-16,1-3-11 0,1 0-8 0,-1 0-11 15,3 0-15-15,-1 1-11 0,4 1-15 16,2 0-15-16,2-1-6 0,4 4-5 16,-1-2-3-16,4 2 0 0,-1 5 0 0,-3-7-2 15,1 4-3 1,-2 1-2-16,0-3-4 0,-2 5 0 0,-5-4-2 0,2 2-1 16,-4 0 2-16,-3-2 1 0,3 1 1 15,-2-1 0-15,-1 0-1 0,-3 0-7 0,0-2-4 16,-4 2-4-16,-1 1-4 0,2 0 0 15,-3 2-3-15,2-2-3 0,-6 0 2 32,-1-2 5-32,-5-1 6 0,-4-1 7 0,1-2 3 15,-1-1-1-15,4-3 1 0,2-1 2 16,2-1 2-16,3 0 2 0,2 1 5 16,4 1 1-16,0 0 8 0,3 2 16 15,2 1 8-15,0-1 18 0,2 2 5 16,2-1-13-16,3 0-12 0,6-3-20 15,10 0-20-15,8 1-18 0,7 2-8 16,3 3-7-16,0 9 10 0,4 5 9 16,0 5 9-16,0 6 4 0,-1 0 5 15,-5 0 3-15,-4-3 6 0,-6-1 5 16,-9-6-5-16,-10-3-2 0,-8-5-6 0,-5 1-15 16,-3 0-8-16,-6 4-5 0,-6 3 0 15,-9 5 7-15,-4 2 7 0,-3-2 0 16,-6-2 4-16,3-6 3 0,-3-6 0 15,0-3 2-15,5-4 0 0,1-6-1 16,3-3 0-16,3-4 2 0,2 1 0 16,3-2 3-16,7 1 6 0,0 3 4 0,8 0 8 15,4 4 10-15,1-2 10 0,3 3 7 16,-2 1 8-16,5-1 0 0,-1 2-9 16,6-2-7-16,2-2-22 0,2 0-14 15,6-2-14-15,2 1-11 0,7 0-1 16,4 3-2-16,-2 3 7 0,6 2 5 0,-1 2 3 15,0 4 2-15,-3 6 0 0,-5-1 3 16,-1 1 3-16,-8-1 7 0,-4-3 0 16,-4-1-5-16,-7-1-9 15,-3-1-9-15,-2 0-11 0,-2 1-3 0,-6 0-6 16,-4 2 1-16,-6 3 3 0,-2 0 5 16,-2-1 7-16,-1-3 7 0,-3-6 6 15,-2-2 2-15,0-5 3 0,2-4 1 16,5-2 0-16,3-1 2 0,2-1 2 15,0-2 0-15,6 0 4 0,-1 2 5 0,4-1 3 16,6 5 6-16,-1 2 12 0,8 3 7 16,-3 3 15-16,3-2 3 0,-1 2-11 15,-1-1-19-15,10 1-21 0,1 1-16 16,11-2-18-16,4 4 2 0,6 4-7 16,3 3 2-16,-3 5 16 0,1 4 4 0,-2 0 10 15,-5 2 6-15,-2-2 1 0,-9-2-1 16,-7-2-2-16,-4-3-4 0,-6 0-9 15,-1-1-7-15,-5-3-7 0,-2 3-5 16,-6 0 0-16,-4 1 1 0,-5-1 3 16,-3-2 10-16,1-2 5 0,-2-4 5 0,-2-5 4 15,-3-6-1-15,0-3 0 16,0-3 2-16,3-2-1 0,4-1 2 16,3-1 0-16,7 3-2 0,6 2-1 0,1 7-1 15,6 2-1-15,1 2-4 0,1 1-10 16,14-5-110-16,11-9 85 15</inkml:trace>
  <inkml:trace contextRef="#ctx0" brushRef="#br0" timeOffset="11929.93">25234 6937 1092 0,'-4'-23'5'0,"-2"-1"-29"16,1-5-7-16,1 2 28 15,1 6 4-15,-1 1-2 0,5 8 11 0,-1 3 26 0,4 0 29 0,-1 3 34 16,2 1 14-16,1 0-6 0,0 1-24 16,1 1-26-16,1 0-21 0,-2 2-11 15,4 1-5-15,2 2-9 0,1 1-7 16,2 3-7-16,-2 1-7 0,-2 1 2 15,-2 1 3 1,-1 0 0-16,-3-1 2 0,-2-1-1 0,-3-1-4 0,0 1-4 0,-2 2-2 31,-4 2-3-31,-3 2-2 0,-4 0 2 0,-5-1-2 0,-2-1 1 0,-5-5 7 16,-1-1 1 0,-3-7 5-16,-1-5 5 0,1-4-3 15,2-3 2-15,4-3 1 0,3-1 3 0,1-2 5 16,2-5 4-16,1 0 1 0,3-7 1 0,-1-2 0 15,5 2-3-15,5-4 5 16,1 6 1-16,6 3 2 0,4 2 9 0,5 5 7 16,-1 3 1-16,5 2 0 0,-1 1-5 0,3 1-11 31,5 4-15-31,-1 1-5 0,4 4-9 0,0 4-2 0,2 1 6 0,0 5-5 31,0 6 1-31,-3 1 0 0,-2 3 4 0,-2 1 4 0,-6-2 1 0,-3 3-4 16,-5-2-4-1,-1 6-4-15,-5 4-3 0,-1-1 5 16,-5 6 2-16,-2-1 2 0,-4 0-1 16,-3 0-2-16,-4-3-4 0,0-6 0 15,1-4 1-15,-3-6 1 0,2-2 4 16,1-3 3-16,-3-3 2 0,4-3 3 0,3 0 1 16,-2-7 0-16,4 1 0 0,0-2 3 15,1-4 4-15,-3 0 6 0,6-1 3 16,1-2 1-16,0-2-1 0,3 1-1 15,-2 0-2-15,3 0-1 0,2-1 2 16,2 4 6-16,7 2 6 0,-4 2 5 16,3 2 5-16,-3 1-5 0,0 0-6 15,4 2-16-15,-1-2-9 0,2 3-3 0,2 3-8 16,4 2 1-16,1 1-4 0,0 5-5 16,-3 0 1-16,-3 1 6 0,0 2 2 15,-4 1 2-15,-3-1 2 0,-3 1-5 16,0-2-6-16,-4-1-8 0,-2 0-10 15,0 3 0-15,-6-3 2 0,1-2 4 16,-4-1 8-16,-3-5 5 0,0-1 6 16,-1-4 5-16,0-3 3 0,4-3 0 15,-2-5 0-15,-3-4 3 0,2-3 2 0,-3-2 1 16,1-5 3-16,3-4-3 0,7 3 1 16,3 4 3-16,4 6 11 0,5 6 18 15,3 3 15-15,3 3 10 0,2 0-6 0,-3 3-11 16,6-2-26-16,-2 3-10 0,6 2-6 15,3 4-9-15,-1 3-1 0,5 5-9 16,1 8-6-16,-2 8 3 0,1 8 9 16,-4 4 3-16,-5 0 4 0,-2 2 7 15,-7-7-18-15,-2-2-26 0,-4-6-31 0,-5-4-45 16,-5-5-20-16,-7 0 287 0,-5-3-142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7:21:11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11509 12258 1381 0,'18'26'189'16,"-18"-26"-179"-16,-2-3-1 16,-13-20-20-16,14 23 4 0,-1 0 1 0,-3 0 2 15,-3 0 4-15,-6 1-1 0,-6 0 3 16,-4 0 6-16,-11 4 1 0,-9 0 9 15,-12 1 4-15,-15 1-1 0,0-1 0 16,-6-1-3-16,4-1-7 0,0 2-1 16,-5-2-2-16,-3 1-5 0,-4-2 0 15,2 0 0-15,6 1-2 0,9-3 0 0,3 0 0 16,4-1 0-16,-3 0 1 16,-6 1 1-16,3-1-2 0,-2 2 2 15,6-2 3-15,8 0-8 0,6-3-19 0,6-1-19 16,6-2-25-16,7 1-8 0,6-1-4 15,9 0-3-15,6 0-7 0,5-1-14 16,3-5 55-16</inkml:trace>
  <inkml:trace contextRef="#ctx0" brushRef="#br0" timeOffset="285.64">10177 11941 1425 0,'18'24'83'16,"-192"109"-20"15,91-102 16-31,16 7-31 0,1-6-4 0,7-6-30 16,6-2-14-16,1-3-5 0,5 0 2 16,8 2 2-16,6-4-1 0,5-1 2 15,4-3 0-15,5-2-2 0,7-3-1 16,9-2-4-16,0-1-7 0,6-3 0 15,5 2 6-15,6 2 8 0,13 4 7 16,9 6 4-16,15 1-3 0,8 5-4 0,6-4 0 16,5 0-5-16,-6 0-9 0,-5 2-23 15,-4-3-43-15,-1 1 306 0,9 5-193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7:21:17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30599 6057 580 0,'0'0'24'0,"0"3"7"0,0-2-21 0,-1 0-6 31,1-1 5-31,0-1 3 0,1 0 3 0,-1 1 2 0,0 0 3 0,0 0 9 16,0 0 8-16,0 0 6 0,0 0 4 15,0 0-3-15,0 0-4 0,0 0-6 16,0 1-5 0,0 0-5-16,0-1-4 0,0 0-6 0,0 0-2 0,0 0 1 15,0 0-2-15,0 0 3 0,0 0 2 0,0 0-2 31,0 1 4-31,-1-1-1 0,-3 1-3 0,2 1-2 0,-2-2-4 0,-3 0-2 16,1 0-1 0,-3 0 2-16,-1 3-2 0,-1-2 0 0,1 0 0 0,-1 0-2 15,0 0 0-15,0 1 1 0,-3-2-2 0,0-3 0 32,0 2 1-32,-2 1-2 0,3 0 0 0,-3 1 2 0,2-1-2 0,-2 0 1 15,-3 0 1 1,0 0-1-16,-6 0 0 15,-1 3 0-15,-2-3-1 0,-2 2-1 16,-1-2 2-16,1 0-2 0,3 1 1 16,0 0 12-16,0 2 5 0,1-3 3 15,-2 2 2-15,-1-2-11 0,-1 0-5 16,-1 0-1-16,1 2-1 0,2-2-1 0,0 0 1 16,-6 0-3-16,1 0 2 0,-7 1 0 15,0 0-2-15,-2 0 3 0,3 0 3 16,1 0 2-16,2 3 0 0,1-3 1 15,-4 0-5-15,3 0 0 0,-2-2 2 16,1-1-2-16,-3-2 3 0,-1 2-1 0,-8 0-2 16,-5 1-1-16,2-1-1 0,-1 2-1 15,3 0-1-15,6 0 0 0,-1 0-2 16,2 0 2-16,1 2-1 0,-3-1-1 16,-4 2 1-16,-13-2 0 0,0-1-1 15,-2 4 0-15,4-3 2 0,5 1-1 0,1-2 0 16,1 0 1-16,-1 0 0 0,-5 0 12 15,-8 0 6-15,-2 0 2 0,1 1-1 16,5-1-9-16,5 3-6 0,2-3-1 16,2 0-1-16,-6 2-2 0,-7-2 5 15,-6 0 1-15,-2 0-2 0,5 1 3 0,6 0-5 16,7 1-3-16,1 2 3 16,-2-2-2-16,-3 2-1 0,-10-1 2 15,-2-1 6-15,-4-1 4 0,7 0 2 16,8 3-1-16,-1 0-6 0,-7-1-5 0,-4 2 1 15,-4-1-1-15,-2-3 0 0,5 4 1 16,5-3-3-16,3 0 0 0,-6 0 3 16,-7-2 2-16,-3 0 2 0,-3 0 6 15,7 2 3-15,6-2 1 0,2 2 0 16,-8-2-7-16,-7 0-3 0,-1 2-2 0,2-1-3 16,9 3 3-16,4-3 0 0,-2-1-3 15,-11 2 2-15,0-2-2 0,-1 1-1 16,2 2 1-16,13-1 0 0,4-1-1 15,-4-1-2-15,-6 0 2 0,-2 0-1 16,-5-3 3-16,6 1 4 16,7 2 0-16,3 0-1 0,-6-1 0 0,-9-1-3 0,-3-2 1 15,-6-1 1-15,10 3-2 0,5-4 1 16,-4-1 0-16,-10 0-2 0,0 0 1 16,-4 2 0-16,2-1 0 0,10 0-1 15,-12-2-1-15,-4-2 0 0,3 2-1 16,-6 0 2-16,11 4-2 0,0-2 0 15,-9 1 1-15,0 1-2 0,-5 1 1 16,6-1 1-16,7 2-3 0,-2 1 1 16,-4 1 1-16,-2 0-1 0,4 1 0 15,2-1 3-15,-4 0-2 0,-5 0 3 16,-3-1-1-16,-3-1 0 0,9 0 0 0,-1-3-1 16,-10 1 3-16,0-2 6 0,-5-2 3 15,6 0-1-15,-2 0-2 0,-2 1-7 16,-2 0-1-16,-3-1 0 0,11 1 2 0,-9 1 0 15,1 0 0-15,-2 0 2 0,-1 0-3 16,1 1 2-16,4 1-2 0,-3-1-2 16,2 3 0-16,9-2 0 0,-11 2-2 15,1 0 1-15,0 1 0 0,1-3-1 16,11 2 0-16,-5 0 2 0,0 1-2 16,-2 1 3-16,6-2 0 0,8 2-2 15,-12-2 2-15,0 1 0 0,-4 0-2 0,2 0 2 16,5-1 1-16,-6 0-3 0,-3-2 2 15,3 2-1-15,5-1-2 16,-5 1 2-16,0 1 1 0,-10-2-1 0,3 0 1 16,5 0 1-16,-6 0-3 0,4 0 2 15,3 2 6-15,4 1-1 0,3 0 2 16,0 0 0-16,-6 1-6 0,2 1 0 16,9 0-1-16,1 2-1 0,0-1-1 15,-2 1 1-15,1 2-1 0,7 0 0 0,8 0 1 16,-1 1-1-16,4 0 0 0,-6 2 0 15,0 0 0-15,9-4 0 0,3 1 0 16,3 0-1-16,-4-2 1 16,2 1 0-16,-5-1 1 0,4-1-1 0,5 1 1 15,1-2 0-15,4-1 0 0,-5 0 2 16,1 0-1-16,0-1 2 0,6 2 2 0,9 0-3 16,5-2 0-16,4 1 0 0,3 0-2 15,3 0 0-15,2 1 0 0,4 0-1 16,-5 0 0-16,3-2 1 0,1 1-1 15,5-1 0-15,6 2 1 0,3-1-1 16,2 0 2-16,-1-1 0 0,4 0-1 16,2 0 1-16,2 0 1 0,2 0-1 15,3 0 0-15,2 2 0 0,0-2-1 16,1 2-2-16,0-2 1 0,0-2-1 0,1 0 0 16,-1 2 0-16,1-1-1 15,4 1-13-15,-1 0-23 0,0 0-28 16,1-1-28-16,0 0-19 0,0 0-24 0,0-5-5 15,1-4 6-15,5-19 64 0</inkml:trace>
  <inkml:trace contextRef="#ctx0" brushRef="#br0" timeOffset="3155.24">22184 1347 1067 0,'0'1'74'0,"0"0"101"0,-2 0-182 15,1 1-11 1,1-2 4-16,0 2 4 15,0 0 1-15,-1 6-1 0,-1 3 4 16,-1 3 2-16,-2 6-1 0,1 1 2 0,-2 4 2 16,0 2 1-16,1 3 4 0,-2 2 3 15,-1 1 1-15,-1 7-1 0,-1 2 1 16,1 9-2-16,-1 6 6 0,1 7 3 16,2 4-2-16,0 1 0 0,1 1-4 15,1 3-1-15,-1 5 11 0,0 8 3 16,3 6-2-16,-1 3-1 0,-3 2-11 15,4-2-4-15,-4 1 0 0,1-1-1 16,1-3-3-16,-3 3 1 0,0 1-1 0,0 3 11 16,0 2 9-16,-3 2 3 0,2 1 12 15,-3-3-8-15,2 0-5 0,0 1-3 16,3 1-10-16,0 1-3 0,-3 3-3 16,4-2 1-16,-6 5 1 0,4 5 0 0,3-2 14 15,-3 2 7-15,3-2-2 0,1-4 1 16,-2 1-13-16,-2-1-8 0,-2-4 0 15,0 0 0-15,0 1-3 0,0-4 1 16,-1 2 2-16,-4-1-1 0,2-1 1 16,0 0 3-16,1-3 1 0,3 1 2 15,-2 4 3-15,0 4-6 0,0 8-1 0,2 2-4 16,4 0 0-16,3-1 3 0,2 0 3 16,1 5-1-16,1 0-2 0,1 1-2 15,2 0 0-15,0-3 7 16,2-1 4-16,-1 0 0 0,-2-1-4 0,-1-5-3 15,-1 2-4-15,0 0-1 0,-2-5 3 16,2 4 1-16,-2 1-1 0,0 1 1 16,0 3-3-16,0-1-1 0,0-4 0 15,0 0-1-15,3-3 0 0,-1-1 1 16,-1 2-2-16,1 2 0 0,-2 4 1 0,2 2-1 16,0 1 0-16,1-4 2 0,1 1-2 15,1 0 2-15,1 0-1 0,-2 1-1 16,-1 3 1-16,1 5-1 0,0 1 0 15,1 2 1-15,0-2 1 0,0 2-2 0,0 1 1 16,0 0 0-16,1 6-1 0,-1-3 1 16,2 2 0-16,-1-1 0 0,-3 0-1 15,0 0 1-15,-3 3-1 0,5 5 1 16,-4-4 0-16,-2 3 0 0,-1 0 0 16,-4 1 0-16,1 2 1 0,0-4 12 15,-3 1 3-15,-2-3-1 0,0 2 2 0,1 0-11 16,1 3-5-16,-1 0 2 15,3 4-2-15,1 1-1 0,0 6 1 16,3 1 0-16,0 2-1 0,2-3 1 16,2 3 2-16,1-1-2 0,2-5 0 15,0 10 13-15,2-11 3 0,0-7 9 16,1 1 0-16,-3-6-11 0,0-4-7 0,-3-5-7 16,0-4 2-16,-2-8 4 0,0-7 1 15,0-4-1-15,-2-11-4 0,0-10-2 0,0-11-1 16,-2-10 5-16,1-10 1 0,2-9-1 15,-3-9-1-15,3-7-4 0,0-9-2 16,-1-6-4-16,0-5-4 0,2-5-13 16,0-1-9-16,0-4-8 0,0 0-12 0,0 0-9 15,0 0-9-15,-3-4-4 0,3 2 4 16,-1-4 9-16,0-3 14 0,-2-3 11 16,-2-8 14-16,5-13 10 0,1-7 8 15,4-16 1-15,2-12-3 0,4-10-4 16,2-16-6-16,3-20-10 0,3-16-6 15,2-14-8-15,0-25-16 0,0-8-7 0,4-14-5 16,-4-18-60-16,3-6-110 16,-3-17 141-16</inkml:trace>
  <inkml:trace contextRef="#ctx0" brushRef="#br0" timeOffset="9952.96">13359 5838 1177 0,'1'0'28'16,"0"2"-14"-16,-1-2-3 0,1 0 3 15,3 0 5-15,3 0-2 0,7 0-8 16,6 2-3-16,6 1-4 0,4 2 0 16,4 3 3-16,3-1 2 0,5-1 5 15,5 2 2-15,10 0-2 0,4-2 0 16,11 1 1-16,9-1 0 0,-3-3 7 15,4-1 4-15,-3 0-3 0,2-2 0 16,12-2-6-16,10 2-7 0,4-3-3 16,1 1-2-16,1 1-1 0,7 0-1 0,5 1 2 15,0 0-3-15,1 1 1 0,-1 0 0 16,2 0-1-16,1 0 1 0,-1 0 1 16,0-1-2-16,2 2 0 0,2-2 1 15,1 2-1-15,-4-2 0 0,2 0 2 16,3 0-2-16,-4 0 0 0,3 0 2 15,-4 1-2-15,0 0 0 0,-4 1 2 0,-4 1-2 16,-4-1 0-16,4-1 2 0,0 1-2 16,-2 2 0-16,-12 1 0 0,-2 1 5 15,3 3 11-15,0-4 3 0,-2 2 5 0,-6 1-4 16,-6 0-5-16,6-1 0 0,3 2-2 16,-8-4 0-16,1 1-2 0,-8-2 3 15,-1 1 5-15,7-3-2 0,1 0-1 16,-3-1-6-16,-5 1-7 0,-4 0-2 15,-3-2 1-15,6 0-2 0,0 0 1 16,-5-2 2-16,-7-1-1 16,-3 2 1-16,-2 0 0 0,3 1-2 0,7 0 0 0,2 1 0 15,-1 0-1 1,-4-1 0-16,-6 5 1 0,-7-5 0 0,-4 2 0 0,4 1 2 16,6-1-3-16,7-2 2 0,2 2 1 15,-2-2-3-15,-7 0 3 16,-7 1-2-16,-1 0-1 0,5 0 0 15,5 1 1-15,6 1-1 0,7-1 0 16,-2 1 0-16,-1 3 0 0,-15-1 2 0,-7 0 0 16,-9-2-1-16,-1-2 0 0,-1 1 2 15,2 1-4 1,2-1 1-16,-3 0 16 0,-5 0 9 0,-6-2 7 0,-10-2 1 0,-3 2-16 16,-2 0-9-16,-6 0-2 0,-2 0 2 15,-5-1 6-15,0 1 6 0,0 0-1 0,-5 0-2 16,1 0-1-16,4 0 0 0,-5 0 3 15,1 0 5-15,0 0 2 0,-1 0-5 16,0 0-5 0,0 0-12-16,0 0-7 0,0 0-2 0,-1 1-4 0,1 3 1 0,-2 1 0 31,2 3-1-31,-2 6 3 0,-4-1 3 16,2 9-1-16,-3 2 4 0,0 4 1 15,-1 4-2-15,0-1 2 0,2 4 0 16,-3 1 0-16,3 4 0 0,-2 2 1 15,2 3-2-15,4 6 0 0,-2 2 2 0,4 4-3 16,0 5 1-16,0 4-1 16,4 1-1-16,3 4 2 0,2-2 0 15,0 4 0-15,-1 0 0 0,-1 5 1 16,-3 1-1-16,2-1 0 0,0 5 2 0,0 2-2 16,1-1-1-16,-4 1 2 0,3 2-1 15,-2 3 0-15,-2 2 0 0,5 5 0 16,-2 4 0-16,4 2 2 0,0 1-2 15,-1 3 1-15,-2 1 1 0,-2 3-2 0,2-1 2 16,0-1 0-16,0-1-2 0,-3-2 0 16,3 1 2-16,-1-1-2 0,-1 1 0 15,-1-1 0-15,-2 0 0 0,0 0 0 16,1 1 1-16,1-1-1 0,-1-3 0 0,-1 1 1 16,2 2-1-16,1 3 0 0,1 2 1 15,1-1-1-15,-3-3 0 0,2 2 2 16,-2 1-2-16,3 2 1 0,0 6 1 15,-2-2-2-15,0 3 0 0,0-1 2 16,-1-2-2-16,1-1 1 0,-1 0 2 0,0-1-3 16,0 1 0-16,-1-3 2 0,0-2-2 15,-1-1 0-15,1 2 0 0,-2 3 0 16,2-3 0-16,-4 1 1 0,-1-3-3 16,0-3 10-16,-2 0 2 0,0-3 0 15,-1 1 2-15,-1 5-9 16,-1 1-2-16,1-1 0 0,-2-2 2 0,1-1-2 15,0 1 1-15,0 5 0 0,-2 4-2 16,1 2 1-16,0 3 0 0,0 0 0 16,4-2 3-16,1 1 4 0,2-4 0 0,-3-1 0 15,2 2-2-15,-4 0-4 16,3 0-1-16,-1-1 1 0,-1 5-1 0,2 1-1 16,1 1 1-16,-1 0-1 0,-1-2 3 15,1-5 3-15,0-1-1 0,-3-1-1 16,5 2 0-16,-6 2-4 0,-1-2 0 0,2-8 1 15,0-3-1-15,0-3 4 16,3-3 3-16,-1-6-2 0,0-6 1 0,-2-6-1 16,2-6-4-16,1-3 2 0,-2-6-1 15,3-5 0-15,2-12 0 0,-1-9 0 0,1-11 1 16,1-10 3-16,-1-8 1 0,-1-4-1 16,3-5-7-16,-1 0-7 0,1-2-8 15,-1 0-10-15,0 0 4 0,0 0-5 16,0-1-4-16,0 0-2 0,1 0-5 15,1-5 3-15,-2 6 6 0,2-3-1 16,-3-3-5-16,-2-4 1 16,1-10 3-16,-3-15 14 0,1-20 12 0,-2-18 3 15,2-16 2-15,-7-13 3 0,2-11-6 16,-2-17-10-16,-5-16-9 16,3-20-39-16,-2-23-29 0,-1-23-21 0,1-27 47 15</inkml:trace>
  <inkml:trace contextRef="#ctx0" brushRef="#br0" timeOffset="12949.34">22023 5889 1243 0,'25'0'65'0,"98"19"-62"16,-274-34 3-1,148 15 12-15,3 0-7 16,0 0-1-16,0 0 3 0,0 0 8 16,0 0 9-16,1 2 4 0,-1-2 3 15,0 0 1-15,0 0 0 0,0 0 2 16,0 0 5-16,0 0 0 0,0 0 1 0,0 0-3 15,0 0-11-15,0 0-6 0,0 0-2 16,0 0-5-16,3 0-2 0,-3 0-1 16,0 0-5-16,3 2-4 0,-2-2-3 15,4 2-3-15,-1-1-1 0,0 3-3 16,1 1-3-16,2 2-1 0,-1 3-1 0,1 4-3 16,0 2 1-16,0 3 1 0,-2 5 0 15,-1 4 3-15,-2 2 4 0,-2 0-2 16,-1 0 2-16,-1-2-1 15,-4-4-1-15,-2-4-2 0,0 0 0 16,-4-4-1-16,-3 0-2 0,-3-5 3 0,-7-2 0 16,-8-4 2-16,-4-5 4 0,-7-3 0 15,-5-8 1-15,3 0 1 0,2-7-2 16,8 0 3-16,10 1 1 0,6-1 0 0,6 2 5 16,5 1 4-16,4 5 5 15,1 1 13-15,3 1 7 0,1 1 5 0,0-2 2 16,3 2-4-16,0-2-8 0,3-2-6 15,3-1-7-15,3-4-9 0,4 1 0 16,4 3 2-16,1 0-3 0,8 1-5 16,3 1-5-16,8 3-5 0,5-1-1 0,-4 5 6 15,-4 2 0-15,-8 1 2 0,-4 3 0 16,-5 0-4-16,1 3-2 0,-2 0-2 16,-2 2-3-16,-1 2 0 0,-2 3 0 15,1 2-2-15,-1 6 0 16,-4 3 0-16,-3 0-3 0,-2 2-1 0,-3-1-1 0,-2-3-3 15,-3-1-2-15,-2-7-2 0,0-5-6 16,-2 0 2-16,-1-4 5 0,-1 1 4 16,-2-6 7-16,-3 0 5 15,0-5 2-15,-2-3 4 0,-2-1 2 0,2-4 1 16,-2-3 4-16,3-1 2 16,4-3 3-16,2 2 4 0,3 4 7 15,6 0 6-15,0 3 9 0,1 1 9 0,1-1 0 16,1 2-4-16,1-1-8 15,3 2-7-15,2 0-8 0,5-1-2 0,4 0-9 0,6 0-8 16,4 1-3-16,0 3-3 0,0 2 3 16,-3 3 3-16,-5 1-1 0,-3 1 0 15,1 4-1 1,-4 2-5-16,2 1 1 0,-5 2-4 0,-3 0-3 0,-1 3 0 16,-5 0-2-16,-2 8-8 0,-4-1-1 0,-5 6 1 15,-7 0-2-15,-1-4 5 0,-2 0 2 16,-2-5-3-16,-2-1 2 0,-4-5 3 15,-1-4-1-15,0-4 5 0,1-4 6 16,4-6 2-16,-1-3 3 16,2-3 2-16,-2-3 1 0,3-2 2 0,5 4 0 0,1-1 3 15,6 2 5-15,6 4 9 0,-1-1 9 16,4 1 7 0,1 4 10-16,-1-2-2 0,-1 3-3 0,1 3-8 0,2-4-14 15,3 3-8 1,0-4-2-16,2 0-4 0,6 1-3 0,-1-3-4 0,9 1-4 15,-4 3-1-15,-2 1 1 0,4 2 0 16,-3 2 0-16,-1 2-2 0,-4 1-2 16,-1 0-1-16,0 2-1 0,-1 1-3 15,-1 2 1-15,-4-2 0 0,-2 3-5 16,-2-1-7 0,0 4-11-16,-4 2-8 0,0-1-6 0,-3 0 0 0,-4-3 6 15,1 1 8 1,-4-7 6-16,1 0 3 0,-2-3 3 0,-2-3 3 15,2-2 7-15,-3-5 6 0,-3-4 5 16,0-2 0-16,-3-8 1 0,0-2 1 16,-1-4 0-16,3 0 1 0,2 1 4 15,4 1 1-15,2-1 5 0,6 6 9 0,4 3 10 16,4 6 9-16,1 6 10 16,1-1 0-16,0 3-11 0,2-1-12 0,1 3-10 15,4 0-4-15,1 0-2 0,4-1 0 16,3 2-6-16,4 0-3 0,7 4-5 15,0 3-2-15,0 2 2 0,-6 0-1 0,-2 2 4 16,-3 3-1-16,-7-4-2 0,2 4-1 16,-6-4 1-16,-2-1-3 0,1-2 0 15,-5 0-4-15,2-2-10 16,-2-1-8-16,0-3-13 0,-1 0-6 0,-5 0 5 16,4 1 4-16,-2-2 7 0,0 2 6 15,1-5 1-15,-3-1 6 0,-2-5 8 16,-1-6 6-16,-4-2 1 0,2-2 3 15,1-2 1-15,-4-2 0 0,4 2 3 16,-1 1-1-16,-1 3-1 0,8 6 2 0,2 2 4 16,2 3 4-16,1 6 3 0,0-3 1 15,1 3-13-15,-2 1-20 0,0-1-7 16,1 1-11-16,4 0-15 0,14 1 638 16,15 4-438-16</inkml:trace>
  <inkml:trace contextRef="#ctx0" brushRef="#br0" timeOffset="19010.66">9406 14770 1151 0,'0'0'30'0,"-1"0"-14"0,1 0-17 16,0 0-6-16,0 0 2 0,1 0 2 15,-1 0-2-15,-1 0-1 0,1 0 1 16,-3 3-5-16,-2-1 7 0,-3 1 11 0,-3-1 5 15,-2 0 8-15,1 2-1 0,-5-1-5 16,-1 1 1-16,-2-1 5 0,-3 3-2 16,-1-2-1-16,-4 2-3 15,-4 0-7-15,-6-2-2 0,-5 3 1 0,-1 0 3 0,0 0 4 16,-2-1 1-16,-5 0-4 0,-3 0-2 16,-4-1-3-16,-7 0-1 0,-2-1 4 15,-7-2 0-15,0-1 0 0,-2-1 1 16,1 0-1-16,3-2 1 15,-4-1 0-15,-6-1 0 0,0 1-3 0,-2-2-1 16,-3-1 0-16,4 0-1 0,1-1 6 16,-7 2 3-16,1-2-1 0,-3 0-1 15,-1 0-2-15,6 2-7 0,-5-3 0 16,-1 2 1-16,-6 2-3 0,-3 0 2 16,4 1 0-16,6 1-3 0,-3 0 2 15,2 2 0-15,-2 0-2 0,-2 0 4 0,9 2 0 16,4 1-1-16,-1 1 1 0,0-1-1 15,-3 1-2-15,-3 0 1 0,5 0 3 16,4 1-1-16,-1-4 3 0,-1 2 2 0,-5 0-1 16,4-1 0-16,4 1 2 0,6-1-3 15,3 2-2-15,-1-2 0 0,-1 1-3 16,0 0 2-16,2 1 13 0,3 0 1 16,-2-1 3-16,5-1 2 0,-1 0-14 15,-1 1-2-15,-3 0-3 0,-2-1-3 16,0-1-1-16,0-1 2 0,4 0-2 0,0-1 0 15,-1-2 0-15,-5 1 0 0,2 2 0 16,0 0 0-16,4-1 0 0,8-2 0 16,0 2 1-16,2-1-1 15,-3 0 1-15,-3 2-1 0,1 0 0 0,-3 0 0 16,1 0 1-16,2-3-1 0,-6 0 1 16,4 0 1-16,-1-2-2 15,-2 2 0-15,-2-2 0 0,-3 2 0 0,4 2 0 16,3-3 1-16,3 2-1 0,1 0 0 15,2 1 1-15,-3 1-1 0,1 0-2 0,-2 0 2 16,1-2-1-16,3 0 1 0,-4 1 2 16,3-1-2-16,-6 0 0 0,-3 0 0 15,-2 0-1-15,1 0 0 0,3 0 1 16,4 1-3-16,9-1 3 0,-3-1 0 0,7 2-2 16,-2-1 2-16,-2 1 0 0,2-1-2 15,0 2 2-15,7-2 0 0,5 1 0 16,7 0 0-1,7 1 2-15,3-1-3 0,8 1 2 0,0-1-1 0,4 0-4 0,1-1 1 16,5 2-1-16,-1-1-3 0,2-1 3 16,3 1-1-16,2 1-1 0,0-1 1 31,0 0 3-31,-2-5 0 0,2 2 3 0,0-1 4 16,0 0-1-16,-1-2 3 0,0-2 1 0,1-4-3 15,1-1 0-15,1-4 0 16,0-5-4-16,-2-4 0 0,0 0 0 0,0 1-1 0,-1-3 1 0,1 5 1 15,0 0-2 1,4-1 1-16,-3-2 2 0,1-3-2 16,-1-1-1-16,0-2-2 0,1 1-10 15,-2 0 0-15,0 3 0 0,0 3 3 0,-3 5 8 16,4 3 2 0,-1 2 0-16,0 1 0 0,1-1 1 15,0 0-2-15,1-2 1 0,-2 4-2 16,1 0-9-16,-1 4 2 0,0 2 3 0,0 3 2 15,0 0 7-15,0 1 2 0,3 0-4 16,0 3 0-16,0-1-1 0,-3 2-2 16,1 0-1-16,-1 0 1 0,2-6-3 15,0 5 1-15,-1-1 1 0,4 2-3 16,-1-2 1-16,1-1 2 0,-1 1-2 0,0 1 1 16,3 0 1-16,-1-3-1 0,2 0 0 15,1-3 3-15,-1 2-3 0,1 1 2 16,2-1 0-16,2 1-1 0,3-1 0 15,-1 1 2-15,2-1-7 0,5 2-1 16,3-1 2-16,3 1-1 0,8-2 6 0,0 1 2 16,1 1-2-16,1 0 0 0,-4 2 1 15,0-1 0-15,0-2 0 16,1 1 0-16,2-1 0 0,3 2 0 0,-3-1 1 16,2-1-1-16,3 1 0 0,-5-1 0 15,6 1-1-15,1-1 0 0,0 0 1 16,2 2 0-16,-2-1 0 0,0 1 1 15,1 2-1-15,-6-3-2 0,0 2 2 16,1 0-1-16,1-1 0 0,6 0 1 16,4 2 0-16,2-1 0 0,-3-1 1 0,0 2-1 15,-2-1 0-15,-1-1 0 0,1 2 0 16,-1-2 1-16,3 2 0 16,0-2-1-16,5 0 0 0,3 1 0 0,-1 0 0 15,0 0 0-15,1 0 0 0,-3 0 0 16,-3 1 1-16,0 0 2 0,-1 1 0 15,1 0 0-15,5 0 0 0,2 1 0 0,-4 0-2 16,1 0 1-16,-4-1-1 0,-4-1 0 16,6 1 1-16,-3 0-2 0,-2 1 0 15,8 1 2-15,5-1-2 0,1-1 0 0,2 1 1 16,-4 2-1-16,-3-1 0 0,0 3 2 16,-1-2-2-16,5 1 0 0,1-1 1 15,3-2-1-15,-3 3 0 0,-2-4 1 16,-1 1-1-16,2 4 3 0,2-4 1 15,1 3-2-15,6-2 1 0,1 1 1 16,-4 0-2-16,-1-3 2 0,-4 0 1 16,-4 0-2-16,4 3-1 0,0-4 1 15,3 1-3-15,2 1 0 0,-3-1 2 16,0 1-1-16,-4-1 0 0,-2-1 1 16,5 3-2-16,0-3 0 0,3 3 2 15,6-1-1-15,-4 1 1 0,-3-2 2 16,-3-1-4-16,-4 0 5 0,5 0 0 15,5 0-1-15,5 4 2 0,3-2-3 0,-6-1-2 16,-6 1-1-16,-8-4 2 0,-8 0-2 16,2 0 3-16,1-1 1 0,4 2-3 15,5-1 0-15,3 1 1 0,-1 1-2 0,-7 0 0 16,-5 0 3-16,-3-2-3 0,-4-1 3 16,5 0-1-16,-2 2-2 0,3 0 1 15,4 1 0-15,1 0 0 0,3 0 1 16,-2 0 0-16,-3 0-1 15,-1 0-1-15,-5-1 1 0,2 1-1 0,2 0 1 0,-2-3 0 16,5 3-1-16,0 0-1 0,-2 0 2 16,-3 0-1-16,-4 0 0 0,-1 2 2 15,-4-2-3-15,3 0 2 0,3 0 0 16,-1 0-2-16,6 1 2 0,-1-1 0 16,0 0-2-16,-2 1 1 15,-5-1 1-15,-2 1-1 0,-2-1 0 0,3 0 0 16,1 0 0-16,-2-2-1 0,-4 2 1 15,-2-1 0-15,-5 1-1 0,2 0 1 16,2-2 0-16,0 2 0 16,5-3 1-16,1 2-1 0,2-1 0 0,-4 0 1 0,-5 0-1 15,2 0 0-15,-2 0 1 0,-2 3-1 16,1-1 0 0,-2 0 2-16,2 0-3 0,1-2 1 0,9 2 1 0,5 0-1 15,3 1 1-15,4 1 1 0,0 0-2 0,-4 1 1 16,-2 0 1-16,1 1-1 0,0-1 0 15,2 3-2-15,2-1-4 0,6 6-1 16,1 0 0-16,-5 0 0 0,-6-2 4 16,-13-2 2-16,-8-2-1 15,-3 1 1-15,-3-3 0 0,-4 2 0 0,0 0-1 0,-5-1 1 16,-5-1 0-16,-1-1 2 0,-5 2 3 31,-1-1-1-31,0 1 0 0,-1 2-2 0,-2 1-3 16,-1 2-3-16,-2 2 1 0,0 1-2 15,-1 0 2-15,3 2 2 0,-2-1-1 0,1 0 2 0,-1-2 0 16,-1 3 0-16,-1-3 0 16,2 1 2-16,1 0-2 0,0 2 0 15,3-1 0-15,-1 1-2 0,2 3-1 0,-1 2 1 16,1 1-2 0,1 1 2-16,2 0 1 0,1-1-1 15,-3 1 2-15,0 1 0 0,0-6-2 16,0-1 2-16,1 0 2 0,2-5-2 15,-1 1 0-15,-1-2 1 0,-1 0-1 0,1 0 0 16,-2-2 2-16,0-2-2 0,-2 1 1 16,1-1 2-16,0 0 0 0,0-1 1 15,-2-1 3-15,-1 0-1 0,1 2 1 16,-2-2 2-16,1 1-2 0,-3-1 1 0,1 1 0 16,0 0-3-16,-1 1 0 0,-3-2 0 15,3 1-4-15,-2 1 1 0,-1-1-2 16,2 1 0-16,-4 0 0 0,-4 1 5 15,-3-2-2-15,-2 2 7 0,-4 0 2 16,-3-3-1-16,-1 1 3 0,-3 0-2 16,1-3-4-16,1 1 2 0,2-1 0 0,-2-1-1 15,1 0 1-15,-1 0 1 0,0-1-2 16,-2-1-1-16,2 1-1 16,1-1-2-16,-2-1-1 0,2 2 1 0,0-1-3 15,-2 2 0-15,3 0 1 0,-3 0-3 16,-2 1 1-16,4 1 0 0,2 1-1 15,4-1 0-15,0-1 1 0,0 2-1 16,-1-2 0-16,4 3 1 0,3-3-1 16,3 0 0-16,3 1 0 0,4-1 0 15,-1 1 0-15,-1-1 2 0,1-1-1 0,1 0 1 16,6 0 0-16,0 0-1 0,0 0 1 16,-1 0 1-16,1 2-1 0,0-2 1 15,0 0 0-15,0 0 0 0,0 0-1 16,0 0-1-16,-2 1-7 0,3-1-9 15,0 0-12-15,0 0-11 0,0 0-11 0,2 0-11 16,-2 0-17-16,0 0-24 0,0 1 10 16,0 1 38-16</inkml:trace>
  <inkml:trace contextRef="#ctx0" brushRef="#br0" timeOffset="23134.3">10452 13070 1131 0,'0'0'31'0,"0"0"-6"0,-1 0-12 16,0 0-3-16,1 1 1 0,-1-1-1 15,0 0-6-15,-2 0 0 0,-3 1 3 0,-1 1-1 16,-3 1 1-16,-6 2 2 0,-2 1 1 16,-9-3 0-16,-1 4 0 0,-8-3-4 15,-7 3-2-15,-6-1-1 0,-5-1-2 16,0 3 0-16,3 0 1 0,3-1-1 16,1 0 0-16,-1-2 1 0,4 1-2 15,1-2 0-15,9 2-1 0,2-2-6 16,3 1-6-16,6 1-8 0,1-2-9 15,3 3-12-15,4-5-8 0,1 1-73 16,4 0-67-16,3 0 105 0</inkml:trace>
  <inkml:trace contextRef="#ctx0" brushRef="#br0" timeOffset="23481.72">9857 12935 1444 0,'0'0'46'0,"-1"2"-8"16,-4 4-27-16,-3 5-19 0,-4 6 6 0,-5 2 0 16,-6 4 4-16,-4-2 1 0,-5 0-3 15,0-1-2-15,-1-3-1 16,-2-1-4-16,5-4 3 0,4-1 3 0,8-4 0 15,6 0 1-15,3-2 3 0,2 1-2 16,1-1 0-16,3-2-1 0,2 1-3 16,1-2-4-16,0 1-2 0,1 3-5 15,5-2-2-15,2 4-1 16,6 6-3-16,9 4 4 0,7 4 6 0,5 3 3 16,2-3 5-16,-2-2 3 0,-7 0 0 0,-4-2 1 15,0-2 3-15,-8-2-5 0,-2 0-13 16,2 0-22-16,-1 1 598 15,3 3-425-15</inkml:trace>
  <inkml:trace contextRef="#ctx0" brushRef="#br0" timeOffset="26138.02">24556 6553 922 0,'8'-2'16'16,"-6"-5"-28"-16,6 0-110 0,-6-2 2 15,5 1 38-15,2 1 80 0,-4-2 20 16,2 3-32-16,-1-2-75 0,0 0-28 0,0 2 0 16,2 0 46-16,-3 3 105 0,2-1 65 15,-3 2 29-15,-3 1 12 0,0-3-31 16,0 2-27-16,2-1-6 0,1 1 0 15,-4 2 5-15,1-2-2 0,0 1-7 16,-1 0-3-16,0 0-5 0,0 0-6 16,1-3-8-16,-1 0-10 0,0 0-11 15,1-1-7-15,-1 0-5 0,6-2-3 16,-4-2 4-16,-1 0 1 0,2-2-1 0,0-1 0 16,2 0 9-16,1 0-2 15,2-3 2-15,2-1 3 0,1-2-3 16,5 2 7-16,0-1 3 0,0 0-3 0,2-1-14 15,2 2-9-15,0 2-9 16,2 2-2-16,3 2-1 0,2 2-3 16,-1 6-2-16,0 2 0 0,-1 3-3 0,0 4 1 15,-5 1-1-15,-2 2-3 0,-1 4 0 0,-6 1-2 16,3 4 1-16,-4 6 3 0,0 1 3 16,-3 2 0-16,-7-1 1 0,-2-3 2 15,-10-3 0-15,-1-3 4 0,-2-2-4 16,-4-5-3-16,-4-2 2 0,-1-5 0 0,-1-1 5 15,1-5 4-15,-1-2 2 0,1-5 0 16,0-3 2-16,0-5 3 0,3-1-1 16,-1-2 0-16,5 1 3 0,2-2 1 15,2 2 2 1,5 3 6-16,3 2 3 0,3 2 8 0,3 1 9 0,1 2 5 16,1 4-5-1,4-1-14-15,2-1-13 0,2 2-16 0,7-3-5 16,4 2-3-16,7 3-2 0,9 3 2 15,5 6 1-15,4 1 3 0,-4 6 4 0,-3 0 0 0,-7 0 1 16,-10 2-1-16,-5 1-4 16,-8 0-3-16,-4-3-2 15,-4 1-3-15,-1 2 0 0,-1 0 2 0,-3 1 3 0,-1 1 1 16,-7-4 2-16,1 0-5 0,-3-4-4 16,-4-1 2-16,2-4 1 0,-4-3 9 15,1-1 3-15,0-2 2 0,-2-5 0 16,0-1-1-16,1-3 2 0,-2-5 0 0,7-1 4 15,0-1 2-15,3 2 5 0,4-1 4 16,3 4 6-16,3 0 4 0,1 1 7 0,2 1-2 16,1 1 1-16,2 0-2 0,-1 2-11 31,2 1 1-31,1 0-6 0,-1 3-7 16,1 0-1-16,-1 2-8 0,-1 0-6 0,0 1-3 0,-1 0-2 0,0 0-3 15,-1 2-2 1,-1 1 1-16,2 1-2 15,-1 4 1-15,2 3 3 0,-2 3 1 0,0 1 1 16,1 1 0-16,-3-1-5 16,-1-2-2-16,-2-4 0 0,-3-2 1 15,2-3-8-15,-3-3-4 0,2 1 1 16,-3-2 3-16,0-3 14 0,0 0 10 0,-3-2 0 16,1 0 4-16,-1-3 1 0,0-1 4 15,2 0 2-15,1 0 1 0,3 1-1 16,2 1 4-16,2 2 4 0,0-2 5 15,2 3 7-15,0-1-6 0,3 1-7 0,0-2 1 16,3 0-7-16,5 0 5 0,1 0 0 16,2 2-8-16,4 1-4 0,-2 2-3 15,2 1-3-15,2 5-1 0,-7 0-1 16,3 4-7-16,-2 2-2 0,0 3 0 16,-3 3-1-16,-4 0 0 0,-1 4-1 0,-7-1-2 15,-1 0-4-15,0 0 3 0,-3-5 3 16,-4 0 3-16,0-2 3 0,-3-3-9 15,-3-1-2-15,-2-1 1 0,-4-4 2 16,0-1 13-16,-3-3 3 0,1-3 0 16,0 0-1-16,1-2 0 0,2-2-1 15,1-3 2-15,3 0 1 0,3-1 1 16,3-2 3-16,3 2 6 0,1 1 9 16,2 0 6-16,2 1 10 0,0 0 3 15,1 0-2-15,3-2-1 0,0 4-13 16,2 0-7-16,0 0-4 0,0 1-1 0,0 2 1 15,-1 0 0-15,0 4-9 0,-1-2-6 16,1 2-6-16,-2 0-4 0,1 0 0 16,-1 2-1-16,-1-2 0 0,2 3 0 15,-1 1 1-15,1 0-2 0,1 2-2 16,-4-2-2-16,1 1-5 0,-2 0-6 16,0 1-1-16,0-2 0 0,-2-1 7 0,0-1 5 15,-3-2-3-15,2 0 2 0,1 0 1 16,-3-2 1-16,0 0 11 0,-2-1 2 15,-3-3 1-15,-2 1 2 0,1-3 2 16,0-2 0-16,-1-4-1 0,0 0 2 0,-1-2-2 16,1-1 0-16,0 2 1 0,3-1-1 15,4 0 1-15,1 5 2 0,2 0 6 16,2 6 8-16,0 3 14 0,1 0-5 16,0 2 2-16,2 0-8 0,-1 2-21 0,1 1 1 15,3 1-14-15,3 3-1 0,2 1 4 16,1 4 4-16,2 1 4 0,-3-1 3 15,-3 0-17-15,-2-3-36 16,-3-6-39-16,-3-3-35 0,0 1 687 0,0-1-433 16</inkml:trace>
  <inkml:trace contextRef="#ctx0" brushRef="#br0" timeOffset="29544.68">22298 6177 1246 0,'-1'0'4'16,"1"1"-55"-16,-2 1-10 0,-1 2-4 15,0 2-22-15,-4 6-77 0,3-2-52 16,1 3 112-16</inkml:trace>
  <inkml:trace contextRef="#ctx0" brushRef="#br0" timeOffset="29781.56">21945 6168 1600 0,'0'0'-38'0,"2"0"-99"0,-2 2-66 0,-6-1-115 16,-1-1 191-16</inkml:trace>
  <inkml:trace contextRef="#ctx0" brushRef="#br0" timeOffset="29909.49">22108 6234 651 0,'-19'14'30'0</inkml:trace>
  <inkml:trace contextRef="#ctx0" brushRef="#br0" timeOffset="34066.44">21466 6373 1486 0,'22'0'43'16,"-12"0"-49"-1,21 0-6 1,-85 3 11-16,44-3 1 0,6 3 0 0,3-2 0 0,1 2 7 16,-2 1 2-16,0 0-1 0,1 2-1 0,-6 2-4 15,2 1-3-15,-2 4 4 0,-6 3 6 16,-1 5 1-16,-6 4 2 0,-1 5-4 15,-5 6-4-15,-3 4 8 0,-6 8 6 16,-1 1-1-16,0 2 2 16,-2 1-10-16,-1 1-6 0,-2 1-1 0,-2 5-2 0,2 1-1 15,-1 4 0-15,-4 2 2 0,-3 2-1 16,-4-6 1-16,3-5 0 0,0-4-2 16,9-5 1-1,4-5 1-15,8-4-2 0,4-3 2 16,6-3-1-16,3-5 0 0,0-3 1 15,1-5 1-15,2-6 0 0,3 0-1 16,2-7 2-16,4 0 0 0,3-2 1 0,1-5 7 0,-3 0-8 16,6-1-11-16,-3-1-15 0,1 2-33 0,2 2-11 15,-2-6 9-15,12-5 4 0,9-14 693 16,13-18-463-16</inkml:trace>
  <inkml:trace contextRef="#ctx0" brushRef="#br0" timeOffset="34843.92">21437 6358 1462 0,'2'0'100'0,"-2"0"115"0,0 0-255 16,2 0-16-16,-2 0 10 0,1 0 26 16,-1 0 17-16,0 0 2 0,0 0-3 15,0 0-3-15,0 0-2 0,-1 2 2 16,1-2 3-16,0 0 6 0,0 0 2 0,0 0 4 16,0 1 2-16,-2 1-1 15,1 0 1-15,1 0 0 0,0 2-3 0,1 1-2 16,-1 4-2-16,1 3-3 15,0 8 0-15,-2 9 0 0,1 12-1 16,-2 9 1-16,2 12 0 0,1 6 0 0,-1 0 2 16,1-1-1-16,1-4 1 0,-1-5-2 15,4-4 2-15,-3-8-1 0,0-10 0 0,-1-10 3 16,3-9-1-16,-2-9 6 0,-2-7 1 16,1 0-8-16,-1-1-4 0,0 0 6 15,0 0-12-15,-2-4 8 0,2-2 7 16,1-3-7-16,4-6 14 0,4-4 0 15,-2-8-5-15,5-5-5 0,-4-4 0 16,-1-2-4-16,0 0 0 0,-1 0 0 0,-3 1 0 16,2 1 0-16,-1 2 1 0,-2 0 0 15,-1 4 1-15,1 3 3 0,-1 3 1 16,0 6 4-16,1 3 4 0,-2 3 0 16,1 3 3-16,0 4 4 0,-1 0-2 15,-1 1-3-15,-1 2-3 0,1-2-9 16,0 1-4-16,1 3-3 0,-4-4-6 15,-1 0-1-15,-3 1-1 0,-3-3 2 16,-4 0 3-16,0 0 4 0,-1 1 2 0,-3-2 0 16,-2 1 0-16,-1 0-1 15,-3 2 0-15,-4 0 1 0,-3 2 0 0,0 1 1 16,0 1 0-16,5 2-1 0,-2 3 2 16,0 1 0-16,-1 3 0 0,-2 1 0 15,3 0 0-15,2 1-2 0,4 0 1 16,1-2 0-16,1 0 0 0,5-2 0 15,-1-2 1-15,4 0-2 0,3 1 2 0,-1-3 0 16,3 2 0-16,-1-1 1 0,0-1 7 16,3 0 1-16,3-2 1 0,3 1 1 15,-1-2-8-15,-5 4-1 0,6-4 1 16,0 0 1-16,-1 0-2 0,3 0-4 0,-2 1-19 16,-1-2-22-16,1 1-36 0,1-2-51 15,4 2 528-15,5-2-327 0</inkml:trace>
  <inkml:trace contextRef="#ctx0" brushRef="#br0" timeOffset="41227.14">7653 15900 1370 0,'-3'0'34'0,"3"0"-15"0,-4 0-23 16,1 1-6-16,0-1 4 0,-7 2 3 15,-5 0 2-15,-5-1 2 0,-7-1 2 16,-5 1 2-16,0-1-1 0,2 0 1 16,3 0 0-16,1 0-1 0,-3 0 0 15,-3 0-1-15,-3 0-3 0,-3 0 1 16,-2 0 1-16,-4-2-2 0,-11 0 2 15,-7-1 0-15,-3 2-2 0,-6-1 0 16,-1-1 2-16,0 0-2 0,-5 0 0 16,-12 0 2-16,-7 0-2 0,-10 1 0 0,-7-2 2 15,1 0-2-15,-8-1 1 0,-5 1 9 16,1-1-1-16,3 1 3 0,-5 0-2 16,2-1-5-16,1 2 7 0,-2 2 5 15,4-3 4-15,-1 3 0 0,1 0-5 16,-5 0-3-16,5-1-1 0,-8 0-2 15,-7-2-4-15,-2-3 0 0,-11 0-2 0,1-2-2 16,0-3-1-16,2 2 1 0,0-1-2 16,6 0 1-16,-2 0 1 0,2 4-2 15,5-2 0-15,3 2 1 0,3 3-1 16,7 1 0-16,4 1 1 0,7 2-1 16,11 2 0-16,4 1-3 15,12 1-2-15,8-1 1 0,8 1-1 0,8 0 3 0,8 1 2 16,6-2 0-16,7 1 0 0,9-2 1 15,11-1 0-15,9-1-1 0,9 0 4 16,0 0 7-16,0 0 2 0,1 0 5 16,0 0 0-16,0-1-2 0,0 1 1 15,0-2 0-15,-2-4-2 0,2 0-3 16,0-2-3-16,1-4-7 0,-1-8-1 16,0-8 0-16,0-8-1 0,0-7 0 15,-1-4 0-15,-3-5-1 0,-3-4-1 16,0 0-7-16,-8-5-13 0,-3 0-11 0,-2-1-7 15,-5-8-9-15,0-1-7 0,2-4-15 16,-6 0-18-16,-1 1-12 0,1 3-23 0,0 10 4 16,4 11 24-16,10 12 32 15,4 14 73-15,5 11 45 0,3 7 20 16,3 6 11-16,0 0-23 0,0 0-16 0,0 0-24 16,2-1-11-16,-2 2-9 0,1-1-6 15,5 4 4-15,-1 0 0 0,10 5-1 16,4 0 1-16,0 1 0 0,4 2 0 0,-1-1 0 15,2-2 0 1,4-1 1-16,1-1 4 0,4-2 3 0,3 0 2 0,6-1 1 16,8 0-3-16,4 1-3 0,9-2-2 15,4 0 0-15,3-2-3 0,4 2 1 16,5-1 0-16,4 0-1 0,8 3 1 0,6-1 1 16,6 1-1-16,5 0 0 15,7 3 1-15,3 1-2 16,-2 1 0-16,0-1 1 0,-4 1-1 0,3-1 0 15,-1-1 1-15,2-1-1 0,0 0 0 16,3-2 6-16,2-3 10 0,2 0 6 16,2-2 9-16,1 0-3 15,4-4-8-15,12-1-2 0,9-1-8 0,17 2-5 0,5 1-1 16,4 3-3-16,4 4 2 0,-14 0-1 16,-11 1-1-1,-8-3 1-15,-13 0-1 0,-2-2-1 0,-2 0 2 0,-3 2 0 0,-1 1 0 16,-3 4-1-16,-8 1 1 0,-6 0-1 31,-12 0 0-31,-7-1 0 0,-4-3-1 0,-7 0 0 0,-4 1 0 0,-4-1 0 0,-4-2 0 16,-2 0 1-16,-5-2-1 0,-9 0 0 31,-4 0 0-31,-13-1 0 0,-9 0 2 0,-6-1 1 0,-7 2-1 0,-1-3 1 16,-3 2 2-16,-6 1-2 0,-2 0 1 15,-1 0 2 1,0 0 0-16,0 0 2 0,0 0-4 0,0 0-6 0,0 0-7 15,-1 1-4-15,1 2-2 0,-1 6 3 16,-2 2 5 0,2 5 4-16,-9 6 4 0,4 5 2 0,1 6-1 15,-2 6 0-15,4 7 1 16,-1 6-2-16,-3 9 1 16,5 3-1-16,-2 4 0 0,1-6 0 0,2-5 5 15,-1-4 1-15,-1-6 4 0,3-4 1 16,0-1-3-16,2-1 4 0,0 0 0 15,-1-2 5-15,-1-6 3 0,-1-5 1 16,1-7-3-16,1-5-5 0,-1-5-4 0,0-2-6 16,1 0-2-16,-1-1 1 0,2-1-2 15,-1-1 1-15,-1-1 0 0,-1-1-2 16,1 1 2-16,1-1 1 0,-1-2 1 16,0 0 0-16,-1-1 0 0,-2 0-3 0,2 0 1 15,1 1-3-15,0-2-9 0,0 2-11 16,0-2-40-16,0 0-35 0,0 0 83 15,0 0-25-15</inkml:trace>
  <inkml:trace contextRef="#ctx0" brushRef="#br0" timeOffset="51950.47">3617 15070 1652 0,'0'0'-30'16,"1"-2"-19"-16,0 0-21 0,-1-3-11 16,2 4 1-16,1-2 40 15</inkml:trace>
  <inkml:trace contextRef="#ctx0" brushRef="#br0" timeOffset="58170.38">1709 15787 1158 0,'0'1'80'0,"0"-1"-6"16,3 0-6-16,-3-3-95 15,1 3 74-15,-1 0-7 0,0 0-1 16,0 0-2-16,0 0-1 0,0 0-1 15,0 0 1-15,0 0 6 0,0 2-5 0,0-2-4 16,1 1-9-16,-1 0-14 0,1 2-7 16,-2 4-3-1,-1 6-5-15,-3 8 3 0,1 10 2 0,-3 10-2 0,0 5 2 16,2 4 0-16,-2 9 0 0,-1 5 0 0,1 3 0 16,-2 4 0-16,3-1 0 0,-1-4 0 15,-2-1 0-15,2 0 0 0,0-3 1 16,-1-1-1-16,1-3 0 0,-3-11 1 15,1-6-1-15,1-9 0 16,0-5 4-16,2-4-9 0,2-2-8 0,1-4-16 16,2-4-25-16,0-5-15 0,2-3-36 15,-1-2 312-15,0-3-175 0</inkml:trace>
  <inkml:trace contextRef="#ctx0" brushRef="#br0" timeOffset="59280.64">1830 15794 1479 0,'1'0'38'0,"0"0"-20"0,0 0-15 16,0 0-4-16,-1 0-1 0,0 3-1 16,-1-2-1-16,0 1 2 0,1 1 2 15,0-1 1-15,2 1 2 0,0 1 3 16,2 0-1-16,-2 3 1 0,0-4-1 0,0 5-4 16,2 3 1-16,1 2 0 0,4 5-2 15,0 2 0-15,4 2 0 0,0 4-1 31,1 6 1-31,4 0 0 0,0 0 0 0,-4-5 1 16,-1-5 0-16,-4-3-1 0,-6-3-1 16,0-5 2-16,2-1-1 0,-3-3 2 15,0-3-1-15,-1-4-3 0,-1 0-7 0,0 0-7 16,0 0-13-16,-1 0-3 0,-4-2 0 0,-1-1 3 16,-1-5 10-16,1-1 15 0,-4 0 4 15,3-1 9 1,-1-1 8-16,2 2-1 0,4 0 8 0,0 2 9 0,0 1 3 15,2 2 5 1,0 4 7-16,0 0-1 0,-2 0-1 16,2 0-8-16,0 0-15 0,0 0-12 15,0 0-9-15,-1 0-5 0,1 0 0 0,0-2-1 16,-1 0 0-16,0 1 3 0,0 0 1 16,0-1 2-16,1 2 3 0,0 0 1 15,0-1-2-15,-1-1-2 0,1 2-1 16,0-2-1-16,-4-1 0 0,2 2 0 15,0-4 0-15,2 5 0 0,0 0-1 0,-4-4-3 16,4 1 0-16,-1-2 2 0,0 1-2 16,1 0 3-16,-2-1 2 0,2 4-1 15,-1-3 2-15,0 0 0 0,1 3-2 16,-3-3 0-16,2 1-1 0,0-1-2 16,0-1 1-16,-1 0 2 0,-1 1-1 15,1-2 1-15,-1 3 4 0,2-3 2 16,0 3 4-16,-3-1 4 0,2 0-6 0,0 3-2 15,1-3-2-15,1 2-4 16,-1-1-2-16,0-3 1 0,-1 1-3 16,-2-2 2-16,2-1 2 0,1 0-2 0,-3-2 3 15,2 1 1-15,0 0-1 0,-2 0 0 16,2 0 2-16,1 1-1 0,1 3 0 16,-2-2 1-16,2 2-2 0,0 2 1 15,-1 1 7-15,1 2 2 0,-3-5 6 16,3 5 7-16,0 0 4 0,0 0 4 0,0 0 1 15,0 0-7-15,0 0-12 0,0 0-6 16,0 0-8-16,0 0 0 0,-5 1 0 16,5-1-1-16,0 0 0 0,-1 2 0 15,-5 0-3-15,3-1 2 0,-1 0 2 0,1 0-1 16,0 1 1-16,0 0 1 0,0 0-1 16,0-1 0-16,-2 0 1 0,-1 1-2 15,1 1 0-15,0 0 1 0,-1 3-3 16,-2 1 1-16,-6 5 1 0,-1 2-2 15,-7 4 1-15,-4 4 1 0,-2 2-1 16,-1 4 1-16,1 0 1 0,1-1-1 16,3 0 1-16,-1-1 0 0,2 0 0 15,2 1 0-15,-1-2 1 0,4-1-1 0,-1-1 0 16,3-6 2-16,1 1-2 0,1-4 1 16,3-3 0-16,1-2-1 0,3-1 2 15,2-2 0-15,3-3 0 0,-1 0 0 16,0-1 2-16,3-2-2 0,0 0 0 15,0 0 0-15,0 0-7 0,0 0-12 16,1 0-14-16,-1 0-24 0,0 0-28 0,0 0-35 16,0 0 44-16,1-6 21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10:29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12688 8212 1419 0,'1'-1'465'0,"-3"26"752"16,-37-32-1088 0,-37 25-1305-1,78-16 799-15,-73-17 380 16,34-2 3-16,-2-8 10 0,-3-8 12 15,-1-6 6-15,1-6 2 0,-1-4 2 0,6-4-3 16,2 1-3-16,5-3-1 0,2 0-8 16,3 2-6-16,1 4-5 0,4 4-3 15,5 8-3-15,-2 2-1 0,7 7-2 16,-1 4-1-16,1 6-2 0,0 2-2 0,-3 0-5 16,-1 1-5-16,1 4-1 0,2 4-2 15,0 2 1-15,4 5 1 0,-6 0 1 16,2 4 3-16,-5 5 4 0,-4 5 2 15,1 6 1-15,-9 8 0 0,-6 12 2 16,-1 14 1-16,1 14 1 0,-1 14 1 16,2 9 0-16,-1 9-1 0,3 1 1 15,4-4-1-15,5-7-1 0,3-13 0 16,3-10 1-16,1-10 0 0,1-10 0 16,2-8 1-16,1-10-1 0,3-11 0 15,5-8-3-15,-2-6-7 0,5-4-7 0,0 0-9 16,-1 0-11-16,1 0 6 0,-2-2-12 15,5-5-9-15,3-6 1 0,6-12-18 16,10-13-11-16,10-11-19 0,12-9 295 16,10-3-170-16</inkml:trace>
  <inkml:trace contextRef="#ctx0" brushRef="#br0" timeOffset="774.19">12114 7947 732 0,'22'-21'99'0,"-8"7"79"15,-5 3-46-15,-5 5-55 0,-4 4-2 0,0 1-17 16,0 1-10-16,-1 0-17 0,1 0-18 15,0 0-5-15,-2 0-9 0,-2 1-1 16,2 1 1-16,-1-2 1 0,1 3 0 16,-1-3 5-16,3 0 6 0,-1 2 11 15,1-2 11-15,0 0 4 0,0 0 1 16,0 0-5-16,0 0-11 0,0 0-7 0,0 0-6 16,0 0-4-16,0 0 1 0,0 0-2 15,0 0-2-15,1-2-4 16,1-5-5-16,-2 2-5 0,1 1 1 15,0-3-1-15,-1 1 0 0,1-1 1 0,-1 1 4 16,0 0 2-16,-1 0 5 0,1 6 0 16,0 0 1-16,0-1-2 0,0 1-1 15,0 0-5-15,-2 0-1 0,2 1-1 16,-1 6-2-16,-1 4 2 0,-1 9 5 16,1 9 3-16,0 10 1 0,1 10 3 15,1 7-1-15,0 3 0 16,1 5 1-16,2 5 2 0,2 2 2 0,0 7 0 0,2 8 2 15,0 12 2-15,1 14 2 0,0 15-1 16,2 10-2-16,3 4-4 0,1 8-3 16,-3 8-1-16,-3 3-1 0,-6 6 0 0,-3 3 1 15,-4 4-1 1,-2 0 3-16,-4-2 5 0,1 5 6 0,0-2 8 0,2 5 5 16,3 3 3-16,1 2-3 0,1-1-2 15,1-1-3-15,1 0-7 0,0-2-4 0,1 3-1 31,-2-1-4-31,1 0 3 0,-1-3 0 0,-2-4 1 0,-1-6-1 0,-2-6-2 16,1-5-2 0,0-4-3-16,-2-1 0 0,1-3-2 0,0-3 0 0,-4-3 1 15,2-5-2-15,0-1 0 0,0-3 1 16,0 2-1-16,2-2 1 0,-2 1 0 16,0 1-2-16,-4 16 1 0,0 22-5 15,0 10 0-15,1-1 27 0,4-20 36 16,5-34 35-16,0-30 1 0,1-17-26 15,4-11-42 1,-2-12-34-16,-2-1-4 0,1-4-1 0,-2-6 6 0,0-5 7 16,0-9 1-16,3-10 2 0,-1-5-1 0,1-9-2 15,0-3-3-15,-2-2-1 0,2-2-2 16,-2-2 1-16,2-2-3 0,0 1-8 31,0 1-15-31,0-2-22 0,0 2-19 0,0-2-17 0,0 0-11 16,0 0 2-16,0 0 5 15,0 0 6-15,0-2 5 0,3-4 4 16,0-2 7-16,1-8 12 0,0-13 3 16,2-10-8-16,1-9 416 0,-1-6-271 15</inkml:trace>
  <inkml:trace contextRef="#ctx0" brushRef="#br0" timeOffset="1644.67">10020 16528 1709 0,'2'6'127'16,"-2"-5"-128"-16,0-1-30 15,1 1-20-15,-3-2 12 0,2 0 11 16,2 1 2-16,0 0 5 0,3 0 4 0,2-4 4 16,4 1 3-16,8 1 5 0,9-3 1 15,8 1-2-15,8 2 8 0,2-4 3 16,2 3 3-16,1-1 4 15,3 2-4-15,1 2-2 0,2 0 0 16,7 2-1-16,8 0 0 0,16 0-3 0,8 1 0 16,3-1-2-16,3 4 1 0,10-2 1 15,12 5-1-15,9 0 1 0,1 1-1 16,5-1 0-16,2 2-1 0,4 1 2 0,4-2-1 16,1 0-1-16,1 0 2 0,-1-1-2 15,8-1 0-15,-1 0 0 0,-4-1 0 16,4-1 0-16,3-1 1 0,-3-1-1 15,6-1 0-15,11-1 0 0,-11-2 0 16,5-2 3-16,11 0 0 0,-9 0-1 16,10-3 2-16,15 0-1 0,-9 1-2 15,5-2 1-15,12 3-1 0,-13 0 0 0,15 3 0 16,4 2 0-16,-9 1-1 0,13 1 1 16,-8 1 0-16,4 2-1 0,5-4-1 15,-14 1 8-15,14-2 6 0,-7-2 5 16,-3 0 4-16,11-2-9 0,-13-5 0 15,10 1-1-15,-4-6 2 0,-6 4 0 0,11-5-3 16,-16 1-4-16,15 2-1 0,3-5-1 16,-7 0-1-16,19 0 0 0,-14-1 0 15,13 3-2-15,-4-1-1 16,-7 3 0-16,14 1 0 0,-16 3-1 0,12 1 1 0,-9 0 0 16,-2 3 0-16,4 0 0 0,-19 2 0 15,11 1 0-15,-15 0 1 0,-14 4-2 16,5-2 0-16,-18 1 0 0,-11 3 1 15,1-3-1-15,-11 2 2 0,-12 0-2 16,-4-1 0-16,-16 0 1 16,-12 1-1-16,-1 2 0 0,-16 0 14 0,-11-1 6 15,-18-1 4-15,-15 0 5 0,-5 1-13 0,-8-3-4 16,-1 0-2-16,-5 0-4 16,-4 0-3-16,-2-1-1 0,-5 0-1 15,-3-2 1-15,-3 0 0 0,-4 0 0 16,1 0-3-16,-1 0-7 15,0 0-13-15,0 0-15 0,0 0-10 16,0 0-12-16,-1 0-12 0,0 0-16 0,-3 2-23 0,-9-2-25 16,-14-3 326-1,-14-3-171-15</inkml:trace>
  <inkml:trace contextRef="#ctx0" brushRef="#br0" timeOffset="2089.14">23865 15595 1633 0,'0'1'83'0,"0"-1"25"16,1 1-70-16,1-2-43 0,1 1-8 31,1 0 1-31,3 1 3 0,5 6 3 0,13 2-4 0,13 2-4 0,10 7-4 15,10 3-7-15,3 7 6 0,5 4 5 0,1 4 6 16,7-3 6-16,7 3 2 16,-1-1 0-1,-2 1 1-15,-4 1-1 0,-4 1 1 16,-3 1 0-16,2 2 1 0,-4-1 7 16,-5-3 11-16,-13-4 2 0,-9-4 3 15,-13-4-3-15,-7-3-9 0,-7-1-4 0,-7 2-3 16,0 4-8-16,-7 6-6 0,-9 7-10 15,-8 10-3-15,-14 3 2 0,-7-1 9 16,-4-1 11-16,0-4 9 0,2 0 5 16,3 0-5-16,-1-2-3 0,0-3-2 0,0-5-3 15,3-2 0-15,2-1 1 0,1 0-2 16,-2 2 0-16,-4 1 1 0,-8 0-1 16,2 1-5-16,6-3-12 0,5 4-25 15,7-1-39-15,-1-1-35 0,-1 3 58 16</inkml:trace>
  <inkml:trace contextRef="#ctx0" brushRef="#br0" timeOffset="14051.6">16376 12414 758 0,'-5'0'14'0,"0"1"-12"0,-2-1 0 0,1 1 9 16,3 0 2-16,2 0 3 0,1 1-1 15,0-2 13-15,0 0 15 0,0 0 12 0,0 0 7 16,0 0-4-16,2 2-8 16,1-6-10-16,2 1-11 0,2-1-11 15,-1-3-9-15,1-1 0 0,0-1 2 0,-2 1 1 16,0-3 2-16,-2 0-1 16,1 2-1-16,-1 1-3 0,-1 1 0 0,-1 0-3 15,2 3 4-15,-3 4 3 0,1 0 1 16,0-2 5-16,0 0-2 15,0 2-2-15,-1 0-2 0,1-1-7 0,-1 1-4 0,0 0-4 16,1-2-4-16,-1 4-3 0,1 1 0 16,-1 0 0-16,0 1 2 0,-3 2 0 15,0 2 1-15,-2 1 1 0,0 1 1 16,-1-2 0-16,-2-1-1 0,0-2 1 16,-2-4 2-16,-1 4 0 0,0-5 3 15,1 1 2-15,0-1 0 0,2-1 1 16,0-1 1-16,1-3 1 0,0 1 3 15,3-1 2-15,-1 1 1 0,3 1-1 0,1 1 1 16,-1-2 0-16,2 1 3 0,0 0 5 16,0 0 2-16,2 0 2 0,0-2 5 15,3 0-3-15,-1 1-6 0,5-3-3 16,0 1-9-16,2 1-5 0,4-4-1 16,-2 1 5-16,2 1 2 15,-1 2 3-15,-3 2-2 0,-1 2-4 0,-3 0-4 0,-1 1-2 16,-1 1-5-16,-1 0-5 15,1 2-9-15,-2-1-10 0,-1 1-5 0,0 1-8 16,-2-1-2-16,-3 3 5 0,1-1 5 16,-4 3 11-16,0-1 10 15,0 0 9-15,-2-2 4 0,3-3 2 0,-2 2 0 0,1-4-1 16,0 0-1-16,0 0-3 16,0 0 1-16,2 0 0 0,2-2 4 0,-2-1 6 15,4 3 6-15,0 0 5 0,0 0 0 16,0-1 2-1,0 0 2-15,-1-5 3 0,2 4 2 0,3-1-2 0,0-3-5 16,2-2-1-16,-1-1-6 0,2-1-6 0,0 0-3 31,0 0-3-31,2 2-1 0,-1 0 0 0,1 4 1 16,2-1 2-16,-2 2 0 0,0 2 1 0,-4-1-4 0,1 2-4 16,-1 0-5-1,-2-2-7-15,0 4-5 0,-1 0-6 16,1 0-11-16,-1 5-4 0,-1 0-7 15,2 5-6-15,-3 4 6 16,0 2 8-16,0-3 12 0,-4-1 12 16,-1-5 5-16,1-4 4 0,-4 0 3 0,-3-2 3 15,1 0 7-15,-3-2 6 0,1-1 3 16,3 0 0-16,0 0-2 0,1-3-4 16,1 1-4-16,2-3 2 0,0 2 0 15,1-1 3-15,-1-2 2 0,1 3-3 16,0-6 1-16,2 3 4 0,2-2 6 0,2 2 5 15,1-3 4-15,-1 0-3 0,2-1-4 16,1-2-3-16,0 1-6 0,1 2-1 16,0 1-3-16,2-2-4 0,1 4-2 0,4-1 1 15,0 5-2-15,2 2-1 0,-1 2-5 16,-2 5-10-16,4 6-7 0,2 3-7 16,1 5-2-16,1 1 6 0,-4 3 6 15,-4-2 6-15,-8-4 1 0,-1 2-2 16,-4-4 0-16,-6 1 3 0,2-5 4 15,-8-3 4-15,-1-1 2 0,0-3 4 16,-1-2 3-16,4 1 3 0,-1-1 3 16,-1-2-1-16,-1-2 0 0,-2-3-3 15,-1-1-3-15,2-2-3 0,3 1 0 16,3-4 1-16,4 3 2 0,0-1 4 16,3 3 5-16,0 0 5 0,0 0 7 0,2 3 6 15,0-1 1-15,2-1 2 0,-1 2-2 16,1 0-3-16,-1-1-6 0,1-2-9 15,2 2-7-15,-1-1-6 0,2 1-3 16,-2-1 0-16,0 2 1 0,1 0-1 0,-2 1-4 16,1 0-9-16,-3 0-11 0,1 0-11 15,-1 0-13-15,0 0-14 0,0 0-11 16,0 0-17-16,-3-1 730 0,-3 2-484 16</inkml:trace>
  <inkml:trace contextRef="#ctx0" brushRef="#br0" timeOffset="14656.89">15197 12252 994 0,'2'0'106'0,"-4"0"132"0,4 1-197 0,-2-1-44 15,0 0-3-15,2 0-1 16,0 1 1-16,3 3 0 0,1 1 2 0,9 7-1 16,5 1 3-16,6 3 0 0,2 2 1 15,2 0 1-15,-3 1 1 0,3 3-1 16,2 3 1-16,6 1 0 15,5 6-1-15,1-1 0 0,-5 2 0 0,-10-2 0 0,-4-5 0 16,-4-1-6-16,-5-3-7 0,1-8-10 16,-5-2-12-16,0 0-13 0,-6-6-13 15,1-1-18-15,-4-3 41 0</inkml:trace>
  <inkml:trace contextRef="#ctx0" brushRef="#br0" timeOffset="14973.92">15679 12258 1306 0,'0'0'59'0,"0"1"29"0,0-1-75 0,-2 3-20 15,-1 0 2-15,-4 3 4 0,0 3 1 16,0 1 0-16,-1 2 0 0,-1 3 1 0,-6-1 0 15,-2 0 0-15,-2 4 1 16,-2 0-1-16,-5 5 0 0,-2 2 0 0,-7 3-1 16,0 4 2-1,6 0-1-15,3-2 0 0,7-3 0 0,3-2 0 0,2-5-1 16,1-4 1-16,3-2 0 0,1-1-1 16,1-3 1-16,4-3 0 0,-1 0-2 0,1-3-13 15,3-1-11-15,1-3-15 0,0 0-18 16,0 0-16-16,0 0-23 0,0 0 693 15,-1-1-455-15</inkml:trace>
  <inkml:trace contextRef="#ctx0" brushRef="#br0" timeOffset="15516.15">15821 12105 1187 0,'0'0'36'0,"1"-1"7"16,-1 1-41-16,0 0 2 15,1-1 1-15,1 1 0 0,3-2-4 16,0-1 1-16,3 1-1 0,1-4 0 0,0 1 0 16,-1 0 1-16,0 1-1 0,0 0 0 15,-1 2 1-15,0 0-1 0,1 1 0 16,-1-1 1-16,1 0-1 0,-2 0 0 16,-1 2-1-16,0 0 0 0,-1 0-4 0,-3 0-4 15,2 1-12-15,-1 2-15 0,-1 0-17 16,2 6-20-16,-2 2-11 0,-1 4 0 15,0-1 14-15,-3 0 22 0,-1-4 20 16,-2-1 10-16,-3-1 3 0,0-3 1 16,-1 2 6-16,0-1 13 0,1-3 8 15,0-1 5-15,-1 2-2 0,-3-4-5 16,-2 0-3-16,-2 0-4 0,-2 0-1 16,3 0-2-16,2 0-1 0,3-2 1 15,4 2-1-15,1 0 1 0,2-2 2 16,4 2 4-16,-1 0 2 0,0 0 0 0,1 0 4 15,0 0-4-15,0 0-4 0,0 0-1 16,0-1-5-16,2-3 0 0,2-2 0 16,5-4-17-16,4-1 11 0</inkml:trace>
  <inkml:trace contextRef="#ctx0" brushRef="#br0" timeOffset="16006.41">15803 11809 1020 0,'0'0'67'16,"-2"0"47"-16,2 0-76 0,-3 1-33 15,0 2-2-15,-1 3-2 0,-4 1 1 16,0 2 1-16,-1 4-1 0,0-3 0 16,1 5-1-16,0 0-1 0,1 7 0 15,-1 2 1-15,3 3-1 0,-1 6 1 0,1-4 0 16,0 2-1 0,1-2 0-16,0-4 1 0,1-1-1 0,3-5 0 0,-2-2 1 15,2 0-1-15,1-5-1 0,1-1-2 0,3 1-2 16,0 1-5-16,2-1-5 0,1 1-11 15,2-2-13-15,1 0-15 0,3-2-21 16,0-2-17 0,1-1 47-16</inkml:trace>
  <inkml:trace contextRef="#ctx0" brushRef="#br0" timeOffset="16353.28">16147 11946 1150 0,'0'2'60'0,"2"0"55"0,-2 4-117 16,3 3-25-16,1 4 12 0,0 3 9 15,2 2 6-15,2 0-4 0,-3-1-4 16,1 4-2-16,-2-1-1 0,0 5 2 16,-1 0 2-16,-2 6-1 0,-1 2-7 0,-4 3-11 15,-5 0-13-15,-6-4-16 16,-5-2-13-16,-7-5 123 0,-5-6-56 0</inkml:trace>
  <inkml:trace contextRef="#ctx0" brushRef="#br0" timeOffset="34579.5">1633 10120 1530 0,'0'1'57'0,"1"1"-62"16,0 0-6-16,0 0-10 0,2 5 10 15,1 7 3-15,5 11 1 0,4 9 4 0,3 5 0 16,1 5 1-16,-1-1 2 0,-3 4 0 15,0-1-1-15,1 1 1 0,0 1 0 16,-3 1 0-16,-3-4 0 0,-1-1 0 16,-4-3 0-16,0-10-1 0,0-6-2 15,-3-9-4-15,1-11-3 0,0 0-4 16,-1-5-2-16,0 1 1 0,1 0 6 16,-1-1-5-16,-1-3 1 0,-1-5 2 15,2-10-1-15,0-12 12 0,0-14 6 16,3-11-6-16,4-10-7 0,3 1-3 0,2-2-4 15,4 6 9-15,0 3 15 16,-1 8 9-16,8 5 8 0,2 4 5 0,4 4 0 16,3 7 2-16,0 8 5 0,-4 6 0 15,-1 9-5-15,-1 5-9 0,3 7-11 16,2 6-6-16,6 14-5 0,5 18-2 16,-2 11-1-16,0 10-4 0,-3 8-5 0,-9 0-8 15,-7-3-12-15,-4-4-17 0,-9-5-8 16,-4-8-1-16,1-8 12 0,-4-10 18 15,2-11 16-15,1-11 8 0,-2-6 1 16,0-5 3-16,-2-2 2 0,0 0 12 16,0 0 9-16,0 0-3 0,-1-5-4 0,2-4-11 15,0-12-8-15,0-10 2 0,2-12 1 16,0-6 0-16,0-5 1 0,5-1 0 16,1 2 0-16,5 1 3 0,4 3 8 15,4 4 4-15,3 6 8 0,-1 3 5 16,0 8 1-16,0 8-1 0,-1 2-5 15,2 9-10-15,0 4-11 0,-2 3-6 16,1 3-2-16,-2 3-5 0,1 7-1 16,-1 4-1-16,0 6-3 0,-1 7-6 15,-1 4-8-15,-1 6-8 0,-5 5-6 16,-3 2-1-16,-3 0-2 0,-5 0-5 16,3-5-11-16,1-4-12 0,-2-3-5 0,7-7-8 15,2-3 163-15,3-1-71 0</inkml:trace>
  <inkml:trace contextRef="#ctx0" brushRef="#br0" timeOffset="34781.91">3223 10344 1446 0,'24'65'4'0,"1"-1"-27"16,2 10-29-16,1-9-9 0,2-5 40 15,-2-13-9-15,-1-7 57 0,-4-5-28 16</inkml:trace>
  <inkml:trace contextRef="#ctx0" brushRef="#br0" timeOffset="35228.15">3646 10599 1303 0,'0'0'102'0,"0"0"67"15,1 0-85-15,-1 0-22 0,0 0-25 16,0 0-10-16,0-4-16 0,0 2-8 16,0-3-1-16,1 0-2 0,1-4 2 15,3-4 1-15,2-4-1 16,4-1-1-16,3-5 1 0,3-1-1 0,1-1 1 16,0 0 1-16,2 2-1 0,3 0 0 0,3 0 2 15,2 0-4-15,2 0 0 0,-2 2-4 16,-2 3-3-1,-5 3-1-15,0 3-3 0,-2 5-5 0,-4 2-3 0,2 4-2 16,-1 2-5-16,0 8-5 0,2 5-4 16,0 9-1-16,4 13 6 0,-2 9 12 15,2 9 6-15,-4 4 7 0,-6 2 1 0,-1-5 1 16,-4-8-3-16,-3-7-2 0,0-7-7 16,-1-9-6-16,-1-4-4 0,3-7-3 15,-2-1 2-15,2-5 4 0,-1-1-4 16,0-3-5-16,1-3-10 0,5-3-15 0,2-7 517 31,3-5-346-31</inkml:trace>
  <inkml:trace contextRef="#ctx0" brushRef="#br0" timeOffset="35491.37">4533 10253 1414 0,'39'66'92'15,"-20"179"-33"17,-16-192-61-32,9-13-6 0,-2-3-5 15,-2-6-6-15,2-2-10 0,0-9-8 16,0-3-8-16,-1-6-4 0,-2-4-4 0,-6-6-4 15,4 0-8-15,0-7-13 0,3-7-15 16,5-7 218-16,-4-11-112 0</inkml:trace>
  <inkml:trace contextRef="#ctx0" brushRef="#br0" timeOffset="36113.15">4959 10722 1513 0,'0'-2'51'16,"-2"-3"2"-16,-1-6-38 0,0-3-17 0,2-8-2 16,-3-4-12-16,1-8-19 15,2-7-12-15,0 0-4 0,6-4 7 16,2 2 16-16,3 2 13 0,4 2 8 0,0 1 7 15,5 3 5-15,-1 1 5 0,4 3 5 16,5 7 3-16,3 1-1 0,8 7 0 16,5 6-6-16,1 8-3 0,5 9-2 15,-1 6-1-15,6 14 1 0,-1 9-1 0,-3 11-2 16,-4 6-3-16,-9 3-1 0,-10-1-8 16,-7-6-7-16,-6-2-10 0,-3-5-9 15,0-1 2-15,-5-4 8 0,-1-6 11 16,-2-7 10-16,-2-5 4 0,1-9 0 15,-2-3 0-15,0-6 4 0,0 0 4 16,0 0 9-16,1 0 17 0,0-3-5 16,-1-6-5-16,0-8-7 0,0-9-17 15,0-6 0-15,-1-3 1 0,0-1-1 16,-2-1 0-16,3 1 0 0,0-1 0 0,3 2 0 16,1 0 3-16,2 1-1 15,0 0 1-15,3 2 4 0,0 2 3 0,3 2 5 16,0 6 2-16,3 1 2 0,0 6-2 15,2 3-3-15,1 4-4 0,1 5-5 16,3 2-1-16,-2 4-4 0,0 5-3 16,4 5 0-16,-1 8-2 0,1 5 1 15,-1 4 1-15,1 5 0 0,-5 3 0 0,-2 0 0 16,-5 2-4-16,-4-4-4 0,-2-3-8 16,0-5-5-16,-1-3-5 0,-1-4-4 15,-4-7-4-15,-1-2-6 0,1-4-9 0,-1-2-12 16,6-2-11-16,-4-2-15 0,-1-3-6 15,2 0 426-15,1-6-260 0</inkml:trace>
  <inkml:trace contextRef="#ctx0" brushRef="#br0" timeOffset="36302.79">6138 10164 1054 0,'11'23'62'0,"-1"7"36"0,5 9-62 0,-4 7-29 16,5 6 0-16,0 2 0 0,-1 1-1 16,2-3-1-16,-3-6-4 0,-4-4-10 15,0-5-16-15,-1-2-27 0,2-3-32 16,2-2-14-16,1-4-150 16,2-8 155-16</inkml:trace>
  <inkml:trace contextRef="#ctx0" brushRef="#br0" timeOffset="36756.98">6483 10228 1259 0,'11'6'100'0,"36"38"937"31,-82-80-1493-31,59 15 103 15,6 17 355-15,3-3-1 0,2 2 1 16,0-1-1-16,-2 0 0 0,3 0 0 16,1 2 0-16,-1 2-1 0,0-1 0 15,-1 2 0-15,-2 1 0 16,-6 0 0-16,-3 3-2 0,-5 2-2 0,-4 1-9 16,-5 2-7-1,-3 3-6-15,-5 6-2 0,-4 7 6 0,-7 7 6 16,-6 5 7-16,-5 4 5 0,-2 2 1 0,-7 2 1 0,0-7 0 15,-1-1 0-15,2-6 1 16,2-2 0-16,6-3 1 0,2-6 0 16,7-5 0-16,5-4 0 15,4-3 4-15,2 1 4 0,5 0 1 0,5 2 2 0,5 4-3 16,9 2-3 0,6 2-1-16,8 1-1 0,6 1-2 0,1-2 1 0,2-6 1 15,-2-2 1-15,-5-3 2 0,-1-5 1 0,-8-1-1 31,-4-1-1-31,1 0-3 0,-4-2-3 0,-2-2-8 16,-1-2-14-16,-4-2-27 0,4-4-25 16,-2-6 38-16</inkml:trace>
  <inkml:trace contextRef="#ctx0" brushRef="#br0" timeOffset="37835.26">7398 10433 1225 0,'0'-2'113'0,"0"2"130"15,-1-1-215-15,1 1-34 0,0 0-3 16,0 0 9-16,0 3 6 0,1-3 1 16,2-2 0-1,2 1 1-15,4-3-3 0,3-4-2 0,8-2-1 0,7-4 0 0,5 1-1 16,7 1 0-16,3-3 1 0,-4-1 0 15,0 2 1-15,-3-3 3 0,0 1 0 16,-4-3 2-16,1 0-1 16,0-2-2-16,-5-3 0 15,0 1 0-15,-2 2 0 0,-5 1 0 0,-2 2-2 16,-2 0-3-16,-5 1-5 0,-4 0-5 0,-5-1-4 16,-2 0-3-16,-4-2 4 0,-6 1 1 15,-8-1 5-15,-5-3 4 16,-3 2-1-16,0 1 3 0,2 3 1 0,0 5-1 15,4 6-1 1,2 6-1-16,1 6-4 0,3 10-1 0,-3 11 2 0,2 14-2 0,4 9 0 16,-3 14-4-1,8 9-6-15,0 6-7 0,8 1-12 0,11-2-4 0,3-5-1 16,9-9 7-16,0-9 20 0,1-14 29 16,-3-10 23-16,0-6 8 0,-2-6-2 0,5 0-17 15,4 0-7-15,2-4 4 0,1-2 3 31,6-4 2-31,-1-2-7 0,2-2-10 0,2-3-8 16,-3-2-4-16,-1 0-4 0,2-3-4 0,-4-4 1 0,-2-1 2 0,0-1 3 31,-4 0 3-31,-4 2 0 0,-7-1 2 16,-4 2 0-16,-5 2 2 0,-4-1-2 16,-2 5-10-16,-4 0-16 0,1-1-27 15,-1-4-32-15,-4-1-40 0,-4-4 545 16,-7-3-339-16</inkml:trace>
  <inkml:trace contextRef="#ctx0" brushRef="#br0" timeOffset="38094.75">6079 9524 1737 0,'2'1'35'0,"-2"0"-32"0,0 1-41 0,-1 2-22 16,0-3-15-16,-2 1-14 0,3-1-9 15,-1 0-4-15,1-1-3 0,0 0-7 16,0 0 34-16,-1-5 34 0</inkml:trace>
  <inkml:trace contextRef="#ctx0" brushRef="#br0" timeOffset="38548.92">4335 9649 1105 0,'-1'-2'163'0,"-2"33"-366"16,12-30-218-16,-50 24 499 0,12-32-187 16</inkml:trace>
  <inkml:trace contextRef="#ctx0" brushRef="#br0" timeOffset="38787.94">3181 9670 1957 0,'0'0'6'0,"0"0"-61"0,-1 1-29 0,1-1-16 16,-1 0 15-16,1 0-19 0,0 0 306 15,1-1-171-15</inkml:trace>
  <inkml:trace contextRef="#ctx0" brushRef="#br0" timeOffset="44753.26">15724 14403 1172 0,'0'-1'25'0,"-2"1"-17"0,-1 1-25 15,-2 6 1-15,-6-2 6 0,-4 3 8 0,-2 6 3 16,-3-2-1-16,-3 6 1 0,-4 2 1 16,-1 5-2-16,-12 2-3 15,-6 3-8-15,0 7-10 0,-12 0-13 0,-3 2 2 16,1-8 0 0,-6-8 7-16,1-11 13 0,-6-10 5 0,-5-7 8 0,-7-7 12 15,1-3 3-15,7-1-2 0,-2-4-1 16,1-5-7-16,-5-7 2 15,1-8-3-15,0-3-2 0,4-6 0 0,13-3-1 16,4-4 2 0,12-3 0-16,3-1 6 0,2-1 3 0,3 0 5 0,2 0 5 15,4-3-1-15,3-1 0 16,5 1-2-16,7-1-1 0,5 5 2 0,7 5 3 0,4 3 12 16,2 3 3-16,4 4 1 0,10 5-2 15,4 1-9-15,8 0 3 0,10 2-4 16,4-3-2-16,5-2-6 0,3 2-10 0,2-1-5 15,8 3-5-15,11 1-8 0,9 4-1 16,11 2-4-16,1 5-2 16,0 3 5-1,-4 2-18-15,0 3 3 0,0 3 6 16,4 3-2-16,-2 6 21 0,-6 2 0 0,-5 4-1 16,-3 9-5-16,-5 9-8 0,8 13-5 15,2 10-2-15,-3 10-1 0,1 16 4 16,-10 14-4-16,-5 17-7 0,-6 16-4 15,-3 11-1-15,-3 9 6 0,-8-3 10 16,-7-6 8-16,-14-5 6 0,-10-14 4 16,-10-4 1-16,-7-8 7 0,-10-2 4 15,-8-9 7-15,-5-10 4 0,-4-7-1 16,-5-7-5-16,-6-10-7 0,-7-5-5 16,-5-8-5-16,-4-10 0 0,-12-8-3 0,-1-11-2 15,-2-7-2-15,-3-6 0 0,12-6-2 16,9-6 1-16,3-3 2 0,8-2-1 15,2-1-6-15,-2 1-9 0,1-3-12 16,-1-1-16-16,3 0-14 0,9 0-70 0,7 3 80 16</inkml:trace>
  <inkml:trace contextRef="#ctx0" brushRef="#br0" timeOffset="46133.29">7599 12734 855 0,'0'0'46'16,"-1"0"13"-16,0 0-27 0,1 0-28 0,0 0-3 16,1 0-2-16,0 0-7 15,-1 0-10-15,0 0-13 0,0 0-14 16,0 0-6-16,0 0 2 0,0 0 15 0,0 0 15 15,0 0 13-15,0 0 0 16,0 0-13-16,0 0-27 0,-2 0 25 0</inkml:trace>
  <inkml:trace contextRef="#ctx0" brushRef="#br0" timeOffset="46365.43">7505 12946 1603 0,'-1'0'41'0,"-1"1"-17"0,-2 1-30 15,1 1-9-15,-5-1 5 0,0 4-5 0,-1-3-16 0,1 4-21 31,0 0-12-31,1-2-6 0,-2 1-6 0,2-2-9 16,-1-1-6-16,1 0 45 0</inkml:trace>
  <inkml:trace contextRef="#ctx0" brushRef="#br0" timeOffset="46538.79">6945 13365 1221 0,'24'26'58'0</inkml:trace>
  <inkml:trace contextRef="#ctx0" brushRef="#br0" timeOffset="46737.03">6804 13817 1500 0,'0'2'41'0,"-2"-1"-8"0,0 1-51 0,-3 1-20 16,0 1-8-16,-1 1-22 0,-3-1-27 15,-2 1-32-15,-1-2 138 0,-4-1-39 16</inkml:trace>
  <inkml:trace contextRef="#ctx0" brushRef="#br0" timeOffset="46901.54">6412 14119 841 0,'-31'33'240'16,"12"-17"-240"-16,-1-1-21 0,1-2 23 16,6-4-15-16,1-3-31 0,1 0-81 15,0-3 71-15</inkml:trace>
  <inkml:trace contextRef="#ctx0" brushRef="#br0" timeOffset="47075.1">6038 14560 1540 0,'-1'6'37'0,"0"-3"-22"16,0 2-35-16,1-3-29 0,0-1-5 15,-3-1-16-15,2 2-39 0,-3-2 208 16,-2 0-101-16</inkml:trace>
  <inkml:trace contextRef="#ctx0" brushRef="#br0" timeOffset="47263.74">5802 14807 930 0,'-12'22'98'0,"1"-5"84"0,2-1-105 16,0-3-68-16,3-1-4 0,-2-2-3 15,3 2-3-15,-2-6-10 0,0 2-18 16,-3-1-19-16,0 0-20 0,0-3-21 16,-4-2-22-16,2-1 11 0,-2-2-79 15,1-3 108-15</inkml:trace>
  <inkml:trace contextRef="#ctx0" brushRef="#br0" timeOffset="47453.28">5126 15392 1503 0,'-6'9'30'0,"1"-3"-12"0,-2 0-35 16,3-2-6-16,0 1 2 0,3-3-11 16,-1 1-34-16,-3-3-33 0,0 0-30 15,-3-2 61-15</inkml:trace>
  <inkml:trace contextRef="#ctx0" brushRef="#br0" timeOffset="47684.2">4949 15790 1236 0,'23'17'187'15,"-18"4"-108"1,-58-10-111-16,21-8 32 15,24 3-13-15,-3-1-20 0,1 0-21 16,-1-1-15-16,0-2-4 0,-3 1 7 0,1-1 9 16,-1 0 3-16,4 3 3 0,1-2-5 15,1 3-11-15,1-1-15 0,-1 5-59 16,-4 4-35-16,1 2 90 0</inkml:trace>
  <inkml:trace contextRef="#ctx0" brushRef="#br0" timeOffset="47801.18">4666 16098 656 0,'-14'40'56'0,"-2"-5"36"0,3 0-36 0,-1-8-15 15,0-1 21-15,0-1 23 0,1-4 3 16,2-3-21-16,1-2-22 0,-2-4-23 16,4-1-22-16,-4-1-16 0,-2-2-15 15,1 0-18-15,-4-2-23 0,2-1 306 16,-1-2-190-16</inkml:trace>
  <inkml:trace contextRef="#ctx0" brushRef="#br0" timeOffset="47976.08">4086 16930 1315 0,'-1'5'4'0,"0"-1"-38"0,-1 0-60 16,-10-2-37-16,-1-2-41 0,-4 0 89 15</inkml:trace>
  <inkml:trace contextRef="#ctx0" brushRef="#br0" timeOffset="48178.76">3913 17046 861 0,'-1'9'49'0,"-1"-3"16"0,-1-2-48 0,1-3-37 0,0 0-1 0,2 2 6 31,0-1 6-31,0-1 5 0,0-1 4 0,-2 2 12 0,2 2 15 16,-3-2 18-16,2 2 16 15,-1 1 11-15,-1 0-2 0,-1-2-11 16,1-1-17-16,3-1-18 0,-1-1-22 16,1 0-22-16,-1 5-24 15,2-4-31-15,-1-1 39 0</inkml:trace>
  <inkml:trace contextRef="#ctx0" brushRef="#br0" timeOffset="48383.16">3472 17670 1626 0,'0'31'68'16,"-5"-27"-142"0,5 1-18-16,-5-5 660 0,-3-5-427 0</inkml:trace>
  <inkml:trace contextRef="#ctx0" brushRef="#br0" timeOffset="48587.6">3341 17651 1282 0,'-3'16'106'0,"-1"-2"118"15,1-7-191-15,1 1-42 0,2-3-18 16,-2 0-11-16,-3 1-10 0,0 1-14 16,-5-2-15-16,1 4-4 0,-4 1 2 15,2 1 4-15,1 0 7 0,0-2-112 16,-4 0 114-16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12:12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14335 5214 1148 0,'0'2'-42'16,"-1"2"-8"-16,1-1-14 0,0 3 65 16,0-4-2-16,-1 1-2 0,0-1 1 15,1-2 2-15,-2 2 9 0,-3-2 4 16,0 0 12-16,0 0 12 15,-4-5 2-15,-5-3 3 0,-4-6-8 0,-4-3-11 16,-5-7-5-16,-1-3-5 0,-1-1-4 0,-1-3-2 16,1-1-1-16,0 0 1 15,2-1 1-15,0 2 1 0,1 3 2 0,-2-1-1 16,-1 2 1-16,-1 1-4 0,2-1-2 16,1 2-2-16,3 2-1 0,7 2 4 15,4 4 4-15,4 4 6 0,2 1 5 16,0 5 4-16,2 0-1 0,-1 2-2 0,-1 0-4 15,-1 3-5-15,-1-2-4 0,-1 2-3 16,1 1-5-16,0 1-2 0,-1 0-1 16,-1 2 1-16,-5 4 2 0,-5 3 4 15,-6 7-1-15,-6 6-1 0,-3 5 0 16,-5 5-1 0,-4 5-1-16,-6 3 1 0,-1 4-1 0,4-4 0 0,3 0 0 0,14-6 0 15,4-6 0 1,6-5 0-16,4-4-1 15,2-4 1-15,3-4 0 0,3-1-1 0,1-2 2 0,1-3 0 0,4 1 0 16,0-6 1-16,3 0 2 0,-1 0 1 16,1 0 2-16,0 0 0 15,0 0-8-15,1 0-9 0,0 0-6 0,3-2-4 16,0-3 3 0,2-1-4-16,7-10 157 0,7-11-104 15</inkml:trace>
  <inkml:trace contextRef="#ctx0" brushRef="#br0" timeOffset="890.3">13514 4611 1312 0,'-2'0'34'0,"1"2"25"0,-1 4-101 0,2 2-2 15,2 6 24-15,-2 4 18 16,0 3 2-16,0 2 0 0,-2 0 1 0,1 2-1 16,1 2 1-16,0 0 0 0,0-1-1 15,0 0 0-15,3 2 0 0,-2 0 0 16,-1 3 0-16,0 1 0 0,-1 3 0 15,2 1 0-15,1 2 1 0,0 0-1 16,4 4 0-16,-3 0 1 0,-2 5-1 0,5 4 4 16,-1 5 1-16,2 7 0 0,2 9 2 15,0 6-1-15,2 4-2 0,1 4 2 16,2 4 2-16,0 7 2 0,0 5 1 16,3 6 1-16,0 8-2 0,-1 3 2 15,1 6 3-15,2 2 3 0,2 3 4 0,3 2 1 16,-2 3-1-16,-2 2 0 0,-3 2-5 15,1 4-2-15,1 0-1 0,0 0 2 16,-3 2 1-16,2 1 0 0,-6-2 0 16,0 4-4-16,-3 5 7 0,-4 11 1 15,2 0-3-15,-1 5 0 0,-2 3-9 16,1-1-1-16,-2 5 3 0,0 8 1 0,-1-6-1 16,3-6 1-16,4-1-4 15,-1-10-2-15,5-1-2 0,-1 2-2 16,-1-3-2-16,1 5 2 0,-2 4 1 15,-1 1-1-15,1-3 3 0,0-5 0 0,1-6 4 16,-1-7 0-16,-2-5 0 0,-2-4-4 16,0-6-3-16,-2-1 4 0,-3-9 4 15,1-3 4-15,-2-5 3 0,-2-1-5 16,1-2-5-16,-1-2-2 0,-1-1-1 16,1-5 1-16,-2 2 0 0,1-3-1 15,1 2-1-15,-2-6-1 0,2 1 0 16,2 2 0-16,2 1 0 0,0 2 1 0,1-2-2 15,-1-4 2-15,-1-6 6 0,2-3 0 16,2-5 2-16,-3-1-4 0,-1 2-5 16,0-1-1-16,3 3 0 0,0-3-1 0,1-6 7 15,-2-8 7-15,2-11 3 0,-4-8 0 16,2-7-7-16,0-4-7 0,-1-2-2 16,0-2-1-16,-1 3 1 0,0 4 0 15,-1 2-1-15,1-3 1 0,1-4 0 16,0-10-1-16,0-6 1 0,-1-7 0 15,-1-1-1-15,0-3 0 0,0 2 0 16,0-5 0-16,0-2 0 0,0-2 0 16,-1 1 0-16,1-4-5 0,0 0-5 0,0-1-9 15,0 1-10-15,0-2-8 16,0 0-14-16,0 0-13 0,0 0-7 16,0 0 0-16,0 0-10 0,0 0-13 0,0-2-6 15,0-7-49-15,0-5 19 0,-5-9 66 16</inkml:trace>
  <inkml:trace contextRef="#ctx0" brushRef="#br0" timeOffset="1799.71">11726 15595 1601 0,'1'2'47'15,"-1"1"-22"-15,1 1-35 0,1-4-13 0,1 0-1 16,0 0 12-16,8-2 6 0,7-2 2 16,10-1 3-16,13-2 1 0,4-4 1 15,4 0 0-15,9 3 7 0,5-1 0 16,9 0 1-16,8 4-1 0,0 1-3 16,-1 1 4-16,-2 4 10 15,-2 3 2-15,-2 0 0 0,3 2-5 0,11-3-8 0,0 1-5 16,4-1 0-16,-1-3 1 0,-8 0-1 15,5 0 1-15,12 0-1 0,5-3 0 16,5 0 4-16,3 0 4 0,-4-1 2 0,8 0 6 16,3 1-3-16,-1-2-1 0,3 3-4 15,3-2-3 1,7-1-5-16,4-1 2 0,4-1-2 16,7 1-1-16,-3-2 1 0,6 1-3 0,5 1 2 0,-3-3 0 15,0 3 2-15,5-1 3 0,0 1-1 16,-2 0 1-16,7 0 0 0,2 0-1 15,-4 0-1-15,2 1-2 0,4 1 0 16,-3-2-1-16,-3 0-1 0,7 0 1 16,-2 0 0-16,-3 0 2 0,6 0 1 15,1 0 0-15,-5 1 3 0,6-3 0 16,1 2 2-16,-7 0 4 0,-3 0 2 0,3-1 3 16,-9 0 2-16,-1 0-4 0,10-2-3 15,-6-1-5-15,1-1-5 0,4 2-3 16,-4-2 3-16,-4 1 3 0,-8 0 3 15,6 0 3-15,-10 1 1 0,0 0-6 0,5 0-2 32,-4 2-3-32,-1-1-3 0,-2 4 0 15,-4 0 1-15,1 2-1 0,-5 2 0 16,3 0 2-16,5 1-2 0,0 4 1 16,-6-1 0-16,4 3-1 0,-7 1 0 0,-5 1 0 15,0 2-1-15,-8 2 1 0,-3-1 1 16,-5-1-1-16,3-1 1 0,-6-1 0 15,-5 0 0-15,-12-1 0 0,-13-2 0 16,3 0 0-16,-1 0-1 0,-5 0 1 16,-6-3-1-16,-12 1 0 0,-10 1 1 15,-6-1 0-15,-3 0 0 0,-4-2 0 16,-6 0 0-16,-8-1 0 0,-4 1-3 16,-8 0-8-16,0-2-7 0,-2-2-13 15,-5 2-12-15,1 0-11 0,-1-2-15 0,0 2-15 16,0 0-6-16,0 0-14 0,0-1-4 15,0 0-4-15,-6-7-13 0,1-2 34 16,-7-4 181-16,-7-10-81 0</inkml:trace>
  <inkml:trace contextRef="#ctx0" brushRef="#br0" timeOffset="2242.19">23737 14530 1708 0,'0'0'48'0,"0"-1"-17"16,1 1-28-16,0 0-3 0,0 3 2 16,4 1-2-16,1 2 1 0,3 3-1 15,7 0-5-15,4 7-2 0,11 4-4 16,9 8 1-16,13 7 2 0,8 5 4 0,-4 3 2 15,2 3 2-15,-5 3 0 16,5 1 0-16,4 0 1 0,1 1-1 16,2 0 0-16,-7-1 1 0,-6 0 4 0,-11-11 7 15,-13-4 4-15,-10-10 3 0,-5-7-3 16,-9-6-7-16,0-3-4 0,-5-1-7 16,-3 1-5-16,0 4-4 0,-5 5-4 15,-5 10 4-15,-6 5 4 0,-11 4 4 16,-2-1 4-16,-4 0 4 0,-3 0 0 0,0 1-2 15,0 6 2-15,-2 1-3 16,-1 4 0-16,3-3 2 0,2-4-2 0,4 0 1 16,5-4 0-16,0 1-1 0,2-3 0 15,4-5 0-15,-3-1-2 0,1-1-13 0,3-4-27 16,-2-2-49-16,7-3 160 0,4-3-82 16</inkml:trace>
  <inkml:trace contextRef="#ctx0" brushRef="#br0" timeOffset="5004.03">21029 2704 1518 0,'-16'7'10'0,"-3"5"-45"0,-7 3-4 16,-2 1 37-16,-4 0-2 0,-5-2 1 15,-5 1 2 1,-7-1-1-16,0-1 2 0,0-1 1 0,4-3-1 0,9 0 2 16,7-4-1-16,2 2 2 0,9 0 1 15,0-1 1 1,2 0-2-16,7 0 1 0,0 0 0 0,0 1-2 0,4 4 0 16,-2 8 1-16,1 7-1 15,0 14 3-15,-1 11 0 0,-1 11-1 0,-3 13-1 16,1 8-2-1,-1 7-4-15,0 2-5 0,2 3-3 16,-1-1 1-16,-1-9 3 0,4-3 4 16,2-9 2-16,3-8 1 0,5-5 0 0,0-7 0 15,5-4 0-15,-1-5 3 0,1-8 1 16,-1-7 5-16,1-6 7 0,2-8 8 16,-1-1 6-16,6-4 1 0,0-2-2 15,4-3-6-15,5 0-2 0,3-4-5 16,7-1-1-16,3-2-3 0,2-5-1 0,4-1 3 15,2-1 4-15,-1 0 3 0,-4 0-1 16,-4 1-4-16,-6 2-7 0,-1-1-4 16,-6 2-3-16,-2 2 0 0,-4 1 2 15,-3 2 1-15,-4-2-2 0,-1 2-5 16,-1 2-10-16,-1 0-13 0,-2 1-14 16,1 2-16-16,-1-2-16 0,1 1-24 15,2 2 328-15,-1 0-192 0</inkml:trace>
  <inkml:trace contextRef="#ctx0" brushRef="#br0" timeOffset="5321.83">21389 3107 2043 0,'0'1'-40'0,"0"3"-91"0,-1 5-13 16,-3 6 44-16,2 11 60 0,-2 12 34 16,4 8 5-16,5 7 0 0,-2 8 1 15,0 1 0-15,2 0 0 0,-3-2 0 16,-2-5 2-16,6-9-4 0,-2-8-13 15,1-8-13-15,3-11-19 0,-3-5-5 16,-1-6 2-16,2-3 2 0,-1-3 9 16,1-4 26-16,4-5 1 0</inkml:trace>
  <inkml:trace contextRef="#ctx0" brushRef="#br0" timeOffset="5562.58">22054 3878 2039 0,'-3'9'-28'0,"-7"11"-77"15,-5 9-12-15,0 10 27 0,-1 1 59 0,4-2 31 16,1-6-17-16,1-2-36 0,1 1-28 15,0-2-20-15,4-2-5 0,0-5 4 16,9-4-2-16,6-5-80 0,2-2 107 16</inkml:trace>
  <inkml:trace contextRef="#ctx0" brushRef="#br0" timeOffset="5921.73">22687 2946 1955 0,'-3'5'-42'0,"-3"10"-86"15,-2 15-10-15,-3 15 32 0,-1 8 68 16,5 4 35-16,2 1 3 0,2 2 0 16,2 2 0-16,-3 4 0 0,3 0 0 15,1-2 1-15,0-3-1 0,3-8 1 16,1-8 0-16,1-8-1 0,-1-8 2 16,1-8-1-1,0-5 1-15,-2-7 0 0,2-2 1 16,-3-2-1-16,-2-4-1 0,1-1-4 15,-1 0-15-15,2 0-19 0,4-3-18 0,5-7 26 0</inkml:trace>
  <inkml:trace contextRef="#ctx0" brushRef="#br0" timeOffset="6665.86">22793 2693 1794 0,'-1'0'-33'0,"0"0"-102"0,-1 4-41 16,-1 1 20-16,1 2 61 0,2 0 69 15,4-1 30-15,5-3 6 0,2-1 7 16,4 2 7-16,3-4 4 0,4 0 12 0,3-4 22 16,2 0 0-16,2-2-4 0,4-4-11 15,-1-1-25-15,3-1-5 0,0-4-1 16,-3-3-1-16,6-1-1 0,-2 1-3 16,1-3-6-16,-3 3-2 0,-8 2-2 15,-5 5 0-15,-2 4-1 0,1 1-1 16,0 4-6-16,0 0-4 0,-5 1-1 15,-2 4-1-15,-3 0 1 0,-5-1 2 16,1 1 0-16,-1 2 2 0,-2 2 0 0,1 3 0 16,-1 7 1-16,-2 3 1 0,2 6 1 15,1 1 2-15,-3 5 0 0,1 4 2 16,-2 8 0-16,-1 3 2 0,0 6-1 16,1 8 1-16,1 3 0 0,1 3-1 15,4 3 1-15,0 4 0 0,-2 2-1 16,7 2 1-16,-3 5 1 0,6 3-2 0,2 0 1 15,-1-1 1-15,2-7-1 0,-4-4 6 16,3-7 7-16,1-7-1 0,-1-5 2 16,-3-10-6-16,0-8-5 0,-7-12-1 15,-2-8 0-15,-1-5-3 0,-3-7-1 16,0-3-4-16,0 0-3 0,0 0-2 0,-1-1-3 16,-6 2 0-16,-2-2 0 0,-3 0 4 15,-6 0 3-15,-2-2 5 16,-5 1 4-16,-5 0 2 0,-4-2 3 0,-9-1 0 15,-3 2-2-15,1 1-1 16,5 1 1-16,5 0-1 0,8 1-1 0,1 3-1 16,-1-1-1-16,4 3 0 15,1-2 2-15,2 3-1 0,3-3 0 0,5 2 1 16,0-2-2-16,1 1-1 0,2-2 0 16,2 0-1-16,-1 0 0 0,2-1 1 15,2-1 0-15,-1 0 3 0,5-1 1 0,-1 0-5 16,1 0-10-16,0 0-19 0,0 0-32 15,0 0-14-15,0 0 66 0,3 2-17 16</inkml:trace>
  <inkml:trace contextRef="#ctx0" brushRef="#br0" timeOffset="15621.6">14071 15670 720 0,'-1'-1'66'16,"-1"1"27"-16,2-1-2 0,0 1-41 16,0 0-13-16,2 0-13 0,-1 0-13 15,1 0-8-15,-1 0-2 0,-1 0 2 16,1 0 0-16,-1 0 0 0,0 0 1 15,2 0-3-15,0-2-3 0,2 0-4 16,-3 1-7-16,-1 1-6 0,0 0-2 16,0-1-1-16,0 1 2 0,0 0 5 0,0-2 5 15,3 3 4-15,-3-1 5 0,0 0 1 16,0 0 1-16,0 0 1 0,0 0-1 16,1 0-1-16,-1 0 2 0,0-1-1 15,0 1 1-15,0 0-2 0,-2 0-1 16,2 0-3-16,1 0 0 0,-1 0 0 15,1 0 2-15,-1 0 1 0,0 0 1 16,0 0 3-16,0 1 6 0,0-1 10 0,1 0 10 16,-1 0 9-16,0 0 7 0,0 0 3 15,1 0-1-15,-1 0-5 16,0 1-9-16,2 1-9 0,-1 2-9 0,2-1-5 16,-2 3-3-16,0 1 0 0,0 0 0 0,0 2 1 15,0 3 2-15,0 1 3 0,-1 3 7 16,3 2 4-16,-1 2 6 0,0 1 4 15,0 3-1-15,2 3-3 0,-1 4-6 16,-1 2-8-16,4 5-8 0,-4 6-3 16,2 5-3-16,0 11-1 0,1 7 1 15,-1 5-1-15,2 6 1 0,-2 3-1 16,2 1-1-16,-3 3 0 0,3 7 9 16,-2-1 3-16,2 2 1 0,1-2 3 15,-1 2-11-15,2 6-3 0,0 2 0 16,1 5 0-16,-3-3 0 0,2 1-2 0,2 3 7 15,-1 0 0-15,2 0 3 16,-1-3 10-16,1-11 6 0,0 0 8 0,1-5 1 16,-3-7-7-16,-1-2-11 0,-3-12-9 15,-1-13-4-15,-1-6 4 0,-2-13 2 16,0-7 3-16,-1-6 0 0,0-5-6 0,1-4-3 16,-1-3-2-16,0-2 0 0,0 0 0 15,0-6 0-15,0 0 1 16,1 3-2-16,-1-5 2 0,0 0-2 0,0 1 1 15,0 2 0-15,0 0-1 0,0-1 1 0,0-2-1 16,0 0 0-16,0 0-1 0,0 2-1 16,0-2-7-16,0 0-7 0,0 0-10 15,0 0-13-15,0 1-10 0,0 0-10 16,0-1-15-16,0 0-17 0,0-1-18 16,0 1-15-16,0 0 63 0</inkml:trace>
  <inkml:trace contextRef="#ctx0" brushRef="#br0" timeOffset="16193.75">11735 15383 813 0,'-1'1'49'0,"0"-1"17"15,-1 2-28-15,1-2-34 0,0 2-2 0,-1-1 1 16,0 2-3-16,1-2 2 15,1-1-3-15,-2 0-15 0,2 0-14 0,0 0-28 16,-1 0-44-16,1 0-63 0,0 0-9 16,0 0 11-16,0 0 44 0,0 0 85 15</inkml:trace>
  <inkml:trace contextRef="#ctx0" brushRef="#br0" timeOffset="17040.86">12011 15497 850 0,'0'0'50'16,"-2"0"24"-16,1-1-23 0,0 1-14 15,-2 0 2-15,2 0-1 16,-2 1-1-16,-3 1-4 0,-3-1-5 0,0 3-2 16,-2-2-1-16,1 0 2 0,0 1 1 0,-1-1 0 15,2 1-4-15,0-2-5 0,-1 2-6 16,-2-1-5-16,-3-2-2 0,-1 3-1 16,-1-2 2-16,-3 2 0 0,1-1 1 15,-6 0 1-15,1 4 0 0,2-4 2 16,-3 2 2-16,4 1 0 0,-2-2 4 0,-4 4-3 15,0-1-2-15,-1-1-1 0,0 1-4 16,1-1 0-16,-2 1-2 0,-1-1 0 16,-2-3-1-16,-2 0-1 0,-3-2 0 15,-6 1 1-15,-2 1 3 0,-1-2 1 16,0 2 2-16,3-2-1 0,-4 0-3 16,2 2 4-16,-2-1 2 0,0-1 0 15,3 0 0-15,0 0-4 0,-5 0-5 16,-10 3-1-16,-7-2 3 0,-4 4-1 15,4-2 2-15,2 0 0 0,9-2-3 0,0-1-1 16,2 0-1-16,-3 0 0 0,-11 0 0 16,-4 0 2-16,-7 0 3 15,-2-1 2-15,1 1 2 0,0-3 1 16,-4 0-2-16,3 0-2 0,5 1-4 0,3 2-1 16,11 0-1-16,4 4-1 0,2-4 1 0,-3 2 3 15,-7 3 3-15,-5 0 5 0,2 4 4 16,7-1 1-16,6 3-1 0,3-1-2 15,4-1-5-15,-4 1-2 0,1-1-1 0,2-1-2 16,-1-1 1-16,-1-2 2 16,3-1 1-16,2-1 2 0,11 0 2 0,1 0-1 15,4 0 3-15,3 0 2 0,0-1-3 16,4-1 1-16,2 1-5 0,3-1-2 16,2 0-1-16,0-1 0 0,5 4 1 0,-1-4 2 31,6 0 3-31,0 0 1 0,2 0 2 0,1 1 0 0,-1-1-3 0,2 1-2 31,-3-1-2-31,2 0-4 0,0 1 0 0,1-1-1 0,2 0-1 0,0 0 0 16,0 0-2-16,0 0-4 0,-3 2-6 15,3-2-6 1,0 0-4-16,-1 0-2 0,3 0 0 0,-2 0-4 0,0 0-8 16,0 0-7-16,0 0-9 0,0 0-6 0,0 0-7 31,0 0-9-31,0 0-14 0,0 0-11 0,1 0-11 0,-1 0-14 0,7 0 320 31,-2-1-167-31</inkml:trace>
  <inkml:trace contextRef="#ctx0" brushRef="#br0" timeOffset="29342.07">25812 2139 1351 0,'-1'1'12'16,"-2"4"-19"-16,-2 0-15 0,0 2 2 15,-2 0 20-15,0-1 2 0,-3 2 6 16,-1 1 1-16,-2 0 2 0,-3 1-1 16,-2-1-4-16,0-1-2 0,-6-1 6 15,-4 0 4-15,-2-2 2 0,-8-1 5 16,-6-2-2-16,-1-2-2 0,-3 0-1 15,-2-5-4-15,4 1-4 0,1-2-3 16,0 0-1-16,-2-2-2 0,3 1-1 0,-6-2 0 16,-6 0-1-16,1-1 1 15,-4 1 0-15,5 1-1 0,6 0 1 0,5 3 0 16,6-1-1-16,6 3 0 0,3 0 1 16,5 2-1-16,4 0 1 0,4 1-1 15,4 1 0-15,4 1 0 0,2 1-1 16,1 0-2-16,0 2-1 0,1 0 1 0,-1 3-2 15,1 3 2-15,0 4 1 0,-1 1 1 16,1 6 1-16,-3 7 0 0,-2 7 0 16,2 11 1-16,-3 6-1 15,3 7 0-15,-1 3-2 0,3-1 2 0,2 4-1 0,-4 1 1 16,5 3 0-16,-1 7 0 0,-2 6 0 16,4 5 1-16,-3 4-1 0,-2 7 3 15,1 3-2-15,-6 4-1 0,-2-2 1 16,-5 0-1-16,-1 0 0 0,-1-2 0 15,0 4 2-15,2 5-1 0,0-1 0 16,1-1 2-16,1 0-3 0,3-1 1 0,0-4 1 16,-1-3-1-16,4-5 0 15,-1 0 0-15,4-1 0 0,-3-7 0 0,0-1 1 16,1-11-2-16,0-6 1 0,3-6 1 16,3-11-2-16,0-6 2 15,1-8-1-15,0-5 0 0,1-6 1 0,0-9 4 16,1-6 6-16,1-2 4 15,3-5 2-15,-1 0 0 0,3 2 0 16,1-4 2-16,3 4-2 0,1-3-1 0,5 0-5 16,4-1-4-16,10 1-2 0,13-1-2 15,11-4-1-15,7-2 0 0,0-5 0 0,-3 1 0 16,-2 0 3-16,-2 0 0 0,-1 2 0 16,1 2-2-16,0 1-2 15,2 1 0-15,-5 1-1 0,-8 0 1 0,-11 1 5 16,-8 1 4-16,-5 3 3 0,-2-1-2 0,-4-2-6 15,0 3-5-15,0-2-2 0,-3-1-4 16,3 2-4-16,-3-1-9 0,-4-2-12 16,0-1-15-16,0-1-25 0,0-1-24 0,2-5-19 15,4-5 296-15,3-10-158 16</inkml:trace>
  <inkml:trace contextRef="#ctx0" brushRef="#br0" timeOffset="29922.29">25561 2720 1190 0,'-5'3'1'0,"-1"5"-30"0,-6 2-7 15,3 3 22-15,0 2 11 0,5 0 2 0,1 1-1 16,0 1 2-16,3 2 4 16,3 2 2-16,3 1 4 0,3-1 4 15,4 3 1-15,2-2 4 0,3 0 3 0,0 0 0 16,5-3-3-16,-1 2-4 0,3 3-6 15,4 0-3-15,-2 1-2 0,6 0-2 16,-1 2 0-16,2 3 1 0,5 2-2 16,-3 3 1-16,2 1 0 0,1 2 0 15,-3 0 0-15,1 2 0 0,2-1 0 16,-7-1-1-16,0-2 0 0,-7-3-1 0,-7-4 1 16,-2-8-1-16,-4-4 0 0,0-3 0 15,-2-7-2-15,-1-1-3 0,-1-3-5 16,-3-3-3-16,-2-2-11 0,1-2-20 15,1-2-5-15,-2-7-18 0,1-8-122 16,-3-7 128-16</inkml:trace>
  <inkml:trace contextRef="#ctx0" brushRef="#br0" timeOffset="30292.43">26261 2735 1280 0,'1'0'10'0,"-1"0"-30"0,0 1-7 0,-2 1 18 16,-3 0 12-16,1 2 0 0,-1 3 0 16,-1 2 1-16,-1 3-2 0,-5 4 5 15,0 3 3-15,-3 5 2 0,0 2 2 16,-2 6 0-16,-1 6-3 0,-6 5-2 15,-5 5-4-15,-8 2-1 0,-5 1-1 16,-1 6 0-16,-3-2 0 16,3 1-2-16,5-3 2 0,3-3-2 0,7-4 0 0,2-5 0 15,2-7 0-15,4-4 0 0,3-3 1 16,4-4-1-16,-1 1 1 16,3-7 0-16,0 1-1 0,2-5 1 15,1-3 0-15,4-2-1 0,0-1-6 0,0-7-8 16,4 2-11-16,0-2-12 0,-1 0-8 15,-1 0-18-15,2-2 767 0,5-6-526 0</inkml:trace>
  <inkml:trace contextRef="#ctx0" brushRef="#br0" timeOffset="30609.19">26480 3336 1361 0,'2'4'-1'0,"-1"5"-31"0,-1 5-13 0,0 8 7 0,1 8 34 15,3 6 9-15,0 1 1 0,0 6 0 16,2 3-3-16,-1 2 2 0,2 1 5 31,5-2 1-31,0 2 3 0,4-3 0 0,-2-2-4 0,3-4 0 0,-3-4-2 16,-2-5-4-16,-2-5-1 0,-4-7-1 0,-2-5-2 15,1-7-14-15,-5-2-20 0,2-3-36 16,-2-2-47-16,0 0 63 0</inkml:trace>
  <inkml:trace contextRef="#ctx0" brushRef="#br0" timeOffset="31020.09">25668 4324 1221 0,'14'26'6'0,"0"-2"-33"0,1 4 4 15,1-3 38-15,3 0 7 0,3 3-2 16,0 1-9-16,2-1-6 0,0 2 1 15,4 1 6-15,2-1 2 0,2 4-1 16,3-2-4-16,0 3-4 0,3 0-3 16,-1-1-1-16,-1 0 1 0,0 0-2 15,-7-3 0-15,-2 1 1 0,-8-5-1 0,-2-2 1 16,-2-4-3-16,-1-4-7 0,1-3-8 16,-5-5-12-16,-1-2-14 0,-1-4-14 15,-1-3-13-15,0-1-39 0,0-7 62 16</inkml:trace>
  <inkml:trace contextRef="#ctx0" brushRef="#br0" timeOffset="31382.44">26401 4450 917 0,'2'6'56'0,"-23"6"-48"32,12 0 2-17,-1 2 2-15,-4 4 4 0,-1 6-1 16,-3 2 3-16,-1 5 1 0,-5 4-2 16,0 2 6-16,-5-1-4 0,-7 2-1 15,-3 0 0-15,-9-1-1 0,-3 0-3 0,2-3-3 16,4-2-3-16,8-5-5 0,6-5 0 15,9-3-1-15,3-3-1 0,5-2 1 16,2-2 0-16,0-3-1 0,4 0 0 16,-2-2 2-16,5-1-2 0,2-1 1 15,-2-2-2-15,5-3-7 0,0 0-7 16,0 0-9-16,0 0-10 0,0 0-7 16,0 0-5-16,3 1-15 0,1-3-8 15,3-4 85-15,3-6-32 0</inkml:trace>
  <inkml:trace contextRef="#ctx0" brushRef="#br0" timeOffset="32553.6">26628 5145 1261 0,'0'0'-10'0,"1"2"-35"15,0-2-5-15,0 1 26 0,0 0 34 16,-2-1 9-16,1-1 2 0,-2 1-1 16,2 0 2-16,0 0 11 0,0 0 10 15,0 0 3-15,5-1-6 0,-1-1-13 16,2-4-9-16,1 0-8 15,4 0-4-15,-1 0-3 0,2-1-2 0,-3-1-1 0,2-1-2 16,2 0-4-16,-1 2-4 0,0 0-5 16,0-2 2-16,2 2-1 0,2 3 1 15,1-1 3-15,1 1-1 0,-5 2 1 16,1 1 2-16,-1 0 0 0,-2 1 0 16,2 0-1-16,-1 0-4 0,3 1-1 15,-3 2 2-15,0 0 1 0,-1 1 4 0,-3 1 4 16,1-1 0-16,-1 2 3 0,1 1 0 15,0-4 0-15,0 4 0 0,3 1 0 16,-3-1 1-16,-2 2 0 0,-1-2 0 16,-4 0-1-16,-1-2-1 0,-1-1-3 0,0 1 1 15,-1-2 0-15,-1 1 1 0,-1 1 1 16,-1 1-1-16,1 0 1 16,-2 2-1-16,0 1 0 0,-2 0 2 0,1 0 1 15,2-1 1-15,-1-2 0 16,2-1 0-16,1 1 0 0,0-3 0 0,0 3 0 15,1-2 0-15,0 1 0 0,0 0 0 16,0 0-1-16,0 1 0 0,0 1 0 16,0-1 0-16,-1 2 0 15,2-1-1-15,-1-2 0 0,0 1 0 0,0-3 0 16,1 1 0-16,-1-1 0 0,0-1 0 16,1 2 0-16,-1-2 0 0,1 0-1 0,0 0 0 15,-1 1 1-15,-2-1-2 0,2 0 2 16,-1 0 0-16,1 1 0 0,0-1 0 15,0 0 1-15,1 0-1 0,0 1 1 16,-2-2 0-16,2-1-1 0,0 2 0 0,-1-1 0 16,0 0-2-16,-1 3 1 0,1-1 1 15,-1 1 0-15,-1 2 0 0,-1 0 0 16,-2 5 0-16,1-2 0 0,-4 3 0 0,-3 2 0 16,2 3 0-16,-1-1 1 0,0 0-1 31,2 0 0-31,-1-2 0 0,1 1 0 15,0-3 0-15,-2 2 0 0,0-4 0 0,0 1 1 0,1 0-1 0,0 0 0 16,2-1 1 0,-1-5 0-16,5 1-1 0,0-1 1 0,0-3 0 0,3 2 0 15,1-3 0-15,0-1 0 16,0 0 0-16,-1 0 1 16,1 0 1-16,0 0 0 0,0 0 2 0,0 0 4 15,0 0 1-15,0 0 4 0,0 0 1 0,2 1-2 0,-2-1-1 31,0 0-1-31,0 0 0 0,0 0 0 0,0 0 1 0,0 0-2 0,0 0 0 16,0 0-1-16,1 1-3 0,2-1-1 31,0 0-1-31,-2 0-3 0,4 0 0 16,3 0 1-16,0 0-1 0,3-1 0 0,4 1 1 16,-3 0-2-16,5-1 0 0,1 1-1 15,0-1 0-15,3-1-1 0,1 0 2 16,0 2-2-16,3 0-3 0,2-2-2 15,5 2-5-15,5 2-2 0,2-2 4 0,-6 4 1 16,-7-2 5-16,-3 1 3 0,-9-1 0 16,0 0 1-16,0 1-4 0,-4 1-1 15,2-3-1-15,-2 2 1 0,-4 0 2 16,-1-1 1-16,2-1 2 0,-4 1 0 16,-1 0-1-16,2 0 0 0,-3 0 0 15,2-1-1-15,-1 0-2 0,-2-1-5 16,2 0-3-16,-2 0-3 0,0 0-4 15,0 0-3-15,0 0-6 0,0 0-10 16,0 0-16-16,0 0 135 0,0 0-330 0,0 0 212 16</inkml:trace>
  <inkml:trace contextRef="#ctx0" brushRef="#br0" timeOffset="34481.58">27076 2173 1306 0,'0'2'8'0,"0"-2"-24"0,-2 1-14 15,2-1 12-15,0 0 18 0,0 1 7 16,1 0 5-16,-1-1 3 0,0 0 8 15,0 0 3-15,0 0 5 0,0 0 6 0,0 0 0 16,4 0-2-16,2-1-8 0,3-1-10 16,7-3-9-16,3-1-5 0,7-1-2 15,-1-1 0-15,1-1 0 16,0 0 0-16,2-1-1 0,1 0-2 16,5 1-1-16,1-2-1 0,2 2-1 0,0 2 1 15,-3 1 1-15,2 1 2 0,-6 4 1 16,-2-1 0-16,-2 0 0 0,-8 1 1 15,-3 1-1-15,-6 0 1 0,-5 0-1 0,5 2-1 16,-8-2-2-16,2 3 0 0,-1-2-2 16,-5 2-1-16,2 3 1 0,0 3-1 15,-1 5 3-15,-2 6 0 0,1 5 0 0,-1 4 2 16,-2 8 0-16,0 9 1 0,0 6 0 16,0 10 0-16,3 6 0 0,0 7 0 15,3 2 2-15,0 8-1 0,6 6 0 16,2 5 0-16,5 7 0 0,6-1 1 15,-1 1 0-15,6 3 0 0,3 3-1 16,-1 1 3-16,2-2 1 0,0-6 1 0,-3-6 4 16,1-7-1-16,-1-1 2 15,-2-3 2-15,-3-8-3 0,-1-3-1 0,-1-3-1 16,-3-4-4-16,-3 3 0 0,-3 0-1 16,0-1-2-16,-1 0 1 0,1-5-1 15,-1-4-1-15,0 1 0 0,-2 1 1 16,1 1-1-16,-1-1 0 0,-1-1 0 15,0-1 0-15,-1-3 1 0,2-3 0 16,0-1-1-16,-1-8 1 0,1-5-1 16,-3-4 1-16,2-4 0 0,-2-3 0 0,-1-4-1 15,0-6 0-15,-2 1 1 0,0-8-1 16,-1-1 0-16,0 1 0 0,-1-3 0 16,0-1 0-16,-1-2 0 0,2-2 0 15,-2 2-1-15,1 0 1 0,-3 2-2 0,0-4 1 16,-2 2 1-16,-3 2 2 0,-1 1 4 15,-6-1 0-15,0 5 0 0,-3-4 0 16,-3 1-2-16,1-3 0 0,0 3-1 16,-1-1 0-16,1-2-1 0,1-2 1 15,0-2 0-15,1 2 0 0,0-1 0 0,4 0 2 16,-5 0-2 0,2-3 1-16,-1 3 0 0,3-1-2 0,2-1 1 0,2 0-1 15,4-1-2-15,-2 1 2 0,5 0 0 16,3 0 0-1,2-2 0-15,0 0 1 0,0 0-1 0,-1 0 0 0,1 0 0 16,0 2-1-16,2-1 0 0,-1-1-5 16,0 0-10-1,0 0-11-15,0 0-16 0,0 0-13 0,4 0-13 0,-4 0-19 16,0 0 9-16,8-1 35 0</inkml:trace>
  <inkml:trace contextRef="#ctx0" brushRef="#br0" timeOffset="54733.22">14107 15461 869 0,'10'2'57'0,"3"33"-202"31,-30-67 120-31,14 32 6 16,3 0 4-16,0 0 16 0,-1 0 23 16,1 0 19-16,0 0 11 0,0 2-7 15,0-2-16-15,0 0-16 0,1 0-10 0,-1 0-2 16,1 0-3-16,-1 0-2 0,0 0-1 15,0 0 0-15,2 0 4 0,1 0 4 16,-1-2-1-16,3 2 0 0,-2 0-4 16,1 2 0-16,3-2-1 0,-1 2-2 15,1-1-1-15,-3 2-1 0,1-2 0 16,-2 1-3-16,-2 0-1 0,0 0-2 16,0 1-4-16,-1 1-4 0,-1 3-6 0,-2 3-3 15,-4 7 1-15,-1-1 5 0,-1-3 7 16,-1-2 7-16,0-4-3 15,-3-1 0-15,1-2-11 0,0-1-9 0,-2-3-3 16,2 0 3-16,-1-2 9 0,0-1 7 0,2-4 9 16,-1-1 3-16,0 3 4 0,2-4 6 15,2 3 9-15,3-3 5 0,0-1 2 16,2 0 0-16,-1 2 1 0,2 0 7 16,0 0 7-16,6 3 6 0,-1-4-3 15,5 3-4-15,3-1-5 0,-2 1-5 16,3 0-3-16,1 0-3 0,0 3-4 0,2 2-4 15,-2 1-5 1,1 0-4-16,-1 0-4 0,1 1-3 16,-2 1 3-16,-2 2 6 0,-3-1 3 15,-4 0 1-15,3 2-10 0,-3 0-13 0,2 3-7 0,0 5-13 16,-1 7-4 0,0 3 0-16,1 7-1 0,-4 0 12 0,0-2 13 0,1-1 7 15,-1-5 5-15,-1 0 1 0,0-6-1 16,0-4 1-16,0-3 5 0,-1-4 6 15,1-1 5-15,0-4-4 0,-5 1-12 16,1-1-4-16,-1-1-5 0,0-3 11 0,-1 0 10 16,1-2 4-16,-2-3 6 15,-1-3-7-15,0-3-2 0,-2-4 0 0,4-3-3 16,-2-4 0 0,0-3-4-16,3 0-1 0,0-4-2 15,2 4 0-15,3 0 1 0,2 5 2 16,1 4 4-16,1 0 2 0,2 5 3 15,1 0 0-15,4 3-3 0,1 1-5 0,5-3-9 16,1 3-17-16,-1 1-15 0,2 3-7 16,0 4 5-16,5 3 12 0,-1 2 12 15,4 6 10-15,-2 3 1 0,-5 7 4 16,1 6 6-16,-6 1 5 0,1 5 4 16,0 1 4-16,-5 3 0 0,-4 3-6 15,-4 2-3-15,-2 2-5 0,-1-2 1 16,-3-3 3-16,-2-7 3 0,-4-7 0 0,0-4-4 15,-3-5-3-15,0-3-7 0,0-5 2 16,0-1 1-16,-4-4 2 16,-3-2 7-16,-3-4 1 0,-2-2-2 15,3-1 1-15,-2-2-1 0,4-3-1 0,2-1 0 16,2-3-1-16,2 0 0 0,1-1-1 16,3 1-3-16,0 2 0 0,5 1-2 15,-2 0 1-15,1 1 0 0,2 3 0 0,2 2 0 16,1 1-3-16,0 2 3 0,0 2 4 15,1-1 1-15,4 2 3 0,2-2-3 16,-1-1-5-16,2-2-4 16,0 0-4-16,3 1-5 0,1 0-2 0,0 0 1 0,-1 3 3 15,-1 0 4-15,0 3 4 0,0 1 2 16,2 1-3-16,1 1-5 16,-1 0-7-16,-1 2-1 0,-3 3 1 0,-2 2 4 15,-2 0-3-15,-1 0-4 0,-2 2-4 16,-1-1 0-16,-4 0 7 0,0-1 4 15,-2-3 1-15,-2-2 2 0,-2-1 0 16,-2-3 4-16,0 2 2 0,-3-2 5 16,2-2 2-16,0-3 1 0,1-2 2 15,1 1 1-15,0-3 0 0,2-3-1 16,3 0-2-16,0-1-3 0,3 0-1 0,2 2 1 16,0 2 4-16,1 2 8 15,0 2 9-15,1 0 6 0,1 2 3 0,1-3 1 16,2 4-4-16,0-3-4 0,4 3 0 15,1 0-6-15,3 1-5 0,3 1-5 16,1 2-8-16,5 3-6 16,1 1-4-16,1 3-3 0,-3 0-2 0,-2 4 1 0,-5 0-1 15,-5 3-3-15,-1 2-7 0,-1 1-5 16,-2 2-3-16,0 1 0 0,-3 1 8 16,-2-2 2-16,0-5 6 0,-2-3 2 15,-1-6-4-15,2-1-3 0,-2-3-2 16,0 1-3-16,-1-4 6 0,1 0 5 15,-2 0 6-15,-1-5 7 0,-3 1 5 0,-5-5 1 16,-1-2 2-16,1-1 1 0,0 1-2 16,1 0 0-16,4 1-1 0,-1-1 0 15,5 4-1-15,2-1 2 0,1 5 0 16,2-1 5-16,-1 3 9 0,2 1 6 16,1-1 6-16,1 0-3 0,2-1-3 15,2 2-6-15,-1-2-7 0,4 2-3 16,2 0-8-16,0-2-6 0,4 3-8 15,-3 2-6-15,-2 0-1 0,-2 5-1 16,-3-1 0-16,1 4-9 0,0 5-4 16,-1 1-1-16,1 3 5 0,-1-2 8 0,-2-5 3 15,-3-4-9-15,-1-3-15 0,-1-1-23 16,-5-1 524-16,1 2-351 16</inkml:trace>
  <inkml:trace contextRef="#ctx0" brushRef="#br0" timeOffset="66157.99">15610 16594 960 0,'-1'0'68'0,"1"0"50"16,-3 0-91-16,2 4-45 0,0-4-3 16,1 0 5-16,0-2 6 0,1 2 7 15,-1 0 11-15,0 0 9 0,-1-2 8 16,1 2 3-16,0-1-4 0,2 0-6 0,1 2-7 16,-3-1-3-16,0 0 1 0,0 0-1 15,-2-2 0-15,0 1-2 0,-1-2 0 16,4 3-2-16,-1 0-1 0,1 0 2 15,1 0-3-15,-2-2 1 0,3 1 1 16,-2-1 3-16,0 2 3 0,0-4 0 16,0 1-1-16,-1 3-5 0,2 0-3 15,-2 0-2-15,0 0-2 0,1-1 1 16,3-2-2-16,-3 3 0 0,0 0-3 0,-1 0-6 16,-1-2-5-16,1 2-6 15,-1 0 1-15,1 0-1 0,1 4-4 0,-6-1-9 16,-1 2-9-16,-3 4 4 15,-5-5 9-15,1 2 18 0,-2-4 13 0,-1-2 1 16,0 0 1-16,-2-3 0 0,0-3-3 16,-3 0 2-16,3-3 1 0,4 0 2 15,-2-3 3-15,6 0 1 0,3 1-3 0,2-2 2 16,4 4 2-16,1 4 5 0,0 0 10 16,0 1 14-16,1 0 12 15,1 1 4-15,1 1 6 0,1 0-7 0,2-1-8 16,0 1-7-16,1 1-15 0,1 0-8 15,-2-1-5-15,3 2-5 0,-2 0 0 0,-1 0 0 16,-5 0-1-16,3 0-1 0,1 0 0 16,-3 0-3-16,3 2-2 0,-2 0-1 15,-1 2-7-15,2 0-4 0,1 4-9 16,0-1-9-16,-2 4-4 0,-1-1 3 16,-1 1 8-16,0 2 9 0,-1-4 13 15,3-3 7-15,-3-2 4 0,-4-2 2 16,4-2-1-16,-3 2-4 0,3-2 0 0,0 0 0 15,-1 0 0-15,-3 0-3 16,2-1-2-16,1 0-1 0,1 1 2 0,-4-3 4 16,1 0 6-16,-3-2 4 0,2 2 1 15,3 0 2-15,-1-1 0 0,2 1 0 16,-1 0 3-16,1 3 2 0,0-1 2 16,0 1 1-16,0-2 1 0,-1-1-1 15,4 2 0-15,2 0 0 0,0 0-1 16,2 0-3-16,1 1-4 0,-3 0-5 0,3 0-5 15,-1 0-2-15,0 0-3 16,-1 1-1-16,-3 0-3 0,-3 0-4 0,1-1-1 16,3 4-3-16,0-2 0 0,-2-1-3 0,-2 2-1 15,1 1-7 1,-2 1-5-16,0 2-8 0,2 1-9 16,-1 1 3-16,0 1 5 0,-1-2 13 0,-5 1 12 0,3-6 9 15,-2 1 1-15,2-2 1 0,0-2-1 16,-2 1-2-16,-2-1 0 0,-2-1 1 15,0 1 0-15,0-5 1 0,2 2-1 0,-2-2-1 16,1 1 6-16,-2-1 4 16,1 0-1-16,1-3 3 15,2 1-3-15,2-2 1 0,1-1 2 16,0 2 0-16,2-1 0 0,1 0 1 16,0 0-1-16,2 0 0 0,4 0-2 15,2-1-1-15,1 4-3 0,3-2-1 0,0 2-1 0,2 0-2 16,-1 1-2-16,3 3-2 0,0-2-1 0,-2 4 2 15,0 0 2 1,-4 0 2-16,-3 1 4 0,-2 0 4 0,-3 3 1 16,3-3-1-1,-3 2-4-15,2 3-5 0,-2 1-6 0,-1 2-4 0,0 0-1 16,-1 2 0-16,-1-1 1 0,0-2 6 0,0-1 3 16,1-1 4-1,0-1-1-15,-1-3-1 0,1 1-1 16,-4 0-5-16,1-3-5 0,-1 2-15 15,1-1-22-15,3-1 293 0,0 0-193 16</inkml:trace>
  <inkml:trace contextRef="#ctx0" brushRef="#br0" timeOffset="68806.71">12652 14285 703 0,'3'27'108'16,"1"-22"-41"-16,0 26-46 16,-10-88-30-16,1 51 31 0,5 5-4 15,0 1 1-15,0 0 1 0,0 0 2 16,0 0 6-16,2 0 1 0,0-1 4 15,1 1 0-15,1 0-7 0,0 0-4 16,3 0-8-16,-1 0-8 0,0 0-5 16,1 0 0-16,0 0-1 0,0 1 0 15,2 0 2-15,2 0-2 0,-1 0 1 16,0 1 0-16,-1 0-1 0,0 0-1 0,-3 1 0 16,-1 0-3-16,1-1-2 15,-4 0-3-15,1-1-3 0,-3-1-2 0,0 1 0 16,1-1-4-16,-1 2 0 0,0-2-1 15,0 0-1-15,-2 1 0 0,-2-1 4 16,-3 0 4-16,-2 0 8 0,1 0 8 16,-4-3 11-16,2-1 4 0,-1-2 4 0,1 2 3 15,2-3 2-15,2 0 2 0,1 1-3 16,1-1-1-16,0 1 0 0,2 1 1 16,0 1 10-16,2-1 8 0,0 3 2 15,1-2 1-15,2 1-4 0,2 0-6 0,2 1-5 16,0-2-6-16,1 1-9 0,5 0-7 15,0 0-8-15,4 3-7 0,2 0-6 16,4 0-3-16,-2 2-1 0,2 2 1 16,-3 1 5-16,-5 0 3 0,-2 2 0 15,-5-3-5-15,-1 1-13 0,-2 1-13 16,-3-2-11-16,-2 3-6 0,-3 2-2 16,-2 0 8-16,-5 2 9 0,-4 2 13 15,-3-4 15-15,-2 0 8 0,-2-2 2 16,1-1 3-16,-1-3 0 0,2-3 3 15,-1 2 3-15,3-2 1 0,2-3 1 0,4 1-2 16,3 0 1-16,1-3 0 0,3 2 6 16,0 0 5-16,4 3 9 15,0-2 11-15,0 1 9 0,0 0 2 0,0 1 1 16,1-3-5-16,2 1-5 0,-1 2-2 16,2-3-8-16,1 1-8 0,1-2-7 0,0 1-9 15,2 1-6-15,2 0-5 0,2 0-8 16,-1 2-6-16,-1 0-6 0,-2 0-10 15,-3 0-15-15,1 0-16 0,-3 2-28 16,1-1-5-16,-4-1-101 0,1 0 118 16</inkml:trace>
  <inkml:trace contextRef="#ctx0" brushRef="#br0" timeOffset="71787.03">6776 8870 1142 0,'0'0'40'0,"0"0"-4"16,0 0-25-16,-1 0-10 0,1 1-1 0,0 0 1 0,1 1 2 15,0-2-2-15,-1 0 1 0,0 0 0 16,0 0 2-16,0 0 5 0,1 0 9 15,0 0 4-15,-1 0 3 0,2 0-2 16,1 0-7-16,-1 2-7 0,3-2-2 16,1 2-5-16,-1-2-1 0,2 3 1 0,0 1-2 15,1-1 0-15,4 3 0 0,-2-2-1 16,2 3 0-16,1 2 0 0,3 2-1 16,1 2 2-16,2 1-1 0,3 3 1 15,-3-1 0-15,2 0 0 0,3 0 0 16,1 2 0-16,1 1 0 15,3 4 0-15,-1 0 1 0,-3 0-1 0,0 3 0 16,-2-6 1-16,0 2 0 16,2 3 3-16,0-2 1 0,0 0 2 0,1 1-3 0,1-3 0 15,0 2-2 1,0 2-1-16,-2-1 0 0,-3-1 0 0,3 0-1 0,1-2 0 16,4 2 2-16,3-2-2 15,-4 3 2-15,-3-3 0 0,2 2-1 0,-3-1 1 16,2 3-1-16,3-2 0 0,-2 2 0 0,1 3 0 15,1-1 0-15,2 2-1 16,-2 1 1-16,1-2-1 0,3 3 0 0,-2 2 1 16,5 3 0-16,2 0 0 0,5 1 2 15,2 1-2-15,-5-3 2 0,-4-1 0 16,-3 1 1 0,-2-1 3-16,2 3 2 0,0-1 1 0,1-2 1 0,-1 2-2 15,-2-3-2-15,2 2-3 0,1 1-1 0,2 0-1 16,-1-1 0-16,2 0 0 0,5 3-1 15,-4-4 1-15,0 0-1 0,-2 5 0 16,0-2 0 0,5 3 1-16,-1 2 0 0,4 1 1 15,-1 3 2-15,2-1-1 0,6-1 2 0,-4 0 0 0,3-1-2 16,-3-2-1 0,-2 0 0-16,-2-1-1 0,-4-1 1 15,-2 2 0-15,3-2 0 0,-1 2 1 0,3 0 0 0,5-2 1 0,-2 3-1 16,2-3 2-1,1 1 8-15,-5 0 4 16,-3-3 3-16,3 0-3 0,-3-1-9 0,1-1-3 0,1-2-3 0,-4-2 0 16,-1 0 0-1,4-1-2-15,1-1 1 0,-1-1-1 0,0-5 0 0,-7 1 0 0,0 1 1 16,-4-5-2-16,0 4 1 0,-3-3 0 31,2 1 0-31,-2 1 1 0,-1 0-1 16,3 0-1-16,-3-1 0 0,0 2 1 15,-1 0-1-15,2 1 1 0,3 1 0 16,2 1-1-16,4 1 0 0,1 0 1 16,-1 4-1-16,0-6 0 0,-3 3 0 0,-5-2 0 15,3-1 1-15,-2 3 0 0,-1-1 0 16,4-3 0-16,-1 4 0 0,-1-7-1 16,1 4 0-16,1 1 1 0,2 0-1 15,1 1 0-15,-1-1 0 0,3 0 0 16,-3-1 0-16,0 1 0 0,-3-1 0 15,-1 4 0-15,-3-2 1 0,0 1-1 0,2 2 0 16,-2-1 0-16,2 1-1 16,1 1 1-16,2-2 1 0,-2-1-1 0,0-1 0 15,-2-3 0-15,1 0 0 0,3-3 0 16,-2 0 1-16,0 1-1 0,0 2 0 16,-6-1 1-16,3 0-1 0,-1 1 1 15,-1-1 0-15,5 0-1 0,-3 1 0 16,5 1 1-16,-1 3-1 0,0 0 0 15,-2 2 0-15,2 0 0 0,1 0-1 0,0 1 1 16,2-3 0-16,-2 1 0 16,-1-2 0-16,-1 3 1 0,-3-2-1 0,-2 1 0 15,1 1 0-15,-2-1 0 0,1 1 0 16,2-1 0-16,0 3 0 0,-2-2 0 16,2 0 0-16,0 3 0 0,1 1 0 0,6 3 0 15,3-3 0-15,1 4 1 0,6-3-1 16,-1 1 0-16,-2 1 1 0,-5-2-1 0,-6 0 0 15,2-1 0-15,0 1-1 0,2-3 1 16,2 2 0-16,-3 2 0 0,1 2 0 16,1-2 0-16,-1-1 0 0,4-4 0 15,1 0 1-15,3 0-1 0,0 0 1 16,-4 1 1-16,-2 1 0 0,-2 1 0 16,1-4-1-16,1 2-1 0,-3-4 2 15,-1-2 2-15,1-1 2 0,0 1 1 16,2 1 0-16,2 2-3 0,2 2-3 15,4-2 1-15,-2 1-2 0,-3-1 1 16,-5-1 0-16,-4-1-1 0,0 0 0 0,-1 1 1 16,5 3-1-16,2 2 0 0,6 1 0 15,-1 0 0-15,-2-1 1 16,0-2 0-16,-2 2 0 0,-1-4-1 16,2 2 1-16,-3-4-1 0,-2-3 1 0,1 4 0 15,-1-2-1-15,1-3 1 0,-1 5-1 16,0-5 0-16,-1 3 1 0,3 1 0 15,2-3-1-15,-1-1 1 0,2 3-1 0,4 0 0 16,2 1 0-16,2 2 1 0,-4 1-1 16,-6 2 0-16,-3 2 0 0,-1-3 0 0,0 2 0 15,0-1 0-15,1-2 0 16,2-1 0-16,0 0 0 16,-3-1-2-16,0-3 1 0,4 1 1 0,4 0 1 0,1-3 0 15,2 2 1-15,-5-1-2 0,-6-2 1 16,0 0 4-16,-2 0 3 0,0-1 1 15,1 1 0-15,0 3-4 0,0 2-4 0,1 0 0 16,-2 0-1-16,0-2 0 0,1-4 1 16,2 2-1-16,2-3 0 15,0 1 0-15,-3 0 0 16,-1 0 1-16,-2 0 0 0,-5 0-1 16,-3-1 0-16,-2-2 0 0,3 2 0 0,1 0 0 15,4 3 1-15,1 2 0 0,2 0 0 16,2 2-1-16,-2 1 0 0,4 2 0 0,-1 1 1 15,2 0-1-15,3 0 0 0,2 0 1 16,0 1-1 0,0 0 0-16,-2-1 0 0,-1 2 0 0,2 0 0 0,-1 2 1 15,4-1-1-15,-5-1 1 0,1 4 0 0,0-5-1 16,0 2 0-16,6 0 1 0,-1-1-1 16,0-1 0-16,-3 1 0 0,-1-1 0 0,-4-2 0 15,0 0 0-15,-1 1 0 0,-4-2 0 16,0-2 0-1,-2-2 5-15,2 0 8 0,-2-5 2 0,1-2 4 0,2-1-1 16,-1-2-7-16,2 2-3 0,1 1-4 16,-5-1-2-16,1-1-1 0,-3-2 5 15,-6-2 3 1,-2-1 0-16,-1 2 0 0,-3-1-5 0,3 1-4 0,0-2 1 16,-5 1 0-16,1-1-1 15,-1-1 1-15,2-1-1 16,-2 3 1-16,0-2 1 0,2-2 0 15,-2 0-1-15,1-1-1 0,0 1 2 16,-2-3-2-16,-2 3 0 0,-1-1 0 16,-2 0 0-16,-3 0 1 0,2 0-1 15,-1-3 1-15,1 2-1 0,1-1 1 16,0 1 0-16,1-2-1 0,-3 0 1 16,2-1-1-16,-1 1 0 0,0-2 0 0,-1 0 0 15,1 2 0-15,-2-2 0 0,2 1 0 16,-1-1 1-16,0 0 0 0,-1 2-1 15,-1-4 0-15,0 2 0 0,1 0 0 16,-1-1 0-16,-1-2 1 0,1 1-1 16,1-1 0-16,-2 2 1 0,-1-2-1 0,1 1 0 15,0 0 0-15,0-1 0 0,0 0 0 16,-1 0-3-16,1 0-2 0,-1 0-5 16,0 0-5-16,0 2-9 0,0-2-10 15,0 0-10-15,0 0-11 0,0 0-5 16,0-2-13-16,0 2-17 0,0 0-13 15,-4-1 592-15,2 0-377 0</inkml:trace>
  <inkml:trace contextRef="#ctx0" brushRef="#br0" timeOffset="74301.74">5501 8564 677 0,'0'0'113'16,"0"-2"158"-16,-1 1-205 0,2 0-29 16,1 0 2-16,-2 0 5 0,0 0-1 15,0-1-4-15,0 2-7 0,0 0-4 16,-1 0-2-16,1 0 0 0,0 0-2 15,-2-3-1-15,2 3-6 0,0 0-7 16,-2 0-8-16,-3 0-6 0,-2 1-7 0,-1 1 2 16,-7 0 4-16,-3 1 2 15,-4 3 4-15,-4-1 0 0,3 2-1 16,0 1 1-16,3 1 1 0,0-1-7 0,2-1-7 16,6-1-6-16,3 0-7 0,4-2 1 15,1 1-2-15,3-2-13 0,1 2-2 16,3 0 3-16,5 4 2 0,7 5 17 0,7 2 7 15,5 5 3-15,9-1 7 0,4 2 2 16,1 0 1-16,0-4 3 0,-4 1 3 16,-7-3-1-16,-7-5 0 0,0 1-2 15,-10-3-2-15,5 0 0 0,-2-3 0 16,-5-2-1-16,5 2-1 0,-7-3 3 0,-1 1-2 16,-2-2 3-16,-3-2 3 0,0 1-2 15,1-1 3-15,0-1-2 0,0 0-3 16,0 0-2-16,3-1-6 0,-2-2-10 15,1-4-15-15,2-1-26 0,2-3-25 16,0-3 42-16</inkml:trace>
  <inkml:trace contextRef="#ctx0" brushRef="#br0" timeOffset="74667.25">5963 8012 1344 0,'0'0'37'0,"0"0"-15"0,0 3-18 16,-1 1-9-16,1 5 1 0,2 1 3 0,-1 3 0 15,2 5 0-15,1-1 1 0,-1 1 0 16,-2 0 1-16,2 1 1 0,-2-2-2 16,0 2 1-16,2-1-1 0,-2 1 0 0,2 3 0 15,-3-2 1-15,0-2-1 0,0-4 1 16,0-2 1-16,-2-3-2 0,1 0 2 16,1-5 0-16,0-3-1 0,0 0 1 15,0 2 1-15,1-3-16 0,-1 0-15 16,0 0-18-16,0 0-25 0,0 0-4 15,3 0-104-15,0 0 111 0</inkml:trace>
  <inkml:trace contextRef="#ctx0" brushRef="#br0" timeOffset="75064.2">6377 7832 1272 0,'-3'5'25'0,"-3"2"-22"0,-5 2-8 15,-2 0 5-15,-5-2 3 0,-1 4 2 31,-4 0 2-31,-5-2-1 0,-2 1 0 0,-4-3 2 0,-1 0-2 0,3-1 3 16,-4-1 5-16,-4 0 2 0,1 1 2 0,-8-2 2 31,0 1-3-31,2-1-3 0,-2 1-2 0,4-2-5 0,1 3-3 16,4-5-1-16,6 2 1 0,5 0 0 16,6-2 0-16,8 2-2 15,3-1-1-15,3-1-1 0,7 1-3 16,-1-1-3-16,2-1-5 0,0 0-2 0,0 0-5 0,-1 0-8 15,1 0-5 1,3 2-6-16,1 0-4 16,8 3-11-16,6-2 579 0,6 3-396 0</inkml:trace>
  <inkml:trace contextRef="#ctx0" brushRef="#br0" timeOffset="75554.73">6386 8339 931 0,'-1'2'26'0,"0"-1"-10"0,0 2-4 16,1-1-2-16,0 0 0 15,0-1-4-15,0 0-2 0,0 2-3 16,0 0-3-16,3 0-1 0,1 4 3 0,4 1 8 15,1 2 11-15,2 2 7 16,4 2 0-16,2 2-3 0,2 0-6 0,4 2-7 16,0 3-2-16,4 1-3 0,3 1-2 15,-2 0-1-15,-2 2 0 0,-1-2-1 0,-4 2 1 16,2-2 1-16,-4-2-1 0,0 1 0 16,2-4 0-16,-7-1-1 0,-1-4 2 15,-4-7 1-15,-3 0 2 0,-2-5-1 16,-2 2-3-16,-2-3-5 0,1 0-6 0,-1 0-6 15,1 0-5-15,-1 0-12 0,0 0-9 16,0 0 112-16,0 0-65 0</inkml:trace>
  <inkml:trace contextRef="#ctx0" brushRef="#br0" timeOffset="75935.78">6851 8303 1071 0,'-3'3'52'0,"-4"4"38"0,-4 2-78 0,-1 1-7 16,-2 1 5-16,-3 2 0 0,2-3-2 15,-3 3-1-15,-4-1-1 0,1 1-1 0,1 3 0 16,-2-4 1-16,4 3-3 0,-1 1 0 15,-4 1 0-15,-1 5-1 0,-3-1 0 16,0 2 1-16,2-1-2 16,2 1 0-16,3-1 1 0,2-2-1 0,1-1 0 0,4-3 2 15,3-1-2-15,1-4 1 0,3-4-1 16,-1 2 0-16,1 0 0 0,2-3 0 16,-1 1-1-16,2-5 1 0,1 3-1 15,-1-3-3-15,2-1-6 0,1 0-7 16,0 0-10-16,0-1-11 0,0 0-5 15,0 0-16 1,0 0-29-16,0 0-48 0,4-1-48 0,2 0 91 0</inkml:trace>
  <inkml:trace contextRef="#ctx0" brushRef="#br0" timeOffset="76745.08">7443 8252 1243 0,'0'0'55'0,"-1"2"26"16,0-2-104-16,-1 3-20 0,-3 0 11 15,-2 3 23-15,-4 2 10 0,-6-3 3 16,-4 2 2-16,-3 0-3 0,0-1 1 15,-1 0 0-15,3-2 2 0,1 1 4 0,-1-1 3 16,4 1 2-16,1-1-4 0,1 0-2 16,4-2-5-16,0-1 0 0,5 3-1 15,0-4 0-15,4 1-2 16,-1 1-6-16,3-2-18 0,0 0-25 16,0 0-41-16,0 0 193 0,1 1-101 0</inkml:trace>
  <inkml:trace contextRef="#ctx0" brushRef="#br0" timeOffset="76999.08">7526 8518 1085 0,'-19'4'56'0,"-3"2"50"0,-6 0-100 0,-5-1-2 0,3-2-1 0,-4 0 2 31,3-2-1-31,3-1-4 0,-2 0 0 0,5 0-3 0,0 0-2 0,3 0 1 16,4-1-1-16,5-1-3 0,2 2-4 15,0 0-6-15,3 0-9 0,7 0-10 16,-2 0-12 0,3 0-5-16,0-1-41 0,-2 0-132 0,0 1 144 0</inkml:trace>
  <inkml:trace contextRef="#ctx0" brushRef="#br0" timeOffset="77553.82">7836 8050 1260 0,'-3'6'20'0,"-5"3"-23"0,-4 5-9 16,-1 4 4-16,-2 2 8 0,0-1 1 16,3 2 0-16,-4 3 1 0,2-2 0 15,2 2-2-15,1-2 0 0,1-1 0 16,2 2 0-16,0-2-1 0,5-2-1 0,3 0 1 15,0-2 1-15,8 1 2 16,3 1 2-16,1 0 0 0,5-2 0 16,1-1-1-16,0-3 1 0,1-2 2 15,0-4-2-15,-4-1 0 0,-1-4 0 0,1-1-3 16,-2-1 0-16,0-2-1 0,-2-1-2 16,-1-6-2-16,2 0 0 0,3 0 0 15,2-3 1-15,0 0 3 0,0 1-1 16,-3 0 1-16,0 0 1 0,-2 0 1 15,0 0 5-15,3-1 4 0,-2 0 7 16,0-3-1-16,-2-1-2 0,-1 0-2 0,-3 0-3 16,-3-1 6-16,-1 1 6 0,-3 3 10 15,0 0 4-15,-2 2-5 0,-1 2-9 16,-4-1-13-16,-2 1-9 0,-4-1-4 16,-4 1-3-16,-1 0-3 0,2 1 2 0,3 5 2 15,4 0-1-15,1 2-4 0,2 1 0 16,0 0-3-16,0 0-2 0,2 0 1 15,-2 1-4-15,3-1-9 0,0 1-8 16,3 1-19-16,-1-2-26 0,0 0 246 16,0 0-142-16</inkml:trace>
  <inkml:trace contextRef="#ctx0" brushRef="#br0" timeOffset="85648.48">14198 15480 1075 0,'0'1'34'0,"-2"-1"12"16,1 1-51-16,1-1-3 0,0 0 2 16,0 0 2-16,0 0 2 0,0 0 2 15,0 0 9-15,0 0 11 0,0 0 8 16,0 2 9-16,1-2 0 0,0 0-3 16,1 2-4-16,0-1-3 0,-1 0-2 15,-1-1-1-15,0 0-1 0,0 0-3 0,0 0-2 16,0 0 1-16,0 0 0 15,-1-1-1-15,2 1-5 0,-1 0-7 0,1-1-4 16,3-4 0-16,-2 3 0 16,3-2 3-16,0-1 5 0,2 0 0 0,3-2-3 15,1-4-2-15,2 0-4 0,1-1-1 16,1-1-1-16,3-2-1 0,-4-2 1 16,1-1 1-16,-1 1-1 0,0-2 1 0,5 1 1 15,3-2 1-15,3-4 2 0,0-1-1 16,0-1-2-16,2-5 1 0,-1 1-2 15,2 0 1-15,2 1 1 0,1 1-1 16,2-2 2-16,2 5 0 0,-3 0 0 0,1-1 0 16,3 3 1-16,-2 1-1 0,-2 0 0 15,1-3 0-15,-1 1-1 0,4-2 0 16,-2 1 0-16,1-2 0 0,-8 1-2 16,-4-3 2-16,2 2 0 0,-6 1-2 15,0-1 2-15,-2 2 0 0,1 4 4 16,-2-4 4-16,2 3 1 0,0-1-1 15,-4 2-3-15,2 1 0 0,-3 2 3 16,-2 4 5-16,-4 5 3 0,2 0 3 16,-2 2-4-16,0 2-5 0,-1-2-6 15,-1 0-3-15,0 1-2 0,-3 2-1 0,0 1 1 16,-2 3 3-16,1-2-1 16,0 2 2-16,1 0 0 0,-1 0-1 0,0 0-1 15,-1-1-1-15,0 1-2 16,0 0 0-16,0 0-2 0,1 0-1 0,-1 0-1 15,0 0-1-15,0 0-2 0,0 0-2 16,0 0-3-16,0 0 1 16,0 0 1-16,0 0 3 0,0 0 3 0,0 0 2 0,0 0-1 15,0 0-2-15,0 0-1 0,0 0-1 16,0 0-2 0,0 0 0-16,0 0 2 0,0 0 1 0,0 0 2 0,0 1 1 0,0 2-1 15,0 3 0-15,-1-1 1 16,1 3-2-16,-1 3 2 0,0 5 1 15,-1 3 0-15,1 2 1 0,1 4 1 0,0 2 0 16,0 5 1 0,1 2-1-16,2 2 1 0,-2-1 0 0,2 0 3 0,1-2-1 0,-2-2 0 15,1-3 2-15,-1-8-4 16,-1-6 0-16,1-5 0 0,-2-9-9 16,0 0-8-1,0 0-2-15,0 0-2 0,-2-4 8 0,1 0 10 0,-1-5 3 0,0-6 3 16,0-4 1-1,1-5-2-15,-1-6 0 0,2-3-3 0,2-6 0 16,-1-2 0-16,0-4-1 0,0 0 0 16,0 0-1-16,0 2 1 0,0 3-2 0,0 3 1 15,2 4 2-15,-1 5-1 0,0 6 0 0,1 4 3 32,0 1 4-32,-1 5 5 0,-2 2 4 0,1 3 2 0,0 1 2 0,-1 6 1 31,0 0 3-31,0 0-2 0,0 0-2 15,0 0-7-15,0 0-7 0,0 0-5 16,-1 0-3-16,-6 1-1 0,2 2-1 0,-4-1 2 16,-2 1 1-16,-3 2 2 0,-6 1 0 15,-2 1 0-15,0 0 1 0,-4 0-1 16,3-1 1-16,-2 0 0 0,-1-2-1 0,1 1 0 16,3-3 0-16,-1 2 0 0,1-2 0 15,3 0 1-15,-5 0-1 0,3 1 0 16,1-1 0-16,-5-2 1 0,6 1 0 15,2 0 0-15,5 0 0 0,4 0 1 16,2 2 2-16,3-1 3 0,-1-2 5 16,4 0 2-16,0 0 1 0,0 1 1 15,0-1-2-15,0 0-4 0,0 0-1 16,0 0-3-16,0 0-2 0,0 0 0 0,0 0-3 16,0 0-2-16,0 0-5 0,0 0-6 15,0 0-8-15,0 0-10 0,0 0-18 16,0 0-22-16,0 0-27 0,0 0 7 15,-4-5 39-15</inkml:trace>
  <inkml:trace contextRef="#ctx0" brushRef="#br0" timeOffset="95048.8">5614 8561 775 0,'-2'1'12'0,"0"1"-14"0,-2 0 2 15,1-1 20-15,0-1 4 16,1 1-1-16,-3-1-4 0,0-1-6 0,-3 0 1 15,1-1 4-15,0-1 6 0,1 1 5 16,3 1 0-16,2 1-2 0,1 0-4 0,0 0-3 16,-1-1-5-16,-6-3-5 0,4 4-3 15,1 0-5-15,-3-1 0 0,0 1 0 16,-1 1-2-16,-4 1 0 0,-2 1 1 16,-1-2-1-16,-4 1 0 0,3 3-1 15,0-3 0-15,1 3-1 16,3-1 0-16,0 1 0 0,1 0 0 0,-1 2 1 15,1-1-1-15,0 1 2 0,3 1 0 16,1 0 0-16,3 1 1 0,1-1 0 16,0 0 1-16,1 3 3 15,2 1 1-15,2 3 0 0,1 3 0 0,4 1 0 16,4 2 0-16,1 0 0 0,4 1-1 0,-1-2-1 16,3 1-1-16,-1-2 0 0,0-3-2 15,-2 0 1-15,-4-3 0 0,-3-1-1 16,-2-1 0-16,-1-2 2 0,0-1 1 15,2-2 1-15,-3-2 2 0,0 1 0 0,0-3 0 16,-3-1 1-16,1-1-2 16,-1 0 1-16,7 0-1 0,3-1-2 0,1-1 0 15,4-1-1-15,-2-1 0 0,1-1 0 16,-1-1 0-16,0 0-1 0,0-1 0 0,-1 1 0 16,0-1-1-16,0-1 0 0,-1 1 3 15,-3 2 0-15,-2 1 2 0,-3-1-1 16,-1 5-2-16,-2-3 0 0,0 2 0 15,-3 1-1 1,0 0 2-16,0 0 1 0,0 0-1 0,0-1-1 0,0 1-4 16,0 0-9-16,-2 0-7 0,0 2 1 15,-3 3 3 1,-3 2 7-16,-5 0 7 0,-2 2 0 0,-2-2 0 0,-1 0 0 16,0-3-1-16,0 1 1 0,0-3 0 15,1 0 0-15,1 0 0 16,1-2 0-16,1 0 1 0,0-2 0 0,-2 0 1 15,2 0 1-15,1 0 0 0,-1-4 2 0,3 2-2 16,-2-3 1 0,-1-2-1-16,1 2-1 0,-4-2-1 0,2 1-1 0,0 0 0 15,2-1 1-15,4 0 2 0,2 2 1 0,2 0 3 16,1-2 2-16,0 1 0 16,1-1 3-16,-2 0-1 0,2 0-3 0,2 0-2 15,-2-3-6-15,5 0-4 0,0-1 0 16,0-3-1-1,2 2 2-15,1-2-3 0,-1-1-2 16,2 0-2-16,3-2-1 0,1 2 3 16,3 0 0-16,2 3 2 0,2-1 3 15,1 3 2-15,5 1 0 0,-2 2 1 16,-4 2-2-16,4 1-2 0,-2 3-3 16,3 0-3-16,3 3 0 0,-1 0 0 0,-4 1 1 15,-2 2 2-15,-8-1 2 0,-2 1 0 16,-3-2 1-16,-4-1-6 0,-1 0-8 15,0 0-13-15,0 0-20 0,0 0-195 16,0 0 162-16</inkml:trace>
  <inkml:trace contextRef="#ctx0" brushRef="#br0" timeOffset="127126.64">15539 15434 843 0,'0'0'10'0,"0"0"-17"0,-1 0-17 0,3 0 9 16,-1 0 15-16,-1 0 14 0,5 0 2 16,-5 0 3-16,3-1 5 0,-2 1 6 15,1-2 5-15,3 2-2 0,-3-2-8 16,6 0-12-16,-2 1-7 0,-2-1-3 15,3 1-3-15,-4 0 0 0,-1-3 4 0,2 3 6 16,-3 0 7-16,2 0 6 16,-3 1 2-16,3-1-3 0,-3 1-5 0,4-3-6 15,1 1-5-15,-3 2-2 16,-2 0-2-16,1-1 0 0,3-3 1 0,0 1-2 16,0 1 4-16,0 0 6 0,-2 0 7 15,1 0 7-15,-2 2 6 0,2-3 2 16,1 3-1-16,-2 0-3 0,4 0-7 0,-3-1-8 15,-2 1-6-15,3-1-5 0,-3 1-4 16,1 0-2-16,-2 0-2 16,4 0 6-16,-3 1 5 0,1-1 2 0,-1 0 2 15,-1 1-7-15,1 1-4 0,-1-1-4 16,0-1-2-16,1 0-2 0,-1 0-1 16,0 0 1-16,0 0-5 0,0 0-1 15,0 0 0-15,0 0-2 0,0 0 2 0,-3 0 4 16,-2 0 3-16,1-1 4 0,-2-3 3 15,2 0 4-15,-1 0 4 0,1 0 2 16,-2-2 1-16,3-1-2 0,1 2 0 16,-3-4-2-16,4 0 3 0,-1 0 1 15,1 0 0-15,4-2 2 0,-1 4-1 0,3-1-1 16,3 0 4-16,1 1 0 0,3 2-1 16,4-3-1-16,1 2-5 15,2 2-3-15,0 0-2 0,0 3-2 0,1 0-1 16,-2 1-2-16,1 2 0 0,-1 3-1 15,-3-1 2-15,-4 2 1 0,-1 1-3 16,-3-2-3-16,-2 3-9 0,0 1-12 16,-5 4-2-16,0 2-1 0,-2 3 3 15,-4 3 11-15,-2-2 4 0,-3-1 4 16,-3-5 5-16,1-1 4 0,-3-3 0 16,2-1 3-16,-3-2 2 0,1-2 0 0,0 0 0 15,2-4 1-15,1-2 0 16,1-3 0-16,3 3 1 0,1-4-3 0,1 3 2 15,3-4 2-15,-2 0 0 0,0 1 2 16,2-3 6-16,2 2 4 0,1-1 4 0,2 0 3 16,-1 0-5-16,1 2-5 0,2-3-6 15,2 2-4-15,-1-2-3 0,0 0-1 16,3 1 0-16,-2 1 0 0,0 2 0 16,1 0-1-1,-1 1 0-15,-1 3 0 0,0-2-1 0,-1 3-2 0,2 0-5 0,-1 0-6 16,4 1-6-16,0 2-1 0,0 2-1 15,1 4-7-15,1 4-1 0,0 3-9 16,0 4-1-16,-1-1 8 0,-1 1 10 16,-4-6 11-16,-1-1 9 0,-1-4 4 15,-2-4 3-15,0-3 3 16,0 0-3-16,1-1 3 0,-1-1-1 0,0 0-3 16,-3 0-3-16,-1-3-4 0,0-2-1 15,-3-1 6-15,0-1 6 0,2-4 5 16,-2-1 1-16,4-1-3 15,-1 1 0-15,2-1 1 0,2-1 3 0,0 2 0 16,2 3 1-16,2 1-1 0,-2 3-1 16,1 0 1-16,1 1 2 0,0 0 2 15,2 2-1-15,0-1-3 0,3 0-6 16,1 0-3-16,1 2-5 0,-1 0-4 16,0 1-3-16,0 0-2 0,-2 0-4 15,0 3-4-15,-2 1 0 0,-1 1-4 0,-2 2-1 16,3 0-7-16,-3 4-14 0,-1 5-8 15,0 4-6-15,-2 2 7 0,-5 2 12 16,-1-4 14-16,1-3 12 0,-1-7 6 16,1-4 3-16,0-1-2 0,-2-3 1 15,0 0 1-15,-1-2 2 0,0 0 6 16,0 0 1-16,0-3 3 0,-1-1 2 0,-1-3 4 16,-1-4-1-16,0-5-3 15,0-2-2-15,1-1-5 0,5 0-2 16,1 1 2-16,2 1 3 0,2 3 4 15,0 2 7-15,1 5 1 0,1-1 1 0,2 3 3 16,-1 2-1-16,2-1 3 0,0 3-1 16,2 1-7-16,3 0-6 0,1 5-12 15,3-1-9-15,2 5-13 0,-2 2-20 16,1 4-18-16,-4 2-18 0,-3 0-18 16,-4-3-2-16,-1-2-167 0,-3-5 170 15</inkml:trace>
  <inkml:trace contextRef="#ctx0" brushRef="#br0" timeOffset="130535.63">14130 13815 313 0,'0'2'66'0,"3"0"56"16,-3 0-25-16,0-1-34 0,2 1-9 15,-1-1-10-15,1 2-13 0,-1-1-11 16,-1 1-8-16,0 0-8 0,0 0-4 16,0 4-4-16,0 1-1 0,-2-1 0 31,1 2 1-31,0-2 2 0,-1 1-1 0,2 1 3 0,-3-1 0 0,2 1 0 0,0-1 0 15,-1 0 4-15,2-1 5 0,-2-2 6 16,2-3 3-16,-1 2-3 0,-2-2-2 16,3 1-1-16,-1 1-2 0,1-4 1 0,0 0 2 15,0 1 0 1,-4 1 1-16,4-2 0 16,0 0-1-16,0 0 2 0,-1-1 0 15,1 1 0-15,0 0 1 0,2 0 2 16,-2 0 1-16,0 1 2 0,0-1 4 15,0 1-2-15,0 0-2 0,0 1-3 16,-1 0-5-16,1-2-2 0,0 0 1 16,-4-4 1-16,4 4 2 0,0 2-1 15,4-2-2-15,-4 0-3 0,0 0-6 16,0 0-2-16,0 0-1 0,0 0-2 16,0 0-4-16,0 0-5 0,0 0-6 0,0 0-5 15,0-2-1-15,0 2 2 0,0 0 2 16,0 0 5-16,0 0 8 0,0 0 4 15,1 0 3-15,1-1 1 0,-2 2-3 16,0-1-3-16,0 2-1 0,0-2 1 16,0 0 2-16,0 0 1 0,0 0-3 0,0 0-4 15,0 0-8-15,0 0-7 0,0 0-4 16,0 0 1-16,0 0 2 0,0 0 2 16,-1-2 0-16,1 2-1 0,-1-2 5 15,1 3 5-15,0-1 5 0,0 0 5 0,0 0 0 16,0 0-2-16,0 0-4 0,0 0-11 15,1 1-4-15,-1-1-120 0,1 0-61 16,-2-1 109-16</inkml:trace>
  <inkml:trace contextRef="#ctx0" brushRef="#br0" timeOffset="131563.31">14118 13963 203 0,'16'1'54'0,"-30"1"335"31,14-2-347-31,0 0-2 15,-1 0 2-15,1 0 5 0,0 0 0 16,0 0 2-16,0 0-2 0,0 0-5 16,0 0-2-16,0 0-4 0,0 0-2 15,0 0-5-15,0 0-7 0,0 0-8 16,0 0-5-16,0 0-2 0,3 1-5 16,0-1 0-16,-3 0-2 0,3 0 0 15,-1 1 0-15,1-1 1 0,2 2-1 0,1 0 0 16,1 0 1-16,2 1-1 0,-3 2 2 15,3-1 1-15,2 4 2 0,-1-2 4 16,0 3 2-16,0 1-1 0,-2-1-2 16,-2 1-3-16,-1-3-3 0,-1 2 2 0,-2-6-1 15,0 2-1-15,-2-2-2 0,0 2-4 16,0-2-3-16,-2-1-3 0,0-2 1 16,-1 1-1-16,-1-1 3 0,0 0 5 15,0 0 2-15,-1 0 3 0,2 0 3 16,-2-2 2-16,3 1 6 0,2 1 3 0,-1 0 2 15,0 0 1-15,1-2 0 16,-1 2-2-16,1 0 2 16,0 0 2-16,0 0 0 0,0 0 2 0,-3-5-1 0,3 5-4 15,2-1-2-15,-1 0-2 16,1-1 0-16,1-1 1 0,-2 2-4 0,3 0-2 16,-3-1-5-16,2 1-2 0,1-1-2 15,-1-1 1-15,3 2 1 0,-2 0-2 16,3-1 1-16,-1 2-1 0,-1 0-1 15,0-4-3-15,-3 4-1 0,0 0-2 16,2 0-2-16,-3 2-2 0,0-2-2 0,0 2-3 16,-1-2-10-16,0 0-7 0,0 0-4 15,0 1-2-15,-1 1 6 0,-1 4 7 16,-5-3 6-16,-3 5 7 16,-2-2 7-16,-2 1 4 0,0-1-1 0,1-4 2 0,1-2 1 15,1-2-1-15,4 1 4 0,0-2 1 16,0 0 1-16,1 0 3 0,1 0 3 15,0-1 1-15,3-1 1 0,0 2-1 16,1-1-1-16,0-1 2 0,-2 2 3 0,3-1 4 16,0-3 1-16,3 3 2 0,-1-1-5 15,0-1-2 1,0 1 0-16,2-4 0 0,0 4 2 16,2-2 0-16,-1 1-3 0,2 3-2 0,1-1-4 15,1 1-4-15,1-3-1 16,1 3-3-16,3-1-2 0,2 2-1 0,-3 1-3 0,-1 1-3 15,-3-4 0-15,-1 4-1 0,-3 0-3 16,-1 0-4-16,0 2 0 16,-3 0-4-16,-1-2-1 0,1 1-6 0,-1 0-4 15,1 6 1-15,-4-5-3 16,-2 3 8-16,-1 0 5 0,-2 0 4 0,-4 0 10 16,-2-1 3-16,-2-1 2 0,1-3 4 0,0 0 2 15,2-3 2-15,2-1 1 0,2-1 4 16,1 0 2-16,3 0 1 0,0-1 1 0,1-1-3 15,1 0-1-15,1 0 2 0,0-4 0 32,2 4 4-32,0-2 2 0,0 3 1 0,2 0-2 0,0 0 1 0,4 2 0 15,0 0 1 1,-2-3-1-16,2 5 0 0,-1-2-3 16,1 4-4-16,1 2-2 0,2 0-8 0,1 1-5 0,3 3-6 0,3 2-6 15,1 5-4-15,-3-1-3 0,-1 1-7 31,-5-2-9-31,-1-3-11 0,-1 0-12 16,-1-4-8-16,-3-1-11 0,-2-2-7 0,0-1-255 0,0 0 227 0</inkml:trace>
  <inkml:trace contextRef="#ctx0" brushRef="#br0" timeOffset="134765.81">8742 8441 698 0,'-6'2'49'0,"3"0"-51"47,3 0 2-47,-2-2 0 0,2 0 2 16,0 0 5-16,0 0 9 0,0 0 14 15,0 0 10-15,0 0 10 0,-1 0 6 16,1 0 3-16,-2 0-2 0,2 0-7 16,1 0-10-1,-1 0-13-15,1 0-10 0,4 0-7 0,-5 0-6 0,0 0-1 0,-1 0-1 16,1 0-1-16,-1 0 0 0,2 0 0 15,2 1 1-15,0 0 3 0,-4 0 1 16,4 3-1-16,0-3-1 0,0 4 0 0,5-1 0 16,-3 1 3-16,0 1 5 0,2 1 1 31,-1-2-1-31,3 2-2 0,-2 1-3 0,2 1-3 16,5 0-1-16,-2-1-1 0,1 4 0 15,1-2 0-15,0 1-1 0,-1-1-1 0,0 1 1 0,-3-2-1 16,0 0 1-1,0 1 0-15,-2 1-3 0,0-1 9 0,-2 1 7 0,3 2 2 16,0-1 6 0,3 0-5-16,0 3-4 0,-1-3-1 0,1 3-2 0,1-1-3 15,0 0-3-15,3 1 1 0,1 1-3 0,1-1 1 16,0 0 0-16,0 0-1 16,1 0 1-16,-2 1 3 0,2-2 3 0,0 2 3 31,-1 1 0-31,0-1-2 0,0 0-3 15,-2 0-3-15,-1 0-2 0,4 0 0 0,-2-2-1 16,2 0-1-16,-2 1 1 0,0 0 3 16,0 2 6-16,-1-1 3 0,0 1 2 15,4 0-2-15,2 2-8 0,0 1-2 16,3 2-2-16,-3 0 0 0,3 4 1 0,6-1-2 16,0 2 0-16,7 2 3 0,-2 3 7 15,-2 0 7-15,-1-1 2 0,-3-1 0 16,-1-3-6-16,0-1-7 0,4 3-2 15,-2-2-1-15,0 1-2 0,-4-1 0 16,-2 0 1-16,1-1-1 0,-1 1 0 16,2-3 3-16,1 2 2 0,2-1 2 15,2 0-1-15,0 0-1 0,2 1-4 16,-3 2 0-16,2 1-1 0,2 3 0 16,0-2 0-16,4 3 1 0,1 3 0 15,1-5 1-15,-3 3 1 0,1 0-1 16,2-1 1-16,1 3 0 0,6 2-3 0,-1 1 0 15,-1-1 0-15,-6 0-1 0,2 1 1 16,-4 0 0-16,-2 1-1 0,1-1 0 16,3-1 1-16,-1 1-1 0,0-1 0 15,3 0 1-15,-3 2-1 0,6 2 0 16,1 2 0-16,1-3 0 0,-8 1 0 0,-4-3 0 16,-1-1 0-16,-3 1 1 0,2-1 0 15,2 0-1-15,-5 1 0 0,4 0 1 16,-1-2-1-16,0-3 0 0,1 3 2 0,-2-2-1 15,3 2 0-15,1-1 2 0,2 0 3 16,-3 2 5-16,-1 1 3 0,-2 0-1 16,-4-1-4-16,4-1-3 0,1 0-3 15,1 0-2-15,4 3 1 0,-2-1-1 16,2 1 2-16,3 1-1 0,-1-3 0 16,2-2 1-16,-2-2 2 0,-4-4 1 0,-1 0 0 15,-3-2-1-15,-3 4-3 0,1-3 1 16,1 0-1-16,4 2 0 15,-2-1 0-15,1-1-1 0,-3 1-1 16,-2 2 1-16,5-5-1 0,-2 1 0 16,4-1 0-16,3 2 1 0,-1 1-1 0,0 2 0 15,-3-1 0-15,-7 3 0 0,2-1 1 16,-1-1-1-16,-1 3 1 0,4-3-1 16,-2 6 2-16,2-2-2 0,-3-2 1 15,2 2 0-15,1-1-1 0,2 1 0 16,4 1 0-16,4 0 0 0,3 2 0 0,1 2 1 15,-2 4-1-15,-6-1 1 0,-4-2 0 16,2-2 4-16,-2-2 10 0,-2-3 6 16,4-2 3-16,-3-2-2 0,-1 3-10 15,2-3-6-15,-3-1-2 0,3 2-1 0,2-3-2 16,1-1 0-16,-1 3 0 0,-8-5-1 16,-2 2 0-16,-5-1 0 0,-2-1 0 15,3 0 1 1,0 1 0-16,2-2 0 0,-1-1-1 0,2 1 1 0,-1-1-1 0,-1-2 1 15,1-2 1-15,-2-2-1 0,1 0 1 16,-3 0 0-16,-2 2-1 0,1 1-1 16,1-2 1-16,3 4-1 0,5 1 0 15,-3-2 0-15,0 2 0 0,1-1 0 16,0 2 1-16,-3 0-1 16,-1 2 0-16,3 1 1 0,-2 1-1 0,7 3 0 15,-1-1 1-15,-1-2-1 16,1 2 0-16,-1-3 0 0,1 1 0 0,-1-2 1 15,-2-6 0-15,0 2 0 0,-2-1 1 0,3 1-1 16,4-1 1-16,3 4-2 0,1 0 1 16,-2 5-1-16,-2 3 0 15,-2 1 1-15,4 3 0 0,5 2 0 0,3 5 0 16,7 5 0-16,-2 1-1 0,-2-2 0 16,2-5 1-16,-3-4 3 0,-2-8 6 15,-1 0-2-15,-5-6 1 0,-7 1-2 0,0 0-6 16,0-3 2-16,-1-2-2 0,1 2 0 15,-2 1 0-15,1-1 0 0,2 0 0 0,2 0 0 32,0 0-1-32,0-2 0 0,4 2 1 15,0-2-1-15,4 2 0 0,-1-2 1 16,-7-2 0-16,2 2-1 0,-6-1 1 16,-2-1-1-16,5 3 0 0,-6-5 1 15,4 3 0-15,-1-4 0 0,-2 1 2 16,-1-2 1-16,0-1 0 0,-1 1 0 15,-1 1-2-15,1 0-1 0,1 1-1 0,0-2 1 16,1 1-1-16,0 1 0 0,5 1 1 16,2 0-1-16,0 3 0 0,2-1 0 15,-6 1 0-15,-2 1 0 16,0 0 0-16,-1-4 0 0,0 3 0 0,1-1 0 16,1 2 0-16,0-1 0 0,-2 1 0 15,0 0 0-15,0-2 0 0,2 2 0 16,1 2 0-16,3 1 0 0,1 0 0 15,2 4 0-15,0-2 0 0,1 0 0 16,-3 0 0-16,-2-2 0 0,0-2 1 0,-2 0-1 16,1 2 0-16,1 0 0 0,3 1 0 15,-1 0 0-15,3 0 0 0,2 0 0 16,1-1 0-16,0 3 1 0,1 1-1 16,-1-1 0-16,-1 3 0 0,2 2 0 0,-4-3 0 15,0 2 0-15,-1-2 0 0,2 0 0 16,5 3 0-16,1 2 0 0,3 1 0 15,2 2 0-15,0 2 0 0,5 0 0 16,-1 2 0-16,0 0 0 0,-5-2 1 16,-4 3-1-16,0-3 1 0,-2-1-1 15,-2-2 0-15,1-4 1 0,-1-1-1 16,-3-3 0-16,2-1 0 0,0-2 0 0,-1 0 0 16,1-1 0-16,-1-4 1 15,0 3 2-15,-4-1 0 0,-4-1 0 0,0 2-1 16,-2-2-2-16,3 2 0 0,2 2 0 15,1-1 0-15,0 1 0 0,0-2 1 16,-2-3-1-16,0 1 1 0,-1-4 0 16,1 1 1-16,2-1 0 0,-1-1 1 15,-2 0-2-15,0 0-1 0,-3 0 1 16,-3-2-1-16,0 0 0 0,-3 0 1 0,-2 1-1 16,2 0 0-16,-3-3 0 0,2 2 0 15,1-2 0-15,-2 1 0 0,2-1 0 16,-3-3 0-16,0 1 1 0,-2 2-1 15,0-1 0-15,-3 1 0 0,-1-2-1 0,3 3 1 16,0-4 0-16,2 3 0 16,-3-1 0-16,0-1 0 0,-2 2 0 0,4-3 0 15,-1 0 0-15,1 1 0 0,1-2 0 16,-4 2 1-16,-1-2-1 0,0 0 0 16,-1-2 0-16,1 0 0 0,-4-1 0 0,4-2 0 15,-5 1 0 1,2-2 0-16,-1 1 1 0,-4-2 0 0,1 1-1 0,-1-1 1 15,5-1-1-15,-7 2 0 0,0-1 0 16,-1-1 0-16,0 0-1 0,1 2 1 16,-1-4-2-16,6 0-2 0,-6 0-7 15,2 0-10-15,-2 0-10 0,0 0-7 16,-1 1-12-16,-4-1-8 0,5 0-9 0,0-1-20 16,0 1-29-16,0 0-10 15,2-2 711-15,-7-2-457 0</inkml:trace>
  <inkml:trace contextRef="#ctx0" brushRef="#br0" timeOffset="141483.81">8932 7990 927 0,'0'0'55'0,"0"0"64"15,0 0-98-15,0 0 7 0,0 0 6 0,-1 0 4 16,1 0-2-16,0 0 1 0,-3-1-8 16,0-4-7-16,-6-1-7 15,-1-1-9-15,-6-4 3 0,-8 0 4 0,-2 0 4 16,-4-1 7-16,-1 3 0 0,-3 4-7 16,1 1-5-16,-4 3-6 0,1 2-5 15,2 3 1-15,-5 3-1 0,6 3-1 16,0 2 0-16,6 3 0 0,7 2-6 15,4 0-3-15,4 4-6 16,2 0-9-16,4 2-1 16,6 1-2-16,5 2 3 0,7 4 5 0,3 0 8 0,3 0 5 15,5 1 3-15,3-1 1 0,2-5 2 0,0-2 1 16,-3-4 3-16,-2-3 2 16,-1-3 0-16,1-4 0 0,3 0 1 0,1-2 0 15,1-2 5-15,-1-5-1 0,1 0 0 16,-1-1-2-16,4-4-6 15,-1-1-1-15,-2 1-1 0,-3-4-1 0,-5 1-2 0,-1-2-2 16,0-1-2-16,0 2-1 0,-1 0 1 16,-4 2-1-16,-1-2-3 0,1 0-6 15,-1-1-16 1,-1 1-20-16,1-4 57 0,-1 2-206 0,-2 0 151 0</inkml:trace>
  <inkml:trace contextRef="#ctx0" brushRef="#br0" timeOffset="141767.25">9244 7640 1130 0,'6'-6'40'0,"0"2"1"16,-2-3 0-16,-1 5-5 0,-4 0 7 15,-1 1-3-15,2 1-16 0,-1 1-13 16,4 1-8-16,-3-1-4 0,-2 2-2 16,0 3 3-16,1 4 2 0,-3 5 2 15,2 0 0-15,2 3-2 0,-3-3-1 0,3-1-1 16,-1 2 0-16,-1-3 2 0,3 1-7 16,0 1-15-16,2 0-15 0,4-1-18 15,-1 1-14-15,2-3-18 0,2-1-7 0,1-5 47 16</inkml:trace>
  <inkml:trace contextRef="#ctx0" brushRef="#br0" timeOffset="142039.79">9628 7650 1243 0,'-10'-1'50'16,"-7"-1"33"-16,-3-2-81 0,-5 1 1 16,-4 0 1-16,-6-2 0 0,-6 0-1 15,-61-15 2-15,51 6-4 16,-7 2 0-16,3-4 0 0,7 5-1 16,0-3 1-16,9 4-1 0,9 1 0 15,4 1 1-15,7 1-1 0,3 0 1 0,9 2-5 16,1 1-10-16,6 4-13 15,0 0-26-15,0 0-21 0,0 0-158 0,1-2 145 16</inkml:trace>
  <inkml:trace contextRef="#ctx0" brushRef="#br0" timeOffset="142358.44">9412 7993 1427 0,'0'0'24'15,"0"3"-27"-15,0 2-9 0,0 4-1 0,1 4 10 16,4 6-1-16,1 5 1 16,2 3 2-16,7 4 0 0,3 2-1 0,2 2 2 15,6 0 0-15,-1-2-1 16,4 3 1-16,5 0 1 0,1-3-1 15,1-2 2-15,-3-5-1 16,-5-1 0-16,-3-5 1 0,-2-2-4 0,-2-3-10 16,-5-3-11-16,1-2-15 0,-3-4-9 0,-4-6-10 15,0 0-8-15,-4-4 6 0,-2-6-64 16,4-4-58-16,-4-6 106 0</inkml:trace>
  <inkml:trace contextRef="#ctx0" brushRef="#br0" timeOffset="142600.17">9925 8108 1070 0,'1'0'117'31,"-15"15"-64"-31,-7-2-34 0,-8 2-10 0,-11 3 14 0,11-2-10 0,-6 1-6 16,-2-1-5-16,-6 2 1 0,-3 3 0 31,1-1-1-31,3 0 1 0,1-1 2 15,5-3-2-15,5-1 0 0,2-4-1 16,5-2-2-16,8-1 1 0,-2-1 0 16,5-2-1-16,6 1 0 0,1-1 2 15,5-1-9-15,0-1-17 0,0 1-22 16,0-2-28-16,1 0-53 0,4 3 73 16</inkml:trace>
  <inkml:trace contextRef="#ctx0" brushRef="#br0" timeOffset="144202.85">10551 8400 1076 0,'0'4'67'0,"-61"-22"10"32,44 14-73-32,1 0 0 15,-1 1 7-15,1 0 9 0,0 0 9 16,-1 1 3-16,0 0-1 16,-6-2-2-1,-3 1-4-15,-3-1-2 0,-6 0-6 0,-1-1-7 0,-3 0-5 0,2-1-3 16,4 1-1-16,9 0 0 0,5 2-3 15,5 0-10 1,5 1-12-16,2 2-18 0,4 0-19 16,3 0-21-16,0 0 50 0,0 2-255 15,6-2 206-15</inkml:trace>
  <inkml:trace contextRef="#ctx0" brushRef="#br0" timeOffset="144441.7">10482 8593 950 0,'-9'7'48'0,"-2"-2"22"0,-2 0 7 15,-4-1-10-15,0-3 2 16,-1-1-14-16,-5-2-21 0,-3-4-7 0,-6-1-6 16,-3-5-7-16,-1 0-4 0,-4-2-3 15,-2-2-5-15,2 1 0 16,4-2-2-16,6 0-4 0,4 2-4 15,7 1-7-15,1 1-6 0,4 1-8 0,7 2-11 16,1 0-23-16,3 2-6 0,1 0-107 16,2-2 108-16</inkml:trace>
  <inkml:trace contextRef="#ctx0" brushRef="#br0" timeOffset="144726.32">10914 8252 1580 0,'1'5'27'0,"-3"5"-29"0,-5 6-6 0,-1 6 4 15,-5 4 6-15,2 8 0 16,0 1 1-16,-5 6-1 0,2 4 0 0,-2 5 2 15,3 5-3-15,3 2 1 16,2-4-1-16,-1 1-1 0,-1-4 1 0,0-6 0 16,-1-4-2-16,5-7-9 15,-1-8-11-15,2-10-13 0,3-3-21 16,-1-7-21-16,2-4 110 0,0-1-45 0</inkml:trace>
  <inkml:trace contextRef="#ctx0" brushRef="#br0" timeOffset="149160.92">17812 15436 457 0,'-3'-1'41'0,"-1"-1"36"0,2 0-15 15,-1-2-8-15,2 2-4 0,-2-1-7 16,3-1-9-16,-1 1 0 0,1-1 5 16,0 1 0-16,0-1 0 0,1-2-3 15,-1 0-7-15,0-2-3 0,0 2-1 0,2 0 1 16,-1 1 2-16,2-2-3 15,-1 1-5-15,2 1-6 0,-2-3-4 16,0 1-4-16,2 0-2 0,-3 0 0 0,2 2-1 16,0-2 1-16,1 2 2 0,0 0-1 15,0-1 1-15,1-1-2 0,2 0-1 16,-1-1-1-16,0-1 0 0,-1 2-1 16,0 0 1-16,1 2 2 0,2 1-1 0,0 1 1 15,1 1 1 1,0 1-4-16,-2 1 0 0,0 0-2 0,-1 0-3 0,0 3-3 15,-1 2 0-15,0 1-1 0,-1 2-1 16,1 3-2-16,0 1 0 0,1 1 2 16,-3 3 3-16,-2 1 6 0,-2 3 2 15,-5 4 1 1,-1-4-1-16,0-1-1 0,-1-3 5 0,-1-3 1 0,-2-5 3 16,-6-1 3-16,-1-1-5 0,-1-4 1 15,1-2 3-15,1-2 3 16,0-3 3-16,4-1 0 0,-1 1-3 15,6-4-4-15,-3 0-1 0,4-2 0 0,1 1 3 0,0-2 6 16,4 1-2-16,1 0 0 16,1 2-2-16,0 0-4 0,1 1 2 0,2 0 4 15,1 2 0 1,0-1-1-16,1 2-3 0,-1-2-4 0,4 2-5 0,3-2-1 0,1 0-3 16,0 3 0-16,0-3 0 15,1 3-3-15,0 0-3 0,2 2 0 0,-4 1-2 16,0 1 4-16,-3 0 2 0,1 2-2 0,-2 1-6 15,-2 2-1-15,2 1-8 0,-1 0-7 16,-2 4-3 0,0 2-6-16,-3 0 7 0,0 3 10 0,-1-4 12 0,-1-1 7 15,-1-2 0-15,-3-3 2 0,1 0-1 16,-3-3 1-16,2-1 2 0,-3-1-5 16,1 0 2-1,0-1 1-15,-2-2 2 0,2-3 4 16,1-2-3-16,2 2 1 0,1-1 2 15,-1 2 1-15,2-1 1 0,2 3 2 16,-3 1 2-16,3 2 3 0,0-1 3 16,0 0-2-16,1-1-2 0,0 2-6 15,2-3-5-15,3 2-2 0,-4 1-1 16,3 0-1-16,-1 0 1 0,2 1-2 16,2 2-1-16,-2-1-5 0,1 1-1 15,0 1 0-15,-3-1-3 0,-1 1-4 0,-1 1-14 16,0-2-16-16,-2 2-12 0,-2-3-29 15,-7 0 209-15,-8-2-110 0</inkml:trace>
  <inkml:trace contextRef="#ctx0" brushRef="#br0" timeOffset="150778.1">14174 11899 225 0,'-4'-7'13'0,"-4"-2"10"0,2 1-25 15,0-6-6-15,-1 4 3 0,3 1 4 16,1 1 2-16,1 4 11 0,0-2 16 15,-1-2 7-15,0 2 2 0,3 1-4 0,0 1-6 16,0-1 9-16,0-2 21 0,-1 2 15 16,0-2 10-16,1 5-2 0,0 2-12 15,0 0-16-15,0-2-15 0,0 0-8 16,1 1-7-16,-1 0-1 0,1 0 0 0,-1 0-5 16,0 1-3-16,1 0-6 15,2-1-2-15,-3 1-4 0,0 0 2 16,4 0 1-16,-4 0 2 0,0 0 0 15,1 0-1-15,-1 0-3 0,2 2-2 16,0 0-3-16,0 1-1 0,1 1 6 0,-2 1 2 16,1 0 3-16,-1 1 0 0,1-3-4 15,-1 2 2-15,-1 0 1 0,0 2 0 0,0-3 0 16,0 1-4-16,-3-2 1 0,2 0 1 16,1 0 1-16,0-3 2 0,-4 0-2 15,0 3 1-15,0-3 0 0,2 0 2 16,-2 0 6-16,-1-3 5 0,0 0 0 15,0-1-2-15,-1-1-1 0,0 2 1 16,2-1 5-16,1 1 5 0,0-2 2 16,3 1-1-16,0-1-2 0,0-2-2 15,0 1-2-15,0-1-4 0,3-1-5 16,0 2-4-16,3-2-3 0,0 1-1 16,2 0 0-16,1 0 0 0,0 0-2 0,0 3 0 15,0-2-2-15,1 2-1 0,1 2-1 16,1 0-4-16,1 4-4 0,2 1-2 15,-4 0 1-15,0 3 0 0,-1 1 1 16,-3 1-8-16,-2 2-3 0,-2 2-4 16,-1 3-3-16,-2-1 6 0,-2 0 2 15,-4-2 5-15,0 1 7 0,-2 0 3 16,-1-4 3-16,1-4 1 0,0 1 0 0,0-4 2 16,1 3 2-16,2-4 3 0,-1-1 3 15,2 1 4-15,0-1 1 0,1-2-1 16,0 2-4-16,-1-4-3 0,2 0 1 15,-1 1 2-15,0-4 3 0,1 1 4 16,0 1 6-16,0-2 2 0,0 1 6 16,2-1 1-16,0 3 0 0,0 4-2 15,2-1-5-15,-2-1-5 0,1-4-7 16,0 2-8-16,1 0-2 0,0 1-3 0,2 1-3 16,-1 0-1-16,2 0 0 0,1 1-2 15,2-1 2-15,1 2-1 0,0-4 0 16,-2 3 1-16,0 2-1 0,-4 1-4 15,-1 1-1-15,2-1-1 16,-3-1-9-16,1 2 2 0,-2 0-6 0,0 0-5 16,-3 1 5-16,-2 2 2 0,-2 2 6 15,-1 1 7-15,-3-1 5 0,0 1 0 0,0-2 0 16,0-6 2-16,0 0 0 0,0-3 2 16,2-2 0-16,0-1 2 0,-2-3 1 15,1 0 3-15,1-1 4 0,0 1 4 16,8 0 2-16,-1-1 4 0,2 4 5 0,1-2 6 15,-1 1 6-15,3 2 3 0,-1-1-1 16,5 1-6-16,2-2-7 0,0 2-10 16,2-1-8-16,0 1-5 0,0 1-1 15,-2 0-3-15,1 1-2 0,-4 2-1 16,2 0-2-16,-1 1-7 0,-1 0-2 16,-2 0-8-16,-2-1-15 0,-1 0-10 15,1 0-22-15,-2 0-23 0,0 0-14 16,0 0-118-16,0 0 137 0</inkml:trace>
  <inkml:trace contextRef="#ctx0" brushRef="#br0" timeOffset="153388.51">8594 6219 865 0,'0'2'24'0,"0"0"-4"16,0 0-24-16,0 3-3 0,0-2 5 16,0 0 5-16,2 0 5 0,-2-1 4 15,3 0 0-15,-1-1-1 0,2 3 0 16,0 0 1-16,-1-2-2 0,4 4-2 15,1-2-2-15,2 2 0 0,0 0 0 16,0-2 1-16,2 3 2 0,-2-2 0 0,3 3-1 16,1 0 0-16,-2 1-4 0,1 1-1 15,2 2-1-15,-1 0 0 0,2 1-2 16,3 4 2-16,-1 0-2 0,5 3 1 16,4 2 0-16,0 1-1 0,0 2 1 0,3 3 0 15,-1 1 2-15,4 4 8 16,6-2 5-16,2 3 3 0,0 0 0 0,3-2-4 15,-1 3-2-15,-4 0-1 0,1-3 1 16,2 3-2-16,-4-2-1 0,5-1 3 0,0 3 3 16,-4-1 1-16,5 3 2 0,3 1-5 15,1 3-6-15,7 0-1 0,-2 2-2 16,-1 1 4-16,4 1 7 0,-1 1 5 16,3 0 4-16,5 4-1 0,4 0 0 15,10 7 5-15,0 4 2 0,5-1-2 16,-5 4-4-16,-8-3-9 0,5-2-7 0,-3 0 0 15,3 0-1-15,3-1-3 16,-5 3-1-16,-5 2-5 0,5 8 29 16,8 9 5-16,13 7 5 0,7 3 10 0,-10-5-27 15,-12-12 2-15,-14-11-4 0,-4-3-7 16,-1-4-3-16,3 3-8 0,7 6 0 16,-2 5 0-16,-2-4-1 0,0 3 0 15,-3 2 0-15,-1-3 0 0,2 5 0 16,-2-1 1-16,2-1-1 15,-4 1 0-15,0-2 0 0,-7 1 0 0,-5-4 0 16,4 1 1-16,-6 1-1 0,2-1 0 16,-5-3 1-16,0-2-1 0,1-2 1 0,0-2 0 15,3-1-1-15,-2-2 1 0,0-1 0 16,-8-1 0-16,0-2 0 0,-2-3-1 16,-3-3 0-16,5-5 0 0,-3 2 1 0,-1-7-1 15,-1 5 0-15,-1-2 2 0,1-2-1 16,4 1 0-16,3-1 1 0,5-1-2 15,-4 1 1-15,-2-2 0 0,-1-3-1 0,-8-1 0 16,-1 0 1-16,0 3-1 0,0 0 0 16,4 3 1-16,0-1-1 0,0 4 0 15,4 0 1-15,-1 4-1 0,0-3 1 16,5 1-1-16,-3-2 0 0,6-1 0 16,-2 1 0-16,-1-2 0 0,-3-3 0 15,-3 2 1-15,2-2-1 0,-3 4 1 16,4 0 0-16,2 1-1 0,6 1 0 15,1-3 1-15,-1-1-1 16,1 1 0-16,1 0 1 0,3 2 0 0,-3 2-1 0,-1-1 1 16,-1 1-1-16,-4-4 0 0,6 0 2 15,-3 0-2-15,1-1 0 0,0 0 1 16,-3 0-1 0,8-4 0-16,-3 0 0 0,1 2 0 0,2 1 1 0,-6 6 0 15,3 5-1-15,0 1 1 0,0 1-1 16,3 0 0-16,-2-6 0 0,-3 1 0 15,3-5 0-15,0 1 1 0,3 2-1 0,0 0 0 32,-4 3 0-32,-2 0 0 0,-4 1 0 15,1 0 0-15,1-2 1 0,0 0 0 0,-2 0 0 16,4-1 0-16,3 1-1 0,1 0 0 16,3 0 0-16,-3 0 1 0,-4 0 2 15,-2 1 0-15,-1 0 0 0,0-1 0 16,2-1 1-16,1 1 0 0,2-1 0 15,4-1 2-15,-3 1-1 0,3-3 4 0,0 3-1 16,-3-1-1-16,1 3-2 0,-1 1-3 16,-3-3-2-16,2 2 1 0,-5-2 0 15,4-3 0-15,-1-1-1 0,3-1 1 16,1-2 0-16,-1 1 1 0,1-2-1 16,-5-2 0-16,-5 3 0 0,-2-2 0 15,-2-2-1-15,1 2 1 0,2-1 0 16,1 3-1-16,0-1 1 0,5 0-1 15,-1 0 0-15,1 2 1 0,4 1-1 16,-6 1 0-16,1-4 1 0,-6 0-1 0,-4-3 1 16,0 2 1-16,-1-3 0 0,6 4-1 15,-2 3 0-15,1 0 0 0,1 6-1 16,0 0 0-16,5-1 1 0,3 1 0 16,-2-3 0-16,-3 1 2 0,1-2-2 15,-6 4 0-15,3-3 0 0,1 2-1 16,0 2 1-16,2 3 0 0,4 2-1 0,1 1 1 15,2 1 0-15,7 0 2 0,-1-5 0 16,2 3 1-16,-4 2 0 0,1 2-3 16,-2 5 1-16,8 6-2 0,4 7 1 0,4-3 0 15,3 1-1-15,-4-7 13 0,-1-1 4 16,-5-2 2-16,-1 1 0 0,1 6-12 16,4 1-5-16,5 3-2 0,3-2 0 15,3 0 0-15,-3-2 1 0,2 2-1 16,-4 4 0-16,-1-2 0 0,5 3 1 15,3-2-1-15,3-3 1 0,-1 3-1 0,-1 1 0 16,-6 4 0-16,-1 4 0 16,4 1 0-16,3-3 0 0,-1-3 1 0,-5-9-1 15,-7-4 0-15,-6-1 0 0,-2 0 0 16,2 3 0-16,1 1 1 0,-2-3-1 16,1-5 0-16,-4-5 0 15,-6-7 3-15,-3-5 10 0,-11-6 8 0,-8-6 1 16,-1-2-3-16,-4-3-10 0,0-1-7 0,-3-4-2 15,-6-5 0-15,-3-2 0 0,0 0 0 16,-2-4 0-16,-1-1 0 16,0-1-3-16,-4-2-5 0,-1 0-5 0,1 2-5 15,-2-3-2-15,1 0-2 0,-2-1-5 16,0-1-5 0,0 2-10-16,0 0-13 0,1-2-25 0,-1 0-22 0,0 0-32 0,0 0 555 15,-6 0-335-15</inkml:trace>
  <inkml:trace contextRef="#ctx0" brushRef="#br0" timeOffset="155466.91">16039 13563 282 0,'0'0'42'16,"-1"-1"21"-16,-1 1 3 0,1-5 5 0,0 3 14 0,1 0 20 0,2-2-10 15,0 3-21-15,-1 1-17 0,-1-1-17 16,2-4-13-16,-2 3-10 0,0 2-2 16,0-1 4-16,0 0 7 0,0 0 8 15,1-4 5-15,-1 5 2 0,0 0-1 16,0 0-4-16,0 0-6 0,0 0-7 16,0 0-9-16,3-3-6 0,-3 4-3 0,0-1-4 15,0 0-1-15,0 0-1 0,0 0-2 16,0 0-2-16,0 0 1 0,0 0-1 15,0 0 1-15,2-1 2 0,-2 1-1 16,0 0 0-16,0 0 2 0,0 0-1 16,-3-5 1-16,2 4 1 0,0-3 0 15,0 0 0-15,-2 0 1 0,3 0-1 16,-6-5 0-16,3 1 1 0,0-2-1 0,-2-1 1 16,1 0 0-16,1 3-1 0,2-3 0 15,0 6 0-15,1-2 1 0,-1 1 4 16,1 1 4-16,0-1 4 0,0 3 6 15,1-5 2-15,0 5 5 0,1-1 1 16,-1 1 2-16,3 1-2 0,-2-2-1 0,0 3-3 16,2-3-3-16,0 2-2 0,0 2-4 15,2-1-4-15,0 0-4 0,0 1-2 16,3 0-2-16,-2-1-2 0,-1 2-2 16,-1-1-3-16,-1 2-2 0,0 2-2 15,3-2-2-15,-4 3-3 0,1-1-3 16,1 4-2-16,-1 1-2 0,-2 0 4 15,-2 1-3-15,-1-1-1 0,-4 0 2 16,1-1-1-16,-4-3 8 0,0-1 3 16,-1 0 1-16,0-1 2 0,1-1 2 0,-2-1 5 15,-3-2 4-15,-1-3 4 0,1 0 1 16,-1-2-1-16,2 2-1 0,1-2-1 16,-1 0 1-16,3-1 0 0,1-2-2 15,2 0 0-15,0 0 0 0,4 0 1 16,0 0 2-16,1 2 4 0,1 3 2 0,1 0 4 15,2 2 0-15,-1-2-2 0,2 0-1 16,3 0-3-16,0 0-3 0,8 1-4 16,1-2-3-16,4 2-5 0,-1 1-2 15,1 2-2-15,0 3-2 0,0 1-1 16,-1 2 1-16,-5 1-1 0,-4-1 3 0,-3 0 0 16,-4 1-4-16,-1-4-4 0,1 2-18 15,-4 1-8-15,-4-2 2 0,-1 3 1 16,-9-3 17-16,3 2 9 0,-6-3 5 15,-1-2 7-15,-2-2 4 0,-2-5 2 16,1-5-1-16,0 1-3 0,4 1-2 16,3 0-9-16,5 0-10 15,4 0-14-15,2-1 239 0,4-3-158 0</inkml:trace>
  <inkml:trace contextRef="#ctx0" brushRef="#br0" timeOffset="158415.88">7892 5712 627 0,'6'0'13'0,"-1"0"-11"16,1 1 3-16,1-1 10 0,2-1 16 15,1-1 13-15,0-1 4 0,1 2 5 16,-2-1-7-16,0 2-12 0,0-1-11 16,2-3-12-16,2 2-9 0,5-1-1 15,4 1 0-15,7 0-1 0,1 2 0 16,2 0 2-16,-1 4 4 0,-3-4 5 15,-2 4 4-15,-6 1 0 0,-1-1-1 16,-1 4-2-16,-3 0 4 0,-4 1 0 16,-3 0-10-16,-8 1-4 0,-4 6-4 15,-4 2-1-15,-5 5 7 0,-4 2 0 0,-3 0 0 16,-1 0-3-16,-8-1 0 0,-1 2 1 16,-4-2-1-16,-3 3 2 0,3-3 3 15,2 0 4-15,5-1 2 0,5-1 1 16,4-3-1-16,3-3 0 0,3-1 3 15,3-3 2-15,2 0-4 0,4-2-3 0,2-1-6 16,1 1-3-16,3-1 2 0,0-2 5 16,4 0 7-16,2-3 7 0,1 1 4 15,2 0 4-15,2-1 3 0,-1 0-2 0,3-2-5 16,4 1-4 0,6-1-9-16,8-1-4 0,2 0 0 0,1-1-7 0,-2 1 0 15,-7 1-1-15,-5 2 0 0,-2-2 0 16,-9 0 3-16,-3-1-10 0,-8-1-32 15,0 0-9-15,0 2 16 0</inkml:trace>
  <inkml:trace contextRef="#ctx0" brushRef="#br0" timeOffset="171769.39">14218 15688 1364 0,'0'-1'51'0,"-1"1"-13"0,1 0-42 0,-1 1-30 15,1 0-16-15,0-1-4 0,1 0-17 16,-1 0-25-16,-3 0 49 0,-3 0-206 15,-3-3 177-15</inkml:trace>
  <inkml:trace contextRef="#ctx0" brushRef="#br0" timeOffset="172011.48">14002 15830 1791 0,'3'0'29'0,"-3"0"-61"0,1 0-51 16,-3 2-28-16,-1-1-9 0,-6 5 7 15,-9 5 19-15,-7 2 48 0</inkml:trace>
  <inkml:trace contextRef="#ctx0" brushRef="#br0" timeOffset="172215.29">13569 16315 1562 0,'25'2'320'16,"-4"3"-362"0,15-4-298-16,-103 1 425 0,40 1-245 15,10 6 24-15,-6 0 71 0</inkml:trace>
  <inkml:trace contextRef="#ctx0" brushRef="#br0" timeOffset="172387.08">13135 16766 1728 0,'0'3'31'0,"0"-1"-49"16,-1-1-65-16,0 0-30 0,1 1-10 15,0-1 12-15,0 3 58 0</inkml:trace>
  <inkml:trace contextRef="#ctx0" brushRef="#br0" timeOffset="172559.28">12835 17107 1502 0,'11'34'129'0,"36"5"-168"15,-8 9-163-15,-98-115 271 16,-4 42 534-16,45 36-449 0</inkml:trace>
  <inkml:trace contextRef="#ctx0" brushRef="#br0" timeOffset="172764.34">12415 17594 1660 0,'-1'0'86'0,"1"0"32"0,-3-1-204 16,2 2-74-16,-6 0 43 0,-8 3 37 15</inkml:trace>
  <inkml:trace contextRef="#ctx0" brushRef="#br0" timeOffset="172923.97">11919 18161 1128 0,'-5'16'43'0,"4"-7"763"0,1-4-603 0</inkml:trace>
  <inkml:trace contextRef="#ctx0" brushRef="#br0" timeOffset="173114.96">11709 18286 1625 0,'0'9'72'15,"0"-1"-4"-15,-1-6-68 0,1-1-70 0,0-1-37 16,0 0-21-16,-1 0 64 0</inkml:trace>
  <inkml:trace contextRef="#ctx0" brushRef="#br0" timeOffset="192814.53">6803 10419 584 0,'-6'-2'44'0,"0"-1"57"0,-6-3-125 16,-1 1-9-16,2-1 8 0,1 1 18 0,2 2 1 0,7 3-2 15,-4-4 3-15,1 3 5 0,4 1 21 16,0 0 20-16,0 0 7 0,0-1 6 16,-2 1-5-16,2 0-16 0,0 0-2 15,0 0-6-15,0-1-9 0,0 1 2 16,0-2-4-16,2 2-2 0,-1 0 0 16,0 0-1-16,2 2-2 0,1-1 1 15,0 0-2-15,-1 2-2 0,1-1 0 16,0 0-2-16,2 1-1 0,2 2-1 15,0 1 2-15,1 1 0 0,1 5 3 16,2-1 3-16,3 3 1 0,-1 3 2 16,4 2 2-16,2 2 2 0,2 4-1 15,4 1 0-15,0 2-6 0,0 4-2 0,6 0-1 16,2 5 1-16,0 4 3 0,6 4 6 16,-2 1 6-16,0 3 4 0,1 0-1 15,1-3-4-15,0 1-4 0,3-1-3 16,0 2-2-16,1 4-1 0,6 1-1 0,4 2-2 15,2 2 0-15,3 1 0 0,-1 2 1 16,0 1 1-16,2 0 1 16,3 0 0-16,3 3 0 0,3-3 3 0,3 2 0 0,-2-5 2 15,-5-1 4-15,-4-1 2 0,-3-2 1 16,-2-1-4-16,5-2-4 0,-4-1-3 16,4 2-2-16,2-4-3 0,-3 4 0 15,3-3-3 1,1 1-2-16,-4 1-1 0,2 0 0 0,2-1 0 0,1 0-1 15,4-1 2-15,0 0-2 0,-3-3 1 0,-6 0 1 32,2 1-2-32,-4-3 1 0,2 2-1 0,5-1 0 15,-2 3 0-15,-1-1 0 0,-2-1 0 16,-2 0 0-16,0 0 0 0,0 1 1 16,-1 4 2-16,6 1 3 0,0 0 1 0,3 2 0 0,4 1-3 15,-5 1-3 1,-2 0 0-16,-1 1-1 0,-3-2 0 0,7 3 0 0,5 3 0 15,6 2-1-15,0 2 0 0,-3 2 1 16,-4-2-1-16,0 1 0 0,0-1 1 0,7-1-1 16,-3 0 1-16,1 0 0 0,-5-2 0 31,-5 1 0-31,0-4 0 0,0-1 5 16,2-1 13-16,0-2 6 0,-3-5 3 0,-3-3-2 15,-2-2-11-15,-2-1-5 0,2 2-4 16,0 0-3-16,6 4-2 0,11 8 2 15,8 8-3-15,7 10 0 0,2 0 0 16,-10-1-2-16,-6-7 13 0,-3-8 14 16,-3-5 3-16,-1-4-2 0,-2-5-9 15,-7 1-13-15,0 1-3 0,-1 0-1 16,-2 1 1-16,2-2-1 0,1 1 0 0,1 0 1 16,-1-2-1-16,-4-1 0 15,-5-2 1-15,-2-1-1 0,-1-3 0 0,3 1 1 16,-1-3-1-16,-1 3 0 15,8 0 0-15,-2 1 0 0,0-1 0 0,-4-3 0 16,-4 2 1-16,-5 1-1 0,0 0 2 16,6 2-2-16,4-3 1 0,-3 2 0 15,4-1-1-15,0 1 0 0,-4-1 0 16,3 2 0-16,-2-1 0 0,-6 3 0 0,2 4 0 16,0-1 0-16,2 3 0 0,3 2-1 15,-2-2 1-15,2 1 0 0,5 5 0 16,-1-3 0-16,0 5 0 0,-6 2 0 15,-4 0 0-15,2 2 0 0,-2-4-1 0,1-3 1 16,-3-3 0-16,-3-4 0 0,4-3 1 16,-1-1-1-16,3-1 0 0,-2-2 1 15,-6 0-1-15,0-1 0 0,-2 1 1 16,0 0 0-16,0 0 0 0,4 0 0 0,1 0 0 16,2 0-1-16,4 0 0 0,0-1 1 15,2-1-1-15,-2-2 0 16,-4 2 0-16,-2 1 0 0,1 2 0 0,0 3 0 15,-2 1 0-15,0-5 0 0,-4 0 0 16,1-3 0-16,-4-3 0 0,-4-4 1 16,0-3 0-16,-5-5 4 0,-4-5 3 15,2 0 0-15,-3-5 0 0,-4-2-4 16,-4 0-3-16,-3-3 0 0,-4-1 0 16,-2 0-1-16,-2-7 0 0,4 2 1 15,-5-2-1-15,1 0-3 0,0 1-6 16,-2-1-10-16,1 0-12 0,-1-1-14 0,1 1-14 15,0 0-19-15,-3 0-23 0,3 0-23 16,-1 0-43-16,-11-8 181 0,-9-2-46 16</inkml:trace>
  <inkml:trace contextRef="#ctx0" brushRef="#br0" timeOffset="194513.58">6225 11766 1216 0,'0'0'50'16,"0"0"-3"-16,0 0-13 0,0 0-28 16,1 0 0-16,-1 1 1 0,0-1 0 0,-1 0-2 15,1 0-1-15,0 0-2 16,0 0-1-16,0 0 0 0,0 0 0 0,0 0 2 15,0 0 0-15,0 0 2 0,4 2 2 16,1-1 2-16,0 4 0 0,4-3 0 16,0 5-2-16,3 0-2 0,3 3-1 0,3 2-2 15,3 0-1-15,4 6 0 0,3 3 0 16,3 1-1-16,2 4 0 0,7 3 1 16,1 4-1-16,6 5 0 15,3 1 0-15,-2 2 0 0,1-1 0 0,0 2 0 16,3 4 0-16,3 0 0 0,5 3 1 15,3 2 0-15,3 0-1 16,-3 0 2-16,-2-2 3 0,-7-3 8 0,-6-3 10 16,5-1 5-16,-4-5 1 0,3 1-6 15,3-3-9-15,1 3-4 16,5 2-5-16,-3 2-3 0,-1 2 3 0,2 1 0 16,-2 1-1-16,6 4 0 0,2 0-2 0,6-1-2 15,1 3 2-15,0 0-1 0,-3 2-1 0,-1 4 1 16,-1 1 0-16,3 0 0 0,-2 0 0 15,1-3-1-15,-1 2 1 0,0-1 0 16,1-4 3-16,-6 4 5 16,1-1 8-16,-2 0 9 0,1 0 4 0,4-2-2 15,3-1-6-15,-4 2-8 0,-2 1-4 16,-5 2-6-16,0 2-1 0,5 3 0 0,2 0-3 16,5 3 1-16,0 3 0 0,3 4 0 15,1 7-2-15,9 12 5 0,15 22-2 16,12 16-1-16,6 12-1 0,-3-4 0 15,-15-15 19-15,-6-16 11 0,-4-13 6 16,-2-4-2 0,-7-14-13-16,-7-5-7 0,-9-10 1 0,-5-2-1 0,5-2-4 15,5 3-3-15,3-1-2 0,0-3-2 16,-2-1-2-16,-2-2 1 0,-4-1 2 16,3-3-3-16,6 0 1 0,4 0 0 15,-1 2-1-15,-3-2 0 16,-3 0 1-16,-3-3-2 15,-2-2 1-15,1-3 0 0,0 0-1 0,1-1 1 0,2 1 0 0,-4 1 0 16,-4 0-1-16,0 2 1 0,-2 2 0 31,1 1-1-31,2 2 1 0,4 3-1 0,2-2-1 16,-2 3 1-16,0 1 0 0,-6 3-1 16,-3-1 0-16,-3 1-1 0,2 3 1 15,2 0 1-15,5 3-1 0,7 4 19 16,7 15-75-16,4 20-6 0,1 19-10 0,-3 7-18 15,-6-11 95-15,-3-17 22 0,0-15 20 16,-5-7 0-16,-4-3-19 0,-8-2-16 16,-4-2-8-16,6-4-1 0,-2-6 0 15,4 0-1-15,-3-4 1 0,-3-2-1 16,-1 1-1-16,-4-2 0 0,-4-4 1 16,-4-6 0-16,-4-7 0 0,-2-5 2 15,-3-7-1-15,-4-3-1 0,-1 0 0 16,-2-2-2-16,1-4 1 0,-4 0 0 15,1 0 0-15,-3-6 0 0,-3 1 0 0,-2-3 0 16,-1-2 0-16,-1-1 1 0,-1 2-1 16,-2-4 0-16,1 2 0 0,-4-1-1 15,1-4 0-15,-1 1-2 0,-3-1-5 16,-1 0-9-16,2 0-11 0,-2 0-13 0,0 0-6 16,0 0-9-16,0 0-9 15,0 0-17-15,0 0-15 0,-4 0-39 16,-6-4-32-16,-5 0 93 0</inkml:trace>
  <inkml:trace contextRef="#ctx0" brushRef="#br0" timeOffset="200062.42">18246 6873 1723 0,'0'0'14'0,"0"0"-36"0,-1 0-50 0,1 0-10 15,-3 1 33-15,-3 4 23 0,-7 4 17 16,-8 3 7-16,-11 5 2 0,-5 4 0 15,-7 4 0-15,-3 2 0 0,4 4-1 16,-5 4 1-16,0 5 0 0,-3 2-1 16,-8 3 0-16,-5 7 1 0,-11 3-1 15,-11 3 0-15,-7 6 1 0,-4 3-2 16,-7 4 1-16,-9 8 1 0,-13 8 0 16,-10 4-1-16,-9 3 1 0,-10 7-2 15,-8 2 2-15,-10 5-2 0,-11 2-2 0,1 5-4 16,-15-1 1-1,-3 9-1-15,7 3 4 0,-18 2 3 0,11 4 1 0,-6 2-1 16,-12 3 1-16,14 4 0 16,-17 8 0-16,11 1 0 0,-6-2 0 0,-3 6 0 15,11-3 0-15,-14 0-1 0,11 2-1 16,-10 1 2-16,0-1 0 0,11 0 0 16,-11 4 0-16,18-8 0 0,-9 3 0 0,-3 1 5 15,8-1 3-15,-9 1 2 16,13-4 1-16,-5-2-5 0,6 0-2 0,7 3 0 15,0-5 0-15,14-1-1 0,3-9 0 0,-4-4 0 16,11-3 0-16,7-4 1 16,-2-2 7-16,12-5 1 0,7-7 0 15,1-6-2-15,8-5-8 0,8-6 0 0,4-2 0 16,10-5-1-16,8-12 1 0,8-7-1 16,7-7-1-16,5-7 2 0,13-4-2 0,11-7 0 15,12-2 2-15,5-5-2 0,4-5 2 16,3-4 1-16,5-6-14 0,11-3-21 15,8-6-35-15,7-3-11 0,5-4 34 16</inkml:trace>
  <inkml:trace contextRef="#ctx0" brushRef="#br0" timeOffset="200845.76">18565 6871 1561 0,'8'0'-21'0,"-4"0"-72"0,-1 2 8 0,-3 2 49 16,0 2 19-16,0 7 11 0,-2 3 3 15,0 8 3-15,0 3 0 0,-2 6 0 16,1 9 1-16,0 7 0 0,-1 6 1 15,0 12 2-15,-2 5 0 0,-1 11 1 16,-3 14-1-16,-2 14 0 0,-4 11-1 16,-1 14-1-16,2 14 0 0,0 8-1 15,0 10-1-15,2 12 2 0,-2 9-1 16,0 10 0-16,-2 15 1 0,2 5-2 0,2 6 1 16,0-2 0-16,0-1-1 0,4 0 0 0,0-4 0 15,1 7 7-15,6-4 0 0,-4-2 2 16,4 0 0-16,2-11-4 0,0 11 0 15,1-1 0-15,1 3-2 0,-1 5 3 16,-1-2-1-16,3 11 2 0,-2 4 1 16,3 4-1-16,0 6 0 0,0-1-1 0,0-8 0 15,1-3-2-15,3-10 2 0,0-11-2 16,-1-1-2-16,-2-13 1 0,0 2-2 16,1-4 1-16,1-1-2 15,1 6 1-15,0-7 1 0,0-2 0 16,4-10 5-16,0-25 16 0,3-18 0 0,3-12 4 15,-1-10-6 1,0-5-18-16,1-9-2 0,0-16-1 0,-3-18 0 0,-2-17-2 16,-3-18-11-16,-3-9-17 15,-1-6-26-15,3-1-24 0,4 1 723 0,5 1-487 16</inkml:trace>
  <inkml:trace contextRef="#ctx0" brushRef="#br0" timeOffset="202208.62">7214 12226 1374 0,'0'1'58'16,"1"6"8"-16,1 8-59 0,6 11-21 0,4 12-1 0,2 10 7 16,4 13 5-16,0 5 2 0,2 8 1 15,4 5-1-15,2-3 1 0,3 5 0 16,1 3-1-16,2 8 1 0,2 5 0 0,5 9 0 15,4 6 0-15,1 4 1 0,-2 6-1 16,-5 4 3-16,-5 2 1 0,-2 7 0 16,-2 6-1-16,1 9 0 0,0 8-2 15,-2 4-1-15,0 7 2 0,1 4-2 16,1 2 3-16,-2 6 1 0,-1 1-1 16,-3-3 2-16,0-8 9 0,1-5 3 0,2-10 4 15,-6-7 1-15,-2-5-7 16,-4-5-3-16,0-5 0 15,-1-3 0-15,2-3 1 0,-3-3 3 0,1 11 6 0,0 19-5 16,1 15-5 0,-1 3-3-16,3-15 30 0,-2-32 19 0,-2-36 15 15,0-22 0-15,-2-6-40 0,5 4-18 16,0 7-20-16,3 7-18 0,-1-6 0 0,-1-14-3 16,-3-15 11-16,-4-18 15 15,-3-13-5-15,-4-9-13 0,-1-3-15 0,-1-2-11 16,0 0 3-16,0 0 12 0,0 0 13 0,0 0 7 15,0 0-6 1,0 0-13-16,0 0-18 0,0 0-20 0,0 0-16 0,0-2-8 16,2-3-24-16,-2-3-38 0,0-6 86 0</inkml:trace>
  <inkml:trace contextRef="#ctx0" brushRef="#br0" timeOffset="-207329.2">8282 17064 1253 0,'0'0'46'0,"-2"0"-10"15,1-1-9-15,-1 1-22 0,2 0-2 16,0 0-2-16,0 0-2 0,0 0-1 15,1 0 0-15,-1 0 2 0,0 0 3 16,2-2 2-16,-2-2 1 0,1 1 5 16,-1-3 1-16,2 1 0 0,2-2-2 15,0 0-5-15,1-1-1 0,0 2-3 0,1-1-1 16,1-2-2-16,0 1-3 0,0 1 0 16,4 0-4-16,0 2-2 0,-2-1-2 15,2 3-3-15,-2 1 1 0,1 2 3 16,0 0 0-16,0 2 3 0,-1 1 3 15,-1 4 2-15,-2 1-1 0,-3 4-2 16,-2 5-6-16,-3 0-1 0,-3 2 2 16,-4-2 3-16,-3-3 3 0,-1-3 5 15,-4-2 0-15,0-5 3 0,0-2 4 16,-1-2 5-16,-1-3 8 0,2-3 3 16,2 0 4-16,1-3-1 0,3-2-3 0,-3-1-3 15,2-1-5-15,-1-1-2 0,4 2-2 16,0-3-4-16,4 3-2 0,3-1 3 15,2 3 6-15,1 1 4 0,1 3 6 16,2-1 4-16,-2 0 2 0,2 4-2 16,-1-3-2-16,5 3-8 0,4-3-10 0,1 3-3 15,4 1-5-15,3 2-11 0,4 2-4 16,0 7 0-16,2 2 5 0,-4 7 7 16,-1 3 4-16,-7 2 0 0,-1-2 0 15,-4-1-1-15,-6-3-4 0,-1-1-7 0,-2-6-11 16,-3-1-17-16,-3-3-21 0,-1-2-21 15,-6 1 6 1,0-5 33-16</inkml:trace>
  <inkml:trace contextRef="#ctx0" brushRef="#br0" timeOffset="-205804.13">12652 18764 1298 0,'2'0'47'0,"-2"2"-11"16,1-2-28-16,0 0-24 0,-1 0-7 16,0 0-5-16,-1 0-8 0,1 0-2 15,0 0 2-15,0 0 13 0,0 0 11 16,0 0 9-16,-5-4 3 0,2 1 1 15,-1 1 5-15,0 0 3 16,-2-2 4-16,0-2 5 0,-5 0 0 0,0-1-1 16,-3-1-2-16,-4-1-4 0,-1-1 0 0,-3-4 1 15,-1 1-2-15,0-4 2 0,0 0-2 16,-5-2-3-16,-5-2 1 0,-4-6-1 16,-7-5 2-16,-5-7 3 0,-2-4 1 15,-2-6 0 1,-4-7-3-16,-1-4-2 0,-2-7-3 0,-7-2 1 0,-6 0 1 15,-1-4-2 1,-7 0-2-16,1-2-1 0,4-4-2 16,0 0 0-16,-6-2 1 0,-4 1-1 15,-5 1 1-15,-2 0 0 0,5 2-1 0,5-4 0 0,-2 3 0 16,-8 3 0-16,1 3 1 0,-2 3 0 0,3 1 1 16,7-2 0-1,-6-2 6-15,-4-1 5 0,-2 0 7 0,1 6 4 16,1 3-2-16,9 3-3 15,-5 0-4-15,0 0-2 0,-1-2 1 16,0 0-1-16,3-3 5 0,-10-6 28 0,-5-4 1 0,-6-7-2 16,-4-3-9-16,12-1-31 0,-1-2-6 15,-1 0 0 1,3 3 1-16,-2-1-1 0,5 1 1 0,5-2 1 16,-9 2-1-16,-1 2 0 0,2-2 0 15,0 6-1-15,9 2 1 0,0-4 0 16,-7 4 0-16,-3-4 1 0,0-2 0 15,4 2-1-15,2-1 0 0,-3 0 1 16,-3 3 0-16,-1-1-1 0,5 3 1 0,9 2-1 16,-5 1-1-16,-3-4 6 0,-10-3 1 15,1 1-2-15,14 3 1 0,15 11-8 16,14 15-1-16,8 9 2 0,3 10 1 16,4 4 1-16,9 7 1 0,5 3 0 15,6 3-1-15,5 4 1 0,0-1-1 0,7 5 1 16,3 0-2-16,7 5-8 0,4 2-12 15,0 0-16-15,-1 0-24 16,1 0-21-16,0-1-23 0,0 2 425 16,-3-7-255-16</inkml:trace>
  <inkml:trace contextRef="#ctx0" brushRef="#br0" timeOffset="-203741.86">10605 18248 1047 0,'0'0'27'16,"0"-2"-13"-16,-2 0-9 0,-1-1-1 0,-2-1-1 0,-3-1 3 0,-2-1 0 15,-3-1 4-15,-5-5 4 0,-1 0 1 16,-6-3 0-16,-4 1 1 0,-1-3-2 15,-2-2-1-15,0-2-1 0,-2-2-1 16,0-2 1-16,-3 0 1 16,-4-5 2-16,-4 2 0 0,-2-2 0 0,2 0-2 15,0-3 4-15,5-1-1 16,-3-3-1-16,-5-2-2 0,-1-6-4 0,-3-2 2 0,-7-3 1 16,-5-2 0-1,-4-3-3-15,-5-3-5 0,1-5-2 16,4-1-1-16,-2-4 0 0,-7-5 1 0,-6 0-1 15,-6-2 1-15,0 2-6 16,-8-9 34-16,-7-9 40 0,-9-7 8 0,-1-3 3 0,5 2-37 16,12 8-41-1,5 2-7-15,-7 1 0 0,0 2 2 16,-3 1 1-16,-1-2 1 0,7 5 0 16,-5-4 0-16,-2-3 0 0,-4 3 1 15,1 0-1-15,6 1 0 0,-5 4 2 16,3 0-2-16,-1 0 0 0,-4 4 1 0,8-4-1 15,-4 3 1-15,1 3 0 0,-1 1 0 16,-1 3 0-16,11 4 0 0,1-1-1 16,-6 2 4-16,-1 0 10 0,0 2 2 15,0 2 1-15,17 5-3 0,4 3-9 16,-2 1-2-16,5 3 2 0,-6-1 5 0,6 4 4 16,5-1 1-16,7 4-2 0,6 2-3 15,5 2-1-15,3 5-2 0,-2 2 2 16,7 5 1-16,3 1-3 0,6 5 0 15,9 3-3-15,5 1 0 0,2 3-1 16,0 0 1-16,-3-1 1 0,0-1 0 16,3 1-1-16,5 4-3 0,5 5-1 15,4 2 0-15,0 2-4 0,5 3-5 16,0 0-5-16,0 0-13 0,0 0-10 0,0 0-15 16,0 0-15-16,0 0-13 0,1-1-17 15,0 1-11-15,-1 0-17 0,8 2 68 16</inkml:trace>
  <inkml:trace contextRef="#ctx0" brushRef="#br0" timeOffset="-202647.16">9944 18523 1317 0,'0'0'54'15,"0"-1"-1"-15,0 1-37 0,-2 0-24 0,0 0-1 16,-1-2 3-16,-1 1 4 0,-4-2 2 15,-2-2-1-15,-2 1 1 0,-3-2 0 16,0-1 0-16,-1-2 0 0,-3 0 0 16,2-2 0-16,0 0 0 0,-4 0 1 15,-1 0-1-15,-2-1 0 0,-6-4 0 16,-2-2 0 0,-5-3 0-16,-1-4 0 0,1-2 0 0,-3-3 1 15,3 0 2-15,-2-1 1 0,-3 0 1 0,1-2 1 16,-1-2-3-1,1-1-1-15,-6-2 1 0,-5 0-1 0,-5-3 0 0,-6 0 3 0,5-6 1 16,1 1 1-16,0-6 1 0,2 0-4 16,-6-2-1-16,-3-2-1 0,-1 0-2 15,-7-2 2-15,0-1-1 0,-2-3 0 16,1-4-1-16,-2-8 20 0,-9-3 5 0,2 0-2 16,-5 1 4-16,4 6-24 0,8 2-3 15,3 2-1-15,2-1 0 0,-4 3 0 16,-3 0 1-16,-3 0 0 0,0 4 0 15,3 3 0 1,4 0 0-16,-2 0 0 0,-2-3 0 0,-4-2 1 0,-3-1-1 0,-1 3 1 31,5-2-1-31,1 2 0 0,-2 1 0 16,2 1 0-16,0 0 0 0,1 3 1 16,9 2-1-16,-1 1 1 0,6 6 0 15,2 2-1-15,3 0 0 0,-3 2 1 16,1 1-1-16,3 4 1 0,2-1 1 15,9 5 4-15,1 2 4 0,6 1 5 16,5 2 3-16,6 4 3 0,2 3 1 16,5 2-3-16,3 6-3 0,0-3-2 0,4 3 2 15,2 1 1-15,0 3 1 0,3 3-4 16,0 0-4-16,0 2-3 0,1-1-3 16,3 3-1-16,2-2-1 0,0 3 0 15,2 1 0-15,2 0 0 0,0 0 1 16,0 0-2-16,0 0 2 0,0 0-2 15,0 0-1-15,0-1-2 0,0 0-6 0,0 1-5 16,0 0-6-16,0 0-9 0,0 0-7 16,0 0-9-16,0 0-10 0,0 0-7 15,0 0-8-15,0 0-7 0,-1-1-5 16,-1 0-7-16,2 1 2 0,0 0 44 0</inkml:trace>
  <inkml:trace contextRef="#ctx0" brushRef="#br0" timeOffset="-198819.09">8098 16972 843 0,'0'1'88'15,"-1"0"-78"-15,2-1-4 16,-2 0 5-16,1 0 14 0,1 0 17 15,-1 0 20-15,0 0 8 0,0 0-2 16,0 0-9-16,0 0-10 16,0 0-9-16,0 0-4 0,0 0-3 0,0 0-2 15,0 0-2-15,0 1-2 0,2-1-2 16,-2 0 0-16,0 0 1 0,0 0 2 0,0 1-1 16,0-1 0-1,0 0-4-15,0 0-4 0,-1 0-6 0,1 0-7 0,0 0-5 16,0 0-2-16,0 0-2 0,1 0 0 15,1-1-2-15,2 1 2 0,-2 0 1 0,-2 0-2 16,1 0 2-16,0 0-1 0,0 0-2 16,1 0-3-16,-1 0-3 0,1 0-3 15,-2 0-1-15,0 0-2 0,1 0-1 16,-1 1 1-16,1-1-4 0,-1 0-1 16,0 0-1-16,0 1-5 0,1 3 1 0,-1-3-6 15,-1 7-8 1,-6-1-8-16,-2 4 2 0,-1 1 9 0,-3 2 13 0,3 0 14 15,-1-3 10-15,2 0 1 0,1-6 4 16,0-1 2-16,2-2 0 0,1-1 3 16,5-1 1-16,-2 1 0 15,1-1 2-15,1 0 3 0,0 0 1 0,0 0 5 16,0 0-3 0,0 0-4-16,0 0 4 0,4-2 0 0,0-2 0 0,5 1-3 15,0-3-7-15,4 1-6 16,-1-4-1-16,1 0-1 0,3 0 0 0,-1 3 0 0,-1 1 3 15,-2 1 1-15,-3 2-1 0,0 0 0 16,-3 2 0-16,1-2 1 0,-3 2 2 16,-1 2 0-16,-2-1-3 0,0 1-4 15,0-2-5-15,1 2-2 0,-1 1-7 0,1 1-5 16,-2 5-5-16,0 1-3 0,-5 1 4 16,3 2 7-16,0-4 9 0,-1-5 6 15,4 2 5 1,-1-6 6-16,0 0 2 0,0 0 1 0,-1 0 2 0,0 0 1 0,-4 1-3 31,5-1-3-31,0 0-1 0,0 0-1 0,0-1 2 16,1-5 6-16,1 4 2 0,-3-5 5 0,3 3 0 0,1-5-2 15,0 0 1-15,8-2-6 0,-3 2 0 16,0 0-2 0,3-1-2-16,-2 3-2 0,0-2-2 0,0 3-3 0,2 3-3 15,0-2 0 1,2 3-1-16,0 1 3 15,-2 2-2-15,4 4-7 0,1 0-4 0,-2 4-10 16,2 0-6-16,-5 2 3 16,-2 0 3-16,-3-4 2 0,-4 1 4 0,-2-2-2 15,-4-1-5-15,-5 3-1 0,-4-2 4 16,-5 2 6-16,-6 1 11 0,-4-7 9 16,1 0 5-16,-3-4 0 0,7-5-3 0,-2-2-6 15,4-2-1-15,6 1-1 0,-2 1-1 16,8-1 0-16,-1 2 1 0,1-1 0 15,4 2 5-15,1 3 5 0,4-1 5 16,1 1 2-16,2 2 3 0,-1-1 1 16,1 0 0-16,1 2 8 0,-2-3 1 0,-2 4 0 15,1 0-4-15,-1-1-6 0,3-2-7 16,-3 3-5-16,4-1-9 0,-2 2-8 16,-2-1-12-16,2 2-15 0,-2 0-4 15,2 2-3-15,1 0-14 0,-2 3-7 16,-1 1-12-16,-5 2-14 0,2 2-5 15,-6 2 196-15,0-1-194 0,-3-3 107 16</inkml:trace>
  <inkml:trace contextRef="#ctx0" brushRef="#br0" timeOffset="-176256.37">11310 17329 1520 0,'0'0'101'15,"0"1"122"-15,1-1-258 0,0 0-23 16,-1-1-17-16,0 1-9 16,-2 0-13-16,2 0-1 0,-4-4-100 0,-5-3 124 15</inkml:trace>
  <inkml:trace contextRef="#ctx0" brushRef="#br0" timeOffset="-176066.1">11074 17079 1638 0,'0'0'-2'15,"-2"-2"-56"-15,2 2-40 0,-2 0-19 16,-1-2 43-16,-6-1-126 16,-7-11-74-16,-2-4 163 0</inkml:trace>
  <inkml:trace contextRef="#ctx0" brushRef="#br0" timeOffset="-175886.34">10697 16649 1497 0,'0'2'31'0,"0"-2"-27"15,0 2-35-15,0-2-28 0,0 0-19 16,0 0 66-16,0-2-261 0,0 2 201 16</inkml:trace>
  <inkml:trace contextRef="#ctx0" brushRef="#br0" timeOffset="-175698.18">10406 16428 1482 0,'25'4'160'0,"98"42"-241"15,-271-92 69 1,148 42-91-16,0 3 10 0,-3-3-71 15,-5-5-86-15,-3-5 144 0</inkml:trace>
  <inkml:trace contextRef="#ctx0" brushRef="#br0" timeOffset="-175542.96">10057 15976 1474 0,'0'22'98'0,"0"-7"-74"32,0 15-112-32,0-83 139 0,0 41-163 0,0 12 24 0,0 0 187 15,-1-4-95-15</inkml:trace>
  <inkml:trace contextRef="#ctx0" brushRef="#br0" timeOffset="-175351.3">9700 15850 1660 0,'-2'1'45'0,"2"1"-24"0,-2-1-27 0,2 0-8 15,2-1-8-15,-2 0-16 16,0 0-28-16,-2 0-33 0,-1-1 125 0,-2-2-45 15</inkml:trace>
  <inkml:trace contextRef="#ctx0" brushRef="#br0" timeOffset="-175169.63">9404 15633 1554 0,'0'2'60'0,"0"-2"-13"0,0 1-39 0,0-1-38 16,-2 0-15-16,1 0-19 16,0-1-21-16,0 1 71 0,-9-2-124 15,-5-7 106-15</inkml:trace>
  <inkml:trace contextRef="#ctx0" brushRef="#br0" timeOffset="-174986.45">8609 15125 1702 0,'0'0'38'0,"-1"0"-24"0,1 1-27 0,0-1-9 16,0 2-6-16,-1-2-20 0,1 0-34 15,0 0-30-15,0 0 35 0,0 0 27 16</inkml:trace>
  <inkml:trace contextRef="#ctx0" brushRef="#br0" timeOffset="-174796.92">8429 14980 1691 0,'-1'0'5'0,"0"0"-75"16,-1 2-31-16,0 0-20 0,-5-1 1 0,-3 0 18 16,-3 1-56-16,-1-2 93 0</inkml:trace>
  <inkml:trace contextRef="#ctx0" brushRef="#br0" timeOffset="-174623">8058 14651 1363 0,'0'0'40'0,"0"0"-18"15,0 0-26-15,0 0-24 0,0 1-20 16,0-1-20-16,-2 0 48 0,1 2-191 16,1-2 153-16</inkml:trace>
  <inkml:trace contextRef="#ctx0" brushRef="#br0" timeOffset="-174462.58">7699 14475 1357 0,'1'3'16'16,"-2"0"-79"-16,-2-1-17 15,-2-1-16-15,0 1 60 0</inkml:trace>
  <inkml:trace contextRef="#ctx0" brushRef="#br0" timeOffset="-174301.52">7494 14258 1944 0,'-1'1'44'0,"-3"2"-37"16,2-1-21-16,-3 1-35 0,0 3-49 16,-4 4 599-16,-2 5-400 0</inkml:trace>
  <inkml:trace contextRef="#ctx0" brushRef="#br0" timeOffset="-138680.08">5995 17533 1361 0,'0'0'57'0,"3"0"-2"16,-3 0-24-16,1 0-31 0,0-1-6 15,-1 0-3-15,2 1-1 0,3-1 0 16,-2-1 2-16,5 0 2 0,-1-2 2 16,-1-1 2-16,2 1 2 0,2-1 2 15,0 1 2-15,-1 1 3 0,4 0 1 16,-2-2-1-16,1 2-1 0,3-1-2 16,-3 2-2-16,3 0 0 0,0-4 0 0,1 3-1 15,5-3 0-15,0 3 0 0,5-5-1 16,2 2 1-16,3 0 0 0,1-3-1 15,-2 2 0-15,3-1 0 0,-2 0 0 16,4 0 0-16,3-2 0 0,4 0 1 0,-1-1-1 16,2 0 0-16,-3-2 0 0,-3 2 0 15,0 0 0-15,2 0 0 0,-1 0 0 16,5 1 1-16,1 1-1 0,6-1 0 16,5 0 0-16,3-1 0 0,0-1 0 15,-2 0 1-15,-2 1-1 0,0-2 0 0,3 2 1 16,3-1-1-16,9 0 4 0,1-2 1 15,2 2 2-15,-5-2 4 0,-6 3 4 16,-1-3 6-16,1 1 3 0,2 0 0 16,8-4-2-16,3 2-2 0,-5 2-1 15,1-3-3-15,-5 0-3 16,-2 2-2-16,3-4-2 0,11 2 2 0,8-2-1 16,6-1 0-16,6 0-3 15,-4 2-2-15,-1 1-3 0,2 3 0 0,1-2-1 16,-3 2-1-16,-7-3-1 0,-3-2 1 15,-1 0 0-15,9-1-1 0,1-3 1 0,-3 0-1 16,-1 0 1-16,-11-1 0 0,-2 3 2 16,7 0 3-16,2 1 3 0,7-4 1 15,1 1 3-15,-5 1-1 0,-7-3-3 16,0 1-2-16,9 1-2 0,-1-3-2 0,1 1 0 16,-5 1-1-16,-6 0 1 0,5-1 0 15,7-1 0 1,4-1 0-16,1 1 0 0,-6-2 3 0,-2 2-2 0,-1-1 0 15,8 3 4 1,2-2-1-16,-2 0 3 0,1 3 1 0,-5 0-2 0,9 1 0 16,6 0-2-16,0 2-3 0,-2-2 0 0,-8 3-1 31,-3 1-1-31,10 0 1 0,2 0-2 0,1 0 1 0,-3-1-1 0,-6-2 1 16,14-1 1-16,-2 5-1 0,0 0 2 15,-8 0-1 1,-9 1 3-16,9-1 0 0,5 1 2 0,-1-2 2 15,-2-1 0-15,-4 4-1 0,-3-1-1 16,8 0 1-16,1 1-3 0,-3-3 1 16,5 0-3-16,2 1-1 0,5 2-1 0,-2 1 0 15,-7 1-1-15,-5-1 1 0,-5 3-1 16,15-3 1-16,2 1 0 0,-4-2 0 16,-4 2-1-16,-11 2 1 0,3-1 4 0,5 2 2 15,-2-3 2-15,-2 0-2 0,-4 2-2 16,0-2-2-1,4 1 5-15,-2-1 4 0,-6-1 1 16,0 1 1-16,-12 0-2 0,5 1 3 16,4-3 1-16,-2 2 0 0,0 0 0 15,-8-2-4-15,-9 2-5 0,0-3-2 16,6-2-1-16,9 1-3 0,3-2 1 16,-1 2-2-16,-6-2 0 0,-3 1 2 0,0 0-1 15,7-1 0-15,8 1 1 0,-4 2 0 16,0-3-2-16,-6 3 1 0,-6-1 0 15,12 3 2-15,20-7 5 0,12 2-2 16,13 0 0-16,0 3-2 0,-6 4-3 16,-14 2 0-16,-13 0 0 0,-10 0 0 15,-16-2-1-15,3-1 0 0,7-2 0 16,0-3-1-16,0 0 0 0,-7 3 1 16,-8-3 0-16,-6 3 0 0,1 2 0 15,-6-2 0-15,-3 2-1 0,0 0 1 16,-4 3-1-16,-1 1 1 0,-7-3-1 15,-2 2 1-15,-5 0-15 0,-5 0-15 0,0 2-24 16,-2-1-26-16,4 0-20 0,4-1-25 16,3-1-26-16,10-5 79 0</inkml:trace>
  <inkml:trace contextRef="#ctx0" brushRef="#br0" timeOffset="-112344.62">8193 17058 1086 0,'0'0'96'15,"0"1"-109"-15,0-1-6 0,0 0-10 16,0 0-8-16,2 0-3 0,-2-3 2 16,0-3 9-16,2 2 11 0,0-3 9 0,3 4 8 15,-2 0 12-15,3-2 18 0,-1 2 6 16,1 0 7-16,-1 2-6 0,2 1-9 15,-2-2-5-15,1 3-5 0,1-1-1 16,-5 1-2-16,-1 0-7 0,1-1-4 16,-1 2-8-16,0 1-10 0,-1 1-4 0,0 4-10 15,-2 5-7-15,-3 1 4 0,-5 1 11 16,4-4 13-16,-1-2 10 0,0-4 3 16,1-1-5-16,-4-2-3 0,1-1-1 15,0-1 1-15,0-2 0 0,2 0 2 16,1-1 5-16,-1-2 10 15,0 2 11-15,3-3 10 0,-1 2 1 0,4-1-4 0,0 3-6 16,-1-2-6-16,2 1-2 0,0 1-1 16,2-4 1-16,-1 4-1 0,0-1-4 15,3-1-2-15,-4 1-3 0,3-3-3 16,-1-1-1-16,5 2-2 0,0-1-4 16,0 0-5-16,7 0-10 15,-2-1-14-15,4 2-22 0,2-1-21 0,2 5-25 16,3 1-185-16,3 5 184 15</inkml:trace>
  <inkml:trace contextRef="#ctx0" brushRef="#br0" timeOffset="-112218.64">8416 17344 226 0,'-10'7'51'0,"102"43"24"16,-349-180-69-1,220 87-24-15,5-1 2 0,3-3-18 16,-3-2-33-16,4 2 46 0</inkml:trace>
  <inkml:trace contextRef="#ctx0" brushRef="#br0" timeOffset="-111287.08">7992 16827 392 0,'2'-6'126'15,"0"2"93"-15,3 4-79 0,3 2-43 0,7 3-68 16,7 6-26-16,6 3-23 0,8 10-36 16,0 7-10-16,-3 5 13 0,-4 1 41 15,-10-4 55-15,-3-4 35 16,-6-3 3-16,-2-3-20 0,-1-4-26 0,-3-1-19 15,-1-3-9-15,0-5-5 16,-3 1-9-16,0-6-15 0,-4 2-8 0,-5-3 1 16,-3-4 8-16,-3-3 16 0,-1-5 15 15,-1-2 11-15,-2-1 10 0,-3-2 1 16,2-1-5-16,-1-2-5 0,0-2-8 16,0-1-4-16,3 0-4 0,4 0-6 0,3 3-2 15,6 2-4-15,3 2-2 16,2 6 3-16,3 0 5 15,0 3 7-15,4 0 8 0,2 1 4 0,3 1-1 0,8 1-4 16,-1 0-6 0,2 2-3-16,1 2-5 0,0 0 0 0,0 3 0 0,-2 2 4 0,2 0 2 15,-7 1 1-15,0 2 0 0,0 1-2 16,-5 2-2-16,1 1-3 0,-1 2-4 16,-3-1-3-16,-3-1-2 15,-4 2 1-15,-2-5-2 16,-1 1 2-16,-4-3 3 0,-2-3 1 15,-1 0 4-15,-6-3 2 0,2-4 2 16,-4-1 2-16,1-3 1 16,-2-3 0-16,0-2 0 0,2-4-1 0,-2-1-3 15,3-2-3-15,1-1 0 16,3 1 0-16,2-1 0 0,4 0 1 0,2 0 1 16,4 4 2-16,0 0 4 0,3 0 2 15,4 3 5-15,2 0 1 0,2 4 2 16,4-2-1-16,-2 1-2 0,5 1-4 15,-1 0-3-15,1 3-4 0,1 2-2 0,0 2-2 16,-2 4-3-16,1 2 0 0,-2 1-1 16,-3 1 0-16,0 3-2 0,-2 4-3 15,-2 5-7-15,-1 3-9 0,-3 2-4 16,-1 1 3-16,-4-4 7 0,-4-4 11 16,0-1 3-16,-4-5-2 0,-1-4-2 15,-3-1 1-15,-4-5 3 0,0 0 5 16,0-6 6-16,1-5 1 0,-1-1 3 0,5-2 0 15,-5-6-3-15,2-1 0 0,0-3 0 16,0 0-2-16,5 0 1 0,3-2-1 16,-1 2-2-16,4 1 1 0,-1 2 2 15,3 3 2-15,4 1 4 0,-1 3 3 0,-2 2 4 16,2 5 2-16,0-2 0 16,0 2-2-16,3 2-1 0,-1-4-3 15,-1 3-4-15,2 1-2 0,2 1-3 16,4 1-5-16,1 2-5 0,1 2-7 0,-2 1-5 15,-4 0 1-15,1 4 1 0,-5 2 3 16,-1 1-1-16,-1-1-2 0,-2 1-1 16,-2-1 0-16,-4 3 3 0,-3-4 1 15,-5-2 4-15,-5-1 4 0,-2-6 3 16,-4-2 1-16,-1-1 3 0,5-3-1 0,1-2-1 16,2-1-1-16,5 0-1 0,1-2-3 15,3 0-1-15,6 2-1 16,1 0 0-16,2 3 2 0,2-1 5 0,3 0 6 15,1 2 8-15,4-2 4 0,4 3-3 0,4-1-3 16,1-2-10-16,2 3-10 0,-1 2-13 16,-1 2-13-16,0 3-20 0,-6-3-4 15,-1 1 27-15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17:42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26640 1547 842 0,'0'0'34'0,"0"0"-3"0,0 0-2 0,1 1-11 16,-1-1 9-16,0 0 13 0,1 0 6 15,-3 0 0-15,2 0 0 0,2-1-5 16,0 2-11 0,-1-1-10-16,0 0-10 0,-1 0-10 0,0 0-3 0,-2 2 1 15,-3-1 6-15,-2 4 10 0,-7 1 11 16,-8-2 7-16,-10 1 4 0,-10-2-2 0,-5 0-3 15,-3-2-6 1,-3-1-7-16,2-2-7 0,1-1-3 0,-2-1-3 0,4 0 0 16,-5 1-1-16,-2-1-1 15,4 1-1-15,5 3 0 0,12 0 0 0,2 0 0 0,7 0-1 16,5 3-1-16,4 3-3 0,6 1 1 31,4 0-1-31,-1 2 0 0,2 2 2 16,2-1 1-16,2 4 0 0,-1 3 2 0,2 3-1 0,1 4 0 0,1 5 0 15,4 9 1 1,-1 8 0-16,3 8-1 0,-1 8 1 16,1 4-1-16,-2 3 0 0,1-1 1 15,1-1-2-15,0-5 1 0,0-1-1 0,2-6 1 16,0-3 0-16,-2-8 1 0,0-3 7 16,-2-4 2-16,1-3 2 0,-1-1 0 0,-1-5-6 0,0-1-3 31,-1-7 4-31,0-6 7 0,1-2 6 15,1-3 4-15,1 0 0 0,2-4-2 16,-1-1-3-16,3 0 0 0,2-2 0 16,4 3-2-16,8-2-4 0,3 1-2 0,4-1-4 15,3 1-4-15,-4 0 0 0,5-1-2 16,1-1 1-16,4 3 0 0,9-2-1 16,-1 1 0-16,3 1-1 0,-1 1 4 15,-2-1 5-15,-6 3 2 0,-4 1 1 0,-11-1-5 16,-5 1-6-16,-1 0-4 15,-8-2-4-15,-1 0-5 0,-3-1-10 0,-5-3-10 16,1 1-19-16,-3-4-24 0,0-1-34 16,-1-2-21-16,2-4-187 0,3-8 194 15</inkml:trace>
  <inkml:trace contextRef="#ctx0" brushRef="#br0" timeOffset="2047.39">26900 2066 936 0,'-3'-2'20'0,"2"2"-11"32,0 0 6-32,1 0 11 0,1 0 7 0,-1 0 3 0,0 0-1 0,0 0 2 15,0-3 2-15,3-2-1 0,-1-2-2 16,2-2-4-16,1-2 0 0,4 0-4 0,1 2-4 16,2 0-4-16,3-1-8 0,1-3-1 15,3-1-5-15,4 1-1 16,3 1-1-16,3 1-2 0,3 2 2 0,0-3-1 15,1 7-2-15,-8-2-1 16,-7 3 1-16,-5 1 0 16,-5 3 2-16,0 0-2 0,-1 3-6 15,-3 0-7-15,0 5-3 0,-2 0-1 0,-2 10 2 0,2 6 4 16,-1 2 3-16,-1 6 2 16,-3 1 4-1,-6 1 0-15,-3 1 2 0,-2 0 1 16,-2-3 1-16,-8 1-1 0,-1-1 0 0,-7 1 1 15,-3 0-1-15,-2-1 1 0,0-3-1 16,7-3 0-16,3-1 0 0,7-5 0 16,4-5 1-16,5-4 0 0,5-4-2 15,3-4 2-15,3 0 0 0,0 0 1 0,4 1 3 16,4-2 1-16,3 4 3 0,4-2 1 16,5 0 0-16,5-2-3 0,6-2-1 15,5-2-2-15,4-2-1 0,-1 0 1 16,-3-1-2-16,-4 0-2 0,-1-2 1 15,-3 1-2-15,1 3 0 0,-2-1 0 0,-6 4 1 16,0 0-2-16,-5 0 0 0,0 0 0 16,0 2 0-16,-2 1-1 0,-2-1 0 15,-3 0-4-15,-1 1-7 0,-5-2-3 16,-1 0-9-16,-2-1-9 0,0 0-7 16,0 0-16-16,0 0-14 0,0 0-1 15,0 0-114-15,-3-5 118 0</inkml:trace>
  <inkml:trace contextRef="#ctx0" brushRef="#br0" timeOffset="2318.17">27898 2469 1422 0,'1'12'155'16,"-11"33"-243"-1,9-49-97-15,-17 95 183 0,14-37 2 0,-3-16 2 16,0 1-4-16,0-2-6 0,-2-1-7 16,2-5-11-16,2-4-7 0,3-7-2 15,2-6-3-15,1-5 2 0,-1-4-1 16,3-3 6-16,4-2-13 0,5-5 26 15</inkml:trace>
  <inkml:trace contextRef="#ctx0" brushRef="#br0" timeOffset="3108.45">28564 2118 801 0,'-22'9'301'31,"22"-11"-196"-31,0 2-19 0,1-1-4 16,0 0-7-16,2-2-19 0,4-4-20 16,2-2-19-16,2-6-13 0,1-1-4 15,3-1 0-15,2-1 0 0,8 1 1 16,6 0-1-16,1 1-2 0,1 3-2 15,-1-1 0-15,-6 3 2 0,0 1 0 16,-3 1 1-16,-2 2-1 16,1 3 0-16,-3 2 0 0,-2 1 0 15,-4 1 1-15,-3 1 1 0,-4-1-1 0,-3 0-4 16,1 3-7-16,-4 0-3 16,0 4-3-16,-1 4 2 0,-4 8 5 0,-3 10 3 0,-3 3 3 15,-5 6 5-15,-2 0-1 0,-2 1 0 31,-2-3 1-31,-1 2 0 0,2 0 0 0,-4-2 2 0,-2 2-2 0,-3-1 1 0,-2-3 1 16,2-3-2-16,6-5 2 0,4-3 0 16,7-3-2-16,5-4 2 0,5-3-1 15,0-4 0-15,3-1 0 0,0-1 0 16,0-3 0-16,3 3 1 0,1-2 2 16,2 2-1-1,4 1 3-15,7-1 2 0,3 2 3 16,2-5 9-16,1 1 2 0,1-2 0 15,0-2-2-15,0 0-5 0,-2-1-2 16,-2-1-1-16,-1-2 1 0,0-2-3 16,2 0-2-16,-1 0-2 0,2 1-2 15,-1 0-2-15,-1 3 2 0,-4-1 2 16,-3 0 0-16,-3 2 1 0,-1 0-2 16,-4-2-3-16,-1 2-1 0,-2 2-1 15,-2-2 1-15,1 0-2 0,-1 0-6 16,2 0-3-16,-2-2-8 0,0 2-5 0,0 0-6 15,0 0-5-15,0 0-11 0,0 0-14 16,0 0-9-16,0-7 44 0,0 0-169 16,2-6 143-16</inkml:trace>
  <inkml:trace contextRef="#ctx0" brushRef="#br0" timeOffset="3878.89">28937 1608 1649 0,'1'0'-23'0,"-2"4"-57"0,1 1-7 15,-1 4 55-15,0-2 28 0,3 6 2 0,3-4 2 16,1 2 1-16,1-2 2 16,-2-3 2-16,1-1 7 0,2-1 10 15,3 0 6-15,2-2 3 0,5-2-3 16,4-2-9-16,2-3 0 0,6-6-3 0,5 0-1 16,2-1 0-16,6-5-2 0,-2 2-2 15,-1 0-2-15,-5-2-2 0,-2-1-3 16,-3-2-2-16,1 0-2 0,1 3 0 15,1 2-4-15,-2-1-3 0,-2 2 0 0,-3 3 0 16,-3 4 1-16,-3 4 2 0,-4 1-1 16,-4 0 0-16,-2 2-1 0,-4 0 0 15,-2 1-4-15,-1 1-3 0,-3 2-2 16,1 0-2-16,0 5 2 0,0 3 5 16,0 5 4-16,-1 7 3 0,-2 1 2 15,-2 8-1-15,-1 5 1 0,-2 5 1 0,0 9 0 16,1 6 1-16,-1 5 0 15,2 7-1-15,4 3 0 0,1 2 2 16,7 3-1-16,1 4 1 0,2 3 0 16,3 3 0-16,1-3-2 0,1-9 2 0,-1-8-2 15,2-5 1-15,0-6 1 0,-1-6 4 16,1-2 1-16,-3-10 3 0,1-3-1 16,-6-7-4-16,-4-7-1 0,-3-6-3 15,-1-3 5-15,-2-5-1 0,-2 1-1 16,-2-1-1-16,-5-1-4 0,0 0-5 15,-6 0 0-15,-5 0 0 0,-2-2 3 0,-8 1 3 16,1-2 4-16,-4 2 2 0,1 0 0 16,4-3-1-16,0 0-1 0,2 1 0 15,0-4-1-15,1 4 1 0,5 0 1 16,5-1 0-16,5 0-1 0,2 1 0 0,2 0 1 16,-2-1 2-16,3 1 4 0,-1-1 2 15,0-1-1-15,5 2-3 0,2-4-3 16,0 1-3-16,0 0 0 0,1-1 1 15,0 0-2-15,-1 1 2 0,1-1-1 16,0 0-5-16,0 0-13 0,0 0-20 16,0 0-12-16,0 0-20 0,5-1 6 15,3-1 186-15,2-9-106 0</inkml:trace>
  <inkml:trace contextRef="#ctx0" brushRef="#br0" timeOffset="17018.66">30653 1012 1149 0,'-1'0'-3'0,"-4"1"-6"15,-3 3-46-15,-5-1 4 0,0 1 39 0,2-2 11 0,-3-1 0 31,-2-1 5-31,1 1 4 0,-7-1 5 0,2-1 3 0,1 0-1 0,0-1-2 16,2-2-2-16,0 1-1 0,3-1 0 16,-1 2 1-16,3 1 1 0,0 0 0 15,4 0 1-15,1 1 1 16,1 0-2-16,1 1 1 16,-1 1-2-16,-1 2-5 15,-1 2-1-15,0 3-5 0,-2 5-1 0,-1 3 1 16,-3 6 1-16,-1 6 2 0,-2 5 0 15,2 5 1-15,-1 9-2 0,0 6 0 16,1 5 0-16,1 6 0 0,1 1-1 16,-1 3 1-16,-1 5-2 0,2 6 1 15,-1 11 1-15,0 7 0 0,-1 6 0 0,1 6 2 16,1 8 0-16,1 6 1 0,0 2 0 16,0 0-2-16,-1-7-1 0,0-4 1 15,0-6 4-15,-1 0 4 0,3-6 4 16,-1-1 0-16,0-3-2 0,5-7 0 0,-4-4-2 15,5-4-2-15,-2-6-2 0,-3-4-5 16,4-8 0-16,-1-4 2 0,1-9 3 16,4-3 2-16,-2-2 0 0,0-1-3 15,1-4-3-15,1-3 0 0,1-8-1 16,0-6 2-16,2-8 2 0,0-5 3 16,-3-4 6-16,3-2 6 0,0-1 6 15,1-4 8-15,2-1 7 0,-2 0 2 16,-1-1 2-16,0 0 1 0,0 0-3 15,0 1-2-15,1 1-4 0,-1-2-9 0,4 2-2 16,-1-2-8-16,1 0-3 0,1 0-1 16,-5 0-5-16,4 0-2 0,1 0-3 15,-2 0-3-15,3 1-1 0,-3-1 0 16,-2 0 0-16,0 0 0 0,3 1 1 16,-3 0 0-16,0-1-2 0,3 1 0 15,-1-1-4-15,-3 0-4 0,0 0-4 16,0 0-6-16,0 0-8 0,2 0-9 0,0 0-7 15,0 0-5-15,4 0-2 0,-2-1 1 16,3-1-3-16,1-1 2 0,0-3 3 16,3-1 0-16,-1-2 6 0,2 0 2 15,0-1-2-15,-1-3-4 0,1-3-10 0,1-3 338 16,-1-6-219-16</inkml:trace>
  <inkml:trace contextRef="#ctx0" brushRef="#br0" timeOffset="17653.31">30588 1150 953 0,'-2'2'53'15,"-3"1"115"-15,-1 3-189 0,-1 1-3 32,-1 1 19-32,1 4 1 0,1-1 2 0,1 3-1 0,2 2-1 0,0 1 2 15,3 1-1-15,0 3 0 16,3 5 8-16,1 3 12 0,5 4 6 0,2 3 3 16,4 4-4-16,2 3-11 0,1 0 1 15,1 4 8-15,5-6 5 0,0-4 4 16,1-2-5-1,0-4-10-15,-4-6-6 0,-4 0-6 16,-1-4-1-16,-2-1 0 0,-3-4-1 0,-3-4 1 0,-1-1-1 0,-4-2-4 16,1-4-11-1,-1 1-10-15,-3-1-17 0,1-2-13 0,-1 0 40 0,0 0-143 16,0-3 115 0</inkml:trace>
  <inkml:trace contextRef="#ctx0" brushRef="#br0" timeOffset="17970.93">30926 1222 1417 0,'-5'1'-22'0,"-2"5"-54"0,-2 1-5 0,-1 4 62 16,-1 3 16-16,-2 0 1 0,-1 9 0 15,-5 2 1-15,-2 8 1 0,-1 5-1 16,-3 0 1-16,2 6 0 0,-2 0 0 16,-2 2 0-16,2 1 0 0,0 0 0 15,4 1 0-15,5-5 1 0,3-2 0 16,4-9 0-16,1-6 0 0,2-4 1 0,1-8 0 15,0-3 0-15,3-3 3 0,1-4-13 16,1-2-11-16,0-1-115 0,0-1 83 16</inkml:trace>
  <inkml:trace contextRef="#ctx0" brushRef="#br0" timeOffset="18224.05">31127 1886 1543 0,'4'39'43'0,"-7"6"-178"16,8 0-18-16,-22-69 151 15,13 42 3-15,4 22 0 0,0 2 0 16,-2 4 0-16,2-4-1 0,2 0 1 15,-1-4 1-15,2-3-4 0,-1-1-17 16,2-5-22-16,-3-3-3 0,0-3-85 16,0-3 81-16</inkml:trace>
  <inkml:trace contextRef="#ctx0" brushRef="#br0" timeOffset="18616.23">30393 2986 1385 0,'0'11'-69'16,"-1"8"-107"-16,-4 11-28 0,2 8 27 16,5-1 112-16,6-4 77 0,8-2 25 15,2 1-1 1,0-2 10-16,2 2 23 0,0-2 21 16,4-2 11-16,2 2-27 0,0 1-21 0,2 0-17 0,0 3-4 0,1-2-1 15,1-1-3-15,-1-2-7 16,-2-3-9-16,-4-3-5 0,-3-4-5 15,-2 1-2-15,-4-2-5 0,-1-4-4 0,-5-1-7 0,-3-9-13 16,0 0-22-16,-3-1 103 0,-1-3-54 16</inkml:trace>
  <inkml:trace contextRef="#ctx0" brushRef="#br0" timeOffset="18923.13">30753 3085 1403 0,'-15'11'-17'0,"-5"7"-46"0,-5 7-5 0,-1 3 43 15,2 5 25-15,1 2 1 16,-2 2 0-16,-3 6 0 0,-3 2-1 0,1 1 1 16,2 0-1-16,6-1 0 0,1-4 0 15,5-2 0-15,3-5-2 0,0-4 1 16,5-8-1-16,6-5 0 0,1-6-2 16,1-2-11-16,0-4-21 0,0-2 34 0,1-1-119 15,5-1 85-15</inkml:trace>
  <inkml:trace contextRef="#ctx0" brushRef="#br0" timeOffset="19413.65">30909 3684 1579 0,'7'6'34'0,"10"-6"-211"16,-5 11 35-1,-29-37 134-15,5 17 20 0,17 4-4 16,2-1-3-16,0-2-4 0,4 0-1 16,4 3 1-16,2-1 6 0,3 4 7 15,1 2 9-15,1 0 6 0,-3 5-1 16,-3-2-2-16,-3 2-6 0,-2 1-6 15,-1-1-4-15,-3-1-7 0,-2-1-9 0,-3 1-20 16,-1 1-16-16,-1 4-8 0,-6 4-7 16,-1 4 9-16,-5 6 13 0,-2 2 10 15,-3 2 11-15,-1-2 7 0,-5 4 1 16,2-3 1-16,-1-2 3 0,3 1 0 0,4-5 0 16,1-3 0-16,8-5-3 0,-2-1-3 15,8-6 0-15,1-1 3 0,-1-2 10 16,6 1 10-16,-3 3 8 15,5 1 0-15,1 0-6 0,5 2-4 0,4-1-3 16,4 2 8-16,4-1 9 0,1-1 3 16,-1-2 0-16,4-1-10 0,-2 0-11 15,-1-3-3-15,-3 0 1 0,-1 2 0 16,-2-6-6-16,-1 0-14 0,4-1-32 16,5-6 52-16,3-4-33 0,5-10 20 15</inkml:trace>
  <inkml:trace contextRef="#ctx0" brushRef="#br0" timeOffset="20283.62">31422 1120 1246 0,'1'0'18'0,"0"-1"-20"0,1 0-9 16,1 1 0-16,2-1 22 0,3-3 10 16,3 1 2-16,5-3-6 0,3 2 0 0,3-3-1 15,2 0-3-15,2 0-3 16,3 1-3-16,2-1-5 0,2 1 0 0,1 0 0 16,2 0-1-16,-1 2 1 15,6-1 2-15,-1-1 1 0,0 1 0 16,-6-1 0-16,-3 1-1 0,-10-1 0 15,-3 1-1-15,-2 1-2 0,-6-1 1 0,2 3-1 0,-5 2-1 16,-1-3 0-16,-1 3 0 16,-1 1 0-16,0 0-1 0,0 2-2 0,-2 1-1 15,0 3-2-15,-2 2 1 0,0 7 2 16,1 7 0-16,-4 7 2 0,-1 13-1 31,-3 10 2-31,-4 13 0 0,-1 13 0 0,1 8 1 16,-4 8 2-16,0 4-2 0,0 7 1 15,-2 4 1-15,2 6-2 0,2 0 1 16,1-1 0-16,3 1-1 0,5 3 2 16,3 0 0-16,5-1-2 0,5-2 2 15,2 4-5-15,3 1 15 0,5 2 3 16,-3 3 1-16,3-1 4 0,1 1-17 16,-2-3-2-16,7-10 8 0,-7-13 4 15,1-15 3-15,-4-8 1 0,-5-12-7 0,-3-10-5 16,-4-8-4-16,0-11 0 15,-3-7 1-15,0-7 0 0,-2-4 2 0,0-2 0 16,0-2 1-16,-3-2 2 0,1-2 4 16,-1 2-1-16,-3-3-2 0,2 0-5 15,-5 2-6-15,-4-2-4 0,0-2 2 16,-6 2 0-16,-2-2 2 0,-5-1-1 0,-2 0-2 16,-6-3 0-16,-6-3 0 15,2 0 2-15,-4-3 1 0,6-1 1 0,5-1 1 16,6 2 0-16,3-1 1 0,0-1 0 15,3 1 1-15,3 3 0 0,3-3 1 16,6 2 1-16,4 2 2 0,4 0 1 0,1 0 1 16,-2 0 0-16,2 0 0 15,0 0 0-15,-3 1-5 0,3-1-12 0,0 0-3 16,0 0-14-16,2 0-17 0,2 0-7 16,4 0 181-16,8-3-111 0</inkml:trace>
  <inkml:trace contextRef="#ctx0" brushRef="#br0" timeOffset="22934.95">25565 4901 1186 0,'-5'9'54'0,"-8"1"40"16,-5 10-90-16,-4 5-4 0,-6 4 1 16,-1 4 2-16,1 3-1 0,1 1 0 15,0 8 0 1,0 1 0-16,1 6 2 0,1 7 1 0,3 0 1 0,3 7 3 15,7 4 3-15,5 2 1 16,7 1 2-16,4-1 1 16,7-3 1-16,6-3 1 0,6-4 0 15,1-4 2-15,3-3 3 0,0-9-1 16,0-8 0-16,-1-9-6 0,-2-5-5 0,-3-8-5 16,-2-3-4-16,1-1-5 0,-1-5-15 15,0-1-11-15,3 0-9 0,-5-4-17 16,2-2-10-16,-1 0-17 0,-4-2 63 15,3-4-6-15</inkml:trace>
  <inkml:trace contextRef="#ctx0" brushRef="#br0" timeOffset="23409.8">25774 5428 1507 0,'17'2'48'0,"-11"-10"-67"16,-1-2-4-16,2-2-3 15,-8-10 26-15,9 8-4 0,4-2-1 16,2-2-3-16,3-1-3 0,2 1 1 0,2 3 2 15,0 0 6-15,3 2 7 0,3 4 5 16,3 1 4-16,3 5 0 0,4 0 0 16,-7 3 1-16,-6 0-2 0,-4 3-5 15,-9-1-4-15,0 4-7 0,4 3-8 16,-4 1-9-16,-1 6-6 0,0 9-2 0,-1 8-3 16,-5 9 3-16,-2 9 2 0,-2 7 2 15,-7 2 5-15,1-1-1 0,-7-7-6 16,-4-7-8-16,-7-12 1 0,-6-8 7 15,-4-11 13-15,-3-6 12 0,4-8 3 16,-1-4 7-16,6-9 3 0,0-5 6 16,1-6 1-16,0-7-5 0,1-6-3 15,3-2-6-15,6-8-5 0,6 1-8 16,4 2-5-16,6 2-9 0,2 6-11 16,6 1-14-16,4 6 10 0,8 2 14 0</inkml:trace>
  <inkml:trace contextRef="#ctx0" brushRef="#br0" timeOffset="23662.56">26461 5522 1198 0,'0'11'76'15,"1"6"111"-15,0 7-187 16,-1 5-2-16,0 0 2 0,-2 4 0 16,-4 5 0-16,-1 1-9 0,-1-1-8 15,0-2-10 1,2-3-18-16,-3-6-12 0,-1-5-13 0,3-5-18 0,2-6-3 16,4-4-93-16,1-6-35 0,4 0 116 15</inkml:trace>
  <inkml:trace contextRef="#ctx0" brushRef="#br0" timeOffset="24063.65">26723 5280 1669 0,'19'-7'24'15,"-3"-2"-23"1,6-1-21-16,-5 1-5 0,6 3 14 0,2 5-4 0,3 2-7 0,-2 5-3 16,-3 3 3-16,-4 1 7 0,-5 4 4 15,-1 3 3-15,-2 3-1 0,1 5 1 16,-2 2 2-16,-3 6 3 0,-3 1 2 16,-5 3 0-16,-5 2-2 0,-4 1-3 15,-3-5-4 1,-3-8-2-16,-2-4 2 0,-1-6 0 15,-1-4-8-15,-1-4-2 0,2-6-1 0,3-4 1 16,1-4 13-16,1-4 5 0,0-2 2 0,0-1 1 0,1-4 2 31,2-1-1-31,2 1-2 0,2-3-1 0,4 0-3 0,0-3 0 0,2-3-1 16,1-1-8 0,2 0-10-16,6 1-13 0,4 2-12 0,2 2-9 15,6 1-4-15,1 6 3 0,2 3-61 0,7 2 77 16</inkml:trace>
  <inkml:trace contextRef="#ctx0" brushRef="#br0" timeOffset="24425.21">27111 4864 1102 0,'0'0'287'0,"34"11"-129"16,-23-6-157-16,-2 2-3 0,-19-4 2 15,33 17 0-15,4 2 0 0,6 9 0 16,-3 3 0-16,3 2 1 0,-1 5 2 16,-3-1-3-16,6 6 2 0,-2 3 1 15,-4 6-1-15,-2 3 1 0,-1 6 1 16,-6 7-3-16,0 2 1 0,-5-4-2 15,-8-3 0-15,-6-11-2 0,-6-6-1 16,-4-7-1-16,-4-3 1 0,-6-5-2 16,1-2 1-16,0-4 0 0,0-3-2 15,4-6-7-15,-1-3-8 0,2-4-6 0,3-2-7 16,4-3-7-16,3-5-7 0,3-1-12 16,0-1-12-16,0 0 44 0,2 0-111 15,8-4 102-15</inkml:trace>
  <inkml:trace contextRef="#ctx0" brushRef="#br0" timeOffset="24960.81">28451 4857 883 0,'0'0'6'0,"0"1"-24"0,0 0-3 0,0-1 12 16,-1 0 13-16,0 1 15 0,1 1 19 15,0-2 12-15,0 0 6 0,0 2-1 16,-3-1-7-16,1 2-5 0,-1 0-4 16,-2 1-6-16,0 1-7 0,-3 1-6 15,-1 3-8-15,-3 0-5 0,0 4-3 0,-1 1-1 16,-4 2 0-16,1 3 0 0,0 2 0 16,2 2 0-16,0 3-1 0,3 1 0 15,0 5 1-15,1 6-1 0,-2 7 2 16,1 6-1-16,3 2 0 0,-1 2 0 15,9 1 0-15,5 1-2 0,3-3 1 0,7 1-2 16,0-2 0-16,3-6 0 0,2 1-1 16,3-5 0-16,3-1 0 0,-1-7 0 15,1-4-1-15,-3-9 1 0,-1-2 1 16,-3-3-2-16,1-2 1 0,-2-3-1 16,-1-3-1-16,-1-2 0 0,-3-1-2 0,-2-3-4 15,-5-2-4 1,-1 0-6-16,-1 0-5 0,-3 1-4 15,-1-2-9-15,0 0-12 0,0 0 248 0,3-4-158 16</inkml:trace>
  <inkml:trace contextRef="#ctx0" brushRef="#br0" timeOffset="25341.12">28668 5165 1246 0,'1'0'23'0,"0"0"-15"16,-2-4-13-1,1 4 11-15,0 0 8 0,0 2-5 0,1 0-3 0,-1-2-7 16,-1 0-9-16,1 2 0 0,0 0 3 16,1 5 5-16,1 3 12 0,-1 2 7 0,4 5 4 15,-1 2 5-15,4 2-3 16,0 0-3-16,3 1-6 16,-3 1-6-16,-2 1-5 0,-1 1-3 15,-1 2 1-15,-1 0 0 16,-1-2-1-16,-2-3 3 0,1-4-14 15,2-3-12-15,-2-5-19 0,2-5-31 0,-1-2-19 16,-2-3-144-16,0 0 147 0</inkml:trace>
  <inkml:trace contextRef="#ctx0" brushRef="#br0" timeOffset="25611.7">29098 5589 1535 0,'-5'15'4'0,"0"6"-42"16,-5 9-4-16,-2 2 31 0,2 4 10 15,-2-3 1-15,3 3 0 0,-2-3 0 16,0 0 1-16,4-7 2 0,0-1-13 15,2-3-15-15,3-9-14 0,2-3-20 0,1-4-4 16,2-3-2-16,1-1 1 0,2-4 12 16,0-4 63-16,9-6-13 0</inkml:trace>
  <inkml:trace contextRef="#ctx0" brushRef="#br0" timeOffset="26007.02">29395 5175 1414 0,'13'0'68'0,"-3"-1"12"16,4 1-48-16,3 2-35 0,0 3-3 16,6 2 4-16,-2 5 0 0,-1 2-5 15,3 4-4-15,-4 2-2 0,-1 1-5 16,-3 3 4-16,-2 3 2 0,-2 1 4 15,-2 4 2-15,-6-1-1 16,-3 2-4-16,-9 3-3 0,-3-5-5 0,-3-4-3 16,-5-4 1-16,1-6 2 0,-5-7 5 0,-1-1 7 15,-1-6 4-15,2-1 0 0,2-3 2 16,4-3 3-16,2-5 1 16,3-1 1-16,1-4 1 0,3 1-2 0,0 0 0 15,3 2-1-15,0 1-1 16,4-1-1-16,1 1 1 0,1-1 0 0,0 0-1 15,4-1-5-15,3-4-8 16,2-1-7-16,4 3-7 0,-1 1-2 0,0 3 4 16,0 2 3-16,1 4 4 15,0-1 0-15,0 1-17 0,0-3-18 0,-1-2 29 16</inkml:trace>
  <inkml:trace contextRef="#ctx0" brushRef="#br0" timeOffset="26435.44">29602 4847 1555 0,'3'3'9'0,"6"2"-37"15,5 5-17-15,5 5 4 0,7 6 24 16,3 6 11-16,5 4 3 0,2 4 2 16,-2 3 1-16,2 4 0 0,-4 2 0 15,-2 6 0-15,-2 2 0 0,1 4 3 16,0-1 4 0,-4 1 2-16,-3 3 3 0,-8 2 0 0,-4 1-5 0,-5 0 0 15,-3-1-4-15,-2-8-3 0,-4-3-1 0,-4-10-2 16,-6-5-2-16,-5-3-2 15,-2-2-3 1,-5-1-7-16,2-2-6 0,3-4-5 0,3-3-5 0,2-9-3 0,7 0 4 31,-2-4 6-31,4-1 11 0,4 0 10 0,-3-3 2 16,5 1 1-16,-1-4-1 0,2 0-6 16,-1 0-2-16,0 0 1 0,0 0-1 15,1 1 2-15,0-1 0 0,1 0-12 16,-6 0-10-16,5 0-11 0,-1 0 27 0,6-2-70 15,1 1 63-15</inkml:trace>
  <inkml:trace contextRef="#ctx0" brushRef="#br0" timeOffset="26976.24">30996 4965 1273 0,'11'0'44'16,"-2"0"-3"-16,-4 0-24 0,-4 0-7 16,-1 1 6-16,0-1 3 0,2 2 1 15,-2 0-8-15,0 3-10 0,-3 3-3 0,-4 1-3 16,-4 7 2-16,-4 3 6 0,0 4 1 15,-3 5 2 1,2 3-2-16,0 1-3 0,-4 3-1 0,1 4 1 0,-2 4 0 16,-1 4-1-16,6 5 1 0,4 4 2 15,11 7-1-15,11 4-3 0,11 4-3 16,6 0-3-16,6-7-1 0,-4-8 6 16,0-8 2-16,1-9 3 0,-4-7 2 15,-1-4-3-15,0-5-3 0,-5-1 0 16,-1-4-4-16,-3-4-3 0,-4-4-5 0,-1-2-11 15,-4-3-18-15,-1 0-17 0,-1-1-26 16,0-2 762-16,0 1-511 0</inkml:trace>
  <inkml:trace contextRef="#ctx0" brushRef="#br0" timeOffset="27483.38">31388 5066 1596 0,'46'10'65'0,"-16"-3"1153"31,-15-3-1957-31,4 4 210 16,-1 0 400-16,4 4 113 0,2 2 7 0,-5-2 8 16,0-1 0-16,-2 2 0 0,-5-4 1 0,-2 1-3 15,-2 0-5 1,-3 1-4-16,-1 6-5 0,-1 3 0 0,-3 4 0 0,-5 4 0 16,-4 2 1-16,-4 3 0 0,-4 3 0 15,-1 2 2 1,-2 2-1-16,-5 2 0 0,1-2 1 0,1-1-1 0,-2-6-3 0,2 1 1 31,0-7 3-31,-1-3 2 0,7-6 6 0,4-6 2 0,7-5 3 0,4-2 3 16,2-5 11-16,0 4 12 0,3-2 6 15,6 2-2-15,6 2-7 0,5 2-10 16,6-3-5-16,3 6 0 0,2-2 1 16,-3-3 4-1,0 2 1-15,-2-3 0 0,-3 0-2 16,2-1-5-16,-5-1-3 0,-2 0-1 15,-3 0-5-15,-4-1-10 0,0-2-16 16,2 0-24-16,0-7-194 0,4 0 162 16</inkml:trace>
  <inkml:trace contextRef="#ctx0" brushRef="#br0" timeOffset="27718.6">32121 5705 1381 0,'-3'10'11'0,"-4"4"-20"0,-2 9-14 0,0 3-5 16,2 2 26-16,1 1 2 0,-3 1 0 16,-2 1 1-16,-2 5-1 0,0 1 0 15,-1-2 1-15,0-6-1 0,2-3 2 16,4-8-8-16,5-6-7 0,3-11-6 0,0 0-11 15,-1 1-4-15,1 0 8 0,-1-8-21 16,10-6 106-16,3-11-47 0</inkml:trace>
  <inkml:trace contextRef="#ctx0" brushRef="#br0" timeOffset="28114.61">32364 5313 1503 0,'16'0'48'0,"4"-1"-20"16,6 0-25-16,-6 1-39 0,0 0 11 15,-8 2 18-15,2 3 2 16,2 1 2-16,2 3-1 0,3 3-2 16,-6 0 1-16,1 0 1 0,-1 3 1 0,-3-2 3 15,-2 4 0-15,-1 1 0 0,-4 5-2 16,-5 4-6-16,-1 7-8 0,-6 5-4 15,-2 3 0-15,-3 0-3 0,-7-9 4 16,1-2-6-16,-4-6-1 0,1-8 4 16,-8-2 6-16,-5-5 9 0,-5-4-1 0,1-5 1 15,3-2 1-15,2-6 0 0,10-2 6 16,-1-1 1-16,7-2 3 0,4-2 3 16,4 0 3-16,3-4 2 15,3-3 4-15,0-3-2 0,2-1 0 0,2-5-2 16,5-2-4-16,2-2-3 0,4 0-2 15,4 1-6-15,2 2-10 0,6 0-18 0,0 3-20 16,7 2-26-16,-2 3-16 0,-2-1-12 16,2 10-100-16,-9 1 131 0</inkml:trace>
  <inkml:trace contextRef="#ctx0" brushRef="#br0" timeOffset="28686.13">32624 4723 1383 0,'3'8'11'0,"1"7"-20"16,0 5-22-16,3 6 6 0,1 5 23 0,7 3 2 0,4 3 1 15,1 6 0-15,6-2 0 0,-2 7 0 16,4 2 2 0,4 3 4-16,4 5 7 0,9 0 6 15,-8 1 3-15,0 4-3 0,-13 5-6 16,-12 7-6-16,-11 7-3 0,-5 2-2 15,4-4-1-15,-6-4-1 0,2-9 1 16,-12-9-2-16,-6-11 1 0,1-8 1 16,-1-11 0-16,2-4 1 0,2-7-1 15,-3-5-1-15,7-1 1 0,3-2 2 16,3-3-1-16,2-3 2 0,6-2-1 0,-3 4-3 16,2-3-1-16,1-1-4 0,1 1-7 15,0-2-10-15,-1 0-8 0,1 0-8 16,-1 2-10-16,6 1-1 0,0-1-186 15,8 2 158-15</inkml:trace>
  <inkml:trace contextRef="#ctx0" brushRef="#br0" timeOffset="28987.77">33271 5713 1516 0,'-1'1'75'15,"-1"2"39"-15,-2 5-274 0,-5 5-39 16,-2 2 29-16,2 2 92 0,2-2 43 16,3-8 99-16,3-4-48 0</inkml:trace>
  <inkml:trace contextRef="#ctx0" brushRef="#br0" timeOffset="29177.39">33650 5692 1295 0,'1'3'59'16,"1"1"19"-16,-2 2-101 16,-1 1-31-16,1 1-19 0,-1 0 17 15,1-4 25-15</inkml:trace>
  <inkml:trace contextRef="#ctx0" brushRef="#br0" timeOffset="35096.62">26080 6564 1192 0,'28'0'46'0,"12"56"-39"16,21 52-5-16,-178-221-7 15,45 79 9-15,49 34-3 16,-7-1-1-16,-2-3-2 0,-3-3 1 0,-1-2 1 16,2-4 2-16,1 1 1 0,2-1-1 15,0 0 1-15,2 1 0 0,2 0-2 0,3-1-5 16,6 3-7-16,0 1-16 0,6 2-21 15,4 3-19-15,2 2 24 0,6 2 12 16</inkml:trace>
  <inkml:trace contextRef="#ctx0" brushRef="#br0" timeOffset="35354.41">26064 6839 1114 0,'-24'4'123'15,"1"-3"-124"-15,-3 0-23 0,-3 0 51 16,-1-2-10-16,-4-3-9 0,0-2-4 16,-3-2-1-16,-1-2-3 0,4-1-6 15,2-2-7 1,2 2-6-16,8 0-5 0,3 1-2 0,3-1 0 0,5 4 0 15,5 0 6-15,2 0-8 0,7 0-15 16,4-4 50-16,1-2-21 0</inkml:trace>
  <inkml:trace contextRef="#ctx0" brushRef="#br0" timeOffset="37273.46">26655 6656 740 0,'52'5'110'0,"-52"-5"-45"15,1 0-23-15,1 0-28 16,-52-5 31-16,49 4-9 0,2 1-8 16,2-1-5-16,-2-2-5 0,7-1-8 15,1-1-2-15,-1-3-3 16,6 0-2-16,0-1 0 0,1 0-2 0,4-1-1 16,1 2 0-16,3 1 0 0,2 3-2 0,2 1 0 15,3 1 0-15,-1 2-1 0,1 2-1 16,-4 2 0-16,0 5-4 0,-2 1-1 15,-1 4 0-15,1 6-2 0,-3 5 1 16,0 9 2-16,-2 8-1 0,-7 1 2 16,-4-1-3-16,-9-2-3 0,-10-6-5 15,-9-2-2-15,-6-5 2 0,-4-6 6 16,-1-2 7-16,-1-4 5 0,2-4 6 0,-1-4 3 16,-2-3 4-1,-2-4 1-15,2-4-1 0,2-5 1 0,2-5 4 0,-2-4 1 16,-4-3-1-16,1-4-1 0,-3-2-4 15,6-3 3-15,5 1 0 0,4-3 1 16,9 3-3-16,6 3 2 0,6-1-1 16,4 0-9-16,11 2-9 15,7 0-8-15,12 4-7 0,7 3-5 0,2 0-11 16,2 6-19-16,-1 3 27 0</inkml:trace>
  <inkml:trace contextRef="#ctx0" brushRef="#br0" timeOffset="38113.46">29002 6680 1052 0,'-1'0'18'0,"-2"2"-16"0,-3 2-9 16,1 1-7-16,-3 2 13 15,0-1 2-15,0-1 2 0,-6 1 3 16,0-5 6-16,-1 3 1 0,-4-4 5 0,1 0 5 16,2 0-1-16,-1-2 0 0,2 1-3 15,1-1-6-15,0 0-4 0,1-1-2 16,1 2-4-16,1-1-1 0,1 1 1 15,1-3-8-15,2 2-11 16,6 2-19-16,-1-1-31 0,2 1-197 0,0 0 172 16</inkml:trace>
  <inkml:trace contextRef="#ctx0" brushRef="#br0" timeOffset="38350.94">28961 6916 1015 0,'-1'0'60'16,"-4"0"62"-16,-3 2-110 0,-4 0-9 16,-3 1 5-16,-4 1 1 0,-1-2 0 15,-6-2-2-15,-8 0-4 0,-9-3-3 0,-10-3-2 16,1 0-5-16,5-3-6 0,10 0-5 15,8-1-8-15,6 1-6 0,5 0-8 16,6 2-11-16,5 1-8 0,4-2 30 16</inkml:trace>
  <inkml:trace contextRef="#ctx0" brushRef="#br0" timeOffset="38714.66">29544 6534 1192 0,'0'37'188'0,"-9"44"-235"16,11-32-118-16,-23-50 167 0,10 9-2 16,1 33 1-16,1 2 0 0,-3 2 2 15,2 0 2-15,3 1 3 0,-1 0 1 16,0 0-3-16,2-2-2 0,-3-1-1 16,3-8-2-16,3-3 0 0,-2-7 0 15,5-7 0-15,0-7 1 0,-2-6 0 0,2-5-5 16,0 0-13-16,1 2-15 0,2-4-12 15,0-11 20 1</inkml:trace>
  <inkml:trace contextRef="#ctx0" brushRef="#br0" timeOffset="39425.53">31510 6735 1066 0,'0'0'86'0,"-175"-15"-130"31,194 19-1-31,-58-12 10 16,2-2 10-16,4-3 13 16,5 0 6-16,6 1 1 0,3-1-5 15,1 0-10-15,1-2-20 0,1-1-31 0,3 0-125 16,0 3 119-16</inkml:trace>
  <inkml:trace contextRef="#ctx0" brushRef="#br0" timeOffset="39662.44">31470 6969 1332 0,'18'18'36'0,"-35"-18"-99"15,79 29-85 1,-251-98 207-16,97 48-206 0,64 14-42 16,4-1 106-16</inkml:trace>
  <inkml:trace contextRef="#ctx0" brushRef="#br0" timeOffset="40409.78">32042 6893 772 0,'-4'2'18'16,"-21"2"-56"-16,5-3 6 0,16-1 37 15,-3 0 12-15,4 0 12 16,-1 0 15 0,4-1 17-16,0 1 11 0,0 0 11 0,1 0 1 0,3-3-5 0,-1-2-20 15,4 2-20-15,-3-5-17 16,4 0-13-16,1 0-4 0,-2-1-3 0,9 0 0 16,1 1-2-16,0 1 0 0,5 1-2 15,-4 1 1 1,0 1-2-16,0 2 0 0,-1 1-2 15,1 1-3-15,-3 1-1 0,-1 1-3 0,-4 1-4 0,-2 1-1 16,-4 1-1-16,1 1-4 0,-4 3 1 16,-1 2 4-16,-5 5 3 0,-1 0 7 15,-5 2 6 1,-2-1 1-16,-3 3 1 0,-2 0 1 16,-1-1-1-16,0 2 0 0,-2 1 0 0,-2 0 0 15,-1 2-1-15,0 0 1 0,-4 3-1 16,-1-1 0-16,0 0 1 0,-4 0 0 15,3-4-1-15,0-2 1 0,7-4-1 16,3-1 0-16,4-5 0 0,6-3 0 16,1 1 3-16,5-7 5 0,4 1 3 15,0-1 8-15,0 0 6 0,0-1 4 16,-1 3 4-16,7-1-3 0,3 3-8 0,7 1-7 16,4 3-5-16,6 0-6 15,6 1 0-15,0 0 0 0,4 0-2 16,-4 0-1-16,-3-1 1 0,1-1 2 0,-1-1 3 15,-1 0 1-15,-2-1 0 0,1 1-3 16,-4-2-1-16,-2 0-2 0,-4-1 0 16,-1-1 2-16,-5-1-2 0,-2-1 0 15,-3-1 0-15,-6 0-2 0,0 0-7 16,0 0-10-16,0 0-17 0,0 0-13 16,0 0-10-16,0 0-13 0,-6-1-13 0,-4-4 45 15</inkml:trace>
  <inkml:trace contextRef="#ctx0" brushRef="#br0" timeOffset="43810.61">22938 1511 908 0,'28'11'9'0,"-2"2"-28"0,8 5-4 0,-4-3 8 16,4 2 3-16,4-1-2 0,6 0-1 15,3 4 0-15,12 1-2 0,14 1 7 16,7 0 7-16,10 2 11 0,1 0 7 16,-5 2 2-16,10 1 6 0,9 0 2 15,-1-5 5-15,2 2 0 0,-10-4-8 16,-9-2-5-16,3-2-6 0,-1-4-2 15,-9-4-3-15,-7-2 0 16,-9-5 0-16,-4 0 0 0,-1-1 0 16,1-1-1-16,-1-2-2 0,-5-3 2 15,-3-2-4-15,-7-2-3 0,-12-2-10 0,-6-2-16 16,-7-2-17-16,-7-2-21 0,-4 2 16 0,-2-2-9 16,-5 1 31-1,-2-7-42-15,-7-2-48 0,-7-2-1 0,-7 1-7 0,-11 0 85 0,-3 5 63 16,-5 3 44-16,-3 2 11 0,5 5-13 15,4 3-15-15,8 2-18 0,7 4-4 16,3 1-7-16,2 2-5 0,5 3-1 16,2 2 1-16,5-1-2 0,2 1 1 15,3 3 7 1,3 2-6-16,6 6 6 0,6 3 8 0,6 4-9 0,11 2 5 0,8 5 1 16,8 0 0-16,4 2 13 0,-1 3-2 15,-5 1 0-15,-5-2-2 0,-3 0-13 16,-3-4 1-16,-1-2-3 0,-8-2-2 31,-3-3 2-31,-10-6-4 0,-8-4 0 0,-3-4-3 16,-5 0 7-16,-5 0 9 0,-4 2 6 15,-8-1 11-15,-4 1-4 0,-4-1-8 16,-5-1-7-16,0-1-14 16,-4 0-6-16,-1 0-3 0,1-1-1 0,-4-1-3 15,4 0-4-15,3-3-15 0,4 2-20 16,11-4 2-16,7 2 79 0,4 0-41 15</inkml:trace>
  <inkml:trace contextRef="#ctx0" brushRef="#br0" timeOffset="45667.11">25766 9143 812 0,'9'0'31'0,"-12"6"-29"0,-4 1-2 15,-1 0-5-15,-11 5 6 0,13-5 0 16,-3 4 0-16,1 0-1 0,-2-2 1 16,2 2 2-16,-1 1 4 0,-1 2 3 15,0 4 3-15,-2 1-2 16,-2 5 0-16,-2 2 0 0,-2 5 2 0,-2 4 4 0,2-1 1 16,-1 5-2-1,3 0-1-15,1 1-3 0,6 3-3 0,9 4-3 16,4 6 1-16,10 5 1 0,8 6 3 0,5 2 1 15,3-2 5-15,0-4 1 0,1-7 2 16,-2-5 3-16,-3-4-3 0,-3-7 1 16,-5-9 0-16,-3-6-3 0,-6-7 0 0,-5-6-9 15,2-1-2-15,-4-2-2 16,-1-3-2-16,0-1 0 0,2 0-1 0,-3 0-2 16,0-4-9-16,0 2-17 0,0 0-24 15,0 0 29-15,4-3-1 0</inkml:trace>
  <inkml:trace contextRef="#ctx0" brushRef="#br0" timeOffset="46205.03">27280 9198 1186 0,'-1'0'19'0,"1"1"-26"0,-2-1-12 15,2 1-6-15,0 1 14 0,1 0 9 16,0-1 2-16,0 0 0 0,-1 0 0 16,0-1-2-16,3 2 2 0,-2 0 3 0,1 0 8 15,1-1 3-15,2 2 4 0,-1-2 0 16,3 3-1-16,1-1-2 0,2 2-6 16,4 4-2-16,1 2-3 0,3 2-1 15,-1 6 0-15,4 5-1 0,0 5 0 16,-1 6 0-16,-1 7-2 0,-3 7 0 15,-2 8 0-15,2 10 1 0,0 3 0 16,-3 6 2-16,-3-3-1 0,-6-6 7 0,-4-7 1 16,-4-8 0-16,-5-6 5 15,-4-4-6-15,-2-6-3 0,3-5 1 0,3-4-3 16,2-5-1-16,4-4 1 0,0-4 1 16,-1-4 8-16,2-1 1 0,0-2 1 15,-1-4-2-15,2 2-9 0,0-3-4 16,1-2-12-16,0 1-16 0,0 0-25 15,0-1-3-15,0 0-47 0,0 0 61 16</inkml:trace>
  <inkml:trace contextRef="#ctx0" brushRef="#br0" timeOffset="46762.78">26172 10783 1242 0,'36'36'71'0,"128"165"-98"16,-350-411 27 0,145 181-3-16,26 24 1 0,2 2 1 15,-1-3 1-15,2 2 3 16,0-3 3-16,-1 0 0 0,1-1 1 0,2 1 0 15,1 0-3-15,-2-2-1 16,-3 0-1-16,-3-1-2 0,-1-4-6 0,3 1-12 16,-1-3-20-1,1-1-28-15,1-2 135 0,-2-1-69 0</inkml:trace>
  <inkml:trace contextRef="#ctx0" brushRef="#br0" timeOffset="47124.33">26024 10956 765 0,'33'6'237'0,"-96"-1"-108"32,53-5-123-17,4-2 5-15,0 1 7 0,0-1 9 0,2 0 5 16,-1 0 1-16,1-1-5 0,-1-2-8 15,-2-1-7-15,-2-2-7 0,-2-1-4 16,-1 0-1-16,-1-4-2 0,-2-1-10 16,-1-4-11-16,1-1-16 0,1-4-21 15,2-1 149-15,2-1-81 0</inkml:trace>
  <inkml:trace contextRef="#ctx0" brushRef="#br0" timeOffset="49106.01">26851 11049 882 0,'2'0'66'0,"-2"0"53"16,0 0-81-16,0 0-36 0,-2 0 1 16,2 0-1-16,0 0 1 0,2 0-1 15,-2 0 0-15,0 0 3 0,0 0 4 16,0 0 6-16,0 0 2 0,0 0 1 15,0 0 0-15,0 0 1 0,0 0 1 16,1 0-1-16,1-5 0 0,1 5-4 0,1-3-3 16,0 0-2-16,3 0-1 15,1-3-5-15,4 0-2 0,2 1 0 0,1-4-5 16,0 2 1-16,-2 0-1 0,2 3-1 16,1-3 1-16,-1 5 1 15,3-3-5-15,1 2-1 0,4 2-4 16,-1-1-2-16,2 2 1 0,0 0 3 0,-3 0 3 15,-2 5 4-15,0 1-2 0,-1-2-4 0,-3 3-3 16,2 1-2-16,-3 3 2 0,-2 2 3 16,4 2 2-16,-2 3 0 0,-2 2 1 15,0 5-2-15,0 2-4 0,-3 2-3 16,-2 2-3-16,-4 2-1 0,-3-2 2 0,-4-1 0 16,-4-1 1-16,-3-2 2 0,-2 0 4 15,-3-4 5-15,-2-2 1 0,0-2 1 16,-4-4 0-1,-6 0 1-15,-4-6-1 0,-6-2 0 0,-1-6 0 0,-1-4 0 16,3-5 0-16,4-4 0 0,1-6 2 16,0 0 0-16,0-5 1 0,1-3 0 15,-1 1 0 1,4-5-1-16,5-3 1 0,0 1-2 0,3-2 1 16,3 0 1-16,1 4 1 0,2 0 3 0,5 2 1 15,4 3 2-15,4 1-1 0,6 5 4 0,4 3 1 16,1-1 1-16,3 3-2 0,2 2-5 15,5-1-7-15,6 0-16 16,3 0-21-16,2 4 125 0,2-2-77 16</inkml:trace>
  <inkml:trace contextRef="#ctx0" brushRef="#br0" timeOffset="59855.33">26035 9512 1067 0,'-1'0'29'0,"2"0"-9"0,-1 0-6 0,1 0-2 16,0 0-1-16,-2 0-7 15,1-2-4-15,0 1 4 0,0 0 13 16,2-1 13-16,0-1 6 16,2 0 4-16,-1 0-4 0,3 0-4 0,3-1 1 0,-1 1-4 15,1 1-5-15,1 0-5 0,-1 1-4 16,2 1-6-16,1-1-4 0,3 1-6 15,-3 1-4-15,3 2-7 0,-4 0-4 16,-4 1-14-16,2 1 0 0,-6 3-2 0,3 1-9 16,2 2 11-16,-3 3-8 15,-1 2 4-15,4 2 14 0,-7 3 4 0,0 2 12 16,4 0 2-16,-6 0-1 0,-1-1 0 16,-4-4 1-16,-4-3-3 0,5-2-1 15,-4 2-3-15,1-1-2 0,-1-1-1 0,-3 0 0 16,-1-4-1-16,-3 2 0 15,0-4-1-15,-5-1 1 0,0-1 4 0,-1-4 2 16,-1 0 1-16,1-1 2 0,-1-4 2 16,3 0 1-16,1-4 2 0,4 2 2 15,4-3-1-15,0 0 1 0,2-1 0 16,1-4 0-16,1-2 2 0,3-4 5 16,0 0 1-1,4-5 3-15,4-3-1 0,1-1-4 0,5-4-2 0,3 0-5 16,3-1-6-16,4 4-4 15,2 3-6-15,7 6-10 0,7 5-12 0,4 7-34 0,8 7-115 16,5 11 114-16</inkml:trace>
  <inkml:trace contextRef="#ctx0" brushRef="#br0" timeOffset="60507.1">26644 9842 1092 0,'0'0'34'15,"1"0"-10"-15,1 0-11 0,-2 0-8 0,2 0-1 16,-1 0 1-16,-1 0-5 0,1 0 0 16,-1 3 3-16,0 1 7 15,2 0 5-15,-4 2 2 0,0 3-4 16,-2 5-7-16,-1 10-3 0,1 8-3 0,-3 9 1 15,1 0 0-15,1 0-1 0,-9-3 3 16,2-2-2-16,-4-3 1 0,-2-1 1 16,1-2-5-16,1 0-17 15,1-3 10-15,1-6-131 0,6-5 96 0</inkml:trace>
  <inkml:trace contextRef="#ctx0" brushRef="#br0" timeOffset="63614.17">29326 11500 959 0,'10'12'190'0,"3"-3"-45"15,3 8-148-15,-42-46 14 0,13 20-26 16,9 8 6-16,1-3 5 0,-4 0 3 16,3-1 2-16,-4 0 1 0,-2-2 0 15,-4-1 0-15,0-1 5 0,-2-1 2 16,-4-1 0-16,0-1 0 0,-5-3-6 16,-2 1-1-16,3 0-1 0,2-1-1 15,2 1 1-15,3 2 2 0,1 0-2 0,3 1 2 16,2 0 0-16,4 2 0 0,1 2-12 15,1 1-16-15,1-1-23 0,1 1-12 16,-1-2-237-16,1 3 200 0</inkml:trace>
  <inkml:trace contextRef="#ctx0" brushRef="#br0" timeOffset="63883.74">29337 11755 1259 0,'3'0'36'0,"-3"0"-15"16,0 2-11-16,0-2-13 0,-1 0 0 16,2 0-7-16,-2-2 1 0,-8-2 0 15,-2-1 3-15,-7-4 6 0,-4-4 2 16,-4 0 0-16,-5-3 1 0,0-1-1 15,0 0 0-15,1-1 1 0,6 2 0 16,0 0 0-16,3-1-1 0,0 0 2 16,3-1-5-16,2-1-9 0,1 1-14 0,2-1-20 15,1-1 44-15,2-2-143 0,2 1 107 16</inkml:trace>
  <inkml:trace contextRef="#ctx0" brushRef="#br0" timeOffset="64229.02">29906 11606 1313 0,'8'0'269'0,"-18"7"-250"47,6 2-24-47,-5 7 2 0,-4 7 1 0,-4 9 2 16,-4 8 0-16,-2 9 0 0,-6 8 1 15,0 0 0-15,-3 3-2 0,2-2-6 16,0-7-10-16,2-2-12 0,7-7-14 15,-2-9-16-15,5-2-20 0,0 0-251 16,-1-3 221-16</inkml:trace>
  <inkml:trace contextRef="#ctx0" brushRef="#br0" timeOffset="68294.28">28848 9280 1305 0,'0'1'41'0,"-2"0"-4"0,-2-1-31 16,-2 2-7-16,2 0 2 16,-2 1 2-16,-3 1 0 0,2-1 0 0,-2 0-2 15,1 2 0-15,3-2 0 0,0 2 0 0,0-1 0 16,-1 1 2-16,0-1-2 0,-5 1 0 15,0 1 0-15,-7 4-1 0,-5 4-2 16,-3 1 1 0,-4 6-1-16,5 4 1 0,-4 4 1 0,1 3 1 0,1 4 0 15,-1 4 1-15,2 0 0 0,5 4 1 0,2 2 1 32,6 3-2-32,2 4-1 0,4 1-1 0,1-1-2 0,4-2-1 0,2-2-2 15,3-7-1-15,4-2 2 0,-3-9 3 16,1-6 1-16,-1-5 4 0,-1-6 4 15,-1-3 3 1,0-4 4-16,0-1 0 0,1-3-2 0,-2 2-2 0,1 1-3 0,-1-1-4 16,0 1-2-1,1 1 0-15,-2-5-2 0,0 0 0 16,0 1 0-16,2-1-6 0,-2 0-11 0,0 0-13 0,0-2-24 16,1 0 76-16,0 0-16 0,0 0 5 15</inkml:trace>
  <inkml:trace contextRef="#ctx0" brushRef="#br0" timeOffset="76080.28">28971 10260 826 0,'0'2'85'0,"0"-1"136"15,0 0-218-15,0 1-13 0,-1-2 9 16,1 0 13-16,0 0 10 0,0 0 4 16,0 0-3-16,0 0-4 0,0 0-5 15,0 0-4-15,0 0 2 0,0 0 5 16,0 0 4-16,0 0 3 0,0 0-1 15,0 0-5-15,0 0-6 0,0 0-2 16,0 0-1-16,0 0 2 0,0 0 1 16,0 0 0-16,0-1-2 0,0 0-3 0,1 1-4 15,0 0-1-15,-1 0 1 0,0 0-3 16,0 0-1-16,0 0-4 0,1 0-3 16,-1 0 1-16,0 0 4 0,0-1-3 15,0 1-3-15,0 0-3 0,0 0-3 16,0 0 3-16,0 0 5 0,0 0 3 15,0 0 4-15,0 0 2 0,0 0-1 16,0 0 1-16,0 0 1 0,0 0 0 0,0 0 2 16,0 0 0-16,0 0 0 0,0 0 3 15,0 0 1-15,0 0 2 0,0 0 1 16,0 0 0-16,0 0-3 0,0 0-3 16,0 0-1-16,0 0-4 0,0 2 0 0,0-2-2 15,0 0-11-15,1 0-15 0,-1 0-14 16,0 0-18-16,1 0-15 0,-1 0 756 15,0 0-512-15</inkml:trace>
  <inkml:trace contextRef="#ctx0" brushRef="#br0" timeOffset="76917.67">29374 9786 1153 0,'0'0'136'0,"1"3"180"0,0-3-287 16,-1 0-45-16,0 0 1 0,0-1 15 16,0-1 4-16,0 2-2 0,0 0-4 15,0 0-4-15,0 0-5 0,1 0-2 16,-1 0-2-16,2 0-2 0,-1 0 2 0,-1 2 3 15,0-2 2-15,-3-2 2 0,2 2 2 16,1 0 1-16,-1 0 3 0,0 0 1 16,0 0 1-16,-5-4 0 0,6 4 1 15,0 0-1-15,-1-1-3 0,1 1-2 16,-2 0-4-16,0 0-4 0,-3 1-2 16,4 0-3-16,-2-1-3 0,0 3-4 15,-1-1-3-15,-2 0 3 0,1 1 4 0,-4 2 6 16,3 1 5-16,-2 7 4 15,-3 1 2-15,-2 1 2 0,-5 3 2 0,2 2 0 16,0 0 0-16,2 0 0 16,0-4 0-16,1-1 1 0,1-2 0 0,1-1 2 15,2-3 2-15,2-1 4 0,2-1 0 16,1-1 1-16,2-2-1 0,1 0-5 16,-1-2 0-16,2 1-1 0,0-3-2 15,0 0 1-15,0 0 0 0,0 0 0 0,0 0 0 16,0 0 2-16,0 0 3 0,0 0 3 15,0 0 4-15,0 0 1 0,0 0 3 16,0 0 6-16,0 0 4 0,0 0 5 16,0 0-6-16,0 0-9 0,2 0-6 0,1-3-5 15,3 1 1-15,3-2 2 0,3-2-2 16,5 2-4-16,3-2-2 0,-2 0 4 16,3 4 4-16,-2 1 3 0,-2 1 1 15,3 3-9 1,1 3-7-16,-2 2-6 0,-1 0 0 0,-3 4 5 0,-5-3 2 0,-5 1-2 15,-1-1-8-15,-2 0-5 0,3 2-5 16,-3 1 3-16,1 1 5 0,-3 0 0 16,-2 4 4-1,1-1-1-15,-3 0-1 0,1-5-4 0,2-1-1 0,-2-2-1 16,-2-2-1 0,1-1 3-16,-2-1 0 0,-3-1 2 0,-1-1 5 15,-4-1 1-15,1 0 3 0,-1-1 2 0,1 2 1 16,0 1 1-16,-3-2 1 0,-1 0-1 15,2 1 0-15,4 2 0 0,1-3 0 0,2 1 1 16,-1-1 0-16,-1-1-1 0,4 0 0 16,1 1 1-16,0-1 0 0,3 0-2 31,1 0-2-31,0 0-5 0,0 0-9 0,0 0-5 0,1 0-11 0,0 0-15 16,0 0-23-16,0 0 500 0,-2-3-331 0</inkml:trace>
  <inkml:trace contextRef="#ctx0" brushRef="#br0" timeOffset="77281.85">29696 10153 1178 0,'0'0'19'0,"-1"0"-19"16,1 1-14-16,-1-1 3 0,1 1 9 16,0 1 2-16,-1 2 1 0,-1 3 0 15,-2 3 0-15,-1 6 0 0,0 4 2 16,-1 0 0-16,0 1 0 0,-1 0 0 15,-2 1-1-15,-1 0 0 0,-1 2 0 0,1-1 1 16,1 0-1-16,1-3 2 0,2-1-2 16,-2-3-1-16,1-3 0 0,-1 0 0 15,-1-5-3-15,3 1-9 0,2-3-21 16,1-1 275-16,3-4-188 0</inkml:trace>
  <inkml:trace contextRef="#ctx0" brushRef="#br0" timeOffset="77804.27">30010 9847 1460 0,'0'2'5'0,"0"-2"-31"16,0 1-14-16,0-1 23 0,-1 0 19 15,1 0 2-15,0 0-4 0,0-1 0 16,4 1 0-16,1-4 4 0,1 1 9 0,3 1 5 16,3-2 1-16,0 2-3 0,4 1-4 15,2 1-4-15,2 0-3 0,2 1-3 16,2 5-2-16,3 0 0 0,0 2 0 15,-1-1 0-15,-3 2-3 0,0-2-1 16,-5 0-2-16,-5 2-3 0,-1 2-6 0,-3 1-12 16,-3 4-9-16,-3 2-2 0,-3 6 4 15,0 3 11-15,-5 4 10 0,-3-1 5 16,-2-2 2-16,-7-1 2 0,-1-1-2 16,-3-4 1-16,-4 0 2 0,3-4 0 15,-1-5 1-15,2-3 1 16,1-1-2-16,-1-4 0 0,3-2-1 0,0-3-3 15,3-4 2-15,1-3 3 0,0-2 2 16,2-2 5-16,0-2 1 0,2 1 0 16,2 0 1-16,0 0-1 0,3 0 0 15,0 0-1-15,1-2 0 0,0-1-1 16,2 1-1-16,2-4-1 0,2-3-4 0,2-3-9 16,2-5-11-16,0-5-16 0,-1 0-23 15,4 0-21-15,-2 0 151 16,-1 6-71-16</inkml:trace>
  <inkml:trace contextRef="#ctx0" brushRef="#br0" timeOffset="78363.02">30209 9282 1156 0,'1'0'38'0,"0"0"-2"0,0 0-26 15,0 4-10-15,1-4 5 0,2 2 3 16,2 3-1-16,3-2-3 16,3 5-2-16,3 0 2 0,3 4 4 0,4 3 4 15,1 0 1-15,4 2-1 0,0 2-1 32,-3 3-3-32,2 5-3 0,1 4-1 0,3 4-3 0,2 4 0 0,2 4 4 0,-4 3 1 31,-1 3 0-31,-4 3 2 0,0 5-4 0,-5 4-3 0,-2 2 1 0,-4 2-1 15,-9 1 1-15,-5 0 0 0,-4 0-1 16,-6 1-1 0,-6-3 0-16,-2 1 0 15,-2-4 0-15,-2-8 1 0,3-4-1 16,-2-10-1-16,0-4 1 0,-2-6 0 16,1-5 1-16,3-5 2 0,0-3-1 0,4-5 1 15,3-2 0-15,3-3 0 0,3-2 0 16,2-1 2-16,0-1-1 0,1 1-1 15,1-1 0-15,2-2-5 0,0 0-5 16,0 0-9-16,0 0-17 0,0 0-16 16,0 0-22-16,0 0-17 0,0 0 46 15</inkml:trace>
  <inkml:trace contextRef="#ctx0" brushRef="#br0" timeOffset="79103.14">29632 9774 1079 0,'4'-2'62'0,"4"54"329"32,-16-88-586-32,4 20 46 0,4 16 159 15,0 0 7-15,0 0 6 16,0 0 2-16,1 2-3 0,-1-2-6 0,0 0-6 0,0 0-4 16,0 0-2-16,0 0-1 0,0-1 1 15,0 1-4-15,0 0 0 0,-3-1 0 16,0 3-2-16,-2 0 1 15,-1-1-1-15,-2 3 0 0,0 1 1 0,-2-1 0 16,-5-1 1-16,0-1 0 0,-1 1 0 16,0-2 0-16,1 2 0 0,0-1 1 15,-3-2-1-15,1 0 0 0,0 0 1 16,3 0 0-16,3 0 0 16,1 0 1-16,2 0-1 0,1 2 0 15,2-2 1-15,0 0-2 0,1 0 0 0,3 1 1 0,1 0-1 16,-1-1 0-16,-7 1 1 0,4-1-2 15,2 1-9 1,0 4-11-16,2-5-21 0,-5 0-25 0,1 0 664 0,-1 0-452 16</inkml:trace>
  <inkml:trace contextRef="#ctx0" brushRef="#br0" timeOffset="80996.25">32012 11488 1344 0,'3'12'112'0,"-2"-12"-68"16,0 0-31-16,0 2-13 0,-3-13 0 15,3 11-3-15,-6 0-4 0,5 0-6 16,0 0-4-16,0 0 0 0,1 0 1 16,-2 0-6-16,-2-3 16 15,1 2 5-15,-2-2 3 0,0-2 0 16,-2 1 1-16,-1-3 0 0,-3-1 1 0,1-1-1 15,-3-2-3-15,0-2-7 0,0 1-12 16,-2-1-17-16,0-1-23 0,2 0-30 16,3 1 383-16,1 2-238 0</inkml:trace>
  <inkml:trace contextRef="#ctx0" brushRef="#br0" timeOffset="81237.89">32011 11796 1388 0,'1'1'52'15,"-13"-4"-97"-15,1-3 16 16,-4 0-35-16,-7-3 65 0,-1 2 0 15,-4-1 0-15,1 1 2 0,-6-3-4 16,-1 0-12-16,2-1-14 0,-1-5-21 16,7-2-23-16,4-4 25 0,3-2 15 0</inkml:trace>
  <inkml:trace contextRef="#ctx0" brushRef="#br0" timeOffset="81950.58">32520 11711 1225 0,'-1'0'53'0,"2"0"7"0,-4 0-31 15,3 0-29-15,7 0 8 0,-5 0 9 16,9 0 1-16,1-4-5 0,-5 2-5 15,10 0-5-15,4 1-3 0,3 1-1 16,5 2 1-16,2 5 1 0,-1-2 4 16,-1 6 3-16,1-1-1 0,2 3-2 0,0 3-2 15,5 2-2-15,-4-5 1 0,-5 3 4 16,-3-5-1-16,-13-3 0 0,-1 1-4 16,-6-2-7-16,-5 3-6 0,-3 1-7 15,-10 3-3-15,-1 1 0 0,-11 2 5 0,-2 2 4 16,-8 3 3-16,-4-2 4 0,4-1-1 15,-4 0 2-15,2-1 2 0,-2 1 1 16,-1 0 2 0,-1 0 0-16,-4 2 0 0,0-3 0 0,-2 1 0 0,-4-1 0 15,8-2 0-15,5-1 0 0,8-4 0 16,8 0 0-16,7-3 0 0,4-1 0 16,4-2 1-16,3-1 0 15,2-1 3-15,1 1 2 0,1-2 3 16,1 1 6-16,0 2 3 0,3-1 7 0,3 3 0 15,3 1-2-15,8 4-4 0,7 0-7 16,10 4-5-16,11 1-2 0,5 1-3 0,0-1 1 16,-8 0 7-16,-4 0 5 15,-2 1 7 1,-3-1 13-16,-2-1 11 0,-8-3 8 16,-7-6 5-16,-3-1-15 0,-4-1-17 0,-1-2-15 15,-3 1-11-15,-4-2-7 0,-1 2-10 16,-1-4-12-16,0 0-16 0,0 0-13 15,0 0-19-15,0 0-19 0,0 1-15 16,0-1 57-16</inkml:trace>
  <inkml:trace contextRef="#ctx0" brushRef="#br0" timeOffset="82613.44">31893 9305 892 0,'-6'7'25'0,"-3"1"-5"0,-6 0-5 16,-2 3 1-16,-2 2 1 15,-2 3-3-15,-1 6-5 0,1 5-1 0,0 4 2 16,0 6 3-16,2 3 6 0,1 5 4 15,2 7 1-15,-4 5-5 0,0 6-5 16,0 2-4-16,2 2-2 0,5 0 0 16,4-7 3-16,3-6 7 0,3-4 7 0,3-3 6 15,0-6-3-15,3 3-5 16,3-1-8-16,5 0-7 0,2 5-2 0,6 0-1 16,2-2-1-16,-1 0 0 0,-2-8 1 15,-4-8-3-15,-2-5 0 0,-5-5 0 16,1-4-2-16,-1-2-2 0,2-1-1 0,-1 1 0 15,-1-5 1-15,-2 0 2 16,-1-4-1-16,-2-2-9 0,-2-1-13 0,0-1-19 16,1-1-27-16,-1 0-6 0,1 1 37 15</inkml:trace>
  <inkml:trace contextRef="#ctx0" brushRef="#br0" timeOffset="83227.8">33129 9453 1253 0,'0'0'41'0,"0"0"-8"16,0 0-23-16,0 0-16 0,0 1 3 15,2 2 3-15,-1-1 0 16,4 0 1-16,0 1 0 0,3 0 1 0,4 5 1 15,2-1 1-15,4 5 1 0,4 2-1 16,-1 2-1-16,4 4 1 0,1 3-1 16,2 0-1-16,7 4 0 15,1 0 0-15,-2 2 4 0,1 2 4 16,-11 7 0-16,-1 3-1 0,-8 10-4 16,-6 7-4-16,0 7-1 0,-5 4 1 15,-4 4 0-15,-2 9 0 0,-10 6 2 0,-4 3 1 16,-10-4 1-16,-9-5 1 0,0-5-1 15,-1-6 0-15,8-5 4 0,-2-9 0 0,7-10 3 16,4-12 2-16,1-8-3 0,8-6 2 16,-2-7-1-16,0-1 0 0,2-6 2 0,-1-2-1 15,1-3-2-15,4 0 0 0,5-1-3 16,-5 0-1-16,4-1-1 0,2 0-2 16,0 0 0-1,0 0 0-15,0 0-1 0,0 0 0 0,0 0-1 0,0 0-3 16,3 1-12-16,-2-1-22 0,0 1-24 15,-1-1-23-15,3 3 36 0,6-3 14 16</inkml:trace>
  <inkml:trace contextRef="#ctx0" brushRef="#br0" timeOffset="86388.61">32159 9646 1199 0,'3'21'73'0,"1"-26"119"31,-7-8-165-31,3 13-10 16,0 0-9-16,0 0-4 0,0 0-2 15,0 4-3-15,0 3 0 0,-1 2-1 16,-2 2 0-16,1 7 1 0,-2 3 1 16,0 5-1-1,0 2 1-15,-2 6 0 0,2 2 0 0,-1 1 0 0,1 2 1 0,-1-1 0 32,2 2 0-32,-2-5 0 0,2 3-1 0,1-5 1 15,0 0 0-15,0 0 0 0,1-4 0 0,-1-4-1 0,2-2 0 16,1-3 0-16,-1-3 0 0,0-2 1 15,0-3 0 1,0-4-1-16,1 0 0 16,-1-1 0-16,4-2-5 0,-2-1-9 15,-2-1-12-15,0-2-13 0,0 1-16 0,0-1-15 16,0-1-16-16,0 2 86 0,6-2-19 16</inkml:trace>
  <inkml:trace contextRef="#ctx0" brushRef="#br0" timeOffset="86753.22">32501 10289 1527 0,'16'1'187'0,"-49"56"-199"47,26-38 10-47,3 5 0 16,0-3 2-16,1-1-1 0,1 0 1 16,-11 0 0-16,9-3 0 0,1-2 0 15,1 1 1-15,4-2-2 0,-8-1 1 16,-4 1-1-16,-9 1-2 0,3 0 1 15,-2 3 0-15,-1-2 1 0,1 0 0 16,-2 0-2-16,2 0-8 0,3-4-8 16,4 3-8-16,1-2-9 0,1 0-8 15,-1-2-13-15,2-1-13 0,3-2-6 0,3-3 37 16</inkml:trace>
  <inkml:trace contextRef="#ctx0" brushRef="#br0" timeOffset="87496.35">32861 9884 1319 0,'0'2'81'0,"6"-2"66"15,-6 2-162-15,2-2-35 16,-2 0 13-16,-4 2 25 0,4-1 10 16,1 3 1-16,5 0-1 15,-3 1 1-15,4 0 0 0,2 2 0 0,9 2 1 0,-5 3 0 16,5 1 0-16,-1 1 0 0,-14 1 0 15,15-1 0-15,-7 1-1 0,-4 3 1 16,7 0 0 0,-11 0 0-16,-3 1 0 0,6 1 0 0,-7 4-1 0,-4 1-1 0,5 2 0 15,-15-5 0-15,6-1 0 16,-5 0-4-16,0-5-4 0,4 0-4 0,-4 0-5 16,2-7 1-16,-12-4 2 0,4 2 2 15,-3-5 4-15,-1 2 2 0,3-4 0 16,3 0 2-16,2 0 2 0,4-4 2 15,5 4 0-15,4-2 2 0,2 2 0 0,-4-3 2 16,4 1 5-16,-1-2 6 16,1 1 18-16,0 1 7 0,1 2 4 15,0 0-1-15,0-2-10 0,-1-3-2 16,1-3-8-16,2 0-4 0,1-2-5 0,2-6-6 16,-1-3 0-16,3-2-2 0,2-5-3 15,0 0-3-15,2 3-5 0,-2 1 0 16,-3 4 2-16,-1 6 2 0,-1 4 2 15,-1 1-1-15,1 3-2 16,-2-1-5-16,-1 2-2 0,-1 2-7 0,1 1-2 16,-1 0 0-16,0 0 0 0,1 0 2 0,-1-2 6 15,3-2 0-15,1 1 3 16,0-2 3-16,3-1-1 0,-2-3 2 0,1-1 3 16,-1 1 0-16,-2 2 0 0,3-1 2 0,-2 2 0 15,2 2 0-15,-3-2 1 16,4 3-2-16,-10-2-6 0,3 3-6 0,1 1-11 31,-5 1-6-31,7-1-6 0,-2 1-6 0,-1 0-9 0,0 0-9 0,0 0 31 16</inkml:trace>
  <inkml:trace contextRef="#ctx0" brushRef="#br0" timeOffset="99143.46">26376 8637 1364 0,'3'0'110'0,"-10"-2"1200"31,7 2-2073-31,0 0 193 15,0-1 561 1,0 1 4-16,0 0 9 0,0 0 10 0,0 0 8 0,0 0 7 0,0-1 1 16,2-6-3-16,3 3-6 0,0-4-5 15,4-2-5-15,2-1 0 0,2-5-2 16,1-1-2-16,1 0-2 0,2-1-1 16,2-1 1-16,1 1 0 0,4 1 1 0,2 1 0 31,4-1-3-31,5-1-3 0,3 0-2 0,1-2-7 0,2 1-3 0,-1-1 1 15,4 0 0-15,4-1 1 0,7 2 5 16,6 1-3-16,4 0 7 0,-1 2 6 16,-2-1 5-1,-5 4 3-15,-9-4-1 0,-3 3 0 0,0 4 2 0,0-1 0 0,5 1-1 16,7 0-4-16,7 0-9 16,4 1-4-1,4 4 0-15,-1 4-2 0,-7 3 2 16,0 5 1-16,0 2-1 0,6 5 0 0,4 3 4 0,-1 0 0 0,-5 5 0 15,-7-4-1-15,-8-1 0 0,-3 4-2 16,0-3 2-16,-5 2 1 0,-4 0-1 16,-1-3 1-16,0 2 0 0,0 0-4 15,3 2-4 1,-1 6-3-16,-6 5-2 16,1 6 1-16,-6 4 4 0,-3 1 1 0,-1-3 2 15,-7-1-1-15,-1-2-1 0,-4-4-2 16,-3-3-4-16,-3-3-2 0,-1-3 2 15,-3-1 3-15,-4-6 3 0,0-4 3 16,-1-4 1-16,0-6 1 0,0-2 2 16,0 0 4-16,0 0-1 0,0-1 1 15,0 0 1-15,0 0-1 0,0 0 0 0,0 0-3 16,0 0-2-16,0 0-9 0,0-1-1 16,0-2-2-16,1-4 1 0,4-7 6 15,4-11-12-15,5-16-35 0,2-11-32 16,0-6-12-16,-2 3 5 0,-1 7 44 0,-1 13 44 15,3 9 30-15,-2 5 22 16,0 5 4-16,-1 4-5 0,-4 2-5 16,-4 3-5-16,-1 5-6 0,0-2-11 15,-2 4-21-15,-1 0-7 0,0 0-6 0,0 2-11 16,-2 0-3-16,-2 3-6 0,-4 4 2 16,-4 6 10-16,-3 5 15 0,0 4 2 15,1 2 1-15,0 4 2 0,2 1 2 16,2 4 1-16,0 0 3 0,1 2-2 0,0-3 0 15,1-2 1-15,3-2-1 16,2-7 0-16,0-5-1 0,1-8 6 0,0-3 4 16,-1-2 3-16,1-4 1 0,0 2-7 15,-2-2 1-15,0-2-2 0,-6 0 1 16,-4-4 5-16,-6-1 0 0,-7-4 3 16,-3-4 1-16,-4-2-2 0,0-1-4 15,-1 1-4-15,-6 0-3 0,-4 0-2 0,-5 4 0 16,5-1-2-16,8 3 2 0,5 3 0 15,9-1 0-15,4 3 0 0,3 1-1 16,7 3 0-16,3 1 0 0,3-2 1 16,2 2 0-16,1 0-9 0,0 0-17 0,0 0-20 15,1 0 104-15,3-2-236 16,8 2 152-16</inkml:trace>
  <inkml:trace contextRef="#ctx0" brushRef="#br0" timeOffset="100252.56">29663 8682 1207 0,'13'22'197'15,"-6"-10"-98"1,10 18-91-16,-48-84-17 0,26 45 23 15,5 9-3-15,2 0 3 0,0-1 3 16,1-1 5-16,1-3 4 0,4-1 1 16,5-3 0-16,4-3-4 0,8-1-4 0,3-3-7 15,3-1-6-15,2-3-4 16,-2-3-1-16,2 1 0 0,0 0 1 16,4 0-1-16,1-1 3 0,2 2-1 15,4-1 0-15,2 0-1 0,8-1-4 16,6 1-2-16,4 0-2 0,-1 2-5 15,-4-1 1-15,-1 3 3 0,-3 2-6 16,4 0 8-16,7 3 2 0,5 3-5 0,3 0 3 16,-3 2 3-16,-6 3-2 0,-7-1 4 0,0 6 3 15,0 0-3-15,3 6 0 16,6 1 1-16,0 2 0 0,1 4-1 0,-6 2-2 31,-6 5-3-31,-2 5-1 0,-3 3 4 0,1 6 0 0,-1 2 0 0,-3 5 1 0,1 0-1 16,-3 3 1-16,-5 2-1 0,-4 1-1 15,-7 3 1-15,-6 0 0 0,-2 1-1 16,-4-3 0-16,-2-3 0 16,-3-4 0-16,-3-4 1 0,-3-5 1 0,-2-3-1 15,-1-3 2 1,2-2 0-16,-1-2 0 0,0-3 0 0,-1-2 1 0,-1-2-1 0,-1-6 1 16,-1-2 0-1,-1-2-1-15,0-1 1 16,0-2 1-16,2-2 0 0,-2 0 1 15,0 1-2-15,0-1-1 0,0 0-1 16,1-1-4-16,-1 1-3 0,0 0-2 16,0 0-8-16,0-2 2 0,2 0 1 15,0-5 2-15,2-4 9 0,4-5-9 16,3-9-22-16,2-5-23 0,2-3-8 16,1 4 8-16,-2 3 33 0,-2 5 40 15,-2 6 20-15,-2 4 10 0,1 2-3 0,0 0-8 16,0 1-3-16,-2 2 2 0,-4 2-1 15,-1 2-7-15,-2 2-6 0,0 0-15 16,1 0-4-16,-1 0-2 0,0 0-9 16,0 0 4-16,0 0-5 0,0 0-4 15,0 4-1-15,-2-3 1 0,2 3 2 0,-2 1 3 16,0 2 6-16,-1 8 3 0,1 3 0 16,1 5 2-16,-1 5 0 0,2 0 0 15,0-2 0-15,-1-5 1 0,-2-4 0 16,0-5-1-16,0-4 0 0,-2 0-2 0,-2-2-2 15,2-2 0-15,-5 1-4 0,-3-2 2 16,-2 2 2-16,-7-2 2 0,-2-1 3 16,-2 0 0-16,-6-2 0 0,1-4 0 15,-3-1 1-15,-4 0 0 0,2-4 0 16,-3 1 1-16,1-1-1 0,1 0 1 16,3 1 0-16,5 3-1 0,5-2 0 15,6 3 4-15,3-1 8 0,6 3 3 16,5 0 6-16,3 2 4 0,0 0-2 15,1-2 2-15,0 2-4 0,0 0-8 0,0 0-4 16,0 0-3-16,0 0-9 0,0 0-20 16,0 0-24-16,0 0-37 0,0 0 690 15,1-2-461-15</inkml:trace>
  <inkml:trace contextRef="#ctx0" brushRef="#br0" timeOffset="101629.44">25971 4370 1569 0,'0'0'-14'16,"0"0"-27"-16,0 0-21 0,1 0-4 16,-1 0 69-16,0 0 19 0,0-2 5 15,1 1 9-15,2 0-9 0,2-6-6 0,3-3 3 16,3-5-4-16,5-7 3 0,6-4-1 16,1-4-1-16,0-4 3 0,6-2-3 15,-2-3-3-15,2-5-4 0,1 1-6 16,-2 0-6-16,6 0-1 0,5 6-1 15,5 3-4-15,4 5-1 0,9 5-7 16,14 2-5-16,10 4-13 0,9 6 0 0,4 4-1 16,3 5 5-16,11 3 14 15,3 5 2-15,-1 1 6 0,-3 1 2 16,-13 0-4-16,1 1 2 0,2 4 1 0,-8-1-1 16,-6 2 4-16,-11 4 1 0,-8 4-3 15,3 6 1-15,4 9-1 0,4 7-4 16,-1 10 4-16,-6 7 1 0,-12 2 1 15,-10 3 0-15,-9-2 2 0,-3 4-2 16,-4 1-1-16,-1 1 0 0,1 0 0 16,-4-7 0-16,-4-7 1 0,-6-13 0 15,-2-9 1-15,-3-9 0 0,-1-8-1 0,-1-7 1 16,-3-3 3-16,-2-3 3 0,1-1 6 16,-2-2 2-16,1-4 1 0,2 0-5 15,3-5-6-15,5-6-9 0,3-6-6 0,-1-5 1 16,0-3 1-16,-2 0 5 0,-2-6 3 15,-3-2-2-15,1-2-1 0,-2 0-2 16,0 0 0-16,0 2 1 0,-2 1 3 16,2 5 1-16,-3 5 0 0,2 3 3 15,-2 5 1-15,-3 4 0 0,-2 3 1 0,0 2-2 16,2 3 0-16,-2 1 2 0,1 5 0 16,0 0-2-16,-1 0-3 0,0 0-5 15,0 0-9-15,1 4-2 0,-2 1 0 16,1 9 3-16,0 7 7 0,1 10 4 15,0 6 0-15,1 8 2 0,1 1 0 16,-2-1 0-16,0-5 0 0,-2-5 0 16,-3-7-1-16,0-6-1 0,-5-5-2 15,1-2-1-15,-6-4-3 16,-6-2 1-16,-7-3 4 0,-15-2 2 0,-8-3 6 0,-6-3 3 16,-1-4 0-16,5-1-1 15,2-5 0-15,0 0-1 0,3-3-2 16,3 2-1-16,-1-1 0 0,4 2-2 0,1-1 1 15,4 2 0-15,6 0 0 0,5 2 0 0,11 2 1 16,4 3-3-16,5 1-3 0,5 3-16 16,-1-1-17-16,8-1 30 15,8-4 424-15,12-6-301 0</inkml:trace>
  <inkml:trace contextRef="#ctx0" brushRef="#br0" timeOffset="102630.7">29566 4603 1091 0,'0'0'254'16,"-8"29"-545"-1,10 33-181-15,-17-131 473 0,8 46 46 0,4 21 11 16,0-2 25-16,0 1 16 0,2 1 2 0,0-2 14 16,1 1 9-16,0 3 2 0,0-6-9 15,0 4-18-15,1-1-22 0,1-3-20 31,2 1-17-31,1-2-14 0,5-2-9 16,4-1-7-16,3-1-5 0,4-4-3 0,1 0-1 16,5 2-1-16,6-3 0 0,6 2 0 15,4-1-3-15,0 0 1 0,0 2 0 16,-2-2 1-16,0 2 1 0,2 0 0 16,0 1 1-16,-1-1-1 0,6 1 0 15,-2 0 3-15,4 1 0 0,3-2-1 0,0 2 0 16,-4 2 1-16,-5 0-5 15,-1 3-1-15,-2 0 1 0,6 3-5 0,5 1 2 16,6 4 3-16,10 2-14 0,3 4 2 16,-1 3 4-16,-8 1-4 0,-10 3 8 15,-4 2 2-15,-2 1-2 0,1 4-3 16,2 5 3-16,0 4-3 0,0 0 0 16,0 2 4-16,-4 3 0 0,-9-3 3 15,-6 4-2-15,-5-2-1 0,-9 0-1 16,0-2 2-16,-1-5-2 0,-7-1 1 0,-3-5 1 15,-1-3-1-15,-5-2 1 0,1-5 2 16,0 0-2-16,0-6 1 0,0-1 1 16,0-5 0-16,0 0-2 0,0 0-3 15,0 1-4-15,0-1-5 0,0 0 0 16,0 0 0-16,0 0 6 0,0-1-1 0,1-5 2 16,1 3 2-16,0-8-1 0,3-5 3 15,3-8-9-15,-1-5-15 0,3-3-8 16,-1-4 2-16,-1 0 9 0,4 1 14 15,-1 0 9-15,1 7 3 0,-1 3 2 16,-2 7 9-16,0 4 8 0,-1 5 2 0,-1 1 0 16,-3 2-6-16,1 3-8 15,-2-1-1-15,-2 4-4 0,-1 0-2 16,0 0-5-16,2 0-4 0,-1 4-2 0,-1-2-1 16,-1 5 3-16,-1-2 0 0,0 6 3 15,-1 4 2-15,-3 4 2 0,1 4 1 16,-2 3 1-16,0 6 0 0,0-1 0 15,0-1 1-15,-1-3-1 0,1-5 0 16,-1 2 2-16,2-2-2 0,0 1 1 16,-1-6 0-16,1 1 0 0,0-6 0 15,-1-2 2-15,1-2-2 0,-1-2 0 16,2-2 0-16,0-1-3 0,0 1 2 0,0-4 0 16,-1 1 3-16,-3-1 3 0,0 0 0 15,-4-1 1-15,-3-6 0 0,-4 0 1 0,-3-3-2 16,-7-2 2-16,-1-1 0 0,0 0-3 15,0 1 0-15,7 0-1 0,4 3-2 16,7 4-1-16,4 0 1 0,3 4 0 16,5 1-1-16,0 0 2 0,1 0-6 15,0 0-21-15,0 0-28 0,0 0 149 0,2 6-92 16</inkml:trace>
  <inkml:trace contextRef="#ctx0" brushRef="#br0" timeOffset="115721.37">27002 9480 880 0,'0'0'22'0,"0"0"-15"0,0 0-4 0,0 1 0 16,0-1 1-16,0 0 2 15,0 0 1-15,0 0 9 0,0 0 20 16,0 0 16-16,0 0 10 0,1 0-3 0,2-1-14 16,1 0-10-16,0 0-5 15,2-1-1-15,2-1-2 0,1 0-5 0,3 0-6 16,6-2-7-16,3 2-8 0,5 1-9 15,1 2-3-15,1 2-6 0,-1 3 4 16,-4 3 6-16,0 3 1 0,-7 4 0 16,-1 3-6-16,-4 5-5 0,-2 1-4 0,-2 2 1 15,-2 2 4-15,-3 0 1 0,-4 3 3 16,-3 0 4-16,-4 2 0 0,0-4 5 16,1-3 3-16,0-3 0 0,-3-4 0 15,-1-2 1-15,-2-3 0 0,-1-5-1 0,3-3 1 16,-6-3 0-16,-1-3-1 0,2-2-3 15,-2-3 2-15,-1-3 1 0,-1-4 4 16,0-2 6-16,2-2-2 0,4 2 0 16,3-1-3-16,2 1-1 0,1 1 2 15,2 0 5-15,3-1 8 0,0 1 1 16,4-1-3-16,1-1 0 0,3-1-1 16,1-2 1-16,4-3 2 0,2-1-4 0,3 0-3 15,4-3-1-15,1 2-4 16,4 1-5-16,0 2-6 0,-1 2-4 0,-1 2-7 15,-3 1-7-15,-5 0-12 0,3-1-16 16,-4 2 3-16,1 0 22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21:14.1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18674 6512 1290 0,'41'0'125'15,"2"48"579"-15,-42-55-823 16,-2 32 508-16,-41-61-905 0,0 9 117 0,44 27 408 16,-2 0 1-16,1 1-2 0,0 0-2 15,-1-1-3-15,1 3-2 0,-5-1-1 16,-2 2-2-16,1 3 2 0,-3 2 1 16,-4 5 4-16,-1 6 4 0,-5 2 3 15,-2 5 3-15,-2 7 0 16,-4 4 1-16,-5 5-5 0,-1 6-2 0,-7 3-3 0,0 12-3 15,-5 8-1-15,-3 11 1 16,-6 11 0-16,-4 9 0 16,-6 6 3-16,-4 9-2 0,2 4 0 15,-1 0 0-15,9 1-1 0,1-6 1 16,0-6 7-16,2-6 2 0,-3-11 0 0,3-7 0 0,-1-13-3 16,5-10 4-16,7-7 3 15,2-4 2-15,9-5-2 0,0-3 4 0,8-3 0 16,3-5 2-16,2-5-1 0,4-3-7 15,5-8-5-15,1-3-2 0,6-8-3 16,1-2 1 0,1-3 0-16,1-1 0 0,0-3-2 15,0 0-4-15,0-1-11 0,0 0-17 16,0 0-14-16,0 0-11 0,1-2-17 16,3-3 2-16,11-6-12 0,8-15 679 0,16-20-446 15</inkml:trace>
  <inkml:trace contextRef="#ctx0" brushRef="#br0" timeOffset="997.83">18877 6454 1386 0,'20'0'68'15,"-43"7"-112"17,21-12 34-32,1 5 3 0,0 2 1 15,-2-2 1-15,2 4 3 0,-2-2 1 16,-1 1 2-16,4-1 3 0,-4 1 1 0,0 4 0 15,2 1-1-15,-5 5 0 0,-1 7 2 16,3 7 0-16,-2 9-1 0,-1 7-1 16,-1 5-2-16,-1 5-2 0,1 1 1 15,-1 2 0-15,7-1-1 0,-3 3 1 16,-2-1 1-16,2-1-1 0,-4-2 0 16,7-6 1-16,3-10-2 0,0-8 1 15,0-8 1-15,-2-6-1 0,-2-8 1 0,4-3 1 16,0-4 1-1,0-1 4-15,0 0 5 0,0 0 11 0,0 0 13 16,1 0 10-16,1 0-4 0,-1-4-12 16,-1 1-11-16,1-6-9 0,0-4-1 0,6-5 0 15,4-10-4-15,0-11-3 0,3-11-2 16,-1-7-4-16,-4-2-3 0,2 0-2 16,-1 2-3-16,1 3 5 0,0 1 4 15,-3 2 2-15,-2 3 1 0,0 1 1 0,-2 2-2 16,-2 3 2-16,-1 0 0 0,-1 8 0 15,-5 5 1-15,2 4 2 0,-2 6-2 16,1 4-1-16,-1 2 0 0,0 2-2 16,-1 3-1-16,2 1-2 0,-4 2-3 0,-1 0-1 15,1 1-1-15,-3 0-1 0,-1 2 2 16,3 0 1-16,-7 1 1 0,-2 1 3 16,-7 0 2-1,-6 0-1-15,-3 0 0 0,0 2 1 0,3 1 2 0,3 1-1 16,0 1 2-16,-2 1-3 0,-1 0 2 15,-2 2 2 1,-2-2 1-16,1 2 0 0,-6 0 0 0,3 0-3 16,2-1-1-16,-3 0 1 0,1 0-2 15,-3-1 1-15,2-3 1 0,2 1-1 0,3 0 1 0,6-1 1 16,4 2 0 0,2-3 1-16,7 0 2 0,4 1 3 0,3-1 4 15,2 0 3-15,1 0 1 0,1 1 2 0,0-1 1 16,3-2-1-16,0 0-1 0,-1 1-1 15,1-1-5-15,0 0-3 0,0 0-2 16,0 0-2-16,0 0-1 0,0 0 0 0,0 0-2 16,0 0-4-16,0 0-7 0,0 0-11 15,0 0-14-15,0 0-22 0,0 0-22 16,0 0-35 0,0 0 698-16,0-1-449 0</inkml:trace>
  <inkml:trace contextRef="#ctx0" brushRef="#br0" timeOffset="41788.64">11710 14601 817 0,'0'3'273'15,"-2"5"-189"17,1-6-96-32,1-1 3 15,-3 1 1-15,2-1 2 0,0-1 4 16,1 0-2-16,-4 0 2 0,3 2 2 16,-2 0-2-16,3-2 2 0,-3 2-1 15,2-1-7-15,1-1-16 0,0 2 81 16,0-2-51-16</inkml:trace>
  <inkml:trace contextRef="#ctx0" brushRef="#br0" timeOffset="43421.09">25246 10444 1487 0,'2'0'226'0,"-2"0"-155"0,0 1-86 16,0 1-12-16,-2-2 1 0,1 0 6 15,-1-2 0-15,0 1 7 0,-3 1 6 16,-1-4 5-16,1 2 3 0,-2-1 1 15,2-3 0-15,0 1 4 0,-4 0 6 16,1-3 0-16,-4-1 2 16,-3-4-5-16,-4-4-4 0,-7-4-1 0,-7-7 0 0,-17-11-1 15,-10-7-1-15,-9-8 0 0,-7-5-1 16,-3-5 0-16,-5-13 2 0,-15-7-2 16,-4-9 0-1,-8-4 1-15,-2 1-2 0,4 0 0 0,-10 1 1 0,8 2-1 0,-3 2 1 31,6 3 1-31,9 8-2 0,-9 2 1 0,6 7 3 0,1 5 6 0,4 2 3 16,14 6 1-16,-2 4-3 0,6 7-5 31,5 9-3-31,11 9-2 0,13 6 0 0,11 8 0 16,11 2-1-16,7 5 1 0,7 4 1 16,5 1-2-16,7 1 3 0,1 2-6 0,0 0-15 0,1 0-25 15,0-3-22 1,3 1-24-16,9-9 675 0,8-11-439 15</inkml:trace>
  <inkml:trace contextRef="#ctx0" brushRef="#br0" timeOffset="43801.87">23208 8464 1840 0,'-30'0'27'0,"-6"2"-46"0,-10-2-2 0,-3-2 21 15,-2-4 1-15,-7-3 0 0,-1-2 1 16,-1-6 0-16,4 0-2 0,7 0 1 16,5 2 0-16,1 0 0 0,11 3 0 15,4 1-1-15,8 4 0 0,6 1 1 0,4 0 0 16,3 3-1-16,6 3 2 0,1 0 0 15,-2 1-3-15,4 1-6 0,-2-1-5 16,3 3-3-16,-2-2 1 0,3 3 3 16,5 10 3-16,3 6 3 0,9 10 2 15,9 9 3-15,3 6 1 0,6 4 2 16,-5 0-1-16,-1-2 0 0,-5-5 1 16,-1-1 0-16,2-2-1 0,1 2 1 15,0-3-1-15,1 3-13 0,-3-4-26 16,-2-2-35-16,-2-1-44 0,-5-5-26 0,-5 0 71 15</inkml:trace>
  <inkml:trace contextRef="#ctx0" brushRef="#br0" timeOffset="48962.97">12803 13930 1790 0,'0'0'56'15,"0"-1"0"-15,0 0-68 0,1 1-14 16,-1 1 10-16,0 1 11 0,0-2 9 0,-1 1 1 16,1-1 0-16,0 0-4 0,0 0-4 15,0-1-9-15,0 1-7 0,-8-3-3 16,0 3 2-16,-8-1 4 0,-9-1 6 16,-6 2 7-16,-6 0 1 0,-2 0 2 15,-3-3 0-15,0 2 0 0,0 0 1 16,1-1 0-16,1 2-1 0,4-2 1 15,0 2 3-15,3 0-10 0,1 0-5 16,4 0-11-16,3 3-13 0,7-3-9 0,6 3-18 16,5-3-29-16,5 1 708 0,2 1-471 15</inkml:trace>
  <inkml:trace contextRef="#ctx0" brushRef="#br0" timeOffset="49755.92">14014 13708 1750 0,'12'0'91'0,"-20"1"-373"31,7-1 345 0,0 3-21-31,-1 4-53 0,-8 4 1 16,-8 7 4-16,-10 8 3 0,-11 2 3 0,-1 4 0 15,-4-1 0-15,-3 1 2 0,2-1 0 16,-3-3 1-16,-3-4 0 0,6-4-3 16,0-4 0-16,6-4 0 0,2-4-1 15,-5-4 0-15,2-3 0 0,0-4-1 0,2-1 1 16,5-5 0-16,6-3 0 0,3 1 1 16,4-3 1-16,4-1 3 15,5 0 5-15,0 0 8 0,6 1 9 0,2 1 5 16,2 3 3-16,2-3-4 0,1-1-5 15,5-4-4-15,1-1-6 0,3-3-5 16,2-1-7-16,5-1-4 0,4 0-5 16,1 3-3-16,4 3-1 0,3 5-1 15,1 0 2-15,2 5-1 0,4 2 0 0,-5 3 1 16,-3 2-1-16,-1 1 2 16,-3 4-5-16,-1 2-5 0,3 3-2 0,1 3-1 15,0 2 2-15,1 3 6 0,5 4 5 16,-1 0 2-16,2 4 5 0,6 1 1 15,-2 1 0-15,4 2 1 0,6 1 1 16,-6 0 0-16,-6-1 3 0,-2 0 0 0,-8-2-1 16,1 0-1-16,-2-3-2 0,-4-4 0 15,-1-3 10-15,-5-6 3 0,-1-4 3 16,-4-3 2-16,-4 0-1 0,-2-4 2 16,0 0 4-16,-2 0 8 0,2-2-1 15,-2-1-5-15,0 1-1 0,0 0-7 0,0-5-2 16,0 0-1-16,1 1-1 0,-1-1-3 15,-2-1-3-15,1-1-3 0,-2 1-2 16,0-1-6-16,-1-1-13 0,-2-5-10 16,-4-4-10-16,-3-6-14 0,-2-4-4 15,-3-1-8-15,-3-4-9 0,0 2 2 16,1-3-12-16,1-3-13 0,0-3-82 0,1 1 104 16</inkml:trace>
  <inkml:trace contextRef="#ctx0" brushRef="#br0" timeOffset="50486.2">14821 13989 1863 0,'-2'2'45'0,"-6"5"-16"0,-5 5-49 15,-10 10-5-15,-5 11 12 0,-4 6 11 16,-6 1-9-16,4 0-14 0,-2-4-23 15,1-3-22-15,3 0 3 0,3-4 9 16,3-4 15-16,6-1 5 0,3-11-12 16,6 0-21-16,3-4-26 0,0-4-17 15,5 1-53-15,2-6-44 0,0 0 3 16,1 0-1-16,3-6 66 0,8-3 93 16</inkml:trace>
  <inkml:trace contextRef="#ctx0" brushRef="#br0" timeOffset="51210.7">15988 13828 1556 0,'0'0'80'0,"0"1"40"16,-1-1-120-16,-2 1-45 0,-2 3 8 16,-4 2 16-16,-7 6 11 0,-6 6 6 15,-6 6 3-15,-7 3 1 0,-6 4-3 16,-4-3-3-16,-7 3 0 0,1-3-5 16,-2-5 1-16,-4-3 2 0,0-7-3 0,3-4 2 15,8-4 2-15,9-4 1 0,7-2 4 16,2-5 4-16,2-1 4 0,2-3 5 15,5-1 0-15,2 0-1 0,4-4-1 16,2 4-4-16,3 0 0 0,4-2 3 16,1 4 3-16,3-1 2 0,0 1 2 15,3 3 2-15,1-1-3 0,0 0-2 16,5 0-3-16,1-4-5 0,6-1-3 16,3-2-1-16,2 1-1 0,3-1 0 0,-1 0 1 15,-1 0 0-15,-4-1 1 0,-2 0 0 16,-3 3 0-16,-2 4 1 0,1 0 1 15,0 3-1-15,-1 2 3 0,-1 1 0 16,-1 2-3-16,-1 0-4 0,3 0-8 16,4 3-9-16,0 3-1 0,5 4 3 0,0 2 3 15,-1 4 7-15,2-1 4 0,-3 1 1 16,3 0 3-16,-1 0 2 0,2 0 2 16,5-2 4-16,-1 1 0 0,0-3-1 15,2-1 0-15,1 1 2 0,-1-3 4 0,-2 0 6 16,-2-3 7-1,-2-3-3-15,3-1-1 0,2-2-4 0,1 0-5 0,0-2-2 16,-3-1-2-16,-4 3-4 0,-3-1 1 16,-4 0 4-1,-4-1 1-15,-5 0 5 0,1-1-2 16,-2 1-4-16,-1-2-3 0,-1 3-5 0,-1-3-3 0,0 0 2 16,-1 3-2-16,-1-2-4 0,-1-2-8 15,-5-3-5-15,-5-6 0 0,-3-4 0 0,-4-2-6 16,-4-1-11-16,6-3-9 15,-4 1-9-15,2 4-2 0,5 3 0 0,2-1-9 16,4 7-16 0,5 2 105-16,1 3-206 0,2 5 143 0</inkml:trace>
  <inkml:trace contextRef="#ctx0" brushRef="#br0" timeOffset="52107.6">15069 13599 1153 0,'-1'0'53'0,"1"0"20"16,0 0-32-16,0 1-16 0,4-1 1 15,-5 0-5-15,1 0-9 0,0 0-6 0,0 0-4 16,0 0 0-16,0 0-3 0,0 0-5 16,-5 0-4-16,-1 1-2 0,-4 0 2 15,-9 0 4-15,-4-1 2 0,-9 0 3 16,-3-1 1-1,3 0 0-15,-1-1 0 0,1-3 0 0,2 3 0 0,5-1 0 16,1 3 2-16,6-2-1 0,4-2 2 0,0 2-1 16,5 1 0-16,2 1 1 0,4 0 0 15,3 0 0-15,-1 0 3 0,0 0 1 16,1 0 3-16,0 0 4 0,0 0-2 16,0 0-2-16,0 0-1 0,0 0-3 0,0 0 7 15,4 0 0-15,0 0-1 0,3-2-3 31,6-1-7-31,4 0-1 0,3 0 0 0,5-1 0 0,-2 3 0 0,-3 1-1 16,-3 0 0 0,-8 0 1-16,-3 1-1 0,-1-1-12 0,-2 0-17 0,-1 0-28 15,-2 0-25-15,1 0 16 0,-1 0 25 16</inkml:trace>
  <inkml:trace contextRef="#ctx0" brushRef="#br0" timeOffset="52570.48">15952 13234 1243 0,'2'1'114'0,"1"-1"98"0,-2 0-137 15,-1 0-69-15,0 1-8 0,0-1-7 16,2 2-3-16,3 1-3 0,1 1 1 0,8 5 3 16,5 7 3-16,8 3 4 15,4 10 3-15,5 7-2 0,2 6 1 16,2 3 6-16,-2 3 5 0,-2 3 5 16,-1 3 5-16,-5 5-3 0,-1 5-4 0,-4 9-3 15,-7 7-5-15,-6 6-2 0,-5 3 2 16,-6-6-6-16,-4 2-9 0,-6-4-15 15,-6 1-20-15,-7-1-20 0,-4 0-22 16,-3-2 722-16,-3-6-481 0</inkml:trace>
  <inkml:trace contextRef="#ctx0" brushRef="#br0" timeOffset="53069.82">12412 13117 1371 0,'-9'15'210'0,"-47"12"-128"0,-14 9-89 16,-12 7 0-16,-17 3 9 0,32 4 0 16,2 3 0-16,1 11-1 0,3 8-1 15,6 5-1 1,7 5-4-16,12 3-5 0,18 3-8 0,18 5-4 0,18 9-1 16,21 6 4-16,14 3 9 0,9 3 14 0,3-5 25 15,-1-11 20-15,-1-12 3 0,-6-14-9 31,-3-14-19-31,-2-7-18 0,-1-10-21 0,4-8-44 0,2-5-12 0,1-8 24 16</inkml:trace>
  <inkml:trace contextRef="#ctx0" brushRef="#br0" timeOffset="54464.27">27546 12972 1219 0,'-2'0'35'16,"1"1"-17"-16,-2 0-10 16,-5 1-8-16,-2-1 0 0,-2 2-3 0,-3 3 0 0,-5 1 0 15,-4 8 1-15,-6 3 1 0,-5 8 1 16,-2 10 0-16,-1 4 0 15,-4 11 0-15,0 7 2 0,-1 15 2 0,-5 13 1 16,2 10-1-16,-1 8 1 0,9 2 0 16,12 4-2-16,11-6-3 0,11-1 2 15,9-8 3-15,8-8 8 0,6-10 13 16,9-8 10-16,7-6 9 0,7-10 6 16,-1-6-2-16,2-1-10 0,-1-5-10 15,-1-2-15-15,3 0-6 16,-5-8-4-16,2-3-1 0,-8-5 1 0,-6-7-1 0,-5-4-1 15,-11-6-5-15,-5-1-9 0,-3-1-14 16,-1-4-18 0,2 0-25-16,-1 0-11 0,1-7-48 0,5-7 72 0</inkml:trace>
  <inkml:trace contextRef="#ctx0" brushRef="#br0" timeOffset="55356.28">28506 13624 1797 0,'-1'0'54'16,"0"0"-9"-16,-2 0-91 0,1 2-33 16,-5 5 22-16,-5 5 33 0,-6 6 16 0,-8 4 6 15,-3 5 0-15,-4 3 1 0,-5 0 1 16,0 0-18-16,-9-1-10 0,-4-1-9 16,-1-4-8-16,-2-5 16 0,6-8 9 15,8-6 8-15,7-5 6 0,5-5 1 16,5-1 0-16,0-2 3 0,3-5 2 0,2 1 4 15,1-1 3-15,6 4 2 16,3 0 2-16,3 0 4 0,1 2 4 16,3 1 3-16,1 2 2 0,0 2 1 0,1-2-5 15,3-1-3-15,3-4-4 0,1-6-8 16,8-6-7-16,2-5-15 0,1-5-15 16,5 3-4-16,-4 1 7 0,0 7 11 15,-4 3 18-15,-5 4 10 0,-2 4 7 16,-2-1 7-16,1 2-1 0,1 2-3 0,0 2-2 15,-2-2-2-15,1 4-8 0,-1 1-4 16,1-1-12-16,1 2-14 0,4 2-3 16,5 2-8-16,8 5-7 0,6 5 9 15,2-1 3-15,4 4 10 0,-8-1 18 16,1 2 8-16,1-4 1 0,0 1 2 16,10 3-4-16,2 2-6 0,4 4 1 0,1-1-2 15,8 2 9 1,0 0 14-16,-4-5 17 0,-6-3 17 0,-11-4 0 0,-10-1-13 15,-5-1-18-15,-5-2-15 0,-1 0-7 16,0-4-3-16,1 1-1 0,-5-3 0 0,-1-4 1 16,-4 1 5-16,-5-2 2 0,3-1 0 15,-1 2-1-15,1-5-1 0,2-2-1 16,-4-3 0-16,-1-9-3 16,-1-3-8-16,-4-9-14 0,-3-9-9 0,-6-3-10 15,-3-4-7-15,-2 3 0 0,0 6-2 0,0-1 4 16,-3 10 8-16,-1 4 10 15,-5 5 9-15,-6 4 7 0,-3 3-3 0,-2 7-5 16,5 5-10-16,2 7-12 0,3 11-6 16,4 11-2-16,-2 14 5 0,-2 11 2 15,4 6 757-15,4 1-525 16</inkml:trace>
  <inkml:trace contextRef="#ctx0" brushRef="#br0" timeOffset="55706">29366 14036 1634 0,'0'29'88'0,"-10"28"-117"16,22-36-34-1,-78 22 63 1,20-9 1-16,16 1-1 0,-6-3-11 0,2 0-6 0,4-2-12 15,3-3-14-15,6-7-10 0,4-3-18 16,2-4-20-16,6-6 80 0,5-3-205 0,4-3 162 16</inkml:trace>
  <inkml:trace contextRef="#ctx0" brushRef="#br0" timeOffset="56016.77">30136 13740 1725 0,'1'0'125'0,"-2"0"-185"15,-6-1-7-15,-6 1-51 16,-7 0 98-16,-8 1 9 0,-8-1 9 0,-4 0 1 16,-2-1 5-16,1-1-12 0,1 0-19 15,1-2-17-15,-3 2-24 0,4 0-9 0,2 1-1 16,6 1-4-16,6 0 4 0,4 0 12 16,6 2 12-16,4 0 12 15,4-1 27-15,5-1-77 0,0 2-86 16,0-2 111-16</inkml:trace>
  <inkml:trace contextRef="#ctx0" brushRef="#br0" timeOffset="56967.77">30944 13553 1341 0,'-3'5'40'16,"-4"4"-4"-16,-4 9-34 0,-4 3-2 0,-4 4 0 16,-7 2-1-16,-5 0 0 0,-6 5 1 15,-5-2 0-15,0 0 0 0,1-1 0 16,5-6-1-16,6-5-3 0,5-6-5 16,5-4-5-16,-1-3-1 0,2-4 1 0,3-1 4 15,-1-1 5-15,1-6 5 0,5 1 3 16,-2-1 2-16,5-2 2 0,3 3 0 15,0 0 7-15,2 0 8 0,1 5 4 16,1-3 9-16,0 1 2 16,1-2-4-16,0 1-5 0,-1-2-6 0,1-1-10 0,1-3-5 15,0-3-1-15,1-4-4 0,0-1-1 16,1-2-1-16,-2 0 0 0,2 2-1 16,2 4 1-16,-3 3 0 0,1 3 2 15,-2 2 1-15,1 1 0 0,-1 0 0 16,1 1 0-16,1-1-3 0,1 1-1 0,0 2-1 15,-3-2 0-15,-1 4 1 16,1-5 1-16,-1 5-1 16,3-1 1-16,0-1 1 0,-1 2 2 0,3 0 0 0,0 2 3 15,0-1-2-15,3 2-1 0,1 1-3 16,2 2-2-16,5 2-2 0,4 2 2 16,-1 2 1-16,3 3 1 0,2 0 0 15,0 3 3-15,5 0 1 16,2 2 4-16,4 0-1 0,4 1 1 0,1 2 3 0,-3-3 0 15,-1 0 4-15,-6-1 4 0,-2 0 0 16,0-1-2-16,0 2-2 0,0-3-7 16,4 3-3-16,-2-2-3 0,-1 0-2 15,-1-2 0-15,-2-4 2 0,-2-1 3 16,-4-6 5-16,-2-1 1 0,-2-3 0 16,-2 0-3-16,2 0 2 0,-1-1 2 15,-2-2 3-15,-3-1 3 0,0-3-4 0,-1 0-4 16,1 0-5-16,1-5-8 0,-4 0-4 15,0-3-4-15,-1-3-1 0,-3-5 0 16,-1-3-1-16,-2 0 0 0,-5-3 4 16,-3 4 3-1,-4 0 2-15,-1 0 3 0,-3-1 0 0,-2-1-6 0,-5-1-1 16,-2 2-3-16,2 1-8 0,-1 2-1 0,0-1-5 16,2 3-5-16,1-1-2 0,0 5-8 15,3 0-5-15,3 5-8 0,1 2-1 16,2 2-2-16,3 6 0 15,-1 1 7-15,0 3 8 16,0 3 15-16,-2 0 13 0,2 1-3 0,-2 2-2 16,-3-1-92-16,4 0 70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24:54.0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12415 4835 1436 0,'2'0'-10'15,"-1"2"-48"-15,0 1-7 0,-2 5 30 16,1 2 25-16,-4 1 10 0,1 1 0 16,1 2 0-16,-3 1 0 0,1-1 0 15,0 4 0-15,-1 6 0 0,-4 3 0 16,1 4 0-16,-6 4 0 0,1 3 0 0,-5 4 0 15,-5 1 2-15,-8 4-2 0,-5-4 1 16,-5 0 1-16,-4-3 0 0,-3-2 2 16,-4-3 1-16,-1-3 0 0,-1 0 0 15,-1-5 0-15,-6-3-1 16,-2-2 2-16,-3-5-1 0,1-2 0 16,4-5-1-16,4-2 1 0,2-2-1 0,-3-4-2 15,0 0 6-15,-5-2-1 0,-1-2 1 16,7-4 3-16,-4 1-6 0,5-6 2 0,-1-1 3 15,-3-3-1-15,3 1 3 0,-8-5 0 0,-1-1-1 16,-2 2 0-16,2-5-2 0,7 2-4 16,2-1-2-16,2 1 2 15,-1 0-2-15,1 1 1 0,-7-3-2 0,-6 0 0 16,1-2-1-16,-4-2 2 0,8 2-2 16,0 2 0-16,1-2 2 0,3 3-3 0,-5-1 1 15,-1 4 0-15,-1 2-1 0,-2 2 1 16,5 1 1-16,3 5-1 0,-1 0-1 15,0 5 1-15,-7 1-2 0,-2 3 0 16,-3 6 1 0,2 2 0-16,4 4-1 0,0 4-1 15,6 2-1-15,-2 3 2 0,3 1 1 0,7 0-1 0,2 2 2 16,4-3 0 0,5 3 0-16,7-2 1 0,3 0 1 0,5 3-1 15,1 0 1-15,1-2 0 0,4 2-2 0,1 1 3 16,3 0 2-16,2 2 0 15,2-1 1-15,3 1 0 0,1 0-3 0,2-4 1 16,2 0-1-16,2-1 1 0,1-3 3 16,0-3 0-16,0-3-2 0,1-1-1 0,0-9-1 15,1 2-2-15,-1-3 1 0,0-2 1 16,1-1 5-16,0 0 8 0,1 3 8 16,1-3 9-16,-2 0 4 0,-1-3 3 0,1 3-3 15,0 0-6-15,0 0-10 0,0 0-10 16,0 0-3-16,-2-4-1 0,2-1-1 31,1 0 2-31,-1-3-4 0,0-2-3 0,0-7-3 16,-3-2-2-16,-1 0-2 0,0-4 2 15,-4 1 4-15,1 2 2 0,-2 3 4 16,-1-1-2-16,0 3-2 0,-2 1-1 16,0-1-2-16,-3 4-2 0,-1-3-2 15,-2 4-1-15,-6 1-4 0,0 2-3 0,-1 4 0 16,-2-1 0-16,-3 3 3 0,-3-2 0 15,-3 2 0-15,-3-1-1 0,3 2-1 16,-2-2 1-16,2 4 2 16,-2-1 4-16,-2 2 2 0,-5 0 1 0,-7 2 1 15,-2 2-1-15,-6 1 0 0,-1 2 1 16,2 0 0-16,-3 2-1 0,-3 0 1 16,-5 1 0-16,-7 1 0 0,-7-1 0 15,-6 3 0-15,0-3 0 0,-2 0 0 16,-5 1 0-16,-4-1 1 0,-3-2 0 0,0 0-1 15,6-3 1-15,-5-2 0 0,2-3-1 16,-2-3 0-16,-2-3 1 0,9-3-1 16,0-2 0-16,-1-1 2 0,-2-4 3 15,-2-5 5-15,3 0 2 0,10-6 0 0,0-1-3 16,-2-2-4-16,6 0-2 16,-1-2 0-16,9-1 0 0,8-3 4 0,7 0 5 15,9 1 0-15,6-4 3 0,3-1-2 16,6 0 0-16,5-1-1 0,8 2 2 0,7 0-4 15,6-1-5-15,8-3-1 0,5-3-2 16,7 2 2-16,3 7 6 0,2 6 1 16,-3 7-1-16,-2 6-5 0,-1 3-4 15,-4 6-4-15,1 1-2 0,-2 3 1 16,0 2-3-16,-3 0-4 0,0 0-2 16,1 0-6-16,0 0-3 0,2 2-1 15,-1 0-7-15,0 1-5 0,0 2-7 16,2-1-14-16,-3 2-11 0,4-1-15 15,-2-2-9-15,2 3-2 0,5-4-4 0,2 3-30 16,6-1 75-16</inkml:trace>
  <inkml:trace contextRef="#ctx0" brushRef="#br0" timeOffset="602.64">8628 5874 1084 0,'-3'0'38'0,"1"0"-9"0,-3 0-5 16,2-2-14-16,-3 2-2 0,-1 0-1 15,-1 0-3-15,-1 0-2 0,-4 2-1 32,-5 0 0-32,-2-1 0 0,-3 1 0 0,1 0 0 0,2 1 0 0,-1-1 0 0,1 0 0 31,-1 0 1-31,0 0 0 0,-3-1 0 16,5-1-1-16,0 0 1 0,2 0-1 15,1 0-1-15,2 2 2 0,1-1-1 16,3-1 1-16,4 0-8 0,1 0-15 15,2 0-27-15,3 0-30 0,0 0 131 16,-2-3-61-16</inkml:trace>
  <inkml:trace contextRef="#ctx0" brushRef="#br0" timeOffset="904.96">8680 6050 1098 0,'-46'31'71'16,"43"-30"-37"0,-68 15-39-16,17-18 10 0,18 5 0 0,1 2-1 15,0-4 0-15,1 1 0 0,1-1-1 16,4 0-1-16,4-1 2 0,2 3-2 15,9-3 0-15,0 3 0 0,2-2-1 16,2-1 1-16,-3 2-2 0,4-2 0 0,2 0 0 16,0 3-7-16,2-3-15 0,4 0-23 15,1 0-32-15,-1 0-25 0,0 0 51 16</inkml:trace>
  <inkml:trace contextRef="#ctx0" brushRef="#br0" timeOffset="1445.94">9278 5856 1209 0,'0'0'43'0,"-1"0"35"0,-1 0-110 0,2 0-10 16,-3 0 20-16,3 0 14 0,-1 0 1 16,-4 0-1-16,1-2 3 0,-9-1 5 15,-2-1 3-15,-1-2 5 0,-3-1 1 16,0 0 4-16,-3 0 4 0,2 2-1 0,0 1 2 16,2 0-2-16,1 2-2 15,0 1-1-15,0 1 0 0,2 0-2 0,-2 4-2 16,-1 2-4-16,2 2-4 0,-1 3 0 15,5 1-1-15,3 5 0 16,1 0-2-16,0 2-4 0,3 3-8 0,0 0-5 16,2 1-5-16,4 1-4 0,2 2 4 15,5 1 5-15,3-1 5 16,3 1 5-16,5-2 5 0,6-2 0 16,3-2 4-16,4-3 4 0,3-1 5 15,2-2 3-15,0-5 2 0,-2-2-3 0,-2-4-3 16,-3 1-3-16,-4-4-2 0,-5-1 3 15,-2 0 0-15,-4-1-1 0,-3-4 1 16,-1 4 1-16,-1-2 4 0,-4 1 3 0,-4-2 2 16,3 2-4-16,-3 1-2 0,1-1-3 15,3-1-3 1,-5 1-3-16,1-2-3 0,-1-1-6 0,2 1-5 0,0-5-11 0,2 1-23 16,4-9-23-16,-2-1 35 0</inkml:trace>
  <inkml:trace contextRef="#ctx0" brushRef="#br0" timeOffset="1790.54">9612 5468 1379 0,'2'1'37'16,"-44"128"1382"15,37-95-2346-31,1 2 207 0,0-9 718 16,2-2 2-16,-1 0 0 0,0 1 0 15,1-2 0-15,0-2 1 0,0-3-1 16,0-3 0-16,1-1 1 0,0-6-1 16,0-2 1-16,0-2 0 0,0 0-1 15,1-5 3-15,0 0-3 0,0 0-11 0,0 0-18 16,0 0-13-16,0-1-67 0,2-5 66 16</inkml:trace>
  <inkml:trace contextRef="#ctx0" brushRef="#br0" timeOffset="2124.63">10016 5433 1041 0,'0'0'45'0,"-3"0"48"0,-2 0-111 0,-3-1-7 15,-6 1 14-15,-2 0 11 16,-6 1 0-16,-6 1 0 0,-7 0 1 0,-5 0 0 16,-5-2 0-16,-5 0 1 0,-4 0 5 15,-3-2 3-15,4-1 3 0,-2 1 1 16,6-2-5-16,0 0-2 0,0-1-1 16,5 0 0-16,-1 0-1 0,3-1-2 0,3 0-1 15,0 2 1-15,4 0-2 0,6 2 0 16,3 0 1-16,6 1-2 0,3 1-4 15,7-2-7-15,3 2-15 0,6 0-20 0,1 0-21 16,0 0 35-16</inkml:trace>
  <inkml:trace contextRef="#ctx0" brushRef="#br0" timeOffset="2487.73">9901 5763 1325 0,'0'4'0'0,"0"5"-32"0,-1 3-11 16,3 6 19-16,2 2 22 15,5 3 2-15,5-2 0 0,-2 2-1 0,2-1 1 16,0-2 3-16,1 1-1 0,3-2 2 16,0 1 1-16,3 1 0 0,3 2 4 15,4-1 6-15,3 1 0 0,-1-3 1 16,0-3-3-16,-6-2-6 0,-7-1-3 16,-2-4-1-16,-4-1 0 0,-3-1-1 0,-2-7 2 15,-4 3-4-15,0-2-8 0,0-2-9 16,1 2-14-16,-3-2-8 15,5-6 405-15,-4-2-275 16</inkml:trace>
  <inkml:trace contextRef="#ctx0" brushRef="#br0" timeOffset="2806.41">10348 5794 864 0,'-10'8'21'0,"-2"1"-17"0,-1 2-2 15,-3 1 2-15,0 3-2 0,-5 3 1 16,-4 1-1-16,-3 3 0 0,-4 3 0 31,0 2 0-31,0 6 1 0,1-1-1 0,2 4 4 0,1-1-2 0,0-4 1 16,2 1 1-16,1-10-3 0,4-4 1 15,2-5 8-15,2-2 6 0,4-2 8 0,-1-2 6 32,5-1-5-32,0-3-6 0,4 0-6 15,1-2-8-15,-2-1-3 0,6 1-1 16,-2-1-2-16,1 0 0 0,1 0-5 0,-5 1-12 16,5-1-17-16,0 0-23 0,0 0 106 15,5 3-51-15</inkml:trace>
  <inkml:trace contextRef="#ctx0" brushRef="#br0" timeOffset="4205.76">18632 6371 1074 0,'0'0'99'16,"-2"0"230"-16,1 0-386 0,-4 0-5 15,0 0 27-15,-4-2 21 0,-3-2 13 0,1 0 1 16,-3-4 4-16,-2-2 8 0,-5-3 2 16,-5-5 2-16,-1-3-3 0,-6-4-2 15,-1-8-1-15,-3-6 1 0,-5-4-4 16,-2-6-3-16,-1-5 1 0,-6-4-3 15,-1 1 0-15,-3 0 1 0,1 1-1 16,11 3-1-16,9 0 2 0,5 4-2 16,4 5 1-16,3 2 0 0,2 5-2 0,4 7 3 15,4 4 2-15,5 10-3 0,4 7 0 16,3 8-1-16,0 0-2 0,-5-1-2 16,1 5-3-16,-4 5-3 0,-4 8 0 15,-2 6 4-15,-3 11 3 0,-5 5 3 0,0 7 1 16,-7 3-1-16,-5 5 0 0,2 2 1 15,-9 3-1-15,0 1 0 0,3-3 0 16,-5-1-1-16,7-4 0 0,5-4 2 16,2-8-2-16,7-7 0 0,4-4 1 15,2-6-1-15,5-4 1 0,2-4 0 0,2-5 0 16,2-4 0-16,0-4-1 0,5-1-4 16,-1 0-14-16,1 0-3 15,0-5-14-15,10-5-253 0,9-14 205 0</inkml:trace>
  <inkml:trace contextRef="#ctx0" brushRef="#br0" timeOffset="4849.63">17968 5510 1060 0,'-1'0'234'0,"-10"51"-148"16,10-50-108-16,-19 70 24 15,6-52-2-15,1 15 1 0,-1 5 1 16,2 1-1-16,3-3-1 0,1 1 1 0,4-2-1 16,1-3 0-1,0 7 1-15,2 2 1 0,1 6 1 0,2 6 2 0,1 1 2 16,2 5 0-16,0 2 0 0,0 5 0 16,2 10 3-16,1 7 5 0,-3 10 1 15,2 5-2-15,-1 5-2 0,-2 0-5 0,-1 9 2 16,0 7 3-16,-1 2-1 0,-2 3-1 15,1 6-4-15,-2-2-3 16,-1 8 1-16,-2 7 4 0,0 3 2 0,0 7 3 16,0 4 1-16,1 9 7 0,-2 6 12 15,2 7 3-15,0 5-1 0,2-3-8 16,0-2-13-16,1 2-6 0,0-3-1 16,-1 2-3-16,-1-1 2 0,-3-2 1 15,1 0 1-15,-4-1 4 0,1-7-4 16,-3 0 0-16,-1 4-2 0,1-3-2 0,-1 4-1 15,0 0 5-15,-1-10 3 16,1-3 0-16,0-1 1 0,-1 1-6 0,3 2-3 16,-3 0-2-16,2-2 1 0,0-4 2 15,0-1 1-15,0 0 0 0,1-3-1 16,0 1-1-16,4 5-2 0,2-7 0 0,2-1 1 16,1-5 2-1,0-1 0-15,0-7 1 0,0 1-1 0,0-5-4 0,5-11 4 16,-1-7 16-16,0-13 2 0,1-4 1 15,-6-12-3-15,-2-5-17 0,-5-4 0 16,2-5-1-16,-1-4 4 0,-1-6 3 16,5-4-2-16,-5-2-2 0,0-2-4 15,1-4-1 1,2-1 0-16,-2-6 2 0,0-4-1 16,0-3 1-16,1-9-4 0,1-5-9 0,3-4-10 0,-1-11-15 0,3 0-14 15,0-9-28-15,0 1-27 16,0-1-30-16,0 0 1 0,-3-7 67 15</inkml:trace>
  <inkml:trace contextRef="#ctx0" brushRef="#br0" timeOffset="5673.67">15673 14937 1793 0,'0'0'63'0,"0"0"10"0,0 0-124 15,-3-2-31-15,4 0 3 16,4 2 19-16,7 0 34 0,11-1 13 0,9 1 8 16,13-2 4-16,16-1 0 0,14-2 0 15,8 1 0-15,7-2 0 16,-3 1 4-16,-4 3 10 0,3-1 1 0,4-3 5 16,9 3 0-16,0-4-4 0,2 1-3 15,1 2-3-15,11-1-5 0,8 2-3 16,3-1 0-16,12 2 2 0,4 2-1 15,6 0 0-15,7 4 2 0,10 3-4 0,-1 2 0 16,1 2 0-16,17 1-4 0,3 2 14 16,5 1 1-16,23 3-1 0,-6 1 2 15,-3 2-19-15,0 1 14 0,-15 3 16 0,4-2 8 16,-7-2 10-16,-3-3-16 0,13-2-11 16,-2-2-10-16,8-2-2 15,20 0-1-15,-9-2-1 0,17 3 1 0,-1-2 2 16,6 3-3-16,1-3 2 0,0 3-2 15,6 1 0-15,-13 1 1 0,12 1 0 0,-7-1 0 16,7-1-1-16,0 2 2 0,4 1-2 16,-3 2 2-16,-5 2-3 15,0 0 1-15,-14 3 0 0,5-4 0 0,-19-1 0 16,7 3 0-16,-12-5-1 0,-12 0 0 16,14-2 1-16,-14-6 3 0,0 3-1 15,9-2-1-15,-16-1 0 0,7 4-1 16,3-3 0-16,-15-1 3 0,7 1-2 15,-8 0 0-15,-14 1 1 0,-1-1-2 16,-4-1 0-16,-14-2 1 0,-12 1-1 16,-6-2 0-16,-12-3 0 0,-1 3 1 15,-2-2 0-15,-9-1 1 0,-14-1 0 16,-11 1-1-16,0 0 1 0,-6 2-1 0,-8 0 1 16,-13-3-1-16,-13 0-1 0,-12-2 0 15,-9 1 0-15,-4 0 0 0,-3-2-7 16,-1 0-9-16,-4 0-12 15,-3 0-15-15,0 0-8 0,-1 0-14 0,0 0-11 0,0-2-4 16,0 2-2-16,0 0 2 0,-2-6 0 16,-2-2 7-16,-7-9 9 0,-7-9 11 15,-7-12 12-15,-11-10-7 0,-10-9-18 16,-8-9 373-16,-2-1-240 0</inkml:trace>
  <inkml:trace contextRef="#ctx0" brushRef="#br0" timeOffset="6039.31">29216 14764 1415 0,'6'11'74'0,"3"0"29"15,4 3-61-15,0 0-40 0,5 6-4 16,4 5-4-16,2 9-5 0,5 3-3 16,3 6 1-16,9 6 3 0,3 3 5 15,7 2 3-15,5 3-1 0,1-1 1 16,4-2 1-16,-2-2 1 0,-1-3 0 15,-9-3 2 1,-10-2 9-16,-6-5 3 0,-7-3 10 0,-5-6 5 0,-5-5-6 0,-4-2-3 16,-5-1-7-1,-5-2-3-15,-4 5-6 0,-5 4-2 0,-5 4-2 0,-4-2 0 16,-4 3 3-16,-3-4 4 0,0-1 4 16,-6-2-1-16,-4-1 2 0,-5-1 1 0,-7-1 0 15,0-2 0 1,-1 2 0-16,2-4-5 0,5 0-2 15,3 1-1-15,3-2-4 0,1 3 0 16,3-1 0-16,1-1-1 0,4 1 0 0,4-3 0 0,2 1-16 16,-1-2-18-16,0-1-35 0,-1-1-37 15,-3-2 24-15,0 0 28 0</inkml:trace>
  <inkml:trace contextRef="#ctx0" brushRef="#br0" timeOffset="39095.74">21487 5232 1244 0,'0'1'33'0,"-117"-13"-33"31,95 6 3-31,7 0 0 16,0-1 2-16,0-1 2 0,0-2 5 16,2-2 6-16,1-4 3 0,-1 0 0 15,2-2-1-15,0-2-4 16,-2-6-2-16,1-1-2 0,-1-3-3 0,-3-6-3 0,0 0-2 15,-2-1-1-15,-2-2-1 16,0-1 2-16,1-1-3 0,1 1 0 0,-1 1 0 16,1 2 0-16,2 3-1 0,-2 3 0 15,4 6 0-15,2 3 0 0,-1 5-1 16,2 2-2 0,5 4 1-16,0 2-1 0,5 9-1 0,1-1 0 15,-1-1 1-15,0 2-1 0,-7 2 1 0,3 2 1 0,1 5 1 16,-4 3 1-1,-4 3 1-15,-6 6 0 0,-4 0 0 0,-5 6 0 0,-1-1 0 16,-2 3 0-16,-3-1 1 0,2-1-2 16,-2 0 1-1,3 0 0-15,4-5-1 0,5 0 1 0,4-2-1 0,4-2 0 16,1 1 2-16,0-1 2 0,0 0 0 0,2 0 0 16,-2-5-1-16,3 0-1 0,1 0 1 15,3-2-1-15,0-1 0 0,3-1 0 16,2-2 1-16,0-1 2 0,-1-2 0 15,1 0 2 1,1 0 0-16,-1-2-2 16,1 1-2-16,0-3-4 0,3 2-5 0,-1-2-2 0,-1 1-3 0,1-1-1 0,-3 0 3 15,5-3-3-15,0-1 1 0,4-1-2 16,4-7-8-16,2-2-3 0,-2-9-1 16,1-1 4-16,-1-2 6 0,0-1 5 15,-2-3 1-15,1 0 2 0,-2-3-1 31,0 0-2-31,2 2 2 0,-2 1 2 0,1 7 3 16,-2-2 2-16,-1 5 1 16,1 2 0-16,0 2 5 0,0 4 2 15,1 3 2-15,0 0 4 0,-1 3 1 16,-1 1 3-16,-1-1 2 0,-2 3 1 16,1 0 2-16,-3 1-3 0,-2 2-3 0,0 0-4 15,0 0-7-15,1 0-1 0,-1 0-4 16,0 1 0-16,1 3-1 0,-1-2-3 15,-1 1 0-15,0 1-2 0,0 2 0 16,0 2 1-16,2 3 1 0,0 5 2 16,-2 2 0-16,2 3 2 0,-1 3 0 0,2 1 0 15,1 1 0-15,0 3 0 0,-3 1-1 16,4 4 1-16,-1 2-1 0,2 6 1 16,1 6 2-16,-1 2-2 0,0 0 0 0,2 1 2 15,0 0-1-15,2-1 4 0,-2 3 3 16,1 1-1-16,3 2 2 0,-2 6-2 15,4 5-1-15,-3 3 8 0,-1 2 3 16,0 0 1-16,0 1-1 0,4 2-3 16,-3 5 0-16,2 3 4 0,0 3 2 15,-1 2 0-15,-1 2-2 16,1 2-3-16,-3 3-3 0,1 9-3 0,1-1-2 16,0 4 1-16,1-4 3 0,2 2 3 15,-2-2 0-15,3-2-3 0,-2-2-4 16,-1-3-4-16,-2 3-1 0,-1-1 0 15,-1 2-1-15,-2-1-1 0,0 1 2 0,-2-1-1 16,0 4 0-16,-1 0 1 0,1 0-2 16,-3-2 0-16,-1 3 2 0,0 5 0 15,-4 4 0-15,1 7 1 0,1 1-2 16,-1-1 1-16,1-2 0 0,2 0-2 16,-1-6 1-16,0-1-1 0,0 1 0 0,0 0 1 15,0-2-1-15,-1 1 0 0,2 0 0 16,-2 7 2-16,0 8 2 0,0 8 0 15,1-5 9-15,-1-4 9 0,1-9 1 16,1-5 0-16,-2 1-9 0,-2 1-14 0,-3 12 3 16,-3 6-2-16,-1 6 2 0,-1-1 2 15,1-5-5-15,3-4 0 0,-1-4 0 16,-1-1 0-16,-1 4 0 0,0 1 0 16,-1 1 0-16,2 5 1 0,1-4 0 15,0 2-1-15,0 3 0 16,0-3 1-16,3-1-1 0,-2 1 0 0,1-2 1 15,-1 0-1-15,-1 1 0 0,2 0 1 16,0-1-1-16,0-1 0 0,-2 1 0 16,2 0 0-16,3 3 1 0,0-4 0 0,2 0 0 15,0-1 0-15,-2-5 0 0,3 2 0 16,-2-9 0-16,-3-1-1 16,4-4 0-16,-1-4 0 0,-2-4 1 15,2-3-1-15,-6-4 0 0,-1 1 0 0,3-1 0 16,-3-7 0-16,4-6 2 0,1-9-1 0,-4-1-1 15,2-4 1-15,1 1-1 16,1-7 0-16,0-2 0 0,-3-4 0 0,2-3-8 16,-3-1 1-16,1 2-2 0,3-5-1 15,-2-3 9 1,5-2-1-16,2-6 1 0,-1-2 0 0,2-2-1 0,0 0 1 0,0-2 1 16,2-3-1-16,-1-2 2 0,-1 0 2 15,2-3-2-15,-1-2 0 0,-1-2-1 16,0-4-2-16,1-4-1 0,0-2-6 0,2-4-4 15,-2-3-6-15,-2 1-4 0,-2-2-1 16,-2-2 1 0,4 0 1-16,-1 2 3 0,2-2 4 0,-1 0 2 0,1 1-1 15,-1-1-3-15,2 0-4 0,-2 2-4 16,0-2 2-16,0 2 7 0,1 0 2 16,1-1 5-16,0 0 3 0,2 2-1 15,-2-1 4-15,-1-2 3 16,0 0-2-16,0 0 1 0,0 0-2 0,4-2-3 0,-2-1-2 15,3 0 0-15,1 0-1 16,0-3 6-16,2-1 5 0,5-1 3 16,0-2 5-16,2-2 0 0,1-2-1 0,-4 0 0 15,-1 1 4 1,0 2-1-16,-4 1 2 0,0 1 2 0,0 0-5 0,-4 1-2 16,2 0-1-16,-2 3-4 0,0-3 0 31,0 1-2-31,1-1-1 0,-2-1 0 0,0 3 0 0,-2-3-1 0,3 2 1 0,0-1-1 31,1 0 0-31,0-1 1 0,0 1-1 16,-1-1 1-16,0 0-1 0,0 1 2 0,1-1-2 15,0-2 0-15,2-3 0 0,1-3-2 16,2-7-1-16,0-3-1 0,1 0-1 16,3-1 2-16,-2-1 1 0,2 1 0 15,-1-2 0-15,0 4 1 0,-2-1 0 16,-2 3 0-16,-1 4 1 0,0 0-1 15,-3 4-1-15,-3 3 0 0,1 2-1 16,-2 6 3-16,-1 3 6 0,0 2 9 16,0 0 8-16,0 0 8 0,0 0 2 0,0 0-4 15,0 0-6-15,0 0-10 16,0 0-8-16,0 0-4 0,0 2 0 0,-4 3-1 16,3 1 1-16,-2 4 0 0,-4 6-1 15,-2 6-2-15,-3 8-2 0,-4 8 1 16,0 2 1-16,0 4 3 0,0 2 2 15,2 2 1-15,-1 2-2 0,-1 1-1 16,0 0 0-16,-1-3-1 0,-1-2 1 16,1-3 0-16,0-1 0 0,-3-2-1 0,6-4 1 15,-1-1-2-15,0-4 1 0,2-3 0 16,-3-2 0-16,3-3 2 0,2-7 2 16,1-3 0-16,-1-3 0 0,5-2-3 15,-3-5-2-15,1-2-5 0,1-1-3 0,-5-2-1 16,1-4 1-16,-3 1 6 0,-3-8 3 15,-1 0 2-15,0-4 1 0,0-4 0 16,0-3 0-16,0 0 1 0,0-3 0 16,0 0-1-16,0-3 0 0,2 0-2 15,0-1-1-15,0-2 1 0,0 0-1 0,-1-1 1 16,-5-1 0-16,1-1-1 0,-1-3 0 16,0-3 1-16,1-1-1 15,-2-2 0-15,3 0 1 0,-2 3-1 16,-4 0 0-16,0 3 1 0,-1 5-1 0,0 2 0 15,3 2 1-15,1 5-1 0,3 3 1 16,3 5-1-16,4 5 0 0,4 3 0 16,6 5-2-16,3 4-1 0,0-2 2 15,0 2 2-15,-1 0 2 0,1 0-3 16,0 0-3-16,0 0-9 0,0 0-6 0,0 0-7 16,0 0-11-16,0 0-9 15,0 0-10-15,0 0-9 0,0 0-4 0,0 0-8 16,0 0-4-16,0 0 42 0</inkml:trace>
  <inkml:trace contextRef="#ctx0" brushRef="#br0" timeOffset="60404.01">22605 4729 1472 0,'-17'15'36'0,"-48"182"-87"16,101-161 12-1,-253 161 39-15,86-73 0 0,49 21 1 16,5 11-5-16,-4 10-4 0,-5 7-4 15,0 0-2-15,8-8 4 0,10-10 3 16,19-17 5-16,12-27-6 0,11-19-10 0,11-25-19 16,9-18-26-16,4-19-22 15,4-12 38-15,4-11 11 0</inkml:trace>
  <inkml:trace contextRef="#ctx0" brushRef="#br0" timeOffset="60717.3">23798 5092 2101 0,'-12'20'-51'0,"-11"19"-75"0,-17 24-11 16,-12 19 74-16,-9 15 55 0,-11 7 7 15,-14 13 1-15,-17 20 0 0,-10 23 0 16,-14 24 0-16,-18 29 1 0,-10 25 1 16,-7 17-2-16,-15 17 3 0,8 9-2 0,13-1-1 15,-12-6 0-15,23-14 0 0,12-24 0 16,9-22 1-16,23-31 1 0,6-31 0 16,13-26 0-16,5-25-4 0,13-22-21 15,13-17-37-15,8-12-45 0,8-16 119 0,7-15-43 16</inkml:trace>
  <inkml:trace contextRef="#ctx0" brushRef="#br0" timeOffset="61070.33">25396 5323 1601 0,'8'37'121'0,"-21"25"237"0,-14 28-436 0,-22 31-16 16,-16 26 49-16,-16 18 41 16,-16 11 2-16,-14 13 2 0,-12 18 1 0,-9 10 0 15,-14 22 2 1,-14 14 0-16,-12 15 0 0,-23 15 0 0,6 7-2 0,-19 11-1 15,-9 6 1-15,7 5 2 0,-18-4-3 0,18 2-3 16,-14-15-1-16,2-8-9 16,9-3-11-16,-9-14-16 0,28-6 15 0,-5-6-45 15,16-21 12 1,32-23 18-16,19-30-14 0,41-42 53 16,32-37 5-16,15-34-36 0,19-27 127 0,21-17-80 0</inkml:trace>
  <inkml:trace contextRef="#ctx0" brushRef="#br0" timeOffset="62067.22">29769 6519 2341 0,'7'7'-9'16,"-5"3"-110"-16,-11 15-45 0,-20 20 29 15,-20 26 45-15,-16 27 56 0,-13 26 31 16,-3 20 2-16,-10 11 1 0,-14 12 0 0,-9 13 0 16,-7 0 0-16,-6 12 0 15,-16 11 0-15,-7 10 1 0,-13 20 0 0,-25 13 1 16,5 17 3-16,-17 10-1 15,-12 7 3-15,10 7-3 0,-15-6 6 0,11-4 1 16,-1-7 3-16,-11-1 3 0,14-6-7 16,-21 3-1-16,7 3-5 0,-16-2 0 15,-5 3-2-15,0-1 0 0,-10-3-1 0,11-5 0 16,-5-6 0-16,22-14 1 0,-4-7-6 16,14-11-6-16,0 1-16 0,-2-8-9 15,26-13-9-15,-5-5 0 16,28-21 15-16,21-21 9 0,22-17 17 0,36-23 6 0,16-18-11 15,14-14-32-15,7-16-24 0,10-18-16 16,14-17 14-16,13-15 25 0,8-14-11 16,16-11-36-16,18-14-3 0,21-15 5 15,16-21 36-15,23-27 44 0,24-21 2 16,31-22-1-16,27-22-10 0,33-22 134 16,15-24-90-16</inkml:trace>
  <inkml:trace contextRef="#ctx0" brushRef="#br0" timeOffset="62573.73">31342 8443 1463 0,'45'6'414'16,"239"-99"-780"-1,-618 483 365-15,247-269-5 0,27 4 3 16,-7 9 0 0,-7 9 2-16,-17 6 1 0,-21 12-1 0,-9 11 1 15,-12 9 1-15,-18 23 0 0,-7 11 1 0,-15 19 1 16,-27 18-1-16,-6 10 1 0,-20 15-1 15,-11 7 0 1,1 0-1-16,-12 6 1 0,16-7-2 0,-14-4 3 16,16-7 8-16,-4-10 2 0,4-1 3 0,3-9-2 15,-9-3-7-15,15-4-3 16,-14-5-1-16,14-1 0 0,-11-3 3 0,6-3 3 0,-4-3-1 16,0-2-1-16,17 1-2 0,-12-4-5 15,30 1 3 1,2-10 2-16,8-11 3 0,30-13 11 0,15-21 2 0,19-18 6 15,8-12-15-15,17-20-9 0,14-20-3 16,22-22-6-16,29-27 10 0,13-24 4 16,9-14-34-16,9-13-49 0,0 0-55 0,0-3-59 15,9-12 22-15,8-12 43 0,14-18 55 16,24-19 58-16,27-17 11 16,25-15-3-16,24-15-149 0,26-24 108 0</inkml:trace>
  <inkml:trace contextRef="#ctx0" brushRef="#br0" timeOffset="63002.74">31215 12359 1949 0,'2'2'142'15,"-14"25"-241"-15,-19 24 0 16,-20 31-70-16,-29 31 127 0,-20 11 18 16,-19 18 15-16,-9 10 8 0,-9 12 1 0,-12 12 1 15,-10 8 0-15,-5 15-1 0,-26 6 0 16,-1 11 1-16,-3 10 4 0,-26 8-10 15,14 7-17-15,-14 3-3 0,6 1-5 0,23-16 13 16,-6-11 14-16,38-7 3 0,16-27 0 16,17-12 1-16,17-13 2 0,13-27 5 15,9-17-2-15,13-22 1 0,25-29-1 16,14-19-5-16,16-19 1 0,10-10-2 16,4-11-12-16,5-4-28 0,0-1-26 15,0 0-11-15,0 1-3 0,3 0 22 16,5-1 17-16,6-4 12 0,20-2 13 15,19-6-2-15,30-7-3 0,22-8-6 16,16-11-36-16,20-10-48 0,16-10 64 16</inkml:trace>
  <inkml:trace contextRef="#ctx0" brushRef="#br0" timeOffset="63219.17">30461 15697 1121 0,'19'0'131'0,"-6"0"61"0,-5 0-4 0,-6 0-90 16,-2 1-27-16,2-1-20 0,-2 1-14 16,0 0-14-16,0 2-13 0,-2 3-10 15,-9 12-15-15,-12 15-10 0,-21 21-1 16,-28 17 4-16,-19 14 7 0,-13 14 10 0,-2 4 7 16,5 4-18-16,-15 0-31 0,-7 1-29 15,-5 5-47-15,3-10-13 0,15-11 31 16,10-21 389-16,16-22-218 0</inkml:trace>
  <inkml:trace contextRef="#ctx0" brushRef="#br0" timeOffset="94290.84">26169 6848 1207 0,'0'4'199'0,"0"-4"-165"16,-2 0-86-16,6 1-7 0,-3-1-27 16,-1 1 38-16,-2 0 22 0,-4 0 15 15,4 0 0-15,1-1-1 0,1 0-4 16,0 0-8-16,-5 0-12 0,3-2 267 16,-5-3-179-16</inkml:trace>
  <inkml:trace contextRef="#ctx0" brushRef="#br0" timeOffset="94544.89">25697 7473 1576 0,'-1'0'-62'0,"-2"3"-94"0,0 5-32 0,-6 7 52 15,-6 2 26-15,1 5 71 0</inkml:trace>
  <inkml:trace contextRef="#ctx0" brushRef="#br0" timeOffset="94751.93">25176 8037 1255 0,'-1'0'-6'0,"-4"3"-48"16,2 3-13-16,-5 3 16 0,0-1 5 16,0 4 24-16</inkml:trace>
  <inkml:trace contextRef="#ctx0" brushRef="#br0" timeOffset="94971.14">24973 8692 1465 0,'-1'0'-15'0,"0"2"-57"0,-1 0-20 15,-1 2 24-15,-2 2 10 0,-4 4 5 16,-5 6 169-16,0 3-97 0</inkml:trace>
  <inkml:trace contextRef="#ctx0" brushRef="#br0" timeOffset="95176.62">24351 9269 1377 0,'17'29'85'0,"-18"-23"-115"15,-2-2-42-15,-3 4 23 0,-19-22 39 0,17 27-20 16,1 4-28-16,-5 4-26 0,1 3-40 16,0-2 65-16</inkml:trace>
  <inkml:trace contextRef="#ctx0" brushRef="#br0" timeOffset="95349.41">24123 9910 1140 0,'-2'1'35'0,"0"6"-12"0,-5 3-34 15,-2 5-15-15,-1 3-15 0,-2 0-11 16,-3-4-14-1,1 1-109-15,-2 0 110 0</inkml:trace>
  <inkml:trace contextRef="#ctx0" brushRef="#br0" timeOffset="95555.25">23523 10482 1198 0,'-1'5'28'0,"-1"0"-24"0,-6 2-4 0,3 0 0 0,-3 4-1 0,1-4-1 0,4 4-7 31,-1-2-9-31,0-1-16 0,-1 1-21 16,1 2 35-16,-3 2-162 0,4 3 129 15</inkml:trace>
  <inkml:trace contextRef="#ctx0" brushRef="#br0" timeOffset="95731.51">23114 11122 1164 0,'0'1'30'0,"-3"4"-28"0,1 0-15 0,-4 6-14 16,-1 0-16-16,-1 2-7 0,0 0 178 15,-2 0-106-15</inkml:trace>
  <inkml:trace contextRef="#ctx0" brushRef="#br0" timeOffset="95925.68">22665 11659 1004 0,'0'0'296'16,"-1"2"-268"-16,1 1-213 15,-4 2 236-15,-4 5-146 0,-1 6 11 16,-2 2-11-16,-1 1 53 0</inkml:trace>
  <inkml:trace contextRef="#ctx0" brushRef="#br0" timeOffset="96094.22">22193 12226 981 0,'0'0'88'0,"-2"1"149"15,2 1-311-15,-3 3-33 0,-4 4-12 16,-2 6-78-16,-3 4 123 15</inkml:trace>
  <inkml:trace contextRef="#ctx0" brushRef="#br0" timeOffset="96242.47">21792 12714 1042 0,'-13'19'79'16,"0"6"-69"-16</inkml:trace>
  <inkml:trace contextRef="#ctx0" brushRef="#br0" timeOffset="96458.8">21305 13281 1501 0,'13'6'58'0</inkml:trace>
  <inkml:trace contextRef="#ctx0" brushRef="#br0" timeOffset="96635.38">21131 13566 1423 0,'-1'3'18'0,"-2"-1"-64"0,-3 3-41 0,-6 6-154 0,-6 4 143 31</inkml:trace>
  <inkml:trace contextRef="#ctx0" brushRef="#br0" timeOffset="96807.25">20945 13736 1893 0,'-1'0'-18'16,"-1"1"-121"-16,1 6 23 0</inkml:trace>
  <inkml:trace contextRef="#ctx0" brushRef="#br0" timeOffset="106363.12">18260 11080 934 0,'21'0'86'0,"17"2"-49"16,2-1-31-1,-97 3-9-15,21 1 9 0,39 2 0 16,1-1 1-16,4 3 1 0,-1 1-2 16,4 3-2-16,4 1 0 15,3 4-3-15,5 3 0 0,1 4 1 0,2 2-2 16,1 3 1-16,4 1 0 0,2 2 0 16,1 3-1-16,5 1 1 0,2 3-1 15,4 4 0-15,4 2 1 0,-3 2-1 16,3 7 0-16,2 6 1 0,2 6 0 15,6 7-1-15,6 7 0 0,11 6 0 0,6-1 0 16,1 5 7-16,1 4 4 0,-3 7 15 16,11 10 13-16,14 6-9 0,3 6 3 15,3-6-2-15,-8-9-2 0,-6-11 11 16,-1-7-5-16,-4-4-12 0,-1-3-10 0,-4 0-9 16,-4 5-2-16,5 2-1 15,4 1 0-15,4 6 0 0,6 2 0 0,-2-1 0 16,0 5 0-1,9 1 0-15,3 1 0 0,0 7-1 0,2 2 1 0,1 7 0 0,3-3 0 16,2 1-5-16,-3-6-4 0,-8-9-3 16,-2-9-5-16,-4-9 7 0,-10-11 4 15,-11-7 1-15,-7-5 3 0,-10-5 1 16,-1 0 0-16,-1-4 1 0,-4-4-1 16,0-2 0-16,-8-7 0 15,-10-1 0-15,-11-7-1 0,-6-3 5 0,-6-4-11 16,-2-1-26-16,-3-3-31 15,-3 6 460-15,-4-5-310 0</inkml:trace>
  <inkml:trace contextRef="#ctx0" brushRef="#br0" timeOffset="107063.64">17507 12309 1020 0,'9'7'326'0,"-6"-3"-166"15,6 0-147-15,1 3-9 16,1 2-6-16,12 7-1 15,6 3-1-15,6 4-2 0,5 3 1 0,1 1 0 16,3 6 1-16,3-1 2 0,1 4 2 16,6 2 0-16,5 4 0 0,9 2 0 15,6 3 1-15,2 1-1 0,5 7 1 16,-1 6-1-16,3 5 1 0,16 9 0 16,4 3-1-16,4 5 0 0,3 8 0 0,0 7 0 15,9 13-1-15,9 3 1 0,0 13 0 16,4 6 1-16,0 2 0 0,1 3-1 15,1-1 0-15,-5-6 0 0,-1 0 0 16,-3 0 1-16,-2-1 0 0,-2 2-1 16,-3 6 0-16,0-1 0 0,0-2 0 15,1 2 1-15,-6 2-1 0,9-1 0 0,2 7 0 16,1 0 1-16,0 2-1 0,-3 2 0 16,1 5 0-16,0-5 0 0,-3-9 1 0,-1-2 1 15,-3-14-2-15,-6-10 1 0,-5-6 0 16,-10-11-1-16,-9-8 0 0,8-3 2 15,-2-3-2-15,-5-2 0 0,-5-3 0 16,-11-6 1-16,-6-5-1 0,-11-10 1 16,0-5-1-16,-1-4-11 15,-7-8-10-15,0-4-13 0,-10-3-6 0,-11-12 1 16,-11-5 0-16,-5-6-3 0,-5-7-18 0,-4-3-25 16,-7-1 45-16</inkml:trace>
  <inkml:trace contextRef="#ctx0" brushRef="#br0" timeOffset="107777.37">17310 13481 1005 0,'-2'0'41'16,"-1"0"13"-16,3 1-28 16,-2-1 6-16,2 1 0 0,0 0-2 0,3 2-8 0,0 3-7 0,6 6-5 15,6 7 0-15,4 3-4 0,8 6 1 16,6 4-1-16,16 6-3 0,6 1 0 31,10 7-1-31,7 4 0 0,-3 7-1 16,8 4 1-16,-5 1-1 0,3 4 0 0,11 1 1 15,3-1 0-15,5 6 1 0,1 2 1 16,0 7-2-16,12 6 0 0,9 8 0 16,7 12 0-16,9 6 1 0,6 13 1 15,3 10-2-15,-1 1-3 0,-1 2 10 16,-4-2 16-16,-6-1 14 0,-3-2 6 15,-4-3-9-15,-3 3-14 0,5 0-10 0,-5-4-4 16,-4 2 0-16,-6-2-3 0,2-4-4 16,1 0-1-16,-1-4 1 0,-3 0 0 15,-8-1 0-15,6 3 1 0,4-1-2 16,-2-2 0-16,-3 2 2 0,-8-5-2 0,-1-8 1 16,3-5 0-16,-5-10-1 0,-9-6 1 15,-6-4 1-15,-12-6-2 16,2-10 0-16,-1-6 1 0,-7-12-1 15,-9-12 0-15,-13-11 1 0,-14-9 0 0,-8-7 3 16,-6-3 2-16,-7-3-5 0,1-1-6 16,-1-2-15-16,-4-3-20 0,1 0-18 15,1 0-26-15,-1 1 492 0,-1-3-316 16</inkml:trace>
  <inkml:trace contextRef="#ctx0" brushRef="#br0" timeOffset="108489.85">16701 14437 1329 0,'0'0'50'0,"-1"0"1"16,2 0-27-16,-1 0-19 0,0 0 5 15,3 0 1-15,-4 0-1 0,1 0-4 0,0 0-3 16,2 4-2-16,5-1 0 0,3 3 1 16,5 2-2-16,6 4 1 15,2 5-1-15,6 1 0 0,3 6-2 0,3 5 2 0,7 5-2 16,4 4 2-16,11 2 0 15,3 3-1-15,2 3 1 0,1 6 0 0,-3 1-2 0,6 8 2 16,8 6 0-16,10 7 0 16,9 8 0-16,6 4-1 0,2 11 1 0,2 7 0 15,11 8 0-15,4 4 0 0,4 8 0 16,4 4 2-16,1 3-2 0,0 4 0 16,-1-1 0-16,-3-6-2 0,-4 2 0 15,6-3 0-15,-2-1 2 0,1 2 1 16,1 0-1-16,-1 4 1 0,3 1 0 15,0 2 0 1,-3-4-1-16,-2-3 0 0,-4-4 0 0,-7-7 0 16,-6-6 1-16,-13-3-1 0,3-4 0 0,1-3 0 15,-5-5 0-15,-6-11 0 0,-12-4 0 16,-7-7 0-16,-9-11-1 16,-10-9-2-16,-12-17 10 0,-11-15 4 0,-8-4 2 0,-7-8 6 15,-2-4-14-15,-4-1 0 0,-2-5-12 16,-1 0-17-16,0 0-24 0,0 2-31 15,0-2-35-15,-3-5-99 0,-4 1 126 0</inkml:trace>
  <inkml:trace contextRef="#ctx0" brushRef="#br0" timeOffset="109104.07">16546 15384 1214 0,'22'11'135'15,"-44"-13"-81"17,27 6-52-32,4 4 3 15,5 2 1-15,7 4 2 0,7 1 1 0,-1 7-1 31,6 5-2-31,3 3 0 0,1 4-2 0,8 5-2 0,3 4 0 0,7 8-2 16,6 2 0-16,10 4 1 0,7 4 0 31,-1 5-1-31,2 5 1 0,-1 7-1 16,9 7 0-16,9 4 0 0,8 8 1 16,1 4-1-16,1 10 0 0,5 10-2 0,12 5 2 15,3 17 0-15,6 2-1 0,-4 6 1 16,-9-7-5-16,-10-11 15 0,-9-8 23 15,-14-12 13-15,-8-7 6 0,-3-8-15 16,6-5-18-16,-1-4-15 0,-3-2-3 16,-5-5 0-16,-11-5 0 0,-7-13 1 15,-12-12-1-15,-5-9 14 0,-5-13 1 16,-7-7 1-16,-2-4 0 0,0-2-13 0,-3-4-1 16,-2-1-3-16,-5-7 1 0,-5 0-2 15,-2-3-8-15,-4-2-8 0,-2 1-14 16,1-1-13-16,0 0-11 0,-1 0-10 15,0 0-16-15,-1-1-18 0,-2-1 52 0</inkml:trace>
  <inkml:trace contextRef="#ctx0" brushRef="#br0" timeOffset="110460.22">20821 13959 1560 0,'11'4'121'0,"8"8"-168"32,2-3-110-32,-53-19 189 0,15-1-85 0,17 9-5 0,0 2-17 15,-1 2-16-15,-2 7 46 16</inkml:trace>
  <inkml:trace contextRef="#ctx0" brushRef="#br0" timeOffset="110702.08">20903 14982 1848 0,'0'2'39'0,"0"-2"-58"0,-1-2-44 16,1 4-39-16,-1-2-34 0,0 0-8 15,-3 0 19-15,4 0 57 0</inkml:trace>
  <inkml:trace contextRef="#ctx0" brushRef="#br0" timeOffset="110920.9">20882 15734 1507 0,'38'0'77'15,"-20"7"-219"1,31-7-173-16,-140 0 395 0,66-4-28 16</inkml:trace>
  <inkml:trace contextRef="#ctx0" brushRef="#br0" timeOffset="111140.49">20700 16638 1633 0,'0'-1'-15'0,"0"1"-74"0,0 0 4 0,-1 0 18 15</inkml:trace>
  <inkml:trace contextRef="#ctx0" brushRef="#br0" timeOffset="111377.44">20626 17517 1544 0,'1'0'6'0,"0"0"-74"16,-1 0 255-16,1 0-184 0</inkml:trace>
  <inkml:trace contextRef="#ctx0" brushRef="#br0" timeOffset="111598.75">20527 18390 1628 0,'3'6'89'16</inkml:trace>
  <inkml:trace contextRef="#ctx0" brushRef="#br0" timeOffset="111818.23">20659 18579 1708 0,'0'0'11'0,"0"1"-61"0,0-1-93 0,2-1 642 16,-2 1-405-16</inkml:trace>
  <inkml:trace contextRef="#ctx0" brushRef="#br0" timeOffset="154801.18">27643 8092 1244 0,'2'0'49'15,"2"0"2"-15,-2-2-31 0,3 2-20 0,-4 0 5 16,0 0 10-16,-1 0 9 0,-1-3 6 16,1 3 3-16,0-1 4 0,1 1 5 15,1 0 11-15,-2 0 1 0,0 0-10 16,1 1-15 0,-1-1-16-16,0 3-9 0,-3-3-2 0,-1 0 2 0,-3 0-2 15,0 2 2-15,-3-2 1 0,-7 1 1 16,-3 0 1-16,-8 0 1 0,-2 0-2 15,-2 2 0-15,-5-3-2 0,2 2-2 0,-7-2 0 16,1 1-1-16,2-1 0 0,-5 0 0 16,1 0 0-16,-7 0-1 15,-10 1 1-15,2 2 0 0,-5 1 0 16,5-1 3-16,2 1 2 0,1-1 3 0,0 0 3 16,-11-2 1-16,-9 3 0 0,-8-4 2 15,-8 0-2-15,4 0 1 0,7-5-1 16,-5 1-1-16,-6-1-1 0,-4 1 3 15,0-2 0-15,5 4 2 0,12 1 2 0,-1 1-1 32,-7 0-3-32,-4 0-2 0,-1 1-3 0,4 1-2 0,9 2 2 0,0 0 5 15,-9 1 5-15,-4 0 1 0,-2 1-1 16,5-1-9-16,14 2-3 0,5-2-1 16,-6 0 3-16,-9-1 3 0,-5 2 1 15,-4-1 1-15,11-3 0 0,9 3 0 0,1-3 0 16,-5 1 2-16,-3 3-1 15,-4-3-2-15,2 3-2 0,9-4 0 16,7 5-2-16,-3-5 2 0,-2 3 1 16,-3-1-1-16,-4-1 0 0,4 0-4 0,6 1-1 15,3-3-2-15,5 2-2 0,-3-3 1 16,-7 0-2-16,-3 0 0 0,3 0-1 16,6 0 0-16,8 1 1 0,7-1-1 15,6 0 1-15,5 2 1 0,8-1-2 16,6 1 1-16,0 0 0 0,3 2-1 15,-1-1 0-15,2-2-1 0,2-1 1 0,4 0 0 16,6 1-1-16,2-2-8 0,6 1-14 16,0 0-17-16,0 0-29 0,-1 0-20 15,-1 0-20-15,1 0-29 0,2-3-2 16,6-5 7-16,9-18 9 16,7-13 75-16</inkml:trace>
  <inkml:trace contextRef="#ctx0" brushRef="#br0" timeOffset="157398.16">27041 7637 1345 0,'7'-1'56'16,"2"15"-128"-1,2-9-29-15,-29-8 99 0,7-11 19 0,11 13 0 16,0 1 2-16,1 0-2 0,-1 0-3 15,0 0 3-15,0 0 8 0,0 0 12 16,0 0 9-16,0 0 9 0,1 0 5 16,-1 0-5-16,1-1-3 0,-1 1-9 15,0 0-14-15,0 0-10 0,0 1-10 16,1 0-8-16,-1-1-6 16,2 1-3-16,-1 0-3 0,0 0 0 0,0-1 3 0,0 2 1 15,5 1 3-15,0 3 2 0,3 0 2 16,0 0 3-16,3 0 1 0,2-1-1 15,5 3 1-15,4 0 1 0,3 1-1 16,1 0 0-16,-5 0-1 0,4 2-1 0,-3-1 0 16,3-1 0-16,-1-1-1 15,-3-2 0-15,-2-1 0 0,-6 2-1 16,-1-1 0-16,-6-3 0 0,1 1 0 16,0 0 0-16,-2-1-1 0,-1 3-1 0,-1-4-1 15,-2 3 1-15,0-2-1 0,2 3-1 16,-2-1 1-16,0 0 0 0,1 4-1 15,0 0 2-15,-1 2 0 0,0-1 0 16,-1 0 1 0,0-2 0-16,-1 1 0 0,2-1 1 0,-2-3 0 0,1 0 1 15,0-1 1-15,0 1-1 0,-1-3 0 0,1 1 0 16,-1-1 1-16,1 1-2 0,-1-3 2 16,0 1-2-16,4 2-1 0,-3-1 1 15,2 1 0-15,0-1 2 0,1 2 0 16,1 0 0-16,1-1-1 15,1 3 2 1,-1-1-2-16,3-1 0 0,2-1 1 0,1 2-1 16,-1-2 0-16,-2 0 0 0,-2-2-1 15,-2 2 1-15,0-1 0 0,-1-1 0 16,0 2 0-16,0-3 1 0,-1 2-1 16,0 0 1-16,-1-1 0 0,-2-1-2 15,1 0 2-15,0 1-1 0,-1-1-1 16,2 2 1-16,2-1-1 0,-4-1 0 15,1 2 0-15,0-2 1 0,0 1 0 16,1-1-1-16,0 2 1 0,-2-2-1 0,0 0-2 16,0 0 0-16,0 0-2 15,0 0 0-15,-1 1 1 0,0-1 2 16,-1 0 2-16,1 0 3 0,0 0-1 16,-6 1 0-16,6 1-1 0,-3-2 0 0,0 0 0 15,-1 3 2-15,-2-2-2 0,-2 1 0 16,-4-1-1-16,-4 1 0 0,-2 0 0 15,-4-2 2-15,-3 0-1 0,-2-6 1 16,-3 1 0-16,-3-4-1 0,2 0-1 16,0-1 0-16,0-4-1 0,1 1 0 0,3-1 0 15,-6-1 0-15,1 2 0 0,-1 2 1 16,-1-2-1-16,5 2 1 0,2 0 0 16,4-1-1-16,1-1 1 0,4-1-1 15,-2-2-3-15,2 0-2 0,0-2-1 16,1 3-1-16,5 1 1 0,2 3 1 15,3 2 1-15,1 0 1 0,1 0 1 16,2 1-1-16,2 5 1 0,2 3 2 16,0-2 2-16,0 1 0 0,0 0 0 15,0 0-6-15,-2 0-7 0,2 1 0 0,2-3-3 16,0 3 4-16,2 3 3 0,4-1-1 16,6 5-1-16,9 3 3 0,12 8 2 15,12 12 1-15,15 7 1 0,5 5 1 16,4 2 0-16,-2-5 1 0,-8 4 2 0,-1-4-2 15,-2 2 1-15,6-4 1 0,-1-3-2 16,-3-4 0-16,-9-8 1 0,-13-8-1 16,-14-3 2-16,-9-7-1 0,-6 1 0 15,-8-5 2-15,0 0 4 0,0 0 5 16,1 0 1-16,0 0-1 0,-2 0-5 16,-5-5-7-16,-4 1 0 0,-7-4-4 0,-11-6 3 15,-13-6 1-15,-13-7 0 16,-9-6 2-16,-2-4-1 0,4-4-1 0,2 2 1 15,5-1-1-15,5 7 0 16,0 0 0-16,-1 1 0 0,0 2-1 0,0-1 1 16,6 2 0-16,11 3 0 0,5 5 1 15,4 3-1-15,5 5 1 0,3 1 0 16,2 4-1-16,5 1 0 0,3 3 1 16,1 2-1-16,4 2 0 0,-1-2-1 15,1 1-5-15,-3-1-3 0,3 2-6 0,1 0-5 16,1 1 3-16,-1 0 2 0,4 2 4 15,0 2 6-15,3 4 2 0,8 6 1 16,5 4 2-16,8 8 0 0,10 2 0 16,7 4 0-16,9 5 1 0,6-4-1 15,-6 0 1-15,-3-1 2 0,-2-3-2 0,-6-2 1 16,5-1 2-16,-7-5-3 0,-10-2 1 16,-4-8 1-16,-12-3-1 0,-3-4 0 15,-4-2 1-15,-4-2 0 0,-2 0 2 16,-3-1 0-16,-2-1 1 0,1 1 0 15,0-1 1-15,-3 0-4 0,-2-1-3 16,-4-6 0-16,-8-7-3 0,-13-6 2 16,-6-11 3-16,-9-7-1 0,-6-4 0 15,6-2-1-15,-1 1 0 0,0-3 0 16,-2 6 0-16,-1 1 1 0,1 2 0 16,8 7 1-16,10 2-2 0,5 4 0 15,9 7 0-15,5 5 0 0,4 8 0 16,5 1 1-16,3 4-1 0,0 0-4 0,0 0-1 15,3 2-6-15,-1-1 1 0,1 1 3 16,2 0-1-16,6 6 2 0,8 6 2 16,13 8 0-16,15 9 2 0,12 7 2 15,5 3-2-15,-3 4 2 0,-1 1 0 0,-5 0 0 16,6 4 0-16,5-1 0 0,2 2 1 16,4-4 0-16,-10-7 0 0,-13-7-1 15,-12-7 0-15,-12-9 2 16,-6 1-2-16,-3-4 1 0,-1 1 0 0,-8-6-1 15,-2-4 1-15,-2-1 1 0,-4-4-3 16,1 0-3-16,0 0-4 0,0 0 0 0,0 0 5 16,-2 2 3-16,-4 0 4 0,-3 1-1 15,-3-1 1-15,-5 0 0 0,-3 1 2 16,-4 0 1-16,-7-1-3 16,-10 1 0-16,-3-2-2 0,-8 2-1 0,6 0 0 15,0 3-1-15,2 1 1 0,2 6-1 16,-5-2 1-16,5 3-1 0,-1 1 0 15,0 1 1-15,-2 1-1 0,-5 1 0 16,-5 0 1-16,1-1-1 0,3 4 1 16,7-1 0-16,7-1-1 0,4-1 0 15,5-2 0-15,4-3 0 0,5 1 0 0,2-2 0 16,2-2 0-16,6-1 1 0,0-3 0 16,4-1-1-16,1-4 2 0,0 1 0 15,4-2 1-15,0 0-1 0,0 0-1 16,0 0 0-16,0 0 5 0,0 0 6 15,1 0 6-15,2-2-2 0,8-2-3 0,5-1-8 16,13-4-5-16,9-5 2 0,8 0-2 16,2-1 1-16,5 0 1 0,3 0-2 15,2-1 3-15,0-1-1 0,-4-1 1 16,-9 0 0-16,-3-2 1 0,-4 1 1 16,-6 1 5-16,-4 2 7 0,-6 3 5 15,-4 1 3-15,-1 1-4 0,1 1-6 16,-4 1-4-16,-4 1-4 0,-3 3-1 15,-3-1 1-15,-2 1 0 0,-1 3 0 16,-1 2-1-16,0 0-2 0,0 0-4 16,0 0-4-16,0 0-3 0,0 0-6 0,-4 0-1 15,2 2 1-15,-4 0-3 16,-6 3 7-16,-11 1 4 0,-7 5 1 0,-8 5 4 16,-3 2 0-16,-1 3 0 0,-4 2 0 15,-6 1 0-15,-9 0 0 16,-2 3-1-16,5 0-4 0,4-2-7 0,7 1-5 0,7-1-2 15,5-2 3-15,4 0 5 0,2-3 5 16,7 0 2-16,-3-2 2 0,5-3 2 16,4 1-1-16,-2-3 1 0,2-2 0 15,2-4 0-15,2-2 0 0,6-3 0 16,2 0 1-16,4-2 0 0,0 0 4 16,-1 0-2-16,0 0-2 0,0 0-1 0,1 0-11 15,-1 0-1-15,5-1 3 16,1-4-5-16,4 0 8 0,2-6-2 0,11-5 5 15,7-4-8-15,-1-5-15 16,6 3-14-16,-2-7-13 0,2 4-7 16,5-3-4-16,1-4-11 0,5-2 728 0,5-4-490 15</inkml:trace>
  <inkml:trace contextRef="#ctx0" brushRef="#br0" timeOffset="159374.19">27429 8031 1249 0,'0'25'76'0,"-1"-19"-137"15,2 22-62-15,-9-79 135 16,4 49-41-16,0 2 5 0,-1 1 3 16,-1 0 7-16,-1 1 9 0,-1-2 8 15,-1 1 4-15,-4-1 9 0,-5 2 5 0,-6-2 6 16,-5 2 5-16,-4-2-3 16,-8 0-3-16,-12 0-6 15,-9 2-5-15,-6-1-2 0,-5 3-3 0,5 1-1 16,0 0-4-16,-6 0 0 0,-12 1-2 15,-6-3-1-15,-3-1-1 0,-2-3 2 0,12-2-2 16,-8-4 0-16,-7-1 1 0,-3 1-2 0,3 0 1 16,13-1 1-16,8 3-2 15,6 3 2-15,-5 1 5 0,-1 2 0 0,5 5 0 16,5-2 0-16,17 2-5 0,8 2-1 16,9 0 2-16,8 0-3 0,6-1 1 15,5 0-1-15,5 0-1 0,5-3-1 16,3-1 0-16,3-3-3 0,0 0 1 15,-1 2 4-15,3-1 4 0,5 0 7 0,7-1 5 16,12 0-5-16,14-1-1 0,18 0-2 16,17 1-6-16,14-4 0 0,3 3 0 31,2-1-1-31,-5-2 1 0,3 0 1 0,15 1-1 16,8 1-1-16,8 0 0 0,-3 1 0 0,-2 0-1 0,-4 0 1 15,-7-1-1-15,-10-1 1 0,-12-2 1 16,-10-3-1-16,6-1 0 0,5 0-5 15,-7 0 10 1,-7 0 3-16,-15 2 7 0,-9 0 7 0,-10 0-11 0,-1 0-2 16,-2 3-7-16,-8-1-3 0,-6 3 2 0,-9 0-1 15,-6 1 2-15,-4 1 1 0,-1 0-1 16,-1 0 5-16,0 0 0 0,0 0 7 16,0 0 1-16,-1 0-7 0,-5 1-3 0,-6-1-7 15,-9 3-2-15,-12 2 1 0,-14-2 5 16,-4 0 2-16,-9-2-1 15,-18 1 1 1,-8-2-1-16,-8 0-2 0,-4-2 0 16,8 2-1-16,-9 0-1 0,-7 0 1 15,-8 2 1-15,-2-1-2 0,5 3 1 16,-9 1 1-16,0 0-2 0,-3 2 0 0,6 1 1 16,-4-3-1-16,-2 3 0 0,-3 0 2 15,-2-2 1-15,4-1 5 0,-1 0 2 16,-2-4 0-16,2 0 0 15,4 0-1-15,-4-2 0 0,0 0 0 0,5-2-1 16,8 2-4-16,7-2 0 0,3 2 0 16,-1 0 1-16,5 1 4 0,14 0 1 15,17 0-2-15,6 1-2 0,6 1-2 16,1 1-1-16,3-1-2 0,10-1 1 16,9 1-2-16,16 1 1 0,9-2 2 0,7-1-2 15,0 0-2-15,0 0-5 0,1-1-1 16,3-1 0-16,9 0 4 0,14-2 4 15,21-4 1-15,15-1 0 0,8-4-1 16,5 3-1-16,-3 4 1 0,5-1-1 16,11 1 0-16,5 1 0 0,6-2 0 0,5 1 0 15,1 3 1-15,15 1-2 0,6 1-6 16,-6 1-1-16,2 0-7 0,-6 0 0 16,0 0-2-16,0-2-8 0,-4-1 1 15,-10 1 4-15,-2-2 5 0,-3 1 9 16,-10-1 6-16,-12-2-1 0,-15-2 1 15,-8 0 0-15,-4 0 0 0,-6 2 0 16,-4 0 1-16,-6 2-1 0,-9 0 1 16,-7 0 1-16,-6 3 0 0,-8-1 2 15,-3 2 1-15,0 0-2 0,0 0 6 0,-3 2-1 16,-3-1-3-16,-7 1 1 16,-11 5-6-16,-15 2 1 0,-9 3 7 0,-10 3 4 15,-6-1 1-15,-3 0-1 0,-20-1-3 16,-11 1-1-16,-7-1 3 0,-2-1 0 15,5 1-2-15,-9-3-1 0,-5 0-1 16,-2-1 1-16,4-3 0 0,0 1 0 0,-2-1-1 16,-5 1 2-16,4-2 1 0,9 2-1 15,-8-1-1-15,3-1 4 0,-3 1 0 16,6-1 2-16,13-1-1 0,-11 2-6 16,5 0-1-16,0 1-2 0,5 0-1 15,22-2 0-15,-7 1 2 0,-2-3 4 16,3 1 4-16,3-1 2 0,12-1-1 15,13 2-2-15,8-3-4 0,12 0-3 16,7 0 0-16,10 0-2 0,7 0-1 16,3 1 0-16,6-2 2 0,0 0 0 15,-1 0-5-15,2 0-5 0,-1-3-5 16,5 1-2-16,2 0 1 0,7-6 3 0,15-1 4 16,17-5 3-16,11-2 1 0,16 1 0 15,9 4 1-15,2-4 0 0,0 1 3 16,-2 1-10-16,-1-1-10 0,0-1-7 15,14 0-8-15,6 2 5 0,-3-1 1 0,3 3 2 16,-9 1 1-16,1 2 5 0,3 4 4 16,-8-1 3-16,-9 3 2 0,-18 1 4 15,-13 0 0-15,-8 1 2 0,-4 0 3 16,-9 1-2-16,-6 0 1 0,-9 0-1 16,-7 0-3-16,-2-1-2 0,-2 0-2 15,0 1-1-15,0 1 1 0,-4 2 5 0,-6 1 3 16,-10 2 0-16,-12 4 6 0,-9 1 5 15,-7 1 5-15,-11-1 6 0,-15-1-4 16,-12-1-1-16,-7-1-1 0,-1-2-2 16,10-2 2-16,-1-1-2 0,-13 1-3 15,3-1 0-15,-3 0 1 0,7 1-2 16,14-1 0-16,-2 1 0 0,-7-1-3 16,1 3 1-16,-2-3 0 0,8 1-2 15,13 0-2-15,10-2 0 0,10 0-2 16,9-1 0-16,5 1 2 0,6 0-2 15,2-3 1-15,8 2 1 0,10-1-1 16,2 0 1-16,4-1-2 0,0 0-8 0,1 0-8 16,1-1-1-16,8 1-4 0,12-2 10 15,15-5 6-15,20-2 2 0,20-2 2 16,14 0 2-16,17 0-1 0,4-1 0 16,-8 0 1-16,-6 0-1 0,-16 2 0 0,0-1-5 15,2 4-4-15,-7 1 1 0,-8 3-1 16,-17 1 6-16,-19 4 2 0,-13 0 0 15,-9-1 0-15,-5 0-2 0,-5-1-4 16,0 0-6-16,0 2-1 0,-4 3 4 16,-5-2 3-16,-9 7 6 0,-11 3 2 15,-16 5 4-15,-23 2 2 0,-7-2 1 16,-11-5 1-16,2-1-3 0,12-2-2 16,0-4-2-16,1-1-1 0,-2-1 0 15,0 1-1-15,10-3 0 0,10 1 0 0,13 1-1 16,11-1-4-16,4-1-5 0,8 0-11 15,8 0-12-15,6-2-26 0,2 0-28 16,0 0-10-16,0-4 5 0,9 2 44 16</inkml:trace>
  <inkml:trace contextRef="#ctx0" brushRef="#br0" timeOffset="164530.07">22470 4495 708 0,'0'12'14'0,"-3"2"-15"16,0 1-2-16,2-4 4 0,1-3 1 0,2-1 0 0,0-2 0 15,-2-1-1-15,1 1 0 0,-5-1 1 16,4 0 1-16,0 1 4 0,0-3 14 16,3 5 7-16,-1-3 9 0,-1 3 4 15,2 0-8-15,-2-3-7 0,1 3-6 16,0-4-10-16,-2 1-5 0,0 0-3 0,2 2-2 15,-1 0-1-15,0 1 0 0,0 3-2 16,-2 0 1-16,1 4 1 0,0 3 0 16,1 3 1-16,1 2-1 0,-2 4 1 15,-3 4-1-15,0 2 1 0,1 5 0 0,-3 7 1 16,2 6 3-16,1 10 3 0,-3 5 1 16,2 6 0-16,-2 3-3 0,1 2-3 15,-1 7 1-15,3 6-2 0,2 7 1 16,3 8 1-16,1 4-1 0,-1 10 2 15,2 8-2-15,-3 10 0 0,2 7 1 16,2 10-1-16,1 4 1 0,-2 6-2 16,4 9 1-16,-1 0 0 0,1 5-1 15,0 12 2-15,0-5-2 0,0 8 0 16,2 8 1-16,3-2-2 0,4 5-3 0,2 7-6 16,2-4-1-16,1 2-1 0,3-4 13 15,-3-13 27-15,-1-1 19 0,-4-18 8 16,-7 3-11-16,-6 7-18 0,-3-5-27 15,-4 15-12-15,-6 7-7 0,-4 0-2 0,-1 10 7 16,-4-8 12-16,1-3 8 16,1 4 2-16,-1-14-3 0,-1 9-6 0,2 3-12 15,2-8-5-15,-2 14-4 0,3-5-16 16,0 1 4-16,5 8 2 0,1-9 2 16,4 8 13-16,0-10 5 0,-3-2 12 15,1 2 14-15,-1-17 7 0,1-4 9 0,0-4 0 16,1-15 0-16,-2-8-7 0,1-2-4 15,0-12-5-15,1-8-13 0,-1-4 1 16,2-9-4-16,-4-3-10 0,-2-3-5 16,-1-3-8-16,-2-12-18 0,-2-10-20 15,0-7 35-15</inkml:trace>
  <inkml:trace contextRef="#ctx0" brushRef="#br0" timeOffset="165341.48">21662 4656 1022 0,'23'69'25'0,"-5"-7"-19"0,-2 9-4 16,-6-7-1 0,-1 1 0-16,-3-1-1 0,1 2 0 15,0 1 1-15,-2 4 0 0,3 5 0 16,2 7 0-16,3 7-1 0,1 5 2 15,1 9 1-15,0 3-1 0,1 8 1 0,0 11-2 16,4 10 0-16,2 9 5 0,-2 8 7 16,0 6 3-16,-2 11 2 0,-1 16-3 15,-4 8-7-15,-1 22-4 0,-2 13-1 16,-1 17-1-16,-6 14 0 0,-1 15 0 0,-4 9 0 16,-5 8 0-16,3 0-1 0,-4 7 1 15,6-3-1-15,1-4 0 0,3 11 1 16,6-6-1-16,0 10 2 0,4 1-1 15,-1 6 0-15,5 5 0 0,1-8 0 16,2 8-2-16,3-16 24 0,-3-7 33 16,1-20 33-16,-6-25 23 0,-4-20-13 0,-5-29-28 15,-4-15-31-15,-3-21-20 16,-5-13-8-16,-5-7-19 0,-8-4-25 0,-8 1-35 16,-8-2-40-16,-6 3-17 0,-8-5-8 15,-5-9 4-15,-6-17 19 0,-1-20 27 16,3-26-84-16,11-25 116 0</inkml:trace>
  <inkml:trace contextRef="#ctx0" brushRef="#br0" timeOffset="166079.29">21079 4229 1452 0,'0'0'21'16,"2"0"-38"-16,-2 1-50 0,0 4-24 15,0 2 20-15,-2 5 27 0,1 8 25 16,-1 6 13-16,0 4 5 0,2 4 1 0,-1 5 2 16,-2 5 2-16,1 7 5 0,0 6-1 15,1 6 0-15,0 5 0 16,0 10-2-16,1 6 0 0,0 13 2 0,0 6-3 16,0 10-1-16,0 11-1 0,0 10 0 15,0 15 1-15,1 12-1 0,1 12 1 0,2 9-1 31,4 12 0-31,1 15 1 0,3 6-1 0,3 17 1 0,3 0-2 0,5 12 5 16,0 7 8 0,3 4 1-16,2 8 6 0,6 8 1 0,3 2 0 0,-1 5 4 15,-1-2 5-15,-7-4-1 0,-6-6 7 16,-4-11 2-16,-4-6-7 0,-9-10-4 16,-1-5-13-16,-7-8-10 15,-6 7 3-15,-3 0-2 0,-6 10-2 0,-1-1-2 16,-3-5-2-16,-2-2 1 0,-2 0 0 15,-1 2 1-15,1 0-2 0,2 7 1 16,2 0 0-16,2 0-1 0,2-8 0 0,0-8-1 16,2-20 15-16,1-22 4 0,1-19 7 15,3-26 0 1,0-22-16-16,1-17-2 0,3-19-8 0,-1-18 3 0,0-10-13 0,-1-5-26 16,0-6-41-16,0 5-3 0,-2-2 31 15</inkml:trace>
  <inkml:trace contextRef="#ctx0" brushRef="#br0" timeOffset="176337.38">21112 8153 752 0,'0'0'26'16,"-1"0"7"-16,1 0 6 0,0 1 10 0,-1-1 11 16,1 0-3-16,0-1-4 0,0-2 1 15,0 3 1-15,1 0-2 0,-1 0-7 16,0 0-11-16,1 0-5 0,-1 0-5 15,0 0-3-15,1 0-6 0,0-1-7 16,2-3-3 0,-1 0-2-16,-1 1 0 0,1-2 4 0,2 3 2 0,-2-1 3 15,0 1 4-15,0-1-1 0,1 1 0 16,0 0-1-16,0 2-6 0,2-2-2 16,0-1-4-16,1 3-6 0,1-2-3 15,1 2-2-15,1 1-1 0,2 3 3 0,0 1 4 16,0 1 1-16,2 2 1 15,-2 0 0-15,2-1 0 0,0 0-1 0,-1-2 1 16,-4 4-3-16,0-5-1 0,-5 1 0 16,-3-3-3-16,1-2-2 0,-1 0 1 15,0 0-3-15,0 0 0 0,0 1 2 0,0-1-1 16,-5 1 4-16,-3-3 2 0,-3-3 2 16,-4-1 2-16,0-1 2 0,1-4-2 15,0-2 2 1,1 1 0-16,2-2-1 0,-2 1 1 0,2-1 0 0,0 2-1 0,0-1 1 15,0 3 2-15,4-1 3 0,1 2 3 16,3 4 5-16,1-1 3 0,2 6 1 16,0-1 1-16,0 0-6 0,3-2-2 31,0 1-1-31,4 0 0 0,4 1 1 0,4 1-1 16,4-1-7-16,0 2-5 0,3 4-3 0,4 1 1 0,-1 4 1 15,3 3 2 1,-8-4-2-16,-4 2 1 0,-5 0-7 0,-3 0-3 0,0 2-2 15,-4-1-4 1,1 3 5-16,-6-7 1 0,-6 4 0 0,-4 0 1 0,-8-2 4 16,-3 3 1-16,-4-4 4 0,2-5 2 15,-1 1 1-15,3-5 0 16,-1 2 2-16,-1-3 1 0,2-5-1 0,0 2 1 16,2-3 1-1,5 0-2-15,2 1 1 0,6 0 2 16,2 1 4-16,3 2 8 0,2 3 7 0,0-1 6 15,0 1 2-15,0-1 0 0,1-4-4 16,1 3-3-16,3-2-1 0,0 0-5 16,3-1-5-16,2 0-6 0,1 2-6 15,3-2-4-15,1 3 0 0,0 1-3 16,0 0 0-16,-3 1 1 0,1 2-3 0,-3 0 0 16,0 3-1-16,-2 0 0 0,0 0 2 15,-1 2 1-15,0 2-4 0,0-2-6 16,-2 1-2-16,-1-1-5 0,-1 0 3 15,-1-6 3-15,-2-1 2 0,0 0-1 16,0 0-5-16,0 1-1 0,-1-1 0 0,-3 1 3 16,2-1 5-16,-4-1 6 15,0-1 3-15,0-3 1 0,-3 1 2 16,1-4 1-16,0-1-1 0,2 0 3 0,1 1 2 16,1 1 1-16,3 3 5 0,1 1 5 15,0-1 2-15,2 1 3 16,1-4-2-16,2 3 0 0,1-1-1 0,1 3-2 15,2-4-5-15,1 1-7 0,3 2-3 16,2 1-3-16,2 2 1 0,4 0 0 0,-3 3 0 16,1 1 1-16,0 0 1 0,-6 2-2 15,-1 2-1-15,-2-1 0 0,-3 0-13 16,-2 1-4-16,0-1-3 0,-5-1-6 16,-1 0 7-16,-3-1 5 0,-1 2 2 0,0-1 5 15,-2 1 4-15,-3 0-1 16,-1 0 3-16,-5-3 1 0,-2-3 0 0,0 0-1 15,-3-2 1-15,0-1-2 0,1-3 1 16,-1 0-2-16,2-6-1 0,2 2 1 0,2 0 1 16,1 2 2-16,5 1 1 15,1 1 5-15,5 1 8 0,3 3 9 0,0 0 11 16,0 0 4-16,0 0-5 0,0 1-9 16,0 0-9-16,5-2-4 0,0 0-1 15,3-1-1-15,2 1-8 0,4-3-6 16,-1 2-3-16,1 2 2 0,-1 1 4 15,-3 0 3-15,0 0 2 0,0 0-1 16,-3 0-2-16,-1 0-3 0,-2 0 0 16,-2 1-1-16,0 1-4 0,-1 0-7 15,-1 2-6-15,-1-1-4 0,-1 3 3 16,-1 1 7-16,-4 0 4 0,-1 5 5 16,-3 0 1-16,0-2 1 0,1 0 3 15,-1-2-1-15,-1 0 1 0,-1-4 1 0,-1 0-1 16,1-2 0-16,-2-2 0 0,1 0-1 15,-1-2 1-15,2-4 1 0,1 3-1 0,5-5 4 16,1 2 7-16,3 3 8 0,3 2 16 16,-2-4 9-16,2 1 1 0,0 2-3 15,3-4-5-15,-1 3-10 0,4-1-8 16,-1-1-4-16,4-1-11 0,2-2-2 16,4 0-4-16,3-1-3 0,1 1-1 0,-1 3 1 15,-2-1-2 1,-3 3 2-16,-1 1 0 0,-1 0-2 0,0 2-2 0,0-1 0 15,2 1-1-15,-3 3 0 16,-1-1 0-16,-3-1 1 16,-2 1 3-16,-2-1-6 0,1 0-7 0,0 3-5 0,-3-1-6 15,-2 1 1-15,0 0 4 0,-3 1 4 16,1-1 4-16,1 2 4 0,-3-2 4 16,0 0 2-16,-5 0 2 0,0-1 5 15,1 0 1-15,1-3 0 0,-1 0 1 16,1 0 0-16,2-1 2 15,-1-3 2-15,-1 0 2 0,4 0 4 0,-1-1 6 0,2 1 3 16,1 1 8-16,2 0 6 0,0 0 6 16,1 1 2-16,0 2-5 0,1-4-4 15,2 0-9 1,0 2-4-16,1-4-3 0,3 4-5 0,0-2-3 0,2-1-8 0,1 1-3 16,2 0-2-16,4 1-2 0,1-1 4 15,0 2 2-15,0 2-1 0,-3 0 1 16,1 1-1-16,-4 2-4 0,0-1-3 15,-4 1 1-15,-2 1-1 0,0 1 1 16,-4 1-9-16,6 3-7 16,-4 0-2-16,-1 3-1 0,-1 5 8 0,-7 0 4 15,-1 1 5-15,-1 0-1 0,-5-2 1 16,-3-1 2-16,-3-2-1 0,-2-2 1 16,1-2 5-16,-1-4 0 0,4 2 2 15,2-5 1-15,0 0 0 0,1-2 1 0,-1-3 1 16,1-1-1-16,4 2 4 15,1-3 4-15,4 3 5 0,1-2 6 0,3 1 9 16,1 3 2-16,0 0 5 16,-1-4-1-16,2 1-9 0,0-3-2 0,4 0-6 0,1 0-5 15,1-1-2-15,5-5-3 0,1 0-6 16,1-2-2-16,-2 1 1 0,1 1-1 16,-1 3 3-16,-2 0 1 0,1 4-3 15,1 1-1 1,-2 1-3-16,3 2-6 0,-3 1-3 0,-1-1-4 0,-1 1-2 0,1 1-1 15,-4 2 2-15,4 1 2 0,-2 1-6 16,-2 0-11-16,-2 2-9 0,-3 0-7 16,-3-2 2-16,-1 2 17 0,-3-1 6 15,0-2 11-15,-2-1 6 0,-3 1 1 16,1-2 5-16,-3-2 2 16,-2-1 1-16,0-5 0 15,-1 2-2-15,2-5 0 16,0-2-1-16,-1 1-1 0,2-3 1 15,3 2 1-15,4 1 2 0,1 1 7 16,4 3 7-16,1 3 9 0,1 3 4 16,0 0 6-16,1-2-6 0,2 0-1 15,-1 2-2-15,0 0-9 0,0 0-5 0,1 2-8 16,2 0-6-16,0-1-6 0,2 2 0 16,0 0-2-16,-2 1-9 0,1-1-11 15,-3 1-18-15,1-1-16 0,-4-3-4 0,1 0-5 16,-1 0 0-16,0 0 727 0,0 0-490 15</inkml:trace>
  <inkml:trace contextRef="#ctx0" brushRef="#br0" timeOffset="201114.65">5270 11586 1134 0,'2'2'274'0,"-3"-1"-120"16,2 1-132-16,-9-2-21 0,3 0-1 16,-2 3 1-16,-5 0 2 0,-8 2 2 15,-9-2 1-15,-10-2 0 0,-8 0 6 16,-12-2 2-16,-8-1-2 0,-6-4-1 15,-6-1-4-15,1 0-4 0,1-2 0 16,0 0 1-16,2 0-2 0,0 1 1 0,4 2 0 16,4 3 0-16,10 2 1 15,10 1 0-15,11 2-2 0,7 4-2 16,6 1-2-16,8 0-8 0,4 2-2 0,1 3-15 16,7 3-2-1,3 10 4-15,3 12 2 0,11 16 19 16,3 11 4-16,6 9 1 0,3 6 1 15,-1 0-3-15,-2 3 2 0,-2 7 0 0,-3 5 1 0,-2 9-1 16,-2 6 0-16,-1-2 0 0,1-4 4 16,-1-14 3-16,0-12 4 0,-3-12 1 0,-2-1-2 15,-2-4-6-15,0-3-2 16,-2-4-1-16,2-10 0 0,-1-4 0 16,0-9-1-16,0-5 0 0,-1-5 0 15,0-6-1-15,-1-1-3 0,-1-4-6 0,0-4-8 16,0 0-18-16,-2-5-22 0,0 0-30 0,0 0-136 15,-3-7 136-15</inkml:trace>
  <inkml:trace contextRef="#ctx0" brushRef="#br0" timeOffset="201432.02">4964 12324 1275 0,'48'38'341'15,"-33"-5"-131"1,43 20-152-16,-160-142-74 0,87 57 28 16,14 32-12-16,-5 0-11 0,-5 0-1 15,-7 2-1-15,-8 0 6 0,-3-2 5 16,-3-2 0-16,2-1 2 0,1 1 1 0,-2 0 2 15,2 2 0-15,-1 0 2 0,-2 0-1 16,0 0 0-16,0 0-1 0,2 0-2 16,4 2 1-16,3 1-5 0,0 2-11 15,3-1-8-15,3 0-15 0,3-2-12 0,2 0-9 16,1-1-11-16,3 2-9 0,4-1-7 16,3-2-8-16,1 1 744 0,0 0-491 15</inkml:trace>
  <inkml:trace contextRef="#ctx0" brushRef="#br0" timeOffset="202123.63">5723 12743 1090 0,'1'0'384'0,"0"-7"-199"16,-1 1-138-16,-1 0-47 0,-4-11 5 16,1-1-1-16,-3-4 0 0,-4-3-2 15,-4-3-1-15,-5-1-1 0,-1 3-1 16,-2-1 1-16,2 4 0 0,0 4 0 0,1-1 3 15,-1 7 1-15,-5 1 1 0,1 2-1 16,-4 7-1-16,-1 0-4 0,2 4-10 16,-1 8-16-16,-1 3-11 0,-1 9-14 15,1 10-11-15,-1 10-7 0,4 12-20 16,4 3-2-16,-1 3-14 0,10-2 4 16,7-7 24-16,11-2 19 0,11-2 29 15,5-5 22-15,0 0 17 0,1-2 22 16,-3-7 18-16,-2-6 8 0,2-8-3 15,3-5-8-15,-1-4-9 0,-1-4-3 16,0-4 0-16,1-3-3 0,3-7-5 16,5-5-4-16,2-6-9 0,-1-5-5 0,3-5 1 15,-6-6 0-15,-3-2 5 0,-4-2 3 16,-4-6 1-16,1-1 0 0,-5 1-2 16,2-3-2-16,-2 1-2 0,-3 1 0 0,-1 2-4 15,-1 8-2-15,-2 8-1 0,2 11-2 16,-4 6 15-16,-2 11 11 15,0 0 8-15,0 0-1 0,0 1-12 0,0 0-18 16,1 6-17-16,3 9-10 0,-2 13-10 16,5 13 5-16,0 11 7 0,2 0 10 15,4-3 11-15,1-4 5 0,3-4 1 0,3 2 0 16,3-2-5-16,-2 2-3 0,-2-1 5 16,-2-4 5-16,-2-5 0 0,-3-7 3 15,-3-8-6-15,-2-5-6 16,-4-5 3-16,-1-3-4 0,1-1-16 0,-3-4-23 15,0 0-33-15,0-2-26 0,1-4-12 16,4-10 26-16,4-12 42 0</inkml:trace>
  <inkml:trace contextRef="#ctx0" brushRef="#br0" timeOffset="202422.75">6170 11748 1735 0,'-2'36'34'0,"-1"4"-28"16,2 14-14-16,2 7 0 0,1-1 8 16,6 1 0-16,1 3 0 0,-2 2 0 15,3 3-1-15,-3 3 1 0,-1 2 0 16,1 2 0-16,3 3 1 0,0 3-2 15,4 8-8-15,3-1 1 0,2 5-2 16,1-2 7-16,1-13 12 0,-2-17 2 16,-4-19 1-16,-5-15-1 0,-2-9-14 15,-2-4-18-15,-2-4-26 0,0-5-27 0,-1-3-29 16,0-6 704-16,4-13-456 0</inkml:trace>
  <inkml:trace contextRef="#ctx0" brushRef="#br0" timeOffset="202945.43">7414 12266 1519 0,'1'23'179'16,"55"110"-238"-16,-210-271 59 15,105 114-3-15,3 22 2 0,-6-2-2 16,-6 4 0-16,-4-1-3 0,0 4-5 16,4-1-2-16,7 3-1 0,10 1-3 15,1 0-1-15,9 3-3 0,5 0-4 16,5 2-4 0,9 0-4-16,1 0-5 0,6 1 2 0,4-2 10 0,3 1 19 15,8 1 14-15,6 3 8 0,7-1 0 0,9 6-6 16,5 1-3-1,8 1 0-15,6 5 0 0,8 2 1 0,5 3 3 16,2 1 0-16,-1 2 1 0,-5 3-3 0,-1-1-1 16,-3 2-1-16,-3-1 6 15,-4-4 14-15,-6-1 9 0,-7-2-2 0,-8-6-6 16,-6-1-12-16,-12 0-10 0,-7-1-5 16,-6 4-4-16,-12 1-4 0,-14 2 0 0,-7 0 4 15,-9-3 2-15,-8-3 2 0,1-7 2 16,-8-4 2-16,4-10 1 0,-1-5 0 15,-6-6-3 1,-2-5-2-16,-3-5-3 0,4-4-9 0,13-2-14 0,6-3-15 16,8 1-9-16,11-1 0 0,5 2 8 0,11 4 6 15,7 3 4-15,5 3-2 0,11 0-1 16,7-1-8-16,11-4 497 0,10 2-336 16</inkml:trace>
  <inkml:trace contextRef="#ctx0" brushRef="#br0" timeOffset="203660.11">7784 12780 1282 0,'3'0'65'0,"-2"0"26"0,2 0-51 0,-3 0-17 15,1 0 7-15,3 1 7 16,-2-1-3-16,1-1-3 0,2-1-2 15,1-3 2-15,0-1-2 0,7-3-3 0,0-1-5 16,3-3-8-16,2-3-3 0,-1-2-2 16,5-3 0-16,3-4 0 0,-2 2-1 15,4-4-3-15,-2 0 0 0,2 0-1 16,2-3-1-16,2 2-1 0,-4-3 1 16,0-1-2-16,-5 6 1 0,-2-3-1 0,-5 2-2 15,-2 1-3-15,-3-3-5 0,-2 2-6 16,1 2-2-16,-5-1-1 0,-1 3-1 15,-2-1 2-15,-1 3 0 0,0 3 1 16,-2 5 6-16,1 3 4 0,-2 5 4 16,1 0 2-16,-5 3 0 0,2 0-3 15,-3 0-5-15,-3 2-2 0,-5 4-2 0,-10 5 2 16,-5-1 3-16,-11 10 1 0,0 3 2 16,-6 6 1-16,0 7-1 0,1 5-2 15,-1 4 0-15,2 4-4 0,6-1-3 16,9-2-6-16,9 1-3 0,8-1 2 15,4-1 5-15,7-2 11 0,3 1 5 0,2-4 6 16,7 0 7-16,2-3 0 0,10 3 2 16,8-1-2-16,6 1 0 0,6-1 7 15,4-1 10-15,-1-6 9 0,4-1 7 16,1-4 0-16,-4-7-3 0,0-3-6 16,-5-6-9-16,-4-5-7 15,-2-4-8-15,3-2-7 0,0-5-3 0,4-2-2 16,-1-5 0-16,-5-2 1 0,-1 0 3 15,-3 0 0-15,-1 3 2 0,-1 2-1 16,-2-2-3-16,-2 3 0 0,-2 0-2 0,-2 0 0 16,-4 2 0-16,-5 2 1 0,-3 4 0 15,-5 2 1-15,-3 0 1 0,0 0 1 0,-1-1-2 16,0 0-3-16,0 0-1 0,-1-1-4 16,1 2 3-16,2 0-6 0,-2 2-5 15,0-2-8-15,1 0-6 0,-1 0 3 16,-1 1 5-16,1-1 6 0,-2 1 3 15,2 1 1-15,0-2-1 0,-1 3-4 16,-2-1-8-16,7 0-8 0,-4-2-12 16,0 0-15-16,0-2-13 0,0 2-12 15,0 0-9-15,-1 0 469 0,-3-2-292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28:45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14719 5108 674 0,'0'3'169'0,"-6"-5"-150"16,1 2-73-16,9-3 46 16,-4 6 29-16,-4 0 2 0,-5-1 1 0,-5 1 2 15,-5-2-2-15,-7-1-2 0,-6 0 0 16,-7-1-3-16,-4-4-4 0,-7-2-3 16,-3-1-2-16,-1 3-1 0,-6-2 2 0,4 3 1 15,-1-1 0-15,-3 1 4 0,-4-2 2 16,-6 1-3-16,-7 3-1 0,-7 0-6 15,3 3 1-15,0 0 3 0,0 3 2 16,-6 0-1-16,-13-1-3 0,0 3-4 16,-2 1-2-16,7-3-2 0,7 1 1 15,-5-3-2-15,3 1 0 0,4-3 1 0,14 3-1 16,15 1 3-16,10 0 6 16,7 0 1-16,5-3 1 0,7-1-1 15,7 1-7-15,9 0-2 0,3 1 0 16,6-2-2-16,1 0 3 0,2-2 3 15,0 2 6-15,0 0 3 0,1 0-3 0,6-2-3 16,2-2-7-16,9-2-7 0,15 0-13 16,11 1-7-16,18-2-2 0,17 6 4 15,11 0 11-15,9 1 10 0,2 0 0 16,-3 2 1-16,-2 0 1 0,10 3 0 16,4 2-1-16,2-2 1 0,2 3 0 15,-7 1 0-15,4-1 0 0,-3 1-1 0,-6 0 1 16,-1 0 0-16,-11 1 0 0,4 1 0 15,0-1 0-15,-7-1 0 0,-2-1 1 16,-13-1 2-16,-12 2-1 0,-6-4 3 0,-9 1 1 16,-9 1 0-16,-12-5 2 0,-12-1 7 15,-5 0 1-15,-7-1-1 0,0 0-4 16,0 0-10-16,-7 3-1 0,-3-1 0 16,-8-1 1-16,-11 2 8 0,-11 1 3 15,-9-2-1-15,-12-1 0 0,-5-1-3 16,-17-3-4-16,-9-2 0 0,-9 0-1 15,-6-2-2-15,8 0 0 0,-14 1 0 16,-2 1-1-16,-4-4 1 0,1 1 0 16,10 1-1-16,-3 1 1 0,2-2 0 15,5 2 1-15,5-1-2 0,17 3 1 0,-2-1-1 16,-2 1 0-16,4 4 1 0,2-4-1 16,12 3 0-16,9 1 1 0,6 0-1 15,8 0 0-15,3 1 0 0,8 1 0 16,7 0-1-16,5-2 0 0,9 1-1 15,7 1-2-15,5-2-1 0,0 0 0 16,0 0 5-16,1 0 3 0,1 1 2 0,6-1 2 16,8 0-2-16,10-1-3 15,10-2 0-15,17-2 0 0,5 2-2 0,11-2 0 16,13 3 0-16,9-1 0 0,7 3 0 0,-1-4 0 16,0 2 0-16,-4 1 0 0,11 1 0 15,5 2 0-15,1 3 0 0,-1-3 0 16,-12 3 0-16,7-2 0 0,-1 1 0 15,-6 0 0-15,-5 0 0 0,-10 1 1 16,-8-1 0-16,2 2 0 0,-4-2 0 0,-6 1-1 16,-11-2 0-16,-14 0 4 15,-13-3 2-15,-12 0 1 0,-5 0 2 16,-4 0-2-16,0 0 3 0,-5 0-1 16,-1 0 5-16,0 0 3 15,0 0-1-15,0 0 2 0,0 0-5 0,-4 1-5 16,0-2-5-16,0 1-3 0,-2-2-2 0,-3 2 0 15,-7 2 2-15,-10-1-2 0,-9-2-2 16,-11-4-11-16,-3-2-20 0,-7-3-19 16,-8-4 702-16,1-4-486 0</inkml:trace>
  <inkml:trace contextRef="#ctx0" brushRef="#br0" timeOffset="4615.84">20499 5661 1556 0,'1'0'-18'0,"-2"0"-35"0,-4 0-17 16,-1 0 8-16,-1 0 52 0,3 0 9 15,-2-1 1-15,-1-4 2 0,-2-3 2 0,-1-2 3 16,-1-2 6-16,-3-1 1 0,4-4-1 16,-2-4 0-16,2-2-3 15,0-4 1-15,-4-3-1 0,-3-5-2 0,-3-5-2 16,-7-2-3-16,-2-3 0 0,-3-2-1 16,-2-2 0-16,1 0-1 0,2 3 0 15,1 2 0-15,1 1-1 0,1 0 1 0,-2 1 0 16,-1 1-1-16,0 1 0 15,-1 5 0-15,3 2 0 0,-1 3 0 0,5 5 0 16,2 4-2-16,0 3 1 0,4 3-1 0,0 4 0 16,1 0 0-16,2 4-1 0,3 1 0 15,3 4 3-15,1 1 0 0,0 1 2 32,-1 0 3-32,2 0 0 0,-2 1-1 0,1 3-1 0,-1 2 1 0,-1 3-2 15,-4 3-1-15,-5 5 3 0,-2 7-2 16,-4 4 2-1,1 6 0-15,-2 8-1 0,-3 5 1 0,0 7 2 0,0 5 0 16,1 0 2-16,2 5 0 16,-4-1-1-16,0 2-1 15,-3-1-1-15,-2-1-1 0,2-1 0 16,3-5-1-16,4 0-1 16,3-9 1-16,5-8-1 0,6-3 2 0,2-6 0 15,3-1 0-15,1-4 0 0,4-7-1 16,-1-3-1-16,2-5 1 0,1-4-2 15,0-2 1-15,1-1-2 0,0-4-2 16,0 2-8-16,0-2-11 0,0 0-8 16,1 0-9-16,5-4-6 0,3-1-7 0,10-10-5 15,13-7 31-15</inkml:trace>
  <inkml:trace contextRef="#ctx0" brushRef="#br0" timeOffset="5234.27">19503 4780 1589 0,'0'0'19'0,"0"2"-39"0,-2-2-5 16,1 0 7-16,0 1 12 0,1 1 4 15,-1 2 1-15,-1 2-1 0,-2 2 0 16,1 3 2-16,-1 4 0 0,-1 3 0 15,2 2 1-15,-3 5 0 0,2 2-1 16,-2 5 0-16,2 5 0 0,0 7 0 16,0 8 2-16,0 9-1 0,4 8 0 15,3 13 1-15,2 15-1 0,6 6 0 0,3 14 2 16,3 5-2-16,3 5 0 0,2 9 3 16,4 5-3-16,1 5 3 15,3 9-1-15,2 4 0 0,1 10 4 0,0 8 6 16,-2 2 3-16,-2 1 5 0,-8 6 1 15,-1-6-3-15,-5 6 1 0,3 6-2 0,-4 0-1 16,-5 6 1-16,2 4 1 0,-9 0-2 16,3 9 0-16,4 4-2 0,-2 0-2 15,3 9-1-15,-2 1-1 0,0 11-1 16,1 4-2-16,0 10-2 0,3 4-4 0,1-2 3 16,2-5 4-16,1-4 0 15,2-5 1-15,3 2-4 0,-3 8-5 0,-3 4 0 16,-4-1 0-16,-2 4 0 0,0-8 0 15,1-5 0-15,0-3-1 0,-1-4 0 16,0 1 0-16,-4 1 0 0,-2 2 1 16,-3 7 0-16,-3 5-1 0,-4 3 0 15,-1 5 1-15,-1-8-1 0,3-7 1 16,1-7 0-16,2-18 0 0,2-5 0 16,1-16 0-16,-2-15-1 0,2-8 1 15,0-18 0-15,3-19-1 16,0-11 7-16,0-16-12 0,2-10-3 0,-2-10 1 0,-3-18-6 15,3-21 17-15,-1-23-10 0,-1-14-40 16,0-11-67-16,0-4 519 0,0-4-339 16</inkml:trace>
  <inkml:trace contextRef="#ctx0" brushRef="#br0" timeOffset="6043.57">16778 16498 2397 0,'1'11'18'16,"-1"-4"-76"-16,0-3-45 0,0-3-8 0,0 1 26 31,1-2 28-31,1 0 27 0,-1 2 15 0,4-2 8 16,-1 1 2-16,1-1-4 0,4 0 0 15,1 0 0-15,7 0 10 0,5 0 6 16,6 0-1-16,13-1 3 0,9-3-9 0,22 3 0 16,9-2 1-16,3 2-2 15,4 1-1-15,5 0 2 0,17 0 0 0,8 0 0 16,10 2 1-16,1-1-1 0,8 1 0 16,8 2 1-16,4-1-1 0,12 3 0 15,-5-1 1-15,5 3-1 0,11 0 0 16,-3 1 2-16,1 2-1 0,15 1 0 0,-2-1 0 15,-2-1-1-15,18 1-1 0,-9-1 1 16,-3 2 0-16,13-2-1 0,-11-4 16 16,8 4 0-16,12-4 1 0,-4 1 2 15,23 2-17-15,-1 0 1 0,14-1 0 16,10 4-1-16,7 0 1 0,6 3-1 16,2 2-1-16,4 1 3 0,-2 2-2 0,4 2-1 15,2 3 2-15,0 1-2 0,-1 2 2 16,-2 0-1-16,-5-1 0 0,-5 1 0 15,-5 0-1-15,-5-1 0 0,2 0-4 16,4-1 8-16,0 0-2 0,2 1 0 16,-8-2 5-16,-7 3-7 0,-13 1 0 15,-3-1 0-15,-19 1 0 0,7-2 0 16,-19-1 0-16,-2-1 2 0,4-3-2 16,-22-4 2-16,2-1-2 0,-5-4 0 0,-22 1 0 15,-8-1 0-15,-5 2 1 16,-11-2-1-16,-4-1 1 0,-8 1-1 0,-10-3 0 15,-5 0 1-15,1 0-1 0,-4-2 0 16,-8 1 1-16,-15-1-1 0,-15 0-9 0,-5 0-4 16,-8-1-7-16,-5-2-11 0,-7 1-5 15,-5-4-14-15,-4-1-19 0,-2 0-20 16,-3-1-15-16,-2 0-19 0,-1-4 333 16,0-3-177-16</inkml:trace>
  <inkml:trace contextRef="#ctx0" brushRef="#br0" timeOffset="6540.13">30082 16581 1517 0,'1'0'125'0,"-1"46"-29"16,1 53-77-1,-3-211-20-15,2 78 2 0,0 34 0 16,0 1 0-16,1 1 1 0,0 0 1 16,3 0 0-16,2 2-3 0,6 3-1 0,10 2 0 15,10 5-2-15,19 9 2 0,11 5 0 16,6 6-1-16,4 4 1 15,-2 1 0-15,0 0 0 0,6 1 1 0,7 0 2 0,-2-2-2 16,-5-1 2-16,-10-3-1 0,-11-2 0 16,-8-3 1-16,-2-4-1 0,-5-1 1 15,-4 0-1-15,-4-4 0 0,-5 0-1 16,-6-4 6-16,-7-5 7 0,-6-3 5 16,-1 0 4-16,-5-5-10 0,-2 2-5 15,0-2-4 1,-1-1-2-16,-6 5 0 0,-2 6-6 0,-8 4-2 15,-5 9 0-15,-4 2 4 0,-6 2 3 0,0 1 1 0,-3 2 2 16,-5 1-2 0,-2 4-1-16,-2 4-2 0,-9 2-1 0,-6 4-7 15,-12 4-11-15,-2 4-16 0,2 4-23 16,6 6-24-16,6 2-20 0,1 4-195 16,2 1 191-16</inkml:trace>
  <inkml:trace contextRef="#ctx0" brushRef="#br0" timeOffset="7539.38">17482 7944 1422 0,'8'3'495'16,"2"3"-522"0,2 3-22-16,2 2 35 0,0 5 4 0,1 3 3 15,2 8 1-15,8 5 1 0,11 11 2 16,8 6 2-16,14 10 0 0,10 7 1 15,6 6 1-15,17 4-1 0,18 10 2 16,13 9-1-16,16 9 1 0,18 11 0 16,7 9-2-16,6 8 1 0,22 10-1 0,1 10 1 15,15 9 0-15,12 6 1 0,0 6-1 16,16 8 0-16,-6 2 1 0,11 7-2 16,-2 7 1-16,2 0 1 0,4 4-2 15,-1 2 0-15,5-5 1 0,0 9-1 0,6 3 1 16,7 5 1-16,5 8-2 0,5 4 2 15,5 12-1-15,5 2 0 0,3 9 0 16,6 7 1 0,-6 2-1-16,2 7 0 0,-4-6-1 0,-7-2 4 0,1 1 3 15,-8-3 0-15,-5-3 1 0,-5-2-6 16,-6-3-4-16,-6-4-5 0,-8-9 1 16,-9 0-3-16,-4-10 4 0,-21-2 2 15,3-8 1-15,-20-9 0 16,-10-4 1-16,-2-16 1 0,-22-14-1 0,-13-14 5 15,-13-19 2-15,-16-14 1 0,-9-16 2 16,-11-18-5-16,-16-15-2 0,-17-14 0 16,-14-11 0-16,-11-12-1 0,-5-11-1 15,-10-10-4-15,-6-7-17 0,-6-5-39 0,-2-2-33 16,-3-4-35-16,0 1 198 0,2 1-77 0</inkml:trace>
  <inkml:trace contextRef="#ctx0" brushRef="#br0" timeOffset="8813.01">31387 6504 1999 0,'2'3'35'15,"-1"-1"-42"-15,1 2-19 0,-3-4-10 16,1 4-2-16,0 1-2 0,-3 4 10 0,-4 3 15 16,-2 7 7-16,-2 4 2 0,-4 5 2 15,-2 2 0-15,-3 6 0 0,-6 3 0 16,-1 7 1-16,-2 7-1 15,-4 9 4-15,-6 11-2 0,-4 11 1 0,-7 13 0 16,-3 9 0-16,-7 6 0 16,-11 12 1-16,-11 10-1 0,-3 5 1 0,-5 13 0 15,5 3 0-15,-1 2 0 0,-12 7 0 0,-4 6 0 16,-5 0 0-16,4 6 0 16,3 7 0-16,-8 2 0 0,-4 5 0 15,-5 7 0-15,4-2 0 0,2 4 0 0,-4 2 0 16,-2-3 0-16,-2 5 0 15,8-7-1-15,-10 0 0 0,-1 1 1 16,-2-5-1-16,-4 4 1 0,5-1 0 0,-2-4 0 16,1 1 0-16,-2 0 1 0,5-3-1 15,-4 6 2-15,-1-1-2 0,-1 0 1 16,6 7 0-16,-6-1 0 0,2 9 1 0,0 1-2 16,1 3 0-16,1 4 1 0,-2 1 1 15,1 3 0 1,1-3-1-16,9-6 1 0,-1-4-1 0,5-9-1 0,3-8 1 0,10-3 0 15,5-15-1-15,-2-8 0 0,0-6 2 16,0-13-2-16,11-12 11 0,10-11 5 16,9-8 0-16,0-8 2 0,-3-4-10 15,3-6-4-15,0-10 0 0,8-8 1 16,6-6 1-16,6-2-1 16,5-3-2-16,5-6-1 0,5-9-1 0,6-6 1 15,1-8-1-15,1-2 0 0,3-3 1 16,0-5-2-16,8-4 1 0,-1-8 1 15,5-2-1-15,4-5 2 0,-5-3 0 16,6-3-1-16,-1-1 2 0,-2-1 0 0,4-1 1 16,0-1 0-16,0 0 1 0,0 0 0 15,0 0-1-15,0 0 0 0,0 0-4 16,0 0-3-16,0 0-8 0,0 0-11 16,0 0-18-16,0 0-22 0,0 0-30 15,0 0-37-15,1 0 567 0,2-4-351 0</inkml:trace>
  <inkml:trace contextRef="#ctx0" brushRef="#br0" timeOffset="38938.71">24893 7059 1481 0,'0'0'20'0,"0"-3"-32"16,0 3 1-16,0 0-6 0,0 1 16 15,0 1 8-15,0-2 2 0,0 1 3 0,0-1 3 16,0 3-6-16,0 3-1 0,0 0-1 15,0 3-2-15,0 0 6 0,2 5 8 16,-1 0 7-16,2 1 5 0,1 0-2 16,-2-2-5-16,0 1-6 15,0 0-5-15,0 3-7 0,-1 2-3 0,0 6-1 16,2 0-2-16,1 3 0 0,1 5 0 16,1 2 0-16,1 9 0 0,0 3-1 15,5 9 0-15,1 8 0 0,5 7-1 16,5 7 1-16,-1 4 0 0,4 4 1 15,3 5 1-15,-2 4 0 0,7 7 0 16,1 0-1-16,-2 0 1 0,5-2 0 16,-4-3 5-16,0-3 4 0,-2-5 3 15,0 2 3-15,-5-6-3 0,-1-6 0 16,-5-6-2-16,-1-5-2 0,-2 0-1 0,-2 1-4 16,-3 1-1-16,-1-2-1 0,-1-4 0 15,-1-8 0-15,1-6 0 0,-2-7 1 16,1-6 0-16,-1-6 1 15,-2-1-1-15,-4-4-1 0,3-1 0 0,0-4-1 0,-4-7 1 0,3-3 1 16,-3-6 0-16,-2-2 1 0,3-1-2 16,-3 0-6-16,0-2-8 0,0 0-13 15,0 0-9-15,0 0-12 0,0 0-11 16,0 0-8-16,0 0-15 0,0 0-8 16,6-9-19-16,5-9-65 15,6-11 102-15</inkml:trace>
  <inkml:trace contextRef="#ctx0" brushRef="#br0" timeOffset="39419.91">26021 9087 1435 0,'-1'0'44'16,"-1"1"-15"-16,0 2-19 0,-3 3-16 0,-3 4 1 0,-1 5 2 0,-3 3 6 31,0 4 3-31,-1 7 2 0,0 7 1 16,-1 7-3-16,0 8-2 0,-2 7-1 15,-1 5 1-15,2 3 0 0,0-1 1 0,3-1 0 16,-1-1-1-16,3-3-1 0,1-5 0 16,1-3-1-16,2-4 0 0,-2-6 0 15,0-4 0-15,1-8-1 0,0-8 7 16,4-7 3-16,-2-6-1 0,1-3 1 15,-1-4-10-15,0-1-7 0,-4-1-4 16,-1-1-1-16,-4-4 2 0,-1-4 7 0,0-3 5 16,-3-5 4-16,-4-3 2 0,-4-5-1 15,-7-3 0-15,-1-4 2 0,-5-2 0 16,-1-4 0-16,-1-1-2 16,2 1-2-16,2 2-2 0,-1-1 2 0,3 2 2 15,1 1 0-15,2 1-1 0,2 2-2 16,1 0-2-16,3 4 0 0,2 3-1 15,-1 3 0-15,4 5 0 0,0 2 0 16,8 3 1-16,3 2 0 0,2 4 1 16,3 1 2-16,4 4 0 0,0 0 0 15,1 0 2-15,0 0 0 0,0 0-1 16,0 0-3-16,0 0-9 0,0 0-15 0,0 0-26 16,0 0-38-16,0 0 673 0,0 0-453 15</inkml:trace>
  <inkml:trace contextRef="#ctx0" brushRef="#br0" timeOffset="42631.86">28447 6353 951 0,'-42'9'57'0,"-5"3"67"0,-21 4-119 16,-12 1-4-16,-14 0 0 0,-11-1 0 15,-4-1-1-15,-15 0-1 0,-11 0 1 16,-6-3-2-16,-8 0 2 0,-1-1 0 0,4 0 0 16,2 2-1-16,-7-1 4 0,2 4 14 15,1 2 16 1,-15 1 12-16,-6 5-4 0,2-1-12 0,-13 3-13 0,-14 5-11 15,10-1-2 1,-24-1 0-16,-1 3-2 0,10-4-1 16,-20 2 1-16,16 1-1 0,-8 2 0 15,6 2 1-15,19 0-1 0,-7 5 0 16,16 4 1-16,6 3-1 0,-15 0 2 16,10 0 2-16,10-2 1 0,-11-2 1 15,15-4-1-15,9-3-3 0,-2-3 0 16,11-4 1-16,11-3-2 0,7-3 1 15,14 0 1-15,5-4-1 0,8-1 0 0,2-1 1 16,10-5-2-16,19-3 2 16,13-2-11-16,16-4-15 0,13-2-23 0,12 1-12 15,13-2 54-15,-5-5-13 0</inkml:trace>
  <inkml:trace contextRef="#ctx0" brushRef="#br0" timeOffset="43185.5">28136 5125 1952 0,'0'7'21'0,"-133"75"-394"32,61-73 370-17,18 20 1-15,-12 1 0 0,-21 0 1 16,-13-2-4-16,-11 0 14 0,-10 0 3 15,-11-2 0-15,-10 2 5 0,-11 0-12 16,-28-2 0-16,-8 0-3 0,-6-1 2 16,-26-3-3-16,11 0-1 0,-20 1 1 0,-8 1 0 15,-1 4 0-15,-14 2 1 0,4 4-2 16,-9 4 0-16,-8-1 1 0,2 1-2 16,-4 3 0-16,3-1 1 0,9 3-5 15,0 4 2-15,13-3-1 0,1 2 1 0,19 1 3 16,6-3 0-16,12 1 0 0,23-4-1 15,1-3 1-15,20-3 0 0,12-1 1 16,15-5-1-16,10-1 1 0,15-3 0 16,16-6 0-16,14-3 0 0,24-3 0 15,18-5-1-15,11-2 1 16,13-4-2-16,12-2-4 0,0 0-8 0,1 0-14 16,0-2-7-16,4-5 2 0,17-14-4 0,17-21 673 15,36-19-464-15</inkml:trace>
  <inkml:trace contextRef="#ctx0" brushRef="#br0" timeOffset="43710.64">27898 4283 1330 0,'2'-2'120'0,"1"0"211"0,-2 0-476 16,-1 1-24-16,-5 0 27 0,-9 1 61 15,-11 0 61-15,-11 2 23 16,-21 3 9-16,-25-1 11 0,-17 2 2 0,-14-1 6 15,-1 0 6-15,-8 1 4 0,-9-2 5 0,-5 4-4 16,-5 2-7 0,-8 3-8-16,-4 2-3 0,-4 6-1 0,-21 4 3 0,6 8-4 15,-2 4-10 1,-19 7-6-16,9 4-5 0,2 5-1 0,-11 3-2 0,14 4 2 16,-6-1 0-16,-14 2-4 0,11-4 2 15,-21-2-1 1,3-3 4-16,10-6 2 0,-11-2 1 0,13-2-2 0,0-2 17 15,-8 2 4-15,13-3 3 0,-10-5 5 16,2-3-18-16,7-4-4 0,-16-5-3 0,15-5-2 31,5-2-1-31,1-5-1 0,21-1 0 0,14-2 0 16,12-2 0-16,14 1-1 0,12-4 0 16,9 1 0-16,20 1 0 0,20-2 7 15,7 1-16-15,10-2-11 0,6 0-17 16,9 3-28-16,10-4-12 0,11 0-23 15,8 0 1-15,4-7 36 0,16-10-227 16,18-16 211-16</inkml:trace>
  <inkml:trace contextRef="#ctx0" brushRef="#br0" timeOffset="44254.43">26789 3099 1713 0,'68'-17'57'0,"5"-3"-308"16,-21 9 76-16,-12 10-105 0,-12-5 295 15,-17 6 23-15,-6 0 14 0,-5 0 0 16,-2-1-22-16,-3 1-15 0,-4 1-3 0,-8 3 10 16,-8 1 13-16,-13 2 4 15,-10 4-3-15,-14 2-10 0,-12-3-10 16,-27 5-6-16,-18 0-5 0,-16 2 0 0,-20 0-2 16,-10 4-5-16,-3 3 2 0,-16 3-2 15,-12 5 2-15,5 5 1 0,-23 6 1 16,0 3-1-16,-8 3 0 0,-13 6-1 0,8 0 0 15,-15 5 0-15,6 1 1 0,-11 0-1 16,5 3 1-16,-3 3-1 0,7 3 1 16,-3 1 0-16,-1 2-1 0,6 0 1 15,-5-1 9-15,12-1 6 0,-4-3-1 16,22-1 0-16,-2-3-7 0,15-1-5 16,24-6 0-16,-2-4 0 0,21-2-1 15,14-8-1-15,13-6 4 0,26-2 7 16,16-5 3-16,9-5 2 0,13-5-4 0,13-4-10 15,17-5 1-15,12-3-4 0,11-5-15 16,7-2-27-16,4-1-25 16,-2-3-32-16,5-12 733 0,10-22-480 15</inkml:trace>
  <inkml:trace contextRef="#ctx0" brushRef="#br0" timeOffset="44787.35">26340 1340 1926 0,'8'6'106'16,"-50"19"-1146"15,11 0 1102-31,-7-1-5 16,-14 2-4-16,-20-1 1 0,-13 4-6 16,-11-1 0-16,-7 1-8 0,-10 0-11 15,-20 0-3-15,-8 3-18 0,-16 4-1 16,-21 3-4-16,1 5 0 0,-17 4 0 15,-14 5 0-15,12 1-2 16,-18 1 0-16,-3 0-1 0,-6-2 1 0,-12 0 0 16,3 1 1-16,-11-1 0 0,10 4-1 0,-11 0 0 15,11-2-1 1,-4 1 2-16,3-2-2 16,7-1 4-16,-6 0 15 0,23 2 6 0,-8-1 3 15,19-2-6-15,17 1-12 0,2-1-9 16,21-3 1-16,10 0-1 0,12-6-1 15,16-1 1-15,16-4 1 0,12-3-1 16,19-5 0-16,20-6 0 0,15-4 0 16,12-5-1-16,8-2 5 0,8-5-8 0,4-4-10 15,7 0-17-15,0-4-32 0,0 0-17 16,2-5-3-16,13-8 31 0,20-15 23 16</inkml:trace>
  <inkml:trace contextRef="#ctx0" brushRef="#br0" timeOffset="45311.85">25361 373 1374 0,'-3'0'361'0,"-15"1"-577"16,-14 5-151-16,-13-2 127 0,-11 5-279 16,1 2 646-16,-10 1 20 15,-8 3-66-15,-9 0-16 0,-3 0-1 0,1 3 17 16,-1 1 0-16,-14 3-27 0,-7 3-12 15,-15 3-20-15,-6 4 5 0,-12 1 0 0,-12 7-4 16,-9 5-6-16,-25 4-11 0,-3 7-3 16,-12 5-1-16,-21-2 0 15,11 2-1-15,-20-3 2 0,6 0-2 16,-2-2 2-16,-3 1-1 0,10 3 0 0,-13 3 0 16,14-2-1-16,-13-1 0 0,6-4-1 15,4 0 0-15,-6 0 1 0,20 2 9 16,-9 2 5-16,19-2 2 0,19 0 6 15,-4-3-4-15,23-3 0 0,15-1 3 16,7-6-4-16,18-2-5 0,13-4-4 16,12-2-5-16,17-4-2 0,20-5 0 0,18-6 0 15,11-5 1-15,9-8 1 0,10-3 1 16,8-6-9-16,0 0-11 0,1 0-21 16,0 0-4-16,4-6-1 0,6-9 23 15,15-21 709-15,23-25-500 0</inkml:trace>
  <inkml:trace contextRef="#ctx0" brushRef="#br0" timeOffset="45659.41">22777 404 1901 0,'5'2'51'0,"-407"145"-999"47,277-111 948-47,10-8 0 0,-5-1 12 0,-6-2 10 0,-2-1 12 0,-4 3 5 16,-5 1-6-16,-3 4-4 0,-8 2-9 0,-7-1-5 15,-14 3-6-15,0 3-2 16,-9 1-3-16,-18 0-2 0,14 2 1 0,-8-2-2 16,-1 1-1-16,20 2 1 0,-1 1-5 15,7 3-10-15,10 5-10 16,6-1 33-16,-4 3-110 0,13-3 80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9T16:39:14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16760 4252 1243 0,'3'-1'32'16,"-2"-1"-4"-16,-7 5-32 15,2-3 8-15,2 0 0 0,-1 0 4 0,-3 3 5 16,-3-1 4-16,-3 2 4 0,-5-1-1 16,-5 0-3-16,-3 0 0 0,-9 1-3 15,-10-1-2-15,-5 1-1 0,-7-4-3 16,-5 1-2-16,-2-1 0 0,-6 0-1 0,-2-1-1 15,-7 1 0-15,-10-5-1 0,1 2-2 16,-1 0 0-16,4 1 0 0,5 1-1 16,-5 0 1-16,-7-1 7 0,-2 1 4 15,-7-1 7-15,1 2 6 0,-1-3-6 16,-9 2-3-16,-4-1-6 0,-3 1-8 16,-1-1 0-16,1 2-1 0,-1-3 0 15,-5 1 0-15,0-2 2 0,-3 1 7 16,-5-2 2-16,-1-2 2 0,-3 0-3 15,0-1-6-15,1 3-2 0,3-2-1 0,1 1 0 16,2 1 0-16,-3-1-1 0,-1 3 1 16,-3-2 0-16,0 3 0 0,5 1 0 15,1 1 0-15,-1 0-1 0,9 2 0 16,-4 2 5-16,1 0 5 16,0-1 6-16,-4 2 3 0,-1-1-1 0,-5 1-3 15,-1 1-1-15,0-2 0 0,-3 3-2 0,5-2-1 16,-4 1-5-16,0 1-1 0,2 0-3 15,1 0-1-15,-3 0 2 0,2 0 0 16,-1 0 0-16,-1 0-1 0,3 0 0 0,-8 0 6 16,2-1 7-16,-1 0 2 15,-1-1 1-15,-7-1-6 0,-1 1-3 0,-3-2-3 16,0-1-3-16,2 1 0 0,6 1-4 16,6 1 1-16,1-1-1 0,3 1 0 15,3-2 1-15,-2 1 0 0,0 1 0 0,-2-1-1 16,-3 2 1-16,0 1-1 0,-3-4 1 15,2 3 0-15,-1-1 0 0,-1 1-1 16,0 0 1-16,-2-1-1 0,2-1 1 16,2-1 1-1,2 0-2-15,3 0 2 0,1-3 0 0,3 0-1 0,2 0 1 16,10 0-1-16,4-1-1 0,5-1 1 16,13 0 1-16,0 0 0 0,5 0 0 15,5-1 1-15,-1 1 0 0,7 0-2 16,7 0 2-16,4 2-3 0,6-1 0 15,5 1 1-15,5-2-1 0,7 1 0 16,12 1 1-16,10-1 0 0,3 1 0 0,8 0 1 16,3 0 0-16,2 0 0 0,4 0 1 15,4 0-1-15,-1 0 0 0,1 0 1 16,0 0-2-16,0 0-1 0,0 0-3 0,0 0-3 16,0 0-3-16,0 0-6 0,1 0-4 15,1 0-10-15,-1 0-23 0,-1 0-3 31,1 0-17-31,0-1-6 0,0 1 3 0,4-4-12 0,-2-2 54 0,7-11 4 0</inkml:trace>
  <inkml:trace contextRef="#ctx0" brushRef="#br0" timeOffset="2681.88">15337 5578 1254 0,'0'0'16'0,"-2"1"-2"15,-1 0-38-15,-1-1 0 0,0 3 21 16,-2-3 2-16,-2 2-1 0,-5-2 1 15,-2 0-1-15,-2 0 2 0,-3 0 6 16,-2-2 5-16,-1 1 4 0,-3-2 2 16,-1 1-3-16,-3-1 0 0,-3 2 0 15,-7-4-1-15,-11 1 0 0,-5-1-1 0,-5 3-2 16,-1-2-1-16,3 0-2 0,-3 3-3 16,0-5-1-16,-3 5 0 0,-7 1 0 15,3 0-1-15,-9 3 1 0,0 1-1 16,-2-1 1-16,-4-1 2 0,-5 4 0 15,-7-3 5-15,-6 4 6 0,-9-2-1 0,3 0 0 16,-11-2-4-16,-3 1-7 16,-4 0-1-16,-2 0 1 0,-3 0 3 0,-7-1 5 15,-3-3 3-15,-4 0 2 0,-1 2-2 16,-6-4 0-16,4 2 1 0,-12-3-2 16,-2 1 1-16,6 0-4 0,-17-2-2 0,1 1-1 15,6-2-2-15,-16-1 0 0,7 3 2 16,3-5-2-16,-14 3-1 0,10 0 0 15,0-2-1-15,-11 0-1 0,6 1 2 16,1-3-1-16,-14 4 0 16,7-3 0-16,4-1-1 0,-7 2-1 0,14-1-1 15,7 3 0-15,-9-3 1 0,7-1 1 16,-4-1 1-16,-12-1 1 0,9 2-2 16,2 0-1-16,-6 2 0 0,11-1-1 0,2 2-1 15,-4 2 1-15,9-1 1 0,4 2-2 16,-3 1 1-16,4 2 0 0,8 0 0 15,2 0-1-15,2 2 0 0,5 0 0 16,-1 3 0-16,0-1 1 0,5 0-1 16,1 2 1-16,1 0 0 0,4 0-1 15,3-1 0-15,4 1 1 0,5-2-1 16,6 1 1-16,2-1-1 0,3 1 1 0,3-3-1 16,3 1 4-16,16 1 2 15,6-3 2-15,8 2 3 0,10 0 3 0,9-1 3 16,7 0 3-16,14 1-1 0,10-1-1 15,6 0-3-15,8-2-3 0,4 0-3 0,3 1-2 16,2-1-3-16,0 0-2 0,-1 0 0 16,1 0-1-16,0 0-7 0,0 0-11 15,0 0-16-15,0 0-20 0,0 0-19 16,0 0-32-16,1-1-17 0,0 1-217 16,5-9 212-16</inkml:trace>
  <inkml:trace contextRef="#ctx0" brushRef="#br0" timeOffset="3907.89">14500 7151 1414 0,'-33'-2'6'0,"-4"1"-49"0,-9 1 5 15,-8 3 36-15,-3-1 0 0,-1 0 0 0,-7-1 2 16,3-1-1-16,0 0 0 0,-8 0 1 16,3 0 0-16,-3 0 8 0,3-2 9 15,4-1 10-15,1-1 9 0,5-1 0 16,-9 1 2-16,-7 1-2 0,-8-2-2 16,-7-1-6-16,-3 0-6 0,5-1-7 15,-6-1-4-15,-13 3-3 0,-3 0-1 16,-11-1-3-16,-2 0-1 0,-8-1-1 15,-6 2-1-15,-4 0 1 0,-5 1-2 16,-2 1 0-16,-6 1 1 16,4 0 0-16,-15 0-1 0,7 1 0 0,3 1 1 0,-15 1-1 15,7 2 1-15,1-1 0 0,-10 2-1 16,3-1 1-16,-2 1-1 0,-2-2 1 16,-10 2 0-16,2-3 0 0,-7 0 0 15,-3 2 0-15,10-1 0 0,-6 0-1 16,4 0 1-16,4-1 4 0,-6 1 2 15,5 0 3-15,5 0 3 0,-12 0-1 0,5 3-2 16,10-4-2-16,-14 2-3 0,8 2-2 16,5-5 0-16,-16 1-1 0,5-1 0 15,10-1-1-15,-10-3 0 0,10 1 0 16,12-3-1-16,-10 1 1 0,13-3 1 16,6 0 2-16,5 2 0 0,6-1 2 15,4 2 1-15,3 0 2 0,1 0 0 16,-4 3-1-16,2 0-3 0,0 4-1 15,1 0-1-15,3 4-2 0,3 3-1 16,7 0 0-16,5 4 0 0,14-1 1 0,4 2 0 16,4 2-1-16,6-2 2 0,5 2-1 15,11 1-1-15,11-5 1 0,10 4 0 16,6-3 0 0,2-1 5-16,5-3 3 0,3 0 4 0,5-4 3 0,8 2 0 15,2-1-1-15,6-2 1 0,1-1 1 0,2 1 2 16,2-3-1-16,2 0 1 0,1-1-4 15,2 0-3-15,3 0-3 0,-1 0-2 16,-1 0 1-16,1 0 2 0,0 0 0 16,1 0 1-16,0 1 0 0,0-1-4 15,0 0-2-15,0 0-1 0,0 0-2 16,0 0 2-16,0 0 1 0,0 0-1 0,0 0 0 16,0 0-4-16,0 0-3 15,0 0-3-15,0 0-6 0,0 0-4 0,0 0-3 16,0 0-3-16,0 0-7 0,1 0-11 15,-1 0-15-15,0 0-12 0,0 0-10 16,0 0-7 0,0 0-18-16,0 0 203 15,1 0-285-15,3-7 174 0</inkml:trace>
  <inkml:trace contextRef="#ctx0" brushRef="#br0" timeOffset="16731.15">8033 10230 1099 0,'-2'4'38'16,"-1"-3"-7"-16,0 0 5 0,2 0 4 15,0 0 10-15,0 2 11 0,1-2-11 16,0-1-8-16,0 0-3 0,0 0-6 15,0 0-7-15,0 0-8 0,2 0-15 0,3-1-4 16,9-3-4-16,13-1 0 0,11-2 4 16,13-7 1-16,4-3 1 15,1-3-1-15,3-1 2 0,0-3-1 0,4 0 0 16,1 2 1-16,3-4 0 0,5-3 1 16,-7 0 0-16,-1-6 3 0,-10 2-2 15,-10-1-1-15,-10-4-3 0,-13 1-8 16,-12-4-11-16,-10-5-15 0,-14-4-28 15,-13-1-13-15,-17-2-5 0,-12 6 0 0,-13 10 35 16,-6 11 25-16,1 14 21 0,2 10 21 16,10 9 3-16,5 11-3 0,4 12-2 15,-3 9-2-15,-1 10-4 0,-4 14-5 16,0 10-3-16,6 8-4 16,4 8-2-16,11-4-4 0,11 3-4 0,8-5 0 15,14-7 0-15,8-4 4 0,12-6 4 0,10-4 6 16,4-3 9-16,4-8 9 15,7-6 5-15,1-7 7 0,5-5-1 0,4-6-2 16,-3-6 2-16,2-2-3 0,2-4-6 16,9-2-7-16,7-2-7 0,11-5-7 15,9-3 0-15,3-6 0 0,-3-3-1 0,-4-5 0 16,-14 0-2-16,-6-1-1 0,-2-3-5 16,-2-2-10-16,8-3-17 0,2-3-30 15,-2-2-26-15,-2-5 43 0</inkml:trace>
  <inkml:trace contextRef="#ctx0" brushRef="#br0" timeOffset="16984.14">9566 9722 2116 0,'-3'13'36'0,"-1"10"-42"15,1 12-7-15,4 14 4 0,10 2 8 16,13 10 0-16,11 4 0 0,10 5 0 16,4 4 1-16,0 2 0 0,6-3 0 15,0-2 1-15,4-8 1 16,4-6-1-16,4 0 4 0,10 0-8 0,0 0-10 16,-1-3-15-16,-8-5-20 0,-15-10-3 15,-15-10-13-15,-11-16-12 0,-13-6-28 0,-5-9-31 16,-2-15-31-16,-2-16 83 0</inkml:trace>
  <inkml:trace contextRef="#ctx0" brushRef="#br0" timeOffset="17204.23">10299 9699 1573 0,'-2'5'113'16,"-5"3"86"-16,-11 11-139 0,-11 10-56 0,-9 6 4 0,-10 12 1 0,-2 4 1 15,-4 8-4-15,-1 3-4 0,-3 6-1 16,-5 6-1 0,-8 4-1-16,-11 7 1 0,-1 2 0 0,-1-3 3 0,13-10-11 15,21-12-22-15,9-13-19 0,17-9-18 32,4-8-7-32,7-5-5 0,4-7-13 0,2-4-30 0,5-6 38 0,3-3 30 0</inkml:trace>
  <inkml:trace contextRef="#ctx0" brushRef="#br0" timeOffset="17727.68">11117 10248 1732 0,'12'-16'130'0,"0"-5"143"15,0-8-252-15,-2-5-34 0,-3 2-1 16,-4 0 5-16,-3 1-1 0,-7-2-10 16,-7-3-6-16,-7-2-4 0,-5 0 5 15,-9 1 4-15,0 2 2 0,-3 6 1 16,-4 3-4-16,4 8 2 0,-6 6 2 16,-1 10 0-16,-2 7 0 0,-7 12-2 15,2 10-3-15,1 11 5 0,5 14-4 0,7 10 2 16,7 11-17-16,6 6-13 0,12 8-9 15,17 6-21-15,17 1 0 0,19 1-5 16,16-9 12-16,6-9 23 0,3-17 43 16,-9-16 49-16,-12-17 18 0,-13-11 5 15,-7-9-19-15,-2-2-28 0,-1-3-10 16,2-4 7-16,-2-6 2 0,0-7 1 0,-2-9-4 16,-2-6-6-16,0-5-7 0,-2-4-2 15,1-6 0-15,-4 0 1 0,-2 1 7 16,-3-1 13-16,-3 4 16 0,-2 9 24 15,0 9 25-15,0 12 7 0,0 6 2 16,1 2-20-16,-2 3-34 0,0-1-21 0,0-1-24 16,0 5-9-16,1 2-6 0,1 7-4 15,1 13 4-15,3 9 4 0,2 8 8 16,5 0 7-16,3-4-15 0,4-3-30 16,8 2-35-16,7 2-35 0,10 1-28 15,10-1-9-15,1-5-199 0,0-11 219 0</inkml:trace>
  <inkml:trace contextRef="#ctx0" brushRef="#br0" timeOffset="18010.59">12059 9786 1531 0,'3'12'219'15,"-39"-10"-132"-15,-11 2-87 0,-22 7-1 16,-29-4 0-16,21 21-2 0,-4 10-3 16,12 6-7-16,10 4-7 0,12 4-5 0,7 5-4 15,6 6 1-15,8 1 1 0,10 0 1 16,13-4 3-16,11-1 3 0,20-3 7 16,11 2 5-16,14 2 6 0,8-11 21 15,2-10 25-15,0-12 7 0,2-11-1 0,3-5-18 16,-3-6-25-16,9-4-13 0,-1-4-13 15,-1-8-27-15,9-8-35 0,-3-10-34 16,-7-10 197-16,-6-9-93 0</inkml:trace>
  <inkml:trace contextRef="#ctx0" brushRef="#br0" timeOffset="18239.72">12551 9096 1278 0,'18'4'229'31,"-4"5"666"-31,-13 17-1008 0,1 21 577 0,-14 22-1097 0,7 21 150 16,15 12 498-16,3 7 0 16,0 6-9-16,-2 4-1 0,1 2-2 0,0 0-1 15,-1-1 1-15,2-3-2 0,1-4-1 16,2-7 2-16,3-4-5 0,7-3-10 16,4-7-16-16,3-11-16 0,-4-21-1 15,-7-26 6-15,-5-18 12 0,-7-13 13 16,3-6-26-16,8-17-20 0,6-19 35 0</inkml:trace>
  <inkml:trace contextRef="#ctx0" brushRef="#br0" timeOffset="18676.12">13080 9496 2227 0,'-85'53'15'0,"-5"-6"-67"0,-19 6 7 0,9-11 18 16,6-6-34-16,9-3-29 0,-4-12-25 15,-4-5 24-15,8-7 27 0,7-8 17 16,13-2 12-16,14-5 9 0,6-3 8 16,9-3 9-16,8 0 5 0,9-1-11 15,5 1-17-15,6-2-22 0,0-7-23 16,5-10 40-16</inkml:trace>
  <inkml:trace contextRef="#ctx0" brushRef="#br0" timeOffset="18960.88">13488 9024 2140 0,'1'7'35'0,"0"13"-35"15,0 20-20-15,4 25-1 0,3 18 19 0,0 14 3 16,-3 10-1-16,-4 4-1 0,-3 9-2 15,-3 4-1-15,-1 0 1 0,-3 2 2 16,0-1 0-16,-2-9 0 0,3-11 1 16,6-17 1-16,2-19 1 0,3-12 0 15,3-10 0-15,0-3 0 0,2-12-12 0,-2-8-15 16,1-7-37-16,-2-8-47 0,1-6-30 16,2-4-16-16,6-10 24 15,11-20 24-15,12-20-38 0,7-18 98 0</inkml:trace>
  <inkml:trace contextRef="#ctx0" brushRef="#br0" timeOffset="19356.48">13935 9813 1105 0,'0'-2'155'0,"1"2"136"0,1 2-183 16,2 10-98-16,4 15-18 0,2 19 1 0,8 18 7 16,4 10 4-16,1 6 1 0,2-3 0 15,2-1 2-15,2-3-4 0,1-9-1 16,5-8 1-16,3-12-3 15,5-11 1-15,-3-12 9 0,-6-9 11 0,-3-9 10 16,-5-5 13-16,8-8-3 0,3-4-7 0,0-7-13 16,2-8-15-16,-4-8-14 0,1-10-16 15,-1-6-9-15,-4-4-3 0,-3-1 1 16,-4-2 4-16,-3 5 1 0,-3 3 6 16,-6 9 5-16,-3 14 19 0,-5 12 30 0,-2 10 11 15,-2 7 1-15,0 0-12 0,0 4-25 16,-3 3-11-16,-4 14-2 0,-5 18 6 15,-6 20 18 1,-6 17 16-16,-1 14 6 0,-5 6-3 0,0 7-12 0,-1 11-13 16,1 11-4-16,1 7-3 0,0 7-2 15,5-2-1-15,4-13 0 0,10-15 1 16,5-14 3-16,3-19-1 0,2-11 1 16,4-6 0-16,1-11-2 15,-3-10 1-15,2-5-2 0,-4-10-20 0,2-9-41 16,0-2-49-16,-1-9-73 0,6-5-46 0,10-16 119 15</inkml:trace>
  <inkml:trace contextRef="#ctx0" brushRef="#br0" timeOffset="19673.7">16608 8940 2196 0,'0'34'11'0,"-1"19"-52"16,-1 33-11-16,-2 23 25 0,-1 14 25 0,-3 8 3 0,-2 10 1 16,-6 11-2-1,2 6-14-15,-2 6-18 0,2-4-26 0,6-8-22 0,5-10-9 0,6-12-4 16,5-16 17-16,4-17 20 15,-1-24 24 1,-2-23 19-16,0-25 9 0,-6-15 2 0,-2-10 1 16,0 0-15-16,3-7-4 0,7-12-5 0,10-21-25 0,16-36 484 31,0-28-326-31</inkml:trace>
  <inkml:trace contextRef="#ctx0" brushRef="#br0" timeOffset="19878.81">17145 9569 1581 0,'-21'31'113'0,"-16"15"130"15,-25 21-220-15,-16 11-26 0,-10 3 3 16,-11-7-4-16,-15-6-20 0,-14-10-16 16,-5-12-21-16,2-12-15 0,7-20-9 0,10-15-10 15,13-14 6-15,12-12 15 0,20-9 17 16,13-3 23-16,12-3 10 0,8-7 8 15,12-2 9-15,9-5 6 0,5-9-3 16,10-13-8-16,12-10 9 0</inkml:trace>
  <inkml:trace contextRef="#ctx0" brushRef="#br0" timeOffset="20562.88">16841 8865 1760 0,'17'47'53'0,"-3"17"56"16,2 30-129-16,2 20-20 16,-1 6 35-16,-2 2 2 0,-3 3 0 15,-12 11 0-15,-9 6-14 0,-7 8-21 0,1 3-27 16,4-9-29-16,8-11-7 0,4-20 19 16,4-27 21-16,3-33 58 0,0-24 57 15,-3-20 19-15,-5-9 21 0,1 1-14 16,-1-1-30-16,2-1-10 0,0-4-13 0,4-4-13 15,4-10-7-15,6-18-8 0,5-19-15 16,4-26-24-16,3-18-33 0,3-16-24 16,2-2-6-16,-2 6 19 0,-1 8 31 15,-4 21 33-15,-2 13 39 0,-5 20 27 0,1 16 25 16,-3 13 7-16,1 9-19 0,2 4-20 16,-2 8-27-16,6 7-20 0,3 15 0 15,3 17-1-15,3 18 5 16,-1 14 7-16,1 8 0 0,-8 3 1 0,-3 3-1 15,-4-1-5-15,-4 1-8 16,6-2-5-16,6-7-1 0,2-16 3 0,2-14 3 16,-3-13 5-16,-6-12 6 0,1-6 12 15,0-6 7-15,1-4 8 0,2-1 7 16,5-4 3-16,0-7 3 0,0-3-4 16,5-5-6-16,-1-5-9 0,1-5-3 0,6-5-6 15,1-7-7-15,-3-10-9 0,-3-8-8 16,-5-9-2-16,-11-5 1 15,-10 0 5-15,-9-2 3 0,-7 1 1 0,-6 6 0 16,-3 9 3-16,2 11 6 0,-3 13 4 0,0 10-1 16,-1 6-4-16,-2 5-7 15,1 4-7-15,-2 5-12 0,-1 3-8 0,-3 10-6 16,2 8-2-16,-4 11 6 0,6 15 7 16,3 12 5-1,4 8 3-15,8 5 1 0,5 4 2 0,7 1 1 0,8 1 4 16,7-8 9-16,6-9 15 0,3-13 13 0,2-10 6 15,4-4 0-15,3-3-10 0,6-1-9 16,-2-3-6-16,2-2-4 16,0-4-2-16,-2-4-2 0,1-7-8 0,2-5-21 15,-4-7-26-15,5-6-27 16,6-12-27-16,0-8 703 0,7-7-457 0</inkml:trace>
  <inkml:trace contextRef="#ctx0" brushRef="#br0" timeOffset="20986.53">20291 9505 1582 0,'10'0'404'16,"-33"2"-20"-16,-103 10-374 31,35 4-243-31,2 6-45 0,1 6 166 0,8 1 6 0,2 1-14 31,4 2-4-31,9 0-11 0,21 3-3 0,11-1-4 0,15 4 16 0,8-3 42 32,7-5 62-32,4-9 85 0,4-7 62 0,0-7 32 15,4 0-7-15,4 1-46 0,6 5-46 0,11 5-33 16,12 5-18-16,9 5-3 15,9 5-3-15,-4 4 1 0,-3 2 0 0,-10 4-2 0,-7 4 0 16,-5-2 0-16,-10-1 3 0,-10-2 4 16,-6 0 5-1,-12 4 2-15,-8 0 2 0,-7-1-1 0,-12-3-3 0,-6-3-1 16,-8-8-4-16,-14-6-3 0,-1-9-4 16,0-7-2-1,1-9-3-15,8-5-6 0,5-6-7 16,5-6-19-16,3-4-24 0,5-5-21 15,3-7 588-15,6 0-389 0</inkml:trace>
  <inkml:trace contextRef="#ctx0" brushRef="#br0" timeOffset="21398.41">20810 9621 1831 0,'-58'59'1251'15,"56"-68"-2498"1,-123 76 2467-16,40-23-1915 0,8-1 130 16,13 18 511-16,-2 6-30 0,-2 3-2 15,8 7 3-15,11 1 10 0,20 0 10 16,23 3 0-16,20 2 9 0,22 0 6 15,16-5 39-15,5-16 69 0,1-14 60 16,-6-15 30-16,-2-9-19 0,1-5-50 16,7-2-53-16,13-7-16 0,2-6 1 0,1-7 4 15,-9-10 3-15,-15-6-8 0,-13-15-14 16,-8-13-18-16,-8-15-14 0,-5-19-4 16,-9-18-2-16,-12-13 7 15,-14-6 7-15,-9 1 2 0,-9 3 2 0,-2 10 1 16,-7 14 5-16,-1 17 9 0,6 21 6 0,6 18 5 15,12 13-2-15,7 8-4 0,6 8-16 16,2 1-17-16,5 6-35 0,0 4-24 16,2 10-3-16,2 12 40 0</inkml:trace>
  <inkml:trace contextRef="#ctx0" brushRef="#br0" timeOffset="21715.45">21526 8767 1720 0,'-2'96'43'0,"1"8"-26"16,-1 28-11-16,1-1-3 0,3 7 0 15,0 2-1-15,-2 10 1 0,-2 1-2 16,-6 5-1-16,-1 5 0 0,-3-4-4 16,4-2-2-16,6-7 0 15,3-16-2-15,11-25 2 0,2-28 4 0,-1-28 4 16,-2-22 5-16,-1-13 6 0,-3-6-3 0,1-6-10 16,2-2-20-16,7-8-5 0,10-12-46 15,16-27-119-15,14-31 126 0</inkml:trace>
  <inkml:trace contextRef="#ctx0" brushRef="#br0" timeOffset="22000.77">21961 9789 1589 0,'-8'70'45'16,"0"0"-17"-16,2 12-21 0,-1-4-1 0,8-1-2 15,0 2 0-15,8 8 0 16,8-2-11-16,2-2-11 15,13-4-10-15,5-8-7 0,8-9 3 16,0-16 35-16,-7-18 51 0,-3-16 29 0,-3-12 25 0,7-7-18 16,12-8-34-16,4-7-16 15,-4-7-9-15,-7-6 0 0,-7-7-3 0,-6-4-11 16,3-11-17-16,-5-13-22 0,-3-12-24 16,-6-19-26-1,-11-11-19-15,-8-6-13 0,-9-3-12 0,-8 11 8 0,-2 16 24 0,0 26 26 31,6 26 31-31,4 24 14 0,7 17-7 16,0 0-19-16,1 0-25 0,-1-4 33 0</inkml:trace>
  <inkml:trace contextRef="#ctx0" brushRef="#br0" timeOffset="22301.53">23417 9031 2023 0,'12'64'78'16,"-1"-3"-124"-16,6 15-48 0,-2 16 92 15,-3 11 1-15,-1 10 1 0,-5 7 0 16,-3 6-1-16,0-1 0 0,-4 0-3 15,-3-6-12-15,4 0-14 0,0-4-16 16,1-12-6-16,2-7 9 0,1-16 16 0,-1-14 15 16,4-21 9-16,0-20 5 0,-3-13-1 15,-4-12-21-15,1 0-25 0,4-2-20 16,7-20 17-16,18-22 18 0</inkml:trace>
  <inkml:trace contextRef="#ctx0" brushRef="#br0" timeOffset="22475.66">23993 9679 1818 0,'-37'13'62'0,"-15"10"48"16,-19 7-124-16,-13 2-2 0,-2 0 13 16,-11-6-6-16,-13-2-13 0,-7-1-19 15,-2-4-35-15,10-3-44 0,8-5-36 16,12-5 174-16,20-5-55 0</inkml:trace>
  <inkml:trace contextRef="#ctx0" brushRef="#br0" timeOffset="22696.93">24090 9928 1861 0,'4'60'34'0,"-1"8"2"16,2 24-67-16,-4 2-14 15,0-7 45-15,-1-10-13 0,-2-5-53 0,1-1-61 16,-3 4 455-16,7-4-287 0</inkml:trace>
  <inkml:trace contextRef="#ctx0" brushRef="#br0" timeOffset="23028.74">24487 9883 1676 0,'16'-6'51'0,"4"-1"-7"16,4-2-35-16,-2-2-8 0,2-2 1 15,-4 0 1-15,4 2-2 0,4 2 0 16,3 0 0-1,6 3 0-15,4 5 2 0,3 2 4 0,5 8-1 0,2 4 1 16,2 7 0-16,1 5-6 16,-6 8-4-16,-6 9-2 0,-7 8 0 0,-9 10-1 15,-6 13-3-15,-9 4-10 0,-10-1-7 0,-9-3 0 16,-10-11 0-16,-10-10 2 0,-9-11 3 16,-13-9 2-16,-10-8 2 15,-2-10 6-15,0-5 0 0,5-7 3 0,8-4 2 16,5-5 0-16,9-4 3 0,6-5 0 15,4 0-1-15,7-4 2 0,5-5-2 0,3-7 0 16,4-12-8-16,6-15-19 0,5-14-33 16,6-8-166-16,9-6 145 0</inkml:trace>
  <inkml:trace contextRef="#ctx0" brushRef="#br0" timeOffset="23445.91">25643 10444 1452 0,'11'76'34'16,"-3"-13"-11"-16,-4-3-26 0,-1-26-2 16,-1-14 8-16,0-11-3 0,-3-6-4 15,1-3 3-15,0 0 11 0,0-2 28 16,3-3 0-16,-3-9-8 0,0-13-12 0,0-13-18 15,0-16 0-15,0-16 10 16,3-10-6 0,2-10-16-16,3-2-16 0,3 5-14 0,4 9 1 0,3 12 14 0,1 4 16 15,4 4 7-15,1 0-2 0,1 5-8 0,5 9-5 32,2 7-1-32,0 17 10 0,6 14 10 15,4 9 7-15,6 13 7 0,9 13-9 0,-2 14-4 0,-2 16 2 0,-2 11 6 31,-7 5 10-31,-5-2 8 0,-4 4-3 0,-8-1-6 0,-5 3-9 0,-3 1-5 16,-6-5-1-16,-2-8 0 0,-5-11-10 16,-4-9-15-1,0-8-15-15,-1-7-12 16,0-7 5-16,3-12 14 0,-2-5 12 16,2-6 13-16,17-8-118 0,10-10 88 15</inkml:trace>
  <inkml:trace contextRef="#ctx0" brushRef="#br0" timeOffset="23803.36">27612 9628 1422 0,'-1'18'85'0,"-47"-10"-67"0,-13 3-26 16,-10 4 1-16,-23-14 9 0,36 18 0 15,2 3-9-15,-2 1-20 0,3 3-31 16,4 5-27-16,11 4-26 0,16 3-3 16,14 0 17-16,10-8 46 0,7-9 78 15,5-5 54-15,2-4 35 0,2 3-2 16,7 1-34-16,1 2-24 0,5 3-21 16,1 3-11-16,-2 4-1 0,-3 5 0 15,-5 5 0-15,-5 6-1 0,-5 3-6 16,-2 6-6-16,-7 3-4 0,0-1-4 0,-3-2-2 15,-6-2 1-15,-2-7-1 0,-7-6-3 16,-7-5-5-16,-2-4-5 0,-5-7-2 16,-3-4-2-16,1-6-6 0,-2-2-11 15,0-4-13-15,-2-6-23 0,-5-10-15 16,-2-15-151-16,-2-19 149 0</inkml:trace>
  <inkml:trace contextRef="#ctx0" brushRef="#br0" timeOffset="23962.02">24982 8810 2180 0,'-2'0'-53'0,"2"0"-120"15,-2 2-55-15,2 7 6 0,2 8 373 16,6 5-123-16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 is the correct one, pointing into the infeasible region (in the &gt; direction)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08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 -18 off and found the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9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9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Parallel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86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decreases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6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charset="0"/>
              </a:rPr>
              <a:t>One variable per </a:t>
            </a:r>
            <a:r>
              <a:rPr lang="en-US" dirty="0" err="1">
                <a:latin typeface="Arial" charset="0"/>
              </a:rPr>
              <a:t>club,room</a:t>
            </a:r>
            <a:r>
              <a:rPr lang="en-US" dirty="0">
                <a:latin typeface="Arial" charset="0"/>
              </a:rPr>
              <a:t> pair</a:t>
            </a:r>
          </a:p>
          <a:p>
            <a:r>
              <a:rPr lang="en-US" dirty="0">
                <a:latin typeface="Arial" charset="0"/>
              </a:rPr>
              <a:t>Each could be 0 or 1</a:t>
            </a:r>
          </a:p>
          <a:p>
            <a:r>
              <a:rPr lang="en-US" dirty="0">
                <a:latin typeface="Arial" charset="0"/>
              </a:rPr>
              <a:t>Sum over clubs of one room = 1</a:t>
            </a:r>
          </a:p>
          <a:p>
            <a:r>
              <a:rPr lang="en-US" dirty="0">
                <a:latin typeface="Arial" charset="0"/>
              </a:rPr>
              <a:t>Sum over rooms of a club = 1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9CA2C-7D38-4F9B-A2C1-D1432DE939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927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LP* = -20.5 @ 3.4,5.7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6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CONSTRAIN ON X – draw picture</a:t>
            </a:r>
          </a:p>
          <a:p>
            <a:r>
              <a:rPr lang="en-US" dirty="0"/>
              <a:t>X&lt;= 3 solution is (3,5.53) -19.59</a:t>
            </a:r>
          </a:p>
          <a:p>
            <a:r>
              <a:rPr lang="en-US" dirty="0"/>
              <a:t>X &gt;=4 solution is (4,4.56) -17.68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45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gets dequeued and what do we constrain?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9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000.png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5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UcNM7OsdsY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0.png"/><Relationship Id="rId7" Type="http://schemas.openxmlformats.org/officeDocument/2006/relationships/customXml" Target="../ink/ink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18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cmu.edu%2Fcohon-university-center%2F&amp;psig=AOvVaw2Va9u-Bm6r21JYGxZ9LSI_&amp;ust=1631904615865000&amp;source=images&amp;cd=vfe&amp;ved=0CAkQjRxqFwoTCJj668mUhPMCFQAAAAAdAAAAABA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ustomXml" Target="../ink/ink21.xml"/><Relationship Id="rId4" Type="http://schemas.openxmlformats.org/officeDocument/2006/relationships/image" Target="../media/image3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7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0.png"/><Relationship Id="rId10" Type="http://schemas.openxmlformats.org/officeDocument/2006/relationships/image" Target="../media/image36.png"/><Relationship Id="rId4" Type="http://schemas.openxmlformats.org/officeDocument/2006/relationships/image" Target="../media/image320.png"/><Relationship Id="rId9" Type="http://schemas.openxmlformats.org/officeDocument/2006/relationships/customXml" Target="../ink/ink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customXml" Target="../ink/ink2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11.png"/><Relationship Id="rId7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38.png"/><Relationship Id="rId5" Type="http://schemas.openxmlformats.org/officeDocument/2006/relationships/image" Target="../media/image360.png"/><Relationship Id="rId10" Type="http://schemas.openxmlformats.org/officeDocument/2006/relationships/customXml" Target="../ink/ink25.xml"/><Relationship Id="rId4" Type="http://schemas.openxmlformats.org/officeDocument/2006/relationships/image" Target="../media/image320.png"/><Relationship Id="rId9" Type="http://schemas.openxmlformats.org/officeDocument/2006/relationships/image" Target="../media/image1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customXml" Target="../ink/ink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3.png"/><Relationship Id="rId4" Type="http://schemas.openxmlformats.org/officeDocument/2006/relationships/image" Target="../media/image10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ustomXml" Target="../ink/ink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customXml" Target="../ink/ink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3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Recitation change form closes tonight!</a:t>
            </a:r>
          </a:p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Optimization</a:t>
            </a:r>
          </a:p>
          <a:p>
            <a:pPr marL="917575" lvl="2" indent="-457200"/>
            <a:r>
              <a:rPr lang="en-US" sz="2800" dirty="0"/>
              <a:t>Due Thurs 2/23, 10pm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HW4 (online)</a:t>
            </a:r>
          </a:p>
          <a:p>
            <a:pPr marL="917575" lvl="2" indent="-457200"/>
            <a:r>
              <a:rPr lang="en-US" sz="2800" dirty="0"/>
              <a:t>Covers LP, IP</a:t>
            </a:r>
          </a:p>
          <a:p>
            <a:pPr marL="917575" lvl="2" indent="-457200"/>
            <a:r>
              <a:rPr lang="en-US" sz="2800" dirty="0"/>
              <a:t>Due Tues 2/14, 10 pm (Happy Valentine’s Day)</a:t>
            </a:r>
          </a:p>
          <a:p>
            <a:pPr marL="457200" indent="-457200"/>
            <a:endParaRPr lang="en-US" sz="3600" dirty="0"/>
          </a:p>
          <a:p>
            <a:pPr marL="457200" indent="-457200"/>
            <a:r>
              <a:rPr lang="en-US" sz="3600" dirty="0"/>
              <a:t>EXAM 1 2/16!!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4BAA1E-A26B-AB96-054D-B600BC525F62}"/>
                  </a:ext>
                </a:extLst>
              </p14:cNvPr>
              <p14:cNvContentPartPr/>
              <p14:nvPr/>
            </p14:nvContentPartPr>
            <p14:xfrm>
              <a:off x="0" y="919440"/>
              <a:ext cx="9348480" cy="3546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4BAA1E-A26B-AB96-054D-B600BC525F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910080"/>
                <a:ext cx="9367200" cy="356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20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Inequality form, with </a:t>
            </a:r>
            <a:r>
              <a:rPr lang="en-US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one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constraint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5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1042365"/>
                <a:ext cx="10788691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True or False: A minimizing LP with exactly one constraint, will always have a minimum objective at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1042365"/>
                <a:ext cx="10788691" cy="672701"/>
              </a:xfrm>
              <a:prstGeom prst="rect">
                <a:avLst/>
              </a:prstGeom>
              <a:blipFill>
                <a:blip r:embed="rId3"/>
                <a:stretch>
                  <a:fillRect l="-1176" t="-16981" b="-5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7D0926-D3B7-F70B-9D0B-684AF52B4DE2}"/>
                  </a:ext>
                </a:extLst>
              </p14:cNvPr>
              <p14:cNvContentPartPr/>
              <p14:nvPr/>
            </p14:nvContentPartPr>
            <p14:xfrm>
              <a:off x="1467360" y="1522440"/>
              <a:ext cx="9934560" cy="5303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7D0926-D3B7-F70B-9D0B-684AF52B4D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8000" y="1513080"/>
                <a:ext cx="9953280" cy="532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774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4420954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4420954" cy="1523687"/>
              </a:xfrm>
              <a:prstGeom prst="rect">
                <a:avLst/>
              </a:prstGeom>
              <a:blipFill>
                <a:blip r:embed="rId2"/>
                <a:stretch>
                  <a:fillRect l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8" y="1042365"/>
                <a:ext cx="10788691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True or False: A minimizing LP with exactly </a:t>
                </a:r>
                <a:r>
                  <a:rPr lang="en-US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two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constraints, will always have a minimum objective </a:t>
                </a:r>
                <a:r>
                  <a:rPr lang="en-US" dirty="0">
                    <a:solidFill>
                      <a:srgbClr val="4472C4">
                        <a:lumMod val="75000"/>
                      </a:srgbClr>
                    </a:solidFill>
                    <a:latin typeface="Calibri" panose="020F0502020204030204"/>
                  </a:rPr>
                  <a:t>&gt;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1042365"/>
                <a:ext cx="10788691" cy="672701"/>
              </a:xfrm>
              <a:prstGeom prst="rect">
                <a:avLst/>
              </a:prstGeom>
              <a:blipFill>
                <a:blip r:embed="rId3"/>
                <a:stretch>
                  <a:fillRect l="-1176" t="-16981" b="-5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B4AF56-C080-43F7-1D51-CF3E905DDB16}"/>
                  </a:ext>
                </a:extLst>
              </p14:cNvPr>
              <p14:cNvContentPartPr/>
              <p14:nvPr/>
            </p14:nvContentPartPr>
            <p14:xfrm>
              <a:off x="4447800" y="134280"/>
              <a:ext cx="6853680" cy="6661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B4AF56-C080-43F7-1D51-CF3E905DDB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8440" y="124920"/>
                <a:ext cx="6872400" cy="66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22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7562792" cy="4988105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Convex sets are those in which you can draw a line between two points and all the points between them are also in the set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Convex optimization problems are ones in which the local minimum is also the global minimum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Convex functions have the property that for any point between two points x and y in a convex set: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Linear functions (like our costs) are convex!</a:t>
                </a:r>
              </a:p>
              <a:p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7562792" cy="4988105"/>
              </a:xfrm>
              <a:blipFill>
                <a:blip r:embed="rId2"/>
                <a:stretch>
                  <a:fillRect l="-1678" t="-2030" r="-1510" b="-1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A9D3C180-B613-4E41-8B66-38BA2FF53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91" y="819720"/>
            <a:ext cx="3600532" cy="20623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0262F5C-6419-7543-8396-415138B2B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06" y="3029771"/>
            <a:ext cx="4105098" cy="10315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4D17F9-1474-134D-A159-80EAEF5ECF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555" y="4535195"/>
            <a:ext cx="3886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DE80-0CEE-2046-ACF1-A34F1FDF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and 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FE4B8-60C2-B94E-BB67-E7FD807F2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533221" cy="3013121"/>
          </a:xfrm>
        </p:spPr>
        <p:txBody>
          <a:bodyPr/>
          <a:lstStyle/>
          <a:p>
            <a:r>
              <a:rPr lang="en-US" dirty="0"/>
              <a:t>LPs are constrained convex problems. </a:t>
            </a:r>
          </a:p>
          <a:p>
            <a:r>
              <a:rPr lang="en-US" dirty="0"/>
              <a:t>The constraints form a convex set</a:t>
            </a:r>
          </a:p>
          <a:p>
            <a:r>
              <a:rPr lang="en-US" dirty="0"/>
              <a:t>The objective function is convex</a:t>
            </a:r>
          </a:p>
          <a:p>
            <a:r>
              <a:rPr lang="en-US" dirty="0"/>
              <a:t>What does this tell us about the costs at the corners of a constrained polygon?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99C9CC-B8A2-5039-2A45-910AA55630E4}"/>
                  </a:ext>
                </a:extLst>
              </p14:cNvPr>
              <p14:cNvContentPartPr/>
              <p14:nvPr/>
            </p14:nvContentPartPr>
            <p14:xfrm>
              <a:off x="962640" y="1502280"/>
              <a:ext cx="8978040" cy="2755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99C9CC-B8A2-5039-2A45-910AA55630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3280" y="1492920"/>
                <a:ext cx="8996760" cy="27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766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9DE80-0CEE-2046-ACF1-A34F1FDF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Bigger Picture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801C47-1584-0F41-B77E-EECD462FC1D6}"/>
              </a:ext>
            </a:extLst>
          </p:cNvPr>
          <p:cNvGrpSpPr/>
          <p:nvPr/>
        </p:nvGrpSpPr>
        <p:grpSpPr>
          <a:xfrm>
            <a:off x="1528983" y="2653850"/>
            <a:ext cx="8561832" cy="2099659"/>
            <a:chOff x="0" y="4391210"/>
            <a:chExt cx="8561832" cy="2099659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A6850F2-6694-6F4F-A5D1-EBCE965E4799}"/>
                </a:ext>
              </a:extLst>
            </p:cNvPr>
            <p:cNvCxnSpPr/>
            <p:nvPr/>
          </p:nvCxnSpPr>
          <p:spPr>
            <a:xfrm flipV="1">
              <a:off x="3648457" y="4409815"/>
              <a:ext cx="0" cy="164592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0B0F8E4-5439-414B-9432-04D27881E9CC}"/>
                </a:ext>
              </a:extLst>
            </p:cNvPr>
            <p:cNvCxnSpPr/>
            <p:nvPr/>
          </p:nvCxnSpPr>
          <p:spPr>
            <a:xfrm>
              <a:off x="3648457" y="6043543"/>
              <a:ext cx="17830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440A79-289C-AE48-8C89-5BE1BCBB3252}"/>
                </a:ext>
              </a:extLst>
            </p:cNvPr>
            <p:cNvSpPr txBox="1"/>
            <p:nvPr/>
          </p:nvSpPr>
          <p:spPr>
            <a:xfrm>
              <a:off x="2084833" y="4391210"/>
              <a:ext cx="1444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Helvetica Neue Light" charset="0"/>
                  <a:ea typeface="Helvetica Neue Light" charset="0"/>
                  <a:cs typeface="Helvetica Neue Light" charset="0"/>
                </a:rPr>
                <a:t>Constrained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8575F7-E50C-4946-B083-164B9931B993}"/>
                </a:ext>
              </a:extLst>
            </p:cNvPr>
            <p:cNvSpPr txBox="1"/>
            <p:nvPr/>
          </p:nvSpPr>
          <p:spPr>
            <a:xfrm>
              <a:off x="1755649" y="5711939"/>
              <a:ext cx="1773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>
                  <a:latin typeface="Helvetica Neue Light" charset="0"/>
                  <a:ea typeface="Helvetica Neue Light" charset="0"/>
                  <a:cs typeface="Helvetica Neue Light" charset="0"/>
                </a:rPr>
                <a:t>Unconstrained</a:t>
              </a:r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AF7BEB-AE84-374C-B5E7-764C23FBE6EB}"/>
                </a:ext>
              </a:extLst>
            </p:cNvPr>
            <p:cNvSpPr txBox="1"/>
            <p:nvPr/>
          </p:nvSpPr>
          <p:spPr>
            <a:xfrm>
              <a:off x="2761489" y="6121537"/>
              <a:ext cx="1773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Helvetica Neue Light" charset="0"/>
                  <a:ea typeface="Helvetica Neue Light" charset="0"/>
                  <a:cs typeface="Helvetica Neue Light" charset="0"/>
                </a:rPr>
                <a:t>Convex</a:t>
              </a:r>
              <a:endParaRPr lang="en-US" dirty="0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DAD5AA-8066-A242-8268-DE75D1A129FD}"/>
                </a:ext>
              </a:extLst>
            </p:cNvPr>
            <p:cNvSpPr txBox="1"/>
            <p:nvPr/>
          </p:nvSpPr>
          <p:spPr>
            <a:xfrm>
              <a:off x="4395217" y="6121537"/>
              <a:ext cx="1773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 Neue Light" charset="0"/>
                  <a:ea typeface="Helvetica Neue Light" charset="0"/>
                  <a:cs typeface="Helvetica Neue Light" charset="0"/>
                </a:rPr>
                <a:t>Nonconvex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CC58B84-D521-E944-B89E-DCF720E909DF}"/>
                </a:ext>
              </a:extLst>
            </p:cNvPr>
            <p:cNvCxnSpPr/>
            <p:nvPr/>
          </p:nvCxnSpPr>
          <p:spPr>
            <a:xfrm>
              <a:off x="3648457" y="4449439"/>
              <a:ext cx="178308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2DE6FEF-F005-0B4A-BB13-BD8B5679ADAF}"/>
                </a:ext>
              </a:extLst>
            </p:cNvPr>
            <p:cNvCxnSpPr/>
            <p:nvPr/>
          </p:nvCxnSpPr>
          <p:spPr>
            <a:xfrm flipV="1">
              <a:off x="5410201" y="4449440"/>
              <a:ext cx="0" cy="1587691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14E53ED-01C9-7C4E-9E88-0F6A472F8DC8}"/>
                </a:ext>
              </a:extLst>
            </p:cNvPr>
            <p:cNvSpPr/>
            <p:nvPr/>
          </p:nvSpPr>
          <p:spPr>
            <a:xfrm>
              <a:off x="2221993" y="4583428"/>
              <a:ext cx="1371600" cy="414725"/>
            </a:xfrm>
            <a:custGeom>
              <a:avLst/>
              <a:gdLst>
                <a:gd name="connsiteX0" fmla="*/ 0 w 1929384"/>
                <a:gd name="connsiteY0" fmla="*/ 521208 h 524918"/>
                <a:gd name="connsiteX1" fmla="*/ 1234440 w 1929384"/>
                <a:gd name="connsiteY1" fmla="*/ 448056 h 524918"/>
                <a:gd name="connsiteX2" fmla="*/ 1929384 w 1929384"/>
                <a:gd name="connsiteY2" fmla="*/ 0 h 524918"/>
                <a:gd name="connsiteX0" fmla="*/ 0 w 1929384"/>
                <a:gd name="connsiteY0" fmla="*/ 521208 h 521208"/>
                <a:gd name="connsiteX1" fmla="*/ 1929384 w 1929384"/>
                <a:gd name="connsiteY1" fmla="*/ 0 h 521208"/>
                <a:gd name="connsiteX0" fmla="*/ 0 w 1929384"/>
                <a:gd name="connsiteY0" fmla="*/ 521208 h 527906"/>
                <a:gd name="connsiteX1" fmla="*/ 1929384 w 1929384"/>
                <a:gd name="connsiteY1" fmla="*/ 0 h 527906"/>
                <a:gd name="connsiteX0" fmla="*/ 0 w 1929384"/>
                <a:gd name="connsiteY0" fmla="*/ 521208 h 533318"/>
                <a:gd name="connsiteX1" fmla="*/ 1929384 w 1929384"/>
                <a:gd name="connsiteY1" fmla="*/ 0 h 533318"/>
                <a:gd name="connsiteX0" fmla="*/ 0 w 1426464"/>
                <a:gd name="connsiteY0" fmla="*/ 438912 h 455966"/>
                <a:gd name="connsiteX1" fmla="*/ 1426464 w 1426464"/>
                <a:gd name="connsiteY1" fmla="*/ 0 h 455966"/>
                <a:gd name="connsiteX0" fmla="*/ 0 w 1344168"/>
                <a:gd name="connsiteY0" fmla="*/ 365760 h 390929"/>
                <a:gd name="connsiteX1" fmla="*/ 1344168 w 1344168"/>
                <a:gd name="connsiteY1" fmla="*/ 0 h 390929"/>
                <a:gd name="connsiteX0" fmla="*/ 0 w 1371600"/>
                <a:gd name="connsiteY0" fmla="*/ 393192 h 414725"/>
                <a:gd name="connsiteX1" fmla="*/ 1371600 w 1371600"/>
                <a:gd name="connsiteY1" fmla="*/ 0 h 41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1600" h="414725">
                  <a:moveTo>
                    <a:pt x="0" y="393192"/>
                  </a:moveTo>
                  <a:cubicBezTo>
                    <a:pt x="661416" y="457200"/>
                    <a:pt x="801624" y="393192"/>
                    <a:pt x="1371600" y="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A643432-BB66-1B4D-B5E2-03108C5F3111}"/>
                </a:ext>
              </a:extLst>
            </p:cNvPr>
            <p:cNvSpPr/>
            <p:nvPr/>
          </p:nvSpPr>
          <p:spPr>
            <a:xfrm>
              <a:off x="1776985" y="6043544"/>
              <a:ext cx="1801368" cy="360867"/>
            </a:xfrm>
            <a:custGeom>
              <a:avLst/>
              <a:gdLst>
                <a:gd name="connsiteX0" fmla="*/ 0 w 1929384"/>
                <a:gd name="connsiteY0" fmla="*/ 521208 h 524918"/>
                <a:gd name="connsiteX1" fmla="*/ 1234440 w 1929384"/>
                <a:gd name="connsiteY1" fmla="*/ 448056 h 524918"/>
                <a:gd name="connsiteX2" fmla="*/ 1929384 w 1929384"/>
                <a:gd name="connsiteY2" fmla="*/ 0 h 524918"/>
                <a:gd name="connsiteX0" fmla="*/ 0 w 1947672"/>
                <a:gd name="connsiteY0" fmla="*/ 411480 h 472249"/>
                <a:gd name="connsiteX1" fmla="*/ 1252728 w 1947672"/>
                <a:gd name="connsiteY1" fmla="*/ 448056 h 472249"/>
                <a:gd name="connsiteX2" fmla="*/ 1947672 w 1947672"/>
                <a:gd name="connsiteY2" fmla="*/ 0 h 472249"/>
                <a:gd name="connsiteX0" fmla="*/ 0 w 1947672"/>
                <a:gd name="connsiteY0" fmla="*/ 411480 h 531166"/>
                <a:gd name="connsiteX1" fmla="*/ 1252728 w 1947672"/>
                <a:gd name="connsiteY1" fmla="*/ 448056 h 531166"/>
                <a:gd name="connsiteX2" fmla="*/ 1947672 w 1947672"/>
                <a:gd name="connsiteY2" fmla="*/ 0 h 531166"/>
                <a:gd name="connsiteX0" fmla="*/ 0 w 1947672"/>
                <a:gd name="connsiteY0" fmla="*/ 411480 h 520117"/>
                <a:gd name="connsiteX1" fmla="*/ 1252728 w 1947672"/>
                <a:gd name="connsiteY1" fmla="*/ 448056 h 520117"/>
                <a:gd name="connsiteX2" fmla="*/ 1947672 w 1947672"/>
                <a:gd name="connsiteY2" fmla="*/ 0 h 520117"/>
                <a:gd name="connsiteX0" fmla="*/ 0 w 1947672"/>
                <a:gd name="connsiteY0" fmla="*/ 411480 h 520117"/>
                <a:gd name="connsiteX1" fmla="*/ 1252728 w 1947672"/>
                <a:gd name="connsiteY1" fmla="*/ 448056 h 520117"/>
                <a:gd name="connsiteX2" fmla="*/ 1947672 w 1947672"/>
                <a:gd name="connsiteY2" fmla="*/ 0 h 520117"/>
                <a:gd name="connsiteX0" fmla="*/ 0 w 1947672"/>
                <a:gd name="connsiteY0" fmla="*/ 411480 h 555681"/>
                <a:gd name="connsiteX1" fmla="*/ 1188720 w 1947672"/>
                <a:gd name="connsiteY1" fmla="*/ 512064 h 555681"/>
                <a:gd name="connsiteX2" fmla="*/ 1947672 w 1947672"/>
                <a:gd name="connsiteY2" fmla="*/ 0 h 555681"/>
                <a:gd name="connsiteX0" fmla="*/ 0 w 1947672"/>
                <a:gd name="connsiteY0" fmla="*/ 411480 h 411480"/>
                <a:gd name="connsiteX1" fmla="*/ 1947672 w 1947672"/>
                <a:gd name="connsiteY1" fmla="*/ 0 h 411480"/>
                <a:gd name="connsiteX0" fmla="*/ 0 w 1947672"/>
                <a:gd name="connsiteY0" fmla="*/ 411480 h 411480"/>
                <a:gd name="connsiteX1" fmla="*/ 1947672 w 1947672"/>
                <a:gd name="connsiteY1" fmla="*/ 0 h 411480"/>
                <a:gd name="connsiteX0" fmla="*/ 0 w 1947672"/>
                <a:gd name="connsiteY0" fmla="*/ 411480 h 454667"/>
                <a:gd name="connsiteX1" fmla="*/ 1947672 w 1947672"/>
                <a:gd name="connsiteY1" fmla="*/ 0 h 454667"/>
                <a:gd name="connsiteX0" fmla="*/ 0 w 1993392"/>
                <a:gd name="connsiteY0" fmla="*/ 128016 h 282925"/>
                <a:gd name="connsiteX1" fmla="*/ 1993392 w 1993392"/>
                <a:gd name="connsiteY1" fmla="*/ 0 h 282925"/>
                <a:gd name="connsiteX0" fmla="*/ 0 w 1993392"/>
                <a:gd name="connsiteY0" fmla="*/ 128016 h 355970"/>
                <a:gd name="connsiteX1" fmla="*/ 1993392 w 1993392"/>
                <a:gd name="connsiteY1" fmla="*/ 0 h 355970"/>
                <a:gd name="connsiteX0" fmla="*/ 0 w 1801368"/>
                <a:gd name="connsiteY0" fmla="*/ 137160 h 360867"/>
                <a:gd name="connsiteX1" fmla="*/ 1801368 w 1801368"/>
                <a:gd name="connsiteY1" fmla="*/ 0 h 36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01368" h="360867">
                  <a:moveTo>
                    <a:pt x="0" y="137160"/>
                  </a:moveTo>
                  <a:cubicBezTo>
                    <a:pt x="566928" y="429768"/>
                    <a:pt x="1133856" y="484632"/>
                    <a:pt x="1801368" y="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2FC9A53-3576-8F46-A2B7-6D18DE1747ED}"/>
                </a:ext>
              </a:extLst>
            </p:cNvPr>
            <p:cNvSpPr txBox="1"/>
            <p:nvPr/>
          </p:nvSpPr>
          <p:spPr>
            <a:xfrm>
              <a:off x="0" y="5758080"/>
              <a:ext cx="1773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Most machine learning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AFE2F4-5FE9-F84A-A6D6-B76628905ADA}"/>
                </a:ext>
              </a:extLst>
            </p:cNvPr>
            <p:cNvSpPr txBox="1"/>
            <p:nvPr/>
          </p:nvSpPr>
          <p:spPr>
            <a:xfrm>
              <a:off x="310896" y="4690971"/>
              <a:ext cx="1773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Linear programming</a:t>
              </a: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68EC19E-E405-5C4E-9EB6-FE5254692B83}"/>
                </a:ext>
              </a:extLst>
            </p:cNvPr>
            <p:cNvSpPr/>
            <p:nvPr/>
          </p:nvSpPr>
          <p:spPr>
            <a:xfrm>
              <a:off x="5530596" y="5761898"/>
              <a:ext cx="1435608" cy="392830"/>
            </a:xfrm>
            <a:custGeom>
              <a:avLst/>
              <a:gdLst>
                <a:gd name="connsiteX0" fmla="*/ 0 w 1929384"/>
                <a:gd name="connsiteY0" fmla="*/ 521208 h 524918"/>
                <a:gd name="connsiteX1" fmla="*/ 1234440 w 1929384"/>
                <a:gd name="connsiteY1" fmla="*/ 448056 h 524918"/>
                <a:gd name="connsiteX2" fmla="*/ 1929384 w 1929384"/>
                <a:gd name="connsiteY2" fmla="*/ 0 h 524918"/>
                <a:gd name="connsiteX0" fmla="*/ 338328 w 1575486"/>
                <a:gd name="connsiteY0" fmla="*/ 86848 h 425176"/>
                <a:gd name="connsiteX1" fmla="*/ 1572768 w 1575486"/>
                <a:gd name="connsiteY1" fmla="*/ 13696 h 425176"/>
                <a:gd name="connsiteX2" fmla="*/ 0 w 1575486"/>
                <a:gd name="connsiteY2" fmla="*/ 425176 h 425176"/>
                <a:gd name="connsiteX0" fmla="*/ 676656 w 1920872"/>
                <a:gd name="connsiteY0" fmla="*/ 104312 h 716960"/>
                <a:gd name="connsiteX1" fmla="*/ 1911096 w 1920872"/>
                <a:gd name="connsiteY1" fmla="*/ 31160 h 716960"/>
                <a:gd name="connsiteX2" fmla="*/ 0 w 1920872"/>
                <a:gd name="connsiteY2" fmla="*/ 716960 h 716960"/>
                <a:gd name="connsiteX0" fmla="*/ 2057400 w 2302212"/>
                <a:gd name="connsiteY0" fmla="*/ 0 h 1115568"/>
                <a:gd name="connsiteX1" fmla="*/ 1911096 w 2302212"/>
                <a:gd name="connsiteY1" fmla="*/ 429768 h 1115568"/>
                <a:gd name="connsiteX2" fmla="*/ 0 w 2302212"/>
                <a:gd name="connsiteY2" fmla="*/ 1115568 h 1115568"/>
                <a:gd name="connsiteX0" fmla="*/ 2057400 w 2180341"/>
                <a:gd name="connsiteY0" fmla="*/ 0 h 1115568"/>
                <a:gd name="connsiteX1" fmla="*/ 1234440 w 2180341"/>
                <a:gd name="connsiteY1" fmla="*/ 768096 h 1115568"/>
                <a:gd name="connsiteX2" fmla="*/ 0 w 2180341"/>
                <a:gd name="connsiteY2" fmla="*/ 1115568 h 1115568"/>
                <a:gd name="connsiteX0" fmla="*/ 2057400 w 2187905"/>
                <a:gd name="connsiteY0" fmla="*/ 0 h 1115568"/>
                <a:gd name="connsiteX1" fmla="*/ 1234440 w 2187905"/>
                <a:gd name="connsiteY1" fmla="*/ 768096 h 1115568"/>
                <a:gd name="connsiteX2" fmla="*/ 0 w 2187905"/>
                <a:gd name="connsiteY2" fmla="*/ 1115568 h 1115568"/>
                <a:gd name="connsiteX0" fmla="*/ 2057400 w 2057400"/>
                <a:gd name="connsiteY0" fmla="*/ 0 h 1115568"/>
                <a:gd name="connsiteX1" fmla="*/ 0 w 2057400"/>
                <a:gd name="connsiteY1" fmla="*/ 1115568 h 1115568"/>
                <a:gd name="connsiteX0" fmla="*/ 2057400 w 2057400"/>
                <a:gd name="connsiteY0" fmla="*/ 0 h 1115568"/>
                <a:gd name="connsiteX1" fmla="*/ 0 w 2057400"/>
                <a:gd name="connsiteY1" fmla="*/ 1115568 h 1115568"/>
                <a:gd name="connsiteX0" fmla="*/ 2057400 w 2057400"/>
                <a:gd name="connsiteY0" fmla="*/ 0 h 1115568"/>
                <a:gd name="connsiteX1" fmla="*/ 0 w 2057400"/>
                <a:gd name="connsiteY1" fmla="*/ 1115568 h 1115568"/>
                <a:gd name="connsiteX0" fmla="*/ 2057400 w 2057400"/>
                <a:gd name="connsiteY0" fmla="*/ 0 h 1115568"/>
                <a:gd name="connsiteX1" fmla="*/ 0 w 2057400"/>
                <a:gd name="connsiteY1" fmla="*/ 1115568 h 1115568"/>
                <a:gd name="connsiteX0" fmla="*/ 1655064 w 1655064"/>
                <a:gd name="connsiteY0" fmla="*/ 0 h 704088"/>
                <a:gd name="connsiteX1" fmla="*/ 0 w 1655064"/>
                <a:gd name="connsiteY1" fmla="*/ 704088 h 704088"/>
                <a:gd name="connsiteX0" fmla="*/ 1655064 w 1655064"/>
                <a:gd name="connsiteY0" fmla="*/ 0 h 704088"/>
                <a:gd name="connsiteX1" fmla="*/ 0 w 1655064"/>
                <a:gd name="connsiteY1" fmla="*/ 704088 h 704088"/>
                <a:gd name="connsiteX0" fmla="*/ 1673352 w 1673352"/>
                <a:gd name="connsiteY0" fmla="*/ 0 h 242672"/>
                <a:gd name="connsiteX1" fmla="*/ 0 w 1673352"/>
                <a:gd name="connsiteY1" fmla="*/ 91440 h 242672"/>
                <a:gd name="connsiteX0" fmla="*/ 1673352 w 1673352"/>
                <a:gd name="connsiteY0" fmla="*/ 0 h 317098"/>
                <a:gd name="connsiteX1" fmla="*/ 0 w 1673352"/>
                <a:gd name="connsiteY1" fmla="*/ 91440 h 317098"/>
                <a:gd name="connsiteX0" fmla="*/ 1435608 w 1435608"/>
                <a:gd name="connsiteY0" fmla="*/ 0 h 409482"/>
                <a:gd name="connsiteX1" fmla="*/ 0 w 1435608"/>
                <a:gd name="connsiteY1" fmla="*/ 274320 h 409482"/>
                <a:gd name="connsiteX0" fmla="*/ 1435608 w 1435608"/>
                <a:gd name="connsiteY0" fmla="*/ 0 h 392830"/>
                <a:gd name="connsiteX1" fmla="*/ 0 w 1435608"/>
                <a:gd name="connsiteY1" fmla="*/ 274320 h 39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35608" h="392830">
                  <a:moveTo>
                    <a:pt x="1435608" y="0"/>
                  </a:moveTo>
                  <a:cubicBezTo>
                    <a:pt x="996696" y="481584"/>
                    <a:pt x="429768" y="451104"/>
                    <a:pt x="0" y="27432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9775D4-A4D6-B44F-94E0-C4EED6533B90}"/>
                </a:ext>
              </a:extLst>
            </p:cNvPr>
            <p:cNvSpPr txBox="1"/>
            <p:nvPr/>
          </p:nvSpPr>
          <p:spPr>
            <a:xfrm>
              <a:off x="6787896" y="5326160"/>
              <a:ext cx="1773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Deep learning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06E35A-CB44-3E41-B660-4608F528A9B8}"/>
                </a:ext>
              </a:extLst>
            </p:cNvPr>
            <p:cNvSpPr txBox="1"/>
            <p:nvPr/>
          </p:nvSpPr>
          <p:spPr>
            <a:xfrm>
              <a:off x="6716270" y="4395575"/>
              <a:ext cx="1773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Helvetica Neue Light" charset="0"/>
                  <a:ea typeface="Helvetica Neue Light" charset="0"/>
                  <a:cs typeface="Helvetica Neue Light" charset="0"/>
                </a:rPr>
                <a:t>Integer programming</a:t>
              </a:r>
              <a:endParaRPr lang="en-US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48BEA3E7-F9C1-C942-A07A-1F9C1CF1A7E8}"/>
                </a:ext>
              </a:extLst>
            </p:cNvPr>
            <p:cNvSpPr/>
            <p:nvPr/>
          </p:nvSpPr>
          <p:spPr>
            <a:xfrm>
              <a:off x="5451349" y="4480381"/>
              <a:ext cx="1243584" cy="390963"/>
            </a:xfrm>
            <a:custGeom>
              <a:avLst/>
              <a:gdLst>
                <a:gd name="connsiteX0" fmla="*/ 0 w 1929384"/>
                <a:gd name="connsiteY0" fmla="*/ 521208 h 524918"/>
                <a:gd name="connsiteX1" fmla="*/ 1234440 w 1929384"/>
                <a:gd name="connsiteY1" fmla="*/ 448056 h 524918"/>
                <a:gd name="connsiteX2" fmla="*/ 1929384 w 1929384"/>
                <a:gd name="connsiteY2" fmla="*/ 0 h 524918"/>
                <a:gd name="connsiteX0" fmla="*/ 338328 w 1575486"/>
                <a:gd name="connsiteY0" fmla="*/ 86848 h 425176"/>
                <a:gd name="connsiteX1" fmla="*/ 1572768 w 1575486"/>
                <a:gd name="connsiteY1" fmla="*/ 13696 h 425176"/>
                <a:gd name="connsiteX2" fmla="*/ 0 w 1575486"/>
                <a:gd name="connsiteY2" fmla="*/ 425176 h 425176"/>
                <a:gd name="connsiteX0" fmla="*/ 676656 w 1920872"/>
                <a:gd name="connsiteY0" fmla="*/ 104312 h 716960"/>
                <a:gd name="connsiteX1" fmla="*/ 1911096 w 1920872"/>
                <a:gd name="connsiteY1" fmla="*/ 31160 h 716960"/>
                <a:gd name="connsiteX2" fmla="*/ 0 w 1920872"/>
                <a:gd name="connsiteY2" fmla="*/ 716960 h 716960"/>
                <a:gd name="connsiteX0" fmla="*/ 2057400 w 2302212"/>
                <a:gd name="connsiteY0" fmla="*/ 0 h 1115568"/>
                <a:gd name="connsiteX1" fmla="*/ 1911096 w 2302212"/>
                <a:gd name="connsiteY1" fmla="*/ 429768 h 1115568"/>
                <a:gd name="connsiteX2" fmla="*/ 0 w 2302212"/>
                <a:gd name="connsiteY2" fmla="*/ 1115568 h 1115568"/>
                <a:gd name="connsiteX0" fmla="*/ 2057400 w 2180341"/>
                <a:gd name="connsiteY0" fmla="*/ 0 h 1115568"/>
                <a:gd name="connsiteX1" fmla="*/ 1234440 w 2180341"/>
                <a:gd name="connsiteY1" fmla="*/ 768096 h 1115568"/>
                <a:gd name="connsiteX2" fmla="*/ 0 w 2180341"/>
                <a:gd name="connsiteY2" fmla="*/ 1115568 h 1115568"/>
                <a:gd name="connsiteX0" fmla="*/ 2057400 w 2187905"/>
                <a:gd name="connsiteY0" fmla="*/ 0 h 1115568"/>
                <a:gd name="connsiteX1" fmla="*/ 1234440 w 2187905"/>
                <a:gd name="connsiteY1" fmla="*/ 768096 h 1115568"/>
                <a:gd name="connsiteX2" fmla="*/ 0 w 2187905"/>
                <a:gd name="connsiteY2" fmla="*/ 1115568 h 1115568"/>
                <a:gd name="connsiteX0" fmla="*/ 2057400 w 2057400"/>
                <a:gd name="connsiteY0" fmla="*/ 0 h 1115568"/>
                <a:gd name="connsiteX1" fmla="*/ 0 w 2057400"/>
                <a:gd name="connsiteY1" fmla="*/ 1115568 h 1115568"/>
                <a:gd name="connsiteX0" fmla="*/ 2057400 w 2057400"/>
                <a:gd name="connsiteY0" fmla="*/ 0 h 1115568"/>
                <a:gd name="connsiteX1" fmla="*/ 0 w 2057400"/>
                <a:gd name="connsiteY1" fmla="*/ 1115568 h 1115568"/>
                <a:gd name="connsiteX0" fmla="*/ 2057400 w 2057400"/>
                <a:gd name="connsiteY0" fmla="*/ 0 h 1115568"/>
                <a:gd name="connsiteX1" fmla="*/ 0 w 2057400"/>
                <a:gd name="connsiteY1" fmla="*/ 1115568 h 1115568"/>
                <a:gd name="connsiteX0" fmla="*/ 2057400 w 2057400"/>
                <a:gd name="connsiteY0" fmla="*/ 0 h 1115568"/>
                <a:gd name="connsiteX1" fmla="*/ 0 w 2057400"/>
                <a:gd name="connsiteY1" fmla="*/ 1115568 h 1115568"/>
                <a:gd name="connsiteX0" fmla="*/ 1655064 w 1655064"/>
                <a:gd name="connsiteY0" fmla="*/ 0 h 704088"/>
                <a:gd name="connsiteX1" fmla="*/ 0 w 1655064"/>
                <a:gd name="connsiteY1" fmla="*/ 704088 h 704088"/>
                <a:gd name="connsiteX0" fmla="*/ 1655064 w 1655064"/>
                <a:gd name="connsiteY0" fmla="*/ 0 h 704088"/>
                <a:gd name="connsiteX1" fmla="*/ 0 w 1655064"/>
                <a:gd name="connsiteY1" fmla="*/ 704088 h 704088"/>
                <a:gd name="connsiteX0" fmla="*/ 1673352 w 1673352"/>
                <a:gd name="connsiteY0" fmla="*/ 0 h 242672"/>
                <a:gd name="connsiteX1" fmla="*/ 0 w 1673352"/>
                <a:gd name="connsiteY1" fmla="*/ 91440 h 242672"/>
                <a:gd name="connsiteX0" fmla="*/ 1673352 w 1673352"/>
                <a:gd name="connsiteY0" fmla="*/ 0 h 317098"/>
                <a:gd name="connsiteX1" fmla="*/ 0 w 1673352"/>
                <a:gd name="connsiteY1" fmla="*/ 91440 h 317098"/>
                <a:gd name="connsiteX0" fmla="*/ 1435608 w 1435608"/>
                <a:gd name="connsiteY0" fmla="*/ 0 h 409482"/>
                <a:gd name="connsiteX1" fmla="*/ 0 w 1435608"/>
                <a:gd name="connsiteY1" fmla="*/ 274320 h 409482"/>
                <a:gd name="connsiteX0" fmla="*/ 1435608 w 1435608"/>
                <a:gd name="connsiteY0" fmla="*/ 0 h 392830"/>
                <a:gd name="connsiteX1" fmla="*/ 0 w 1435608"/>
                <a:gd name="connsiteY1" fmla="*/ 274320 h 392830"/>
                <a:gd name="connsiteX0" fmla="*/ 1271016 w 1271016"/>
                <a:gd name="connsiteY0" fmla="*/ 265176 h 454136"/>
                <a:gd name="connsiteX1" fmla="*/ 0 w 1271016"/>
                <a:gd name="connsiteY1" fmla="*/ 0 h 454136"/>
                <a:gd name="connsiteX0" fmla="*/ 1271016 w 1271016"/>
                <a:gd name="connsiteY0" fmla="*/ 265176 h 288687"/>
                <a:gd name="connsiteX1" fmla="*/ 0 w 1271016"/>
                <a:gd name="connsiteY1" fmla="*/ 0 h 288687"/>
                <a:gd name="connsiteX0" fmla="*/ 1271016 w 1271016"/>
                <a:gd name="connsiteY0" fmla="*/ 265176 h 304578"/>
                <a:gd name="connsiteX1" fmla="*/ 0 w 1271016"/>
                <a:gd name="connsiteY1" fmla="*/ 0 h 304578"/>
                <a:gd name="connsiteX0" fmla="*/ 1243584 w 1243584"/>
                <a:gd name="connsiteY0" fmla="*/ 365760 h 390963"/>
                <a:gd name="connsiteX1" fmla="*/ 0 w 1243584"/>
                <a:gd name="connsiteY1" fmla="*/ 0 h 39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3584" h="390963">
                  <a:moveTo>
                    <a:pt x="1243584" y="365760"/>
                  </a:moveTo>
                  <a:cubicBezTo>
                    <a:pt x="804672" y="454152"/>
                    <a:pt x="420624" y="304800"/>
                    <a:pt x="0" y="0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AD9230-B6B9-F6CD-0F78-FE894815FC52}"/>
                  </a:ext>
                </a:extLst>
              </p14:cNvPr>
              <p14:cNvContentPartPr/>
              <p14:nvPr/>
            </p14:nvContentPartPr>
            <p14:xfrm>
              <a:off x="1003320" y="2358360"/>
              <a:ext cx="8942400" cy="3186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AD9230-B6B9-F6CD-0F78-FE894815FC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3960" y="2349000"/>
                <a:ext cx="8961120" cy="320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3686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and LP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BC0D914-126B-12AC-07A3-6B7365EF1986}"/>
                  </a:ext>
                </a:extLst>
              </p14:cNvPr>
              <p14:cNvContentPartPr/>
              <p14:nvPr/>
            </p14:nvContentPartPr>
            <p14:xfrm>
              <a:off x="9467280" y="3104280"/>
              <a:ext cx="2478600" cy="1693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BC0D914-126B-12AC-07A3-6B7365EF19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57920" y="3094920"/>
                <a:ext cx="2497320" cy="17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2344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In more detail: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Enumerate all intersections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Keep only those that are feasible (satisfy </a:t>
            </a:r>
            <a:r>
              <a:rPr lang="en-US" i="1" dirty="0">
                <a:solidFill>
                  <a:srgbClr val="002060"/>
                </a:solidFill>
              </a:rPr>
              <a:t>all</a:t>
            </a:r>
            <a:r>
              <a:rPr lang="en-US" dirty="0">
                <a:solidFill>
                  <a:srgbClr val="002060"/>
                </a:solidFill>
              </a:rPr>
              <a:t> inequalities)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Return feasible intersection with the lowest objective value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16D27C-CD37-1B5F-6817-8FEE53425090}"/>
                  </a:ext>
                </a:extLst>
              </p14:cNvPr>
              <p14:cNvContentPartPr/>
              <p14:nvPr/>
            </p14:nvContentPartPr>
            <p14:xfrm>
              <a:off x="2766960" y="2203200"/>
              <a:ext cx="9169560" cy="2617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16D27C-CD37-1B5F-6817-8FEE534250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7600" y="2193840"/>
                <a:ext cx="9188280" cy="263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02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9584455" cy="627813"/>
          </a:xfrm>
        </p:spPr>
        <p:txBody>
          <a:bodyPr/>
          <a:lstStyle/>
          <a:p>
            <a:r>
              <a:rPr lang="en-US" dirty="0"/>
              <a:t>But, how do we find the intersection between boundaries?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67939-A8FD-48CD-ACBD-800B51A5A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E6E995-58D9-4C46-B722-E55C15E60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4">
                <a:extLst>
                  <a:ext uri="{FF2B5EF4-FFF2-40B4-BE49-F238E27FC236}">
                    <a16:creationId xmlns:a16="http://schemas.microsoft.com/office/drawing/2014/main" id="{17874D24-369F-4FB7-92ED-2C86911E6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3" y="1670907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2E8FB525-676F-46DB-B7B5-FCA906036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896" y="1689775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E8C63E3-0661-436D-B2F1-2ABE379C3FF8}"/>
              </a:ext>
            </a:extLst>
          </p:cNvPr>
          <p:cNvSpPr txBox="1">
            <a:spLocks/>
          </p:cNvSpPr>
          <p:nvPr/>
        </p:nvSpPr>
        <p:spPr>
          <a:xfrm>
            <a:off x="9140469" y="157355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B570A6-5D17-48E6-9878-EFC43C71339F}"/>
              </a:ext>
            </a:extLst>
          </p:cNvPr>
          <p:cNvSpPr txBox="1">
            <a:spLocks/>
          </p:cNvSpPr>
          <p:nvPr/>
        </p:nvSpPr>
        <p:spPr>
          <a:xfrm>
            <a:off x="9140469" y="192901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E59A697-57B3-43B0-9074-A18866D88929}"/>
              </a:ext>
            </a:extLst>
          </p:cNvPr>
          <p:cNvSpPr txBox="1">
            <a:spLocks/>
          </p:cNvSpPr>
          <p:nvPr/>
        </p:nvSpPr>
        <p:spPr>
          <a:xfrm>
            <a:off x="9199317" y="228413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6E9977D-3ADD-4A33-B957-A49D632A0B5A}"/>
              </a:ext>
            </a:extLst>
          </p:cNvPr>
          <p:cNvSpPr txBox="1">
            <a:spLocks/>
          </p:cNvSpPr>
          <p:nvPr/>
        </p:nvSpPr>
        <p:spPr>
          <a:xfrm>
            <a:off x="9199317" y="2660005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4A0C45F-F440-E7D6-913E-7D0832568C9A}"/>
                  </a:ext>
                </a:extLst>
              </p14:cNvPr>
              <p14:cNvContentPartPr/>
              <p14:nvPr/>
            </p14:nvContentPartPr>
            <p14:xfrm>
              <a:off x="3956040" y="1567440"/>
              <a:ext cx="8057160" cy="299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4A0C45F-F440-E7D6-913E-7D0832568C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46680" y="1558080"/>
                <a:ext cx="8075880" cy="301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601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E72F8CE-9C07-D0F2-C0A0-FCBFD8FB5AD1}"/>
                  </a:ext>
                </a:extLst>
              </p14:cNvPr>
              <p14:cNvContentPartPr/>
              <p14:nvPr/>
            </p14:nvContentPartPr>
            <p14:xfrm>
              <a:off x="2737440" y="3562200"/>
              <a:ext cx="2554200" cy="785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E72F8CE-9C07-D0F2-C0A0-FCBFD8FB5A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8080" y="3552840"/>
                <a:ext cx="2572920" cy="80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707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Linear programming formulation</a:t>
            </a:r>
          </a:p>
          <a:p>
            <a:pPr marL="917575" lvl="2" indent="-457200"/>
            <a:r>
              <a:rPr lang="en-US" sz="2800" dirty="0"/>
              <a:t>Problem description</a:t>
            </a:r>
          </a:p>
          <a:p>
            <a:pPr marL="917575" lvl="2" indent="-457200"/>
            <a:r>
              <a:rPr lang="en-US" sz="2800" dirty="0"/>
              <a:t>Graphical representation</a:t>
            </a:r>
          </a:p>
          <a:p>
            <a:pPr marL="917575" lvl="2" indent="-457200"/>
            <a:r>
              <a:rPr lang="en-US" sz="2800" dirty="0"/>
              <a:t>Optimization representation</a:t>
            </a:r>
          </a:p>
          <a:p>
            <a:pPr marL="917575" lvl="2" indent="-457200"/>
            <a:endParaRPr lang="en-US" sz="2800" dirty="0"/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Solving linear programs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Higher dimensions than just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Integer programs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55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7"/>
            <a:ext cx="5714886" cy="516495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Simplex algorithm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Start at a feasible intersection (if not trivial, can solve another LP to find one)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Define successors as “neighbors” of current intersection</a:t>
            </a:r>
          </a:p>
          <a:p>
            <a:pPr marL="687388" lvl="1" indent="-457200"/>
            <a:r>
              <a:rPr lang="en-US" dirty="0"/>
              <a:t>i.e., remove one row from our square subset of A, and add another row not in the subset; then check feasibility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Move to any successor with lower objective than current intersection</a:t>
            </a:r>
          </a:p>
          <a:p>
            <a:pPr marL="687388" lvl="1" indent="-457200"/>
            <a:r>
              <a:rPr lang="en-US" dirty="0"/>
              <a:t>If no such successors, we are done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6D1ED5-84FA-4942-BA48-3D97EA05FD6D}"/>
              </a:ext>
            </a:extLst>
          </p:cNvPr>
          <p:cNvSpPr txBox="1"/>
          <p:nvPr/>
        </p:nvSpPr>
        <p:spPr>
          <a:xfrm>
            <a:off x="1593699" y="6260036"/>
            <a:ext cx="945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Greedy local hill-climbing search! … but always finds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solution</a:t>
            </a:r>
          </a:p>
        </p:txBody>
      </p:sp>
    </p:spTree>
    <p:extLst>
      <p:ext uri="{BB962C8B-B14F-4D97-AF65-F5344CB8AC3E}">
        <p14:creationId xmlns:p14="http://schemas.microsoft.com/office/powerpoint/2010/main" val="14331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288B1-461C-4743-86A0-F6CA7A218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33" y="1621294"/>
            <a:ext cx="4728878" cy="3332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5637686" cy="2039539"/>
          </a:xfrm>
        </p:spPr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Check objective at all feasible intersections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Simplex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Interior Point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07CCF-9598-4F9F-9447-F41C0A11557E}"/>
              </a:ext>
            </a:extLst>
          </p:cNvPr>
          <p:cNvSpPr txBox="1"/>
          <p:nvPr/>
        </p:nvSpPr>
        <p:spPr>
          <a:xfrm>
            <a:off x="5869699" y="5236706"/>
            <a:ext cx="613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Figure 11.2 from Boyd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Vandenberghe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Convex Optimization</a:t>
            </a:r>
          </a:p>
        </p:txBody>
      </p:sp>
    </p:spTree>
    <p:extLst>
      <p:ext uri="{BB962C8B-B14F-4D97-AF65-F5344CB8AC3E}">
        <p14:creationId xmlns:p14="http://schemas.microsoft.com/office/powerpoint/2010/main" val="9943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higher dimensions?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3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𝒄</m:t>
                              </m:r>
                            </m:e>
                            <m:sup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</m:t>
                              </m:r>
                            </m:sup>
                          </m:sSup>
                          <m: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 Description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01ADA7-1B6A-47E0-9435-908942B57A73}"/>
              </a:ext>
            </a:extLst>
          </p:cNvPr>
          <p:cNvGrpSpPr/>
          <p:nvPr/>
        </p:nvGrpSpPr>
        <p:grpSpPr>
          <a:xfrm>
            <a:off x="6871052" y="1366921"/>
            <a:ext cx="4621471" cy="5016758"/>
            <a:chOff x="6718652" y="920621"/>
            <a:chExt cx="4621471" cy="50167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9D00A2-4B2C-4307-A3D0-4799116EB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3698" y="1570892"/>
              <a:ext cx="4105656" cy="412652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3858DC-2800-463D-9404-8B5DCD8D2993}"/>
                </a:ext>
              </a:extLst>
            </p:cNvPr>
            <p:cNvSpPr txBox="1"/>
            <p:nvPr/>
          </p:nvSpPr>
          <p:spPr>
            <a:xfrm>
              <a:off x="6718652" y="920621"/>
              <a:ext cx="4621471" cy="50167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Graphical Representation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Optimization Representation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D0ACF56-B78F-1D1E-9C2C-0E233D37BF1B}"/>
                  </a:ext>
                </a:extLst>
              </p14:cNvPr>
              <p14:cNvContentPartPr/>
              <p14:nvPr/>
            </p14:nvContentPartPr>
            <p14:xfrm>
              <a:off x="1627560" y="2343600"/>
              <a:ext cx="8388360" cy="2932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D0ACF56-B78F-1D1E-9C2C-0E233D37BF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8200" y="2334240"/>
                <a:ext cx="8407080" cy="29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59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D74F-8707-4BEB-AC46-6DA4AE9EC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“Marty, you’re not thinking fourth-dimensionally”</a:t>
            </a:r>
          </a:p>
        </p:txBody>
      </p:sp>
      <p:pic>
        <p:nvPicPr>
          <p:cNvPr id="1026" name="Picture 2" descr="Image result for back to the future iii">
            <a:extLst>
              <a:ext uri="{FF2B5EF4-FFF2-40B4-BE49-F238E27FC236}">
                <a16:creationId xmlns:a16="http://schemas.microsoft.com/office/drawing/2014/main" id="{A87FE127-5D21-4730-8ED7-4DC9EDA5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97" y="1113178"/>
            <a:ext cx="36064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655692-331F-4AF2-8C88-0D7F3448F1AF}"/>
              </a:ext>
            </a:extLst>
          </p:cNvPr>
          <p:cNvSpPr txBox="1"/>
          <p:nvPr/>
        </p:nvSpPr>
        <p:spPr>
          <a:xfrm>
            <a:off x="3138566" y="6374913"/>
            <a:ext cx="60972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https://www.youtube.com/watch?v=CUcNM7OsdsY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2633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Shapes in higher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/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	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27B7A1-2661-49F9-AB4F-DB46563C4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951817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/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≤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𝑏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AA0306-0C5B-4456-BE74-7FB1940A0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4462879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/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	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3" y="1927908"/>
                <a:ext cx="3354508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359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What are intersections in higher dimensions?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these linear shapes extend to 3-D, N-D?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3776921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/>
              <a:t>How do we find intersections in higher dimensions?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668E5-DEBB-44A6-A144-E0D2B06B0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7" t="3050" r="4029" b="23583"/>
          <a:stretch/>
        </p:blipFill>
        <p:spPr>
          <a:xfrm>
            <a:off x="700077" y="3121919"/>
            <a:ext cx="2480526" cy="365587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/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DD0985-BD64-4A40-B777-34D866CFC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5" y="1740991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−50               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eqArrPr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kumimoji="0" lang="en-US" sz="2400" b="0" i="1" u="none" strike="noStrike" kern="1200" cap="none" spc="0" normalizeH="0" baseline="0" noProof="0" dirty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−70</m:t>
                                    </m:r>
                                  </m:e>
                                </m:eqArr>
                                <m:r>
                                  <a:rPr kumimoji="0" lang="en-US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79C3C957-DF85-4029-985C-469C5C68E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272" y="1670907"/>
                <a:ext cx="4777127" cy="1575461"/>
              </a:xfrm>
              <a:prstGeom prst="rect">
                <a:avLst/>
              </a:prstGeom>
              <a:blipFill>
                <a:blip r:embed="rId4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−2000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2500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100</m:t>
                              </m:r>
                            </m:e>
                            <m:e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A3030F15-D3A7-42FA-A960-FCD018663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96" y="1690814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DBD0100-927E-42B9-BF47-52579D81BF2F}"/>
              </a:ext>
            </a:extLst>
          </p:cNvPr>
          <p:cNvSpPr txBox="1">
            <a:spLocks/>
          </p:cNvSpPr>
          <p:nvPr/>
        </p:nvSpPr>
        <p:spPr>
          <a:xfrm>
            <a:off x="10346969" y="1574597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min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2ADF02E-288A-4178-8056-34E40B65C7CA}"/>
              </a:ext>
            </a:extLst>
          </p:cNvPr>
          <p:cNvSpPr txBox="1">
            <a:spLocks/>
          </p:cNvSpPr>
          <p:nvPr/>
        </p:nvSpPr>
        <p:spPr>
          <a:xfrm>
            <a:off x="10346969" y="1930056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Calorie max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809684C-3E48-4211-8206-11F7CC2F0897}"/>
              </a:ext>
            </a:extLst>
          </p:cNvPr>
          <p:cNvSpPr txBox="1">
            <a:spLocks/>
          </p:cNvSpPr>
          <p:nvPr/>
        </p:nvSpPr>
        <p:spPr>
          <a:xfrm>
            <a:off x="10405817" y="228517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Sugar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328A4ACB-D92B-49CD-8103-3D7514C555EE}"/>
              </a:ext>
            </a:extLst>
          </p:cNvPr>
          <p:cNvSpPr txBox="1">
            <a:spLocks/>
          </p:cNvSpPr>
          <p:nvPr/>
        </p:nvSpPr>
        <p:spPr>
          <a:xfrm>
            <a:off x="10405817" y="2661044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Still looking at subsets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matrix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5DF3DDC-11CE-4AA9-99DF-7FC54843F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DEC405-7E96-9A28-6DC3-016B8D46C814}"/>
                  </a:ext>
                </a:extLst>
              </p14:cNvPr>
              <p14:cNvContentPartPr/>
              <p14:nvPr/>
            </p14:nvContentPartPr>
            <p14:xfrm>
              <a:off x="347760" y="956880"/>
              <a:ext cx="5479560" cy="653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DEC405-7E96-9A28-6DC3-016B8D46C8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8400" y="947520"/>
                <a:ext cx="5498280" cy="67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0893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639901" cy="1028237"/>
          </a:xfrm>
        </p:spPr>
        <p:txBody>
          <a:bodyPr/>
          <a:lstStyle/>
          <a:p>
            <a:r>
              <a:rPr lang="en-US" dirty="0"/>
              <a:t>We are trying to stay healthy by finding the optimal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Healthy Squad Goals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2000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Calories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2500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Sugar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100 g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Calcium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700 mg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cheapest way to stay “healthy” with this menu?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stir-fry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(ounce)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1710470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</a:t>
            </a:r>
            <a:r>
              <a:rPr lang="en-US" dirty="0">
                <a:sym typeface="Wingdings" panose="05000000000000000000" pitchFamily="2" charset="2"/>
              </a:rPr>
              <a:t> Integer Programming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bowls</a:t>
            </a:r>
            <a:r>
              <a:rPr lang="en-US" dirty="0"/>
              <a:t>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glasses</a:t>
            </a:r>
            <a:r>
              <a:rPr lang="en-US" dirty="0"/>
              <a:t>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Healthy Squad Goals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2000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Calories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2500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Sugar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100 g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Calcium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700 mg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194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090863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bowl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</a:rPr>
                        <a:t>glass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cheapest way to stay “healthy” with this menu?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stir-fry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(ounce)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(fluid ounces) should we buy?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57962B-7C8D-0EC8-0A94-7CD157D70402}"/>
                  </a:ext>
                </a:extLst>
              </p14:cNvPr>
              <p14:cNvContentPartPr/>
              <p14:nvPr/>
            </p14:nvContentPartPr>
            <p14:xfrm>
              <a:off x="5363640" y="238320"/>
              <a:ext cx="4644360" cy="792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57962B-7C8D-0EC8-0A94-7CD157D704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4280" y="228960"/>
                <a:ext cx="4663080" cy="81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6055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 vs Integer Programming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objective with linear constraints, but now with additional</a:t>
                </a:r>
              </a:p>
              <a:p>
                <a:r>
                  <a:rPr lang="en-US" dirty="0"/>
                  <a:t>constraint that all values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must be integers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2867940" y="2755274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940" y="2755274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0ED6B-41FE-4FC4-9269-FDB84908CBC6}"/>
              </a:ext>
            </a:extLst>
          </p:cNvPr>
          <p:cNvSpPr txBox="1">
            <a:spLocks/>
          </p:cNvSpPr>
          <p:nvPr/>
        </p:nvSpPr>
        <p:spPr>
          <a:xfrm>
            <a:off x="552099" y="4286655"/>
            <a:ext cx="10515600" cy="842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could also do: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 more constrained: Binary Integer Programming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hybrid: Mixed Integer Linear Programming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/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CC0D77-E607-489C-85F5-53EA4835F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211" y="2755274"/>
                <a:ext cx="3092129" cy="15313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522A10-5F2E-46A9-AC56-20962C4A3ED7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Notation Alert!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211B95-D889-9647-6FE3-85A9CA6BD3BA}"/>
                  </a:ext>
                </a:extLst>
              </p14:cNvPr>
              <p14:cNvContentPartPr/>
              <p14:nvPr/>
            </p14:nvContentPartPr>
            <p14:xfrm>
              <a:off x="8451360" y="2526480"/>
              <a:ext cx="2730240" cy="1854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211B95-D889-9647-6FE3-85A9CA6BD3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42000" y="2517120"/>
                <a:ext cx="2748960" cy="187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0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91AB1-0C05-6EEE-97D1-6A860F82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last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0A54F-4FB9-AD44-BC82-7AF94DCA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92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FF1A-3AE3-4CC3-BEDD-D01A3CF20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Programming: Graphical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9D2E6-0B82-4BF2-8B8B-146A0D839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add a grid of integer points onto our LP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/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AE77ED-A7AF-4343-B819-BC79D7ECD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97619"/>
                <a:ext cx="3092129" cy="1531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547966-CA74-424D-6C64-4EEAE82E82BA}"/>
                  </a:ext>
                </a:extLst>
              </p14:cNvPr>
              <p14:cNvContentPartPr/>
              <p14:nvPr/>
            </p14:nvContentPartPr>
            <p14:xfrm>
              <a:off x="3988080" y="1605960"/>
              <a:ext cx="6590160" cy="5058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547966-CA74-424D-6C64-4EEAE82E82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8720" y="1596600"/>
                <a:ext cx="6608880" cy="50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7859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Programming: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512E4-2529-4339-871A-55F5B0680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9467"/>
          </a:xfrm>
        </p:spPr>
        <p:txBody>
          <a:bodyPr/>
          <a:lstStyle/>
          <a:p>
            <a:r>
              <a:rPr lang="en-US" dirty="0"/>
              <a:t>How would we formulate our CSP as an </a:t>
            </a:r>
            <a:r>
              <a:rPr lang="en-US" dirty="0">
                <a:solidFill>
                  <a:srgbClr val="C00000"/>
                </a:solidFill>
              </a:rPr>
              <a:t>integer</a:t>
            </a:r>
            <a:r>
              <a:rPr lang="en-US" dirty="0"/>
              <a:t> program?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329A67-47E7-427E-A9C4-79641B1930F7}"/>
              </a:ext>
            </a:extLst>
          </p:cNvPr>
          <p:cNvSpPr txBox="1">
            <a:spLocks/>
          </p:cNvSpPr>
          <p:nvPr/>
        </p:nvSpPr>
        <p:spPr>
          <a:xfrm>
            <a:off x="552099" y="5498814"/>
            <a:ext cx="10515600" cy="5294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would we could we solve it?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8FFDDD-729E-C843-887F-30450D9EA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742" y="3596153"/>
            <a:ext cx="821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1026" name="Picture 2" descr="Home - Jared L. Cohon University Center - Student Affairs - Carnegie Mellon  University">
            <a:hlinkClick r:id="rId3"/>
            <a:extLst>
              <a:ext uri="{FF2B5EF4-FFF2-40B4-BE49-F238E27FC236}">
                <a16:creationId xmlns:a16="http://schemas.microsoft.com/office/drawing/2014/main" id="{47DB6937-B17E-4746-B26F-3A4CF1DE4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330" y="4496845"/>
            <a:ext cx="3140918" cy="209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52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9FB3-E301-4F60-BF31-1CF5AB87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Convexity and 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79BB-7990-4408-8C2B-EDF5596A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 programs are not convex, but perhaps we can use the LP solvers to find solutions to integer programs?</a:t>
            </a:r>
          </a:p>
          <a:p>
            <a:r>
              <a:rPr lang="en-US" dirty="0"/>
              <a:t>Relax IP to LP by dropping integer constraints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CBFC7F-2CF5-4DEC-AF1C-16EEAA93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7308" y="2866768"/>
            <a:ext cx="6774692" cy="385843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9818F3-CBD6-4290-8612-6252C0644F14}"/>
                  </a:ext>
                </a:extLst>
              </p:cNvPr>
              <p:cNvSpPr txBox="1"/>
              <p:nvPr/>
            </p:nvSpPr>
            <p:spPr>
              <a:xfrm>
                <a:off x="552099" y="2663309"/>
                <a:ext cx="3092129" cy="153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9818F3-CBD6-4290-8612-6252C0644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663309"/>
                <a:ext cx="3092129" cy="1531381"/>
              </a:xfrm>
              <a:prstGeom prst="rect">
                <a:avLst/>
              </a:prstGeom>
              <a:blipFill>
                <a:blip r:embed="rId3"/>
                <a:stretch>
                  <a:fillRect l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382B71-958A-4234-8C8F-417C20030A9A}"/>
              </a:ext>
            </a:extLst>
          </p:cNvPr>
          <p:cNvCxnSpPr>
            <a:cxnSpLocks/>
          </p:cNvCxnSpPr>
          <p:nvPr/>
        </p:nvCxnSpPr>
        <p:spPr>
          <a:xfrm flipV="1">
            <a:off x="2155624" y="3646144"/>
            <a:ext cx="1511808" cy="43635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C072EA-4E97-4E02-AAED-3AEDACB21D72}"/>
              </a:ext>
            </a:extLst>
          </p:cNvPr>
          <p:cNvSpPr txBox="1">
            <a:spLocks/>
          </p:cNvSpPr>
          <p:nvPr/>
        </p:nvSpPr>
        <p:spPr>
          <a:xfrm>
            <a:off x="5659902" y="2697165"/>
            <a:ext cx="6079688" cy="8461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heuristics?</a:t>
            </a:r>
          </a:p>
        </p:txBody>
      </p:sp>
    </p:spTree>
    <p:extLst>
      <p:ext uri="{BB962C8B-B14F-4D97-AF65-F5344CB8AC3E}">
        <p14:creationId xmlns:p14="http://schemas.microsoft.com/office/powerpoint/2010/main" val="15527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EB795-2159-46C8-8393-5E546802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True/False: It is sufficient to consider the integer points around the corresponding LP solution?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9C82C9-F93C-5842-E643-9C1A8773CF5B}"/>
                  </a:ext>
                </a:extLst>
              </p14:cNvPr>
              <p14:cNvContentPartPr/>
              <p14:nvPr/>
            </p14:nvContentPartPr>
            <p14:xfrm>
              <a:off x="2569320" y="-213840"/>
              <a:ext cx="8640000" cy="6914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9C82C9-F93C-5842-E643-9C1A8773CF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9960" y="-223200"/>
                <a:ext cx="8658720" cy="693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9898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B237-C5AB-4807-A052-0BCA1D42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an integer program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the optimal objective of the LP-relaxed version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be an optimal point of the LP-relaxed version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minimization problem.</a:t>
                </a:r>
              </a:p>
              <a:p>
                <a:endParaRPr lang="en-US" dirty="0"/>
              </a:p>
              <a:p>
                <a:r>
                  <a:rPr lang="en-US" dirty="0"/>
                  <a:t>Which of the following are true? Select all that apply.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514350" indent="-514350">
                  <a:buFont typeface="Wingdings" panose="05000000000000000000" pitchFamily="2" charset="2"/>
                  <a:buAutoNum type="alphaU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4EB795-2159-46C8-8393-5E5468024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15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/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𝐼𝑃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	                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ℤ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𝑁</m:t>
                        </m:r>
                      </m:sup>
                    </m:sSup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D0FB4-F30D-480E-85A5-BB2E733C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4" y="3626710"/>
                <a:ext cx="3465179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/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𝐿𝑃</m:t>
                            </m:r>
                          </m:sub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b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s.t.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	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⪯</m:t>
                    </m:r>
                    <m:r>
                      <a:rPr kumimoji="0" lang="en-US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𝒃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A71FDD-A5AA-4379-B267-DDF91B7E8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465" y="5426681"/>
                <a:ext cx="3465179" cy="1092800"/>
              </a:xfrm>
              <a:prstGeom prst="rect">
                <a:avLst/>
              </a:prstGeom>
              <a:blipFill>
                <a:blip r:embed="rId4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594853-8816-5A71-A4F4-9BDAED05CB25}"/>
                  </a:ext>
                </a:extLst>
              </p14:cNvPr>
              <p14:cNvContentPartPr/>
              <p14:nvPr/>
            </p14:nvContentPartPr>
            <p14:xfrm>
              <a:off x="957960" y="5528880"/>
              <a:ext cx="2016360" cy="881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594853-8816-5A71-A4F4-9BDAED05CB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8600" y="5519520"/>
                <a:ext cx="2035080" cy="90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6756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</p:spPr>
            <p:txBody>
              <a:bodyPr/>
              <a:lstStyle/>
              <a:p>
                <a:r>
                  <a:rPr lang="en-US" dirty="0"/>
                  <a:t>Branch and Bound algorithm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Push LP solution of problem into priority queue,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sz="2800" dirty="0">
                    <a:solidFill>
                      <a:srgbClr val="7030A0"/>
                    </a:solidFill>
                  </a:rPr>
                  <a:t>ordered by objective value of LP solution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Repeat:</a:t>
                </a:r>
              </a:p>
              <a:p>
                <a:pPr marL="917575" lvl="2" indent="-457200"/>
                <a:r>
                  <a:rPr lang="en-US" sz="2800" dirty="0"/>
                  <a:t>If queue is empty, return IP is infeasible</a:t>
                </a:r>
              </a:p>
              <a:p>
                <a:pPr marL="917575" lvl="2" indent="-457200"/>
                <a:r>
                  <a:rPr lang="en-US" sz="2800" dirty="0"/>
                  <a:t>Pop candidate 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from priority queue </a:t>
                </a:r>
              </a:p>
              <a:p>
                <a:pPr marL="917575" lvl="2" indent="-457200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𝐿𝑃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bSup>
                  </m:oMath>
                </a14:m>
                <a:r>
                  <a:rPr lang="en-US" sz="2800" dirty="0"/>
                  <a:t> is all integer valued, we are done; return solution</a:t>
                </a:r>
              </a:p>
              <a:p>
                <a:pPr marL="917575" lvl="2" indent="-457200"/>
                <a:r>
                  <a:rPr lang="en-US" sz="2800" dirty="0"/>
                  <a:t>Otherwise, select a coordinate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that is not integer valued, and add two additional LPs to the priority queue: </a:t>
                </a:r>
                <a:endParaRPr lang="en-US" dirty="0"/>
              </a:p>
              <a:p>
                <a:r>
                  <a:rPr lang="en-US" dirty="0"/>
                  <a:t>		</a:t>
                </a:r>
                <a:r>
                  <a:rPr lang="en-US" i="1" dirty="0"/>
                  <a:t>Left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𝑓𝑙𝑜𝑜𝑟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		</a:t>
                </a:r>
                <a:r>
                  <a:rPr lang="en-US" i="1" dirty="0"/>
                  <a:t>Right branch</a:t>
                </a:r>
                <a:r>
                  <a:rPr lang="en-US" dirty="0"/>
                  <a:t>: Added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𝑐𝑒𝑖𝑙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Note: Only add LPs to the queue if they are feasible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5E82C-355D-4330-8CFE-7B05BD3D2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10634244" cy="4825994"/>
              </a:xfrm>
              <a:blipFill>
                <a:blip r:embed="rId2"/>
                <a:stretch>
                  <a:fillRect l="-1193" t="-2100" b="-2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09E4EA8-AAE7-7198-258C-3D1E17939298}"/>
                  </a:ext>
                </a:extLst>
              </p14:cNvPr>
              <p14:cNvContentPartPr/>
              <p14:nvPr/>
            </p14:nvContentPartPr>
            <p14:xfrm>
              <a:off x="2008080" y="32400"/>
              <a:ext cx="10181520" cy="3924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09E4EA8-AAE7-7198-258C-3D1E179392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8720" y="23040"/>
                <a:ext cx="10200240" cy="394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237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60DD07-5F23-A54D-AFAB-F0B4DBBA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47" y="1521387"/>
            <a:ext cx="5061772" cy="50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/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17.5,5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/>
              <p:nvPr/>
            </p:nvSpPr>
            <p:spPr>
              <a:xfrm>
                <a:off x="405698" y="4943863"/>
                <a:ext cx="56903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Priority Queue: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.5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4943863"/>
                <a:ext cx="5690302" cy="954107"/>
              </a:xfrm>
              <a:prstGeom prst="rect">
                <a:avLst/>
              </a:prstGeom>
              <a:blipFill>
                <a:blip r:embed="rId5"/>
                <a:stretch>
                  <a:fillRect l="-2251" t="-5732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C304B1C-E084-494E-B89C-10374ED9708A}"/>
              </a:ext>
            </a:extLst>
          </p:cNvPr>
          <p:cNvCxnSpPr>
            <a:cxnSpLocks/>
          </p:cNvCxnSpPr>
          <p:nvPr/>
        </p:nvCxnSpPr>
        <p:spPr>
          <a:xfrm flipH="1">
            <a:off x="1710391" y="2787567"/>
            <a:ext cx="1735336" cy="76671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B3328BE-77C6-9247-8F66-338B93B17895}"/>
              </a:ext>
            </a:extLst>
          </p:cNvPr>
          <p:cNvCxnSpPr>
            <a:cxnSpLocks/>
          </p:cNvCxnSpPr>
          <p:nvPr/>
        </p:nvCxnSpPr>
        <p:spPr>
          <a:xfrm>
            <a:off x="3445727" y="2787567"/>
            <a:ext cx="1634632" cy="76671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D81815-A1C2-EA4A-ACCB-28FB80427F5D}"/>
                  </a:ext>
                </a:extLst>
              </p:cNvPr>
              <p:cNvSpPr txBox="1"/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6D81815-A1C2-EA4A-ACCB-28FB8042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1427F8-0F06-E14E-BDA7-76D7DFA380CE}"/>
                  </a:ext>
                </a:extLst>
              </p:cNvPr>
              <p:cNvSpPr txBox="1"/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71427F8-0F06-E14E-BDA7-76D7DFA38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C71CA867-486A-4D4D-AC0B-3949A1B52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1, 0.6</m:t>
                              </m:r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C71CA867-486A-4D4D-AC0B-3949A1B52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757E404-D59D-8886-A634-E1F0A1170BF3}"/>
                  </a:ext>
                </a:extLst>
              </p14:cNvPr>
              <p14:cNvContentPartPr/>
              <p14:nvPr/>
            </p14:nvContentPartPr>
            <p14:xfrm>
              <a:off x="9297360" y="3190320"/>
              <a:ext cx="1849680" cy="2630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757E404-D59D-8886-A634-E1F0A1170BF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88000" y="3180960"/>
                <a:ext cx="1868400" cy="264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89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50" grpId="0"/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2FA346-3F70-4F26-AA56-00CA7CBFAE3F}"/>
              </a:ext>
            </a:extLst>
          </p:cNvPr>
          <p:cNvGrpSpPr/>
          <p:nvPr/>
        </p:nvGrpSpPr>
        <p:grpSpPr>
          <a:xfrm>
            <a:off x="8071636" y="4019323"/>
            <a:ext cx="2955387" cy="2653246"/>
            <a:chOff x="401083" y="1716065"/>
            <a:chExt cx="2955387" cy="265324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73F528-2B9E-458A-B1E7-AE47E68EDF1B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A11854-8CE0-4A28-9AA0-C6F18F028C2D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1E19E4-FC68-4879-A9D5-D667CCC6FBA3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95643E-E0F7-4605-8DBB-72CCFB1269C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8E914B-ABF3-4E70-864D-BE141F75D539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A3FC634-B76E-437A-9635-2E784A9B36C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4419A5-692C-423F-ACCF-75FD6C57D209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08D5B9-10EC-4D35-A936-AF2CD2544DE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65E4031-4913-494B-95D6-1D434827367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035175-3D02-4478-B969-9A105CC5BE0B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F019D2-70B4-4F9C-B52B-081C9462C70D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C529C4-0524-4468-9A88-E3804C097DF6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FF39E4-5AA9-4013-AC1F-97AF616BF9C8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B31683-92B2-4EF0-B0E7-6054EBC116E6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6625CF-4BA1-4726-98BB-FE592942AC2A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9A3C62-A503-4072-81DF-050AAA3A5D5E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190B7E-7264-4765-A25F-B44DCB4E79BF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4001D4-7272-4B10-9184-8C22A675769F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C09BFD-686D-4D25-85C2-9273AB0DC765}"/>
              </a:ext>
            </a:extLst>
          </p:cNvPr>
          <p:cNvGrpSpPr/>
          <p:nvPr/>
        </p:nvGrpSpPr>
        <p:grpSpPr>
          <a:xfrm>
            <a:off x="4484605" y="1396025"/>
            <a:ext cx="2955387" cy="2653246"/>
            <a:chOff x="401083" y="1716065"/>
            <a:chExt cx="2955387" cy="265324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A2F344-3204-4260-AD91-5781D97DEC02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B4EF78-72B4-42FE-83F8-C72654813D35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9FA8C6-EA2B-4825-8CCA-457E43D589F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FF0FD0-3131-4D52-9066-0D051F7AE37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865B17E-7054-4304-BAA3-9FEB6B64ACF8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DC7DBF-01F4-4EEC-91DB-57A627A6DDC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E8D9005-F9DB-45AA-87D9-7A9D37ACFA5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0A601C-39A4-466C-B1CE-9997B357049A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D5DFDB-C189-4047-A595-3426D341DCBA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640320-1143-45EF-9A91-6CDE88D433BD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57CFFA3-058E-4430-929B-AA67D08C16AF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F0F22B-A6B3-4099-816A-AA4D38533FEF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EB8529F-BDDA-41A6-AACA-CFA194CE6671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2187F2-7E48-48A1-A661-83331DEFC5AD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E29F1E-7F0A-4D3F-BC41-D979E6657B48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711847-FA26-403D-8D93-4292A61E3470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F81565-5DD1-4F02-8A29-F58942A964A6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EE9C166-3831-41E1-ABC3-23F212B453C0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57E02E-3D25-49DE-929D-8BC7D21F4464}"/>
              </a:ext>
            </a:extLst>
          </p:cNvPr>
          <p:cNvGrpSpPr/>
          <p:nvPr/>
        </p:nvGrpSpPr>
        <p:grpSpPr>
          <a:xfrm>
            <a:off x="1428943" y="3972444"/>
            <a:ext cx="2955387" cy="2653246"/>
            <a:chOff x="401083" y="1716065"/>
            <a:chExt cx="2955387" cy="265324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4E037A2-83A1-4BAC-B822-A08820AD0471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79802E-5ADF-43F4-974F-4A0A100F9080}"/>
                </a:ext>
              </a:extLst>
            </p:cNvPr>
            <p:cNvCxnSpPr>
              <a:cxnSpLocks/>
            </p:cNvCxnSpPr>
            <p:nvPr/>
          </p:nvCxnSpPr>
          <p:spPr>
            <a:xfrm>
              <a:off x="2450926" y="1716065"/>
              <a:ext cx="0" cy="23173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B52CA85-1910-4FB4-B084-9707B8EC42A5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342367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9F7030B-D4B0-4F91-B71F-0D5B550B7EE1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2995809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2D7EEE5-D89F-46A0-A37E-56C0A38036FC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636724"/>
              <a:ext cx="2474844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9C1B259-7DD1-4984-937D-ACFBD2CF8AED}"/>
                </a:ext>
              </a:extLst>
            </p:cNvPr>
            <p:cNvCxnSpPr>
              <a:cxnSpLocks/>
            </p:cNvCxnSpPr>
            <p:nvPr/>
          </p:nvCxnSpPr>
          <p:spPr>
            <a:xfrm>
              <a:off x="1204587" y="1716066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F89F54E-735A-43E4-915C-857E394899DC}"/>
                </a:ext>
              </a:extLst>
            </p:cNvPr>
            <p:cNvCxnSpPr>
              <a:cxnSpLocks/>
            </p:cNvCxnSpPr>
            <p:nvPr/>
          </p:nvCxnSpPr>
          <p:spPr>
            <a:xfrm>
              <a:off x="3085579" y="1734265"/>
              <a:ext cx="0" cy="231731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25BF35-FBCB-4714-8D1F-9FD9DE0867E4}"/>
                </a:ext>
              </a:extLst>
            </p:cNvPr>
            <p:cNvCxnSpPr/>
            <p:nvPr/>
          </p:nvCxnSpPr>
          <p:spPr>
            <a:xfrm>
              <a:off x="1202499" y="1716066"/>
              <a:ext cx="1164920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96A6F51-861A-4D42-A6DA-B19751AF5B66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1716066"/>
              <a:ext cx="2474844" cy="1903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3FF039-D86E-4145-A2F7-A631A91284C2}"/>
                </a:ext>
              </a:extLst>
            </p:cNvPr>
            <p:cNvCxnSpPr>
              <a:cxnSpLocks/>
            </p:cNvCxnSpPr>
            <p:nvPr/>
          </p:nvCxnSpPr>
          <p:spPr>
            <a:xfrm>
              <a:off x="814192" y="3244241"/>
              <a:ext cx="2474844" cy="701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9A03111-D107-4BAF-972F-1C8A1AB99037}"/>
                </a:ext>
              </a:extLst>
            </p:cNvPr>
            <p:cNvCxnSpPr>
              <a:cxnSpLocks/>
            </p:cNvCxnSpPr>
            <p:nvPr/>
          </p:nvCxnSpPr>
          <p:spPr>
            <a:xfrm>
              <a:off x="1853852" y="1716066"/>
              <a:ext cx="1114817" cy="23173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2EEE19F-7DDF-45B1-875D-4B382933A1A7}"/>
                </a:ext>
              </a:extLst>
            </p:cNvPr>
            <p:cNvSpPr txBox="1"/>
            <p:nvPr/>
          </p:nvSpPr>
          <p:spPr>
            <a:xfrm>
              <a:off x="993147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2D5D59-F512-4E5B-9C87-76A8B66FE16B}"/>
                </a:ext>
              </a:extLst>
            </p:cNvPr>
            <p:cNvSpPr txBox="1"/>
            <p:nvPr/>
          </p:nvSpPr>
          <p:spPr>
            <a:xfrm>
              <a:off x="1644499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A89E285-FE0E-46F2-976C-C3496EEB5601}"/>
                </a:ext>
              </a:extLst>
            </p:cNvPr>
            <p:cNvSpPr txBox="1"/>
            <p:nvPr/>
          </p:nvSpPr>
          <p:spPr>
            <a:xfrm>
              <a:off x="2286414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E1A9F8-905E-42CF-96C8-E71BB51D04EF}"/>
                </a:ext>
              </a:extLst>
            </p:cNvPr>
            <p:cNvSpPr txBox="1"/>
            <p:nvPr/>
          </p:nvSpPr>
          <p:spPr>
            <a:xfrm>
              <a:off x="2937766" y="39999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CED063-924F-4B13-BA4E-FB413DF114F3}"/>
                </a:ext>
              </a:extLst>
            </p:cNvPr>
            <p:cNvSpPr txBox="1"/>
            <p:nvPr/>
          </p:nvSpPr>
          <p:spPr>
            <a:xfrm>
              <a:off x="459592" y="34520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85B64F8-9DC7-40F0-A5CB-F97A341B6715}"/>
                </a:ext>
              </a:extLst>
            </p:cNvPr>
            <p:cNvSpPr txBox="1"/>
            <p:nvPr/>
          </p:nvSpPr>
          <p:spPr>
            <a:xfrm>
              <a:off x="401083" y="28111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F3FF319-1C70-491A-8638-DB232F078F84}"/>
                </a:ext>
              </a:extLst>
            </p:cNvPr>
            <p:cNvSpPr txBox="1"/>
            <p:nvPr/>
          </p:nvSpPr>
          <p:spPr>
            <a:xfrm>
              <a:off x="401083" y="21577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BB704A6-C852-47AC-98BF-140CB25A089E}"/>
              </a:ext>
            </a:extLst>
          </p:cNvPr>
          <p:cNvCxnSpPr>
            <a:cxnSpLocks/>
          </p:cNvCxnSpPr>
          <p:nvPr/>
        </p:nvCxnSpPr>
        <p:spPr>
          <a:xfrm flipH="1">
            <a:off x="2598992" y="2884090"/>
            <a:ext cx="1735336" cy="76671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BEAC396-9115-4E03-B211-3FD4EE1B7A38}"/>
              </a:ext>
            </a:extLst>
          </p:cNvPr>
          <p:cNvCxnSpPr>
            <a:cxnSpLocks/>
          </p:cNvCxnSpPr>
          <p:nvPr/>
        </p:nvCxnSpPr>
        <p:spPr>
          <a:xfrm>
            <a:off x="7698539" y="2964828"/>
            <a:ext cx="1634632" cy="76671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99CA249-41AD-40D7-A08B-FE024020775C}"/>
                  </a:ext>
                </a:extLst>
              </p:cNvPr>
              <p:cNvSpPr txBox="1"/>
              <p:nvPr/>
            </p:nvSpPr>
            <p:spPr>
              <a:xfrm>
                <a:off x="2473918" y="2737021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99CA249-41AD-40D7-A08B-FE0240207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918" y="2737021"/>
                <a:ext cx="129118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E2A2ACD-961D-4E74-B186-5E665BF844F7}"/>
                  </a:ext>
                </a:extLst>
              </p:cNvPr>
              <p:cNvSpPr txBox="1"/>
              <p:nvPr/>
            </p:nvSpPr>
            <p:spPr>
              <a:xfrm>
                <a:off x="8243902" y="2737021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E2A2ACD-961D-4E74-B186-5E665BF84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902" y="2737021"/>
                <a:ext cx="129118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F3F0726-85FE-FEF9-4AED-19CC676622A5}"/>
                  </a:ext>
                </a:extLst>
              </p14:cNvPr>
              <p14:cNvContentPartPr/>
              <p14:nvPr/>
            </p14:nvContentPartPr>
            <p14:xfrm>
              <a:off x="2579760" y="4219200"/>
              <a:ext cx="7848000" cy="2295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F3F0726-85FE-FEF9-4AED-19CC676622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0400" y="4209840"/>
                <a:ext cx="7866720" cy="23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2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and Bound Example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D60DD07-5F23-A54D-AFAB-F0B4DBBA7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647" y="1521387"/>
            <a:ext cx="5061772" cy="50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4">
                <a:extLst>
                  <a:ext uri="{FF2B5EF4-FFF2-40B4-BE49-F238E27FC236}">
                    <a16:creationId xmlns:a16="http://schemas.microsoft.com/office/drawing/2014/main" id="{7D172203-715F-EC40-97BC-5B2EF6E16F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1, 0.6</m:t>
                              </m:r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ontent Placeholder 4">
                <a:extLst>
                  <a:ext uri="{FF2B5EF4-FFF2-40B4-BE49-F238E27FC236}">
                    <a16:creationId xmlns:a16="http://schemas.microsoft.com/office/drawing/2014/main" id="{7D172203-715F-EC40-97BC-5B2EF6E16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591" y="4997159"/>
                <a:ext cx="2413884" cy="4833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/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17.5,5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=20.5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E42BC3-9F54-AD44-A012-A0F743985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4" y="1750741"/>
                <a:ext cx="2609386" cy="1036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00553B-716A-9C43-9F9A-86FCC2C4F402}"/>
                  </a:ext>
                </a:extLst>
              </p:cNvPr>
              <p:cNvSpPr/>
              <p:nvPr/>
            </p:nvSpPr>
            <p:spPr>
              <a:xfrm>
                <a:off x="405698" y="3554279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00553B-716A-9C43-9F9A-86FCC2C4F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3554279"/>
                <a:ext cx="2609386" cy="1036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BD710D-5DAF-A946-B4B2-8380E3D30F3B}"/>
              </a:ext>
            </a:extLst>
          </p:cNvPr>
          <p:cNvCxnSpPr>
            <a:cxnSpLocks/>
            <a:stCxn id="4" idx="2"/>
            <a:endCxn id="27" idx="0"/>
          </p:cNvCxnSpPr>
          <p:nvPr/>
        </p:nvCxnSpPr>
        <p:spPr>
          <a:xfrm flipH="1">
            <a:off x="1710391" y="2787567"/>
            <a:ext cx="1735336" cy="76671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1192F1-C707-FF4E-ADCE-FCE97A6213E3}"/>
                  </a:ext>
                </a:extLst>
              </p:cNvPr>
              <p:cNvSpPr/>
              <p:nvPr/>
            </p:nvSpPr>
            <p:spPr>
              <a:xfrm>
                <a:off x="3775666" y="3554279"/>
                <a:ext cx="2609386" cy="103682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4.85</m:t>
                          </m:r>
                        </m:e>
                      </m:d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⋆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=20.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91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71192F1-C707-FF4E-ADCE-FCE97A621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666" y="3554279"/>
                <a:ext cx="2609386" cy="1036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20BF86E-7EF4-7F4F-9138-DCB5E85CD396}"/>
              </a:ext>
            </a:extLst>
          </p:cNvPr>
          <p:cNvCxnSpPr>
            <a:cxnSpLocks/>
            <a:stCxn id="4" idx="2"/>
            <a:endCxn id="32" idx="0"/>
          </p:cNvCxnSpPr>
          <p:nvPr/>
        </p:nvCxnSpPr>
        <p:spPr>
          <a:xfrm>
            <a:off x="3445727" y="2787567"/>
            <a:ext cx="1634632" cy="76671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A7A7B-0DEC-4C4B-B118-313C06ED7461}"/>
                  </a:ext>
                </a:extLst>
              </p:cNvPr>
              <p:cNvSpPr txBox="1"/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≤17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2A7A7B-0DEC-4C4B-B118-313C06ED7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28" y="2907747"/>
                <a:ext cx="1291187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75CF25-0693-0042-A041-0769559A6D87}"/>
                  </a:ext>
                </a:extLst>
              </p:cNvPr>
              <p:cNvSpPr txBox="1"/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≥18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475CF25-0693-0042-A041-0769559A6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839" y="2906637"/>
                <a:ext cx="129118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/>
              <p:nvPr/>
            </p:nvSpPr>
            <p:spPr>
              <a:xfrm>
                <a:off x="405698" y="4943863"/>
                <a:ext cx="569030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Priority Queue: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17,6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=20.6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18,4.85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 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⋆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=20.91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7289A2-C77F-1F46-ABCB-389968C2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8" y="4943863"/>
                <a:ext cx="5690302" cy="1815882"/>
              </a:xfrm>
              <a:prstGeom prst="rect">
                <a:avLst/>
              </a:prstGeom>
              <a:blipFill>
                <a:blip r:embed="rId9"/>
                <a:stretch>
                  <a:fillRect l="-2251" t="-3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FCE508-0499-27F3-4F9D-FC4B8CE3DA31}"/>
                  </a:ext>
                </a:extLst>
              </p14:cNvPr>
              <p14:cNvContentPartPr/>
              <p14:nvPr/>
            </p14:nvContentPartPr>
            <p14:xfrm>
              <a:off x="699840" y="3826440"/>
              <a:ext cx="4621680" cy="2066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FCE508-0499-27F3-4F9D-FC4B8CE3DA3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0480" y="3817080"/>
                <a:ext cx="4640400" cy="208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29908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1DEC8-E039-4849-8FBC-82902419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+ 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C0EDC-8AAE-1946-AC78-3F35565F75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3465719" cy="2039539"/>
              </a:xfrm>
            </p:spPr>
            <p:txBody>
              <a:bodyPr/>
              <a:lstStyle/>
              <a:p>
                <a:r>
                  <a:rPr lang="en-US" dirty="0"/>
                  <a:t>Constraints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=−1.4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+4.58</m:t>
                      </m:r>
                    </m:oMath>
                  </m:oMathPara>
                </a14:m>
                <a:endParaRPr lang="en-US" b="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=1.56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+3.41</m:t>
                      </m:r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=−1.9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+12.16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+4.21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9C0EDC-8AAE-1946-AC78-3F35565F75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3465719" cy="2039539"/>
              </a:xfrm>
              <a:blipFill>
                <a:blip r:embed="rId3"/>
                <a:stretch>
                  <a:fillRect l="-3650" t="-4938" b="-4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F733D6A-C05F-2F4F-8897-0CCCC6AF1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38897"/>
              </p:ext>
            </p:extLst>
          </p:nvPr>
        </p:nvGraphicFramePr>
        <p:xfrm>
          <a:off x="4791366" y="543397"/>
          <a:ext cx="6276336" cy="5771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056">
                  <a:extLst>
                    <a:ext uri="{9D8B030D-6E8A-4147-A177-3AD203B41FA5}">
                      <a16:colId xmlns:a16="http://schemas.microsoft.com/office/drawing/2014/main" val="1293581645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989797119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4957926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999475927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284693507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60777539"/>
                    </a:ext>
                  </a:extLst>
                </a:gridCol>
              </a:tblGrid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9981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4681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773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2622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924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1373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6236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6E3A64-26E1-CA49-8555-E6986FA95572}"/>
              </a:ext>
            </a:extLst>
          </p:cNvPr>
          <p:cNvSpPr txBox="1"/>
          <p:nvPr/>
        </p:nvSpPr>
        <p:spPr>
          <a:xfrm>
            <a:off x="6679276" y="64886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54AC8-0F06-C841-B930-6B0D0D4A3A9A}"/>
              </a:ext>
            </a:extLst>
          </p:cNvPr>
          <p:cNvSpPr txBox="1"/>
          <p:nvPr/>
        </p:nvSpPr>
        <p:spPr>
          <a:xfrm>
            <a:off x="4260161" y="417021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4FC165-36ED-3540-BEC7-F948760BF43B}"/>
              </a:ext>
            </a:extLst>
          </p:cNvPr>
          <p:cNvCxnSpPr>
            <a:cxnSpLocks/>
          </p:cNvCxnSpPr>
          <p:nvPr/>
        </p:nvCxnSpPr>
        <p:spPr>
          <a:xfrm>
            <a:off x="4549023" y="2313709"/>
            <a:ext cx="4092057" cy="4359625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DC75FE-D2B6-1740-8D76-E9111B235C78}"/>
              </a:ext>
            </a:extLst>
          </p:cNvPr>
          <p:cNvSpPr txBox="1"/>
          <p:nvPr/>
        </p:nvSpPr>
        <p:spPr>
          <a:xfrm>
            <a:off x="3941453" y="2478655"/>
            <a:ext cx="84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(.2,4.3)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4D20AA-03A8-704A-A4EE-1C09F81323ED}"/>
              </a:ext>
            </a:extLst>
          </p:cNvPr>
          <p:cNvCxnSpPr>
            <a:cxnSpLocks/>
          </p:cNvCxnSpPr>
          <p:nvPr/>
        </p:nvCxnSpPr>
        <p:spPr>
          <a:xfrm flipH="1">
            <a:off x="7385049" y="1171209"/>
            <a:ext cx="3924996" cy="4951937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AD2473A-7FB2-B249-A619-A683E92EDEE7}"/>
              </a:ext>
            </a:extLst>
          </p:cNvPr>
          <p:cNvSpPr txBox="1"/>
          <p:nvPr/>
        </p:nvSpPr>
        <p:spPr>
          <a:xfrm>
            <a:off x="6821302" y="554808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(2.7,0.8)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BE2ACF-56E0-9E43-BE9C-537BF2AE9CEE}"/>
              </a:ext>
            </a:extLst>
          </p:cNvPr>
          <p:cNvSpPr txBox="1"/>
          <p:nvPr/>
        </p:nvSpPr>
        <p:spPr>
          <a:xfrm>
            <a:off x="9983748" y="305966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(4.5,3.61)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652759-66B0-2B4D-8AC5-EBD94A402475}"/>
              </a:ext>
            </a:extLst>
          </p:cNvPr>
          <p:cNvCxnSpPr>
            <a:cxnSpLocks/>
          </p:cNvCxnSpPr>
          <p:nvPr/>
        </p:nvCxnSpPr>
        <p:spPr>
          <a:xfrm>
            <a:off x="7483537" y="367131"/>
            <a:ext cx="3492433" cy="44620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45985A7-AE71-DA44-8738-A084D99099C7}"/>
              </a:ext>
            </a:extLst>
          </p:cNvPr>
          <p:cNvSpPr txBox="1"/>
          <p:nvPr/>
        </p:nvSpPr>
        <p:spPr>
          <a:xfrm>
            <a:off x="8496584" y="141015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(3.4,5.7)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4CEE68-832E-474B-9047-D56871F5C6CA}"/>
              </a:ext>
            </a:extLst>
          </p:cNvPr>
          <p:cNvCxnSpPr>
            <a:cxnSpLocks/>
          </p:cNvCxnSpPr>
          <p:nvPr/>
        </p:nvCxnSpPr>
        <p:spPr>
          <a:xfrm flipH="1">
            <a:off x="4116307" y="1113178"/>
            <a:ext cx="5622053" cy="185406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A8FA6E-0574-CD40-93DC-2CF36A09435A}"/>
              </a:ext>
            </a:extLst>
          </p:cNvPr>
          <p:cNvCxnSpPr>
            <a:cxnSpLocks/>
          </p:cNvCxnSpPr>
          <p:nvPr/>
        </p:nvCxnSpPr>
        <p:spPr>
          <a:xfrm flipH="1">
            <a:off x="4814721" y="5513013"/>
            <a:ext cx="373953" cy="808809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103F09-003A-B447-A932-CF4E64038F32}"/>
              </a:ext>
            </a:extLst>
          </p:cNvPr>
          <p:cNvSpPr txBox="1"/>
          <p:nvPr/>
        </p:nvSpPr>
        <p:spPr>
          <a:xfrm>
            <a:off x="4882145" y="584763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=[-1,-3]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2C68F1-B92F-5049-8F79-8EAB3A14FB06}"/>
              </a:ext>
            </a:extLst>
          </p:cNvPr>
          <p:cNvSpPr txBox="1"/>
          <p:nvPr/>
        </p:nvSpPr>
        <p:spPr>
          <a:xfrm>
            <a:off x="552099" y="3474451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Priority Queue: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FF7FE-9101-F94A-A5E7-921822CCA12B}"/>
              </a:ext>
            </a:extLst>
          </p:cNvPr>
          <p:cNvSpPr txBox="1"/>
          <p:nvPr/>
        </p:nvSpPr>
        <p:spPr>
          <a:xfrm>
            <a:off x="324117" y="5190943"/>
            <a:ext cx="4092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60093"/>
                </a:solidFill>
              </a:rPr>
              <a:t>Poll 4: What is the LP solution?</a:t>
            </a:r>
          </a:p>
          <a:p>
            <a:r>
              <a:rPr lang="en-US" sz="2400" dirty="0">
                <a:solidFill>
                  <a:srgbClr val="D60093"/>
                </a:solidFill>
              </a:rPr>
              <a:t>Poll 5: What is the IP solution?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91D875C-C1BC-FF54-D976-1B4D58896C44}"/>
                  </a:ext>
                </a:extLst>
              </p14:cNvPr>
              <p14:cNvContentPartPr/>
              <p14:nvPr/>
            </p14:nvContentPartPr>
            <p14:xfrm>
              <a:off x="4258440" y="555840"/>
              <a:ext cx="6445800" cy="5708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91D875C-C1BC-FF54-D976-1B4D58896C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9080" y="546480"/>
                <a:ext cx="6464520" cy="572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034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 (already completed)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relationship between the half plane: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and the vector: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9F6FC3-F0DC-4EF5-96AD-9C3EA08462B4}"/>
              </a:ext>
            </a:extLst>
          </p:cNvPr>
          <p:cNvCxnSpPr/>
          <p:nvPr/>
        </p:nvCxnSpPr>
        <p:spPr>
          <a:xfrm>
            <a:off x="1137425" y="5850674"/>
            <a:ext cx="4423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A6ED8-2A5C-46E4-B037-3E28151FF200}"/>
                  </a:ext>
                </a:extLst>
              </p:cNvPr>
              <p:cNvSpPr txBox="1"/>
              <p:nvPr/>
            </p:nvSpPr>
            <p:spPr>
              <a:xfrm>
                <a:off x="5426927" y="5910146"/>
                <a:ext cx="612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2A6ED8-2A5C-46E4-B037-3E28151FF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927" y="5910146"/>
                <a:ext cx="61254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DDBAC2D-3A55-40DA-BD13-BEA18F8B9823}"/>
              </a:ext>
            </a:extLst>
          </p:cNvPr>
          <p:cNvCxnSpPr/>
          <p:nvPr/>
        </p:nvCxnSpPr>
        <p:spPr>
          <a:xfrm flipH="1" flipV="1">
            <a:off x="1776761" y="2848619"/>
            <a:ext cx="33454" cy="3430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456BC4-AE16-4D6B-B15C-7BA6CDCA667F}"/>
                  </a:ext>
                </a:extLst>
              </p:cNvPr>
              <p:cNvSpPr txBox="1"/>
              <p:nvPr/>
            </p:nvSpPr>
            <p:spPr>
              <a:xfrm>
                <a:off x="1872546" y="2752558"/>
                <a:ext cx="620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456BC4-AE16-4D6B-B15C-7BA6CDCA6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546" y="2752558"/>
                <a:ext cx="62081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D5B0CA-E82B-4282-9C18-28AF8EC97F5F}"/>
              </a:ext>
            </a:extLst>
          </p:cNvPr>
          <p:cNvCxnSpPr/>
          <p:nvPr/>
        </p:nvCxnSpPr>
        <p:spPr>
          <a:xfrm>
            <a:off x="312494" y="3447570"/>
            <a:ext cx="4527135" cy="28319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78A415-C814-4F6D-837A-E756292042F2}"/>
              </a:ext>
            </a:extLst>
          </p:cNvPr>
          <p:cNvSpPr txBox="1"/>
          <p:nvPr/>
        </p:nvSpPr>
        <p:spPr>
          <a:xfrm>
            <a:off x="312494" y="4187457"/>
            <a:ext cx="119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Feasible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0CB1E8-8D11-401E-B5D0-B820EC79237F}"/>
              </a:ext>
            </a:extLst>
          </p:cNvPr>
          <p:cNvSpPr txBox="1"/>
          <p:nvPr/>
        </p:nvSpPr>
        <p:spPr>
          <a:xfrm>
            <a:off x="444258" y="3088904"/>
            <a:ext cx="138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Infeasible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B407A2-B3CC-438C-8E41-9A565800177F}"/>
              </a:ext>
            </a:extLst>
          </p:cNvPr>
          <p:cNvCxnSpPr/>
          <p:nvPr/>
        </p:nvCxnSpPr>
        <p:spPr>
          <a:xfrm flipH="1" flipV="1">
            <a:off x="2244726" y="4654548"/>
            <a:ext cx="670389" cy="4166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F0A80AE-EF42-4100-B6B1-B44247D33AE1}"/>
              </a:ext>
            </a:extLst>
          </p:cNvPr>
          <p:cNvSpPr txBox="1"/>
          <p:nvPr/>
        </p:nvSpPr>
        <p:spPr>
          <a:xfrm>
            <a:off x="2183005" y="4158204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FF01A2-D293-41E7-BDC4-98F10D671284}"/>
              </a:ext>
            </a:extLst>
          </p:cNvPr>
          <p:cNvCxnSpPr/>
          <p:nvPr/>
        </p:nvCxnSpPr>
        <p:spPr>
          <a:xfrm>
            <a:off x="2921922" y="5071170"/>
            <a:ext cx="594848" cy="381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4755F5-3987-47FB-AD4C-89893D072791}"/>
              </a:ext>
            </a:extLst>
          </p:cNvPr>
          <p:cNvCxnSpPr/>
          <p:nvPr/>
        </p:nvCxnSpPr>
        <p:spPr>
          <a:xfrm flipV="1">
            <a:off x="2903387" y="4464456"/>
            <a:ext cx="397011" cy="6219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65E9BF-6A73-42CB-9DFB-7FFEDC773D76}"/>
              </a:ext>
            </a:extLst>
          </p:cNvPr>
          <p:cNvCxnSpPr/>
          <p:nvPr/>
        </p:nvCxnSpPr>
        <p:spPr>
          <a:xfrm flipH="1">
            <a:off x="2589947" y="5070588"/>
            <a:ext cx="323509" cy="5512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1188B6-CB9A-463B-B8BC-FBA6305B22C5}"/>
              </a:ext>
            </a:extLst>
          </p:cNvPr>
          <p:cNvSpPr txBox="1"/>
          <p:nvPr/>
        </p:nvSpPr>
        <p:spPr>
          <a:xfrm>
            <a:off x="3268302" y="396009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0CD90B-74CA-431A-9A77-821D2021102D}"/>
              </a:ext>
            </a:extLst>
          </p:cNvPr>
          <p:cNvSpPr txBox="1"/>
          <p:nvPr/>
        </p:nvSpPr>
        <p:spPr>
          <a:xfrm>
            <a:off x="3480587" y="4898651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0C408B-5A91-4CD3-9243-3594FF273F5E}"/>
              </a:ext>
            </a:extLst>
          </p:cNvPr>
          <p:cNvSpPr txBox="1"/>
          <p:nvPr/>
        </p:nvSpPr>
        <p:spPr>
          <a:xfrm>
            <a:off x="2120970" y="5346701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IV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1D86638-F164-6C83-E095-3AB47A895B43}"/>
                  </a:ext>
                </a:extLst>
              </p14:cNvPr>
              <p14:cNvContentPartPr/>
              <p14:nvPr/>
            </p14:nvContentPartPr>
            <p14:xfrm>
              <a:off x="318240" y="1983600"/>
              <a:ext cx="5630040" cy="4806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1D86638-F164-6C83-E095-3AB47A895B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8880" y="1974240"/>
                <a:ext cx="5648760" cy="48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1292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E12C1B-AA96-124A-A7D2-93BB25F3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248A717-4DBF-6642-AC76-8B0292B7C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3465719" cy="2039539"/>
              </a:xfrm>
            </p:spPr>
            <p:txBody>
              <a:bodyPr/>
              <a:lstStyle/>
              <a:p>
                <a:r>
                  <a:rPr lang="en-US" dirty="0"/>
                  <a:t>Constraints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=−1.4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+4.58</m:t>
                      </m:r>
                    </m:oMath>
                  </m:oMathPara>
                </a14:m>
                <a:endParaRPr lang="en-US" b="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=1.56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+3.41</m:t>
                      </m:r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=−1.9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+12.16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+4.21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248A717-4DBF-6642-AC76-8B0292B7C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3465719" cy="2039539"/>
              </a:xfrm>
              <a:blipFill>
                <a:blip r:embed="rId3"/>
                <a:stretch>
                  <a:fillRect l="-3650" t="-4938" b="-4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2A5A15C-E1B0-6446-AC6C-F9CF384CE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222573"/>
              </p:ext>
            </p:extLst>
          </p:nvPr>
        </p:nvGraphicFramePr>
        <p:xfrm>
          <a:off x="4791366" y="543397"/>
          <a:ext cx="6276336" cy="5771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056">
                  <a:extLst>
                    <a:ext uri="{9D8B030D-6E8A-4147-A177-3AD203B41FA5}">
                      <a16:colId xmlns:a16="http://schemas.microsoft.com/office/drawing/2014/main" val="1293581645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989797119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4957926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999475927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284693507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60777539"/>
                    </a:ext>
                  </a:extLst>
                </a:gridCol>
              </a:tblGrid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9981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4681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773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2622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924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1373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6236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3BA34E-A83F-9B49-AB19-878B9EA792F2}"/>
              </a:ext>
            </a:extLst>
          </p:cNvPr>
          <p:cNvSpPr txBox="1"/>
          <p:nvPr/>
        </p:nvSpPr>
        <p:spPr>
          <a:xfrm>
            <a:off x="6679276" y="64886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1EB43-0E3F-9447-B780-DA7156FAAE48}"/>
              </a:ext>
            </a:extLst>
          </p:cNvPr>
          <p:cNvSpPr txBox="1"/>
          <p:nvPr/>
        </p:nvSpPr>
        <p:spPr>
          <a:xfrm>
            <a:off x="4260161" y="417021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2843B6-7AE8-7E40-A21C-01197F06710E}"/>
              </a:ext>
            </a:extLst>
          </p:cNvPr>
          <p:cNvCxnSpPr>
            <a:cxnSpLocks/>
          </p:cNvCxnSpPr>
          <p:nvPr/>
        </p:nvCxnSpPr>
        <p:spPr>
          <a:xfrm>
            <a:off x="4549023" y="2313709"/>
            <a:ext cx="4092057" cy="4359625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AF639B-C96D-084E-A825-A7663C5DC3BC}"/>
              </a:ext>
            </a:extLst>
          </p:cNvPr>
          <p:cNvSpPr txBox="1"/>
          <p:nvPr/>
        </p:nvSpPr>
        <p:spPr>
          <a:xfrm>
            <a:off x="3941453" y="2478655"/>
            <a:ext cx="84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(.2,4.3)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222DEA-96F4-334A-A7BC-E10DB18B6C56}"/>
              </a:ext>
            </a:extLst>
          </p:cNvPr>
          <p:cNvCxnSpPr>
            <a:cxnSpLocks/>
          </p:cNvCxnSpPr>
          <p:nvPr/>
        </p:nvCxnSpPr>
        <p:spPr>
          <a:xfrm flipH="1">
            <a:off x="7385049" y="1171209"/>
            <a:ext cx="3924996" cy="4951937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F3EDAE-D396-DA4D-A13A-A7BF7A322831}"/>
              </a:ext>
            </a:extLst>
          </p:cNvPr>
          <p:cNvSpPr txBox="1"/>
          <p:nvPr/>
        </p:nvSpPr>
        <p:spPr>
          <a:xfrm>
            <a:off x="6821302" y="554808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(2.7,0.8)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3B254A-3A1C-7140-A27A-374944FC67E3}"/>
              </a:ext>
            </a:extLst>
          </p:cNvPr>
          <p:cNvSpPr txBox="1"/>
          <p:nvPr/>
        </p:nvSpPr>
        <p:spPr>
          <a:xfrm>
            <a:off x="9983748" y="305966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(4.5,3.61)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714221-BAD1-DD40-B446-AC7EE68270F8}"/>
              </a:ext>
            </a:extLst>
          </p:cNvPr>
          <p:cNvCxnSpPr>
            <a:cxnSpLocks/>
          </p:cNvCxnSpPr>
          <p:nvPr/>
        </p:nvCxnSpPr>
        <p:spPr>
          <a:xfrm>
            <a:off x="7483537" y="367131"/>
            <a:ext cx="3492433" cy="44620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D0BCEB-1266-F049-A69B-738CC927F189}"/>
              </a:ext>
            </a:extLst>
          </p:cNvPr>
          <p:cNvSpPr txBox="1"/>
          <p:nvPr/>
        </p:nvSpPr>
        <p:spPr>
          <a:xfrm>
            <a:off x="8496584" y="141015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(3.4,5.7)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BBBFDE-9C87-7E47-8914-1FD30F2F5421}"/>
              </a:ext>
            </a:extLst>
          </p:cNvPr>
          <p:cNvCxnSpPr>
            <a:cxnSpLocks/>
          </p:cNvCxnSpPr>
          <p:nvPr/>
        </p:nvCxnSpPr>
        <p:spPr>
          <a:xfrm flipH="1">
            <a:off x="4116307" y="1113178"/>
            <a:ext cx="5622053" cy="185406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BA4AAC-12B8-3145-9EFE-63F4000BCA9D}"/>
              </a:ext>
            </a:extLst>
          </p:cNvPr>
          <p:cNvCxnSpPr>
            <a:cxnSpLocks/>
          </p:cNvCxnSpPr>
          <p:nvPr/>
        </p:nvCxnSpPr>
        <p:spPr>
          <a:xfrm flipH="1">
            <a:off x="4814721" y="5513013"/>
            <a:ext cx="373953" cy="808809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CAD9A52-A5E2-6041-B080-F30DCD997652}"/>
              </a:ext>
            </a:extLst>
          </p:cNvPr>
          <p:cNvSpPr txBox="1"/>
          <p:nvPr/>
        </p:nvSpPr>
        <p:spPr>
          <a:xfrm>
            <a:off x="4882145" y="584763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=[-1,-3]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E69A6D-E34C-544B-B144-F63179B76A38}"/>
              </a:ext>
            </a:extLst>
          </p:cNvPr>
          <p:cNvSpPr txBox="1"/>
          <p:nvPr/>
        </p:nvSpPr>
        <p:spPr>
          <a:xfrm>
            <a:off x="552099" y="3474451"/>
            <a:ext cx="2092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Priority Queue</a:t>
            </a:r>
            <a:r>
              <a:rPr lang="en-US" sz="2400" dirty="0"/>
              <a:t>:</a:t>
            </a:r>
          </a:p>
          <a:p>
            <a:r>
              <a:rPr lang="en-US" sz="2400" dirty="0"/>
              <a:t>-20.5: (3.4,5.7)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39EDD5-4092-DBEA-D8AF-2C437C201ABE}"/>
                  </a:ext>
                </a:extLst>
              </p14:cNvPr>
              <p14:cNvContentPartPr/>
              <p14:nvPr/>
            </p14:nvContentPartPr>
            <p14:xfrm>
              <a:off x="5364360" y="435240"/>
              <a:ext cx="4183920" cy="6182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39EDD5-4092-DBEA-D8AF-2C437C201A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5000" y="425880"/>
                <a:ext cx="4202640" cy="620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1356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E12C1B-AA96-124A-A7D2-93BB25F3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248A717-4DBF-6642-AC76-8B0292B7C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3465719" cy="2039539"/>
              </a:xfrm>
            </p:spPr>
            <p:txBody>
              <a:bodyPr/>
              <a:lstStyle/>
              <a:p>
                <a:r>
                  <a:rPr lang="en-US" dirty="0"/>
                  <a:t>Constraints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=−1.4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+4.58</m:t>
                      </m:r>
                    </m:oMath>
                  </m:oMathPara>
                </a14:m>
                <a:endParaRPr lang="en-US" b="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=1.56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+3.41</m:t>
                      </m:r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=−1.9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+12.16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+4.21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248A717-4DBF-6642-AC76-8B0292B7C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3465719" cy="2039539"/>
              </a:xfrm>
              <a:blipFill>
                <a:blip r:embed="rId3"/>
                <a:stretch>
                  <a:fillRect l="-3650" t="-4938" b="-4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2A5A15C-E1B0-6446-AC6C-F9CF384CED94}"/>
              </a:ext>
            </a:extLst>
          </p:cNvPr>
          <p:cNvGraphicFramePr>
            <a:graphicFrameLocks noGrp="1"/>
          </p:cNvGraphicFramePr>
          <p:nvPr/>
        </p:nvGraphicFramePr>
        <p:xfrm>
          <a:off x="4791366" y="543397"/>
          <a:ext cx="6276336" cy="5771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056">
                  <a:extLst>
                    <a:ext uri="{9D8B030D-6E8A-4147-A177-3AD203B41FA5}">
                      <a16:colId xmlns:a16="http://schemas.microsoft.com/office/drawing/2014/main" val="1293581645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989797119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4957926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999475927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284693507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60777539"/>
                    </a:ext>
                  </a:extLst>
                </a:gridCol>
              </a:tblGrid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9981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4681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773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2622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924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1373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6236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3BA34E-A83F-9B49-AB19-878B9EA792F2}"/>
              </a:ext>
            </a:extLst>
          </p:cNvPr>
          <p:cNvSpPr txBox="1"/>
          <p:nvPr/>
        </p:nvSpPr>
        <p:spPr>
          <a:xfrm>
            <a:off x="6679276" y="64886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1EB43-0E3F-9447-B780-DA7156FAAE48}"/>
              </a:ext>
            </a:extLst>
          </p:cNvPr>
          <p:cNvSpPr txBox="1"/>
          <p:nvPr/>
        </p:nvSpPr>
        <p:spPr>
          <a:xfrm>
            <a:off x="4260161" y="417021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2843B6-7AE8-7E40-A21C-01197F06710E}"/>
              </a:ext>
            </a:extLst>
          </p:cNvPr>
          <p:cNvCxnSpPr>
            <a:cxnSpLocks/>
          </p:cNvCxnSpPr>
          <p:nvPr/>
        </p:nvCxnSpPr>
        <p:spPr>
          <a:xfrm>
            <a:off x="4549023" y="2313709"/>
            <a:ext cx="4092057" cy="4359625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AF639B-C96D-084E-A825-A7663C5DC3BC}"/>
              </a:ext>
            </a:extLst>
          </p:cNvPr>
          <p:cNvSpPr txBox="1"/>
          <p:nvPr/>
        </p:nvSpPr>
        <p:spPr>
          <a:xfrm>
            <a:off x="3941453" y="2478655"/>
            <a:ext cx="84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(.2,4.3)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222DEA-96F4-334A-A7BC-E10DB18B6C56}"/>
              </a:ext>
            </a:extLst>
          </p:cNvPr>
          <p:cNvCxnSpPr>
            <a:cxnSpLocks/>
          </p:cNvCxnSpPr>
          <p:nvPr/>
        </p:nvCxnSpPr>
        <p:spPr>
          <a:xfrm flipH="1">
            <a:off x="7385049" y="1171209"/>
            <a:ext cx="3924996" cy="4951937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F3EDAE-D396-DA4D-A13A-A7BF7A322831}"/>
              </a:ext>
            </a:extLst>
          </p:cNvPr>
          <p:cNvSpPr txBox="1"/>
          <p:nvPr/>
        </p:nvSpPr>
        <p:spPr>
          <a:xfrm>
            <a:off x="6821302" y="554808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(2.7,0.8)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3B254A-3A1C-7140-A27A-374944FC67E3}"/>
              </a:ext>
            </a:extLst>
          </p:cNvPr>
          <p:cNvSpPr txBox="1"/>
          <p:nvPr/>
        </p:nvSpPr>
        <p:spPr>
          <a:xfrm>
            <a:off x="9983748" y="305966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(4.5,3.61)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714221-BAD1-DD40-B446-AC7EE68270F8}"/>
              </a:ext>
            </a:extLst>
          </p:cNvPr>
          <p:cNvCxnSpPr>
            <a:cxnSpLocks/>
          </p:cNvCxnSpPr>
          <p:nvPr/>
        </p:nvCxnSpPr>
        <p:spPr>
          <a:xfrm>
            <a:off x="7483537" y="367131"/>
            <a:ext cx="3492433" cy="44620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D0BCEB-1266-F049-A69B-738CC927F189}"/>
              </a:ext>
            </a:extLst>
          </p:cNvPr>
          <p:cNvSpPr txBox="1"/>
          <p:nvPr/>
        </p:nvSpPr>
        <p:spPr>
          <a:xfrm>
            <a:off x="8496584" y="141015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(3.4,5.7)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BBBFDE-9C87-7E47-8914-1FD30F2F5421}"/>
              </a:ext>
            </a:extLst>
          </p:cNvPr>
          <p:cNvCxnSpPr>
            <a:cxnSpLocks/>
          </p:cNvCxnSpPr>
          <p:nvPr/>
        </p:nvCxnSpPr>
        <p:spPr>
          <a:xfrm flipH="1">
            <a:off x="4116307" y="1113178"/>
            <a:ext cx="5622053" cy="185406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BA4AAC-12B8-3145-9EFE-63F4000BCA9D}"/>
              </a:ext>
            </a:extLst>
          </p:cNvPr>
          <p:cNvCxnSpPr>
            <a:cxnSpLocks/>
          </p:cNvCxnSpPr>
          <p:nvPr/>
        </p:nvCxnSpPr>
        <p:spPr>
          <a:xfrm flipH="1">
            <a:off x="4814721" y="5513013"/>
            <a:ext cx="373953" cy="808809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CAD9A52-A5E2-6041-B080-F30DCD997652}"/>
              </a:ext>
            </a:extLst>
          </p:cNvPr>
          <p:cNvSpPr txBox="1"/>
          <p:nvPr/>
        </p:nvSpPr>
        <p:spPr>
          <a:xfrm>
            <a:off x="4882145" y="584763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=[-1,-3]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E69A6D-E34C-544B-B144-F63179B76A38}"/>
              </a:ext>
            </a:extLst>
          </p:cNvPr>
          <p:cNvSpPr txBox="1"/>
          <p:nvPr/>
        </p:nvSpPr>
        <p:spPr>
          <a:xfrm>
            <a:off x="552099" y="3474451"/>
            <a:ext cx="3010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Priority Queue</a:t>
            </a:r>
            <a:r>
              <a:rPr lang="en-US" sz="2400" dirty="0"/>
              <a:t>:</a:t>
            </a:r>
          </a:p>
          <a:p>
            <a:r>
              <a:rPr lang="en-US" sz="2400" dirty="0"/>
              <a:t>-20.5: (3.4,5.7)</a:t>
            </a:r>
          </a:p>
          <a:p>
            <a:r>
              <a:rPr lang="en-US" sz="2400" dirty="0"/>
              <a:t>-19.6: (3,5.53) (x &lt;= 3)</a:t>
            </a:r>
          </a:p>
          <a:p>
            <a:r>
              <a:rPr lang="en-US" sz="2400" dirty="0"/>
              <a:t>-17.7: (4,4.56) (x &gt;=4)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F0876A-DE10-E746-A939-B18869185514}"/>
              </a:ext>
            </a:extLst>
          </p:cNvPr>
          <p:cNvCxnSpPr>
            <a:cxnSpLocks/>
          </p:cNvCxnSpPr>
          <p:nvPr/>
        </p:nvCxnSpPr>
        <p:spPr>
          <a:xfrm>
            <a:off x="396240" y="4053840"/>
            <a:ext cx="228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912189-4D55-2D30-202C-527F61759071}"/>
                  </a:ext>
                </a:extLst>
              </p14:cNvPr>
              <p14:cNvContentPartPr/>
              <p14:nvPr/>
            </p14:nvContentPartPr>
            <p14:xfrm>
              <a:off x="3395880" y="4298760"/>
              <a:ext cx="754200" cy="252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912189-4D55-2D30-202C-527F617590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6520" y="4289400"/>
                <a:ext cx="772920" cy="2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427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E12C1B-AA96-124A-A7D2-93BB25F3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248A717-4DBF-6642-AC76-8B0292B7C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3465719" cy="2039539"/>
              </a:xfrm>
            </p:spPr>
            <p:txBody>
              <a:bodyPr/>
              <a:lstStyle/>
              <a:p>
                <a:r>
                  <a:rPr lang="en-US" dirty="0"/>
                  <a:t>Constraints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=−1.4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+4.58</m:t>
                      </m:r>
                    </m:oMath>
                  </m:oMathPara>
                </a14:m>
                <a:endParaRPr lang="en-US" b="0" dirty="0">
                  <a:solidFill>
                    <a:schemeClr val="accent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=1.56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+3.41</m:t>
                      </m:r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=−1.9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+12.16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+4.21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248A717-4DBF-6642-AC76-8B0292B7C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3465719" cy="2039539"/>
              </a:xfrm>
              <a:blipFill>
                <a:blip r:embed="rId3"/>
                <a:stretch>
                  <a:fillRect l="-3650" t="-4938" b="-4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2A5A15C-E1B0-6446-AC6C-F9CF384CED94}"/>
              </a:ext>
            </a:extLst>
          </p:cNvPr>
          <p:cNvGraphicFramePr>
            <a:graphicFrameLocks noGrp="1"/>
          </p:cNvGraphicFramePr>
          <p:nvPr/>
        </p:nvGraphicFramePr>
        <p:xfrm>
          <a:off x="4791366" y="543397"/>
          <a:ext cx="6276336" cy="5771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056">
                  <a:extLst>
                    <a:ext uri="{9D8B030D-6E8A-4147-A177-3AD203B41FA5}">
                      <a16:colId xmlns:a16="http://schemas.microsoft.com/office/drawing/2014/main" val="1293581645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989797119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4957926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999475927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2846935071"/>
                    </a:ext>
                  </a:extLst>
                </a:gridCol>
                <a:gridCol w="1046056">
                  <a:extLst>
                    <a:ext uri="{9D8B030D-6E8A-4147-A177-3AD203B41FA5}">
                      <a16:colId xmlns:a16="http://schemas.microsoft.com/office/drawing/2014/main" val="3060777539"/>
                    </a:ext>
                  </a:extLst>
                </a:gridCol>
              </a:tblGrid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9981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64681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7735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2622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79240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13738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6236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63BA34E-A83F-9B49-AB19-878B9EA792F2}"/>
              </a:ext>
            </a:extLst>
          </p:cNvPr>
          <p:cNvSpPr txBox="1"/>
          <p:nvPr/>
        </p:nvSpPr>
        <p:spPr>
          <a:xfrm>
            <a:off x="6679276" y="64886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1EB43-0E3F-9447-B780-DA7156FAAE48}"/>
              </a:ext>
            </a:extLst>
          </p:cNvPr>
          <p:cNvSpPr txBox="1"/>
          <p:nvPr/>
        </p:nvSpPr>
        <p:spPr>
          <a:xfrm>
            <a:off x="4260161" y="4170218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2843B6-7AE8-7E40-A21C-01197F06710E}"/>
              </a:ext>
            </a:extLst>
          </p:cNvPr>
          <p:cNvCxnSpPr>
            <a:cxnSpLocks/>
          </p:cNvCxnSpPr>
          <p:nvPr/>
        </p:nvCxnSpPr>
        <p:spPr>
          <a:xfrm>
            <a:off x="4549023" y="2313709"/>
            <a:ext cx="4092057" cy="4359625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AF639B-C96D-084E-A825-A7663C5DC3BC}"/>
              </a:ext>
            </a:extLst>
          </p:cNvPr>
          <p:cNvSpPr txBox="1"/>
          <p:nvPr/>
        </p:nvSpPr>
        <p:spPr>
          <a:xfrm>
            <a:off x="3941453" y="2478655"/>
            <a:ext cx="84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(.2,4.3)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222DEA-96F4-334A-A7BC-E10DB18B6C56}"/>
              </a:ext>
            </a:extLst>
          </p:cNvPr>
          <p:cNvCxnSpPr>
            <a:cxnSpLocks/>
          </p:cNvCxnSpPr>
          <p:nvPr/>
        </p:nvCxnSpPr>
        <p:spPr>
          <a:xfrm flipH="1">
            <a:off x="7385049" y="1171209"/>
            <a:ext cx="3924996" cy="4951937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F3EDAE-D396-DA4D-A13A-A7BF7A322831}"/>
              </a:ext>
            </a:extLst>
          </p:cNvPr>
          <p:cNvSpPr txBox="1"/>
          <p:nvPr/>
        </p:nvSpPr>
        <p:spPr>
          <a:xfrm>
            <a:off x="6821302" y="554808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(2.7,0.8)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3B254A-3A1C-7140-A27A-374944FC67E3}"/>
              </a:ext>
            </a:extLst>
          </p:cNvPr>
          <p:cNvSpPr txBox="1"/>
          <p:nvPr/>
        </p:nvSpPr>
        <p:spPr>
          <a:xfrm>
            <a:off x="9983748" y="3059668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(4.5,3.61)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714221-BAD1-DD40-B446-AC7EE68270F8}"/>
              </a:ext>
            </a:extLst>
          </p:cNvPr>
          <p:cNvCxnSpPr>
            <a:cxnSpLocks/>
          </p:cNvCxnSpPr>
          <p:nvPr/>
        </p:nvCxnSpPr>
        <p:spPr>
          <a:xfrm>
            <a:off x="7483537" y="367131"/>
            <a:ext cx="3492433" cy="44620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D0BCEB-1266-F049-A69B-738CC927F189}"/>
              </a:ext>
            </a:extLst>
          </p:cNvPr>
          <p:cNvSpPr txBox="1"/>
          <p:nvPr/>
        </p:nvSpPr>
        <p:spPr>
          <a:xfrm>
            <a:off x="8496584" y="141015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(3.4,5.7)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BBBFDE-9C87-7E47-8914-1FD30F2F5421}"/>
              </a:ext>
            </a:extLst>
          </p:cNvPr>
          <p:cNvCxnSpPr>
            <a:cxnSpLocks/>
          </p:cNvCxnSpPr>
          <p:nvPr/>
        </p:nvCxnSpPr>
        <p:spPr>
          <a:xfrm flipH="1">
            <a:off x="4116307" y="1113178"/>
            <a:ext cx="5622053" cy="1854068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BA4AAC-12B8-3145-9EFE-63F4000BCA9D}"/>
              </a:ext>
            </a:extLst>
          </p:cNvPr>
          <p:cNvCxnSpPr>
            <a:cxnSpLocks/>
          </p:cNvCxnSpPr>
          <p:nvPr/>
        </p:nvCxnSpPr>
        <p:spPr>
          <a:xfrm flipH="1">
            <a:off x="4814721" y="5513013"/>
            <a:ext cx="373953" cy="808809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CAD9A52-A5E2-6041-B080-F30DCD997652}"/>
              </a:ext>
            </a:extLst>
          </p:cNvPr>
          <p:cNvSpPr txBox="1"/>
          <p:nvPr/>
        </p:nvSpPr>
        <p:spPr>
          <a:xfrm>
            <a:off x="4882145" y="584763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=[-1,-3]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E69A6D-E34C-544B-B144-F63179B76A38}"/>
              </a:ext>
            </a:extLst>
          </p:cNvPr>
          <p:cNvSpPr txBox="1"/>
          <p:nvPr/>
        </p:nvSpPr>
        <p:spPr>
          <a:xfrm>
            <a:off x="552099" y="3474451"/>
            <a:ext cx="30780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Priority Queue</a:t>
            </a:r>
            <a:r>
              <a:rPr lang="en-US" sz="2400" dirty="0"/>
              <a:t>:</a:t>
            </a:r>
          </a:p>
          <a:p>
            <a:r>
              <a:rPr lang="en-US" sz="2400" dirty="0"/>
              <a:t>-20.5: (3.4,5.7)</a:t>
            </a:r>
          </a:p>
          <a:p>
            <a:r>
              <a:rPr lang="en-US" sz="2400" dirty="0"/>
              <a:t>-19.6: (3,5.53) (x &lt;= 3)</a:t>
            </a:r>
          </a:p>
          <a:p>
            <a:r>
              <a:rPr lang="en-US" sz="2400" dirty="0"/>
              <a:t>-17.7: (4,4.56) (x &gt;=4)</a:t>
            </a:r>
          </a:p>
          <a:p>
            <a:r>
              <a:rPr lang="en-US" sz="2400" dirty="0"/>
              <a:t>-18.0: (3,5) (x&lt;=3,y&lt;=5)</a:t>
            </a:r>
          </a:p>
          <a:p>
            <a:r>
              <a:rPr lang="en-US" sz="2400" dirty="0"/>
              <a:t>Inf: (x&lt;=3,y&gt;=6)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F0876A-DE10-E746-A939-B18869185514}"/>
              </a:ext>
            </a:extLst>
          </p:cNvPr>
          <p:cNvCxnSpPr>
            <a:cxnSpLocks/>
          </p:cNvCxnSpPr>
          <p:nvPr/>
        </p:nvCxnSpPr>
        <p:spPr>
          <a:xfrm>
            <a:off x="396240" y="4053840"/>
            <a:ext cx="228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87F4DC-8AC2-1D45-8CD8-1671BF590A24}"/>
              </a:ext>
            </a:extLst>
          </p:cNvPr>
          <p:cNvCxnSpPr>
            <a:cxnSpLocks/>
          </p:cNvCxnSpPr>
          <p:nvPr/>
        </p:nvCxnSpPr>
        <p:spPr>
          <a:xfrm>
            <a:off x="552099" y="4448110"/>
            <a:ext cx="28159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94B6EF7-DBEB-3244-8E94-E3D0F5D62E11}"/>
              </a:ext>
            </a:extLst>
          </p:cNvPr>
          <p:cNvSpPr/>
          <p:nvPr/>
        </p:nvSpPr>
        <p:spPr>
          <a:xfrm>
            <a:off x="7405" y="6355702"/>
            <a:ext cx="5349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Why do we not need to recurse on -17.7?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191788-DB81-9E62-8B87-314B4F6BB428}"/>
                  </a:ext>
                </a:extLst>
              </p14:cNvPr>
              <p14:cNvContentPartPr/>
              <p14:nvPr/>
            </p14:nvContentPartPr>
            <p14:xfrm>
              <a:off x="334080" y="484920"/>
              <a:ext cx="10681920" cy="5984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191788-DB81-9E62-8B87-314B4F6BB4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720" y="475560"/>
                <a:ext cx="10700640" cy="600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313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initial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Which unit vector step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will 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to have the lowest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9A0773-A956-4934-A5F9-508A4952446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2DBF80-DC6A-4000-BB21-6FAA20894171}"/>
              </a:ext>
            </a:extLst>
          </p:cNvPr>
          <p:cNvCxnSpPr/>
          <p:nvPr/>
        </p:nvCxnSpPr>
        <p:spPr>
          <a:xfrm flipV="1">
            <a:off x="2743201" y="3940221"/>
            <a:ext cx="503411" cy="674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14E35-1CFA-44F6-AAD4-4A113826FDA2}"/>
                  </a:ext>
                </a:extLst>
              </p:cNvPr>
              <p:cNvSpPr txBox="1"/>
              <p:nvPr/>
            </p:nvSpPr>
            <p:spPr>
              <a:xfrm>
                <a:off x="2492305" y="3940221"/>
                <a:ext cx="4844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14E35-1CFA-44F6-AAD4-4A113826F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305" y="3940221"/>
                <a:ext cx="48442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67A5FA-1FF4-4BA5-ABFE-23BB831EFC44}"/>
              </a:ext>
            </a:extLst>
          </p:cNvPr>
          <p:cNvCxnSpPr/>
          <p:nvPr/>
        </p:nvCxnSpPr>
        <p:spPr>
          <a:xfrm flipH="1" flipV="1">
            <a:off x="5227355" y="4046819"/>
            <a:ext cx="670389" cy="41662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7F8623-8CA6-4561-AA48-03AD8A55C6F9}"/>
              </a:ext>
            </a:extLst>
          </p:cNvPr>
          <p:cNvSpPr txBox="1"/>
          <p:nvPr/>
        </p:nvSpPr>
        <p:spPr>
          <a:xfrm>
            <a:off x="5165634" y="3550475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18381C-800F-4642-93E2-FCC022E00C3F}"/>
              </a:ext>
            </a:extLst>
          </p:cNvPr>
          <p:cNvCxnSpPr/>
          <p:nvPr/>
        </p:nvCxnSpPr>
        <p:spPr>
          <a:xfrm>
            <a:off x="5904551" y="4463441"/>
            <a:ext cx="594848" cy="38165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9DCDCF-B8D2-4FA2-B690-A59CADAA689D}"/>
              </a:ext>
            </a:extLst>
          </p:cNvPr>
          <p:cNvCxnSpPr/>
          <p:nvPr/>
        </p:nvCxnSpPr>
        <p:spPr>
          <a:xfrm flipV="1">
            <a:off x="5886016" y="3856727"/>
            <a:ext cx="397011" cy="62193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19AFF8-AB60-4618-908C-DBD510A8E60E}"/>
              </a:ext>
            </a:extLst>
          </p:cNvPr>
          <p:cNvCxnSpPr/>
          <p:nvPr/>
        </p:nvCxnSpPr>
        <p:spPr>
          <a:xfrm flipH="1">
            <a:off x="5572576" y="4462859"/>
            <a:ext cx="323509" cy="55127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D9CFFFA-2116-441A-AFBF-B793D8BA8AB0}"/>
              </a:ext>
            </a:extLst>
          </p:cNvPr>
          <p:cNvSpPr txBox="1"/>
          <p:nvPr/>
        </p:nvSpPr>
        <p:spPr>
          <a:xfrm>
            <a:off x="6250931" y="335236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2EE196-2867-4F61-96DF-4F4B25B50669}"/>
              </a:ext>
            </a:extLst>
          </p:cNvPr>
          <p:cNvSpPr txBox="1"/>
          <p:nvPr/>
        </p:nvSpPr>
        <p:spPr>
          <a:xfrm>
            <a:off x="6463216" y="4290922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III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06E7DF-C8A1-400E-BEA9-01E612FED345}"/>
              </a:ext>
            </a:extLst>
          </p:cNvPr>
          <p:cNvSpPr txBox="1"/>
          <p:nvPr/>
        </p:nvSpPr>
        <p:spPr>
          <a:xfrm>
            <a:off x="5111094" y="4738972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IV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C8E139F-7120-0B3F-014F-C8BB7A8D23BA}"/>
                  </a:ext>
                </a:extLst>
              </p14:cNvPr>
              <p14:cNvContentPartPr/>
              <p14:nvPr/>
            </p14:nvContentPartPr>
            <p14:xfrm>
              <a:off x="587880" y="2682720"/>
              <a:ext cx="8456400" cy="3719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C8E139F-7120-0B3F-014F-C8BB7A8D23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8520" y="2673360"/>
                <a:ext cx="8475120" cy="37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071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50F019-5FCC-B4C1-30BF-8F29930841A7}"/>
                  </a:ext>
                </a:extLst>
              </p14:cNvPr>
              <p14:cNvContentPartPr/>
              <p14:nvPr/>
            </p14:nvContentPartPr>
            <p14:xfrm>
              <a:off x="1671480" y="740880"/>
              <a:ext cx="8445240" cy="6349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50F019-5FCC-B4C1-30BF-8F29930841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2120" y="731520"/>
                <a:ext cx="8463960" cy="636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75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 the magnitude of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increases, the distance between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contours lines of the objective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3"/>
                <a:stretch>
                  <a:fillRect l="-1271" t="-15455" b="-7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70F700-F6C4-47BF-AABE-6D99E6060F7B}"/>
              </a:ext>
            </a:extLst>
          </p:cNvPr>
          <p:cNvSpPr txBox="1">
            <a:spLocks/>
          </p:cNvSpPr>
          <p:nvPr/>
        </p:nvSpPr>
        <p:spPr>
          <a:xfrm>
            <a:off x="5158154" y="2226396"/>
            <a:ext cx="47506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alphaU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Decreases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A8CD722-13F6-14E9-7C07-DC84C0141302}"/>
                  </a:ext>
                </a:extLst>
              </p14:cNvPr>
              <p14:cNvContentPartPr/>
              <p14:nvPr/>
            </p14:nvContentPartPr>
            <p14:xfrm>
              <a:off x="8257680" y="357120"/>
              <a:ext cx="3857760" cy="4143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A8CD722-13F6-14E9-7C07-DC84C01413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48320" y="347760"/>
                <a:ext cx="3876480" cy="416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4189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Integer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with drawings from http://ai.berkeley.edu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166018"/>
            <a:ext cx="4642338" cy="31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 Linear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2197333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min</m:t>
                            </m:r>
                          </m:e>
                          <m:lim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lim>
                        </m:limLow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</m:fNam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</m:t>
                        </m:r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𝑇</m:t>
                            </m:r>
                          </m:sup>
                        </m:sSup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fun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2197333" cy="6619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Inequality form, with no constraints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FABCD2-2776-DB8D-A01D-E79DBB1F2D7B}"/>
                  </a:ext>
                </a:extLst>
              </p14:cNvPr>
              <p14:cNvContentPartPr/>
              <p14:nvPr/>
            </p14:nvContentPartPr>
            <p14:xfrm>
              <a:off x="4205520" y="2276280"/>
              <a:ext cx="7092720" cy="3116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FABCD2-2776-DB8D-A01D-E79DBB1F2D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6160" y="2266920"/>
                <a:ext cx="7111440" cy="313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669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14939</TotalTime>
  <Words>2089</Words>
  <Application>Microsoft Office PowerPoint</Application>
  <PresentationFormat>Widescreen</PresentationFormat>
  <Paragraphs>460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Helvetica Neue Light</vt:lpstr>
      <vt:lpstr>Wingdings</vt:lpstr>
      <vt:lpstr>Office Theme</vt:lpstr>
      <vt:lpstr>Announcements</vt:lpstr>
      <vt:lpstr>Plan</vt:lpstr>
      <vt:lpstr>From last time…</vt:lpstr>
      <vt:lpstr>Poll 4 (already completed)</vt:lpstr>
      <vt:lpstr>Question</vt:lpstr>
      <vt:lpstr>Cost Contours</vt:lpstr>
      <vt:lpstr>Question</vt:lpstr>
      <vt:lpstr>AI: Representation and Problem Solving </vt:lpstr>
      <vt:lpstr>Solving a Linear Program</vt:lpstr>
      <vt:lpstr>Solving a Linear Program</vt:lpstr>
      <vt:lpstr>Poll 1</vt:lpstr>
      <vt:lpstr>Question</vt:lpstr>
      <vt:lpstr>Convexity</vt:lpstr>
      <vt:lpstr>Convexity and LPs</vt:lpstr>
      <vt:lpstr>Bigger Picture</vt:lpstr>
      <vt:lpstr>Convexity and LP Solutions</vt:lpstr>
      <vt:lpstr>Solving an LP</vt:lpstr>
      <vt:lpstr>Solving an LP</vt:lpstr>
      <vt:lpstr>Solving an LP</vt:lpstr>
      <vt:lpstr>Solving an LP</vt:lpstr>
      <vt:lpstr>Solving an LP</vt:lpstr>
      <vt:lpstr>What about higher dimensions?</vt:lpstr>
      <vt:lpstr>“Marty, you’re not thinking fourth-dimensionally”</vt:lpstr>
      <vt:lpstr>Shapes in higher dimensions</vt:lpstr>
      <vt:lpstr>What are intersections in higher dimensions?</vt:lpstr>
      <vt:lpstr>How do we find intersections in higher dimensions?</vt:lpstr>
      <vt:lpstr>Linear Programming</vt:lpstr>
      <vt:lpstr>Linear Programming  Integer Programming</vt:lpstr>
      <vt:lpstr>Linear Programming vs Integer Programming</vt:lpstr>
      <vt:lpstr>Integer Programming: Graphical Representation</vt:lpstr>
      <vt:lpstr>Integer Programming: Scheduling</vt:lpstr>
      <vt:lpstr>Convexity and IPs</vt:lpstr>
      <vt:lpstr>Poll 2:</vt:lpstr>
      <vt:lpstr>Poll 3:</vt:lpstr>
      <vt:lpstr>Solving an IP</vt:lpstr>
      <vt:lpstr>Branch and Bound Example</vt:lpstr>
      <vt:lpstr>Branch and Bound Example</vt:lpstr>
      <vt:lpstr>Branch and Bound Example</vt:lpstr>
      <vt:lpstr>Activity + Poll</vt:lpstr>
      <vt:lpstr>Activity</vt:lpstr>
      <vt:lpstr>Activity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Stephanie</cp:lastModifiedBy>
  <cp:revision>759</cp:revision>
  <cp:lastPrinted>2022-02-09T16:02:27Z</cp:lastPrinted>
  <dcterms:created xsi:type="dcterms:W3CDTF">2018-10-11T11:39:27Z</dcterms:created>
  <dcterms:modified xsi:type="dcterms:W3CDTF">2023-02-09T17:22:53Z</dcterms:modified>
</cp:coreProperties>
</file>