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1.xml" ContentType="application/vnd.openxmlformats-officedocument.presentationml.tags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9.xml" ContentType="application/inkml+xml"/>
  <Override PartName="/ppt/notesSlides/notesSlide4.xml" ContentType="application/vnd.openxmlformats-officedocument.presentationml.notesSlide+xml"/>
  <Override PartName="/ppt/ink/ink20.xml" ContentType="application/inkml+xml"/>
  <Override PartName="/ppt/notesSlides/notesSlide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6.xml" ContentType="application/vnd.openxmlformats-officedocument.presentationml.notesSlide+xml"/>
  <Override PartName="/ppt/ink/ink23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8"/>
  </p:notesMasterIdLst>
  <p:sldIdLst>
    <p:sldId id="663" r:id="rId3"/>
    <p:sldId id="2221" r:id="rId4"/>
    <p:sldId id="1025" r:id="rId5"/>
    <p:sldId id="2220" r:id="rId6"/>
    <p:sldId id="313" r:id="rId7"/>
    <p:sldId id="268" r:id="rId8"/>
    <p:sldId id="2226" r:id="rId9"/>
    <p:sldId id="2227" r:id="rId10"/>
    <p:sldId id="1009" r:id="rId11"/>
    <p:sldId id="2223" r:id="rId12"/>
    <p:sldId id="2224" r:id="rId13"/>
    <p:sldId id="2225" r:id="rId14"/>
    <p:sldId id="2228" r:id="rId15"/>
    <p:sldId id="259" r:id="rId16"/>
    <p:sldId id="309" r:id="rId17"/>
    <p:sldId id="307" r:id="rId18"/>
    <p:sldId id="1015" r:id="rId19"/>
    <p:sldId id="1016" r:id="rId20"/>
    <p:sldId id="270" r:id="rId21"/>
    <p:sldId id="974" r:id="rId22"/>
    <p:sldId id="2197" r:id="rId23"/>
    <p:sldId id="310" r:id="rId24"/>
    <p:sldId id="1017" r:id="rId25"/>
    <p:sldId id="1018" r:id="rId26"/>
    <p:sldId id="2210" r:id="rId27"/>
    <p:sldId id="989" r:id="rId28"/>
    <p:sldId id="973" r:id="rId29"/>
    <p:sldId id="2231" r:id="rId30"/>
    <p:sldId id="2230" r:id="rId31"/>
    <p:sldId id="271" r:id="rId32"/>
    <p:sldId id="272" r:id="rId33"/>
    <p:sldId id="343" r:id="rId34"/>
    <p:sldId id="299" r:id="rId35"/>
    <p:sldId id="347" r:id="rId36"/>
    <p:sldId id="388" r:id="rId37"/>
    <p:sldId id="459" r:id="rId38"/>
    <p:sldId id="460" r:id="rId39"/>
    <p:sldId id="461" r:id="rId40"/>
    <p:sldId id="390" r:id="rId41"/>
    <p:sldId id="462" r:id="rId42"/>
    <p:sldId id="2222" r:id="rId43"/>
    <p:sldId id="453" r:id="rId44"/>
    <p:sldId id="363" r:id="rId45"/>
    <p:sldId id="469" r:id="rId46"/>
    <p:sldId id="470" r:id="rId47"/>
    <p:sldId id="471" r:id="rId48"/>
    <p:sldId id="1022" r:id="rId49"/>
    <p:sldId id="1019" r:id="rId50"/>
    <p:sldId id="1021" r:id="rId51"/>
    <p:sldId id="1023" r:id="rId52"/>
    <p:sldId id="346" r:id="rId53"/>
    <p:sldId id="353" r:id="rId54"/>
    <p:sldId id="958" r:id="rId55"/>
    <p:sldId id="1010" r:id="rId56"/>
    <p:sldId id="1011" r:id="rId57"/>
  </p:sldIdLst>
  <p:sldSz cx="12192000" cy="6858000"/>
  <p:notesSz cx="7010400" cy="9296400"/>
  <p:embeddedFontLst>
    <p:embeddedFont>
      <p:font typeface="Cambria Math" panose="02040503050406030204" pitchFamily="18" charset="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51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27:51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19816 6581 10127 0,'0'0'896'15,"0"-3"-704"-15,1 3-192 0,-1-1 0 0,0 1 192 0,0 0 16 0,1-1 0 0,0-1 0 0,1-1 304 0,0-1 64 0,1 0 16 0,-1 2 0 0,1-1 224 0,-1 0 32 0,2 0 16 0,-2 1 0 0,2 0 272 0,0 1 48 0,1 0 16 0,-2 1 0 0,2 0-224 0,0 0-32 16,0 1-16-16,1 0 0 0,2-1-80 0,-1 2-16 15,-1-2 0-15,2 0 0 0,2 0-16 0,2-2-16 16,3 0 0-16,1-1 0 0,1 1 80 0,3-3 16 16,0 0 0-16,1 3 0 15,1-3-208-15,2-2-48 0,-1 5 0 0,2 0 0 0,2-1-272 16,0 2-64-16,0 0-16 0,-1 1 0 16,-1 0-288-16,0 0 128 0,1 1-128 0,-3-1 0 15,1 1 0-15,-2 2 0 0,0-2 0 0,1 2 0 0,-2 0 0 0,0 1 160 16,0-3-160-16,0 3 128 0,-2-3-128 0,5 0 0 15,1 3 0-15,3-2 0 0,3 2 368 0,1-3 144 0,2 3 16 0,0-2 16 16,2 3-208-16,0 0-32 0,0 0-16 0,2 1 0 16,0 1-288-16,0 0 0 0,0 3 128 0,-1 0-128 15,-1 1 0-15,0-1 0 16,1 3 0-16,0 1 0 16,0 1 0-16,-2-3 0 15,0 4 0-15,0 2 0 16,0-5 128-16,1 2-128 15,-2 1 192-15,1 1-192 0,-2-3 0 0,2 2 0 16,1 0 0-16,0-2 0 0,1 2 160 0,0 1 32 0,1-1 0 16,2 0 0-16,-3-2 0 0,0 2 0 0,1-2 0 0,2 0 0 15,-1 4-192-15,0-1 0 0,-3 0 0 0,-2 4 0 0,2-1 0 16,-1 2 0-16,-3 1 0 0,0 3 0 0,-2-2 0 0,-2 4 0 16,-1-4 0-16,-3 2 0 0,-2-2 0 15,-1-2 0-15,1 2 0 0,-2-3 0 0,-1-4 0 16,-2 0 0-16,-1-2 0 0,0 0 0 0,0 1 224 0,1-2-32 0,1 5-16 15,-1-1 0-15,-1 0-48 0,1 3-128 0,0-1 192 0,-1 1-64 16,-2 3-128-16,0-2 0 0,-3 1 0 0,2 1 0 0,-5 2 0 16,1-1 0-16,-3 0 0 0,0-3 0 0,-1 0 0 0,0-2 0 15,0-3 0-15,-1-4 0 0,-1 0 0 0,1-3 0 0,-1-2 0 0,0-1 0 0,0-1 0 16,-1-4 0-16,2 2 0 0,-2-3 0 0,1 3 0 0,-2-3 0 16,0 0 128-16,1 2-128 0,-1-3 0 0,-1 0 192 15,0 0-192-15,0 0 192 0,-1 0-192 16,1 0 0-16,0 0 0 15,0 0 128-15,0 0-128 0,0 0 0 0,0 0 0 0,0 0 0 16,0 0 256-16,0 0-48 0,-8-22 0 16,6 15 0-16,1-1-208 0,1-2 176 15,1 0-176-15,0-4 160 0,1 1-160 0,0-2 0 16,-1-2 0-16,0-2 128 0,0 0-128 0,-1 0 0 0,0-1 0 0,-1-5 0 16,-1 4 0-16,-2-5 0 0,-1-3 0 0,-1-4 0 0,-2 2 0 0,-1-3 0 0,0 0 0 0,-1 0 0 15,-1 0 0-15,1 0 0 0,1 0 0 0,1 1 0 16,0 6 0-16,2 2 0 0,1 4 0 0,1 4 0 15,1 3 0-15,0 3 0 0,2 0 128 0,0 2-128 16,0 1 0-16,1 3 0 0,0 0 0 0,1 1 0 0,-1 2 0 16,1 0 0-16,2 4 0 0,-1 0 0 0,2 3 0 0,1 1 0 15,0 3 0-15,1 2 0 0,1 0-128 16,-1 1 128-16,3 1 0 0,1-1 0 0,0 3 0 16,0-3 0-16,0 3 0 0,-2-2 0 15,2-2 0-15,-1 1 0 0,-1-1 0 0,0 0 0 16,-1 0 0-16,-1 1 0 0,1-1 0 0,-1-4 0 15,-1 3 0-15,0-4 0 0,-2 0 0 16,0-1 0-16,1 1 0 16,-2-1 0-16,1 0 0 15,-1-3 0-15,-1 3 0 16,1-4 0-16,-1 3 0 0,-2-3 0 16,1 1 0-16,-2 1 0 15,0 0 0-15,1 2 0 16,-3 0 0-16,0 1 0 15,0 3 0-15,-1-3 0 16,1 2 0-16,-1 0 0 0,1 1 0 16,-1 0 0-16,2 2 0 0,0-4 0 0,0 3 0 0,1-2 0 0,-1-1 0 15,2 2 0-15,1-3 0 0,-1 1 0 16,2 2 0-16,-1-3 0 0,0 0 0 0,1 0 0 0,1 1 0 0,0-1 0 16,1 0 0-16,-1 3 0 0,2-4 0 0,-2 1 192 0,1 1-192 0,-2 1 192 15,0-1 128-15,-1 2 16 0,0-1 16 0,-1 0 0 0,-2 2-352 0,1-3 0 0,-1 3 0 0,0-4 128 16,-2 2 128-16,-1 0 48 0,-1 0 0 0,1 2 0 0,-1-4 48 15,-1 1 16-15,0 2 0 0,-2-3 0 0,1 1 0 0,-2 0 0 0,0 1 0 16,-1-2 0-16,-1-1-64 0,1 2-16 0,-2-5 0 0,1 2 0 0,-2 1-128 0,0-3-32 0,-1 2 0 0,0-2 0 16,-1 2-128-16,-2-1 0 0,0 0 0 0,0 1 128 0,-1-3-128 0,1 2 0 0,1 0 0 0,0 0 0 15,5 2-896-15,2 0-192 0,5 3-64 16,3-1-13296-16,4 4-2656 0</inkml:trace>
  <inkml:trace contextRef="#ctx0" brushRef="#br0" timeOffset="1549.67">19065 13196 9215 0,'-23'7'816'0,"7"-4"-656"0,1 2-160 0,5-4 0 0,5 1 816 0,2-2 128 0,-2 0 16 0,-2 2 16 0,-7-2-272 0,-2 0-64 0,0-2-16 0,3-1 0 0,4-1 352 0,2 0 80 0,2 0 16 0,2-4 0 0,3 1-32 0,0 1 0 0,3 0 0 0,-1 1 0 15,2-2 144-15,1 3 32 0,1 1 0 0,1-1 0 0,2 3 144 0,0-1 48 0,3 0 0 0,2 2 0 0,2 2-544 0,1 0-96 0,4-2-32 0,1 0 0 16,3 0-384 0,1 0-80-16,4-2-16 0,2-2 0 0,1 0 160 0,3-2 32 0,1 1 0 0,0-1 0 0,2-2 0 0,1 1 16 15,5-2 0-15,0 1 0 0,0-1-176 16,5-2-32-16,2-1-16 0,1-4 0 0,0 3-240 16,1-5 144-16,1-1-144 0,-1-1 128 0,-1-2 224 15,2-3 32-15,-1 1 16 0,3-4 0 0,2 2-80 0,-2-2 0 16,-1-4-16-16,-2 0 0 0,0-1-112 0,-3 0 0 15,-1 2-16-15,-2 0 0 0,0 2-176 0,2-2 0 16,1 0 144-16,-2-1-144 0,-2 2 0 0,-1 1 0 16,0 1 0-16,-1 0 0 15,1-2 0-15,0 1 144 0,1 2-144 0,0-1 0 16,1-1 0-16,1-3 0 16,0 1 0-16,-1 0 0 0,-2 2 0 15,-1-2 0-15,1-3 0 0,2 0 0 16,2-5 0-16,1 4 0 0,2-5 0 0,0 0 0 15,-2-2 0-15,-2-1 0 0,0-1 0 0,-2-2 0 16,2 0 256-16,-1-2-48 0,0 0-16 0,0-3 0 0,1 3-192 16,-2 1 0-16,-3 0 0 0,-2 1 0 0,-2 0 0 15,-3 4 0-15,-3 5 0 0,-4 2 0 16,-3 2 0-16,-2 2 0 0,-4 5 0 16,-1-1 0-16,-2 2 0 0,-3 1 0 0,0 1 0 15,-3 4 0-15,1-3 0 0,-2 3 0 0,-1-1 0 0,-1 1 0 0,-2 2 0 16,0 0 0-16,-2-1 0 15,0-3 0-15,0 3 0 0,-2-3 0 16,0 1 0-16,0-2 0 0,-1 2 0 0,1 0 0 0,-1 0 0 16,-1 2 0-16,1 2 0 0,0 2 0 0,-2 3 0 0,0 1 0 0,0 3 0 0,-2 1 0 0,-1 1 0 15,1 1 0-15,-2 1 0 0,0 0 128 0,2 0-128 0,-3 3 0 0,1-2 0 0,1-1 0 0,0 3 0 0,-1-2 0 0,2-1 0 0,-1 2 0 16,2 1 0-16,1-4 0 0,0 3 0 0,0 0 0 16,1-3 0-16,1 3 0 0,0-3 0 15,1 3 0-15,-1 0 0 0,1-2 0 16,1 2 0-16,1 0 0 0,3-3 0 15,-2 3 0-15,0 0 0 0,-1-3 0 16,1 3 0-16,-2-2 0 16,0 2 0-16,-1 0 0 0,0 0 0 0,-1 1 0 15,-2-3 0-15,2 3 0 0,-2-1 0 0,-2 1 0 0,1-1 0 16,0 1 0-16,-2 0 0 0,0-2 0 0,-1 2 0 0,-2 0 0 16,0 0 0-16,-1 0 0 0,0 0 240 0,-3 0-48 0,-1-3-16 15,-1 3 0-15,-2 0 0 0,-2 1 0 0,0 1 0 0,-3 0 0 0,2 0-48 0,-3 1 0 0,-2 3 0 0,-1-1 0 16,-1 1-128-16,-1 0 160 15,2 1-160-15,1 0 160 0,3-1-160 16,2-1 0-16,1 0 0 0,2-2 0 16,3 0 0-16,2-1 0 0,4 0-160 0,0-2 160 0,4-2 0 0,1 0 0 15,3-1-128-15,-1 0 128 0,4-2 0 0,2-1 0 0,2-1 0 0,1 0 0 16,4-2 0-16,-1 1 0 0,5-2 0 0,1-1 0 16,-2 1 0-16,3-1 0 0,3 0-160 0,-1-2 160 15,-2 4-128-15,-1 0 128 0,0 0-160 0,-2 3 160 16,1 2 0-16,-3 2 0 0,-1 2 0 0,-3 3 0 15,-1 3 0-15,0 4 0 0,-2 3 0 16,0 3 0-16,1 2 0 16,-3 3 0-16,2 3 0 0,-2-2 0 15,-1 2 0-15,2 0 0 0,-2 0 0 0,1 1 0 16,0-1 0-16,-1-1 0 0,0-1 0 16,-1 0 0-16,1-2 0 0,0 2 0 0,-1-2-128 15,1-2 128-15,-1-1 0 0,0-4 0 0,0 0 0 16,1 0 0-16,-1-2-896 0,2-2-128 15</inkml:trace>
  <inkml:trace contextRef="#ctx0" brushRef="#br0" timeOffset="2513.69">24459 7191 12895 0,'-1'-3'1152'0,"0"-2"-928"0,1 2-224 0,0 2 0 0,1 1 0 0,-1-1 128 0,0 0-128 0,-1-4 0 0,2-2 720 0,-1 1 48 0,0 1 16 0,1-1 0 0,1 4 432 0,0-1 96 0,-1 3 16 0,1 0 0 0,2 0 256 0,0 0 48 16,0 3 16-16,0 0 0 0,1 2 16 0,0 2 16 16,2 1 0-16,-1 1 0 0,1 3-720 0,1 3-160 15,0 0-32-15,0 5 0 0,2 2-224 0,-1 3-48 16,1 3-16-16,0 1 0 0,0-2-304 15,1 6-176-15,0 7 192 0,2 3-192 0,-2 5 0 16,-1-1 0-16,-2 3 0 0,1-5 0 0,-2 0 0 16,0-3 0-16,0-1 0 0,-1-4 0 0,0-2 0 0,-1-2 0 15,0-2 0-15,-1-3 0 0,-1-2 0 0,-2-1 0 0,0-4 0 16,-1-1-144-16,-1-3-128 0,-2-2-32 16,1-4 0-16,-2-1-15936 0</inkml:trace>
  <inkml:trace contextRef="#ctx0" brushRef="#br0" timeOffset="3045.15">24245 6928 21183 0,'-5'-6'944'0,"3"1"192"0,0 1-912 0,4 0-224 0,1 2 0 0,0 1 0 0,1 0 1088 0,3-6 160 16,4 2 32-16,5-6 16 0,4 1 480 0,3-2 80 16,3 2 32-16,-1 1 0 0,1-2-544 0,0 5-96 15,1-2-32-15,0 1 0 0,1 2-480 0,-1 3-96 16,3-2-32-16,-1 3 0 0,2 0-240 0,1 1-48 15,3 0-16-15,0 1 0 0,-1 0-304 0,0 0 0 16,0 3 128-16,1 1-128 0,1 0 0 0,0 1 0 16,-1 0 0-16,0 3 0 0,0 1 0 0,-3 2 0 15,1 2 0-15,-3 3 0 0,0-2 0 0,-5 5 0 16,0 0 0-16,-4 1 0 0,-1 1 0 0,-3 0 0 16,-1 3 0-16,-3-2 0 0,-3 0 0 0,-2 3 0 0,0-3 0 0,-6 2 0 15,-1 0 0-15,-3-1 0 0,-3 0 0 0,-4-1 0 16,-1 2 0-16,-3-5 0 0,-2 1 0 0,-2-5 0 15,-1-1 0-15,0-2 0 0,-2-5 0 0,0-1 0 16,1 2 0-16,-1-4 256 0,-1-1-48 0,-2-1-16 16,2 2-192-16,-1-4 144 0,0 1-144 0,0 0 128 0,-1-2-128 15,2 0 0-15,2 0 144 0,0-2-144 16,2-1 0-16,-1 2 0 0,1-3 0 16,1 3 0-16,1 1-448 15,2-2-96-15,0 2-32 0,2 2-11328 16,1 0-2256-16</inkml:trace>
  <inkml:trace contextRef="#ctx0" brushRef="#br0" timeOffset="3521.07">26086 6506 23039 0,'-2'-5'1024'0,"-1"0"192"0,1 4-960 0,1-2-256 0,1 3 0 0,0 0 0 0,0 0 640 0,-2 0 96 0,1 1 16 0,-3 1 0 0,2 1-16 0,-3 0 0 0,0 4 0 0,-1 0 0 0,0 2-272 0,-3 2-48 0,0 0-16 0,0 1 0 0,-3 4 496 0,-1 2 112 0,0 1 16 0,-3 4 0 15,0 3-352-15,-1 2-64 0,-2 2-16 0,0 3 0 16,-2 3-112-16,0 2-32 0,-3 4 0 0,-1 2 0 16,1 1-320-16,-1 1-128 0,0 4 0 0,0-5 0 15,2 4 0-15,-1 0 0 0,2 2 0 0,1-4 0 0,3-4 416 16,2-3-16-16,1 0 0 0,1 0 0 15,2 0 48-15,2-1 16 0,1 1 0 16,3-4 0-16,1-3-464 16,1-2 0-16,3-3 0 0,1 2 0 15,3-6 0-15,0-2 0 0,2 1 0 0,1-3 0 16,2 0 0-16,0-3 0 0,4 1 0 0,0-1 0 0,3-1 0 16,3 1 0-16,2 1-176 0,4-2 176 0,-1 1-144 0,4-3 144 0,3 0 0 0,0 0 0 15,-1-4-880-15,1-2-64 0,-1 0-16 0,-1-2-15840 0</inkml:trace>
  <inkml:trace contextRef="#ctx0" brushRef="#br0" timeOffset="3931.01">26298 6997 4607 0,'0'-2'400'0,"0"2"-400"0,1 0 0 15,-2 0 0-15,1 1 4496 0,1 0 816 0,0 1 176 0,2 1 16 0,-1 3-3808 0,2 4-768 0,1 1-160 0,0 3-16 0,1 3 144 0,-2 3 16 0,1 4 16 0,-2 3 0 0,1 1-224 0,0 2-64 16,-2 5 0-16,1 0 0 0,-2 4-80 0,0-1-32 0,0-1 0 0,1 0 0 0,-4-3-528 0,-1 0 0 16,-1 1 0-16,0-2 0 0,-1 2 0 0,0-5 0 15,-1-2 0-15,1-2 0 0,2-6 0 0,-2 1 0 16,2-5-144-16,-1-4 144 15,3-3-656-15,-1-4-48 0</inkml:trace>
  <inkml:trace contextRef="#ctx0" brushRef="#br0" timeOffset="4268.81">26033 7023 26719 0,'-11'-2'1184'0,"4"1"240"0,0 1-1136 0,4-2-288 0,1 2 0 0,1 0 0 0,1 0 1072 16,-1 2 144-16,0-2 48 0,-1 0 0 0,2 0 192 15,3-2 32-15,2 2 16 0,1 0 0 16,-6 0-672-16,21-3-128 0,-6 0-16 0,2-1-16 0,3 2-96 0,4-3-32 15,3-1 0-15,2-2 0 0,4 1-176 0,2 0-48 16,1-3 0-16,1-1 0 0,2-2-192 0,-3 1-128 16,2 1 128-1,-2 1-128-15,0 0 0 0,-3 1 128 0,-1 3-128 16,-3 1 0-16,-3 0 128 0,-3 0-128 16,-1 1 128-16,-1 2-128 0,-2 1 0 0,-3 1-192 15,-1 0 32-15,-2 1 0 0,0 0-800 16,-3 3-176-16</inkml:trace>
  <inkml:trace contextRef="#ctx0" brushRef="#br0" timeOffset="4851.1">26880 6349 24879 0,'-6'-2'2208'0,"3"-2"-1760"0,2 3-448 0,1-2 0 0,1 3 768 0,2 0 64 0,1 0 0 0,1 0 16 0,2 3 144 0,4-2 32 16,3 4 0-16,1 0 0 0,-1 6-336 0,1 2-64 0,1 3-16 0,0 1 0 0,-1 5-400 0,1-1-80 0,2 6 0 0,-2 3-128 0,-1 2 512 0,-1 3-16 0,2 2 0 0,-1 0 0 0,1 3-64 0,0 0-16 16,3 2 0-16,0-1 0 0,0-1-48 0,4-1-16 0,0 2 0 15,2-1 0-15,-2-1 0 0,1 3 0 16,-1 3 0-16,0 1 0 0,-4 2-208 16,-3-1-144-16,-3 2 192 0,-5-8-192 0,-3 0 0 0,-5 0 0 15,-3 1 0-15,-2-4-192 0,-4 2 192 0,-1-1 160 0,-2 1-32 0,-1-2 0 16,1 1 144-16,-3-6 32 0,2-5 0 15,-3 1 0-15,1-1-304 0,-1-2 0 0,0-4 0 16,-2 0 0-16,2-4 0 16,0-3 0-16,0-3 0 15,1-4 0-15,0-3-448 0,1-4-160 0</inkml:trace>
  <inkml:trace contextRef="#ctx0" brushRef="#br0" timeOffset="6032.36">27972 6751 21183 0,'-1'-8'1888'0,"0"4"-1504"0,-1-1-384 0,1 1 0 0,1 4 1472 0,1 0 208 16,-1-1 48-16,2 1 16 0,-1-1 112 0,-1 1 0 0,2 0 16 0,1 2 0 0,-1 4-784 0,1 3-144 0,0 3-48 0,1 4 0 0,0 2-592 0,0 4-128 0,-1 3-32 0,2 2 0 0,0 4-16 0,0 2 0 0,0 4 0 0,0 3 0 0,1 1-128 0,0 1 0 0,1 2 0 0,-1 1 0 15,0 1 0-15,-1-2 0 0,0-4 0 0,-2-4 0 0,1-3-128 0,-3 0 128 0,2-2 0 0,-2 0 0 16,0-5 0-16,-1 5 0 0,-1-3-144 0,0-2 144 16,-2 0-288-16,1-3 0 0,-1-6 0 0,0-1-10816 15,-1-2-2160-15</inkml:trace>
  <inkml:trace contextRef="#ctx0" brushRef="#br0" timeOffset="6458.01">27777 6628 23951 0,'-20'-12'2128'0,"6"5"-1696"15,3 1-432-15,4 2 0 0,3 3 2352 0,4 1 384 16,0-3 80-16,-1 1 0 0,0-2-1632 0,-1-2-336 16,4 0-64-16,2-2-16 0,5 2-256 0,1-2-48 15,4-1-16-15,0 0 0 0,5 2-272 0,1-4-176 0,3 2 192 16,2 0-192-16,0 3 144 0,3 0-144 16,2 1 0-16,2 3 144 0,0 0-144 0,2 6 0 15,-4 1 0-15,1 2 0 0,-1 3 0 0,-1 3 0 63,-2 0 0-63,0 3 0 0,-1 2 0 0,0 3 0 0,-1-1 0 0,-1 4 0 0,1 0 0 0,-3 2 0 0,2 5 0 15,-4-4 0-15,-2 1-144 0,-1-2 144 0,-3 0 0 0,-4 3 0 0,-3-6 0 0,-3-1 0 0,-3-3 0 0,-2 0 0 0,-1 0 0 0,-3-3 0 16,-3 2 0-16,0-3 0 0,-4-1 160 0,0 2 144 16,-4-2 16-16,-1-2 16 0,-2 2 32 15,-3-5 0-15,-2-1 0 0,1 0 0 16,-2-2-240-16,0-2-128 0,1-2 160 0,0-2-160 0,3 0 0 15,0-2 0-15,0-5 0 0,0 1 0 16,1-5 0-16,1 0 0 0,0-4 0 0,0 2 0 16,5-4-976-16,0 1-192 0,0 3-48 0,3 2-16000 0</inkml:trace>
  <inkml:trace contextRef="#ctx0" brushRef="#br0" timeOffset="6835.31">29183 6223 30399 0,'1'-6'1344'0,"-1"0"288"0,0 2-1312 0,0 3-320 0,0 1 0 0,0 0 0 0,1 0 368 0,-1-3 0 0,0 3 0 0,-2 0 0 0,-1 3 96 0,-3 2 32 0,-1 1 0 0,-5 3 0 0,-1 4-320 0,-3 2-176 0,-4 5 192 0,-4 2-192 0,-2 2 432 0,-2-1-32 0,-2 6 0 0,-1 3 0 0,-1-1 544 16,0 7 96-16,-1 2 32 0,1 2 0 0,1 6-704 0,1 0-144 0,0 6-32 0,4-2 0 0,2 0-192 0,0 1 0 0,3 2 0 0,3-2 0 0,2 0 0 0,2-1 0 15,3 0 0-15,3-2 0 0,5-2 0 0,0-4 0 0,3 1 144 16,1-6-144-16,4-1 0 0,0-3 0 15,3 0 0-15,0-3 0 0,2-1 0 0,1-2 0 16,2-2 0-16,2-4 0 0,-1 1 0 0,4-5 0 0,0 0 0 16,3-2 0-16,3-3-176 0,2-2-16 0,2 2 0 0,3-2-17344 15</inkml:trace>
  <inkml:trace contextRef="#ctx0" brushRef="#br0" timeOffset="7673.8">29474 6697 29487 0,'-5'4'2624'0,"2"0"-2112"0,0 1-512 0,3-3 0 0,0-2 1536 0,-1 5 192 15,-1-2 32-15,-3 7 16 0,-2 3-240 0,1 1-64 0,1 5 0 0,2 1 0 0,0 0-992 0,1 2-208 0,0 2-32 0,0 4-16 0,1 0-224 16,0 4 0-16,1 3 128 0,1 1-128 0,1 2 0 0,1 0 0 0,0 0 0 0,1-1 0 0,1-4 0 0,0-3 0 16,0-2 0-16,-1-1 0 0,1-3 0 0,-2-7 0 0,1-1 0 0,1-2 0 15,0-4 176-15,0-2-16 0,1 0 0 0,0-4 0 0,3-2 160 0,1-2 16 0,1-4 16 0,0-1 0 0,1-1-128 0,2 0-32 16,-2-5 0-16,3 0 0 0,-1-3-192 0,-1-1 0 16,1 2 0-16,0-5 0 0,-1 1 0 0,0 1 0 15,-1-1 0-15,-1 1 0 0,-1 3 0 0,0 2 0 0,-1 5 0 16,-2 1 0-16,2 1 0 0,-3 4 0 0,-1 4 0 0,0-2 0 15,0 5 0-15,-2 0 0 16,2-1 0-16,0 3 0 0,0 0 0 0,1-2 0 16,1 3 0-16,0 1 0 0,2 0 0 0,-2 0 0 15,2 0 0-15,1 0 0 0,-2 1 0 16,2-4 0-16,0 5 0 0,1-3 0 16,0 1 0-16,2-1 0 15,0-3 0-15,0 0 0 0,0 1 0 0,0-4 0 0,-1-2 0 16,-1 0 0-16,-1-2 0 0,0-1 0 15,0 0 0-15,0-1 0 0,0-2 448 0,-1-1 64 16,3-4 0-16,-3 1 0 0,3-1-112 0,-3-2-16 0,4 0 0 16,-2-3 0-16,0-2-192 0,1-3-64 0,1-4 0 0,-1-3 0 15,1-2-128-15,-2-2 0 0,1-5 0 0,-1 1 0 0,-1-4 0 0,-1 3 0 16,-2 0 0-16,-2-2 0 0,0 2 0 16,-1 1 0-16,-2 4 0 0,-1-2 0 15,1 2 0-15,-2 2 0 0,0 0 0 0,0 4 0 0,0 2 0 16,0 4-176-16,0 2 176 0,-2 4-192 0,2 3-608 0,-1 2-128 0,0 2-32 15,0 2-19376-15</inkml:trace>
  <inkml:trace contextRef="#ctx0" brushRef="#br0" timeOffset="8259.19">30090 6007 24879 0,'-7'-4'2208'0,"2"2"-1760"0,2-1-448 16,3 3 0-16,0 0 896 0,0-1 80 0,-1 0 32 0,0-2 0 0,-2 1-112 0,3-2 0 0,3 2-16 0,1 2 0 0,2 0-48 0,2 1 0 0,2 4 0 0,1 1 0 0,2 4 16 0,2 1 0 0,2 6 0 0,2 1 0 0,-1 4-304 0,3 4-64 0,1 5-16 0,3 2 0 15,0 2-128-15,1 2-16 0,-1 2-16 0,1 0 0 0,1 0-160 0,0 2-16 0,0 2-128 0,-1-1 192 0,0 4-192 0,-1 2 0 0,0-1 0 0,-6 3 0 16,0-3 240-16,-2-1 0 0,-2-2 0 0,-1-2 0 0,-3-4-64 0,-1 1-16 0,-3-2 0 0,-2 0 0 0,-1-4 176 16,-3 2 48-16,-1-3 0 0,-4 0 0 0,1 0-208 0,-5-3-48 0,-2-1 0 0,-2-4 0 0,-2 3-128 0,-3-7 0 15,-2 1 0-15,1-1 0 0,-3-3 128 0,-1 2-128 0,-1-6 128 0,1 3-128 16,-1-3 0-16,-1-2 0 0,-1 1 0 0,1-1-13216 16,0-1-2528-16</inkml:trace>
  <inkml:trace contextRef="#ctx0" brushRef="#br0" timeOffset="10515.64">31353 8433 35007 0,'-8'0'3120'0,"1"-2"-2496"0,2 2-496 0,1 0-128 0,1 2 0 15,-4-2 0-15,-5 0 128 0,-7 0-128 0,-9-2 0 0,-7 2 0 0,-5 0 0 0,-6 2 0 0,-2-2-128 0,-6 2 128 0,-4 3-128 0,-6-1 128 0,-6 1 0 0,-6-1-128 0,-4-1 128 0,-6 0 0 0,-4 2 0 0,-6 0 0 0,-4 1 0 0,-6-2 0 0,-2-2 384 0,-7 2 176 16,-4 1 16-16,-4 0 16 0,1-4 224 0,-7 2 32 16,-7 1 16-16,-3-1 0 0,-1-2-560 0,-3 2-112 15,-2-1-32-15,-1-1 0 0,4 1-160 0,-5 0 0 16,-2-1 0-16,1 1 0 15,1 1 160-15,2-2 0 0,8 1 0 0,-3-1 0 16,0 1 16-16,3-2 0 16,8 0 0-16,2-2 0 0,0 2-48 15,3-3-128-15,9 0 192 0,0 0-64 0,0 2-128 0,4-4 0 16,3 0 0-16,2 0 0 0,2 2 0 16,1-1 0-16,3-1 0 0,0 1 0 0,1-2 0 0,0 3 128 15,3 3-128-15,2 0 128 0,3-3-128 0,4-1 0 0,0 4 0 0,3 0-176 16,5 4 176-16,2-1 0 0,4-1 0 0,4-2 0 15,5 0 0-15,3 1 0 0,4 0 0 16,7 2 0-16,3-2 0 0,5 0 0 0,3 0 128 16,6 2-128-16,3-3 176 0,4-3-48 0,4 3 0 0,3 0 0 0,2 3 0 15,5-3 0-15,1 1 0 0,3 3 0 0,2-2-128 0,2 2 0 16,3 1 0-16,1-1 0 0,0 1 0 0,1 3 0 16,2-2 0-16,-1 3 0 0,3 2 0 0,0 4 0 0,1 1 0 15,-1 1 0-15,3 2 0 0,-2 2 0 0,2 1 0 0,1 2 0 0,0 2 0 16,1 2 0-16,0 3 0 0,1 0 0 0,1 2 0 15,2 1 0-15,-1 0 0 0,2 5 0 0,1 0 0 16,0 6 0-16,2 1 0 0,1 6 0 0,2 3 0 16,2 5 0-16,-2 1 0 0,0 2 0 15,-2 4 0-15,1 1 0 0,-1 5 128 16,-3 1-128-16,0 2 0 0,-2-1 192 0,-2-4-192 16,-1 0 192-16,0 9-192 0,0 2 0 0,0 5 0 15,2 0 0-15,0-3 0 0,2 5 0 0,0 3 0 0,0 4 0 0,1 0 128 16,0 1 0-16,0-3 0 0,-1 0 0 15,1 3 48-15,-4-2 0 0,1-4 0 0,-3-2 0 0,-3-6-176 0,-4 6 0 16,-2 0 0-16,-4 3 0 0,-2 0 0 0,-3-3 0 16,-3-7 0-16,-3-1 0 0,-2 2 0 0,0-3 0 0,0 0 0 15,-2-1 0-15,2 2 448 0,-1 2 48 0,1 4 16 0,0-3 0 16,2-5-144-16,1-2-32 0,3 1 0 0,0-3 0 16,2 5-160-16,4-3-48 0,-1-3 0 0,1 3 0 15,0 1-128-15,2 1 0 0,-1 5 0 0,0-2 0 16,0-4 0-16,-1-2 0 0,-1 6 0 0,0-2 0 15,-2 4 0-15,0 2 0 0,-3-1 0 0,-5-2 0 16,0-5 0-16,-4 2 0 0,-2 3 0 0,-1-3 0 16,0 2 0-16,0-5 0 0,-1-3 0 0,2-6 0 15,2-5 0-15,1-5 0 0,3-1 0 0,2-3 0 16,1-7 0-16,2-2 0 16,1-3 0-1,2-5 0-15,0-2 0 0,2-2 0 16,0 2 0-16,2-5 0 0,0 4 0 15,0-2 0-15,0-1 0 0,1 1 0 16,-1-3 0-16,2-2 0 0,0-3 0 0,-1 0 0 0,1 2 0 16,1-4 0-16,0-2 128 0,0 1-128 0,1-4 128 15,1 1-128-15,0-2 0 0,-1-1 128 0,2-2 32 0,-1-1 0 0,0 0 0 16,1-4 0-16,1 0 32 0,1-5 0 0,2 5 0 0,4-6 0 16,2 2 192-16,3-2 64 15,4 0 0-15,3-4 0 0,4 1-256 16,6-4-32-16,4 0-16 0,6-3 0 0,6-1-144 0,7 0 160 15,5-4-160-15,3 0 160 0,1 1-160 0,1 0 0 0,1-4 0 0,7 0 128 16,8-2-128-16,4 5 0 0,3 1 0 0,4 1 0 16,2 3 0-16,4-1 0 0,10 4 0 0,2 1 0 0,5 3 0 15,4 1 0-15,4 3 0 0,2-3 0 0,4 2 0 0,1-2 0 16,4-4 0-16,0 2 0 0,1-3 0 0,5-1 0 0,6 0 0 16,-1-3 0-16,-2 2 0 0,2-5 0 0,3 4 0 15,-3-1 0-15,-1 3 0 0,3-4 0 0,2 3 0 0,-1-1 0 16,-9 4-128-16,3 1 128 15,-2 0 0-15,4 0 0 16,1 3 0-16,-5 1 0 0,-5 1 0 0,-3 0 128 16,-7 2-128-16,-2-1 0 0,-3 2 0 0,-3 2 0 0,-5 1 0 0,-4-2 0 0,-4 0 0 15,-3-1 0-15,-2 4 0 0,-1-1 0 0,-2-1 0 0,-6 0 0 0,-8-1 0 0,-3 0 0 0,-1 0 0 0,-4-1-176 16,-4 2 176-16,-3-2 0 0,-6-2 0 0,-4 2 0 16,1 1 0-16,-3-1 0 0,-2-1 0 15,-4 1 0-15,-3-1 0 0,-3 1 0 0,-2-4 0 0,-2 3 0 16,-4-3 144-16,-4-1-144 0,-2 0 192 0,-3-1-192 15,-1-3 160-15,-2 0-160 0,-1 0 128 16,-5 0-128-16,-2-1 256 0,-1-2-16 0,-2 1-16 0,-4 0 0 16,-1-3 128-16,-2 2 32 0,-2-3 0 0,-2 0 0 15,-1-1-224-15,-1-1-32 0,-1-2-128 0,0-6 192 0,-3 1 48 16,2-7 0-16,-2-3 0 0,2-4 0 0,-2-3-240 0,0-6 128 16,2-8-128-16,-2-2 0 0,2-7 0 0,-2-4 0 15,0-8 0-15,0-8 0 0,1-7 0 16,-2-4 0-16,1-7 0 15,2-3 0-15,-2 1 0 16,0-12-192-16,3-6 192 16,-2-5-208-1,1 0-352 1,-2-3-64-16,3-5-16 16,0 1 0-1,-2 2 128-15,1-4 32 16,1-5 0-16,-1 5 0 15,-1 6-64-15,-1 6-16 0,3 3 0 0,-3 5 0 16,0 5 112-16,1 1 32 0,-5-2 0 16,2-2 0-16,0 1 176 0,0-3 48 0,-1 1 0 0,1-1 0 0,4 1 0 15,-1-2 0-15,2-1 0 0,2 0 0 0,1 3-128 0,1-3 0 16,2-3-16-16,1 2 0 0,2 1-32 0,0 1 0 0,1 4 0 0,0-1 0 16,-1 0 112-16,-1 1 0 0,0 6 16 15,-2 0 0-15,-3 6 240 0,0 2 0 16,-4 2 0-16,0 2 0 0,-3 4 0 0,-1 4 0 0,-3 5 0 15,-3 7 0-15,1 7 0 0,-4 2 0 0,1 4 0 0,-2 2-144 16,3 0 144-16,-1 2 192 0,3 5-32 0,1-2-16 0,3 6-144 0,2 2 0 16,0 1 0-16,2 1 0 0,2 1 0 0,0 2-224 0,1 2 48 0,-2 2 16 0,2 3 160 15,0 3-192-15,0 2 192 0,-1 2-192 0,0 3 192 0,-1 1 0 0,-1 4 0 0,-1 1 0 0,-1 2 0 16,2 1 0-16,-2 1 0 0,0 3 0 0,0 1 0 0,-1-2 0 0,-1 5 0 0,-1-2 0 0,0 3 0 0,0-2 0 0,0 1 0 0,0 1 0 16,-1 0 0-16,2-1 0 0,0 1 0 0,0-1 0 0,1 0 0 0,0-3 0 0,2 2 0 0,-1-1 0 0,1-1 0 0,1 1 0 15,-1-1 0-15,0 1-128 0,-1-1 128 0,-2 0 0 16,-1 1 0-16,0 2 0 0,-2-2 0 0,-1 4 0 0,-2-3 0 15,-3 3 0-15,0-1 0 16,-2-1 0-16,-3 2 0 0,-2 1 128 0,2 0-128 0,-2 0 176 16,-2 0-176-16,2 0 192 0,-3 0 0 0,0 1 16 0,1-1 0 15,0 0 0-15,2 0-208 0,-1-1 0 0,2-1 128 16,0-1-128 0,2-3-352-16,0 1-112 0,-1-4-32 15,-2-2 0-15</inkml:trace>
  <inkml:trace contextRef="#ctx0" brushRef="#br0" timeOffset="11884.25">25646 9019 30399 0,'0'0'2704'0,"-1"0"-2160"0,-2 0-544 0,2 0 0 0,0 1 2112 0,1 2 320 0,0-2 64 0,-1 4 16 0,1 1-1904 0,-2 3-384 0,2 4-80 0,-2 2-16 16,1 5-128-16,-1-1 0 0,0 7 0 0,0-3 0 0,-1 6 0 0,2-1-144 0,0 2 144 0,-1-1 0 0,0 2 0 0,1 0-128 0,-1-2 128 0,1-2 0 0,0 0-656 16,-2-3-80-16,2-2-16 0,-1-4 0 0,-1-2-1504 0,-2-2-304 0</inkml:trace>
  <inkml:trace contextRef="#ctx0" brushRef="#br0" timeOffset="12165.79">25168 9018 35007 0,'-8'-4'1552'0,"2"2"320"0,1-2-1488 0,3 3-384 0,0 1 0 15,2-3 0-15,2 2 272 0,-2 0-16 16,1 0 0-16,1-4 0 0,3-2 784 0,3 1 160 0,1 1 16 0,4-1 16 16,2 1-784-16,3-1-144 0,2 0-48 0,2-3 0 15,4 2-64-15,3-4 0 0,3 1-16 0,2 0 0 16,4-3-176-16,0 5 128 0,1-2-128 0,1 2 128 16,0 1-128-16,-2 3 0 0,0-1-160 0,-1 3 160 15,3 1-336-15,-3-1 16 0,-1 1 16 16,-3-1-11920-16,-1-2-2368 0</inkml:trace>
  <inkml:trace contextRef="#ctx0" brushRef="#br0" timeOffset="12957.39">27095 8915 37775 0,'-2'-5'3360'0,"-1"2"-2688"0,1 0-544 0,1 1-128 0,2 0 768 0,0 2 112 0,0-1 16 0,-1 0 16 0,3 1-720 0,-1-3-192 0,2 1 0 0,0 2 0 0,1 2 0 0,0 3 0 16,1 3 0-16,0 3 0 0,-1 3 0 0,1 0 0 0,0 6 0 0,0 2 0 0,-1 3 0 0,0 1 0 0,0 0 0 0,0 0 0 0,-1 1 0 0,0-2 0 0,-1-3 0 0,2 1 0 0,0-6 0 0,0-1 0 0,0-4 0 0,1-1 0 0,2 1 0 15,-1-8 0-15,2 0 0 0,0-1 0 0,0-6 0 0,1-1 0 16,1 0 0-16,1-6 0 0,-1 0 0 0,0-3 0 16,1 0 0-16,-1 2 0 0,-1 0 0 0,0-1 0 15,0 6 0-15,0 0 0 0,-1 4 0 0,0 0 0 16,0 4 0-16,1 0 0 0,-1-1 0 0,1 4 0 15,-1 1 0-15,1-1 0 0,0 2 0 16,3-1 0-16,-4 0 0 0,3-1 0 16,-1-3 0-16,-1 1 0 0,0-1 0 15,-2 0 0-15,1 0 0 0,-1-2 0 16,1-2 0-16,0 0 0 0,-1 0 0 0,0-1 192 16,1 2-192-16,-1 0 192 0,0 0-48 0,0 1 0 15,1-3 0-15,0 3 0 0,-2 3-144 0,0-2 0 16,1-1 0-16,-1 0 0 0,1 1 0 0,-1 0 0 0,0 2 0 0,1-3 0 0,-2 0 0 15,2 0 0-15,-2 0 0 0,0-3 0 0,0 1 0 0,-1 1 0 16,1-3 0-16,-2 0 0 16,2 0 304-16,-1-4 16 0,1 0 16 0,-1-3 0 0,3 0 48 0,-2-4 16 0,1 0 0 15,-1-6 0-15,2 3-240 0,-1-4-160 0,1-2 192 0,-2-2-192 16,0-1 0-16,-1-1 0 0,0 2 0 16,0-3 0-16,-1 4 0 0,-2 1 0 15,0 1 0-15,1 1 0 0,-2-1 0 0,-1-1 0 0,0 2 0 16,0 3 0-16,-1 0-224 0,1 1-48 0,0 5-16 0,0 0 0 15,1 5-400 1,0 0-80-16,2 3 0 0,1 2-17920 16</inkml:trace>
  <inkml:trace contextRef="#ctx0" brushRef="#br0" timeOffset="14953.44">24886 8240 8287 0,'-7'-1'736'0,"2"-3"-592"0,3 3-144 0,1 1 0 0,1-3 704 0,-1 3 128 15,-3-3 0-15,-2-2 16 0,-2-1 560 0,1-1 96 0,-1-1 32 0,3 2 0 0,3-2-512 0,-1 3-112 0,3 0-16 0,2 0 0 0,0 0 48 0,2 3 0 16,1-3 0-16,2 4 0 0,1-3 16 0,2 3 16 0,3 1 0 0,1 0 0 0,2 1-144 0,1 3-48 0,5-3 0 0,3 4 0 0,2 0-64 0,3-3-16 16,2 3 0-16,2 0 0 0,3-2-128 0,1 0-16 15,4 2-16-15,0-3 0 0,0 1-64 0,1-2-16 16,4 1 0-16,3-1 0 0,-2 1-16 16,3-2-16-16,2 0 0 0,1 0 0 0,3-3-304 0,-1 0-128 15,0 3 0-15,-2-3 128 0,4-1-128 0,0 0 128 0,-1-1-128 16,4-1 128-16,3 0-128 0,0-2 128 15,2 2-128-15,-1 0 128 0,3 1-128 0,0 1 0 16,0 1 0-16,2-2 0 0,-1 2 0 0,-2 0 0 16,-3 1 128-16,-1-1-128 0,1 0 192 0,3 1 16 15,0-2 0-15,2-1 0 0,2-1 208 16,0-2 32-16,0 2 16 0,2-1 0 16,1-1-464-16,3 1 0 15,2 1 0-15,-3 0 0 0,-1 1 0 0,-1-2 0 0,4 2 0 0,0 2 0 16,3-1 0-16,2-1 0 0,2 0 0 0,1-1 0 15,0 0 0-15,1 0 0 0,-3 1 0 0,-4 0 0 0,-3 1 0 16,-3-5 0-16,3 3 0 0,-3 0 0 0,-1 0 0 16,0 0 0-16,-1 1 0 0,-2-1 0 0,1-6 144 15,-2 1-144-15,3 0 128 0,1 1-128 0,2 2 0 0,-1-2 0 0,2 2 0 0,-2-3 0 16,-3 2 0-16,2 1 0 0,2 0 0 0,-2 2 0 16,0 4 0-16,-3-4 0 0,-1 1 0 0,-4-2-176 15,-6 1 176-15,-2 3 0 0,-3-1 0 0,-3 0 0 16,-3 2 0-16,-3-1 0 0,-6-2 0 0,-4 4-128 0,-2-4 128 15,-3 1 0-15,-3 2 0 0,-3-2 0 16,-5 2-768-16,-4-1-112 0,-1 1-16 0,-6-2-16 16</inkml:trace>
  <inkml:trace contextRef="#ctx0" brushRef="#br0" timeOffset="16339.5">29486 8053 13823 0,'-8'-6'1216'0,"3"1"-960"0,1 1-256 16,3 2 0-16,1 1 1456 0,0 1 240 0,1-3 48 0,-1 1 16 0,2-2-800 0,0-1-176 0,2 1-16 0,0-3-16 16,1 3 288-16,1-1 64 0,1 4 16 0,1-3 0 0,0 4 32 0,1-1 0 0,1 1 0 0,1 1 0 0,1 1-192 0,1 1-48 0,1-1 0 0,1 1 0 15,1 4-144-15,0-3-16 0,1 4-16 0,-1-1 0 16,1 2-464-16,-2-3-80 0,-3 2-32 0,3 0 0 16,5 3-160-16,2 0 0 0,0-1 0 15,1 4 0-15,-1-3 384 0,-1 0-16 16,1 2 0-16,-1-2 0 0,1 1 64 15,-1-1 16-15,-2 2 0 0,-2-1 0 0,1-1-272 0,-4 3-48 16,1-3-128-16,-1 2 192 0,-3 2-16 0,0-1-16 0,-1 1 0 0,-1 0 0 0,-1 1-160 16,0 1 192-16,-1 0-192 0,-1 3 192 0,0-3-192 15,1 1 0-15,-1-1-192 0,-1 0 192 16,0 1 0-16,0-2 0 0,1 1 0 16,-2 0 0-16,1-1 0 15,-2 2 0-15,2-3 0 16,0 1 0-16,-1-2 0 0,0 1 0 0,-2 1 0 0,2-1 0 15,-2-1 0-15,1 1 0 0,-1-2 0 0,-1 0 0 16,1 0 0-16,-1 0 0 0,0-1 0 0,-1-1 0 16,1 0 208-16,-1-1 16 0,2 1 0 0,-2-3 0 0,0 2-224 0,0-4 0 0,0 1 0 0,0-1 0 15,0-1 0-15,-2 1 0 0,1-1 0 0,0 0 0 0,-2-1 0 16,1 0 0-16,1-1 0 0,-2 2 0 16,2 0 0-16,-1-2 0 0,0 1 0 0,1-4 0 0,1 1 0 15,-1-1 0-15,1 1 0 0,0-1 0 0,0 2 0 0,0-2 0 0,0 0 0 16,0 0 0-16,0 0 0 0,0 0 0 0,0 0 128 0,0 0-128 15,0 0 176-15,0 0-16 0,0 0 0 0,0 0 0 16,0 0-160-16,0 0 0 0,0 0 0 0,0 0 0 16,0 0 0-16,0 0 128 0,0 0-128 0,2-21 0 15,-4 18 192-15,-3-1-32 0,0-1-16 0,-3-1 0 16,0-3-144-16,-2 2 0 0,0 1 0 0,-2-4 0 16,-1 2 128-16,-2-3-128 0,1 0 128 15,-1 0-128-15,0-1 128 0,1 0-128 0,1-1 128 0,0 0-128 16,2 2 0-16,1-1 128 0,2 0-128 15,0-1 0-15,2 2 0 0,0 0 0 16,1 0 128-16,1 0-128 0,1 1 0 0,0 0 128 0,1 3-128 16,0-1 128-16,1 3-128 0,1 0 0 0,-1 2 144 15,1 0-144-15,0 2 0 0,0 1 0 0,0 1 0 0,1 2 0 16,0-1 0-16,1 4 0 0,0-1 0 0,1 1 0 16,0 3 0-16,1 0 0 0,1 2 0 0,0 0 0 0,1 1 0 0,0 2 0 15,2 1 0-15,-1 1-128 0,0-3 128 0,2 2 0 16,1-1 0-16,1 2 0 0,-1-4 0 0,-1-1 0 0,2-1 0 15,-1 1 0-15,1 1 0 0,-1-5 0 16,1 3 0-16,-1-5 0 0,-2 1 0 0,1-1 0 16,0-1 0-16,-1-1 0 0,1 1 0 0,-3 0 0 0,2-2 0 15,-3 2 0-15,1-2 0 0,0 0 0 0,-1-1 0 16,1-1 0-16,0 0 0 0,0-1 0 0,1-1 0 16,0-1 128-16,0 0 48 0,2-3 16 0,0 1 0 15,1-5 0-15,0 3-192 0,-1-3 192 0,3-1-192 0,-1-2 192 16,0 1-192-16,-1-2 192 15,1 3-192-15,0-2 192 0,1 0-192 16,1-2 0-16,0 2 0 0,1-3 0 0,1 1-192 0,1 0 0 16,0-2-16-16,1 1 0 0,2 0-688 15,-1 1-128-15</inkml:trace>
  <inkml:trace contextRef="#ctx0" brushRef="#br0" timeOffset="22840.44">31939 9848 14735 0,'12'-4'1312'0,"-1"1"-1056"0,-4 3-256 0,-5 0 0 0,-1 2 240 0,3-1-16 0,3-1 0 0,5 0 0 0,1 0 800 0,1 0 176 0,-3 1 16 15,-5 2 16-15,-5-1 816 0,-2 2 144 0,-4-2 48 0,-2 1 0 0,-3 2-896 0,-3-4-192 0,0 1-16 0,-3 2-16 0,-2-1-720 0,0-1-144 16,-1 1-16-16,-2-1-16 0,0-1-400 0,-1 1-80 16,0-2 0-16,-3 0-16 15,2-3 400-15,-2 1 64 0,-1-1 32 0,-3-1 0 16,-3-1 560-16,-5 2 112 0,-4-2 32 0,-4 0 0 0,-4 4-368 16,-4-2-80-16,-2 2-16 0,-4 0 0 0,-1 1-272 15,1-4-64-15,0 1-128 0,3 0 192 0,-3 2 144 0,3-1 32 16,1 2 0-16,-1 0 0 0,1 0-240 0,0 0-128 15,3 0 128-15,1-2-128 0,1-1 0 0,-1 1 0 16,2 1 0-16,-1-2 0 0,2 3 0 0,1 0 0 16,1-2 0-16,1-1 0 0,3 3 0 0,0-4 0 15,-2 3 0-15,0 0 0 0,1 1 0 0,-1 0 0 0,2 1 128 16,-1 4-128-16,1 0 0 0,-1-1 0 0,1 1 0 16,1-1-128-16,2 0 128 0,5-2 0 0,0 0 0 0,1 1 0 15,5-3 0-15,-1 1 0 0,3 3 0 0,3-4 0 16,-1 3 0-16,3 0 0 15,1-1 160-15,3 1-160 0,0 0 192 0,-1 0-48 16,2-1-16-16,0 2 0 0,3-3 16 0,-1 3 0 0,1-3 0 16,-1 4 0-16,3-4-16 0,-2 3 0 0,2 2 0 15,1-2 0-15,2 1-128 0,0 1 192 16,0 2-192-16,-1-2 192 0,2 0-192 0,0 0 0 0,0 2 0 16,1 0 0-16,1-2 0 0,1 3 0 0,0 0 0 0,1 2 128 0,0-2-128 15,2 0 128-15,1 1-128 0,0 9 128 16,1-9 64-16,2 1-192 0,-2 0 192 0,0 0-192 15,2 3 0-15,-2 1 0 0,0-2 0 0,0 2 128 16,-2 0-128-16,1 3 128 0,-1 0-128 0,0 1 144 16,-2 3-144-16,2 0 160 0,-1 1-160 0,0 1 0 0,-1 0 128 15,-1 2-128-15,0-1 0 0,-1 1 0 0,-2 3 0 16,1 2 0-16,-3 2 0 0,-1 4 0 16,-1 3 0-16,1-1 0 0,-1 2 0 0,1 1 240 15,1 0 0-15,2-1 0 0,2 0 0 0,0 2-16 0,1-1 0 16,2 1 0-16,-1-1 0 0,2 5-224 0,1 2 0 15,0 1-144-15,1 1 144 0,1 1 0 0,0 0 0 16,-1 0 0-16,1 2 0 0,-1 3 0 0,-1 0 0 16,-1 0 0-16,-2 2 160 0,1 2-160 0,-3 1 0 15,-3-4-192-15,1 1 192 0,-1 0 0 16,0 0 0-16,-2 2 0 0,1 1 0 16,3 0 0-16,0-5 0 0,3 0 0 15,2-3 0-15,4 1 0 0,2-2 0 16,1 1 0-16,2-1 0 0,4 2 0 0,-1-5 0 0,0-1 0 15,1 0 0-15,1 2 0 0,-1-5 0 16,-1-6 0-16,-1 1 0 0,0 3 0 0,-2 1 0 0,0 2 0 16,-3 1 0-16,-1-2 0 0,-2 1 0 0,-1 0 0 15,-1 1 0-15,-2-4 0 0,-1 3 0 0,0-2 0 16,-1 2 0-16,-1 0 0 0,0 2 0 0,0-4 0 0,1 1 0 0,2-1 0 0,1-3 0 16,1 1 0-16,1-1 0 0,4 1 0 0,1-2 0 0,1 1 0 15,2 1 0-15,1 0 0 0,-1 0 0 0,0-1 0 16,0 0 0-16,2 0 0 0,-2 1 0 0,0-3 0 15,-2-1 0-15,-1 2 0 0,0-1 0 0,-1 2 0 16,-2-1 0-16,-1 1 0 0,1-2 0 0,-3 3 0 0,-2-1 0 16,0-5 0-16,0 1 0 0,-2-2 0 0,1-3 0 0,1 1 0 15,-1-2 0-15,2 1 0 0,0-3 0 0,1 1 0 16,-1 0 0-16,1-2 0 0,-2 3 0 16,1-3 0-16,0-1 0 15,-1 1 0-15,-1-1 0 0,2 1 0 0,-2-6 0 16,1 1 0-16,-1-1 0 0,1-1 0 15,-2 1 0-15,2 0 0 0,-2-1 0 0,0 1 128 16,-1-1 0-16,0 0 0 0,0-2 0 0,1 0 112 16,-3-2 16-16,2 3 0 0,-1-2 0 15,1 1-256-15,-1-2 128 0,1 0-128 0,0-1 0 0,1-2 304 0,1 0-48 0,0-2 0 16,1 1 0-16,-1-3-112 0,3-2-16 0,-1-1-128 16,1 1 192-16,1 0-192 0,1-5 0 0,-1 3 0 0,1-2 0 0,2-2 128 15,0 1-128-15,-1 1 176 0,1-4-176 0,0 0 288 0,1 2-48 0,-1-3-16 16,-1 0 0-16,1 0-224 0,-2 0 144 0,2 0-144 0,-1 0 128 15,-1 0-128-15,1-3 160 16,-1 3-160-16,0-1 160 0,0 1-32 0,0-1-128 16,1 1 192-16,0-3-64 0,2 2 0 0,-1 0 0 0,3 0 0 15,1 1 0-15,3-3-128 0,3 2 0 0,2-1 0 0,3-2 0 16,4 0 0-16,-1 2 0 0,1 0 0 16,6-2 0-16,6 0 128 0,5 1-128 0,4 0 128 0,0 0-128 15,2-2 0-15,2 5 0 0,3 0 0 16,0 0 0-16,-2 1 0 0,0 3 0 15,1-1 0-15,1 0-176 0,3 1 176 16,2 1 0-16,-1-3 160 0,2 1-160 16,3 1 0-16,-2-3 0 0,1 0-128 0,-1 2 128 15,3-3-160-15,-1 0 160 0,1 0-128 0,-1 0 128 16,1 2 0-16,-2 2 0 0,0-3 0 0,-3 1-128 0,-4 1 128 16,0-1 0-16,-1 1 0 0,-2 1 0 0,-3-1-192 0,0 2 64 15,-2 0 0-15,-1 0 0 0,-1-2-32 16,-3-2 0-16,-1 1 0 0,0-2 0 0,-3 0 160 0,-1 0 0 15,-2 0 0-15,-1-2 0 0,-3 1 0 0,-4-1 128 0,-2 2-128 0,-2-1 176 0,-2-1-176 16,0 0 0-16,-3 1-160 0,-3 1 160 0,-1 0 0 0,-1 0 0 16,-1 1 0-16,-2-1 0 0,0 2 0 0,1-2 0 0,-2 2 0 15,1-1 0-15,1-1 0 0,-1 0 0 0,2 2 0 16,0-2 0-16,-2 0 0 0,2 0 0 0,-2-2-128 16,2 2 128-16,-2-3 0 0,1 0 0 15,-1 3 0-15,0-3 0 0,0 0 0 0,0-1 0 0,-1 3 0 16,2-3 0-16,-2 2 0 0,-1 2 0 0,0-3 0 0,0 2 0 15,-2 0 0-15,1-2-192 0,0 2 48 16,-2 0 16 0,-1 0-624-16,1-3-112 0,-1 2-32 0,-4-8-19552 0</inkml:trace>
  <inkml:trace contextRef="#ctx0" brushRef="#br0" timeOffset="25788.94">14748 10827 11967 0,'9'-6'1072'16,"-2"1"-864"-16,-2 2-208 0,-1 1 0 0,-1 2 1216 0,1-3 192 0,8-1 32 0,4-4 16 0,3-2-688 0,0 3-128 0,-2-2-16 0,-3 3-16 0,-4 3-432 0,-4 1-176 0,-2 1 128 15,-3 0-128-15,-1 1 704 0,-3 0 48 0,0 0 16 0,-5 0 0 0,0 0 528 0,-5 0 112 0,1 1 32 0,-2-1 0 0,0 1-416 0,-4-1-96 0,2-1-16 0,-2 1 0 16,-1-1-368-16,-2 1-80 0,1-3-16 0,-2 1 0 16,-2 0 48-16,1 2 0 0,0-2 0 0,-3 2 0 15,-2 0-48-15,-1 0-16 0,-2 2 0 0,-3-2 0 16,2 4-176-16,-4 0-48 0,-1-1 0 0,-2 0 0 16,0 2-64-16,-1 0-16 0,-1-3 0 0,0 1 0 15,0-2 192-15,0 0 48 0,4-1 0 0,0 0 0 0,3-1 16 16,-1 0 0-16,0 1 0 0,1 0 0 0,0 0-64 15,0-3-16-15,0 3 0 0,0 0 0 16,1 0-304-16,1-1 0 0,-1 0 0 16,1 0-144-16,0-2 144 0,1 2-160 15,0 1 160-15,1 0-160 0,2 0-80 16,0 0-16-16,3 0 0 0,-3 0 0 0,4 0 256 16,0 1 0-16,-1 2-160 0,2-3 160 15,1 0 0-15,1 0 0 0,2-3 0 0,2 2 0 0,2 0 0 16,0-4 160-16,1 3-32 0,2-2-128 0,1-3 352 0,1 2-32 15,3 0-16-15,-1-1 0 0,3 0-304 0,0 0 128 16,2-2-128-16,0 1 0 0,2 0 128 0,0-4-128 0,-1 1 0 0,2 2 0 0,2-2 144 16,-1 0-144-16,1 2 0 0,1-3 144 0,2 0-144 0,0-1 0 0,1 2 0 15,0 2 0-15,0-2 0 0,2 0 0 0,-1 1 0 0,2-2 0 16,1 1 0-16,-2-1 0 16,1 4 0-16,1-4 0 0,2 2 0 0,1-2 0 0,1 2 0 15,0-2 0-15,2 0 0 0,0 0 0 0,-2 0 0 0,2 1 0 16,0-1 0-16,0 2 0 0,1-1 0 0,-2 4 0 15,0 0 0-15,-1 1 128 0,-1-1-128 0,-2 3 0 16,-1 1 0-16,-2 0 0 0,-1 2 0 16,-2 0 0-16,-3 2 0 0,1 0 0 15,-3 2 0-15,-1 1 0 16,-2 1 0-16,0 0 0 0,-4 4 0 0,-1-1 0 16,-3 2 0-16,-3 0 0 0,-1 1 0 0,-3 2 0 0,-2 1 0 0,-2 0 0 0,-2 1 0 15,-1-3-176-15,-1 2 176 0,0 1 0 0,0-3 0 0,2 0 0 0,3 1 0 0,-2-2 0 16,4 4 0-16,-1-1 0 15,3 2 0-15,0 3 0 0,3-2 0 0,-1 1 0 16,1 4 0-16,2 0 0 0,1-1 0 16,2-1 0-16,2 0 0 0,2-3 0 0,1-3 0 15,1-1 0-15,2-1 0 0,1-1 0 16,3 2 0-16,0-3 0 0,2-3 0 16,4 1 128-16,1-1-128 0,2-1 0 0,4 2 336 0,3-4 0 15,2 1 0-15,2-4 0 0,3 2-160 0,3 1-48 0,1-4 0 16,-1 3 0-16,1-3-128 0,1 4 0 0,1-3-160 0,1 5-18912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28:42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14532 11217 27647 0,'-9'-4'2448'0,"3"1"-1952"0,2 3-496 0,3-2 0 0,1 1 1600 0,0-1 240 16,-2-1 32-16,-3-2 16 0,1-3-1392 0,2 1-288 0,2-2-48 0,3 2-16 0,2 1-144 0,1 1 0 0,4 1 0 0,0 2 128 0,0 2 16 0,2 0 0 0,2 0 0 0,0 0 0 0,0 4 128 0,4-1 32 0,0 3 0 0,3 0 0 15,4 3-176-15,1-3-128 0,3 0 192 0,1 1-192 16,6-1 0-16,3-1 0 0,4 0 0 0,3 0 0 16,4-4 0-16,4-1 0 0,4 0 208 0,1-1-64 15,4 1 528-15,0-3 96 0,1 2 32 0,6 0 0 16,5-1-432-16,2 0-96 0,2-1-16 0,0 1 0 16,-4 2-80-16,5-1-32 0,4-1 0 0,2 1 0 0,1-2-144 15,-2 1 160-15,0 4-160 0,0 1 160 0,-3-3-160 16,2 1 0-16,4 1 0 0,-5 1 0 0,-5-1 0 15,0-1 0-15,1 1 0 0,-1-2 0 0,-1 0 0 0,-1 3 0 16,0 1 0-16,0-3 0 0,0 2 0 0,0 0 0 16,1 1 0-16,-1-1 0 0,-2 1 0 15,-2 0 0-15,-2-2 0 0,-1 2 0 16,-2-3 0-16,0-1 0 0,-3 1 0 0,-1-1 0 0,-2 0 0 16,-2-1 0-16,-1 0 0 0,-3-1 0 0,-2 0 0 15,-3 0 0-15,0 2 0 0,-4 0 0 16,-3 0 0-16,-3 0 0 0,-2 0 0 0,-2 0 0 0,0 1 0 0,-2 0 0 15,3 3 0-15,0-4 0 16,1 2 0-16,-3 1 0 0,0 1 0 0,-2-2 0 16,0 1 0-16,-3 0 0 0,0 2 0 0,-3-4 0 0,-2 4 0 0,-3-5 0 15,-1 3 0-15,-2-1 0 16,-2 0 0-16,-2-1 0 16,-1-1 0-16,-3-1 0 15,-1 1 0-15,-3-2 0 0,-1 0 0 16,-2 1 0-16,0-3 0 0,-2 0 0 15,-1 1 0-15,1-1 0 0,-1 0 0 16,0-2 0-16,0 1 0 0,1-1 0 0,-1-2 0 0,3 2 192 0,-1 0-192 0,3 0 192 16,1 1-192-16,0 0 0 0,3 1 144 0,0 1-144 0,0 1 0 15,1-1 0-15,1 0 0 0,-1 1 0 0,2-1 0 0,-3-1 0 0,-1 3 0 16,0-2 0-16,1 0 0 0,-1 2 0 0,-1-3 0 0,1 2 0 16,-2-2 0-16,1 3 0 0,-1-3 0 0,-1 1 0 0,2 0 0 15,-1 2 0-15,1-4 0 0,-1 0 0 0,-1 2 0 0,0-2 0 0,-1 2 0 0,-1 0 0 16,0-2 0-16,-2 0 0 0,0 0 0 0,-2 0 0 15,-2 0 0-15,0-1 0 0,-2 0 0 0,-2 0 0 16,-1-2 0-16,-5-2 0 0,-1 1 0 0,-3 0 0 0,-2-2 0 16,-3-4 0-16,-1 3 128 0,-3-1-128 0,1 2 336 0,-4-1 0 15,1-2 0-15,0 2 0 16,1 1-176-16,1-2-32 0,2 2-128 0,2 1 192 16,4 2-32-16,2-2-16 0,1 2 0 0,3-2 0 0,0 3-144 0,3-2 0 15,1 4-160-15,1-1 160 0,1 4-240 0,2-2 48 16,2 3 16-16,2-1 0 0,1 2-48 0,3 0-16 15,1 2 0-15,4-1 0 0,0 3 240 0,4-1-192 16,5 5 192-16,3-1-192 0,2 3 192 16,0-1-176-16,2-1 176 0,0 4-160 0,-1-1 32 15,1-3 0-15,0 3 0 0,-2-1 0 0,-2 2 128 0,-1-1 0 16,0 2-144-16,-3 2 144 0,0-3 0 0,-4 3 0 16,-2-2 0-16,-1-2 0 0,-3 2 0 0,1 0 0 15,-2 0 0-15,1 0 0 0,-1-1 0 0,2 0 0 16,2 2 0-16,0-2 0 0,3 1 0 0,1-1 0 0,1 1 0 15,-1 0 0-15,-1-1 0 0,-1 2 0 0,-2 1 0 0,-2-1 0 16,-4 0 0-16,-2 2 0 0,-3 2 0 16,-2-5 0-16,-4 2 0 0,-3 1 0 0,-3-2 0 15,-3 1 0-15,-3 0 0 0,0-1 0 0,-2 0 0 0,-3 0 0 16,-2-2 0-16,-2 2 0 0,2-1 0 0,-2-3 0 16,-2 4 0-16,0-6 0 0,-1 1 0 15,-1 2 0-15,-1-3-224 0,-3-1-80 16,1 0-16-16,-6 0-17888 0</inkml:trace>
  <inkml:trace contextRef="#ctx0" brushRef="#br0" timeOffset="966.79">14381 11166 24879 0,'-16'1'2208'0,"4"0"-1760"0,-2 2-448 0,4-3 0 0,4 1 624 0,2 0 32 0,-2 1 16 0,-5 0 0 0,-5-2-2160 0,-4 1-432 0,0 0-96 0,3-2-16 0,2 0 960 0,7-3 192 0,0-1 48 0,2 3 0 0,2-3 416 16,2 1 96-16,0 0 0 0,1 1 16 0,1 2 1712 0,0-4 320 0,1 3 80 0,1-1 16 0,0 1 272 0,2-1 48 0,2 0 16 16,3 0 0-16,1 0-880 0,2-2-192 15,4 0-16-15,0 0-16 0,0 0-352 0,3-2-64 16,7-2 0-16,2 1-16 0,2-5-48 0,3 2 0 16,4-5 0-16,0 0 0 0,2 2-112 0,-3-2-16 15,-1 0-16-15,0 1 0 0,0 0-144 0,-1-2-32 16,1-4 0-16,-2 3 0 0,-3 1-80 0,0 0-32 15,1 0 0-15,-3 0 0 0,-1 5-144 0,-2-2 192 16,-3 2-192-16,-4 4 192 0,-4 3-192 0,-1-1 0 0,-3 2 0 0,-3 1 0 16,-1 3 0-16,-2 0 0 0,-2 2 0 0,-2 0 0 15,0 1 0-15,-1 2 0 0,-2-2 0 16,-4 2 0-16,0 4-192 0,-3-3 192 0,-1 3-192 16,-1-1 192-16,-3 1-192 0,0 0 192 0,-1-2-160 0,-4 2 160 15,-1-2 0-15,-1 3 0 0,-2-2 0 0,-2 1 0 16,-2 3 0-16,-1-1-144 0,0 0 144 0,-2 1-128 0,1 1 128 15,0 1 0-15,0-1-144 0,-1-1 144 16,6-1-448-16,-2 3-32 16,-4-1 0-16,-1 2 0 0,1 0-448 0,0-1-96 15,1-1 0-15,-2 1-16 0,0 1 528 0,-2 0 96 0,2-1 32 0,0 0 0 16,1 1 384-16,2 1 144 0,3-4 0 0,3 1 0 0,6-2 464 0,2-1 96 16,5-3 0-16,3-1 16 0,3 1 48 15,4-3 16-15,4 0 0 0,3 2 0 0,2 1-464 16,5 0-80-16,4 0-32 0,3 1 0 0,4-1-208 15,3 2 0-15,3-2 128 0,1 3-128 0,-2-2 0 0,3 2 0 16,3 2 128-16,-2 3-128 0,-2-2 128 0,-3 5-128 16,2 3 176-16,-2 1-176 0,-2 0 0 0,-1-1 0 15,-5-1-160-15,0 0 160 0,1 1-240 0,2 0 80 16,-2-3 16-16,2 0-11792 16,-1-2-2352-16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29:2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24557 11348 35935 0,'0'0'3200'0,"-2"0"-2560"0,1 0-512 0,0 0-128 0,1 0 608 0,0 0 96 0,0 1 32 0,-1 0 0 0,1 2-80 0,0 0-16 0,0 2 0 0,0 1 0 15,2 3-320-15,-2 2-64 0,3 0 0 0,-2 4-16 0,1 4-240 0,1 2 0 0,-1 5 128 0,0 2-128 0,0 6 0 0,-2-1 0 0,3 7 0 0,-2 0 0 0,1 2 0 0,1 2 0 0,-1 1 0 16,2 1 0-16,-2 0 144 62,1-2 96-62,-2-2 16 0,0-2 0 0,2-2-256 0,-2-3 0 0,1-3 128 0,1-3-128 0,-1-3 0 16,1 0 0-16,-1-4 0 0,0 0 0 0,0-5 0 0,-1 1 0 0,1-6 0 0,0-1 0 0,-1-1-432 0,-1-7-16 0,0-2-16 0,-1-2 0 16,1-4-2032-16,-1-4-384 0</inkml:trace>
  <inkml:trace contextRef="#ctx0" brushRef="#br0" timeOffset="552.49">24516 11063 17503 0,'-9'-11'1552'0,"3"0"-1232"0,0 2-320 0,1 3 0 0,2 4 2496 0,1-2 432 16,1 1 80-16,-3-5 32 0,-1-3-2016 0,0-3-416 15,0-3-80-15,1-1-16 0,3 2 16 0,1 2 0 16,1 1 0-16,2 2 0 0,1 2-528 0,1-2 0 15,0 3 0-15,1-1-144 0,1 0 960 0,2 2 192 0,-1-2 32 0,2 1 16 16,0-1 96-16,1 0 0 0,0 1 16 16,2-1 0-16,-1-2-592 0,2 0-128 0,-1 1-32 0,2-1 0 15,0 1-144-15,0 1-16 0,-1 0-16 16,0 2 0-16,1 0-96 0,-1 2-16 16,1-2 0-16,1 3 0 0,-1 1-128 15,-1 2 0-15,2 1 0 0,-1 1 0 16,1 3 0-16,-1 2 0 0,1 3 0 0,0 3 0 0,0-1 0 0,1 5 0 15,-3-1 0-15,1 2 0 0,-1 1 0 0,-2 1 0 0,-1-1 0 16,0 0 0-16,-2 1 0 0,0-1 0 0,-2 0 0 16,-2-1 0-16,-1 0 0 0,0 1 0 0,-2 1 0 0,-1 2 0 15,-2 2 0-15,-1 0 0 0,-2 1 0 0,-2-1 0 16,-2 2 240-16,0-3-48 0,-4-1 0 0,1 0 0 16,0 0-48-16,-2-1-16 15,-1 0 0-15,-1-3 0 0,0 0 0 0,0-3-128 0,1 2 192 16,-2-2-64-16,1-1 0 0,-1-2 0 15,0 1 0-15,-2-1 0 16,2-3 0-16,-2 1-128 16,0-2 192-16,-1 0-64 15,0-4-128 1,0 2 0-16,0-3 0 0,0-2 0 0,2 1 0 0,-1-2 0 0,2 1-128 16,0 0 128-16,4-2-464 0,1-1-32 0,1 1 0 0,4-3 0 0,1 0-448 0,2 0-80 15,3 1-32-15,4-4-17088 0</inkml:trace>
  <inkml:trace contextRef="#ctx0" brushRef="#br0" timeOffset="1099.76">25917 10434 27647 0,'-1'-8'1216'0,"-1"3"256"0,1 0-1168 0,1 2-304 0,1 0 0 0,1 0 0 0,-1 0 0 0,0-2 0 0,3-3 0 15,-2-5 0-15,4 0-192 0,-3 0-64 0,-1 0 0 0,1 4 0 0,-3 1-352 0,-1 5-80 0,-2-1-16 0,-1 3 0 0,1 1 992 0,-3 1 192 0,1 0 32 0,-3 2 16 16,1 3 1648-16,-1-1 320 0,1-1 64 0,-2 3 0 0,2-1-992 0,-1 0-208 0,0 3-32 0,-1 0-16 0,2 1-704 0,-2-4-144 16,3 2-16-16,-2 1-16 0,1 2-112 0,1-3 0 0,-2 3-16 0,1 0 0 0,-2 0-96 0,2 1-16 0,-2 3 0 0,2-1 0 0,-2 1-192 15,1 2 176-15,-4 2-176 0,1 2 160 0,-1 3-160 0,0 4 0 16,-3 1 0-16,-1 3 0 0,0 4 192 0,-3 3-64 16,1-2 0-16,-1 0 0 0,2 2 0 0,-2 1 0 15,1-1 0-15,-1 3 0 0,0 2 80 0,1 2 16 0,1-2 0 16,1 3 0-16,1-1 160 0,1 0 16 0,2-1 16 15,-2 2 0-15,4 2-288 0,2-2-128 0,0 3 128 16,3 1-128-16,1 1 0 0,2 0 0 16,2 0 0-16,0-3 0 0,1 1 240 0,2-3-48 15,-2 0 0-15,1 0 0 0,3-2-192 0,0 1 128 16,2 0-128-16,0 1 0 0,2-1 0 16,2-2 128-16,0 1-128 0,1-5 0 15,2-1 0-15,1-5-160 0,1-4 32 16,0-3 0-16,2-2-368 0,2-4-64 0,2-2-16 0,3-3 0 15,2-3 64-15,3-3 0 0,1-4 0 0,1-1 0 0,5-3-256 16,-1-2-64-16,2-2 0 0,-2-3-17760 0</inkml:trace>
  <inkml:trace contextRef="#ctx0" brushRef="#br0" timeOffset="2878.77">26686 10352 29487 0,'-6'1'1296'0,"0"-1"288"0,1 0-1264 0,1 2-320 0,3-1 0 0,1 1 0 0,-1 0 400 0,-1 0 32 0,0 2 0 0,-1 1 0 0,2 1 640 0,0 0 128 0,2 2 16 0,0-1 16 0,1-1-768 0,0 0-144 0,1-1-48 15,0-2 0-15,0 0 240 0,-1 2 64 0,2-3 0 0,-3 3 0 0,3-4 48 0,-2 2 16 0,1 0 0 0,0 1 0 0,0-3-240 0,1 0-32 0,-1 3-16 0,1-3 0 0,0 0-32 0,0 2-16 16,-1-1 0-16,1 0 0 0,0 0-48 0,1-1 0 16,-2 3 0-16,0-3 0 0,0 2-64 0,0-1 0 15,-1 2-16-15,1-2 0 0,-2 1 16 0,0-1 16 16,2 2 0-16,-2 0 0 0,0-1-16 0,1 1-16 15,-2 0 0-15,1 1 0 0,0 0 0 0,0-3 0 16,0 2 0-16,2 1 0 0,-2-3-176 0,2 2 0 16,-1 1 144-16,1-3-144 0,0 2 144 0,2 2-144 15,0-1 192-15,0-1-192 0,1 1 256 0,-1 0-48 16,3 1-16-16,-2-1 0 0,0 0-192 0,2 1 0 16,-1 0 128-16,0-1-128 15,1 0 0 1,2 1 0-16,-3-1 0 15,2 3 0-15,-1-2 0 16,2 3 0-16,0-2 0 0,0 3 0 0,1 2 0 0,0 1 0 0,2 1 0 16,-1 1 0-16,2 3 0 0,-2 1 0 0,2 0 0 0,-1 2 0 0,1-1 0 0,-1 1 144 0,1 1-144 0,-2 0 128 0,1-3-128 0,-2 2 0 15,0-1 0-15,1 1 0 0,0 0 0 0,-1-4-144 16,-1 3 144-16,-1 0-160 0,1 1 160 0,-1-2 0 16,-2 4 0-16,1-1 0 0,-1 1 0 0,-1 1 0 15,1 3 0-15,-4 2 0 0,1 4 0 16,-2 2 0-16,1-1 0 0,-2 2 0 0,-1 1 0 0,-1-1 0 0,0-1 0 15,-3-2 0-15,0-2 0 0,1 0 0 0,-2-3 0 0,-2 1 0 0,3-1 0 16,-3-1 0-16,2-1 0 0,-1 0 0 0,1-2 128 0,0-1 48 16,-1-2 16-16,1-1 0 0,-1 1 0 15,2-4 0-15,-2 1 0 0,0-2 0 0,-1 0-192 0,-2 1 0 16,0-2 0-16,-2 4 0 0,0-5 0 0,-1 3 0 16,-1-1 0-16,-2 0 0 0,-2-1 0 0,-1 1 192 15,-2 0-192-15,0-3 192 0,1 1-192 16,0-1-176-16,-4-1 48 0,4-2 0 0,-1-2-160 0,1 0-32 15,2-5 0-15,2 1 0 16,1 0-352-16,1-2-80 0,1 2-16 0,0-3 0 16,4 3-208-16,-2-3-48 15,1 0-16-15,2 1-11760 0,-1 0-2368 0</inkml:trace>
  <inkml:trace contextRef="#ctx0" brushRef="#br0" timeOffset="7865.59">25937 10925 34095 0,'-3'2'3024'0,"2"-2"-2416"15,1 0-480-15,1 0-128 0,0 0 160 0,-1 0 16 0,2 0 0 0,-1 0 0 0,1 0 192 0,2 0 32 0,0 1 16 0,-4-1 0 0,0 0 672 0,0 0 128 0,18 18 16 0,-13-10 16 0,-1 1-240 0,-2 3-48 0,0 2-16 0,-1 5 0 0,0 3-336 0,-2 5-64 16,1 3-16-16,-1 4 0 0,-2 5-528 0,1 0 0 16,-1 5 0-16,0-5 0 0,1-2 0 15,0 3 0-15,2-1 0 0,1-3 0 0,-1 0 0 16,1 0 0-16,2-1 0 0,-2-2 0 0,2-1 0 0,-2-1 0 16,0-3 0-16,0-4 0 0,0-2 0 15,-1-2 0-15,0 0 0 16,0-3 0-16,-2-3 0 0,0 1 0 0,-2-4 0 0,-1 0 0 15,1-4-192-15,0-2-32 0,1-2-16 16,0-3 0-16,2-2-528 0,-1-4-96 16,0-1-32-16,1-7 0 0,0-4-960 15,-2-2-208-15</inkml:trace>
  <inkml:trace contextRef="#ctx0" brushRef="#br0" timeOffset="8408.43">25898 10750 38703 0,'-10'-5'1712'0,"4"-1"352"0,1 3-1648 0,3 0-416 0,2-2 0 0,1 3 0 16,2 0 624-16,-1 0 32 0,3-6 16 0,4 0 0 15,2-1-352-15,2 1-64 0,3 1 0 0,3 4-16 16,1 0-240-16,1 3 176 0,2 3-176 0,0 2 160 16,0 2 96-16,-1 2 0 0,1 3 16 0,-1 2 0 15,-1 0 32-15,-1 3 0 0,-2 2 0 0,1 1 0 16,-1 0-80-16,0 0-16 0,-1 2 0 0,0-1 0 0,-1-1-208 15,0 0 176-15,2-1-176 0,-2-1 160 0,-1-2-160 16,1 1 0-16,1 0 0 0,0 2 0 16,-1-2 0-16,-1 1 128 0,-2-1-128 15,-2-1 0-15,-4 0 0 0,-2 0 0 0,-4-1 0 16,-2 0 0-16,-3 1 0 0,-3-3 0 0,-3 2 128 0,-1-4-128 16,-4 2 368-16,-2-2-16 0,-4 1 0 0,-3 1 0 0,-2-1-192 0,-1-1-32 15,-3-1-128-15,2 0 192 0,-2-4-192 0,2 0 0 16,2-1 0-16,-1-2 0 0,1 0 0 0,1-1 0 15,1-1 0-15,3-1 0 0,3 0 0 0,2-1 0 16,2 1 0-16,3 3 0 0,2-3 0 0,2 2 0 16,2 1 0-16,1 0 0 0,2 0 0 0,1 2 0 0,1-1 0 15,1 5 0-15,0-2 0 0,3 3 0 0,0 1 0 16,0 0 0-16,3 2 256 0,0 0-64 0,0 2 0 16,3 1 0-16,0 2 112 0,1-2 16 0,2 1 0 15,2 0 0-15,-1 1-128 0,4 0-32 16,2-1 0-16,1 1 0 0,1-1-160 0,0-1 0 15,2-1 144-15,-2-3-144 0,3 1 0 16,-2-1 0-16,1 0 0 0,-1 0 0 0,-2-1 0 16,0 0 0-16,-1 0 0 0,-3-1 0 0,-2 0 0 15,-3 1 0-15,-2-3 0 0,-2 4 128 0,-3 0-736 16,-3 2-144-16,-2 3-16 0,-4 0-13600 0,-1 3-2720 16</inkml:trace>
  <inkml:trace contextRef="#ctx0" brushRef="#br0" timeOffset="9040.29">27690 10901 30399 0,'1'-2'2704'0,"1"-2"-2160"0,-1 3-544 0,0 0 0 16,2 1 864-16,-1 0 64 0,2-3 16 0,2-1 0 0,1 2 288 0,2 1 64 0,1 4 16 0,0 1 0 0,-3 7-608 0,1 4-112 0,-3 5-16 0,-1 5-16 0,0 4-80 15,-3 6-16-15,2 4 0 0,-3 6 0 0,1-1-160 0,-2 6-48 0,1-1 0 0,-1 2 0 0,-1-1-96 0,1-5-32 0,0-4 0 0,-2-1 0 0,2-1-128 16,0-3 0-16,0 1 0 0,1-2 0 0,1-4 0 0,-1 0 0 0,0-5 0 0,-1 0 0 0,0-4 0 0,-2-2 0 16,-1-3 0-16,-1-2 0 0,-1-3-224 0,0-2 32 0,-3-1 0 0,2-6 0 0,-3 1-1152 0,1-4-240 0</inkml:trace>
  <inkml:trace contextRef="#ctx0" brushRef="#br0" timeOffset="9565.17">27510 10711 42383 0,'-3'-10'1872'0,"2"2"400"0,1 4-1824 0,1-3-448 16,0 5 0-16,2-1 0 0,1 2-736 0,0-4-240 0,4-5-48 0,3-1-16 0,3 0 1216 0,-1-1 240 15,2 1 48-15,0-1 16 0,-2 5-96 0,1-2 0 16,0 2-16-16,-2 1 0 0,2 0 208 16,-1-3 32-16,1 2 16 0,1 0 0 15,1 1-128-15,0-4-32 0,2 3 0 0,0-2 0 16,0 2-272-16,2-3-64 0,2 0-128 0,-1 1 192 16,-1 1-192-16,2-1 0 15,2 3 0-15,-1-2 0 0,2 2 128 0,-1 2-128 0,0 4 176 0,0-2-176 16,-4 4 0-16,2 0 0 0,3 3 0 0,2 2 0 0,1 3 0 15,1-1 0-15,0 2 0 0,0 0-192 0,-3 1 192 16,-2-1 0-16,0 3 0 0,-3 1 0 0,0 1 0 16,-4 4 0-16,-1-2 0 0,-2 3 0 0,-2-1 0 15,-2 1 0-15,-1 1-128 0,-3 1 128 0,-1 0 0 0,-4-3 160 16,-1 1-32-16,-1 0 0 0,-3-4 0 0,-2 3 0 16,-1 0 0-16,-4-3 0 0,-1 2-128 0,-2-1 0 15,-2 2 0-15,-2-3 0 0,0 1 0 16,-2-2 128-16,0-1-128 0,-1-1 192 15,0-1-64-15,1-2 0 0,-1-1 0 16,0 1 0-16,0-4-128 0,-2 3 0 16,-2-4 0-16,-1 1 0 0,-2-2 128 0,-2-1-128 15,0-2 128-15,2-2-128 0,2-2 0 0,0-1 0 16,2-1 0-16,1 0 0 0,2-2-128 0,0-1 128 0,2-1 0 16,1 1 0-16,0 1 0 0,2 1 0 0,2-1-144 0,0 1 144 15,3 1-704-15,0 1-64 0,2 0-32 0,0 2-12784 16,4-1-2560-16</inkml:trace>
  <inkml:trace contextRef="#ctx0" brushRef="#br0" timeOffset="10121.73">29427 10023 34095 0,'-2'-5'1504'0,"0"2"320"16,0 0-1456-16,1 3-368 0,2-2 0 0,-1 2 0 0,0 0 640 0,0-2 48 0,2 2 16 0,-2 0 0 15,-2 4 48-15,2-4 16 0,0 0 0 0,0 0 0 0,-13 24-400 0,5-13-80 0,-2 5-16 0,-2 1 0 0,-4 5 176 0,-3 4 16 0,-2 3 16 0,-3 4 0 0,-2 6-48 0,-2-2-16 0,0 2 0 16,0 1 0-16,-1 2-224 0,1 1-32 0,0 5-16 0,1 1 0 0,3 1 48 0,-2 5 0 0,-2-3 0 0,1 0 0 0,0-1 16 0,1 0 16 0,1 0 0 0,3-2 0 0,1-2 0 0,1 3 0 0,2 0 0 0,0 1 0 0,3-1 0 0,2-1 0 16,1 1 0-16,0-5 0 15,5 1-80-15,0 0-16 0,3-2 0 16,0 2 0-16,2-1 16 0,2-2 0 16,1 3 0-16,0-2 0 0,2 2-144 15,0-2 0-15,4 3 0 0,-1-3 0 16,1-5 0-16,2-3 0 0,3 1 0 15,2-5 0-15,-1-1 0 0,3-2 0 0,0-1 0 0,3-2 0 16,0-4-384-16,2 1 0 0,0-2 0 0,1 1 0 16,0 0-640-16,2-4-128 0,-1 0-16 0,1-3-16 15,-1-4-672-15,1-1-144 0</inkml:trace>
  <inkml:trace contextRef="#ctx0" brushRef="#br0" timeOffset="10567.76">29415 11069 36863 0,'-5'-3'1632'0,"3"0"336"0,-1 3-1584 0,3-2-384 0,1 1 0 0,1 1 0 0,0-2 272 0,1 2-16 0,2-1-16 0,1 2 0 0,1 1 288 0,1 1 64 0,0 5 16 0,0 2 0 0,-2 2-160 0,-1 4-48 0,-2 4 0 0,-1 4 0 16,0 1 208-16,-2 4 32 0,-1 3 16 0,-2-3 0 0,2 2-144 0,-1 0-16 15,1 0-16-15,-2 0 0 0,3 0-288 0,-1 1-48 16,1 2-16-16,0-3 0 16,0 2-128-1,1-1 0-15,2-2 0 0,-1-3 128 0,2-1-128 16,-1-3 0-16,0 2 0 0,1-5 0 16,-2 0 0-16,-1-2 0 0,-1 0 0 0,0-2 0 0,0-5-192 0,-2 0 192 0,1 0-192 0,-3-4 192 15,1 1-976-15,1-3-80 0,-1-1-16 0,0-4 0 16,-1-4-1488-16,-1-2-288 0,0-4-64 0,0-4-16 0</inkml:trace>
  <inkml:trace contextRef="#ctx0" brushRef="#br0" timeOffset="10828.04">29079 10951 34095 0,'-9'0'3024'0,"3"1"-2416"0,3 3-480 0,5-4-128 16,0 0 608-16,-1 0 96 0,1 0 32 0,-1 0 0 15,3 1 288-15,3 0 64 0,5-1 16 0,4 0 0 0,2 3-544 0,3-3-112 16,0 1-32-16,2 0 0 0,-2 0 272 0,3 2 48 16,3-3 16-16,0 0 0 0,2 1-240 0,0-1-32 15,2 0-16-15,1 0 0 0,-1-1-320 0,0-2-144 16,1 0 128-16,-2 0-128 0,-3 1 0 0,-2-3 128 16,-2 1-128-16,-2 0 0 0,-1 2-192 15,-2-1-128-15,0-2-32 0,-1 2 0 16,0 0-672-16,0-1-128 15</inkml:trace>
  <inkml:trace contextRef="#ctx0" brushRef="#br0" timeOffset="11174.65">30234 10366 9215 0,'-2'3'816'0,"0"1"-656"0,-1 0-160 15,2 1 0-15,1-3 8096 0,1 1 1584 0,1 3 320 0,0 0 64 16,1 7-7824-16,2 8-1584 0,1 3-304 0,2 8-64 16,0 6-288-16,-1 4 0 0,-1 1 0 0,-2 5 0 15,0 5 0-15,-2 2 0 0,-2-1 0 0,-2 2 0 16,-1 1 192-16,0-1 48 15,-1 3 0-15,0-3 0 0,1 3 240 0,0-5 48 16,2 2 16-16,-2-4 0 16,2-3-400-16,0-4-144 15,1-3 0-15,0-2 144 0,1-1-144 0,0-3 0 16,1 0 0-16,-1-6 0 0,1 3 0 0,0-5 0 0,0 0 0 0,2-2 0 0,-2-1 0 0,1-4 0 0,-1-1-128 0,-1-1 128 16,3-2-976-16,-3 0-128 0,-1-2-32 15,0-6-12752-15,-1-2-2560 0</inkml:trace>
  <inkml:trace contextRef="#ctx0" brushRef="#br0" timeOffset="11519.22">30859 10839 39455 0,'-1'-2'864'0,"0"1"176"0,0-3 48 0,-1 3 16 0,4 1-880 0,-2 0-224 0,1 0 0 0,0 0 0 15,0-2 496-15,2 4 48 16,1-1 16-16,-4-1 0 0,0 0-256 16,6 32-48-16,-5-12-16 0,-2 6 0 0,0 7 80 0,-2 3 0 0,1 9 16 15,-2 0 0-15,1 6 176 0,1 0 16 0,-1 1 16 0,1-4 0 16,-1-2-80-16,1-4-16 0,1-3 0 0,0 1 0 15,-1-5-320-15,1-2-128 16,1-2 0-16,-2 1 144 0,0-4-144 0,0 1 0 16,-1-6 0-16,1-2 0 0,-2-1 0 0,-1-3 0 0,2-2-144 0,-1-4 144 15,-1 1-640-15,-1-6-64 16,1-1 0-16,-1-5-12800 0,-1-3-2560 0</inkml:trace>
  <inkml:trace contextRef="#ctx0" brushRef="#br0" timeOffset="12073.31">30721 10719 41471 0,'-5'-5'1840'0,"1"2"368"0,2-2-1760 0,2 4-448 16,1-3 0-16,1 3 0 0,2-2 224 0,1 1-32 16,3-3-16-16,1-1 0 0,6-2 64 0,4 1 16 0,-1-1 0 15,2 2 0-15,0 2-80 0,-2 1-16 16,2 3 0-16,0 0 0 0,2 2 192 0,1 2 32 15,0 3 16-15,2 1 0 0,2 3-208 0,0 0-32 0,3 3-16 16,0-1 0-16,-2 2-144 0,0 2 0 16,1 1 0-16,-1-1-176 0,-2 5 176 15,-1 0 0-15,-1 2 0 0,-3-2 0 0,-3-1 0 0,-2 2 0 16,0 1 0-16,-2-3 0 0,-3 4 0 0,-1-1 0 16,-1-1 0-16,-5 1-128 0,0-2 128 0,-5 0 0 0,-2-1 128 15,-1-1-128-15,-4 1 0 0,-4-3 0 0,-2 1 0 0,-2 1 0 16,-4-2 0-16,-2 0 224 0,-1-4-48 0,-2 1-16 15,0-1-160-15,-2-3 0 0,-2 1 0 0,-2-2 0 16,-2 1 0-16,0-4 0 0,1 0 0 16,1-1 0-16,6-1 0 0,1 0 0 0,5-4 0 15,1 3 128-15,5-4-128 0,2 1 0 16,3 0 0-16,2 1-176 0,2 0 176 16,3-2 0-16,1 3 0 0,1-1 0 0,3-1 0 0,0 2 0 15,2-1 0-15,0 1 0 0,1-1 128 0,3 1 16 16,3 0 0-16,-1 1 0 0,4 4 240 15,2-2 64-15,1 5 0 0,4 0 0 0,-2 0-80 16,2 2-16-16,3 3 0 0,2 1 0 16,2 0-352-16,0 3 128 15,0 1-128-15,-1 0 0 16,1-2 0-16,-3 0 0 0,-1 1 0 0,-1-3 0 16,-3 0 0-16,-2-4 0 0,0 2 0 15,-3-3 0-15,-1 0-240 0,0 0-16 16,-2-2 0-16,-3-4 0 0,-1 0-896 15,-3 0-176-15</inkml:trace>
  <inkml:trace contextRef="#ctx0" brushRef="#br0" timeOffset="12680.54">31108 9808 35007 0,'-6'-4'3120'0,"1"3"-2496"15,2 2-496-15,3-1-128 0,0 3 1344 0,0-3 240 0,0 1 48 0,-1-1 16 0,0 1-864 0,1 3-160 0,4 2-48 0,2 0 0 0,2 4-192 0,4 3-64 0,1 0 0 0,3 7 0 16,4 0-64-16,1 6 0 0,4 3-16 0,2 6 0 0,3 3 32 0,-1 2 16 0,3 2 0 0,2 4 0 0,2 0-32 0,1 2-16 0,1-2 0 0,2 1 0 15,-2-4 16-15,0 3 0 16,2 2 0-16,1 2 0 0,-2 1 112 0,1 0 16 16,-2 0 16-16,-1-4 0 0,-1-4-208 15,-1-1-64-15,1-3 0 0,-2 2 0 16,2 1 192-16,-2-1 48 0,-4-1 0 0,-1 1 0 0,-2-2-48 0,-3-1-16 16,-2 0 0-16,-5-1 0 0,-1 1 64 0,-5-3 16 0,0 0 0 15,-4 0 0-15,-4 2-192 0,0-2-48 0,-4 1 0 0,-2 2 0 16,-2-1-144-16,-1 3 0 0,-3 2 0 0,-2-2 0 15,1 1 0-15,-2-1 0 0,0-1 0 0,-2 1 0 16,0 1 0-16,1-4 0 0,0-5 0 16,1 4 0-16,-2-1 0 0,0-2 0 0,0-2 0 15,-1 1 0-15,0-1 0 0,0-3 0 0,2 1 0 16,-1-3 0-16,1-4 0 0,0-2 0 0,1-3 0 0,1-2 0 0,0-3 0 16,0-1 0-16,-1-3 0 0,1-3 0 15,0-1-928-15,-1-8-64 0,-2-1-16 16,-2-7-14352-16,-5-7-2880 0</inkml:trace>
  <inkml:trace contextRef="#ctx0" brushRef="#br0" timeOffset="26681.12">9732 10705 911 0,'2'-10'0'0,"-1"4"0"0,1-1 0 16,-1 4 0-16,0 0 4112 0,-1 3 752 0,1-4 128 0,2 1 48 0,0-3-2304 0,2-2-464 0,2-2-96 0,-1 2 0 0,1 0-448 0,-1 1-96 0,1 1-16 0,-2 1 0 0,-1 2-272 0,0-1-64 0,0 3-16 0,-2 1 0 0,0 0-336 0,0 3-64 0,-1 0-16 0,1 2 0 0,0 3-624 0,1 2-224 0,0 2 144 0,1 4-144 0,0 0 0 16,1 3 0-16,1 4 0 0,1 4 0 0,2-2 144 15,-1 1-144-15,4 3 160 0,-1-1-160 16,2 2 288-16,2 6-32 0,4 7-16 0,-2 1 0 15,-2 0 64-15,-2-2 16 0,-3-3 0 0,-1 2 0 0,-3 4-160 16,-2-6-32-16,-3 1 0 0,-1-4 0 0,0-4-128 0,1-4-144 16,-2 1 144-16,1-6-208 0,0-1 208 0,1-4 128 15,1-5 0-15,-2 0-128 0,1-3 0 0,0-1 0 16,-1-4 0-16,1-2 0 0,-1-2 0 0,-1-3 0 0,1 0-192 0,-2-5 48 31,-1 1-560-31,1-3-96 0,-4-6-32 0,-1-2-17344 16</inkml:trace>
  <inkml:trace contextRef="#ctx0" brushRef="#br0" timeOffset="27179.5">9588 10462 4607 0,'-16'-11'400'0,"5"4"-400"0,1-2 0 0,4 4 0 0,3 1 4768 0,2 2 864 0,2-1 192 16,-1-3 16-16,3-5-3872 0,2-5-784 0,6-3-160 0,6 0-16 0,6-1-800 15,4-2-208-15,2-2 0 16,1 4 0-16,1 1 0 0,-3 3 0 0,1-2 0 0,-3 3 0 16,-1 3 304-16,-3 1 16 0,1 3 16 0,1-1 0 0,-1 1 1184 0,2-1 224 15,1 2 48-15,-1 1 16 0,1 0-656 0,-1 1-144 16,0 1-32-16,1 3 0 0,3 3-688 0,-1 1-144 15,2 2-16-15,-2 1-128 0,3 1 0 16,-1 3 0-16,0 4 0 0,-2 1 0 16,1 1 0-16,-2 1 0 0,-2 3 0 15,-3 1 0-15,-2 1 0 0,-4 2 0 0,-4-2 0 0,-2 0 0 16,-3 0 0-16,-3 1 0 0,-3-2 0 16,-2 1 0-16,-3 0 0 0,-2-1 0 15,-3 1 0-15,-2 2 0 0,-2 3 144 0,-5-1-144 16,-3 1 0-16,-1 1 144 0,-3-1 48 0,-1-4 16 0,0-1 0 0,-1-3 0 0,1 0-32 0,-1-5-16 15,2 2 0-15,-1-3 0 0,0-1-16 0,0-2 0 0,1-4 0 0,-1-3 0 16,1 2-144-16,-1-4 160 16,0 1-160-16,-1-4 160 0,1 2-160 0,0-3 0 0,2 2 0 15,0-1 0-15,0 1 0 0,1-1 0 16,2 2 0-16,2 0 0 0,3 0 0 0,4-1 0 0,0-3 0 0,5 3 0 16,2-3-256-16,1 2-16 0,3-3-16 0,4-1-12320 15,0 0-2480-15</inkml:trace>
  <inkml:trace contextRef="#ctx0" brushRef="#br0" timeOffset="27668.31">10968 10115 15663 0,'4'-6'1392'0,"0"-1"-1120"0,-2 2-272 0,-1 3 0 0,2 1 1872 0,-1-2 320 0,3-2 64 0,3-1 16 0,0-5-1632 16,2 0-320-16,-1 1-64 0,-3 4 0 0,-2 1 320 0,-4 2 80 0,0 3 16 0,-1 0 0 0,-3 3 1392 0,-2 2 288 0,-1 2 48 15,-1 2 16-15,-1 2-560 0,-1 1-128 0,-1 4 0 0,-1 3-16 16,-2 2-992-16,1 4-192 0,-2 2-32 16,1 4-16-16,-1 1-288 0,2 1-48 15,-1 2-16-15,0 0 0 0,1 1-128 16,2 2-176-16,0 3 48 0,-1 2 0 16,3 4 128-16,0 1 0 0,1 0 0 0,1 3 0 15,0 1 0-15,0-3 0 0,1-4 0 0,0 6 0 0,0 1 0 0,1 0 0 0,1-2 160 16,2 1-160-16,1-4 352 0,2 0-32 15,0 0 0-15,4-6 0 0,0-4-96 0,2-1-32 16,3-2 0-16,0 0 0 0,2 0-192 0,1-3 128 16,0 1-128-16,2-2 0 0,3 2 0 0,-1-3 0 0,3-1 0 0,1-3 0 0,0-3 0 15,1-5 0-15,1-2-128 0,1-6 128 0,1 0-288 0,-2-6 0 16,2 0 0-16,-3-3 0 16,0-4-608-16,-2-1-128 0,0-2-32 15,-1-1-17760-15</inkml:trace>
  <inkml:trace contextRef="#ctx0" brushRef="#br0" timeOffset="28011.52">11178 10643 41471 0,'-1'-3'1840'0,"0"3"368"0,0 0-1760 0,1 3-448 16,1-2 0-16,0 3 0 0,2 2 0 0,0 1 128 0,5 8-128 0,0 9 0 0,5 4 0 0,0 2 0 0,2 2 0 0,0 0 0 0,-1 1 0 0,1 1 0 0,-2 2 0 16,-2 1 0-16,0 1 0 0,-1-1 160 0,-2 3-160 0,-2 1 160 0,-1 1 192 0,-1-2 32 0,-4 0 16 0,0-4 0 0,-2-1-272 0,-1-5-128 0,-1 0 128 0,-1-3-128 15,0-4 0-15,0-4 0 0,0 1 0 0,1-7 0 0,2-6-544 0,-1-3 16 0,3-8 0 0,-1-2-18176 16</inkml:trace>
  <inkml:trace contextRef="#ctx0" brushRef="#br0" timeOffset="28528.71">11138 10467 48831 0,'-4'-11'2176'0,"3"2"432"0,-1 2-2096 0,4 1-512 0,1 2 0 0,4 0 0 15,0-1 0-15,5-3-320 0,9-6 32 0,9-3 16 0,7-5-192 0,4 3-48 0,1 3 0 16,0 4 0-16,0 3-192 0,-2 3-64 0,-3 5 0 15,-4 3 0-15,-2 3 320 0,-4 4 64 0,-3 0 16 0,-4 3 0 0,-2 2 368 0,-2 3 0 16,-1 1 0-16,-4 1 0 0,-2 2 160 0,-3 0 48 0,0 1 16 0,-3-1 0 16,-1 1-32-16,-1 0 0 31,-1 1 0-31,-2 0 0 0,-1 3-192 0,-3-4 0 0,0 1 0 0,-5 0 0 0,-1-1 0 0,-6-1 128 0,-3 4-128 16,-2-3 0-16,-2 0 0 0,-3-4 0 0,-1-3 0 15,-1 0 0-15,4-4 0 0,-3 0 0 0,-5 1 128 0,2-2-128 16,1 1 144-16,3-4-16 0,2-1 0 0,2-4 0 15,5 3-128-15,3 0 192 0,1 0-192 0,4 0 192 0,2-1-192 16,1 1 192-16,5 3-192 0,-1-1 192 16,2 4-192-16,2 0 0 0,0 2 0 0,1 2 0 15,0-1 0-15,3 1 0 0,2 1 0 0,1-1 0 16,5 1 144-16,0 0 0 0,1 0 0 0,5 1 0 0,2-1 240 16,3 1 32-16,3 2 16 0,4 2 0 0,2-4 160 15,1 3 48-15,3 0 0 0,0 1 0 0,1 1-320 0,1-2-48 16,-2 0-16-16,0 0 0 15,-1-2-256-15,-3-1 0 0,-2 0 0 16,-3-1 0-16,0 1 0 16,-2 0 0-16,-3 1 0 0,-3-1 0 0,-2 1 0 15,-5-2 0-15,-1 2 0 0,-3-2 0 0,-3-4-496 0,-2 1-96 16,-1-5-32-16,-4-2 0 0,0-1-320 16,-3-3-64-16,-2-2-16 0,-1-2-19216 0</inkml:trace>
  <inkml:trace contextRef="#ctx0" brushRef="#br0" timeOffset="29072.07">11454 9832 43311 0,'-2'-5'1920'0,"-1"2"384"0,2-1-1840 0,1 3-464 16,1 1 0-16,2 0 0 0,0 0-464 0,4 0-192 0,2 0-48 0,8 3 0 0,5 2 560 0,4 5 144 0,1 2 0 0,-1 3 0 0,-1 0 0 0,1 2 0 0,3 5 0 16,1 2 0-16,0 2 0 0,1 1 0 0,0 1 0 0,1 3 0 0,2 3 128 0,2 4-128 0,1-1 128 0,0 5-128 0,0 1 240 0,1 3-48 0,-3 1 0 0,-1 3 0 0,-1-1-192 0,-4 0 0 0,-3 0 128 0,0 5-128 15,0 2 0-15,-2 2 0 0,-3 0 0 0,-1-2 0 0,-5-6 272 16,-4-3-32-16,-2 3-16 0,-3-3 0 0,0 2-80 0,-2-2-16 15,-1 3 0-15,-3-5 0 0,-2 0 320 0,-2-3 48 0,-2-1 16 0,-1-2 0 16,-3 0-240-16,0 0-32 16,-1 0-16-16,0-2 0 0,0 0 16 0,-1-8 0 0,1-1 0 15,-1-5 0-15,2-6-64 0,0-3-16 0,1-3 0 16,2-2 0-16,0-3 0 0,-1-3 0 16,3-3 0-16,-2-3 0 15,1-2-336-15,-3-2-64 0,0-4-16 16,-1-4 0-16,-1-4-832 0,0-3-192 15,0 0-16-15,1 1-18288 0</inkml:trace>
  <inkml:trace contextRef="#ctx0" brushRef="#br0" timeOffset="29728.32">12991 10314 23039 0,'1'0'2048'0,"-1"0"-1648"0,-1 0-400 0,0 0 0 0,1 0 4160 0,-1 1 768 0,-1 3 128 0,1 2 48 0,-1 1-3888 0,-1 8-784 0,1 4-160 0,1 4-16 0,1 7-256 0,2 2-256 0,3 6 48 15,4 2 16-15,1 7 64 0,2 4 128 0,3 4-208 0,0-1 80 0,-1 1 128 0,0 1 0 0,0-4 0 0,-3-4 0 16,-1 1 0-16,-4 1 0 0,-1-4 0 0,-3-2 0 0,0-3 0 0,-2-4 0 0,-3 0 0 0,-1-3 128 0,1-8-128 0,-1-4 0 0,-1-2 0 0,0-9 0 0,0-5 0 0,0-4 0 0,0-2 0 0,-1-6-12256 0,2-1-2432 16</inkml:trace>
  <inkml:trace contextRef="#ctx0" brushRef="#br0" timeOffset="30192.2">12673 10205 39615 0,'-6'-17'3520'0,"3"6"-2816"15,-1-1-560-15,3 4-144 0,1 3 816 0,2 1 128 0,2-1 16 0,-1-3 16 16,6-7-672-16,5-6-144 0,2 0-32 0,4 1 0 0,3 3-128 0,2 2-224 16,2 2 48-16,1 3 16 0,2 3-48 0,1 1-16 15,-5 2 0-15,2 2 0 0,5 3 224 0,-1 4 0 16,0 0 0-16,-1-1 0 0,-3 3 0 0,1 2 0 15,-3-1 0-15,-2 3 0 0,-1 0 0 0,0 2 0 16,-1 3 0 15,1 1 160-31,-1 2-32 0,-1 3-128 0,-1 3 192 0,-2 1-64 0,-2 3-128 0,-2-1 0 0,-2 0 144 0,-1-2-144 16,-3-1 0-16,-3-2 0 0,-1 2 0 0,-2-1 0 0,-3 0 0 0,-2 0 0 16,-2 0 0-16,-2 2 0 0,-2-2 128 15,-1-2-128-15,-1 0 128 0,-1 1-128 0,-2-4 272 16,-1 3-16-16,1-5 0 0,-5 0 0 0,1-1 192 0,-1-1 48 0,-1-1 0 15,2-2 0-15,0-2-288 0,0-3-48 16,0-3-16-16,0-1 0 0,-1-3 48 0,0-3 16 0,-2-2 0 16,0-1 0-16,1 1-208 0,-3-4 0 0,1 2 0 15,-1-1 0-15,0 0 0 0,2-1 0 16,2 2 0-16,1 1 0 16,2-1 0-16,1 2 0 15,4 2-208-15,1-2 64 16,3 2-688-16,2 1-128 0,1 1-16 15,4-2-18848-15</inkml:trace>
  <inkml:trace contextRef="#ctx0" brushRef="#br0" timeOffset="30801.89">14338 9713 25791 0,'-4'-1'1152'0,"2"-1"224"0,-1 2-1104 0,2-2-272 0,1 2 0 0,0 0 0 15,1 2 1408-15,-1-2 240 0,0 0 32 0,1 0 16 0,1 3-1104 0,-2-3-208 0,0 0-64 0,0 0 0 0,0 21 192 16,-3-14 16-16,-1 3 16 0,-2 1 0 0,0 2 672 0,-4-1 128 0,0 3 16 0,0-2 16 0,-2 5-672 0,-3 3-144 0,-1 2-32 0,-1 5 0 0,-2 0-144 0,-1 2-16 0,-2 3-16 0,-3 3 0 16,0 6-144-16,-3 4-16 15,0 1-16-15,1 0 0 0,1 1-176 0,1-2 0 0,5-7 0 0,3 1 0 16,1 1 256-16,0 1-16 0,2 1-16 0,-1 1 0 0,3 2-224 16,1-1 176-16,0 0-176 0,1-2 160 0,0 1 112 0,2 2 32 15,1-2 0-15,1 1 0 0,0 1-16 16,-1 1 0-16,4 5 0 0,-1-2 0 0,3 0-96 15,0-5-32-15,2 0 0 0,1-4 0 0,2-5-160 16,1-4 0-16,1-4 0 0,3-2 0 0,1 0 0 16,1-4 0-16,1 1 176 0,2-5-176 0,1 1 0 15,1 1 0-15,2-7 0 0,1 2 0 0,-1-4 0 16,2 0 0-16,0-3 0 0,0-2 0 0,1-1-208 0,-1 0-144 16,-1-5-32-16,1 0 0 15,0 0-624-15,-3-1-128 0,-1-4-16 0,-1 0-18352 0</inkml:trace>
  <inkml:trace contextRef="#ctx0" brushRef="#br0" timeOffset="31195.74">14840 10429 12895 0,'0'4'1152'0,"-1"-4"-928"0,-1 0-224 0,1 1 0 0,1-1 6480 16,0 1 1264-16,0-1 240 0,0 2 48 0,1 1-5920 0,1 3-1168 0,0 3-240 0,1 4-64 0,0 2-640 0,1 5 0 0,0 2-176 0,-2 4 48 0,1 6 0 0,-2 7 0 0,-2 10 0 0,-2 2 0 0,-2 1 128 15,-1-1 0-15,-3-3 0 0,1-2 0 0,-2-1 0 0,0 0 176 0,0-1-48 0,0 0 0 0,1-5-128 0,2-7 0 0,0-1 0 0,0-5 0 0,1-1 0 0,1-7 0 0,0 1 0 0,2-4 0 0,-2-4-176 0,0-5-64 16,1-1-16-16,-1-5-18912 0</inkml:trace>
  <inkml:trace contextRef="#ctx0" brushRef="#br0" timeOffset="31487.04">14348 10553 39615 0,'-3'0'3520'0,"1"0"-2816"0,1-2-560 0,1 2-144 0,1 0 1424 0,1 0 256 16,3-2 48-16,3-1 16 0,4 0-1616 0,5-2-320 0,7-3-64 0,5 1 0 0,4-3-304 0,1 0-48 16,2 1-16-16,-1-1 0 0,-2 4 368 0,-2 0 80 0,-1 0 16 0,-6 3 0 0,-3 1 160 0,2 0 176 0,0 0-48 0,2 1 0 15,0 0 192-15,-1 1 16 0,1-3 16 0,1 1 0 16,0 2-208-16,0-4-144 0,-2 2 192 15,-2-2-192 1,1 1-160-16,-2-1-144 0,0-1-16 0,-3 0-16 0,-2-2-880 0,-5 3-160 16</inkml:trace>
  <inkml:trace contextRef="#ctx0" brushRef="#br0" timeOffset="32044.32">14970 9634 43311 0,'-5'0'1920'0,"1"0"384"0,0 0-1840 15,3 0-464-15,1 0 0 0,0 1 0 16,3 1-384-16,-1 0-160 0,2 3-32 0,3 1-16 16,3 4-48-16,4 1 0 0,2 2 0 0,2 5 0 0,3 5 416 0,3 4 80 0,1 7 16 15,0 0 0-15,3 2 320 0,-1 1 64 0,1 4 0 0,-2-2 16 16,-5-6 336-16,4 3 64 0,4 8 16 0,1 2 0 15,4 5-144-15,-2-4-32 0,0 2 0 0,-1-3 0 0,-1 1-112 16,-1 2-16-16,1 2-16 0,-2-3 0 0,-2 1 16 16,-1-1 16-16,-3-2 0 0,-2-2 0 15,-2 1-112-15,-2-5-32 0,-4-1 0 0,-1-6 0 16,-2-2-256-16,-4 2 0 0,0 3 0 0,-4 0 0 0,-1 1 160 16,-3 2-32-16,-2 1 0 0,-3 1 0 15,-2 1 96-15,-2-2 16 0,-3 1 0 16,-3-6 0-16,1 0-112 0,1-4 0 0,1-5-128 15,0 1 192-15,-2-1 16 0,1-2 0 0,5-7 0 16,-3-1 0-16,1 1-32 0,-2-4-16 16,0-2 0-16,1-4 0 0,1-2-160 0,-1-1 0 0,-1-3 0 0,2-2 0 15,-1-3 0-15,-1-3 0 0,0-2 0 0,-1-2 0 16,0 0-384-16,0-3-48 0,1 2-16 0,-1-3 0 16,1 1-656-16,-1 1-144 0</inkml:trace>
  <inkml:trace contextRef="#ctx0" brushRef="#br0" timeOffset="37104.83">11491 14116 18431 0,'2'-5'1632'0,"-2"2"-1312"0,0 3-320 0,0-3 0 0,0 3 2864 0,1-1 496 15,0 0 96-15,3-3 32 0,2 2-992 0,0-1-192 0,3 3-32 0,1 4-16 0,-1 1-1120 0,4 6-240 0,-1 0-32 0,2 6-16 0,-1 1-224 0,0 5-48 0,0 4-16 0,0 6 0 0,-2 0-304 0,-1 4-48 0,0-1-16 0,-2 3 0 0,1 5-192 0,-3-1 0 0,-2 2 128 0,-2 4-128 16,0 8 0-16,-5-4 0 16,2 3 128-16,-4-7-128 0,0-2 0 0,0-2 0 0,-2-1 128 15,0-6-128-15,1-4 0 0,1-3 128 0,0-3-128 0,2-4 0 16,0-7 0-16,2-3 0 0,0-4 0 0,1-4 0 15,2-5 0-15,-1-2-192 0,2-5 16 0,1-4-13168 16,-1-4-2640-16</inkml:trace>
  <inkml:trace contextRef="#ctx0" brushRef="#br0" timeOffset="37876.68">11446 14024 35007 0,'-13'-5'3120'0,"3"1"-2496"16,0 0-496-16,5 2-128 0,3-1 1264 0,2 1 224 16,0-1 48-16,-1-2 16 0,-1-2-1120 15,2-4-240-15,3-1-32 0,2-2-16 0,2 2-144 0,3 0 160 16,4 3-160-16,1-3 160 0,2 2-160 15,3 3 0-15,0 0-160 0,1 0 160 0,-2 4 0 16,4 0 0-16,-1 0 0 0,1 1 0 0,2 1 384 0,1 1-48 16,-1 0 0-16,2 1 0 0,4 4-160 0,0 0-48 15,-2 1 0-15,-1 3 0 0,-1 1-128 0,0 5 0 16,0 2 0-16,-1 0 0 0,-3 2 0 0,-1 2 128 16,0-1-128-16,-2 2 128 0,-2-1-128 15,-2 1 0-15,-2 1-160 0,-2-5 160 0,-2 3 0 0,-2 0 0 0,-1 0 0 0,-3 0 0 16,0 1 0-16,-4-3 0 0,0 3 208 0,-3-4-64 15,2-1 80-15,-3-3 16 0,-1-1 0 16,-1-4 0-16,-1 1-16 16,-3 1 0-16,-3-1 0 0,0 1 0 15,-1-5-224-15,-2 1 144 0,-2 1-144 0,-2-1 128 0,1-1-128 16,-3 2 128-16,0-3-128 0,-3 0 128 0,0 0-128 16,2-4 0-16,0 1 0 0,-1 1 0 15,-1-3 0-15,1 1 0 0,1-1 0 16,1 0 0-16,1 0 0 0,2-1-176 0,3 1 176 0,4 0-128 0,1 0 128 15,2 1 0-15,4 0 0 0,-1 3 0 0,3-4 0 0,0 3 0 0,1 0 0 16,2 2-128-16,0-2 128 0,0 0 0 0,2 2 0 16,-1 0 0-16,0-1 0 0,0 1 0 0,2-1 0 15,-1 1 0-15,3-2 0 0,1 1 0 0,2 1 0 16,-1 0 0-16,2 1 0 0,1-1 0 0,1 1 0 0,0-1 128 16,1 1 0-16,2 1 0 0,0 0 0 0,2 2 0 0,2 2-128 15,2-3 0-15,-1 2 0 0,0 1 128 16,2 1-128-16,0 0 0 0,4 4 0 0,-3-2 0 15,1 2 0-15,-4 0 0 0,0 1 0 16,-2-1 0-16,-2 3 0 0,-1-2 0 0,-2 2 128 0,-1-2-128 0,0-1 176 0,-1-1-48 16,0 2 0-16,-1-5 0 0,-1 5 112 0,1-5 16 0,0 0 0 15,1 1 0-15,-2 0-32 16,2-4 0-16,-1 2 0 0,1-2 0 0,0-2-224 16,0-1 0-16,1-1 0 0,-3-1 0 0,1-2 0 15,-2 2 0-15,2-3 0 0,-3 3 0 0,0-1 0 0,-1 0 0 16,-1 0 0-16,-3 2 0 0,1 0 0 0,-4 1-240 15,1 1 80-15,-3 3 16 16,-1 1-448-16,-1 2-96 0,1-1-16 16,-3 2 0-16,-3 4-384 0,-3 3-96 0,-2 1-16 0,-1-2-17648 0</inkml:trace>
  <inkml:trace contextRef="#ctx0" brushRef="#br0" timeOffset="38684.3">13373 14003 35935 0,'-1'-3'3200'0,"-1"1"-2560"0,0-1-512 0,2 3-128 0,2-1 1088 0,-2-3 192 0,1 1 32 0,-1-4 16 0,2 0-960 0,1 0-192 0,2-1-48 0,-2 2 0 0,2 1-128 0,-2 1 0 0,1 2 0 0,-2 1-176 16,-1 1 176-16,1 1 0 0,-2 2 0 0,0 2 0 0,0-3 256 0,0 3 64 0,-2 6 32 0,2 1 0 0,-1 9 224 0,1 3 64 0,1 3 0 0,1 1 0 0,1 4-224 0,2 1-32 0,4 0-16 15,1 0 0-15,0-2-48 0,2 1-16 0,-1-3 0 0,1 2 0 0,2 1-304 0,-2 3 0 0,0-1 0 0,-3 5 0 16,1 0 0-16,-2 3 0 0,-1 1 0 0,-3-2 0 16,0 2 0-16,-3-4 0 0,0 0 0 0,-2-2 0 15,0-1 0-15,-2-3 0 0,1-4 0 16,-1-3 0-16,1-6-560 16,0-4-160-16,1-4-48 0,-1-2 0 15,1-4-48-15,2-2-16 0,-1-3 0 0,0-4-17968 16</inkml:trace>
  <inkml:trace contextRef="#ctx0" brushRef="#br0" timeOffset="39063.89">13811 13978 38703 0,'0'-4'1712'0,"0"2"352"0,1-1-1648 0,1 2-416 0,0 0 0 16,-1 1 0-16,2 0 272 0,0-1-16 0,5-2-16 0,-1 2 0 16,2 1 16-16,-2 4 0 0,1 2 0 0,-2 1 0 0,-1 5 160 15,-3 3 32-15,1 5 16 0,-1 6 0 0,-2 1 80 16,2 5 16-16,-1 6 0 0,0-1 0 0,1 1-176 0,1 0-16 0,2 2-16 15,0-4 0-15,0 2-48 0,0 3-16 0,1 2 0 16,-1-2 0-16,1 0-288 0,-1-2 0 0,0 0 0 16,-1-2 0-16,-1-3 0 0,0-1 0 15,-2-1 0-15,-1-1 0 0,0-2 0 16,-1-2-224-16,-3 3 32 0,0-3 16 16,-1-3-640-16,2-2-128 0,-2-1-16 15,0 1-12032-15,0-3-2416 0</inkml:trace>
  <inkml:trace contextRef="#ctx0" brushRef="#br0" timeOffset="39460.15">13131 15071 38703 0,'-1'0'1712'15,"1"-1"352"-15,0 0-1648 0,0-3-416 0,2 3 0 0,1-1 0 0,0 0 256 0,4-1-48 16,4-3 0-16,4 0 0 0,3-3-64 0,1 2-16 16,0 2 0-16,1 4 0 0,0 1 464 0,0 1 96 15,0 5 16-15,1 2 0 0,0 2 160 0,2 1 32 16,2 3 16-16,2 0 0 0,1 1-256 0,3-3-48 15,3 1-16-15,2-3 0 0,2-4-304 0,3-1-64 0,3-3-16 0,2 2 0 16,1-4-208-16,0 0 0 0,2 0 0 16,5 0 0-16,0-4 128 0,0 2-128 0,-2-2 0 15,0 3 0-15,1-3 0 0,-2 2-128 0,-4 2-16 16,-2 0 0 0,-3 0-304-16,-4 0-64 0,-1 0-16 15,-5 0 0-15,-2-4-64 0,-4 1-16 16,-1 0 0-16,-4-2 0 0,-3 0-112 0,-2 0-32 0,-2-1 0 15,-2 2-11888-15,-1-3-2384 0</inkml:trace>
  <inkml:trace contextRef="#ctx0" brushRef="#br0" timeOffset="40002.01">15331 14063 41471 0,'-4'3'3680'15,"2"-1"-2944"-15,2-1-592 0,1-1-144 0,0 0 176 0,-1 2 0 0,1 1 0 0,1 0 0 0,-2 2-496 16,2 1-112-16,-1 0-16 0,2 3 0 0,-2-1 448 0,1 6 0 0,1 1 0 0,-2 5 0 0,2 2 560 0,-2 3 192 0,0 3 32 15,2 2 16-15,-1-3 352 0,2 1 80 0,1 5 16 0,1-3 0 0,0 5-400 0,1 2-80 0,5 3 0 0,-1-1-16 0,1 1-544 0,-1-4-208 32,0 2 176-32,-1-5-176 0,0-2 0 0,-1 2 0 15,-2-5 0-15,-1 2 0 0,-2-3 0 0,-1 1 0 0,-1-4 0 0,-2 1 0 0,-1 1-448 0,-2-3 32 0,0-2 0 0,-2-4 0 0,0 1-352 0,-3-5-80 0,1-2-16 0,-1-2 0 0,1-3-288 0,0-5-64 0,-2 1-16 0,-2-5-18000 0</inkml:trace>
  <inkml:trace contextRef="#ctx0" brushRef="#br0" timeOffset="40318.42">14845 14268 33167 0,'-3'-6'2944'0,"1"1"-2352"16,-1 0-464-16,2-1-128 0,2 1 2176 0,2 0 432 0,1-1 80 0,2-3 0 0,4-7-2048 0,6-3-400 0,3-2-96 0,5-2-16 15,2 4-128-15,2 0 0 0,5 2 0 0,1 1 0 0,3 0 0 0,3 2 288 0,-1 3-48 0,1 1-16 16,-2 2 640-16,2 2 128 0,2 1 32 0,-5 2 0 16,-6 0-96-16,4 3-16 0,5 1 0 15,5 3 0-15,-2 0-608 0,-2 0-128 0,-4-1-32 16,-1 1 0-16,-3-2-144 0,1 0 0 0,-2-2-192 16,-1-2 192-16,-2 0-272 0,0-2 64 0,-3-1 16 15,-4-3 0-15,-1-1-1264 0,-5-1-240 16,-1 0-48-16,-5-5-16 0</inkml:trace>
  <inkml:trace contextRef="#ctx0" brushRef="#br0" timeOffset="42912.62">24771 14639 18431 0,'-7'9'1632'0,"4"-3"-1312"0,-1-1-320 16,2-1 0-16,2-2 2672 0,0 0 464 0,0-1 80 0,1 3 32 0,-1 2-1168 0,1 1-224 0,1 2-64 0,2 2 0 0,1-2-576 0,-1 4-128 0,0 1-32 0,-1 1 0 0,0 2-544 0,-1 0-96 15,2 3-32-15,-3 2 0 0,-1 4 32 0,-1 0 0 16,-2 5 0-16,2 0 0 0,-3 3-80 0,1 0-16 15,-1 3 0-15,0-2 0 0,2-2-320 0,-1-2 144 16,3-1-144-16,0-4 0 0,2-1 0 0,-1-6 0 16,1-1 0-16,1-6 0 15,1-2 208-15,-2-4-64 0,0-3-16 16,0-1 0-16,-1-4 80 0,-1-3 16 16,0-2 0-16,-3-4 0 0,1-1 0 15,-2-5 0-15,-1-3 0 0,0-6 0 16,2 1-224-16,-2-7 176 0,0 0-176 15,1-3 160-15,0 1-160 0,3-4-144 0,0-1 144 0,1 2-208 0,4 1-48 16,1 3 0-16,2 4 0 0,3 6 0 16,1-1 80-16,3 4 16 0,2 3 0 0,1 1 0 0,2 4 160 15,0 0 0-15,2 4 0 16,0 0 0-16,-1 5 0 0,-1-4 0 0,-1 5 0 0,0 0 0 16,-4 2 0-16,1-3 0 0,-2 6 0 0,-1-3 0 0,-1 1 0 0,-1 2 224 0,0 0-48 15,0 3-16-15,0 3 16 0,1-1 0 0,0 5 0 0,1 3 0 0,1 4-176 16,0-1 0-16,2 5 0 0,-1 1 128 0,-1-1-128 0,1 4 0 15,-2-4 0-15,-1 4 0 0,1-1 0 0,-1-1 0 0,-3 0 0 16,1-2 0-16,-2 0 0 0,0-2 0 16,-1-2-192-16,-3 0 192 15,4-3-768-15,-5-1-16 0,-1-1-16 0,1-4 0 16,-4-2-656-16,2-1-128 16</inkml:trace>
  <inkml:trace contextRef="#ctx0" brushRef="#br0" timeOffset="43365.89">25691 14832 28559 0,'-9'9'1264'0,"3"-3"272"0,0-1-1232 16,2-2-304-16,3 0 0 0,1 0 0 0,-2 1 1360 0,0 0 224 0,-2 3 32 0,-1 0 16 0,-1 4 192 0,-1 4 32 0,0-3 16 0,-1 4 0 0,0-1-1072 0,1 1-224 0,0 2-32 0,-2 1-16 0,3 0-224 0,1 2-48 0,0-2-16 0,2-1 0 0,3-1-240 0,3 0 144 0,1-1-144 0,2-3 128 16,2 1-128-16,2-2 0 0,3-4-192 0,0-2 192 15,2 2-256-15,1-5 64 0,3 1 0 0,0-4 16 16,3 0-32-16,-1-5-16 0,0-2 0 15,-3 1 0-15,1-2 224 0,-2-3 0 0,0-1-160 16,-2 0 160-16,0 0 0 0,-3-3 0 16,1-2 0-16,-2-2 0 0,-1 0 0 0,-2-3 0 15,0 1 0-15,-3 1 0 0,0 1 192 0,-4-1-64 0,-1 2 0 0,-4 1 0 16,0 1 96-16,-2 0 16 0,-4 0 0 16,-3-3 0-16,-5 2 144 0,-1-4 16 0,-2 2 16 0,-2 2 0 15,1 0-64-15,-1 0-16 0,0 2 0 0,1 1 0 0,1 3-336 16,3 2 0-16,0 3 0 0,2 4 128 15,3-3-384-15,1 3-64 0,4 0 0 0,0 2-16 16,5-1-496 0,1 1-80-16,4-1-32 0,1 1-11904 0,4-3-2384 15</inkml:trace>
  <inkml:trace contextRef="#ctx0" brushRef="#br0" timeOffset="44075.38">27888 14745 12895 0,'-6'-4'1152'0,"-2"1"-928"0,0 0-224 16,2 1 0-16,1 2 5680 0,0 0 1088 0,-3 0 208 0,-4-2 64 0,-7 1-4544 0,-8-1-912 0,-5 1-176 0,-1 1-48 16,-2 3-720-16,2 0-128 0,0 2-48 0,2 3 0 0,1 2-336 0,0 2-128 0,3 4 0 0,-1 1 144 0,4 2-144 0,0 3 0 0,2 2 0 0,2 2 0 0,3 2 0 0,1 1 0 0,2 0 0 0,2 2 0 0,1 3 0 0,2-2-176 15,2 1 176-15,0-4-192 0,4-1 192 0,0 0-128 16,3-4 128-16,2-2-128 0,1-4 128 15,3-2 0-15,1-5 0 0,1-5 0 0,2-2-176 0,4-4 176 16,1-4-208-16,2-2 80 0,3-5 0 0,1-5 0 16,2-2 0-16,1-5 0 0,-1 0 128 0,1-3 0 15,-2 2 160-15,-2-2-160 0,-3 1 0 0,-2 2 0 16,-2-3 0-16,1 1 0 0,-3-2 0 16,-1 2 0-16,-1 0 0 0,-4 4 0 15,0-1 0 1,-3 5 176-16,-1-1-32 0,-2 3 0 15,-1 3 256-15,-2 2 48 0,3 4 16 0,-2 2 0 0,1 3-80 0,-1 1 0 16,1 1-16-16,1 3 0 0,-1 2-368 0,1 3 128 0,1 3-128 16,0 2 0-16,0 3-128 0,1 3-112 0,2 0-16 0,-2 2 0 0,3 0 256 0,-2 2-176 15,3 2 176-15,-1-3-160 0,2 1 160 0,0-1 0 0,2-1 0 0,0-1 0 16,2-1 0-16,1-2 0 0,0-1 0 0,2-2 128 16,0 1-128-16,4-4 0 15,-1-1 0-15,1-1 0 16,1-4-512-16,1-1-80 0,0-1-16 0,2-2-12688 15,-2 2-2528-15</inkml:trace>
  <inkml:trace contextRef="#ctx0" brushRef="#br0" timeOffset="44578.66">28490 14627 43311 0,'-4'-1'3840'0,"2"1"-3072"0,1 0-608 0,-1 0-160 0,2 0 0 0,0-1 0 0,-1-2-160 0,-2 2 160 0,-1 0 0 0,-2-3 0 0,-2 1 0 0,0 1 0 0,-2 2 0 0,-3 2 0 0,-2 0 0 16,-1 4 0-16,-3 0 192 0,-2 4 16 0,-4 1 16 0,-1 1 0 0,-1 5 48 0,-1-4 16 0,3 3 0 0,-1 0 0 0,1-3 32 0,3 0 0 0,2 1 0 15,4-5 0-15,2-1-192 0,4-2-128 0,3 1 144 16,2-3-144-16,4 1 0 0,1-3 0 0,2 1 0 16,3-1 0-16,4-1 0 0,1 0-288 0,2 2 64 0,3-3 16 15,1 0-128-15,1 1-32 0,3 0 0 0,0 0 0 16,0 2 160-16,-1 2 16 0,0-3 16 16,-2 3 0-16,0 1 176 15,-3 0-160-15,-3-1 160 0,2 3-160 0,1 1 160 0,1 3 0 16,0 3 0-16,0-2 0 0,-1 2 0 0,-2 2 0 0,0-2 0 15,-3 1 0-15,1 2 0 0,-4-2 0 0,-1 1 0 16,-3-1 0-16,-2 1 0 0,-1 0-208 16,-1 0 80-16,-3 0 128 0,0-1 0 0,-3 2 0 15,1-1 0-15,-3 0 128 16,-1-1-128-16,0-2 192 0,-2 1-192 0,0-2 192 16,-1 0 128-16,1-2 16 0,-3 0 16 0,-1 0 0 0,-1-1-160 0,-2-1-48 15,0-1 0-15,-1-2 0 0,0-1-416 0,-1-2-96 16,1-1-16-16,0-2 0 0,4 0-848 0,1-3-176 15,1 0-48-15,4-2-16656 0</inkml:trace>
  <inkml:trace contextRef="#ctx0" brushRef="#br0" timeOffset="45210.78">29239 14565 34271 0,'2'-6'752'0,"-2"1"144"0,0 0 48 0,0 1 16 0,1 2-768 0,0 1-192 0,0 0 0 0,1-2 0 0,-1-1 1488 0,1-2 256 0,1 1 48 16,-3 2 16-16,0 0-928 0,-1 3-192 0,-3 0-48 0,-4 3 0 0,-1 3 0 0,-5 2-16 0,-3 1 0 0,-3 5 0 0,-2-2-80 0,-2 4-16 0,-2-1 0 0,-1 2 0 0,-1 1-224 0,2 0-48 0,0-4-16 0,3 0 0 15,4-1-240-15,-1-2 0 0,1 1 0 0,3 1 0 16,0-2 0-16,4 1 0 16,-1-1 0-16,3-1 0 0,4 0 0 15,0-2 0-15,2-1 0 0,2 0 0 0,1-3 0 16,2 0-208-16,-1 1 64 0,0-4 16 0,1 3-224 15,2-4-32-15,-1 1-16 0,1-1 0 0,0-1 144 0,2 1 48 16,-1-3 0-16,2 1 0 0,0-1 208 0,2 0 0 0,0 0 0 16,2 1 0-16,1-3 0 15,2 1 0-15,2 0 0 0,-1 4 0 16,3-2 0-16,0 2 0 0,1 2 0 16,-3 2-144-16,-1 0 144 0,-1 2-128 0,3 4 128 15,2-2-128-15,-1 6 128 0,0-3 0 0,1 2 0 16,-2-1 0-16,0 3 0 15,0 0 0-15,-1 1 0 16,0 1 0-16,-2 0 0 0,0 3 0 16,-1 0 0-16,-2 1 0 0,0 1-288 0,-4-3-32 15,-2-2 0-15,-3 0 0 0,-1-1 192 0,-3 0 128 16,1-2-192-16,-3 1 192 0,0-4 0 0,-2 1 320 0,-1-1-32 16,-2-1-16-16,-1-1 48 0,-2 0 16 0,-2-1 0 0,-4-1 0 15,2 1 0-15,-5-3 0 0,-2 1 0 0,1-1 0 0,-3-1-208 0,0-2-128 16,0 1 128-16,-1-3-128 0,1 0-320 0,-3-3-128 0,3 0-16 0,3 0-16 15,0-2-512-15,4 0-96 0,1 0-32 0,5 0-17952 0</inkml:trace>
  <inkml:trace contextRef="#ctx0" brushRef="#br0" timeOffset="45930.59">29695 14643 17503 0,'-7'0'1552'0,"2"0"-1232"0,0 1-320 16,2 1 0-16,0 0 4752 0,2-2 896 0,0 1 176 0,-3 3 48 0,-1 0-3776 15,-1 4-752-15,-1 1-160 0,-1 2-32 0,2 3-640 0,-1-1-144 0,3 6-32 0,-1 1 0 0,1 0 80 0,0 4 16 16,1 5 0-16,0 0 0 0,1 5-96 0,-2 3-16 0,3 1 0 0,-2 2 0 0,2-2-96 0,1-1-32 0,0 3 0 0,0-6 0 0,3 0-192 16,-1-6 0-16,2-2 0 15,2-2 0-15,1-2 0 0,2-5 0 0,1 1 0 0,2-2 0 0,3-4 0 0,2 0 0 0,3 0 0 0,1-4 0 16,3-2-256-16,-1-6-112 0,1 2-16 0,-2-4 0 15,-1-1 384-15,0-4 0 0,-1 1 0 16,0-2 0-16,-1-4 0 0,0 3 0 16,0-5 0-16,-3 0 0 15,-2 0 128-15,-1-4 112 0,0 0 16 16,-1-3 0-16,-1 1 48 0,-1-4 16 0,-2-2 0 16,1-3 0-16,-2 0-320 0,-1-4 128 0,-1-2-128 15,0 1 0-15,0-1 176 0,-1-1-176 0,0 5 160 16,-1 2-160-16,0 3 0 0,1 3 0 0,-2 5 0 0,1 2 0 0,-2 5 0 15,1 2 192-15,-2 0-16 0,1 4-16 0,-1 3 144 0,0-1 16 16,0 3 16-16,0-1 0 0,0 1-160 0,-1 4-48 16,2-3 0-16,-1 3 0 0,0 2 0 0,0-6 0 0,0 0 0 0,3 19 0 0,-2-10-128 15,0 3 0-15,1 0 144 0,-1 4-144 0,0 1 192 0,-1 2-48 16,1 2 0-16,-1 2 0 0,2 2 16 0,-1 1 0 16,1 0 0-16,1 1 0 0,-1-1-160 15,2-1 0-15,0 1 0 0,1-3 128 0,0 0-128 16,1 0 0-16,-1-1 0 0,1-4 0 0,0 0 0 0,2-2 0 15,-2 0-128-15,1-3 128 16,2-1-560-16,-2-2-32 0,2-1-16 0,1-2 0 16,0-1-112-16,1-3-32 0,0 1 0 15,2-4 0-15,0 0-272 16,0-3-48-16,2-1-16 16,-1-4-18864-1</inkml:trace>
  <inkml:trace contextRef="#ctx0" brushRef="#br0" timeOffset="46621.37">30649 14771 41471 0,'-5'2'3680'0,"2"0"-2944"0,1 1-592 0,2-2-144 0,2-1 640 0,-2 1 80 0,0 3 32 0,-2 2 0 0,4 3-400 0,-4 1-80 0,2 2-16 0,-1 4 0 16,1 2-96-16,-1 3-32 0,0-2 0 0,-1 6 0 0,0-1 320 0,-2 2 48 0,0 0 16 0,-1 1 0 0,2-2-192 0,-2 0-16 0,1-1-16 0,-1-4 0 0,1-3-64 0,1-3-16 16,0-2 0-16,0-1 0 0,1-3-208 0,1-5 176 15,1 0-176-15,-1-1 160 0,1-2 128 0,1-3 32 16,0-1 0-16,1-2 0 0,0-3-64 0,1-1 0 0,-1-2 0 0,2-4 0 15,-1 0-256-15,1-4 128 16,1-2-128-16,1-6 0 0,2 1 0 16,-1 1 0-16,3-1 0 0,-1 0 0 0,1 3-144 0,1 6 16 0,-1-2 0 15,1 4 0-15,0 3 128 0,1 2 0 16,1 3 0-16,-1 0-128 0,2 2 128 16,-1 0 0-16,1 1-144 0,-2 1 144 0,2 2-256 15,-3 1 32-15,0 4 0 0,-1-2 0 0,-3 4 64 0,1 2 16 0,-2 1 0 16,0 3 0-16,-1 3 144 0,0 1 0 0,-1 2 0 15,-2 2 0-15,2-1 192 0,-2 1 0 0,1 1 16 16,-1-1 0-16,-1 1 48 0,2-3 16 0,-2 1 0 0,2-3 0 16,-1-1-144-16,1-2-128 0,-1-1 192 0,1-4-192 0,-1-1 128 15,-1-2-128-15,2-3 0 0,-1 1 0 16,1-4 0-16,-1 0 0 0,-1-3 0 0,2-1 0 0,1-1 0 0,-1-4-224 16,1 0 64-16,0-5 16 0,1-1 144 15,0 0-128-15,1-9 128 0,1 0-128 0,2-5 128 16,1 0 0-16,0-1 0 0,1 2 128 0,1 0-128 0,0 6 0 15,0 1 0-15,0 2 0 0,0 4 0 16,-1 1 0-16,2 0 0 0,-3 5 0 0,0 3 0 16,-2 0-128-16,1 5 0 0,-2-2 0 0,2 5 0 15,-3 1 0-15,2 3 0 0,-2 2 0 0,0 0 128 16,-1 4 128-16,2 4-128 0,0 2 176 0,0 4-176 0,-1 2 192 16,0 3-192-16,1 1 192 0,0 5-192 0,0-3 192 0,1 2-192 15,-1-2 192-15,1 2-192 0,0-3 0 0,0 0 0 16,0-2 128-16,2 1-128 0,1-2 0 15,0-2 0-15,2-1-176 16,-1-3-576-16,1-3-112 0,-1 0-32 0,2-1 0 16,-1-3-64-16,1 0 0 0,2-2-16 0,-1-2-19328 15</inkml:trace>
  <inkml:trace contextRef="#ctx0" brushRef="#br0" timeOffset="47515.21">31652 14701 16575 0,'-1'-5'1472'0,"1"3"-1168"0,1-2-304 0,0 3 0 0,0 0 0 0,1 1-256 0,-1-5 64 0,0-1 0 0,2-1 656 16,0-1 144-16,0 0 32 0,-1 2 0 0,1 0 2336 0,-1 2 480 0,-1 3 80 0,2-3 32 0,-2 6-784 0,0 0-160 0,2 0-16 0,-1 7-16 0,1 0-1488 0,1 6-288 0,1 4-64 0,-1 6-16 15,3 4-240-15,-1 4-48 0,0 8-16 0,1 5 0 0,2 2-208 0,-1 6-32 0,-1 6-16 0,-1 1 0 0,0 2-176 0,-1 3 0 0,-1-2 0 0,-2-2 0 0,-2 0 256 0,-2 0-16 16,-1-3-16-16,-1 0 0 0,0-5-224 0,-2-2 128 0,1-4-128 16,-1-7 0-16,1-3 128 15,1-7-128-15,1-4 0 0,1-3 144 0,1-3 48 16,1-4 16-16,1-5 0 0,-1-2 0 0,1-4-208 0,-1-6 0 0,1 0 0 15,-1-6 0-15,-1-1 0 0,-1-6 0 0,-1 0 0 0,-1-7-160 16,0-1 288-16,-3-10 48 0,0-4 16 16,-2-4 0-16,-1-7 128 0,2-6 16 0,-2-4 16 15,-1-5 0-15,0-5-192 0,-1-4-32 0,3-2-128 0,-1 0 192 16,2-2-64-16,1 5 0 0,-1-1-128 0,2 0 192 0,3 1-192 16,-2 4-160-16,1 4 32 0,3 4 0 15,1 5-112-15,2 4-16 0,3 3 0 0,1 7 0 0,0 4 112 16,3 6 16-16,-3 6 0 0,3 2 0 15,1 5 128-15,0 4 0 0,0 1 0 0,1 3 0 0,-1 4 0 16,-2 2 256-16,2 2-48 0,0 3 0 16,0 2-80-16,1 4 0 0,1 1-128 0,1 3 192 0,2 4-192 0,-1 3 0 15,4 1 0-15,0 6-160 0,1-2 160 0,-1 2-128 16,3 3 128-16,0 0-128 0,0 0 128 16,3 1 0-16,-1-1 0 0,1-3-128 0,1 2 128 15,-2-3 0-15,1 2 0 0,-2-7 0 16,-2 0 0-16,-2-2 176 0,1 1-176 15,-3-2 192-15,0-2-192 0,-2-2 0 0,-2 0 0 16,-1-2-176-16,-1-1 176 0,-3-2 0 0,2 1 0 0,-4-3 0 16,-1 2 192-16,-2-4 32 0,-1 3 0 0,-2-1 0 0,-1-2 192 15,-2 2 32-15,-2 1 16 0,-3-1 0 0,1 1-80 0,-5 0-32 16,-2-1 0-16,-2 1 0 0,-3-2-128 0,-3 1-32 0,-4-1 0 16,-2-1 0-16,1 2-192 0,-5-2 176 0,-2 3-176 15,-2-1 160-15,-1 3-160 0,1 0-224 0,1-2 48 0,4 1 16 31,5-3-800-31,2 0-176 16,4-2-16-16,4-2-16 16,2-1-80-16,3-4-16 15,2 1 0-15,3-4-19056 0</inkml:trace>
  <inkml:trace contextRef="#ctx0" brushRef="#br0" timeOffset="47786.95">32681 15454 58047 0,'-4'7'5168'0,"2"-1"-4144"16,2-1-816-16,1-4-208 0,1 0 240 0,0 3 0 0,-1 1 0 0,0 1 0 0,0 5-240 0,2 0 0 0,-2 0 0 0,-1-1 0 0,1-2 0 0,-1-6 0 0,-1-3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30:49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24894 8946 28559 0,'3'-2'2544'0,"-1"2"-2032"0,1-3-512 0,-2 3 0 0,0 0 544 0,-1-1 16 0,4 0 0 0,-2 1 0 0,2 0 720 15,-1 0 160-15,-3 1 32 0,-2 3 0 0,0 2-448 0,-2 0-64 0,0 1-32 0,-2 2 0 0,1 2-352 0,-2 0-64 0,1-1 0 0,-3 4-16 0,-1-2-192 0,-2 4-48 0,-1 2 0 0,-3 4 0 0,0 0-96 0,-5 4-32 0,-2 5 0 0,-3 0 0 0,-4 6-128 0,-1-2 0 16,0-3 0-16,-1-1 0 0,0 2 0 0,-4-1 0 0,0 4 0 15,0-1 0-15,3-2 0 0,0-1 0 16,0 5 0-16,3-3 0 0,1-2 0 16,4-5 0-16,4-3 0 15,2-3 0-15,1 0-384 0,2-6 0 16,3-2 0-16,0-2-18016 16</inkml:trace>
  <inkml:trace contextRef="#ctx0" brushRef="#br0" timeOffset="455.51">24250 8946 32255 0,'-12'-6'1424'0,"3"1"304"0,2 3-1392 0,3-2-336 0,3 3 0 0,1-1 0 0,0 2 272 0,-2-3-16 16,2-1 0-16,-1 0 0 0,1 2 576 0,1-1 128 16,2 3 0-16,-1 0 16 0,2 5-272 0,0-2-48 15,1 3-16-15,1 3 0 0,1 2-64 0,1 0 0 16,0 4-16-16,1-2 0 0,-2 5-240 0,3-1-32 15,3 3-16-15,2 6 0 0,1 2-80 0,1 1 0 16,1 1-16-16,2 1 0 16,0 0-176-16,1 1 0 0,1-1 0 0,1 0 128 0,-2-5-128 15,1 0 160-15,0 1-160 0,2-3 160 16,-3-4 64-16,2 1 16 0,2 1 0 16,1-2 0-16,-3 0-240 0,1-3 0 15,1 0 0-15,-3-1 0 0,1 2 0 0,-4-2 0 16,1-3 0-16,-4 3 0 0,0-3 0 0,-3 1 0 15,0-1 0-15,-2-1 0 0,-1 4-832 16,-2-2-48-16</inkml:trace>
  <inkml:trace contextRef="#ctx0" brushRef="#br0" timeOffset="1300.14">25862 8882 4607 0,'-1'-6'400'0,"0"1"-400"0,0 1 0 0,1 2 0 15,1-2 2064-15,-1 3 336 0,1-1 64 0,2-3 16 0,-1-4-1680 0,2-1-336 0,1 1-64 0,-1-2-16 0,-1 5 336 0,0 1 64 0,-2 1 16 0,-1 3 0 0,-1 4 592 0,-1 0 112 0,0 1 32 0,-2 1 0 0,2 1 384 0,-2 0 96 0,-1 1 16 0,0 3 0 0,2 1-64 16,-2 1-16-16,2 0 0 0,1 0 0 0,0 3-848 0,2-1-160 0,2 3-48 0,0 0 0 16,2 3-560-16,1-1-112 15,1 2-32-15,0 2 0 0,2 3-32 0,-1 0-16 16,2 1 0-16,-1 2 0 16,0-1-144-16,-1 1 0 0,1-1 0 0,-4 3 0 15,1 0 0-15,-1-1 0 0,-1-6 0 0,-2 0 0 0,-1 1 0 0,0-3 0 16,0-2 0-16,-1 1 0 0,-1-4 0 0,0-1 0 0,1-2 0 15,-1-2 0-15,0 2-256 0,-1-7-16 0,1 3-16 0,0-6-18112 16</inkml:trace>
  <inkml:trace contextRef="#ctx0" brushRef="#br0" timeOffset="1705.87">26447 8659 27647 0,'-3'0'2448'0,"-1"0"-1952"0,1 0-496 0,3 2 0 15,0-1 960-15,0 2 112 16,0-1 16-16,-2 3 0 0,1 0 336 0,-2 3 80 15,3 3 16-15,0 2 0 0,2 2-352 0,0 1-64 0,0 3-16 16,2 1 0-16,-1 2-672 0,0 2-144 16,1-1-16-16,1 5-16 0,-1-4-96 0,-1 5-16 0,2 1 0 15,-2 0 0-15,1 4 16 0,-1 0 0 0,0 1 0 0,-1 2 0 16,2 0-16-16,-2-3 0 16,2 2 0-16,0-4 0 0,0-4-128 0,-1-3 128 15,1 1-128 1,0-3 128-16,-2-3-128 15,2 0 128-15,-2-3-128 16,1 1 128-16,-1-2-128 16,-1-2-192-16,-1 0 32 0,0 0 16 0,-2-3-208 0,-2 0-32 15,-1-1-16-15,-1-3-12160 0,-1 1-2432 0</inkml:trace>
  <inkml:trace contextRef="#ctx0" brushRef="#br0" timeOffset="2057.92">25524 9634 28559 0,'-11'0'2544'16,"3"0"-2032"-16,4 1-512 0,4-2 0 0,2 1 1504 0,-4-2 208 0,0 1 32 0,-2-2 16 0,1 0-272 15,1-2-48-15,5-1-16 0,2 1 0 0,3 0-848 0,3 0-192 0,4 3-16 0,5-3-16 16,4 2 48-16,4 2 16 0,5 1 0 0,6 1 0 15,4 2-32-15,3 2 0 0,2-2 0 0,3 1 0 16,-1 1-64-16,2-3 0 0,3 2-16 0,-1-3 0 16,-2 1-304 15,-1-4 128-31,1 1-128 0,-3 0 0 0,-6-3 128 0,3 1-128 16,4 0 0-16,-1-3 0 0,-6 2 0 0,4-1 0 0,7 1 0 0,-1 0 0 0,-1-1 0 15,-2 3 0-15,-4 0 0 0,-1 1 0 0,-2 2 0 0,-2-1 0 16,0 2 0-16,-2-2 0 0,-2 3-192 0,2-2-112 15,-2 3-16-15,-1-1 0 0,-3-3-400 0,-1 0-96 16,-4 0-16-16,0 0-18048 0</inkml:trace>
  <inkml:trace contextRef="#ctx0" brushRef="#br0" timeOffset="2906.69">27188 8745 35007 0,'-5'-3'3120'0,"1"1"-2496"0,2 2-496 0,2 0-128 0,1-3 896 0,-1 2 176 0,-1-2 16 0,0 0 16 16,1-3-432-16,1-1-96 0,1 1 0 0,2 2-16 0,2 2-432 0,0-2-128 0,2 3 0 0,-1 4 0 0,3 3 144 0,0 2-16 0,1 6-128 0,0 2 192 0,4 5-192 0,-1 1 176 0,1 2-176 0,-1 3 160 15,4 1-32-15,-2 2 0 0,1 4 0 0,0-4 0 16,0 3 64-16,-1-2 0 16,0-1 0-16,-1 0 0 0,-1-3-192 0,0-1 0 0,-2-1 0 15,-1-1 128-15,1-7 160 0,-1-1 32 16,-1-4 0-16,1 2 0 16,-1-4-128-16,0 0 0 0,1-7-16 15,-3 1 0-15,2 0 224 16,-1-4 48-16,2-3 16 0,0-2 0 0,0-2-48 15,-1-3-16-15,3-4 0 0,-2-2 0 16,0-2-64-16,0-4-16 0,0-4 0 0,0-5 0 0,0-4-320 0,-1-6 144 16,0-3-144-16,1-2 0 0,-1-3 0 0,-1 2 0 0,-1-3 0 0,1 3 0 0,-2 3 0 15,1 3 0-15,-2 1 0 0,2 6 0 0,-1 5 0 0,0 7 0 16,1 2 0-16,-1 6 0 0,2 3 0 0,-2 4-144 16,1 2 144-16,-1 0-128 0,1 4-672 15,-2 1-128-15,-1 1-32 0,0 2 0 0,0 1-560 16,-2 3-112-16,0 1-32 0,-1 3-16832 0</inkml:trace>
  <inkml:trace contextRef="#ctx0" brushRef="#br0" timeOffset="3481">27566 9359 35935 0,'-5'0'3200'16,"2"1"-2560"-16,0-1-512 0,3 2-128 0,2-2-736 0,-2 0-160 0,-2 2-48 0,1-2 0 0,-1 3 1648 0,-1 0 320 0,3 2 64 0,0 3 0 0,1-1-416 0,1 3-96 15,0 2 0-15,1 3-16 0,-2 1 112 0,1 4 32 0,-1 2 0 0,1 2 0 0,-1-1-368 0,-1 2-64 0,1-5-16 0,0 1 0 0,-1-3-256 0,0 0 0 0,-1-1 128 0,1-1-128 0,-1-4 0 0,-2-3 0 0,2-1 0 0,-1-5 0 0,1-2-192 0,-2-2-32 0</inkml:trace>
  <inkml:trace contextRef="#ctx0" brushRef="#br0" timeOffset="5297.1">29144 8552 16575 0,'0'0'1472'0,"2"-3"-1168"0,-2 3-304 0,1 0 0 0,0 0 720 0,0 0 96 0,0 0 16 0,2 3 0 0,2-3 672 0,-1 1 144 0,1 4 16 16,-1 0 16-16,1 1-272 0,-2 3-48 0,1 1-16 0,-2 4 0 0,2 0 448 0,-2 3 96 0,2 4 16 0,1 4 0 0,-1 3-816 0,1 5-176 0,1 3-16 0,1 3-16 0,-1 1-592 0,1 0-112 0,-1 4-32 0,-3-3 0 0,1-1-144 15,-1 1 0-15,-1 1 0 0,-1-5 128 16,1 0-128-16,-1-3 128 0,0 0-128 0,-1-3 128 0,0 0 96 0,0 0 16 16,0-4 0-16,0 1 0 0,0-4-240 0,0 0 0 15,-1-2 0-15,0-1 0 0,1-2 0 0,-3-3 0 16,2 0 0-16,-2-3 0 0,1 2-288 15,-1-4 0-15,0 0 0 0,-1-3-18144 0</inkml:trace>
  <inkml:trace contextRef="#ctx0" brushRef="#br0" timeOffset="6105.34">30232 8575 27647 0,'-6'0'2448'0,"1"0"-1952"0,4 0-496 0,0 0 0 0,1 1 976 0,0-1 112 0,-3 0 0 0,0 2 16 0,-2-2 736 0,1 2 144 0,0-2 16 0,3 1 16 0,2 2-1120 0,2-1-240 0,0 0-32 15,4 1-16-15,1-2-160 0,2 1-16 0,4 1-16 0,1-1 0 0,3-1 160 0,1-1 48 0,1 2 0 0,1-2 0 0,0-2-160 0,2 2-16 0,2-1-16 0,0-1 0 0,0 2-224 0,4 0-32 0,-2-2-16 0,2 1 0 0,-1-1-160 0,2 1 0 0,1 1 0 0,1 0 0 0,-1 0 0 0,0 0 0 0,-2 3 0 0,0 0 0 16,-6 2 0-16,-1-1 0 0,-2 2 0 0,-2 2 0 16,-2-2 0-16,-3 1 0 0,0 3 0 0,-5 1 0 15,1 0 0-15,-4 1 0 0,-3 1 0 0,-2 2 0 16,-1-3 0-16,-4 4 0 0,-2 2 0 16,-2-1 0-16,-3 5-144 0,-3-2 144 0,-2 4-192 0,-6 2 192 15,-1 1-224-15,-4 1 64 0,0 1 16 0,-2-1 0 16,-2 1 144-16,-1 3 0 0,-3 4-144 0,-1-2 144 0,2 1-256 15,3-4 32-15,5-3 0 0,3-2 0 0,3-1 224 0,3-3 0 16,3-2 0-16,4-3 0 0,1-3 0 16,4-2 0-16,1-2 0 0,2 0 0 0,1-4 0 0,2 2 0 15,1-2 0-15,0 0 0 0,3 1 0 16,1-3 192-16,1 2-64 0,3-1-128 16,1 1 320-16,1 2-64 15,4-2 0-15,2 0 0 0,3-1 224 0,1 1 32 0,3-1 16 16,2-1 0-16,4 1-224 0,2 0-48 0,5 2-16 0,2 1 0 15,1-2-240-15,-1 0 0 0,-2 0 128 0,-1 0-128 0,-3-1 0 0,2 0 0 16,1 2 0-16,-2-3 0 0,0 4-128 0,-1-2 128 16,-2 4-192-16,-1-3 192 15,-3 3-1168-15,-5-2-128 0,-2 0-32 16,-3-4-19024-16</inkml:trace>
  <inkml:trace contextRef="#ctx0" brushRef="#br0" timeOffset="30375.33">29242 7961 911 0,'-4'0'0'0,"2"0"0"0,-1 0 0 0,1 0 0 0,1 0 992 0,-1 0 112 0,0 0 32 0,-1 0 0 0,-2 0-1136 0,-1 0-208 0,0-3-48 0,-1 2-16 0,1 0 272 0,1-3 0 0,1 1-128 16,0-1 128-16,2-3 0 0,-1 1 0 0,2 1 0 0,0-1 0 0,1 0 0 0,-2-3-144 0,2 3 144 0,-1 0 0 0,1 1 0 0,-1 0 0 0,0 0 0 0,-2 1 0 16,2 1 1168-16,0-1 368 0,0 0 64 0,-2 2 48 15,2-1-240-15,0-1-64 0,-2 2 0 0,2-3 32 16,1 1-432-16,-1 2-96 0,1-2-16 0,0 2 48 15,0-3 16-15,1 1 0 0,-1 2 0 0,0-5 16 16,-1 4 96-16,2-2 16 0,0 0 0 0,0 2 32 16,1-2 256-16,0 0 48 0,-1 0 16 0,2 1 32 15,-1 0 128-15,0-4 0 0,1 1 16 0,1 0 32 16,1 0-608-16,0-1-112 16,2 2-32-16,-1-2 48 0,3-1-592 0,-1 1-112 15,0-1-32-15,0 2 32 16,-1-2 80-16,0 3 32 0,0 0 0 15,-1 0 32-15,-1-1 32 0,-2 2 0 16,1 3 0-16,-1-3 32 0,-2 1-176 0,-2 2-16 16,1 2-16-16,-3-3 32 0,1 6-16 0,-3-3 0 15,0 1 0-15,-1 1 48 0,-2 1-96 0,2 2-16 0,-1-3 0 0,-1 2 0 16,2-3-128-16,1 3 0 0,1-1 0 16,1 0 128-16,0-2-128 0,2 1 0 0,0 1 0 0,1-3 128 15,0 2-128-15,1-1 128 0,0-1-128 0,0 0 128 0,2 2-128 0,-1-2 0 0,1 0 0 0,-1 2 0 16,0-2 144-16,0 1-144 0,-1 0 160 0,2 2-160 0,-2-1 320 0,0 0-16 15,0 1-16-15,-1 1 0 0,0-1-64 16,0 2-16-16,0-1 0 0,0 1 0 16,-1 0-32-16,1 1-16 0,0 0 0 0,-1-1 0 0,1 3-160 15,-1-1 0-15,1 2 144 0,0-2-144 0,0 2 176 0,0-2-48 0,0 3 0 16,0-2 0-16,0 1-128 0,0-1 0 0,1 2 0 0,-1-3 128 16,1 2-128-16,-1-1 160 0,0 2-160 15,1 0 160-15,-1-1 32 0,0 1 0 0,0 0 0 16,0 2 0-16,0-1-64 15,-1 0-128-15,1 2 192 16,-1-1-64-16,2 3 64 0,-1-3 16 16,0 4 0-16,1-5 0 0,2 3-208 0,-1-2 176 15,1 2-176-15,1-2 160 0,-1 0-160 0,1 0 160 0,0-1-160 0,-1 1 160 0,2 0-160 16,-2 0 128-16,-1 3-128 0,1-3 128 0,-2 4 0 0,-1-3-128 16,1-1 192-16,-2 3-64 0,1-2 96 0,-1 2 16 15,0-4 0-15,1 3 0 0,-2 1-240 0,0 0 144 16,-1-1-144-16,1 3 128 0,1-4-128 15,-1 2 0-15,0 1 0 16,1-2 0-16,-1 0 0 0,2 4 0 0,-1-3 0 0,0-1 0 16,1 3 224-16,-1-3-32 0,1 2-16 0,-2 1 0 0,2-3 64 0,0 1 16 0,-1 0 0 15,1-1 0-15,0 0-128 0,0 0-128 16,1 1 176-16,1 1-176 0,0-4 256 0,-1 4-48 16,2-2-16-16,1 1 0 15,-1-4-192-15,0 0 0 16,1 0 0-16,-1-2 0 0,1 3 0 15,0-1 0-15,-1 3 0 0,0-2 0 0,1 0 0 16,-1 0 0-16,1 0 0 0,0 1 0 0,-1 0 0 0,1-2 0 16,-1 2 0-16,-2-1 0 15,0-1 0-15,0 2 0 0,-1 1 128 0,0 0-128 16,0 1 320-16,-1-2 0 0,0 4 16 16,0-1 0-16,-2 0-336 0,2 1 0 0,-2 0 0 15,1 1 0-15,1 1 0 0,-3 1 0 0,1-2 0 16,1 1 0-16,0 1 0 0,-1-1 0 0,1-1 0 0,0-2 0 0,1 0 0 0,0 0 0 0,1-2 0 15,0 1 128-15,0-2-128 0,0 2 0 0,0-4 0 0,0 2 0 0,0-1 128 0,0 1 16 16,-1 0 0-16,1-2 0 0,-2 3-16 0,1 1 0 0,0-3 0 0,1 2 0 16,-3 2-128-16,2 1 0 0,0-1 0 0,0 0 0 15,1-3 0-15,-1 3 0 0,1 0 0 0,0 1 0 0,0 2 0 16,0-2 0-16,1 0 0 0,-1-1 0 16,1 2 0-16,0-2 0 0,0-1 0 0,-1-1 0 0,0 0 0 0,0 0 0 0,-1 0 0 0,0 1 0 15,1-1 0-15,-2 1 0 0,0 1 0 0,-1-3 0 16,0 2 0-16,1-1 0 0,-1 1 0 0,1-2 0 15,-1 2 0-15,1-1 0 16,-1-2 0-16,1 2 0 0,1-2 0 16,-2 0 0-16,2 0 0 0,0-3 0 15,-1 3 0-15,1-4 240 0,1 1-64 0,0-2-16 0,0 2-160 16,-1 0 0-16,1-1 0 0,0-2 0 0,0 2 0 0,-1 0 0 0,-1-1 0 16,2 1 0-16,0 1 0 0,-1-2 0 15,0 1 0-15,0-1 0 0,1 2 0 0,-2 0 0 0,1-1 0 16,0 1 0-16,0 2 0 0,0-4 0 0,-1 3 0 15,1-1 0-15,1 0 0 0,-1-1 0 0,1 1 0 16,0 2 0-16,1-4 0 0,-1 2 0 0,1-3 0 0,-1 1 0 0,3-1 0 0,-2-1 0 16,0 0-128-16,0-2 128 0,1 0 0 0,-1-1 0 15,0 1 0-15,0-3 0 0,2 1-128 0,-3-2 128 0,1-2 0 16,0 1 0-16,-1-2 0 0,2-1 0 0,-2 5 0 16,0 0 0-16,2-20 0 0,-2 12 0 0,0-1 0 0,0-1 128 15,0 0-128-15,-1 2 0 0,1-2 0 16,-1 0 128-16,1 1-128 0,-2 0 0 0,2 1 0 0,-1 0 0 15,0 1 0-15,0 0 0 0,1-2 0 16,-2 0 0-16,1-1 0 0,1 0 0 0,0-1 0 16,0 0 0-16,0-1 0 0,0-2 0 0,1-2 0 15,-1-1 0-15,0-4 0 0,0 1 0 0,2-5 0 0,-1 1 0 16,0-2 0-16,-1 1 0 0,0 0 0 16,0-1 0-16,-1 1 0 0,0 2 0 0,-2 1 0 15,1-1 0-15,0 6 0 0,0 0 0 0,0 1 0 16,-1 1 0-16,1 1 0 0,0-1 0 15,0 2 0-15,2-3 0 0,-1 2 0 16,-1-2 0-16,2 1 0 0,0-1 0 0,0 1 0 0,0-2 0 16,0 1 0-16,0-1 0 0,0-1 0 0,0-1 0 15,0 0 0-15,2 0 0 0,-1-3 0 0,0-1 0 0,0 0 0 16,1 0 0-16,0-3-128 0,1 1 128 0,-1-2 0 16,0 4 0-16,-2-1 0 0,2 2 0 0,-4 0 0 15,2 1 0-15,-1 1 0 0,0 0 0 0,0 3 0 0,-2-1 0 0,2 2 0 16,0 1 0-16,0-1 0 0,1 0 0 0,-2 0 0 0,2 3 0 15,0-5 0-15,2 2 0 0,-1 1 0 16,1 0 0-16,2-3 0 16,0 1 0-16,1-2-144 0,-2 1 144 0,5-5 0 15,-3 5 0-15,2-2-224 0,-2 1 64 0,0 2 16 0,0 1 0 16,-1 1 144-16,-2 2-208 0,1 0 80 16,-3 1 128-16,0 1-128 0,0 0 128 0,-2-1 0 0,0 1 0 15,-1 0-160-15,1 1 160 0,-2 0-208 0,1 1 80 0,-1-3 128 0,-1 2 0 16,1-1-144-16,0-1 144 0,2 1 0 0,-2-4-144 0,3 3 144 0,0-2 0 15,1 0-144-15,0 1 144 16,2-2 0-16,0 1-144 0,0 0 144 0,2 0 0 16,-2 2 0-16,2 0 0 0,1 1 0 0,-3 0 0 0,2 0 0 15,-1 1-128-15,0 0 128 0,-2 2 0 16,2-2 0-16,-2 2 0 0,0-2 0 16,1 3 0-16,-2 1 0 0,0-3 128 0,0 3-128 0,-2 0 0 0,0 0 0 0,1-1 0 15,-2-1 0-15,2 0 0 0,-1 1 0 0,0-2 0 16,0 2 0-16,-1-2 0 0,1 1 0 0,-1-2 0 15,1 2-208-15,-1-2 32 0,2 3 16 0,0-3 0 16,0 4-32-16,-1-3-16 0,1 2 0 0,0-1 0 0,1 3 208 16,0-1 0-16,0 0 0 0,1-1 0 15,-1 0 0-15,0 1 0 0,1 1 0 0,1 2 0 0,-1-5 0 16,-1 2 0-16,2 0 0 0,0 0 0 0,-1-2 0 16,1 2 0-16,0-3 0 0,0 2 0 0,1-2 0 15,-1 1 0-15,-1-1 0 0,1 0 0 0,0 1 0 16,-2-1 0-16,1 0 0 0,-1 1 0 0,0-1 0 0,0 2 0 15,-1-2 0-15,1 0 0 0,-1-1 0 16,-2 3 0-16,1-2 0 0,-1 2 0 0,1 1 0 0,-1-3 0 16,1 2 0-16,-2-1 0 0,2 1 0 0,-1-1 0 15,0 1 0-15,0-2 0 0,1 2 0 0,-1 1 0 16,2-3-160-16,0 3 160 0,-1-2-256 16,2 2 0-16,0 0 16 0,2-3 0 0,-1 3 240 15,1-1-176-15,1 1 176 0,1-3-160 0,-2 3 160 0,2 0 0 0,1-2 0 0,0 2 0 16,-2 1 0-16,1-1 0 0,0-2 0 15,-2 5 0-15,1-3 0 0,-2 2 0 16,-1 0 0-16,0 0 0 0,0 1-144 0,-1-1 144 16,-1 2-160-16,0 0 160 15,-2-1-448-15,1 1 0 0,-2 1 0 0,0-3 0 0,0 4-128 16,-1-1-32-16,-2 1 0 0,2 0 0 16,-1 0-352-16,0 1-64 0,1 1 0 0,1 4-19120 15</inkml:trace>
  <inkml:trace contextRef="#ctx0" brushRef="#br0" timeOffset="72533.6">12851 12883 38703 0,'2'0'3440'0,"-1"0"-2752"16,0 0-560-16,0 0-128 0,1 0 0 0,-2-1 0 0,2 0 0 0,1 1 128 0,-1-4-1552 0,-1 2-320 16,-1-3-64-16,-2 1-16 0,-2 2-320 0,-2-2-64 0,-1 0-16 0,-2 2 0 15,-1 1 2704-15,0-3 544 0,-1 3 96 0,0-1 32 0,1-1 832 0,0 1 160 0,1-3 32 0,1 4 16 16,2-2-1072-16,2 1-224 0,0-1-32 0,3 0-16 0,0 1-528 0,1 0-96 15,0 1-32-15,1 0 0 16,0-3-192-16,0 3 176 0,2-1-176 0,-1 0 160 0,2 2-352 0,1 0-80 16,0 0-16-16,1 0 0 0,3 0-272 0,1 0-48 15,2 0-16-15,2-1 0 0,2 0 624 0,1 1 0 0,2-3 0 16,0 1 0-16,0 2 400 0,-1-4 0 16,0 2 0-16,-3 2 0 0,-3 0-208 15,-3 0-64-15,-3-3 0 0,-4 1 0 16,-1 2-128-16,-4 0 0 0,-2-1 0 15,-4-3 128-15,-2 3 176 0,-3 1 16 0,-3 0 16 0,-3-3 0 0,1 3-64 16,-2-1-16-16,-2 0 0 0,0 1 0 0,1 0 16 0,-1 1 0 0,2-1 0 16,1 0 0-16,3 0-32 0,2 4-16 0,2-2 0 0,2 2 0 15,2 1-224-15,2-2 144 0,0 2-144 16,2 0 128-16,3 0-128 0,-1 0 0 0,1-2 0 0,2 0 0 16,0 0 0-16,1-1 0 15,0-2 0-15,1 0 0 16,-1 2-224-16,0-1 80 0,0 1 16 15,1-2 0-15,-2 0 128 0,0 0 0 0,0 0 0 16,0 0 0-16,0 0 0 0,0 0 0 0,0 0 0 16,0 0 0-16,23 3 0 0,-14-2 0 0,3 1 0 0,4 0 0 0,0-1 0 0,3 3 0 15,2-3 0-15,0 3 0 0,2-2-224 0,1 2-16 0,-2 1 0 0,-2-2 0 0,-2 2-16 0,-4 0-16 16,-3 0 0-16,-3 0 0 0,-5 0 80 0,-3-1 32 0,-3 1 0 16,-6 0 0-16,-2 0 160 0,-4 0 224 0,-5 0-48 15,-3-3-16-15,-3 2 128 0,-1-4 32 0,-1 2 0 16,2-2 0-16,5-1 160 0,3 0 32 0,0-3 16 15,7-1 0-15,4 0-240 0,3-1-48 0,3-1-16 16,2 0 0-16,3 4-224 0,1-2 0 0,4 2 0 0,-1 2 0 16,3 1-416-16,0 0 32 0,2 2 0 0,0 2 0 0,2 1 112 15,3-4 16-15,-1 2 16 0,0-1 0 16,1-2 240-16,-4 2 0 0,2 1 0 0,-2-1 0 16,-2 0 0-16,0 0 0 0,-4 0 0 0,1-1 0 15,-2 0 0-15,-1 2 0 0,2-3-128 0,-3 0 128 0,0 0 0 0,0 0 0 16,1 0 192-16,-1-5-192 0,-1 3 224 0,-1-1-64 15,1 0-16-15,0 1 0 16,-2-1-144-16,-2 1 0 0,0-1 0 0,-2 2 0 0,-2 1 0 16,-3-2 0-16,-3 0 0 15,-3 1 0-15,-4 1-192 0,-4 1 192 16,-3 3-160-16,-3-3 160 0,-2 4 0 16,-4 0-144-16,1 1 144 0,0-3 0 15,1 1 192-15,5-2 112 0,1 1 16 0,6-3 16 0,1 0 96 0,6-4 16 16,2 3 0-16,3-2 0 0,1 1-128 0,2 0-32 0,0-2 0 15,2 2 0-15,0-1-96 0,1 1-32 0,1 0 0 0,0-1 0 16,0 2-160-16,0 1 0 0,0 0 144 0,0 1-144 0,0 1 0 16,-1 1 0-16,0-1 0 0,-1 1 0 0,1 3 0 0,1-2-256 15,1 0 64-15,-2 1 0 0,1 0-128 0,0-4-48 0,1 3 0 16,1-2 0-16,0 2 48 0,3-4 0 0,1 1 0 0,2 0 0 31,2 1-128-31,1 0 0 16,5-2-16-16,2 0-18640 0</inkml:trace>
  <inkml:trace contextRef="#ctx0" brushRef="#br0" timeOffset="73572.98">16881 12807 26719 0,'4'-3'2368'0,"-1"1"-1888"0,-1 2-480 0,-1 0 0 0,1-3 1312 0,0 3 160 0,2-1 48 0,1-1 0 0,2-3-1088 16,-1 0-224-16,-1 1-32 0,-2 0-16 0,-2-1-160 0,-4 2 0 0,0 0 0 0,-3 0 0 0,-3 1 768 0,-3-1 128 0,-3 0 32 0,-5 3 0 16,-1 0 0-16,-3-2 0 0,-3 0 0 0,-1 2 0 15,-4 2-544-15,-2-2-128 0,1-2 0 0,-1 1-16 16,4 1-240-16,0-1 0 47,3 1 128-47,1 0-128 0,5-3 0 0,5 3 144 0,2 3-144 0,3-6 128 0,2 2 128 0,3 0 0 0,1-3 16 0,4 3 0 15,0 1-64-15,2-1-16 0,1-2 0 0,2 3 0 0,2 0-48 0,3 3-16 0,2-3 0 0,1 0 0 0,3 0-272 0,0-3-64 16,2 3-16-16,1-1 0 0,-1 1-16 0,-1 0 0 16,-1 1 0-16,-2 2 0 0,1-1 96 0,-4 2 16 15,0-2 0-15,-3 1 0 0,2-3 128 16,-3 1 0-16,2 4 0 0,-2 1 0 0,-1-1 0 16,0-1 0-16,-3 1 0 0,-1 0 0 0,-1-1 0 0,-2-2 0 15,-1 3 0-15,-3-1 128 0,0 2-128 0,-4-1 0 16,-1-1 0-16,-4-1 128 0,-1 3-128 0,-5-1 128 15,-2 2-128-15,-2-3 128 0,0 1 48 16,2 0 16-16,-1-2 0 0,-2 1 0 0,-4-2-16 16,0 2 0-16,0-2 0 0,3 1 0 0,2-2-176 0,3 0 160 0,3-1-160 15,3-1 160-15,5 0-160 0,3 1 0 16,5-3 144-16,3 2-144 0,1 0 224 0,4-2-32 0,4 1 0 16,2-2 0-16,4 2-16 0,2 2-16 0,4-2 0 15,1 2 0-15,0 0-160 0,2 2-256 0,1 0 64 0,1 2 16 16,0 1 16-16,-2 1 0 0,1 0 0 0,-4-1 0 15,0 0 160-15,-2-1-192 0,-2 1 192 16,-2-2-192-16,0 2 192 0,-2-3 0 0,-2 1 0 16,-1-1 0-16,-2 2 0 0,-3-2 0 0,0 3 0 15,-2-5 0-15,-1 2 0 0,-1-2 0 0,-1 3 0 0,-3-3 0 16,1 0 128-16,-4 0-128 0,-2 0 128 16,-3 1-128-16,1 0 0 0,-5 0 128 0,-3 2-128 0,-3-3 0 15,-3 1 128-15,-2 3-128 0,0-4 128 0,0 2-128 16,3 2 144-16,1-4-144 0,1 1 192 0,1-1-192 15,3 1 256-15,4-2-64 0,4 0-16 0,5-3 0 0,4 2 80 0,3-3 0 16,5-1 16-16,7-3 0 0,7 0 112 16,6 1 32-16,6 0 0 0,3 2 0 0,6 2-416 15,5 2 0-15,7-2-144 0,-2 0 144 0,-1 2-352 0,-5-2 32 16,-3 3 16-16,-8 0 0 0,-4 1 304 16,-7 0-192-16,-5 0 192 0,-8 2-160 0,-3 1 160 15,-7-2 0-15,-3 0 0 0,-6 3 0 0,-3-2 0 16,-6 2 0-16,-8 1 0 0,-6-3 0 0,-5 2 272 0,-6 1 96 15,-4-1 16-15,-3-2 0 0,-3 0-240 0,3-4-144 16,2-1 192-16,3-4-14016 16,5 0-2784-16</inkml:trace>
  <inkml:trace contextRef="#ctx0" brushRef="#br0" timeOffset="93841.74">12359 16655 8287 0,'-5'-1'736'0,"2"1"-592"0,0-3-144 0,2 2 0 0,1 1-288 0,-3-1-96 0,0 0 0 0,-5-2-16 0,-2 1-304 0,-1-2-64 0,0 3-16 0,1 0 0 0,2 1 2768 0,-2 0 576 0,2 0 96 0,1 0 32 0,1 0 416 0,1 0 96 0,0 1 0 16,0 3 16-16,0-3-1568 0,-1 0-320 0,-2 3-64 0,1-2-16 15,0 4-640-15,-3 1-128 0,1 1-32 0,-1-3 0 16,-1 1 352-16,0 0 64 0,0 1 16 16,0-4 0-16,-1 0 208 0,1 1 64 0,3-2 0 0,-2 2 0 15,2-3-640-15,-2 0-128 16,2 2-32-16,-1-2 0 0,3 0-352 0,0-1 0 16,1 4 0-16,1-4 0 0,2 5 272 15,0-5-16-15,1 0 0 0,1 0 0 0,0 1-32 0,0 2-16 0,1-1 0 16,1-1 0-16,1 0-208 0,0 3 144 0,2-1-144 0,1 0 128 15,1 0 0-15,3-1-128 0,1-2 192 16,4 2-64-16,3-2 224 0,1 0 32 0,4-2 16 0,0 0 0 16,2-2-208-16,2 0-64 0,4 3 0 0,0-4 0 15,0 2-128-15,-3-1 160 16,1-1-160-16,-2 1 160 0,-1 3-160 0,-1 0 0 16,-2-3 0-16,-1 0 0 0,2 3 0 0,-2 1 0 15,2 1 0-15,-2-1 0 0,0-2 224 0,-1-2-32 0,-2 3-16 0,-2 1 0 16,-1 0-176-16,-1 0 192 0,-3 4-192 0,-2-4 192 0,0 3-192 0,-3 0 0 15,0-3 144-15,-1 0-144 0,-1 5 128 0,-2-2-128 16,1 2 160-16,-1 0-160 16,-2 0-176-16,-1 0-128 0,0 0-16 0,-3-2-16 15,1-2-544-15,-1 1-96 0,0 0-32 0,-1-2-17872 0</inkml:trace>
  <inkml:trace contextRef="#ctx0" brushRef="#br0" timeOffset="94793.21">16084 16712 26719 0,'-4'4'2368'0,"0"-1"-1888"0,2 0-480 0,1-2 0 0,1-1 1920 0,-2 1 304 0,0 2 48 0,-2 1 16 0,1 0-1936 0,0 0-352 0,2 1-128 0,1-5 0 0,1 0-944 0,2 0-176 0,-1-2-32 0,2 0-16 0,1 6 2000 15,1-4 416-15,1 0 80 0,2 0 16 0,2 3 128 0,3 0 16 16,3-1 16-16,4 1 0 0,4 1-736 0,2-2-128 15,3 1-48-15,3-2 0 0,5 3-320 0,2-3-144 63,2 2 128-63,1-3-128 0,3 0 128 0,1 0-128 0,0 0 0 0,-3 0 128 16,2-3-128-16,-5 3 160 0,-1 0-160 0,-3-2 160 0,0 2-160 0,-4-5 128 0,-2 3-128 0,-2-1 128 0,-5 2-128 0,-1-1 0 0,-5 2 0 0,-4 0 0 15,-3 2-384-15,-4-1-64 0,-3-2-16 0,-3 2-17616 16</inkml:trace>
  <inkml:trace contextRef="#ctx0" brushRef="#br0" timeOffset="95579.82">19132 16718 11967 0,'-1'-1'1072'0,"-2"0"-864"16,1 1-208-16,1-3 0 0,-1 3 1872 0,0 0 336 0,-2-1 64 0,-1-3 16 0,-1 1-1584 0,-3-1-304 0,2 1-64 0,-1-2-16 0,1 3-576 0,0-1-128 0,-1 2-32 0,0-2 0 0,-1 1 416 0,0 2-160 0,-1-2 160 0,2 1 0 0,0 2 256 15,2 1 144-15,1-2 48 0,1 2 0 0,3 1 720 0,0-3 160 16,1 3 16-16,0-2 16 0,0 1 304 0,1-2 48 15,2 0 16-15,-2 0 0 0,3 2-672 0,1-2-128 16,1 0-32-16,4 1 0 0,1 1 64 0,2-2 0 16,6 7 0-16,2-7 0 0,4-3-256 15,2 1-32-15,6 0-16 0,2 0 0 16,1 1-320-16,1-1-64 0,4 2-16 16,-2-2 0-16,0-1 0 0,0 0-16 0,2 0 0 15,-3 0 0-15,1 0-240 0,-5-2 144 0,0 4-144 0,-3-4 128 0,-2 1-128 16,-3 2 0-16,0-1 144 0,-2 1-144 0,-3-1 0 0,-2 1 0 0,0 1 0 0,-4-3 0 15,0 3 0-15,-4-4-256 0,-1 0 64 0,-3 2 0 32,-2 0-720-32,0-1-160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33:04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7308 7402 41471 0,'-6'2'3680'0,"1"-2"-2944"16,4 1-592-16,-1 1-144 0,2-1 0 0,0 1 0 0,-2 1 0 0,-3 3 0 0,-1 1 0 0,-2 3 0 0,2 1 0 0,-1 3 0 0,1-3-320 0,-3 4 16 0,-1 5 0 15,-2 2 0-15,-3 3-176 0,-2 4-32 0,-3 6-16 0,-7 7 0 0,-8 9 528 0,-6 2 0 0,-3 3 0 0,-2-1 144 0,-1-3 416 0,-3 0 80 0,1 4 0 16,2-6 16-16,4 0-96 0,6-3-32 16,6-5 0-16,6-4 0 0,8-4-272 0,4-8-64 15,5-4-16-15,3-5 0 0,3 1-176 16,1-5-272-16,4-4 64 0,0-1 16 15,2-4-1232-15,1-1-240 0</inkml:trace>
  <inkml:trace contextRef="#ctx0" brushRef="#br0" timeOffset="347.65">7413 7257 24879 0,'-2'-9'2208'0,"-2"2"-1760"0,1 3-448 0,2 3 0 0,1 1 2688 0,-1-3 448 16,-1-1 80-16,-2-3 32 0,-1-3-1840 0,1 3-352 16,-1-2-80-16,0 7-16 0,0-1-384 0,2 6-96 15,-1-1-16-15,-1 7 0 0,0 0-272 0,0 6-48 16,0 1-16-16,-1 1 0 0,0 1-128 0,-2 3 0 16,0 3 0-16,-1 1 0 0,0-2 192 0,-2 3-64 15,0 5 0-15,-1 4 0 0,-1 1 32 0,0 3 0 16,2 3 0-16,2 5 0 0,0 6-160 15,6-1 0-15,1 0 0 0,4-2 0 0,1-7 0 0,4-1 0 16,1-1 128-16,2-3-128 0,1-3 0 0,3-3 128 0,2 1-128 16,-1-1 128-16,-2-2-128 0,0-3 0 15,-1 1 0-15,-1 0 128 0,-2-4-128 0,-2-1 0 0,-1-2 0 16,1-4 0-16,-4 1 0 0,1-5 0 0,0 0 0 16,-2-2 0-16,1-1-272 0,-1-5-96 0,1 0-16 15,-2-5-18656-15</inkml:trace>
  <inkml:trace contextRef="#ctx0" brushRef="#br0" timeOffset="654.44">6876 8055 43311 0,'-11'-2'1920'0,"3"-1"384"0,0 0-1840 0,3 2-464 0,3-3 0 0,1 3 0 31,1 1-784-31,-3-5-256 0,1 0-48 0,-2-1-16 0,1 0 1104 0,3 0 0 0,2 1 128 0,0 0 0 16,3 3 64-16,1 1 16 0,4-1 0 0,1 0 0 0,3 1 128 0,2 1 32 15,3 0 0-15,2 0 0 0,0 0-112 0,0 0-32 16,0 1 0-16,2-1 0 16,4 2-96-16,3 0-128 0,0-1 176 0,-2-1-176 15,1 2 0 1,-3-2 0-1,-2 0 0-15,1 0 0 0,0 0-592 0,-3 0-80 0,1 1-16 16,0-2-17696-16</inkml:trace>
  <inkml:trace contextRef="#ctx0" brushRef="#br0" timeOffset="1068.44">8574 7301 29487 0,'0'-8'1296'0,"-1"3"288"0,0 2-1264 0,0 0-320 0,1 1 0 0,0 2 0 0,0 2 448 0,-2-2 48 0,1 0 0 0,0 1 0 16,-2 1 336-16,2 3 80 0,-1 2 16 0,0 0 0 0,2 3 320 0,2 1 64 0,1 0 16 0,2 1 0 0,1 2-496 0,1 2-80 0,1 0-32 0,1 3 0 0,2 3-400 0,-1 5-96 0,1 3-16 0,0 3 0 0,-2 6-208 0,-2 1 0 0,0 5 0 16,-4 1 0-16,0 6 0 0,-5-2 0 0,-1 1 0 0,-2-4 0 0,-1 1 0 0,-2-6 0 0,-2 2 0 15,2-9 0-15,0-7 0 0,2 0 0 0,-1 1 0 0,0-3 0 0,3-2 0 0,2-5-160 16,1-3 160-16,2-5-128 0,4-2-592 0,0-6-112 0</inkml:trace>
  <inkml:trace contextRef="#ctx0" brushRef="#br0" timeOffset="1408.78">9131 7165 9215 0,'-14'13'816'0,"2"-3"-656"0,-1-4-160 0,5 0 0 0,4-1 8000 0,2-1 1552 0,-1 3 320 0,-2 1 64 16,-4 8-7632-16,0 3-1536 0,0 7-320 0,1-2-48 16,4 3-400-16,0-1 0 0,1 3 0 0,1 1 0 15,1 0 0-15,-2 4 0 0,2 0 0 0,-3 1 0 16,2 1 0-16,-2 1 0 0,0 1 0 0,2-1 0 0,-2 0 0 0,3 0 0 47,1 0 0-47,0-3 0 0,1-6 0 0,2 2 0 0,0-2 0 0,2 0 0 0,3 0 0 0,0-3 0 15,2 2 0-15,-1-7 0 0,1 0-192 0,0-2 192 0,2 3-192 0,2-2 192 16,-1-2-880-16,-2-2-48 0,-1-3-16 16,-1-1-12064-16,-3-3-2416 0</inkml:trace>
  <inkml:trace contextRef="#ctx0" brushRef="#br0" timeOffset="1787.16">8214 8364 28559 0,'-2'6'2544'0,"-1"-4"-2032"15,1 2-512-15,2-4 0 0,1 0 4320 0,3 0 768 0,2-4 160 0,5 2 16 16,8-4-4448-16,8-4-816 0,11-1-320 0,9-2 0 16,5-2 32-16,6 2 0 0,3 2 0 0,0-3 0 15,-1 6 48-15,0 1 16 0,-2 1 0 0,-3 1 0 16,2 1 224-16,-2 2-144 0,-6 0 144 0,-2 0-128 0,-4 4 128 16,-2 0 0-16,-5-1 0 0,-3 2 0 15,-4-1 0-15,-1 3 0 0,1-2 0 0,-3 0 0 0,2 2 0 16,-3-1-128-16,0 0 128 0,-4 1-128 15,-3-3-384-15,-1 1-80 16,-2 0-16-16,-1 0-18416 16</inkml:trace>
  <inkml:trace contextRef="#ctx0" brushRef="#br0" timeOffset="2108.85">10298 7377 20271 0,'-5'10'1792'0,"-1"-6"-1424"0,0 0-368 15,1 3 0-15,2-1 6048 0,3-1 1136 0,0 3 240 0,0 6 32 0,2 8-5584 0,0 10-1104 0,5 8-240 0,3 2-32 16,1 4-496-16,3 2 0 0,0-2 0 0,0 0 0 16,-2-1 0-16,-3-3 0 0,0 2 0 0,-1-2-160 15,-3 1-96-15,-3-1 0 0,-1 0-16 0,-1-4 0 16,-2 4 112-16,-1-4 32 0,-2-1 0 0,2-4 0 16,-2-3-64-16,0-6 0 0,2-3 0 0,1-3 0 15,1-3-448-15,-1-9-112 0,4 0-16 0,-1-6-19120 16</inkml:trace>
  <inkml:trace contextRef="#ctx0" brushRef="#br0" timeOffset="2761.59">10305 7367 41471 0,'-1'-9'3680'0,"0"1"-2944"16,2 2-592-16,0 3-144 0,3-2 816 0,1-1 128 15,2-5 16-15,5-7 16 0,4-4-848 0,2 0-128 0,5-2 0 16,-1 3-160-16,1 4 16 0,3 5 0 0,1-2 0 0,1 6 0 16,-1 3-96-16,-1 1-16 0,1 3 0 0,-2 2 0 15,-1 1 256-15,0 3 0 0,-2-1 0 0,-1 5 0 16,0-2 0-16,-1 4 0 0,-3 2 0 0,1 0 0 16,-5 2 0-16,0 2 0 0,-3 3 0 0,-3-1 0 15,-1 2 176-15,-3-3-176 0,-1 3 160 16,-3-3-160-16,-2 0 192 0,-2-1-48 0,-3 4-16 0,-5-3 0 15,-3 4-128-15,-3-2 0 0,-4 2 0 0,-3-1 0 0,-2 1 0 16,-1-3 0-16,0-2 0 16,0-2 0-16,2-3 0 0,1-3 0 0,4 0 128 15,1-4-128-15,4-3 336 0,2 1-16 0,2-6 0 16,2 2 0-16,3 0-320 0,1-3 128 0,4 3-128 0,0-1 0 0,2 0 0 0,2 1 0 16,3 0 0-16,1 1 0 15,2 0 0-15,2 0 0 0,3 0-128 16,3 0 128-16,1 0 0 0,3 0 0 0,1 1 0 15,2 0-128-15,1 1 128 0,2 2 0 0,0 0-144 16,1 0 144-16,-2 2 0 0,1 0-144 16,0 0 144-16,-2 4 0 0,-2-3 0 15,-1 3 0-15,0 1 0 0,-3 3 0 0,-1-2 0 16,-1 3 0-16,-1-1 0 0,-1 2 0 0,0 0 0 0,-2 0 0 16,0-1 0-16,-1 1 0 0,-1 0 0 15,-2 0 0-15,-1 0 0 0,-1 2 0 16,-1 1 0-16,0 1 0 0,-3 1 0 0,-1-1 0 0,-1-1 0 15,-3-1 192-15,0-2-16 16,-2 1-16-16,-3 1-160 0,-2-2 192 0,1-1-192 16,-5-2 192-16,-1 2-64 0,-3-3 0 0,-2 2 0 0,-4 0 0 0,0-1 32 0,-2 0 0 15,0-2 0-15,-2-1 0 0,3-3 80 0,2-1 16 0,0-1 0 0,2-2 0 16,2-3 256-16,-1-3 64 0,4 1 16 0,-1-4 0 0,1-4-336 0,0-1-64 0,1-2 0 0,-2-3-16 16,1-2-176-16,0 0-176 0,4 1 48 0,0 1 0 31,-1-5-752-31,-1 1-144 0,1 1-16 0,-1 5-13184 15,0-2-2640-15</inkml:trace>
  <inkml:trace contextRef="#ctx0" brushRef="#br0" timeOffset="3725.9">5675 15040 40543 0,'0'0'3600'0,"1"0"-2880"0,0 0-576 0,1 0-144 0,1 1-256 0,1 1-64 0,1 0-32 0,3-1 0 0,2 2-1744 0,1 0-336 0,0 0-80 0,-3-1-16 0,-2 3 2080 0,-2-3 448 0,-2 0 0 0,-1 2 0 0,-2 1 2000 0,-1-3 304 0,-2 4 48 0,-1 2 16 0,0-1-1152 0,-1 4-240 0,-1 5-32 0,-3 2-16 0,0 4-448 0,-5 4-96 0,0 6 0 0,-6 6-16 0,0 2-224 15,-5 3-144-15,-2 3 192 0,-1-1-192 0,2-2 144 0,-5 5-144 16,-4 7 0-16,0-4 144 0,3 1 96 0,2-6 16 16,2-1 0-16,6-5 0 0,4-2 192 0,1-5 64 15,0 3 0-15,4-3 0 0,0-3-512 0,3-2 0 16,0 0 0-16,2-9 0 16,2-1-832-16,0-5-64 0,3-2-16 0,0-4 0 15,3-6-496-15,-1-1-112 0,4-4-16 0,0-3-16224 0</inkml:trace>
  <inkml:trace contextRef="#ctx0" brushRef="#br0" timeOffset="4112.88">5747 15055 46079 0,'-14'2'4096'16,"3"-2"-3280"-16,6 0-656 0,5 0-160 0,1-2 192 0,-1 2 16 0,-4-1 0 0,-2-2 0 0,1 1-912 16,1-2-192-16,4-1-48 0,2-1 0 0,2 2 624 0,0 1 112 0,0 3 16 15,0 2 16-15,1-1 176 0,-2 5 0 0,2 6 0 0,-1 2 0 0,1 6 496 16,1 6 80-16,-1 3 0 0,2 5 16 15,1 6-144-15,0-3-16 0,2-4-16 0,0 11 0 0,5 6-256 47,2 5-160-47,2 4 192 0,2-2-192 16,2 2 240-16,1-2-64 0,1-2-16 0,-2-5 0 0,-1-4-160 0,-1 0 0 0,-2-2 0 16,-3-3 128-16,-4-3-128 0,1-3 0 0,-5 0-160 0,0-4 160 0,-2-1-512 0,-2-1 0 15,-1-3 0-15,-3-4 0 0,2-1-80 0,-4-5-32 0,1-1 0 16,-2-6 0-16,-1-3-16 0,-2-4 0 0,1-2 0 0,-1-2-17888 0</inkml:trace>
  <inkml:trace contextRef="#ctx0" brushRef="#br0" timeOffset="4413.72">5348 15849 45151 0,'-18'4'2000'0,"5"-4"416"15,2 1-1936-15,6-1-480 0,4-1 0 0,3-2 0 0,2 2-736 0,1-2-240 0,5-4-48 0,6 0-16 0,6-1-1328 0,3-3-272 16,1 5-48-16,0 0-16 0,4-2 2704 0,0 2 320 0,4-1 192 0,-2 2 16 16,-2 2 704-16,-2-1 144 0,-1 3 32 0,-2 1 0 15,-1 0-848-15,-1 0-176 0,1 0-16 0,-2 0-16 0,0 0-352 16,0 0 0-16,2 3 0 0,-1-1 0 15,0 1-720-15,-1 0-176 16</inkml:trace>
  <inkml:trace contextRef="#ctx0" brushRef="#br0" timeOffset="4993.83">7113 15108 42383 0,'-7'3'3776'0,"4"-2"-3024"0,2 1-608 0,1-2-144 0,1 0 0 0,0 3 160 0,-1 0-160 0,0 5 160 0,1 2-544 16,3 6-96-16,1 4-32 0,1 6 0 0,4 3 512 0,-3 6 0 0,1 6-128 0,-1 3 128 0,-1 4 272 0,-1 1 112 0,-1 3 0 0,-1 1 16 16,-1-1 432-16,0 0 96 0,0 1 16 0,-2 0 0 15,1-6-432-15,-4-1-64 0,2-2-32 0,0-4 0 0,-1-4-416 16,-1 1 0-16,2-3 0 0,1-3 0 0,0-2 0 0,0-3-192 0,1-8 0 0,3-2 16 16,-1-3-656-1,2-3-144-15,0-4-32 0,3-4-18640 16</inkml:trace>
  <inkml:trace contextRef="#ctx0" brushRef="#br0" timeOffset="5289.92">7578 15027 47919 0,'-8'9'2112'0,"3"-2"448"0,0 1-2048 0,3-2-512 0,2 1 0 0,0-1 0 0,2 4-208 0,0 7-160 16,1 11-16-16,3 10-16 15,3 10-496-15,0 2-112 0,-1-3-16 0,0 3 0 16,-2 2 480-16,-2-1 96 0,-3-1 0 0,-1 2 16 16,0 4 432-16,-3 1 0 46,0 1 0-46,-2 0 0 0,-1-2 0 0,-1-3 176 0,1 1-16 0,1-8 0 0,2-2-160 16,-2-3 192-16,2-1-192 0,-1-4 192 0,2-4-816 0,-2-2-144 16</inkml:trace>
  <inkml:trace contextRef="#ctx0" brushRef="#br0" timeOffset="5608.96">6790 16378 43311 0,'-4'4'3840'0,"0"-3"-3072"0,3-1-608 0,2-1-160 16,1 0 464-16,0 1 64 0,1-4 16 0,3 3 0 31,3-4-1216-31,5 0-240 0,5-1-48 0,3-1-16 0,4 1 976 0,1 1 320 0,4 0 0 0,3 3 0 15,1-2 160-15,5 0 32 0,0 1 16 0,2-5 0 0,2 0-272 16,3-4-64-16,4 1-16 0,0 0 0 0,2 0-176 0,1 1 0 16,4 2 0-16,-3-2 0 0,-2 2 0 15,-2 3 0-15,-3-1 0 16,-4 2 0-16,1 2 0 0,-4-1 0 0,-2 2 0 16,-3 0 0-16,0 1-528 15,-3-2-48-15,-1 0 0 0,-2 0 0 0,-1-1-544 16,-2 1-112-16</inkml:trace>
  <inkml:trace contextRef="#ctx0" brushRef="#br0" timeOffset="6216.08">8605 15083 41471 0,'-2'3'3680'0,"-1"-2"-2944"0,3 0-592 15,0-1-144-15,1 0 320 0,-1 3 48 0,2-3 0 0,-1 1 0 0,1 2-128 0,2-1-32 0,1 0 0 0,1 1 0 0,0-2-208 0,1 4 0 0,0 1 128 0,0 2-128 0,2 3 0 0,0 4 0 0,1 4 0 0,-2 7 0 0,5 4 0 16,-3 5 0-16,-1 3 0 0,1 2 0 0,-1-1 128 0,0 9-128 0,-1 7 0 0,0 3 144 0,-2 6-144 0,0-3 0 0,0-5 0 0,-2-6 0 16,0-8 240-16,-1-3-48 0,0-4 0 0,-1 3 0 15,0-1 0-15,1 0 0 16,-1-13 0-16,-1 5 0 16,-1 1-192-16,0-3 0 0,-3-1 0 0,1-4 0 0,-2-5-368 15,0-3-112-15,2-4-32 0,-1-5-12608 0,2-4-2512 0</inkml:trace>
  <inkml:trace contextRef="#ctx0" brushRef="#br0" timeOffset="7001.2">8568 15080 43311 0,'-1'-5'1920'0,"0"0"384"0,-1 1-1840 0,1 0-464 0,2 2 0 0,1-1 0 0,1 1 128 0,2-2-128 16,4-4 0-16,3-1 0 0,7-2-192 0,1 0-144 15,3 2-32-15,2 3 0 0,0 3 368 0,1 0 0 16,4 3 0-16,0 3 0 0,4 1 0 0,0 3 0 15,2 0 0-15,-1-1 0 0,-1 3 0 0,1-1 0 0,-1 0 0 16,0 0 0-16,0 1 0 0,-1 0 0 0,-1-2 0 16,-4 0 0-16,-1 1 0 0,-1-1 128 0,0 1-128 15,-5 0 0-15,-1 1 0 0,-4 1 0 16,-1 1 128-16,-3 1-128 0,0 3 128 16,-6-1 0-16,-1 2 0 0,-5 0 0 15,-3 2 32-15,-3 2 0 0,-3-2 0 0,-3 0 0 16,-4 3-160-16,-6 3 0 0,-2-2 0 0,-3 1 0 0,-3 1 0 0,-1-3 0 15,2-1 0-15,2-3 0 0,1-2 0 0,2-4 0 0,3-4 176 0,3 0-176 16,1-1 224-16,1-1-48 0,3-2-16 0,2 2 0 16,-1-2-160-16,3 1 0 0,0-2-192 15,3 2 192-15,1-2-496 16,1 1 32-16,3-3 0 0,0 0 0 16,2 1 96-16,3-1 32 0,-1 0 0 0,5 1 0 15,-1 0 176-15,3 2 160 0,2-2-208 0,2 0 80 16,1 2 128-16,1-1 192 0,1 2-32 0,3-3-16 0,1 4-144 0,0-4 0 15,0 3 0-15,0 2 0 0,1-1 0 0,-1 3 0 0,0 2 0 0,-1 1 0 16,1 1 0-16,-1 2 0 0,-1 2 0 16,-2-1 0-16,0 2 0 15,-2 0 0-15,0 1 0 0,-3-1 0 0,1 1 0 16,-2 3 0-16,-1-3 0 0,-2 2 0 0,0-1 0 16,-2 1 0-16,0 0 128 0,-1 0-128 0,-1-1 160 15,-3 0-160-15,0 2 192 0,-1-2-192 0,0 2 144 16,-1-4-144-16,-2 0 0 0,0 1 144 0,-1-2-144 0,-2-2 128 0,-2 1-128 15,0-1 128-15,-2-1 32 0,-1-1 0 0,0 0 0 16,-3-1 0-16,2-2 16 0,-3-1 0 16,0 4 0-16,-2-4 0 0,1 1 32 0,-4 2 16 0,-1 0 0 0,-3 0 0 15,1 0-16-15,-2-2 0 0,0 1 0 0,-2-3 0 0,0 2-16 16,-2-4-16-16,0-4 0 0,-1 0 0 0,-1-1 80 16,2-1 0-16,-1 0 16 0,-1-4 0 0,1 0-272 0,1 0 0 0,0-1 0 15,2 0 0-15,1 1-416 0,2-1-32 16,3-1-16-16,4 1 0 0,2-2-496 15,3 1-112-15</inkml:trace>
  <inkml:trace contextRef="#ctx0" brushRef="#br0" timeOffset="7670.18">10561 14477 35935 0,'0'-4'3200'0,"0"2"-2560"16,2 2-512-16,-2 0-128 0,0 2 144 0,0-2 16 0,1 0 0 0,0 0 0 0,0 1 160 0,1 2 48 0,-1 4 0 0,-1-7 0 0,0 0 336 0,1 22 64 0,-1-10 0 0,0 2 16 0,0-3-48 0,0 5-16 0,0 8 0 0,1 3 0 15,1 2 48-15,-1 5 0 0,0 3 0 0,3 0 0 0,-1 4-208 0,2 2-48 0,0 2 0 0,1-1 0 0,1 3-304 16,-1 10-64-16,1 10-16 0,-1 7 0 16,1 8-128-16,-4 3 0 15,1 5-192-15,0-1 192 0,2 3-144 16,-1-7 144-16,-1 0 0 0,1-9 0 15,2-7-208-15,-1-10 64 0,0-7 16 0,1-3 0 0,0-2 0 16,-2-7 0-16,0-2 0 0,-1-5 0 0,0-2 0 0,-1-8 0 0,-2 0 0 0,-1-6 0 16,0-4-608-16,0 0-112 0,0 0-32 0,0-1 0 15,-1-1-768-15,1 1-144 0</inkml:trace>
  <inkml:trace contextRef="#ctx0" brushRef="#br0" timeOffset="8584.17">11970 15161 13823 0,'-1'-7'1216'0,"-1"-2"-960"0,2 1-256 0,0 1 0 0,0 2 2384 15,0 3 432-15,2-2 96 0,-1-6 16 0,3-2-1936 0,-1-5-384 0,2-4-80 0,1 2-16 0,2 2-192 0,-5-1-32 0,2 4-16 0,-2 0 0 0,-1 3 1056 0,-2 0 208 0,-1 5 32 0,-3 1 16 0,-1 0 16 0,-1 3 16 0,-2 2 0 0,-1 0 0 0,0 3-592 0,-2 1-112 0,-1 1-16 16,-1 1-16-16,2 0-304 0,-2 0-48 0,-2 4-16 15,-1 2 0-15,-1 4-304 0,0-1-64 0,1 5-16 16,0 2 0 0,1 2-128-16,2 4 0 0,0 2 0 15,1 3 0-15,2 6 0 0,-1 0 0 0,1 3 0 0,-1 4 0 16,1 5 0-16,-1-1 0 0,1 4 0 0,2-1 0 0,0 1 0 0,1 1 0 0,3-3 0 16,0-5 0-16,5-4 0 15,3-4 240-15,2-5-48 0,2-5 0 0,2 0 256 16,1-2 32-16,4-5 16 0,2-1 0 15,3-1-224-15,3-1-32 0,3-1-16 0,5-3 0 16,3 1-64-16,3-5-16 0,3 0 0 0,4-2 0 16,1 0-144-16,2-3 160 0,2 0-160 0,-1-1 160 0,-4-2-160 15,0-1-224-15,-2-4 48 0,-1-1 16 0,1-2-624 16,-2-1-128-16,0 0-32 0,-3-5-19264 16</inkml:trace>
  <inkml:trace contextRef="#ctx0" brushRef="#br0" timeOffset="23687.82">20721 5229 33167 0,'-10'-4'2944'15,"1"2"-2352"-15,4 2-464 0,2 0-128 0,0-3 0 0,-3 2 0 0,-4-1 0 0,-8-3 128 0,-7 0-128 0,-4-1 0 0,-1-1 0 0,-1 2 0 0,0 2 0 0,-3 0 0 0,0-1 0 0,-3 3 0 16,-3 0 0-16,-3 1 256 0,-4 1-64 0,-3 4-16 0,-3 0 576 0,-3 1 112 0,-2 3 32 16,-2 1 0-16,-2 1-128 0,-5 0 0 0,-2 2-16 0,-3-1 0 0,0 1-288 0,4 1-48 0,3 1-16 0,2-4 0 0,3 1-80 0,1 2 0 0,1 0-16 0,2-2 0 0,2 0-176 0,3 1-128 0,3-1 192 0,-1 2-192 0,-3 1 128 15,0 1-128-15,0 5 0 0,2 1 0 0,2 0 0 0,0 3 0 16,0 1 0-16,1-1 0 0,2 2 0 16,3 1 0-16,4-2 0 0,4-1 0 0,3-2 0 0,5 1 0 15,4-1 0-15,4 0 0 0,3-2 0 16,2 1 0-16,2-2 0 0,3 1 0 0,3-1 352 15,2 2-32-15,5 1-16 0,0 3 0 0,5 3-48 0,1-2 0 16,0 1 0-16,5 3 0 0,2 8-32 16,3 5-16-16,2 7 0 0,0-3 0 0,0 2-208 0,-3 0 0 15,1 5 128 1,-1 0-128-16,-3 1 0 0,2 7 0 16,2 9 0-16,-1 7 0 0,-2-4 0 15,-2 2 144-15,0-2-144 0,-3 1 128 0,-3 4-128 16,-3 1 0-16,-2 1 0 0,-2-11-176 0,2-12 176 0,-4-2 0 15,2 1 0-15,-2-2 0 0,-1 1 224 0,0-3 80 16,-2 3 16-16,-1-3 0 0,-1-3 112 0,1-5 16 0,-1 0 16 16,-1 3 0-16,0 3-208 0,-3-1-32 0,-1 1-16 0,-1 1 0 0,0-1-208 15,0 1 0-15,2-7 0 0,-2 2 0 16,0 9 0-16,-2 3 0 0,1 7 0 0,0-1 0 0,0-4 0 0,0-7 0 0,3-4 0 16,1-9 0-16,3-5 0 0,2-3 0 0,0-6 0 15,1-5 0-15,2 0 448 0,-1-5 64 0,2 1 0 0,1-3 0 16,0 2-192-16,0-4-16 0,3-2-16 0,-2 0 0 15,1-1-64-15,1 0-16 0,-1 1 0 0,-1 1 0 16,2 1-64-16,-2 1-16 0,2 3 0 0,-2 0 0 0,-1-1-128 16,1 1 0-16,0-5 0 0,-1 2 0 0,0-4 0 0,0 2 0 15,0-2 0-15,0 0 0 0,0-2 0 0,0-2 0 16,3-3 0-16,-2 1 0 16,2-2 464-16,1 0 16 0,3 0 0 15,1-1 0-15,2-1 32 0,3-2 16 16,3 1 0-16,2-2 0 0,3 1 16 0,4-1 0 15,3-1 0-15,3 3 0 0,3-2-400 0,2-2-144 16,4 0 0-16,2 2 0 0,2-3 0 16,3 1 0-16,2-2 0 0,6-1 0 0,1 2-816 0,4-1-144 15,2-1-48-15,1-4-15856 0,0 0-3168 0</inkml:trace>
  <inkml:trace contextRef="#ctx0" brushRef="#br0" timeOffset="27398.99">22652 14297 14735 0,'-6'0'1312'0,"1"0"-1056"0,2 1-256 0,1-1 0 0,1 0 0 0,-1 0-256 0,-2 1 64 0,-5 2 0 0,1-3-1040 0,-4 1-208 0,3 3-32 0,0-4-16 0,3 1 1248 0,1 0 240 0,2-1 0 0,1-1 144 0,2 1 816 0,1-1 176 0,2 1 16 0,0-4 16 16,2 3-1504-16,3-3-304 0,0 2-64 0,3-2-16 0,2-1 592 0,0 3 128 15,0-5 0-15,-3 2 0 0,-3 2 0 0</inkml:trace>
  <inkml:trace contextRef="#ctx0" brushRef="#br0" timeOffset="28499.51">22928 14278 5519 0,'-5'0'496'0,"1"0"-496"0,2 2 0 0,0-2 0 0,0 0 1008 0,1 0 96 0,-4 0 32 0,-1 0 0 0,-3 0 368 0,1 0 80 0,-1 0 16 15,3 0 0-15,1 0 448 0,1 0 112 0,3 0 16 0,0 0 0 0,1 0 0 0,1 1 16 0,-1-1 0 0,1 1 0 0,-1 2-880 0,0-2-176 0,0 2-48 0,-1 0 0 0,1-3-32 0,0 0-16 0,0 0 0 0,-15 21 0 0,10-15-272 16,-2 0-64-16,-1 2-16 0,0 0 0 0,-1-1-208 0,0-1-32 0,1 1-16 0,0-1 0 15,0-1 0-15,1 0 0 0,2-1 0 0,0-3 0 0,3 3-160 0,0-3-16 16,2-1-16-16,0 0 0 0,1 0-80 0,0 0-16 16,3 0 0-16,-1-1 0 15,1-2 96-15,2 2 16 0,-1 0 0 0,0 1 0 0,0 0 16 16,1 0 16-16,-1 0 0 0,0 0 0 0,0 1 16 0,0 0 0 16,0 3 0-16,0-3 0 0,-1 1 16 0,1 0 0 15,-2 1 0-15,4 0 0 0,-1-1 0 0,1-1 0 16,3 1 0-16,1-2 0 0,2 1-64 0,1-1 0 15,5 0 0-15,1-1 0 0,3 1 64 0,2-2 0 16,3-1 0-16,2 1 0 0,1-1-176 0,0 3-16 16,1-1-128-16,-2 1 192 0,1 0-192 0,-2 0 128 15,0 0-128-15,-2 0 0 0,-2 0 0 0,4 1 0 16,2-1 0-16,4 0 0 0,0 0 320 0,-1 0-16 16,0-1-16-16,0 1 0 0,-2-2-128 0,3-1-32 0,1 2 0 15,0-4 0-15,0 0-128 0,-1 1 0 0,-1-1 0 16,-3 2 0-16,-2-2 0 0,1 0 0 15,1 4 0-15,-4-3 0 0,0 4 0 0,-3 1 0 0,-2 2 0 0,-2 2 0 16,-4-3 0-16,-1 2 0 0,-2-1 0 0,1 2 0 16,-2-1 0-16,0 1 0 0,-1-3 0 0,-4 2 0 15,2-3 0-15,-3 3 0 0,-1-4 0 0,-1 1 0 32,-2-1-512-32,-1 0-48 0,1-1 0 0,-2 1 0 0,-2-4-768 15,0-1-144-15,-2 1-48 0,-2-4-13296 0,-3-2-2656 16</inkml:trace>
  <inkml:trace contextRef="#ctx0" brushRef="#br0" timeOffset="29116.6">22863 15532 29487 0,'-5'0'2624'0,"1"-1"-2112"0,1 1-512 0,2 0 0 0,1 0 896 0,0-1 80 0,-1 1 16 15,-1-1 0-15,-2 1 240 0,3-4 48 0,2 1 16 0,3 0 0 0,3 1 64 0,3-4 16 0,5 3 0 0,3-2 0 0,4 2-160 0,4-3-16 0,5 2-16 0,4 1 0 0,2 0-560 0,3 2-112 0,0 1-32 0,1 0 0 0,-2 0-288 0,-1 1-48 16,-1 0-16-16,1 1 0 0,-1 0-128 16,1-1 160-16,-1 0-160 0,-1 2 160 0,-2-3-160 0,0 0 0 15,-4-3 0-15,3 1 0 0,2 0 0 0,0-1 0 16,-3 2 0-16,-2-3 0 0,-3 3 0 0,-2-5 0 0,-3 1 0 16,-3 0 0-1,-3-1-544-15,-3 1-32 16,-3-2-16-16,-1 1 0 0,-4 0-704 0,-3 0-144 15</inkml:trace>
  <inkml:trace contextRef="#ctx0" brushRef="#br0" timeOffset="29715.22">22942 16761 16575 0,'-6'3'1472'0,"1"1"-1168"0,1-3-304 0,1-1 0 0,3 1 5040 0,2-1 944 0,0 0 192 16,2-1 32-16,3 1-4416 0,6-1-896 0,5-3-192 0,8 1-16 0,6-3-112 0,7 1-32 0,5 0 0 0,4-1 0 0,4 0 592 0,0-3 112 0,3 3 32 0,0-1 0 0,3 2-336 0,1-1-64 0,0 2-16 15,-1 1 0-15,-5 1-576 0,-3 1-112 0,-6-1-32 0,-3 1 0 0,-4 2-384 0,-4 1-80 0,0 1 0 0,-5 0-16 0,2 1-400 16,-3-2-80-16,-1 4-16 0,-1-3 0 0,-2-3-320 0,1 0-64 16,-1 0 0-16,1 0-18624 0</inkml:trace>
  <inkml:trace contextRef="#ctx0" brushRef="#br0" timeOffset="30434.91">27780 14434 36863 0,'-8'0'3264'0,"0"0"-2608"0,5 0-528 0,1 0-128 0,2-1 1168 0,-1 1 208 0,-1-1 32 0,-5 1 16 0,1 0-1424 0,0-4 0 0,0 3-288 0,2-2 32 0,0 2 256 0,3 1-176 0,1-1 176 0,0 1-160 0,3 0 688 0,-1 0 144 0,4 0 32 0,2 0 0 0,2-1-176 0,1 1-16 0,4-3-16 0,2 1 0 15,2 0-160-15,3-3-16 0,4 3-16 0,3-2 0 16,5 1 16-16,4-2 0 0,5 2 0 0,4-2 0 0,3 0-160 15,2 2-32-15,2 0 0 0,-1-2 0 16,-2 1-128-16,-3-2 0 0,1 0-160 0,-5 0 160 16,-3 0-768-1,-5 1-48-15,-5 0-16 0,-5 2 0 0,-3 0-352 0,-4 0-80 0,-2 1-16 16,-3 2-17248-16</inkml:trace>
  <inkml:trace contextRef="#ctx0" brushRef="#br0" timeOffset="31094.59">31495 14423 25791 0,'-1'0'2304'0,"-1"-1"-1856"15,0 0-448-15,2-2 0 0,0 2 3584 0,0 1 608 0,1-1 128 0,0 1 32 0,2-5-3328 0,1 0-640 0,2 0-144 0,1-1-32 0,3 1 64 0,1 1 16 16,2-1 0-16,0 0 0 0,2 1 384 0,2 2 80 15,3-2 16-15,2 2 0 0,3-2-256 0,2 3-64 16,3 0 0-16,1-3 0 0,2 3-128 0,1-3-48 0,0 1 0 0,2 1 0 16,1-1-272-16,2 1 0 15,0 2 128-15,1 0-128 0,-1 2 0 0,-3 0 0 0,-2-1 0 0,-3 1 0 32,-2-2-576-32,-3 0-192 0,-2 0-16 0,-6-3-16 15,-3-2-384-15,-6-1-80 0</inkml:trace>
  <inkml:trace contextRef="#ctx0" brushRef="#br0" timeOffset="31741.14">27673 15487 29487 0,'-4'2'2624'0,"2"-1"-2112"16,-1-1-512-16,2 0 0 0,1-1 2880 0,1 1 448 0,0 0 112 0,3-2 16 0,2-1-2400 0,4-1-480 0,6-1-80 0,3 2-32 0,4-2-256 0,3 1-48 0,1 2-16 0,3-3 0 0,4 3 560 0,3-3 128 0,5 0 0 0,5 4 16 0,1-4-112 0,1 4-32 0,4-4 0 0,1 3 0 0,0-2-448 0,-3-1-80 0,-3 0-32 0,-3-1 0 0,-1 0-416 0,-6-3-96 16,-5 4-16-16,-6 1 0 15,-6-1-832-15,-5 2-160 0,-6 0-32 16,-3 3-18880-16</inkml:trace>
  <inkml:trace contextRef="#ctx0" brushRef="#br0" timeOffset="32292.84">27902 16847 39615 0,'-5'-4'3520'0,"2"2"-2816"0,2-2-560 0,2 3-144 0,0-3-560 0,1 1-144 16,-2-1-16-16,0-3-16 0,0 1-368 0,1-4-80 0,1 3-16 0,1-2 0 0,2 3 2768 0,0 1 544 0,2 3 128 0,1-3 0 0,3 1-864 0,1 1-176 0,4 0-48 0,3 0 0 0,3 0-368 0,6-1-80 0,3 0 0 0,6 2-16 0,4-1-224 0,6-1-32 0,4 2-16 0,3-2 0 16,-1 2-224-1,6-1-64-15,5 1 0 0,1-1 0 0,1 0-128 0,-3-1 0 0,-1 0 0 16,-7 1 128-16,-6-1-128 0,-6-1-256 15,-6 0 64-15,-5-1 16 16,-5 1-720-16,-4 1-160 0,-6-1-32 16,-2-1 0-16,-5 2-48 0,-3 2-16 15</inkml:trace>
  <inkml:trace contextRef="#ctx0" brushRef="#br0" timeOffset="34693.61">30373 7627 1839 0,'-6'0'160'0,"1"0"-160"0,2 0 0 0,-1 0 0 0,3 0 384 0,-2 0 64 16,1 1 0-16,-3-2 0 0,-4 1 144 0,-2-2 48 0,-4-1 0 0,-1 2 0 0,0-4 1424 0,-1 1 304 0,-1 1 48 0,2-2 16 0,-1 2-1280 0,1-1-256 0,0-1-64 0,1-1 0 0,0 1-496 0,2 0-96 0,0-1-32 0,2 0 0 0,2-1 1072 0,2-1 224 15,1 2 32-15,2-2 16 0,2 2 768 0,0 0 160 16,2 1 16-16,0-1 16 0,3 1-720 0,1-1-160 16,2-2-32-16,2 4 0 0,1-2-928 0,2 3-192 15,0 1-32-15,3-1-16 0,1 1-224 0,0 1-32 16,1 1-16-16,1 0 0 0,1 1-160 15,0 2 192-15,-1-1-192 0,0 3 192 0,0-1-192 0,0 1 160 16,-1 1-160-16,-1 0 160 0,0 2-160 0,1-2 0 16,0 1 0-16,1 1-176 0,2-1 176 0,-1 2 0 15,3 1 0-15,1 0 0 0,1-2 0 0,0 3 0 0,4 1 0 16,3 2 0-16,2-1 0 0,2 3 144 0,0-1-16 16,3 4-128-16,2 0 192 0,-1 2-64 0,0 1 0 15,-1 2-128-15,2 0 0 0,0 4 0 0,2-1 0 16,-3 1 0-16,-2 1 192 0,-1 0-192 0,-2 5 192 15,-1-1-192-15,-1 4 0 0,-2 0 0 0,-1 3-160 0,-3-4 160 16,0 1 0-16,-3-2 0 0,0 0 0 0,0-1 0 16,1-1 0-16,-2 1 0 0,2 0 0 0,0 2 0 15,-2 2 0-15,0 2 0 0,0 1 0 16,0 3 0-16,-2 1 0 0,1 2 0 16,0 4 0-16,-3-1 0 0,2-3 0 15,-1 3 0-15,1-2 0 0,-1 1 0 0,1 2 0 0,0 0 256 16,-2-1-32-16,1 2-16 0,0 0-208 0,-1-1 0 0,0-4 0 0,-1-2 0 0,1-1 0 0,-1 1 0 15,0 0 0-15,0 2 0 0,1 3 0 16,-1-2 0-16,-1 1 0 0,1 2 0 16,-1-3 0-16,-2 1 0 0,1-1 0 0,0 0 0 15,1-1 0-15,-3 0 0 0,0 1 0 16,1-1 0-16,-1-1 0 0,-1-1 0 0,0 0 0 16,-1 1 0-16,-1-3 0 0,-1 1 128 0,0 1-128 15,-1-1 0-15,-2 0 0 0,0 1 0 0,-1 2 0 0,0-3 0 0,-1 2 0 16,0-4 0-16,-1 0 0 0,-1-4 0 15,1-1 0-15,-2 2 0 0,1 0 0 0,-1-4 0 0,1 0 0 0,0-1 0 16,1 1 0-16,-1 0 0 0,1 2 0 0,1-3 0 16,-2 1 0-16,-1-1 0 0,1 0 0 0,-1-3 0 15,0 1 0-15,-1-2 0 0,1 2 0 0,-1-3 0 0,1 1 0 16,-1-1 0-16,-1-2 0 0,1 0 0 0,0-2 0 16,0 1 0-16,-1-3 0 0,0 2 0 0,1-3 0 15,-1 0 0-15,1 1 0 16,0-1 0-16,1 0 0 0,0-2 0 15,0 0 0-15,-1-3 0 16,1-3 0-16,-1 1 0 0,1 1 0 0,-3-3 0 16,2 2 0-16,-2 0 0 0,1 1 0 0,1-1 0 0,-1-3 0 0,0 1 0 15,-1-2 0-15,2 0 0 0,-1-1 0 0,1 1 0 16,-1-3 0-16,1 1 128 0,1 0-128 0,-1-1 0 16,0 1 160-16,1 0-16 0,-2-1 0 0,2 1 0 15,0 0-144-15,0-2 128 0,0 1-128 0,0-2 128 0,2-1-128 16,-2 1 0-16,1-1 0 0,-1 0 0 15,0 0 0-15,0-2 0 0,-1 2 0 0,1 0 0 0,-2 0 0 0,1 0 0 0,0 0 0 0,0-1 0 16,-1-2 0-16,2 1 128 0,-1-1-128 0,1 0 128 0,0-2 96 0,0 0 16 16,-1-2 0-16,1-1 0 0,0-1-64 0,-1-2-16 15,-1-1 0-15,1 0 0 0,0-4-16 0,0-1 0 16,-2 0 0-16,0-5 0 16,-1 0-16-16,-1-4 0 0,-1-1 0 15,-2-3 0-15,0-4 32 0,-2-3 0 0,-3 3 0 0,1-5 0 16,0 4-160-16,1 2 0 0,-1 1 0 0,1 3 0 15,3-2-176-15,-2 3 48 0,1 2 0 0,2 1 0 16,-1 3 128-16,1 1 0 0,-1 0 0 16,2 2 0-16,-1-1 0 0,2 2 0 15,-1 1 0-15,-1 0 0 0,1 1 0 16,0-3-192-16,1 3 32 0,0 0 0 0,-1 2 160 0,1-3 0 16,0 3 0-16,0-1 0 0,0 2 0 0,2-1 0 0,-2 1 0 0,1-1 0 0,0 1-128 15,0 1 128-15,2 0-128 0,0-1 128 0,-1 2-160 0,1-1 160 16,-1 2-192-16,2-4 192 0,0 2 0 0,1-1 0 0,-2 1 0 15,1 1 0-15,1-1 176 0,0 2-176 0,1 2 192 16,-1-1-192-16,2 3 0 0,-2-2 0 0,1 3 0 16,-1 3 0-16,1-1 0 0,0 2 0 15,1 1 0-15,-1 1 0 0,0 0 0 16,2 2 0-16,-2 0 0 0,0 0 0 0,1 2 0 0,0-3 0 0,0 3 0 16,1-1 0-16,-1-1 0 0,-1 2 0 0,2-2-128 15,-2-1 128-15,2 2 0 0,-1-2 0 0,-1 0 0 0,3 1 0 16,-2 3 0-16,3-2 0 0,0 2 0 0,0 1 0 15,3 2 0-15,-1 1 0 0,2 2 0 0,1 3 0 0,0-2 0 16,1 3 0-16,0 2 0 0,0-1 0 0,-1-1 0 16,-2-1 0-16,1 2 0 0,-1-5 0 0,-2 1 0 15,0-2 0-15,-1-2 0 0,0 1 0 0,0-2 0 16,0-1 0-16,-2-1 144 0,1 0-144 0,1-2 128 16,-1 2-128-16,1-2 0 0,0 1 144 0,0 1-144 0,-2 0 0 15,1 1 0-15,1 1 0 0,-1-1 0 0,-2 2 0 16,2 3 0-16,0-1 0 0,-1-1 0 15,0 5 0-15,-2-3-192 0,1 0 192 0,0-1 0 16,-2 2 0-16,1-1 0 0,-1-2 0 16,0 0 0-16,-1-3 0 0,1 0 0 0,-2-1 0 15,2-1 0-15,-1 0 0 16,1-4 0-16,-1 2 0 16,1-3 0-16,0 0 0 0,-1 0 0 0,1 0 0 0,0-3 0 15,-1 2 0-15,-1-3 0 0,2 1 0 0,-1 1 0 0,1-3 240 0,0 1-64 0,-1-1-16 16,1 0-32-16,0 0 0 0,0 0 0 0,0 0 0 0,0 0 128 15,0 0 32-15,0 0 0 0,0 0 0 0,10-21-32 0,-5 14 0 0,1-3 0 16,0-2 0-16,1-1-128 0,2-2-128 0,1 0 192 16,0-4-192-16,0-1 208 0,0-1-64 0,1-4-16 0,0-2 0 15,0-2-128-15,-1-3 0 0,0-1 0 0,0-4 128 16,-2 0-128 0,1-4 0-16,0 0 0 0,-1-2 128 15,1 0-128-15,0 3 0 16,-2 0 0-16,1 3-176 15,-2 4-208-15,0 3-32 16,0 2-16-16,-1 1 0 0,0 3-128 16,0 4-16-16,-3-1-16 0,1 3 0 0,-2 0-272 15,-2-1-48-15,1 1-16 0,-4 0 0 0,0-1-560 16,-2-3-112-16</inkml:trace>
  <inkml:trace contextRef="#ctx0" brushRef="#br0" timeOffset="35119.08">29656 7384 5519 0,'14'-1'496'0,"-1"0"-496"0,-3 1 0 16,-4 0 0-16,1 0 384 0,1 0-32 0,10-3 0 0,10 3 0 0,8 0-352 0,2 3-160 0,1-3 16 0,-7 5 0 0,-3-3 144 0,-4 3 0 0,0 0 160 0,-3 0-32 0,-1-1-128 0,-2 0 0 0,-2-1 0 0,-1 1 0 0,-1-2 0 0,0 1 0 15,-2-1 0-15,2 0 0 0</inkml:trace>
  <inkml:trace contextRef="#ctx0" brushRef="#br0" timeOffset="35733.3">30227 7429 4607 0,'15'-6'400'0,"-12"4"-400"0,-3 2 0 0,0 0 0 0,0 0 2032 15,1 0 320-15,-1-2 64 0,1 1 16 0,-1-1-64 0,0 1-16 0,0-1 0 0,-1 1 0 0,-1 1-912 16,-2-2-176-16,1 4-48 0,0-2 0 0,-1 1-304 0,-1 1-64 0,1 1-16 0,1 0 0 16,0 0 64-16,1 2 16 15,0 0 0-15,2 1 0 0,2 4-80 0,0-1-32 16,2 0 0-16,1 3 0 0,0 1-144 0,1 1-16 0,1 3-16 0,0-1 0 15,-1 3-160-15,0-1-16 16,-1 3-16-16,0 2 0 0,1-1-144 16,-1 1-32-16,0 4 0 0,0 2 0 0,-1 1 0 15,-1-1-16-15,1 3 0 0,0-2 0 0,-2 2-240 0,2-2 128 0,-2 3-128 0,1 1 0 16,-1-3 128-16,1 1-128 0,-1-1 0 0,1-2 0 16,-1 1 0-16,2-4 0 0,-2 0 0 0,0 0 0 15,-1-1 0-15,-1-2 128 0,-1-1-128 0,-2-3 0 16,-1-3 0-16,1 0 0 0,-2-3 0 0,0-5 0 15,-1 0 0-15,-2-2 0 0,2-4 0 0,-1 1 0 16,0-2 0-16,0-6 128 0,1 0-128 0,-2-2 0 16,2-2 0-16,0-3 0 0,0-2 0 0,0-6 0 15,1 0 0-15,0-2 0 0,0-5 0 16,0-1 0-16,0-2 0 0,0-1 0 16,-1-1 0-16,1-4 0 0,-1 0 0 15,-1-2 0-15,1 1 0 0,-1-3 0 16,1 1 0-16,1 1 0 0,-1 3 0 0,2 0 0 15,0 0 0-15,0 1 0 0,2 0 0 0,1 5 0 0,1-4 128 16,0 4-128-16,2 0 0 0,1 6 0 0,-1-2 224 0,3 3-48 16,0 1-16-16,1 2 0 0,0 4-160 0,2 4 128 0,-2-1-128 15,1 2 128-15,1 4-128 0,-2 0 0 0,1 1 0 16,0 1 0-16,-1 2 0 0,0 2 0 0,-1-3 0 16,1 3 0-16,0 3 0 0,2-2 128 0,-2 3-128 0,0-2 128 0,1 3-128 0,1 0 0 15,1 0 144-15,-2-1-144 16,2 0 240-16,-2 1-32 15,3-1 0-15,-1 0 0 0,0 0 48 0,3-3 16 16,0 1 0-16,2-2 0 0,0 0 80 0,4 0 16 0,3 0 0 0,2-3 0 16,4 1-80-16,2-1-16 0,2 0 0 0,1-1 0 0,1 2-272 0,3-3 0 0,3-1 128 15,-1 1-128-15,0-1 0 0,-1 0 0 0,-2-2 0 0,-3 1 0 16,-2-1 0-16,-1 0 0 0,-1-1 0 0,-4 0 0 16,0 1-256-16,-3-4-16 0,-1 1 0 15,-2 0-20272-15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34:52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11297 7750 15663 0,'4'-5'1392'0,"1"3"-1120"0,-3-1-272 0,-1 2 0 15,-1 1 1472-15,3-2 224 0,1-1 48 0,2-3 16 0,1-3-144 0,2 1-16 0,1-1-16 0,-3 2 0 0,1 1-1072 0,-2-1-224 0,0 0-32 0,-2 3-16 0,-3 1-240 0,-1 0-288 0,-2 3 64 0,-3 0 16 0,-2-2-224 0,-4 4-32 0,-2-1-16 0,-5 2 0 0,-3 0 480 0,-2 2 0 16,-4-2 0-16,-4 1 0 0,-3 1 128 0,-3-1 64 16,-1 0 0-16,-2 0 16 15,-2 1 416-15,-2 0 80 0,-3-3 0 0,-3 2 16 16,0-2 240-16,-6 1 32 0,-3 1 16 16,-2 1 0-16,0 0 16 0,1-1 0 15,2 4 0-15,-2-2 0 0,5 3-240 0,-2-4-32 16,1 2-16-16,2-1 0 0,3 0-448 0,2 1-96 15,2-2 0-15,2-2-16 0,4 2-176 0,3-4 0 0,3 2 0 0,2-1 0 0,2 1 0 0,5-1 0 0,3 1 0 0,4-2 0 16,4 2 0-16,7-3 0 0,1 1 0 0,7-1 128 0,4 0 80 16,6 0 16-16,4-1 0 0,8 1 0 0,6-4-224 15,8 1 176-15,5 0-176 0,8 1 160 0,7-1-160 16,7 0 0-16,4 1 0 0,0-3 0 0,1 1 0 16,-2 0 0-16,4 3 0 0,-4-3 0 0,0 3 0 0,-4 0 0 15,-4 1 0-15,-10 0 0 0,-6-2 0 16,-10 0 0-16,-7 4 0 0,-9 0 0 15,-6-1 0-15,-9 4 0 0,-3-4 0 0,-9 3 0 0,-7 2 0 16,-8-1 0-16,-6 1 0 0,-9-1 128 0,-7 2 192 0,-5-4 16 16,-5 1 16-16,-10 1 0 0,-5 0-208 0,-5 1-144 15,-1 3 192-15,-1-1-192 0,0 0 0 0,3 0 0 16,-1-1 0-16,-3 0-12736 16,2 2-2512-16</inkml:trace>
  <inkml:trace contextRef="#ctx0" brushRef="#br0" timeOffset="955.57">17606 7956 22111 0,'-20'1'1968'0,"5"0"-1584"0,2 2-384 0,4-3 0 16,5 2 384-16,4 2 0 0,-1-2 0 0,-3 2 0 0,-2 3-384 0</inkml:trace>
  <inkml:trace contextRef="#ctx0" brushRef="#br0" timeOffset="1344.22">18190 7862 34095 0,'1'-2'3024'16,"-1"2"-2416"-16,0 0-480 0,-1 0-128 0,-1 2 1536 0,0 0 272 15,1-2 64-15,-4 3 16 0,-3 2-1504 0,-2 0-384 16,-4 1 0-16,-4-1 128 16,-3 0-1520-16,-3 1-288 0,-7-4-64 15,-5 2-16-15,-6 1-2096 0,-6-4-432 0,-6 3-64 0,-5-2-32 16,-7 2 2640-16,-2-3 528 0,2-1 96 0,-6-1 32 62,-2-1 4416-62,-4-1 880 0,-3 3 176 0,-1-4 32 0,-1 2-1184 0,0-2-240 16,1 2-48-16,-2-1-16 0,0 6-1904 0,5-3-384 0,6 1-80 0,6 0-16 0,4-1-160 0,3 1-16 0,3 2-16 0,2-1 0 0,6 2-176 0,6-1-48 0,4-1 0 0,8-1 0 16,7 0-128-16,6-2 0 0,6 0 0 0,6 1 0 0,6-2 0 0,6 2-144 15,8-2 144-15,8 2 0 0,10 0-192 0,9-1 192 0,2 1-192 0,11-5 192 16,13 1 0-16,11 3-128 0,7 0 128 0,7 0 0 16,3-2 0-16,0 1-128 0,-1 2 128 0,-2 0 0 15,-1 0 0-15,-5 0-128 16,-5-5 128-16,-5 1 0 0,-3 2 0 0,-3-2 0 15,-4 3 0-15,-8-1 0 0,-6 2 304 16,-9-2-48-16,-5 1 0 0,-8 0 0 0,-8 1-256 16,-7 0 0-16,-5 0 0 15,-7 2 0-15,-6 0-448 16,-6 0-128-16</inkml:trace>
  <inkml:trace contextRef="#ctx0" brushRef="#br0" timeOffset="27446.04">23323 6712 11967 0,'3'-11'1072'0,"0"4"-864"0,-1-1-208 0,1 3 0 0,-2 1 1632 0,0 2 288 0,0-2 48 0,2-1 16 0,1-6 112 0,-1-2 16 0,1 0 16 0,-1-1 0 0,-1 3-784 0,-2 0-176 0,0 5-16 15,-1-3-16-15,0 3-688 0,-2 1-144 16,1 1-32-16,-1 1 0 0,-1 1 352 0,1 1 64 0,0-1 16 0,1 2 0 31,-1 0 240-31,1 0 48 0,1 2 16 0,-1-1 0 0,2-1-208 0,0 3-32 0,3 0-16 16,-2 2 0-16,0 3-272 0,2 2-48 0,0 3-16 0,0 3 0 15,-1 2-80-15,2 5-16 0,-1 4 0 0,-1 7 0 16,2 2-176-16,-2 1-144 0,2 2 192 0,0 1-192 16,-2 1 128-16,2 3-128 0,-2 2 0 15,1 5 0-15,0-3 128 0,0 1-128 0,1 0 192 0,-2-2-192 16,2-4 0-16,0-4 0 0,-1 1 0 0,1-5 0 16,-2-2 0-16,1 0-144 0,-2 1 144 15,-1 0 0-15,1 1 0 0,-2-2 0 0,1 0 0 16,-2-1 0-16,-2 0 0 0,-1-2 0 0,-1-3 0 0,-3-2-128 0,1-4-176 15,-2 0-16-15,-1-4-16 0,1-6 0 16,-2 1-1152-16,3-2-240 16</inkml:trace>
  <inkml:trace contextRef="#ctx0" brushRef="#br0" timeOffset="28611.85">23884 7148 20271 0,'-2'1'1792'0,"0"1"-1424"0,2-2-368 0,0 1 0 0,0 1 1456 0,0-2 208 0,-1 3 64 0,-1 1 0 0,-1 0 384 0,1 3 64 15,-1-2 32-15,1 2 0 0,0-1-896 0,2 0-176 0,0 1-48 0,0 1 0 0,2-2-736 0,-1 6-160 0,0-4-16 0,0 6-16 0,1-2 144 0,-1 4 16 0,0 2 16 0,0-1 0 0,1 0 0 0,1 0 0 0,0 1 0 0,-1-2 0 0,2 2-128 0,0 0-16 16,-1-1-16-16,0 0 0 0,-1-1-16 0,1 2 0 16,0 0 0-16,-1-2 0 15,0 0-32-15,-1-1-128 0,1-1 192 16,-1-2-64-16,0-1-128 0,-1-1 0 0,1 1 144 0,-1-6-144 0,0 2 192 0,-1-3-16 15,0-2-16-15,0-1 0 0,-2-2 80 0,2-1 16 0,-3 0 0 16,2 0 0-16,-2-3-256 0,0-2 176 0,-2-1-176 16,1-3 160-16,-1-2 80 0,0 0 16 0,1-5 0 15,1 1 0-15,0-3 32 0,2 0 16 0,0-1 0 0,0-2 0 16,2-1-304-16,0-4 0 0,2 1 0 16,0-2 0-16,2 0 0 0,-1-2 0 0,2 1 0 0,0 2 0 15,2 3 0-15,-1-4 0 0,1-3 0 0,2-1 0 16,1-2 0-16,1-1 0 0,0 3 0 0,0 1 0 15,-1 3 0-15,1 3 0 0,0 1 0 0,0 0 0 0,0 3 0 16,1 1 0-16,1 1 0 0,0-1 0 0,-2 2 0 16,1 3 0-16,0 0 0 0,0 4 0 0,0-1 0 15,0 3 0-15,3 0 0 0,0 2 0 0,0-1 0 16,0 4 0-16,-1 3 0 0,1 2 0 16,-1 2 0-16,0 2 0 0,-1 3 0 0,-1 3 0 15,0 3 0 1,-2 3-144-1,-2 2 144-15,0 3 0 16,-2 3 0-16,-3 2 0 16,1-3 0-16,-3 1-128 0,2 0 128 15,-3-1 0-15,0-1 0 0,-1 0 0 16,-1 0 0-16,0 1 0 0,-2-1 0 16,-1-3-128-16,0-1 128 0,-2-1 0 0,0 1 0 0,-3 0 0 0,-3 0 0 15,-2-1 0-15,-1 0 0 0,-1-1 0 0,-2-2 0 16,0-2 0-16,-2 3 0 0,-2-4 0 0,1-2 0 15,-1 0 0-15,-1-3 0 0,-1 0 0 16,1-1-208-16,0 0-16 0,1-3 0 0,0-1 0 0,4 2 224 16,-1-6-192-16,3 2 192 0,-1-1-192 0,3-3 192 0,2 1 0 0,-1-1 0 0,4 1 0 15,2 0 0-15,1-3 0 0,3 5 0 0,2-1 0 0,4 2 0 0,0 1 0 16,3 1 0-16,4 2 0 0,2-1 0 0,4 5 0 0,4-3 0 0,4 5 0 0,4 1 0 16,1 1 0-16,3 2 0 0,0 1 0 0,0-1 0 0,0 0 0 0,0 3 0 0,-1-1 0 0,-2 3 0 0,-2-4 0 0,-1 5 0 0,-3-5 0 15,-2 2 192-15,-2 0-192 0,-2-1 192 0,-2-1-192 16,-3 2 352-16,-2-1-32 0,1 1-16 0,-3 2 0 15,-1 1-304-15,0-1 0 0,-1 4 0 0,0-3 0 16,-1-1 0-16,1-1 0 0,-1-2 0 0,-1-1 0 16,1-3-288-16,0-2 32 15,1-2 16-15,0-2 0 0,0 0-784 16,0-4-176-16</inkml:trace>
  <inkml:trace contextRef="#ctx0" brushRef="#br0" timeOffset="30226.21">20011 6876 32255 0,'3'-10'2864'0,"-1"3"-2288"0,2 2-576 0,-1 4 0 0,0-2 1536 0,1 1 208 0,2-7 48 0,2 0 0 0,5-5-784 0,-2 2-160 0,-1 5-16 0,-3 1-16 0,-1 6-608 0,-1 1-208 0,-1 4 144 0,1 1-144 0,-1 4 0 0,-2 2 0 0,2 4 0 0,0 3 0 0,-1 5 0 0,1 3 0 16,0 6 0-16,-2 3 0 0,1 4 304 15,-1 4-32-15,-2 3 0 0,0 5 0 0,-2 4-272 16,-1-2 0-16,0-1 0 0,-1-7 0 15,0-5 0-15,2-4 0 16,-2-1 0-16,0-4 0 0,1 1 0 0,-1-3 0 16,0-2 0-16,-1 0 0 15,1-7 0-15,1-2 0 0,0-3-160 0,0-3 160 16,1-6-976-16,0-2-128 0</inkml:trace>
  <inkml:trace contextRef="#ctx0" brushRef="#br0" timeOffset="30498.62">19629 6955 3679 0,'-6'-11'320'0,"1"1"-320"0,2 0 0 0,2 2 0 0,4 3 5568 0,-1 1 1024 15,2-1 224-15,3-4 32 0,4-7-3264 0,7-2-640 0,5-4-144 16,4-1-32-16,4 6-1392 0,4 0-288 0,3 1-48 0,3 3-16 15,5 1-448-15,2 1-80 0,3 0-32 0,-1 2 0 16,1 0-304-16,0 4-160 0,1-1 160 0,-5 1-160 31,-4 1 0-31,-2 2 0 0,-2-2 0 0,0 2 0 0,-3-3 0 16,-3 0 0-16,-3 1 0 16,-3-1 0-16,-4 2-176 0,-4-2 32 0,-3 1 0 15,-4 1 0-15,-3 0-960 0,-4 0-192 0</inkml:trace>
  <inkml:trace contextRef="#ctx0" brushRef="#br0" timeOffset="31404.12">21104 6745 11967 0,'3'-6'1072'0,"-2"1"-864"0,1 0-208 0,1 1 0 0,-1 2 1360 0,1 2 240 0,1-4 32 16,2 2 16-16,2-3 912 0,4-4 192 0,1 0 48 0,1 3 0 0,-3 1-928 0,-3 0-176 0,0 4-32 0,-3 2-16 0,-1 4-848 0,-2 0-160 0,-2 1-48 0,-1 7 0 0,-3 3-352 0,0 1-80 0,-1 7-16 0,-2 3 0 0,1 1 256 0,-2 1 48 0,3 0 16 0,-1 3 0 0,1 3-32 0,3 1-16 16,-1-1 0-16,3 2 0 0,0-3-192 0,0 2-32 15,2 3-16-15,0-2 0 0,-1 0 16 0,-1-1 16 16,-2 1 0-16,-2-6 0 0,2-4-208 16,-4 0 0-16,-2 1 0 0,-2-2 0 0,0 0 0 15,-1-2 0-15,3-3 0 0,-4-3 0 16,1 1-896-16,0-2-128 0,0-1-32 0,2-3-10464 15,1-2-2080-15</inkml:trace>
  <inkml:trace contextRef="#ctx0" brushRef="#br0" timeOffset="31781.67">21553 6564 21183 0,'-1'-3'1888'0,"1"0"-1504"0,1 2-384 0,-1 1 0 16,1 0 1280-16,-1 0 192 0,0 0 48 0,2 0 0 0,-2 1-336 0,-2 2-64 0,1 5-16 0,1-8 0 0,-5 23-624 0,3-6-128 15,-2 5-32-15,0 2 0 0,1 4 832 0,0 6 176 0,1 1 16 0,0 1 16 16,2 1-192-16,0-2-32 0,3 0-16 0,-1-1 0 0,2 1-672 0,1 2-128 16,0-1-16-16,1 2-16 0,-2-4-288 0,1 5 0 15,-2 1 0-15,0 1-144 16,-2-2 144-16,-1-2 0 0,-1 0 0 0,-3-3 0 0,1 0 0 0,-1 0 0 16,-1-2 0-16,0-4 0 0,-1-2 0 0,1-1-128 15,-1 0 128-15,-1-7 0 0,2 0-384 0,-1-2 16 16,1-5 0-16,-2 0-17648 0</inkml:trace>
  <inkml:trace contextRef="#ctx0" brushRef="#br0" timeOffset="32212.33">20773 7629 25791 0,'-6'-2'2304'0,"3"0"-1856"0,3 2-448 0,1 0 0 0,2 0 1024 0,-2-2 96 0,2 2 32 0,-1-2 0 0,4-3 448 0,2 0 112 0,3 0 16 0,1 0 0 0,3 2-432 0,1 2-80 0,1 1 0 0,2 0-16 0,-1 0-688 0,4 3-144 15,0 0-32-15,0 3 0 0,0-1 64 0,1-1 16 16,1 3 0-16,1-3 0 0,1 1-192 0,2-1-32 16,2 1-16-16,3-5 0 0,2 1-176 0,0 0 128 15,-1-1-128-15,1 0 128 0,1 1-128 0,0-2 0 16,2 0 0-16,-2 0 0 0,1 1 0 15,-1-3 0-15,0 2 0 0,-2-1 0 0,0 2 0 16,-3 0 0-16,1 0 0 0,-3 0 0 0,-1 0-192 0,-6 1-32 16,-2-1 0-16,-5 2 0 15,-3 1-1040-15,-2 0-208 0,-3 0-32 0,-2 2-16 0</inkml:trace>
  <inkml:trace contextRef="#ctx0" brushRef="#br0" timeOffset="32858.61">22152 6792 26719 0,'-4'-15'1184'0,"1"5"240"0,3-1-1136 0,2 6-288 0,0 0 0 0,-1 4 0 0,3-3 752 15,1-2 80-15,1-1 32 0,3-3 0 0,1 2 48 0,-2-1 16 16,1 5 0-16,-3 3 0 16,-1 2-32-16,-1 3-16 0,0 2 0 0,-3 4 0 0,-1 1 0 0,0 2 0 15,-1 3 0-15,1 3 0 0,0 2-304 0,-2-1-64 16,2 2-16-16,0-1 0 0,0 3-320 0,0-1-176 15,0 1 192-15,-1 1-192 0,0 3 192 16,-3 0-192-16,2-2 192 0,-2 3-192 0,-1 3 304 16,0 1-48-16,1 2-16 0,1-2 0 0,0 0-240 15,2-4 0-15,1 1 128 0,1-3-128 0,2-4 320 0,0-3 0 0,2 0 16 0,3-4 0 16,0-1-336-16,2 0 0 0,1-2 0 0,-1 1 128 16,1-6-128-16,-1 4 0 15,3-2 0-15,-1-3 0 0,0 2 0 0,2-3 0 16,1 2 0-16,0 0 128 0,0-2 32 15,-1 0 16-15,2-1 0 0,1 1 0 16,0-3-176-16,0 1 160 0,-2-4-160 0,1 0 160 16,1-2 112-16,2-3 32 0,1-1 0 0,1-3 0 0,-1 2-144 0,-1-5-32 0,1 1 0 0,-1-4 0 15,-2 1 0-15,-1 1 0 0,-4 0 0 0,1 0 0 16,-1-7 64-16,-2 0 0 0,0-1 0 16,-1-3 0-16,-2 1 32 0,-1-5 16 0,-2-3 0 0,0 0 0 15,-1-1-96-15,-1 1-16 0,-1-4 0 0,0 3 0 0,-1 2-128 16,0-2 0-16,-1-1 0 0,-2 1 0 0,2-2 0 15,-3 3 0-15,1 3 0 0,-1-1 0 0,-1 5 0 16,1-2 0-16,-1 1 0 0,0 1 0 16,-1 1-448-16,1 1 16 15,0-2 16-15,0 2 0 0,0 5-400 0,0-4-80 16,-1 3 0-16,3 0-12672 0,-1 3-2544 0</inkml:trace>
  <inkml:trace contextRef="#ctx0" brushRef="#br0" timeOffset="66422.77">22077 5972 20271 0,'-1'-5'1792'0,"0"1"-1424"0,0 2-368 0,1 2 0 0,0 0 704 0,-2-2 80 0,0-1 16 0,-3-2 0 0,-2-1-640 0,-5 0-160 0,-1 1 0 0,-6 0 0 0,-2 4 0 0,-5-3 0 0,-2 3 0 0,-4-1-176 0,-3 2 176 0,-3 0 0 0,-4 0 0 16,-3 0 0-16,-1 2 0 0,-1-2 0 0,3 0 0 0,-3 0 176 15,-2 3 224-15,-6 0 48 16,-4 2 16-16,-6 1 0 0,-3 0-208 0,-1-2-32 0,-3-3-16 16,2 0 0-16,2 3-208 0,-2-1 128 0,-1 1-128 0,-2 1 0 15,1 0 368-15,2 0-32 0,3 0 0 16,3-1 0-16,1 2 416 0,1 3 80 0,1 2 0 0,1 0 16 16,3-2-448-16,1-1-80 0,9 0-32 0,1-2 0 15,3 3-288-15,-3-1 0 0,-1 2 0 0,3 3 0 0,1-2 0 0,3 1 0 16,3 2 0-16,4-2 0 0,0 2 0 0,4-1 0 15,3 1 0-15,0 1 0 0,2 0 320 0,2 1 128 16,2-2 0-16,4-1 16 0,1-3 368 16,2-2 80-16,0 1 16 0,1-2 0 0,2 1-160 0,-1-1-48 15,1-1 0-15,1 1 0 0,1-2-400 16,-1 1-64-16,2-1-32 0,-1 1 0 16,3 0-96-16,-1 0-128 0,1 2 176 0,2 0-176 0,-2-1 160 0,1 1-160 15,-1 2 128-15,-1 2-128 0,0 3 0 0,-2 1 0 16,-1 2 0-16,1-1 0 0,-2 0 0 0,0 3 0 15,1 0 0-15,1 2 0 0,-2 3 0 0,1 3 0 16,1 4 0-16,0 6 192 0,1 4 112 0,-1 3 16 16,0 2 16-16,-2 5 0 0,0-4-144 0,-1 6-16 0,-2 7-16 15,1 6 0-15,0 4-160 0,0-2 0 0,4-1 0 16,3-9 128-16,1-13-128 0,0 2 0 16,2 3 0-16,-2 1 0 0,1 1 0 15,-2-1 0-15,-2 0 144 0,0 1-144 16,-3-3 256-16,-1-3-32 0,-1-3 0 0,-1-1 0 15,2-3-96-15,-2-3-128 0,-1 3 176 0,0-3-176 16,1-3 256-16,-2 1-48 0,1-2-16 0,1-4 0 0,-1-1-192 16,0-3 144-16,3-4-144 0,0-2 128 0,3-3-128 15,0-4 0-15,2-1 0 0,2-1 0 0,2-2 0 0,1 0 0 0,-1-2 0 16,4-3 0-16,-1 2 0 0,0-2 0 0,1 4 0 0,2-5 0 16,2 1 0-16,1-2 0 0,1 0 144 0,3-2-144 15,5 0 320-15,3-3 0 0,4-1 0 0,6 0 0 16,3 0-320-16,4 1 0 0,5-1 0 0,2-1 0 0,5 1 160 15,2-1-32-15,0 1-128 0,4 0 192 0,2 3-32 16,5-1-16-16,0 2 0 0,3 2 0 16,3 3 0-16,1-4 0 0,-6-1 0 0,4-4 0 0,5 0-144 15,3 1 0-15,1 2 0 0,2-1 128 0,-3 2 192 0,3-2 16 16,2 0 16-16,1 2 0 0,1 3-352 0,0 2 0 16,0 1 0-16,-1 0 0 0,-4-3 0 0,4 2-160 15,5 2 160-15,3 0-160 0,1-1 160 0,0-2 0 16,-1-3 0-16,2-2 0 0,4 2 0 15,-1-1 0-15,-2 2 0 0,2-2 0 0,-1-3 0 0,2 3 0 16,1 4 0-16,-5-1 0 0,-6-2 0 0,0 1 0 16,2 1 0-16,-3 1 0 0,2 3 0 0,-4-1 0 15,-1-2 0-15,-1-1 0 0,1-2 0 0,3 0 0 16,2 2 0-16,-1-1 0 0,-2-4 0 0,-2 0 0 0,2-2 0 16,1 0 0-16,1 2 0 0,-4 2 0 0,-3-4 0 0,-3-1 0 15,-1 1 0-15,-1 0 0 0,1 1 0 16,-4 2 0-16,-1 1 0 0,-2-2 0 15,-2 1 0-15,-4-2 0 0,0-1 0 0,-3 3 0 0,-4 0 0 0,-4 0 128 16,-2 1-128-16,-3-1 0 0,-4 0 0 16,-1-1 0-16,-5 2 0 0,1-4 0 0,-2 1 0 0,1 0 0 15,-1-1 0-15,-2-2 0 0,0 1 0 0,-3 1 0 16,0-1 0-16,-4 1 0 0,0 1 0 0,-2-2 0 16,-3 3 128-16,-2-2 16 0,-1 0 0 0,-1 0 0 15,-3 1 96-15,1-2 16 0,-2 1 0 0,-3-1 0 16,1 2-256-16,-3-2 176 0,2 0-176 0,-3-1 160 15,1 1-16-15,-3-4 0 0,2 0 0 16,-1-1 0-16,1 0-16 16,-1-2-128-16,-1-2 192 0,2-4-64 0,-1-2 0 15,0-2 0-15,1-5 0 0,-1-2 0 0,0-4 32 16,1-2 0-16,0-3 0 0,-1-3 0 0,1-2-160 0,1-4 160 16,-1 0-160-16,0 0 160 0,3 2-160 0,-2-2 0 15,0-2 0-15,0 1 0 0,1 2 0 0,-2 1 0 0,0-1 0 16,-2 1 128-16,1 1-128 0,-3 1 128 0,-1 4-128 0,-1-6 128 0,-2-4-128 0,-1 1 0 15,-2 1 0-15,-2 2 0 0,-1 0 0 0,-1 3-144 16,-1 1 144-16,-2-3-208 0,2 2 208 16,-1 0 0-16,2 3 0 0,0 2-144 15,3-2 144-15,2 4 0 0,1 3 0 16,2 1 0-16,0 2 0 0,4 4 0 16,-1 5 0-16,-1 0 0 0,1 4 0 15,0 1 0-15,1 2 0 0,-2 1 0 16,1 4 0-16,-1-1 0 0,-1 3 0 0,-1 0-128 0,0 2 128 0,-1-1 0 0,0 1 0 15,-1 2 0-15,0 0 0 0,-1-2-128 0,-1 1 128 0,0 2 0 0,-1-2 0 16,-2 2-128-16,1-3 128 0,0 0 0 0,-2 1 0 0,1 2-128 0,1-4 128 16,-2 1 0-16,0 1 0 0,-1-1 0 15,1 1 0-15,-1 1-128 0,0 0 128 16,-1-1 0-16,3 3 0 16,-3-3 0-16,0 3 0 0,-3 0 0 0,0 1 128 15,-1 0-128-15,-1 1 0 0,1 0 0 0,-3 3 0 16,2-3 0-16,0 4 0 0,-1-3 0 0,1 1 0 0,1-2 0 15,-1 2 0-15,-1-1 0 0,0-2 0 0,-2 0 0 16,-1-2 0-16,0 1 0 0,-1-2 0 0,-3-2-128 16,3 2 128-16,-4-2 0 0,-3-2 0 0,0 3 0 0,0-3 0 0,-2 0 0 15,-3-1 0-15,-5 0 128 0,0 0-128 0,-4-3 0 0,-1 3 0 16,0-1 0-16,-2 0 0 0,0 1 0 0,-1-1 0 16,2 2 0-16,2-1 0 0,-5 1 0 15,-9-1 0 1,-4 1-128-16,-1 1 128 15,-1-2 0-15,1 1 0 0,-1-1 0 16,3-1 0-16,0 1 0 0,-2-1 0 0,-2 2 0 16,-3 1 0-16,0 1 0 0,2 0 0 0,-1-2 0 0,2 2 0 0,1-4 0 0,1 2 0 0,0 2 0 15,0 2 0-15,2-2 0 0,-1 1 128 0,-1 0-128 0,-1-3 0 0,0 1 0 0,0 0 0 0,-1-1-192 0,-1 3 192 0,1 1 0 0,0 3 128 16,-1-3-128-16,6 1 0 0,-1 0 0 0,-1 2 0 0,0 2 0 16,2 3 0-16,0 2 0 15,2 0 0-15,2 0 128 16,5 2-784-16,3-2-160 0,1 2-16 0,1 2-16 15,2 2 16-15,1-2 16 0,0 2 0 16,-2 3-19920-16</inkml:trace>
  <inkml:trace contextRef="#ctx0" brushRef="#br0" timeOffset="115580.19">23863 8553 14735 0,'-3'-5'1312'15,"2"3"-1056"-15,0-1-256 0,1 3 0 0,1 0 576 0,0-2 48 0,-1-1 16 0,2-3 0 0,-1-2 624 0,3 1 128 0,1-4 16 0,1 2 16 16,0 2-304-16,3-2-64 0,-2 3-16 0,0 0 0 0,1 0 448 0,-2 2 96 0,0 1 16 0,-1 2 0 0,-1 2-256 0,0 2-64 0,-2 1 0 16,-1 3 0-16,1 2-384 0,-4 2-96 0,2 0-16 0,-1 3 0 15,-1 0-288-15,3 0-64 0,-2 1-16 0,1 1 0 16,1 1-144-16,0-3-16 16,2 1-16-16,0-2 0 0,2 2-16 15,0-4 0-15,3 3 0 0,-2 1 0 16,0 0-32-16,1 1-16 0,1 1 0 0,-1 0 0 15,1 3 32-15,-2-1 16 0,0 3 0 0,0 0 0 0,0 0-224 16,1 4 0-16,-1 3 0 0,0 2 0 0,-1-3 192 16,-1 4-16-16,-1 0 0 0,1 4 0 15,-2 4-176-15,1 2 0 0,-2 0 0 16,-1 2 0-16,0 3 0 0,-1-1 128 16,1 2-128-16,-1-6 0 15,-1-2 0-15,1 3 0 0,0 4 0 0,1 0 0 16,-1-2 0-16,1-2 0 0,1-2 0 0,0-2 0 0,0-3 176 15,2-1-48-15,-1-3-128 0,2 2 192 0,0 1 96 0,1 2 16 16,0 4 0-16,0-1 0 0,0 6-304 0,0 2 0 0,-2 5 0 16,0 0 0-16,0 2 0 0,0 1 0 0,-1 3 0 15,0 2 0-15,-1-2 0 0,-1-1 0 0,1 1 0 0,0-2 0 16,-1-5 0-16,0-6 0 0,0-7 0 0,0 2 0 0,2 5 0 16,-2-1 0-16,0 4 0 0,0-7 0 0,0 1 0 0,1-6 0 0,0-2 0 15,2-3 0-15,0-1 352 0,1 0-32 0,0-3-16 16,1-1 0-16,0-1-128 0,1 2-32 15,0-1 0-15,-2-4 0 0,1 0 48 16,0-1 0-16,1 3 0 0,0 3 0 0,0 2-192 16,0 1 0-16,0-3 144 15,-1 3-144-15,2 0 0 0,-2 0 0 0,1 1 0 16,-3-1 0-16,2-3 0 0,2-2 0 0,-4-1 0 0,1-3 0 0,0-1 0 0,-1-1 0 0,1 0 0 16,-1-3 0-16,-1 0 0 0,1 1 0 0,0-2 0 0,1 1 128 0,-2 0 128 0,1 1 48 0,-1-2 0 15,1 1 0-15,-1-4-304 0,0-2 0 0,-1 1 0 0,-1-2 0 16,1-1 144-16,0-3 32 0,-1 1 0 0,0-1 0 15,0-1-16-15,0-1 0 0,1 1 0 0,-1 0 0 16,0 0-160-16,0 0 0 0,-1-3 0 16,1 2 0-16,0-4 0 0,-1 1 0 0,0-1 0 0,0 1 0 15,-2 2 0-15,1-2 160 0,-1 4-160 0,1 0 160 16,-1-2 32-16,2 0 16 0,0-2 0 0,-1-1 0 0,1 2-208 16,0-4 0-16,-1 1 0 0,0-1 0 0,2-2 0 0,-1-1 0 15,0 0 0 1,0-1 0-16,1 0 0 0,-2-3 128 0,2 2-128 15,0-1 0-15,0-2 0 0,0 2 0 0,2-1 0 0,-2 3 0 16,0 0 0-16,1-2 0 0,-2 5 0 16,1-5 0-16,0 4 0 0,1 2 0 15,-1 0 0-15,0 0 0 0,0 2 0 0,0-2 0 0,0 2 0 16,0-1 0-16,0 2 0 0,0 1 0 0,0-2 0 0,0 2 0 0,0-2 0 0,0 0 0 16,0 0 0-16,0 0 0 0,0 0 0 0,0 0 0 15,0 0 0-15,0 0 0 0,0 0 0 0,0 0 0 16,0 0 0-16,0 0 0 0,0 0 0 0,0 0 0 15,0 0 0-15,0 0 0 0,0 0 0 0,0 0 0 16,0 0 0-16,0 0 0 0,0 0 0 0,0 0 0 0,0 0 0 0,0 0 0 16,0 0 0-16,0 0 0 15,0 0 0-15,0 0 0 0,0 0 0 0,-20 2 0 16,18 0 0-16,-2-2 0 0,1-2 0 16,0 2 0-16,-1 0 0 0,-1-1 0 15,1 1 0-15,-1-1 0 0,-1-1 0 16,0 0 0-16,-1-1 0 0,-2 0 128 0,0 1-128 15,-1 1 0-15,2-1 256 0,-3-1 0 0,-6 1 0 0,-1-2 0 16,-7 2-256-16,-2-1 0 0,-5 2 0 0,-3-2 0 0,-2 3 0 0,-5 0 0 16,-1 3 0-16,-4-3 0 0,0 4 0 0,-1-1 0 15,-1 2 0-15,-1 0 0 0,0 1 0 0,-2-1 0 0,0 1 0 16,0-2 0-16,4-1 0 0,2-1 128 16,2 1-128-16,1-3 0 0,3-3 0 0,2 3 176 0,-1 0-176 0,1-1 160 0,-2 1 48 15,2-1 16-15,1-2 0 0,0 1 0 0,2-2-224 0,2 2 0 16,0-2 0-16,0 1 0 0,1 1 160 15,0-1-16-15,-1 2 0 0,-1 1 0 16,0 0-144-16,-2 0 0 0,0 0 0 0,-1 0 128 16,4 0-128-16,-2 0 0 0,0 0 0 15,3 0 0-15,2 0 0 0,3 0 0 0,3 0 0 16,1 0 0-16,5 0 0 0,0 0 0 0,2 0 0 0,3 0 0 0,0-2 0 16,2 2 0-16,1-2 0 0,0 1 0 0,2 1 0 0,0-4 0 15,2 3 0-15,0 0 0 0,0-1 0 0,1 0 0 16,0 1 0-16,-1 1 0 0,1-1 0 0,0 1 0 0,0 0 0 15,1 0 0-15,-1 0 0 0,0 0 0 0,2-3 0 16,-1 2 0-16,0 1 0 0,0 0 0 16,3 0 0-16,-1 0 0 0,1-1-128 15,-1 1 128-15,1 0 0 0,1 0 0 16,0 0 0-16,0-3 0 0,0 3 0 0,0 0 0 16,0 0 0-16,0 0 0 0,0 0 0 0,0 0 0 0,0 0 0 0,14-14 0 15,-11 10 0-15,1 1 0 0,-1-2 0 16,0-1 0-16,2 1 0 0,-1-1 0 0,1-3 0 0,-1 2 0 0,1 1 0 15,1-4 0-15,0-1 0 0,1-3 0 0,2-1 0 16,1-1 128-16,1-1-128 0,1-2 128 0,2 1-128 16,1-2 128-16,1 0-128 0,0 1 0 0,0-1 0 15,1 0 0-15,1 0 0 0,-1-2 0 0,1 1 0 0,0 1 0 16,-1-1 0-16,-1 4 0 0,-2-2 0 0,-1 2 0 16,2-3 0-16,-2 2 0 0,0 0 0 0,-2 1 0 15,2 0 0-15,-3-1 0 16,-1 5 0-16,0-2 0 0,0 1 0 15,-3 2 0-15,0 2 0 16,-1 3 0-16,-2 2-128 0,-2 2 128 0,-1 3 0 16,-1 0 0-16,-2 5 0 0,-1 1 0 0,-2 2-144 15,-1 4 144-15,-3 3 0 0,-2 5-128 0,-3 4 128 0,-3 1 0 16,-1 2-192-16,-1 2 192 0,-1-1-192 0,0-3 192 0,0 1-368 0,0-4 48 16,0 2 0-16,1-2 0 0,0-2 320 0,2 0 0 15,-1-1 0-15,0 1 0 0,1-3 0 0,-1-2 0 0,1 3 0 0,-1-2 0 0,2 1 0 16,0-1 0-16,-1 3 0 0,4-2 0 0,-1 3 0 0,1-3 0 15,2 5 0-15,-1-3 0 0,3 2 0 0,2-4 0 16,2-1 0-16,1-1 0 0,3-1 0 0,2-2 0 16,4 0 0-16,0 0 0 0,2-1 0 15,4 0 0-15,1 2 0 0,3 1 0 0,3-2 0 0,0 2 0 16,1-3 0-16,3 0 0 0,1 0 0 0,1-1 0 0,3 1 0 16,0-2 0-16,0-2 0 0,0 0 0 0,0-1 0 15,-1-1 0-15,2 1-160 0,-2-4 160 0,1 2-208 16,1 1 80-1,1 0-768-15,2-1-160 0,1-1-32 16,1 0-13872-16,3-1-2768 16</inkml:trace>
  <inkml:trace contextRef="#ctx0" brushRef="#br0" timeOffset="121237.04">18933 7139 3679 0,'0'2'320'0,"0"-2"-320"0,0 0 0 0,0 2 0 0,1-2 1392 0,0 0 208 0,-1 0 32 15,2 1 16-15,1 1-240 0,0 0-64 0,0 2 0 0,1 0 0 0,0 1-272 0,1-3-64 0,-1 3-16 0,2-1 0 0,0 1-608 0,0-4-112 0,1 1-16 0,0 1-16 0,0-3-240 0,-3 0 0 0,0 0-144 0,-3 0 144 0,-2 0-160 0,-3 0 160 16,-2 0-160-16,-2 0 160 0,0 0 304 0,-1 0 144 16,0-3 48-16,2 1 0 0,-1 1 1680 0,2-3 320 15,1 0 80-15,4 0 16 0,2 0-816 0,3-1-176 0,3-2-16 0,3 1-16 16,4 0-880-16,2 0-176 0,0-2-48 0,1 2 0 16,2 0-464-16,-1 0 0 0,1 0 0 0,-3 0 0 15,0 1-192-15,-2 0 32 16,-2 2 0-16,-2-2 0 0,-3 3-48 15,-2-2-16-15,-2 4 0 0,-4-2 0 0,-2 2 224 0,-2-2 0 16,1 2 0-16,-2 0 0 0,-5 0 208 0,-2 2-16 0,-5-4 0 0,-2 2 0 16,-2 2 240-16,0-2 32 0,-2 2 16 0,1-4 0 15,4 2 0-15,2-2 0 0,-1 1 0 0,0 0 0 16,1 1-128-16,0-3-32 0,-3 3 0 0,1-1 0 16,3 1-320-16,-2 0 144 0,-3 0-144 0,-4-1 0 15,1 1 0-15,0 0 0 0,0 0 0 16,2-3 0-16,1 2 0 15,0-1 0-15,-1 2 0 0,-1-3 0 16,1 2 0-16,0 0 0 0,1 1 0 0,-3 0 0 0,0 0 128 16,-2-3-128-16,0 3 144 0,2 0-144 0,4-1 144 0,-1 1-144 15,-2-1 128-15,-1 0-128 0,1 1 0 0,2 0 0 0,1-3 0 16,2 2 0-16,3 1 0 0,4-1 0 0,2-1 0 0,4 2 0 16,2 0 0-16,3 0 0 0,3 0 0 0,2 0 0 0,4-2 0 0,2 1 0 15,1-1 0-15,4 2 0 0,4-2 0 0,2-1 128 16,4 2-128-16,0-1 128 0,3 1-128 15,-2-1 0-15,-1 2 0 0,-2-3-176 0,0 1 176 16,-2 2 0-16,-1-1 0 0,-1-1 0 16,-3-1 0-16,-1 2 0 0,-2-4 0 0,0 0 0 0,-2 1 0 15,-2-1 0-15,0 2 0 0,-2-2 0 0,0-1 144 0,-2 1-144 16,0-2 192-16,-1 1-192 0,0 1 0 0,-1-5 0 16,1 3 0-16,0-4 0 0,1 0 0 15,0-2 0-15,1 2 0 0,0-4 0 0,-1 2 0 0,-1-2 0 16,-2 1 0-16,0 1 0 0,-2 0 0 0,-1 0 0 0,-1 2 0 15,0-2 0-15,-2 2 0 0,0 0 0 16,-4 1 0-16,0 3 0 0,-2-1 0 0,1 2 0 0,-3 2 0 16,-1 1 0-16,0 1 0 15,0 0 0-15,1 2 0 0,-1 0 0 0,0 2 0 16,1 0 0-16,0-1 0 16,1 3 0-16,0-2 0 0,1 2 0 0,1 1 0 0,-1 1 0 0,2 1 0 15,-3 2 0-15,1 2 0 0,-3 2 0 0,-1-1 160 0,-3 3-160 0,0 0 128 0,-2 1-128 0,-1 0 0 0,-2 0 0 16,-2 2 0-16,0 0 0 0,0-1 0 15,1 0 0-15,1-1-144 0,2 0 144 0,3-2 0 16,4-2 0-16,0 2 0 0,4-5 0 16,2-1 0-16,-1 1 128 0,4 1 0 0,0 0 16 15,2-3-144-15,0 2 160 0,2 1-160 16,-1 1 160-16,2 0-160 0,1 3 0 16,-1-3 0-16,3 1 0 0,0 0 0 0,1 3 0 0,3-1 0 0,1 2 0 15,2-4 128-15,2 1-128 0,2-1 192 0,4 2-64 0,1-3 128 16,1 0 0-16,0 0 16 0,-1-4 0 0,-2 1-80 15,-1 1-32-15,1-3 0 0,-2 0 0 0,-2 0-160 16,-1 0 0-16,-1-1 0 0,-1-1 0 0,0 2 0 0,-1-5 0 16,0 4 0-16,0-5 0 0,-1 3 0 0,0-1 0 0,1-1 0 15,-1 2-13136 1,1-1-2592-16</inkml:trace>
  <inkml:trace contextRef="#ctx0" brushRef="#br0" timeOffset="122647.74">20880 8349 33167 0,'2'-11'2944'0,"-1"3"-2352"0,0 2-464 0,0 6-128 0,1-2 144 0,0-1 16 0,2-5 0 0,1-5 0 0,2-3-160 0,2 1 0 0,-1 2 0 0,1 2 0 0,0 3 320 0,-2 2-32 0,2 2 0 15,-3 3 0-15,-1 1 256 0,0 4 48 0,0 2 16 0,-1 5 0 0,-2 3-304 0,-1 4-64 0,1 7-16 0,-5 3 0 0,1 1-224 0,-3 8 144 0,-3 5-144 0,0 5 128 0,-1-1-128 16,-1 4 0-16,-1 7 0 0,0 3-176 0,0 1 176 0,2-4 0 0,0-2 0 0,3-8 0 0,1-4 0 0,1 4 0 0,0 5 0 0,2 0 0 0,1 1 0 0,2-7 0 15,2-5 0-15,2-6 0 0,0-4 0 0,1-5 0 16,-1-2 0-16,1-4 0 0,-1-3 0 0,-1-3 176 16,-1-3-176-16,1-3 192 0,-1-1 240 0,-1-3 48 15,0 0 16-15,0-1 0 0,0-1-176 0,-1-2-16 16,2-1-16-16,-1 0 0 0,1-3 16 0,-1 1 0 16,1-1 0-16,-1-3 0 0,1 2-48 0,-2-1-16 0,0 1 0 15,-1-1 0-15,0 0-240 0,-4 0 0 0,1 1 0 16,-3 1 0-16,-2 2 0 0,-3-1 0 15,-1 2 0-15,-4 0 0 0,-3 2 0 16,-4 0 144-16,-5 3-144 0,-1 1 128 16,-3 0 16-16,-3 1 0 0,-2-1 0 0,-3-1 0 15,2-1-16-15,-4 2 0 0,-3 0 0 0,-2-1 0 16,2 1 32-16,-5 1 0 0,-4 3 0 0,-2-1 0 0,2 1-16 16,-2-2 0-16,2 0 0 0,-2 1 0 0,2-3-16 0,3 3-128 0,4-2 192 15,-3 4-64-15,-2-4-128 0,-1 4 160 0,1-3-160 0,0 1 160 0,0 0-160 16,2 1 0-16,-2 0-192 0,0-3 192 0,1 1 0 15,3 2 0-15,1-5 0 0,1 3 0 0,1-1 0 16,-1 0 0-16,4 0 0 0,0 1 0 0,2-2 0 16,1 0 0-16,0-1 0 0,0-1 0 0,0 1 0 15,2-4 0-15,3 1 0 0,-1 0 128 0,3-1-128 16,2 0 0-16,3-1 0 0,1 0-176 0,2-2 176 16,3 1 0-16,3 0 0 0,-1-2 0 0,2 0 0 0,1-1 0 15,1 0 0-15,2-1 0 0,0 0 176 0,1-1 16 16,-1 0 0-16,4 1 0 15,-1-3-192-15,0 2 0 0,1-2 0 0,0 0 0 0,2-2 192 0,1 1 0 16,0 2 0-16,1-3 0 0,1-3 48 0,0 3 16 16,2-3 0-16,1 3 0 0,1-1-112 0,1 1-16 0,1-2 0 15,2 2 0-15,0-2-128 0,3 0 0 0,2 0 0 0,1-2 0 16,0 1 0-16,1 1 0 16,0-1 0-16,0 2 0 0,-1 2 0 15,-2-1 0-15,1 1 0 0,-1-1 0 0,-1 3 0 0,-2 1 0 16,-1 0 0-16,-2 3 0 0,1-1 0 0,-2 1 0 15,-1 3 0-15,-1-1 0 0,-1 0 0 0,-1 2 0 16,-1 2 0-16,-1 0 0 0,-1 3 0 0,-3 0 0 0,-1-1 0 0,-1 3 0 16,-1 1 0-16,-2 2 0 0,-2 0 0 0,1 1 0 15,-1 0 0-15,0 2 0 0,1 0 0 16,-1 2 0-16,0-1 0 0,-1 2 0 0,-1 2 0 16,1 2 0-16,1-2-128 0,1 0 128 0,0 1 0 15,4-1 0-15,0-1 0 0,3-3 0 0,1 1 0 0,1-4 0 16,2 1 0-16,2-3 0 0,2 2 0 0,0 0 0 0,2 3 0 0,2-2 0 15,1-1 0-15,3 3 0 0,0 1 0 0,2-4 0 16,0 1 0-16,4 1 0 0,0-1 0 16,6 2 0-16,2 3 0 0,4-3 0 15,5 0 0-15,5 0 0 16,4 1 128-16,3-3-128 0,4 4 0 0,1-2 192 0,2 1-192 16,-2-4 192-16,0 0-192 0,-3-4 0 0,-1 0 0 0,-1-2 0 0,2 0 0 0,1-3 0 15,-2 0-192-15,-3-2-21472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40:09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 9154 38703 0,'-5'-9'3440'0,"2"1"-2752"0,3 3-560 0,0 0-128 0,2 1 480 0,-1-2 64 0,-1-5 16 0,0-7 0 0,0-6-336 0,1-2-64 0,0 0-16 0,-1-2 0 0,2 7-144 0,-2 2 0 0,0 3 0 0,-4 3 0 16,0 3 0-16,-3 4 0 0,-3 2 0 0,-5 7 0 15,-4 1-192-15,-4 4 0 0,-6 8-16 0,-6 2 0 16,-5-1-176-16,5 2-16 16,5-3-16-16,-6 6 0 0,-8 3 416 0,-3 7 192 15,3-3 0-15,2 5-16 0,5 2 144 0,3 5 48 16,8 1 0-16,7-3 0 16,4-2-368-16,4 0 128 0,4-3-128 15,5 0 0-15,2 0 0 0,1-3 0 0,2-3 0 0,3 4 0 16,5-2-448-16,1 2-96 0,3-4-32 0,3 1 0 0,1-3-16 15,5-4-16-15,3-2 0 0,1-8 0 0,2-1 608 0,0-4 0 16,1-7 0-16,-2 0 0 16,4-7 448-16,-3-4 0 0,1-4 0 0,-1-2 0 15,0-3 176-15,-2-2 32 0,1-5 16 0,-3 1 0 0,-4 0-352 16,0-2-64-16,-2-3 0 0,0-4-16 0,-1-2-240 0,-2-1 144 0,-4-2-144 16,-3 2 128-16,-1-2-128 0,-4 1 0 0,-4-2 0 0,-2 4 0 0,-2 0 0 15,-2 3 160-15,0 3-160 0,-1 4 160 0,1 4-32 0,-1 3 0 16,1 5 0-16,-1 0 0 0,2 8 112 0,0 0 16 15,2 2 0-15,-1 5 0 0,2 2-256 0,1 3 0 0,0 2 0 16,0 3 0-16,1 5 0 0,1 2 0 0,-1 3 0 16,1 6 0-16,2 2 0 0,0 3 0 0,0 6 0 15,0 0 0-15,0 5 0 0,0 1 0 0,-2 1 0 16,0 2 0-16,-2-2 0 0,-2-3 144 0,1 0-144 16,-1 2 128-16,-1 1-128 15,-1 5 160-15,1 5-160 0,0-2 160 0,2-6-160 0,0-1 0 16,1-6 0-16,1-4 0 0,2-1 0 0,1-5 0 0,0-2-176 15,2-6 176 1,2-1-688-16,0-3-48 0,4-1-16 0,-3-2-18032 0</inkml:trace>
  <inkml:trace contextRef="#ctx0" brushRef="#br0" timeOffset="933.22">1699 8913 28559 0,'-9'-9'2544'0,"3"3"-2032"0,1 1-512 0,3-1 0 0,2 3 1184 0,0 1 144 0,1-2 16 15,0-1 16-15,0-3-576 0,4-6-112 0,5-1-32 0,3-5 0 0,4 1-288 0,2-2-64 0,2 2-16 0,1-2 0 0,5 1-144 0,-2-1-128 0,2 0 192 0,3 1-192 0,1 1 352 0,1 1-32 16,1 3-16-16,0 1 0 0,1 4-112 0,-4 2-32 0,-2 3 0 16,-3 4 0-16,-3 2 96 0,0 3 0 15,-3 2 16-15,-2 5 0 0,-1 0-144 0,-3 4-128 16,-1 4 144-16,-2 2-144 0,-2 5 0 0,-1 3 0 15,-4 5 0-15,-1 2 0 0,-4 1 0 16,-1 2 0-16,-4 1 0 0,-2 1 0 16,-4 3 0-16,-2-2 0 0,-2 2 0 15,-3 0 0-15,-1-3 0 0,-2-1 0 0,-1-5 0 0,-2 0 0 16,-1 0 0-16,1-4 224 0,3-5-64 0,2-5-16 16,2-3 96-16,3 2 16 0,4-3 0 0,2-1 0 0,2 2 0 15,3-4 16-15,2 3 0 0,3-1 0 16,2 1-144-16,4-1-128 0,4 1 192 0,4 2-192 0,3 2 240 0,7-1-64 15,3-1-16-15,5 4 0 0,5-1 96 0,3-5 0 0,3 1 16 0,3-4 0 16,-1 0 80-16,1-5 16 0,0 1 0 0,-2-1 0 16,0-1-176-16,-2 2-16 0,-1-4-16 0,-6-1 0 0,-1 0-160 15,-6-4 0-15,-1 2 0 0,-3-1 0 16,-3-1-720-16,-3 0-80 0,-3 3-16 0,-2-3-18832 16</inkml:trace>
  <inkml:trace contextRef="#ctx0" brushRef="#br0" timeOffset="2604.21">3151 10060 11055 0,'20'-19'976'0,"-7"5"-784"0,1 4-192 15,-6 1 0-15,-1 7 3632 0,-2-2 672 0,-1 3 144 0,6-5 32 0,4 0-3600 0,3-4-720 0,1 1-160 0,-5 2 0 0,-4 2 320 0,-7 2 48 16,-3 3 16-16,-8 1 0 0,-4 4 704 0,-11 0 128 0,-5 3 48 0,-8 2 0 0,-6 2-128 0,-3-1-32 0,-9 0 0 0,-7 2 0 16,-7-2-528-16,-8 1-96 0,-4 1-32 0,-3 0 0 31,-3-2 0-31,-1 0 0 0,1 2 0 0,0-2 0 0,0-2-96 0,3-1-32 0,4-2 0 0,2 2 0 0,4 0 64 0,3 0 0 0,5-1 0 0,1 1 0 0,6-2-256 0,5-1-128 0,3 1 128 0,4 0-128 0,4 2 0 0,2 2 0 16,2-2 0-16,2 1 0 0,3 1 0 0,2-3 144 0,3 3-144 0,2-3 160 0,2 1-160 0,4-2 0 0,3 1-192 15,0 0 192-15,5-2 0 0,-1 1 0 0,3-3 0 16,0 1 128-16,3 1 128 0,0 0 0 0,2-4 16 15,1 3 0-15,0-1-80 0,2 0 0 0,2 0-16 16,1 0 0-16,0-1 0 0,0-1 0 0,1 3 0 16,2 1 0-16,-1-3-176 0,2 3 160 0,0 4-160 0,-1-3 160 15,1 5-160-15,-3 0 0 0,3 3 0 0,-2 2 0 16,2 2 0-16,-1 5 0 0,-2 4 0 16,0 1 0-16,-1 3 0 15,-1 4 0-15,-2 3 0 0,-2 7 0 0,-1 4 0 0,-1-1 0 0,-2 2 0 16,-1-6 0-16,2-3 0 0,-2-1 0 0,1-3 0 0,-2 5 0 15,0 1 0-15,-2 4 0 0,4-1 0 0,-1 2 0 0,0 1 0 16,2 2 0-16,1-4 128 16,1-1-128-16,2-3 0 0,-1-3 0 0,1-4 0 0,1 7 128 15,-1 4-128-15,0 2 0 0,1-2 0 0,-1-2 0 16,3-6 192-16,-3-3-64 0,0-1 0 0,0-3 0 16,1-3-128-16,-2 0 0 0,0 0 0 0,0-1 0 0,0-3 336 15,-1-3 48-15,1 3 0 0,-1-8 0 0,1 0 0 16,0-4 0-16,1-2 0 0,3-4 0 0,0-2-16 0,-1-1 0 15,2-3 0-15,2-1 0 0,-2 0-144 0,1 0-32 16,1-1 0-16,0-1 0 0,1-1-48 16,1-2-16-16,0 0 0 0,-2 3 0 0,2-3-128 15,0 0 0-15,-1 1 0 0,1 2 0 0,-2-2 0 0,1 1 0 16,-1 1 0-16,1 1 0 0,-2 1 0 0,0 0 0 0,1 1 0 16,-2 1 0-16,1-2 0 0,-1 2 0 15,0 0 0-15,1 1 0 0,0-1 0 0,0 1 0 16,2-3 0-16,-1 1 0 0,1 0 0 0,1-1 0 15,1-1 0-15,1 0 0 0,-1-2 0 16,1 2 0-16,1 0 0 0,1-3 0 16,-1 1 0-16,1 1 0 0,-1 0 0 0,0 0 0 0,0 2 0 0,-1 0 0 0,0 0 0 0,-1 0 0 15,1 2 0-15,-1-1 0 0,0 0 0 0,0 1 0 16,-1 0 0-16,-1-1 0 0,1 0 0 16,0 2 0-16,-1-2 0 15,2 0 0-15,2 2 0 0,-2-2 0 0,1-1 0 0,0-1 0 16,3 1 0-16,-2-3 0 0,3 2 256 0,-1 0-48 0,2 1 0 0,1 0 0 15,0 0-80-15,2 0-128 0,3 1 176 0,1 0-176 16,3 2 0-16,0-3 0 0,3 1 0 0,2 0 0 0,7-1 0 16,1-1 0-16,6 1 128 0,3-4-128 15,5 2 0-15,4-5 0 0,3 1 0 0,1-1 0 0,3-1 0 16,5 1 0-16,4-4 0 0,1 1 0 0,4-1 0 16,-4 0 0-16,-3 1 0 0,-6 1 0 0,-1 1 0 0,-3 0 0 15,3 2 0-15,-5 0 0 0,-2 2 0 0,-3 2 0 16,-3-1 0-16,-3 2 0 0,-3 0 0 15,-5 1 0-15,-3 2 0 0,-5 1 0 0,-4 2 0 16,-2-2 0-16,-2 2 0 16,-3 1 0-16,-1 1 0 15,-3 1 0-15,-1-3 0 16,1 3 0-16,-1-1 0 0,-1 0 0 16,-2 1 0-16,1 2 0 15,-2-4 0-15,1-1 0 0,-2-1 0 0,0-1 0 16,0 2 0-16,-1-2 0 0,-1-1 0 0,0-1 0 0,-1 1 0 0,0-2 0 0,-2 1 0 0,0 1 0 15,2-2 320-15,-3 0-32 0,0 2-16 0,0-2 0 0,0 0-272 0,1-2 128 0,0 2-128 0,3-2 0 16,0-2 272-16,2 0-48 0,2-2-16 0,2-4 0 16,0 2 112-16,1-3 0 0,3-6 16 0,2 0 0 15,1-5-96-15,1-2-32 0,1-4 0 0,0-3 0 16,1-1 304-16,0-6 64 0,-1-3 16 0,-1-4 0 0,-1-2-464 0,-3-3-96 0,-1-4-32 16,-2-6 0-16,-2-12 0 0,-2-2 0 0,0-2 0 15,-5 2 0-15,-1 6 0 0,-2-3 0 0,-1-5 0 0,-2 2 0 16,0 3 0-16,-1 6 0 0,0 2 0 15,-1 2 0-15,1 6 0 0,0 4 0 0,2 3 0 16,0-1 0-16,2 4 0 0,0 4 0 16,-1 1 0-16,2 6 0 0,2 4 0 0,-1 2 0 15,0-1 0-15,2 3 0 0,0 4 0 0,1 2 0 0,1-1 0 16,-1 5 0-16,-1 1 0 0,1-1 0 0,1 4 0 0,-3 1 0 16,2-1 0-16,-1 4 0 15,-1 0 0-15,1 2 0 0,-2 1-384 16,0 2-80-16,-1 0-16 0,0 2 0 0,0-3 288 15,0 3 48-15,-1 1 16 0,0-3 0 16,-1 2 128-16,0 0 0 0,-1 0 0 0,0 1 0 16,0-3 0-16,-2 2 0 0,2-2 0 0,-2 1 0 15,0 0 0-15,1-3 0 0,-1 1 0 0,0-1 0 0,1 1 0 16,-1-2 0-16,2-1 0 0,-2-1 0 0,1-2 0 0,-1 2 0 0,1 1 0 0,1-1 0 0,-1 2 0 16,0-2-160-16,-1 2 160 0,-1-3-208 15,-1 2-944-15,-2-2-176 0,-2 3-32 0,-5 0-14544 16,-4 3-2912-16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40:56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1296 10910 43311 0,'-3'-4'3840'0,"2"3"-3072"0,2 1-608 0,2 0-160 0,1 0-384 0,1 1-128 16,2 0 0-16,4 2-16 0,9-1 352 0,6 5 176 0,6 4-160 0,4 4 160 0,2 3-176 0,2 2 176 0,1 0-192 0,-2 3 192 0,1 3-336 0,-3 3 32 0,1 0 16 0,-2 6 0 0,0 3 288 0,-4 4 0 0,-2 3 128 0,-3 0-128 15,-1 4 0-15,-3-1 0 16,2 6 0-16,-1-3 0 0,-2 1 0 0,1-1 0 0,0 1 192 16,-2-2-48-16,1 1 128 0,-1-5 32 0,0-7 0 0,-1-3 0 15,-2-2-80-15,1-1-16 0,-1-3 0 0,1-3 0 16,-2-2-80-16,1-3-128 16,0-1 176-16,-2-4-176 0,0-1 192 0,-2-2-192 15,-1-3 192-15,-3-4-192 0,0 1 160 16,-2-4-160-16,-2-2 128 0,-2-1-128 0,-1-2 336 15,-2-1-16-15,1-2 0 0,-4-5 0 16,1-2 48-16,-1-3 0 0,-2-3 0 16,-1-5 0-16,-1-5 128 0,0-3 16 0,-2-2 16 15,0-4 0-15,-1 1-208 0,2-3-64 0,-1 0 0 16,1-2 0-16,1 1-96 0,-2-1-32 0,2 4 0 0,1 1 0 16,1 3-128-16,1 3 0 0,0 1 0 0,1 4 128 0,0 0-128 0,1 2 160 0,2 5-160 15,1-1 160-15,0 7-160 0,2 0 0 16,0 1 0-16,0 3 0 0,1 2-192 0,2 1 192 15,-2 2-160-15,0 2 160 0,-1 0 0 16,0 1 0-16,1 4 0 0,-1 2 0 0,2 3-256 0,0 4 0 16,0 6 0-16,1 2 0 0,0 3 112 0,0 4 16 0,0 7 0 0,-1-1 0 15,-1 4 0-15,-2 2 0 0,0 0 0 0,-2-3 0 0,-1-2 128 16,-1-1 0-16,0-2 0 0,-2 0 0 16,1 1 0-16,-3-3 0 0,0 1 0 0,-3-1-128 0,2 0 128 15,-2-3 0-15,0-3 0 0,1-4 0 0,-1-1 0 0,1-4 0 0,-1-4 0 16,1-2 0-16,2 0 384 0,-2-5 0 0,-1 1 0 0,2-1 0 15,-1-1 96-15,0-2 32 0,1-1 0 16,-1-1 0-16,-1 2-112 0,0-4-16 0,-2 2 0 0,0-1 0 16,-1 1-192-16,-3 0-64 0,-1 1 0 0,-3 4 0 15,-1 0-128-15,-4 2 0 0,-3 0 0 16,-6 3 0 0,0 1-336-16,-9 1-160 0,-4 4-16 0,0 3-22112 0</inkml:trace>
  <inkml:trace contextRef="#ctx0" brushRef="#br0" timeOffset="11872.23">30221 2245 23951 0,'2'0'2128'0,"-2"-2"-1696"0,1 2-432 15,-1 0 0-15,0 0 176 0,0 0-48 0,0 2-128 0,-1-2 192 0,-2 0 960 0,-1 1 176 0,-2 4 32 0,-2-2 16 0,-1 3-448 0,-2 3-96 0,-2 2 0 0,0 1-16 0,-3 4-272 0,0 1-48 0,-2 6-16 0,0 0 0 0,-3 6-112 0,0 5-32 0,-2 7 0 0,-1 7 0 0,-1 4-336 0,-2 6 144 0,-3 10-144 0,-3 8 0 16,-3 4 0-16,-5 8 0 0,-1 0 0 16,-5 5 0-16,-1-2-128 0,-3 1 128 0,2-6 0 15,2-7-144-15,5-7 144 16,1-7 0-16,1-3 0 0,4-5-128 0,3-5 128 0,3-7 0 15,3-6 0-15,1-3 128 0,4-7-128 0,1-5 128 16,0-3-128-16,2-2 128 0,1-2 336 16,0-2 80-16,1-1 16 0,0-3 0 0,0-1-432 0,-1-2-128 15,2-3 0-15,-1-2 0 0,-1-3 0 0,2-3 0 16,0-3 0-16,0-4 0 0,1-2 0 0,2-3 0 0,0-2-160 16,2-3 160-16,1-2 0 0,3-4 0 0,1-2 0 0,1-1 128 0,2-5 192 15,2 0 16-15,1-3 16 0,1-3 0 0,2 3-112 0,1-1-32 16,-1-1 0-16,1 2 0 15,0 6 0-15,1-1 0 0,0 2 0 16,1 0 0-16,-1 5-208 0,-2 6 0 16,1 2 0-16,0 2-160 0,0 4 160 0,-2 4 0 0,2 0 0 15,1 2 0-15,-2 4 0 0,2-1 0 0,2 4 128 16,-1 2-128-16,1 2 0 0,1 4 0 0,0 1 0 0,0 4 0 16,-1 0 0-16,0 2-192 0,0 4 192 0,0 3-192 15,-2 2 192-15,1 2 0 0,-1 7 0 0,1 2 0 0,-1 1 0 0,3 2 0 16,-1 0 0-16,1-2 0 0,0-4 384 0,2-3 96 15,0 0 32-15,0-5 0 0,1-1-192 0,1-2-16 16,2-1-16-16,0-4 0 16,2-1-32-16,0-1-16 0,2-5 0 15,3-2 0-15,3-3-240 0,2-2 176 0,5-3-176 16,3-3 160-16,5-3-160 0,3-4 0 0,1 0 0 0,3-2 0 0,1-1-144 0,1-3-64 16,3-2-16-16,-4-7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41:33.8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4329 6849 23039 0,'-6'1'2048'0,"2"-1"-1648"0,2 3-400 0,2-3 0 0,0 0 1152 0,0 1 128 0,-3 0 48 16,0 3 0-16,-2-2-208 0,1 3-32 0,1-1-16 0,2 2 0 0,1-1-560 0,1 1-128 0,1 2 0 0,-1-1-16 0,0 3-368 0,-1 0 0 0,1 1 0 0,-2 1 0 0,1 4 0 0,-2 2 128 0,2-2-128 0,-2 2 176 0,1 6 656 0,1 2 128 15,0 5 16-15,0 1 16 0,1 4-80 0,1 2-16 16,0-3 0-16,1 3 0 0,2 2-512 16,-2-2-128-16,1 2 0 0,0-2-16 0,1 0-240 15,-3 2 0-15,1-3 0 0,0 0 0 0,1-4 0 16,-1-1 128-16,-1 1-128 0,0-4 0 0,-2 2 0 0,0-6 0 16,-1 2 0-16,-2-5 0 0,0-4 0 0,-2-2 0 15,-1-3 0-15,-1-3 0 0,-1-1 0 16,-1-3 0-16,1-1 0 0,-1-2 0 15,-1-3-1024-15,0 0-208 16,0-5-48-16,1-2-15632 0</inkml:trace>
  <inkml:trace contextRef="#ctx0" brushRef="#br0" timeOffset="503.65">4219 6816 17503 0,'-2'-5'1552'0,"-1"2"-1232"15,2 1-320-15,1 0 0 0,1 2 1776 0,-1-2 288 0,0-2 64 0,1-2 16 0,1-1-1056 0,0-3-224 0,3 4-32 0,1-4-16 0,3 3-288 0,-2 4-48 16,3-3-16-16,0 3 0 0,1-2-464 0,0 1 0 0,3 2 0 0,0 1 0 0,0 1 0 0,1-3 176 0,3 3-32 0,-1 0 0 0,0-2 960 0,3 2 192 0,0-4 48 0,2 2 0 0,0-2-288 0,1 1-48 0,0-2-16 0,1 1 0 16,0 0-640-16,0 1-128 0,0 1-32 15,0 1 0-15,-1-2-192 0,-2 3 0 0,0-4 0 0,-2 3 0 0,0-1 0 16,-2-1 0-16,0 2 0 0,-2 1 0 15,-1 0-320-15,-2 0 32 0,-3 0 16 0,-1 0 0 16,-1 1-1072-16,-4 0-192 0,1 3-64 16,-3-1-13744-16</inkml:trace>
  <inkml:trace contextRef="#ctx0" brushRef="#br0" timeOffset="865.29">4306 7235 27647 0,'-11'-2'1216'15,"3"2"256"-15,3 0-1168 0,3 0-304 0,3 0 0 0,0 0 0 0,0 0 336 0,2 0 16 0,1 0 0 16,2-2 0-16,4 1 32 0,2-3 16 0,3 2 0 0,2-2 0 16,0 0 368-16,3-1 80 0,1 0 16 0,3 0 0 15,-1 0-256-15,1 0-48 0,-1 3-16 0,0-3 0 16,-1 4-336-16,-2-2-64 0,-1 3-16 0,-3 0 0 16,1 3-128-16,-4-3 0 0,-1 2 0 0,-3 2 0 15,-1-2 0-15,-1 2-176 0,-2 1 16 0,0 0 0 16,0-2-1280-16,-3 1-256 0,2 1-48 0,0 2-12208 15</inkml:trace>
  <inkml:trace contextRef="#ctx0" brushRef="#br0" timeOffset="3193.37">4792 6492 12895 0,'0'0'1152'0,"0"0"-928"0,1 0-224 0,-1-2 0 0,0 1 1216 0,0 1 192 0,0-2 32 0,0-1 16 16,1-3 784-16,-1 1 144 0,1-1 48 0,-2-4 0 0,1 2-1488 0,-1-1-304 0,0-1-48 0,-2 1-16 0,1-2-576 0,-3 1 0 0,0-1 0 15,-3 0 0-15,0 0-496 0,-2-1-16 0,-1 1 0 0,-2 3 0 0,-2-1 256 0,1 0 32 0,-5 0 16 0,-1 0 0 0,-2 0 208 0,-3 3 160 0,-2 0-32 0,0 1 0 16,-2 0 352-16,0 4 64 0,-2 1 16 0,-2 0 0 0,0 1-80 16,0 4-16-16,-4 0 0 0,-3 5 0 0,-1 3 144 0,-4 1 32 0,-1 6 0 15,-3-2 0-15,-5 3-640 0,5-3 0 0,2 0 0 0,-3 4 0 16,-1 3 0-16,4 1 0 0,9-6 0 0,-1 6 0 15,-2 5 0-15,-1 6 0 0,2 2 128 16,3 5-128-16,1 5 320 0,4 3 0 0,1-1 0 16,3 3 0-16,3 1-160 0,2 4-32 0,2 3-128 0,1 8 192 0,3 11-192 15,3-5 0-15,5-19 0 0,3 9 0 16,4 8 0-16,3 4 0 0,4 1 0 0,4-4 0 16,4-2 0-16,3-6 0 0,4-7 0 0,1-5 0 15,4-3 0-15,2-1 0 0,5 1 128 0,3-3-128 0,2-4 256 0,0-6-64 16,4-3 0-16,-2-7 0 0,1-7-32 0,1-4-16 15,4-3 0-15,1-2 0 0,0-2 144 0,6-1 32 16,2-2 0-16,3-1 0 0,1-5 16 16,0-4 16-16,-1-2 0 0,1-5 0 0,2 0 160 0,4-7 48 15,7-1 0-15,0-4 0 0,-1-2-240 0,-6-5-64 16,-7 4 0-16,1-7 0 0,2-4-256 16,1-4 0-16,0-2 128 0,-5-1-128 0,-2 2 0 0,-6-3 0 15,-2-2 0-15,-6 2 0 16,0-3 0-16,-4-2 0 0,-3 0 128 0,-3 0-128 15,-4 1 240-15,-3-3-16 0,1-3 0 16,-6 1 0-16,-1-4 0 0,-5 2 0 0,-5 0 0 0,-3-1 0 0,-3 2 48 16,-3-3 16-16,-4 1 0 0,-4-3 0 0,-4 1-48 0,-2 1-16 15,-4 3 0-15,0 1 0 0,-1 2-224 0,-1 3 0 0,1 2 0 16,0 1 0-16,1 9 0 0,-1-4 0 0,-2 3 0 16,-1 1 0-16,1 2 0 0,-2 2 0 0,-1 5 0 0,0 4 0 15,0 1 0-15,-2 3 0 0,-2 0 0 0,-3 3 0 16,-1 3 0-16,-2 1 0 0,-2 4-160 0,-1 2 160 15,-2 0-320-15,-1 3 0 0,-2 2 16 16,0 0 0-16,1-2-16 16,-2 1 0-16,1 1 0 0,-2 0 0 15,1 0 128-15,0 0 32 0,1 3 0 0,2-3 0 16,3 2-368-16,3 3-80 0,4-3-16 0,1 2 0 0,6 3-1040 16,3 3-224-16</inkml:trace>
  <inkml:trace contextRef="#ctx0" brushRef="#br0" timeOffset="4290.35">5558 7273 24879 0,'-2'0'2208'0,"1"0"-1760"0,1 0-448 0,0 0 0 0,0 0 528 0,0 0 32 0,1-2 0 0,-1 0 0 0,1 1-112 0,2-1-32 0,-1 0 0 0,-2 2 0 0,0 0-48 0,0 0-16 16,21-2 0-16,-14 2 0 0,2 0 0 0,1 1 0 0,1 2 0 15,0-1 0-15,0 3 144 0,1-2 16 0,1 1 16 0,1 1 0 0,-1-2-96 0,3 1-32 16,-1 1 0-16,3-3 0 0,0 2-272 0,1-2-128 0,0 1 128 0,1-1-128 0,4 2 368 15,-1-4-16-15,3 2 0 0,0 1 0 0,3-1 0 0,1 2 0 0,3-3 0 0,1 0 0 0,1 2-176 16,0-3-48-16,-2 0 0 0,0-3 0 16,2 2-128-16,0 0 0 0,0-4 0 0,0 1 0 0,0 2 0 15,-2-3 0-15,-1 4 0 0,-1-3 0 16,1 1 0-16,0 1 0 0,-1 1 0 0,0 0 0 0,-2 1 0 16,-1-3 0-16,-1 1 0 0,-2 0 128 0,-1-1 256 0,-1-1 32 15,2 0 16-15,-2-2 0 0,0 2-48 0,-1-1-16 0,2 0 0 16,-1-1 0-16,-1 1-224 0,2 2-144 0,-2-2 192 0,-1-2-192 15,0 4 128-15,0-1-128 0,-1 0 0 0,-2-2 0 16,-2 1 0-16,-1 2 0 0,-1-2 0 16,-3 2 0-16,-1-2 0 0,-2 1 0 0,0 2 0 15,-5-3 0-15,1 0 0 0,-1 3 0 0,-3-3 0 16,-2 1 0-16,1 1 0 0,0-1 0 0,-2-1 0 16,0 0 0-16,-1-2 144 0,-1 0-16 0,-1 1-128 0,0-4 192 15,-2 1-64-15,1-2-128 0,1 3 176 0,-3-2-176 16,0 0 128-16,1 0-128 0,-1 1 0 0,-1-1 0 0,0 2 0 15,0-1 0-15,2 2 0 0,-1 0 0 0,0 2 0 16,1 3 0-16,-2-2 0 0,1 3 0 16,-1 1 0-16,2-4 0 0,0 4 0 15,1 0 0-15,3-1 0 0,0 0 0 0,2 1 0 0,2-3 0 16,1 1 0-16,2-2 0 0,0 2 0 0,2-2 0 0,2 3 0 0,-1-4 0 16,4 4 0-16,-1-2 0 0,1 3 0 0,3 3 0 15,-2-2 0-15,2 4 0 0,0 1 0 0,0 1 0 16,4 3 0-16,-1 0 0 15,-4-1-160-15,2-1 160 0,-2 1-160 0,2 1 160 0,-2 0 0 0,-1-1 0 16,0 0 0-16,-1 1 0 0,-3-1 0 0,1 0 0 0,-2 2 0 16,1 1 0-16,0 2 0 0,-4-1 0 0,1 2 0 15,-3 1 0-15,-1-1 0 0,-1 1 0 16,-1-2 0-16,-2 1 0 0,-2 2 0 0,-3 0 0 0,0 1 0 16,-3-1 0-16,0-4 208 0,-1 2-16 0,-2-2 0 15,2 2 0-15,-3-3 0 0,2-1 0 0,1 0 0 16,-1 0 0-16,0 0 0 0,2-1-16 0,0 1 0 15,-1 1 0-15,2 1-176 0,1-2 0 0,0-1 0 0,3 0 128 16,-2-1-128-16,3-2 0 16,-1-1 0-16,2-1 0 0,0 0-352 15,2-2 0-15,1-1 0 0,1-2 0 16,1 0-1152-16,1-4-224 0</inkml:trace>
  <inkml:trace contextRef="#ctx0" brushRef="#br0" timeOffset="5984.94">8641 6563 21183 0,'-1'-2'1888'0,"1"1"-1504"0,0-1-384 0,0 2 0 16,0 0 784-16,0 0 96 0,0 0 16 0,-1 0 0 0,1-3-640 0,-2 1-128 15,0 1-128-15,2 1 176 0,0 0-176 0,0 0 0 0,0 0-192 0,-22 0 192 0,14 1 0 0,-2 1 0 0,-1 0 0 0,-1-1 0 16,-2 2 464-16,-2 0 112 0,0 2 32 0,-3-2 0 0,1 2 496 0,-3 0 112 0,-3 0 0 0,1 0 16 0,1 1-416 0,-2-1-96 0,1 1-16 0,-1-1 0 16,2 1-160-16,1-2-32 0,1 3-16 0,2-1 0 0,-1 3-208 0,3 0-32 0,0 2-16 0,2-2 0 15,1 2-240-15,0 0 0 0,1 4 0 0,1-2 0 0,0 2 0 16,2-1 0-16,0 1 0 0,2-3 0 16,1-1 0-16,2 0 0 0,2-1 0 0,0-4 0 0,1 0 0 0,2-1 0 15,3 2 0-15,0-3 0 0,2-1 128 0,1 1 48 0,2 1 0 0,3-4 0 16,2 4 224-16,1-4 48 0,0 1 16 0,1 1 0 0,2 2-192 15,0-3-32-15,-2 3-16 0,1 2 0 0,-1-1-224 16,0 2 0-16,0 3 0 0,0 1 0 0,-1 0 0 16,0 2 0-16,-3-2 0 0,1 2 0 0,-2 0 128 15,0 2-128-15,-4-1 0 0,1-2 0 0,-2 0 0 0,1 1 0 16,1-1 0-16,0 0 0 0,4 0 0 16,-3 1 224-16,5-2-32 0,0 2-16 0,-1-3 96 15,2 2 32-15,0-2 0 16,0 0 0-16,0 0-176 0,-1 0-128 15,0 0 144-15,-2-1-144 0,1 4 0 16,-3-2 128-16,-2 0-128 0,0 0 0 16,-2 2 0-16,-1-3 0 0,-1 2 0 0,-2-2 0 0,1 1 0 0,-3-2 0 15,0 1 0-15,0-2 0 0,-2 1 0 0,1 1 144 0,0 3-144 16,0-3 128-16,1 2-128 0,-2-4 160 0,1 1-160 0,0 0 160 16,1 0-160-16,-1-2 0 0,-1 2 0 0,2-1 0 0,-1 0 0 15,1-2 0-15,0 0 0 0,-1 2 0 0,1-4 0 0,-1 1 0 0,-2-1 0 16,1 1 0-16,-2 1 0 0,0-3 0 0,1 3 0 15,-1-1 0-15,-2 1 128 16,-3 2-128-16,2-2 128 0,-3 3-128 16,0 1 192-16,-1 0-64 0,1 1 0 0,-1 0 0 15,1-1-128-15,-1 0 160 0,2 0-160 0,-1-3 160 0,2-1-160 0,0 2 128 0,1-3-128 0,-1-1 128 16,2-3 0-16,-1 2 0 0,-2-1 0 0,3-1 0 16,-2 1-128-16,1-1 128 0,-2-2-128 0,-2 0 128 15,1-2 64-15,-2 0 0 0,-2 1 0 0,-2 1 0 0,-1-4-16 16,-2 2 0-16,0-1 0 0,-4 1 0 15,1-2-176-15,0 2 192 16,-2-2-192-16,2 3 192 16,2-4-192-16,1 1 0 15,1 0 0-15,2 1 0 16,0 2 0-16,1-6 0 16,2 4 0-16,0-2 0 0,1 0 0 15,0-1 0-15,2-1 0 0,0 1 0 16,1 0 0-16,2-1-144 0,-1-2 144 0,3-1-160 15,0 1-544-15,2-3-96 0,-1 1-32 0,3-3-18448 0</inkml:trace>
  <inkml:trace contextRef="#ctx0" brushRef="#br0" timeOffset="7419">8827 6252 27647 0,'-9'-7'2448'0,"1"2"-1952"0,3 2-496 0,3 2 0 0,1-1 1104 0,-3-1 128 0,-5-2 32 0,-4-4 0 0,-5-2-880 0,-3-4-192 0,-3 1-16 15,-1 3-16-15,0-1-160 0,1 3 0 0,-1 3 0 0,0 1 0 0,0 3 128 0,1-1-128 0,-2 3 0 0,1 3 128 0,-1-1 96 0,1 3 16 0,-1 1 0 0,-2 0 0 0,-1 1 400 0,2-2 64 0,0 1 32 16,-1 0 0-16,-3 1-32 0,-3 0 0 0,2 0 0 0,0 0 0 0,0 2-304 0,-3 1-64 0,2 0-16 0,-4 1 0 0,0 3-320 0,-2-2 144 0,0 2-144 0,0 0 0 0,1 2 128 16,1 2-128-16,1-1 0 0,3 2 0 0,4 2 0 0,2-2 0 0,2 6 0 0,3 0 0 0,0 2 0 0,1-3 0 0,2 3 0 0,1-1 0 15,-1 5 0-15,-1 1 0 0,1 4 0 0,-1-2 0 16,1 2 0-16,1-2 0 0,-1 0 0 15,1-2 0-15,1-3 0 0,1-1 0 0,0 1 0 16,1-5 0-16,1 2 128 0,-1 0-128 16,1 0 0-16,1-2 0 0,0-2 288 15,2 0 0-15,2-2 0 0,2 0 0 0,1 0-48 16,3-1-16-16,2 1 0 0,2 1 0 16,2-1-96-16,1 1-128 0,3 1 176 15,2 3-176-15,1-3 0 16,-1 1 0-16,3-1 0 15,0 1 0-15,0 1 0 0,2 2 0 16,-1 1 0-16,0 3 0 16,0-1 0-16,-1 2 0 0,-1-2 0 0,-1-1 0 15,0-2 0-15,-4 1 0 0,0 1 128 0,-2 0-128 0,-1-2 0 16,0-1 0-16,0-1 0 0,0-1 0 0,1-2 160 0,1-3-32 16,0 1 0-16,2 1 0 0,2-2 112 15,2 1 16-15,1 0 0 0,4-1 0 0,2 2-112 16,1-1-16-16,0-1 0 0,3 0 0 0,3 3-128 15,0 1 128-15,-3-4-128 0,3 2 128 0,3 3-128 0,2-1 160 0,1 2-160 16,-2-3 160-16,1 0-160 0,-2-1 160 0,0-1-160 16,-4-1 160-16,1-5-160 0,-1 2 0 0,-2-4 0 15,0 2 0-15,2-2 192 0,-1 0-32 0,2-5-16 16,1 0 0-16,1 1 192 0,3-4 48 0,1-2 0 0,-1-1 0 0,5 0-16 16,1-3 0-16,5-1 0 0,1-1 0 0,2 0-80 0,3 0-16 0,4 3 0 0,-2-3 0 0,-3 1-272 15,-1 2 0-15,-2-3 0 0,-1-2-144 0,-1 1 144 0,0-1 0 0,-2 1 128 0,1-2-128 0,-3 3 0 0,0 2 0 0,-2-1 0 16,-1-5-128-16,-2 3 128 0,1-1 0 0,-1-6 0 0,-1 2 0 0,0-4 0 15,-1 2 0-15,1-1 0 0,4-3 0 16,3-3 0-16,1-3 0 0,-6 1 160 16,2-1-160-16,3-4 272 0,2-3-32 15,2-3-16-15,-3-1 0 0,-2 1-224 0,-1 2 0 0,-3-1 0 16,0 2 0-16,-4 3 0 0,-1 0 0 0,-3 2-192 16,-2 2 192-16,-3 2-144 0,-3 0 144 0,0-1 0 0,-2 0-144 0,-1 1 144 0,-2-1 0 15,-1-2 0-15,0 0 0 0,0-5 128 0,-2-2 0 16,0 0 0-16,-2 1 0 0,-1-1 48 0,0-4 16 15,-1-3 0-15,-1-4 0 0,0-3-192 16,-2-3 192-16,0-3-192 0,-2-3 192 16,-2-2-192-16,-1 3 0 0,-4-3 0 15,0 4 0-15,0 7 0 0,-2 1-192 0,-1 6 32 16,0 3 16-16,-1 6 144 0,-1 0-192 0,-1 6 192 0,1 0-192 0,-2 5 192 16,-3-2 0-16,-3 2 0 0,-3 0 0 0,-1 1 0 0,-2 0 0 15,-1-1 0-15,0 2 0 0,1 1-192 0,1 2 64 16,0 0 0-16,1-3 0 0,1 4 128 0,1-4 0 0,1 0-144 15,-2 0 144-15,-1 0-256 0,1 1 0 0,-2-2 16 16,-1 1 0-16,0-1-96 0,0 4-32 16,0-3 0-16,0 3 0 0,-1-1 368 15,0 1-176-15,-1 5 176 0,1 0-128 16,3 3 128-16,-4 3 0 16,4-1 0-16,-2 3 0 15,-2 0 0-15,-1 3-160 16,-1-1 160-16,-1-1 0 0,5 2-320 0,-2-1 64 15,-2 1 0-15,-1-3 0 0,3 0 48 16,1 0 16-16,-2-3 0 0,2 1 0 0,1-2-32 0,1 2 0 16,0-2 0-16,1-1 0 0,1 0-304 0,0-1-64 0,-2 1-16 15,3-1 0-15,1 3-416 0,1-3-64 0,2 2-32 0,-1 2-16784 0</inkml:trace>
  <inkml:trace contextRef="#ctx0" brushRef="#br0" timeOffset="9170.44">10135 7196 18431 0,'-13'-1'1632'0,"4"0"-1312"0,2 1-320 0,5 0 0 0,1 0 1200 0,-4 0 160 0,-5-3 48 0,-5 2 0 0,-6 0-1232 0,0 1-176 0,0-1-176 0,2-2 48 0,3 6-832 0,1-3-176 0,2 1-16 0,0-1-16 0,2 5 144 0,1-5 48 0,2 1 0 0,0-1 0 0,3 1 1152 0,-1 1 224 0,3 0 48 0,-1-1 16 0,3 1 1344 0,-2 0 272 16,3-2 48-16,1 1 16 0,1 1-336 0,0-1-64 15,3 1-16-15,1-2 0 0,0 0-400 0,4 1-96 16,1-1-16-16,3 0 0 0,3 0-512 15,3-1-96-15,1 1-32 63,1 0 0-63,3-2-304 16,1 1-64-16,0-2-16 0,2 1 0 0,1-1-192 0,-1-1 0 0,1 2 0 0,-2-1 0 0,1 1 0 0,0 2 0 0,-2-1 0 0,0 1 0 0,1 0 0 15,0 0 0-15,0 1 0 0,0-1 0 0,1 2 0 0,-1 1 0 0,1-2 0 0,2-1 0 0,2 1 0 0,1-1 0 0,1-1 128 16,-1 0-128-16,1-2 432 0,0 1 32 0,3-3 16 0,0 0 0 0,-2 3-256 15,-2-3-48-15,1-2-16 0,-1 4 0 16,1-2-160-16,-3 2 0 0,-3 1 0 0,-2 1 128 0,-4-1-128 0,-1 2 160 16,0 0-160-16,-1 2 160 0,0-1-32 0,-2 1-128 0,2-2 192 0,0 3-64 0,-2-1-128 15,1 0 128-15,0-1-128 0,0-1 128 16,0 0-128-16,-1 0 0 0,0-1 0 0,0 1 128 16,0-2-128-16,-1-1 128 0,1 1-128 0,1-1 128 15,0 0 0-15,-1-2-128 0,-1 3 192 0,-1-2-64 0,1 2-128 16,-4-1 0-16,0-1 0 15,-1 2 0-15,-1-3 0 0,0 4 0 16,0-4 0-16,-1 1 0 0,0 2 0 0,-1-3 0 16,-1 1 0-1,1 1 0-15,0 1 0 16,-2 1 0-16,3 0 0 16,0-1 0-16,1 2 0 15,0-2 0-15,0 1 0 16,2 1 0-16,-1-2 0 0,0 2 0 0,2 0 0 15,-2-2 0-15,2 1 0 0,-3-1 0 0,-2 2 0 16,-2 0 0-16,1 0 0 0,-3-1 0 0,-1 1 0 0,0 0 0 0,-1-4 144 16,-2 3 0-16,0-1 0 0,-1-2 0 0,-1 2 144 0,0-2 32 0,-1-1 0 15,0-1 0-15,-2-3-112 0,1 2-16 0,-1-2 0 0,-1 0 0 0,1 3-192 16,-2-4 0-16,1 3 128 0,-2-3-128 0,0 4 0 16,0-4 0-16,0 2 0 0,-2 2 0 0,0 0 0 0,-2-1 0 15,1 3 0-15,-1-1 0 0,1 3 0 0,-1-1 0 0,0 2 0 0,0-2 0 0,0 3 0 16,-2-1 0-16,2 0 0 0,0 1 0 0,1-1 0 0,0-3 0 0,0 3 0 0,2-3 0 0,-1 1 0 15,2-1 0-15,-1-3 0 0,2 2 0 0,1-1 0 16,-1 0 0-16,1-1 0 0,1 0 0 0,1 2 0 0,-1 2 0 16,3-2 0-16,-1 4 0 0,1-2 0 0,2 2 0 15,1 0 0-15,-1 1 0 0,0 1 0 0,2 3 0 0,0-2 0 0,2 2 0 16,0-1 0-16,1 5-128 0,3-2 128 16,0 0 0-16,-1 2-192 0,1 0 32 0,1 0 0 0,1 2 0 15,0-3-48-15,-1 1-16 0,0-1 0 16,0 0 0-16,1 1 224 15,-1 0 0-15,1 0-160 0,0 1 160 16,0-2 0-16,2 3 0 0,-2-3 0 16,-1 1 0-16,1 0 0 0,-1 1 0 0,1 2 0 0,0 0 0 15,-1 3 0-15,-3-2 0 0,1 2 0 0,-2 1 0 0,-1 1 0 0,0 1 0 0,-4 0 0 16,-1-2 0-16,-1 1 0 0,-2-1 0 16,0 1 0-16,-4 1 0 0,1-3 0 0,-2 1 0 0,-2 2 0 0,-2-3 0 15,0 1 0-15,-3-2 0 0,2 0 0 0,-3 0 0 0,1-2 0 0,-1-2 0 16,2 1 0-16,0 0 0 0,2-4 144 15,2 0-144-15,0 0 160 0,2-1-160 0,0 0 0 0,2-5 0 0,0 3 0 16,1-3 0-16,0 0 0 0,1 0-240 0,1-2 32 16,0 1 0-1,1-1-752-15,-1-1-160 0,2 1-32 0,0 1-16656 16</inkml:trace>
  <inkml:trace contextRef="#ctx0" brushRef="#br0" timeOffset="11477.43">13417 6469 28559 0,'2'-2'2544'0,"1"-2"-2032"0,-2 3-512 0,0 1 0 15,-1 1 256-15,0-1-32 0,1-1-16 0,2 0 0 0,-1 1 16 0,-2-3 0 0,0 3 0 0,0 0 0 0,0 0 256 16,0 0 48-16,-18 10 16 0,10-5 0 0,0 0-368 0,-1-1-176 0,0 3 160 0,-1-1-160 0,-1 5 192 0,1 0-48 0,-1 3-16 0,-1 2 0 0,-1 4 128 0,0 2 32 16,-2 4 0-16,-1 3 0 0,-1 4 320 0,-3 2 64 15,1 2 16-15,0 1 0 0,-1 2-48 0,-1-2-16 16,0-3 0-16,0 3 0 0,-3-3-208 0,2 2-32 15,0 0-16-15,-2-1 0 16,3 1-176-16,-1 0-48 16,1 0 0-16,1-2 0 0,4-2 16 0,1-5 0 15,3-2 0-15,2 0 0 0,2-7-32 0,2 2-128 16,1-1 192-16,0-1-64 0,2 0-128 0,1-3 0 0,1 1 0 16,0-3 0-16,2-3 0 0,0 0 0 0,1-2 0 0,-1-2 0 15,1 1 0-15,1-3-144 0,-2-3 144 0,2-1-208 16,0-1-496-16,1-1-112 0,0-3-16 0,1-2-10816 0,1-4-2160 15</inkml:trace>
  <inkml:trace contextRef="#ctx0" brushRef="#br0" timeOffset="11847.01">13413 6305 28559 0,'-4'-1'2544'0,"0"-1"-2032"0,2 2-512 0,2 0 0 0,0 0 2128 15,0 3 336-15,-2-1 64 0,-1 1 16 0,-1 3-1424 0,2 3-288 16,1 2-48-16,-1 4-16 0,2 2-400 16,3 3-96-16,-1 3-16 0,3 2 0 0,0 2-256 0,3 3 0 15,0 1 0-15,2 5 0 0,0 2 0 0,1 4 0 16,3 4 0-16,-4 3-144 0,1 3 144 0,-1 2 144 15,-2-2-16-15,0 0-128 16,-1 4 272 0,-1 1-48-16,2 0-16 15,-2 0 0-15,0-3-208 0,2-3 0 0,-2-3 0 0,1-6 0 0,-1-2 0 0,1-6 0 0,-2 1 0 0,-1-4 0 0,0 0 0 0,0-4 0 16,0 0 0-16,-1-5 0 0,0-4 0 0,-2-4 0 16,0-2 0-16,-1-5 0 0,0-3-208 0,-1-2 64 15,-3-2 16-15,1-5-18496 0</inkml:trace>
  <inkml:trace contextRef="#ctx0" brushRef="#br0" timeOffset="12101.81">13043 7148 8287 0,'-17'-2'736'0,"3"0"-592"0,1 2-144 0,4-1 0 16,6 1 3456-16,1 0 672 0,1 0 128 0,-3 1 32 15,-3-1-1904-15,-1 2-368 0,1 0-80 0,3 1-16 0,4 0-160 16,5 0-32-16,4 1-16 0,6-2 0 16,6 0-512-16,5-2-112 0,6 0 0 0,4 0-16 0,7-3-672 15,1 0-128-15,-2-2-16 0,2 0-16 0,4 0-240 0,0-2 0 16,2 2 0-16,-6-1 0 0,-2 0 0 16,-5-2 0-16,-2 5 0 0,-4-5 0 15,-3 2-432-15,-3 0-16 0,-2 0-16 0,-3-1-11536 16,-1 0-2304-16</inkml:trace>
  <inkml:trace contextRef="#ctx0" brushRef="#br0" timeOffset="13313.55">13770 5978 26719 0,'-7'-5'2368'0,"1"2"-1888"0,2 1-480 0,3 2 0 16,1 0 1344-16,-2-1 192 0,-1-3 16 0,-3 0 16 15,-2-3-1136-15,-1 0-240 0,2 1-32 0,1 0-16 0,1-3 16 16,-1 2 0-16,1 0 0 0,0 1 0 16,0 0-160-16,0-1 0 0,-2 0 0 0,-1 2 0 0,-2 2 0 0,-1-2 0 15,-2 1 0-15,-4 2 0 0,0-3 0 16,-3 3 0-16,-3 0 192 0,-2 2-64 0,0 2 768 0,-3 0 160 16,-2 3 32-16,-1 1 0 15,0-1-256-15,-1 2-32 0,-2 3-16 16,-1-3 0-16,2 5-432 0,-2-3-96 0,0 4 0 15,-2-2-16-15,0 3-240 0,-2-1 0 0,3 0 128 0,-3-1-128 16,0 3 0-16,2 2 0 0,5-5 0 0,-4 4 0 16,0 2 0-16,-1-1 0 0,5 0 0 0,1 1 0 15,-1 0 0-15,2 3 0 0,0-1 0 0,2 1 0 16,2 0 144-16,1-2-16 0,-1 2 0 0,1-2 0 16,2 3 96-16,-2 0 16 0,2 0 0 0,0-2 0 15,4 0-240-15,-2 3 0 0,0 2 0 0,-2 2 0 0,2 1 0 0,2 2 0 16,1 1-160-16,1-1 160 0,1 1 0 0,0 1 0 0,1 1 0 15,1 1 0-15,1 0 0 0,-1 0 0 16,1-2 0-16,-1 0 128 16,3-2-128-16,0-3 0 15,0 0 0-15,2-1 0 16,1-1 0-16,2 1 0 16,1 2 192-16,2 3-64 15,0 0 0-15,2 1 0 0,2 1 0 0,0 2 0 16,3-2-128-16,0 2 128 0,1 0-128 0,-2-1 128 15,4 0-128-15,-2 0 0 0,0 2 0 0,-1-1 0 16,1 1 0-16,-1 1 0 0,1 4 0 0,0-2 0 0,0 3 0 0,1-2 0 16,2-1 0-16,-2-3 0 0,1-1 0 0,-1-1 144 0,3-1-144 0,-2 0 0 15,1-5 288-15,-2 1-48 0,1-1-16 0,1-2 0 16,-1 0 80-16,2-1 16 0,1 1 0 0,1-4 0 16,1-2 32-16,3 4 16 0,4-2 0 0,3-2 0 0,0-1-16 0,4 1 0 0,0-3 0 15,3-2 0-15,0 0-112 0,3 1-32 0,2 2 0 0,-1-5 0 0,1 3-208 0,0 0 128 0,2 2-128 16,-1-2 0-16,-1-3 0 0,1 0 0 0,0 0 0 0,-1 1 0 0,2-2 0 0,1 2 144 15,0-3-144-15,0 0 128 0,2-4-128 0,-2 3 0 16,-1-3 0-16,-2-1 128 0,0-1-128 0,-1-3 0 16,2 2 0-16,-1-3 0 0,0 0 192 0,-2-1 64 15,0 0 16-15,1-1 0 0,1 0-112 0,0-4-32 16,2-1 0-16,0-4 0 0,1 2 112 0,0-4 16 0,-3 1 0 16,0-3 0-16,6-3-112 0,1-3-16 0,-1-2 0 15,4 0 0-15,-3-1-128 0,2 1 128 0,0-1-128 16,0-3 128-16,2 1-128 0,-4-2 0 0,-2-2 0 15,-4 0 0-15,-2-1 0 0,-3-2 0 16,-3 2 0-16,-2-2 0 0,0-3 0 0,-2 1 0 16,-1-2 0-16,-2-1 0 15,0 0 0-15,-3-3 0 0,1 3 0 0,-4 1 0 0,-1-1 320 16,-2 0-32-16,-1-3 0 0,-3-3 0 16,1 1-96-16,-2-4 0 0,-1-2-16 0,-2 0 0 15,1 2-176-15,-1-3 0 0,-1 2 0 0,1-4 128 16,-1 5-128-16,1-4 0 0,-2-6 0 0,-1 0 0 0,-1 3-128 15,-3 1 128-15,-1 6-160 0,-4 3 160 0,1 4-208 16,-5 4 48-16,1 3 16 0,-3 3 0 0,-1-2 144 0,-3 2-160 0,0 0 160 0,0 1-160 16,3-1 160-16,-1-2 0 0,-3 1 0 0,3 1 0 15,-1-2 0-15,2 5 0 0,0-2 0 0,0 2 0 16,1 1 0-16,0-3 0 0,2-1 0 0,-2 1 0 16,1 2 0-16,2 1 0 0,0 4 0 15,-3 1-128-15,-1 3-64 0,0 2 0 0,-2 1 0 16,-1 5 0-16,-3-1 192 0,0 1 0 0,-2-1 0 0,-1 4 0 15,-1 0 0-15,-5 1 0 0,-2 4 0 0,-3-2 0 16,1 3-544-16,0 3-32 0,2-3 0 16,1 1 0-16,2 1 240 0,4 1 32 0,4-3 16 15,3 0 0-15,1 0 0 0,3-3 0 0,0 1 0 0,3-3 0 16,3 1-608-16,-1-2-112 0,2-1-16 16,1-5-19424-16</inkml:trace>
  <inkml:trace contextRef="#ctx0" brushRef="#br1" timeOffset="68295.58">10824 14801 38703 0,'-8'0'3440'0,"3"-2"-2752"0,3 1-560 16,3-1-128-16,0 1 464 0,-1 1 64 0,-1-2 16 0,1-1 0 0,0 0-336 0,4 0-64 0,2 3-16 0,1 1 0 0,2 4-128 0,0 3 0 0,-1 3 0 0,1 4 0 0,-2 0 0 0,-1 6 0 0,-1 2 0 0,-3 4 0 0,-2 7 0 0,-2 2 128 16,-1 2-128-16,-2 6 0 0,-1 2 176 0,-2 5-48 15,1 1-128-15,-1 0 192 0,2 0 48 47,-1 0 0-47,2-2 0 16,0 1 0-16,2-2-240 0,3-5 144 0,3-2-144 0,-1-5 128 0,3-4-128 0,-1-6 0 15,2-3 0-15,-1-6 0 0,0-4-352 0,-1-5-96 0,-2-2-32 0,-1-6 0 0,2-1-1312 0,-3-5-272 0</inkml:trace>
  <inkml:trace contextRef="#ctx0" brushRef="#br1" timeOffset="68896.11">10580 14599 35935 0,'1'-11'1600'0,"-1"3"320"0,-1-1-1536 0,1 6-384 0,1-1 0 0,2 3 0 0,-1-4 736 0,3 0 80 16,4-3 16-16,2-3 0 0,5 1-608 0,1 1-224 16,2 1 176-16,-2 2-176 0,3 1 208 0,0 4-48 15,1-3-16-15,1 3 0 0,0 0-144 0,0 1 0 16,4 0 0-16,0-3 0 0,3 2 272 0,-1 0-16 16,1 1-16-16,0 0 0 0,6 1-48 0,0-1-16 15,-1 4 0-15,0-2 0 0,-5 2-176 16,3 3 0-16,3 3 0 0,-2 1 128 0,0-2-128 15,-1 4 0-15,1 0 0 0,-3 0 0 16,-3 1 0-16,-2 0 0 0,-3 0 0 16,-1 1 0-16,-1 3 0 0,-3-2 0 0,0 1 0 15,-3-1 0-15,-3 5 0 0,-2-4 0 0,-3 2 0 0,-2-2 0 16,-2-1 0-16,-3 0 160 0,-1-2-160 0,-5 1 160 0,-1 0 0 0,-5 0 0 16,0 1 0-16,-3 0 0 0,1-4-32 0,-4 0-128 0,-2 2 192 15,-4 0-64-15,1-2 32 0,-2-2 0 0,6-1 0 16,-5-1 0-16,-2-3 96 0,-3-2 32 0,-1 0 0 15,-3-3 0-15,-1 0-112 0,-1-3-32 16,3 1 0-16,-2-4 0 0,0 0-144 0,0-1 0 16,3-1 0-16,0 1 0 0,-1-2-224 15,4 2-32-15,3 1 0 0,4 1 0 0,3 1-144 16,3 1-48-16,1 2 0 16,4 1 0-16,1 0 80 15,3 0 16 1,2 1 0-16,1 1 0 15,2 1-512-15,0 1-96 16,4 0-32-16,0-1 0 0,3 1-1680 16,2 0-336-16</inkml:trace>
  <inkml:trace contextRef="#ctx0" brushRef="#br1" timeOffset="69641.66">12333 14236 30399 0,'-3'0'2704'0,"-1"-1"-2160"0,1 1-544 0,5-1 0 0,-2 1 560 0,-2 0 0 0,-1 0 0 0,-2 0 0 0,-3-1-304 0,0-2-48 16,-1 3-16-16,0 3 0 0,0-2 352 0,-1 4 64 0,-1 1 16 0,-1-1 0 0,0 6 400 0,-2-2 96 0,1 2 16 0,-2 4 0 0,-1-3-384 0,-1 4-80 0,-1 1-16 0,-2 6 0 16,-1-1-192-16,-1 3-32 0,-4 3-16 15,2 2 0-15,0 1-160 0,-2 6-48 16,-4 6 0-16,3 4 0 0,0 3-80 0,6-3 0 15,4-2-128-15,3-1 192 16,5-1 80-16,4-1 16 0,2-3 0 0,0 7 0 16,3 0-32-16,1 2-16 0,2 0 0 0,-1 4 0 15,1-1-240-15,1-5 0 0,-1-2 0 0,1-2-160 0,1 2 160 0,0-5 0 16,0 2 128-16,1-1-128 0,-1-3 0 0,2 0 0 0,1-3 0 16,2-1 0-16,0-1 0 0,1-1 0 0,0-8 0 0,2 1 0 15,4-1 0-15,0-2-192 0,3 1 32 0,-1-5 0 16,4 0-224-16,-1-6-64 15,3 1 0-15,-2-1 0 0,2-3-448 0,0-1-112 0,-2 1-16 16,1-2-17584-16</inkml:trace>
  <inkml:trace contextRef="#ctx0" brushRef="#br1" timeOffset="70286.08">12579 14631 38703 0,'-2'4'3440'0,"-2"-1"-2752"15,1 1-560-15,0-2-128 0,3 2 1152 0,0-3 192 0,0 3 32 0,0 2 16 0,1 3-944 0,3 4-192 0,2 6-48 0,2 1 0 0,0 0-208 0,3 2 0 0,1 0 128 0,-3 2-128 0,0 0 0 0,-2 4 0 0,1 4 0 0,-6 2 0 0,0 1 0 0,-4 7 0 0,0 6 0 0,-4 3 0 16,0 2 0-16,-2 3 0 0,-1-6 0 0,0-3-160 0,1-5 160 0,1-4 0 0,1-5 0 0,1-5 0 16,1-4 0-16,0-3 0 0,2-4 0 0,-2-6 0 0,2-3-240 15,-1-7-16-15,1-3 0 0,-1-5-19200 16</inkml:trace>
  <inkml:trace contextRef="#ctx0" brushRef="#br1" timeOffset="70608.73">12445 14678 42383 0,'-7'3'3776'0,"1"-1"-3024"0,0-1-608 0,2-1-144 0,4 0 1040 0,2-1 176 15,0-1 48-15,1 0 0 0,3-4-1120 0,4-2-144 16,6-1-176-16,5-4 48 15,1 2-336-15,4 0-64 0,0 0-16 0,4 1 0 0,-1 1 544 0,3-1 0 16,2 4 0-16,-1 1 0 0,-2 3 192 0,-5-2 128 16,-2 3 48-16,0-2 0 0,4 2-160 0,0-1-16 15,2-1-16-15,-1 1 0 0,0-5-176 0,-5 4 0 16,-6-1 0-16,2 0 0 0,1-4-192 0,0 0-80 16,0 0-16-16,-4-1 0 15,0 3-576-15,-4-3-112 0,-3 3-32 0,-3 1 0 16,-3 1-1056-16,-2-1-224 0,-3 3-32 0,0-1-13936 15</inkml:trace>
  <inkml:trace contextRef="#ctx0" brushRef="#br1" timeOffset="70850.55">12494 15137 31327 0,'1'6'1392'0,"1"-5"272"0,1 3-1328 0,1-4-336 0,0-3 0 0,1 1 0 0,2-1 624 0,4 0 48 16,9-4 16-16,7-4 0 0,5 0 320 0,0-4 64 15,-1 3 16-15,0 1 0 0,-2 1-384 16,-1 1-64-16,2-1 0 0,-2 3-16 0,3-2-624 0,0 2 0 16,3 1-144-16,-4-1 144 15,0 0-640-15,-1 3-16 0,0-1 0 0,-2 0-16288 0</inkml:trace>
  <inkml:trace contextRef="#ctx0" brushRef="#br1" timeOffset="71501.7">13467 15552 42383 0,'-3'3'3776'0,"1"-1"-3024"0,1-2-608 0,1 0-144 0,1 0 0 0,1 0 0 0,-1 0 0 0,1 1 0 0,1 2-512 0,0 0-64 0,2 2-32 0,2 0 0 0,0 3 352 0,2 0 80 0,1 2 16 0,-1 4 0 0,1 3 656 0,-1 1 128 0,1 1 16 0,-1 2 16 15,-2 3 112-15,-1-1 32 0,0 2 0 0,-2-4 0 16,0 1-64-16,-3-2-16 0,0-1 0 0,-1-3 0 16,0 1-464-16,-2-1-112 0,1-4-16 0,-3 1 0 15,1-3-304-15,-2 1-64 0,0-2-16 16,-1-3 0-16,0-1-512 15,-3-2-128-15,2-1 0 0,-3-2-16 0,1-2 192 0,-2-1 32 16,-1-2 16-16,-3-4-11872 0,-1-1-2368 16</inkml:trace>
  <inkml:trace contextRef="#ctx0" brushRef="#br1" timeOffset="72255.56">14351 14585 42383 0,'-6'3'3776'16,"0"-2"-3024"-16,1 1-608 0,3-2-144 0,0 0 512 0,0 0 64 0,-4 0 0 0,-5 1 16 0,-4 1-592 0,-1 1 0 0,-2-1 0 0,2-1 0 0,0 1-144 0,-1 0 0 0,0 0 0 0,-1 2 0 0,0 1 144 0,-1 1 0 0,1 1 0 0,0 2 0 0,2 0 0 15,1 1 128-15,2-1-128 0,2 0 128 0,1 5 96 0,1-6 32 16,3 3 0-16,0 1 0 0,2-1-128 0,2-1-128 15,0-2 176-15,4 2-176 0,0 0 128 0,3 1-128 16,2-3 0-16,2 0 0 0,1 1 0 0,4 0-192 16,-1 2 16-16,3-5 16 0,-2 1 160 0,3-1 0 15,5 4 0-15,2 2 0 0,1-5 0 16,-3 2 0-16,-1-2 0 0,0 3 0 16,0-1 0-16,0 0 0 0,0 4 0 15,-1-3 0-15,-2 2 0 0,0-1 0 0,-2 0 0 16,-3 0 0-16,1-1 0 0,-2 3 0 0,1-2 0 0,-1 2 0 0,-2 2 0 0,-1-2 0 0,-1 3 0 15,-2-3 0-15,1 3 0 0,-2 0 0 0,-2 1 128 0,1 0-128 16,-3 0 0-16,-1-1 0 0,0 2 0 0,-2-4-192 16,-2 1 192-16,-1 1 0 0,-1-2 0 0,-2 1 128 15,0-3 112-15,-2 1 16 0,-2 1 16 0,-2-3 0 16,-1 2 0-16,-2-1 0 0,-2 1 0 0,-2-2 0 16,0-3-112-16,0 0-32 0,3-3 0 0,-3 0 0 15,-3 0-128-15,2-4 0 0,1-1 0 0,0-4 128 16,2-1-128-16,2-2 0 0,2-1-192 0,3 2 192 15,2-2-800 1,1 0-32-16,6 2-16 0,0 1 0 0,2-1-736 16,3 2-144-16</inkml:trace>
  <inkml:trace contextRef="#ctx0" brushRef="#br1" timeOffset="72617.14">15124 15461 43311 0,'6'13'1920'0,"-3"-3"384"0,-3 0-1840 0,0-4-464 0,1-2 0 0,-1-2 0 0,1 3 384 0,1 1-32 0,0 3 0 0,2 5 0 0,0-2-560 0,-1 0-112 0,1 3-32 0,-2-2 0 0,2 3 352 0,-3 1 0 0,1-2 0 0,-4 5 0 16,1-1 0-16,-3 4 0 0,-1 3 224 0,-1-4-64 0,-1 1-160 0,-3-3 0 0,0 0 144 0,-1-4-144 0,-1-2 0 0,-2-2-320 0,-1-2 64 0,2-3 16 15,-1-2-480-15,2-1-112 16,-1-4 0-16,1-2-17472 0</inkml:trace>
  <inkml:trace contextRef="#ctx0" brushRef="#br1" timeOffset="72932.1">15532 14578 26719 0,'2'5'2368'16,"-4"-3"-1888"-16,1 1-480 0,0-2 0 0,0 1 3456 0,-1-2 608 0,1 3 112 0,-1 2 32 0,-1 2-3088 0,-2 7-608 16,0 3-128-16,-1 5-32 0,0 7-352 0,0 2 0 0,1 6 0 0,-1-1 0 0,-1 3 400 0,1 3 112 0,0 5 32 0,-1-1 0 15,0-7 576-15,0 5 112 0,-2 2 32 0,0-1 0 16,-1 0-432-16,1-6-96 15,2-4-16-15,0-4 0 0,4-6-720 16,-1-3-288-16,3-4 16 0,-1-1 0 16,2-5-720-16,0-2-144 0,2-3-16 0,-2-2-16 15,2-5-128-15,1-2-32 16,-1-2 0-16,3-3-18208 0</inkml:trace>
  <inkml:trace contextRef="#ctx0" brushRef="#br1" timeOffset="73201.86">15687 14534 50687 0,'4'7'2240'0,"-3"-3"464"0,-1-1-2160 0,0 1-544 0,0-4 0 0,1 1 0 16,2 0-416-16,0 2-192 0,2 3-32 0,5 0-16 15,1 5 320-15,4 0 64 0,0 0 16 0,0 4 0 0,3 5 256 0,1 0-192 16,1 4 192-16,-2 2-160 0,1 3 160 0,-1 2 0 15,0 1 0-15,-1 0 0 0,-1 4 320 0,-1 1 32 16,0-1 16-16,-4 1 0 0,0-2-176 0,-2-2-48 16,-1 2 0-16,-2-3 0 15,1-1-144 1,-5-3-192-16,1-4 32 0,-1-2 16 0,-2-2-464 0,1-2-96 16,-1-5 0-16,0-5-16 0,0 0-240 0,0-6-64 0,-1-2 0 15,0-1 0-15,0 0-672 0,-3-7-144 0</inkml:trace>
  <inkml:trace contextRef="#ctx0" brushRef="#br1" timeOffset="73462.95">15459 15114 41471 0,'2'5'3680'0,"-2"-2"-2944"0,1-3-592 16,0-2-144-16,2 1 752 0,0-1 112 0,6-1 32 0,3 1 0 15,9-4-752-15,9-3-144 0,6-2 0 0,3 0 0 16,5-4 0-16,-1 1 0 0,-1 2 0 16,0-3 0-16,0 5 0 0,-2 2 0 0,0-1 0 0,-4 5 0 15,-4-1 0-15,-6 2 0 0,-1 1 0 0,-3 1 0 16,-3 2-576 15,-4-2-112-31,-4 1-16 0,-5 0-18432 0</inkml:trace>
  <inkml:trace contextRef="#ctx0" brushRef="#br1" timeOffset="74037.14">15503 13987 46079 0,'2'4'4096'0,"2"1"-3280"0,0-1-656 0,-1-1-160 0,2-2 592 0,4 1 96 0,4 3 16 0,10 6 0 16,13 2-704-16,8 3-384 0,7-1 64 0,1 1 0 0,-2 1-192 0,-1 2-16 0,-2 0-16 0,-2 4 0 0,0 1 320 0,-2 4 64 0,-2 5 16 0,-3 0 0 16,-2 4 144-16,-4 2 0 0,-2 0 160 0,-5 1-160 0,-2 1 368 0,-1 6-32 0,1 1 0 0,-2 0 0 15,-3 0-64-15,0-3-16 0,-1 1 0 0,0-6 0 0,1 3-96 0,-2-1-32 0,0-3 0 0,-1 3 0 0,-2-1 160 0,-2-3 32 0,-2 1 0 0,-3-2 0 0,-1 6-32 0,-5 2 0 0,-1 0 0 16,-4 2 0-16,-3-1-288 0,-1 0 0 0,-4 2 128 0,-4-2-128 0,-4 2 0 0,1-5 0 0,5-14 0 15,-2-1 0-15,-3-4 0 0,-1-3-144 0,1-9 16 16,2-6 0-16,0-4-128 0,0-9-32 0,-1-5 0 16,0-10 0-1,-2-8-928-15,-4-16-192 0,0-9-48 0,-2-20 0 0</inkml:trace>
  <inkml:trace contextRef="#ctx0" brushRef="#br1" timeOffset="76998.11">16917 14813 10127 0,'-3'0'896'15,"-1"0"-704"-15,1 0-192 0,2 1 0 0,1-1 2368 0,-2 1 448 0,-1 0 96 0,-2 2 16 0,-1-1-400 16,0 1-80-16,2-1-16 0,3-1 0 0,1-1-832 0,4-1-192 0,1 0-16 0,2 0-16 0,3-4-240 0,1 1-48 0,3 2-16 16,0-3 0-16,3 0-256 0,-1 1-48 0,3 0-16 0,1 2 0 0,-3 1-432 0,2-1-96 0,2 4-16 0,-1-2 0 0,1 0-208 0,1 1 0 0,2-1 128 0,-2 0-128 15,1 0 0-15,0-1 0 0,0-1 0 0,-1 2 0 0,-1-2 0 0,0 1 0 16,-2-1 0-16,1 1 0 0,0 1 0 0,-2 0 0 15,-1 0 0-15,-2 0 0 0,-1 1-448 0,-2 1-48 0,-2-1 0 0,-1 1-17552 16</inkml:trace>
  <inkml:trace contextRef="#ctx0" brushRef="#br1" timeOffset="77372.35">16953 15075 43311 0,'-4'5'1920'0,"1"-4"384"0,-1 1-1840 0,3 1-464 0,1-2 0 0,1-1 0 0,0 1 192 16,0 2-64-16,2-2-128 0,1 2 192 0,3-1-192 16,2-1 0-16,2 3 0 0,1-4 0 0,2 0 0 0,1 2 0 15,-1 0 0-15,1 0 0 0,3 2 0 0,-1-2-128 16,2 3 128-16,-2 1-208 0,1-1 208 0,1 2 0 16,-1-1-160-16,1 0 160 0,0 1-208 15,-3 2 16-15,1-3 16 0,-2 0 0 0,0 1-80 0,-2-1 0 16,1 0-16-16,-2-2 0 15,3 1-768-15,-3-2-160 0,3 0-16 0,-4 2-16016 16</inkml:trace>
  <inkml:trace contextRef="#ctx0" brushRef="#br1" timeOffset="78513.66">18222 14421 32255 0,'-3'-5'2864'0,"2"1"-2288"0,1 3-576 0,1 1 0 0,1-2 464 0,-2 2-16 0,0 0 0 0,1-3 0 16,1 1 112-16,1 2 16 0,-1 5 0 0,-2-5 0 0,6 20 320 0,-2-5 64 0,-1 4 0 0,-1 3 16 0,2 3-320 0,-1 3-64 0,4 4-16 0,-2 3 0 0,2 2-64 0,-1 2-32 0,2 4 0 0,-2 0 0 0,1-2-48 15,-1-6-16-15,1-1 0 0,-1 2 0 0,0 6-416 0,0-3 128 32,2 5-128-32,-3-2 0 0,1-3 0 0,-3-3 0 15,1-1 0 1,-1-6 0-16,-2 0 0 16,-1-3 0-1,0-4 0-15,-3-6 0 16,1-2-352-16,-1-3-96 15,-2-1-32-15,-2-4 0 0,0-4-448 16,-1 1-96-16,1-7 0 0,-1-1-17088 16</inkml:trace>
  <inkml:trace contextRef="#ctx0" brushRef="#br1" timeOffset="78959.3">18101 14257 29487 0,'0'4'2624'0,"0"-3"-2112"0,-2-1-512 0,2 2 0 0,2-2 3184 0,0 0 528 0,2 0 96 0,2 1 32 16,5-1-2704-16,6 0-544 0,8-3-96 0,4-2-32 16,2 0-464-16,1-2 128 0,1-3-128 0,3 3 0 15,0-2-144-15,0 3-80 0,-4 3-16 0,-3 3 0 16,1 2-16-16,-5 3 0 0,0 3 0 0,-3 3 0 15,-2 4 80-15,-2 2 16 0,-2 4 0 0,-2-1 0 16,-2 6 160-16,-1-2 0 0,-2-1 0 16,0 2 0 31,-2 1 0-47,-2-3 0 0,1 0 0 0,-2-2 0 0,0-1 0 0,-2-2 0 0,-1-2 0 0,1-1 128 15,-2-3 16-15,-2-1 16 0,-1-1 0 0,-4 1 0 0,0-3 0 0,-3 2 0 0,-3-2 0 0,-5 1 0 0,-2 2-160 0,-1-2 160 16,-3 1-160-16,-2-3 160 0,-1 2-160 0,-2-2 128 0,-1 2-128 15,1-3 128-15,2-2 64 0,1 0 0 0,0-3 0 0,-2-1 0 16,4-1-192-16,-1-1 0 0,4-3 0 0,-1 2 128 0,2-1-128 0,1 0 0 16,3-1 0-16,1 3-176 15,4-3-272-15,0 0-48 0,4 0-16 0,-1 0 0 16,3 0 48-16,2 1 0 16,-1-1 0-16,3-1 0 0,-1 1-896 15,4 2-176-15,1 0-48 16,4-2-15312-16</inkml:trace>
  <inkml:trace contextRef="#ctx0" brushRef="#br1" timeOffset="79450.57">19348 14006 38703 0,'-1'0'3440'0,"-1"0"-2752"0,-1 0-560 0,2 0-128 0,1 0 768 0,-1 0 112 0,-1 2 16 0,-3-1 16 0,1 1-912 0,-3 2-304 0,0 1 0 0,-2 1 0 0,1 3-208 0,-2-2-32 0,-1 4-16 0,-2 2 0 0,0 2 560 0,-3 1 304 16,-1 2-48-16,0 3 0 0,-1 3 304 0,0 0 48 16,2 2 16-16,-1 0 0 0,2 2-144 0,-1 0-32 15,0-1 0-15,0 3 0 0,1-3 32 0,-1 0 0 0,1 3 0 16,2 0 0-16,-1-1-144 0,2 2-16 0,-1 3-16 16,2 0 0-16,0 2-304 0,1 2 0 15,1-2 0-15,3 1 0 0,4-2 0 0,0 0 0 16,2 0 0-16,2 4 0 0,1 0 160 0,0 1-32 0,1 0 0 0,2 0 0 15,0-1 0-15,1 0 0 0,2-3 0 16,1 0 0-16,1-3-128 0,1 0 0 0,0-4 0 0,-1 0 0 16,-1-3 0-16,3 0-176 0,1 1 48 0,1 0 0 15,1-4-544 1,1 1-96-16,2-3-32 0,-3-4 0 0,0-3 128 16,0-3 32-16,1-1 0 0,0-3 0 0,-1 0-512 15,-2-5-112-15,0 0-16 0,-2-2-16000 0</inkml:trace>
  <inkml:trace contextRef="#ctx0" brushRef="#br1" timeOffset="80030.28">19478 14393 34095 0,'0'0'3024'16,"0"2"-2416"-16,0-1-480 0,0 1-128 0,0-2 1536 0,1 5 304 0,1-1 48 0,1 5 16 0,1 2-1232 0,1 5-240 0,1 1-48 16,-1 4-16-16,1 4-368 0,-1-3 0 0,1 3 0 0,-2 2 0 0,1 3 0 0,-2 3 0 0,-1 5 0 0,-1 0 0 0,-1 1 0 0,-1 1 0 0,-1-2 0 0,-2 2 128 0,0 4 0 0,-1-2 0 15,0 1 0-15,-1 0 0 0,2-3-128 16,-1-3 0-16,3 1 0 0,-2-6 0 0,2-4-128 15,-1-6 0-15,2-2 0 0,0-6 0 16,1-3-400-16,-1-9-80 16,1 0-16-16,-2-6 0 0,2-1-1488 15,0-1-288-15,0-5-64 0,0-7-16 0</inkml:trace>
  <inkml:trace contextRef="#ctx0" brushRef="#br1" timeOffset="80294.2">19389 14563 39615 0,'0'2'1760'15,"-1"-2"352"-15,1 0-1680 0,0-1-432 0,1 0 0 0,0 1 0 0,1-3 416 0,1 0 0 0,2-2 0 0,4-4 0 16,0 3-416-16,2-3 0 0,6-2 0 0,5-4-176 16,5 2 176-16,2-2 224 0,3 2-48 0,0 1-16 15,2 1 112-15,0 1 32 0,3 0 0 0,-1 1 0 16,-2 0 80-16,-4 1 32 0,0-1 0 0,-1 1 0 15,-2 0-192-15,-1 0-32 0,-3 3-16 0,0-1 0 16,-5 1-176 0,-1-2 0-16,-2 3 0 0,-2-3 0 0,-4 1-384 15,-1 0-128-15,-1-3 0 0,-2 1-16 0,-1 1-624 0,-2-1-112 16,-2 0-16-16,-1 2-16432 0</inkml:trace>
  <inkml:trace contextRef="#ctx0" brushRef="#br1" timeOffset="80591.95">19500 14950 38703 0,'10'0'3440'0,"-4"-1"-2752"0,1 1-560 16,-2-4-128-16,0 3 1760 0,1-2 320 16,2-1 64-16,6 0 16 0,7-8-1968 0,9 0-400 15,4-5-80-15,1-3-16 16,-4 3-416-16,-3 1-96 0,-2 2-16 0,-3 3 0 16,-4 1-448-16,-3 2-80 0,-2 2-32 0,-3 4-16064 0</inkml:trace>
  <inkml:trace contextRef="#ctx0" brushRef="#br1" timeOffset="81626.85">19955 13974 50687 0,'-6'0'4496'0,"1"0"-3600"0,4 0-704 0,2 0-192 0,2 0-1216 16,-2 0-288-16,0 0-48 0,1 0-16 0,-1 1 864 0,2 2 160 0,4 2 32 0,-7-5 16 0,0 0 304 0,21 20 48 0,-13-8 16 0,2 2 0 15,1 3-48-15,0 3 0 0,4 1 0 0,-1 2 0 0,2 6 176 0,0 0 256 0,1 5-64 0,-1-1-16 0,2 2 192 0,-1-1 32 0,2 1 16 0,0 1 0 0,2-4-160 0,-1 0-16 16,1 2-16-16,1-1 0 0,2 2 32 0,-1-2 0 0,2 3 0 0,-1-2 0 0,-2 0-112 15,0 0-16-15,-1 1 0 0,-5 2 0 0,-1-1-128 16,-4 2 0-16,-2 3 0 0,-5 0 0 0,-1-1 0 0,-4 3 0 16,-3-2 0-16,-3 1 0 0,-2 0 0 0,-2-5 192 15,0 0-32-15,-1-4 0 0,2-4 160 0,-3-3 48 16,2-3 0-16,-1-2 0 0,-2 0-80 16,1-3-16-16,0-6 0 0,1-1 0 0,0-4-272 15,1-3 0-15,-1-4 0 0,0-1 0 16,1-4-704-16,0-4-112 0,-2 1-16 15,1-6 0-15,0 0-320 0,1-2-64 0,1 0 0 16,1 1-18064-16</inkml:trace>
  <inkml:trace contextRef="#ctx0" brushRef="#br1" timeOffset="82121.57">21065 14179 13823 0,'-5'-2'1216'0,"0"1"-960"0,1-2-256 0,0 3 0 0,3 0 5760 0,0 0 1088 0,0 3 240 0,-2-2 32 0,-1 1-5312 0,1 3-1056 0,-2 4-224 0,2 2-32 0,2 3-352 0,0 2-144 0,2 2 128 0,-1 5-128 0,1 4 400 0,1 4 0 16,-1 0 0-16,1 3 0 0,1 11 160 0,0 7 16 0,1 5 16 0,1 1 0 0,0 2-368 0,-1-2-80 0,1-2-16 0,0-4 0 0,1-7-128 16,0-6 0-16,1-1 0 0,0 0 0 0,-2-5 0 0,0-3 0 0,-2-3 0 0,0-1 0 0,-1-4 0 0,-2-2-192 0,0-2 32 0,-1-3 16 31,0-2-496-31,-3-6-80 0,0-1-32 0,-1-3 0 15,0-2-1440-15,2-2-304 0</inkml:trace>
  <inkml:trace contextRef="#ctx0" brushRef="#br1" timeOffset="82595.42">20908 14103 43311 0,'1'-6'1920'0,"0"1"384"0,0 0-1840 0,2 1-464 15,1 2 0-15,-1-2 0 0,2 1 0 0,3-3 0 16,6-5 0-16,5-6 0 0,4-1 144 0,5-3-16 16,0 3 0-16,1 1 0 0,-1 0-128 0,0 6 0 15,1 0 0-15,1 5 0 0,-2 0 0 0,2 3 0 16,-1 2 0-16,1 1 0 0,-5 1 0 0,3 4 0 15,4 4 144-15,-1 5-144 0,0 2 128 0,-2 2-128 0,-5 4 160 0,-1 4-160 16,-2-1 0-16,-4 4 0 16,0 0-208-16,-1 3 64 0,0 2 144 0,-2 0 0 0,-2 0 0 15,1-2 0-15,-3 0 0 0,-2 0 0 0,0-3 0 0,-5-5 0 16,0 4 0-16,-3-5 0 0,-3-2 0 0,-2 0 128 16,-1-2 128-16,-4-1 48 0,0 0 0 15,-4-2 0-15,-4 0 32 0,-1-4 16 16,-4-1 0-16,-3-2 0 0,-1-3 80 0,-3-1 16 15,1-1 0-15,-3-4 0 0,-2-2-320 16,2-1-128-16,-1-1 128 0,-1-2-128 16,2 0 0-16,1-2 128 15,2 0-128-15,1-1 0 0,2 3 0 0,4 0 0 0,2 1-192 0,3-2 192 16,1 4-448-16,0-1 48 0,1 0 0 0,1 2 0 0,2-2-176 16,1 2-16-16,2-1-16 0,2 3 0 0,1-2-96 0,1 1-32 15,1 1 0-15,3 0 0 0,1 0-1200 16,1 0-240-16</inkml:trace>
  <inkml:trace contextRef="#ctx0" brushRef="#br1" timeOffset="83097.53">22289 13544 28559 0,'1'2'2544'0,"-2"-2"-2032"0,1 0-512 0,-1 2 0 0,1-2 2832 16,0 0 480-16,0 0 80 0,0 1 32 0,0-1-2848 0,0 2-576 0,-2 1 0 0,2-3-240 0,0 0-912 0,-13 21-192 0,5-10-48 0,-2 0 0 0,-2 6 1392 0,-3 1 368 0,0 0 16 0,-2 4 16 0,0 6 704 0,1-2 144 0,0 3 32 0,0 1 0 0,1-2-512 0,1 3-112 0,-1 3-16 0,-1 3 0 16,3-1-192-16,-3 4-64 15,-1 9 0-15,1-4 0 0,0 2-256 0,1-1-128 0,2-1 128 0,0-1-128 16,2-3 0-16,0 1 128 0,1 1-128 0,2 2 0 0,-1 2 416 15,0-1 0-15,2-1 0 0,-2 1 0 0,1 2-32 16,-1 2-16-16,2-3 0 0,0-1 0 0,2-3-176 16,4 0-48-16,1 2 0 0,5-3 0 15,1-3-144-15,3-2 0 0,3-2 0 0,1-4 0 16,3 0 0-16,0-3 0 0,1-2 0 16,2 0 0-16,1-1-176 15,1-3-64-15,0-1-16 0,0-3 0 0,-2-2-432 0,1-4-80 0,1-1-32 16,-2-3 0-16,-1 0-208 0,-2-7-32 0,0-1-16 0,-1-5-17888 15</inkml:trace>
  <inkml:trace contextRef="#ctx0" brushRef="#br1" timeOffset="84156.2">22859 14131 31327 0,'-4'-2'2784'0,"2"1"-2224"0,-1 1-560 0,2-2 0 15,1 2 1344-15,-1-1 176 0,-3 1 16 0,-2-4 16 0,-2 3-704 0,-3-3-144 0,0 3-16 0,-1 0-16 0,-1 1-192 0,0 1-32 0,-2 2-16 0,-1-1 0 0,-3 3-48 0,-2 1-16 0,0 0 0 0,-3 3 0 0,-1 2-176 0,-2 3-16 0,-2 1-16 0,1 3 0 0,-1-1-160 16,1 1 0-16,-1-1 0 0,2 0 0 0,4-3 272 0,1 1-16 16,1-2-16-1,3 0 0-15,3 0-48 0,3-1 0 0,2-1 0 0,1-3 0 16,3 1-48-1,0 0-16-15,2-1 0 0,1 1 0 16,0 0-128-16,2-1 0 0,1 0 0 16,1 0 0-16,2 1 176 0,0-3-48 0,4 2-128 0,0-2 192 15,2 0-192-15,1 0 0 0,3 2 0 16,2-2 0-16,4 1 0 0,0 1-160 0,2 0 160 0,3 2-192 16,3 3 16-16,3-2 0 0,1 0 0 0,-2 0 0 0,0 0-64 15,-1 0-16-15,-1-1 0 0,-2 1 0 0,-1 3 80 16,-5-3 16-16,0 1 0 0,-4 1 0 0,-3 1 160 15,-2-1 0-15,0 3 0 0,-1-2 0 0,-2 3 208 0,-2-2-16 16,0 2-16-16,-3-3 0 0,0 0-48 0,-2 0 0 0,-2 1 0 0,0-4 0 0,-2 1-128 0,-2 1 160 16,0-1-160-16,-2-1 160 0,0-1 32 0,-1 0 0 0,-2-1 0 15,0-1 0-15,0-1-192 0,-3-1 0 0,0 0 144 16,0 0-144-16,-2 0 192 0,-1 0-16 0,0 1-16 0,-3 0 0 16,1-3 16-16,0 1 0 0,-1 0 0 0,-1 0 0 15,0 0-176-15,-1-4 0 0,0 0 0 0,2 1 0 16,3-4 0-16,-1 0 0 0,2-2 0 0,3 1 128 0,-1 0-384 15,2 0-96-15,1-2-16 0,2 2 0 16,1 0-336 0,2-2-64-16,1-1 0 0,2-2-16 0,1 1-752 15,2 0-160-15</inkml:trace>
  <inkml:trace contextRef="#ctx0" brushRef="#br1" timeOffset="84704.17">23633 13780 31327 0,'-6'7'2784'0,"0"-2"-2224"16,-1-1-560-16,4 1 0 0,0-4 2112 0,2 2 304 0,-1 0 64 0,-2 2 16 16,-1 7-2496-16,-3-1-704 0,2 4-48 0,3 3 0 0,0 1 624 0,2 3 128 0,2 0 0 0,2 0 0 0,0 4 880 0,2 3 160 0,0 2 48 0,0 1 0 15,0-1 192-15,0 2 32 0,1 2 16 0,0 4 0 0,2 1-192 0,-1-1-48 16,2 0 0-16,-3-1 0 0,1 3-368 16,-3-4-80-16,0-6 0 0,-2 6-16 15,1 5-384-15,-4 4-80 0,1-2-16 0,-3 0 0 16,-1-1-144-16,1-1 0 0,-2-2 0 0,-1-1 0 15,1 1 0-15,-2 1 0 0,1-2 0 0,0 1 0 16,-1 0 0 0,-1 1 0-16,2-4 0 0,-1-6 0 15,0-4-176-15,1-4-16 16,3-1 0-16,-1-7 0 0,0 0-640 0,2-3-128 16,-1-3-16-16,1-3-16 0,2-5-480 15,-2-2-112-15,2 1-16 0,0-6-18448 0</inkml:trace>
  <inkml:trace contextRef="#ctx0" brushRef="#br1" timeOffset="85048.5">24152 14017 44223 0,'7'0'1968'0,"-4"-2"400"0,0 1-1904 0,0-1-464 0,-1 2 0 0,-1 0 0 0,1 0 192 0,2-1-64 16,2-1-128-16,3 1 192 15,1 1-464-15,-2 3-112 0,1 3 0 0,-3 6-16 16,-1 1 400-16,-1 8 0 0,-2 3 0 0,0 4-128 16,-2 7 416-16,-2 3 96 0,1 4 0 0,-3 1 16 15,2 2-176-15,-2-3-32 0,-1 1-16 0,2-2 0 16,-1-1-176-16,0-3 0 0,2 1 144 47,-2 0-144-47,2-3 0 0,-2-2 0 0,1 1 0 0,0-5 128 0,-1 0-128 0,0-2 0 0,1-3 0 0,-1-7 0 0,1 0 0 0,1-4-256 0,1-3 64 15,-2-4 0-15,2-1-432 0,0-5-80 0,1-4-32 0,-2 1-12096 16,2-5-2416-16</inkml:trace>
  <inkml:trace contextRef="#ctx0" brushRef="#br1" timeOffset="85307.49">24140 14087 48831 0,'10'10'2176'0,"-5"-7"432"0,0 0-2096 0,0-3-512 0,0 0 0 0,1-5 0 15,1 4 288-15,6-8-48 16,8-3-16-16,6-6 0 15,6-4-752-15,4-3-160 0,2-2-16 0,-3 0-16 16,-2 2-272-16,-3 3-48 0,-1 2-16 0,-4 5 0 0,-2 0 592 0,-1 4 112 0,-2 4 32 16,-2 1 0-16,0 3 512 0,-2 3 96 0,-1 3 32 0,-1-3 0 0,-1 5-320 0,-2-2 0 15,-1 1-176-15,-2 1-12592 16,-2 0-2528-16</inkml:trace>
  <inkml:trace contextRef="#ctx0" brushRef="#br1" timeOffset="85581.8">24217 14435 33167 0,'12'0'1472'0,"-3"0"304"0,-1 0-1424 0,0 0-352 15,-1 0 0-15,-1 0 0 0,3 0 1696 0,6 0 272 16,7 0 48-16,9 0 16 0,7-1-912 0,3-1-176 16,0-1-48-16,-3 1 0 0,1-2-416 0,-2-1-96 15,-3 3 0-15,0-5-16 16,-3 2-896-16,-2 1-176 0,-2 0-48 0,-2 0 0 16,-1-1-1184-16,-4-1-240 0</inkml:trace>
  <inkml:trace contextRef="#ctx0" brushRef="#br1" timeOffset="86111.65">24550 13201 32255 0,'-4'5'1424'0,"-1"-1"304"0,1-3-1392 0,0 2-336 15,2-1 0-15,0 1 0 0,1 2-320 0,-2-1-144 0,-1 6-32 0,-2 3 0 0,-1 3-64 0,1 1-16 0,1 0 0 16,3 2 0-16,-1 0 2432 0,3-2 496 0,3 3 80 0,-1-3 32 16,3 3-736-16,3 2-160 0,2 0-32 0,2 1 0 0,4 2-224 0,3-1-48 15,2 1-16-15,3 1 0 0,1-3-480 0,2 2-112 0,2 1-16 0,0 0 0 32,1 2-512-32,0 3-128 0,2 3 0 0,0 0 0 15,3 1 0-15,-2-1 0 0,0 2 0 0,1 6 0 16,0 0 0-16,-1 3 0 0,-4-1 0 0,0-3 128 0,-3 1-128 15,-2 0 0-15,-1 2 0 0,-4-1-176 0,0-1 176 0,-3 2 192 0,0 5-32 0,-3-2-16 16,0-3 112-16,-2 1 0 0,-1-3 16 0,-1-1 0 16,-3-3 96-16,-2 0 16 0,-2 2 0 0,-2-4 0 15,-2 0 0-15,-2 1 0 0,-2-3 0 0,-3 1 0 0,-1-2-384 16,-2 1 144-16,-3-1-144 0,-4-3 0 0,0-1 0 16,-7-3 0-16,-3 0-240 0,-3 0 80 15,-1-7-480-15,-6-2-112 0,-1 0-16 16,-9-4 0-16,-4-2-560 0,-7-5-112 0,-10-3-32 15,-4-8-19552-15</inkml:trace>
  <inkml:trace contextRef="#ctx0" brushRef="#br1" timeOffset="87112.35">25996 13848 20271 0,'-7'1'1792'0,"0"1"-1424"0,4-2-368 0,1 0 0 0,2 0 1344 15,-1-2 208-15,-2 1 48 0,-2 0 0 0,-2-2-576 0,1 1-96 0,4-3-32 0,2-1 0 0,2 0 1024 0,3-3 192 0,3 1 32 0,-1 2 16 0,4 0-688 0,-2 2-128 0,-1 3-16 0,1 2-16 0,0 3-480 0,-2 2-112 0,1 5-16 0,-2 5 0 0,0 3-192 0,0 6-32 0,-1 6-16 0,0 3 0 0,0 3-224 0,-3 5-48 16,1 0-16-16,-3 3 0 0,0 2-176 16,-1-2 0-16,-2 0 0 0,0-1 0 0,1-5 0 15,-1-3 0-15,-1 2 0 0,0-3 0 0,2-2 0 16,-2 1 0-16,0-3 0 0,1-2 0 16,-2-1 0-16,1-3 0 0,-1-1 0 0,0-7 0 15,-1-1-320-15,1-3-32 0,0-2-16 0,-1-5 0 16,1-1-320-16,-1-4-64 0,1-1-16 15,-2-1-12160-15,3-5-2448 0</inkml:trace>
  <inkml:trace contextRef="#ctx0" brushRef="#br1" timeOffset="87584.1">26015 13669 8287 0,'-3'-4'736'0,"2"0"-592"0,0 2-144 0,-1-2 0 0,4 3 4880 16,-1 1 944-16,0-4 192 0,0 2 48 0,3-3-2672 0,0-1-512 15,2-1-128-15,0-1 0 0,2 2-1584 0,-1 1-304 16,0 0-64-16,1 2-16 0,0-2-80 0,2 0 0 16,3 3-16-16,0-3 0 0,2-4-352 0,1 3-64 15,2-1-16-15,1-2 0 0,4 0-128 0,0 3-128 16,2-3 192-16,1 5-192 0,-2 1 128 0,2 3-128 15,3 1 0-15,-1 3 0 0,3 3 176 16,-2 3-176-16,-1 1 160 0,-2 2-160 16,-2 0 0-16,-3 3 0 0,-3 4-176 0,-3-2 176 0,-3 1-128 0,-2 2 128 15,-4 2 0-15,-3-4 0 0,-2 4 0 0,-2-1 0 16,-3 0 0-16,-1 0 0 0,0-1 0 0,-2-1 160 16,-2 1-160-16,-1 2 160 15,-1-4-160-15,-1 1 0 0,-4 2 0 16,-2-3 0-16,0 2 0 0,-3-4 0 15,-1 2 0-15,-3-1 0 0,0 0 128 0,-3-2-128 16,-1 0 128-16,-2 0-128 0,0-1 128 0,-1-2-128 0,3-2 128 16,-2 1-128-16,-1-5 240 0,1-1-48 0,0-1 0 0,2-4 0 15,3-1-192-15,0-2 128 0,2-3-128 0,0-1 0 0,4-3 0 16,1 0 0-16,3-2 0 0,1 1 0 0,1 3-304 0,4-3-144 16,2 4-48-16,1 1 0 0,4 1-368 15,1 1-80-15,4-1-16 0,1 0-12224 0,4 0-2464 0</inkml:trace>
  <inkml:trace contextRef="#ctx0" brushRef="#br1" timeOffset="88070.46">27221 13199 11055 0,'7'-9'976'0,"-4"2"-784"15,1 1-192-15,-1-1 0 0,0 2 5232 0,0 2 992 0,0 0 208 0,4-5 32 0,1-1-4912 0,2-6-976 0,0 1-208 0,-1 3-48 16,-2 1 80-16,-3 4 16 0,-3 5 0 0,-2 1 0 0,-2 3 656 0,-3 4 128 0,-1 3 16 0,-3 5 16 0,0 2-240 0,-1 2-48 0,-2 3-16 0,1 5 0 0,0 1-288 0,-2 1-48 0,-1 4-16 0,0-2 0 0,1 4-320 0,-1 3-80 16,-3 3-16-16,1 3 0 0,-1 3-160 0,-2 5 0 0,-1 5 0 0,-3 3 0 0,0 1 128 0,-2 3-128 0,-2 4 192 0,2-4-64 0,2-1-128 15,1 2 0-15,2-1 0 0,2-5 0 0,4 0 256 0,2-4 80 16,2-5 16-16,4-1 0 15,1-7-352-15,2 1 128 0,3-4-128 0,1-1 0 0,1-4 0 16,1-2 0-16,2 0 0 0,1-3 0 16,1-3-256-16,0 0 0 0,3 0-16 15,1-4 0-15,1-1-368 16,0-2-80-16,5 0-16 0,0-1 0 0,1-1-304 16,1-1-64-16,4 1-16 0,3 1 0 0</inkml:trace>
  <inkml:trace contextRef="#ctx0" brushRef="#br1" timeOffset="89488.4">27726 13722 28559 0,'0'-4'2544'0,"-1"2"-2032"0,1 2-512 0,1-3 0 0,0 3 2176 0,0-1 320 15,2 0 80-15,1-5 16 0,1 1-1456 0,1-2-304 0,1 3-48 0,-1 0-16 0,-2 1-368 16,0 3-80-16,-3 3 0 0,0-1-16 0,-2 4 208 0,0 2 32 0,-3 2 16 0,0 3 0 0,-2 2 144 16,-1 4 16-16,-3 2 16 0,-1 1 0 0,-2 3-160 0,-3 2-16 0,-1 1-16 0,-3 6 0 0,-1 0-32 0,-4 2-16 31,1 4 0-31,-5 1 0 0,1-2 16 0,-3 2 0 0,0-1 0 0,0-2 0 16,0 0-224-16,1-3-32 0,2 1-16 0,0-3 0 0,2 1-240 0,2-2 0 0,2-3 0 0,1-1 0 0,2-4 0 0,1-3 0 0,3-2 0 0,0-3 0 0,3-4-656 15,1-1-80-15,-1-3-16 0,3-3 0 0,0-4-528 16,1-1-128-16,2-2 0 0,1-5-12576 0,0-1-2512 0</inkml:trace>
  <inkml:trace contextRef="#ctx0" brushRef="#br1" timeOffset="89802.38">27709 13548 22111 0,'-5'0'1968'0,"0"0"-1584"15,0 0-384-15,1 1 0 16,3 1 4160-16,1-2 768 0,0 0 128 0,-1 3 48 0,-1 2-3632 16,1 2-704-16,0 3-160 0,1 5-32 15,1 2 48-15,2 3 0 0,-1 2 0 0,2 4 0 16,1 4 224-16,0-2 48 0,0 2 16 0,1 2 0 0,1-2-32 0,2 2-16 16,0-1 0-16,2 2 0 0,-1 1-480 0,-1 0-112 15,3 1-16-15,-3-1 0 0,1 4-256 0,-1-4 0 16,-2 0 0-16,0 0 0 0,-2 1 0 0,0-2 0 0,-1-2 0 15,-1 1 0-15,-1-1 0 0,2 0 0 0,-3-2 0 16,1-1 0-16,-2-4 0 0,0-2 0 0,0 0 0 16,-2-5 0-1,2 1-496-15,-1-7 0 0,1 0 0 0,-1-5 0 16,0-1-592-16,-1-2-128 0,0-2-32 0,-1-4 0 16,0 0-96-16,-3-2-32 0</inkml:trace>
  <inkml:trace contextRef="#ctx0" brushRef="#br1" timeOffset="90031.19">27371 14324 39615 0,'-10'6'1760'0,"4"-4"352"0,2 1-1680 0,3-3-432 0,2 0 0 0,3 0 0 16,0-2 384-16,2 1-16 0,4-1 0 0,3-1 0 15,6-2 208-15,3 1 64 0,3-3 0 0,0 3 0 16,1-4-16-16,-2 5 0 0,4-4 0 0,0 0 0 15,0 1-32-15,3-2 0 0,0 2 0 0,1-4 0 16,-1 1-448-16,0 0-144 0,-2-1 0 0,-3 3 0 16,-2-2-528-16,0 3-224 0,-3 0-32 0,-1 3-12880 15,-2-1-2576-15</inkml:trace>
  <inkml:trace contextRef="#ctx0" brushRef="#br1" timeOffset="90643.78">28624 13337 38703 0,'-6'4'3440'0,"2"0"-2752"0,1-1-560 0,5 1-128 0,0-1 656 15,-1 0 112-15,2 6 0 0,-2 5 16 0,3 4-608 0,1 6-176 0,1 4 0 0,0 4 0 0,1 3 192 0,-2 1-48 0,2 7 0 0,-4 3 0 0,1 0 432 0,-2 4 96 0,1 1 16 0,-3 2 0 0,1 1 96 16,-2 1 32-16,0 2 0 0,-1-3 0 15,-1 3-432-15,-1-6-96 0,-1-1-16 0,0 0 0 0,0-3-272 0,-1-4 0 0,1 2 128 0,-1-2-128 0,1-3 0 0,-1-1 0 0,1-3 0 16,0-3 0-16,1-3 0 0,-1-3 0 0,3-2 0 0,-1-5 0 0,1-3-304 0,-1-5-16 0,1-2 0 0,1-3 0 0,-2-4-784 16,1-3-176-16</inkml:trace>
  <inkml:trace contextRef="#ctx0" brushRef="#br1" timeOffset="91469.76">29343 13659 9215 0,'2'-3'816'0,"-2"3"-656"0,0 0-160 0,0 0 0 0,1 3 4032 0,-1-3 768 0,1 1 144 0,-1 2 48 0,3 1-1408 0,-2 3-288 0,1 3-48 0,1 2-16 16,-1 4-1424-16,-2 0-272 0,1 4-64 0,-1 1-16 0,-1 2-224 0,0 5-32 0,0 1-16 0,-2 6 0 0,1 2-688 0,-3 3-144 0,1-1-32 0,-2 3 0 0,1 1-320 0,-2 0 0 0,-1 0 0 0,0-4 0 0,-1 1 0 16,-1-5 0-16,3-5 0 0,-2 1 0 0,3-6 0 0,0-3 0 0,2-1 0 0,0-7 0 0,0-2 0 0,1-3-160 15,1-3 160-15,1-3-208 0,0-1-816 16,1-4-144-16,-1-1-48 0,-1-3-19344 0</inkml:trace>
  <inkml:trace contextRef="#ctx0" brushRef="#br1" timeOffset="91763.51">29247 13597 45151 0,'-8'0'2000'0,"4"-2"416"0,0 2-1936 0,3-2-480 0,2 1 0 0,1 0 0 16,1 1 640-16,2-3 48 0,2 1 0 0,6-3 0 0,1 1-96 0,4 2-16 16,0-2 0-16,2 2 0 0,1 2 64 0,1 0 0 0,1 0 0 15,3 1 0-15,1-1-96 0,1 1-16 0,2-2 0 0,1 0 0 16,-2 1-336-16,1-5-64 0,-1 1 0 16,0-1-128-16,0-2 0 0,-1-1 0 15,-1-1 0-15,-1 1-144 16,0 0-400-16,-5 1-80 0,-1 0-16 0,-1 0 0 15,0 2-624-15,-1-1-128 0,-1 1-16 0,-2-1-16 16,-2 2-96-16,0 2-16 16</inkml:trace>
  <inkml:trace contextRef="#ctx0" brushRef="#br1" timeOffset="92018.99">29294 14046 39615 0,'-11'5'1760'0,"5"-4"352"0,2 0-1680 0,4-1-432 0,2 0 0 16,2-1 0-16,2 1 0 0,3 0-272 0,5-4 32 0,3 2 16 0,5-2 656 15,4-1 128-15,0 3 16 0,0-2 16 0,-1 2 304 0,-1-1 48 0,2 1 16 16,-2 2 0-16,1-2-208 0,-2 0-48 0,3 1 0 0,-1-1 0 0,1-1-560 15,-1 0-144-15,-1 1 0 0,0-1 0 16,-2 0-640-16,-1 0-144 0,-4-2-48 0,-1 5-19200 0</inkml:trace>
  <inkml:trace contextRef="#ctx0" brushRef="#br1" timeOffset="92651.83">31097 13538 43311 0,'-9'2'3840'0,"0"-2"-3072"0,3 1-608 0,3-1-160 0,0 2 224 0,-2-1 16 0,-5 1 0 0,-7 0 0 0,-8 1 64 0,-6 1 16 0,-3 3 0 0,-5 0 0 15,0 0-144-15,-3 0-32 0,1 2 0 0,0 2 0 0,0 0 160 0,2 0 16 16,-1 2 16-16,3 0 0 0,2 1 112 0,6-3 32 15,3-3 0-15,5 1 0 0,5-2-288 0,3-1-48 16,5-1-16-16,3 0 0 0,4-4-128 16,2 1 0-16,1 1 0 0,4-1 0 0,2 2-192 0,3-4 48 15,1 3 0-15,3-1 0 0,2-1 144 0,2 4-160 0,1-2 160 0,1 0-160 16,1 2 160-16,2 2 0 0,2-1 0 16,0 1 0-16,-1 3 0 0,1 0 0 0,0 1 0 0,-1 1 0 15,0 1 0-15,-2 2 0 0,-2-3 0 16,-1 4 0-16,-1-1 0 0,-1 1 0 0,0 3 0 15,-4 0-128-15,1 4-32 0,0-4 0 0,-1 5 0 16,-3 1 0-16,0-2-48 0,-1-1-16 0,0 1 0 16,-2 0 0-16,0-1-32 15,-1 1 0-15,-2-6 0 0,0 0 0 16,-2-2 0-16,-2 0-16 0,0-1 0 16,-2-1 0-16,1 1 272 0,-3-2 0 0,2 2 0 15,-3-3 0-15,-1 0 240 0,-1 1 0 0,-1-3 0 16,-2 2 0-16,-1 0 32 0,-3-1 16 0,-1 0 0 0,-3 1 0 15,-2-2-32-15,-3 2-16 0,-3-1 0 0,-2 1 0 16,-3 0-240-16,-3-4 128 0,-2 2-128 0,0-3 0 16,-1 1 0-16,-4-3 0 0,-2-1 0 0,-1 1 0 0,1-4-640 15,-2 0-192-15,5 1-16 0,1-1-12832 0,3 0-2560 0</inkml:trace>
  <inkml:trace contextRef="#ctx0" brushRef="#br1" timeOffset="93527.92">30884 12828 15663 0,'4'-3'1392'15,"0"2"-1120"-15,-2 1-272 0,-1 0 0 0,2 0 1616 0,-1 0 272 0,3 0 48 0,3 1 16 0,1 1 1456 0,3 1 304 0,1 0 48 0,0 0 16 0,-1 4-1600 0,2 0-304 0,-1 2-64 0,2 2-16 0,1 1-384 0,1 4-96 0,2 2-16 0,1 1 0 0,1 2-352 0,2 4-80 0,2 2-16 0,2 2 0 16,3 3-528-16,1 1-128 0,1 2 0 0,-1 1-16 16,-2-2-176-16,1 4 0 15,1 1 0-15,1 1 0 0,0 2 0 0,2 5 0 0,0 1 0 0,1 0 0 16,-2 3 128-16,-2-3 0 0,1-2 0 0,-3 0 0 16,-3-4 240-16,-1 0 32 0,-4 0 16 15,-2-4 0-15,-1 2 48 0,-5-4 16 0,0-1 0 16,-3 1 0-16,-2 0-128 0,-2 2-32 0,-1 2 0 15,0 0 0-15,-2-1-176 0,-3-4-144 0,-3-1 192 0,0 0-192 0,-2-5 192 0,-2 0-64 16,-1-1 0-16,-1 0-128 0,-2-4 192 16,1 0-192-16,-2-3 192 15,-2-1-192-15,1-1 128 0,-4-1-128 16,0-1 0-16,-3-1 0 16,1 1 0-16,-5-3 0 0,-2 1-176 0,-1-3 176 15,-2 1-432-15,1-4 32 0,0 1 0 0,0-3 0 0,5-3-112 0,1-1-32 0,2 1 0 0,1-3 0 16,4 1-272-16,1 1-48 0,1-3-16 0,2 0 0 15,1 0-16-15,3-3-16 0,1 1 0 0,-1 1 0 16,2-4-32-16,3 0 0 0,0 1 0 0,0-3 0 16,4-1-560-16,0-2-112 0,4-2-32 0,2-3-16032 15</inkml:trace>
  <inkml:trace contextRef="#ctx0" brushRef="#br2" timeOffset="98849.03">10946 16687 31327 0,'0'0'2784'0,"-1"-2"-2224"0,1 2-560 0,0 0 0 16,1 0 1216-16,-1-1 128 0,0 1 16 0,1-2 16 0,0 0-608 0,1 1-112 0,0-1-16 0,-2 2-16 0,0 0-64 16,0 0-16-16,0 0 0 0,0 0 0 0,15 16-272 0,-14-8-48 0,2 2-16 0,-1 1 0 0,2 4-80 0,0 3 0 0,-2 1-128 0,1 3 192 0,0 3-32 0,1 1-16 15,0 2 0-15,1 6 0 16,2 6 0-16,0 6 0 0,2 5 0 0,-1-4 0 0,0 2 112 15,-2 0 32-15,3 1 0 0,-4 0 0 16,0 0-32-16,-1-3-16 0,-2 3 0 0,-2 2 0 0,-1 0-240 16,0-3 0-16,-3-3 0 0,0-6 0 15,2-7 160-15,-2-5-160 0,0-3 160 16,1-6-160-16,0-5 336 0,1-2-16 16,0-2-16-16,1-7 0 0,0 0-304 0,-2-6 0 15,1 1 0-15,-2-3 0 0,1-3-512 16,-4-2-64-16,0-2-16 0,-2-5-12656 0,2-4-2544 0</inkml:trace>
  <inkml:trace contextRef="#ctx0" brushRef="#br2" timeOffset="99440.73">10962 16524 44223 0,'-7'1'1968'0,"2"-1"400"0,0-1-1904 0,2 1-464 0,3-1 0 0,1 1 0 0,2-3-208 0,1 0-144 0,2-2-32 0,5-5 0 0,3-3-640 0,0 1-128 0,4-2-16 0,-2 3-16 0,0 0 448 0,-1 3 96 0,-2 1 0 0,1 1 16 0,-2 4 624 15,-1 2 208-15,2 2 0 0,-1-1 0 0,1 2 656 0,-1 2 128 16,3 0 32-16,-2 0 0 0,1 1-560 0,1 0-96 16,0 3-32-16,-1-3 0 0,3 0-80 0,0-1-32 15,1 2 0-15,3 3 0 16,0-2-224-16,2 3 0 0,-1 1 0 0,-1-2 0 0,1 4 0 0,0-1 0 15,3 5 0-15,-1-1 0 0,-2 2 0 16,-1-1 0-16,-2 4 0 0,-5 2 0 0,1 1 0 0,-5-1 0 16,-1 2 0-16,-6 0 0 0,-1 3 0 0,-5-2 0 0,0 0 0 15,-5-1 0-15,-1 0 144 0,0-4-16 0,-1-2 0 16,-3 0 0-16,-3 0 112 0,-2 1 16 0,-3 0 0 16,0-4 0-16,0 0-112 0,0-4-16 0,0 0 0 15,-2 1 0-15,0-3-128 0,1-2 0 0,-1-3 0 16,1-1 0-16,1 1 224 0,-2-2 16 0,-1-4 0 0,-1 0 0 15,2 1-240-15,-1-2 0 0,2-1 0 16,1 2 0-16,1 2 256 0,0-2 16 0,3 0 0 16,0-2 0-16,2 2-112 0,0-2-32 0,3 0 0 0,1 0 0 15,2-1-128-15,0-1-176 0,3 1 48 16,1 2 0-16,3-1-320 0,0-1-48 0,2 3-16 0,2-5 0 16,1 4-512-16,4-3-128 0</inkml:trace>
  <inkml:trace contextRef="#ctx0" brushRef="#br2" timeOffset="100088.71">12336 16376 34095 0,'2'-4'1504'0,"-2"1"320"0,0 0-1456 0,2 0-368 16,-1 1 0-16,0-1 0 0,0 0 0 0,0-2-256 0,3-4 32 0,1-2 16 0,-1 0-2400 0,0 1-464 0,-1 2-112 0,-1 2-16 0,-4 3 1968 0,0 1 384 0,-2 4 80 0,-3 1 0 0,-2 3 3408 0,-1 2 688 0,-1 2 128 0,-1 1 16 0,-2 2-880 0,-1 2-176 0,0 4-48 0,1 2 0 0,-1-3-1520 0,0 5-304 15,1 1-64-15,3-1-16 0,0-1-272 0,-1 4-48 16,-2 4-16-16,-3 3 0 0,1 0 80 16,-3 2 16-16,1 5 0 0,-1-5 0 0,0 4-32 15,2-5-16-15,1 1 0 0,0 1 0 0,0 1 96 16,1 0 32-16,1-1 0 0,2 0 0 0,0-3-176 16,1 3-128-16,-2 1 192 0,3-2-192 15,3-1 176-15,-1 0-176 0,4-3 160 0,0 0-160 0,1 1 320 0,3 0-48 16,2 1 0-16,0-2 0 0,4 6-272 0,2-1 0 15,-1 1 0-15,2 4 0 0,1-1 0 0,0-4 0 16,1-4 0-16,0 1 0 16,1-2 0-16,2 1 0 0,1-3 0 15,-2-1 0-15,2-5 0 0,-1 0 0 16,-1-3-176-16,0-1 176 0,0-1-240 0,1-2 64 16,-2-4 16-16,1-3 0 0,-1 2-352 0,0-2-64 0,1-5 0 15,0 3-16-15,3-5-560 0,3 1-96 16</inkml:trace>
  <inkml:trace contextRef="#ctx0" brushRef="#br2" timeOffset="100682.09">12504 16836 27647 0,'0'0'2448'0,"0"0"-1952"0,1 0-496 16,-1 0 0-16,0 0 1840 0,1 0 272 0,1 0 48 0,1 0 16 0,1 0-944 0,0 0-176 0,0 5-32 0,1-3-16 0,-2 3-304 0,1 1-48 0,0 2-16 0,-2 2 0 0,2 4-160 15,1 0-32-15,0 7-16 0,0-1 0 0,0 4 16 0,1 1 0 0,1 7 0 0,1 3 0 0,-1 5-80 0,-1-1-16 0,2 4 0 0,-3 3 0 16,-2-1-16-16,-1 0 0 0,-1 4 0 0,-2-6 0 16,-2-1-160-16,-1 4-48 0,-1 1 0 0,-2 2 0 15,0-3-128-15,-2-5 0 16,3-3 0-16,1-7 0 15,0-3 0-15,1-4 0 0,0-3 0 16,1-4 0-16,-1-2 0 0,2-4-256 16,-2-3 64-16,0-3 16 0,0-3-576 15,1-3-112-15,-1-2-32 0,-1-5 0 16,0 0-400-16,-1-4-96 0,0-4-16 0,-3-8-16576 16</inkml:trace>
  <inkml:trace contextRef="#ctx0" brushRef="#br2" timeOffset="100942.21">12370 16812 37775 0,'-2'0'3360'0,"1"0"-2688"0,1 0-544 16,1-2-128-16,1 2 816 0,1-2 128 16,2 1 16-16,5-4 16 0,5 0-784 0,4 0-192 15,7-1 0-15,4 0 0 0,3 2 0 0,3 1 0 16,3-1 0-16,-2 0 0 0,0 0 224 15,-3 4 0-15,2 0 0 0,-4-2 0 0,-1 2 208 0,-2 0 32 0,-2 2 16 16,-4-2 0-16,0 0-224 0,-3 0-64 0,-4 2 0 0,-2-2 0 16,-2 0-192-16,-1-2 0 0,-3 0-192 15,1 0 192 1,-2 0-880-16,0-1-64 0,-1 1-16 0,-1-3-17712 0</inkml:trace>
  <inkml:trace contextRef="#ctx0" brushRef="#br2" timeOffset="101186.93">12677 17225 5519 0,'1'15'496'0,"-1"-8"-496"0,0 0 0 0,0-5 0 0,2-1 9088 15,1-2 1712-15,3-1 336 0,6-5 80 16,7-1-9584-16,9-6-1920 0,9-4-384 0,5-5-80 16,2 1-208-16,1 2-32 0,-1-2-16 0,-2 5 0 15,0 1-464-15,-3 5-112 0,-6 3-16 16,-6 3 0-16,-3 5 384 0,-6 1 80 0,-2 7 16 0,-3 0-12784 0</inkml:trace>
  <inkml:trace contextRef="#ctx0" brushRef="#br2" timeOffset="102053.52">14136 16774 22111 0,'-1'0'1968'0,"-1"0"-1584"0,-1 1-384 0,1-1 0 0,-1 0 3072 0,1 1 512 0,-2 2 128 0,-2-3 0 15,-3 5-2560-15,-4-3-512 0,-4 3-96 0,0 1-32 0,2 0 64 0,0 1 0 0,1-1 0 0,0-1 0 0,0 3 208 0,2-1 48 0,2 0 16 0,1 3 0 0,1-1 0 0,-1 2 0 0,2 0 0 16,-1 2 0-16,2 0-464 0,-1 0-112 0,1 2-16 0,-1 1 0 0,2-1-256 0,-1 3 0 0,3 3 0 0,-2 0 0 15,2-3 0 95,1 3 0-110,0-4 0 0,2 2 0 0,3 0 0 0,-1 0 0 0,2-1 0 0,0-2 0 0,1 1 256 0,1-3 0 0,0-2 0 15,3 2 0-15,1-3-256 0,0-3 0 0,1 1 0 0,1-2 0 0,2 0 0 0,-2 0 160 0,3-2-160 0,-2 4 128 16,2-4-128-16,-1 1 0 0,-1 0 0 0,0 0 0 0,-1 0 0 0,1 1 0 0,-1 2 0 0,-1 0 0 0,1 5 0 0,-2-2 0 0,1 2 0 0,-1 2 0 0,-1 1 0 16,-3-2 0-16,-1-4 0 0,0 4 0 0,-1 5 0 0,1-2 192 0,-3 3-192 0,1-1 192 0,-1 0 176 0,-1-3 32 15,-1-1 16-15,-2-2 0 0,1 2-32 0,-2-4 0 0,-2-1 0 0,2 0 0 0,-2-3-112 0,-2 1-16 16,1-2-16-16,-1 3 0 0,-2-3-112 0,0 2 0 0,0 2-128 16,-4-2 192-16,0 2-192 0,-3 0 144 0,-3 0-144 15,-1 0 128-15,-1-1-128 0,-4-1 0 16,-2 1 0-16,-1 0 0 0,1-3 0 0,-1 0 0 0,0 3 0 15,-2 0 0-15,2-1-240 0,3-2-16 0,2 1-16 16,2-2 0 0,0-2-624-16,2-4-128 0,0 0-32 15,5-5 0-15,0 0-384 0,3-2-80 16</inkml:trace>
  <inkml:trace contextRef="#ctx0" brushRef="#br2" timeOffset="102420.3">15300 16864 43311 0,'4'0'1920'0,"-3"0"384"0,-1 1-1840 0,0-1-464 16,0 2 0-16,-1 0 0 0,-1-2 0 0,0 1 0 0,-1 4 0 0,-2 1 0 0,-1 1 0 0,-1 2 0 0,-1 4 0 0,0 0 0 0,-2 4 256 0,0 1 0 0,-1 3 0 0,-2 5 0 0,0 4 512 0,-1 3 96 0,-1 7 32 15,2 1 0-15,-2 4-272 0,-1 2-48 0,-1 1-16 0,-1-1 0 0,-1 0-288 0,-3 2-48 0,-1 1-16 0,1-4 0 0,-1-3-208 0,2-1 0 0,2-2 0 0,3-5 0 16,3-7 176-16,6-4-16 16,1-5 0-16,3-4 0 0,3-4-160 0,1-3 0 15,2-3 0-15,1-5 0 16,1-3-1120-16,1 0-304 0,2-4-64 0,2-3-19584 0</inkml:trace>
  <inkml:trace contextRef="#ctx0" brushRef="#br2" timeOffset="102703.39">15249 16745 46079 0,'1'12'2048'16,"-1"-5"400"-16,0 2-1952 0,-1-3-496 0,1-4 0 0,0 2 0 0,1 1 800 0,2 4 64 15,1 4 16-15,3 4 0 16,2 6-1184-16,3-2-224 0,0 1-48 15,3 0-16-15,3 2 432 0,0 3 160 0,2 3 0 0,1 1-144 0,2 4 320 0,1 5 64 16,1 6 16-16,-3-1 0 0,-2 4 208 0,-2-4 48 16,0 1 16-16,-2 0 0 0,-2 0-336 0,-1-4-64 15,-3 1 0-15,-4-2-128 16,-1 0-400-16,-3-3-192 0,0-3-48 0,-4-3 0 16,0-4-736-16,-2-3-160 0,0-4-16 0,-2-4-16 15,0-4-256-15,-1-3-48 0</inkml:trace>
  <inkml:trace contextRef="#ctx0" brushRef="#br2" timeOffset="102914.56">15128 17475 45151 0,'6'9'4016'0,"0"-4"-3216"0,-2-4-640 0,1-1-160 15,0-1 1232-15,5 1 224 0,7 1 32 0,13-1 16 16,11 0-1504-16,7-4-240 0,3-2-80 0,-3-3 0 15,-2 1-384-15,-6-1-80 0,-1-1-16 0,-7 4 0 16,-5 0-32 0,-5 1 0-16,-4 0 0 0,-6 4-12432 0,-3-2-2496 0</inkml:trace>
  <inkml:trace contextRef="#ctx0" brushRef="#br2" timeOffset="103221.58">14746 17724 43311 0,'2'4'3840'0,"-2"1"-3072"16,0-3-608-16,0-1-160 0,0 1 736 0,0 1 112 0,2 5 32 16,-1 5 0-16,-1 3-880 0,1 1-192 15,2 3-16-15,-2 1-16 16,1 1-256-16,-1 1-48 0,1 1-16 0,-1 2 0 0,-1-2 224 0,-1 1 64 0,-1 8 0 16,-1 2 0-1,-3-2-256-15,-2-1-32 0,-2-1-16 0,-3-1 0 16,-3-2-1280-16,-4-2-256 0</inkml:trace>
  <inkml:trace contextRef="#ctx0" brushRef="#br2" timeOffset="103517.87">13209 17830 44223 0,'-4'1'3936'0,"0"-1"-3152"0,3 0-624 0,1-1-160 0,1 1 352 16,2 0 32-16,-1-3 16 0,5 2 0 15,4-1-1488-15,5 2-320 0,5 1-48 16,1 4-16-16,4 2 512 0,-3 4 80 0,1 4 32 0,-1 4 0 0,-1 4 848 0,-5 3 0 15,-2-1 0-15,-3 3 0 0,-3 6 0 0,-3-1 0 0,-2 2-160 16,-4-4-16480-16</inkml:trace>
  <inkml:trace contextRef="#ctx0" brushRef="#br2" timeOffset="104166">15682 16400 40543 0,'-4'4'3600'0,"2"-4"-2880"0,2 0-576 0,0 0-144 0,1 0 448 0,0 0 48 16,2-1 16-16,2 1 0 0,3-3-512 0,3 3-320 0,6-1 64 0,2 1 0 0,2 4 256 0,4 0 0 0,2 4 0 0,3 3 0 0,1 4 256 0,1 5 128 0,4 5 0 0,1 3 16 0,3 6-16 0,-2 4 0 0,0-1 0 0,1 5 0 15,-4 1 128-15,0 2 32 0,-2-2 0 0,-2 2 0 16,-2 0-96-16,-5-3 0 0,0 2-16 0,-1 3 0 16,1 5-256-16,-1 2-48 15,-2 3-128-15,-1 0 192 0,-2-3 192 16,-1 2 16-16,-1 4 16 0,-2-11 0 0,-5-7-32 16,3 0 0-16,-1 3 0 0,-1 1 0 0,-3-2 48 0,-2-9 0 0,0 0 0 15,-4-4 0-15,-1-1-128 16,-4-3-32-16,1-1 0 0,-3-4 0 0,-1-5-80 0,-1-1-32 15,-3 1 0-15,-2-4 0 0,-3-2-160 0,-1-2 128 0,-3 0-128 16,-5-6 128-16,-2 0-128 0,-4-4-224 0,-5-2 48 0,-3-4 16 16,-3-3-608-16,1-1-112 0,0-1-16 0,3 1-16 15,1-2-560-15,3 0-96 0,6 1-32 16,4 0-19264-16</inkml:trace>
  <inkml:trace contextRef="#ctx0" brushRef="#br2" timeOffset="104540.54">16956 16995 50687 0,'8'11'2240'0,"-4"-5"464"0,0-1-2160 0,-2-2-544 0,-1-3 0 0,1 0 0 0,0 0 0 0,3-1 0 16,4 1 0-16,3-2 0 0,5 0-560 0,3-1-160 0,1 2-48 0,0-4 0 0,1 2 240 0,1 0 32 0,-1 3 16 0,-1-2 0 0,-1 0 480 0,0 2 208 0,-2 0-16 0,2 0 0 0,0 0 16 0,-1-1 0 16,0 0 0-16,0-2 0 15,2 1-752-15,-3-2-160 0,-1 2-16 0,-2-3-19696 0</inkml:trace>
  <inkml:trace contextRef="#ctx0" brushRef="#br2" timeOffset="104816.11">17016 17314 42383 0,'-1'6'3776'0,"-2"-2"-3024"0,2-4-608 0,1-4-144 16,1 2 944-16,2-1 144 0,-1 1 48 0,5-4 0 31,4 0-1904-31,7-6-384 0,7 1-80 0,5-2-16 0,2 0 736 0,2 1 128 0,2 2 48 0,-1 3 0 15,-2 1 768-15,1-1 144 0,-3 4 48 0,-2 0 0 16,-1 1-224-16,-1 0-32 0,-3 1-16 16,0 1 0-1,-3-2-928-15,1 0-176 0,0 1-32 0,3 2-18096 0</inkml:trace>
  <inkml:trace contextRef="#ctx0" brushRef="#br2" timeOffset="105415.47">18297 16808 32255 0,'-1'-5'2864'0,"1"-1"-2288"0,0 0-576 0,0 1 0 0,1 0-656 15,0-2-240-15,2-6-64 0,2-9 0 0,1-4-3280 0,3-2-672 0,1 2-128 0,0 4-16 0,-2 2 5696 0,1 6 1136 0,-1 4 224 0,0 4 48 0,-1 5 1216 0,0 1 256 0,-4 2 32 0,1 7 16 0,0 2-1232 16,-2 4-240-16,1 1-48 0,-2 4-16 0,0 3-960 0,-1 6-192 16,0 2-48-16,-1 3 0 0,0 5 0 0,-1 0 0 15,2 4 0-15,-1 1 0 0,2 2 80 0,1 4 16 16,0 3 0-16,2-1 0 0,-1-1-608 16,1-3-112-16,1-2-16 0,0-1-16 0,1-2-176 15,0-2 0-15,2 1 0 0,-2-4 0 16,0-3 0-16,-1-2 128 0,0 0-128 0,-4-2 128 0,1-2-304 0,-4-5-64 15,0 0-16-15,-2-7 0 16,0-1-320-16,1-7-80 0,-1 0-16 16,0-8 0-16,2-1 48 0,-2-4 16 0,0 0 0 0,1-7 0 15,-2-3-592-15,0-5-112 0,0-7-32 0,0-4 0 16</inkml:trace>
  <inkml:trace contextRef="#ctx0" brushRef="#br2" timeOffset="105836.34">18260 16706 35935 0,'-5'-13'3200'0,"0"4"-2560"0,2 1-512 0,0 3-128 0,1 0 1472 0,-1-5 288 0,-1-8 48 0,-2-11 16 15,3-9-1184-15,3-4-256 0,6-1-32 0,4 6-16 16,6 3-336-16,2 6 0 0,3 4 0 0,2 8 0 16,1 1-320-16,1 4 32 0,2 3 0 0,-1 1 0 15,3 4 496-15,-2-1 112 0,2 3 0 0,1 1 16 16,0 1 48-16,1 1 0 0,-2 1 0 0,0 2 0 15,-1 0-80-15,-3 1-16 0,0 4 0 0,-3-4 0 0,-1 1-80 16,-2 2-16-16,0-1 0 16,2 1 0-16,3 3-48 0,1-1-16 15,-2 1 0-15,2 2 0 0,0 2-128 0,-2 1 0 16,-1 4 0-16,-2-2 128 16,-1 2-128-16,-5 1 0 0,0-1 0 0,-4 1 0 0,-3 3-128 15,-3-4 128-15,-3 4 0 0,-3-3 0 0,-3-1 0 0,-2 1 0 0,-2 0 160 0,-4 1-160 16,1-2 496-16,-4-1-16 0,0-1 0 0,0 0 0 15,-3-3-80-15,2 0-16 0,-2-2 0 0,-2-4 0 0,2-2-192 16,-4-3-64-16,2-1 0 0,-1-4 0 0,-1 0-128 0,0-4 0 16,0-2 0-16,-3-1 0 15,0-3-304-15,0 0-80 0,1 1-32 0,-1-2 0 16,0 0-384-16,2 1-80 0,3 3-16 0,2 0 0 16,5-1 32-16,2 3 0 0,5 1 0 15,2-1 0-15,2 0-480 16,2 4-112-16,1-4-16 0,1 1 0 0</inkml:trace>
  <inkml:trace contextRef="#ctx0" brushRef="#br2" timeOffset="106293.21">19717 16012 46991 0,'-6'16'2080'0,"-1"-8"432"0,1 1-2000 0,0-2-512 0,2-2 0 0,2-4 0 0,-1 4 224 0,-2 1-48 0,-3 6-16 0,-3 3 0 0,1 2-1072 0,-1 3-224 15,1 0-32-15,-3 4-16 0,0-1 368 0,-3 4 80 0,-3 3 16 0,-3 5 0 0,-2 4 720 0,-2 2 160 0,2 5 32 0,-1 2 0 0,3 0 256 0,2 3 48 0,3-2 16 0,2 2 0 0,2 0 272 0,1-3 64 16,1 0 16-16,2-1 0 0,2 0-512 0,1-2-96 0,1-5-32 0,4 4 0 0,1 0 32 16,1 0 0-16,2-1 0 0,2-2 0 0,2-1 64 0,0 0 0 0,0-3 16 15,2-2 0-15,2-1-176 0,-1 0-32 0,1-1-128 16,0-2 192-16,0-3-192 0,1 0 0 0,1-1 0 15,0-4 0-15,0 1 0 0,1-3 0 0,-1-4 0 16,1-6 0-16,0-2-160 0,-2 0-80 16,3-4-16-16,0-3 0 15,-1 2-752-15,4-4-144 0,-2 1-48 0,0-2 0 0,1-3-272 16,-2-1-64-16,1-1-16 0,0-1-16672 0</inkml:trace>
  <inkml:trace contextRef="#ctx0" brushRef="#br2" timeOffset="106661.15">19883 16475 911 0,'-2'2'0'0,"1"-2"0"0,0 0 0 0,0 3 0 0,1 0 7424 0,1 2 1408 16,0 1 288-16,2 2 48 0,0 8-6000 0,3 7-1200 15,2 7-240-15,0 7-64 0,2-2-864 0,1 4-176 16,-1 1-48-16,2 1 0 0,-3 1 320 0,0 1 48 16,0 3 16-16,-3 0 0 0,0-1-144 0,-2 4-32 0,0-3 0 15,-4 0 0-15,0-1-416 0,-4-4-96 16,-2-2-16-16,-2-1 0 15,-2-2-256-15,-1-2-144 0,1-5 16 0,0-3 0 16,2-5-320-16,0-2-48 0,1-7-16 16,1-4 0-16,1-3-144 0,1-7-48 15,0 0 0-15,-1-7-19456 0</inkml:trace>
  <inkml:trace contextRef="#ctx0" brushRef="#br2" timeOffset="106867.14">19890 16512 45151 0,'1'1'4016'0,"-1"0"-3216"0,0-1-640 0,1-2-160 0,1-1 1440 0,1 1 256 15,4-2 48-15,2-1 16 16,6-4-2320-16,5-2-464 0,2-1-80 0,1-2-32 16,-1 1 336-16,0 2 64 0,0 1 16 0,-3 1 0 0,-2 3 528 15,1-2 192-15,-1 5-144 0,0-1 144 0,2 0-240 0,0 3 48 16,4 1 0-16,-1 0 0 15,0 4-384-15,-1-3-64 0,-1 4 0 0,-1 1-18224 0</inkml:trace>
  <inkml:trace contextRef="#ctx0" brushRef="#br2" timeOffset="107142.72">20027 16944 42383 0,'4'17'3776'0,"-3"-13"-3024"0,0 0-608 0,1-4-144 15,0-1 1472-15,3 0 272 0,1-1 48 0,5-2 16 32,8-5-3024-32,7-2-624 0,7 0-112 0,3-2-32 15,0 2 912-15,-4 2 176 0,-2 2 48 0,-4 1 0 0,-2 3 464 16,-1-2 80-16,-2 4 32 0,-1-2 0 15,-2 0-1216-15,1 1-240 0</inkml:trace>
  <inkml:trace contextRef="#ctx0" brushRef="#br2" timeOffset="107555.28">20397 16013 50687 0,'11'39'2240'0,"-5"-13"464"0,0-2-2160 0,1-6-544 16,-2-10 0-16,1 1 0 0,4 3 0 0,8 9 0 0,11 14 0 0,10 6-192 31,8 3-320-31,1 1-48 0,-1-4-16 0,-3-7 0 0,-6 1 272 0,-3 1 48 0,-3 0 16 0,-4 1 0 16,-2 1 96-16,-5 0 16 15,-1 3 0-15,-4-1 0 0,0 4 128 0,-4 0 176 16,0 1-48-16,-4 1 0 16,-2-3 240-16,-1-4 32 15,-2-3 16-15,-3 2 0 0,-1 1 176 0,-3-3 48 0,-1-1 0 0,-2 0 0 16,-1-3-336-16,-3 1-64 0,-1-3-16 0,-2 2 0 0,-2 0-224 0,-3 0 0 0,-2 2 0 0,-2-3 0 0,-2-1 0 15,0-1 0-15,-1-4 0 0,-1-4-160 16,0-5 160-16,-1-4 0 0,0-1 0 0,0-3-128 16,2-5-240-16,-1-5-32 15,2-2-16-15,3-5 0 0,1 0-720 0,3-5-144 16,2 2-16-16,2-9-16 0,2-3-288 0,5-3-48 0,5-3-16 16,7 1 0-16</inkml:trace>
  <inkml:trace contextRef="#ctx0" brushRef="#br2" timeOffset="107938.1">21802 16324 58047 0,'-2'13'2576'0,"1"-5"528"0,-3-1-2480 0,4-1-496 16,2-4-128-16,-1 1 0 0,1 0-1840 0,2 3-384 0,2 5-80 0,3 5 0 16,1 5 512-16,0 5 96 0,0 5 32 0,-3 4 0 0,0 2 1216 0,0 5 256 0,-2 4 64 0,-3 2 0 0,1 1 480 15,-2 1 96-15,-1-2 32 0,-1-2 0 0,-1-1 256 16,0-3 48-16,-1-6 16 0,0 3 0 0,-1 0-384 0,0-4-80 0,1-5-16 16,-1-3 0-16,0-5-320 0,0-3-208 0,2-2 16 0,-2-5 16 0,3-3-656 0,0-3-144 0,1-5-32 0,-2-2 0 0,2-3-144 0,0-3-16 0</inkml:trace>
  <inkml:trace contextRef="#ctx0" brushRef="#br2" timeOffset="108407.08">21640 16179 51599 0,'-2'0'2288'0,"1"-2"464"0,1-2-2192 0,0-1-560 0,3 2 0 0,0-3 0 15,2 0-1280-15,4-4-352 0,6-5-80 0,5-4-16 16,2-4-640-16,3 5-144 0,-2 2-32 0,-2 1 0 0,-1 6 1920 0,-4 4 384 16,0 0 80-16,-1 5 16 0,1 1 1504 0,-1 1 304 0,-2 0 64 0,3 3 16 15,5 1-1008-15,3 1-208 0,2-1-32 0,0 1-16 16,-1 2-208-16,-3-3-32 0,1 3-16 0,0-1 0 16,-2 2-48-16,0 3-16 0,-2-1 0 0,0 1 0 15,0 2-160-15,-2 1 192 0,0 0-192 0,1-2 192 16,-2 2-192-16,-2 1 0 0,2 1 0 15,-3-2 0-15,-2 1 0 0,-1-1 0 16,-3 2 0-16,-2-4 0 0,-1 4 0 0,-4 0 0 16,1 0 0-16,-3 0 0 0,-1-1 128 0,0 1 0 0,-2-2 0 0,-3 1 0 0,1-1 304 15,-1 2 48-15,0-2 16 0,-2-4 0 0,0 4-32 16,-2-4 0-16,0 0 0 0,-1-1 0 0,-1-4-160 16,-1-1-48-16,-1 3 0 0,-2-7 0 0,-1 2-96 15,-1 1-32-15,-1-4 0 0,-2-1 0 0,-3 0-128 16,-1-3 0-16,-2 0-160 0,2-2 160 15,1 1-656-15,3 2-48 16,0 0 0-16,2-2 0 0,0 0-64 0,3-1 0 0,2 0-16 0,3-1 0 16,1 0-272-16,3 1-48 15</inkml:trace>
  <inkml:trace contextRef="#ctx0" brushRef="#br2" timeOffset="108893.04">23173 15830 43311 0,'-6'9'1920'0,"0"-4"384"15,-2 0-1840-15,2-1-464 0,2-3 0 0,2 0 0 0,-2 2 192 0,-3-1-64 0,-4 3-128 0,-4 2 192 0,0 2-896 0,-1-2-192 0,0 5-48 0,0-1 0 0,-3 2 800 0,1 2 144 0,-5 2 0 0,1 2 0 0,-3 2 496 0,1 2 16 0,-2 5 0 0,0 0 0 16,1 6-112-16,3-1-16 0,1 3 0 0,0 3 0 0,0 3 192 0,0 0 48 0,1 2 0 0,0-2 0 0,3 2 16 16,1-3 16-16,1 4 0 0,2-5 0 0,4 0-272 0,1-3-64 15,6 0-16-15,2 0 0 0,2 0 96 0,3-1 32 16,2 1 0-16,2-2 0 0,0 0-176 16,2 0-48-16,1 3 0 0,2-1 0 0,1 0-208 0,1-3 0 15,0 1 0-15,1-3 0 0,2-2 0 16,-2-3-128-16,3 1-16 0,-3-4 0 15,2-1-416-15,-1 0-80 0,1-5 0 16,-1-2-16-16,2 0-512 0,-3 0-112 0,1-3 0 0,-2-2-16 16,-1-4-192-16,-2 2-48 0,0-3 0 0,-1-2 0 0</inkml:trace>
  <inkml:trace contextRef="#ctx0" brushRef="#br2" timeOffset="109514.3">23629 16228 40543 0,'-5'7'3600'0,"-1"-4"-2880"0,1-1-576 0,3-4-144 0,0 2 864 0,0-2 144 0,-3 1 16 0,-4-1 16 0,-3 2-2128 0,0-3-448 16,-2 0-64-16,-1 3-32 0,-1 0 0 0,-2 1 0 0,-3 4 0 0,-3 0 0 0,-3 3 2976 0,-2 2 576 0,1 1 128 0,-3 2 32 0,3 2-1120 0,0-2-208 15,1 3-48-15,4-3-16 0,3 2-128 0,4-4-32 16,1 2 0-16,3-2 0 0,-1 0-272 0,3 0-48 0,2-2-16 16,2 1 0-16,1 2-384 0,2-3-64 15,3 2-32-15,3-5 0 0,0 3 80 0,5-1 16 16,0 3 0-16,2-2 0 0,3 2 32 0,0 0 16 16,3 2 0-16,2 0 0 15,1 0 0-15,0 0 0 16,0 2 0-16,0 1 0 15,1 1-32-15,0 0 0 0,0-3 0 16,-2 4 0-16,1 1 48 0,-2-1 0 0,-2 0 0 16,-1 3 0-16,-5-3 128 0,0 1 0 15,-1 1 0-15,-4-2 128 0,0 0-128 0,-4-1 0 0,1 1 0 16,-2-3 0-16,0 1 224 0,0-3 32 0,1 0 0 16,-2-1 0-16,2 2-112 0,0-3-16 0,0-3 0 0,0 2 0 0,-1 0 112 15,0-4 16-15,0 0 0 0,0 1 0 16,-2-2 0-16,1 1 0 0,-3-1 0 0,0 0 0 0,0-2-112 0,-3 1-16 15,0 1 0-15,-3 0 0 0,-1 0-128 0,-2-4 0 0,-4 4 0 0,-3-4 0 0,-2-1-192 0,-3-1-64 0,-1-4 0 0,-3-1-16 16,-1-3-304-16,0 1-48 0,3-3-16 0,2-6-18320 16</inkml:trace>
  <inkml:trace contextRef="#ctx0" brushRef="#br2" timeOffset="109926.84">24183 16048 58047 0,'0'10'2576'0,"-1"-4"528"0,-1-1-2480 0,0-4-496 0,2 0-128 0,0 2 0 15,0-2-2048-15,0 4-416 0,-1 0-96 0,0 6 0 0,1 6 560 0,0 3 112 0,1 6 32 0,2 5 0 0,-2 4 1312 0,0 3 272 0,0 3 48 0,0 3 16 0,1 3 608 0,0 3 128 0,-1 2 32 0,1 0 0 0,-2 2-32 0,0-1 0 0,-2 2 0 0,0-3 0 0,-2-3-144 0,-1-2-48 0,0-2 0 0,-1-6 0 0,0-2 48 0,0-3 0 16,1-2 0-16,0-7 0 0,1 1-384 0,0-9 0 16,1-4 0-16,0-3 0 15,1-3-704 1,-2-4-176-16,2-3-16 0,-2-7-19456 0</inkml:trace>
  <inkml:trace contextRef="#ctx0" brushRef="#br2" timeOffset="110220.13">24593 16170 42383 0,'3'13'1872'0,"-2"-6"400"16,-1-1-1824-16,0-2-448 0,0-1 0 0,2-1 0 0,-1 0 128 0,0 5-128 0,3 3 0 0,0 6 144 15,2 6-496 1,1 4-96-16,-1 6-32 0,1 6 0 0,-2 4 864 0,-3 7 160 0,0-2 32 0,0 5 16 16,-1 4 576-16,-2 5 112 0,-1-4 32 15,0-4 0-15,1-3 96 32,-2-6 32-32,2-3 0 0,0-4 0 0,1-4-912 0,0-4-176 0,1-3-32 0,-1-4-16 0,1-5-1008 0,2-3-208 0,-2-3-48 15,0-2 0-15,0-3-432 16,1-1-80-16,-1-4-32 0,-1-1-12560 0,-1-4-2512 0</inkml:trace>
  <inkml:trace contextRef="#ctx0" brushRef="#br2" timeOffset="110459.77">24542 16231 46991 0,'13'11'2080'0,"-4"-6"432"0,-1-1-2000 0,-1-3-512 16,-1-1 0-16,0-1 0 0,5 0 320 0,5-4-16 0,13-4-16 0,9-2 0 31,7-2-1168-31,-1 0-224 0,0-3-48 0,-6 3-16 16,-3 2 384-16,-6 0 80 0,-4 1 0 0,-5 4 16 0,-3 2 256 16,-3 2 48-16,-4 1 16 0,-3 1 0 15,-2 1-784-15,-1 0-144 0</inkml:trace>
  <inkml:trace contextRef="#ctx0" brushRef="#br2" timeOffset="110737.9">24677 16672 49759 0,'2'21'2208'0,"-1"-12"448"0,1 0-2128 0,-1-7-528 0,1 1 0 0,1-3 0 0,0-3-304 0,5 1-160 16,5-1-48-16,7 0 0 0,4-2-768 0,4 0-144 0,2 3-48 15,0-1 0-15,-1 0 880 0,-2 3 160 0,2-3 48 0,-2 1 0 0,-1-1 384 0,-1 0 144 16,0-1 0-16,-2 2 0 16,-1-3-1472-16,1-1-288 0</inkml:trace>
  <inkml:trace contextRef="#ctx0" brushRef="#br2" timeOffset="111245.93">24942 15797 43311 0,'-3'5'3840'0,"0"-3"-3072"0,2 1-608 0,1-6-160 16,1 2 128-16,1 0-128 0,-1 1 192 0,0 0-64 15,4 0-1120 1,2-1-224-16,4-2-64 0,4 2 0 0,1 1 512 0,3 0 80 0,2 4 32 16,1-1 0-16,0 4 1504 0,3 1 304 0,0 5 64 0,1 1 16 0,2 1-576 0,0 5-112 15,0 0-32-15,-1 1 0 0,-1 2-256 16,-1 1-48-16,0 2-16 0,-3-2 0 0,-2 5 64 0,1 3 0 16,-2-1 0-16,-1 2 0 0,-2 2 304 0,-3 0 64 15,1 2 16-15,-3 2 0 0,0 1-176 0,-1 1-16 16,0-2-16-16,-1 2 0 0,-1-1-304 15,0 3-128-15,1-6 128 0,-2 1-128 16,2 1 0-16,-4-5 128 0,-2-5-128 0,0 2 0 16,-2 0 320-16,-1-1-32 0,-1 3 0 0,-2-2 0 0,0-1-16 15,-4 1 0-15,1 2 0 0,-1-4 0 16,-2 1-128-16,-2 1-16 0,-3-3-128 0,0 1 192 16,-1-5-192-16,0-1 144 0,0-2-144 0,-1-6 128 0,1-1-128 0,-3-1 0 0,-1-3 0 15,-3-5 128 1,1-2-432-16,-4-4-80 0,-3-4-32 0,-2-4 0 15,-6-8-816-15,-2-3-176 0,-4-4-16 0,-5-7-19408 0</inkml:trace>
  <inkml:trace contextRef="#ctx0" brushRef="#br2" timeOffset="112474.31">26283 15997 20271 0,'-9'3'1792'0,"3"-2"-1424"0,1 0-368 0,1-1 0 0,3 1 2672 0,1-1 464 0,0 0 80 0,-1 0 32 0,0 3-1856 0,-1-3-368 0,2 2-80 0,-1 3-16 0,2-1 32 0,1 2 0 0,-1 2 0 0,0 0 0 16,0 0-80-16,2 2-16 0,-1 2 0 0,1-1 0 0,-1 0-288 0,2 4-64 0,0 1-16 0,-1 4 0 0,2 0-192 0,0 7-48 0,3 5 0 0,-1 3 0 15,1 1-256-15,0 3 0 16,1 6 0-16,0-3 0 0,-1 2 0 0,2 3 0 0,-1 3 0 16,1 0 0-16,-2 1 0 0,-3 0 0 0,0-1 0 15,-2-1 0-15,-2-1-144 0,-2-2 144 0,-2 1-128 16,-1-3 128-16,-2 1-512 16,0-6 0-16,-1 1-16 0,-1-8 0 0,0-4 16 15,-1-3 16-15,2-1 0 0,0-11 0 16,1-3-16-16,0-5 0 0,0-2 0 0,0-6 0 0,2-6-1488 15,-1-5-304-15</inkml:trace>
  <inkml:trace contextRef="#ctx0" brushRef="#br2" timeOffset="112984.5">26201 15956 27647 0,'-15'-3'1216'16,"4"-1"256"-16,3-1-1168 0,1 1-304 0,5 2 0 0,1-1 0 0,1 0 656 15,-3-2 80-15,0-4 16 0,-1-2 0 0,1-1 832 0,1-1 160 0,3 2 48 0,0 1 0 0,2 4-464 0,2 1-96 16,0 1-16-16,1 2 0 0,1 2-448 0,3-1-112 16,0 2-16-16,1-1 0 0,2 2-32 15,0-2-16-15,2 0 0 0,0 0 0 16,2 0-256-16,-1-2-48 0,2 2-16 0,-1-1 0 0,4 1-144 0,0 0-128 62,4 1 144-62,1 1-144 0,1 0 0 0,-1 3 0 0,0 0 0 0,0 1 0 0,1 0 0 0,-1 3 0 16,-1 2-144-16,-7-3 144 0,-3 0 0 0,-1 2 0 0,2 6 0 0,-1 3 0 0,-1 5 0 0,-2 1 0 0,-3 1 0 0,-1 0 0 0,-3 2 128 0,-1-4 112 16,-3 3 16-16,-1-2 16 0,0 0-48 0,-1-1-16 15,1-2 0-15,-2 1 0 0,1-5-80 0,0-1-128 0,0-1 176 0,-1-3-176 16,1-1 128-16,1-1-128 0,-1-1 0 0,-2 1 0 15,1 0 0-15,-2-2 0 0,1 1 0 0,-4 0 0 0,1-1 0 16,-3-1 0-16,1 1 0 0,-3 0 0 16,-3-2 128-16,-2 2-128 15,0-3 0-15,-4 0 0 0,0-1 0 0,-2-4 0 16,-1 4 0-16,-3-5 0 0,0 0 0 0,0 0 0 16,1-2 0-16,1-2 0 0,0 0-288 0,2-1-112 0,0-1-32 0,3 0 0 15,3 0-480-15,1 0-112 16,2-1 0-16,4 1-18944 0</inkml:trace>
  <inkml:trace contextRef="#ctx0" brushRef="#br2" timeOffset="113531.18">27450 15480 34095 0,'0'0'1504'0,"-1"0"320"0,1 3-1456 0,-1-3-368 0,1 0 0 0,0 0 0 0,-2 1 1232 0,1 2 176 0,0-1 48 0,-1 3 0 0,0-1-368 0,-1 2-80 0,0 1-16 0,1-1 0 0,-1 1-336 0,1 1-64 0,-1 1-16 0,1 1 0 0,-1 2-304 0,0 2-64 16,-2 1-16-16,0 3 0 0,-1 3 64 0,-3 3 0 0,-1 3 0 0,-1 1 0 0,0 3 16 0,-4 4 16 0,-1 4 0 0,-3 6 0 0,-1 2 48 0,-1 2 16 0,-1 3 0 0,0 3 0 0,0-3-32 0,-2 1 0 0,2 1 0 0,0 2 0 0,2-4-176 0,1 0-144 15,4 3 192-15,3 2-192 0,3 0 208 16,5-2-64-16,0 0-16 0,4 0 0 16,1-7-128-16,2 0 0 0,1 0 0 15,3-2 0-15,-1-1 0 0,1-2 0 0,3 0 0 0,2-4 0 0,1-1-160 16,-1-7 160-16,3-3-208 0,1-1 80 0,1-2-176 0,1 0-16 15,0-7-16-15,1 1 0 16,2-3-368-16,-1-1-80 0,-1-4-16 0,2-1 0 16,0-3-432-16,1 1-96 15,2-2-16-15,2 0-17856 0</inkml:trace>
  <inkml:trace contextRef="#ctx0" brushRef="#br2" timeOffset="114126.45">28044 16097 36863 0,'-1'-3'3264'0,"1"0"-2608"0,0 1-528 0,0 1-128 16,1-1 256-16,0 1 0 0,0-4 16 0,2-1 0 0,-1-3 0 0,-1 1 0 0,2-4 0 0,-1 6 0 0,0 1 240 0,-1 0 32 0,-1 4 16 0,0 1 0 0,-1 0-80 0,-1 1-16 0,1 4 0 0,-1 2 0 0,0 4 48 0,-1 0 0 0,-1 6 0 0,-1 5 0 0,-1 3-64 0,-3 4-16 0,1 3 0 0,-4 1 0 0,0 2-16 0,-2 4 0 0,1 2 0 0,-2-1 0 0,0 2-32 16,-1 3 0-16,-1 5 0 0,-1 1 0 15,0-1-208-15,-1-1-48 0,0-1-128 0,-1-4 192 0,1-2-192 16,-2-2 0-16,1-2 0 0,2-7 0 0,-1-2 0 16,1-3 0-16,0-4 0 0,2-5 0 0,0-5-192 15,3-2-96-15,-2-6-16 0,3-1 0 16,2-3-768-16,0-9-144 0,1-2-48 15,3-7-18848-15</inkml:trace>
  <inkml:trace contextRef="#ctx0" brushRef="#br2" timeOffset="114425.84">28019 15944 36223 0,'-9'6'800'0,"2"-1"160"0,0 0 48 0,3-4 0 0,3 2-816 0,-1-3-192 0,2 2 0 0,-1 0 0 0,-1 1 640 0,-2 3 64 16,3 3 32-16,-1 1 0 0,4 2-224 0,0 3-64 0,1 4 0 0,0 2 0 15,2 2 256-15,0 4 64 0,1 6 0 0,1 0 0 16,1 2 64-16,1 1 32 0,1-2 0 0,1 3 0 16,0 2-352-16,3-1-80 0,-1 3-16 0,1-3 0 15,1 2-288 16,1-3-128-31,-1 0 0 0,-1-5 128 0,0 1-128 0,0-1 0 0,-2 2 0 0,-1-6 0 0,-2 1 0 0,-1-5 0 0,0 2 0 0,-2-3-176 16,-2-3-384 0,-2 1-80-16,-1-4 0 0,-2-1-16 0,-1-2-304 15,-3-2-48-15,-1-2-16 0,-3 0-11824 16,-2-4-2368-16</inkml:trace>
  <inkml:trace contextRef="#ctx0" brushRef="#br2" timeOffset="114649.48">27799 16663 45151 0,'-15'14'2000'0,"6"-4"416"0,2-4-1936 0,5-3-480 0,3-1 0 0,2-2 0 0,1 0 176 0,2 0-176 16,5 0 192-16,4 0-192 0,5 0 0 0,4 0 0 15,2 0 0-15,2-2 0 0,2 4 0 0,1-4 0 16,1 1 0-16,-1-3 0 0,0 0 0 0,-2-1 160 15,0-1-160-15,-1 0 128 16,-1-5-768-16,1 0-176 0</inkml:trace>
  <inkml:trace contextRef="#ctx0" brushRef="#br2" timeOffset="115012.05">28711 15421 19343 0,'0'-4'1728'0,"-1"2"-1392"0,0-1-336 0,0 2 0 0,1 1 4960 0,0 0 928 16,1 0 176-16,-1 0 32 15,0 1-4048-15,1 3-832 0,-1 2-144 0,0-6-48 16,1 30 160-16,-1-8 32 0,-1 7 0 0,1 4 0 0,0 3 48 0,0 6 16 15,1 0 0-15,2 4 0 0,2 2-480 16,0 4-96-16,1-1 0 0,1 5-16 0,1 6-464 0,1 1-96 47,-1 3 0-47,0-1-128 0,-1 0 128 0,-1 1-128 0,0 3 0 16,-1 0 0-16,0-1 0 0,-1-1 0 0,0-2 0 0,-2-3 0 0,1 0 0 0,-2-7 0 0,0-3 0 15,0-2 0 1,1-4 0-16,-1-6 0 15,0 1 0-15,0-6 0 16,-1-4-256-16,0-8-128 0,0-1 0 0,-1-7-16 0,-1-4-880 0,-1-2-160 16,-1-6-32-16,-1-5-16 0,1 0-256 0,-1-8-48 0</inkml:trace>
  <inkml:trace contextRef="#ctx0" brushRef="#br2" timeOffset="115696.75">29901 15782 7359 0,'0'-6'656'0,"-1"2"-528"0,0-1-128 16,-1 0 0-16,1 4 6816 0,1-3 1328 0,-1 3 272 0,-2-1 48 0,0-2-5776 0,-5-4-1168 0,0 5-240 0,-4-2-32 0,-2 5-176 0,-5 1-48 0,-2 4 0 0,-2 1 0 0,-3 4-144 0,-3 1-48 0,-2 0 0 0,-1 3 0 15,-3 1-192-15,1 2-64 0,-1 2 0 0,3 2 0 0,5-4-208 0,1 0-48 0,1 2-16 0,2-1 0 0,2 2-304 0,1 0 0 0,3 0 0 0,0-3 0 31,4 2 0-31,1-2 0 0,0 0 0 16,4-2-144-16,0 1 144 0,3-3 0 0,2-2 0 0,1 0 0 0,4-3 0 0,0 1 0 0,3-1 0 0,1-4 0 0,3 1 272 0,2 0-16 0,1-3 0 16,3 3 0-16,3-4-256 0,1 0 0 15,4 3 128-15,1 1-128 0,4-4 0 16,-1 4 0-16,1 1 0 0,1 0 0 0,-3 0 0 16,-2 3-192-16,2-2 48 0,0 3 16 0,0 3-144 0,-2-2-32 15,-2 1 0-15,0 4 0 0,-2 0 176 0,0 3 128 16,0-1-192-16,-3 4 192 0,0 0 0 0,-2-2 0 0,1 1 128 15,-1 0-128-15,-1 0 0 0,-2 0 0 0,-1 0-176 0,0 1 176 16,-1-1-256-16,-2 0 80 0,-1 0 16 16,-2-2 0-16,0-2 160 0,-4-1 0 15,0 0 0-15,-2-4 0 0,-1 1 0 0,-2-1 0 0,-2 2 0 16,-2-3 0-16,-2 1 192 0,-1-1 80 0,-2 2 16 0,-3-2 0 0,-3 1-80 16,-1 1-16-16,-2 0 0 0,-3 0 0 0,-2-2 192 15,0 0 48-15,-3 0 0 16,-1-4 0-16,-2 1-80 0,-3 0-16 15,-1-3 0-15,0 2 0 16,0-1-336-16,2-1 0 0,2 0 0 16,2-2 0-1,2 2-944-15,3-1-96 0,3-2-32 16,2 1 0-16,2-1 0 0,2-2 0 0,3-2 0 16,1-2 0-16,3-1-16 0,0 0-16 0,3-1 0 0,0-3-18736 15</inkml:trace>
  <inkml:trace contextRef="#ctx0" brushRef="#br2" timeOffset="116358.8">30044 15191 43311 0,'-11'5'3840'0,"4"-1"-3072"0,3-2-608 0,4 1-160 16,3-2 224-16,-3 1 16 0,0 2 0 0,-3 3 0 0,0 7-400 0,0-3-80 16,1 3-16-16,2 1 0 0,1-4 416 0,1 1 80 0,3-1 16 0,0 0 0 0,3 0 656 15,1-2 144-15,5 2 32 0,2 0 0 0,3 1-384 0,0 0-80 0,4 1-16 0,1 0 0 16,2 3-368-16,3 1-80 0,1 1-16 0,-1 1 0 0,0 2-144 0,-1 2 192 15,1-1-192-15,1 1 192 0,4 5-48 0,2 1 0 0,1 2 0 0,1 0 0 16,-2-1-144-16,1-1 0 0,3 2 0 0,-4 4 0 0,-1-2 272 0,-1 3-16 0,-5 3-16 0,0-4 0 0,-3 4 320 16,0-5 64-16,-1 6 16 0,1-3 0 15,1 3-384-15,0-1-80 0,3 1-16 0,-4-1 0 0,-2 1-160 0,-1-1 0 16,-4-1 0-16,-4 1 0 0,-4 2 0 16,-3-1 0-16,-3-1 0 0,-5-3 0 0,-3 2 256 0,-2-4 32 0,-1-2 0 0,-1-1 0 15,-3-3 320-15,0 1 64 0,0-6 16 0,-2 1 0 16,-1-1-560-16,0-3-80 0,0-3-48 15,-2 1 0-15,2-7 0 0,-3 0 0 0,0 0 0 16,-2-2 0-16,0-1 0 0,-2-2 0 0,0 1 0 16,-2-1 0-16,-1-1-928 15,-1 1-128-15,-1-1-32 0,-1 2 0 0,-1 2 0 16,0 2-16-16,-4 1 0 0,0 0 0 0,1-1-336 16,3 0-64-16,0 0-16 0,4-5 0 0,3 2 384 0,5-5 80 0,4 0 16 15,3-3 0-15,3-2-1136 0,3-4-240 16,3-5-32-16,4-6-13680 15</inkml:trace>
  <inkml:trace contextRef="#ctx0" brushRef="#br0" timeOffset="123848.04">31497 12129 35935 0,'-8'-8'3200'0,"-1"1"-2560"0,2-1-512 0,-1 1-128 0,3 5 192 0,2-2 32 0,-2 2 0 0,-4-3 0 0,-5-5-2464 0,-8-4-512 0,-8 0-80 16,-5-4-32-16,-4 6 608 0,-2-3 112 15,-2 4 32-15,-4 0 0 0,-2 2 96 0,-4 3 32 0,-3 1 0 0,-3 1 0 0,-4 4 1984 0,-3 0 576 16,0 0 16-16,0 0 16 0,-2 0 992 16,-2 2 208-16,1 0 48 0,0-1 0 15,-2 3 864-15,2-4 176 0,2 0 48 0,-1 0 0 16,-2 0-1312-16,-4 0-256 0,-3 1-48 0,-1-1-16 0,0-1-1008 0,-5 1-304 16,-8-5 128-16,-3 3-128 0,-1 0-144 0,-4 0-112 15,0-2 0-15,-1-1-16 16,-3 3-672-16,-2-2-128 0,-3 1-16 15,2 1-16-15,0 0 512 0,2-2 96 0,0 8 32 16,3-4 0-16,5-3 464 0,1 2 0 0,2 0-128 0,2 1 128 16,-1 0 960-16,2-2 224 0,4 0 48 0,-1-1 16 0,0 3-96 0,0 0 0 15,0 2-16-15,1-1 0 0,0-2-832 0,0 1-176 0,-1 3-128 16,1 1 192-16,-1 0-368 0,0-1-64 0,6 0-16 16,-1 1 0-1,2 2-576-15,1-1-112 0,2 1-16 0,5-4-16 0,8 1 608 0,2-2 128 16,3-1 32-16,4 1 0 0,6 3 624 0,4-4 128 15,5 3 32-15,4-1 0 0,6-1 128 0,3-1 48 16,3 0 0-16,6 0 0 0,2 2-352 0,2-2-64 0,3 1-16 0,2 1 0 16,2-2-320-16,1 1 144 0,0 2-144 0,1-1 0 15,0 1 0-15,-1 1-320 16,-1 1 32-16,0 1 16 0,-1-1 0 0,-1 2 0 0,-4 3 0 0,1-3 0 16,-2 3 0-16,2 1 0 0,-2-2 0 0,2 0 0 0,1-1 272 15,1 1 0-15,1 0 0 0,2-1 0 0,2 2 0 0,1-2 0 16,2 2 144-16,2-2-144 15,0 2 336-15,2 1-16 0,2 2 0 0,1-1 0 0,1 2-32 16,0 0-16-16,2 3 0 0,0-1 0 0,0 1-272 16,-2-1 128-16,1 1-128 0,-1 3 0 0,1 0 0 0,-4 3 0 15,2 2 0-15,-2 1 0 0,-1 2 128 16,-1 3-128-16,-1 5 0 0,-1 1 0 0,0 4 400 0,-1 2 32 16,0 4 0-16,1 2 0 0,0-1-240 0,2 1-64 15,2 3 0-15,0 0 0 0,3-2-128 0,2 5-176 16,2 3 48-16,2 7 0 0,3 3 128 15,2 0 0-15,2-3 0 0,-1 3 0 16,2 0 0-16,0 3 0 16,0 3 0-16,-2 3 0 0,2 3 0 0,-4-3 0 0,-1-1 0 0,-3 4 0 0,-1 0 0 0,-2 2 0 15,-3-2 0-15,-3-1 0 0,-1-6 0 0,-2 0 0 0,3 2 0 16,-1 2 0-16,2-3 0 0,1 0 0 0,2-1 0 16,2-1 0-16,1-4 0 0,2 0 0 0,3 0 192 15,0-2-64-15,2-3 0 0,0-1 16 0,2-1 0 16,1-1 0-16,2 5 0 0,0 0 0 15,2 1 0-15,-3-2 0 0,-4-11-144 0,-1 1 0 0,-1-2 0 16,-3 1 0-16,-2 2 0 0,-3 2 0 0,-5-1 0 0,-2 1 0 16,-2-1 0-16,-3-3 0 0,-2 0 0 0,0-4 0 15,0-4 0-15,-1 1 0 0,2-1 0 16,-1-1 0-16,0-2 0 16,2-1 0-16,2-3 0 0,0 1 128 0,2-5 64 0,1 0 0 15,1 0 0-15,0 0 0 0,3-2-64 0,1 4 0 0,1-2 0 0,2 2 0 0,-2 2-128 16,1 2 0-16,-1 0 0 0,1-1 128 15,-2-2-128-15,0 5-224 0,0-1 48 0,-3 4 16 16,2 0-64-16,-2-1-16 0,-1 1 0 0,-1-1 0 0,-1 0 48 16,-1 1 16-16,-2-2 0 0,0-1 0 0,-1-2 176 15,0-6 0-15,-2 1 0 0,0-7 0 16,0 0 0-16,1-5 0 16,1-6 0-16,-1 3 128 0,-1 0 96 0,-1-2 32 15,1 0 0-15,1-2 0 0,1-3 0 0,1-1 16 16,1-1 0-16,1 0 0 0,1-1-112 0,1-3-32 15,0-1 0-15,1 2 0 0,0-5-128 0,0 2 0 16,2 0 0-16,-1 0-176 0,1 0-32 0,-1 1-16 16,0 1 0-16,0-1 0 0,-1 1 224 0,1 2-192 0,-2-3 192 0,1 1-192 15,-1 0 192-15,1-2 0 0,0 0 0 0,1-2 0 0,0 0 224 0,0 0 32 0,2-1 16 0,1-2 0 16,3 1 16-16,1-2 0 0,1-1 0 16,3-1 0-16,0 0-288 0,3-2 160 0,4-1-160 15,1 0 128-15,4-4-128 0,2 3 0 0,3-3 0 16,-1 4 0-16,1-1-320 0,4-1 64 0,4-1 16 15,5 2 0-15,2-1 240 0,3 2-192 0,3 0 192 0,2 1-192 16,1 1 192-16,3 2 0 0,0 0 0 0,3 0-144 16,4 0 144-16,0 0 0 0,1 0 0 0,5-1 0 15,3 1 0-15,2-1 0 0,-1 3 0 16,3 3-128-16,6-1 128 0,5 0-128 0,6 1 128 0,1 0-128 0,-4 0 128 16,4-3-128-16,3 0 128 0,0-2-128 15,2 0 128-15,1-5 0 0,7-4 128 0,0 1-128 0,-1 3 0 16,-3-3 128-16,-9 3-128 15,9-3 0-15,7 2 0 16,2 1-320-16,-1 1 64 0,2-1 16 0,0 3-144 16,-2 0-48-16,0 0 0 0,-3 0 0 0,-1 1-16 15,-4-2 0-15,-6 5 0 0,-8 0 0 16,-6-3 448-16,-2 3 0 0,-2 0 144 0,-2 3-144 16,-4-2 272-16,-4 3-48 0,-5 2-16 15,-5-1 0-15,-4-1-48 0,-2 2-16 0,-6 1 0 0,-5-1 0 0,-3-1-16 0,-3 3 0 16,-3-2 0-16,-1 0 0 0,-4-1-128 0,0 0 0 15,-1 0-160-15,-2-3 160 0,-1 2 0 0,-2-1 0 0,1-3 0 16,-2 2 0-16,-1-2 272 0,-1 0 0 0,-2 0 0 0,0-2 0 16,-3 2-96-16,-1-2-32 0,1 2 0 0,-2 0 0 0,-4 0-144 0,3 0 0 15,-4 0 0-15,2 0 0 0,-1 0 0 0,1 2 0 16,-2-2 0-16,0 0 0 0,2 2-144 0,0-4 144 0,-1 2 0 16,1 2 0-16,0-2-144 0,0 0 144 15,-1 0 0-15,1 0-144 0,0 0 144 0,-1-2 128 16,1 0-128-16,-1 1 176 0,1-3-16 15,-3-1 0-15,2 2 0 0,-2-5 0 0,1 1-160 16,-1-1 0-16,-1 0 144 0,2-1-144 16,-2 0 0-16,1-2 0 0,0-1 0 15,-2 0 128-15,1-1-128 0,1-3 0 16,-1 0 0-16,1-1 0 0,-1-2 0 0,1-1 0 0,-1-2 0 0,2 0 0 16,0-3 0-16,0 0 0 0,2-3 0 0,-2 0 128 0,2-6-128 0,1 0 0 15,1-6 128-15,1-5-128 0,-1 2 0 0,2-3 144 0,-2 1-144 0,2-2 0 16,-2 1 0-16,2 0 0 0,-2-4 0 0,-2-1 0 15,0 1 0-15,0-3 0 0,-3-1 0 16,2-4 0-16,-1 0 0 0,-2-4 0 0,0 0 0 0,0-1 0 16,0 2 0-16,-1-4 0 0,-1-3 0 0,0-2 0 0,-3-3 0 15,0-1 0-15,0 0 208 0,-1-5-64 0,0 0-144 0,0-2 128 16,-1 2-128-16,1 1 128 0,0 4-128 0,0-1 0 16,1-4 0-16,-1 2 0 0,3 6 0 0,-1-2 0 15,1 4 0-15,-1-5 0 0,2 6 0 16,-2 1 0-16,0 3 0 15,-2-3 0-15,1 4 0 0,-1 0 0 0,1 0 0 16,-1-1 0-16,0 3 0 0,0-1 0 16,-2-1 0-16,-1 3 0 0,2 1 0 15,-3 3 0-15,2-4 0 0,-2 1 0 16,0 2 0-16,1 0 0 0,0-1 0 0,2-1 0 16,0 2 0-16,1-1 0 0,1-1 0 0,1-2 0 0,1 4 0 0,-1-3-176 15,3 2 176-15,0-1-128 0,1 0-64 0,2 0 0 0,-2 3 0 0,1 2 0 16,1 4 48-16,-2-1 0 0,1 5 0 0,-2 2 0 0,2 3 144 0,-1-2 0 15,-1 1 0-15,0 2 0 0,0 0 0 16,-2 1 0-16,1-1 0 0,-1 1 0 0,-1 4 0 0,-2-2-256 16,-1 2 64-16,0 1 0 0,-3 3-48 0,0-1-16 0,-1 3 0 0,-1 2 0 15,1 2 112-15,0-2 16 0,0 0 0 0,0 2 0 16,3 2 128-16,-1-3 0 0,1 2 0 0,1-1 0 16,-1 1 0-16,1-1 256 0,1 3-64 15,-1 1-16-15,1 1-176 0,-1 3 0 0,-1 1 144 0,1 3-144 16,0 1 0-16,0 3 0 0,-1 2 0 0,1 2 0 15,0 0 0-15,0 2-160 0,-2 3 160 0,2 0-160 16,-1 0-80-16,-1 0-16 16,2 0 0-16,-3 2 0 0,2 0 80 15,0 1 16-15,-1-1 0 0,0 2 0 16,-1-3 160-16,1 3 0 16,-1-3 0-16,2 0-128 0,-2 3 128 0,1-3 0 15,1 3 0-15,1-3 0 0,-2 2 0 0,2-1 176 0,-1-2-176 16,2 1 192-16,-3 0-192 0,1 3-192 0,-2-4 32 15,0 3 16-15,0-1 144 0,-1-2-160 0,-1 3 160 0,-1-2-160 0,-1-1 160 16,0 2 0-16,-2-2 0 0,-1 0 0 16,0-2 256-16,-3 1 0 0,-1 1-16 15,-2-2 0-15,1 2 0 0,-3-1 0 0,0 1 0 0,-3 0 0 16,0-2-48-16,0 0-16 0,-3 2 0 0,2-1 0 16,-2 1 16-16,-1-4 0 0,1 3 0 0,1 0 0 0,1-1-192 0,-3-1 192 15,-1 2-192-15,-1-3 192 0,-1 0-192 0,-3 2 0 0,0-2 0 0,-5 2-12544 16,-1-3-2496-16</inkml:trace>
  <inkml:trace contextRef="#ctx0" brushRef="#br0" timeOffset="131838.07">8609 9688 27647 0,'2'-6'2448'0,"1"1"-1952"0,-2 3-496 0,0-1 0 0,1-1 1504 0,-1 2 208 0,2-4 32 0,4-4 16 0,1-1-688 0,0 0-144 0,2 1-32 0,-2 2 0 0,1 3-416 0,0 3-96 15,-1 2 0-15,2 0-16 0,0 2 80 0,0 2 0 0,0 2 16 0,1 5 0 16,1 0-144-16,1 2-48 0,0 4 0 0,1 4 0 15,-2 1-144-15,1 7-128 0,-2-1 144 0,-1 1-144 16,0 2 192-16,-2 6-64 63,2 4-128-63,-3 4 192 0,1 6-192 0,-2 6 0 0,0 5-192 0,-2 2 192 0,0 3 0 0,-2-3 0 0,-1-3 0 0,2-3 0 0,-2 2 0 0,0 3 128 0,3 3 0 0,0-3 16 0,-1-2 48 0,0-6 16 0,1-9 0 0,-1-1 0 15,0-3 144-15,1-3 32 0,-1 0 0 0,0-4 0 16,-1 0-64-16,1 0 0 0,-1 0 0 0,-1-4 0 15,2-1-96-15,-2 1-32 0,0-3 0 0,1-2 0 0,-1 0-192 16,-1-1 0-16,0 0 0 0,0-4 0 0,0 4 0 0,0-7 0 16,1-1 0-16,-1 0 0 0,1-5 0 0,-1-2 0 15,0-4 0-15,-1-1 0 0,0-3 0 0,0-2 0 16,-1-2 0-16,-1-7 0 16,0 1-384-16,-2-4-112 0,0-4-16 0,0-1-16 15,-2-6-496-15,1-6-80 0</inkml:trace>
  <inkml:trace contextRef="#ctx0" brushRef="#br0" timeOffset="133163.16">10141 10089 25791 0,'0'-1'2304'0,"0"-1"-1856"15,0 2-448-15,1-2 0 0,0 1 1408 0,1-2 176 0,0 1 32 0,2-5 16 0,0-1-2032 0,2-2-416 0,-1 0-80 0,0 1 0 0,-2-1 112 0,1 3 16 0,0-3 16 0,-3 4 0 0,1-3 1248 0,-2 1 240 0,2 1 48 0,-4 0 16 0,0 1 992 0,-2 2 192 0,1-1 32 0,-4-1 16 0,0 1-736 0,-2 0-144 0,-1 1-16 0,-1 2-16 0,-1-2-624 0,-3 3-128 16,-2 0-32-16,-3 1 0 0,-2 1-336 0,-4 0 128 109,4 3-128-109,0-4 0 0,0 5 0 0,-5-3 144 0,-3 3-144 0,-3 2 0 0,3 1 0 0,-2 0 0 0,-1 3 0 0,-1 0 0 0,3 0 0 16,2 1 0-16,2 1 0 0,1 2 0 0,1-3 0 0,1 0 0 0,3 3 0 0,3-4 0 0,0 3 0 0,2 1 0 0,4-3 208 0,0 4-64 0,2-4 32 0,1 5 0 0,2-3 0 0,2 2 0 0,1-1 0 15,3-1 0-15,1 1 0 0,1-2 0 0,2 2-16 0,-1-4 0 0,3 2 0 0,0-3 0 0,1 2-160 0,2-3 128 0,0 2-128 16,2 0 128-16,1-1-128 0,2 0 192 16,0-3-192-16,2 3 192 0,1-4-192 0,3 2 0 15,0 0 0-15,2-4 0 16,3 3 0-16,1-4 0 0,1 3 0 16,0-2 128-16,0 1 0 0,1-2-128 15,4 2 192-15,0 2-64 0,-1-3 16 0,0 5 0 0,1-3 0 16,-2 3 0-16,-6 0-144 0,1 2 192 0,-2-3-192 0,-2 4 192 15,-3-1-192-15,-1 0 0 0,-1 2 0 0,0-3-176 0,-2 1 176 16,1 3 0-16,1-3 0 0,1 3 0 0,-1 1 0 0,1-4 0 16,1 1 0-16,-1-1 0 0,1 0 0 15,2 2 0-15,1-2 0 0,-2 0 0 0,0 1 0 0,-4-1 0 0,0 2 0 16,-3-2 0-16,-1 0 0 0,-4 0 144 0,-1 0-144 0,-1 0 160 16,-3 1-160-16,0-1 0 0,-2 1 0 0,-1-1 0 0,-1 0 224 15,-2 3 16-15,0-3 0 0,-1 3 0 0,0-3 128 16,-2 1 16-16,1-1 16 0,1 0 0 0,0 1-208 15,-1-4-64-15,1 3 0 0,-1-1 0 0,1 0 0 0,0-1 0 0,-2 1 0 16,-1 0 0-16,1 1-128 0,-1-3-176 0,0 1 48 16,-2 0 0-16,1-1 128 0,-1-1 0 15,1 0 0-15,-1-1 0 0,-1 0 0 0,0 0 192 0,-2 2-32 16,-1-4-16-16,2 1 208 0,-1-2 32 16,0 0 16-16,2-1 0 15,2-1-128-15,-1-1-16 16,1 0-16-16,1-1 0 0,1-1-240 0,0-1 144 15,1 2-144-15,-1-3 128 16,4 3-128-16,-3-4-144 0,2 4 144 16,0-4-208-16,2-1-480 15,-2 1-80-15,1 1-32 0,0-1 0 0,-1-1-528 0,0 0-96 16,2 1-32-16,-2 1-11920 0,-1 0-2368 0</inkml:trace>
  <inkml:trace contextRef="#ctx0" brushRef="#br0" timeOffset="135744.71">4547 10154 39615 0,'0'-2'3520'0,"-1"-1"-2816"16,1 2-560-16,0 1-144 0,1 0 352 0,0-2 32 0,0 0 16 0,2 0 0 0,0-3-224 0,4 0-48 0,-1 0-128 15,1 1 192-15,-1 1-192 0,2 0 0 0,-2 2 0 0,-1 0 0 0,1 2 0 0,-2 0 0 0,1 3 0 0,0 1 0 0,-2 0 0 0,2 3 0 0,0 4 0 0,2 2 0 0,-3 1 0 0,1 4 0 0,2 1 0 0,-2 2 0 0,0 3 176 0,-1-1 32 0,0 2 16 47,1 0 0-47,-1 1-32 0,-2 4 0 0,2 3 0 0,-3 4 0 0,0 3 16 0,1 1 0 0,-2 0 0 0,1 1 0 16,1-1-64-16,1-1-16 0,1-1 0 0,-2-4 0 0,1-2 0 0,-2-3-128 0,0 0 192 0,-1 1-64 0,-1-1 32 0,0 0 0 0,-2-5 0 16,1-1 0-16,-1-2-160 15,1-4 0-15,-1-2 0 0,-1-2 0 0,2-3 0 0,0-2 0 16,-1-4 0-16,1-3 0 0,0-3 0 0,1-3 0 0,0-2 0 15,-2-6 0 1,2 0-832-16,0-5-32 0</inkml:trace>
  <inkml:trace contextRef="#ctx0" brushRef="#br0" timeOffset="136159.37">4541 9964 42383 0,'-3'-3'1872'0,"2"-2"400"0,1 4-1824 0,0-1-448 0,1 1 0 0,2 1 0 0,0-2 160 0,4 1-160 16,1-4 160-16,6 0-160 0,1 0 0 0,2-1 0 16,0 1 0-16,1-1 0 0,-2 2 0 15,-3 0 0-15,3 0 0 0,-1-1 0 0,2 1 304 0,2 0-48 16,1 0 0-16,2 1 0 0,3-1 112 0,1-1 16 16,2 1 0-16,2 2 0 0,1-2-192 0,1 2-16 15,1 2-16-15,-1-4 0 0,-1 3-160 0,2-3 0 0,-3 2 0 16,0-3 0-16,1 1-144 0,-3 1 144 15,1-1 0-15,-3-1 0 0,1 1-192 16,-1 0 192-16,-1 0-192 0,-3 3 192 16,-2-1-688-16,-4 0-16 0,-3 4-16 0,-3 0-18544 15</inkml:trace>
  <inkml:trace contextRef="#ctx0" brushRef="#br0" timeOffset="136470.6">4583 10468 41471 0,'2'0'1840'0,"-1"-1"368"0,-1 1-1760 0,2-1-448 0,-1 1 0 0,0 0 0 15,2 0 368-15,1 0-16 0,4-3 0 0,3 1 0 0,4 0-48 0,1-2-16 16,1 0 0-16,3 0 0 0,-1 1 32 16,2-1 0-16,0-1 0 0,0 3 0 0,3-5-320 0,2 4 0 15,3-2-128-15,2-1 128 0,1-1 0 0,1 1 0 16,2 0 0-16,-2 1 0 16,3 0-528-16,-2-1-16 0,0 0 0 0,0-3 0 31,-4 2-400-31,1-1-80 0,2 3 0 0,-4-1-16912 0</inkml:trace>
  <inkml:trace contextRef="#ctx0" brushRef="#br0" timeOffset="136982.91">5906 9991 26719 0,'0'-5'1184'0,"0"3"240"15,0-2-1136-15,0 1-288 0,1 3 0 0,-1 0 0 0,1-2 0 0,0 0 128 0,2-1-128 0,-1-1 0 0,3-1 400 0,0 2-16 16,0 0-16-16,0 3 0 0,0-2 1648 0,0 2 336 0,-1 2 64 0,1-1 16 0,0 6-896 0,0 3-160 0,0 1-32 0,0 2-16 0,1 5-656 0,-1 3-128 0,1 1-32 0,-1 4 0 0,1 2-304 0,0 3-64 0,0-1-16 0,1 3 0 15,0 3-128-15,0 1 0 0,0-2 0 16,-1-2 0-16,1-4 0 0,-1 4 0 0,2-1 0 0,-3 0 0 16,1-2 0-16,-1 2 0 0,1 2 0 15,-1 0 0-15,0 0 0 0,-1-5 0 0,-2 5 0 16,2-6 0-16,-2 3 0 0,1-4 0 0,-1 0 0 16,1-4 0-16,2-6 0 0,-2-2 0 0,2 0 0 15,-1-2 0-15,1 1-320 0,-1-3 16 0,2 0 0 16,-2-3 0-16,-1-3-544 15,1-1-112-15,0-1-32 0,-3-4-11104 0,0-1-2240 0</inkml:trace>
  <inkml:trace contextRef="#ctx0" brushRef="#br0" timeOffset="137366.63">6274 9917 40543 0,'5'-6'1792'0,"-2"1"384"16,-1 0-1744-16,1 0-432 0,-1 4 0 0,1-2 0 0,0 1 272 0,2-1-16 0,4-3-16 0,3-4 0 0,3 3-240 0,-1 2 0 16,1 0 0-16,-3 5 0 0,-1 1 0 15,-1 5 0-15,-1 3 0 0,-2 3 0 0,-1 6 128 0,-1 3-128 16,1 2 176-16,-2 3-176 0,1 5 640 0,-1 4 0 15,1 3 16-15,0 3 0 0,1-2-224 0,0 7-48 16,3-4-16-16,-2 0 0 0,0-4-192 0,2 1-48 16,0-1 0-16,-1 0 0 0,1 1-128 15,-3-3 0-15,0 0 0 0,-1-2 0 0,0 1 0 0,0-3 0 16,-1 1 0-16,0-1-176 0,-2-1 176 0,1-2 0 0,-2-2 0 16,1-2-128-16,0-3-64 0,-1 0 0 15,-1-2 0-15,-1-3 0 0,1-1-432 16,-2-1-80-16,2-2-32 0,-1-1 0 0,0 0-1120 15,0 0-208-15,-2-4-48 0,1-2-14528 0</inkml:trace>
  <inkml:trace contextRef="#ctx0" brushRef="#br0" timeOffset="137760.15">5745 11046 43311 0,'-1'0'3840'0,"1"0"-3072"0,1 0-608 0,0 0-160 0,2 0-352 0,0 0-96 0,5-3-32 0,3 1 0 16,5-2 864-16,6-2 160 0,8-1 32 0,3-3 16 0,4-1-272 0,3-2-48 0,3 2-16 0,2-1 0 0,-2 1-96 0,3-2-32 0,2 0 0 0,0 0 0 0,1 3 0 0,-2 3 0 0,0 2 0 0,-3 3 0 0,-1 2-128 0,1 0 0 16,-2 1 0-16,-2 0 0 0,1-1 0 0,-2-1 0 15,-1 0 0-15,-1 1 0 0,-1-3 0 0,-3 3 0 16,1-1 0-16,-2 1 0 0,-1 0 0 0,-2 0-224 15,1 1 48-15,-1 2 16 0,0-3-272 16,-2 1-48-16,2 0-16 0,-2-2 0 16,0 0-240-16,-2-2-48 0,-2 1-16 0,-4-2-17600 0</inkml:trace>
  <inkml:trace contextRef="#ctx0" brushRef="#br0" timeOffset="138188.17">7597 9874 19343 0,'2'-2'1728'0,"-2"1"-1392"16,0 0-336-16,0 1 0 0,0 0 3712 0,0 0 688 16,-2 0 128-16,2 1 16 0,-1 0-3888 0,0 1-656 0,-2 0-384 0,3-2 64 31,0 0-144-31,-8 19-32 0,5-9 0 0,0 1 0 0,-1 0 1488 0,-2 6 288 0,0 5 64 0,-1 2 16 16,0 1-80-16,-2 3 0 0,1 0-16 0,-4 3 0 15,-1 4-432-15,-1 1-96 0,-2 2-16 0,0 2 0 16,0-1-432-16,0 1-96 15,0-1 0-15,-3 7-16 0,2 1-176 0,0 3 0 0,1-3 0 16,1-2 0-16,2 2 0 0,5-5 0 16,0-2 0-16,5-5 0 0,1-4 0 0,2-1 0 15,3-6 0-15,2-4 0 0,0-4 0 0,2-1 0 0,1-4 0 0,2-5 0 16,-1-2-672-16,1-6-64 16,1 0-16-16,-1-7-18672 0</inkml:trace>
  <inkml:trace contextRef="#ctx0" brushRef="#br0" timeOffset="138524.64">7571 9813 36863 0,'10'-5'1632'0,"-4"-1"336"0,-1 1-1584 0,0 4-384 15,-1-2 0-15,0 3 0 0,1 3 208 0,3-3-32 16,6 0-16-16,3 0 0 0,3 3-160 0,-1 5-176 0,-1-1 48 16,-3 6 0-16,-1 1 288 0,-3 1 64 0,1 6 16 0,-2 3 0 15,0 3 736-15,-1 5 160 0,-1 4 16 0,1 4 16 16,-2 4-336-16,1 2-80 0,-3 2-16 16,1 0 0-16,0-1-416 0,0-1-96 0,3 1-16 15,-3 0 0-15,1-6-208 0,0-2 0 16,0 7 0-16,2 0 0 0,-1 0 0 15,2-4 0-15,0-3 0 0,1-3 0 0,-1-5 0 16,-1-2 0-16,-1-4 0 0,0-1 0 16,-3-4-320-16,0 0-16 0,-1-3 0 0,-3-6 0 0,1 0-448 0,-2-3-96 15,-1-2-16-15,0-3-11632 0,0-3-2320 0</inkml:trace>
  <inkml:trace contextRef="#ctx0" brushRef="#br0" timeOffset="138779.49">7262 10622 46079 0,'2'0'4096'0,"0"-1"-3280"0,2-1-656 0,1-1-160 0,1 1 304 0,2-3 16 16,9-1 16-16,7-4 0 15,11-2-928-15,7-3-192 0,10-2-48 0,5 2 0 0,0-1 560 0,-2 2 96 16,-2 2 32-16,-2 1 0 0,-1 2 144 0,-2-1 0 16,-4 3 0-1,-3 2 128-15,-4-1-432 0,-5 2-80 0,-3 1 0 0,-4 0-18752 0</inkml:trace>
  <inkml:trace contextRef="#ctx0" brushRef="#br0" timeOffset="11550.1">20774 1896 17503 0,'-2'4'1552'0,"0"-3"-1232"0,4 1-320 0,-1-4 0 0,0 2 1152 16,0-1 160-16,2 1 32 0,-1 0 16 0,3-1 256 0,3-2 48 0,0 1 16 0,1-4 0 0,1-1-928 0,0-1-192 0,1 0-48 0,0-4 0 15,0-3 96-15,0 2 16 0,-1-6 0 0,0 1 0 0,0-2 16 0,-3-1 0 16,2-3 0-16,-3 1 0 0,2-4-256 0,-2-3-64 16,0-4 0-16,0-5 0 0,2-2 320 0,0-6 64 15,0 0 16-15,0-4 0 0,2-2-272 0,1 1-64 0,-1 8-16 0,1-4 0 16,3-2-128-16,0-4-32 0,-1 2 0 16,2 2 0-16,-3 6-64 0,2 2-16 0,-3 1 0 15,0 4 0-15,-1 6-128 0,-2 2 128 0,-1 7-128 0,-2 5 128 16,-3 4-128-16,1 5 0 0,1 3 0 15,-4 2 0-15,1 3 0 0,-1 2 0 0,1 3 144 16,0 2-144-16,3 4 0 0,1 4 128 0,1 4-128 0,1 4 0 16,3 5 0-16,2 3 0 0,0 2 0 15,1 0 0-15,2 0 0 0,0 3 0 0,4 4 0 0,-1 2 0 16,1-1 0-16,2 3 128 0,0 7-128 0,0 1 128 16,-3 3-128-16,-2 0 0 0,-3-4-128 15,-2-2 128-15,-4 2 0 0,1-3 0 0,-2-6 0 0,1-4-128 16,0-2 128-16,-1-7 0 0,1-1 0 0,1-4 0 0,0-6 0 15,2-3 0-15,0-3 0 0,1-2 0 0,3-4 0 16,-2-4 144-16,1-2-144 0,-1-2 0 0,1-4 384 16,0-4-16-16,-1-1-16 0,-1-4 0 0,0 0-160 0,1-6-16 15,-2-2-16-15,-2-4 0 0,1-3-160 0,-2-5 0 16,-1-4 144-16,1-7-144 0,-2-5 192 16,-2-4-16-16,2-3-16 0,-1-5 0 0,0 9-160 15,-2-5 0-15,3-6 0 0,-1-4 0 0,1 5 0 0,-2 5 0 16,2-2 0-16,-1 7 0 0,1 4 0 0,-3 6 0 15,1 7 0-15,-2 5 0 0,0 1 0 0,-1 1 0 16,2 5 0-16,-2 1 0 0,0 4-192 0,-2 2 0 16,1 2-16-16,0 4 0 15,0 2-464-15,1 3-96 0,-2-1 0 0,4 5-17840 16</inkml:trace>
  <inkml:trace contextRef="#ctx0" brushRef="#br0" timeOffset="12116.65">22349 1277 32255 0,'-6'-3'1424'0,"1"0"304"0,2 1-1392 0,-1 1-336 16,3 1 0-16,-1 1 0 0,0 2 128 0,-2-1-128 0,-2 3 160 0,-5 3-160 0,-3 3 0 0,-2 2 0 0,-1 5 0 0,-2 0 0 0,2 0 0 0,1 0 0 0,0 3 0 0,1 0 0 0,3 4 128 0,2-2 48 0,1 0 0 0,2 1 0 0,1 4 384 0,1 1 80 0,2 1 0 0,3-3 16 16,3-1-528-16,2-2-128 15,3-5 0-15,3 1 0 0,3-2 0 0,2-2 0 16,4-4 0-16,1-1 0 0,1-2 0 16,2-2 0-16,0-6 0 0,1-1 0 15,0-1 0-15,0-4 0 0,0-1 0 16,-1-1 0-16,-1-3 464 0,-2 0 64 15,1-3 16-15,-4-3 0 0,-1 0-160 16,-2-2-16-16,0-3-16 0,-4-3 0 0,-1 1 96 16,-3-4 32-16,0-6 0 0,-5-1 0 0,-1-2-160 0,-3 0-16 15,-2-2-16-15,-3-1 0 0,-2 4-144 0,-1 0-16 16,-1 3-128-16,0 5 192 0,-1 4 64 0,-2 3 16 0,0 6 0 16,-2 1 0-16,1 6-272 15,-2 1 0-15,-1 1 0 0,-3 3-144 0,1 0 144 16,-1 2-208-16,1 2 80 0,0 1 128 0,4 1-1216 0,1-1-112 15</inkml:trace>
  <inkml:trace contextRef="#ctx0" brushRef="#br0" timeOffset="12677.84">23219 1099 18431 0,'-11'-9'1632'0,"2"3"-1312"0,2 2-320 0,3-1 0 0,1 5 5200 0,3-2 976 0,0 1 192 0,-1-1 32 0,0-1-4608 0,0 0-944 0,-1-2-176 0,2 1-32 0,2 2-432 0,0 2-80 0,1 0 0 16,0 0-128-16,1 1 0 0,1 0 0 0,-1 2 0 0,1-1 0 0,-2 0-192 0,0 0-32 0,0 1-16 0,0-1-12672 0,-1 2-2528 0</inkml:trace>
  <inkml:trace contextRef="#ctx0" brushRef="#br0" timeOffset="12934.28">23239 1638 39615 0,'-14'-3'3520'0,"5"2"-2816"16,1 1-560-16,3 0-144 0,2 1 784 0,3 2 128 0,-1-3 32 0,-2 1 0 15,0 3-672-15,-2 2-128 0,-1-2-16 0,-2 1-128 0,2 0 0 0,0-2 0 0,1 0 0 0,1-1-19232 16</inkml:trace>
  <inkml:trace contextRef="#ctx0" brushRef="#br0" timeOffset="14311.82">24839 650 7359 0,'3'-11'656'15,"-1"2"-528"-15,0 2-128 0,0 2 0 0,1 3 1568 0,-2 1 288 0,0 1 48 0,2 0 16 0,1-3-16 0,1 0 0 0,0 1 0 0,1 4 0 0,0-1 368 0,0 4 80 0,-1 3 16 0,0 2 0 0,0 2-976 16,0 4-192-16,1 0-48 0,-1 1 0 0,1 6-256 0,-1 0-48 0,-1 3-16 0,0 5 0 0,-2-1-464 0,-1 3-112 0,0 0 0 0,-1 7-16 0,-2 1-240 0,-2 6 0 15,-1 5 0-15,-1 3 0 0,-2 6 0 0,-2 1 0 0,-3 1 0 0,1-6 0 0,1-4 0 0,0-4 0 0,2-4 0 16,2-6 0-16,2-4 0 0,1 0 0 0,3-2 0 0,-1-4 0 0,4-3 0 0,-1-4 0 16,3-6 0-16,-2-4 0 0,2-3 0 15,-2-7 0-15,2 0 0 0,0-5-16784 0</inkml:trace>
  <inkml:trace contextRef="#ctx0" brushRef="#br0" timeOffset="15096.55">24868 667 25791 0,'0'-1'2304'0,"2"-3"-1856"0,0 3-448 0,2 1 0 0,-1 0 1088 0,1-1 112 0,2-3 16 0,4 3 16 0,5-5-160 16,2 1-48-16,6 0 0 0,-1 0 0 0,3 1-176 0,2 0-32 0,1-1-16 0,3 2 0 0,1 0-288 0,3-3-64 0,1 1-16 0,2-1 0 0,0 1-240 0,2-1-64 0,1 0 0 0,1-3 0 0,1 2-128 0,-1 0 0 0,0 1-160 0,-1 1 160 15,-3 3-1296-15,-2 2-176 0,-1 0-16 0,-4 2-9024 0,-2 1-1808 16</inkml:trace>
  <inkml:trace contextRef="#ctx0" brushRef="#br0" timeOffset="15374.54">24907 1080 24879 0,'1'-5'2208'0,"1"3"-1760"0,2 1-448 0,1-1 0 16,1 1 3552-16,0 1 624 0,3-2 128 0,3-1 32 0,8 1-3184 16,9-5-640-16,8 1-128 0,6 0-32 0,-1-1-48 0,0 0-16 15,-2-1 0-15,-2 0 0 0,-2 2-288 0,-2-4 0 16,-1 3 0-16,-4 1 0 0,1 1 0 0,-5-1 0 0,-2 2-128 0,-2 3-18832 15</inkml:trace>
  <inkml:trace contextRef="#ctx0" brushRef="#br0" timeOffset="16348.12">26648 618 21183 0,'-4'-2'1888'0,"1"1"-1504"0,2 1-384 0,1 0 0 0,1 1 1488 16,-1-1 240-16,0 0 32 0,-1 0 16 0,1 0 400 0,-1 0 64 0,0 0 32 0,1 0 0 0,0 0-768 0,0 0-160 0,0 0-16 0,0 0-16 0,0 0-896 0,0 0-176 0,0 0-48 0,0 0 0 0,11 17-64 0,-11-11-128 0,0 1 176 0,0 2-176 0,-1 2 208 0,-1 3-64 0,1 2-16 0,-1 2 0 0,0 3 80 0,1 3 16 0,1 3 0 0,-1 1 0 15,1-2 32-15,0 4 0 0,0-4 0 0,0 2 0 0,1 0 0 0,0 1 0 0,2 5 0 16,-1 0 0-16,1 6-128 0,-1-1-128 0,1 5 176 16,-1-2-176-16,0 3 128 0,-4-1-128 0,2 0 0 15,-1-3 0-15,0-5 0 0,0-3 0 16,-1-1 0-16,1-2 0 0,0-1 0 0,0-2 0 0,-1-4 0 0,0 2 0 0,1-5 0 16,-1-3 0-16,2 0 0 0,0-5 0 0,0-1-320 15,-1-5 0-15,0-1-16 0,0-4-19312 16</inkml:trace>
  <inkml:trace contextRef="#ctx0" brushRef="#br0" timeOffset="16943.43">27210 467 10127 0,'-3'0'896'0,"-1"0"-704"0,3 0-192 16,1 1 0-16,0-1 816 0,0 1 128 0,-2 1 16 0,0 0 16 0,-1 0 48 0,0 2 16 0,2 1 0 0,-1-1 0 0,4 3 1120 0,-2-3 208 0,2 5 64 0,-1-4 0 0,0 2-176 0,2 0-16 15,-1 3-16-15,1 0 0 0,1-1-560 0,-3 2-128 16,1 0 0-16,1 3-16 0,-1-2-816 0,-1 4-144 16,2 4-48-16,-2 1 0 0,2 4-256 0,-2 3-64 15,0 9-16-15,0 3 0 0,-1 6-176 0,0 2 0 16,-1 1 0-16,0 1 0 0,0 2 160 0,-2 6 0 15,-1 4 0-15,2 2 0 0,0-3 32 0,0-5 0 16,1-5 0-16,2-6 0 0,1-6-192 16,0-4 0-16,0-3 0 0,0-1 0 15,0-8 0-15,-1 1 0 16,2-2 0-16,1 0 0 0,-3 2 0 0,0-6 0 0,2-2 0 16,-2-3 0-16,0-3 0 0,-1-4-272 0,1-2 64 0,-3-2-18880 15</inkml:trace>
  <inkml:trace contextRef="#ctx0" brushRef="#br0" timeOffset="17413.09">26057 1831 41471 0,'-9'-4'3680'0,"3"3"-2944"0,5 2-592 0,2-1-144 0,0 1-512 0,-1-1-128 0,-1 0-16 0,-2-1-16 0,2 1 928 0,2 0 192 0,2 1 48 0,-3-1 0 0,0 0-112 0,25 6-32 16,-9-2 0-16,2 0 0 0,7 0-32 0,3-2-16 16,7 3 0-16,4-5 0 0,6 0 16 0,4 0 16 15,6-4 0-15,2-1 0 0,2-1-16 0,2 0-16 16,2-1 0-16,-1-1 0 0,-1 1-64 0,0-1-16 16,0 2 0-16,-3-1 0 0,0 1-32 0,0-1-16 15,0 5 0-15,-1-3 0 0,-3 4-176 0,0-3 0 16,-4 3-160-16,-2 1 160 0,-1-3 0 0,-2 2 0 0,-2-1 0 0,-1-1 0 15,-2 1 0-15,-3-2 0 0,-2 1-176 0,-2-1 176 16,-2 0-752 0,-4 1-32-1,-1-2-16-15,-4 2-12496 0,-1 1-2496 0</inkml:trace>
  <inkml:trace contextRef="#ctx0" brushRef="#br0" timeOffset="18290.47">29152 757 18431 0,'-5'-12'1632'0,"2"2"-1312"0,1 4-320 0,1 0 0 0,2 1 0 0,0 0 0 0,2 1 0 0,-1-2 0 0,2-5 560 16,2-4 32-16,1-2 16 0,2-4 0 0,0 3 16 0,-1 2 0 0,2 3 0 0,0-2 0 0,-1 5-64 0,1 1-16 0,-2 3 0 0,0 1 0 0,-2 1 352 16,0 3 80-16,-1 0 16 0,0 1 0 0,-1 1 544 0,-3 4 96 0,0 0 32 0,-1 3 0 0,-1 5-288 0,-3 6-48 0,-2 2-16 0,-4 6 0 15,-2 8-544-15,-3 3-128 16,-2 6 0-16,-4 2-16 16,0 2-272-16,-3 2-48 0,-1-1-16 15,1 3 0-15,-1 1-144 16,-4 7-16-16,0 3-128 0,-1-4 192 15,2 1-192-15,-1-7 0 0,2-3 0 0,1-3 0 16,0-2 0-16,3-5 0 0,2-5 0 16,-1-2 0-16,4-1 0 0,1-4 0 0,2-3 0 15,2-4 0-15,4-4 0 0,1-3 0 0,3-4-128 0,3-4 128 0,3-2-832 0,1-4-128 16</inkml:trace>
  <inkml:trace contextRef="#ctx0" brushRef="#br0" timeOffset="18614.42">29341 525 39615 0,'-3'-6'1760'0,"2"3"352"0,0 2-1680 0,1 1-432 16,0 0 0-16,1 1 0 0,-1 2 320 0,1 2-32 0,2 1 0 15,-1 1 0-15,2 8 96 0,0 0 0 16,1 5 16-16,-2 2 0 0,1 3-80 0,0 4-32 15,-2 6 0-15,1 5 0 0,-1 2-288 0,0 3 160 16,0 1-160-16,0-1 128 0,2 2-128 0,1-2 0 16,1 2 0-16,2-1 0 0,0-4 0 0,2 0 0 15,4 4 0 32,-2-3 0-47,1 2 0 0,-1-4 0 0,-1-8 0 0,-1-1 0 0,1-1 0 0,-1-1 0 0,-1-1 0 0,-1-1 0 16,1-1 0-16,-4-4 0 0,0 0 0 0,-4-1 0 0,-1-4-352 0,-1 3 0 0,-2-3 0 0,-2-1-12256 0,1-6-2432 0</inkml:trace>
  <inkml:trace contextRef="#ctx0" brushRef="#br0" timeOffset="18839.8">28897 1391 41471 0,'-9'-2'1840'0,"4"1"368"0,3 1-1760 0,1 0-448 15,2 0 0-15,1-2 0 0,2 2 640 0,1-2 32 16,5 0 16-16,6-1 0 0,6 0 80 0,9-2 32 16,7-4 0-16,7 3 0 0,6 0-240 0,3 0-48 15,7 2-16-15,4 0 0 0,3-1-336 0,0-1-160 16,5 1 160-16,-4-1-160 0,-2 2-128 0,-2-1-128 16,-4-1-32-16,-5-1 0 15,-8 0-1088-15,-2-2-224 0,-5-3-32 16,-4-5-16-16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47:20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2745 4415 13823 0,'-20'-20'1216'0,"4"7"-960"0,1 2-256 0,4 0 0 0,5 4 5504 0,2 1 1072 0,-3-2 208 16,-7-6 32-16,-7-8-5280 0,-7-7-1072 0,-4-2-208 0,-4 3-32 0,3 3-400 0,-3 4-80 0,-1 4 0 0,-3 2-16 0,-2 4-720 0,-3 1-144 0,-4 4-16 0,-2 5-16 0,1-2 640 0,-4 3 128 15,2 3 16-15,-3-2 16 0,-5 4 864 0,-1 0 160 0,-1 1 48 0,0-4 0 16,0 3 192-16,2-1 32 0,3-1 16 0,1 0 0 0,4 0-144 16,-1 0-32-16,0 0 0 0,0 2 0 0,-1 1-368 15,0 3-80-15,2-1 0 0,1 2-16 0,3 3-160 16,4 1-16-16,2 0-128 16,5 1 192-16,4 1-192 0,4 1 0 0,4 1 128 15,4-1-128-15,2 3 0 0,5-1 0 16,-1 4 0-16,2-4 0 0,5 5 0 15,-1 2 0-15,0 2 0 0,4 2 0 16,2 0 0-16,3 3 0 0,1 4 0 0,0 3 0 16,3 3 0-16,-2 5 0 0,3 4 0 0,2 0 0 15,-1-5 0-15,0 4 0 0,1 5 192 0,2 2-48 16,0 3 96-16,1 6 16 0,1 6 0 0,0 0 0 0,2-1-128 0,2 2-128 0,1 5 176 0,2 7-176 16,1 4 320-16,2 4-32 0,2-1-16 0,-4 4 0 0,2 6-272 0,-1 0 0 0,0 2 0 15,-3-4 0-15,-1-2 0 0,-2 7 0 0,-2 8 0 16,-2-1 0-16,-2-5 0 0,-5 4 0 0,0 5 0 15,-6 6 0-15,-3 3 0 0,-4-1 0 16,-1-5 0-16,-2-2 0 0,-2-3 0 0,-1 4 0 0,0 2 0 0,0-2 0 16,1-2 0-16,1-4 0 0,0-3 0 0,2-6 0 15,1-4 0-15,1-4 0 0,0 0 0 0,-1 1 0 16,1 2 0-16,0-3 0 16,2-6 0-16,-1-5 0 0,3-6 0 15,-2 7 0-15,1 1 0 0,1 1 0 16,2-9 128-16,-1 0-128 15,3-4 0-15,-1-1 0 16,2-1 560-16,1-8 48 0,0-3 16 16,0-1 0-16,0-4-496 0,-1 0-128 0,1 1 0 0,-2-3 0 0,1 2 0 0,0-5 0 0,-1-1 0 0,-1-5 128 0,-2-4-128 0,0-4 0 15,0-3 0-15,2-2 0 0,0-1 128 0,1-3-128 0,0-5 160 16,2 1-160-16,0 0 400 0,2-3-16 16,-1-2 0-16,-1 1 0 0,1 1-208 0,-2-3-48 0,1 2-128 0,0-4 192 15,0 0 64-15,0 1 16 0,2-2 0 0,1-5 0 16,0 1-128-16,1 1-16 0,2-1-128 0,-1 0 192 15,-1-2-32-15,1 1-16 0,0-1 0 0,1-1 0 0,0 0-144 0,0-1 0 16,2 0 0-16,-1-2 0 0,1-1 0 0,-2-3 0 16,3 2 0-16,-1-3 0 0,2 0 0 0,1-1 336 15,-1-1-32-15,2 0-16 0,1 1 192 0,-1-5 32 16,2 4 16-16,-1-4 0 0,5 0-112 0,1 0-32 16,4-3 0-16,-1 2 0 0,4-4-192 0,1 2-64 0,3-1 0 15,2-1 0-15,4 0-128 0,0 2 0 0,3 1 0 16,2-1 0-16,0 2 0 0,0 3 0 0,2 3-176 0,-2 0-16560 15,-2 6-3312 1</inkml:trace>
  <inkml:trace contextRef="#ctx0" brushRef="#br0" timeOffset="5300.24">1836 12008 35007 0,'-2'-7'3120'0,"1"2"-2496"0,1 3-496 0,-2 2-128 0,1 0-1168 15,0-2-256-15,-2-1-48 0,-3-3-16 0,-4 1 1040 0,-3-1 224 0,-6 1 32 0,-2 4 16 0,-5 1-400 0,-4-3-64 0,-4 6-32 0,-4-3 0 0,-5 2 672 0,-1-2 0 0,-3 0 0 0,-1 0 0 16,0-1 1792-16,1 1 304 0,0-1 48 0,-2 1 16 0,2 2-544 15,-1 2-96-15,2-1-32 0,-1 0 0 16,3 0-832-16,-1-1-160 16,6 1-48-16,0-2 0 0,5 1-80 15,4 0-32-15,5-1 0 0,2 1 0 16,-1 2-336-16,3 1 128 0,4 0-128 0,1 1 0 0,4 3 0 0,-1-3 0 0,2 1 0 16,3 1 0-16,-1 2 0 0,1 0 0 0,3 1-192 0,1 0 64 0,-1 6 128 15,1 3 0-15,-1 5 0 0,1 4-128 0,2 5 128 0,1 0 0 0,-1 3 0 0,2 1 0 16,0 1 0-16,0 1 0 0,0 1 0 0,2-1 0 15,0 4 0-15,0-4 0 0,1 5 0 0,-1 6 128 16,2 14-128-16,-3 2 0 0,2 0 0 16,-3-3 0-16,0 2 0 0,0 3 0 0,0 4 0 0,0 3 0 15,-1 7 0-15,-1-4 0 0,1-9 0 0,0-1 0 16,0 0 0-16,-2 3 0 0,1 2 0 0,-3-3 128 0,1-6 96 16,-5-2 32-16,-2 2 0 0,0-1 0 15,1-1-256-15,-1 0 0 0,0 5-192 0,-4-9 192 0,2-2 0 16,1-6 304-16,3-3-48 0,0 0 0 15,3 4-48-15,-2-3-16 0,5-9 0 0,-1-1 0 0,1 0 32 16,2-7 0-16,1 19 224 0,1-29-224 16,2-4 0-16,-1-3 0 0,2-4 0 0,0-3-224 15,-1 0 0-15,1 0 0 0,0-1-160 0,0 1 160 0,-2-3 0 16,-2 3 0-16,3-2 0 0,-1-1 304 0,0 1-16 16,2 0 0-16,1 1 0 0,3 1 32 0,1-1 0 15,4 3 0-15,0-4 0 0,5 1 48 16,3-2 16-16,2-1 0 0,6-4 0 0,4 0 96 15,7-2 32-15,3-3 0 0,8-1 0 0,7-3-256 0,1 3-64 16,-7-3 0-16,4-1 0 16,4 1-192-16,1 0 128 0,-1 3-128 0,0 1 0 0,-2 4 0 0,-1 3-288 15,-2 7 32-15,-1 1-15200 16,-7 2-3040-16</inkml:trace>
  <inkml:trace contextRef="#ctx0" brushRef="#br0" timeOffset="21015.08">18641 817 23951 0,'-5'-5'2128'0,"1"1"-1696"0,3-1-432 0,1 4 0 15,1 1 544-15,-1-5 32 0,-1-1 0 0,-1-5 0 0,-1 0 96 0,1-7 32 0,0 3 0 0,2 2 0 0,0 2-448 0,3 0-64 0,1 2-32 0,-1 1 0 0,2 2-160 0,1 1 0 0,1 2 0 0,-2 1 0 0,1 4 320 0,-1 0 16 0,0 4 16 0,0 5 0 16,-2 1 240-16,0 5 48 0,-2 5 16 0,0 3 0 0,-1 7 128 0,-1 1 32 16,-1 3 0-1,-1 3 0-15,1 4-192 0,-1-1-48 0,3 1 0 16,-2 10 0-16,-1 10-16 0,2 7-16 15,1 3 0-15,-1-5 0 0,2 0-208 0,0-4-32 0,2 4-16 16,-2-1 0-16,1 2-160 0,1 0-128 0,1-1 192 0,-3-2-192 0,1-3 128 0,0 0-128 16,-2 1 0-16,-3-2 0 0,1 1 0 0,-3-4 0 15,-2 0 0-15,1-7 0 0,1-9 128 16,-2-1-128-16,-1-1 0 16,0-2 0-16,2 1 400 0,-3-2 32 15,2 0 0-15,-1-3 0 0,2-9-432 16,1-1 0-16,0-8 0 0,3 0 0 15,-1-5 0-15,3-4 0 0,-1-2 0 0,1-3 0 16,0-3 0-16,0-6-176 0,1-3 48 0,0-5-18768 16</inkml:trace>
  <inkml:trace contextRef="#ctx0" brushRef="#br0" timeOffset="25344.06">14152 1217 34095 0,'-2'0'3024'0,"-1"0"-2416"0,3 0-480 16,2 0-128-16,-2 0 416 0,1 0 64 0,0 0 16 0,-1 0 0 0,3 0 368 0,-1 0 80 0,3 0 16 0,-5 0 0 0,0 0-528 0,0 0-112 0,19 12 0 0,-16-6-16 0,2 5-128 0,-1 2-32 0,0 10 0 0,-3 3 0 0,-2 3-144 0,-4 1 0 0,0 2 144 0,-4 3-144 0,-2 4 176 0,-4 3-48 0,-1 4 0 0,-3 0 0 16,1 2-128-16,-1-1 128 0,-2 0-128 15,2-2 128-15,0-5 64 16,2-2 16-16,2-5 0 0,0 0 0 16,3 2-208-16,2-4 144 0,4-5-144 15,2-4 128-15,1-2-128 0,2-4 0 0,1-1 0 16,1-7 0-16,1-1-240 0,-1-5-80 0,0-2 0 0,-1-4-18368 0</inkml:trace>
  <inkml:trace contextRef="#ctx0" brushRef="#br0" timeOffset="25620.72">13759 1303 40543 0,'-11'-10'1792'0,"4"4"384"0,2 2-1744 0,2 0-432 0,3 4 0 0,0-2 0 15,1 1 320-15,1-1 0 0,1-1-16 0,1 0 0 0,2-1 32 0,4 3 16 16,2 1 0-16,3 0 0 16,4 0-96-16,3 1-32 0,5 1 0 0,4 0 0 0,5-1 96 0,4-1 32 15,4-1 0-15,3 1 0 0,0-4-144 0,0 3-16 16,-1-4-16-16,-3 0 0 0,-2 0-176 0,0-1 0 16,-2-1 0-16,-3 1 0 0,-2-4 0 0,-2-1 0 15,-1 1 0-15,-3-3 0 0,-1 1 0 16,-1 0 0-16,-3-3 0 0,-4 1 0 0,-1 3-384 15,-2-1 0-15,-4-2 0 0,-2 3-12864 0,-1 2-2560 16</inkml:trace>
  <inkml:trace contextRef="#ctx0" brushRef="#br0" timeOffset="26274.16">15496 1122 21183 0,'-2'-3'1888'0,"0"0"-1504"0,-1 2-384 0,3 1 0 16,0 0 2224-16,1 0 368 0,1 0 80 0,-1 0 16 0,0 0-1792 0,1 0-336 0,2 0-80 0,-4 0-16 0,0 0 384 0,0 0 80 0,17 13 16 0,-14-6 0 0,-1 1-448 0,0 0-96 0,-1 4-16 0,-1 3 0 0,0 1-48 0,-3 4-16 0,1 3 0 0,-1 3 0 16,0 1 224-16,-2-1 32 0,1 3 16 0,-1-1 0 15,0-2-240-15,0 0-48 0,-1 0-16 16,0 4 0-16,-2 2 128 0,1-1 32 0,-2 0 0 0,0 1 0 16,-1 1-256-16,-1 4-64 0,-3-2 0 15,-1 1 0-15,1 1-128 0,2-2 0 16,-2-2 0-16,3-5 0 15,3-3 0-15,0-4 0 16,3-2 0-16,0-3 0 0,4-3-128 0,0-1 128 16,2-4-160-16,2-2 160 0,-1-1-928 0,2-3-96 0,1-1 0 15,-2-2-17200-15</inkml:trace>
  <inkml:trace contextRef="#ctx0" brushRef="#br0" timeOffset="26624.08">15896 1029 40543 0,'-11'-2'1792'0,"2"4"384"0,2 0-1744 0,2 0-432 0,2 1 0 0,2-1 0 0,0 3 192 0,-2 0-32 0,0 6-16 16,-2 2 0-16,-2 4-144 0,3 4 0 16,-1 1 0-16,2 7 0 0,1-1 0 0,-1 3 0 15,2 6 0-15,0-2 0 0,-1 2 0 0,0-1 0 16,-1 1 0-16,0 1 0 0,-3 2 0 0,-1-2 0 0,0 1 0 0,-2-1 0 16,1 5 0-16,-3-4 0 0,-2 1 0 15,1 1 0-15,1-3 0 0,-2-2 0 0,2-3 0 16,0-4 0-16,2-4 0 0,1-2 0 0,0-1 0 15,3-1 0-15,0-3-448 0,2-2-128 0,0-3-32 16,2 0-17040-16</inkml:trace>
  <inkml:trace contextRef="#ctx0" brushRef="#br0" timeOffset="27028.88">15148 2001 31327 0,'-9'-3'1392'0,"2"1"272"0,0 1-1328 0,4 1-336 15,3 0 0-15,0 0 0 0,0 0 480 0,0 0 32 0,-3 0 0 0,1 0 0 0,1 3 208 0,-2 0 48 0,1 0 16 16,-1 2 0-16,2 0 64 0,0 0 16 0,2 0 0 0,0-2 0 0,3 2-352 0,1-2-80 0,1-1-16 0,1 0 0 0,3 0-16 16,1-4 0-16,2 0 0 0,2 0 0 0,2-2-16 0,0 0-16 0,1 1 0 0,0-2 0 15,3 0 144-15,0 0 48 16,3 0 0-16,-2 0 0 0,0 1-112 0,7-1 0 15,7-1-16-15,6 0 0 0,6 1-240 0,2-1-64 16,2 1 0-16,2-1 0 0,-2-1-128 0,-4-2 0 0,0 0-160 0,-4 0 160 16,0-1-544-16,-2 1-16 0,-3 0 0 0,-2 0-19824 15</inkml:trace>
  <inkml:trace contextRef="#ctx0" brushRef="#br0" timeOffset="28179.55">16870 1157 12895 0,'-3'-5'1152'0,"0"2"-928"0,2 0-224 0,1 0 0 15,0 3 192-15,0-3-16 0,0 0 0 0,0-4 0 0,0-2 896 0,-1-1 176 0,-1 0 32 0,2 2 16 0,0 1 624 0,-1 2 112 0,1 2 16 0,-1 0 16 0,1 1-272 0,-1 4-48 0,-1-2-16 0,1 5 0 0,-1-1-1088 0,-1 2-208 0,2 4-48 0,-3 1-16 0,1 5-368 0,-1 3 0 16,-1 3 0-16,0 4 0 0,-1 6 0 0,0 4 0 15,-1 1 0-15,1 4 0 0,0-2 752 16,-1 3 80-16,0-2 0 0,3 1 16 16,0 0-272-16,0-2-48 0,3 2-16 15,1-3 0-15,1-2-96 0,2-5-32 16,2 0 0-16,-1-4 0 0,3 3 0 0,-1-4-16 0,0-4 0 0,1-3 0 0,2-1-160 16,1-3-16-16,0-1-16 0,2-2 0 0,2-1-176 0,1-1 0 15,2-2 0-15,0-1 0 0,4-3 240 0,-3-2 16 0,0 1 0 16,1-3 0-16,2-2-128 0,0 1 0 0,1-3-128 15,-1-1 192-15,1-1 64 0,-1-1 0 0,-1-2 0 16,-1 1 0-16,-1-4 48 0,-2-2 16 0,2 0 0 0,-4-3 0 16,1-1 48-16,0-4 16 0,0 0 0 15,-1-2 0-15,-1 0 0 0,1-1 0 16,-2 0 0-16,2-3 0 0,-2-1-48 16,2-4 0-16,-1-5 0 0,1-2 0 15,-2 0-64-15,-1 0-16 0,-1-1 0 0,-2 1 0 0,-2 1-256 0,-5-1 0 16,-1 5 0-16,-4 2 0 0,-2 3 0 0,-2 2-144 0,-4-4 16 0,-2 2 0 15,-1 4-336 1,-1 1-64-16,0-1-16 0,0 4 0 0,-1 1-416 16,4 5-64-16,-1-1-32 0,3 3 0 0,1 1-352 15,4 1-64-15</inkml:trace>
  <inkml:trace contextRef="#ctx0" brushRef="#br0" timeOffset="28696.27">19855 1031 38703 0,'-2'6'3440'16,"1"1"-2752"-16,2 2-560 0,0-3-128 0,0 0 0 0,-1 2 128 0,3 5-128 0,-3 11 128 0,1 9-128 0,0 9 0 0,0 8 0 0,1 0 0 0,-2-3 0 0,0-1 0 15,-2-3 0-15,1-3 0 0,0 0 480 0,-1-2 16 0,0 2 0 0,-1 2 0 0,0-2-224 0,-1 2-32 0,-1-2-16 0,2-2 0 0,-2-3 48 16,1-3 16-16,2-3 0 0,-1-3 0 0,1-2-128 0,-1 0-32 16,1-6 0-16,-1 1 0 0,2-1-128 0,0-3 0 15,0-1 0-15,1-2 0 0,-2-3 0 0,2-2 0 16,2-1 0-16,-2-1 0 16,0-3-288-16,0-4-144 0</inkml:trace>
  <inkml:trace contextRef="#ctx0" brushRef="#br0" timeOffset="29451.54">19772 953 35007 0,'-4'-20'3120'0,"1"5"-2496"15,1 5-496-15,2 4-128 0,2 4 1264 0,1-2 224 0,1 1 48 0,3 0 16 16,4-3-1168-16,6-2-224 0,5-1-160 0,6 5 192 15,2 0-192-15,3 4 0 0,2 0 0 0,1 4 0 16,1 3 0-16,-1-1 0 0,1 5 0 0,-3 0 0 0,-3 2 0 0,-3-2 0 16,-3 2 0-16,-4 2 0 15,-1-1 0-15,-6 1 0 0,0-2 0 0,-2 2 0 16,-2-1 0-16,-1 1 0 0,-2-3 0 0,-3 4 0 0,1-4 0 16,-2 5 0-16,-3-1 0 0,-3 1 0 0,-1 1 0 0,-2 3 256 15,-1-3-32-15,-4 0-16 0,-2 0-16 0,-2-2 0 16,-1 0 0-16,-3-1 0 0,-4-2-192 15,0 0 144-15,-2-2-144 0,-2-4 128 0,0-1-128 16,-2-2 0-16,1 1 0 0,-1-4 0 16,2 0 128-16,2 1-128 0,1 0 128 15,3-2-128-15,2 0 0 0,3-2 0 16,4 2 0-16,2-2 0 16,4 2 160-16,1-1 48 0,2 1 16 0,2-1 0 15,2 2-224-15,0-1 0 0,2 0 128 0,1 1-128 16,-1-1 0-16,4 2 0 0,-1 0 0 0,-6-2 0 15,0 0 0-15,21 1 0 0,-14 1 0 0,2 0 0 0,1-2 0 0,-2 1 0 16,2 1 0-16,0-1 0 0,0 1 0 0,-1 0 0 16,-1 1 0-16,1-1 0 0,0 0 0 0,-1 0 256 15,0 1-64-15,0 1 0 0,0-3-192 16,0 3 128-16,1-4-128 0,0 2 0 0,-1-1 208 0,0 2-48 16,0-2-16-16,-1 0 0 0,-1 2-144 0,0-3 128 15,-1 2-128-15,0 2 128 0,-1-3 0 0,-1 4 0 0,2-2 0 16,-1 0 0-16,-2 2 16 0,2-2 0 0,-1 2 0 0,0 1 0 0,1 0-144 15,0 0 0-15,-1 3 0 0,2-1 0 0,0 2 0 0,3-1 0 0,-2 0 0 0,0-1 0 16,2 0 0-16,1 2 0 0,3 1 0 0,-1 0 0 0,1 1 240 0,0-1-48 16,2 2 0-16,-3-1 0 0,2-1 0 15,-2 0 0-15,2 4 0 0,-2-2 0 16,2 3-192-16,-2-3 0 0,0 2 0 16,-1-1 0-16,0 1 0 15,-2-2 0-15,1 2 0 16,-1-3 0-16,-1 1 320 0,0 2 32 15,0-4 0-15,0 2 0 16,-1 0-176-16,2 2-48 0,-2-2 0 0,0-1 0 0,0 2 0 0,-1-3 0 16,1 3 0-16,0-2 0 0,1 2-128 0,0-3-176 15,0 1 48-15,1-1 0 0,-1-2 128 0,1 0 0 0,-1-2 0 16,2 2 0-16,-2-5 0 0,1-1 0 0,0 1 0 0,1-4 0 0,0-4-288 16,1-1-32-16,1-2 0 0,2-8-21248 0</inkml:trace>
  <inkml:trace contextRef="#ctx0" brushRef="#br0" timeOffset="34168.43">26859 942 12895 0,'-2'0'1152'0,"-1"0"-928"0,3 0-224 0,0 0 0 0,0 0 656 0,0 0 96 0,-1 0 16 16,-2 0 0-16,1-2 608 0,0 2 128 0,-1 0 32 0,3 0 0 0,0 0 256 0,0 0 48 0,0 0 16 0,0 0 0 0,0 0 0 0,0 0 0 0,0 0 0 0,0 0 0 0,-20 2-448 0,18 0-64 0,1 2-32 0,1-2 0 0,-2 5-800 0,2-3-144 15,0-1-48-15,2 2 0 0,-1 0-64 0,1 0 0 16,1 0-16-16,0 1 0 0,1 0-32 0,-1-1 0 16,0 1 0-16,1 2 0 0,0 3-32 0,-2 1-16 15,-1 0 0-15,2 7 0 0,-2 5 64 16,-1 2 16-16,-1 9 0 0,0 5 0 0,-2 2-240 16,-2 4 0-16,-2 3 0 0,-2-1 0 15,2-3 0-15,-3-1 0 16,-1 1 0-16,0-1 0 0,0-3 0 15,-2-1 0-15,0-1 0 0,-1-4 0 16,0-2 0-16,2 0 0 0,0-2 0 0,-1-6 0 0,2 0 0 16,0-3 0-16,2-8 0 0,1 1 0 0,-1-6-128 15,2-1 128-15,0-2 0 0,1-4 0 0,0-2-1040 0,1-2-112 0,1-3 0 16,2-2-16896-16</inkml:trace>
  <inkml:trace contextRef="#ctx0" brushRef="#br0" timeOffset="34525.11">26340 1095 17503 0,'-6'0'1552'0,"-1"0"-1232"16,5 2-320-16,1-2 0 0,-1 0 448 15,1 0 16-15,-2 0 16 0,-4 0 0 16,-1-2 2528-16,0 1 496 0,1 0 96 0,3-3 32 0,4 1-1664 0,3-2-336 16,2 2-64-16,3-2-16 0,5 1-720 0,4-1-160 15,4 1-32-15,5-1 0 0,4 3-64 0,3-2-32 16,3 2 0-16,3-3 0 0,5 0 16 0,1 0 0 16,2-1 0-16,2-2 0 0,-1 0-96 0,-2-1-16 15,-2-2 0-15,-2 0 0 0,-1-3-192 16,2 1-64-16,2-2 0 0,-1 1 0 0,0 3-192 15,-5-1 0-15,1-1 0 0,-6 2 0 0,-2 0 0 16,-3 0 0-16,-6 1 0 0,-4 3 0 0,-3-2-176 0,-5 4 32 16,-2 1 0-16,-4 1-13504 0,-2 1-2704 0</inkml:trace>
  <inkml:trace contextRef="#ctx0" brushRef="#br0" timeOffset="35305.74">28150 900 15663 0,'0'-7'1392'16,"0"4"-1120"-16,0 1-272 0,0 1 0 0,1 1 304 0,-1 0 0 0,0-3 0 0,0-1 0 0,0 0 1872 0,0-1 368 0,-1 1 80 0,-1 2 0 0,-1 0-64 0,1 2 0 0,-1 0-16 0,1 0 0 0,-1 2-976 0,1-1-192 0,1 4-32 0,-2-2-16 0,2 2-688 0,0 1-144 16,1 2-32-16,0 4 0 0,0-1-80 0,2 4-32 15,1 2 0-15,-1 3 0 0,3 2 16 0,0 3 0 16,0 3 0-16,-1 4 0 16,1 2-176-16,-1 3-48 0,0 6 0 15,1 3 0-15,-2-2 240 0,-3 2 32 16,0-3 16-16,-3 1 0 0,-1-2-432 0,-1-3 0 15,-1 1 0-15,-1-3 0 0,-2-1 176 0,-1-4-48 16,0-1-128-16,-1-4 192 0,0 0-192 0,1-3-160 16,0-3 32-16,0-4 0 0,1 0 128 0,0-4 0 0,0-3 0 0,1-4-128 15,0 0-544-15,1-6-96 0,1 0-32 16,-1-4-19008-16</inkml:trace>
  <inkml:trace contextRef="#ctx0" brushRef="#br0" timeOffset="35727.65">28730 769 30399 0,'0'0'2704'16,"0"0"-2160"-16,0 0-544 0,0 0 0 0,1 0 144 0,1 0-144 0,-1 0 0 0,1 1 144 0,2 0 1456 0,1 1 272 0,1 1 64 0,0 2 16 0,-1 1-1056 0,0 4-224 0,0 1-32 0,-2 4-16 15,-1 5-320-15,-2-2-64 0,0 6-16 0,-2 2 0 0,-1 3 32 0,-2 5 16 0,1 0 0 0,-1 2 0 0,1 1 48 0,-1-1 0 16,-2 8 0-16,2-5 0 0,1 4 48 16,-1-1 16-16,1-2 0 0,1-3 0 0,1 0-208 0,1-6-48 0,1 0 0 15,0-3 0-15,0 1-128 0,1-4 0 0,-1-2 0 16,-1 1 0-16,1 0 0 0,0-3 0 0,-2 2 0 16,1-4 0-16,1 0 0 0,-1-3 0 0,0 0 0 15,1-3 0-15,0-2-256 0,0-4-16 0,-2 2-16 16,1-6-12752-16,0 4-2544 15</inkml:trace>
  <inkml:trace contextRef="#ctx0" brushRef="#br0" timeOffset="36478.01">27544 1974 6447 0,'-10'-1'576'0,"4"1"-576"0,0-2 0 0,2 2 0 0,3 0 4480 0,1-2 800 0,0 2 160 0,0-1 16 0,-1 0-2672 16,1-3-544-16,1 3-96 0,3-4-32 0,1 1-400 0,3 2-96 0,3-3-16 0,3 4 0 0,3-4-832 0,4 3-192 0,4 0-16 0,5 1-16 0,4 2-16 0,5 1 0 0,4 0 0 0,3 3 0 0,3-1-32 0,3-1-16 0,1 2 0 15,3 2 0-15,3 2-208 16,2 0-32-16,2 1-16 0,0-4 0 0,-2 0-64 0,-3-4-16 0,0-2 0 0,2 0 0 15,4-2 0-15,1-1 0 16,-1 1 0-16,-2-2 0 0,-4-1 80 0,-3-3 16 16,-2 1 0-16,-1 0 0 0,-1 1-240 15,-3 2 0-15,-1 2 0 0,-4-1 0 16,-5 2 0-16,-3 1 0 0,-3-1 0 0,-3 1 0 0,-3 0 0 16,-3-4 0-16,-2 2 0 0,-2-3-160 0,-3 0-672 15,-1-2-144-15,-2 1-32 0,-2 0-12480 0,-2 0-2496 0</inkml:trace>
  <inkml:trace contextRef="#ctx0" brushRef="#br0" timeOffset="37333.08">30158 1002 21183 0,'-1'-1'1888'0,"0"-3"-1504"0,1 4-384 0,0 0 0 0,0 0 1600 0,0 0 240 0,-1-1 48 0,-1 1 16 0,1-2 304 0,-1 0 64 0,-2 2 16 0,4 0 0 0,0 0-1456 0,0 0-304 0,0 0-48 0,0 0-16 0,-21 10-16 0,17-7 0 0,-1 2 0 15,0 0 0-15,0 0-48 0,0 2-16 0,0 2 0 0,-1-1 0 16,3 3-144-16,-4 6-48 0,1-1 0 0,-1 5 0 16,1 0 112-16,-1 3 16 0,1 1 0 0,1 5 0 93,2 2-64-93,0 1 0 0,2 1 0 0,0 0 0 0,1-4-16 0,1 2-16 0,1 0 0 0,1 2 0 16,2 3 16-16,-2-5 0 0,2 4 0 0,0-7 0 0,2 2-240 0,-3-3 0 0,3-2 128 0,-1-4-128 16,0-5 256-16,3 0 16 0,-3-3 0 0,1-3 0 0,2-1-16 0,0-1 0 0,2-2 0 0,-1-1 0 0,2-2-96 0,0 0-32 0,2-1 0 0,1-1 0 15,0-1 0-15,2-1 0 0,-1 0 0 0,1-1 0 0,-1-1 64 0,0-2 16 0,-1-1 0 0,0 0 0 0,-1 0 48 16,-1-3 16-16,2 0 0 0,0-1 0 0,-1 0 64 0,0-2 16 0,0 1 0 15,0-3 0-15,-1-1-48 0,0 2-16 16,-1-3 0-16,0-1 0 0,2-2-32 0,0-1-16 0,0-1 0 16,1-2 0-16,0-2-240 0,0-1 0 0,0 2 0 15,-2-3 0-15,2 1 0 0,-1-1 0 0,-2 3 0 16,1-2 0-16,-4 3 0 0,-1-4 0 16,-1 1 0-16,-3 2 0 0,0-3 0 0,-3 1 0 15,-1 1 0-15,0 2 0 0,-1 0 0 0,-2 1 0 0,-1 1 0 0,2-1 0 16,-2 2 0-16,1-2 0 0,-1 3 0 0,0-3 0 15,0 2 0-15,2 0 0 0,0 0 0 0,-1 0 0 16,1 3 0-16,0-1 0 0,1 0 0 0,1 4-160 16,1 0-208-1,-1 4-32-15,2-1-16 0,-1 3 0 0,0 2-672 16,0-1-144-16,-1 1-32 0,2 1 0 0,-1 3-192 16,0 0-32-16,1 1-16 15,2 1-17856-15</inkml:trace>
  <inkml:trace contextRef="#ctx0" brushRef="#br0" timeOffset="38131.74">31977 541 19343 0,'-2'0'1728'0,"1"0"-1392"0,1 0-336 0,0 0 0 0,1 0 1344 0,-1-2 192 16,0 2 32-16,-1-2 16 0,1 1 800 0,0 1 176 0,0-1 16 0,0 1 16 0,0 0-1040 0,0 0-208 0,0 0-32 0,0 0-16 0,0 0-592 0,0 0-112 0,21 0-16 0,-15 1-16 0,1-1-112 0,2 0-32 0,-1 1 0 0,2-1 0 0,1 0-80 0,1-1-16 16,1 1 0-16,2-1 0 0,0-2-80 0,2 1-32 15,2 2 0-15,2-3 0 0,0 2-208 16,2 0 176-16,2 1-176 0,0 1 160 0,1 0-160 0,-3 2 0 15,2 3 0-15,-4-1 0 16,-1 1 0-16,-4 0 0 0,0 4 144 16,-3-1-144-16,2 2 0 15,-4 1 0-15,-1 2 0 0,-1 0 0 16,0 0 0-16,-3-1 0 0,-1 3 0 0,-2-5-128 0,1 1 128 0,-3 1 0 16,-1-2 0-16,-1-1 0 0,0 1 0 0,-3-2 0 0,-1 0 0 0,-1 1 0 0,0-2 448 15,-3 2 0-15,1-3 16 0,-2 3 0 0,-3-3-464 0,1 3 0 16,-3 1 0-16,0 1 0 0,0-1 0 0,-1 0 128 0,0 0-128 0,2-1 0 15,-1 0 0-15,1 0 0 0,0 1 0 16,3 0 0-16,0 0 0 0,1 0 224 0,0 0-64 0,2-1-16 16,-1 4 192-16,2-3 48 0,1-2 0 0,1 2 0 15,0 1-384-15,0-2 0 0,1 1 0 16,1-1 128-16,2 1-128 0,0-2 0 0,1 1 0 16,0 0 0-16,1-3 0 0,0 3 0 0,1 1 0 0,-1-2 0 15,0 1 0-15,0-1 0 0,1 3 0 0,-1-1-128 0,0 0 128 16,2-3 0-16,-2 1 0 0,0 0 0 15,-1-3-640-15,1 1-64 16,-1 0 0-16,0-4-13152 0,0 5-2640 0</inkml:trace>
  <inkml:trace contextRef="#ctx0" brushRef="#br0" timeOffset="38906.5">32148 1881 30399 0,'-1'-2'2704'0,"-1"2"-2160"0,2 0-544 0,0 0 0 0,2 0 400 0,-2 0-16 15,0 0-16-15,0 0 0 0,0 0 1584 0,0-1 320 0,0 0 64 0,0 1 16 0,0 0-1312 0,0 0-256 0,0 0-48 0,0 0-16 16,0 0-160-16,0 0-48 0,0 0 0 0,0 0 0 0,0 0-112 0,0 0-16 0,0 0-16 0,0 0 0 0,-18 11-112 0,16-9 0 0,1 2-16 16,-1-2 0-16,1 2-240 0,1-1 0 0,1-1 0 0,1 0 0 15,0 1 0-15,1-3 0 0,0 1 128 0,1-1-128 0,2 0 0 16,-1 0 0-16,1-1 0 0,0 1 0 0,1-3 0 0,-1 1 0 16,0 0 0-16,0-2 0 0,2 0 0 0,-2 2 0 15,1-3-192-15,-1-2 192 0,1 3 0 0,-1-3 0 16,-1 2 0-16,-2-1 0 15,1 1 0-15,-1 2 0 0,-1-2 0 0,-2 1 0 0,0 0 0 16,0 3 0-16,-1 1 0 0,-2 0 0 16,1 2 0-16,-1 1 0 15,0 3 0-15,0-1 0 0,1-1 0 16,-1 1 0-16,2 1 128 0,0-1-128 16,0-1 0-16,1 0 0 0,0 0 0 15,0 0 0-15,0 1 0 0,-2-4 0 0,2 3 0 0,-1-3 0 0,1 2 0 16,-1-1 0-16,-2-1 0 0,2 3 0 0,-1-4 304 0,-1 1-48 15,1 0 0-15,-2 1 0 0,2 0-64 0,-1-2 0 0,1-2-16 16,0 0 0-16,2 0-176 0,-1-1 128 0,1 1-128 16,1-4 128-16,2 1-128 0,-1 0 0 0,1-1 0 0,-1 0-176 15,2-1 176-15,-3-1 0 0,2 0 0 0,-1 0 0 0,-2 0 0 16,1 2 0-16,-1 1 0 0,-2 3-128 0,1-1 128 0,-3 3 0 0,0 3 0 0,1-2 0 16,-2 1 0-16,1 3 0 0,-1 0 0 0,0 0 0 15,1 1 0-15,1-1 0 0,-1 0 0 0,1 1 0 16,1-3 0-16,-1 2 0 0,2 0 0 0,0-2 0 15,0 0 0-15,-2 1 0 0,2-2 0 0,-1 2 0 16,0-3 0-16,0 0 0 0,1 2 0 0,-1-3 0 16,0 1-192-16,1-1 64 0,-1 0 0 0,2-1-14128 15,-1 1-2816-15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06:29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7796 14287 35007 0,'-3'-9'3120'16,"0"1"-2496"-16,2 3-496 0,4 2-128 0,-1 3-192 0,4-6-64 0,3-4-16 0,7-6 0 0,9-6-2896 0,7-2-576 0,6 1-112 0,4 1-32 0,4 3 544 0,-2-1 96 0,0 5 32 0,-2 1 0 0,-3 2 4448 0,1 1 896 0,-2 3 176 16,-1-3 48-16,0 2 1568 0,2 0 320 0,4 1 64 0,5 0 16 0,7 2-2096 0,-2 0-432 0,1-2-64 0,-2 2-32 0,0 0-992 0,-1 0-208 0,0 1-48 0,-2 0 0 0,2 2-288 0,-1 2-160 0,1-1 160 0,-3 1-160 0,1-1 0 0,4-1 0 0,4 0 0 0,-1 3 0 0,-2 0 0 0,0 0 0 0,3 4 0 0,-1 1 0 0,0 1 192 0,-1-1-48 15,-1 0-16-15,-3-4 0 0,-2 2-128 0,-4-3 0 0,-3 0 0 0,-1 0 128 0,-2 0-128 0,1-3 128 0,-2 3-128 0,1-2 128 0,-1 0 112 0,-2-1 16 16,0 1 0-16,-2-4 0 0,-3 1-112 0,1 0-16 15,3-1 0-15,0 2 0 0,0 2-128 16,1 2 0-16,1 0 0 0,0 1 128 0,1 3-128 16,0-2 0-16,4 3 0 0,-1-2 0 0,0-1 0 0,-1-2 0 15,2 0 0-15,-2-2 0 0,-3-1 0 16,0 2 0-16,-1-1 0 0,0 0 0 16,1 2 0-16,-1 0 0 0,-3 0 0 0,-1-1 0 0,2 1 0 15,-3-1 0-15,0-2 0 0,-2 1 0 0,1 2 0 16,-2-5 0-16,0 4 0 0,-1-4 0 0,2 2 0 15,1 1 0-15,-3 1 0 0,3-2 0 16,5 2 0-16,-1 0 0 0,5-1 0 0,-2 2 0 16,1 0 0-16,-1-3 0 0,-1 2 0 15,1-3 0-15,3-1 0 0,-1 2 0 16,-2-2 0-16,0 4 0 0,-2-1 0 0,0 1 0 16,-1 1 0-16,2 0 0 0,-1 1 0 15,-1 1 0-15,2-2 0 0,0 0 0 16,0-3 0-16,0 1 0 0,-2-1 0 0,-3 0 0 15,-1-1 0-15,0 2 128 0,1 2-128 0,-2-3 128 0,1 3 64 16,0-1 0-16,-2 2 0 0,1 2 0 0,-5-3-32 16,4 1 0-16,2 2 0 0,4-1 0 0,-1 1-32 15,3-1-128-15,-1-1 192 0,-1-1-64 0,-2 0 0 16,8 0-128-16,9 0 192 0,7-1-64 0,3 2-128 16,5-1 0-16,1 0 0 0,1-3 0 15,-6 1 0-15,5 1 128 0,4 1 32 0,0 0 0 0,0 3-160 16,-3 0 0-16,-4 0 0 0,-5-1-176 15,-2-1 176-15,-3 1 0 0,-1 1 0 16,-2 0 0-16,-1 2 0 0,3 0 0 0,2 2 160 0,3-2-160 16,1 1 160-16,2-2-160 0,-2 1 160 15,9 0-160-15,7 1 128 0,2 2-128 0,3 1 0 16,1-1 144-16,4-2-144 0,5 0 0 0,4 3 0 16,-3-3 0-16,-8-1 0 0,0 1 0 0,2-1 0 0,-4-1 0 15,-3 0 0-15,-1-1 0 0,1 0 0 0,-3 0 0 0,-3 2 0 0,-1-1 0 0,-1 0 0 16,0 1 0-16,2 1 0 0,-2-1 0 0,0 0 0 0,-2-3 0 0,1 3 0 15,0-4 0-15,-3 1 0 0,6-2 0 0,3 0-608 0,0-2-160 0,-2 1-16 0,0 0-16 16,0 1 624-16,-1 0 176 0,0-2 0 0,-2-1 0 0,-2-1 0 0,-1 2 0 16,2-1 0-16,-4 1 0 0,-2 1 0 0,3 1 0 0,3 0 0 15,0 0 0-15,-2 1 0 0,-3 1 0 16,-3 1 0-16,4 2 0 0,3-1 176 0,1-1 48 16,-2 2 16-16,-1 0 0 0,0 1-240 0,-1 1 0 0,-5-1 0 15,0 1 0-15,2 2 0 0,-1-3 0 16,-3 1 0-16,0-2 0 0,-2 0 0 15,-2 0 128-15,-2 0-128 0,-4-2 0 16,-3 0 0-16,-1 0 0 0,-1 1 0 16,-3-4 0-16,-1 1 0 0,3-1 0 15,-1 0 0-15,1-1 0 0,-1 1 272 16,-1-3-32-16,-1 2-16 0,-1-2 0 16,-4 3-224-16,-1-3 144 0,-3 1-144 15,0 1 128-15,1 1-128 16,-1-4 0-16,0 3 0 15,0-2 0-15,2 0 0 0,-2 1 0 0,1-1 0 0,-4-2 0 16,0 4 0-16,-3-4 128 0,0 1-128 0,-3 2 128 0,0-2-128 16,-3 2 0-16,-1-1 0 0,-2 1-176 0,0 2 176 15,-2-3 0-15,0 3 0 0,-1 0 0 0,0 0 0 16,1 3 0-16,2-3 0 16,2 2 0-16,4 1 0 15,1-1-160-15,4 2 160 0,1-2 0 16,1 1-192-16,3-1 192 15,-1 2-192-15,-2-3 192 0,0 0-368 0,-1-1 48 0,-2-1 0 16,-2 1 0-16,-1-1 320 0,-4-2 0 0,0 2 0 0,-2 0 0 16,-3 0 0-16,-4 1 0 0,-1 0-144 0,-2 0-12752 0,-4 0-2544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49:51.0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31605 4872 19343 0,'2'-2'1728'0,"0"2"-1392"0,-1 0-336 0,0 0 0 0,-1 0 912 0,1 0 112 0,1 0 32 0,-1 0 0 0,3 0 1376 0,-2 0 288 0,1-2 48 0,-2 2 16 0,1 0-1296 16,0 2-256-16,-1 0-48 0,1 3-16 0,-1-1-496 0,1 3-96 0,0 0-32 0,-1 3 0 0,1 4-240 0,-1 0-48 0,1 2-16 0,0 2 0 15,-1 5-16-15,0 2 0 0,0 6 0 0,1 1 0 16,0 6-64-16,-2 2-16 0,0 3 0 15,0 1 0-15,0 4-144 0,-1-5 192 0,0 0-192 16,-2 2 192-16,-1-6-192 16,1 3 0-16,-2-1 0 15,0-2 0-15,-1-2 0 0,1-3 0 16,-2-2 0-16,1-1 0 0,0-2 0 0,0-2 0 0,0-6 0 0,1 0 0 0,-1 0-352 0,-2-4 0 16,1-3 0-16,-1-2 0 0,2 0-1584 15,0-4-320-15</inkml:trace>
  <inkml:trace contextRef="#ctx0" brushRef="#br0" timeOffset="606.29">31632 5401 6447 0,'-2'-1'576'0,"-1"-1"-576"0,3 2 0 0,-1 0 0 0,1 0 528 0,-1-2 0 16,0 2 0-16,-2-1 0 0,-1-1 64 0,1-1 16 0,-1 0 0 0,0 3 0 0,3-2 416 0,0 1 64 0,1-1 32 0,1 2 0 0,1 0 832 0,2-3 160 15,1 3 48-15,1-3 0 0,2-1 720 0,0 2 128 0,2-3 48 0,0 0 0 0,1-1-928 0,2 0-176 0,0-1-32 0,1 0-16 0,1 0-1232 0,1-1-240 0,0-2-48 0,0 3-16 16,0-3-240-16,0 0-128 0,1 3 128 16,-2-2-128-16,0 3 0 0,0 0 0 0,1 0 0 0,0-1 0 0,1 1 0 0,1 0 0 0,0 0 0 0,0 0 0 15,1 1 0-15,0-2 0 0,-1 1 0 0,1 1 0 16,-2-1 0-16,-1 1 0 0,0-1 0 0,1 1 0 16,-3-1-368-16,1 0-32 0,-1-2-16 0,-2 1-17680 0</inkml:trace>
  <inkml:trace contextRef="#ctx0" brushRef="#br0" timeOffset="1084.36">32248 4723 25791 0,'-1'-6'1152'0,"0"1"224"0,-1 4-1104 0,2-3-272 15,0 3 0-15,2-2 0 0,-1 2 1568 16,-1-1 256-16,1-1 48 0,1 0 16 0,0-2 224 0,-1 0 32 15,0 3 16-15,-2-1 0 0,0 3-1328 0,-1 3-256 16,0 0-48-16,-2 3-16 0,1 4-64 0,-1 2 0 16,-1 3-16-16,1 2 0 0,-1 2-48 0,0 2-16 15,2 1 0-15,-2 2 0 0,0-1-48 0,0 4 0 16,1 2 0-16,0 3 0 0,2 4-80 0,-1 0-32 0,2 6 0 16,-1 1 0-16,2 3-16 0,-2 3 0 15,1 2 0-15,0 1 0 0,1 4 0 0,0-3 0 16,0 2 0-16,0 0 0 0,0-2-192 0,-1 0 0 15,1 2 128-15,1-3-128 16,0-4 0-16,3-4 0 0,0-5 0 0,1-6 0 16,1-5 0-16,0-4 0 0,1-2 0 15,2-6 0-15,1-2-208 0,1-4 16 0,1-3 0 16,1-3 0-16,2-4-832 0,1-5-176 0</inkml:trace>
  <inkml:trace contextRef="#ctx0" brushRef="#br0" timeOffset="6131.89">21464 4268 34095 0,'-5'3'3024'0,"1"-2"-2416"0,3 1-480 0,1-2-128 0,1 0-640 0,-1 0-128 0,-1 0-48 0,-1 3 0 16,0 0 656-16,1 2 160 0,1-2 0 0,1 1 0 0,2 1 0 0,1 0 0 0,1 1 0 0,0 0 0 0,1 5 496 0,-1 0 80 0,1 0 0 0,-1 4 16 0,-2 2 496 0,1 4 112 0,-1 3 16 15,0 4 0-15,1 5-368 0,-1 1-64 0,2 4-16 0,-1 2 0 16,4 3-320-16,-3 3-80 16,0 2-16-16,-2-2 0 0,0-4-48 15,-2-2-16-15,0-2 0 0,-2 0 0 0,0 3-128 16,-2-3-32-16,1-3 0 0,-2-4 0 16,1 1-128-16,-1-3 0 0,0-1 0 15,0-4 0-15,2-3 0 0,0-8 0 0,-1 0 0 0,-1-4-176 16,2-4-416-16,-2-2-96 0</inkml:trace>
  <inkml:trace contextRef="#ctx0" brushRef="#br0" timeOffset="6772.58">21314 4091 38703 0,'2'-13'1712'0,"-1"4"352"0,1 4-1648 0,2-1-416 0,0 2 0 0,1 2 0 16,2-2 576-16,6-1 48 0,5-2 0 0,8-6 0 0,6 0-496 0,5 0-128 16,2 1 0-16,-1 2 0 0,0 3 0 0,-2 2 0 0,0 3 0 15,-1 2 0-15,-1 0 0 0,1 0 0 0,0 0 0 0,-2 0 0 16,2 3 0-16,-1-1 0 0,0 0 0 15,-1 3 0-15,-1-3 0 0,-1 4 0 16,-1 3 0-16,-3 2 0 16,0 0 0-16,-2 2 0 0,-3 3 0 0,-2 1 0 15,-4 0 256-15,0 2 48 0,-1 3 0 0,-2 5 0 0,-1-2-176 16,-4 2-128-16,0 3 144 0,-3-2-144 0,-3 1 160 0,-1-2-160 0,-3 0 160 0,-2-5-160 16,-2-3 0-16,-3-2 0 0,-1-1 0 0,-4-1 0 0,-5 1 0 15,-3 0 128-15,-4-1-128 0,-4-1 0 16,0-2 0-16,-2 2 0 0,0-2 0 15,-6-1 0-15,-3 3 0 0,-4 1 128 0,2-4-128 0,1 0 0 16,3-4 0-16,0 0 0 0,2-3 0 0,3-2 0 16,0-2 0-16,2 0 0 0,2-2 0 0,2 1 0 0,3-1 0 15,2 1 0-15,-1-1 0 0,4 2 0 0,3 2 0 16,1 1 0-16,2 0 0 0,3 2 0 0,1 1 0 16,3 0 0-16,2 0 0 0,4 3 0 0,2-3 144 15,4 1-16-15,4 2 0 0,3-3 0 0,6 2 112 16,6-2 16-16,4 3 0 0,5-2 0 15,5 3-96-15,3-1-16 0,3 2 0 0,1 2 0 0,0 1-144 16,1 1 128-16,-1 2-128 0,-2 2 128 0,2 2-128 0,-2-3 0 16,-2 3 0-16,-4-1 0 0,-3 1 0 0,-1 2 0 0,-1 5 144 15,-3 0-144-15,-3-2 160 0,-3 0-32 16,-4-1-128-16,-1 1 192 0,-1-4 64 16,-2 1 16-16,1 2 0 0,-3-1 0 15,0-4-272-15,-1-2 128 0,-1-1-128 0,0 1 0 16,1-2 0-16,-1 0 0 0,0 0 0 0,0 1-20672 15</inkml:trace>
  <inkml:trace contextRef="#ctx0" brushRef="#br0" timeOffset="8260.35">22872 7821 35935 0,'-4'-3'3200'15,"1"3"-2560"-15,2 0-512 0,2 0-128 0,0 0 368 0,1 3 48 0,0 1 16 0,2-1 0 0,1 6-432 0,1 5 0 0,1 3 0 0,-1 5 0 0,1 5 0 0,-4 5 0 0,1 3 0 0,-3 6 0 0,-1 5 240 0,-1 4-48 0,-1 6 0 0,-2 1 0 0,-1 0 480 0,-1-4 96 16,-2-2 0-16,1-4 16 0,-1-2-480 0,0-3-112 0,0-2 0 0,1-4-16 0,1-2-176 0,0-1 0 0,-1-5 0 0,3 1 0 0,-1-5 0 0,0 0 0 0,2-3 0 0,-1-4 0 0,3-2 0 0,0-6-192 0,1-1 32 0,0-5-18208 0</inkml:trace>
  <inkml:trace contextRef="#ctx0" brushRef="#br0" timeOffset="8505.94">22323 8029 37775 0,'-16'-3'1664'0,"6"2"368"0,3 1-1632 0,5-1-400 0,0 1 0 0,2 0 0 16,2 0 416-16,-2 0 0 0,0 0 0 0,1 0 0 16,1 0 64-16,4-3 16 0,2 2 0 0,3 0 0 15,1-1-48-15,4-2 0 0,6-1 0 0,2-2 0 16,6-2 288-16,3-1 48 0,4 0 16 0,4-4 0 15,2 3-96-15,3 0-32 0,1 0 0 0,-1-2 0 0,0 1-224 16,1 0-32-16,0-1-16 0,1-2 0 16,0 2-144-16,-1-1-48 0,1 2 0 0,-1-1 0 15,-1 1-208-15,-1-1 176 0,-1-1-176 0,-2-1 160 0,-2 1-160 16,-3 2 0-16,0-1 0 0,-4-1 0 16,-4 2-336-1,-3-2-112-15,-5 4 0 0,-4-4-16 0</inkml:trace>
  <inkml:trace contextRef="#ctx0" brushRef="#br0" timeOffset="17038.64">13863 1555 28559 0,'-1'0'2544'0,"1"0"-2032"16,1 2-512-16,0-2 0 0,0 2 0 0,-1-2 0 0,2 0 0 0,0 1 0 0,1 3 624 0,2-3 80 0,-2 4 0 0,2 0 16 0,0-1-304 0,-1 0-64 0,2 3-16 0,-1 1 0 0,1 1-336 0,0 2 144 0,1 3-144 0,-1 3 0 0,-1 0 928 0,0 6 80 0,-2 1 16 0,1 6 0 0,0 2-288 16,-2 3-48-16,1-1-16 0,-1-1 0 0,-1 0-224 0,2 2-32 15,-2 5-16-15,2 2 0 0,-2-3-80 16,1-1-32-16,-2 3 0 0,2 0 0 0,-2-2-160 0,-2 1-128 16,2-3 192-16,-1-7-192 0,-1-1 0 0,-1-3 0 15,1-5 0-15,-1-1 0 0,1-1 0 0,-3-2 0 16,1-1 0-16,-1 0 0 0,0-4 0 0,0 0 0 15,0-3 0-15,0-5 0 16,3 0-704-16,-1-4-112 0</inkml:trace>
  <inkml:trace contextRef="#ctx0" brushRef="#br0" timeOffset="17877.46">13888 1480 16575 0,'-8'-7'1472'0,"3"1"-1168"0,2 1-304 0,1 2 0 16,2 1 1984-16,2 1 352 0,-1 1 64 0,0-4 16 15,2 2-832-15,0-3-176 0,2-1-16 0,0 0-16 0,1 1-48 0,1-2-16 16,0 4 0-16,0 2 0 15,2-3-640-15,0 1-128 0,2 3-32 0,0 0 0 16,1 0-304-16,3 2-64 0,2 0-16 0,2 2 0 16,2 1 224-16,1 0 32 0,4 1 16 0,0 0 0 15,3-1-224-15,0 0-48 0,2 1-128 0,-2-3 192 0,-2 0-192 16,0 2 0-16,-1 1 0 0,-1-1 0 0,-4 2 432 16,0-1-16-16,-1 5 0 0,-3-2 0 15,0 2-272-15,-2 0-144 0,-3 2 160 0,0 0-160 16,-1-1 0-16,-4 3 0 0,-1-3 0 0,-1 4 0 0,0-1 0 15,-2 1 0-15,-3-1 0 0,-2 0 0 0,0 1 0 0,-2-1 0 16,-2 0 0-16,-3 0 0 0,0 1 0 16,-4-3 0-16,0 2 0 0,-2-3 0 0,0 0 0 0,0-3 0 15,0 3 0-15,-1-5 0 0,1-1 0 0,0 0 0 16,1 1 0-16,-1-2 0 0,-1-1 0 0,0 1 0 16,0 0 0-16,-2-1 0 0,2 1 0 0,0 0 0 15,1-1 0-15,0 2 0 0,2-4 0 0,-2 3 0 0,0-1 0 16,0 1 0-16,2-1 0 0,-2 1 0 0,-1 0 0 15,0-1 0-15,1 1 0 0,0-2 0 16,1 1 0-16,1-2 0 0,0 1 0 16,4-2 0-16,0 0 0 0,2-1 0 0,0 2 0 0,2 0 0 0,2-2 0 15,1 0 0-15,1 0 0 0,1 0 0 0,0 0 0 16,1 0 0-16,2 0 0 0,-1 0 0 0,1 0 0 0,-3 0 0 16,0 0 0-16,0 0 0 0,0 0 0 0,18 5 0 15,-15-4 0-15,-1 4 0 0,2-3 0 0,-3 2 0 16,1 1 0-16,-1 1 0 0,-1 0 0 0,1 1 0 15,-1-1 0-15,0 2 128 0,2-1-128 0,0 0 0 0,1-1 272 16,1 3 16-16,2-3 0 0,2 1 0 0,2 1-64 16,0-1-16-16,1 1 0 0,1-1 0 0,2 2-208 15,0-1 0-15,3 2 0 0,-3 1 0 0,1 2 0 0,0 2 0 16,1 2 0-16,-1 0 0 0,-1 6 0 16,-1-1 0-16,1 1 0 0,-1 2 0 0,1 1 0 15,0-4 0-15,-1-2 0 0,1-3 0 0,-1-1 144 16,1-1-144-16,0-1 128 0,0-2-128 0,2 2 0 0,1-4 0 15,-1 0 0-15,0 0 0 0,2 1 0 0,0-3 0 16,-1 1 160-16,-1-2-160 0,0 2 320 0,-2-3-64 16,-2-1 0-16,-2 1 0 0,-1 1-256 0,-2-1 0 15,-1 0 0-15,-2 0 0 0,0-1 0 0,-3 1 0 16,-1 0 0-16,-1-1 0 0,-2 2 0 0,1-3 0 0,-2 1 0 16,-1 0-144-1,1-1-656-15,-1 0-128 0,-1-1-32 0,1-3-17600 16</inkml:trace>
  <inkml:trace contextRef="#ctx0" brushRef="#br0" timeOffset="18804.58">14597 1027 23039 0,'-2'-14'1024'0,"-2"6"192"0,1 2-960 16,0 3-256-16,1 1 0 0,-1 2 0 0,1 0 704 0,-3 0 80 0,-4-2 32 0,-3 2 0 0,-4 2-384 0,-3 0-80 0,1-1-16 0,-1 3 0 0,-1-1 320 16,-1 0 64-16,0 2 16 0,-1-2 0 0,1 0-352 0,-3 0-80 0,2 2-16 0,-1-2 0 0,-1 1 432 0,-1 0 96 15,1 1 16-15,-2 0 0 0,1 1-64 0,0 0 0 16,2 0 0-16,-2 1 0 0,0 1-320 15,-3 0-64-15,-2 1 0 0,-1 4-16 0,2-1-48 16,-2 4-16-16,-3 0 0 0,1-1 0 0,1 5-48 0,-2-3 0 16,2 3 0-16,3 0 0 0,-1 0-112 0,4 1-16 15,0 0-128-15,2 0 192 0,5-1-192 0,-1-1 0 0,1 1 0 16,1-1 0-16,2-1 144 0,-2 3-16 0,0 3 0 0,-1 2 0 16,2-4-128-16,-2 6 160 0,0 1-160 0,-1 3 160 15,1 1-160-15,2 1 128 0,1-1-128 0,4 3 128 16,0 1 0-16,1-1-128 15,4-1 192-15,-1 2-64 0,2 0-128 0,1 0 0 16,2-3 0-16,0 5 0 0,2-2 0 0,0 2 0 16,2 2 0-16,1 1 0 0,1-1 144 0,1 0-144 0,-1 0 160 0,2-3-160 0,1-5 0 0,1 1 128 15,0 1-128-15,3 3 0 0,2 3 0 0,3-1 0 16,4 2 0-16,2-2 0 0,1-2 0 16,3 1 0-16,1-3 0 0,0-4 0 0,1-1 0 0,0-4 0 15,0-4 0-15,2 1 0 0,0-4 0 0,2-3 128 16,1-5-128-16,2-1 0 0,-2-1 0 15,4-3 176-15,5-3-176 0,3 0 160 0,3-1-160 0,3-1 128 16,0 1-128-16,2-2 128 0,-1 0-128 0,-2-2 0 16,1 0 0-16,-3-4 0 0,0 0 0 0,-1-1 0 15,1-1 128-15,-2-3-128 0,2 1 0 0,-2-3 192 16,-2 0-192-16,-1-2 192 0,-4-3-64 0,-2 1-128 16,-1-4 192-16,-4-1-64 0,0-3 64 0,-3 0 0 15,-2-1 0-15,0-3 0 0,0-3 0 0,-1-1 16 0,1-8 0 16,-3 1 0-16,2-7-80 0,-3 0 0 0,-1-5-128 15,-2 1 192-15,-3-5-192 0,-2 1 0 0,-3-3 0 16,-5 8 0-16,-1 4 0 0,-4-3 0 0,-2-7 0 16,-4 2 0-16,-3 3 128 0,-4-1 0 15,-2 0-128-15,-3 4 192 0,0 0-16 0,-2 6-16 16,-2 1 0-16,-2-1 0 0,-3 0-160 0,-3-1 0 0,0 2 0 0,-1 1 0 16,-1 2 0-16,0 0 0 0,-2 2-160 0,-1-1 160 15,2 3 0-15,1-1 0 0,2 5-128 0,0 1 128 16,3 5 0-16,0 4 0 0,2 3 0 0,0 4 0 15,-1 1-576 1,-1 6 0-16,-1 4-16 0,-2 2 0 0,-2 5-192 16,0 4-48-16,-1 7 0 0,-2 2-17856 0</inkml:trace>
  <inkml:trace contextRef="#ctx0" brushRef="#br0" timeOffset="20011.68">14584 3149 6447 0,'-4'-4'576'0,"2"2"-576"0,0-2 0 0,2 3 0 0,0 1 864 0,0-4 64 0,-1 2 16 0,-1-4 0 16,-1-4-16-16,1 0 0 0,-1-1 0 0,1 2 0 0,1-1 976 0,-1 1 192 0,2 1 32 0,-1-2 16 0,1 2-240 0,0 0-48 0,-1 2-16 0,1 1 0 0,0 1-592 0,0-1-112 0,1 2-32 0,0 2 0 0,1 1-208 0,-1 4-32 15,1-3-16-15,1 4 0 0,-1 3-528 0,1 0-128 16,2 0 0-16,0 3-16 16,2 2 80-16,2 3 0 0,3 1 16 0,2 0 0 0,2-1 208 15,4 1 32-15,-1 1 16 16,4-1 0-16,-1 1 64 0,1 0 16 0,1 0 0 0,-1 3 0 15,3 0-288-15,-2 0-64 0,-1 2-16 0,1-5 0 16,-1 4-32-16,1-3 0 0,1 2 0 0,0 1 0 0,3 0-208 0,0 0 0 16,1 0-144-16,0 0 144 0,-3-1 0 15,1 1 192 32,1 1-16-16,-2-1 0-15,1 1 64-16,-1 1 16 0,1 3 0 0,-2-3 0 16,-2 0 0-16,1 2 16 0,-3-2 0 15,-2 3 0-15,1-4-272 0,-1 1 0 0,-2-2 128 0,0 5-128 0,1-3 128 16,-1-2-128-16,-1-2 144 0,1 1-144 16,1 1 0-16,-1-3 0 0,-2-1 0 0,1-2 0 15,0 4 192-15,3-5-64 0,-2 1-128 0,1-1 192 16,-3-4 144-16,3 1 32 0,-1 0 0 0,1 0 0 15,1 2-176-15,-2-1-16 16,2-1-16-16,-2 1 0 0,1-1-160 16,-2-1 0-16,-2 0 0 0,0-1 0 15,0 1 0-15,-3-1 0 0,1-1 0 0,-2 0 128 0,-1-1-128 16,-1-1 0-16,1-3 0 0,-2 1 0 0,2 0 0 0,-2-2 0 16,2-1 0-16,-1 0 0 15,0-2 0-15,2 0 0 0,-1 0 0 0,-1-2-176 16,1 0 384-16,-2-2 80 0,2 0 16 0,-1-2 0 0,-1 0-48 15,-1-3 0-15,0 1 0 0,-1-3 0 0,0-1 48 0,-2 0 0 0,-1-1 0 0,-1-2 0 16,1-3 16-16,-2-1 0 0,-2-4 0 0,1 1 0 16,0-4-320-16,-3-2 0 0,2-1 0 0,-2 1 0 0,0 2 0 0,2 1 0 15,-2 3 0-15,2 3 0 0,0-1 0 0,1 4 0 0,0 2 0 16,0-3 0-16,0 5 0 0,-1-1 0 0,2 4 0 16,-1-1 0-16,1 4 0 0,0 1 0 0,0 2 0 0,0 0 0 15,0 1 0-15,0 0 0 0,1 2-160 0,1 0 160 0,0 0-512 0,-1 0 32 16,2 2 0-16,-2-2 0 0,-1 0 32 0,0 0 16 0,0 0 0 15,0 0 0-15,9 19 224 0,-8-14 32 0,1 0 16 0,0 1 0 16,0-1 160-16,0 1 0 0,1 2 0 0,-1 0 0 0,2-2 0 0,0 3 0 16,0 0 0-16,1-1 0 0,1 4-224 0,-1-1 32 0,1 0 16 0,-1-1 0 15,2 1-80-15,-2 0-32 0,0 0 0 0,-1 0 0 16,-1 0 160-16,0 0 128 0,-2 1-192 0,-1-1 192 0,-1 2 0 0,-2 2 0 16,0-2 0-16,-2 3 0 0,-1-4 0 0,-2 2 0 0,1 0 0 0,-2-2 0 0,2 0 0 15,-2-1 0-15,2 0 0 0,-1-1 0 0,2-1 0 0,0-1 0 0,1 1 128 0,-1 0-128 0,1 2 0 16,0-4 128-16,-1 4-128 0,1 2 0 0,-1-2 240 0,-1 1-48 0,0 2-16 15,0-2 0-15,0 1-16 0,1-2 0 0,0 1 0 0,-1 0 0 0,-2 3 32 16,-1 1 16-16,1-3 0 0,-1 0 0 0,1 2 0 0,-3-2 0 16,1 1 0-16,0-3 0 0,0 1 144 0,0-4 32 0,0 1 0 15,0-2 0-15,-2 1 64 0,2 0 32 0,-1-3 0 16,-2 2 0-16,2-3-256 0,1 0-48 0,0-1-16 0,-1 2 0 16,0-4-160-16,-2 0 0 0,0 0-192 15,-2-1 192-15,-2-1-352 0,2-1 48 0,3-2 16 16,0-1-14704-16,1 2-2944 0</inkml:trace>
  <inkml:trace contextRef="#ctx0" brushRef="#br0" timeOffset="21180.01">16759 4525 17503 0,'0'-1'1552'15,"0"-1"-1232"-15,1 0-320 0,0 1 0 0,1 0 192 0,-2 1-32 0,1-5 0 0,1 0 0 0,0-1-160 16,0 0 0-16,-1-1 0 0,1 3 0 0,-2-1 0 0,1 3 0 0,-1-1 0 0,0 1 0 0,0 2 0 0,0 0 288 16,0 2-32-16,0-1 0 0,1 1 1152 0,0-2 208 0,-1 2 48 0,2 1 16 0,-2-3 528 0,0 0 96 0,0 0 32 0,0 0 0 0,0 0-624 0,0 0-128 15,0 0-32-15,0 0 0 0,0 0-720 0,0 0-160 0,0 0-32 0,0 0 0 0,0 0-320 0,0 0-64 0,21-7 0 0,-18 6-16 0,-2 1-240 0,2 1 0 0,-2 1 0 0,-1 3 0 0,0 1 0 0,-1 1 0 0,0 5 0 0,-4 4 0 0,0 4 0 0,-1 6 0 0,-2 1 0 0,0 5 0 0,-1 5 0 0,-1 8 0 0,0-3 144 16,-1 1-144-16,2-3 336 0,-1 1-16 0,-1-4 0 0,1 2 0 0,2 1-64 0,-1-2 0 0,2-2-16 0,1 1 0 0,-1 5-240 0,1 0 128 0,1 1-128 0,0 1 0 16,0 0 0-16,3-4 0 0,-2-4 0 0,0 0 0 15,2-4 0-15,-2 0 0 0,-1-1 0 0,0 1 0 16,0-6 0-16,0 2 0 0,-1-2 0 15,0-1 0-15,1-4 0 0,-1-2 0 16,2-5 0-16,2-2 0 0,-1-6-592 16,1-4-64-16,-1-2-16 0,1-2-18320 0</inkml:trace>
  <inkml:trace contextRef="#ctx0" brushRef="#br0" timeOffset="21592.36">16353 4536 5519 0,'-3'-7'496'0,"-2"2"-496"0,1 0 0 0,2 4 0 0,0-2 6896 0,2 3 1280 16,0 0 256-16,0-1 48 0,0 0-6016 0,3 1-1200 0,0-4-240 16,5 3-64-16,2 0-672 0,3-2-144 0,6 2-16 0,3-1-128 15,3-1 448-15,5 1-32 16,5-3 0-16,5 0 0 0,3 0-32 0,4-3-16 16,3 2 0-16,-2-2 0 0,-1 0-144 0,0 1-32 0,0 2 0 0,-3-1 0 15,-3 3 0-15,-1 2 0 0,-2 0 0 0,-2 2 0 16,-3 3-192-16,-2-2 0 0,-2 2-192 0,-2 1 192 15,-3-2 0-15,-1 1-128 0,0 2 128 0,1-1 0 16,-2 0 0-16,-3 0 0 0,-2-4-128 16,-3 2 128-16,-2-1-400 15,-1-2-32-15,-3 2 0 0,-2-4 0 0,-2 2-528 16,-3 0-128 0</inkml:trace>
  <inkml:trace contextRef="#ctx0" brushRef="#br0" timeOffset="22869.86">16979 4233 27647 0,'-7'-3'1216'0,"0"-1"256"0,3 2-1168 0,0 0-304 0,1 0 0 0,2 2 0 0,-1 0 192 0,-2-1 0 0,-3-1-16 0,-3-1 0 0,-2 0-176 0,0 0 0 0,-1 0 0 0,-1-1 0 0,-1 1 512 0,0-1 160 0,0 4 32 0,1-4 16 0,-1 3 160 0,0 1 16 0,0 0 16 0,1 2 0 0,1 1-64 0,-2 1-16 16,-1-1 0-16,0 2 0 0,0 0 16 0,-2 1 0 0,4-1 0 0,-4 2 0 0,1-3-480 0,0 4-112 0,-1-2 0 0,0 0-16 15,-1 3-240-15,0-3 0 0,0 0 0 0,-1 0 0 0,0 1 0 16,1-1 128-16,-2 3-128 0,0-3 0 0,0 2 176 16,0 1-16-16,-1 0 0 0,3-1 0 0,0 3-16 0,-1 1 0 15,3-1 0-15,-1 0 0 0,0 1-144 0,1-1 0 16,0 0 0-16,1-2 128 0,1 1-128 0,-1 0 0 15,1 1 0-15,0-2 0 0,0 4 0 16,0-3 0-16,2 4 0 0,-1-3 0 0,-1 4 192 0,0 0-32 16,-1 2-16-16,0 1 0 0,1 0-144 0,1 2 0 0,-3 2 144 15,1 1-144-15,0 0 0 0,0 3 0 16,1 1 0-16,2-1 0 0,-1 0 0 0,2-3 128 16,1 2-128-16,-2-3 0 0,1 2 128 0,1 2-128 0,-2 0 128 15,1 1-128-15,1-1 0 0,-1 1 0 0,-1 3 0 16,1-2 0-16,3-2 0 0,-1-1 0 0,3 1 0 0,-1-3 128 15,2 1-128-15,1-1 192 0,0 1-64 16,3-2 0-16,-1 4 0 0,3-4 16 16,0 0 0-16,0-2 0 0,2 1-144 0,-1-1 192 0,1 1-192 0,1 1 192 15,-1 1-192-15,1-1 0 0,1 1 0 0,-2 0 128 16,2 0-128-16,-1 1 0 0,2 2 0 16,0-2 0-16,2 4 0 0,0 0 0 0,3-3 0 15,0-2 0-15,3 2 144 0,1-4 0 0,3-1 0 0,3-2 0 16,1-2 160-16,0 0 16 0,4-1 16 0,0 1 0 0,0 0-80 15,4 1 0-15,-1 0-16 0,2 0 0 16,0 2-240-16,-1 0 0 0,0 0 0 0,-1-3 0 0,2 0 0 16,-2-1 0-16,-5-4 0 0,0-1 0 0,4 1 0 15,3-1 0-15,1 1 0 0,1-3 0 0,3 1 352 16,1-1 32-16,-1 2 0 0,4-4 0 0,0 0-384 16,1 0 0-16,-1-1 0 0,-1 0-128 0,-1-1 256 0,-1 0 48 15,-1-1 16-15,0-3 0 0,-2 2-192 0,-4-2 0 16,-2 0 0-16,0-2 0 0,4-1 128 15,0-2 0-15,1 0 0 0,0-1 0 16,-2-2 96-16,-1 2 16 16,1-4 0-16,-1 3 0 0,1-2-112 0,-3 0 0 15,0-2-128-15,-2 1 192 0,-4 3-192 16,3-4 0-16,5-5 128 0,3-3-128 0,-2 3 0 0,1-4 0 16,0 1 0-16,1-3 0 0,0 3 0 0,-1-4 0 0,-3 1 0 15,1 1 0-15,-3 1 0 0,-3-2 0 0,-2-3 0 0,-1-1 0 0,-2 0 0 16,0 0 0-16,-1 1 0 0,-1-3 0 0,0 0 224 15,0-4-48-15,0-5-16 0,0 1 0 0,-2-1-160 0,0-3 0 16,-1-1 0-16,0-1 0 0,-1 0 0 0,-1-1 0 0,-1 1 0 16,-1 1 0-16,1-1 0 0,-3-3 0 0,0 5 0 15,0-6 0-15,-1 3 0 0,-3 1 0 0,1 2 0 16,-4 4 0-16,-1 2 0 16,-2 3 0-16,-3-2 0 0,0 5 0 15,-1 3 0-15,-2-3 0 0,0 1 0 0,-2-2 0 16,1 2 0-16,0-1 0 0,-1-3 0 0,-1 2 0 15,0 1 0-15,-1-1 0 0,1 5 0 16,-2-1 0-16,2 1 0 0,-2 2 0 0,2 1 0 16,-2 1 0-16,1 3 0 0,-2 1-224 0,1 1 48 0,-2 1 16 0,0 3 16 0,-1 0 0 0,-1 1 0 15,1 3 0-15,-1 1 144 0,-2 0 0 0,-1-1-144 0,0 0 144 0,2 3-128 0,1-2 128 16,-1 1-160-16,-1-1 160 0,1 1 0 16,-2 0 0-16,0-1 0 0,-2 1 0 0,4-3 0 0,-1 4 0 15,-3-5 0-15,1 1 0 0,2 2 0 0,1 0-144 16,-2-3 144-16,1 1 0 0,1 2 0 15,0-2 0-15,-4 2 0 0,1 0 0 16,1 1 0-16,-1 1 0 0,-2-1 0 0,-1 1 0 0,2 2 0 0,-1 2 0 16,2-2 0-16,0 0 0 0,0 2-192 0,-1 0-48 15,1 2-16-15,2 0 0 0,2-2-96 0,-1 1-32 16,3 0 0-16,0 1 0 16,3 0-176-16,-2-1-32 0,1 3-16 0,-1-3 0 15,2 4-496-15,-2-2-112 0</inkml:trace>
  <inkml:trace contextRef="#ctx0" brushRef="#br0" timeOffset="24213.69">18744 1285 5519 0,'5'-2'496'0,"-3"0"-496"0,1 0 0 0,-1 0 0 0,-1 2 4640 0,0 2 832 0,1-2 160 0,0 2 48 0,2 0-3728 0,1 2-736 16,-1 1-160-16,-2 2-32 0,-1 2-432 0,-2 3-80 0,-1-1-32 0,-1 5 0 0,-1-2-32 0,2 2-16 0,-2 4 0 0,2 0 0 0,-1 3 400 0,1 1 96 0,1-1 16 0,-1 3 0 0,1 0 32 0,1 5 16 0,-1 0 0 15,0 3 0-15,-1 2-544 0,0 0-128 16,1 2 0-16,-3-3-16 0,0 1-304 0,1-4 0 0,-2-1 0 0,-3-4 0 0,2 0 0 0,-1-3 0 0,-1-1 0 0,1 1 0 16,-1-2 0-16,1-1 0 0,1-1 0 0,1-3 0 0,1-1 0 0,0-1 0 0,4-2 0 0,0-4 0 0,4-2-336 0,0-5-128 0,3 1-32 0,1-8-17232 0</inkml:trace>
  <inkml:trace contextRef="#ctx0" brushRef="#br0" timeOffset="24300.2">18647 1780 36863 0,'-13'0'1632'0,"1"0"336"0,3 1-1584 0,2 1-384 0,5 0 0 0,2-2 0 0,-1 1 304 0,-2 1-32 0,1 1 0 0,-2 0 0 0,2 0-272 0,2 2 160 0,1-3-160 0,4-1 128 0,2 0 48 0,3 2 0 15,2-3 0-15,1 0 0 0,2 2-176 0,1 0 0 0,2 0 0 0,1 0 0 0,-1 1 256 0,0-2 0 0,-1 3 16 0,2-4 0 0,0 1 112 0,2-1 0 0,2 1 16 0,-1-2 0 0,0 0-208 0,2-2-32 0,-1 1-16 0,1-1 0 0,-2 1-144 16,-2-2 0-16,-1 3 144 0,-1 0-144 0,-1-2 0 0,-2 2 0 15,-3 0 0-15,-1-1 0 0,-2 2 0 0,0 0 0 16,-2-2-128-16,-1-1 128 16,0 2-1168-16,2-4-160 0</inkml:trace>
  <inkml:trace contextRef="#ctx0" brushRef="#br0" timeOffset="24835.92">19226 1268 11967 0,'-6'-2'1072'0,"2"0"-864"0,0 2-208 0,2 2 0 16,1 0 2800-16,-1-1 512 0,1 4 96 0,-1 0 32 15,-1 4-1200-15,-2 6-256 31,-1 2-32-15,1 2-16 0,-1 2 96-1,1 1 16-15,0 3 0 0,1 1 0 0,1-2-1136 16,0 5-208-16,3 0-64 0,0 2 0 0,1 2-256 0,2-1-64 16,-1 2-16-1,2 1 0 1,1 0-160-16,-1 2-16 0,-1-3-128 15,1 5 192-15,-3-7-192 0,1 0 0 125,-2 0 0-125,-2-7 0 0,1-2 0 0,-1 3 0 0,-2 3 0 0,-1 3 0 0,-1 4 0 16,0-5 0-16,-1 1 0 0,4-4 0 0,-1 1 0 0,3-7 0 0,1-2 0 0,1-4 0 0,4-1 0 0,0-7 0 0,2 1 0 0,3-7 0 0,-1-2-464 0,1-2-96 0</inkml:trace>
  <inkml:trace contextRef="#ctx0" brushRef="#br0" timeOffset="25489.6">19471 791 26719 0,'-6'-18'1184'0,"1"9"240"0,1 2-1136 0,1 1-288 0,1 3 0 0,1 1 0 16,-2 2 144-16,0-1-16 0,-4-4-128 0,-4 0 192 15,-1 1-192-15,-3 2 0 0,-1 0 0 0,-3 2 0 16,0 2 416-16,-2 0 32 0,-2 2 16 0,0 2 0 0,-2 1-256 0,-2 2-48 16,0-1-16-16,-3 3 0 0,2-1-144 0,-3 2 0 15,1 1 0-15,-1-1 0 0,1 2 336 0,1-3 96 16,-3 2 16-16,-1 2 0 16,1 0 448-16,-2 2 80 0,-2 3 32 0,-1-1 0 15,0 2-256-15,-1 1-48 16,0 0-16-16,2-2 0 0,5 1-80 0,0 2-16 0,-3 2 0 15,-1 1 0-15,3 1-160 0,1 3-48 0,1 0 0 0,3 2 0 16,4 1-256-16,2-2-128 0,3 1 0 16,4-3 128-16,1 0-128 0,2 0 0 15,1-2 0-15,0 3 0 0,2 2 0 0,-1 3 0 0,2-2 0 16,0 2 0-16,2 0 0 0,2 1 0 0,-1 1 0 0,4 2 0 16,1-1 0-16,2-2 0 0,2-6 128 0,2-1-128 0,2 1 0 0,3 1 160 15,3 0-160-15,1 1 160 0,1-1-16 0,2 0 0 16,2 2 0-16,4 2 0 0,2 1 0 0,3-2 0 0,-1 1 0 15,3-4 0-15,1-3 48 0,-1 1 0 0,1-6 0 16,-1-3 0-16,2 0-192 0,-2-3 0 0,-3-1 0 0,1-3 128 16,1-1 80-16,-1 0 16 0,1-1 0 0,-3-2 0 15,-1-2 32-15,3 0 0 0,1-1 0 0,1-1 0 16,1-2-256-16,2-1 0 0,1-4 0 16,0 0-160-16,-2-2 160 0,0-3 0 15,-1-1 128-15,1-1-128 0,-4-3 272 0,0 0-16 0,0 0 0 16,-1-3 0-16,4 0-96 0,-1-2-32 15,1-4 0-15,-1 0 0 0,3 1 0 0,-2-7 0 0,2-2 0 16,-2 0 0-16,1-5 16 0,-3 1 0 0,-2-2 0 16,2 1 0-16,-1-7-144 0,0 1 192 0,-3 2-192 15,-1-3 192-15,0-4-192 0,-2 1 0 16,-3-1 0-16,-2 2 0 0,-4-1 0 0,-5 0 0 0,-2 2 0 16,-3-3 0-16,-2-1 192 0,-4-5-64 0,-3 2 0 0,-2-2 0 15,-3 0-128-15,-3 1 0 0,-3 1 0 0,-1 5 0 0,0 3 0 16,-4-2 0-16,-2-2 0 0,-3 4 0 0,-1 3 0 0,-1 3 0 15,-3 5 0-15,-3 2 0 16,1 5 0-16,-4 4-192 0,-1 3 64 0,-2 1 128 16,2 7-448-16,-2-1 16 15,-1 4 16-15,2 1 0 16,-1 4-48-16,2 0-16 0,1 0 0 0,2 2 0 0,3-2-128 16,1-2-32-16,4 2 0 0,1-3-12064 0,3-1-2416 15</inkml:trace>
  <inkml:trace contextRef="#ctx0" brushRef="#br0" timeOffset="27504.31">18824 2501 24879 0,'-1'-5'2208'0,"0"1"-1760"0,1 3-448 0,0 0 0 0,1 1 624 16,-1 0 32-16,-1-4 16 0,1-1 0 0,0 0-416 0,-2-1-64 0,1 0-32 0,-1 1 0 0,0 3 464 0,1-2 80 0,0 1 32 0,1 3 0 15,-1-2-240-15,1-1-48 0,0 2-16 0,0 1 0 0,0 0 80 0,0 0 32 0,0 0 0 0,0 0 0 0,0 0-160 0,0 0-16 0,0 0-16 16,0 0 0-16,-11 21 576 0,4-12 112 0,1 1 32 0,-4 2 0 0,-1 4-512 0,-1 3-112 0,-3 2 0 0,-1 0-16 0,-3 3-240 16,0 5-32-16,-5 3-16 0,1 4 0 0,-3 1-144 0,0 1 0 0,2 2 144 0,-1-2-144 0,4-3 0 0,-1 2 144 0,0 3-144 0,1-2 0 15,1 1 272-15,-1 1-48 0,1 2-16 0,-1-2 0 0,1-1-32 0,-1 0-16 0,-1 0 0 0,0-4 0 0,2-3-160 0,-1-2 128 0,0-2-128 0,-1-1 128 0,1-1 128 0,1-1 32 0,1-4 0 16,1 0 0-16,2-2-160 0,1-2-128 0,1-1 144 0,1 1-144 0,-1 3 304 0,-1-3-48 0,2 1 0 0,0-2 0 0,1 1-256 0,1 0 0 0,0 1 0 0,0-1 0 0,1-1 0 0,-1-2 0 0,1 0 0 0,1 0 0 0,0-2 0 0,1 0 0 0,2-4 0 0,-1 1 0 15,1 0 0-15,0-3 0 0,1 0 0 0,0-1 0 0,1 0 0 0,-1-3 0 0,2 2 0 0,-2-2 0 0,0 2 320 0,0 1-64 0,-1-2 0 0,1 2 0 0,0-1-256 0,-1 1 0 0,2-2 128 0,-1-1-128 0,3 1 0 0,-1 1 0 0,1-4 0 16,0 2 0-16,0 1 160 0,1-2-32 0,-2 0 0 0,2 0 0 0,-2 2-128 0,0-2 0 0,0 4 0 0,0-4 128 0,-1 3-128 0,-1 0 0 0,1-2 0 0,0 3 0 0,2-4 0 0,-2 4 0 0,3-5 0 0,-1 3 0 0,0-2 0 0,1 1 0 0,0-2 0 0,0 5 0 0,-1-5 0 0,1 1 0 0,0 2 0 0,0-1 0 16,-1-2 0-16,0 3 0 0,1-1 0 0,0 0 0 0,-1-1 0 0,1 3 0 0,0-4 0 0,0 1 0 0,-1 1 0 0,0 1 0 0,1-1 0 0,-2 1 0 0,-1 0 0 0,1 0 0 0,-2 2 0 0,0 1 0 0,-1-2 0 0,1-1 0 0,-1 2 0 15,2 0 0-15,-1-3 0 0,2 1 0 0,1-1 0 0,-1 0 0 0,1 0 0 0,1-2 0 0,1 0 0 0,-2 0 0 0,2 0 256 0,0 0-16 0,0 0-16 0,-1 0 0 0,1-2-16 16,0 2 0-16,0 0 0 0,0 0 0 0,0 0 0 0,0 0 0 0,0-24 0 0,0 17 0 0,-1-2-32 0,0-2-16 0,1 1 0 0,-3-4 0 0,1 1-32 0,-2-3-128 0,-1 3 192 0,1-6-64 16,0 2-128-16,-1-2 0 0,0 2 0 0,1-1 0 0,-1 1 0 0,1 0 0 0,2 1 128 0,-2 2-128 0,2 1 0 0,-1 1 0 0,1 1 0 0,-1 3 0 0,1-2 0 0,-1 2 0 15,1 0 0-15,-1 1 0 0,1 0 0 0,-2 1 0 0,2 1 0 0,-1-1 0 0,1 1 0 0,-1-1 0 0,2 1 0 0,-3 1 0 0,2 0 0 16,-1 2 0-16,0 2 0 0,-1 2 0 0,0 0-128 0,-1 2 128 15,0 4 0-15,0 3 0 0,2 1 0 16,-2 4 0-16,0 7 0 0,1 1 0 16,0 5-128-16,3-1 128 0,0 3 0 0,1-5 0 15,2 0 0-15,1-1 0 16,1-3 0-16,-1 0 0 0,2-1 0 0,0-1 0 0,1 0 0 16,-2-3 0-16,1 1 0 0,0-5 0 0,-1 2 0 0,-1 1 0 0,0-1 0 15,-2 1 0-15,0 0 0 0,1 0 0 0,-2-3 0 0,1-1 0 16,0-1 0-16,1-1 0 0,2-3 0 0,0 2 0 15,2-5 0-15,1-2 128 0,2 1 208 0,2-3 48 16,0-2 0-16,3-1 0 0,0-3 64 16,2-1 0-16,0 0 16 0,1-4 0 0,0 1-272 0,1-1-48 0,1 2-16 15,-1-2 0-15,0 1-128 0,1-1 0 16,2-1 0-16,2-1 0 0,2-2 0 0,2 1 0 0,1-1 0 16,0-1-176-1,0 1-448-15,3 0-80 0,3-2-32 0,2-1 0 16,1-3-640-16,0-2-128 0,1-3-32 0,4-10-19600 0</inkml:trace>
  <inkml:trace contextRef="#ctx0" brushRef="#br0" timeOffset="45623.86">12204 13807 27647 0,'0'0'2448'0,"0"0"-1952"0,0 0-496 15,0 0 0-15,0 1 1408 0,0 1 192 0,0 0 48 0,0 1 0 0,0 3-960 0,-2 2-192 0,1 5-48 0,-3 3 0 0,1 1 544 0,-4 2 96 0,3 3 32 0,-4 5 0 0,2-1-624 0,0 5-128 0,-2 1-32 0,2 5 0 0,0 5-144 0,2 3-16 0,3 1-16 0,2-1 0 0,2 1 80 0,0-1 16 0,2-2 0 16,2-1 0-16,0 1 0 0,-1-3 16 0,2-3 0 16,-3 0 0-16,1 3-272 0,-1-3 160 0,-2 0-160 0,0-1 128 15,-1-2-128-15,0-3 0 0,-2-2 0 16,0-6 0-16,0-3-208 0,-2-3 16 0,1-2 16 0,0-4 0 31,0-3-640-31,-2-5-128 0,2-1-16 0,1-4-16912 0</inkml:trace>
  <inkml:trace contextRef="#ctx0" brushRef="#br0" timeOffset="46334.62">11996 13792 24879 0,'5'-2'2208'0,"-3"-3"-1760"0,2 4-448 0,-2-3 0 16,2 3 2000-16,-1-2 320 0,2 1 64 0,3-2 16 0,5-1-1552 0,5-3-304 0,3-2-64 0,-1 2-16 0,0 2-288 0,-2 1-176 0,-2 3 192 0,2 0-192 0,-2 2 0 0,1 0 0 0,0 2 0 15,2 0 0-15,1-2 0 0,1 0 0 0,-2 1 144 0,2-1-144 0,0 2 400 0,-1 0-16 0,1 1 0 0,0 1 0 0,-1 1-256 0,-1 2-128 0,-1 0 128 0,0-1-128 16,-2 2 384-16,-2 0-16 0,1 1 0 0,-1-2 0 0,-1 3 128 0,-1-2 16 0,-1 2 16 0,0 1 0 0,-1-3-336 0,-2 2-64 0,1 0 0 15,-2 1-128-15,1 2 144 0,-2-1-144 0,-1 3 0 0,1-2 144 0,-1 0-144 0,-1 0 0 0,0 0 0 0,-2-1 128 0,2 3-128 0,-2-5 0 16,-1 1 0-16,1 0 0 0,-4 3 192 0,0-2-64 16,0 2 0-16,-3-1 0 0,0 1 96 0,-3 1 16 15,1-3 0-15,-3-1 0 0,0 2 48 16,-2-2 16-16,1-1 0 0,-6 2 0 16,3-1-32-16,-4-2 0 0,1-1 0 0,-2 1 0 0,1-2-80 15,-1 0 0-15,1-2-16 0,-2-3 0 0,0 2-48 0,-1-3 0 0,3-1 0 16,-1 0 0-16,3-1-128 0,1 1 0 0,3 0 0 15,-1 0 0-15,4-3 0 0,1 2-192 0,1 0 32 16,1 1 16 0,2-1-400-16,0-2-80 0,3 3-16 0,0 0 0 15,2 3-576-15,-1-3-128 0,2 1-32 16,2-2-16320-16</inkml:trace>
  <inkml:trace contextRef="#ctx0" brushRef="#br0" timeOffset="46915.98">13138 13643 12895 0,'2'-6'1152'0,"-2"2"-928"0,-2 1-224 0,2 0 0 0,-1 1 4352 0,1 2 832 0,0-2 176 0,-1-1 16 0,0-1-3648 0,-2-1-720 0,2 0-160 0,-2 2-16 0,2 2-704 0,-2 1-128 0,-1 1 0 0,0 0 0 0,-2 6 304 16,-2 1 96-16,1 1 32 0,-4 2 0 0,0 4 528 0,-2 3 96 0,0 3 32 0,-2 3 0 0,-1 3-464 0,0-2-96 0,0 2-16 15,0-2 0-15,-2 5-16 0,1 2-16 16,0 1 0-16,-1 3 0 0,2 3-336 0,0 5-144 0,3 3 128 0,0 2-128 0,5 2 128 16,2 1-128-16,2-1 128 0,0-1-128 15,3 1 272-15,2 1-16 0,2 2-16 0,0 6 0 16,5-3-240-16,0-1 144 0,1-2-144 0,2-5 128 16,1-3-128-16,2-7 160 0,0 0-160 0,-1-3 160 0,1-6-160 15,0 6 0-15,2-1 0 0,-2-2 0 0,2-4 0 0,1-4 0 16,-3-3 0-16,1-4 0 0,0-2-544 15,-1-4 16-15,1-5 0 0,-2-2 0 0,2-1-128 16,1-4-32-16,0 0 0 0,0-7-11920 0,2 1-2368 0</inkml:trace>
  <inkml:trace contextRef="#ctx0" brushRef="#br0" timeOffset="47275.23">13237 14153 19343 0,'-1'2'1728'0,"0"-1"-1392"0,-2 0-336 0,2 2 0 15,1-3 4624-15,0 0 864 0,1 1 160 0,1 0 48 16,1 5-4352-16,2 3-880 0,3 0-160 0,2 5-48 15,1 5-432-15,1 2-80 0,2 4-32 0,-2 3 0 16,2 3 288-16,-5 3 0 0,1-5 0 0,-2 5 144 16,-1 3 464-16,-2 5 96 0,-1-1 0 0,-3-1 16 15,-1-4 304-15,-1-2 48 0,0-1 16 16,1-5 0-16,0 1-576 0,-2-3-96 31,2-5-32-31,0-1 0 0,2-3-384 0,-2-5 0 0,1 1 0 0,-1-5 0 0,2 0-432 16,0-3-160-16,-1-3-48 0,0-2 0 0,-1-2-608 15,0-4-128-15,0-3-32 0,-1-5 0 0</inkml:trace>
  <inkml:trace contextRef="#ctx0" brushRef="#br0" timeOffset="47849.66">13225 14131 44223 0,'-5'-3'1968'0,"0"0"400"0,1-2-1904 0,2 1-464 0,1 2 0 0,2-3 0 0,0 0 128 0,0-5-128 16,2-5 0-16,2-5 144 15,5-3-528-15,2 1-128 0,2 3 0 0,2 2-16 16,0 5 16-16,0-2 0 0,-1 5 0 0,1 2 0 16,1 1 368-16,2 2 144 0,-6 0 0 0,3 3-144 0,4 1 144 0,2 1 176 0,1 3-48 15,-1-2 0-15,-1 3 176 0,-1 2 16 0,-2-1 16 0,1 2 0 16,-2 1-80-16,0 1-32 15,-1 0 0-15,1 1 0 0,0-1-224 0,0 3 0 0,-1-1 0 16,0-1 0-16,0 4 0 0,0-2 0 0,-1 4 0 0,-2 1 0 16,-1-1 0-16,9 18 0 0,-14-17 0 0,0 2 0 15,-5-5 176-15,-1 2-176 0,-2-1 160 16,-4-1 80-16,-1-3 16 0,-3 1 0 0,-2-1 0 0,0-2-64 0,-4 0-16 16,0-1 0-16,-1-1 0 0,-2 1-176 0,-2-2 192 15,0 1-192-15,-1-2 192 0,-1 0-192 0,1-1 0 16,4-1 0-16,-1-2 0 0,3 2 0 15,2-4 0-15,0 1 0 0,5-1 0 0,-1 0 0 0,2 0 0 16,1 0 0-16,1 0 0 0,0 4 144 0,1-3-144 16,1-1 160-16,1 1-160 0,1 3 0 0,1 0 128 15,0 3-128-15,1-1 0 0,1 2 0 0,1 2 0 16,1 1 0-16,-1 0 0 0,2 0 144 0,0 2-16 16,1-1 0-16,1 3 0 0,1-2 112 0,2 3 16 15,0 0 0-15,1-1 0 0,-1-1 48 0,2 1 16 0,2 0 0 16,0 1 0-16,2 1-16 0,0-1 0 15,0-2 0-15,0 2 0 0,0 0-304 0,1-3 0 16,-2 2 128-16,-1-1-128 0,-1 1 0 0,0-3 0 0,-1 0 0 0,-1 0 0 31,-1-1-448-31,-1-4 0 0,-2 2 0 0,-1-3 0 16,2 4-128-16,-3-3 0 0,0-1-16 0,0-1 0 16,0 0-256-16,-2-2-48 0,1 1-16 0,1-4-18352 0</inkml:trace>
  <inkml:trace contextRef="#ctx0" brushRef="#br0" timeOffset="48342.88">14217 14537 40543 0,'1'-1'1792'0,"-1"-1"384"0,0-1-1744 0,1 0-432 0,-1 3 0 0,0-4 0 0,0 1 128 0,-1-1-128 0,0-6 0 0,-3-2 128 0,-1 1-640 0,-2 0-144 0,-3 1-32 0,-3 3 0 0,-2 6 384 0,-2 1 80 15,1 1 16-15,0 6 0 0,-1 1 208 0,1 2 256 16,0 4-48-16,-1 1-16 0,4 1 384 0,0 0 64 16,2 1 0-16,1 0 16 0,4-1-112 0,0 2-32 15,4 3 0-15,-1-3 0 0,4 3-128 0,2-2-48 16,1 2 0-16,1-3 0 16,1 1-144-16,2-2-48 0,1-2 0 0,1 1 0 0,0-3-144 0,1-1 0 15,1-2 0-15,1-1 0 0,-2-3-144 0,0-1-16 16,0-2 0-16,1-1 0 0,0-1 160 0,-4-1 0 0,1 0 0 15,0-3-128-15,2-2 128 0,0-2 0 0,0-2 0 16,0-2 0-16,0 0 128 0,-1-3 0 0,0 0 0 16,-1-1 0-16,-2-4 0 0,-1 2 0 0,0-2 0 15,-1 2 0-15,-1 3 16 0,0 3 16 0,-1 1 0 0,0 4 0 16,-1 3-32-16,0 1 0 0,0 4 0 0,-1 0 0 16,1-1 224-16,0 4 32 0,-1 1 16 0,2 3 0 15,-1 2 112-15,1 0 0 0,-1 4 16 0,1 1 0 16,0-2-192-16,1 1-32 0,1-2-16 0,1 2 0 15,0-1-80-15,2 1-16 0,0-3 0 0,1 0 0 16,-1-1-192-16,0-1 0 0,2 1 0 16,0-4 0-16,0 0-256 0,-1-2-64 0,-1-1 0 0,1-3 0 15,0 0-672 1,-1-2-144-16,1-3-16 0,-1-2-19584 0</inkml:trace>
  <inkml:trace contextRef="#ctx0" brushRef="#br0" timeOffset="48564.28">14732 14738 50687 0,'0'18'4496'0,"-1"-6"-3600"0,1-5-704 0,0-4-192 0,1-3 1328 0,2 2 224 0,0 8 48 0,4 4 16 0,0 2-3056 15,2-1-608-15,-2-7-128 0,1 1-32 0,-4-3 80 0,-1 1 16 0,-3 0 0 0,-3 2 0 0,-1-2-2624 0,-4 3-512 0,-1-4-96 0,2-1-32 16,1-1 2624-16,1-2 512 0</inkml:trace>
  <inkml:trace contextRef="#ctx0" brushRef="#br0" timeOffset="48721.51">14724 14344 48831 0,'5'9'2176'0,"-4"-4"432"0,-1-2-2096 16,-1 0-512-16,1-2 0 0,0-1 0 0,0 1 208 0,0 0-64 0,0 2-16 0,0-3 0 0,1 1-720 0,0-2-160 0,3-3-16 15,-1 2-13376 1,1-3-2656-16</inkml:trace>
  <inkml:trace contextRef="#ctx0" brushRef="#br0" timeOffset="49101.12">15061 14728 45375 0,'8'18'1008'0,"-6"-8"208"16,-2-4 32-16,1-4 16 0,-1-2-1008 0,2-2-256 0,0-3 0 0,1-1 0 0,0-7-960 0,2-3-224 0,3-7-48 0,-2-2-16 0,-1 2 928 15,0 0 176-15,-2 4 144 0,-1 1-160 16,-1 3-6304-16,-2 7-1248 0,-2-1-256 0,1 3-32 0,0 1 10848 0,1-1 2160 15,0 1 432-15,1 0 96 0,2 1-2064 0,1-1-400 16,-1-1-96-16,3-1-16 0,1-1-1872 0,2 1-368 0,-1-2-80 16,3 0 0-16,1 0-512 0,3-1-128 0,1 1 0 0,-2 0 0 15,2 2 0-15,1-2-288 16,0 1 48-16,0 1 16 0,2 1 32 0,-5 4 16 16,0-1 0-16,-1 3 0 0,3 5 176 0,0 1 0 15,-2 7 0-15,1 3 0 0,-2 1 0 0,1 2 0 16,-1 4 0-16,0 3 0 0,0 3 384 15,-3-3 48-15,0 1 16 0,-3-1 0 16,0-1 0-16,-1-3 0 0,0-1 0 0,0-3 0 16,-1 1-256-16,0-3-64 0,1 0 0 0,0-2 0 0,0-1-128 15,-2-2 0-15,2-2 0 0,-1 0 0 0,0-1-320 16,-1 1-80-16,1-2-32 0,-1-2 0 0,0 0-656 16,0 0-128-16,0-2-16 0,-1-2-17696 0</inkml:trace>
  <inkml:trace contextRef="#ctx0" brushRef="#br0" timeOffset="49689.21">15442 13531 9215 0,'-4'-8'816'0,"1"-2"-656"0,0 2-160 0,1 5 0 0,-1 2 4848 0,2 1 928 0,1-3 192 0,-2 2 48 0,-1-2-4304 0,-2 3-864 0,1 0-160 16,-1 7-48-16,2 1-512 0,0 6-128 0,2 3 0 0,1 0 0 0,1 1 784 0,3 2 128 0,1 1 32 0,2 1 0 0,2 3 416 0,3 1 96 0,3 1 16 0,1 1 0 0,3 2-576 0,2-2-128 0,1 2 0 0,3-2-16 0,1 5-32 0,0-4 0 0,1 5 0 0,1-3 0 0,2 1-272 0,1 1-64 0,0-2-16 0,4 4 0 0,0 0-176 0,2 1-16 0,-1 0-16 0,-1 0 0 15,0-1 0-15,-6-4 0 0,-2 1 0 0,-1-1 0 16,-1 6-160-16,-1-3 0 0,-3 6 0 0,-3 0-176 16,0-5 176-16,-5 4 0 0,0 0 0 0,-4-2 0 0,-2 2 320 15,-5-2 64-15,1-1 0 0,-5-3 0 0,1-3-80 0,-4 2-16 16,-1 3 0-16,-4-1 0 0,-1 1-288 0,-3-2 128 16,-3 2-128-16,0-3 0 0,-2-2 0 0,-2-3 0 15,-1-1 0-15,-2-5 0 16,1-3-240-16,-1-3-144 15,0-4-48-15,-4-4 0 16,1-6-544-16,-5-2-112 0,0-6-32 16,-4-10-20208-16</inkml:trace>
  <inkml:trace contextRef="#ctx0" brushRef="#br0" timeOffset="50775.91">16717 13864 28559 0,'0'0'2544'0,"0"-2"-2032"0,1 2-512 0,-1 0 0 0,1 0 1296 0,-1 0 176 0,2 2 16 0,-1-2 16 0,1 0 64 0,0 3 16 0,0 0 0 0,-2-3 0 0,0 0-816 0,9 23-144 0,-6-11-48 0,1 4 0 16,1 1-240-16,0 6-48 0,1 1-16 0,2 5 0 0,-1-1-112 15,3 6-32-15,1 4 0 0,0-1 0 0,0 5 112 16,-1-2 16-16,0 0 0 0,-1-4 0 16,-3 1 32-16,0-7 16 15,-2-2 0-15,0 2 0 0,-1 4-80 0,0 1-16 16,-1 0 0-16,1-2 0 0,-2 1-208 0,0-2 0 0,0-2 0 16,1-2 0-16,-1-1 0 0,-1-4 0 15,2-1-208-15,0-7 64 0,0-2-304 0,-1-5-48 0,2-2-16 16,-2-2 0-16,-1-4-128 0,0-5-48 15,-1-4 0-15,-2-2-18064 0</inkml:trace>
  <inkml:trace contextRef="#ctx0" brushRef="#br0" timeOffset="51300.65">16534 13784 18431 0,'-3'-11'1632'0,"1"1"-1312"16,1 4-320-16,1-1 0 0,2 2 2304 0,-1 4 400 0,2-4 80 0,2-1 16 16,1-4-1984-16,4-2-400 0,2-3-80 0,1 3-16 15,-1 2 688-15,0 1 128 0,2 4 16 0,1-1 16 16,0 0 560-16,1 1 96 0,2 2 32 0,2 1 0 15,1 1-1024-15,0-3-192 0,1 3-32 0,3 1-16 16,5-2-336-16,1 2-80 0,2 0-16 0,-1 2 0 16,0 0-160-16,-2 3 0 0,0 4 0 0,-3 2 0 0,0-1 128 15,-1 5 0-15,0 1 0 0,-1 2 0 0,1 3-128 16,-1-2 0-16,-2-1 0 0,-1 2 0 0,1-3 0 16,-5-1 128-16,-1-2-128 0,-2 1 128 0,-2 0 128 0,-2-2 32 15,-3 2 0-15,-1 0 0 0,-2-1-32 0,-3 2 0 16,0 1 0-16,-3-1 0 0,1 0-256 0,-2-3 0 15,-3 3 128-15,-1-3-128 0,-2 2 320 0,-2-4 0 16,-1 0 0-16,-1 0 0 0,-2-3-160 0,-1 2-32 16,-1-3 0-16,0 1 0 0,0-1-128 0,-2-3 0 15,0 1 0-15,0-2 128 0,0-1 0 0,1-1-128 16,-3-2 192-16,-1-1-64 0,-1 1-128 0,1-1 0 16,-1-1 0-16,0 0 128 0,3 0-128 0,-1-2 0 0,3 1 0 15,1 2 0-15,-2-3-240 16,5 4 32-16,1 1 0 0,2 0 0 15,1 2-352-15,3-1-64 0,1 2-16 0,1-1 0 16,2 2-128-16,0-4-48 0,2 3 0 0,2-1-12048 0,0 2-2432 16</inkml:trace>
  <inkml:trace contextRef="#ctx0" brushRef="#br0" timeOffset="52209.27">18049 13400 29487 0,'-2'-2'2624'0,"1"-1"-2112"0,0 2-512 16,1 1 0-16,0 1 944 0,0 2 80 0,-1-3 0 0,0 0 16 0,-1 1-624 0,1 2-128 0,0 0-32 0,1-3 0 0,0 0 384 0,-6 19 80 0,3-10 16 0,-2-1 0 0,1 2 336 0,-2 1 64 16,-1 4 16-16,-3-1 0 0,-1 2-416 0,-3 1-80 0,-2 3-16 0,-2 1 0 15,-2 2 16-15,-2 3 0 16,1 0 0-16,-2 1 0 0,2 1-32 0,2 1-16 15,1 2 0-15,3-1 0 0,2 0-96 0,2 2 0 0,1 0-16 16,1 1 0-16,3-2-352 0,1 4-144 0,1 2 128 16,1 0-128-16,-1-1 0 0,1 1 0 0,1-1 0 15,-2 2 0-15,2-2 128 0,-1 2-128 0,1-2 0 16,1 3 128-16,-1-1-128 0,0-2 0 16,-1 5 0-16,1-2 128 0,2 2-128 0,0-1 0 0,0 2 0 0,2-7 0 15,2-4 128-15,1 5-128 0,4-1 0 0,-1-1 128 16,3 0-128-16,1-8 128 0,-3-4-128 0,4-1 128 15,2 0-128-15,2-4 0 0,2-2-160 0,-1 0 160 16,2-1-432-16,0-1 16 0,1 0 0 0,1-1 0 16,-1-2-480-16,0-1-80 0,1-1-32 0,-1-3 0 15,0-2-112 1,-2-2-32-16,-2-2 0 0,-3-2-17760 0</inkml:trace>
  <inkml:trace contextRef="#ctx0" brushRef="#br0" timeOffset="52598.28">18151 13844 31327 0,'4'-8'1392'0,"-1"1"272"0,-1 3-1328 0,-1 1-336 0,0 2 0 0,1 1 0 0,0-1 656 0,1-1 64 0,-1 2 16 0,2 2 0 0,0 3 544 0,-3 1 96 0,0 6 32 0,-2 5 0 0,0 4-368 0,-1 2-64 0,1 5-16 0,0 3 0 0,0 1-112 0,-1 4-16 0,1 1-16 0,0 3 0 16,2-2-224-16,-1 4-32 0,1-1-16 0,1-2 0 15,-2 0-352-15,0-2-192 0,0 0 192 0,0 0-192 16,1 1 0-16,-1 2 0 16,0-2 0-16,1-3 0 0,0 5 0 15,1-7 0-15,-1-3 0 0,0-3 0 0,1-2-240 0,0-4-96 16,-1-4-32-16,-1-5 0 0,-1-2-432 0,-1-4-96 0,0-3 0 16,0-6-18816-16</inkml:trace>
  <inkml:trace contextRef="#ctx0" brushRef="#br0" timeOffset="52823.27">18129 14349 46991 0,'-2'5'2080'0,"0"-1"432"0,1-3-2000 0,1 0-512 16,3 0 0-16,-1-1 0 0,3 0 0 0,4 0 0 15,7-1-208-15,5 0 64 16,7-5-496-16,2-1-112 0,2 0-16 0,-1 0 0 15,-1 2 192-15,-4-2 48 0,-2 5 0 0,-4-3 0 0,-1-1 304 0,-3 1 64 0,-1 0 16 16,-1 0 0 0,0 0-624-16,-3-4-112 0,0-1-16 0,-1-1-16576 0</inkml:trace>
  <inkml:trace contextRef="#ctx0" brushRef="#br0" timeOffset="53116.28">18605 13693 48831 0,'-7'9'2176'0,"2"0"432"0,0-1-2096 16,1-1-512-16,3-4 0 0,1 1 0 0,0 2 128 0,0 5-128 0,0 4 0 0,0 7 0 0,0 4-544 0,1 3-224 0,-1 4-32 16,0-1-16-16,-1 4 448 0,-2 5 96 0,0 6 16 0,-3 3 0 0,1 5 384 0,-2-2 64 15,2 3 32-15,2-3 0 16,2-1 160 31,-1-2 16-47,4 0 16 0,0 0 0 0,2-7-224 0,1-1-64 0,1-6 0 0,1-3 0 0,2-2-128 0,0-2-176 0,0-3 48 15,0-2 0-15,1 0-672 0,-3-3-128 0,2 0-32 0,0-8-19136 16</inkml:trace>
  <inkml:trace contextRef="#ctx0" brushRef="#br0" timeOffset="53469.45">18903 14506 36863 0,'5'-6'1632'0,"-2"1"336"0,-1 0-1584 0,1 1-384 0,-2 2 0 0,0 2 0 16,1-4 672-16,1-1 48 0,1-1 16 0,1-3 0 15,1-2-864-15,-3 2-192 0,0 3-16 0,-2 1-16 16,-1 3-32-16,-2-1-16 0,-3 3 0 0,-3 3 0 16,1 2 672-16,-2 1 144 0,-1 1 32 0,-1 4 0 15,1 2 96-15,-1 3 32 0,-1 5 0 0,1 1 0 16,1 2-64-16,0 0-16 0,1 2 0 0,2-1 0 15,1 1 0-15,1-5 0 0,4 1 0 16,1-2 0-16,2-3-304 0,2-2-48 0,3-1-16 0,1-3 0 0,0-2-128 16,2-1 0-16,0-3 0 0,2-2 0 15,1-2-320-15,-1-2 64 0,0-1 16 0,0 1 0 16,-3-2 240-16,3-2-192 0,-1 0 192 0,1-3-192 0,-1 1 192 16,2-4 0-16,-1 0 0 0,0-6 0 0,1 3 256 15,-2-1 0-15,0-3 0 0,-1-3 0 0,0 3-16 0,-2-4-16 16,0-4 0-16,-2 1 0 15,-2 1-80-15,-2 2-16 0,-1 0 0 0,-3 2 0 16,-1 0 32-16,-3 3 0 0,0 0 0 0,-3-1 0 16,1 2 176-16,-2 4 48 0,0 1 0 0,0 1 0 0,0 3-512 0,-1 2-112 15,0 1-16-15,0 3 0 16,0 1-608-16,0 1-128 0,-1 3-32 16,3 1-18608-16</inkml:trace>
  <inkml:trace contextRef="#ctx0" brushRef="#br0" timeOffset="53876.16">19451 14558 40543 0,'1'-5'3600'0,"0"-3"-2880"0,1 0-576 0,1 0-144 0,1 2-176 0,0-4-64 15,1 3-16-15,3-18 0 0,6-11-5040 0,0-5-1008 0,-2 3-208 0,-5 5-32 0,-2 8 4240 0,-5 6 864 0,-3 8 160 0,-5 3 48 0,0 5 6208 16,-2 3 1232-16,-3 3 256 0,1 2 64 0,-2 1-3712 0,1 2-752 0,-2 5-144 0,0-2-16 0,1 1-1072 0,0 2-192 15,-1 2-64-15,0 0 0 0,1 3-304 0,1 0-64 0,0 1-16 0,2 2 0 0,1 1-192 16,2 0 0-16,1 6 0 0,3-3 0 0,0-4 0 0,1 1 0 0,3 11 0 0,3-3 0 0,3 1 0 0,0-2 144 0,3-2-144 0,2-1 128 0,1-5 64 16,2-3 0-16,0 2 0 0,2-6 0 0,0-2-192 0,0-1 0 15,1-1 0-15,2-5 0 0,-2-4-176 16,2 0-64-16,0-2-16 16,2-4 0-16,-1-1-480 0,-1-1-96 0,-2-4-32 15,-1 2-18112-15</inkml:trace>
  <inkml:trace contextRef="#ctx0" brushRef="#br0" timeOffset="54303.1">19758 13774 36863 0,'-3'-6'3264'0,"1"-1"-2608"15,0 3-528-15,2 0-128 0,0 1 688 0,0-2 96 0,-1-3 32 0,0-6 0 16,0-1-1952-16,1 0-384 0,1 4-80 0,0 5 0 16,0 6 400-16,2 1 96 0,-2 9 16 0,0 3 0 0,2 5 2352 0,-2 6 464 0,2 4 112 0,-1 4 16 15,2 4-320-15,-1 4-64 0,4 3-16 0,-2 3 0 16,1 1-512-16,1 0-112 0,2 1 0 0,-2-1-16 16,3-1-336 62,-1-2-64-78,-1 1-16 0,1-1 0 0,-3-2-400 0,-1 3 128 0,-1 1-128 0,-2 1 0 15,-2 1 0-15,-2-2-320 0,-2-1 48 0,-2-4 16 0,0 0 64 0,0-4 32 0,-2-4 0 0,1-9 0 0,2-4 32 16,-1-3 0-16,0-1 0 0,1-6 0 0,1-4-320 0,0-3-48 0,3-5-16 0,0-5-18752 16</inkml:trace>
  <inkml:trace contextRef="#ctx0" brushRef="#br0" timeOffset="54611.48">20049 14239 8287 0,'4'6'736'0,"-3"-1"-592"0,-1-3-144 0,0 2 0 0,0-4 7296 16,-1 1 1440-16,1 1 288 0,-1 1 48 0,-2 2-7296 0,1 1-1456 0,-2 1-320 0,-1 2 0 15,0 4-800-15,-2-2-144 0,0 0-16 0,-3 6-16 0,-1 1 720 0,-2-1 256 0,1 5-144 0,-2 1 144 16,1-1 672-16,0-4 224 0,3 0 32 0,0-1 16 15,1-1-336-15,-1 0-64 0,0-3-16 0,1-2 0 16,3-3-224-16,0 1-48 0,-2-2-16 0,2 2 0 16,0-3-240-16,0 0 128 0,1 2-128 0,1-4 0 15,2 0 0-15,2-1 0 0,0 1 0 0,1-3 0 16,4 0 208-16,0-1-48 0,2 0-16 0,2 0 0 0,-1 3-144 0,2-2 0 16,0 0 144-16,-1 3-144 0,1 2 0 0,-2-1 0 15,1 1 0-15,-1 2 0 16,0 1 0-16,0 3 0 0,0-1 0 0,0 1 128 15,0-1 112-15,1 0 16 0,0-2 16 0,1 1 0 0,-1 0 176 16,1-4 48-16,1 1 0 0,1 0 0 0,0-3-496 0,0 0 0 16,2 1 0-16,0-2 0 15,-1 0 0-15,0-1-320 0,-2-1 64 0,-3 1 0 16,0-1-512-16,-2 1-112 0,0-1-16 0,-2 1 0 16,-1-2-208-16,0-2-48 0,-1-1-16 0,2 2-10816 15,0-4-2160-15</inkml:trace>
  <inkml:trace contextRef="#ctx0" brushRef="#br0" timeOffset="54971.37">20339 14626 36863 0,'0'0'3264'0,"1"0"-2608"16,0 0-528-16,1 0-128 0,-1-1 1376 0,1-2 240 0,2 2 48 0,2-3 16 16,4-2-976-16,2-1-192 0,3-5-32 0,1 1-16 15,-1 0-656-15,-1 0-144 0,1 0-32 0,-3 0 0 16,-1-2 32-16,-1 1 0 0,-3 2 0 0,0 0 0 15,-3 2 208-15,0-2 128 0,-1 2-160 0,-1-2 160 16,-1 3 0-16,-2-3 128 0,0 3 16 0,-3 2 0 16,2 0 160-16,-4 1 16 0,-1 2 16 0,0 2 0 15,0 0-112-15,-2 0-32 0,0 1 0 0,-2 3 0 16,1-2-192-16,0 2 0 0,0 3 0 0,-1 2 0 0,0-1 0 0,-1 4 0 16,1 0 0-16,0 2 0 15,-1-1 0-15,3 3 0 16,0 3 0-16,0 1-160 0,2-1 160 15,2 4 256-15,0 4-64 16,1-5-16-16,2 3 80 0,0-2 0 0,4 3 16 0,1-3 0 16,1-5 112-16,4-1 32 0,1-1 0 0,4-2 0 15,0 0-208-15,2-7-32 0,1 3-16 0,-1-4 0 16,1-1-480-16,0-2-112 0,2-2-16 0,-1-1 0 0,-1-3-352 0,0 2-80 16,-1-4-16-16,-1 1-12192 0,2 0-2448 0</inkml:trace>
  <inkml:trace contextRef="#ctx0" brushRef="#br0" timeOffset="55213.01">20779 14547 43311 0,'-5'5'3840'0,"1"-3"-3072"0,3 1-608 0,1-3-160 16,1 0 608-16,-1 0 96 0,0 1 0 0,0 4 16 31,0 0-1280-31,4-2-256 0,2 4-48 0,3 0-16 15,0 4 128-15,0-2 32 0,3 3 0 0,-3 2 0 0,3-1 720 0,-3 2 240 0,3-1 0 0,0 1 0 16,-1 0 208-16,1-2 64 0,1 1 0 0,-2-3 0 16,0 0-224-16,1-4-32 0,0 2-16 0,-1-4 0 15,-1 1-512-15,-2-5-112 0,1 3 0 0,-2-4-18656 16</inkml:trace>
  <inkml:trace contextRef="#ctx0" brushRef="#br0" timeOffset="55536.18">21123 14392 43311 0,'-4'6'3840'0,"0"-3"-3072"0,2-1-608 0,1 1-160 0,-1 0 224 0,1-1 16 15,-1 4 0-15,-3 5 0 0,-1 6-1072 0,-1 6-192 0,0 4-64 0,1 4 0 0,0 6 464 0,-2 0 96 0,0 5 16 0,-2 4 0 0,-2 1 1472 0,-1 0 320 16,-2 1 48-16,-1 0 16 0,1 3-480 16,-1-3-96-16,1-2 0 0,-1 0-16 15,1-1-496-15,-1-4-80 0,3-1-32 0,-2-6 0 16,1 0-144-16,-1-3 0 0,3 0 0 0,0-7 0 16,1-1-688-16,1-5-160 15,3-3-48-15,2-5-18864 0</inkml:trace>
  <inkml:trace contextRef="#ctx0" brushRef="#br0" timeOffset="56100.64">20686 13459 28559 0,'4'2'2544'0,"-3"-2"-2032"0,2 0-512 16,-1 0 0-16,2 0 2848 0,-2 0 480 0,3 0 80 0,4-4 32 0,3 3-2656 0,6-3-528 16,4 2-96-16,1 1-32 0,1-2 0 0,-2 3-128 0,0 4 192 0,-1-2-64 0,2 7 128 0,-2 0 0 15,1 2 16-15,3 5 0 0,3 5-16 0,4 1 0 0,3 4 0 0,1 5 0 0,1 2-96 0,1 3-32 0,-2 3 0 16,-1 0 0-16,-1 2-128 62,-2 0 0-62,-1-2 0 0,-2 2 0 0,-2 2 208 0,0 3 16 0,-1 2 0 0,-2 2 0 0,-3-1 32 16,-4 2 0-16,-2-3 0 0,-4 0 0 0,-2-1-256 0,-3 3 0 0,-1-1 128 0,-4 1-128 0,-1-1 144 0,-4 3-16 0,-2 0 0 0,-3-2 0 0,-2-2 256 16,-1 0 32-16,-2-6 16 0,1 1 0 0,-2 0-176 0,-1 0-48 0,-1 0 0 0,-2 0 0 0,2-2-32 0,-1-4-16 0,1-6 0 0,1-2 0 15,1-8 16-15,2-5 0 0,-1-4 0 0,2-6 0 16,0-3-624-16,0-7-128 0,1-7-32 0,-3-11-21008 16</inkml:trace>
  <inkml:trace contextRef="#ctx0" brushRef="#br0" timeOffset="59081.1">23339 13684 21183 0,'0'0'1888'0,"0"0"-1504"0,0 1-384 0,0-1 0 0,1 0 2208 0,-1 0 368 15,1 0 80-15,0 0 16 0,2 0-304 0,-1 0-48 0,2 2-16 0,-4-2 0 0,0 0-1200 0,0 0-240 0,19 9-48 0,-16-4-16 16,1 2-64-16,0 2-16 0,-1 2 0 0,0 5 0 0,-1 1-176 0,1 3-32 0,-2 6-16 0,0 0 0 16,1 5-368-16,0 4-128 0,0 4 0 0,1 3 0 0,1 3 0 15,-1 1 0-15,4 1 0 0,-1 0 0 0,0-5 0 0,0-3 0 0,-1 0 0 0,0-4 0 0,-1-1 0 0,-2-2 0 16,2-2 0-16,-4-2 0 0,0-1 0 0,-1-3 0 0,-1-1 0 15,-1 0 0-15,-1-1-192 0,-1 0-48 0,0-2 0 0,1 0 0 16,-1-3-672-16,-1 0-144 0,0 1-32 0,0-6 0 0,0 4-624 16,0-5-128-16,-2 0-16 0,1-2-14768 0</inkml:trace>
  <inkml:trace contextRef="#ctx0" brushRef="#br0" timeOffset="59548.51">23319 13651 39615 0,'-14'-1'1760'0,"4"0"352"0,0 1-1680 0,4 0-432 0,5 0 0 0,0 0 0 0,0-1 304 15,-2 1-32-15,-2-3 0 0,0 1 0 0,2-3 80 0,0 0 16 16,3 0 0-16,3-3 0 0,0 2 80 0,3-2 0 15,3-1 16-15,1-5 0 0,2 2 368 0,2-2 80 16,3 0 16-16,3-4 0 0,2 2-304 0,2-2-64 0,2-1-16 16,1-1 0-16,0 5-256 0,0-1-48 0,1 4-16 15,-4 1 0-15,1 2-224 0,-1 3-160 16,0 4 32-16,-1-2 0 0,-1 4 128 0,-1 0 0 16,-3 4 0-16,1-3 0 0,-1 4 0 0,-1 1 0 15,-1-1 0-15,-3 1 0 0,1 0 0 0,-1 4 0 16,0-1 0-16,-1 3-128 15,-1 2 128-15,0 3 0 16,-1 0 0-16,-2 3-128 0,-1 1 0 16,-1 1 0-16,-2 2 0 0,-2 2 0 0,0-3 128 15,-4 1 0-15,-1 1 0 0,-2-4-128 16,0 0 128-16,-4-1 0 0,2-1 0 16,-4-1 0-16,0-6 160 0,-1 0-32 0,-1 3-128 0,-2-6 192 0,0 1 16 15,-2 0 0-15,-2-4 0 0,-2 1 0 0,-2-2-208 16,-1 1 0-16,-2-1 0 0,-1 0 0 0,-3-1 0 0,0-2 0 0,-3 1 0 15,2-1 0-15,3-2-192 0,0 0 64 0,4 0 128 0,3-3-208 0,1 1-224 0,4-1-32 0,5 0-16 16,1 1 0-16,5-1-528 0,3-2-96 0,3 0-32 16,3-1-18800-16</inkml:trace>
  <inkml:trace contextRef="#ctx0" brushRef="#br0" timeOffset="60089.32">24487 12995 13823 0,'3'-5'1216'0,"-1"1"-960"0,0 2-256 0,-1-1 0 0,1 2 1056 0,0 0 160 0,1-3 48 0,1-3 0 0,1-1 672 0,0-1 144 0,-1 2 32 0,-2 2 0 0,-1 4 608 0,-2-2 128 0,-1 3 32 0,-2 3 0 0,-1 1-1088 0,-2 3-192 0,-2 0-64 0,-2 6 0 0,-2 2-528 0,1 3-112 15,-3 3-32-15,-1 3 0 0,-1 4-288 0,-3 3-48 16,-1 2-16-16,-1 5 0 0,-1-1-512 0,0 5 0 16,-1-3 0-16,1 5 0 0,-1 0 0 0,2 2 0 15,0 2 0-15,2 4 0 0,0-1 224 16,3 3-16-16,0 3 0 0,-1 0 0 16,2-3 0-16,0 4 0 0,0 4 0 0,3 0 0 0,0-4-48 15,2 3-16-15,2-2 0 0,2-2 0 0,2-3-144 0,3-2 0 16,2-2 0-16,1-3 0 0,4 2 0 0,1-5 0 15,1 1 0-15,5-3 0 0,-1-2 0 0,2-3 0 0,2-4 0 16,2 0 0-16,2-7-272 0,0-2-96 16,2-3-16-16,0-1 0 15,0-1-304-15,1-5-64 0,0 1-16 0,-1-5 0 16,-1 0-176-16,1-4-32 0,2-1-16 0,0-4-11632 0,-1-1-2336 16</inkml:trace>
  <inkml:trace contextRef="#ctx0" brushRef="#br0" timeOffset="60491.61">24852 13807 39615 0,'-1'1'1760'0,"-2"1"352"0,0 0-1680 0,0-1-432 0,2-1 0 0,0 2 0 0,0 1 384 0,-2 0-16 0,-1 3 0 0,-2 5 0 0,-1 4 64 0,-1 2 16 0,0 2 0 0,-1 3 0 0,0 3 112 0,2 1 16 0,0 3 16 0,-1 5 0 0,3 2 176 0,-1 3 48 16,1 3 0-16,-1-1 0 0,2 1-416 0,0 0-80 15,2-5 0-15,1-2-16 0,0-4-304 0,-1 2 0 16,1 2 0-16,-1 1 0 0,0-2 0 0,0-1 0 0,1-5 0 16,-2-1 0-16,2-3 0 0,-2-6-192 15,2-2 192-15,0-3-192 16,1-3-432-16,-1-6-80 0,0-2 0 16,-2-4-16-16,2-1-400 0,-3-5-80 15,0-5-16-15,1-2-17856 0</inkml:trace>
  <inkml:trace contextRef="#ctx0" brushRef="#br0" timeOffset="60763.23">24367 13910 40543 0,'-4'-3'1792'0,"1"0"384"0,1 0-1744 0,2 1-432 0,1 0 0 0,1-1 0 0,2-2 240 16,0-1-48-16,3-4 0 0,4-5 0 15,2-1 240-15,1-1 32 0,3 0 16 0,0 0 0 0,0 2 368 0,3-2 80 16,1 0 16-16,1-1 0 0,3 1 80 0,1-1 32 16,1 0 0-16,2 1 0 0,1 0-544 0,1-3-128 15,-1 6 0-15,0-2-16 0,3 4-368 0,1 2 0 16,0 2 0-16,1 0 0 16,-1 3 0-16,-1 1-160 0,-1 0 160 0,-4 2-208 15,-2 2-640-15,-1 0-128 0,-2 0-32 16,-2 0 0-16,-1 1-240 0,-1 0-48 0,-2 3-16 15,0-1-18448-15</inkml:trace>
  <inkml:trace contextRef="#ctx0" brushRef="#br0" timeOffset="61439.45">25111 14371 23039 0,'-7'12'2048'0,"1"-3"-1648"0,-1 0-400 0,2-3 0 0,2-2 4032 0,3 1 736 0,0 0 144 16,-2 1 16-16,-1 6-3792 0,1 5-768 0,0 4-160 0,2-1-16 0,2 1-192 0,-1 2-176 0,3-6 48 0,0 1 0 0,1 0 128 0,1-1 192 0,-1-2-32 0,1 1-16 0,-1-4 240 0,0 1 32 0,0-2 16 0,-3-1 0 15,1-4 32-15,-2 0 16 0,0-1 0 0,0-4 0 16,-1-1-144-16,0-3-16 0,0-1-16 15,-1-5 0-15,1 0 80 0,0-2 0 0,-1-6 16 0,1-4 0 16,-1-1-80-16,1-3 0 0,-2-2-16 16,0-2 0-16,0 0-128 0,-1-5-32 15,-1 1 0-15,1 0 0 0,0-1-144 16,-1 3 192-16,2-1-192 0,-2 4 192 0,3 4-192 16,0 1 0-16,1 3 0 0,0 3 0 15,2 2 0-15,2 0 0 0,0 3 0 0,1-1 0 0,2 3 0 16,2-1 0-16,3 4 0 0,0-3 0 0,3 4-240 15,0-1 32-15,2 5 0 0,3 1 0 16,0 2-560-16,1 1-96 0,1 1-32 0,1 1 0 0,-1 1-208 16,0 1-48-16,0 2-16 0,1 4-17776 0</inkml:trace>
  <inkml:trace contextRef="#ctx0" brushRef="#br0" timeOffset="61931.97">25730 14275 3679 0,'4'-2'320'0,"-2"0"-320"0,0 1 0 0,-1-1 0 0,0 1 2960 0,0 1 528 16,3-5 96-16,1-1 32 0,1 0 256 0,0-5 48 16,0 1 16-16,-2 0 0 0,-1 1-1376 0,-2 3-256 0,-1-1-64 15,0 1-16-15,-3 1-1072 0,1 1-192 16,-2-1-64-16,-1 4 0 0,0-2-144 0,-2 3-48 16,0 4 0-16,-3-3 0 0,-1 3-272 0,-1 2-64 0,-1 2-16 0,-2 1 0 15,0 0-176-15,-1 5-48 0,-3-2 0 0,2 4 0 16,1-4-128-16,0 5 0 15,1-3 0-15,2 5 0 0,-1 1 0 0,3 1 0 16,0 1 128-16,2-2-128 0,2 1 0 0,2 0 0 16,2 0 0-16,2-1 0 0,1-2 0 0,0-3 0 0,1 0 0 15,2-2 0-15,2-1 0 0,0-5 0 0,1 0 0 0,0 0 0 16,1-4 0-16,2-1-176 0,0-2 48 0,1-3 0 16,-1-2 128-16,1-1 176 0,3-5-48 0,-2-2 0 15,2-1-128-15,-1-2 0 0,0 1-160 0,-2-4 160 0,-2 2 0 16,1-2 0-16,-1 1 0 0,-1 0 160 15,0 2-160-15,-2 2 0 0,2 0 0 0,-4 3 0 16,1 3 144-16,-2 1 48 0,0 3 16 16,-1 1 0-16,0 1 128 0,-1 4 32 0,1-1 0 0,-1 1 0 0,2 2-112 0,0 3-32 15,1 1 0-15,-1 2 0 0,2-2-224 16,1 3 128-16,0 1-128 0,1 2 0 0,0-1 0 16,1 0 0-16,0 2 0 0,0-1 0 0,-1 1 0 15,-1 1 0-15,1 1 0 0,-1-1 0 0,0 1 0 0,0 1 0 16,-1-1 0-16,-2 0 0 0,1 1 0 0,-2-2-208 15,2-1 16-15,-2-2 0 16,0 0-496-16,-1-4-80 0,1-1-32 0,0-2 0 16,-1-2-416-16,2-7-64 0</inkml:trace>
  <inkml:trace contextRef="#ctx0" brushRef="#br0" timeOffset="62391.58">26452 13581 31327 0,'6'-15'1392'0,"-2"4"272"0,0 2-1328 0,-2-1-336 0,0 5 0 0,-2 3 0 0,1-4 1152 0,0-3 176 0,2-4 16 0,-1-5 16 0,1-2 176 0,-5 3 16 0,1 4 16 0,-1 0 0 0,-3 2-576 0,0 1-112 0,-3 3-32 0,0-1 0 0,-1 2 32 0,-2 1 0 0,-2 3 0 0,0 0 0 0,0 2-368 0,0 0-80 16,-1 3-16-16,-1 2 0 0,2 1-416 0,-2 4 0 15,0 1 0-15,0 5 0 0,2 1 0 0,0 2 0 16,1 3 0-16,1 3 0 16,0 6 0-16,0 4 0 0,-1 2 0 0,3 5 0 0,0 1 0 0,0 2 0 15,1 3 0-15,-1-3 0 0,0 1 0 0,2 2 0 16,-1 3 0-16,1 0 0 0,0-2 0 0,2-3 0 15,0-1 128-15,1-5-128 0,2-2 0 0,0-3 0 16,2-4 0-16,0-2 0 0,3-2 0 0,-2 1 0 16,1 1 0-16,1-2 0 0,-2-1 0 0,2-1 0 15,-1-4 0-15,-2-1 0 0,1-2 0 0,1 1 0 16,-2-1-160-16,0-4 160 16,-3 1-528-16,1-3-16 0,-1-1 0 0,-1-2 0 15,2-3-192-15,-3-2-32 0,1-3-16 0,1-2 0 16,-4-3-240-16,1-5-64 0,-1 1 0 0,-2-7 0 0</inkml:trace>
  <inkml:trace contextRef="#ctx0" brushRef="#br0" timeOffset="62637.66">25773 14104 41471 0,'-8'5'1840'0,"2"0"368"0,1-4-1760 0,1 0-448 0,3 1 0 0,2 0 0 15,1-2 624-15,1 0 32 0,2 3 16 0,2-1 0 0,7-1-48 16,3 1-16-16,7 1 0 0,3-3 0 0,4-2-304 15,6 1-64-15,2-2-16 0,5-2 0 16,1-1-64-16,2 0-16 0,4 1 0 0,-1-4 0 16,-2 2-144-16,-1 1 0 0,-4-1-160 0,-2 1 160 15,1-1-464-15,-5-2 0 0,-2 0 0 47,-7 1-13232-47,-3-2-2624 0</inkml:trace>
  <inkml:trace contextRef="#ctx0" brushRef="#br0" timeOffset="62959.47">26953 12942 42383 0,'0'3'1872'0,"0"1"400"0,0 2-1824 0,0-1-448 0,1-2 0 0,-1 2 0 15,2 1 496-15,0 5 0 0,1 6 0 16,-1 10 0-16,2 7 112 0,-3 9 32 16,0 4 0-16,-2 1 0 0,-2 3 288 0,-1 5 64 0,-3 5 16 15,-1 5 0-15,-1 4-192 0,-1 1-48 16,0 3 0-16,2 0 0 0,-2 1-400 0,1 4-96 0,0 9-16 16,3 1 0-16,0 6-256 0,1-2 0 0,1 0 0 15,2-2 0-15,1-3-352 16,2-6-32-16,0-5 0 0,0-6 0 15,2-8-256-15,1-8-64 16,-2-3-16-16,2-6 0 0,-1-5 160 16,1-5 48-16,-1-5 0 0,-1-9 0 0,-1-5-128 15,-1-9-32-15,0-5 0 0,-2-5 0 0,-1-7-448 0,0-7-96 16</inkml:trace>
  <inkml:trace contextRef="#ctx0" brushRef="#br0" timeOffset="64200.42">27585 13689 23951 0,'-2'-2'2128'0,"0"2"-1696"0,2 0-432 0,0 0 0 0,0 0 2944 0,0 0 496 0,0-2 96 0,-1 2 32 0,1-1-1904 0,-1 1-368 0,1 0-80 0,0 0 0 0,0 0-608 0,0 0-112 0,2 28-32 0,-2-11 0 0,0 6 144 0,0 4 32 0,0 6 0 0,-1 3 0 16,0 9-208-16,0 0-48 0,1 7 0 0,-2 4 0 15,1-5-192-15,-1 2-64 0,-1-4 0 0,-1-3 0 0,1-4-128 16,-1-4 0-16,-1-3 0 0,0-3 0 16,0-3 0-16,-1-3 0 0,1-4 0 0,-1-1 0 0,1-5 0 15,-1-4-176-15,1-2 48 0,-1-4 0 16,-1-4-416 0,0-4-80-16,-2-1-16 0,-1-5 0 0,2-3-416 15,-2-5-96-15,-1-3 0 0,0-3-16 0,1-1-3152 0,0-6-624 16,1-2-128-16,1-5-32 0,0-4 1504 0,-1-6 288 15,3-4 64-15,1-1 16 0,-1-1 3616 0,0-2 704 0,2 2 160 16,1 4 32-16,1-1 2320 0,1 6 480 0,1 2 80 0,1 4 32 16,2 1-1056-16,-2 4-192 0,2 1-64 0,-1 2 0 0,2 4-1600 15,-1 2-336-15,4 2-64 0,0 2-16 0,2 0-48 16,2 1-16-16,2 1 0 0,2 0 0 0,1 3-432 0,3-3-96 16,-1 2-16-16,3 1 0 0,4-2-96 0,1 4-32 15,4 1 0-15,-1 1 0 0,5 2-128 0,-2 4 0 0,0 2 0 16,0 4 0-16,-1-1 0 0,-1 5 0 0,-4 3-160 0,-1 2 160 15,-3-1 0-15,-1 4 0 16,0 4 0-16,0 3 0 0,-3-1 0 0,-1 2 0 0,0 1 0 16,-2 1 160-16,-3 1-160 0,-1-1 0 0,-1 2 0 15,-2-2 0-15,-2-2 192 0,-4 2 16 0,1-2 0 16,-5-2 0-16,0 1-16 0,-3 0 0 0,-2-2 0 16,-3 2 0-16,-3-1 48 0,0 0 0 0,-3 2 0 0,-3-4 0 15,1 1-240-15,-5 2 0 0,-3 2 0 0,-2-1 0 0,1-2 0 16,-1-3 0-16,2-1 0 15,2-4 0-15,0 0 176 0,4-4-176 0,2 0 192 16,3 0-192-16,1-2 128 0,2 2-128 0,1 2 0 16,1-3 0-16,0 4 0 0,3-1 0 0,1 1 0 0,1 0 0 15,2-2 0-15,3 2 0 0,1 0 0 0,4 2 0 0,2 0 0 16,1-2 0-16,2 2 0 0,4-1 0 0,1 1 256 16,2-1-16-16,3 2 0 0,1-3 0 0,2 2-96 0,1 0-16 15,0 1 0-15,0 3 0 0,-1-3-128 0,0 1 0 16,0 1 0-16,-2 2 0 0,0 0-320 0,0 1-64 15,-1 1 0-15,-3-3 0 16,1 0-384-16,-2 2-64 0,-3-4-32 16,0-2 0-16,-2 2 160 0,-3-6 16 0,0-1 16 15,-2 0 0-15,-1-3-192 0,-1-2-32 0,-2-3-16 16,3 0-17968-16</inkml:trace>
  <inkml:trace contextRef="#ctx0" brushRef="#br0" timeOffset="64778.38">28549 14151 42383 0,'-2'2'1872'0,"0"0"400"0,-1-1-1824 0,2 0-448 0,0-1 0 0,-1 0 0 0,1 0 192 0,-3 0-64 0,-1 3-128 0,-3-3 192 0,-2 1 64 0,-4-1 0 0,1 1 0 0,-3 2 0 15,0 0-128-15,-3 2 0 0,0 4-128 0,0-2 192 0,-1 4-192 0,-1 3 0 0,2 2 0 0,0 1 0 0,1 3 0 16,1 0-160-16,2 0 160 0,1 1-128 0,3 0 128 0,3 0 0 16,-1-1 0-16,4-1 0 0,1 0 128 15,2-2 0-15,2 2 0 16,0-3 0-16,1-1-128 0,0-2 192 0,3 2-64 0,1-4 0 0,0 0 80 0,2-2 32 15,1 0 0-15,2-3 0 0,1 0-112 16,0-1 0-16,0-4-128 0,1 1 192 0,1-4-192 16,-1 1 176-16,1-4-176 0,-2 1 160 0,0 1-160 15,-3-5 0-15,2 2 144 0,-2-1-144 0,0-2 144 0,0-1-144 16,-1-1 192-16,1 0-192 0,-1-3 320 0,-1 1-64 16,-1-2 0-16,0 0 0 0,0-2-16 0,-2-3-16 15,-1 0 0-15,-1 0 0 0,-1 1-80 0,0 1-16 16,0 3 0-16,0 3 0 0,0 3-128 0,0 2 160 15,-1 2-160-15,1 0 160 0,0 3-160 0,1 2 192 0,1 0-192 16,-1 1 192-16,1 3-32 0,0 0 0 0,1 3 0 16,1-1 0-16,0 5 80 0,-1 0 16 0,4 1 0 15,-3 5 0-15,3-5-256 0,-2 4-160 16,1-1 32-16,0 1 0 0,-1-1 0 16,0-3 0-16,1 4 0 0,-1-3 0 15,0 0-320-15,1 1-48 0,-1-2-16 0,0-1 0 16,1 0-432-16,-1-2-80 0,-1-2-32 0,0 1-12640 15,-1-2-2512-15</inkml:trace>
  <inkml:trace contextRef="#ctx0" brushRef="#br0" timeOffset="65015.49">28822 14343 29487 0,'1'3'2624'0,"0"-3"-2112"0,0 3-512 0,0-2 0 0,1 2 2688 0,-1-1 448 0,1 2 64 0,1 1 32 0,1 2-2080 0,-1 5-400 0,2 5-96 0,0 4-16 0,-1 1 128 0,0 1 0 15,-2 2 16-15,1 2 0 0,-1 0-144 0,-1 2-16 16,1-1-16-16,-1-3 0 0,0-1-480 0,-1-3-128 16,-1-4 0-16,1-3 0 15,0-5-576-15,-1-1-176 0,1-6-32 0,-2-2-16 16,1-6-416-16,0-4-64 0</inkml:trace>
  <inkml:trace contextRef="#ctx0" brushRef="#br0" timeOffset="65192.55">28878 13827 45151 0,'-2'4'2000'0,"-1"1"416"0,2-3-1936 0,1 2-480 0,0-3 0 0,1 0 0 16,1 2 368-16,-1 1-32 0,1 3 0 0,1 0 0 15,2 4-656-15,0 3-128 16,0 0-16-16,1 3-16 0,1 0-672 0,1-1-144 0,-1 3-32 0,2-1-17184 16</inkml:trace>
  <inkml:trace contextRef="#ctx0" brushRef="#br0" timeOffset="65553.97">29171 14428 31327 0,'0'17'1392'0,"-1"-6"272"0,0 1-1328 0,1-6-336 0,1-3 0 0,-1 0 0 0,1 1 0 16,-1 1 0-16,0 3 0 0,2 3 0 16,-2-1-896-16,1 0-256 0,-1-2-64 0,0-2 0 0,1-1 1408 0,-1 0 256 15,1-5 64-15,-1 1 16 0,-1-2 1792 0,1 1 368 16,0-5 64-16,-1 0 0 0,1-1-1408 0,-3-2-272 16,2-3-64-16,0-4-16 0,1-1-400 0,0-4-80 15,0-2 0-15,1-5-16 0,3-3-368 0,0-2-128 16,2 4 0-16,3 3 144 0,-1 3-144 15,2 1 0-15,0 5 144 0,0 1-144 16,1 4 0-16,0-2 128 0,3 2-128 16,-2 1 0-16,0 4 192 0,0 0-16 0,-1 1-16 15,-3 4 0-15,2-3 0 0,-1 4 0 0,0 0 0 0,-1 1 0 16,1 2-32-16,-2 0 0 0,2 5 0 0,-2 0 0 16,2 5 112-16,0 4 16 0,-2 3 0 0,1 5 0 0,-1 1-64 0,0 2-16 15,0-2 0-15,-1 2 0 0,-1 0-176 0,1-2 0 16,0 2 0-16,1-4 0 0,0-1-240 0,-1-2 32 0,1-4 0 15,-1 1 0-15,2-5-448 16,-2-3-96-16,-1-2-16 0,1-5 0 16,-2 0-576-16,0-4-112 0</inkml:trace>
  <inkml:trace contextRef="#ctx0" brushRef="#br0" timeOffset="65982.64">29805 14591 34095 0,'0'1'3024'0,"0"1"-2416"0,0 0-480 16,0-1-128-16,0-1 1440 0,1 0 272 0,-1 5 48 0,1-2 16 0,0 3-816 0,1 3-176 0,0 2-16 0,-1 0-16 0,2 1-112 0,-1 2-32 0,1 1 0 0,-2 2 0 0,1 2-288 0,0 2-48 0,-1 2-16 0,0 1 0 15,-1-1-256-15,0-1 0 0,0 4 0 0,-2-3 0 16,-2 0 0-16,0-4 0 0,0-2 0 0,0 0 0 16,-1 3 0-16,-3-3 0 0,0 1 0 0,-1-6-144 15,-1 0-112-15,-1 1 0 0,-2-5-16 0,2-1 0 16,-1-2-208 0,-2-1-32-16,2-2-16 0,-5-2-18992 0</inkml:trace>
  <inkml:trace contextRef="#ctx0" brushRef="#br0" timeOffset="66684.55">30329 13513 11055 0,'-3'-4'976'0,"1"0"-784"0,1 2-192 0,1 0 0 0,0 2 672 0,0-4 96 0,0-1 0 16,-2-4 16-16,2-2 880 0,0 0 192 0,2-1 16 0,0 0 16 0,1 1 1376 0,2 0 256 0,0 5 64 0,-1-3 16 0,1 4-1184 0,0 3-240 0,2-2-64 0,-2 3 0 0,-2 0-960 0,2 3-192 0,0 2-32 0,0 5-16 0,-1 4-112 15,1 5-32-15,0 5 0 0,0 8 0 0,-2 6-336 0,2 8-80 0,-1 3-16 0,-2 6 0 0,1-1-336 0,-3 3 0 16,-3 5 0-16,0-1 128 0,-1 6-128 0,-3-2 128 0,-1 2-128 16,0-7 128-16,-2-2-128 0,1-8 144 0,0-2-144 15,2-3 160-15,-1-5-160 0,1-7 0 0,1-1 0 16,0-6 0-16,0-4-192 0,-1-2-32 0,1-5 0 15,1 0 0 1,-1-5-656-16,-1-7-128 0,0-2-16 0,1-2-12640 16,-1-6-2528-16</inkml:trace>
  <inkml:trace contextRef="#ctx0" brushRef="#br0" timeOffset="66903.2">30303 14035 46079 0,'-1'0'4096'0,"1"0"-3280"0,1 0-656 0,1-3-160 0,2 1 384 0,0 1 64 0,2-4 0 0,3 1 0 15,2-2-448-15,4 1 0 0,-1-1 0 0,1 1 0 0,4 2 0 0,-2 2 0 16,2-3 0-16,0 3 0 0,3 1 0 0,0 1 0 16,3 0 160-16,0-1-160 0,1 0 0 0,-1 3 0 15,1-7 0-15,-2 1 0 16,-2-1-608-16,-4-1-224 0,1-4-64 0,-3-2-19472 0</inkml:trace>
  <inkml:trace contextRef="#ctx0" brushRef="#br0" timeOffset="67215.62">30920 13287 44223 0,'-5'3'3936'0,"1"2"-3152"0,3-2-624 0,1 0-160 16,1-1 512-16,1 3 80 16,-4 1 16-16,1 6 0 0,-1 4 160 0,-1 7 16 15,2 4 16-15,-2-1 0 0,2 5-64 0,-1-2-16 0,-1 5 0 0,1 2 0 16,-1 2 112-16,0 3 32 0,-1 1 0 0,-1 2 0 16,-1 4-288-16,-2-2-64 0,2 2-16 0,0 3 0 15,-1 4-368-15,-3-2-128 0,1 4 0 16,-2 3 0-16,0 2 0 0,0-4 0 0,-2 2-128 15,3-4 128-15,0-2-704 0,3-2-48 16,2-8 0-16,0-3 0 0,3-7-256 0,0 0-48 0,4-9-16 16,-1-3 0-16,3-4 112 0,-1-4 0 0,4-5 16 15,0-3 0-15,3-2-464 16,2-3-112-16</inkml:trace>
  <inkml:trace contextRef="#ctx0" brushRef="#br0" timeOffset="67659.7">31253 14150 46991 0,'-15'1'2080'0,"5"-1"432"0,2 0-2000 0,5 0-512 0,2 0 0 15,-1 0 0-15,1 0 128 0,-1 0-128 0,-2 0 0 0,-2 2 0 16,-1 0 160-16,-1 0-160 0,-1 6 160 0,-1-2-160 15,0 0 0-15,-1 3 0 0,-1 2 0 0,-2 2 0 16,-1 5 0-16,-2-1 0 0,-1 2 0 0,-2 2 0 16,0 2 0-16,1 2 0 0,1 3 0 15,1-1 0-15,2 1 0 0,1-4 0 0,3 2 0 0,4-2 0 16,0-2 0 0,5-3 0-16,3-5 0 0,2-1 0 15,3-2-224-15,3-5-144 0,2-1-16 16,2-4-16-16,3-2-432 0,2-1-64 15,1-5-32-15,2-1 0 0,2-2 480 0,0-2 80 0,4-1 32 16,-2-3 0-16,1 0 336 0,-2-1 0 0,-3-2 192 16,-3 2-64-16,-1-3 256 0,-3 0 64 0,-3 3 0 0,-1-5 0 15,-2 2 16-15,-5-2 16 0,-3-1 0 0,0 2 0 16,-2-1 80-16,-2 0 16 16,-2 0 0-16,0 1 0 0,-2 6-48 0,1-1 0 15,-2 2 0-15,-1 4 0 0,0-1-528 0,-1 4 0 0,1 0 0 16,-1 1 0-16,0 1-624 0,-1 2-224 0,1-1-48 0,-2 3-16 15,0-3-368-15,0 1-64 0</inkml:trace>
  <inkml:trace contextRef="#ctx0" brushRef="#br0" timeOffset="68205.78">31779 14142 19343 0,'0'-2'1728'0,"0"-1"-1392"0,0 2-336 0,0 1 0 0,0-2 3552 16,0 2 640-16,2-2 128 0,-2 1 32 0,0 1-2176 0,-2-3-448 0,0 1-64 0,2 2-32 0,0 0-864 0,0 0-192 0,0 0-16 0,-27 5-16 0,18 0 224 0,-3 1 32 0,2 1 16 0,-5 0 0 0,0 4-192 0,-1 0-48 16,0 4 0-16,-1-1 0 0,-1 3-256 0,1 0-48 15,0 4-16-15,-1 2 0 0,2-1 96 0,0 1 16 16,3 6 0-16,-1-6 0 0,3 4-48 16,0-2-16-16,1 2 0 0,1 1 0 0,2-2-304 15,1 0 160-15,1 1-160 0,2-4 128 0,2-3-128 16,1 0 0-16,2-3 0 0,3-2 0 0,3-1 0 0,0-3 0 0,4-3 0 0,1-1 0 15,5-4-384-15,0 1 64 0,3-4 0 0,0 0 0 32,0 0-256-32,1-4-32 0,2 3-16 0,-2-5 0 0,-1 2-288 15,0-2-64-15,-1 0-16 0,-3 0 0 0,-1-1-176 16,-1-1-48-16,-1 0 0 0,-1-4-17248 0</inkml:trace>
  <inkml:trace contextRef="#ctx0" brushRef="#br0" timeOffset="68743.42">32056 13205 42383 0,'0'2'3776'0,"0"2"-3024"0,2 1-608 0,-1-2-144 0,0 2 0 0,0 1-272 0,2 4 64 15,-1 6 16-15,2 10 704 0,-2 11 128 0,1 10 48 0,-3 7 0 0,0 3 32 0,-3 2 16 0,0-2 0 0,0-1 0 0,0 0 160 0,-2-3 16 0,1 1 16 0,-1-6 0 16,1-1-176-16,-1 0-48 0,2 0 0 0,-2 0 0 15,1-2-288-15,-1-4-64 0,1-2-16 0,-1-2 0 16,2-2-336-16,-1-5 128 0,0-2-128 16,0-1 0-16,1-2 0 0,0-1 0 15,0-2 0-15,-1 0 0 0,1-1 0 0,0-4 0 0,1 2 0 0,-1-2 0 16,0-2-336-16,1-3-96 16,-2 1-16-16,2-5 0 0,-1 0-1040 0,1-4-224 15,0-3-32-15,0-1-12720 0,1-4-2528 0</inkml:trace>
  <inkml:trace contextRef="#ctx0" brushRef="#br0" timeOffset="69144.95">32302 14022 40543 0,'0'2'1792'0,"0"-2"384"0,0 1-1744 0,0 0-432 15,0-1 0-15,0 0 0 0,2 0 224 0,-1 3-32 16,0-3-16-16,0 0 0 0,2 2 208 0,-3-2 64 0,0 0 0 0,0 0 0 15,0 0 240-15,0 0 48 0,-5 21 16 0,1-16 0 16,-1-1 16-16,0 1 16 0,-2 3 0 0,-1-3 0 16,0 4-352-16,-3 0-80 0,-2 2-16 0,-2-1 0 15,1 3-96-15,-4-2-32 0,-1 3 0 0,-1 1 0 16,-1-3 112-16,0 2 32 0,0-1 0 16,1 2 0-16,0-1-352 0,2-2 0 0,1 1 0 0,4-2 0 15,1-1 0-15,3-2 0 0,1 1 0 16,2-2 0-16,3 2 0 0,-1-3 0 0,1 0 0 0,1 0 0 15,2 1 176-15,-1-1 16 0,1 0 0 0,1 3 0 16,0-3-192-16,2 3 160 0,-1-1-160 0,1 3 160 16,2-3-160-16,-1 2 0 0,4 1 0 0,1 0 0 15,2 1 0-15,2-1 0 0,1 1 0 0,1-1 0 0,1 0 0 16,1-4-224-16,3 3 80 0,0-5 16 16,1 1-400-16,1 0-80 0,3-1-16 0,-1-1 0 15,1-1 0-15,0-1 0 16,0 0 0-16,-2 0 0 0,-2-1-272 0,-1 0-64 0,0-1-16 0,-4-1-12512 15,-3 0-2496-15</inkml:trace>
  <inkml:trace contextRef="#ctx0" brushRef="#br0" timeOffset="69549.64">32511 14407 43311 0,'-6'2'1920'0,"1"-4"384"0,2 2-1840 0,1-1-464 0,2-1 0 0,0 1 0 0,0 1 288 0,0-3-32 0,0-1-16 0,0-2 0 0,2-1 80 0,-1 0 32 0,1-2 0 0,2 1 0 16,0 2-80-16,-1-4-16 0,2 2 0 0,0 0 0 15,0-1 128-15,3 0 32 0,-1-1 0 0,1 0 0 16,1-1-272-16,0 0-144 0,1 0 160 0,0 0-160 16,-2 0 0-16,1 1 0 0,0-1 0 0,-3 3 0 15,-1-1-240-15,-1 1-80 0,-2 2-32 0,-2 1 0 16,0-1-224-16,-1 1-32 15,-4 1-16-15,-2 3 0 0,-2 0 208 0,-4 1 32 0,-3 0 16 0,-3 2 0 16,-2 2-64-16,-2 2-16 0,0 1 0 0,-1 3 0 16,1 1 448-1,-2 6-128-15,0-1 128 0,2 1 0 0,-1 3 0 0,5 1 0 16,1 1 0-16,3 0 0 0,3 2 720 0,2-2 80 16,3 0 16-16,1 2 0 0,3-2 80 0,1 0 32 0,3-2 0 0,0 1 0 0,0-1-224 15,3 0-64-15,0-3 0 0,1-1 0 0,2 1-368 0,-1-4-80 16,3-1 0-16,-2-1-16 0,2-1-432 0,1-4-96 15,-1-1-16-15,1-4 0 16,-1-1-752-16,1-1-160 0,0-4-16 0,3-1-19440 16</inkml:trace>
  <inkml:trace contextRef="#ctx0" brushRef="#br0" timeOffset="69809.42">32681 14318 13823 0,'-3'6'1216'16,"1"-5"-960"-16,1 1-256 0,1-1 0 0,1-1 6144 0,0 0 1200 0,0 2 224 0,2-2 48 15,2 3-5648-15,0 0-1136 0,2 2-240 0,3 3-32 16,0 2 272-16,2-3 48 0,1 4 16 0,-1 2 0 16,3 0-112-16,0 5-16 0,0-4 0 0,1 4 0 15,-2-2-352-15,0 1-80 0,0 3-16 0,-3-3 0 16,-1 1-320-16,-2-2 0 0,0-2-192 0,-2 1 64 15,0 1-592 1,0-3-112-16,-1-1-32 0,0-2 0 0,1-3-560 0,-1-2-112 16,1-3-32-16</inkml:trace>
  <inkml:trace contextRef="#ctx0" brushRef="#br0" timeOffset="70043.98">33255 14173 30399 0,'-14'10'2704'0,"3"-2"-2160"0,1 0-544 0,3-2 0 0,2 2 2528 0,1-2 400 16,-1 3 80-16,-4 2 0 0,-4 11-1856 0,-7 6-384 16,-4 7-80-16,-3 7-16 0,0 3 464 0,1 2 80 15,1 1 32-15,3 0 0 0,0 0 32 0,1-2 16 16,2 1 0-16,1 3 0 0,2-3-688 16,-2 2-144-16,1 3-16 0,0 0-16 15,-1-3-432-15,0 3 128 0,-1 0-128 0,-1 4 0 0,1-2 0 16,-1-1-304-16,-1-2 48 0,0-5 16 15,2 0-976-15,1-7-208 16,-1-2-48-16,4-5 0 0,2-7-256 0,3-5-64 0,1-9-16 0,2-7 0 0</inkml:trace>
  <inkml:trace contextRef="#ctx0" brushRef="#br0" timeOffset="70656.53">32795 12973 40543 0,'0'0'3600'0,"1"0"-2880"16,1 0-576-16,1 0-144 0,-1 0 448 0,2 0 64 0,1 0 16 0,4-2 0 0,3 4 112 0,3-2 0 0,2 2 16 0,2 3 0 0,-1 1-144 0,1 3-48 0,0 2 0 0,3 1 0 0,2 6-16 0,2 3 0 0,3 2 0 0,-2 2 0 0,1 3 112 0,0 4 16 0,0 2 0 0,0 3 0 0,1 4-272 0,0 1-48 15,4 4-16-15,-1-2 0 0,0 2-240 0,-2 0 0 0,-1 2 0 0,1 0 0 16,0 3 256-16,-3-3-64 0,-1 1 0 0,-3 0 0 15,0-1 128-15,-4 3 0 0,0-1 16 16,-1 7 0-16,0 1 128 0,-3 0 32 0,-1-2 0 16,-5-3 0-16,-4 0-240 0,-5-6-32 0,-1 0-16 0,-4 2 0 15,-3-4-208-15,-6 7 176 0,-6 6-176 0,-4 1 160 16,2-9-160-16,-5 3 128 0,-3-1-128 0,-3 3 128 16,-3-2-128-16,0 0 0 0,-1-1 0 0,0-4 0 15,1-6 0-15,1-5 0 0,4-2-128 0,4-7 128 16,3-5-832-1,1-6-80-15,4-6-32 0</inkml:trace>
  <inkml:trace contextRef="#ctx0" brushRef="#br1" timeOffset="83833.58">16467 9503 20271 0,'-4'-3'1792'0,"1"1"-1424"0,1 2-368 0,1 0 0 0,1 0 464 16,-2-2 32-16,-2 1 0 0,-2-1 0 0,-5-2-48 0,-3 0-16 0,-2 3 0 0,-2-3 0 0,-2 2-160 0,-3 2-16 0,0-3-16 0,-3 1 0 0,0 1 48 0,-1 1 16 0,0-3 0 0,-2 1 0 15,-2 2 736-15,-1-5 160 0,1 4 16 0,-2-3 16 0,-3 0 48 0,0 2 0 0,0 0 0 0,-3 2 0 0,-8 0-400 0,-4 2-80 16,-1 3-16-16,0-4 0 0,4 3-336 0,0-4-64 0,-2 1 0 0,3 0-16 0,0 0-16 0,3 2 0 0,2-1 0 16,0 1 0-16,3 3-64 0,3-2-16 0,3 3 0 0,1-1 0 15,1-1-144-15,4 1-128 0,5 1 144 16,-1-3-144-16,2 4 0 0,-1-2 0 0,2 3 0 16,0-3 0-16,3 1 0 0,4 0 0 0,0-3 0 0,3 3 0 15,0-2 0-15,3 0 0 0,0 1 0 16,2-1 0-16,0 0 0 0,2-4 0 0,1 4 128 15,0-4-128-15,1 2 176 0,0-1-16 0,0-1 0 0,0 0 0 16,1 2 64-16,-2-2 16 0,1 0 0 0,0 1 0 16,0 0-240-16,-1-1 0 0,1 1 0 0,0 1 0 15,1-1 128-15,-1-1-128 16,1 1 176-16,0-1-176 0,0 1 0 16,0 1 0-16,0-3 0 0,0 2 0 0,-2-1 0 15,2 1 208-15,0 0-64 0,-2 0-16 0,1 1 64 0,-2-1 0 0,-1 2 0 0,0 1 0 16,-1-2-32-16,-2 5 0 0,1-2 0 0,-2-1 0 0,0 1-32 0,-2 2-128 15,2-1 192-15,-1 2-64 16,-1 1-128-16,0-3 0 0,3 3 0 0,-2 1 128 16,3-2-128-16,0 0 0 0,0 3 0 15,1-1 0-15,2 0 0 0,-1 0 0 16,2 0 0-16,-2 3 0 0,2 1 160 0,-1-1-160 16,1 6 192-16,-1-1-192 0,0 4 240 0,-1 0-64 0,1-5-16 15,0 3 0-15,-1 6-160 0,0 2 0 0,-1 4 144 0,0 2-144 0,2-1 256 16,-1 1-32-16,2 1 0 0,-1 0 0 0,2-4-224 15,0 0 0-15,2 0 0 0,0-2 0 0,2 3 128 0,0-1-128 0,1 4 0 16,1 0 0-16,1 5 256 0,0 0-64 0,3 3 0 16,0 2 0-16,0 2-192 0,0-2 176 0,2-4-176 15,-1 1 160-15,-1-2-160 0,1 5 0 0,1 6 0 0,0 3 0 16,-1 2 0-16,1 0 0 0,-2-1 0 0,-1-2 0 16,-2-5 0-16,-1 1 0 15,0 5 0-15,0-1 0 0,-1-1 0 0,-2 2 0 16,3-2 0-16,-1-3 0 15,0-1 0-15,2-7 0 0,0-1 0 16,3-2 0-16,1-1 192 0,1 1 48 0,0-2 16 0,1 0 0 0,3-1 64 0,0 2 0 0,1-3 16 0,1-2 0 16,1 1-336-16,-1-3 128 0,2 1-128 0,-2-4 0 15,0-2 224-15,-2 1-32 0,1 2 0 0,-2-1 0 16,-2 2-192-16,1-2 0 0,-4-1 0 0,3 3 0 16,-1 1 0-16,0-1 0 0,0 2 0 0,1-6 0 0,3 0 0 15,1-3 144-15,3 1-144 0,2-3 128 16,3-3 16-16,2 0 0 0,3-2 0 15,1 0 0-15,-1 0 96 0,3-1 16 0,2 1 0 0,-3 0 0 16,1 0-256-16,-4 1 0 0,-2 1 0 0,-3-2 0 0,-5-1 0 0,-1 1 0 16,2 2 0-16,-3 2 0 0,0-1 0 15,-2 2 0-15,-1-2 0 0,0 2 0 0,-1 3 0 0,0-3 0 16,1-3 0-16,-1 0 0 0,0-2 0 0,1 0 0 16,-1-4 0-16,1 2 0 0,0-1 0 0,1-1 128 15,2 0-128-15,-3-1 192 0,2 0 96 0,-1 2 16 16,1 0 0-16,-2 2 0 15,1 1-304-15,-2 1 0 16,-1 3 0-16,1 1 0 16,-1 5 0-16,-3-1 0 15,1 3 0-15,-2 1 0 16,0-1 0-16,-1 2 0 16,1 3 0-16,-1-1 0 15,3 3 0-15,0-4 0 0,1 1 0 16,-1-2 0-16,1-2 0 0,2-2 0 15,-1 3 0-15,0-3 0 0,0 0 0 0,0 1 0 0,1 1 0 0,0-2 0 0,-1 3 0 16,1 3 0-16,0 1 0 0,1 2 0 0,-1-1 0 0,0 1 0 16,1 0 0-16,-2-2 0 0,0-1 0 0,-1 0 0 0,-1-1 0 15,-2 0 0-15,3 3 0 0,-4 0 0 0,2 1 0 0,-2 1 0 16,0 0 0-16,0 2 0 0,0 3 0 0,0-2 0 0,1-2 0 0,-1-1 0 0,0-1 0 0,0-4 0 16,-1 2 0-16,-1-1 0 0,1-1 0 0,-1 1 0 0,-1 2 0 0,2 0 0 0,1 2 0 15,1 1 0-15,0 3 0 0,-1-5 0 0,2-1 0 0,-1-3 0 16,0-2 0-16,0-2 0 0,0-1 0 0,-2 0 0 0,0-3 0 0,0 2 0 0,-1 0 0 15,-2 2 0-15,0-4 0 0,1 2 0 0,-2 1 0 0,-1-1 0 0,1-2 0 0,-1-2 128 16,0-2-128-16,0-3 160 0,2-1 96 0,-2-4 32 16,0 0 0-16,1-4 0 0,1 1-288 15,1-1 0-15,-1-3 0 0,1 1 0 0,-1-1 128 16,1-3-128-16,0 3 0 0,0-4 0 16,1 2 256-16,1-1-16 0,-2 2 0 15,1-3 0-15,1 1 336 16,1-1 80-16,0 1 16 0,-1 2 0 0,1-3-544 15,-1 1-80-15,2-1-48 0,-2 0 0 0,-1 0 0 0,1 0 0 16,2 1 0-16,-2-1 0 0,1 0 0 0,-1 0 0 0,1 0 0 16,0 1 0-16,1-1 0 0,1 0 0 0,-1 0 0 15,2 3 0-15,1-3 0 0,0 0 0 0,1 0 0 0,2 1 0 16,2-1 0-16,1 1 0 0,2-1 0 0,-1 2 0 0,2-2 0 16,2 2 0-16,1-2 0 15,4 3 0-15,1-1 0 0,4-2 0 16,1 1 0-16,3 1 0 0,2 1 0 0,5-2 0 15,5 3 0-15,6 0 0 0,1 1 0 0,12 1 0 0,8 0 0 16,5 2 0-16,4 1 0 0,0 0 0 0,-1-1 0 0,7 0 0 0,7-2 0 16,2 3 0-16,-2 2 0 0,-1-2 0 0,-3-3 0 0,7 1 0 15,6 3 0-15,-5-2 0 0,-3 0 0 0,0-1 0 16,6-2 0-16,0 3 0 0,2 3 0 0,-3-1 0 0,-3 0 0 0,5-1 0 0,4 2 0 16,-4-1 0-16,-7 1 0 0,2-1 0 0,5-2 0 0,-4 1 0 15,-3 2 0-15,-6 2 0 0,-1-6 0 16,2 2 0-16,2-1 0 0,-4 1 0 0,-3-3 0 15,-4 0 0-15,-1 2 0 0,-1 0 0 0,-1-1 0 16,-7-2 0-16,-7-3 0 0,-6 2 0 0,-3 1 0 16,-4-2 0-16,2 1 0 15,-5-1 0-15,-3-1 0 0,-1-2 0 0,-3 0 0 0,-2-2 0 0,-4 0 0 16,-2 0 0-16,-4-2 0 0,-3 3 0 16,-2-3 0-16,-1 2 0 0,-3-1 0 0,-1 0 0 0,0 0 0 0,-2 1 0 15,-1-3 0-15,-2 1 0 0,-1 0 0 0,0-1 0 16,-1 0 0-16,-2 0 0 0,-1 0 0 0,-1 3 0 15,-1-3 0-15,-2 0 0 0,-1 0 0 0,1 0 0 16,-1-1 0-16,-1 1 0 0,1 1 0 0,-1-3 0 0,1 1 0 16,0 0 0-16,2-1 0 0,-1 2 0 0,0-2 0 15,2 1 0-15,0 0 0 0,-1 1 0 0,0-1 0 16,0-1 0-16,0 2 0 0,-2-1 0 0,2 1 0 16,-4-1 0-16,1 1 0 0,-1 0 0 0,1 2 0 15,-1-1 0-15,-2-1 0 16,1 0 0-16,-1 1 0 15,-2 1 0-15,3-5 0 0,-3 2 0 0,-2 0 0 16,1 0 0-16,-1-2 0 0,0-1 0 0,0 1 0 0,0-3 0 16,-2 0 0-16,1-2 0 0,1-2 0 0,-1 0 0 15,1-2 0-15,1-1 0 0,-2-1 0 0,1-4 0 0,-1 0 0 16,2-3 0-16,-1-2 0 0,0-3 0 0,1 0 0 16,-1-1 0-16,-1-4 0 0,2 1 0 0,-2 0 0 0,2 0 0 0,0 0 0 0,1 1 0 15,0-2 0-15,0-1 0 0,1 0 0 0,2-3 0 0,-1-1 0 16,-1-1 0-16,1-2 0 0,-2 0 0 15,0 2 0-15,0-1 0 0,-2 1 0 16,1-2 0-16,-1 3 0 16,-2-5 0-16,0 0 0 0,-2 0 0 0,0 1 0 0,-2-5 0 15,0 1 0-15,-3-4 0 0,0 1 0 16,-2-3 0-16,3 3 0 0,0 2 0 0,2-1 0 0,0-2 0 0,1-4 0 0,1-2 0 0,0 0 0 16,1 3 0-16,2 2 0 0,1 0 0 0,2 6 0 0,0-3 0 15,1-3 0-15,0-2 0 0,2-1 0 0,-1 3 0 16,1-2 0-16,-2 5 0 0,1 2 0 15,-1 2 0-15,1 1 0 0,-2 0 0 16,0-1 0-16,0-3 0 16,-2-6 0-16,0 4 0 0,0 3 0 15,-2 0 0-15,1 0 0 16,0-1 0-16,-2 2 0 0,1-2 0 0,0-5 0 0,1 1 0 16,-1-3 0-16,1-3 0 0,1 7 0 0,-1-2 0 0,2 4 0 15,0 0 0-15,1 1 0 0,-1-5 0 0,1-2 0 0,0-2 0 0,0 4 0 16,0 1 0-16,0 7 0 0,0-1 0 15,0 5 0-15,0-3 0 0,0 1 0 0,0 2 0 0,-2-3 0 0,1-1 0 16,-1-3 0-16,-1 3 0 16,0 1 0-16,-2 1 0 0,-2 3 0 0,0 0 0 0,-2 1 0 0,1 1 0 15,-3-4 0-15,-1 1 0 0,0-3 0 0,0 1 0 0,-1 1 0 16,1 1 0-16,0 2 0 0,1 2 0 0,-1-1 0 16,1 0 0-16,1 0 0 0,0 0 0 0,2-1 0 0,-1-1 0 0,2 3 0 15,-2-1 0-15,2 1 0 0,-2 1 0 0,0 1 0 0,1 5 0 16,-1 0 0-16,2 0 0 0,-2 0 0 0,2 0 0 0,-1 2 0 15,1-1 0-15,-1 0 0 0,2 1 0 16,0-2 0-16,0 0 0 0,1 0 0 0,1 0 0 0,2 2 0 16,-1 2 0-16,4-1 0 0,1 2 0 15,0 2 0-15,1-2 0 0,0 1 0 16,1 0 0-16,0-1 0 16,-1 0 0-16,1 2 0 0,-1-1 0 0,-1 1 0 15,1 2 0-15,-2-4 0 16,0 1 0-16,-1 1 0 0,-1-2 0 15,1 3 0-15,-3 2 0 0,2 2 0 0,-1 4 0 0,-1-1 0 16,1-1 0-16,-1 5 0 0,1-1 0 0,-1 3 0 16,1 1 0-16,1 2 0 0,1-1 0 0,0 0 0 15,-2 2 0-15,2-1 0 16,2 1 0-16,-2 1 0 0,-2 1 0 16,4 0 0-16,-4 0 0 0,2 2 0 15,0 0 0-15,-1 2 0 0,0-3 0 0,0 3 0 0,-2-1 0 16,1 2 0-16,-3 0 0 0,1 0 0 0,-3 0 0 0,-1 0 0 0,-2 2 0 15,-1 0 0-15,-1 1 0 0,-2-2 0 16,-1 2 0-16,-1 0 0 0,-2 1 0 0,-1-2 0 0,-2 2 0 0,-1 1 0 0,-3-1 0 16,-1-1 0-16,-2 1 0 0,-4 2 0 0,-2-3 0 0,1 0 0 15,-3 2 0-15,-1-4 0 0,-4 1 0 0,-1-1 0 16,-4-1 0-16,-2 0 0 0,-3 0 0 0,-2 2 0 0,0-2 0 0,0 0 0 0,1-2 0 16,4 2 0-16,-4-3 0 0,-4 0 0 0,-5 0 0 0,-3 0 0 0,-4 1 0 0,-2 1 0 15,3 1 0-15,4-4 0 0,-6 2 0 0,-6 2 0 0,-4-5 0 16,-2 5 0-16,-1 0 0 0,5 1 0 0,-1 0 0 0,2 2 0 15,-3-2 0-15,-2 2 0 0,-3 0 0 0,0 5 0 0,0-3 0 16,4-2 0-16,-4 4 0 0,-7 0 0 0,1 2 0 16,0-2 0-16,1-1 0 0,6-2 0 15,-9 1 0-15,-7-1 0 0,1 2 0 16,4 1 0-16,2-1 0 0,8 1 0 0,-8-2 0 0,-4 2 0 16,1-1 0-16,3 0 0 0,1-1 0 0,-4 1 0 15,1 3 0-15,1 2 0 0,3-3 0 0,2-1 0 0,-4 2 0 16,-3-1 0-16,2 6 0 0,4-2 0 0,4 2 0 15,12-3 0-15,-5-2 0 0,-6 3 0 16,1 2 0-16,5-1 0 0,5 0 0 0,4-1 0 0,0 0 0 0,-3 3 0 16,0-4 0-16,-1 1 0 0,4-1 0 0,4 0 0 15,-1 0 0 1,1-2-1264-16,-6-1-192 0,-2-4-32 0,-12-7-23200 0</inkml:trace>
  <inkml:trace contextRef="#ctx0" brushRef="#br1" timeOffset="100701.99">23460 16776 1839 0,'2'-3'160'0,"0"-1"-160"0,-1 0 0 0,0 2 0 0,0 0 1088 0,1 0 176 0,-1 0 32 0,1-2 16 0,2-4 672 0,2 0 128 0,0-2 16 0,0 0 16 16,-1 1 480-16,2 2 112 0,-4-1 16 0,2 0 0 0,0 2-192 0,-1-1-48 0,0 1 0 0,-1 1 0 0,1 3-592 0,-1-3-128 0,0 1-32 0,0 2 0 0,-1-1-1024 0,-1 2-208 0,1 2-32 15,-1 2-16-15,1-3-240 0,0 2-48 0,0 3-16 0,1 0 0 16,0 2-32-16,1 2 0 0,0-1 0 0,-1 1 0 16,2 3 0-16,0-4 0 0,1 2 0 0,-1 0 0 15,0-1-16-15,2-1-128 0,-1 3 192 16,-1-3-64 0,0-1 112-16,0 2 16 0,-1-2 0 0,1 2 0 15,0 2-32-15,-1 2 0 0,0-2 0 0,0 5 0 0,-2-1-32 0,0 4-16 16,0 4 0-16,-1 0 0 0,-1 2-48 0,-1 2 0 0,1 3 0 0,-3 2 0 0,2 1 16 0,-3-2 0 15,2 1 0-15,-2-1 0 0,-1 0 48 0,1-2 0 16,-1-3 0-16,2 0 0 0,-2-2 48 16,0-1 16-16,1-1 0 0,2-1 0 0,-1-1-256 15,0-1 0-15,0 5 0 0,1-7 0 16,0 0 0-16,0 2 128 0,1 2-128 16,-1-1 0-16,1 0 0 0,0-2 0 0,1 1 0 15,-1-3 0-15,1-1 0 0,0-2 0 16,0 0 0-16,0 0 0 0,0-2 0 0,-2 0 0 15,2 2 0-15,0-2 0 0,-1 0 0 0,0-2-128 16,-1 2 128-16,-1-1 0 0,1 0-528 0,-1-3 0 0,-1 1 0 16,1-1 0-16,-1-1-192 0,-1 0-48 0,1-1 0 15,1-1 0-15,-2 1-368 0,1-1-80 0,-1 1 0 0,0-5-16896 16</inkml:trace>
  <inkml:trace contextRef="#ctx0" brushRef="#br1" timeOffset="102057.17">23546 17360 33167 0,'-3'-1'2944'0,"-1"1"-2352"0,3-2-464 0,-2 2-128 0,3-2 544 15,0 1 96-15,-2 0 0 0,-1-6 16 0,0 2-16 0,-1 0 0 0,1-2 0 0,2 2 0 0,2-1 112 0,1 1 16 0,1-1 0 0,2 0 0 0,2-3-144 0,0 2-32 0,4 0 0 0,3 1 0 16,3-1-32-16,2 1-16 0,3 1 0 0,1 1 0 0,4 1-240 0,1 2-48 0,1 0-16 0,0 2 0 0,0 0-240 0,0 2 0 0,-1-2 0 0,1 0 0 16,-1 3 0-16,-2-3 0 0,1 3 0 0,-2-3 0 0,-3 1 0 0,-2 1 0 0,1-3 0 0,-1 1 0 0,0 1 0 0,-2 0 0 0,0-1 0 15,0-1 0-15,-2 0 0 0,0 0 0 0,-1 0 0 0,0-5 0 16,-1 2 0-16,-2-1-192 0,-1-1 192 0,-2-1-208 15,-1-3-400 1,-1 2-80-16,-2 1-16 0,-3-4 0 16,1 2-1008-16,-3 2-208 0</inkml:trace>
  <inkml:trace contextRef="#ctx0" brushRef="#br1" timeOffset="102408.14">24161 16517 25791 0,'-2'0'2304'0,"0"-3"-1856"0,1 2-448 0,1 1 0 0,1 0 2240 0,2 1 336 0,-1 2 80 0,2-3 16 0,2 3-2080 0,0 2-400 16,3 4-192-16,-3 3 160 0,0 4 800 0,-3 4 144 0,-1 2 48 15,-3 6 0-15,0 5-128 0,-2 0 0 16,1 4-16-16,-1 3 0 0,2 1-112 0,1 1 0 0,1 1-16 15,2-1 0-15,2 4-400 0,0 0-80 0,2 1-16 0,-1 2 0 16,1-2-384-16,-1 3 0 16,-1-2 128-16,-2 0-128 0,1 0 160 0,1 3 0 0,-3 3 0 0,1 1 0 15,-1 2 0-15,0-2 0 0,-1 0 0 0,-2-7 0 16,-1-2-160-16,1-4 0 0,-1-6 0 0,0-4 0 16,0-4 0-16,0-7 0 0,-1-1 0 0,2-4 0 15,-2-3 0-15,1-5-224 0,-1 0 80 0,0-8 16 16,-1 0-880-1,-2-4-160-15,0-2-48 0,-3-5-19216 0</inkml:trace>
  <inkml:trace contextRef="#ctx0" brushRef="#br1" timeOffset="103716.49">25416 16557 8287 0,'-2'3'736'0,"-2"-1"-592"0,0-2-144 0,2 2 0 0,0-2 4912 0,2 0 944 0,0 0 192 0,-1 0 32 0,0 0-3200 0,-1-2-640 0,0 0-128 0,1 1-16 15,2-1-944-15,-1 0-192 0,0 1-48 0,2 1 0 0,-2 0-240 0,0 0-48 0,2 1-16 0,-1 1 0 0,0 3 144 0,1-1 16 0,0 3 16 0,1 2 0 16,-1 2-160-16,2 4-48 0,0-1 0 0,-1 1 0 16,1 2-64-16,1 0 0 0,0-1-16 0,0 2 0 15,1 0-128 1,0 1-32-16,2 0 0 0,-1 1 0 0,3 4-208 0,-1 0-128 0,0 5 160 16,1-1-160-16,0 7 0 0,1 0 0 0,0 5 0 0,-1 5 0 15,0 6 0-15,-4-1 0 0,1 3 0 0,-5-3 0 16,1-2 0-16,-5-3 0 0,0-1-160 0,-3-3 160 0,0 0 0 15,-1-3-160-15,0-1 160 0,-2-2 0 16,1-5-480-16,-1-2 16 0,1-1 0 16,-2-5 0-16,1-3-240 0,0-5-32 15,0-3-16-15,1-5 0 0,0-2-240 0,0-6-48 16,-1 0-16-16,-1-7-12080 0,2-6-2416 16</inkml:trace>
  <inkml:trace contextRef="#ctx0" brushRef="#br1" timeOffset="104137.47">25767 16484 5519 0,'3'2'496'0,"-3"-2"-496"0,1 0 0 0,-1 0 0 15,0 0 5856-15,1 0 1072 0,0 2 224 0,1-2 32 16,-1 1-5392-16,0 1-1088 0,0 1-224 0,-1-3-32 16,0 0 544-16,0 0 112 0,2 26 32 0,-4-17 0 15,0 2 272-15,2-2 48 0,-3 1 16 0,2 2 0 0,2 3-512 16,1-2-112-16,-1 4-16 0,0 1 0 0,3 3-176 0,-2 1-32 16,3 3-16-16,0 2 0 0,1 3-112 0,1 1-32 15,1 4 0 16,1 2 0-31,0 1-192 0,-1 0-32 0,1 3-16 0,1 4 0 16,0 0-224-16,-2 5 128 0,1-3-128 0,-3 0 0 0,0 1 0 0,-1-2 0 0,-2-3 0 0,-1 2 0 16,-2-1 0-16,0-1 0 0,3-4 0 0,-3-2 0 0,-2-1 0 0,2-5 0 15,0 0 0-15,0-6 0 0,-1-1 0 0,1-2 0 16,-1-2 0-16,0-4 0 16,-2-1-640-16,0-3-80 0,-1-3-16 0,-1-2 0 15,0 0-528-15,-4-5-96 0,1 2-32 16,-3-4-18288-16</inkml:trace>
  <inkml:trace contextRef="#ctx0" brushRef="#br1" timeOffset="104509.11">25108 17789 43311 0,'-4'6'1920'0,"1"-3"384"0,0 0-1840 0,3-1-464 0,2-1 0 0,0-1 0 0,0 0 192 0,3-1-64 0,7 1-128 0,0-2 192 16,6 2 272-16,3-3 48 0,2 1 16 0,1 1 0 0,1-4-64 0,0 4-16 0,3-3 0 0,3 3 0 0,5-3-64 0,5 3-32 0,1 2 0 0,5-1 0 0,0 4-224 0,5-4-128 0,2 5 160 0,3-4-160 0,0 2 0 0,0-1 0 0,2-2 0 0,-1-2 0 0,-1 2 0 16,-1 0 0-16,0 2 0 0,-4-1 0 0,-1 2 0 0,-5-1 0 15,-4 1 0-15,-2-1 0 0,-4 0 0 16,-2-1-208-16,0 3 16 0,-3-4 0 16,0 1-560-16,-4-1-96 15,-3-1-32-15,-3 1 0 16,-1-4-256-16,-4 1-48 0</inkml:trace>
  <inkml:trace contextRef="#ctx0" brushRef="#br1" timeOffset="104970.59">27267 16630 35007 0,'0'0'3120'0,"0"-2"-2496"0,-1-1-496 0,1 0-128 0,1 1 1344 0,0 1 256 16,2-1 64-16,-1-1 0 15,3-3-1104-15,-1 0-224 0,1-1-32 0,0 0-16 0,-3 5 432 0,1 2 96 16,-2 2 16-16,-2 5 0 0,0 2 224 0,-2 6 48 16,2 3 16-16,-2 4 0 0,1 6-256 0,1 7-48 15,-2 2-16-15,3 5 0 0,-1-1-288 16,1 6-64-16,1 2-16 0,2 2 0 0,-1 0-160 16,1 2-16-16,0-2-16 0,0 0 0 15,2 0-240-15,-3 1 176 0,2-1-176 16,1-2 160-16,-3 2-160 15,0-5 0-15,0 2 0 0,-1-2 0 0,2-2 0 0,-2 0 0 16,0-4 0-16,-1-1 0 0,0-5 0 16,-3-3 0-16,0-5-176 0,-2-4 176 0,0-2-560 15,-1-5-16-15,-3-4-16 0,1-6 0 0,-2-5-864 16,-5-4-160-16,-1-3-48 0,-3-7-19888 0</inkml:trace>
  <inkml:trace contextRef="#ctx0" brushRef="#br1" timeOffset="105533.54">27095 16549 31551 0,'9'-9'704'0,"-4"-2"128"16,-1 2 48-16,-1 1 0 0,0 1-704 0,1 0-176 0,0 0 0 0,3-6 0 0,4-5 1408 0,5-9 240 0,2-1 48 0,1 4 16 15,-2 3-496-15,-2 6-80 0,0 5-32 0,-3 1 0 0,1 7-272 16,-2-1-64-16,2 6-16 0,1 0 0 15,2 5-176-15,-1-2-16 0,2 5-16 0,1 3 0 0,1 1-256 0,2 2-48 16,2 0-16-16,-1 2 0 0,1 3-224 0,1 0 144 16,-1 3-144-16,1-2 128 15,-2 2-128-15,-1 0 0 0,0 1 0 0,0-3 0 0,-1 1 0 16,-2-1 0-16,1 3 0 0,-3 0 0 0,0 0 0 0,-2-1 0 16,-2 1 224-16,-2-2-64 0,-1 0-16 15,-4 2 0-15,-2-4 0 0,0 2 0 16,-4-2 48-16,-1 0 16 0,-3-2 0 0,-1 1 0 0,-1 2-80 0,-4-1 0 15,-2-2-128-15,-2 1 192 0,-1 1-192 0,-2-5 144 16,-3 2-144-16,-1-3 128 0,-2-4-128 0,-1-1 0 16,-2 0 0-16,-1-1 0 0,-1-3 144 0,0-3 0 0,-1-2 0 15,1-2 0-15,1-2-16 0,2 0 0 0,3 0 0 16,0-3 0-16,4 3 0 0,2-3 0 0,4 4 0 16,0 1 0-16,4 0-128 0,0 1 0 0,3 4 0 0,2 2 0 15,2-3 0-15,2 4 0 0,1-1 0 0,1 2 0 16,4-2 0-16,2 2 192 0,2 0-192 15,3 1 192-15,2-1 208 0,3 3 48 0,3-4 16 16,3 3 0-16,5 2 80 16,0 0 16-16,5 1 0 0,2 2 0 15,-3 0-64-15,3 1-16 0,1 1 0 0,1 4 0 16,2 0 96-16,-2-1 0 0,-1 2 16 0,-1 3 0 16,-2 2-464-16,-4-1-96 0,1 2-32 0,-2-1 0 15,-2 0 0-15,-2-2 0 0,-3 0 0 0,-2-3 0 0,-2-1 0 0,0-1 0 16,-2-1 0-16,-3-7 0 0,-3 1-848 15,-2-7-176-15,-2 1-16 0,-2-8-16 0,-2-3-736 16,-1-14-128-16</inkml:trace>
  <inkml:trace contextRef="#ctx0" brushRef="#br1" timeOffset="197911.51">17872 4984 13823 0,'1'-6'1216'0,"2"1"-960"0,-2 1-256 16,0 3 0-16,2 0 1232 0,-2 1 208 0,4-5 32 0,1-1 16 0,1-1-1168 0,1 0-320 0,-1 1 128 0,-3 3-128 0,0 0-256 0,-4 5-112 0,-3-1-16 0,-2 4 0 0,-1-1-816 0,-3 3-160 0,-1 2-48 15,-2 1 0-15,0 1 1040 0,-3 2 208 0,0 1 160 0,-2 1-208 0,-1 1 576 0,-1 2 112 0,-2 1 32 0,-3 2 0 16,1 0 176-16,-3 2 32 0,-3 1 16 16,-3 5 0-16,-4 4-336 0,-3 1-64 15,-1 3-16-15,-2-1 0 16,-3 4-160-16,-5 5-32 0,-5 2-128 16,-5 2 192-16,2-4-192 0,-8 6 0 0,-6 5 0 15,-4 1 0-15,-1 3 0 0,-3-5 0 0,2-3 0 0,1-6 0 0,5-6 448 0,4-6 64 16,5 0 0-16,6-5 0 0,4 2 576 0,5-5 128 0,2-1 32 15,8-7 0-15,3-4-1040 0,7-4-208 0,4-4 0 16,5-5-11008-16</inkml:trace>
  <inkml:trace contextRef="#ctx0" brushRef="#br1" timeOffset="198342.31">17827 4643 24879 0,'-13'-3'1088'0,"3"1"256"0,0 2-1088 0,3-3-256 0,2 3 0 0,1 0 0 0,-1 3 416 0,-4-3 32 0,-4 2 0 0,-7 1 0 0,-5 3-448 0,-2 5 0 0,-3 0 0 0,-1 7 0 0,-2 4 0 0,-4 3 0 0,-4 7 0 0,-3 0 0 0,-3 5-144 0,-5 3 144 0,-5 4 0 0,-4-1 0 16,1-1-208-16,-3 0 64 0,-3 5 16 0,-3 2 0 15,-2 1 128-15,-3 1 0 0,0 0 0 16,1-6 0-16,1-4 0 0,8-5 0 0,3-2 0 16,1 1 0-16,-1 2 144 0,2 2-144 0,3-5 192 15,2 1-192-15,4-2 0 0,6-7 0 0,5 0 0 0,7-8 0 16,5-2-1248-16,6-5-208 0</inkml:trace>
  <inkml:trace contextRef="#ctx0" brushRef="#br1" timeOffset="198753.15">17003 4279 15663 0,'-39'23'1392'0,"11"-10"-1120"0,-3 3-272 0,9-5 0 0,6 0 2496 15,2-3 448-15,-7 3 96 0,-15 10 16 0,-21 9-688 0,-13 9-144 0,-9 6-32 0,-1 1 0 0,4-1-1360 0,2 0-256 16,2-3-64-16,1 2-11056 0,2 3-2192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56:07.06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26935 10038 34095 0,'-4'-4'3024'0,"3"2"-2416"0,1 2-480 0,1 0-128 0,1 0 640 0,0-1 96 0,0-1 32 0,2-1 0 0,-1 0 192 0,4 0 64 0,0 1 0 0,2-1 0 0,-1 3-736 0,0 2-144 0,0-1-16 0,1 4-128 0,0 3 240 0,1 2-64 0,-2 1-16 0,1 0 0 0,1 6 160 0,0 0 16 0,0 6 16 0,1 3 0 0,1 5-176 0,0-1-48 0,0 4 0 0,1-1 0 15,1 1-128-15,1 0 160 16,1 2-160-16,1-1 160 0,0 2-160 0,1-6 0 15,-1 1 0-15,-1-2 0 0,-1-2 0 0,-1-1 0 16,-2 0 0-16,-1-2 0 0,-1 1 0 0,-1-2 0 0,-2 4 0 16,-2-4 0-16,-1 3 0 0,-3-2 0 0,-1 0 0 0,-4-1 0 15,-1-2 0-15,-2 2 0 0,-2-1 128 16,-2 1-128-16,-1-1 192 0,-3-1-64 0,0 0 0 16,-1 0 0-16,0-5 16 0,0 2 0 0,0-3 0 0,0 0 0 15,0-4 48-15,-1-2 0 0,1-1 0 16,0-3 0-16,-1-1 192 0,0-1 32 0,-3-4 16 15,-2-4 0-15,-3 1 16 0,-1-5 16 16,-1-1 0-16,0-1 0 0,-2-1-144 16,-1-1-16-16,2-2-16 15,1 0 0-15,0 2-32 16,1 0-16-16,1 1 0 0,3-1 0 16,1 1-240-16,1 0 0 0,0 0 0 0,1-1 0 0,5 1 0 0,0-1-208 15,3 1 16-15,3 0 0 0,4 0-848 0,2 0-176 0,5 0-16 16,3-2-19696-16</inkml:trace>
  <inkml:trace contextRef="#ctx0" brushRef="#br0" timeOffset="3482.7">30420 11182 18431 0,'2'-3'1632'0,"-1"2"-1312"0,1 0-320 0,2 1 0 0,-1-2 128 0,-1-1-128 0,2 2 160 0,2-4-160 0,4-4 1552 0,1 1 224 0,0-4 32 16,1 1 16-16,-2 0 160 0,0-1 16 0,0-2 16 0,-2-1 0 0,-1 2-336 0,-1-2-64 0,0-2-16 0,-1-6 0 0,0 2-768 0,-1-2-176 0,0-4-16 0,-1-3-16 16,1 0-384-16,-2-6-80 0,1-1-16 0,1-2 0 0,-2-2-16 0,2-5-128 0,-2 3 192 0,2 2-64 0,0 2-128 0,1 4 0 0,1 0 0 0,1 2 0 0,2 6 144 0,0 3-144 0,1 7 160 0,-1 0-160 0,3 5 160 15,-1 4-160-15,-1 4 160 0,1-1-160 0,-1 5 0 0,-1 1 0 16,1 3 0-16,-1-1 0 0,1 5 0 16,-1 0 0-16,0 3 0 0,1 1 0 0,1 4 0 0,-1 4 0 15,1 1 0-15,-1 1 0 0,0 3 256 0,0 1 16 16,1 4 0-16,2 2 0 0,-2-3-80 0,0 4 0 15,1-5-16-15,1 2 0 0,-1-3-176 0,2-1 0 16,-2-4 0-16,3-2 128 0,-3-3 0 16,-1-3-128-16,0-3 192 15,1-1-64-15,-3-4 16 16,0-1 0-16,1-3 0 16,-3-2 0-16,0-1 64 0,-1-2 16 15,0-4 0-15,-1-1 0 0,0-3 16 0,0-4 0 16,0-3 0-16,-2 0 0 0,0-4-240 0,-1-2 0 15,0-2 0-15,-1-4 0 0,-1-3 0 0,0-5 0 16,0-4-144-16,0-3 144 0,1-3 0 0,0-2 0 0,1 3 0 16,1-2 0-16,2 2 0 0,1 1 0 0,2 2 0 0,2 4 0 0,1 6 0 15,0 5 0-15,3 2 0 0,-1 5-144 0,2 3 144 0,0 2 0 16,0 3 0-16,-2 2 0 0,1 3 0 0,0 1 0 0,-2 3 0 16,-1 2 0-16,-1 3 0 0,0 1 0 0,-2 3-144 0,1 2 144 0,0 2 0 15,-1 2 0-15,0 2 0 0,1 4 0 0,-1 1 0 0,2 3 0 0,0 5 0 16,1 4 0-16,-1 5 0 0,2 5 0 0,-1 1 0 0,-1 3 0 15,2 1 0-15,-3 0 0 0,0 2 0 16,-2 0 0-16,1 2 0 0,-2-1 0 0,-1-1 0 16,1-3 0-16,-1-1 0 0,-1-3 0 0,1-1 0 0,-1-5 0 0,0-1 0 15,0-2 0-15,2-2 0 0,-2-4 0 0,0-3-304 16,-1-5-32-16,1-4-16 0,0-3-19696 16</inkml:trace>
  <inkml:trace contextRef="#ctx0" brushRef="#br0" timeOffset="6808.23">25391 5395 26719 0,'2'-2'2368'0,"-1"2"-1888"0,0 0-480 0,0 0 0 0,3 0 512 0,-3 0 16 0,0 0 0 15,2-2 0-15,1 4 240 0,-1 0 64 0,1 3 0 0,-3 2 0 0,-1 3-368 0,-2 4-64 0,-2 2-16 0,-3 3 0 0,-3 6 576 0,0 2 96 0,-2 7 32 0,-2 0 0 0,-1 6-128 0,-1 2 0 0,-1 4-16 0,-1 3 0 0,0 3-432 0,-2 0-96 0,0-1-16 0,4-8 0 16,3-7-208-16,-3 5-64 16,-3 7 0-16,-2 3 0 0,0 1 0 15,-1-2-128-15,-1 2 192 0,1-4-64 0,2-3-128 16,-1-2 0-16,2-2 0 0,0-3 0 0,2-2 0 0,1-2 0 0,0-3 144 0,1-4-144 15,1-1 0-15,2-5 0 0,2-3 0 0,1-5-128 16,4-7-256 0,3-5-64-16,1-3 0 0,2-5-18016 0</inkml:trace>
  <inkml:trace contextRef="#ctx0" brushRef="#br0" timeOffset="7202.67">25509 5409 28559 0,'-1'-2'2544'0,"-1"0"-2032"15,2 2-512-15,0 0 0 0,2 0 1520 0,-1 0 208 16,1 0 32-16,2-3 16 0,0 3-768 0,2-1-160 15,1 1-16-15,-1 1-16 0,2 3-224 0,-2-1-32 0,2 5-16 0,-2 2 0 16,0 1-192-16,0 1-32 0,-1 6-16 0,-1 0 0 16,-1-1-32-16,1 6 0 15,-1 3 0-15,-2 5 0 0,1 1 0 0,1 4 0 16,-1 2 0-16,2 2 0 0,2 2-144 0,2 1-128 16,-1 1 192-16,2 2-192 0,1 0 240 0,-1 0-64 0,1-1-16 15,0 1 0-15,0-1-32 0,0 0-128 0,0 0 192 0,0 2-64 16,0 2 0-16,-3-5 0 0,1-2 0 0,0-4 0 15,2-2-128-15,-3-4 0 0,1 0 0 0,-3-3 0 16,0-2 0-16,-3-4 0 0,1-2 0 0,-3-1 0 0,0-3-224 16,0-2-32-16,-3 1 0 0,0-3 0 15,-4-5-944-15,0 1-192 16</inkml:trace>
  <inkml:trace contextRef="#ctx0" brushRef="#br0" timeOffset="7424.59">24970 6297 18431 0,'-15'-5'816'0,"5"2"160"0,4 0-784 0,2 2-192 0,4-1 0 0,3 0 0 0,0 0 1984 0,3-2 368 16,4-1 64-16,8-2 16 0,6-3 464 0,11-1 112 15,8-3 0-15,7-1 16 0,8-2-1616 0,4 0-320 16,2-2-64-16,4-2 0 0,5-1-576 0,0 0-128 15,4-3 0 1,-1-1-16-16,2 0-304 0,-4-3 0 0,-2-3 0 0,-3-2-19024 16</inkml:trace>
  <inkml:trace contextRef="#ctx0" brushRef="#br0" timeOffset="14209.84">15006 9519 38703 0,'-4'0'3440'0,"3"0"-2752"0,1 1-560 0,2 0-128 0,1-1 288 0,0 3 32 15,1-1 0-15,2 2 0 0,3 6-544 0,2 2-96 0,4 4-32 0,1 4 0 0,1 8 144 0,2 7 16 0,0 8 16 0,0 4 0 0,-3 4 176 0,-1 5 0 16,-4-2-144-16,-3 2 144 0,-2-1 0 0,-4 2 0 0,-2 4 128 0,-4 2-128 0,1 0 752 0,-5-1 64 0,0-8 16 0,0-1 0 0,1-6-496 15,1-2-80-15,1-6-32 0,1-4 0 0,3-2-224 16,0-3 0-16,1-3 0 0,0-4 0 16,0-5 0-16,0-2 0 0,0-5 0 0,1 0 0 15,-1-7-864-15,0-1-160 0,0-8-48 16,0-4-16448-16</inkml:trace>
  <inkml:trace contextRef="#ctx0" brushRef="#br0" timeOffset="14942.34">15079 9542 1839 0,'-9'-1'160'0,"3"-3"-160"0,-1 3 0 0,4 0 0 15,0 1 7584-15,3 0 1488 0,0 0 288 0,0 0 64 16,-1 0-6928-16,1 0-1376 0,1 0-288 0,2 0-48 16,2 0-656-16,1 0-128 15,-6 0 0-15,0 0 0 0,25-4 0 0,-14 3 128 0,0 0 0 0,2-4-128 16,4 1 512-16,0-1 0 0,1 3 0 0,1-2 0 16,1 1-64-16,-4 3-32 0,-1-2 0 0,2 2 0 15,6 0-224-15,7 2-64 0,0 1 0 0,2 1 0 16,0 0-128-16,-1 3 0 0,-4-2 0 15,2-3 128-15,0 4-128 16,2 3 0-16,-1-3 0 0,-2 3 0 16,-3-1 0-16,-3 1 0 0,-2 0 0 0,-4 2 0 15,-1-2 0-15,-4 2 0 0,-3 0 0 0,-2-1 0 16,-4 1 0-16,0 1 0 0,-2 1 0 0,-4 0 0 16,-2-2 144-16,-3 3 0 0,-2 2 0 0,-3 0 0 15,-3 1-144-15,-3 1 0 0,-2-2 0 0,-2-3 0 16,0 2 0-16,-2-2 0 0,0-2 0 0,1 0 0 0,3-3 160 15,-2 2-160-15,2 0 192 0,1-4-192 16,1 2 0-16,2 0 0 0,-1-1 0 0,2-1 0 16,2 1 0-16,1 2 0 0,2-3-128 0,0 0 128 0,0 0 0 0,3 1 0 15,2-1 0-15,1-1 0 0,4 0 0 0,2 0 0 0,2 0 0 0,3-3 0 0,4 3 0 16,1 0 0-16,2-3 0 0,2 2 0 0,1 1 0 0,2 0 0 16,4-1 0-16,4 1 0 0,3 1 0 0,2-1 0 15,3 3 128-15,-1-1-128 0,3 1 0 0,-3 2 0 16,0 1 0-16,-3 2-192 0,-2 2 192 0,-2 2 0 15,-4-1 0-15,-5 1 0 0,-2 3 0 0,-1 1 0 0,-2 1 0 16,-2 1 0-16,-2 0 0 0,-1-1 0 0,-1-2 0 0,-1 0 0 16,-2-2 0-16,0 0 0 0,-2-2 0 0,-2 0 0 15,-1 2 0-15,-4 0 0 0,0 0 0 0,-2 0 160 0,0-1 144 16,-4-2 16-16,1 1 16 0,-2-3 0 16,2 0-144-16,-4 0-16 0,-2-1-16 0,0-1 0 15,-3 0 16-15,-4-1 0 0,-5 3 0 16,-4-2 0-16,-3 3-176 0,-4-2 192 0,-4 2-192 15,1-3 192-15,-4-2-192 0,-1-4 0 0,2 0 0 16,3-5 128-16,1-2-368 0,-1-1-80 16,2-5 0-16,3-2-20016 15</inkml:trace>
  <inkml:trace contextRef="#ctx0" brushRef="#br0" timeOffset="17039.02">19955 13384 35935 0,'-2'-3'3200'0,"-2"0"-2560"0,2 2-512 0,-1 0-128 0,2 1 832 0,-1-4 128 16,-5-1 48-16,-1-2 0 0,-5-1-1008 0,-1-3 0 0,-4 0 0 0,0 1-160 0,-2 0-448 0,-1 3-96 0,0-1 0 0,-3 3-16 16,1-3 528-16,-1 3 192 0,0 1 0 0,-1 2-144 0,1-1 688 0,1 3 144 0,1 1 16 0,-2 1 16 0,-1 0-96 0,2 0-32 15,-2 2 0-15,1 1 0 0,0-2-224 0,-2 0-48 16,0 2-16-16,-1-1 0 0,0 0-16 0,-1 1 0 16,0 0 0-16,1-3 0 0,0 3-160 15,2-1-128-15,1-2 144 0,0 2-144 0,1-4 0 0,1 2 0 16,1 3 0-16,1-1 0 0,1 2 0 0,0-3 0 15,2 3 0-15,-1 1 0 0,4-1 0 0,-3 3 144 0,4 0-144 0,1 2 128 16,2-2-128-16,0 4 0 0,1-3 0 16,3 4 0-16,1 1 0 0,2 3 0 0,2 3 0 0,0 4 0 15,1 3 128-15,2 1 0 0,1 2 0 0,1 2 0 16,1 3-128-16,0 0 160 0,-1-2-160 16,3 2 160-16,-2-2-160 0,-2 0 0 15,1 1 0-15,-1 2 0 0,-2-5 0 0,-1 1 0 0,-1 6 0 16,-2 0 0-16,-1 6 256 0,-3-2 32 0,-2-1 0 15,1-6 0-15,-4-1 64 0,3-3 16 0,-1-2 0 16,-1-2 0-16,-2-1-112 0,1 0 0 0,-2-2-16 0,1 2 0 16,0-1-16-16,0 0 0 15,-1 1 0-15,2-2 0 0,2 1-224 0,0-5 0 16,2-1 0-16,4-3 0 0,0-4 128 0,3-2-128 16,-1-1 176-16,2-4-176 0,2 0 272 15,-1-1-48-15,1 0-16 0,2-3 0 16,0 3-80-16,2-2 0 0,3-1-128 15,0 0 192-15,1-1-192 0,4 1 176 0,2-1-176 0,4 1 160 16,2-1-160-16,4 1 192 0,5-2-192 0,2 0 192 0,2 0-192 0,2 0 0 0,1 0 0 16,3 0 0-16,2-2 0 0,-2 2 0 0,0-1 0 0,-3-1 0 15,1 1 0-15,-2 1 0 0,-3 0 0 0,0 0 0 0,-1 0 0 16,-2 0 0-16,-2 1 0 0,-5-2 0 0,0 1 0 16,-4 1 0-16,-2-2 0 0,-1-1 0 15,-2-1-400-15,0 0-112 0,-1 0-32 0,-1-3 0 16,1-1-48-16,-3-1-16 0,0 1 0 0,0-4 0 15,-2-3-32-15,0 0 0 0,-4-3 0 0,-2-2-19376 16</inkml:trace>
  <inkml:trace contextRef="#ctx0" brushRef="#br0" timeOffset="17265.91">18861 14171 37775 0,'-7'2'3360'0,"3"1"-2688"0,0-2-544 0,4 0-128 0,3-1 1744 0,2 0 320 0,3 0 64 0,7-1 16 0,10 0-1504 0,13-7-288 0,13-3-64 0,7-2-16 0,3-5-272 0,3 0 0 0,2-1 0 0,0-2 0 0,1 1 0 0,1 1 0 0,3-4 0 16,-2 0 0-16,-1 1 0 0,-6-4-256 0,-3 1 64 0,-5-2-20288 0</inkml:trace>
  <inkml:trace contextRef="#ctx0" brushRef="#br0" timeOffset="26999.99">2474 4905 37775 0,'-6'0'3360'0,"2"0"-2688"0,3 0-544 16,1 0-128-16,1 0 384 0,-1-1 64 0,0 1 0 0,-1 0 0 0,1-3 0 0,0 2 16 0,3 1 0 0,-3 0 0 0,0 0-288 0,0 0-176 0,21 11 192 0,-14-3-192 15,1 1 128-15,-1 4-128 0,0 4 0 0,0 4 0 0,-1 4 0 0,0 6 0 0,0 1 0 0,-2 6 0 0,-2 6 0 0,0 1 0 0,-2 6 0 0,0-4 0 0,0-1 192 32,1 0 16-32,1-2 16 0,1-3 0 0,-1-3-16 0,2-1 0 0,1 2 0 0,0-1 0 0,2 2-80 0,1-5 0 0,-1 4-128 0,2-3 192 0,-2-2-192 0,-1-3 0 0,2-2 0 15,-1-5 0-15,-1-1 0 0,-1-5 0 16,-1-2 0-16,0-1 0 0,-1-4 0 0,1-2 0 16,-1-3 0-16,-2-4-160 15,0-2-480-15,-1-4-112 0,0-3-16 0,-1-4-17632 0</inkml:trace>
  <inkml:trace contextRef="#ctx0" brushRef="#br0" timeOffset="27897.32">2363 4927 35935 0,'-9'-10'1600'0,"4"4"320"0,2 0-1536 0,0 2-384 0,3 2 0 0,0 2 0 0,2-3-768 0,-1 0-240 0,0-2-32 0,3-5-16 0,3 2 1232 15,2-3 240-15,2 3 48 0,2-1 16 0,4 0-144 0,0 1-16 0,3 0-16 0,1 1 0 0,0 2 176 0,2-1 32 0,1 1 16 0,-2 2 0 0,3-1-32 0,-1 2-16 0,1 2 0 16,2 0 0-16,3 0-112 0,1 0-32 0,1 2 0 0,1 2 0 15,3-1-208-15,1 0-128 0,2 2 128 16,0 0-128-16,1 3 144 0,-3 2-144 0,-1-4 192 0,-4 1-192 16,-1 3 0-16,-5-2 0 0,-1 0 0 0,-4 1 0 15,-3-1 0-15,-2 0 0 0,-2 3 0 0,-3 0 0 16,-2-1 0-16,-4 1 0 0,-3-2 128 16,-2 2-128-16,-1 0 240 0,-4-1-64 0,-4 2-16 0,-3 1 0 15,-3 2-160-15,-4-4 160 0,-2 2-160 0,-3 2 160 16,-2-4-160-16,-3 3 0 0,-2 1 0 0,-2-4 0 0,1 2 0 15,1-1 0-15,1-1 0 0,1-1 128 0,0 1 64 16,1 0 0-16,1-3 0 0,-1 2 0 0,2 3-192 16,2-2 0-16,-1-1 0 0,0 1 0 0,3-2 0 15,2 0 0-15,3 1 0 0,2-2 0 0,4 2 0 16,2-5 0-16,3-2 0 0,4 0 0 0,2-1 0 16,2 1 0-16,2-2 0 0,2-1 0 0,3 5 0 15,-1-5 0-15,5 1 0 0,0 0 0 0,3 3 0 0,2-4 0 16,1 1 0-16,2 1 0 0,3 0 0 0,-2-1 0 15,3 4 0-15,0 0 0 0,1-2 0 0,1 3 0 16,0 2 0-16,-1 0 0 0,-1 4 0 16,-1 3 0-16,-1-1 0 0,-4 2 0 0,0 1 0 0,-2 0 0 15,-3 1 0-15,1-1 0 0,-2 3 0 0,0-3 0 16,-1 2 0-16,-1-1 0 0,2 2 0 0,-4-1 0 16,1-1 0-16,-1 2 0 0,-3-2 0 0,0 1 0 0,-2 1 0 15,-1-2 0-15,-2 1 0 0,-1 1 0 16,-4 2 0-16,-2 1 0 0,-2 0 0 0,-1-1 0 0,-3-1 0 15,-1-1 0-15,0-3 0 0,-3 0 0 0,0-1 0 0,-2-1 0 16,-1-1 0-16,-2-3 0 0,0 1 0 16,-2 0 0-16,-1-1 0 0,2-4 0 0,1-1 0 15,-1 0 0-15,-2 1 384 0,2-2 32 0,2 0 16 16,-1-2 0-16,-1 2-432 0,-2-4 0 0,1 1 0 16,-2-4 0-16,-1 1 0 0,1-1 0 0,-1-1 0 15,0-3 0-15,4-3 0 0,0 2-224 0,1 1 80 0,1-3 16 16,3 0-480-1,2 1-96-15</inkml:trace>
  <inkml:trace contextRef="#ctx0" brushRef="#br0" timeOffset="30250.88">3304 6050 31327 0,'-9'-6'2784'16,"3"2"-2224"-16,1 4-560 0,2 0 0 0,1 0 1520 0,1 0 192 0,1 1 32 0,-1 2 16 0,0 1-1072 0,-1 1-224 0,2 3-32 0,2 2-16 0,1 1-32 0,2 0-16 0,5 2 0 0,1 2 0 0,4 1-224 0,0-3-144 0,4 5 192 0,0 0-192 0,2 2 128 0,3 2-128 0,1 3 0 16,1 2 0-16,1 3 0 0,0 2 0 0,1-2 0 0,0 3 0 0,0 2 208 0,0 0-16 15,0 4 0 1,-1-1 0-16,0 2-192 0,3 0 176 0,1 7-176 0,1 4 160 0,0 0-160 0,0-2 0 16,-3-3 0-16,0 0 0 0,3 0 0 15,2 2 0-15,-2-1 0 16,3-4 0-16,-1 3 0 0,2 0 0 0,0 1 0 0,0-4 0 15,0-1 0-15,-2-1 0 0,2-2 0 16,-4 1 0-16,-1-3 176 0,-4 0-48 0,1-1-128 16,-1 1 192-16,-1 3 96 0,-2-6 16 15,0 2 0-15,-2-3 0 0,0 1-128 0,-2-4-32 0,1-2 0 0,-2-1 0 0,-2-5 128 16,0-2 32-16,0 0 0 0,-3-3 0 0,0 1-160 0,0-5-16 0,-1 0-128 16,0 0 192-16,-1-4 80 0,-2 0 16 0,0-5 0 15,-2 0 0-15,0 0-32 0,-1-3 0 16,-1 2 0-16,1-6 0 0,-3 3-96 0,1-1-32 15,-1 0 0-15,-1-3 0 0,-1 1-128 16,-2-1 0-16,3-1 0 0,-3-2 0 0,0 1 272 0,-3-4-16 0,1 0-16 0,-1-1 0 16,-1-2 16-16,1 0 0 0,-1-4 0 0,-1 0 0 15,1-4 0-15,1-2 0 0,-2 1 0 0,1-3 0 0,0 2-112 16,2-4-16-16,-2 1 0 0,0 1 0 0,2 2 0 16,-1-3 0-16,1 0 0 0,0 1 0 0,2 1-128 15,1 1 128-15,0 2-128 0,1 1 128 0,2 0-128 16,0 5 128-16,2 1-128 0,-1 1 128 0,0 6-128 15,0-2-176-15,-3 3 48 0,2 1 0 0,0 3-16 16,-2-2 0-16,1 1 0 0,-1 3 0 16,-1-2-80-16,1 1-16 0,-1 2 0 0,-1-1 0 15,1 2 96-15,0 0 16 0,1 3 0 0,-1-2 0 0,1 5 128 16,0 3 0-16,1-1 0 0,1 3 0 0,0 5 0 0,2 0 0 16,0 3 0-16,3 1 0 0,-1 2 0 15,1-2 0-15,1 2 0 0,0-1 0 16,0-1 0-16,0 1-128 0,1-1 128 0,-4-3-128 0,1 2 128 0,-3-2 0 0,1 2 0 15,-4-2 0-15,1 1-256 0,-2-5 16 0,-1-1 16 16,0 2 0-16,-3-1 224 0,1-1 0 0,-1-3-160 16,1 0 160-16,-2-3 0 0,1-1 0 15,-2-1 0-15,0 2 0 0,-2-2 0 0,1 0 0 0,-1-1 0 16,-1-3 0-16,0 5 0 0,-2-1 0 0,0-1 0 16,-1 0 128-16,-1 1-128 0,-2 0 0 15,2 0 0-15,-5 2 0 0,0-2 160 0,-4 1 0 0,-1 1 0 16,-4-1 0-16,-4 2 32 0,-1-1 0 0,4-1 0 0,1-3 0 15,0 0 48-15,-5 2 16 0,0-1 0 0,-2 2 0 16,5-4 192-16,-1 1 32 0,1 2 16 0,0-1 0 16,2-2-176-16,3 1-48 15,1 1 0-15,2-3 0 0,3 1-272 0,1 1 0 16,2-1 0-16,0-1 0 16,2 1-352-16,2-2-80 0,1 0-16 0,5 0 0 0,0-1-1392 15,3 3-272-15,2-3-64 0,7-3-16 16</inkml:trace>
  <inkml:trace contextRef="#ctx0" brushRef="#br0" timeOffset="31087.78">5929 7910 40543 0,'-2'-3'3600'0,"-2"3"-2880"0,2 3-576 0,0-3-144 0,2 1 640 0,-1 3 80 0,0 0 32 0,-3 2 0 0,0 4-608 0,1 4-144 0,-1 4 0 0,-1 4 0 0,3 2 0 0,-2-1 0 0,-1 4 0 0,-1 4 0 16,0 1 0-16,-2 5 0 0,0 3 0 0,-5 3 0 16,1 2 0-16,-3 1 0 0,3-6 0 0,-7 10 0 0,-3 8 336 0,-5 6 48 15,1 4 0 1,-4 3 0-16,0-2-160 0,2-7-32 0,1-4 0 0,1-6 0 15,3-5 48-15,4-5 0 0,3-7 0 16,1-5 0-16,2-2-240 0,5-6 0 0,2-5 0 0,1-4 0 0,2-5-208 0,3-3-96 16,0-4-16-16,1-4 0 15,3-5-816-15,1-4-160 16</inkml:trace>
  <inkml:trace contextRef="#ctx0" brushRef="#br0" timeOffset="31382.4">5982 7842 43311 0,'-2'1'3840'0,"-1"3"-3072"0,1-2-608 0,2 2-160 0,0 2 416 0,0-1 48 0,1 6 16 15,0 4 0-15,3 11-480 0,1 3 0 0,4 5 0 0,2 4 0 16,1 2 0-16,3 1 0 0,1 3 0 0,4 2 0 15,1 2 0-15,0 3 0 0,1-3 0 0,-1-4 0 16,-2-2 0-16,-1-4 0 16,2 4 0-16,-1-2 0 0,1 2 0 0,-1-3 0 0,-1 2 0 15,-2-3 0-15,1 1 0 0,-5-3 0 0,1-4 0 16,-3-3 0-16,-2-1 0 0,-2 0 0 0,-1-6 0 16,-1-2 0-16,-3-3 0 0,-2-1 0 0,-1-1 0 15,-3-2 0-15,-1-2-560 0,-3-5-208 16,0-1-32-16,-3 0-12064 0,-3-5-2400 0</inkml:trace>
  <inkml:trace contextRef="#ctx0" brushRef="#br0" timeOffset="31613.53">5719 8716 38703 0,'-12'-2'1712'0,"3"-1"352"0,2 3-1648 0,3-2-416 0,3 0 0 0,-1 1 0 15,2 1 576-15,-1-1 48 0,0 1 0 0,1-4 0 0,1 3-112 0,5 1 0 16,4-4-16-16,5 2 0 0,5-2 224 15,6-1 48-15,5 0 16 0,6-1 0 16,4-1-416-16,3-1-96 0,7 0-16 0,2 0 0 0,4-2-256 16,-1 3 0-16,-4 1-176 15,-1-2 176-15,3 1-880 0,-1-1-64 0,-1 0-16 32,0-1-18576-32</inkml:trace>
  <inkml:trace contextRef="#ctx0" brushRef="#br0" timeOffset="34428.08">8320 4765 35007 0,'6'-13'3120'0,"-3"1"-2496"0,1 4-496 0,0 2-128 0,-3 3 1360 0,0-1 256 0,2 2 48 0,-1-3 16 0,4-4-1216 0,-2 1-240 0,1-5-48 0,-1 0-16 0,-2 2-160 0,-2 0 0 0,-1-1 0 0,-3 2 0 0,-1 1-224 0,-5 0 32 0,-2 2 0 0,-5-1 0 0,-3 3-96 0,-5 1-16 0,-2 2 0 0,-4 2 0 16,-5 0 304-16,-1 2 0 0,-2 2 0 0,-1 2 0 15,-1 2 160-15,3 0 144 16,2 4 16-16,-5-4 16 0,0 6-64 0,-2-2-16 0,1 4 0 16,1-3 0-16,5 3-80 0,3-3-32 15,3 2 0-15,3 0 0 0,4 0-144 16,3-2 0-16,3 1 0 0,2 0 0 0,2 0 0 0,4-2 0 16,1-1 0-16,1 1 0 0,1 2 0 0,-1 1 0 0,4 1 0 15,0-2 0-15,1 3 0 0,0 1 0 0,1 4 0 0,1 4 0 16,0-3 0-16,0 1 0 0,1 3 0 0,1 3 0 0,0 0 0 15,-1 2 0-15,2 1 0 0,-1 2 0 0,1 0 0 0,-3-3 0 16,0-4 0-16,-1-2 0 0,-1 1 0 0,-1 2 0 16,-1 1 0-16,-1 0 0 0,-1-1 0 0,0-1 0 15,-1 1 0-15,0-3 0 16,1-2 176-16,-2-1 48 16,3 0 16-16,-1-4 0 0,0 2-16 0,1-4 0 0,0-1 0 0,0-3 0 0,2-1-224 0,-1-1 144 15,0 0-144-15,0 0 128 0,2-5 112 0,1 2 16 0,-1-3 0 0,1 0 0 16,2-2-256-16,-1 1 0 15,3-1 0-15,-1 0 0 0,2 0 0 0,1-1 272 16,0 2-48-16,1 1-16 0,0 0 0 0,3 1 0 0,0-2 0 0,-1 1 0 16,3 1-208-16,2-1 0 0,0 1 0 15,2-2 0-15,4 1 0 0,2-3 0 16,5 1 0-16,1-3 0 0,4 0 0 0,2-4 0 16,1 0 0-16,2 1 0 0,1-2 0 15,2 0 0-15,2 0 160 0,0 2-32 16,-2-2-128-16,0 3 0 0,-2-1 0 15,-3 2 0-15,-1-1 0 0,-4 0 128 0,0 0-128 0,-3 2 128 16,-4-4-832-16,-2 1-144 0,-3-1-48 0,-3-1 0 16,-4 1-624-16,-2 2-128 0</inkml:trace>
  <inkml:trace contextRef="#ctx0" brushRef="#br0" timeOffset="34700.81">7406 5431 43311 0,'-3'-4'3840'0,"2"0"-3072"0,1 4-608 0,2 0-160 0,3 1 480 0,2-1 64 0,2 0 16 16,6-1 0-16,10 0-560 0,8 1 0 0,12-3-160 0,3 3 160 0,2-3-288 0,-2 0 64 0,3-1 16 0,-2 0 0 0,3-1-240 0,0 1-64 0,-1 1 0 0,-2-2 0 16,-3 2-96-16,-4 0-32 0,-4 0 0 0,-3 0 0 15,-6 1-1280-15,-3 2-272 0,-2 0-48 0,-3 2-13312 16</inkml:trace>
  <inkml:trace contextRef="#ctx0" brushRef="#br0" timeOffset="35585.89">7728 6240 39615 0,'0'-1'1760'0,"0"1"352"0,0 0-1680 0,0 0-432 0,2 1 0 0,-2 2 0 16,1 1-144-16,0 2-112 0,-1 4-32 0,1 6 0 15,-1 1-608-15,-3 5-112 0,-2-1-16 0,-4 4-16 0,-2-1 640 0,-4 4 128 0,-2 1 16 16,-4 0 16-16,-1 1 240 0,-3 1 0 0,-2 0 144 0,-2 1-144 16,-2 2 1216-16,-1 1 128 0,0-1 48 0,0 0 0 15,-2 0-432-15,3-1-96 0,-1-2-16 0,1 1 0 16,2-2-624-16,-2 2-224 0,0 2 144 16,0 0-144-16,1-2 0 0,2 0 0 0,-2 2 0 15,3-4 0-15,2 1 0 0,2-5 0 0,4-1 0 16,-1 0 0-16,2-1 0 0,1 1 0 0,-1-1 0 0,2-2 0 15,1-3 0-15,2-2 0 0,-1 1 0 16,1-2 0-16,1-1 0 0,0-1 128 0,1-2-128 16,0-1 0-16,0-1 0 0,1 0 128 0,0-4-128 0,2 1 0 0,0-2 320 15,0 1 0-15,1-1-16 0,1-3 0 16,0 3 16-16,-1-1 0 0,2-2 0 0,-1 1 0 16,3-1-320-16,-1 2 160 0,0-4-160 0,0 1 128 15,2-1-128-15,-2 1 0 0,2-1 0 0,-3-1 0 0,1 1 128 0,-1-1-128 16,0 1 128-16,-1 0-128 0,1-3 0 0,-1 1 0 15,0-2 0-15,0-1 0 0,-1-2 0 16,0-1 320-16,2-3-48 0,0 0 0 0,0-1 0 0,1-7 0 16,1 1 0-16,0-5 0 0,3-1-80 15,0-5-32-15,1-3 0 0,1 1 0 16,1 0-160-16,0 5 128 0,1 7-128 16,-2 4 128-16,1 4-128 0,0-1 0 15,1 1 0-15,-2 0 0 0,2 0 0 16,0 1 0-16,-2 3 0 0,1 1 0 0,-3-2 0 0,1 4 0 15,2-2 0-15,-3 3 0 0,1 1 0 0,-1 0 0 16,1 2 0-16,-2 2 0 0,1 0 0 0,0 3 0 0,-1 2 0 0,-1 5 0 0,0 2-144 16,-1 3 144-16,1 1 0 0,-1 4 0 0,1 0 0 15,-1 2 0-15,0 1 0 0,0 3 0 16,0-1 0-16,-1-2-128 0,1-3 128 0,0-1 0 16,1 1 0-16,1 0 0 0,1-3 0 0,1-2 0 0,2 1 0 0,2-1 0 15,1-2 0-15,3-2 0 0,2 0 128 0,1-3 0 16,3 0-128-16,1-6 192 0,3 3 256 0,2-6 32 0,5 0 16 15,3-2 0-15,6 0-272 0,1-6-48 0,1 3-16 0,-1-3 0 16,-3 1-160-16,1-3 0 0,-1 2-192 0,-3 1 192 16,-6-3-640-1,-1 2-16-15,-4 1 0 0,-3-4-13856 0,-2 2-2768 16</inkml:trace>
  <inkml:trace contextRef="#ctx0" brushRef="#br0" timeOffset="41834.25">5378 9688 28559 0,'0'0'2544'0,"0"-4"-2032"0,0 3-512 0,1 1 0 0,0 0-640 0,0-1-208 0,2 1-48 0,-1-4-16 0,2 1 608 0,1-1 128 0,-1 0 32 0,-2 3 0 0,1-2 144 0,-2 3 0 0,-1 3 0 0,-1-2-128 15,-2 3 128-15,1-3 0 0,-1 4 0 0,-2 0 0 0,0 1 1008 0,-1 0 272 0,-1 2 64 0,-2 2 16 16,1 1 288-16,-1 1 48 0,0 4 16 16,-1-2 0-16,0 2-992 0,1 0-192 0,0 0-32 0,-2 3-16 15,0 2-80-15,-3 2-16 16,2-1 0-16,-3 3 0 0,-3 7-192 0,-1 2-32 15,0 0-16-15,-2 1 0 0,1-1 96 0,-2 5 16 16,-3 4 0-16,-1 3 0 0,-2 3-64 0,-2-2 0 0,-1 2 0 16,2-7 0-16,-1 1-192 0,-3 1 144 0,-3 8-144 15,-1-1 128-15,0 2 0 0,-2-1 0 0,1 0 0 16,-2-1 0-16,3-3 80 0,1-2 16 0,1-5 0 16,0-2 0-16,5-3-16 0,-2 1 0 15,2-1 0-15,1 1 0 0,0-2-208 0,2-4 176 0,0 1-176 16,1-1 160-16,2-4-160 0,2-1 160 0,-1-5-160 15,3-1 160-15,3-3-160 0,-1-1 0 0,1 1 0 0,1-2 0 0,2-1 0 16,2-3 0-16,1 0-144 0,0-2 144 0,2-1 0 16,0-1 0-16,3-1-128 0,0-1 128 0,0 0-384 0,1-4 0 15,2 0-16-15,1-1 0 16,1 0-592-16,1-2-112 0</inkml:trace>
  <inkml:trace contextRef="#ctx0" brushRef="#br0" timeOffset="42887.4">3984 11376 15663 0,'-8'3'1392'0,"1"0"-1120"0,0 2-272 15,3-4 0-15,3 3 1632 0,1-4 272 0,0 3 48 0,-1 0 16 0,-2 5-1120 0,2 2-208 0,1-2-64 0,0 1 0 16,2 0-64-16,1-2-32 0,2-1 0 0,0-1 0 0,-3-1 96 0,3-2 32 0,-1-2 0 0,0 0 0 0,-1 0 576 0,0-2 112 16,-2-1 32-16,0 2 0 0,-2-4 336 0,0 2 80 0,0-2 16 0,-1 0 0 0,0-3-992 0,-1 1-192 0,0-3-32 0,0-2-16 0,1-1-304 0,1 0-64 0,-1-2-16 15,2-3 0-15,0-1-144 0,2-4 0 16,0 1 0-16,1-4 0 0,0 1 0 0,2-1 0 0,3-4 144 0,0 0-144 0,2 1 0 0,1 1 144 15,3 0-144-15,1 0 0 0,1 2 0 0,1 0 0 0,-1 3 0 16,-1 2 0-16,-1 1 0 0,-3 3 0 0,0 1 0 0,-2 3 0 0,-2 1 0 0,-1 3 0 16,-2 3 0-16,-2 1 0 0,0 3 0 15,-2 2 0-15,-2 0 0 0,1 0 0 0,-3 2 0 16,1 2 0-16,-2 2 0 0,0 1 0 0,0 3 0 0,0 4 0 16,0 1 0-16,0 2 0 0,0 4 0 0,-1 3 0 15,2 0 0-15,-1 4 0 0,3 4 0 0,-2 0 0 16,2 5 0-16,0 3 0 0,0 5 0 15,-1 0 0-15,0 3 0 0,-2 0 0 0,1-6 0 0,-2 2 0 0,0-1-128 16,-1-6 128-16,1-2 0 0,0-2 0 16,1-7 0-16,0-1 0 0,1-7 0 0,2 1 0 15,0-3 0-15,0-4 0 0,4 2 336 0,-2-7 16 0,2 3 0 16,0-4 0-16,2 1-96 0,1-3-32 16,0 3 0-16,0-2 0 0,1 1-224 0,0-4 0 0,2 2 128 15,-1-2-128-15,3 1 0 0,-2-3 0 0,1 0 0 0,3 0 0 16,0-3 160-16,3 0-160 0,2 0 160 0,2-2-160 15,3-1 304-15,1 0-48 0,1 0 0 0,2-2 0 16,4 0 32-16,0-5 0 0,3 2 0 0,1-2 0 16,1 1-288-16,-1 1 0 0,-1 0 0 0,0-1 0 15,3 1 0-15,-2 0 0 0,1-1 0 0,-3 1 0 16,-1 3 0-16,0-1 0 0,0 0 0 16,-3 2 0-16,-5 2-656 15,-2 0-96-15,-2 0-16 0,-1 3 0 16,-3 0-192-16,-3 2-32 0</inkml:trace>
  <inkml:trace contextRef="#ctx0" brushRef="#br0" timeOffset="44075.95">3159 11876 35007 0,'-3'-4'3120'16,"0"3"-2496"-16,3 1-496 0,0 0-128 0,1 0 0 0,1-2 0 0,-2 2 0 0,1-2 0 0,0 0 0 0,2 2 0 0,-1-3 0 0,-2 3 0 0,0 0 176 0,0 0 112 0,0 0 32 0,0 0 0 0,0 0 688 16,20 14 144-16,-19-9 16 0,2 1 16 0,-1 1-480 0,-1 3-112 0,2 1-16 0,-2 2 0 0,0-1-256 0,2 3-64 0,-1 2-16 0,2 0 0 0,0 1-240 0,1 2 128 15,1 4-128-15,1 0 0 31,1 4 0-31,1 2 0 0,1 2 0 0,1 3 0 0,1-1 0 16,0 0 128-16,0-1-128 0,1-1 0 0,-2-1 0 16,1 4 0-16,1-2 0 0,-2-1 0 0,-1-1 0 0,1 0 144 15,-1 6-144-15,1-1 128 0,0 2-128 0,0-4 0 0,1 0 0 0,0-3 0 0,-1 0 0 0,0-2 0 0,-1-5 0 16,-2 2 0-16,3-2 320 0,-4 1-32 0,-1-3 0 16,-2 3 0-16,0 1-288 0,0-3 128 15,-1-2-128-15,-1 1 0 0,-1-2 208 0,-1 0-64 16,-1 0-16-16,0-1 0 0,0 0 144 15,-2-3 32-15,1-1 0 0,-1-1 0 16,1-3-80-16,-2-3-16 0,0 1 0 0,-1-3 0 0,2 2-16 16,-2-2 0-16,0-1 0 0,-1 0 0 0,-2 0 0 15,0-4 0-15,-1 3 0 0,-3-4 0 0,-2 1 64 16,-2-1 0-16,-3-1 0 0,-2-2 0 16,0 2 16-16,-5 0 16 0,-1-3 0 0,-3 1 0 15,-2 0-128-15,0-2-32 0,-1-1 0 0,-1-1 0 0,1 0-128 0,0-2 0 0,-1 1 144 16,3-2-144-16,4 2 0 0,0 3 144 0,1 2-144 0,1 0 0 0,3 0 128 0,2 1-128 15,0-1 0-15,3 0 0 0,3 1-128 16,2-1-96-16,3 2-16 0,3-4 0 16,4 0-1232-1,4-4-256-15</inkml:trace>
  <inkml:trace contextRef="#ctx0" brushRef="#br0" timeOffset="47453.97">6739 9631 33167 0,'-4'-5'2944'0,"2"0"-2352"16,1 4-464-16,1-1-128 0,0 2 512 0,-1-2 96 0,-1 0 16 0,0-2 0 0,-2-2-432 0,0 1-192 0,1 0 160 0,-1 0-160 0,0 3 272 0,2 0-32 0,-2-1-16 0,2 2 0 0,0 1 272 15,1 0 48-15,-1 0 16 0,0 1 0 0,1 2-16 0,0-1 0 0,0 3 0 0,1 1 0 0,0 0-208 0,1 4-32 0,0-1-16 0,3 2 0 16,1 1-32-16,2 3-16 0,2 2 0 0,2 2 0 16,4 2-32-16,0 1 0 0,2 2 0 15,3 0 0-15,1 1-32 0,2-1-16 0,5 3 0 0,-1-1 0 0,1 0-160 16,6 3 0-16,3 5 0 0,1 0 0 0,-1 1 0 0,1 1 0 16,2 0 0-16,0 3 0 0,-1 1 0 15,2 1 0-15,0 3 144 0,0-2-144 0,-2 3 0 16,-3-1 0-16,-1-3 0 0,-1 5 128 0,1 0 48 0,-2-1 16 15,1 1 0-15,-2 0 0 0,-1-3-64 0,1-2 0 16,1-2 0-16,1 0 0 0,-3-5 64 0,3 1 0 16,1 1 0-16,-1 1 0 0,0 3 144 15,-2-6 48-15,-2-3 0 0,-2 0 0 0,-1 0-256 16,-1-3-128-16,0 2 128 0,-2-1-128 16,-3 1 176-16,-1-4-48 0,-1 0 0 15,-1-2 0-15,-2-3-128 0,-3 1 0 16,0-5 0-16,2 2 0 0,-3 0 0 15,0-2 0-15,-1-2 0 0,0-2 0 0,-1-2 192 0,0 1 0 0,0-4 0 16,-1 1 0-16,-1 0-64 0,1-5-128 0,-3-1 192 16,2 2-64-16,-3-1-128 0,0-3 160 0,0-1-160 0,0 0 160 0,-2 0-32 15,0 0 0-15,0 0 0 0,1-1 0 0,-1 1-128 0,-1-3 128 0,1 3-128 16,-1-1 128-16,0 0 48 0,1 1 0 0,-1-4 0 16,1 1 0-16,-1 0-176 0,1-1 0 0,-1 0 0 0,1-1 128 15,-1 0-128-15,1 1 0 0,-1-3 0 16,2 0 0-16,-3 2 0 0,2-5 0 15,-2 3 0-15,0-4 0 0,-1 1-208 0,0-3-32 16,0 1 0 0,-1-4 0-16,1 1 240 0,-1 0 0 15,1-1 0-15,-2-1 0 16,2-3 448-16,0 1 0 16,0 1-16-16,2 1 0 0,-2-3-432 15,0 1 0-15,0 1 128 0,0 0-128 0,-2 2 0 16,1-1 0-16,0-3 0 0,0 2 0 0,-2-1 0 0,1 2 0 15,-1-3 0-15,0 1 0 0,-1 1 0 0,-1 1 0 0,1 1 0 0,-1-1 0 16,2 5-176-16,-1 1-16 0,0 2 0 0,0 2 0 0,1 1 192 16,0 0-128-16,2 1 128 0,-1 1-128 0,0 0 128 0,2 0-208 0,0 3 80 15,-1 1 128-15,2 0-224 0,-1 0 80 0,2 1 16 0,-2 3 0 16,2 2-112-16,0 3-16 0,1 5 0 0,-1 0 0 0,1 6 112 0,-1-1 16 0,1 3 0 16,-1 3 0-16,1 3-112 0,-2 1-16 0,0 2 0 0,0-3 0 15,1 0 80-15,-2-3 16 0,0-3 0 0,0-1 0 0,2-3 32 16,-2-2 0-16,0-4 0 0,0-1 0 15,0 0 128-15,0-4 0 0,-1 0 0 0,1-1 0 16,-1 3 0-16,1-4 0 0,-2 1 0 0,1 0 0 16,-1 2 144-16,1 0-144 0,-2 0 192 0,-1 2-192 0,2 1 336 15,-3 1-32-15,0-1-16 0,0 3 0 0,-1 1-288 0,-2-4 0 0,4 1 0 16,-4-1 0-16,-1 2 0 0,1-2 0 0,-1 0 0 16,-1-1 0-16,-1-2 336 0,0 1 16 0,-1-3 0 0,0-1 0 15,0 1 144-15,0-6 16 0,-1 3 16 0,0-3 0 16,-2-1-48-16,0-3-16 0,-1 0 0 15,0-2 0-15,0-4-320 0,1-1-144 16,1 1 128-16,3-3-128 16,-1-4-944-16,2-1-272 0,1-7-48 0,6-1-20976 15</inkml:trace>
  <inkml:trace contextRef="#ctx0" brushRef="#br0" timeOffset="50512.6">8332 13211 42383 0,'-5'0'3776'0,"0"-1"-3024"0,0 1-608 0,3-3-144 16,0 3-368-16,2-1-96 0,2 1-32 0,-2-1 0 0,0-3 496 0,0 2 0 0,2-3 0 0,2-4 0 0,-1 3 0 0,2-3 0 0,0 1 0 0,0-1 0 0,1-5 0 0,1 1 160 0,0-4-160 0,2-3 192 0,1-2 224 0,0-4 48 0,2-3 16 0,0-6 0 0,3-2-96 0,1-2-32 15,1-3 0-15,2-4 0 0,-2-2-352 0,2-3 128 0,-1-2-128 0,0 1 0 16,0 2 0-16,2-1 0 0,1-1 0 0,-1 2 0 16,-2 8 0-16,1 0 0 0,0 5 0 15,-3 6 0-15,-2 5 0 0,1 3 0 16,-1 5 0-16,-2 2 0 0,1 4 0 0,-5 3 0 15,2 7 0-15,-1 2 0 0,-1 6 176 0,1 3-48 0,1 5 0 0,0 6 0 0,-1 5-128 16,0 1 0-16,0 5 0 0,1-3 0 0,-1 6 0 16,-1-3 0-16,2 1 0 0,-1-4 0 0,0 1 0 0,0-1 0 15,3 2 0-15,0-3 0 16,-1-5 0-16,0-3 0 0,-1-1 0 16,0-2 0-16,-1 0 0 0,-2-4 0 15,-1-1 0-15,-1-5 0 0,-1 0 0 0,0-1 0 0,-2-5 128 0,2-3-128 16,1 0 320-16,0-3 0 0,1-3-16 0,1-5 0 0,2-2-96 15,0-5-16-15,0-2 0 0,1-2 0 0,1-6-192 0,1 0 176 16,0-7-176-16,0-2 160 16,-1 2-160-16,-1-3 0 15,-1 0 0-15,0 2 0 0,-2 3 0 16,-1-4 0-16,3 3 0 0,-2 3 0 0,2 3 0 0,0 3 0 0,-1 5 0 16,1 3 0-16,2 5 0 0,-1 2 0 0,2 2 0 0,1 2 0 0,-1 3 288 0,2 2-32 15,-2 3 0-15,3 1 0 0,1 1-96 0,3 5-32 0,-2 3 0 16,1 2 0-16,2 3-128 0,-3 3 0 0,1 4 0 15,-2 2 0-15,0 7 0 0,0 4 0 0,-2 4 0 16,0 4 0-16,-1 6 0 16,-3-2 0-16,-2 2 0 15,-3 3 0-15,0 0 0 0,-1 0 128 0,-3 4 32 0,0-1 0 16,1 2-160-16,-2-2 128 0,1-2-128 0,1-5 128 16,1-6-128-16,-1 1 0 0,1-1 0 0,-1-3 0 15,1-3 0-15,0-4 0 0,1 1 0 0,1-4 0 0,0-3-304 16,0-3-32-16,2-4-16 0,2-3 0 0,-1-8-800 15,0-3-144-15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58:48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10976 10409 20271 0,'-4'0'1792'0,"0"0"-1424"0,2-2-368 0,-1 2 0 0,2 2 1664 15,0-2 272-15,-3 1 48 0,-1-1 16 0,0 5-928 0,0-4-192 0,4 4-48 0,0-3 0 0,4 1-80 0,0-1-32 0,1-1 0 0,-1 3 0 0,1-3-80 0,-1 0-32 0,-1 1 0 16,-1 0 0-16,-1 0 464 0,-1 2 80 0,-1 1 32 0,-2 0 0 0,-1-1-464 0,-1 3-80 0,-2 0-32 0,1 3 0 0,-3-2-96 0,1 3 0 16,-1 0-16-16,2 0 0 0,0 0-192 0,2 0-48 15,1 0 0-15,2 1 0 0,0 0 0 16,2 0-16-16,2-1 0 0,0 2 0 0,3 2-48 16,0-3 0-16,1 4 0 0,-2 0 0 0,4-1-64 15,-3 1 0-15,1 5-128 0,-1-1 192 0,-1 1-192 0,-2 4 0 16,-1-3 0-16,-1 1 0 15,-3 2 0-15,-1 4 0 16,-1 0 128-16,-3 6-128 16,-1 3 0-16,0 2 0 0,-1-3 0 0,0 2 0 15,1 3 0-15,-1-1 0 0,0 0 0 0,0 0 0 0,3-3 0 0,2 1 0 0,2-4 0 0,3 4 0 0,1-6 0 0,1-2 176 0,1-2-32 16,1 0 0-16,2 3 0 0,0 2 0 0,0-1 0 0,-1-2 0 16,0 2-144-16,-3 0 0 0,0-4 0 0,-2 1 0 15,-2 0 0-15,0 1 0 0,-1-3 0 0,-2 5 0 16,1 2 0-16,-4 1 0 0,1 5 0 15,-4 2 0-15,0 1 0 16,0-3 0-16,-2 4 0 0,2-6 0 0,2-4 0 16,2-2 0-16,2-3 0 0,0-3 0 0,2-1 0 0,-1-1 0 0,3-2 0 0,-1-5 0 15,2-2 144-15,0-1 48 0,1-2 16 0,-1-3 0 0,2 4-208 16,-1-3 128-16,0-2-128 0,-1 0 0 16,0-1 0-16,-1-3 0 0,2 0 0 0,2 0 0 0,-2 0 0 0,-2 0 0 15,2-3 0-15,-1 2 0 0,-1 1 0 16,0-4 0-16,0 1 0 0,2 1 0 0,-1-2 0 15,1-1 128-15,0-1-128 0,-2-2 0 0,2 1 192 16,0-2-16-16,0 4 0 0,0 0 0 0,-3-20 16 16,1 9 0-16,0 0 0 0,-2-1 0 15,2-4-16-15,-3 0 0 0,1-5 0 16,-1-2 0-16,-1-1-176 0,0-1 128 16,-2-2-128-16,1 0 128 0,-2-2-128 15,1 2 0-15,-1 1 0 0,-1-1 128 0,1 0-128 0,1 3 0 16,-1 3 0-16,2 1 0 0,-1 3 0 0,2 0 0 0,0-1 0 15,1 3 0-15,1 2 0 0,1-1 0 0,-1 2 0 0,0-2 0 16,2 3-128-16,-2 1 128 0,0 3 0 0,2 2 0 16,-2 1 0-16,2 3 0 0,-1 2 0 0,2 3 0 0,-2-3 0 0,2 4 0 15,1 1-144-15,0 2 144 0,0 0 0 0,0 1 0 0,3 2 0 0,-1 3 0 16,1 3 0-16,-2 0 0 0,1 3 0 0,1 2 0 16,-2 1 0-16,0 0-128 0,1 4 128 0,-1 1 0 15,0 0 0-15,1-3 0 0,2 1 0 16,1-3 0-16,0-1 0 0,3-4 0 0,-1-1 0 0,2-1 0 15,-1-4 0-15,1 0 0 0,-2-4 0 0,1 1 0 0,3 1 0 16,0-4 0-16,0 0 0 0,0-1 0 16,0 1 0-16,-1-3 0 0,-1 2 0 0,0-2 0 15,0-1 0-15,-1-1 0 0,-1 0 0 16,1-1 0-16,-1-1 0 16,2-2 128-16,-1 3-128 0,1-4 144 15,-1 0 192-15,0-1 48 0,3-1 0 0,-1-3 0 16,1-2 0-16,0 0 16 0,2-5 0 0,-1-3 0 15,2 2-32-15,1-5-16 0,-2 1 0 0,2-2 0 0,1 1-144 16,0 2-16-16,2-2-16 0,-2 2 0 0,1 2-176 0,-1 0 0 16,-1 2 0-16,1-1 0 0,0 0-336 15,-2-2-48-15,-2 3-16 0,-1-1 0 0,0-2-752 0,0-3-160 0,0-2-32 16,-3 0-21184-16</inkml:trace>
  <inkml:trace contextRef="#ctx0" brushRef="#br0" timeOffset="4942.6">18468 10365 25791 0,'-4'0'2304'0,"2"0"-1856"0,0 0-448 0,2 0 0 0,0 0 128 0,0 1-128 16,-1-1 0-16,-1 1 0 0,-1 1 928 0,1-2 96 0,-1 2 0 0,2-1 16 0,1 3-672 0,-1-4-144 0,1 2-32 0,0 2 0 0,1-2-192 0,-1 1 0 0,1 3 0 0,-1-1 0 0,0 2 512 0,-1 3 64 0,0 1 16 16,-3 0 0-16,0 2 112 0,1 3 0 0,-3-1 16 0,-1 0 0 15,1 1-192-15,-1 1-32 0,-4 7-16 0,0 3 0 16,-2 1-64-16,0 2-16 15,0 3 0-15,-2 2 0 0,-1 3-208 16,1 1-64-16,-1 0 0 0,2 3 0 16,-3 1-128-16,3 2 160 0,0 1-160 15,-1 2 160-15,2-1-160 0,-2 0 160 0,2 1-160 0,0-2 160 16,-1 2 224-16,2-2 32 0,-1-4 16 0,0 0 0 16,3 1-240-16,-4 0-32 0,2 4-16 0,0-6 0 0,-1-1-16 15,0-4 0-15,-1 1 0 0,0-3 0 0,2 1-128 16,1-5 0-16,0-3 0 0,1 0 128 0,1-1 16 0,-1-2 0 0,3-2 0 0,0 0 0 0,-1 4-144 15,1-2 0-15,-1-1 0 0,2-1 0 0,0 1 0 0,1-1 0 16,0-2 0-16,0-1 0 0,0-1 0 16,0-1 0-16,0-1 0 0,0-3 0 15,2-1 0-15,-2-1 0 0,0-1 0 16,1 1 0-16,-1 0 0 0,0-5 0 16,1 2 0-16,1-2 0 0,-1-2 160 0,0 1-160 0,3-5 192 15,-1 1-192-15,0-1 256 0,0-1-64 0,1 1-16 16,-1-3 0-16,1 1 16 0,-1-1 16 15,0-1 0-15,1 1 0 0,0-1-80 16,0 0-128-16,-1-1 176 0,0 0-176 0,1 1 128 16,-2-3-128-16,1 1 0 0,-1 0 0 0,0 0 0 0,-1-4 0 0,0 2 0 0,-1-3 0 15,0 0 128-15,-1 0-128 0,1-1 192 0,-1-4-192 0,0 1 128 16,1 1-128-16,-1-2 0 0,-2 0 0 0,2 0 192 0,-1 1-64 16,0-2 0-16,1 1-128 0,1 1 128 0,0 1-128 0,3 2 0 15,-2 1 0-15,0 1 0 0,2 2 0 0,1 0 0 16,-2 2 0-16,2 2 0 0,-1 0 0 15,2-1 0-15,0 2 0 0,-2 1 0 0,2 1 0 16,0-1 0-16,0 2 0 0,0-2 0 0,0 2 0 0,2 0 0 16,-2 0 0-16,1 2 0 0,1 0 0 0,-2-2 0 15,0 0 0-15,0 0 0 0,13 17 0 0,-10-8 0 0,2 2 0 16,2 7 0-16,-1 3 0 0,0 2 0 0,1 3 0 16,-1 0 0-16,1 5 0 0,-2-3 0 0,1 2 0 15,-1 0 0-15,-2-2 0 0,1-1 0 0,0-2 0 16,0 0 0-16,-2-3 0 0,3-3 0 0,-1-3 0 0,-1 1 0 15,2-6 0-15,0 0 0 0,2-5 0 0,-1 1 0 16,0-2 0-16,0 0 0 0,1-4 0 0,2-1 128 16,0-4-128-16,1 2 192 0,1-7-192 0,1 1 528 15,2-4 0-15,2-3 0 0,1-3 0 16,2-2-96-16,0-1-32 0,1-4 0 0,0 0 0 0,0 2-272 16,1-3-128-16,1 0 0 0,2 0 128 0,0-1-128 0,4-3 0 15,0-1 0-15,4-2 0 0,3-2 0 0,4-7 0 16,7-6 0-16,4-9-22000 0</inkml:trace>
  <inkml:trace contextRef="#ctx0" brushRef="#br0" timeOffset="7605.7">22828 10463 21183 0,'-4'-1'1888'0,"2"0"-1504"0,1-1-384 0,-1 2 0 0,2 0 1168 0,-1-2 176 0,0 1 16 0,-2 0 16 0,0-4 256 0,-1 1 48 15,3 2 16-15,-1-2 0 0,1 1-864 0,0 3-192 0,1-2-16 0,0 2-16 0,0 2-240 0,-1 0-48 0,1 3-16 0,-1-3 0 0,1-2 400 0,0 0 64 16,-5 24 32-16,2-13 0 0,-1 2-176 0,2 5-48 0,-1 0 0 0,1 3 0 0,0 3-352 16,-2-1-80-16,0 4-16 0,-1 3 0 15,1 1-128-15,1 0 0 16,-1 2 144-16,-1-2-144 16,1 4 0-16,-1 0 128 0,2 0-128 0,-1 6 0 15,-1-1 0-15,0 4 0 0,0 2 0 0,0 2 128 0,0 2-128 16,-1 2 0-16,-1-2 0 0,-1 0 0 0,0-3 0 15,-2-3 0-15,0 2 0 0,-1-5 0 0,0 0 0 0,-1-3 128 0,0-2-128 16,0 1 128-16,-1-2 112 0,1-1 16 0,0 0 16 0,-1-5 0 16,3 0-272-16,-1-2 0 0,1-4 128 0,0 0-128 15,2-1 0-15,-2-5 0 0,2 1 0 0,0-2 0 16,-1-4 192-16,0-1 0 0,2 0-16 0,1-3 0 16,0 0-16-16,0-4 0 0,1 1 0 15,-2-1 0-15,4 1-160 0,-2 1 0 16,0-1 144-16,1-1-144 0,-1-1 0 0,1 2 0 15,-1 0 0-15,2 1 0 0,-2-1 0 0,1-1 144 16,0 1-144-16,1 0 0 0,0 0 0 0,0-3 0 0,0 2 0 0,1 0 0 16,0-4 0-16,1 1 0 0,0 0 0 15,0-2 0-15,1 1 272 0,-2-1-48 0,2-2-16 0,0 2 0 16,0 1-208-16,0 0 0 0,0 0 0 0,0 0 0 16,0 0 0-16,0 0 0 0,-3-19 0 0,1 17 0 0,2 2 0 0,-1 2 0 15,0-2 0-15,0 5 0 0,1-2 0 16,-2 3 0-16,1 0 0 0,1 0 0 0,-1 2 0 0,1-1 0 15,-1 1 0-15,1 0 0 0,0-3 0 0,0 4 0 0,1-3 0 16,-1 3 0-16,1-4 0 0,-1-2 0 0,0 2 0 16,0-1 0-16,-1 1 0 0,0-4 0 0,0 4 0 15,-2-2 0-15,1 0 0 0,-1 2 0 0,-1 2 0 16,1-3 0-16,-2 4 0 0,1-2 0 16,0 4 0-16,-1-4 0 0,0 4 0 0,0-4 0 0,1 2 0 15,-1-1 0-15,0-2 0 0,0 1 0 0,0-1 0 0,0 0 0 16,1-1 0-16,-1-1 0 0,1 1 0 15,1-3 0-15,-1 2 160 0,2-3-160 16,-1 0 160-16,-1 0-160 0,3-4 352 16,-3 3-32-16,2-5 0 0,-2 1 0 0,-1-1-16 0,0-4-16 15,0 0 0-15,-1-1 0 0,0-2-48 0,-1 0-16 0,-2-1 0 16,0-3 0-16,1 2-96 0,-1-5 0 0,-1 0-128 0,1-1 192 16,0 3-192-16,0-4 0 0,-1 1 0 0,0 1 0 0,-1-2 176 0,1 4-16 15,0-2 0-15,2 3 0 0,0 4-160 0,2-4 0 16,2 5 144-16,2-3-144 0,1 7 0 0,1-4 0 0,1 5 0 15,0 0 0-15,1 2 0 0,1-1 0 0,1 3 0 0,-1-1 0 16,1 1 0-16,0 1 0 0,-1 1 0 0,1 0 0 16,0 2 0-16,-2 4 0 0,2 0 0 0,0 2 0 15,1 3 0-15,1 3 0 0,0 3 0 0,2 2-128 16,-1 3 128-16,2 3 0 0,1 3 0 16,1 3 0-16,1 3 0 0,0-1 0 0,2 4 0 0,-2-5 0 15,-1-1 0-15,-1-3 0 0,0-1 0 0,-1-4-128 16,0-2 128-16,-3-2 0 0,0-1 0 15,0-3 0-15,2-1 0 0,-2-2 0 16,0 0 0-16,-1-1 0 16,1-4 0-16,-2 2 0 15,1-2 0-15,-2-3 0 0,1 2 0 16,0-3 0-16,0 0 0 16,-1-2 0-16,2-1 0 0,0-2 0 15,0 1 0-15,2-3 128 0,2-1-128 0,1-3 144 0,1-1-144 16,3-2 160-16,2-4 288 0,4 0 64 0,-1-2 16 15,6-1 0-15,4-6-144 0,3-1-16 0,5-7-16 16,4-2 0-16,3-5-224 0,2 1-128 0,1-2 128 0,1-1-128 0,2 0 0 16,2-4 0-16,2 0 0 0,2 1-128 0,0-1-1216 15,6-5-224-15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7:00:40.6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982 10949 13823 0,'-1'-2'1216'0,"-1"0"-960"0,1 0-256 0,0 2 0 0,1 0 752 0,0-3 96 0,0-1 32 0,-1-2 0 0,-1-3-368 0,2-2-80 0,2-3-16 0,-1-1 0 15,1 1 32-15,1 0 0 0,1-3 0 0,-1 1 0 0,1-2 32 0,0-1 16 0,-1 0 0 0,0 0 0 0,-2 2 224 0,0 1 48 0,-1 4 16 0,-1 2 0 0,-1 0-32 0,-1 4-16 0,-1 0 0 16,-1 3 0-16,-1-1 176 0,-2 3 48 0,-1 1 0 0,-3 0 0 0,-3 3-384 0,-1 0-80 0,0 3-16 0,-2 1 0 16,0 3-288-16,-2-2-64 15,-1 3-128-15,2 3 192 0,1-2 192 0,1 4 16 16,-1 4 16-16,3 1 0 15,3 1 32-15,1 1 16 0,0 1 0 16,2 2 0-16,-1 3-336 0,0-3-128 0,2 1 0 0,-2 3 144 16,0 1-144-16,0 1 0 0,-1 4 0 0,2-2 0 0,1 1 0 0,1-4 0 15,4 2 0-15,-1-1 128 0,5-2 640 0,0-3 128 0,1 0 32 16,3-3 0-16,1-4-480 0,1-1-80 0,3-1-32 0,1-1 0 0,2-1-336 0,3-2 144 16,2 1-144-16,1-3 0 0,-4-5 208 0,2 2-64 15,6-3-16-15,1-2 0 0,2 3-128 16,-1-4 0-16,1 1 0 0,0-3 0 0,0-1 0 15,-2 0 0-15,2-1 0 0,0-3 0 0,0 1 0 16,1-2 0-16,1 0 0 0,-4 1 0 16,0-1-208-16,1 0 16 0,2-2 16 0,0 0 0 15,-1 0-1152-15,-1-3-224 16</inkml:trace>
  <inkml:trace contextRef="#ctx0" brushRef="#br0" timeOffset="676.23">1323 10564 35935 0,'-4'-4'1600'0,"2"3"320"0,-1 1-1536 0,2 0-384 0,0 1 0 0,1 1 0 0,1 1 256 0,0 1 0 0,3 4-16 0,1 2 0 0,3 6-240 0,0 3 0 0,2 3 0 0,1 5 0 0,-1 2 0 0,0 0 0 0,-1 6 0 0,-2 0 0 0,-2 2-128 0,-1-3 128 0,-2 1-192 0,-1 1 192 0,-2 1 0 0,0 2 0 16,-2 2 192-16,-1 0-48 0,-1 0 208 0,0-3 32 16,-2 1 16-16,1-6 0 0,3-3 176 0,-2-3 48 15,0-6 0 1,2-1 0-16,-1-4-304 16,2-1-48-16,-2-2-16 0,2-2 0 0,-1-1 0 15,1-2 0-15,-1-1 0 0,1-2 0 0,-1-3-256 0,1 1 0 16,0-3 0-16,-1 0 0 0,1-4 0 0,-1-1 0 0,1-2 0 15,-1-3 0-15,2-2 0 0,0-3 0 16,-1 0 0-16,2-5 0 0,3 2 0 0,1-3 0 16,1 1 0-16,2-3 0 0,0 5 160 0,3 2-32 15,0 0 0-15,0 5 0 0,1 0-128 0,-1 1 0 16,0 1 0-16,1 3 0 0,0-3 0 0,0 3 0 0,3 1 0 16,-2 0 0-16,3 3 0 0,-1 0 0 0,1 2-192 0,-2 2 192 0,0 3 0 0,-2-1 0 15,0 3 0-15,-1-1 0 0,0 0 0 0,-2 4 0 16,2-1 0-16,-1 3 0 0,0 2 0 0,-1-2 0 0,3 4 0 0,-1-1 0 15,0 1 0-15,-1 0 0 0,1-1 0 0,0-2 0 16,-2 2 144-16,2-1 0 0,-1 1 0 0,-1-4 0 0,0 1-144 0,-1-1 0 16,-1-2 0-16,-1 2 128 0,0-1-128 15,-1 0 0-15,-3-1 0 0,0-3-176 0,1 1-128 16,-2-3-16-16,0 1-16 0,1-4 0 16,0 2-1248-16,2-6-240 0,-1 1-48 15,2-3-14832-15</inkml:trace>
  <inkml:trace contextRef="#ctx0" brushRef="#br0" timeOffset="1226.9">2100 11109 42383 0,'-7'-4'1872'0,"1"2"400"0,1-2-1824 0,2 3-448 0,1 0 0 0,2 1 0 0,0 0 0 16,-1 0-240-16,0-4 32 0,-3 0 0 0,2 2-624 0,-2 0-128 0,-1 2-32 0,1 0 0 0,-2 4-544 0,-1 1-128 0,-1 4 0 0,-2-1-16 15,-1 2 464-15,-2 5 112 0,-2-1 16 0,-1 3 0 0,2-1 1840 0,-1 3 368 0,3-2 80 0,0 0 16 16,2-1 464-16,2-1 112 0,5-2 0 16,-1-1 16-16,3-1-1040 0,-1 0-192 0,2-1-64 0,2 1 0 15,0 0-384-15,1-2-128 16,0 3 0-16,1-2 0 0,1 0 0 0,1-1 0 0,0 0 0 15,2-5 0-15,2 3 0 0,0-6 0 16,1 3 0-16,0-4 0 0,1-3 0 0,2 1 0 0,-2-2 128 16,1-2-128-16,0 1 0 0,-2-3 0 15,0 2 128-15,-1-2-128 0,1 0 0 0,-2-2 0 0,0 2 0 0,-3-4 0 16,0 1 144-16,0 0-144 0,-1 0 0 0,0-1 144 0,0-2 16 16,-1 0 0-16,0 2 0 0,-1-3 0 0,0 2-32 15,-2-1 0-15,0 3 0 0,-1-1 0 0,0 3 32 0,-1 0 0 16,0 2 0-16,-2 2 0 0,2 4-160 15,0-3 0-15,-2 4 0 0,1 0 128 0,1 1-128 16,-1 2 192-16,2 2-192 0,0 1 192 0,0 0-192 0,0 0 0 16,0 4 0-16,3-1 0 0,-2 2 0 0,2 1 0 15,-1 2 0-15,2-1 0 0,1 2 0 0,-2 0 0 16,2 2 0-16,-1-1 0 0,1-1 224 0,0 3-32 16,1-2-16-16,-1-1 0 0,1-1-176 0,0 2 0 15,2-2 0-15,-1-2 0 0,1 2 0 16,0-3 0-16,2-3 0 0,-1-1 0 15,-2-1 0-15,1-2-256 0,0 0 64 0,0-4 16 16,2 0-864-16,1-3-176 0,1-2-48 0,-2 1-16800 16</inkml:trace>
  <inkml:trace contextRef="#ctx0" brushRef="#br0" timeOffset="1462.47">2531 11230 38703 0,'-5'4'3440'0,"0"1"-2752"0,-1-1-560 0,2-1-128 0,3 1 1408 0,1 0 256 0,-1 1 64 0,0 3 0 0,-2 6-1728 0,1 3-192 0,1 2-128 0,2-1 0 16,1 1-112-16,2-3-16 0,1 1 0 0,0-3 0 16,0 2-608-16,0 0-128 0,-2-4-32 15,0 1 0-15,-3-2-1136 16,-1-3-224-16,-2 0-48 0,-2-2-16 0,0-2-896 0,-1-4-176 0</inkml:trace>
  <inkml:trace contextRef="#ctx0" brushRef="#br0" timeOffset="1620.72">2523 10876 43311 0,'-4'3'1920'0,"0"-1"384"0,0 3-1840 0,3-1-464 15,0 0 0-15,2-2 0 16,2 3-448-16,-1 4-176 0,3 2-32 0,3 1-16 16,1 4-3136-16,4-4-624 0,2-1-128 0</inkml:trace>
  <inkml:trace contextRef="#ctx0" brushRef="#br0" timeOffset="2012.53">2795 11270 15663 0,'-4'8'1392'0,"0"-1"-1120"0,2-1-272 0,-1-1 0 16,3-2 4320-16,0 0 800 0,1 2 176 0,1 1 16 15,-1 5-5568-15,1 0-1136 0,1 3-208 0,1-3-64 16,-2-1 768 0,1-4 128-16,-1 0 48 0,0-1 0 0,0-4 352 0,-1 1 80 0,-1-2 16 0,1 0 0 15,-1-3 2208-15,0 1 448 0,0-2 96 0,0-1 16 0,0-4-448 0,0 1-96 16,3-3-16-16,-1-2 0 0,2-3-1248 0,1-1-256 15,1-5-48-15,0-2-16 0,2 2-240 0,0-2-128 16,0 7 128-16,2-5-128 0,2 2 0 0,2 1-208 16,-1 7 16-16,1 1 16 0,1 2 176 0,-2 6-128 15,3-2 128-15,0 1-128 0,4 1 128 16,1 0 0-16,1 2 0 0,3-4 0 0,-1 3 128 0,-1 2-128 16,1 0 128-16,-2 3-128 0,-1 1 192 0,0 0-48 0,-1 5 0 15,1 3 0-15,-2 5 96 0,-1 2 16 0,-2 5 0 16,-1-2 0-16,-3 3-64 0,-1 1-16 0,-1-1 0 15,-1-2 0-15,-3 3 16 0,-2-4 16 16,-1 2 0-16,1-4 0 0,-1 2-208 0,-2-2 0 16,1-2 0-16,-1-2 0 0,1-2 0 0,-2-2 0 0,0-3 0 15,1-2 0-15,-1-2-736 16,0-1-96-16</inkml:trace>
  <inkml:trace contextRef="#ctx0" brushRef="#br0" timeOffset="3049.94">461 11727 29487 0,'-5'-5'2624'0,"2"2"-2112"0,1 0-512 0,4 1 0 0,0 0 464 0,-1 1-16 0,2-5 0 15,-1 0 0-15,4-5-704 0,3 1-128 0,2 2-48 0,3 3 0 0,4 0 432 0,2 4 0 0,5-1 0 0,2 4 0 0,2-2 432 0,0 4 112 0,5 0 32 0,1-1 0 0,4 0 96 0,4 1 32 0,4-4 0 0,5 0 0 0,5 0-128 0,5-4-32 0,2 1 0 16,2-2 0-16,-2 3-128 0,1-2-32 0,5-1 0 0,6-1 0 0,8 0 16 0,4-4 0 15,1 1 0-15,3 1 0 0,-1 2 48 0,2-3 0 0,1 1 0 16,-1 2 0-16,1 3-192 0,1 0-16 16,1 3-16-16,0-2 0 0,-5 4-224 0,1-1 0 0,0 4 0 0,3-3 0 0,3 1 0 15,-3-3 0-15,2 0 0 0,-7-3 0 0,-6 0 0 0,-5-2 0 16,-1-1 0-16,-5-1 0 0,-4 0 0 16,-6-1 0-16,-3-1 0 0,-6 0 0 0,-3-2 0 0,-9 0 0 15,-4 0 0-15,-8-1-12288 16,-5 0-2416-16</inkml:trace>
  <inkml:trace contextRef="#ctx0" brushRef="#br0" timeOffset="3968.2">580 13211 15663 0,'-1'5'1392'0,"-2"-1"-1120"0,1 1-272 0,2-2 0 0,0 2 3216 16,0-3 592-16,1 3 112 0,-1 0 32 0,1 6-2448 0,0 0-480 0,2 1-112 0,1-1-16 0,-2 2 464 0,2-2 96 0,0 0 16 0,0 0 0 0,0 3-832 0,1 1-176 0,0 1-16 0,-1 3-16 0,1 5-192 0,-2 3-48 15,1 3 0-15,0 1 0 0,-2 3-48 0,1 1-16 0,-1-2 0 0,-2 1 0 0,2-5-128 0,-4 1 0 16,2 2 0-16,-1-3 0 0,0-3 0 0,0-5 128 16,-1-5-128-16,2 0 128 15,-1-4-128-15,0-1 0 0,0 0 0 0,1-6 0 16,0-1-256-16,0-1-48 0,0-3 0 15,1-4 0-15,1-1-2064 0,1-1-432 0</inkml:trace>
  <inkml:trace contextRef="#ctx0" brushRef="#br0" timeOffset="4628.5">581 13105 31327 0,'-8'-3'1392'0,"1"0"272"0,2 1-1328 0,2 0-336 0,1 2 0 0,2-1 0 0,-1 1 304 0,0-3-16 16,0 1 0-16,-2-2 0 0,3 0 448 0,2-1 96 16,1 0 0-16,3 1 16 0,4 0-224 0,3-1-48 15,1 0-16-15,3 1 0 0,1 0 80 0,2 0 32 16,0 1 0-16,1 2 0 0,1 0-272 0,1-1-48 16,2 4-16-16,1-1 0 0,1 4-336 0,1 0 144 15,-1 0-144-15,-3 1 0 0,0 0 128 16,-2 0-128-16,-2 2 0 0,-3-1 0 0,-2-1 0 15,-2 0 0-15,-4 1 0 16,-1 0 0-16,-3 2 128 16,-1-3-128-16,-4 1 192 15,0-1-192-15,-3 1 256 16,-2 0-64-16,0-1-16 0,-1 0 0 16,-3-1-176-16,-1 2 0 15,-2 0 144-15,-3 0-144 0,-1 1 0 0,0-1 0 16,0-1 0-16,-1 2 128 0,-1-1-128 0,1-1 0 15,1 2 0-15,-1-2 128 0,-1 3 32 0,0-2 16 16,-2 1 0-16,0 0 0 0,2 0-176 16,2 0 0-16,1 1 0 0,2 1 0 15,2 0-160-15,3-3 160 0,1 1-208 16,3-2 80-16,1 1 128 0,2-3 0 0,2 0 0 16,2-1-128-16,1-1-16 0,1 0 0 0,3 0 0 0,0 0 0 0,4-1 144 15,-3-1 0-15,4 1 0 0,-1-1 0 0,3 3 0 0,1-3 0 16,1 2 0-16,1 1 0 0,-2 0 0 0,1 1 0 15,-1 1 128-15,2 0-128 0,-1 1 0 0,0 2 0 0,-1 0-160 0,0 0 160 0,0 1 0 16,-2 4-128-16,1-2 128 0,-2 3 0 0,0 0 0 0,-1 0 0 16,-1 2 0-16,-1-1 0 0,-2 0 0 0,-1-2 0 15,-1 2 0-15,-2-1 0 0,-2-2 0 0,0 1 0 0,-2 1 0 0,-3-1 0 16,-1-2 0-16,-1 1 0 0,-1-1 0 0,-1 1 0 16,-2-1 0-16,-2 0 0 0,0-3 0 0,-1 1 0 0,0-3 0 0,-1 2 144 0,-2-2-144 0,-1-1 192 0,-1 3 48 0,-2-1 16 15,-1-1 0-15,1 0 0 0,-2 0-112 0,-2 0-16 0,1 3 0 16,-1-3 0-16,0 2-128 0,0-1 0 0,-1 0 0 0,3-3-176 15,5 0 32-15,0 0 0 0,1-3 0 16,2 1 0-16,2 1-128 0,2-3-32 0,3 0 0 0,1-3 0 16,2 2-352-16,3 0-80 0,1 1-16 0,2-1 0 15,2-2-2064-15,2 3-400 0</inkml:trace>
  <inkml:trace contextRef="#ctx0" brushRef="#br0" timeOffset="5216.46">1403 13515 28559 0,'-3'-3'2544'0,"-1"-2"-2032"0,0 1-512 0,2 2 0 0,1 2 1152 0,-2-5 144 0,-2-2 32 15,-3-2 0-15,-2-4-2064 0,-3 1-416 0,1-3-64 0,1 4-32 0,1 2 928 0,0-1 176 0,1 4 144 0,-1 2-192 0,1 2 544 0,-3 2 96 0,1 0 32 0,0 2 0 0,-1 5 672 0,-2 1 128 0,1 1 16 0,-2 4 16 0,1 1-160 0,1 2-48 16,-1 3 0-16,2 0 0 0,4-4-752 0,1 3-160 0,3-1-16 0,2 2-16 0,0-2-160 31,4-2 128-31,0 1-128 0,3-1 128 0,2-2 16 0,2 0 0 0,1-4 0 0,1 1 0 0,1-5-144 0,0 1 0 16,1-4 0-16,0-1 0 0,0 0 0 0,-2-3 0 15,2-2 128-15,-3 0-128 0,1 2 0 0,-1-3 0 16,1 1 0-16,-3-5 128 0,1 2-128 0,-2-2 0 16,2 1 0-16,-3-2 0 0,2 0 0 0,-2-1 0 15,0 1 0-15,0-5 0 0,-1 3 0 0,1-1 0 16,-2 0 0-16,-1 0 0 16,-1 2 0-16,-2 4 0 0,0-3 0 0,-2 3 0 15,-2 2 0-15,0 1 0 0,-1 1 0 0,0 3 0 0,-1-2 0 0,-1 4 0 0,-1-2 0 16,2 3 0-16,0-1 240 0,0 1 16 15,1 1 0-15,1-3 0 0,3 2 192 0,-2-1 64 0,3 3 0 16,2 1 0-16,-1-1-208 0,1 1-48 0,2 1 0 0,0 3 0 16,1-1-256-16,1 2 0 0,-1 0 0 0,1 0 0 15,0 3 128-15,0-4-128 0,0 3 0 0,2-1 0 16,-2-1 0-16,2 1 0 0,-2-1 0 16,1 0 0-16,-1-2 0 0,2 0 0 0,-1-1 0 15,1 1 0-15,-2-2 0 0,0 0-192 0,0-1 16 16,-1-1 16-16,0-3-352 0,0 1-80 0,-1 0-16 0,-1-3-11984 15,2 0-2384 1</inkml:trace>
  <inkml:trace contextRef="#ctx0" brushRef="#br0" timeOffset="5532.89">1684 13435 46079 0,'-10'6'2048'0,"4"-1"400"16,1 0-1952-16,4-1-496 0,2 0 0 0,2-2 0 0,2 0-576 0,1 5-224 0,4 1-32 0,2 3-16 0,5 3 224 0,2-2 48 0,1 2 16 0,-3-3 0 0,-1 0-80 0,-1 0 0 0,1 1-16 0,-1 0 0 0,0-1 496 0,-4 0 160 0,0 0 0 0,-1 0 0 0,-2-2 0 0,1 2 0 15,-1-1 0-15,0-3 0 0,0 2 0 0,-1-5 0 16,-1-2-128-16,2 1-11312 0,0-1-2256 16</inkml:trace>
  <inkml:trace contextRef="#ctx0" brushRef="#br0" timeOffset="5735.72">2123 13308 41471 0,'-13'16'1840'0,"1"-6"368"0,0 3-1760 0,5-4-448 0,2 0 0 0,2-3 0 0,-2 5-128 0,-5 9-128 16,-3 11 0-16,-6 9-16 0,1 5-112 0,0-1 0 16,4-3-16-16,-1-1 0 0,1-1 96 0,0 1 32 15,1-3 0-15,-1-2 0 0,1 0 272 16,-1-4 192-16,0-1-16 0,1-4-16 15,1 1 288-15,-2-3 48 0,0 0 16 0,2-3 0 0,3-2-512 16,1-4-256-16,0-3 16 0,3-4 16 16,3-3-1808-16,1-2-352 0</inkml:trace>
  <inkml:trace contextRef="#ctx0" brushRef="#br0" timeOffset="6202.19">2179 13649 43311 0,'-4'0'3840'16,"2"0"-3072"-16,2 0-608 0,1 0-160 0,0 0-912 15,2 0-224-15,-1 1-32 0,3-2-16 16,2 0-480-16,2-2-80 0,3 1-32 0,1-3 0 0,-1 0 1184 0,2 0 224 0,-1 0 48 0,0-1 16 15,-1 0 496-15,-1-1 80 0,0 0 32 0,-1 1 0 16,-1-3 832-16,0 2 160 0,-2-3 48 0,-1 0 0 0,2 1-832 16,-2-3-144-16,0 1-48 0,0-4 0 15,-1 3-144-15,-1-1-48 0,1-2 0 0,-2 2 0 0,0-1-128 16,-2-1-176-16,-1 4 48 0,-1-5 0 31,0 4-64-31,-3-3 0 0,0 3 0 0,-2 2 0 0,1 1-240 16,-2 2-48-16,-1 3-16 15,-3 1 0-15,0 3 496 0,-3 4 0 0,0 2 0 16,-4 4 0-16,1 1 0 0,-2 3-192 16,0 2 16-16,0 0 16 0,2 1 160 0,1 1 0 15,1 0 0-15,1 2 0 0,3-3 0 0,1 1 176 16,0 1-48-16,3 2 0 0,1 1 352 0,1-3 64 0,2 4 16 0,2-1 0 16,1-1-16-16,3-1 0 0,2 2 0 0,2 0 0 0,2-1-544 15,0-4 0-15,3-3 0 0,0-2 0 0,3-3-640 16,0-4-176-16,-2-4-32 0,1-1-16 0,1-1-1488 15,1-1-288-15,1-3-64 0,0-3-11040 0</inkml:trace>
  <inkml:trace contextRef="#ctx0" brushRef="#br0" timeOffset="6655.32">2869 13182 50687 0,'-14'2'2240'0,"3"2"464"0,0-2-2160 0,5 2-544 0,2 1 0 0,2-4 0 0,-2 5-1840 0,-4 0-464 16,-4 7-112-16,-4 2-16 0,-3 2 640 0,1-1 128 0,2-2 32 0,0-2 0 0,2-1-448 0,1-1-96 0,0 0 0 0,2 1-16 0,2-4 2320 0,1 0 480 0,0-1 96 0,1-2 0 0,2-2 880 0,1 3 160 0,2-1 48 0,2-4 0 0,0 0-864 0,2 0-160 0,2 0-48 0,2-3 0 0,3 3-720 0,-1 0 0 0,4 0-192 0,-1 3 32 16,1-3-304-16,2 0-64 0,-1 1-16 0,1 3 0 15,-1-4-96 1,1 2 0-16,-2 2-16 0,1 1 0 0,-3-2 96 16,0 4 32-16,-1 1 0 0,-1 2 0 15,-2-1 528-15,-2 2 0 0,-2 4 0 0,0-4 144 0,-4 1 544 0,1-1 96 0,0 1 32 16,-2-1 0-16,0 4 64 0,-2 1 16 0,-2-2 0 0,1 3 0 0,0-5-352 0,-1 1-64 0,-2 0-16 15,0 0 0-15,1-1-176 0,-1-1-32 0,-1 1-16 0,0-3 0 16,0-1-240-16,1-1 0 0,0-1 0 0,0 0 0 16,-1 0 0-16,2-1 0 15,-1 1 0-15,0-2-160 0,1 2-80 0,-1-3-16 16,3-1 0-16,0-2 0 16,2 0-1184-16,0 0-240 0</inkml:trace>
  <inkml:trace contextRef="#ctx0" brushRef="#br0" timeOffset="7306.11">3180 13744 22111 0,'2'1'976'0,"-2"-1"208"0,0 0-944 0,0-1-240 0,0 1 0 0,1 0 0 15,0-2-384-15,2-1-112 16,0-2-16-16,1-1-16 0,2-3 880 0,-1 1 176 0,1-3 48 0,1 0 0 16,-1-2 1648-16,-1 2 336 0,1-4 64 0,0 2 0 0,-1-1-128 15,0-1-48-15,0-2 0 0,0 1 0 0,-2 3-1472 0,1-1-288 0,1-5-64 16,0-7-16-16,1 0-176 0,-1-2-48 0,1-5 0 15,1 4 0-15,0-3 0 47,-1 1 0-47,2-3 0 0,-1 0 0 0,-1 2-384 0,2-2 128 0,-1 3-128 0,-1 3 0 0,0 1 0 16,1 3 128-16,-1 3-128 0,-1 3 0 0,1 3 0 0,-2 1 0 0,-1 3 0 0,0 5 0 16,-1 0 128-16,1 1-128 0,-2 2 128 0,0 2-128 15,0 1 0-15,1 4 0 0,-1-2 0 0,-1 3 0 0,0 5 0 0,0 1 0 0,0 5 0 0,0 4 0 16,-1 6 0-16,1 0-144 0,1 5 0 0,0 0 0 0,2 2 144 15,0 2 0-15,2-1 0 0,1 0-128 16,2-6 128-16,-1-1 0 0,1 1 0 0,0-4 0 16,0 4 0-16,0-6 0 0,0-4 0 15,-2-2 0-15,0-3 0 0,-1-3 0 16,1-2 0-16,-1 1 0 0,0-4 0 0,0-4 0 16,1 0 0-16,1-2 0 0,0 0 176 0,3-4-48 15,0-1 0-15,2-5 0 0,1 0 192 0,-1-4 48 0,3-1 0 0,0-4 0 0,1-4 16 16,0-3 0-16,1 0 0 0,0-4 0 0,1-2-208 0,-2-6-48 15,0 1 0-15,-4-2 0 0,-1 5-128 16,-2-1 0-16,-2-4 0 0,0 7 128 0,-4 3-400 16,0 2-96-16,-2-3-16 0,-1 5 0 0,-1 1 0 15,-2 5 0-15,1 3 0 0,-1 1 0 16,1 6-48-16,1 2-16 0,-1 5 0 16,1 2 0-16,0 2-512 0,0 4-96 0,-2 1-32 15,-1 5 0-15</inkml:trace>
  <inkml:trace contextRef="#ctx0" brushRef="#br0" timeOffset="7768.96">3895 13466 35935 0,'0'1'3200'0,"0"0"-2560"0,1-1-512 0,1 0-128 0,-1 2 720 0,1-2 128 0,2 2 32 16,3-1 0-16,3 3-2416 0,3-4-496 0,0 0-80 0,1-4-32 0,2 1 1120 16,-2-4 240-16,-1 1 32 0,0-1 16 0,-1-2 576 0,-1-2 160 0,-1 2 0 0,-3-3 0 15,0 2 1392-15,-3 0 336 0,1 2 80 0,-2-4 16 16,-2 1-640-16,-3 1-128 0,-1 3-32 0,1 2 0 16,-2 0-752-16,-2 1-144 0,1 3-128 0,-3-1 144 0,1 2-272 15,0 0-64-15,-2 1-16 0,-1 4 0 0,0-3-48 16,-1 3-16-16,-1 5 0 0,-3-1 0 0,0 2 272 0,0 3 0 31,0 3 0-31,-1 0 0 0,0 1 176 0,1 0 80 16,2 1 32-16,-2 0 0 15,0 5 208-15,0 1 32 16,4-1 16-16,1 2 0 16,3 0-336-16,2-2-64 15,2 1-16 1,3-1 0-16,4 0 112 15,2-1 16-15,3 0 0 16,2-1 0-16,1-4-128 0,3 0-128 16,1-2 176-16,0 0-176 0,0-5 0 0,1-2 0 15,0-1 0-15,-1-5-192 0,2 0-256 0,0-5-64 0,0-1 0 16,1-3-11584-16,-1 0-2304 0</inkml:trace>
  <inkml:trace contextRef="#ctx0" brushRef="#br0" timeOffset="8015.5">4391 13041 43311 0,'-1'-3'3840'0,"1"2"-3072"0,0 1-608 0,0 0-160 15,1 0-336 1,0 0-112-16,2 1 0 0,0 2-16 0,1 1 64 0,0 0 16 0,1 6 0 16,0 5 0-16,-2 2 240 0,0 5 144 0,-1 7-160 0,0 3 160 15,-2 5 0-15,1 3 0 0,0-1 208 0,2 3-64 16,-1 3 320-16,1-1 64 0,1 2 16 0,1-1 0 15,0-2 144-15,2-1 16 0,-1-5 16 0,0-4 0 0,1 0-368 0,-1-9-80 16,1-3-16-16,-1-2 0 0,-1-4-384 16,0-4-96-16,0-5-16 0,-2-1 0 15,0-2-560-15,-1-5-112 0,0 1-32 0,-1-4-11840 16,-1-1-2368-16</inkml:trace>
  <inkml:trace contextRef="#ctx0" brushRef="#br0" timeOffset="8231.4">4222 13303 45151 0,'0'-2'2000'0,"0"0"416"0,0 0-1936 0,0 0-480 0,1 2 0 0,0 0 0 0,0-2 384 0,3 1 0 0,3-1-16 0,2-1 0 16,3-2 96-16,3 0 32 0,3-1 0 0,1 2 0 16,7-4-176-16,4 2-48 0,5 1 0 0,3-1 0 15,5 2-272-15,3-3 0 0,2 1-128 0,0 0 128 16,2-1-448-1,-2 1 16-15,0-1 0 0,2-2-13808 0,1-2-2768 16</inkml:trace>
  <inkml:trace contextRef="#ctx0" brushRef="#br0" timeOffset="14630.93">6037 8592 16575 0,'-3'-3'1472'16,"2"0"-1168"-16,1 1-304 0,0 1 0 0,0 1 464 0,0-2 48 0,-1-1 0 0,0-1 0 0,-2-1-48 16,2-1 0-16,0 1 0 0,-2 1 0 0,2 2-464 0,0-1 0 0,-2 3 0 0,2-1-160 0,-1 2 160 0,-1-1-128 0,1 3 128 0,-2-1-128 0,0 2 256 0,-1 2 48 0,-1 1 16 0,0 2 0 0,-2 2 1040 15,0 2 224-15,-1 0 32 0,-1 3 16 0,0 2-496 0,-1 0-112 0,0 1 0 0,0-1-16 0,0 3-176 16,-1-1-48-16,-2 1 0 0,-1 1 0 16,-1 1 96-16,0-2 16 0,-1 3 0 0,1-3 0 0,-2 4-144 15,1-3-32-15,-2 2 0 0,2-2 0 0,2-2-80 16,0 0-32-16,2-2 0 0,0 1 0 0,1-2-304 0,0-1-176 15,1 0 192-15,-2-2-192 0,2-1 0 0,0-1 0 16,1-5 0-16,1-2-192 16,2 0-1312-16,2-4-256 15,1-2-48-15,3-2-13184 0</inkml:trace>
  <inkml:trace contextRef="#ctx0" brushRef="#br0" timeOffset="15335.41">6503 8717 9215 0,'-2'3'816'0,"-1"-3"-656"0,2-1-160 0,1 1 0 0,0 0 608 15,0 0 96-15,-1-2 0 0,-1 2 16 0,0-1-80 0,-1 1 0 0,1 0-16 0,2 0 0 0,0 0-96 0,0 0-16 0,0 0 0 0,0 0 0 0,0 0 128 0,0 0 0 0,0 0 16 0,-20 0 0 0,16 0 336 0,1 1 64 0,-2 4 16 0,-1-2 0 16,-1 5-368-16,0 0-64 0,0 3 0 0,-2 1-16 0,0 3 208 15,1 3 32-15,-1 0 16 0,-1 1 0 0,1 0-240 0,0-1-32 16,-3 4-16-16,1-2 0 0,-1 2 32 16,0 2 0-16,-2 1 0 0,-3 0 0 15,3 1 272-15,-3-1 64 0,-2 2 16 16,-2 2 0-16,-2 3-336 0,-1-3-64 0,3 0 0 0,-2-1-16 16,-3 6-304-16,-2-6-64 0,-1 2-16 0,0-3 0 15,2-4-176-15,0 2 0 0,1-1 0 0,2-2 0 0,6-5 0 0,1 1 0 16,1 0 0-16,3-5 0 15,3 0-640-15,4-4-48 0,1-2-16 0,4-2-15456 16</inkml:trace>
  <inkml:trace contextRef="#ctx0" brushRef="#br0" timeOffset="15782.22">6719 9027 9215 0,'-8'0'816'0,"2"0"-656"16,-1 0-160-16,4 0 0 0,1 2 2304 0,2-2 448 0,-1 0 64 0,-1 1 32 0,-2 2-1840 0,0 0-368 0,-1 4-80 0,-1 1-16 0,0 2-544 0,0 1 0 0,-2 3 0 16,0-2 0-16,-2 4-176 0,-1 3 176 0,-3 3-192 0,-2 2 192 0,-2 3 0 0,-2 0 0 0,-1 4 0 0,-3 1 0 0,1 2 784 0,-1-5 112 0,2 0 32 15,-2 0 0-15,1 3-80 0,-2 1-16 16,2-1 0-16,-2 2 0 0,-1 1-656 0,1 0-176 16,3-3 0-16,1-5-12128 0</inkml:trace>
  <inkml:trace contextRef="#ctx0" brushRef="#br0" timeOffset="19210.54">17116 7321 11967 0,'-1'-1'1072'0,"0"1"-864"0,0 0-208 0,-1 0 0 0,2 0 592 0,-1 1 80 16,0-1 16-16,-3 2 0 0,-1 0-288 0,-1 0-48 0,0 1-16 0,-2 1 0 0,0-2 528 0,0 3 96 0,0-2 32 0,-2 0 0 0,1 3-160 15,-2 1-16-15,1-1-16 0,-2 1 0 0,1 2-416 16,0 0-64-16,1-1-32 0,0 3 0 0,1-3-80 0,0 2-16 15,2 1 0-15,-2 0 0 0,2 1 176 0,0 1 16 16,-1 1 16-16,-1 0 0 0,3 1 16 0,-1-2 0 16,-2 5 0-1,1-1 0-15,-2 3-416 0,-1-3 128 0,-1 3-128 0,1 1 0 16,-2 1 192-16,0 1-64 0,1-1 0 0,-2 1 0 16,0 2-128-16,-1 1 0 0,0-3 0 0,0 1 128 0,-1-3-128 0,0-1 0 15,2-3-160-15,-1-1 160 0,2-1-160 0,-1-4 160 0,3 0-160 16,0-3 160-16,2-2-272 0,3-2 32 15,4-2 16-15,0-2-7616 0,1 0-1520 16</inkml:trace>
  <inkml:trace contextRef="#ctx0" brushRef="#br0" timeOffset="19985.52">17602 7538 18431 0,'-1'2'1632'0,"-1"-2"-1312"0,0 1-320 0,2-1 0 0,-1 0 256 0,0 2-32 16,-2-1 0-16,-2 1 0 0,-2 3 880 0,-2 1 176 0,-2 1 48 0,-1-1 0 0,0 4-352 0,-3-2-64 0,0 5-16 0,-2 0 0 0,-3 1-64 15,-1 4 0-15,-2 2-16 0,-1 3 0 0,-1 0 16 0,-2 4 16 0,-2 3 0 0,1 1 0 0,-1 0-512 0,0-2-96 0,0 1-32 0,1-3 0 0,-1 1-208 0,1-4 0 0,3 0 0 16,3-3 0-16,2-4 0 0,2-1 0 0,0 1 0 0,2-3 0 15,3 0 0-15,2-3-128 0,1-3 128 0,2 1 0 0,2-4-960 0,4-2-96 0</inkml:trace>
  <inkml:trace contextRef="#ctx0" brushRef="#br0" timeOffset="20624.84">17498 8052 36863 0,'-14'8'3264'0,"2"-1"-2608"0,6 0-528 15,3-5-128-15,1 0-240 0,-3 3-80 0,-4 5 0 0,-8 6-16 0,-5 4-2416 0,-1 6-496 0,0-2-80 0,2 2-32 0,4-2 2640 0,0-1 528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7:02:16.70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16937 9313 14735 0,'-1'-2'1312'0,"0"2"-1056"0,-1 0-256 0,0 0 0 0,2 0 0 16,-1 0 0-16,-2 0-128 0,-2 2 128 0,-1 0-560 0,-1 3-16 0,-2 1 0 0,-1 4 0 0,-1-4-592 0,-1 3-128 0,-1 0-32 0,-2 1 0 0,1 1 1328 16,-3 1 224-16,-1 0 64 0,-2 0 16 0,0 1 1168 0,-2 0 256 0,-3 5 32 0,-2-5 16 0,1 3-48 0,-4 3 0 0,-2 1 0 0,-2 1 0 15,4-2-400-15,-5 5-96 0,-2 3-16 0,-2 3 0 16,0 3-448-16,0 1-80 0,-2 1-32 0,3 4 0 0,3-6-656 0,0 2 0 0,3-2 0 0,3-4 0 0,4-3 0 0,5-3 0 0,4-3-192 0,4-3 192 0,4-4-1328 15,3-4-144-15</inkml:trace>
  <inkml:trace contextRef="#ctx0" brushRef="#br0" timeOffset="399.71">17136 9344 11967 0,'-4'-1'528'0,"1"1"112"0,0 0-512 0,1 0-128 16,1 1 0-16,-1-1 0 0,1 3 0 0,-3-3 0 0,-1 4 0 15,-2 0 0-15,-3 5 0 0,-1-1-272 0,0 1 32 0,0 3 16 16,-2-1 704-16,0 1 144 0,-3-1 16 0,0 7 16 16,-2-1 560-16,0 3 128 0,-2 1 0 0,-2 5 16 15,-6 0 432-15,0 4 64 0,-2 0 32 0,-1 1 0 16,-1 2-1232-16,-1 1-240 0,-2 0-48 0,-1-1-16 16,-1 0-352-16,0-5 0 15,3 1-160-15,-1-3 160 0,2 1 0 0,-2 0 0 16,2 2 0-16,2-5 0 0,3-1 0 0,5-2 0 0,3-4-160 0,4-1 160 15,4-5 0-15,4-3 0 0,3-1 0 0,4-3-11680 16</inkml:trace>
  <inkml:trace contextRef="#ctx0" brushRef="#br0" timeOffset="810.91">17435 9564 23039 0,'-6'4'1024'15,"0"-3"192"-15,0 1-960 0,1 1-256 0,2-1 0 0,1 0 0 0,-1 1 0 0,-4 1-208 0,-3 5 32 0,-7 4 16 16,-3 3 160-16,-5 3-160 16,-1 5 160-16,-2-1-160 0,-2 6 736 0,-2-1 160 0,-4 4 32 0,-1-2 0 15,-1 1 352-15,-1 0 80 16,0-1 16-16,-3 3 0 0,-1 4 176 0,-6 0 32 0,5 1 16 16,-3 1 0 46,1 0-496-62,-1 3-112 0,0-2 0 0,3-4-16 16,3 0-640-16,4-5-176 0,5-3 0 0,3-2 0 0,4-1 0 0,3-2 0 0,5-5 0 0,1-2-128 0,3-1-960 0,5-6-176 0,3 1-32 0,2-4-13952 0</inkml:trace>
  <inkml:trace contextRef="#ctx0" brushRef="#br0" timeOffset="1328.72">17212 9995 34095 0,'-13'6'3024'0,"1"0"-2416"16,3 0-480-16,3-1-128 0,1 0 880 0,-5 1 144 0,-7 8 48 0,-13 10 0 0,-8 6-688 0,-8 10-128 0,-1 0-16 0,4 0-16 0,-2 1-720 0,4 0-144 0,2-1-16 0,-2 2-15904 0</inkml:trace>
  <inkml:trace contextRef="#ctx0" brushRef="#br0" timeOffset="4807.91">22980 14386 35007 0,'-5'0'3120'0,"1"-3"-2496"0,2 2-496 0,1 0-128 0,2-1 496 0,-2 0 80 0,-1 0 0 0,0-3 16 0,0 0-2752 0,-2-1-544 0,1-3-112 0,1 2-32 0,1 2 480 0,-2 0 112 0,-1 2 16 16,1-2 0-16,-1 4 1392 0,-1-1 272 0,0 2 64 0,-1 2 16 0,-1-1 2816 0,-2 4 560 16,-1-2 128-16,-2 3 0 0,-2 1-320 0,-1 1-80 15,-2 3-16-15,0 1 0 0,-3 4-1344 0,-2 0-272 16,-3 2-48-16,-1 0-16 0,-1 3-416 0,-2 2-96 16,-2-2-16-16,4 1 0 0,2-2-64 15,-4 2 0-15,-1 3-16 0,0 1 0 16,3-3-304-16,2-1 160 0,3-3-160 15,4-1 128-15,0 0-128 0,3-2 0 16,2-1 0-16,0-3 0 0,4 2-736 16,-1-4-176-16,0-1-48 0,1 0-11264 0,0-3-2272 0</inkml:trace>
  <inkml:trace contextRef="#ctx0" brushRef="#br0" timeOffset="5242.66">23044 14026 34095 0,'-19'16'3024'0,"1"-5"-2416"0,0 0-480 0,4-3-128 0,7-3 1664 0,1-1 320 0,-2 0 64 0,-7 5 16 0,-7 5-1648 0,-6 1-416 0,-3 1 0 0,2-2 0 0,3-1 0 0,2-2-176 0,-2-2 16 0,0 2 0 0,0 0-48 0,-4 2-16 0,-1 2 0 0,-4 1 0 0,-2 3-32 0,-4 2 0 15,-2 5 0-15,-3-1 0 16,2 3-320 47,-2 1-64-63,0 3 0 0,12-13-16 0,7-2 512 0,-3 1 144 15,-7 4 0-15,-6 4 0 0,-1 0-656 0,7-3-64 0,6-4-16 0,5-1-9728 0,4-6-1952 0</inkml:trace>
  <inkml:trace contextRef="#ctx0" brushRef="#br0" timeOffset="5659.75">22797 13733 31327 0,'-9'-2'2784'0,"2"2"-2224"0,2 0-560 0,3 2 0 0,-1-2 0 15,-1 1 0-15,-6 1-192 0,-6 1 48 0,-3 2-112 0,-5 1-32 0,1 1 0 0,-1-1 0 0,-1 4 288 0,-1 1 0 0,0-1 0 0,-3 3 0 0,-2 0 640 0,-2 3 64 0,-6 3 32 0,-2 2 0 0,-2 3 320 0,-3 2 64 0,-2-3 16 0,0 2 0 16,2-1-112-16,-1 2-32 0,-1-2 0 15,0 2 0-15,1 0-624 0,0 0-128 0,-2 1-32 0,5-2 0 16,6-3-208-16,2-1-240 16,4-2 48-16,6-3-17856 0</inkml:trace>
  <inkml:trace contextRef="#ctx0" brushRef="#br1" timeOffset="56395.97">11990 4715 26719 0,'-3'-3'2368'0,"1"2"-1888"0,-1 1-480 0,2 0 0 0,0 0 224 0,-2 0-48 0,0-3-16 0,-4 2 0 0,-1 0 432 0,-1-2 96 0,0 1 16 0,3 1 0 16,4-4-448-16,2 1-64 0,3-1-32 0,5-1 0 0,1 0-160 0,0-2 0 0,5 2-192 0,0 0 192 0,-1-1 0 0,2 3 0 0,0-1 0 0,-3 5 0 0,1 0 0 0,-3 1 208 16,-2 3-16-16,-2 2-16 0,-2 3 704 0,-1 2 144 15,-2 2 16-15,-2 2 16 0,1 0-352 0,-4 1-64 16,0 1 0-16,0-2-16 0,3 0-448 15,-1-1-176-15,0-1 128 0,1-4-128 0,1 0 0 0,1-3 0 16,2-1 0-16,2-5 0 0,2 0 0 0,1-4 0 16,0 2 0-16,2-3 0 0,-1-2 272 0,1-1-16 0,-2 0-16 0,0 0 0 15,-1-1 112-15,-1 0 32 0,-2 1 0 0,-1-3 0 16,-2 2-256-16,-1 0-128 0,-4-1 160 0,-1 1-160 16,0 0 128-16,-2 3-128 0,-2-3 0 0,-2 2 144 15,-1 0 96-15,-2 2 16 0,1 1 0 16,-2 2 0-16,1-1-80 0,-2 3-16 0,0 0 0 0,0 1 0 15,1 3-32-15,1-1-128 0,3 0 192 16,0 2-64-16,0 2-128 0,1 2 0 16,-1 2 0-16,1 0 0 15,0 1 0-15,-1 2 0 0,0 1 0 16,0 1 0-16,1 1 0 0,-1-1 0 0,0 2 0 16,1-4 0-16,0 3 0 0,1-3 0 0,3-3 0 15,1 2 0-15,3-2 0 0,3-5 0 16,1 0 0-16,5-1 0 0,0-3 0 0,4-2 0 15,4-2 0-15,2-1 0 0,3 0 0 0,1-3 128 0,3 0-128 0,-2-3 128 16,3 2-128-16,-1-2 0 0,0 0 0 0,-2 1 128 16,-1 0-128-16,-2 0 128 15,-3-1-128-15,-3 0 128 0,-2 2-128 0,-2-1 192 0,-4 2-192 0,0-2 192 16,-1 1-192-16,-2 1 0 0,1 0 0 0,-2 0 128 0,0-3 48 16,-1 2 0-16,0 1 0 0,-1-3 0 0,1 2-176 15,-3-1 0-15,1 2 0 0,-2-3 0 0,-1 3 0 0,-1 0 0 16,0 2 0-16,-3 2 0 15,-1 1 0-15,-1 1 0 16,-2 1 0-16,-1-1 0 0,-2 5 0 16,1 1 0-16,3-1 0 0,-2 1 128 15,2 1-128-15,-1 3 0 16,2-1 144-16,1 1-144 16,2 2 0-16,0 2 0 15,3-2 0-15,0 2 0 16,3 1 0-16,1-4 128 0,1 0-128 15,1 0 0-15,3 0 0 0,-1-2 0 16,5-1 0-16,2-1 0 0,1-2 0 0,1-4 0 16,4 0 0-16,2-1 0 0,-1-2 0 0,-1-2 0 0,1 0 0 15,1-2 0-15,-4 0 0 0,0 0 0 0,0-2 0 0,-3 2 0 16,0-3 0-16,-3 2 0 0,0-2 0 0,-2 1 0 0,0 1 0 0,-1-2 0 16,-1-1 0-16,1 1 0 0,-1-2 192 0,-1 1 64 0,0-1 0 15,-2 0 16-15,0-2-272 0,-2 2 128 0,-1 0-128 0,-2 1 0 16,-2 2 0-16,-3-1 0 0,-1 0 0 0,-2 4 0 0,-1 2 0 0,-1 0 0 0,-3 3 0 0,0 3 0 0,-1 0 128 15,-2 2-128-15,-1 4 0 0,1 2 0 0,1-1 128 0,1 2-128 0,1 3 144 0,-1 0-144 16,3 5 0-16,3-2 0 0,2 0 0 0,2 0 0 0,3 1 0 16,1-2 0-16,4 0 0 0,1-2 0 0,2-1 0 0,2-1 0 0,-1 0 0 15,3 0 0-15,0-2 0 0,2-3 0 0,-1 2 0 0,0-3 0 0,0 1 0 0,1-1 0 16,1-3 0-16,-1 1 0 0,-2-2 0 0,2-1 0 0,-1-1 0 0,1-2 0 0,-2-3 0 0,2 0 0 0,0-2 0 16,-1-4 0-16,2-1 0 0,0 0 0 15,1-1 0-15,0-5 0 0,2 1 0 0,-2-1 0 16,0 0 0-16,-1 1 0 0,-3-2 0 0,0 2 0 0,-2 1 0 15,-4 4 0-15,-2 0 0 0,-2 0 0 0,-3 5 0 16,-2 0 0-16,0 2 0 0,-2 3 0 0,-1 1 0 16,0 1 0-16,-2 0 0 0,0 2 0 0,-1-3 0 15,0 1 0-15,1 0 0 0,1-1 128 16,0 1-128-16,1 2 0 0,4-3 224 0,-1 0 0 0,6 1 0 0,-1 0 0 16,5 3-64-16,-1-1-16 0,3 0 0 15,-1 2 0-15,4 0-144 0,0-2 0 0,0 2 0 0,2-2 0 16,0 3 0-16,-1 1 0 0,0-2-160 0,0 1 160 0,1-1-288 15,0 1 32-15,-1-2 16 0,4-1-13296 16,0 1-2656-16</inkml:trace>
  <inkml:trace contextRef="#ctx0" brushRef="#br1" timeOffset="58347.08">22085 4607 18431 0,'-4'-3'1632'16,"2"2"-1312"-16,2-1-320 0,0 1 0 0,0-1 1088 0,0 1 160 0,-2-1 32 0,-1-3 0 0,-1-2-1024 0,-2 0-256 0,0 1 0 0,-2 0 0 0,1 1 144 0,-1 0-144 0,1 0 128 0,-2 0-128 0,1 2 688 0,-1-2 48 0,-1 2 16 0,-1-1 0 0,0 2 48 0,-2 0 16 0,1 1 0 0,-2 2 0 0,0 1 96 0,-1 1 32 16,1 2 0-16,1 0 0 0,0 1 80 0,1 1 0 15,2-3 16-15,1 5 0 0,2 0-96 0,1-1-32 16,1 2 0-16,2 1 0 0,2 1-624 0,0-1-128 16,1 0-32-16,1 1 0 0,2 1-128 15,-1-1 0-15,2 2 0 0,-1-2 0 0,2 0 0 0,0-1 0 16,0 4 0-16,0-6 0 0,0 1-192 15,-1 0 192-15,1-3-192 0,0 1 192 16,-2-2 0-16,2-3 0 0,0 1 0 0,0-1 0 16,1-3 0-16,1 0 0 0,1-3 144 0,0 1-16 0,0-3 176 15,2-1 32-15,1-1 16 0,1 0 0 0,0-2-208 0,0 1-144 0,1-4 192 16,-1 3-192-16,0-3 0 0,0 1 0 0,-1 0 0 0,-3 0 0 16,1 2 0-16,-3-2 0 0,-1-1 0 0,-1 2 0 15,-3-1 0-15,-2-1 0 0,-2 0 0 0,-2 4 0 16,2 0 0-16,-4 1 0 15,-1-3 0-15,-3 0 0 0,-2 1 192 16,1 1-192-16,0 0 192 0,-2 2-192 16,2 0 192-16,0 1-192 15,4 3 192-15,2 0-192 0,-1 2 128 0,4 0-128 16,-1 4 0-16,2 1 0 0,0 2 0 0,1 3 0 0,0-1 0 16,0 1 0-16,-1 1 0 0,1 1 0 0,-1 3 0 15,-1-2 0-15,1 3 0 0,-2-4 0 0,0 4 0 0,-1-2 0 16,2 1 0-16,-1-3 0 0,1-1 0 0,2 0 0 0,0-3 0 0,1 0 0 15,0-4 0-15,2 0 0 0,2 1 0 0,1-5 0 0,3 0 0 0,1-4 0 16,3 1 128-16,1-2-128 0,3-1 192 0,0 0-192 0,0 0 192 0,0-4-192 16,1 1 192-16,-3 1-192 0,-1-2 0 0,-2 2 0 15,-1-1 0-15,-4 1 0 0,-1-3 0 16,-1 2 0-16,-3 1 0 0,-1-1 0 0,-3 2 0 0,1-2 0 16,-3 0 0-16,-1 1 0 0,-2-1 0 15,0 3 0-15,-2-3 160 0,-1 3-160 0,-2 0 320 0,1 1-32 16,0 2 0-16,-1 0 0 0,1 1-160 0,1 2-128 15,0 0 192-15,1 0-192 0,0 3 0 0,0 1 0 16,1 1 0-16,1-1 0 0,-2 3 0 0,1 0 0 16,0 1 0-16,2 0 0 0,1 2 0 15,0-1 0-15,2-1 0 0,0 0 0 16,4-1 0-16,0-1 0 0,1-1 0 0,2-1 0 16,1 1 0-16,-1 0 0 0,4-3 0 0,-1 2 0 15,0-1 128-15,0 0-128 0,0 2 144 0,-1-1-144 0,0 0 0 0,-1 1 128 16,0 0-128-16,-2 1 0 0,-1 0 0 0,1 0 0 0,-4 0 0 0,1-1 0 15,0 0 0-15,-2 0 0 0,1-1 0 0,1 0 0 16,-2 0 0-16,3-1 0 0,-1-1 0 16,2 1 0-16,0-1 160 0,1-2-16 0,0 2 0 0,2-4 0 15,1 0 48-15,0 1 0 0,2-1 0 0,1-3 0 16,-1 2-192-16,2 0 0 0,-1-3 0 0,1 1 128 0,0-1-128 16,-2 0 0-16,-1 1 0 0,-1-1 0 15,0-3 0-15,-1 2 0 0,-1 0 0 0,0-1 0 16,-1 0 0-16,0 1 0 0,0-3 0 0,-1 0 0 15,2 1 0-15,-1 0 0 0,1-4 0 0,1 2 0 0,-1 0 0 16,1 0 0-16,-2 5 0 0,1-1 0 0,-1 0 0 0,-2 3 0 16,-1 2 0-16,-1 1 0 0,-3 1 0 0,-3 1 0 15,-2 1 0-15,-2 1 0 0,-2 2 0 0,-2 0 0 16,-1 2 0-16,-3 2 0 16,0-3 0-16,1 1 0 0,-1 2 0 15,0-2 0-15,4 1 0 0,0 1 0 16,2-2 0-16,3 3 0 0,3-1 0 0,1 0 0 15,4 3 0-15,0 0 0 0,2 2 0 0,1-2 0 0,1-1 0 16,0 1 0-16,1 1 0 0,-1-1 0 0,1 2 0 16,0-3 0-16,1-1 0 0,1 0 0 0,1 0 0 0,1-3 0 0,0-1 0 15,3-2 0-15,1 1 0 0,1-5 0 0,3 0 0 16,-1-4 0-16,1 2 0 0,1-3 0 0,-2-2 0 0,2 1 0 0,-1-2 0 16,-1 0 0-16,1-3 0 0,-2-1 0 15,-1 2 0-15,1-3 0 0,-3 2 0 0,1-1 0 16,0-2 0-16,-2 1 0 0,-1 0 192 0,-1 2-32 15,-1 0-16-15,-1-2 0 16,0 0 64-16,-3 2 16 0,0 2 0 0,-1 1 0 16,-1 2-224-16,-2 3 0 0,0-1 0 0,-2 3 0 0,-3 1 0 0,-2 1 0 0,-1 3 0 15,-2 2 0-15,-1 0 0 0,-2 1 0 0,1 2 0 16,-1 0 0-16,0 2 0 0,1 0 0 0,0 1 0 0,2-1 0 0,0 0-128 16,2 1-80-16,-1 1-16 0,1 0-13664 15,1-1-2720-15</inkml:trace>
  <inkml:trace contextRef="#ctx0" brushRef="#br1" timeOffset="68157.28">15671 4487 6831 0,'-8'0'608'0</inkml:trace>
  <inkml:trace contextRef="#ctx0" brushRef="#br1" timeOffset="69216.45">15641 4456 11055 0,'-5'0'976'0,"0"0"-784"0,3 1-192 0,-1-1 0 0,2 0 448 0,-1 0 32 0,-5 0 16 16,-1 2 0-16,-6 0 528 0,-1-2 96 0,0 1 32 0,1 1 0 0,1-1-112 0,1 1-16 0,1 1 0 0,1-1 0 15,-1 2-816-15,1 1-208 0,0 1 0 0,0 3 0 0,0-2-336 16,-1 4-112-16,1 0-32 0,0 2 0 0,0-1 160 0,2-1 16 15,2 3 16-15,-1-3 0 0,4 0 288 0,1-2 128 0,1-1-128 16,2 0 192-16,3-1 1072 0,0-3 208 0,3 1 32 0,1-5 16 0,3 1-464 16,-1-1-96-16,2-1 0 0,-1-2-16 0,0 1-368 15,0 1-64-15,3-6 0 0,1 3-16 0,1-1-288 16,0-2-48-16,-1 1-16 0,0 0 0 0,0-1-144 16,-2-2 0-16,0 3 144 15,-2 0-144-15,-3-2 0 16,0 0 0-16,-1 1 0 15,-1-4 0 1,-1 5 0-16,-2-4 0 16,-1 3 0-16,-2-3 0 15,0 4 400-15,-1-4 16 0,-3 2 0 16,1 0 0-16,-2 0 352 0,-2 2 64 16,0 0 0-16,-2 1 16 0,2 1-80 0,-3 3 0 0,-1 0-16 0,0 2 0 15,0 3-368-15,0-2-64 0,-2 3 0 0,2 1-16 0,-1 4-304 16,1-1 0-16,-1 2 0 15,1 3 0-15,0 3 0 0,0 0 0 16,0 1 0-16,0-1 0 0,2 0 0 0,2-1 0 16,-1 2 0-16,3-4 0 0,2 1 0 0,0-1 0 0,2-3 0 0,1-2 0 0,1 1 0 15,0-4 0-15,3-3 0 0,-1 0 0 0,-1-1 0 0,2-2 0 16,2 0 0-16,0-2 0 0,2-1 0 0,-1 0 0 0,2-2 0 0,-1-1 0 0,1-3 0 16,1 3 0-16,-2-2 0 0,1 0 0 0,-1 0 0 0,0-2 0 0,2-1 0 0,-1 0 0 0,-1-1 0 0,0 1 0 0,0-2 0 15,-1 2 0-15,-1-1 0 0,0 1 0 0,-2-2 0 0,-1 2 0 0,0 0 192 0,-1 2 0 0,0 1-16 0,-1 1 0 16,-1 3 240-16,0-1 48 0,-1 3 16 0,-1 0 0 15,1 2-224-15,-3 2-64 0,2 0 0 0,-3 1 0 16,0 1-192-16,0 1 176 0,0 0-176 16,-1 2 160-16,0 3-160 0,-2 0 0 15,0 1-160-15,-1-2 160 16,0 1 0-16,1 0 0 16,-2 1 0-16,0-3 0 0,0 2 0 15,-1 0 0-15,1-4 0 0,1 2 0 0,2-2 0 0,1-2 0 16,1 1 128-16,1-5-128 0,0 1 192 0,4-2-192 0,0 1 192 0,2-3-192 15,1-1 0-15,2 1 0 0,2-2 0 0,0-1 0 0,2-1 0 0,0 0 0 16,1-2 0-16,0 2 0 0,1-3 0 0,1 3 0 0,-1-4 0 0,-1 1 0 16,-1 2 0-16,-1 2 0 0,-1 1 0 15,-1 0 0-15,-1 4 0 0,-2-2 0 0,-1 3 0 0,0 0 0 16,-1 3 0-16,-1-3 0 0,0 0 0 0,-1 0 0 0,1 1 0 0,-2 0 0 16,0 1 0-16,1 0 0 0,1-2 256 0,0 0-48 15,0 0-16-15,0 0 0 0,0 0-64 16,0 0 0-16,0 0-128 15,0 0 192-15,0 0-64 0,-21-4 0 0,19 3-128 0,0 0 192 0,-1 1-192 16,2-3 0-16,-1 1 128 0,-1 2-128 0,2-1 0 0,-1-2 0 16,-1 3 0-16,1 0 0 0,-1 0 0 0,1 3 0 0,-1-2 0 15,1-1 0-15,0 1 0 0,0 0 0 0,0 2 0 16,0-2 0-16,0 2 0 16,1-1 0-16,1 1 0 0,-2 0 0 0,1 2 0 0,0-2 0 0,0 2 0 15,-1 0 0-15,1 0 0 0,0 1 0 0,0 1 0 0,-1 2 0 16,1-2 0-16,-1 3 0 0,1 1 0 0,-1 0 0 15,2 0 0-15,0 2 0 0,0-2 0 0,2 3 0 16,0-3 0-16,0 1 0 0,3-1 0 0,0-1 0 16,2-2 0-16,0-1 0 0,0-3 0 0,2-1 0 15,0 0 0-15,-1-3 0 0,2-1 0 0,-1-2 0 16,0-1 0-16,-1-2 0 0,1 0 0 0,-2-3 0 16,1 1 0-16,-2-5 0 0,-1 2 0 0,0 0 0 0,0-2 0 15,-3-1 0-15,1 2 0 0,-3-2 0 0,0 0 0 16,-3 3 0-16,1 1 0 0,-2 2 0 15,0 1 0-15,-1 4 0 0,2 2 0 0,-4 1 0 0,3 0 256 16,-4 4-64-16,1 0 0 0,-1 5 0 0,1-2-192 0,-1 2 0 16,0 2 0-16,-1 1 0 0,2-3-224 0,1 2-144 15,-2 3-16-15,2-3-16 16,1 1-544-16,0-1-96 0</inkml:trace>
  <inkml:trace contextRef="#ctx0" brushRef="#br1" timeOffset="75404.39">18526 4428 21183 0,'-2'-9'1888'0,"-1"3"-1504"0,2 3-384 16,1 1 0-16,0 2 1216 0,-1-3 192 0,-1 0 16 0,0-5 16 0,-2 1-944 0,-2-4-192 0,1 3-48 0,-2 1 0 0,-1 4 320 0,0-2 64 0,-2 5 16 15,0 0 0-15,-1 0-432 0,-2 2-96 0,0 1 0 0,-2 0-128 0,-1 3 320 0,-3 3-64 0,1-1 0 0,-1 2 0 0,2 3 112 0,1 1 16 0,0-1 0 0,2 3 0 0,3-4 336 16,2 1 80-16,2 1 16 0,2-1 0 0,1 0-176 0,3 1-48 15,1-2 0-15,0 1 0 0,1-1-448 0,2-1-144 16,0 2 0-16,2 0 0 0,1-4 0 16,2 1 0-16,2 0 0 0,0-3 0 0,0-1 0 15,1 3 0-15,0-7 0 0,1 2 0 16,1 0 0-16,-1-2 0 0,2-2 0 0,-2 0 0 0,2 0 0 0,-1-3 0 16,1 0 0-16,1-3 0 0,-1 1 0 0,1-4 0 15,0 2 0-15,0-3 0 0,-3 1 256 0,2-2-48 16,-2 0-16-16,-1 0 0 0,-1 0 112 0,-1-2 16 15,-2 2 0-15,-2 0 0 0,-1-2-64 0,-2 3-16 0,-3-1 0 16,0-1 0-16,-4 1-80 0,0 1-16 0,-2 3 0 16,-2-3 0-16,0 3-144 0,-3-1 0 0,0 5 0 15,-2-2 128-15,-2 2-128 0,0 2 0 0,0 2 0 16,-1 2 0-16,0 2 0 0,1 1 0 0,2-1 0 16,0 1 0-16,2 3 0 0,0 0 0 0,4 1 0 0,2 1 0 15,-1-3 0-15,5 2 0 0,-1 1 0 16,2 0 0-16,2 0 0 0,2-1 0 0,-1 1 0 15,2-1 0-15,1 0 0 0,-1-3 0 16,1 2 0-16,1-3 0 0,-1-2 0 16,1 1 0-16,0-1 0 0,0-3 0 15,1 0 0-15,-1-2 0 0,1 0 0 0,1-3 0 0,-1-1 0 16,2 1 0-16,-1-4 0 0,0-1 0 16,2 0 0-16,-3-2 0 0,3 0 0 0,-1-3 0 0,-1 2 0 0,0 1 0 15,-1 1 0-15,1-1 0 16,-2-1 192-16,1-1-64 15,-2 2 0-15,0 0 0 16,-3 0-128-16,0 2 0 0,-1 3 144 0,-2 0-144 0,-2 3 144 16,0 0-144-16,-1 1 192 0,-2 2-192 0,-2 0 160 15,-2 2-160-15,0-1 128 0,-2 3-128 16,-2 0 128-16,-2 0-128 0,3 4 0 0,-2 0 128 16,-1 2-128-16,1 0 0 0,-1 2 0 0,0 1 0 0,2-2 0 15,2 0 0-15,2 0 0 0,1-1 0 0,3 1 0 0,1-5 0 0,3 2 0 0,-1-3 0 0,5 0 0 0,-1-3 0 16,2 2 0-16,1-4 0 0,0 1 0 0,1 0 0 0,0-1 0 0,1 0 0 0,0-1 0 0,0 1 0 15,1-1 0-15,-1 1 0 0,-1-1 0 0,-2-3 0 16,2 3 0-16,-1-2 0 0,0 1 0 0,-1-2 0 16,1 2 0-16,0-3 0 0,-2 1 0 0,1 0 0 15,-1-3 0-15,1 3 0 0,-1-1 0 16,1-1 0-16,-1 1 0 0,2-4 0 16,0 3 192-16,-1-1 64 0,1 1 16 15,-2 1 0-15,1 0-272 0,-1 2 0 0,-2 1 0 16,0 0 0-16,-1 2 160 0,0 0-32 0,0 2 0 15,-2 0 0-15,1-2 0 0,-1 1 0 0,3-1 0 0,0 0 0 0,0 0-128 16,0 0 0-16,0 0 0 0,0 0 0 0,0 0 0 0,4 23 0 16,-2-21 0-16,1 2 0 0,-1 2 0 0,0 0 0 0,0 0 0 15,-1 3 0-15,-1-2 0 0,2 3 0 0,-2-1 0 0,-2 1 0 0,2 0 0 16,-1-2 0-16,-1 1 0 0,-1-1 0 0,1-1 208 16,-1-2 16-16,2 0 0 0,-1-1 0 0,-1 0-80 15,1-2-16-15,0-1 0 0,1 3 0 0,1-4-128 16,0 0 0-16,0 0 0 0,0 0 0 0,0-3 0 15,0 1 0-15,1-2 0 0,1 2 0 16,-2-3 0-16,1 0 0 0,0-2 0 16,2 1 0-16,-2 0 0 0,1-3 0 15,2 1 0-15,-2-2 0 0,2 2 0 16,-1-1 0-16,-1 1 0 16,1-3 0-16,-2 4 0 0,-1-2 0 15,0 0 0-15,0 1 0 16,-1 1 0-16,-1-1 0 15,1 0 0-15,0 0 0 0,0 0 0 0,1 1 0 0,-2-2 0 16,2 1 128-16,2-1-608 0,0 0-128 0,1-2-32 0,2 0-12480 16,2 1-2496-16</inkml:trace>
  <inkml:trace contextRef="#ctx0" brushRef="#br1" timeOffset="89036.11">21462 4548 3679 0,'5'-7'320'0,"-2"2"-320"0,1 2 0 16,-2 0 0-16,2 2 1696 0,-3 1 272 0,1 0 48 0,1-2 16 0,2 0-1552 0,1 1-304 0,2 1-176 0,1 0 192 0,-2 0 512 15,0 0 96-15,1 1 32 0,-1-1 0 0,-1 2 640 0,1 0 128 0,-1-2 16 0,-1 0 16 0,-2 0 96 0,0 0 0 0,-1 0 16 0,1 0 0 16,-2 0 32-16,-1-2 0 0,3-1 0 0,-2 3 0 0,-1-4-816 0,1 3-144 16,1 0-48-16,0-2 0 0,0 1-576 0,1 1-192 0,-2-3 0 0,1 3 0 0,0-2 0 0,-1 2 0 0,0 0 0 0,-2 0 0 15,1 1 0-15,-1 0 0 0,-3 0 0 0,0 1 0 0,-1 0 0 0,-1 0 0 0,0 2 0 0,-3-2 0 0,1 3 144 0,-1-3 128 16,0 0 32-16,-1 0 0 0,0 2 368 0,-1-3 80 15,1 1 16-15,2 0 0 0,2-1-480 0,-2 2-96 16,0-2 0-16,0 0-16 16,2-2-48-16,-1 2 0 0,2 0 0 0,-2 0 0 0,1 0-128 15,-1 0 0-15,1 2 0 0,-3-2 0 0,0 2 128 16,-1-2 0-16,0 3 0 0,-2-1 0 0,0 1-128 0,-2 0 0 0,1-2 144 16,-2 4-144-16,0-3 0 0,0 1 0 0,-1-1 0 15,0 0 0-15,0 1 0 0,0-3 0 0,0 1 0 16,-2-1 0-16,4 0 128 0,-4 0-128 0,5 0 160 15,-2-1-160-15,1 1 208 0,-2-3-48 0,0 1-16 16,-3 0 0-16,1-1-144 0,-2 0 0 0,5-1 0 16,-2 3 0-16,-3-2 0 0,-1 0 0 0,-2 1 0 15,-2 0 0-15,-1 1 0 0,-2 1 0 0,-2 0 0 16,-1 1 0-16,0 1 0 0,-1 0 0 0,-1-2 0 0,-1 0 0 16,2 3 0-16,0-3 0 0,0 1 128 0,2 1-128 15,2-2 192-15,-1 0 16 0,3 0 0 0,1 0 0 16,4 0-208-16,2-2 0 0,0 1 128 0,2-2-128 0,-2 3 0 15,2-4 0-15,1 3 0 0,-2-3 0 16,1 2 0-16,0-2 0 0,-2 2 0 16,2-3 0-16,-2 2 0 0,0 1 0 15,-2 1 0-15,0-2 0 0,0 2 0 16,-3 1 0-16,1 0 0 0,-2 0 0 0,0 1 0 16,0 2 0-16,-1-1 0 0,-1 2 0 0,3-3 0 0,-2 4 0 0,1-3 0 0,-1 2 0 15,1 1 0-15,2-4 0 0,2 3 0 0,1-4 0 0,0 3 0 0,3-3 0 16,-1 0 0-16,0-2 0 0,-1 2 0 15,1-1 0-15,-2-1 0 0,-1-1 0 16,1 3 0-16,-1-2 0 0,0 2 0 0,-2-2 0 16,0 1 0-16,0 1 0 0,-1 0 0 0,1 0 0 15,1 1 0-15,-1 1 0 0,1 0 0 0,-1-1 0 0,2 3 0 16,0-3 0-16,1 4 0 0,0-5 0 0,1 3 0 0,2-1 0 0,1-1 0 0,1-1 0 16,4 2 0-16,0-1 0 0,0-1 0 15,0 0 0-15,1 0 0 0,0-1 0 0,0-1 0 16,0 1 0-16,3-1 0 0,-1 0 0 0,2 1 0 0,0 1 0 15,0 0 0-15,1-2 0 0,-1 2 0 0,1-1 0 16,0 1 0-16,0 0 0 16,-1 0 0-16,1 0 0 0,0 0 0 0,0 0 0 0,1-2 0 15,0 2 0-15,2 0 0 0,-1-1 0 16,2 1 0-16,0-2 0 0,0 0 0 16,-1 1 0-16,0-3 0 0,1 2 0 15,0 2 0-15,-1-4 0 0,1 3 0 0,-1-4 0 0,0 4 0 16,0-4 0-16,-1 4 0 0,0-3 0 0,-1 0 0 0,0 3 0 15,1-2 0-15,0 1 144 0,-1 0-144 0,2 0 0 0,-1-1 0 16,2 1 0-16,0-3 128 0,2 2 0 0,0 0 0 0,2-3 0 0,1 1-128 16,-1-1 128-16,2 0-128 0,1-3 128 0,1 2 0 15,0-2 0-15,0 2 0 0,1-1 0 16,-1-1-128-16,1 2 0 0,-1 1 0 0,1-3 0 0,-1 1 0 16,0 1 0-16,2 2 0 0,0-3 0 15,-2 3 0-15,1-1 0 0,0-1 0 16,1 1 0-16,1-1 0 0,-2 1 0 0,2 0 0 15,1-3 0-15,-1 1 0 0,1 2 0 16,-1-2 0-16,0 0 0 0,0 3-128 16,0-1 128-16,0 0 0 0,-1 0 0 15,-1 1 0-15,0 1 0 0,-2 2 0 16,0-3 0-16,-2 3 0 0,-2-1 0 0,1 1 0 16,-2 0 0-16,-1 1 0 0,-3-1 0 0,0 4 0 15,-2-1 0-15,-3 1 0 0,1 3 0 0,-3-1 0 0,-1 3 0 16,0 0 0-16,-2 4 0 0,-1 0 0 15,-2 1 0-15,-1 1 0 0,0 2 0 0,0-3 0 0,1 0 0 16,-2 2 0-16,0-1 0 0,2 1 0 16,-1 1 0-16,0-2 0 0,3 2 0 15,1-4 0-15,2 1 0 0,2 0 0 0,1-1 0 16,-1 1 0-16,2 3 128 0,1-2-128 0,-2-1 0 16,3 2 0-16,0-1 0 0,2 0 0 0,0-4 0 0,2 4 0 0,1-4-176 0,1-1 176 0,2 0 0 0,0 0 128 15,1-2-128-15,1-1 0 0,1-1 0 0,0 1 0 0,3 0 0 0,0-1 0 0,0 2 0 0,1-4 0 0,0 2 0 16,3 1 0-16,-2 0 0 0,1-1 0 0,-1-1 0 15,2 2 0-15,-1 1-160 0,0 1 16 16,1 0 0-16,-1 2-432 0,0-3-64 16,0 4-32-16,-1-4-18064 0</inkml:trace>
  <inkml:trace contextRef="#ctx0" brushRef="#br1" timeOffset="94070.62">17977 4441 23039 0,'0'-2'2048'0,"1"-1"-1648"0,0 3-400 0,1-1 0 0,-1 1 752 16,1-1 64-16,2 0 16 0,1-2 0 0,2 1-672 0,1-3-160 0,2 1 0 0,-2 0 0 0,1 1 0 0,0 1 0 0,-2-3-160 0,-1 4 160 0,-2-1-192 0,-1-1 48 0,-2 3 16 0,-2 0 0 0,-3 0 128 0,-2 0 0 0,-4 1 0 0,-3 3 0 0,0-1 384 0,-6 0 96 0,1 2 32 0,-2-1 0 15,-1 0 720-15,-3 1 160 0,-2 0 16 0,-3-2 16 16,-2 5-768-16,-4-5-144 0,-2 1-48 15,-2 1 0-15,-4-4-80 0,1 1-32 16,0-2 0-16,-1-2 0 0,-1 1-352 16,-1 1 0-16,1-2 0 0,-3 2 128 15,-3 0 64-15,-1 0 32 16,0 2 0-16,0-4 0 0,0 2 240 0,3-2 48 16,2 2 16-16,-1 0 0 0,0 4-272 0,0-4-64 0,0 5-16 15,1 1 0-15,4-3-176 0,0 0 192 0,2 0-192 16,1-1 192-16,3-2-64 0,0 0-128 0,2 2 192 0,3-2-64 0,5 1-128 15,-4 1 0-15,-1 0 144 0,-1-2-144 0,1 2 0 16,4 0 144-16,2-2-144 0,4 0 0 0,4 0 256 0,3-2-64 0,5 0-16 0,1 0 0 16,4-1-16-16,2 1 0 0,1 0 0 0,1 1 0 0,0-2-160 15,1 3 0-15,1-2 144 0,1-1-144 0,-1 1 0 16,2-1 0-16,0 2 0 0,-2-1 0 0,2-1 0 16,-3 1 0-16,0 0 0 0,1 0 0 0,-2 2 0 15,0 0 0-15,-2-3 0 0,1 3 0 0,0-1 0 0,1 1 0 16,0 0 0-16,0 0 0 0,0 0 0 15,0 0 0-15,0 0 0 0,5-18 0 0,1 9 0 0,0 0 128 16,3-2-128-16,1 0 0 0,1-1 0 0,-1-2 128 16,1 3-128-16,0-1 0 0,-1 0 0 0,-1 4 128 0,-2-1-128 15,-2 2 0-15,-1 2 0 0,-1 0 0 16,0 2 0-16,-2-2 0 0,2 0 0 16,-1 2 0-16,1-2 0 0,-1 1 0 15,3-2 0 1,0 1 0-16,1-1 0 0,2 1 0 15,0 1 0-15,0 2 0 0,0-2 0 16,0 1 0-16,-2 3 0 0,0 0 0 16,-1 2 0-16,-1 3 0 0,-1-3 0 0,-3 4 0 15,-1 3 0-15,-3 2 0 0,-2 0 0 0,-2 3 0 0,-5 2 0 0,0 0 0 16,-5 1 0-16,-1 1 0 0,-6 1 0 16,-2 2 0-16,-1 0 0 0,-2-1 0 0,-3 1 0 0,1-2 0 0,3-2 0 15,0-2 0-15,1 1 0 0,3-4 0 0,4 1 0 0,4-3 0 0,3 1 0 0,3-4 128 16,5-1 112-16,3-1 16 0,4-1 16 0,3-1 0 0,2 0-272 0,3-3 0 15,3 1 128-15,2 1-128 0,3-2 0 0,4 0 0 0,2 0 0 16,1 1 0-16,3 1 0 0,2 1 0 0,-1 1 0 16,2 1 0-16,-2-1 0 0,1 4 0 0,-2-2 0 0,0 0 0 15,-2 0-224-15,-1 1-48 0,-2-2-16 0,-2 0-18320 16</inkml:trace>
  <inkml:trace contextRef="#ctx0" brushRef="#br1" timeOffset="95192.82">15033 4575 11055 0,'1'-4'976'16,"0"3"-784"-16,-1 0-192 0,0-2 0 0,0 3 768 0,0-1 96 0,0 0 32 0,0-3 0 0,0-1-80 0,0 0-16 0,0-1 0 0,0 2 0 0,0-1-256 0,0-1-48 0,0 4-16 0,1-1 0 0,-1-2-480 16,0 1 0-16,-1 2 0 0,1 1 0 0,0-3 128 0,-2 3-128 0,1-3 0 0,-3 2 144 0,1-1 560 0,0 1 96 0,-2-1 32 0,-3-1 0 0,1 2 192 0,-3 0 32 0,-2 0 16 0,-3 0 0 0,0 1-496 0,-2 1-112 15,-3 0-16-15,-4 0 0 0,-2 0-32 16,-2 1-16-16,-3-1 0 0,-2 2 0 0,-2-2 304 0,-2 2 64 16,-3-2 16-16,2 0 0 0,6 0-464 0,-7 0-112 0,-4 0-16 15,-4 0 0-15,0 2-192 0,-1 0 0 0,1 1 0 16,-2 1 0-16,-1-3 0 0,-1 0 0 0,2-1 0 0,1 0 0 15,4-2 0-15,0 2 192 0,-4-5-16 16,-2 5-16-16,3 1 192 0,1 0 32 16,-2 2 16-16,0-1 0 0,1 1-272 0,-1-3-128 0,2 0 128 15,3 0-128-15,1 0 0 0,2 0 0 0,2 0 0 0,0-3 0 16,2 2 0-16,1 1 0 0,2 0 0 0,0 1 0 16,4-1 208-16,0 3-32 0,3-3-16 0,0 0 0 15,2 0 64-15,1 0 16 0,5 0 0 0,1 0 0 16,1 0-240-16,1 0 176 0,1 1-176 15,2 0 160-15,1 0-160 0,1 2 0 0,-1 2 0 16,1-4 0-16,0 4 0 0,1-3 0 16,0 2 0-16,1 1 0 0,-1-2 0 0,0 1 0 15,1 1 0-15,-1-2 0 0,1 1 0 0,0 1 0 16,1-3 0-16,1 0 0 0,1 1 0 16,-2 1 0-16,4-4 128 0,-2 1-128 0,1-1 304 0,2 0-32 0,-1 0 0 15,2 0 0-15,0-1-128 0,1 1-16 0,-2-4-128 0,2 1 192 16,0 1-192-16,0 0 0 0,2-2 0 15,-2 1 0-15,1 0 0 0,-1 0 128 0,0-1-128 0,1 3 0 16,-1-2 0-16,0 0 176 0,0 1-176 0,0-1 160 0,1-3 128 16,1 1 32-16,0 0 0 0,0-1 0 15,2 0-64-15,-1-3 0 0,0 2 0 0,1-1 0 0,0-2 16 16,0 0 0-16,0 2 0 0,1-3 0 0,0-1-272 16,2 1 0-16,-1 0 0 0,0-1 0 15,1 1 160-15,1 0-160 0,-1-1 128 16,2 1-128-16,-1 1 128 0,2 1-128 0,-1 1 128 15,0 1-128-15,-2 2 0 0,-1 0 0 0,-1 1 0 16,-1 3 0-16,-2 2 0 0,0 2 0 0,-4-3-144 16,1 5 144-16,-1-3 0 0,-3 3 0 15,-1 0 0-15,-1 0 0 0,-1 1 0 0,0 0 0 0,0 0 128 16,-2 1-128-16,1-1 0 0,-1 0 0 0,0 3 0 0,-1-3 0 16,1 1 0-16,-2 2 0 0,0-2-208 0,-2 3 64 15,-1 1 144-15,-1-2 0 0,-1 3 0 0,-1 2 0 0,-1-2 0 0,-1 2 0 0,-1-1 0 16,-1 5 0-16,-1-3 0 0,1 1 0 0,1 1 0 15,1-1 0-15,4-1 0 0,3-1 0 0,3 0 0 16,4-3 0-16,3-2 0 0,7 0 0 0,6-2 0 0,7-2 0 16,9-2 0-16,9-3 0 0,7-3 0 0,10-2 0 0,3 0 0 15,14-5 0-15,12-2 0 0,13-5-18384 16</inkml:trace>
  <inkml:trace contextRef="#ctx0" brushRef="#br1" timeOffset="108594.2">11812 8966 6447 0,'-3'-3'576'0,"1"2"-576"0,-1 1 0 0,1 0 0 0,-1 0 160 0,1 0-160 0,-3 0 128 0,-4-1-128 0,-1 1 1424 0,0-4 208 0,2 2 32 0,3-2 16 0,3-1 1328 0,6-1 256 16,5-1 48-16,3 0 16 0,6-3-1120 0,3 4-224 15,2 0-32-15,3 0-16 0,0 2-1360 0,1 3-288 16,-2 2-48-16,-3 3-16 16,-2 2-864-16,-3 2-160 0,-3 1-32 0,-4 3-16 15,-3-1-1216-15,-2 0-240 0,-2-3-64 0,-5 5 0 0,-1 0 1616 0,-5-1 320 16,0-1 64-16,-5 1 16 16,0 0 2192-16,-2 3 432 0,1-2 96 0,-1-2 0 15,3 2-32-15,0 0-16 0,0-2 0 16,4-1 0-16,2 1-1200 0,2-1-240 0,3-4-48 0,-1-1-16 15,4-3-640-15,0 0-176 0,1 0 0 0,0-2 0 16,1 1-336-16,-1-2-144 0,0-3-32 0,0 2 0 16,-2-3-320-16,-1-1-64 0,0 1 0 0,-1-1-16 0,-2-1 720 0,-2 1 192 15,0-2 0-15,-2 0 0 0,-2-2 512 0,-1 0 128 16,0 2 16-16,-1-3 16 0,0 0 240 16,-2-1 48-16,0 0 16 0,1-2 0 15,2 0-528-15,1-1-128 0,3 1 0 0,1-3-16 0,1 1-128 0,1 1-32 0,2-1 0 16,1 2 0-16,0 3-144 0,2 4 0 0,0-2 0 15,1 4 0-15,-1 3 0 0,0 0 0 0,-1 2-128 16,0 2 128-16,0-1 0 0,-1 3 0 0,2-3 0 16,-2 2 0-16,0 1-128 0,0-4 128 0,0 0 0 0,0 0 0 15,-7 22 0-15,4-12 0 0,-1 3 0 0,0 2 0 16,-1-1 0-16,0 6 0 0,0-1 0 16,3-1 0-16,2-2 0 0,1-1 0 0,4-4 0 15,0 0 0-15,4-2-192 0,-2-3 192 0,3-1-160 16,1-2 160-16,0-1-400 0,-1-1 16 0,1-1 0 15,-1 0 0-15,1-1 80 0,-2-1 32 16,0 2 0-16,-1-4 0 0,0 3 272 16,-1-4 0-16,-1 4 0 0,1-4 0 0,-1-2 0 15,-1 3 0-15,0-1 0 0,-2-2 0 0,1 2 256 0,-3-2 16 16,2 2 0-16,-3-4 0 0,0 2-80 0,-1 0 0 0,-2 0-16 16,2 0 0-16,0 1-176 0,-1 0 0 0,2-1 144 0,-1 1-144 15,2 1 0-15,-1 0 0 0,3 3 0 0,-2-2 0 0,2 4 0 16,-2 4 0-16,-1-2 128 0,-1 7-128 0,-1-2 0 0,-1 6 0 15,-1 0 0-15,-1 1-192 0,-1 3 192 0,-2 1 0 0,1 3 0 16,-2-4 0-16,1 3 0 0,-1-2 0 0,2 0 0 16,-2-5 0-16,3 0 0 0,1-2 0 0,0-1 0 15,2-3-128-15,2-1 128 0,0-1 144 0,1-1-16 16,0-4-128-16,1 1 0 0,2-2 0 0,-1 1 0 16,1 0-144-16,0-4 144 0,1 2 0 0,0-3 0 0,-2 0 0 15,2-3 0-15,1 2 0 0,-2-2 160 0,1-2-160 16,0 0 0-16,1-4 0 0,-1 2 0 0,0-2 0 15,0-1 0-15,0-1 0 0,-2 0 0 0,1 1 0 16,-1-2 0-16,0 2 0 0,-1 2 0 0,-1 3 0 16,0 2 0-16,-3 1 224 0,1 3-32 15,-1 2-16-15,2-1-176 16,-3 3 0-16,2 0 0 0,-1 0 128 0,1 0-128 0,0 0 0 0,0 0 0 16,0 0 128-16,-1 0-128 0,1 0 0 0,-1 0 0 0,0 0 0 15,-2 0 0-15,1 0 0 0,0 1 0 0,-1-1 0 0,2 4 0 16,-2-4 0-16,0 6 0 0,-1-3 0 0,-1 3 0 15,0 1 0-15,0 0 0 16,-2-1 0-16,2 1 0 0,-1 2 0 0,-1-2 0 16,0 3 0-16,0-2 0 0,1-1 0 0,2-1 0 0,0-1 0 0,2-1 0 15,3-3 0-15,0 0 0 0,1-1 0 0,1 0 0 0,2-2 0 16,2-2 0-16,0-1 0 16,1 1 0-16,1-4 0 0,1 0 0 15,0 2 0-15,1-4 0 0,-2 3 0 16,1-2 0-16,-2 3 0 0,-1-1 0 0,-1 2 0 0,-1 0 0 15,-2 0 0-15,1 0 0 0,-2 1 0 0,-2 2 0 0,1-1 0 16,0-1 0-16,-1 3 0 0,-2 1 0 0,1-1 0 0,0 2 0 0,0-1 0 16,-1 1 0-16,3 2 0 0,0-3 0 0,1 0 0 0,2 0 144 15,1-3-144-15,-1 2 192 0,3 0-48 0,0-1 0 16,1 0 0-16,2 0-144 0,-2-1 0 0,2 1 0 16,-2 2 0-16,1-3 0 0,-2 2 0 0,0 1 128 15,-1 1-128-15,-1 2 0 0,-1-3 0 16,0 5 0-16,-2-3 0 0,1 7 0 0,-1-3 0 15,-1 0 0-15,1 2 0 0,0 2 0 16,0-3 0-16,-1 3 0 0,1 1 0 0,0-4 0 0,1 2 0 0,0-3 0 0,2-1 0 16,1-2 0-16,-1 0 0 0,1-3 0 0,1 0 0 15,1 0 0-15,2-3 0 0,-2 0 0 0,-1 1 0 16,1-3 0-16,-1 1 0 0,0-5 0 16,-2 2 0-16,2 1-304 0,-2-4 64 0,1 0 16 0,-2-1-12176 15,1-1-2432-15</inkml:trace>
  <inkml:trace contextRef="#ctx0" brushRef="#br1" timeOffset="109972.27">21950 8967 34095 0,'-1'-4'3024'0,"0"2"-2416"0,-1-2-480 0,1 3-128 0,0 0-496 0,0-2-112 0,-1 1-32 16,-3-7 0-16,-1 1 864 0,-1-4 160 0,-1 3 48 0,0 1 0 0,-1-1 720 0,3 3 160 0,0 1 32 0,1 0 0 0,1 2-656 0,2 0-128 0,0 2-32 0,2 0 0 0,0 2-384 0,2 0-144 0,-1 3 0 0,-1 1 144 0,1 2-144 0,-1 2 0 0,-1 3 0 0,-2-1 0 0,0 6 0 0,-4-3 0 15,-1 6-144-15,-1 0 144 0,-2 0 0 16,-3 3-128-16,1 1 128 0,-2 0 0 16,1 1-368-16,2-5 48 0,2 1 0 0,1-5 0 0,5-2 144 15,1-3 48-15,2-1 0 0,2-4 0 0,3-4 128 16,3-2 0-16,3-1 0 0,1-1 128 0,3-3 240 16,2-5 48-16,4-1 16 0,-1-3 0 0,1 0-256 15,1 0-48-15,3-7-128 0,-1 0 192 16,2-2-192-16,-3 0 0 0,0-1 128 0,-2 1-128 0,-2-1 0 15,-5 3 0-15,0 3 0 0,-5 0 0 0,0 2 0 0,-5 4 144 16,1 2-144-16,-4 3 128 0,-1 0 96 0,-3 3 16 16,-1 0 0-16,-2 1 0 0,-1 1 80 0,-2 1 0 0,1-1 16 15,-3 2 0-15,3 0-160 0,-3 2-48 16,1-1 0-16,-1 3 0 16,0 1-128-16,-3-1 0 0,1 4 0 15,-1 2-176-15,-1 1 176 0,0 3 0 0,0 2 0 0,-1 0 0 16,-1 1 0-16,2 2 0 15,0-1 0-15,3 2-128 16,-1-7 128 0,3 4 0-16,1-1 0 15,1 0 0-15,3-4 0 0,2-1-128 0,2 0 128 16,2 0 0-16,2-2 0 0,2 0 0 0,2-3 0 0,2-1-128 16,2 1 128-16,2-3 0 0,2-1 0 0,2-2 0 0,2-2 0 0,2-1 0 0,0-3 0 0,0 1 0 0,1-1 0 0,-2-4 0 0,0 2 0 0,-2-1 0 15,-1 1 0-15,-2-3 0 0,-3 1 0 0,-2-1 0 0,-1-1 128 0,-3-1-128 0,0-2 128 16,-3 3-128-16,-1 0 176 0,-2-2-48 0,-1 2 0 15,-3-1 0-15,-1 1 32 0,-2 1 0 0,-1 0 0 16,-2 1 0-16,0 2 0 0,-2 2 0 0,0 1 0 0,0 3 0 16,1 1-160-16,2 1 0 0,-1 3 0 0,2 0 0 0,1 2 0 0,-2 3 0 15,1 4 0-15,0-3-176 0,-1 6 176 0,2 1 0 16,0 0-144-16,1-2 144 0,1 1-128 16,1-3 128-16,1 1-160 0,0-4 160 15,3 3 0-15,0-4 0 0,1 1-128 0,0-3 128 0,2-1 0 0,0-2 0 16,1 0 0-16,1-3 0 0,1-2 0 15,0 1 0-15,1-2 0 0,-1-1 0 16,1-1 0-16,0-1-192 0,2-1 48 0,-1-2 16 16,-1 0-32-16,1-2 0 0,-1 0 0 0,-1 0 0 0,0-1 160 15,-3 2-192-15,1 0 192 0,-2 1-192 0,0 4-16 16,-1-1-16-16,-1 1 0 0,0-1 0 16,1 1-224-16,-2 0-64 0,2 0 0 15,2-2-17536-15</inkml:trace>
  <inkml:trace contextRef="#ctx0" brushRef="#br1" timeOffset="112185.75">20465 8837 21183 0,'1'-1'1888'0,"0"-3"-1504"0,1 3-384 0,-1 1 0 0,0 0 0 0,2-1 0 0,-1-2 0 0,3-1 0 0,1 0-512 0,2-2-128 0,-2 1-32 0,-1-2 0 0,0 3 672 0,0 0 224 0,-2 1 0 0,0 0 0 0,1 1 1440 0,-3 1 304 16,1-1 48-16,1 0 16 0,-2 1-304 0,0 1-48 15,0 0-16-15,1 0 0 0,-1 0-800 0,0-2-160 16,-1 1-48-16,1 1 0 0,-1-2-464 0,0 2-192 16,-1 0 176-16,1 0-176 0,0 0 0 0,0 0 0 15,0 0 0-15,0 0 0 0,-22 2 0 0,14-1 0 16,0 1 0-16,-3-2 0 0,0 3 176 0,-2-1 80 16,0-1 32-16,-1 1 0 0,-1 1 80 0,-2-3 16 15,-1 4 0-15,0-1 0 0,-3-3 128 16,-1 0 48-16,-2 4 0 0,-1-2 0 0,-1-1-176 15,-1 0-16-15,-1-1-16 0,-2-1 0 0,2 1-96 0,-3-1 0 16,-1 1-16-16,-4 0 0 0,-4-2-48 0,-1 2 0 16,-2 0 0-16,-1 0 0 0,-3 0-48 0,0 0-16 0,1 0 0 0,1 0 0 15,3 0-128-15,3 0 0 0,0 0 0 0,2 0 0 16,1 2 0-16,1-1 0 0,1 0 128 0,1-1-128 16,1 0 0-16,0 0 0 0,-1 0 0 0,4 0 0 15,-1-1 0-15,0-2 0 0,3 3 0 0,1-3 0 16,3 2 0-16,-1-2 0 0,-1 2 0 15,3 1 0 1,0-1 0-16,0 1 0 0,1 0 0 16,-2 0 0-16,4 1 0 0,-1-1 0 15,0 1 0-15,4-1 0 0,2 3 0 0,2-3 0 16,2 0 0-16,1 0 0 0,2 0 128 0,0 1 0 0,0-1 0 16,2 1 0-16,-1 1-128 0,1-2 0 0,2 0 0 0,-2 0 0 15,2 0 0-15,0 0 0 0,-1 0 0 0,1 0 0 0,2-2 128 16,-1 0-128-16,2 2 128 0,-2-5-128 0,2 1 128 0,0 1-128 15,0-2 128-15,2 1-128 0,0-1 128 16,-1 0-128-16,3 1 128 0,-1-1-128 0,0 0 0 0,1 1 128 16,1 1-128-16,0-2 0 0,1-2 0 0,0 1 0 0,2 1 0 0,-1-1 0 15,0-1 0-15,1-1 0 0,-1-2 0 0,-1 2 0 0,2-1 0 16,-2 0 0-16,-1 1 0 16,1-1 0-16,-1-2 176 0,0 1-48 15,0 0-128-15,-1 2 192 0,-1-4-192 16,1 1 144-16,-1 0-144 0,-1 0 128 0,-1 2-128 15,2 1 0-15,-2 2 0 0,-1-1 0 0,1 0 0 16,-2 3 0-16,0 1 0 0,-2 1 0 0,-2 4 0 16,-1 1 0-16,0 1 0 15,-1 3 0-15,-2 0 0 16,-2 1 0 0,0 6 0-1,-2-3 0 1,-1 1 0-1,0 2 0 1,0 1 0-16,1-4 0 16,0 2 0-16,0 0 0 0,-1-2 0 15,1 3 0-15,0-3 0 16,0 1 0-16,-2 0 0 0,-1 1 0 16,1 2 0-16,1-4 0 0,2 0 0 0,1-2 0 15,1-1 0-15,1-2 0 0,2-1 0 0,-2 2 0 0,2-3 0 0,-2 3 0 0,2-1 0 0,-1 0 0 0,2-1-128 16,1 0 128-16,1 1 0 0,2 0 0 0,-1 3 0 0,3-2 0 0,0 4 0 0,2-2 0 0,-1 1 0 0,1 0 0 15,2 0 0-15,1 1 0 0,1 0 0 0,2-1 0 0,4 1 0 0,0-3 0 0,3 1 0 16,4 1 0-16,3-2 0 0,4 2 0 0,1-3 0 0,0-1 0 0,-1-2 0 0,2 1 0 0,1-3 0 0,1 2 0 0,1-3 0 16,0 1 0-16,-4 0 0 0,0-1 0 0,-3 0 0 0,-2 1 0 15,-4-2-448-15,-3 2-80 0,-4-2-16 0,-4 1-18880 0</inkml:trace>
  <inkml:trace contextRef="#ctx0" brushRef="#br1" timeOffset="113792.99">12798 8861 911 0,'-6'0'0'0,"1"-1"0"0,0-1 0 0,2 2 0 0,0 0 512 0,1 0 32 0,-1 0 0 0,-3 0 0 0,-3-2-336 0,-3 2-64 0,-3 0-16 0,0-1 0 0,-2 1 1104 0,3 0 224 0,2 0 32 15,-2 1 16-15,1-1 480 0,0 2 80 0,1-2 32 0,2 2 0 0,1-1 208 0,1 0 64 0,3-1 0 0,0 3 0 0,1-1-672 0,2 0-128 0,0-2-32 0,1 2 0 0,0-1-896 0,1 0-192 16,1 2-48-16,0-3 0 0,1 1-400 0,0 1 0 16,1 1 0-16,-1-1 0 0,2 2 160 0,1-1-160 15,1-1 192-15,0 0-192 0,4 1 512 0,1-2 0 16,3 0 0-16,1 1 0 0,1-4 80 0,2 2 16 15,7-1 0 1,0 0 0-16,3-3-176 0,-1 3-48 0,2-1 0 0,2 0 0 0,0 2-64 0,2 2-32 0,0 0 0 16,2-1 0-16,1 3-288 0,-1-4 0 0,-1 1 0 0,0-1 0 15,0-1 160-15,1-3 80 16,-1 1 16 0,1-1 0-1,-2 0-32-15,1-1 0 16,0 0 0-16,1 1 0 15,0 2-224 1,1 1 176-16,-2 0-176 16,0 1 160-16,-1-3-160 0,-2 2 0 0,-3-2-160 0,1 0 160 0,-3-2 0 15,-2 2 0-15,0-3 0 0,-2 1 0 0,-2 3 208 0,-2-2 96 0,1 0 16 16,-2 3 0-16,-1-3-80 0,1 3-16 0,-1 1 0 16,0-1 0-16,1 1-96 0,2 0-128 0,-2 0 176 0,0 0-176 15,0 0 160-15,0-3-160 0,0 2 128 16,-1 0-128-16,-1 0 0 0,1-2 0 0,0 2 0 0,-2 0 0 0,-1-2 0 0,1 3 0 0,-2 0 0 15,0 0 0-15,0 0-128 0,-3 0 128 0,0 0 0 0,0 3 0 0,-2-2 0 16,1 0 0-16,-2 3 0 0,0-4 0 0,-1 0 0 0,1 0 0 0,0 0 0 0,0 1 0 16,3-1 0-16,0 0 0 0,-1-1 0 0,1 1 0 0,1 0 0 0,1-1 0 15,1 1 0-15,0-4 0 0,0 3 0 0,0 1 0 0,1-3 0 0,-1 2 0 16,-1 0 0-16,0-1 0 0,-1 2 0 0,0-2 0 16,-2 1 0-16,-1 0 0 0,-2-4 128 0,0 3-128 0,-1-1 0 15,-2 0 0-15,-1-1 0 0,-1 0 0 0,-1 1 288 0,-1-4-32 0,-3 0 0 16,-2 0 0-16,1 0-96 0,-2-2-32 15,-1 2 0-15,-1-3 0 0,1 0-128 16,-2-1 0-16,-1-2 0 0,0 0 0 16,-1 0 208-16,1-2 16 0,1 2 0 0,0-1 0 0,-1 1-64 15,3 0-16-15,-1-2 0 0,0 3 0 0,1 0-144 16,0 1 0-16,2-3 0 0,-2 5 0 0,1-2 0 0,-1 5 0 16,2 0 0-16,-3 2 0 0,1 3-144 0,2-3 144 0,-1 4 0 15,1-1 0-15,1 2 0 0,-1-1-128 0,1 1 128 0,3-1 0 16,-1 3 0-16,3-7 0 0,-1 4 0 0,4 0 0 15,-1 0 0-15,3 0 0 0,2 0 0 0,1 1 0 16,3-1 0-16,1 3 0 0,2-1 0 0,-1 2 0 16,3 1 0-16,-2 0 0 0,1-1 0 15,0 4 0-15,0 0-128 0,4 2 128 0,-2 1 0 16,0 1 0-16,-1-1-128 0,0 0 128 0,-1 0 0 16,1 1 0-16,1-4 0 0,-1 2 0 0,0 0 0 0,-1-1 0 0,-1-1 0 15,-2 2 0-15,2 0 0 0,-3-1 0 16,-2 1 0-16,1-2 0 0,-2 2 0 0,-1 1 0 0,-1 1 0 15,0 1 0-15,-1 2 0 0,0 1 0 0,-3-1 0 16,-1 0 0-16,0 1 0 0,-1-1 0 0,-2-1 0 0,1 0 0 16,-2-3 0-16,2 0 0 0,-2-1 0 15,0 0 0-15,1-1 0 0,-2-1 0 16,1 1 0-16,-2 0 0 0,1-2 0 0,-3 2 0 0,1-1 0 16,-2 1 0-16,1 0 0 0,-4-1 0 0,1 4 0 0,0-5 0 15,3 0 0-15,-4 2 0 0,0-3 0 0,-2 4 0 16,1-4 0-16,-1-1 0 0,3-1-224 0,-1 0 16 15,-2-2 0-15,1-2 0 16,3 0-640-16,0-2-128 0,2-2-32 0,3 0-17616 16</inkml:trace>
  <inkml:trace contextRef="#ctx0" brushRef="#br1" timeOffset="115164.72">15174 8821 3679 0,'-4'-1'320'0,"0"0"-320"16,1-3 0-16,0 3 0 0,2 1 7472 0,1-1 1424 0,0-3 272 0,-1 0 64 0,-1 0-7264 0,1-5-1456 0,1 2-304 0,-1-1-48 0,0 2-1344 0,-3 3-272 0,0-2-48 0,-2 4-16 0,0 1 960 0,-3 1 192 0,1 4 48 0,-2 0 0 0,-1 2 320 0,1 3 0 0,0-1 192 0,1 0-64 15,2 2 448-15,1-3 64 0,1 1 32 0,0 2 0 0,2-2-384 0,2 1-80 0,1 1-16 0,1-1 0 16,0 1-16-16,3-2-16 0,1 0 0 0,1 1 0 0,3 2 32 0,0-6 0 16,2 0 0-16,1-1 0 15,2-3-192-15,-2 0 0 0,0 0 0 0,2-6 0 0,-2-1 0 16,1 3 0-16,-2-4 0 0,0 1 0 15,-1-1 0-15,-1-3 128 0,0-2-128 0,-1-2 0 16,-2 0 576-16,-1-2 48 0,0 1 0 0,-3 1 0 0,1-2-128 16,-2-1-32-16,0 1 0 0,-1 0 0 0,-1-1-128 0,-1 0-16 15,-1 1-16-15,-1 3 0 0,1 3-176 0,-2-1-128 16,-1 4 192-16,-2 1-192 16,2 4 128-16,-3-2-128 0,1 2 0 15,-2 5 0-15,-1-2 0 16,-2 5 0-16,0 1 0 15,-1 3 0-15,-1 4 0 16,0 0 0-16,2 1 0 0,-1 1 0 16,3-3 0-16,0 1 0 15,1 1 0-15,1-4 0 16,3 1 0-16,3-1 0 0,0-1 0 0,3-1 0 0,1 0 0 16,3-3 0-16,2 3 0 0,-1-4 0 0,4-1 0 0,-1 2 0 15,1-5 0-15,0 2 0 0,1-3 0 0,-2-2 0 0,1 1 0 0,0-4 0 16,-1-1 0-16,0 1 0 0,0-3 0 0,-1 3 0 0,-1-1 0 15,-1-1 0-15,0 0 0 0,-2-5 0 16,0 2 0-16,-2 0 0 0,0 1 0 0,-1 0 0 16,-1 2 0-16,0 0 0 0,0-3 0 0,-1 4 0 0,0-1 0 0,1 4 0 0,-1-3 0 15,1 4 0-15,0-3 0 0,-2 3 0 0,2 1 0 0,0 0 0 0,-2 1 0 16,1 0 0-16,1 2 0 0,-2-2 0 0,2 1 0 16,-1 1 0-16,-1 1 0 0,1-1 0 0,-1 1 0 0,-1 0 0 15,2-1 0-15,-2 1 0 0,1 0 0 0,-2-1 0 0,1 2 0 0,-2-2 0 0,0-1 0 16,1 2 0-16,0 0 160 0,0-1-160 0,1 0 144 0,2 1-144 0,2-4 160 0,2 0-160 0,2 1 0 0,3-1 0 15,5 0 0-15,3 0 0 16,4-1-656-16,2 1-128 16</inkml:trace>
  <inkml:trace contextRef="#ctx0" brushRef="#br1" timeOffset="116536">15391 8705 20271 0,'-2'-5'1792'0,"-1"1"-1424"0,2 2-368 0,0 2 0 0,0 0 960 0,-2 0 112 0,0-3 16 0,-4 0 16 0,-1-2-784 0,-3-1-144 0,-2 1-48 0,1 0 0 16,-1 1-704-16,1 0-128 0,2 4-48 0,0-3 0 0,0 1 64 0,2 0 16 0,-1-1 0 0,2 2 0 0,-1-1 672 0,1-1 0 15,-1 3 0-15,1 0 0 0,-2 0 0 0,1 0 192 0,-2 5-32 0,-1-2-16 16,-2 2 656-16,0 2 128 0,-1 2 32 0,-1-2 0 16,-1 3-192-16,0-1-16 0,1 2-16 0,0-1 0 15,3 2-480 1,2-1-112-16,3 3-16 0,1-4 0 0,3 3 208 0,4 0 48 0,2-1 0 16,1 0 0-16,2-1 64 15,2 1 0-15,2-1 16 0,3-3 0 16,3 3-160-16,0-4-48 15,2-1 0-15,1-5 0 0,-1 0-80 16,1-1-32 0,1-1 0-16,-3 0 0 0,0-4 256 0,-1 0 48 15,-1 0 16-15,0-1 0 0,-1 0 304 0,-1-2 48 16,1 2 16-16,-3-4 0 0,-1 4-176 0,-1 0-16 0,-2-4-16 16,-3 0 0-16,1 1-368 0,-4-1-64 0,-1 3 0 15,-1-3-16-15,-2 0 16 0,-2 2 0 0,-1 0 0 0,-3 4 0 0,0 0 64 16,-4 0 0-16,0 1 16 0,-1 3 0 0,-1 0-112 0,0 7-32 15,0-3 0-15,2 3 0 0,0-1-128 0,2 4 0 0,0-2 0 0,1 2 0 0,3 1 0 16,-1 1 0-16,2-1 0 0,3 0 0 0,-1-4 0 0,1 3-176 0,2-2 48 0,0-1 0 16,2 2-1664-16,0-2-336 0</inkml:trace>
  <inkml:trace contextRef="#ctx0" brushRef="#br1" timeOffset="117156.43">15517 8915 18431 0,'-2'-8'1632'0,"1"1"-1312"0,0 2-320 16,1 3 0-16,0-2 960 0,1 3 112 0,0 0 16 0,0-3 16 0,2-3-1104 0,-1-2-336 0,2 3-16 15,-3-2 0-15,-1 3-160 0,-1 2-48 0,-3 2 0 0,-1 1 0 0,0 1 560 0,-1 1 0 0,0-1 0 0,0 1 0 0,2 1 1168 0,-1 0 192 0,3-1 48 0,0 1 0 0,2 1 640 0,2-4 144 0,1 2 32 0,2 0 0 0,3 0-944 0,2-1-176 0,2-1-32 16,3 1-16-16,3 2-80 0,3-3-16 0,2 0 0 16,0 0 0-16,2-3-496 0,0 2-96 0,1-2-32 15,-4 1 0-15,0 0-336 0,-2 2 0 0,2-3 0 16,-3 2 128-16,-1 0-128 0,1-1 0 16,-2 2 0-16,-1-2 0 15,-2 2 0-15,-1-1 0 0,1-1 0 0,-3 2 0 0,1 0 0 16,1 0 0-16,-2 0 0 0,0-2 0 15,0 2 0-15,0 0 0 0,0-1 0 0,1-1 0 16,-1 2 0-16,-3 0 0 0,1 0 0 0,-2 0 0 16,0 0 0-16,-4 2 0 0,1-2 0 0,-1 1 0 0,-2-1 0 15,0 0 0-15,-2-1 0 0,1 1 0 0,-3 1 0 0,1-1 0 16,-1 0 0-16,3 0 0 0,0 0 0 0,0 0 0 0,0 0 0 0,-24 0 0 16,19-1 0-16,-2 1 0 0,3 0 0 15,-1 0 0-15,1-2 0 0,0 2 0 0,0 0 0 0,1 2 0 16,0-2-528-16,0 1-80 0,0 1-16 0,2 0 0 15,1-1-832-15,-1-1-160 16,2 0-48-16,-1 0 0 0,1 0-608 0,2 0-128 16</inkml:trace>
  <inkml:trace contextRef="#ctx0" brushRef="#br1" timeOffset="117930.37">16143 8567 38703 0,'-6'-4'1712'0,"1"-1"352"0,0 1-1648 15,1 2-416-15,3 2 0 0,1 0 0 0,0 0 320 0,-1-3-32 0,0 1 0 0,-2 1 0 0,2-3-160 0,0 3-128 0,1-2 192 0,-1 2-192 16,1 0 0-16,1-1 0 0,0 2 0 0,0 2 0 0,0-1 160 0,1 3-160 0,-1-3 128 0,1 4-128 0,1-3 192 0,-2 4-32 0,2 3-16 0,-2 1 0 0,1 0-144 0,-2 3 0 0,0 6 0 0,-1 0 128 0,1 2-128 0,-1 2 0 16,0 3 0-16,-1 2 0 0,2 1 0 0,0 1 0 15,0 1 144-15,2-3-144 0,-1 0 224 0,1-2-32 16,1 2 0-16,-1-6 0 15,2 1-192-15,-2 0 0 0,2-5 128 16,-1-2-128-16,-2-3 0 16,0 0 0-16,0 2 0 0,1 1 0 15,-2-4 160-15,-2 0-16 0,1-3 0 16,-1 0 0-16,2-3 32 0,0 2 0 0,-2-7 0 0,2 0 0 16,2 3 0-16,-2-7 0 0,2 1 0 0,-1-3 0 15,2 0-176-15,-2-1 0 0,1-2 144 0,1-3-144 0,-1 0 0 16,1 0 0-16,-2-6 0 0,2-3 0 0,-2-2 176 0,1-4-48 0,0-1 0 0,0 2 0 15,1-4-128-15,-2 1 0 0,0-3 0 16,0 0 0-16,0-1 0 0,1 1 0 16,-1-2 0-16,-1 2 0 0,0 2 0 0,0 3 0 0,0-2 0 15,0 2 0-15,1 1 0 0,-1 3 0 0,0 1 0 0,1 2 0 0,2 3 144 0,-2 3-144 0,0 2 160 16,1-1-160-16,-2 6 128 0,1 0-128 0,-1 1 0 16,0 1 0-16,0 3 0 0,-1 1 0 0,-1-1 0 15,1 2 0-15,0 0 0 0,0 3 0 0,-2-3 0 0,1 3 0 16,-1 2 0-16,1 3 0 0,-2 4 0 0,2 0 0 15,-1-2 0-15,1 6 0 0,0 6 0 0,1 1 0 16,2 6 0-16,1 2 0 0,0 6 0 0,2 2 0 16,2 0 0-16,-2 0 0 0,2-4 0 0,-2-1 0 15,1-3 0-15,-3-2 0 16,0-1 0-16,0-1 0 0,-2-5 0 16,-3 3 0-16,0 1 0 0,-2-2 0 0,-2 0 0 15,1-1 0-15,-1-4 0 0,-1 0 0 16,1-1 0-16,1-6 0 0,0 1 0 0,1-3 0 0,0-4 0 15,2 0 0-15,1-4 0 0,1-2 0 0,2-2 0 16,0-2 0-16,1 0 0 0,2-6 0 0,0 2 0 16,-2-4 0-16,2-2 0 0,0-3 0 0,-2 0 0 0,1-2 0 15,-1-6 0-15,-1-5 0 0,-1-1-144 0,-1-5-32 0,0-1 0 0,-3-3-19520 16</inkml:trace>
  <inkml:trace contextRef="#ctx0" brushRef="#br1" timeOffset="120378.15">18148 8730 26719 0,'-3'-3'2368'0,"3"-2"-1888"0,1 3-480 0,1 1 0 16,-1-1 128-16,1 1-128 0,1-4 0 0,1-3 144 0,2-4-1648 0,0 1-336 0,-1 3-64 0,-1-2-16 0,-2 4 1344 0,-1-1 256 0,-1 2 48 0,-2 4 16 0,-2-3 1264 0,-1 2 256 0,0 2 48 0,-1 0 16 15,-1-2 256-15,-1 2 48 0,1 2 16 0,-2-2 0 16,-1 2-448-16,2 2-96 0,-2 1-16 0,1-1 0 15,-2 6-608-15,0 1-128 0,1 4-32 16,0-3 0-16,1 4-320 0,2-3 0 16,2 3-160-16,0-2 160 31,1 0-448-31,2 0 32 0,-1-2 0 16,1-1 0-16,2-1 416 0,-1 0-128 0,1-1 128 0,-2-3 0 0,4 0 0 0,-1-1 0 15,3-1 0-15,-1 1 128 16,2-5 16-16,0 1 16 0,1-1 0 15,-1 0 0-15,3-1 80 0,-2-2 16 0,1 1 0 16,-2-2 0-16,1 1-16 0,-1-2 0 0,2 1 0 0,-2-3 0 0,1 1 224 0,-1 0 48 16,-2-3 16-16,2 2 0 0,-1-1-80 0,-2-1 0 0,2 1-16 0,-3 0 0 0,2 0-64 0,-3 2-16 0,0 1 0 0,-1 0 0 15,-1 1-112-15,1 2-32 0,0 2 0 16,0 0 0-16,1 0-80 0,-3 2 0 0,2 2-128 0,0 1 192 16,-3 1-192-16,0 4 0 0,1-3 0 0,-2 3 0 0,0 1 0 0,-1-3 0 15,1 2 0-15,-2-2 0 16,2 1 0-16,-1 0 0 0,1-1 0 0,2-3 0 15,-1 2 0-15,1-3 0 0,2-1 0 16,1 1 0-16,1-3 0 0,2 0 0 16,1-1 0-16,2 0 0 0,1-1 0 0,1 0 0 15,3-3 0-15,0 1 0 0,3-1 0 0,-2-3 0 0,3 2 0 0,-2-1 0 0,1-2 0 0,-2-1 0 16,1 0 0-16,-1 1 0 0,-1-4 0 0,-2 1 0 0,-1 0 0 0,-1 0 0 16,-1 0 0-16,-2-1 0 0,-2 2 0 15,-2 0 0-15,0 1 0 0,-2 0 0 0,-2 3 0 0,-1 0 0 16,0 1 144-16,-2-1-16 0,-2 2 0 15,-1 1 0-15,0 0 64 0,-1 1 16 0,-1-2 0 16,-2 4 0-16,0 0-208 16,1 0 144-16,-1 0-144 0,1 1 128 15,0 2-128-15,2-3 0 0,2 1 0 16,1 3 0-16,-1-3 0 0,0 4 0 16,2 1 0-16,1 1 0 0,1 2 0 0,0-2 0 0,2 5 0 0,1 0 0 15,2 3 0-15,0-3 0 0,2 4 0 16,2-3 0-16,1 0 0 0,0 1 0 0,3-2 0 0,0-2 0 15,2-1 0-15,-1-1-192 0,-1-4 32 0,2 1 16 0,-1-1 144 0,-2-2 0 0,2 1-144 16,-3-3 144-16,0-3 0 0,-1 2 0 16,0-2 0-16,0 0 0 0,-1 2 0 0,0-6 0 0,-1 4 0 0,1-4 0 0,-1 3 0 15,-2-4 0-15,0 2 0 0,-1-3 0 0,0 2 0 0,0-3 0 16,0 0 0-16,0-2 0 0,0-1 192 16,0 0-64-16,-1-3 0 15,0 0 0-15,-1 1 0 0,1 1-128 16,1-1 192-16,-1 3-64 0,0 3-128 0,-1 1 0 15,1 3 0-15,0 2 128 0,-3 3-128 0,0-2 0 0,-1 4 0 16,1 1 0-16,-1 2 160 0,-2 0-160 0,2 1 192 16,1 1-192-16,-3 3 0 0,0 2 0 0,1 0 0 0,-2 1 0 15,2 1 0-15,0 1 0 0,0-3 0 0,1 2 0 0,0-1 0 0,1-4 0 16,2 1 0-16,0 0 0 16,4-3 144-16,-1 0-144 15,1 2 0-15,2-4 144 16,0 2-144-16,1 0 0 0,1 0 0 0,-1 2 0 0,1-1-512 15,2 2-144-15,-2 3-32 0,0 0-18112 0</inkml:trace>
  <inkml:trace contextRef="#ctx0" brushRef="#br1" timeOffset="121840.08">17950 8776 14735 0,'0'-2'1312'0,"1"1"-1056"0,-1 1-256 0,1 0 0 0,-1 0 1536 0,1 0 240 0,1-2 48 0,0-1 16 0,2 1-1008 0,0-2-208 0,-1 1-48 0,1 1 0 0,-1 2-576 0,-1-1 0 0,0-2 0 0,0 2 0 0,-1 1 0 0,0-1 0 0,-1 1 0 0,0 0 0 16,0 0 448-16,0 0 80 0,-1 0 16 0,1 0 0 16,0 0 384-16,0 0 80 0,0 0 16 0,0 0 0 15,0 0-112-15,0 0-16 16,0 0 0-16,0 0 0 0,0 0-64 0,0 0-32 0,0 0 0 0,0 0 0 15,0 0-32-15,0 0 0 0,0 0 0 0,0 0 0 0,0 0-128 0,-27-6-16 16,16 6-16-16,-2 0 0 0,-3 0-336 0,-1 0-64 16,-3 0-16-16,0 0 0 15,-2 0 0-15,0 0 0 0,0 0 0 0,-2 0 0 16,-1 0-192-16,-1 1 128 0,0 4-128 0,0-4 0 0,3 0 0 16,-3 3 128-16,1-4-128 15,0 1 0-15,3 0 160 0,1 2-16 0,4-6 0 16,1 3 0-16,1-1 32 0,0 0 0 0,0 0 0 15,0-2 0-15,1 3-176 0,0-1 0 0,2 0 0 0,-1-2 0 0,2 2 0 0,1-1 0 16,2 2 0-16,0-3 128 0,3 1-128 0,2-1 192 16,0 2-192-16,2 1 192 0,1-1-192 0,1-1 160 0,3 2-160 15,1-2 160-15,1 1-160 16,3 1 0-16,0 0 0 0,1 0 0 0,1 1 0 16,1-1 0-16,0 2 0 0,0-2 128 0,1 0-128 15,-3 0 0-15,1 0 0 0,-3 2 0 0,0-1 0 16,-2 0 0-16,-1 2 0 0,-1-2 0 0,-1 0 0 0,-1 2 0 15,-1-2 0-15,-1 0 0 0,0 0 0 0,0 2 0 16,-1-3 0-16,-1 0 0 0,0 1 0 0,2-1 0 0,0 0 0 0,0 0 0 16,0 0 0-16,0 0 0 0,-24 6 0 15,18-5 0-15,1 2 0 0,-2-3 0 0,2 0 0 16,0 0 0-16,-1 0 0 0,0 0 0 16,1-3 0-16,-2 1 0 15,2 2 192-15,1-1-64 0,-1-3 0 0,1 0 0 16,0 2 0-16,2-2 0 0,-2-1 0 0,1-2 0 0,2 1-128 15,0-2 0-15,0 1 144 0,1-2-144 0,0-3 128 0,0 1-128 16,0-4 160-16,0 1-160 0,1-1 176 0,-2-1-176 16,1 1 192-16,-1-3-192 0,-1 1 0 0,0-3 0 0,-1 2 0 15,-2 1 0-15,2-3 0 0,-1 3 0 0,0 1 0 0,-1 1 0 16,0-1 0-16,-1 0 0 0,1 2 0 0,0 0 0 0,2 0 0 16,-1 0 0-16,1 1 0 0,2 0 0 15,0 2 0-15,1 1 0 0,0 0 128 0,0 3-128 0,0 2 0 0,0 3 160 16,0-2-160-16,-1 3 128 0,1 1-128 0,0 0 0 15,-2 0 0-15,1 0 0 0,0 2 0 0,-1 2 0 16,-1 2 0-16,-1 1 0 0,1 5 0 16,-2 1 0-16,1 2 0 0,0 2 0 0,1 3 0 0,-1 4 0 15,-1 9 0-15,2 0 0 0,1 2 0 0,2 5 0 0,2-1 0 16,2 3 0-16,2-1-128 0,1 1 128 0,1-1 0 16,0-2 0-16,-1-5 0 15,-1 0 0-15,-1-4 0 16,0 0 0-16,-2-3 0 15,-1 0 0-15,-1 2 0 16,1-1 0-16,-2-4 0 16,0-1 0-16,-2-1 0 0,2-3 0 0,-1 1 0 15,0-4 0-15,1-3 0 0,-1-3 0 16,1-1 0-16,0-3 0 0,1-2 0 0,-1-1 0 0,2-3 0 0,1 0 0 16,0-3 0-16,1-2 0 0,1-1 256 0,0-2-48 0,0-3 0 15,0-1 0-15,0-3 48 0,-1-1 0 0,-1-3 0 0,-1-2 0 0,0-2-256 16,-2-4 176-16,-1-3-176 0,-2 0 160 0,2 4-160 0,-3-3 0 0,1-1 144 0,-2-4-144 0,-1 5 0 0,1-2 0 15,-2 0 0-15,1 3 0 0,0-1 0 0,1 1 0 0,1 0 0 16,1 1 128-16,-1 1-128 0,1-1 0 0,1 4 0 0,0-1 0 0,2-2 0 0,-2 3 0 16,2 2 0-16,-1 1 0 0,2 2 0 15,-1 2 0-15,0 4 0 0,2 1-128 0,-1 2 128 16,-1 4 0-16,1 2 0 0,-1 3 0 0,0-3 0 16,0 6 0-16,0-1 0 0,-1 4-128 0,2 3 128 0,-2 2 0 15,1 1-144-15,-1 8 144 0,1 5-144 16,-2 3 144-16,2 3-192 0,0 4 192 0,0 2-240 0,0 0 64 15,-1 3 16-15,1 2 0 0,-1-1-96 16,1 1-32-16,-1 0 0 0,-1-5 0 16,1 0-64-16,1-3-16 15,-1 1 0-15,1-2 0 16,0-3-192-16,2 0-32 0,3-2-16 16,0-1-18400-16</inkml:trace>
  <inkml:trace contextRef="#ctx0" brushRef="#br1" timeOffset="127781.97">11935 13279 26719 0,'-6'1'2368'0,"1"-1"-1888"0,1-1-480 0,2 1 0 0,-1 0 1808 0,1-2 272 0,-4 0 48 15,-4 0 16-15,-1-3-1424 0,-2 0-272 0,2 1-64 0,3 1-16 0,1 0-368 0,1 2-128 0,0 2 0 0,0 3 0 0,-2 2-224 0,1 2-32 16,-2 1-16-16,-1 1 0 0,1 3 176 0,-3 0 32 0,1 5 16 0,-1 0 0 0,0 3 176 0,0 1 0 0,0 3 0 0,2-4-128 0,2 0 704 0,0 0 160 0,2-3 32 0,2-1 0 15,4-1 400-15,4-2 96 0,2 0 16 0,4-1 0 0,4-5-832 0,0 1-144 0,3-3-48 0,0-2 0 0,4-3-256 0,-1-2 0 16,1-4 0-16,-4-1 0 0,-2 1-256 16,0-1 32-16,2-3 16 0,-1-2 0 15,-1-3 64-15,-4 2 16 0,0-2 0 0,-3-1 0 16,-1 1 128-16,-2 0 0 0,-1-2 128 0,-2-1-128 0,-1 3 320 16,-2-1 0-16,0 2 0 0,-2-2 0 15,1 4-80-15,-1-4-32 0,-1 1 0 16,-4 1 0-16,1 0-208 0,-2 2 176 0,-2 0-176 0,-1 2 160 0,-2 1-160 15,-2 1 0-15,0 3 0 0,-2 2 0 0,1 6 0 0,0-2 0 16,0 7-160-16,-1 4 160 0,1-1 0 0,1 3-144 0,1 2 144 16,3 0 0-16,0 2 0 0,4-2 0 15,2 1 0-15,-1-2 0 0,5 0 0 0,0-1 176 16,0-1-48-16,2 0 0 0,0-4 80 0,2 0 16 16,0 1 0-16,2-4 0 0,1-1-224 0,1-1 0 0,2-1 0 15,1-3 0-15,2-1 0 16,0-1-128-16,1-3 128 0,-1 2-208 15,1-5 208-15,0-1-176 0,1 1 176 16,-1-4-160-16,0 1 160 0,0-1 0 0,-2-1 0 16,-1 0 0-16,-1 0 0 0,-1-2 0 15,-1 2 0-15,1-1 0 0,-2 1 0 0,-1 0 128 16,0 0-128-16,-1 1 176 0,-1 0 16 0,1 0 0 0,-2 1 0 16,0 3 0-16,0-2-192 0,-1 3 128 0,0 3-128 0,-1-1 128 15,0 2-128-15,-2-1 128 0,0 1-128 0,-2 4 128 0,-1 1-128 16,-2 3 0-16,1 1 0 0,-3 1 0 0,-1 3 0 0,-2 3 0 0,2 1 0 15,-1 5-176-15,-2-2 176 0,1 3-128 0,0 1 128 0,1-2-128 16,3 0 128-16,2-3 0 0,1-2 0 0,2-1 0 0,1-3 0 16,5-2 0-16,0-1 128 0,2-2-128 0,2-3 176 15,1-1-48-15,3-2 0 0,1-2 0 0,1-1-128 16,-1-2 0-16,2-1 0 0,1 0 0 0,0 0 0 0,-2-3 0 16,-1 2 0-16,0 1 0 0,-1-4-192 0,0 2 192 15,-3 3-160-15,0-1 160 0,-2 0 0 16,-2 1 0-16,0 0 0 0,-1 0 0 15,-1 0 0-15,-1 3 0 0,0-3 0 0,-1 1 0 16,0 2 0-16,-2-1 0 0,2 1 0 0,-1 0 0 0,-2 0 208 16,0 1-64-16,1 0-16 0,-2 1 0 0,0-3-128 0,-3 3 0 0,2 0 0 15,-3 0 0-15,1 3 128 0,0-3-128 16,0 2 192-16,-1 0-64 0,2 0-128 0,-1 0 0 16,1 2 0-16,-1 1 0 0,2 0 0 15,0-1 160-15,2 0-32 0,2 1-128 16,1 2 0-16,-1-1 0 0,4 0 0 0,0-1 0 0,-1-1 0 15,3 1 0-15,-1-4 0 0,0 2 0 0,1 0 0 0,-2 1 0 0,1-4 0 0,-1 1 0 16,0 0 0-16,-2 0 0 0,0 2 0 0,-2-3 0 16,1-3 0-16,0 3 0 0,0-1 0 15,-1-1 0-15,0-2 192 0,-2-1-64 16,3-1 0-16,-1-2-128 16,2-1 256-16,0-3-64 0,1 1-16 15,1 0 0-15,1 2-176 0,0-2 128 16,2 3-128-16,0 0 128 0,0 2-128 0,0 1 0 0,1 4 0 0,-2-2 128 15,1 3-256-15,-2 3-64 0,-1-1-16 0,0 2 0 0,-2 1-192 0,0-1-48 16,-1 3 0-16,-1-1 0 0,1-2 0 0,-3 1 0 0,1-3 0 16,0 1-18832-16</inkml:trace>
  <inkml:trace contextRef="#ctx0" brushRef="#br1" timeOffset="130559.82">16163 13301 3679 0,'2'-2'320'0,"-2"1"-320"16,0 0 0-16,0-1 0 0,0 2 3440 0,0-2 608 0,0 1 128 15,0-1 32-15,-1-3-2096 0,1 0-400 0,0-1-96 0,-1 0-16 0,0 0-2192 0,-2 0-448 0,2 1-96 0,0 0-16 16,-2 0 112-16,1 2 16 0,-1 1 0 0,0-1 0 0,0 3 1632 0,2-3 336 0,-2 1 64 0,0 1 16 0,0-1 672 16,0 1 144-16,0 1 16 0,-1 0 16 0,1 0-528 0,0 0-96 0,-2 1-32 0,2 1 0 0,-1-2-32 0,0 1-16 15,-1 2 0-15,1 1 0 0,0 1-464 0,0-4-80 16,-1 3-32-16,-1 2 0 0,1 2-448 0,-1 1-144 15,1 2 0-15,-2-3 0 0,2 2 0 0,1-2 0 16,-1 2-160-16,0 0 160 0,1-3-144 0,0 0 144 16,3 1 0-16,-1-3 0 0,0-1 0 0,1 0 144 15,1 1 16-15,1-3 0 0,1 0 192 0,-1 1 32 16,1-2 16-16,2 2 0 16,0-1-400-16,1 1 0 0,1-1 128 15,-1 2-128-15,1-2-160 0,-1 2-64 0,1-3-16 0,0 0 0 16,0 2-208-16,1-3-32 15,-2 0-16-15,-1-3 0 0,1 2 352 16,-1 0 144-16,0 0-128 0,-2-3 128 0,1 0 176 0,1 1 112 16,-2-2 32-16,-1 0 0 0,2-1 288 0,-2-1 64 0,0-1 16 0,0-1 0 0,1-2-368 0,-1 1-64 15,-1-1 0-15,-1 1-16 0,1-1-240 0,-3 0 128 0,-1 1-128 0,1-1 0 16,-2 0 0-16,-1 1 0 0,1 3 0 16,-3 1 0-16,1 3 0 0,-3 1 0 0,0 4 0 15,-1 1 0-15,-3 2 0 0,2 3 0 0,-2 2 0 16,1 1 0-16,2 0 0 0,-1 1 0 15,1 4 0-15,3-2 0 0,2 1 0 0,1-3 0 0,3-1 0 0,1 0 144 16,2 0-144-16,3-4 0 0,1 0 0 16,1-1 0-16,3 0 0 0,-1-1-176 0,4 0 48 0,-1-1 0 0,1 0 0 15,0-1 0-15,1 1 0 0,0-3 0 0,0-1 128 16,-1 0 0-16,-2 0 0 0,0 0 0 0,0-1 0 16,0-3-128-16,-2 3 128 0,1-5-128 0,0 2 128 15,-1-2 0-15,2 0 128 0,-1-3-128 0,1 1 0 16,-2-2 0-16,2 0 0 0,0-1 0 15,-1-2 0-15,-2 1 0 0,1 1 0 0,-3-1 0 0,0-1 128 0,-3-2-128 16,1 4 128-16,-3 0-128 0,0 0 128 0,-3 2-128 16,1-1 160-16,-3 4-160 15,-2 0 192-15,0 1-64 0,0 4-128 0,-3 1 192 16,-1 0-192-16,0 4 144 0,-2 4-144 0,1 0 128 0,1 1-128 0,0 3 0 16,1-1 0-16,2 0 0 0,2 1 0 0,0 1 0 15,1 1 0-15,0-1 0 0,1 0 0 0,1 1 0 16,0-3 0-16,1 3 0 0,2-2 0 0,-3-1 0 15,2-1 0-15,0 0 0 0,-1-3 0 0,1 1 0 16,1-2 128-16,-1-1-128 0,0-1 144 0,1-2-144 16,0 1 160-16,1-3-160 0,0 0 160 0,3 0-160 0,0-4 160 0,1-1-160 15,2 0 128-15,-1-1-128 0,2 0 0 16,-1-3 0-16,0 2 0 0,1-2 0 0,-1-1 0 16,-1 3 0-16,1 0 0 0,-4-1 0 0,2 2 0 0,-1-1 0 15,-2 1 0-15,1 1 0 0,-1 0 0 0,0 3 0 16,-1-2 0-16,-1 3 128 0,-1 0-128 0,-1-2 0 15,-1 1 144-15,-1 2-16 0,0-4 0 16,-1 2 0-16,0-2-128 0,0 0 192 0,-1 2-192 0,0 0 192 16,0-1 80-16,-2 0 32 0,1-2 0 0,1 3 0 0,-2 2 32 15,2 0 16-15,0 0 0 0,-1 2 0 0,-2 1-112 16,2 1-32-16,-1 0 0 0,1 3 0 16,-1-2-64-16,1 1-16 0,-1 0 0 0,1 0 0 15,1 2-128 1,0-4 0-16,0 3 0 15,-2-1 0-15,2 3 128 16,-2-5 0-16,4 3 0 16,-1-5 0-16,1 1-128 0,3-2 0 15,-1-1 0-15,4-1 0 0,1-3-576 0,6-4-160 16</inkml:trace>
  <inkml:trace contextRef="#ctx0" brushRef="#br1" timeOffset="133383.04">12670 13358 21183 0,'-4'0'1888'0,"0"0"-1504"0,3 0-384 0,1-2 0 0,0 2-384 0,-1-1-128 0,-2-1-48 0,-2 1 0 15,2-3 560-15,-4 3 0 0,3-4 0 0,-1 4 0 0,1-1 1120 0,-1 0 224 0,0 2 64 0,-1 0 0 0,0 2 512 0,-1 0 96 0,1-1 32 0,0 4 0 0,1-2-784 0,0 2-160 0,3-2-16 0,-1 2-16 16,2-1-448-16,2 1-96 16,3 0-16-16,0 0 0 0,2 0-144 0,0 0-48 0,1-3 0 15,1 2 0-15,2-2-128 0,0 2-48 0,1-3 0 0,1 1 0 16,1 0 96-16,1-2 16 15,4 0 0-15,0 0 0 0,3-2 16 0,0-1 16 16,0-1 0-16,2 2 0 0,3 2-96 16,3-4-32-16,5 3 0 0,0 1 0 15,2 0-160-15,2 2 128 0,2 2-128 16,3-1 128-16,1 0-128 0,4 1 0 0,5 0 0 0,4-2 0 0,-4 1 0 16,5 0 208-16,6 4-48 0,2-1-16 0,1 4-16 0,-3-4 0 15,-2 0 0-15,-2-1 0 0,1 0-128 0,-3-3 0 0,0 2 0 0,-2-3 0 16,-4 3 0-16,-1-1 0 0,-4 0 0 0,0-3 0 15,-1-2 128-15,0 1 0 0,-1-1 0 0,-1 1 0 16,3-3 112-16,-1 3 16 0,0-1 0 0,-3-1 0 0,-2 2-112 16,-2-4-16-16,0 1 0 0,-3-2 0 0,-2 1 0 15,-2 0 0-15,-2 1 0 0,-3 0 0 0,-2 0-128 16,-3 1-176-16,-2 1 48 0,-3 1 0 0,-2 1 128 0,-2-2 0 16,-4 2 0-16,-1 0 0 15,-2 2 0-15,-1-2 144 16,-1 1-16-16,-3-1-128 15,0 0 320-15,0 0-32 0,-1 0-16 0,0 0 0 16,-1 0 48-16,1 0 0 0,0-1 0 0,-1-1 0 0,1 2-176 0,0-3-16 16,0 3-128-16,0 0 192 0,0 0-192 0,0 0 176 0,0 0-176 0,-3-23 160 0,2 21-160 15,0-3 0-15,0 1 0 0,0 1 0 0,-2 0 0 0,-1 1 128 16,1-1-128-16,-1 1 128 0,1 0-128 0,0 2 0 16,-1-2 144-16,0 1-144 0,1 1 0 0,0-1 0 0,2 1 0 15,-2-2 0-15,3 0 128 0,-1 1-128 16,1-1 160-16,0 2-160 0,1-3 192 0,-1 0-64 0,0 1-128 0,0-1 192 15,-1-2-192-15,0 2 0 0,0 0 0 16,-2 1 0-16,0-2 0 0,-1 0 144 0,0 2-144 16,-1-3 128-16,0 0-128 0,-1 0 0 0,0 0 0 0,0-1 0 15,-1 1 144-15,1-1 0 0,0 1 0 0,-1-2 0 16,2 3-144-16,0 0 0 16,1-1-192-16,-1 1 192 0,1 2 0 0,1-1 0 15,-1 2 0-15,0 0 128 0,1 1-128 0,-2 0-144 0,0 0 144 16,1 1-208-16,-1 0 32 0,0 2 16 0,0-1 0 0,0 2 0 0,2-2-16 15,-1 1 0-15,0-1 0 0,2 2 0 0,0-4 176 16,1 1 0-16,1 0-144 0,1-1 144 16,2 0 0-16,-1-2 0 0,5 0 0 0,0-2 0 15,2 4-272-15,2-4 16 16,0 3 0-16,1-3 0 0,2 2 96 16,-1 2 32-16,0 0 0 0,-1 0 0 0,1 0 128 15,-2 0 0-15,-1 2 0 0,-1 2-128 16,-1 1 128-16,-2 1 0 0,-1 0 0 15,-3 2 0-15,1 0 0 0,-3 1 0 0,0 1 0 16,-3 0 0-16,1 0 0 0,-3-1 0 0,0 3 0 0,-1-1 0 0,0-1 0 16,-2 1 224-16,1 0-48 0,-2-4-16 0,1 3 176 0,0-2 48 15,-1 2 0-15,2-2 0 0,0 2-208 0,-1 0-48 0,1 2 0 0,-1 1 0 16,2-1-128-16,-1 2 0 0,1-2 0 0,-2 0 0 0,2 0 0 0,-1 0 0 16,-1-1 0-16,0 1-176 15,-1-2-208-15,-2 0-64 0,1 1 0 16,-4-11-20672-16</inkml:trace>
  <inkml:trace contextRef="#ctx0" brushRef="#br1" timeOffset="150937.09">26278 7126 28559 0,'-3'-6'2544'0,"2"-2"-2032"0,0 6-512 0,1 1 0 0,0 1 1472 0,0-3 192 0,0 1 32 0,-1-5 16 0,0-1-1328 16,-1 2-256-16,0 1-128 0,-1 2 128 0,0 4-128 0,-4 3 0 0,-1 5 0 0,-3 2 0 0,-4 4 0 0,-1 3-144 0,-4 5 144 0,-4 1-160 0,-1 4 160 0,-4 0 0 0,-3 4 0 0,-3 1 0 0,-2 0 448 0,-2 4 192 16,-1-3 16-16,-6 7 16 0,-4 4-64 15,-5 2-16-15,1 2 0 0,-3 1 0 0,-4 2-320 0,-3 1-64 16,-3 4-16-16,-4 3 0 0,-2-3-64 15,2 0-128-15,7-10 176 0,2 2-176 0,0 2 224 16,3-3-64-16,1 2-16 0,4-1 0 0,5-3 80 0,3-6 16 16,4-3 0-16,5-5 0 15,3-2-240-15,1-5 176 0,4 0-176 16,0-4 160-16,3-1-160 0,3 0 0 0,1-5 0 16,2-2 0-16,1 0 0 0,1-6 0 0,4 2 0 0,0-6 0 15,3 1 0-15,1-4 128 0,3-1-128 0,2-3 0 0,1-2 336 16,2-1-16-16,2-3 0 0,2-3 0 15,3-3 80-15,3-5 16 16,3-1 0-16,1-3 0 0,2 0-128 16,2-3-32-16,1 2 0 0,2-4 0 15,2 2-256-15,-1-4 0 0,1 1 0 0,0-4 0 0,0 2 0 16,-2-1 0-16,0 2 0 0,-3-1 0 0,0 2 0 0,-2 3 0 16,-2 0 0-16,-3 5 0 0,-1 6 0 0,-4 4 0 0,0 3 0 0,-4 5 0 15,-3 3 160-15,1 2-32 0,-2 1 0 0,-2 4 0 0,0 4 0 0,-3 1 0 0,2 2 0 0,1 3 0 16,-2 2-128-16,-1 7 0 0,0 4 0 0,0 5 0 15,1 3 0-15,4 1 0 0,-1-2 0 0,3 1 0 16,5-4 0-16,-1-2 0 0,3-3 0 0,0-2 0 16,1-2 0-16,1-2 0 0,0 0 0 0,-1-3 0 15,2-4 0-15,-1 0 0 0,-1-3 0 0,2 0-176 0,-1-3 176 0,2-2 0 16,1-1 0-16,-1 0 0 16,3 0 272-16,-1-4 48 0,2 1 0 0,1 1 0 15,1-2 192 1,0 0 64-16,2 2 0 0,3-1 0 15,-1 2-224-15,5-2-32 16,-1 2-16-16,2 1 0 0,1-2-160 0,0 0-16 16,1 2-128-16,2-2 192 15,-2 0-192-15,0-3-128 0,0 2 128 0,1-4-208 0,0-3-560 0,2-3-96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7:06:43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21849 5933 8287 0,'2'-3'736'0,"-2"2"-592"0,1 0-144 0,-1 1 0 16,2 0 2624-16,-2 0 512 0,1 0 80 0,0 0 32 0,0 0-2096 0,2-2-432 0,-1 0-80 0,-2 2 0 0,0 0 32 0,0 0 16 0,0 0 0 15,0 0 0-15,0 0-112 0,0 0-32 0,0 0 0 0,-21 15 0 0,13-10 304 0,-2 1 64 0,-1 1 16 0,-2 3 0 0,0 3-400 0,-4 3-80 0,0 0 0 0,-1 1-16 0,2 0-432 0,-4 2 0 0,-2 3 0 0,-2 2 0 16,2 2 0-16,-1-3 0 0,4 1 0 0,-1-2 0 0,3-4 0 15,1 1 128-15,-1 1-128 0,3-4 128 0,0-3-128 16,2 0 0-16,2-2 0 16,-1-2 0-16,2-2 0 0,2-3-144 15,0-1 144-15,1 0 0 0,4-3-1072 16,-1 0-96-16,2-3-32 0,0 2-11584 0</inkml:trace>
  <inkml:trace contextRef="#ctx0" brushRef="#br0" timeOffset="267.21">21417 5910 10127 0,'-2'-5'896'0,"2"4"-704"16,0-1-192-16,0 0 0 0,2 2 1248 0,-1-1 224 15,1 1 32-15,0-4 16 0,3 2-704 0,1-2-144 0,0 2-32 16,2 2 0-16,0 1 416 0,2 2 80 0,0 1 16 0,1 5 0 15,0 0-320-15,2 2-48 0,-1 5-16 0,3 1 0 16,0 4-144-16,-2 2-48 0,0-6 0 16,0 5 0-16,2 4-448 0,1 5-128 0,2 0 0 0,-4 1 0 15,3 1 0-15,-4-2 128 0,0 3-128 16,-2-1 0-16,1-3 0 0,-1-2 0 0,0 0 0 0,-1-6-8032 16,1-2-1568-16</inkml:trace>
  <inkml:trace contextRef="#ctx0" brushRef="#br0" timeOffset="1921.31">25081 5877 19343 0,'-1'-1'1728'0,"-1"1"-1392"0,2 0-336 15,0 0 0-15,2 0 2224 0,-2 1 368 0,1-1 80 0,1 1 16 0,1 0-2064 0,1 2-416 0,-1-1-80 0,2 2 0 0,0 2-128 0,-1 0-192 0,0 1 64 16,-2 1 0-16,-1 1-112 0,1 1-16 0,-2 2 0 0,0 1 0 0,0 0 64 0,-2 1 0 0,1 2 0 0,0 1 0 0,0 0 192 0,-1 1 256 0,2-1-48 0,0-1-16 0,2 0 64 0,0-3 0 0,2-1 0 0,0-2 0 16,-1 1 240-16,2-6 48 0,0 1 16 0,-1-3 0 15,1-1 112-15,-1-1 32 16,0-2 0-16,1-3 0 0,2 3-160 0,-1-5-32 0,0 1 0 0,1-1 0 15,1 0-256-15,0-4-64 0,2-1-16 0,1-2 0 0,1 2 160 16,-3-5 48-16,4 1 0 0,0-3 0 0,2 0 64 16,0-3 32-16,0 2 0 0,0-5 0 0,0 3-320 15,-1 0-160-15,1 2 160 0,0 1-160 0,1 3 0 16,-3 3 0-16,-1 2 0 0,-2 1 0 0,-1 4 0 16,-1 1 0-16,0 3 0 0,-2 1 0 15,1 0-928-15,1 0-288 0,-1 0-48 16,0 1-9632-16,1 2-1936 0</inkml:trace>
  <inkml:trace contextRef="#ctx0" brushRef="#br0" timeOffset="2314.91">25323 6092 1839 0,'-5'0'160'0,"0"0"-160"15,0 1 0-15,2 1 0 0,0 0 4208 0,2-2 800 0,0 1 176 0,0 2 16 0,-3 0-3136 0,0 2-624 0,2 2-128 0,-1-1-32 0,3 0-640 0,1-1-144 0,1 1-32 0,0 0 0 0,1 0-288 0,-1 3-176 0,-1-3 192 16,1 5-192-16,-1 1 192 0,-2 0-192 0,1 4 192 0,-3 1-192 0,1-1 384 0,-2 2-16 0,-1-1-16 0,1 0 0 0,-1 1-352 0,2-5 0 0,1 1 0 0,1-4-8448 0,1 1-1808 0</inkml:trace>
  <inkml:trace contextRef="#ctx0" brushRef="#br0" timeOffset="7801.88">28426 5905 10127 0,'-3'-3'896'15,"1"0"-704"-15,1 3-192 0,1 0 0 0,-2 0 592 0,0 0 96 0,-2-1 16 0,-2-3 0 0,-4 3 656 0,-2-3 144 0,-2 2 32 0,1 2 0 0,-1 0-32 0,-2 1 0 0,1 0 0 0,-1 3 0 0,-1 2-128 0,1-1-32 0,-2 4 0 0,1 1 0 0,-2 1-448 0,1 5-80 0,-2-1-32 0,0 5 0 0,-1 2-528 0,-1 0-128 16,-1 6 0-16,-1-2-128 0,-1 5 0 0,1-1 0 16,-1 0 0-16,3-3 0 15,1 0-128-15,0-2 128 0,2 1 0 16,3-5-144-16,1-1-48 0,2-2 0 0,3-1 0 15,0-2 0-15,2-4-1728 0,2 1-336 0</inkml:trace>
  <inkml:trace contextRef="#ctx0" brushRef="#br0" timeOffset="8075.05">27795 5985 34095 0,'-1'-4'3024'0,"1"1"-2416"0,1 3-480 0,0 0-128 15,2 0 240-15,-1 0 16 0,2 2 16 0,2-2 0 0,4 3-128 16,3 0-16-16,0 4-128 0,3 3 192 0,0 2 16 16,2 5 0-16,-1 1 0 0,3 3 0 0,1 3-208 0,-2 3 0 15,3 0 0-15,-1-1 0 16,-2 2-512-16,1 0 16 0,-1-2 0 0,-1 0 0 15,1 0-1392-15,-1-3-288 0,2-2-48 0,1 1-10768 16</inkml:trace>
  <inkml:trace contextRef="#ctx0" brushRef="#br0" timeOffset="8935.27">31521 5847 23951 0,'1'0'2128'0,"2"-2"-1696"16,-1 2-432-16,-1-1 0 0,1 1 0 0,0 0 0 0,2-2 0 0,1 2 0 0,2-3 544 15,2 0 80-15,-1 1 16 0,1-1 0 0,-1 2-640 0,-2 1 0 0,1 0 0 0,-2-3 0 16,1 6 272-16,-1-3-16 0,0 0 0 0,-1 2 0 0,0 2 880 0,-2-1 160 0,1 2 48 0,-1-1 0 0,0 4-624 0,1 1-112 0,-2-2-32 0,0 3 0 16,1 1-448-16,-2 1-128 0,1 1 0 0,-1 2 0 0,0-1 0 0,0 2 0 0,1-1 0 0,0 0 0 0,1 1 368 0,0-1 0 15,1-1 0-15,0-3 0 16,2 0-224-16,0-1-144 0,0-2 192 0,0 0-192 0,1-2 0 0,0-1 0 15,-1-1 0-15,2-2 0 0,-1-2 0 16,-1 1 0-16,1-2 0 0,0 1 0 0,-1-3-272 16,1 1-16-16,-1 1 0 0,-1-4 0 0,2 1-64 15,-1-1-16-15,0 0 0 0,0-1 0 0,1-1 368 0,1-1 0 16,1-1 0-16,2-3 0 0,1 0 0 16,0 0 0-16,0-3 0 0,1-1 0 0,2 0 0 15,0-2 0-15,1 0 0 0,-2-1 0 16,2 2-320-16,0-4-128 0,-2 4-48 15,1-1 0-15,0 2-160 0,-2 0-48 0,-1 1 0 0,-1 2-8224 16,0 2-1648-16</inkml:trace>
  <inkml:trace contextRef="#ctx0" brushRef="#br0" timeOffset="9378.33">31739 6065 18431 0,'0'0'1632'0,"-2"0"-1312"0,1 0-320 0,1 0 0 0,0 0 1856 16,0 0 288-16,1 1 64 0,-1 2 16 0,2-3-1136 0,-1 2-208 0,1 2-48 0,-2-4-16 0,0 0 528 0,0 0 128 0,24 15 0 0,-18-10 16 0,1 0-912 0,-2 3-192 0,1-2-48 0,-2 3 0 0,0 2-144 0,-3 2-48 0,-1 0 0 0,-1 2 0 16,-2 1 144-16,0 1 32 0,-3 1 0 0,-2-1 0 0,1 3-320 0,-2-3-144 0,0 2 16 15,1-3-10944-15,-1 0-2192 16</inkml:trace>
  <inkml:trace contextRef="#ctx0" brushRef="#br0" timeOffset="21827.29">17557 8706 7359 0,'-4'-1'656'0,"1"-3"-528"16,1 3-128-16,1 1 0 0,1 0 1984 0,1 0 352 0,0 0 80 0,2 0 16 0,0-2-864 0,5 0-160 0,2 0-48 0,3-1 0 0,2 2-848 0,4-1-160 0,3 2-32 0,1 1-16 0,3 0 64 0,2-1 16 0,-1 1 0 0,0 2 0 0,0-2 80 0,0-1 32 0,1 0 0 0,-2 0 0 0,-1 0 112 0,3 0 32 16,0-1 0-16,1 1 0 0,1-4-64 0,1 3 0 15,3 0 0-15,-1-2 0 0,3 2-96 0,1-3-32 16,3 2 0-16,-1 1 0 0,2-3-224 16,1 3-48-16,1-2-16 0,3 1 0 0,1-2-160 0,0 0 0 15,1-1 0-15,-1 0 0 0,2 0 0 0,-2 4 0 16,-2-3 0-16,-4 3 0 0,-1 1-128 0,-1-1 128 0,3 1 0 15,-2 0 0-15,-1-2 0 0,0 0 0 0,-3 1 0 16,-2 0 0-16,0-2 0 0,-2 2 0 0,0 1 0 0,-2-1 0 16,-6 1 0-16,4 0 0 0,1-3 0 0,1 1 0 15,0-2 640-15,-1 2 32 0,3-4 16 0,-2 1 0 16,1-2-320-16,-1 1-64 16,1-1-16-16,-4 1 0 15,-1-2-160-15,-3 2-128 16,0 1 192-16,-4-1-192 15,0 1 0-15,-2 0 0 0,-1 0 0 16,-2 1 0-16,-2-1 0 0,-2 2 0 0,0 0 0 16,-4 0 0-16,0 1 448 0,-2-1 0 0,-1 1-16 15,-2 1 0-15,-1 1-304 0,0-4-128 0,-1 3 128 0,-1 0-128 16,1-3 272-16,0 1-16 0,-2-1-16 16,1 0 0-16,-1 0 192 0,0-2 32 15,-1 2 16-15,-2-3 0 0,0 1-304 0,-3 0-176 0,0-3 192 0,-2 2-192 16,-1-2 224-16,-1 0-64 0,0 1-16 15,-2-3 0-15,-1-1-144 0,-1 1 0 0,-1-1 0 16,0 1 0-16,-2 1 0 0,1 2 0 0,0-1 0 0,0 1 0 16,2 3 0-16,-1-1 0 0,5 1 0 0,1 1 0 15,0 2 0-15,4-1 0 0,2 2 0 0,1 1 0 0,1 0 0 16,3 1 0-16,1 2 0 0,1-3 0 0,3 2 0 16,-1 2 0-16,4 1 0 0,0-1 0 0,3 1 0 0,0 0 0 0,1 0-224 15,4 1 80-15,2 1-48 0,2 1-16 0,2-1 0 16,-2 3 0-16,1-4 208 0,-1 2 0 15,-2 0 0-15,0-2 0 16,-1 2 0-16,-1-1 0 16,0 1 0-16,-3-2 0 0,1 0 0 15,-2 0 0-15,0 2 0 0,-1-2 0 0,0 2 0 16,0-1 0-16,-2 0 0 0,2 2 0 0,0-2 0 0,1 3 0 16,-1 1 0-16,0 0 0 0,0 0 0 0,-3 2 0 0,1 0 0 0,-3 2 0 15,0 1 128-15,-3-1-128 0,1 2 0 0,-5 1 0 16,0 0 176-16,-3 0-32 0,-2-1 0 0,-2 0 0 0,-3 2 48 15,-3-1 16-15,-3 2 0 0,-1-3 0 0,-1-1 16 0,-2-2 0 0,-2 1 0 0,-1-3 0 16,-1-1-224-16,-2 1 144 0,-1-4-144 0,-1 1 128 0,-3-3-272 16,-4-1-64-16,-3 0-16 0,-7-1 0 0</inkml:trace>
  <inkml:trace contextRef="#ctx0" brushRef="#br0" timeOffset="45010.27">22321 5287 7359 0,'-1'-2'656'0,"1"2"-528"0,0-3-128 0,0 3 0 0,0-1 1120 0,1 1 192 0,-2-1 32 0,1-3 16 0,0 1 176 0,0-1 16 0,0-1 16 16,2 1 0-16,1 0-864 0,0 0-160 0,2 3-32 0,2-4-16 0,-1 4 80 0,2-1 0 0,2 2 16 0,1 0 0 15,2 2 304-15,2-2 48 0,1 4 16 0,1-2 0 16,0 3-432-16,3 1-80 0,2-2 0 0,1 3-16 16,0-4-432-16,2 1 0 0,1-2 0 0,1 1 0 15,1-1 0-15,1-1 0 0,1 2 0 0,0-3 0 16,0 0 0-16,0-4 0 0,2 3 128 0,0 0-128 15,-1 1 960-15,1-3 176 0,-1 2 16 0,0 0 16 16,0 1-896-16,-1 0-272 0,2 0 128 0,1 0-128 0,2-3 0 16,-2 1 0-16,2 0 0 0,-2 0-128 0,-2 1 128 0,-1 1 0 15,-1 0 0-15,0-1 0 0,-1 1 0 0,0 0 0 16,-1 0 0-16,-1 0 0 16,1-3 0-16,-1 2 128 0,0-2-128 0,1 1 0 15,3-2 0-15,-1-1 0 0,2 0 0 0,0 0 0 16,0 2 0-16,-2-4 0 0,-2 4 0 15,-1-1 0-15,1 0 0 0,-2 2 128 0,-1 1-128 16,0-3 176-16,-2 3 160 0,0 1 48 0,-2-3 0 0,1 2 0 16,-1 0-256-16,-1-1-128 15,-2 2 160-15,0 0-160 0,-1 0 0 16,0 0 0-16,-2 0 0 0,-2 0 0 0,1 0 0 0,-3 0 0 16,-1-2 0-16,0 2 0 0,-1-1 0 0,-1 1 128 0,0-1-128 0,-2-1 0 15,0 2 0-15,-1 0 0 0,-2-2 0 0,1 1 0 0,-3-1 0 0,0 2 0 0,-3-3 0 0,0 0 0 16,-2 1 448-16,0-1 64 0,-3-2 0 15,1 0 0-15,-3 0 48 0,-1-1 16 0,0 1 0 0,-2-1 0 16,0 1-448-16,-3-2-128 0,0 0 0 16,-2 1 0-16,2 0 0 0,-1 1 128 0,-2-1-128 15,2 0 0-15,-1 1 368 0,2-1-48 16,-1 1 0-16,3 0 0 16,3 1-320-16,1 0 144 0,0 2-144 15,1-1 0-15,2 3 0 16,-1-3 0-16,3 1 0 0,2 1 0 15,0 1 0-15,2-2 0 0,1 1 0 0,1-1 0 0,2-1 0 16,0 0 0-16,2 1 0 0,0-1 0 0,0 2 0 0,1-3 0 16,0 3 0-16,2-3 0 0,-1 2 0 0,2 2 0 0,1-3-128 0,0 2 128 15,-2 2 0-15,1 2 0 0,1-3 0 0,1 1 0 0,0 0 0 0,2 3 0 0,0-3 0 0,2 3-144 0,0-2 144 0,0 2 0 16,-2-1 0-16,1 0 0 0,0 2 0 0,-2-1 0 16,-1 1 0-16,-2 1 0 0,-2 0 0 0,-1 2 144 15,-1-1-144-15,-2 3 160 0,-2 1-160 16,-2 0 0-16,-2 2 0 0,0-2-176 15,-4 2 176-15,-1 2 0 0,-2-1 0 0,-1 2 128 16,-3-1 320-16,0 2 64 0,-2 0 0 0,0 1 16 0,0-2-528 16,-1-3 0-16,1 3 0 0,0-3 0 0,1 3 0 15,1-5 0-15,1 3 0 0,2-3 0 16,2 0-336-16,0-1-176 16</inkml:trace>
  <inkml:trace contextRef="#ctx0" brushRef="#br0" timeOffset="48369.98">22375 7507 2751 0,'-5'0'256'0,"2"0"-256"0,0 1 0 0,1-1 0 0,1 0 768 0,-1 0 128 0,1 0 0 0,0 0 16 0,-3 0 48 0,0-1 0 16,1 1 0-16,-1 0 0 0,0 0-288 0,1-3-48 0,-1 2-16 0,0 0 0 0,2 0 160 0,-1-3 48 0,1 0 0 0,2 2 0 0,-1-3 672 0,-1 2 144 0,2 1 32 0,-1-1 0 0,1 1 256 0,-1-1 48 0,1 2 16 0,-1-1 0 16,-1 2-384-16,1 0-64 0,0 0 0 0,0 2-16 15,1-2-752-15,0 0-160 0,0 0-32 16,0 0 0-16,0 0-48 0,0 0-16 0,0 0 0 0,0 0 0 16,0 0 192-16,0 0 16 0,0 0 16 0,0 0 0 15,0 0-304-15,0 0-64 0,0 0-16 0,0 0 0 16,0 0-176-16,21-4-48 0,-18 3 0 0,1 1 0 15,0-2-128-15,-1 0 192 0,0 1-192 0,-2 0 192 0,2 1-64 16,-2 0 0-16,0-2 0 0,0 2 0 16,1 0 16-16,-2 0 0 0,1 0 0 0,0 0 0 0,-1 0 0 0,1 0 0 15,1 0 0-15,-2 0 0 0,0 0-144 0,0 0 128 16,0 0-128-16,0 0 128 16,0 0 64-16,0 0 0 0,18 6 0 0,-13-4 0 0,0-2-192 0,0 3 0 15,1-1 0-15,-1-2 128 0,2 1-128 0,0 1 0 16,0-1 0-1,2-1 0-15,-1 0 0 0,1-1 0 0,0 1 0 0,-2-2 0 16,2 1 0-16,1-1 0 0,0 0 128 16,-2 1-128-16,2 1 192 0,0-2 16 15,-1 0 0-15,1 1 0 0,-2 1-208 0,1 0 176 0,1 1-176 16,1 1 160-16,0 0-160 0,0-2 0 0,3 1 0 0,-1 1 0 16,2 0 0-16,1-2 0 0,0 1 0 0,2-1 0 0,0 0 0 15,2-1 0-15,0 1 0 0,0-2 0 0,-1-1 0 0,4 1 0 0,3-1 0 16,1 2 0-16,1-4 128 0,-1 1-128 0,-3 2 192 15,3-1-64-15,2 2 224 0,1 0 32 0,1 1 16 16,-1-1 0-16,1 2-400 0,0-1 0 0,0 1-224 16,0-2 80-16,0 1 144 0,0-1 0 0,2-2 0 0,-1 1 0 15,-1-3 0-15,2 1 144 16,2 2-144-16,1-2 160 16,0 1-160-16,1 0 0 0,1 0 0 0,-1 1 128 15,0-1-128-15,-2 3-144 0,-3-3 144 0,-2 1-208 16,-3 1 208-16,0-1 0 0,-1 0 0 0,-1 2 0 0,-2 2 0 15,-2 0 0-15,0-2 0 0,-2 3 0 0,-2 0 0 0,-1 0 0 16,-2 0 0-16,-2 2 0 0,-2-3 0 0,0 1 0 0,-2 0 0 16,0 1 0-16,1-3 0 0,-3 1 0 15,0 1 208-15,0-1-64 0,1 1-144 0,-2-2-176 0,-1 1 48 0,1 1 0 0,0-3 128 0,-1 1 0 16,1-1 0-16,-1 0 0 0,-2 0 0 16,1 0 0-16,-1 0 0 0,2 0 0 0,-2-1 0 15,1 1 176-15,1 0-48 0,-2-3 0 0,-1 2-128 16,2 0 0-16,-2 0 0 0,0 1 0 0,0-3 0 0,-1 2 0 15,0 0 0-15,-1-3 0 0,-1 2 0 0,-1-1 0 16,2 1 0-16,-3 0 0 0,2-3 0 16,-3 2 0-16,0 0 0 0,0 0 0 0,1-1 0 15,-1 0 0-15,0 2 0 16,0-1 0-16,2-2 208 0,-2 2 16 16,1-1 0-16,0 0 0 0,1 0-224 15,0 1 0-15,-1-1 0 0,1-1 0 0,-1 0 0 16,0 1 128-16,1-1-128 0,-2-1 0 0,-1 1 0 0,1-1 0 15,-2 0 0-15,-3-1 0 0,1-1 0 0,-3 1 0 0,-1 0 0 16,-2-2 0-16,-1 0 0 0,1 0 0 0,-1 1 0 0,0-1 0 0,-1-1 0 16,1 0 0-16,-1 3 0 0,4 1 0 0,-1-1 0 0,3 2 0 0,-1 2 0 0,2-1 0 15,0 2 0-15,1-1 0 0,2 3 0 0,0 0 0 16,0-2 0-16,0 2 0 0,1 0 0 0,-2 0 0 16,3 0 0-16,0-2 0 0,2 1 0 0,0 0 0 15,1 1 0-15,2 0 0 0,1-3 0 0,1 2 0 16,2 1 0-16,1-1 0 0,1 1 0 0,3 0 0 15,0 0 0-15,1 0-128 0,3 0 128 16,3 2 0-16,3 2 0 0,1 1 0 16,3-2 0-16,3 2 0 0,1-1 0 0,0 0 0 0,3 2 0 0,0-2 0 15,-3 1 0-15,-1 0 0 0,-1 1 0 0,-3 3 0 0,-1-3 0 16,-3 1-128-16,-1 2 128 0,-5-3 0 0,0 0 0 16,-3 2 0-16,0 0 0 0,-3 0 0 0,-1-1 0 15,-2 2 0-15,0 0 0 0,-2-1 0 0,-1 3 0 0,-1-2 0 16,0 1 0-16,-2 0 0 15,-1 1 0-15,0 0 0 0,-3 0 0 0,1 0 0 16,-1-1 0-16,-1 4 0 0,-2-1 0 0,-1 2 0 16,0 3 0-16,-2-1 0 0,-3 5 0 0,-1-2 0 15,3 5 0-15,-4-4 0 0,1 3 0 0,1 0 0 16,0-2-608-16,1 2-112 0,3-2-32 0,0 1-19856 16</inkml:trace>
  <inkml:trace contextRef="#ctx0" brushRef="#br0" timeOffset="55386.14">28366 8260 3679 0,'0'2'320'0,"0"-2"-320"0,0 0 0 0,0 0 0 0,0 0 272 0,0 0-16 0,0 0 0 0,0 0 0 0,2 0 144 0,-2 0 32 0,0 0 0 0,0 0 0 0,0 0 784 0,0 0 176 0,0 0 16 16,0 0 16-16,0 0 416 0,0 0 80 15,0 0 0-15,0 0 16 0,0 0 96 0,-10-21 16 16,9 20 0-16,-1 1 0 0,1-1-944 16,1 1-176-16,0-3-32 0,0 3-16 0,1-1-672 0,-1 1-208 0,2 0 128 15,-2-1-128-15,2 1 528 0,-2 0 48 0,0 0 16 16,0 0 0-16,0 0 448 0,0 0 96 0,19-6 16 0,-13 2 0 16,0 0-176-16,0 2-16 0,2-2-16 15,0 2 0-15,2-5-288 0,0 2-48 0,2-1-16 16,1 0 0-16,-1 1-336 0,0-3-64 15,2 0 0-15,-2 1-16 0,1 1-176 0,0-4 192 16,1 1-192-16,1 0 192 0,1-2-192 0,-1 0 0 0,2 1 144 16,0-1-144-16,1-1 128 0,-1 1-128 0,0 1 160 15,1-3-160-15,0 2 208 0,1 0-48 0,-2 2-16 16,2-2 0-16,-1 0-144 0,-1 2 192 0,0 1-192 0,0-3 192 16,-1 1-64-16,1 0-128 0,-1 1 192 0,0-2-64 15,0 2-128-15,-1 1 128 0,0-2-128 0,-2 0 128 0,-2 1-128 16,1-1 128-16,-1 3-128 0,0-2 128 0,-1 2-128 15,0 1 0-15,-1 0 0 0,1-1 0 0,-2 2 0 0,1-1 128 16,0-1-128-16,-2 3 128 0,0-1-128 16,0 1 0-16,0 2 0 0,-1-3 0 0,-1 4 0 15,1-2-144-15,-1 3 144 0,0-1-208 0,-1 1 208 16,0-1 0-16,-1 1 0 0,1 0 0 0,0 0 0 16,-2-3 0-16,2 3 0 0,0-1 0 0,-1 1 288 15,1-1 48-15,0 1 16 0,-1-1 0 0,1 1-352 16,0 0 0-16,0-3 0 0,-2 2 0 15,2 0 0-15,-2 1 0 0,0-1 0 16,0 1 0-16,-1-3 0 0,-1 3 0 16,1 0 0-16,-1 0 0 0,0 0 0 15,-1 0 0-15,1 0 0 0,0 0 0 0,0 0 0 16,0 0 0-16,0 0 0 0,0 0 0 0,0 0 0 0,0 0 0 0,0 0 0 0,0 0 0 0,0 0 0 0,0 0 0 16,0 0 0-16,0 0 0 0,0 0 0 0,0 0 0 0,0 0 0 0,0 0 0 15,0 0 0-15,0 0 0 0,0 0 0 0,0 0 0 16,0 0 0-16,0 0 0 0,0 0 0 0,0 0 0 15,0 0 0-15,0 0 0 0,0 0 0 16,0 0 0-16,0 0 336 16,0 0 48-16,-18-7 16 0,14 5 0 0,1 2-400 0,1-3 0 0,0-1 0 0,-1 0 0 15,2 1 0-15,-2-2 0 16,2 0 0-16,-1 1 0 0,0-1 0 0,1-4 0 0,-1 1 0 0,0-1 0 16,0 2 0-16,1-2 0 0,-2-1 0 15,1 0 0-15,-1 0 192 0,0-1-64 0,-1 2 0 0,0-2 0 0,0 0 112 16,0 0 16-16,0 0 0 0,-1 0 0 0,0 1-128 0,0 3 0 15,1-3-128-15,-1 2 192 0,0 0-192 0,2 1 144 16,-1-1-144-16,0 3 128 0,3 0-128 16,-1 1 0-1,2-1 0-15,-2 1 0 16,4 2 0-16,-1-2 0 0,0 4 0 0,0-2 0 16,2 1 0-16,-2-1 0 0,1 2 0 0,0 2 0 15,0-1 0-15,1 3 0 0,0 0 0 0,0 4 0 0,1 2 0 0,-1-2 0 0,2 6 0 0,-1-2 0 16,2 4 0-16,-1-2 0 0,1 3 0 0,2-1 0 15,0 2 0-15,0 0 0 0,0 2 0 0,1 0 0 0,1 0 0 16,-1-3 0-16,0 2 0 0,0-1 0 0,1 2 0 0,0 0 0 0,0 1 0 0,0 0 0 16,-2-3 0-16,1 3 0 0,-2-3 0 0,1 0 0 15,-2 1 256-15,-1-3 0 0,1 0 16 16,0 0 0-16,-1-4-16 0,0 2 0 16,-1-1 0-16,0-1 0 0,-1-4-256 15,0 1 0-15,-1-2 0 0,1 1 0 0,-1-3 256 16,1-2-48-16,-2 2-16 0,0-5 0 0,0 2 64 15,1-4 0-15,-2 2 0 0,1-2 0 0,-2-1-16 16,1-2 0-16,-2-1 0 0,2 6 0 0,0 0-96 16,-8-23-16-16,3 9 0 0,-3-1 0 0,2-1-128 0,-2-1 0 15,-2-4 0-15,0 1 0 0,0-2 0 0,-1 0 0 0,0-2 0 0,-1 2 0 0,3-2 0 16,-3 0 0-16,4 4 0 0,-2-4 0 16,0 2 0-16,1 1 0 0,1 0 0 0,0 1 0 15,1 4 0-15,1 0 0 0,-2 3 0 0,2 1 0 16,-1 0 0-16,2 5 0 0,0 3 0 15,0-1 0-15,2 1 0 0,0 2 0 0,0-1 0 0,1 3 0 16,0 0 0-16,2 3 0 0,-1-3 0 16,1 1 0-16,0 0-128 0,0 3 128 0,1 1 0 0,1 1 0 15,0 0 0-15,1 4 0 0,-1 0 0 0,2 1 0 0,1 4 0 0,1 1 0 16,0 4 0-16,3 1 0 0,-2 1 0 0,2 3 0 16,1 1 0-16,1-3 0 0,0 1 0 15,0-1 0-15,2 1 0 0,-1-3 0 0,-1 0 0 16,0-4 0-16,0 1 0 0,-1-5 0 0,-1 1 0 15,-2-4 0-15,1 0 0 0,-1-2 0 0,-1-2 0 0,-1-2 0 0,-1 1 0 16,1-3 0-16,-3 1 0 0,1-3 0 0,-1 0 0 16,-2-1 0-16,2-1-128 0,-2-2 128 15,0-1 0-15,-2-2 0 0,1-2-272 0,-1-3 16 16,-1 0 0-16,-1-5 0 16,1-2-1456-16,-2-2-272 0</inkml:trace>
  <inkml:trace contextRef="#ctx0" brushRef="#br0" timeOffset="57317.08">31689 8183 11967 0,'1'0'1072'0,"-1"0"-864"0,2 0-208 16,-2 0 0-16,1 0 0 0,-1 0 0 0,1 0 0 0,0 0 0 0,2 0 0 0,-1 0 0 0,1 0-144 0,-3 0 144 0,0 0-544 0,0 0-16 0,0 0 0 0,0 0 0 0,0 0 1280 0,0 0 256 0,0 0 48 0,0 0 16 0,0 0 1344 0,0 0 272 0,0 0 48 0,0 0 16 0,0 0-608 0,0 0-112 0,0 0-16 0,0 0-16 0,0 0-752 0,-20-5-160 15,15 6-32-15,0-1 0 0,0 0-128 0,-2 0-16 16,0 3-16-16,-1-3 0 16,0 1 64-16,0-1 16 0,-1 0 0 0,-1 0 0 15,0 0-528-15,-1 0-96 0,-1-1-32 0,-2-2 0 16,1 1-64-16,-2 0-16 0,0-1 0 0,0-2 0 16,0 0 32-16,-1-1 0 0,-2-1 0 0,-2-5 0 15,-1 1-48-15,0-1 0 0,-1-3 0 0,-2-1 0 16,-1 0 64-16,1-1 0 0,-1 2 0 0,1-3 0 0,2 4 32 0,-3-2 16 15,1 1 0-15,-1-1 0 0,1 5 96 16,1-4 32-16,-1 6 0 0,2-1 0 16,2 3-144-16,1-1-32 15,1 5 0-15,2-5 0 0,1 4-256 16,2-2 0-16,-1 1 0 0,1-1-144 16,1 1 144-16,1 0 0 0,1-1 0 0,1 0-128 0,-1 0 128 0,1-3 0 15,0 2 0-15,-1 0 0 16,2-1 0-16,-1 0 0 0,-1 2 0 0,0 0 0 0,-1 0 240 15,1-2 16-15,0 2 16 0,-1 3 0 0,3-2-272 0,0 2 0 16,0 1 0-16,0 0 0 0,3 2 0 0,-1 0 0 0,2 0 0 16,-1 0 0-16,2 0 0 0,0 2 0 0,1-2 0 15,-1 0 0-15,2 1 0 0,1 0 0 0,-1 2 0 0,1-3 0 16,1 1 0-16,-1 0 0 0,1 3 0 0,0-3 0 0,2 3 128 0,-2-3-128 0,0 1 0 0,1 2 0 16,-1 0 0-16,0 0 0 0,0-2 0 15,-1 3 0-15,2-3 0 0,-2 2 0 0,0 0 0 0,0-2 0 16,0 1 0-16,-2-1 0 0,1 1 0 0,0 0 0 0,0-1 0 15,-1 1 0-15,0-3 0 0,-1 3 0 0,2-2 0 16,0-1 0-16,1 3 0 0,-1-3 0 0,1 0 0 16,0-3 0-16,0 2 0 0,0 0 0 0,1-1 256 15,-1 2-64-15,0 0-16 0,0 0 0 0,0 0 96 16,10-16 32-16,-8 10 0 0,2 0 0 0,0-4-32 16,1 0 0-16,-2 2 0 0,2-4 0 15,2-1-272-15,-2 0 0 16,1 1 128-16,-1 0-128 0,1-3 0 0,-1 1 0 15,0-1 0-15,0 2 0 0,0-1 0 0,-3 1 0 16,2 0 0-16,-3 2 0 0,1 1 0 0,-2 0 0 16,0 2 0-16,0 1 0 0,-1 1 0 0,0 1 0 15,0-1 0-15,0 2 0 0,-1 1 0 0,1 0 0 0,1 0 0 16,-1 0 0-16,1 2 0 0,0-4 0 0,0 5 0 0,0-3 0 0,-1 3 0 16,1-1 0-16,-2 1 0 0,1 4 0 0,-1 2 0 15,-1 0 0-15,-2 5 0 0,0 2 0 0,0 3 0 0,-2 2 0 16,0 3-128-16,-2 4 128 0,0 2 0 0,-2 1 0 0,-1 0 0 15,-1 0 0-15,2-3 0 0,-1 1 0 0,1-4 0 16,0 2 0-16,1-6 0 0,0 0 0 0,2-2 0 16,1 0 0-16,0-4 0 0,0 1 0 15,1-2 0-15,1-1 0 0,2-2 0 0,-1 0 0 0,1-2 0 0,2-4 0 16,0 2 0-16,1-4 0 0,0 0 0 0,0 0 0 16,1-2 0-16,2-2 0 0,-1-1 0 0,1-1 0 0,0-3 0 0,1 0 0 15,0-2 0-15,1-4 0 16,-2 2 0-16,2-3 0 0,1-3 0 0,1-1 0 15,-1 1 0-15,1-6 0 0,1 0 0 0,-1 1 0 0,-1-1 0 16,2-1 0-16,0 1 0 0,1 0 0 0,-2 3 0 16,2 4 0-16,-2 0 0 0,2 2-144 0,-3 4 144 15,2 1 0-15,-2 1 0 0,0 2 0 16,0 2 0-16,-1-1 0 0,1 1 0 0,-1 2 0 16,0-1 0-16,0 1 0 0,-1 2 0 0,1-3 0 15,-3 2 0-15,2 1 0 0,-1 1 0 0,-1 1 0 16,0-3 0-16,0 6 0 0,-1-3 0 0,-1 1 0 15,0 4 0-15,0 0 0 0,-1 6 0 0,-2-1 0 0,2 5 0 0,-1 1 0 16,-2 3 0-16,1 2 0 0,0 0 0 0,-2 3 0 16,0-2 0-16,-1 3-128 0,-1 1 128 0,1-3 0 15,0 0 0-15,-1 0 0 0,0-4 0 16,0 2 128-16,0-4-128 0,0 0 128 16,1-1-128-16,0-2 0 0,0-2-128 0,0 2 128 0,1-3 0 0,0-3 0 0,1 1 0 15,0-2 0-15,2-2 0 0,-1-2 0 0,2 0 0 0,0-2-128 16,1-1-208-16,1-1-48 15,2-3 0-15,-1-1 0 16,3-2-1232-16,1-1-256 0</inkml:trace>
  <inkml:trace contextRef="#ctx0" brushRef="#br0" timeOffset="60601.32">28522 5450 19343 0,'4'0'1728'0,"1"-2"-1392"0,-1 1-336 0,-2-1 0 0,1 2 0 0,0-1-160 16,3 1 16-16,4-5 0 0,4 1 1744 0,2 0 336 0,0 0 80 0,-1 0 16 0,-1 0-304 0,-2 2-64 0,-2 1-16 0,0 1 0 0,-3-3-512 0,1 6-112 0,-2-3 0 0,0 2-16 0,0 2-432 15,0-3-96-15,2 3-16 0,-1-2 0 0,1 2-240 0,1 1-48 16,1-5-16-16,1 1 0 15,2 0 368-15,0-1 80 0,1 2 16 0,2-4 0 0,1 0-256 0,3-1-48 16,2 1-16 0,2-2 0-16,3 2-128 0,3-3-32 0,2 1 0 0,0 2 0 15,3-1 0-15,-2 2 0 0,3 1 0 16,0 0 0-16,0 0-144 0,-2 0 0 0,2 1 0 16,-1-2 0-16,-3 0 0 0,0-1 0 0,-1-1 0 0,-2 2 0 0,-1-4 0 0,-2 3 0 15,-1-3 0-15,-3 3 0 0,-2-1 0 0,-2 2 0 16,-2 1 0-16,-2-2 0 0,-2 1 0 0,-3 1 0 15,0 0 0-15,-3-2 0 0,-3 2 0 0,2 0 0 0,-2 0 0 16,-2-1 128-16,-1-1 224 0,0 0 32 16,-1 1 16-16,0 1 0 0,-1-4-256 0,-3 3-144 0,2 0 160 15,3 1-160-15,0 0 0 0,0 0 0 0,-22-7 0 0,14 5 0 16,-1 0 0-16,1 2 0 0,-1-4 0 0,-1 3 0 16,2 0 0-16,-2-3 0 15,0 0 0-15,0 0 0 0,1 2 0 16,-1 0 0-16,3-5 0 0,-2 2 0 15,3-1 0-15,0 1 0 0,1-1 0 16,1 0 0-16,2 0 0 0,1-3 0 0,-1 3 0 0,2-2 0 0,0 4 0 0,0-5 0 16,0 1 0-16,2 1 0 0,-1 0 0 0,1 0 0 0,1 1 0 0,0 1 0 15,0 2 0-15,-1-2 0 0,2 0 0 0,-1 3 0 16,0-1 0-16,0 0 0 0,0 3 0 16,1-2 0-16,0 1 0 0,0 1 0 0,-1-2 0 0,1 2 0 15,0 0 0-15,-2 2 0 0,-1-1 0 0,1 1 0 16,-1 2 0-16,-2 0 0 0,1 2 0 0,-2 0 0 0,0 3 160 15,-2-1-160-15,1 2 160 0,-2 0-160 0,1 3 336 0,0-2-16 16,0 2-16-16,1 2 0 0,-1-1-304 16,0 2 0-16,2 0 0 0,-1 0 0 0,1-1 0 15,1 1 0-15,-2 1 0 0,1 0 0 0,0 3 0 16,-1-1 0-16,0-1 0 0,1 2 0 0,-2-1 0 16,0-1 0-16,2 0 0 0,-1-4 0 0,1 0 0 0,1 0 0 15,1-3 0-15,0-4 0 0,1 3 0 0,0-4 0 0,2-1 0 16,-2-4 0-16,3 2 0 0,-2-3 0 0,2-1 0 15,0-2 0-15,-1-1 0 0,1 0 0 16,0-3 0-16,-1 0 0 0,0 1 192 16,1-5-64-16,-1 1 0 0,1-3-128 0,1-2 416 0,-1-1-32 15,1-1 0-15,-2-3 0 0,1 1-384 0,0-1 0 16,-2-3 0-16,-1 1 0 0,1 0 0 0,-2-3 0 0,-2 1 0 16,1-2-176-16,-1 0 176 0,-2 0 0 15,2 1 0-15,-2 0 0 0,1 4 0 0,1 1 128 16,-1 3-128-16,2 1 128 0,1 5-128 0,1 3 0 15,1 0 0-15,0 5 0 0,1-2 0 0,-1 5 0 0,1 0 0 0,-1 3 0 16,-1 2-160-16,2 3 160 0,-2 1-192 16,-1 3 192-16,1 3 0 0,0 3 0 0,2 0 0 0,-3 3 0 15,1 3 0-15,-1-1 0 0,0 3 0 0,0-4 0 16,-1 2 0-16,0-4 0 0,-1 2 0 16,0 0 0-16,-1 0 0 0,1-1 0 0,1 2 0 0,-2-6 0 15,2 0 0-15,0-1 0 0,0-1 0 16,-1 0 144-16,2-1 128 0,0-1 32 0,0-3 0 15,2 0 0-15,-1-1-48 0,3-3 0 0,-1 0 0 16,1-1 0 0,2-4-256-16,0 2 0 0,2-3 0 15,0-1 0-15,2-1-144 0,-1 1-96 0,1-4-16 0,-2 0 0 0,2-1-960 0,0 0-208 16,1 0-48-16,1-3-18528 0</inkml:trace>
  <inkml:trace contextRef="#ctx0" brushRef="#br0" timeOffset="62073.25">31510 5376 1839 0,'6'-4'160'0,"-1"2"-160"0,0 2 0 0,-1-3 0 0,-1 2 768 0,0 1 128 15,-1-1 32-15,2 1 0 0,2-4 240 0,2 2 48 0,0-1 16 0,0 1 0 0,-2 1 864 0,-1-2 160 0,-2 2 48 0,-1 1 0 0,-1-1-112 0,-1 2-16 0,-1-1 0 0,-2 1 0 0,0 3-1280 0,-2-3-256 0,-2 3-48 0,7-4-16 0,0 0 32 0,-27 8 0 0,15-4 0 0,-3 1 0 0,-1-2 688 0,-3 0 144 0,-2 2 32 0,-2-2 0 0,-3 0-256 0,-3 0-32 0,-1-1-16 16,-4 1 0-16,2-2-592 0,-4-1-128 16,-1-1-32-16,-3-2 0 0,5 1-256 0,-5-1-160 0,2 0 192 15,-2 0-192-15,4 1 224 0,0-1-64 0,3 2-16 0,1-3 0 0,2 3-144 16,2-1 0-16,3-1 0 0,2 2 128 15,3-4-128-15,1 3 0 0,3-2 0 0,0 0 0 0,2 2 0 16,1-2 0-16,0 3 0 0,2-3 0 0,1 3 0 16,1-1 0-16,0 2 0 0,0-2 0 0,2 2 160 0,-1-1-160 15,3 0 192-15,-1-2-192 0,3 2 256 0,-1-2-64 16,1 3-16-16,0-2 0 0,0-1-176 16,1 3 128-16,-1-1-128 0,0-1 128 0,-1-1-128 15,0 3 128-15,0 0-128 0,-1 0 128 0,2-2-128 0,-1 2 0 16,0 0 0-16,1 2 0 0,-1-2 0 0,0 0 0 15,-1 1 0-15,2 1 0 0,0 0 0 0,-1-1 0 0,2 1 0 16,1-1 0-16,-1 1 0 0,1-2 0 16,0 2 0-16,1-1 0 0,0 0 0 15,0 2 0-15,0-2 0 0,0 0 0 0,0 1 240 16,1-2 16-16,-1 2 0 0,0-2 0 0,1 1-256 16,-1-1 0-16,2-1 0 15,-1 1 0-15,0 0 0 16,0-2 128-16,-1 2-128 15,0 0 0-15,0 0 320 0,0 0-48 16,0 0 0-16,10-16 0 0,-8 10-32 16,0 0-16-16,2 1 0 0,-2-5 0 15,1 3-80-15,-2-3-16 0,1 0 0 0,1 1 0 0,-2-4-128 0,-1 4 0 0,1-3 0 0,-1-3 0 0,0 1 0 16,0-1 0-16,2-1 0 0,-2 0 0 0,0 3 0 0,0-3 0 0,0 2 0 0,0-3 0 0,0 2 0 0,-2 1 0 0,1-2 0 0,0 1 0 0,0 2 0 16,-2 0 0-16,1 2 0 0,-1 3 0 15,1 0 0-15,-1 2 0 0,0 1 0 0,0 4 128 16,-1-2 192-16,1 6 16 0,-1-2 16 15,0 4 0-15,0 0-352 0,0 2 0 16,0 3 0-16,-1 3 0 16,1-1 0-16,0 3 0 0,1 0 128 0,-1 2-128 15,2 3 0-15,-1 2 0 0,2 0 0 0,0 2-192 0,2 0 192 0,0 4 0 16,0 0 0-16,3 3 0 0,0 0 0 0,-1-3 0 16,2 1 0-16,0-2 0 0,2-3 0 0,-1-1 0 0,0-1 160 15,0 1-160-15,0-6 0 0,-1 0 0 0,0 0 0 0,0 0 0 16,-2-5 0-16,-1 0 0 0,2 1 0 0,-2-3 0 0,1-1 0 0,-2-2 0 15,1-2 0-15,1-3 0 0,1 2 0 0,-2-4 0 16,2 0 0-16,-1-4 0 0,2 2 0 16,-1-3 0-16,0-2 0 0,0 1 0 0,-2-2 0 15,1-2 0-15,-1-3 0 0,-1 0 0 16,-1-3 0-16,-1-3 0 0,-1-1 0 0,-2 1 0 0,0-4 0 0,-2 0 0 0,0-4 0 16,0-1 0-16,-3 1 0 0,0-2 0 0,1-1 0 15,-2 1 0-15,1 3 0 0,0 0 0 0,2 2 0 16,0 0 0-16,0 4 0 0,4 1 0 0,-1 0 0 0,1 2 0 15,1 1 0-15,1 0 0 0,0 1 0 0,1 4 0 16,0 0 0-16,0 2 0 0,0 4 0 16,0 2 0-16,0 2 0 0,0 2 0 15,0 4 0-15,-2 2 0 0,1 2 0 0,1 4 0 16,-1 3 0-16,0 4 0 16,1 6 0-16,0 3 0 0,0 6 0 0,2 3 0 15,2-1 0-15,-1 1 0 0,4 1 0 0,-1-2 0 16,2-1 0-16,1-4 0 0,1-1 0 0,0-1 0 0,1-3 0 0,0-1 0 15,2-1-128-15,-1-2 128 0,-1-4 0 0,1-2 0 16,2-1 0-16,0-2 0 0,-2-1-912 16,0-2-176-16</inkml:trace>
  <inkml:trace contextRef="#ctx0" brushRef="#br0" timeOffset="75154.67">22478 11356 6447 0,'-1'-1'576'16,"0"1"-576"-16,1 0 0 0,-2 0 0 0,2 0 1328 0,0-1 144 0,0 1 48 0,-1-1 0 0,0 1 416 0,1-3 96 0,0 3 16 0,0 0 0 0,0 0-416 0,0 0-80 0,0 0-16 0,0 0 0 0,0 0-512 0,0 0-96 0,0 0-32 0,0 0 0 16,0 0 144-16,0 0 32 0,0 0 0 0,0 0 0 15,0 0-128-15,0 0-32 0,0 0 0 0,20-2 0 16,-19 3-64-16,0 0-16 0,0 2 0 0,1-1 0 15,-1 2-144-15,0-4-48 0,2 2 0 0,-2 1 0 16,1-1-336-16,1 2-80 0,-1-3-16 0,1 3 0 0,0-3 0 16,1 2 0-16,0 0 0 0,1-2 0 0,-2 3-80 15,2-3 0-15,0 3-128 0,0-3 192 0,0 2-192 16,-1-1 144-16,1 3-144 0,0-3 128 0,1 0 16 0,0 0 0 16,0 2 0-16,-1-1 0 0,2 2-144 0,-3-2 0 15,1 2 0-15,0 0 128 16,0 1-128-16,0-1 0 0,-1 2 0 0,1-1 0 15,-1 2 0-15,1-1 0 0,-2 1 0 0,1 1 0 16,1-2 0-16,-1 2 128 0,-1-2 0 0,0 0 0 0,1-3 0 0,-1 3 0 16,1-1 0-16,1 0 0 0,1 0 16 15,0-1 0-15,0 1 0 0,1-1 0 0,-1 1-144 0,0-1 0 0,0 0 0 16,2 0 128-16,-2 3-128 0,1-3 0 16,-1 0 0-16,1 0 0 0,0 1 128 15,-1-4 0-15,3 4 0 0,-2-1 0 0,2 0 80 16,-2 1 16-16,2 1 0 0,0-1 0 15,-1 1-224-15,2-1 0 0,-1 1 0 0,1-1-160 0,0-1 160 0,-1 0 0 0,3 1 0 16,-2-1 0-16,1-3 0 0,0 2 0 16,0 2 0-16,0-3 0 0,0 0 0 0,0 0 256 0,2 1-64 15,0-1-16-15,1 3-48 0,-1-3 0 0,0 1 0 0,-2-2 0 16,3 2-128-16,-1 1 0 0,2 0 0 0,0-3 0 16,0 3 0-16,0 0 0 0,-1 1 0 15,1-1 0-15,0 1 0 0,-1 1 0 0,0-1 0 0,0 0 0 16,0-1 0-16,-1 0 0 0,1 0 0 0,-1 0 0 15,0-3 0-15,0 3 0 0,0-2 0 0,-1-1 0 0,1 1 192 16,-2-1-64-16,1-1 0 0,0 1 0 16,1-1 128-16,-1 1 0 0,2-2 16 15,-2 1 0-15,0 1-272 0,1 0 0 0,-1-2 0 0,1 0 0 16,0 0 0-16,1 0 0 0,1 0 0 0,-2 0 0 0,0 0 0 0,0-2 0 16,2 0 0-16,0 2 0 0,1-1 0 15,-1 1 0-15,1 0 0 0,-1 0 0 16,-2-2 0-16,1 1 208 0,-1-1-64 0,0 1-16 0,0 1 80 15,0-2 16-15,-1 0 0 0,1 1 0 0,0 1-224 0,1-4 0 16,-2 3 0-16,0 0 0 0,2-2 0 0,1 2 0 16,-3 0 0-16,2-3 0 0,1 2 0 0,0-3 0 15,-1 1 0-15,0 2 0 0,0-3 0 0,-1 0 0 16,1 0 144-16,-1-1-144 0,2-1 0 0,-2 1 0 0,0 0 0 16,0-4 0-16,-1 3 0 0,-1-2 0 15,0 0 0-15,0 1 0 0,-1-1 0 16,0 0 0-16,-1 1 0 0,-1-3 0 0,1 1 0 15,0-1 0-15,-1 0 0 0,2-2 0 0,-1 1 0 0,1 1 0 16,-1 0 0-16,0-3 0 0,1 5 0 0,-1-2 0 16,-2 3 0-16,1-1 0 0,0 0 0 0,1 1 0 15,0 1 0-15,-1-1 0 0,0-1-128 0,-1 4 128 0,1-1 0 16,-1-2 0-16,-1 2 0 0,-1 0 0 0,1 1 0 0,-1 1 0 16,-1 0 0-16,0-1 0 0,-1 0 0 0,1 2 0 15,-1-2 0-15,0 0 0 0,0-1 0 0,-1 1 0 16,0 0 0-16,-1 0 0 0,0 0 0 0,-1 2 0 15,0-2 0-15,0 0 0 0,0 0 0 0,-1 4 0 0,0-3 0 16,-1 3 0-16,2-1 0 0,-1 2 0 0,-1 0 0 16,0 0 0-16,0 0 0 0,-2 2 0 0,0-1-128 15,1-1 128-15,-1 4 0 0,-1-4 0 0,1 1 0 0,-2 2 0 16,1-1 0-16,-1-1 0 0,0 3 0 0,0-4 0 16,0 2 0-16,-1-2 0 0,0 3 0 0,0-3 0 15,-2 0 0-15,0 0 0 0,1 0 0 16,-2 0 0-16,0 0 0 0,-1 0 0 0,-2 0 0 0,1 0 0 15,-2 0 0-15,2 1 0 0,-3-1 0 0,0 0 0 16,0 1 0-16,1-1 0 0,0 0 0 0,2 0 0 16,-1 0 192-16,1 0-64 0,2 0-128 15,0-1 0-15,1 0 0 0,1-2 0 0,0 2 0 16,2 0 0-16,1 1 0 0,2-3 0 0,0 2 0 16,2-2-176-16,1 1 48 0,0 0 0 0,2-3 128 0,1 0 0 0,0 0 0 15,4 0 0-15,-1-1 0 0,0 2 0 16,1-1 0-16,1-1 0 0,3 2 0 0,-1-1 0 15,1 0 0-15,1 3 0 0,0-3 0 0,0 3 0 16,1-1 0-16,0 0 0 0,0 3 0 0,1-3-160 16,0 3 160-16,-1 0-160 0,0 0 160 0,-1 0 0 15,0 0 0-15,-2 1 0 0,3-1 0 0,-2 0 0 0,0 2 0 0,-1-2 0 16,1 3 0-16,0-3 0 16,-1 1 0-16,0 1 0 0,-2 0 0 0,2 1 0 15,-1 0 0-15,-2 1 0 0,0-2 0 0,-1 2 0 0,0 1 0 0,-1 1 0 16,-1-1 0-16,-2-1 0 0,1 4 0 0,-2 0 0 15,0 2 0-15,-2-2 0 0,0 6 0 16,-1-2 0-16,0 4 0 0,-2-1 0 0,2 4 0 16,-3 0 0-16,2 2 0 0,-2-1 0 0,2 2 0 15,-1-1 0-15,0 2 0 0,0-3 0 0,1 1 0 0,0 0 0 16,1-4 0-16,1 0 0 0,-1 1 0 0,2-2 0 16,-1-4 0-16,1-1 0 0,1-4 0 0,-1-3-128 15,2-1-336 1,-1-6-64-16</inkml:trace>
  <inkml:trace contextRef="#ctx0" brushRef="#br0" timeOffset="79725.06">28954 11339 22111 0,'-5'0'1968'0,"1"0"-1584"0,2 2-384 0,0-2 0 0,2 0 1280 0,0 0 160 0,-2 0 32 0,0 0 16 0,-2-2-960 0,1 1-192 0,2 0-32 0,0-1-16 16,2 0 32-16,-1-1 0 0,3 3 0 0,-2-2 0 0,0 1 512 0,2 1 96 0,-2 0 32 0,0 0 0 0,-1 0 544 0,0 0 112 0,0 0 32 0,0 0 0 0,0 0-736 0,14 19-144 15,-12-12-16-15,1-1-16 0,0 0-288 0,0 1-64 16,0 2-16-16,1-3 0 16,1 0-144-16,0 1-32 0,1-1 0 0,0 0 0 0,3-1 64 0,-2 0 0 15,2 0 0-15,1 0 0 0,-1-3-64 0,1 2 0 16,1 0 0-16,0 1 0 0,0 0 0 15,0 1 0-15,0-1 0 0,-1 2 0 0,1 0 0 16,-1 0 0-16,-1 0 0 0,1 0 0 0,-2 3-192 0,0 0 144 16,0 1-144-16,1 2 128 0,-1-1 0 0,-1-1 0 0,0 2 0 0,1 0 0 15,-1-2 0-15,2 2 0 0,-2-2 0 16,1 0 0-16,0-2-128 0,1 1 128 16,0-1-128-16,2-1 128 0,-1 2-128 0,0-4 0 15,-1 1 0-15,1 2 0 0,0-3 0 0,0 0 0 16,0 2 0-16,0 0 0 0,-1 0 0 0,-1 2 0 0,2-4 0 15,0 5 0-15,-1-2 0 0,1 1 0 0,-2 0 0 0,0 1 128 16,-1-4 48-16,-1 3 0 0,2-3 0 16,-2 2 0-16,1-3-176 0,-1 0 0 0,1 2 0 0,-1 0 0 15,2-1 0-15,0-1 0 0,-1 1 0 0,1-1 0 16,0 3 0-16,0-3 0 0,2 0 0 16,-2-1 0-16,1 2 0 0,0-2 0 0,-2-1 0 0,0 3 0 15,1-5 0-15,-3 2 0 0,1 1 0 0,-2-3 0 16,-1 2 0-16,1-2 0 0,-1 1 0 0,-2 1 0 15,1-2 0-15,-2 3 0 0,2-4 0 0,-2 4 128 16,1-4 0-16,-1 2 0 0,1-1 0 0,-1 0 0 0,1-1-128 16,-1-1 128-16,2 2-128 0,-2-4 128 0,1 2-128 0,-1 0 0 15,0-1 0-15,0-1 0 0,0 2 0 0,-1-2 0 16,1 2 0-16,0 0 0 16,0 0 0-16,0 0 128 0,0 0-128 15,0 0 128-15,0 0 32 0,0 0 0 0,0 0 0 16,0 0 0-16,0 0-160 0,0 0 0 0,0 0 0 0,0 0 0 0,0 0 0 15,-4-21 0-15,5 18 0 0,0 1 0 0,2-4 0 16,-1 1 0-16,2-1 0 0,-2-1 0 16,2 3 0-16,0-5 0 0,1 0 0 15,0 1 0-15,-2 0 0 16,2-1 0-16,0 1 0 0,0-2 0 16,0 3 0-16,0-3 0 0,1 2 0 15,-1-2 0-15,-1 3 0 0,0-3 0 0,1 3 0 0,-3-3 0 0,3 4 0 16,-2-3 0-16,0 1 0 0,0 1 0 0,-1 1 0 0,1-3 0 0,0 3 0 0,1 0 0 15,0 0 0-15,-2-1 0 0,2-1 0 0,0 2 0 0,-1 1 0 0,0-2 0 0,2 3 0 0,0 0 0 16,0-1 0-16,-2 1 0 0,1 2 0 0,0-1 0 16,0 1-128-16,-2 2 128 15,2-4 0-15,-1 2 0 0,0-1 0 16,1 1 0-16,-2 0 0 0,1-3 0 0,-1 5 0 0,-1-3 0 0,1 1 0 16,-1 1 0-16,-1 1 0 0,-1 1 0 15,-1 1 0-15,0 1 0 0,-2 2 0 0,-1-1 0 0,0 5 0 16,-1-3 0-16,0 4 0 0,0 2 0 0,-3-1 0 15,2 3 0-15,-2 1 0 0,0-2 0 0,-1 3 0 16,1 1 0-16,-3-1 0 16,2-2 0-16,-1 3 0 0,0-3 0 0,1 4 0 15,0-5 0-15,1 2 0 0,-1 2 0 0,0-3 0 0,1 1 0 0,0 1 0 0,2-4 0 16,0 4 0-16,-2-3 0 0,2-1 192 0,-1 0-64 0,2 1-128 16,-1-2 0-16,-1 0 0 0,1-1 0 0,-1 0 0 15,0-3 0-15,0 1 0 0,1-1 0 0,1-3 0 16,1 0 0-16,0-1 0 0,1-1 0 0,2-2 0 0,0 0 0 15,1-2 0-15,0-1 0 0,2-2 0 0,2-2 0 16,-1 0 0-16,3-4 0 0,0 0 0 16,2-5 0-16,1 0 0 0,2-3 0 0,1 1-176 0,2-7-64 15,1 0-16-15,0 2 0 0,-1-3 0 0,2 2 0 16,-1-1 0-16,2 1 0 0,-3 3 48 16,1-2 0-16,-1 6 0 0,-1-3 0 15,-1 2 208-15,-1 2 0 0,-2 0-160 16,1 2 160-16,-2 3 0 15,-2 0 0-15,1 3 0 0,-1 0 0 0,-1 1 0 0,0 5 0 0,-2-2 0 0,0 4 0 16,-1 0 0-16,0 0 0 0,-1 4 0 0,-1-2 0 0,0 2-240 0,-1 4 32 0,0 1 0 0,-2 3 0 16,0 1 80-16,-2 2 128 0,0 4-208 15,-1 2 80-15,-2 1 128 16,-1-1 128-16,-1 4-128 0,-1-2 176 16,-1-1 48-16,0 1 16 15,0 0 0-15,2-6 0 0,0 2 0 0,0 0 0 16,-3 5 0-16,1 0 0 0,-2 0-96 0,1 0-16 15,1-2 0-15,-1-1 0 0,2-3 0 0,1-2 0 0,2-3 0 0,0-2 0 16,3-2-128-16,1-3 0 0,0-1 0 0,3-4 0 0,-1 1 0 0,3-5-176 16,0 1 48-16,0-5 0 0,3 1-512 0,-1-5-112 15,3-2-16-15,0-3 0 0,2-2-512 0,1 1-96 16</inkml:trace>
  <inkml:trace contextRef="#ctx0" brushRef="#br0" timeOffset="81986.19">31126 11470 13823 0,'3'-1'1216'0,"-2"0"-960"0,2 1-256 0,-2 0 0 0,-1-2 336 0,1 2 32 0,2 0 0 0,0-3 0 0,2 0 624 0,0-1 128 0,0 1 32 0,-1 0 0 0,0 2 192 0,-2-3 64 0,-1 3 0 0,1-1 0 0,-1 0 16 0,-1 1 16 0,0 0 0 15,-1 1 0-15,1 0 0 0,-3 0 0 0,2 0 0 0,-2 1 0 0,3-1-352 0,0 0-64 0,0 0 0 0,-18 10-16 0,12-6-336 0,-2 1-64 0,1 0-16 0,-2 0 0 0,-1 1-240 0,-1 1-48 16,0 1-16-16,-1-1 0 0,-2 3 48 0,0-1 16 16,2 0 0 62,-3 3 0-78,2 0-224 0,-2 0-128 0,0 2 128 0,0 0-128 0,-1 0 0 0,0 1 128 0,0 0-128 0,-1 1 0 0,-2-1 160 0,2 0-32 0,-2 1-128 0,1-1 192 0,-1 1 96 0,0-1 16 0,1-2 0 15,-1 2 0-15,2-3 0 0,0 1 0 0,1-2 0 0,0-1 0 0,1 1-128 0,0-4-32 0,0 2 0 0,1-3 0 0,1 3-144 0,-1-3 128 0,3 1-128 0,-1 1 128 16,1-2-128-16,1 0 0 0,0-1 0 0,0 0 0 16,1 0 0-16,2 0 0 0,-1-1 0 0,1 1 0 15,1-2 0-15,0 2 0 0,1-2 0 16,0 1 0-16,0 0 0 0,1-1 0 0,-1 1 0 15,1 1 0-15,1-4 0 0,-1 4 0 0,0-4 0 16,2 2 0-16,-1-1 128 0,2-2-128 0,0 0 192 16,1 0-64-16,-1 0 128 0,1 0 0 0,1 0 16 0,-1-4 0 15,0 3-128-15,0 0-16 0,0-3-128 0,0 4 192 0,0 0-64 16,0 0-128-16,0 0 176 0,0 0-176 0,0 0 128 16,0-23-128-16,0 19 0 0,0-1 0 0,0 1 0 15,0-2 0-15,0 1 0 0,-1-1 0 0,-1-2 272 0,2 2-48 16,-1-1-16-16,0-1 0 0,-1 0-32 15,0-1-16-15,0-2 0 0,-2 0 0 0,0 1 96 0,1-1 0 16,-1 0 16-16,-1-2 0 0,-1 1-144 0,0 1-128 16,-1-4 192-16,0 3-192 0,1-1 224 0,-2 2-64 15,0-1-16-15,0 1 0 0,2 0-144 16,0-1 160-16,1 1-160 0,1 1 160 0,1 3-160 0,-2-2 0 16,2 3 0-16,0 0 0 0,-1 1 0 0,1 0 0 15,0 1 0-15,0 2 0 0,-1-1 0 0,2 3 0 16,0-2 0-16,-3 1 0 0,3-1 0 0,0 2 0 15,-1 2 0-15,1-1 0 0,1 1 0 0,-1 0 0 16,1 1 0-16,1 0 0 0,-1 2 0 16,1 0 0-16,0 2 0 0,0 2 0 0,1-2 0 15,0 3 0-15,2 1 0 0,-2 0 0 16,3 2-128-16,0 0 128 0,1 2 0 16,1 1 0-16,0-1 0 0,0 2 0 15,3 1 0-15,-2 0 0 0,2 0 0 0,-1-1 0 16,2 3 0-16,-1-1 0 15,1 1 0-15,-1 0 0 0,-1-1 0 16,1-1 0-16,-2-1 0 0,1 0 0 0,-1-1 0 0,-1 0 0 16,2-4 0-16,-2 0 0 0,0 1 0 0,-1-2 0 0,0-1 0 0,-1 0 0 0,-1-4 0 0,1 3 0 0,0-3 0 0,-2-3 0 15,1 2 0-15,-1-2 0 0,1-1 0 0,-2-2 0 0,1 0 0 0,-2 0 0 0,2 0 0 0,-1-2 192 16,0-1-64-16,-1-2 0 0,1 0-128 0,-1-2 0 16,-1 1 0-16,1-5 0 0,-1 1 0 15,-2-3 0-15,0 1 0 0,0-5 0 16,-2 0 0-16,-2-3 0 0,1 0 0 15,-3-1 0-15,0 2 0 0,-1-3 0 0,2 0 0 16,-2 2 0-16,1 0 0 0,1 2 0 0,-1-5 0 16,0 2 0-16,2 3 0 0,-1-3 256 0,2 2-32 15,0 2-16-15,1 0-208 0,1 1 176 0,1 1-176 0,-1 1 160 16,2 2-160-16,-1-2 0 0,2 6 0 0,-2-2 0 16,2 2 0-16,0 3 0 0,0-1 0 0,1 0 0 15,-2 2 0-15,1 1 0 0,1 0 0 0,-1 2 0 0,0-3 0 0,1 3 0 16,-2 0 0-16,2-2 0 0,0 6 0 0,0-3 0 15,-1 1 0-15,1 0 0 0,0-1 0 0,0 0 0 0,0 0 0 0,0 24 0 16,3-13 0-16,-1 4 0 0,2-1 0 0,0 6 0 16,1-1-128-16,2 3 128 15,2 3 0-15,1 1 0 0,-1 1 0 0,3-2 0 16,0 3 0-16,2-1 0 0,-1 0 0 0,1-1 0 0,1 0 0 16,-2 2 0-16,1-5 0 0,-3 1 0 15,0-2 0-15,-1 0 0 0,-3-3 0 0,2-1 0 0,-3 0 0 16,2-2 0-16,-2-2 0 0,-1 1 0 0,1-4 0 0,-1 1 0 15,0-4 0-15,0 1 0 0,0 0 0 0,0-5 0 16,1 3 0-16,-1-6 0 0,0 3 0 0,-3-7 0 16,2 1-256-16,-2-5-48 0,2-1 0 0,-1-5-15280 15,-1-3-3056-15</inkml:trace>
  <inkml:trace contextRef="#ctx0" brushRef="#br0" timeOffset="117826.99">22268 14217 911 0,'-1'1'0'0,"-1"0"0"0,2 1 0 0,-1-2 0 0,1 0 320 0,0 0 0 0,0 2-16 0,0-1 0 0,-1 3-176 0,0-3-128 0,1 4 144 0,-3 0-144 15,2-3 176-15,0 2-176 0,-1 1 192 0,1-3-192 0,1 2 320 0,0-3-32 0,0 3-16 0,1-3 0 0,2-1-272 0,-2 0 0 0,2 0 0 0,0-1 0 0,1-3 0 0,0 1 0 0,2-1 0 16,0-1 0-16,-1-1 0 0,1-3 0 0,2 2 0 0,-1-2 0 0</inkml:trace>
  <inkml:trace contextRef="#ctx0" brushRef="#br0" timeOffset="123816.86">22368 14899 5519 0,'-5'-1'496'0,"1"-2"-496"0,2 2 0 0,2 0 0 0,0 0 432 0,-1-2-16 0,-3 1 0 0,-1-4 0 0,-1-2 384 0,0 1 80 0,-1 1 16 0,1-1 0 0,3 4-32 16,-1 0 0-16,3 1 0 0,1 0 0 0,-2 2 480 0,2 0 112 0,2 0 16 0,-2 2 0 0,1 0 64 0,0-2 0 0,2 1 16 0,-1 1 0 0,-2-2 272 0,0 0 48 0,0 0 16 16,0 0 0-16,0 0-224 0,20 3-64 0,-15-3 0 15,0-1 0-15,0 1-560 0,0-2-112 0,0 0-32 16,-1 1 0-16,1-4-448 0,0 4-112 15,0-3-16-15,0 2 0 0,1-2-64 0,-1 0-32 0,0 3 0 0,0 0 0 16,0 1 0-16,0-1 0 0,0 1 0 0,0 0 0 16,0 1-80-16,1 1-16 15,0 2 0-15,2 0 0 0,-2-3-128 0,0-1 160 16,0 3-160-16,1-1 160 0,-3 0-32 16,1 2 0-16,-1 1 0 0,1-4 0 15,-1 4 0-15,-1-2 0 0,1 1 0 16,0 0 0-16,0-2 0 0,-1 3-128 0,1-3 192 15,0 1-64-15,-1 0 16 0,1 0 0 0,0 2 0 0,0-4 0 16,-1 1-144-16,1 1 128 0,0-1-128 0,-1 2 128 0,1-1-128 0,-1-1 0 16,0 1 0-16,0 0 128 0,2 0-128 0,-2 0 192 0,2 2-192 0,-1-2 192 0,1 1-192 15,0 0 192-15,0 0-192 0,1 0 192 0,-1 1-192 16,0 0 0-16,-1-4 0 0,-1 4 0 0,4-3 0 0,-2 3 0 16,-1-1 0-16,1 1 0 0,0-2 0 0,-1 0 0 15,0 0 0-15,0 0 0 0,-1 2 0 0,0-1 0 16,0 0 128-16,0 1-128 0,1 0 224 0,-1 0 16 15,1-3 0-15,-2 3 0 0,2 0-240 0,-1 0 0 16,-1-3 0-16,2 2 0 0,0 1 0 0,-1-4 0 0,1 2 0 16,0 0 0-16,-1 0 0 0,4-1 0 0,-4 0 0 15,2 1 0-15,-1-3 0 0,0 3 0 0,1-2 0 0,0 2 0 16,-2-3 0-16,2 4 0 0,-1-2 0 16,0 3 0-16,-1-3 0 0,1 3 0 15,0 0 0-15,-1 1 0 0,1 0 0 0,-1 1 0 16,0-1 0-16,0 0 0 15,1 1 0-15,-2-3 0 0,0 1 0 0,2 0 0 16,-1-1 0-16,-1 2 0 0,1-4 0 16,0 2 0-16,1 1 0 0,-1-4 0 0,-1 4 0 15,2-2 0-15,-2 0 0 0,1 0 0 0,-1 1 0 0,-1-1 0 0,2 1 0 16,-1 0 0-16,1 1 0 0,-2 0 0 0,1-3 0 0,0 3 0 0,0-1 0 0,1-1 0 16,-1 1 0-16,-1 1 128 0,3-2-128 0,-1 1 0 15,-1 1 0-15,-1 0 144 0,2 0-144 0,-2 2 128 16,0-3-128-16,0 3 0 0,2-2 0 0,-3 1-176 15,1 0 176-15,0-1 0 0,-1 1 0 0,2-1 0 0,-1-2 0 16,0 0 0-16,0 2 0 0,1-2 0 0,0 0 0 16,-1 1 0-16,2-1 0 0,-1-1 0 15,1 0 0-15,0 1 144 0,0-2-144 0,1 2 160 16,-1 2-160-16,0-4 0 0,0 4 0 16,-1 1 0-16,1-4 0 0,-1 3 0 0,0 0 0 15,-1 2 0-15,2-1 0 0,-2 0 0 16,0 3 0-16,1-5 0 0,-2 4 0 0,1-3 0 15,-1 0 0-15,1 1 0 0,0-1 0 0,0-3 0 16,1 2 0-16,-1 1 0 0,0-2 0 0,0 0 0 0,1 1 0 16,-1-2 0-16,0 3 0 0,0-1 0 0,1 1 0 15,-1 0 0-15,0 0 0 0,0 1 0 0,1 2 0 0,-2-1 0 0,1 2 0 16,0-1 0-16,0 0 0 0,1 2 0 0,0-4 0 0,-1-1 0 16,2 2 0-16,-2-2 0 0,0 0 208 0,-1 1 16 15,3-1 0-15,-2 1 0 0,0-3-96 0,0 2 0 0,1 0-128 16,-2 1 192-16,1 0-192 0,0 3 0 0,-1-3 0 0,0 0 0 15,0-1 0-15,0 1 0 0,1-1 0 16,-1-1 0-16,0 1 0 0,0-1 0 16,0 0 0-16,2 0 0 0,-2 0 0 0,0 1 0 0,0 0 0 0,1 0 0 15,-1-3 0-15,0 3 0 0,0 0 0 0,1 0 0 16,-1 1 0-16,1-1 0 0,0 1 0 0,-1-2 0 16,2 1 0-16,-2 1 0 0,1-1 0 15,-1 0 0-15,0 0 0 0,0 1 0 0,0 2 0 0,0-1 0 0,0-3 0 16,-1 3 0-16,1-1 0 0,-2 1 0 0,1-1 0 0,0 0 0 15,1-1 0-15,-1 1 0 0,0-1 0 16,-1 0 0-16,2 1 0 0,-1-3 0 0,1 0 0 16,0 2 0-16,-1-4 0 0,1 2 0 15,0 1 0-15,0-1 0 16,-1 1 0-16,1 1 0 0,0-1 0 0,0 1 0 0,-2 1 0 16,2 0 0-16,0-1 0 0,0 1 0 15,-1 0 0-15,1 2 0 0,0 0 0 16,1-1 0-16,-2 0 0 0,0 2 0 0,1-1 0 0,-1 1 0 15,1 0 0-15,-2-1 0 0,2-1 0 0,-1 0 0 0,1 2 0 16,0-2 0-16,-1 3 0 0,0-4 128 0,-1 0-128 0,0 0 0 16,1-1 0-16,0 0 0 0,-2 0 0 0,2-1 0 0,-2 0 0 15,2-2 0-15,0 2 0 0,0 0 0 0,-1-2 0 16,0 2 0-16,1-2 0 0,-1 2 0 0,2-2 0 0,-1 1 0 16,0 1 0-16,0-1 0 0,-1 1 0 0,0 0 0 0,1 1 0 15,-2 1 0-15,2 0 0 0,0 1 0 0,0 0 0 16,-1 0 0-16,1 0 0 15,0 1 0-15,0-1 0 0,1 0 0 0,-2-1 0 0,2 0 0 16,-1-1 0-16,1-1 0 0,-1 0 0 0,1-1 0 0,0 1 0 0,0-2 0 16,0 1 0-16,0-2 0 0,0 1 0 0,0 1 0 15,0-3 0-15,0 1 0 0,0 2 0 0,0-1 0 16,0-1 0-16,0 3 0 0,0-3 0 0,0 2 0 0,0 0 0 16,0 2 0-16,-1-2 0 0,1 2 0 15,0 0 0-15,-2 0 0 16,2 1 0-16,-1 0 0 0,0 0 0 0,0 0 0 15,1 1 0-15,-1 0 0 16,-1-3 0-16,1 1 0 0,0 0 0 0,0-2 0 0,-1 3 0 16,2-4 0-16,-1 1 0 0,1 0 0 15,-1 1 0-15,2-4 0 0,-2 1 0 0,1-1 0 16,-1 1 0-16,1-1 0 0,0 1 0 0,0-1 0 0,0 0 0 0,0 3 0 16,0-3 144-16,0 0-144 0,0 0 240 0,0 0-48 15,0 0 0-15,0 0 0 0,0 0-192 0,0 0 0 0,0 0 0 16,0 0 0-16,2 22 0 0,-2-20 0 0,0 2 0 0,0-1 0 15,0-1 0-15,1-2 0 0,-1 1 0 0,0-1 0 0,0 0 0 0,0-1 0 16,0 1 0-16,2-4 0 0,-2 4 0 0,0 0 0 0,0 0 0 16,0 0 144-16,0 0-144 0,0 0 192 15,0 0-192-15,2-18 192 0,-2 14-64 16,0 2 0-16,1-1 0 0,1 1 0 0,-2 2-128 16,1-4 0-16,0 3 0 0,0 0 128 0,0-2-128 15,1 2 0-15,-2 0 0 0,1-1 0 0,-1 0 0 0,1 1 0 16,-1-1 0-16,0 2 0 0,0-3 0 0,0 0 0 0,0 1 0 15,0-1 0-15,0 1 0 0,-1-1 0 0,1 0 0 16,0 0 0-16,0-2 0 0,0 4 0 0,0-4 0 16,1 1 0-16,-1 2 0 0,0-2 0 0,-1 2 0 0,1-3 0 15,0 4 0-15,0-3 0 0,-1 3 0 0,1-4 0 16,0 3 0-16,-2-1 0 0,1 1 0 0,0-1 0 16,0 0 0-16,-2-2 0 0,2 0 0 0,-1 0 0 15,0 0 0-15,0-1 0 0,-1-1 0 16,0-2 0-16,-1 1 0 0,-1-4 0 0,0 0 0 15,-1 1 0-15,1-3 0 0,-2 1 0 0,-1-2 0 0,1 1 0 16,-1-1 0-16,1 1 0 0,-1-2 0 0,1-1 0 16,0 1 0-16,-1-1 0 0,1 1 0 15,1 1 0-15,1 4 0 0,0-4 0 16,0 2 0-16,0-2 0 0,0 1 0 0,1 3 0 16,0-3 0-16,1 5 0 0,-1-3 0 0,2 4 0 0,-1 0 0 0,1-2 0 15,-1 3 0-15,1-2 0 0,0 3 0 0,1 0 0 0,1 1-128 0,-1 0 128 16,1 1 0-16,0 1 0 0,0 0 0 0,0-2 0 15,0 2 0-15,-1-2 0 0,1 2 0 16,0-2 0-16,0 1 0 16,-2 2 0-16,1-3 0 0,1 4 0 15,-1-3 0-15,1 2 0 0,0 2 0 16,1 0 0-16,-1 0 0 0,1 1 0 16,1 1 0-16,-2-2 0 0,0 0 0 0,0 0 0 15,12 21 0-15,-8-13 0 0,-1 0 0 0,2 1 0 0,2 1-128 16,-2 0 128-16,1 2 0 0,0-1 0 0,-1 2 0 0,1 2 0 15,-1-2 0-15,0 4 0 0,-1 1 0 0,1 2 0 0,0 2 0 16,-2-1 128-16,1 4-128 0,0-3 0 0,-2 1 0 0,2 0 0 16,-2-6 0-16,1 1 0 0,-1 1 0 0,1-2-176 0,-2 1 176 15,1-2 0-15,0 0 160 0,0-1-160 0,-1-2 0 16,2 3 0-16,-2-3 0 0,2-1 0 0,-2-1 0 0,0-1 0 16,-1 1 0-16,1-3 0 0,-1 0 0 0,0 1 0 0,0-3 0 15,-1 3 0-15,1-4 0 0,-1-2 0 0,1 1 0 16,-1 0 0-16,-1-2 0 0,1 2 128 0,1-3-128 0,-1 2 0 15,1-1 0-15,-1 1 0 0,1-1 0 0,-2 1 0 0,1 0 0 0,0 2 0 16,0-3 0-16,-1 2 0 0,2-2 0 0,-1 1 0 16,1 0 0-16,-1 1 0 15,0-2 0-15,1 2 0 0,0-4 0 16,0 2 0-16,-1 1 0 16,1-3 0-16,0 1 0 15,0 0 0-15,0 0 0 16,0 2 0-16,0-3 0 0,0 0 0 15,0 1 0-15,0 0 0 0,-2-1 0 16,2 3 0-16,0-2 0 0,-1-1 0 0,1 0 0 16,0 0 0-16,0 0 0 0,0 0 0 0,0 0 0 0,0 0-160 15,0 0 160-15,0 0 0 0,0 0 128 0,0 0-128 0,0 0 0 16,0 0 0-16,11-20 0 0,-8 17 0 0,-1-1 0 16,1-1 0-16,0 0 0 0,0 1 0 0,0-1 0 0,1-1 0 0,0 1 0 15,0-1 0-15,1 0 0 0,-2-2 0 0,2 2 0 0,0 0 0 0,0-1 0 0,0 0 0 0,1-1 0 0,0-1 0 16,1-2 0-16,0 1 0 0,0 0 0 0,1 2 0 0,-2-2 0 0,1 0 0 0,2-1 0 15,0 2 0-15,1-3 0 0,-2 0 0 0,1 1 0 16,-3 0 0-16,3-2 0 0,-1 0 0 0,-1 2 0 0,0-1 0 16,-1 1 0-16,0 0 0 0,-1 1 0 15,0 1 0-15,-1-1 0 0,1 3 0 0,0-3 0 0,0 2 0 16,-1 0 0-16,1-1 0 0,1-1 0 0,-1 3-128 0,1-3 128 16,0 2 0-16,0-3 0 0,0 3-128 31,1 0-320-31,-1-2-64 15,2 3-16-15,-3 1 0 0,2 1-400 0,-1-1-80 16,-3 2-16-16,2 1 0 0,-1 1-64 0,0 1-32 0,0 2 0 0,-3 3-17824 0</inkml:trace>
  <inkml:trace contextRef="#ctx0" brushRef="#br0" timeOffset="130941.14">24944 14821 8287 0,'-2'3'736'0,"1"-3"-592"0,0 0-144 0,1 0 0 0,0 0 640 0,0 0 80 0,0 0 32 0,0-3 0 0,0 3-1472 16,0 0-304-16,1 0-48 0,-1 0-16 0,0 0 256 0,0 0 32 0,0 0 16 0,0 0 0 0,0 0 2272 0,0 0 464 0,0 0 96 0,0 0 0 0,0 0-128 0,0 0-48 15,20-12 0-15,-18 11 0 0,2-3-656 0,0 1-128 0,0 1-16 0,-2-1-16 0,1 2-224 0,-1 1-32 0,1-2-16 0,-2 2 0 0,0 0 448 0,-1 0 96 0,0 0 16 0,0 0 0 16,0 0-128-16,-2 2-32 0,0-2 0 0,2 0 0 15,0 0-320-15,0 0-64 0,0 0-16 0,0 0 0 0,0 0-272 16,-21 9-64-16,19-7-16 0,-2-2 0 0,2 2-128 16,-1-4-32-16,-1 2 0 0,2-3 0 0,-1 1 0 0,1-1 0 15,0 0 0-15,-1 0 0 0,2 1-80 16,-2-4-32-16,1 4 0 0,-1-1 0 0,2 2-32 16,0-2-128-16,-2 3 192 0,2-1-64 0,-1 1-128 0,1 1 0 15,-2 2 144-15,1-2-144 0,-2 2 0 0,0-1 0 16,-1 2 0-16,1 0 0 0,0-1 0 0,-3 1 0 15,2 1 0-15,0-1 0 0,-1 1 192 0,0 1-16 16,1-1-16-16,-1-2 0 0,0 1-32 0,1 1 0 16,1 0 0-16,-1-3 0 0,0 2 0 0,2-3 0 15,0 3 0-15,-1-3 0 0,1 2-128 0,-1-1 0 16,0 1 0-16,2 1 0 0,-2-3 0 16,-1 2 0-16,1-1 128 15,-1 3-128-15,2-3 0 0,-2 2 0 16,1 1 0-16,-2-4 128 0,1 3 64 0,-1-2 16 0,1 2 0 15,0 0 0-15,-1-1-208 0,-1 1 176 0,1 0-176 0,0-2 160 16,0 3 64-16,-1-2 16 0,0 0 0 0,1 0 0 0,0 1-240 0,-1-3 0 16,0 0 0-16,0 1 0 0,0 1 0 0,-1 1 0 0,1-3 0 0,-2 3 0 15,2-3 0-15,-2 4 128 0,0-3-128 0,1 2 0 16,0 1 0-16,1 1 176 0,-1-1-176 16,1-1 160-16,-2 1 48 0,3 0 16 0,-1 1 0 15,-1 0 0-15,2 0-224 16,0 2 0-16,-1-2 0 15,0 0 0-15,1-1 144 0,0-1-16 16,-1 1 0-16,-1 0 0 0,-1 1-128 16,2 0 0-16,-3 3 0 0,2-3 0 15,0 0 0-15,-1-1 192 0,2 1-192 0,-2 0 192 16,2 2-192-16,-2-3 0 0,2 1 0 0,-1-1 0 0,1 1 0 0,-2-1 0 16,2 1 0-16,0-1-176 0,-1 0 176 0,2 0 0 0,-1 0 0 15,0-1 0-15,1 0 0 0,0 3 0 0,0-1 0 0,0 1 0 16,1-1 0-16,0 1 176 15,-1-1-16-15,1 0 0 0,-2 4-160 0,1-4 128 16,1 3-128-16,-1-2 128 0,0 2-128 16,0-1 0-16,0 0 0 0,-1-1 0 15,2 1 0-15,-1-1 128 0,-1 1-128 0,2-2 0 0,0-1 240 16,0-2-48-16,1 2 0 0,1 2 0 0,-1-3-192 0,0 0 128 16,0 0-128-16,2 0 0 0,-1-1 0 0,2 0 0 0,-1 0 0 15,-1 0 0-15,1 2 0 0,1-3 0 0,-2 3 0 0,1 0 0 16,-1 1 0-16,1 1 0 0,-1-1 0 0,1 2 0 0,-1-1 0 15,0 1 0-15,0 1 0 0,-1 0 0 0,2 1 0 0,-1-1 0 0,1 3 0 0,-1-5 0 16,1 3 0-16,0-3 0 0,0 2 0 0,1-2 0 0,0 1 0 0,0 0 0 16,-1-1 0-16,1-1 0 0,1 1 0 0,0 2 0 0,-2-3 0 15,0 0 0-15,2 2 0 0,0 0 0 0,0-1 0 16,-1 0 0-16,1 2 0 0,-1-2 0 16,0 3 0-16,-1-4 0 0,1 3 304 15,0-1-48-15,0 0 0 0,-2 0 0 16,2 0-64-16,0-2-32 0,0 0 0 0,-1 0 0 0,1-1-160 0,0 0 192 15,0 0-192-15,1 0 192 0,-2 1-192 0,2-1 0 0,0 2 0 16,-1-3 0-16,1 3 0 0,0-1 0 0,-1 1 0 16,1 2 0-1,-1-2 0-15,-1 0 0 0,1-1 0 16,0 0 0 0,0 0 0-16,-1 1 0 15,1-3 0 1,0 4 0-16,-1-2 0 15,0 0 0-15,0 0 0 0,-1 0 0 16,1 1 0-16,1-1 0 0,-2 0 0 16,1 0 0-16,0 3 0 0,1-4 0 0,0 2 0 0,0-2 0 15,1 0 0-15,0 0 0 0,0 1 0 0,0-3 0 0,0 2 0 0,0-1 0 16,0 1 0-16,0 0 0 0,1 2 0 0,-2-1 0 0,1-1 0 0,0 1 0 0,0 3 0 0,0-1 0 0,-1 0 0 0,1 0 0 0,0 1 0 0,-2 0 0 16,1 2 0-16,1-4 0 0,0 3 0 0,0-3 0 0,0 3 128 0,0-1-128 0,1 0 0 15,-1-1 0-15,0 1 0 0,2-3 0 0,-2 2 0 0,0 0 0 16,1-3 0-16,0 1 0 0,-1 1 0 0,1-3 0 15,0 3 0-15,-1-1 0 0,0 0 0 0,2-1 0 0,-2 1 0 16,1-1 0-16,-1 0 288 0,1-1 32 0,0 1 0 0,1-2 0 0,-1 2-320 16,0-2 0-16,0 1 0 0,2 0 0 0,-1-1 0 15,0 1 0-15,0-2 0 0,-1 2 0 0,0 1 0 0,1-3 0 0,-2 2 0 16,1 1 0-16,-1 1 0 0,0-3 0 16,0 2 0-16,-1-2 0 0,1 1 0 0,-2 0 0 15,2-1 0-15,-1-1 0 0,1 0 0 0,-1 1 0 0,1-3 0 0,0 1 0 16,0-1 128-16,0 1-128 0,0-1 0 0,0 0 0 0,0 0 272 15,0 0-48-15,0 0-16 0,0 0 0 0,0 0-208 16,0 0 0-16,0 0 0 0,0 0 0 0,0 0 192 16,0 0-48-16,0 0-16 0,-10-19 0 15,6 16 64-15,1-3 0 0,-3 1 0 0,-1-3 0 16,1 1-32-16,-1-2 0 0,-2 0 0 0,0-2 0 16,2 0-160-16,-2 0 0 0,1 0 0 15,-1-1 128-15,0 0-128 0,1 1 0 0,-1-2 0 16,0 0 0-16,2 2 0 0,0 0 0 15,-1 2 0-15,2-2 0 0,1 3 0 0,0-1 0 0,0 3 0 16,0-4 0-16,1 4 0 0,1 0 0 0,-1 1 0 0,0-2 0 0,1 1 0 16,0 1 0-16,-1 0 0 0,2 0 0 0,-2 0 0 0,1 3 0 15,-1-4 0-15,1 2 0 0,0 0 0 0,-1 1 0 16,1-1 0-16,0 3 0 16,0-3 0-16,0 2 0 15,1 2 0-15,0-3 0 0,1 2 0 16,1 1 0-16,-2 0 0 0,2 0 0 0,2 1 0 0,-2 2 0 15,1-2 0-15,0 1 0 0,-1-2 0 0,0 0 0 16,0 0 0-16,10 19 0 0,-6-12-128 0,-1 3 128 0,2-2 0 0,0-1 0 0,0 2 0 16,1-1 0-16,2 2 0 0,-1 1 0 0,3 2 0 0,0-2 0 0,0 1 0 15,0 2 0-15,0-3 0 0,1 1 0 0,0 1 0 16,0-1 0-16,-1 2-128 0,0-2 128 0,-1 0 0 16,-1-1 0-16,1 2 0 0,-2-3 0 0,0 1 0 0,-1-2 0 15,-1-1 0-15,0 2 0 0,0-4 0 16,-1 2 0-16,1-2 0 0,0 0 0 15,0-1 0-15,0 0 0 0,-1 0 0 0,1 0 0 16,0-3 0-16,0 2 0 0,0 1 0 0,0-4 0 0,0 4 0 0,-2-4 0 16,2 4 0-16,-2-3 0 0,0-1 0 0,1 1 0 15,-1-1 0-15,-1-1 0 0,-1 0 0 0,2 0 0 0,-2-1 0 16,0 1 0-16,2-3 0 0,-3-1 0 16,1 0 0-16,0-1 0 0,1-1 128 0,-1-3-128 0,0 1 0 15,0-3 160-15,2-3-160 0,-1 0 160 0,1-2 112 0,0 0 32 16,1-2 0-16,2-1 0 0,0 2-304 0,2-3 0 15,0 0 0-15,1 3 0 0,0-3 0 16,1 3 0-16,1 1 0 0,-1 1 0 16,0 0 0-16,0 1 0 0,1 1 0 0,0-1 0 0,2 2 0 0,0 1-144 15,-1-2 144-15,0 3 0 0,1-1 0 0,-1 1-160 16,2 2 160-16,1-3 0 16,-1 1-576-16,0 0 0 0,2-1 0 15,-1 2 0-15,0 0-176 0,0 1-32 16,0 2-16-16,-3-3 0 0,0 3-416 0,1 1-96 15,-2 2-16-15,-1 0-19856 0</inkml:trace>
  <inkml:trace contextRef="#ctx0" brushRef="#br0" timeOffset="141206.66">23337 15960 911 0,'0'0'0'0,"0"-2"0"0,2 2 0 15,-2 0 0-15,0-2 352 0,1 1-16 0,-1 1 0 0,1-4 0 0,0 2-336 0,-1 0 0 0,0-1 0 0,0 3 0 0,0 0 0 0,0 0 0 0,0 0 0 0,0 0 0 0,0 0 0 0,0 0 0 0,0 0 0 0,0 0 0 0,0 0 0 0,0 0 0 16,0 0 0-16,0 0 0 0,0 0 0 0,0 0 0 15</inkml:trace>
  <inkml:trace contextRef="#ctx0" brushRef="#br0" timeOffset="171058.46">23389 16818 6447 0,'-1'-2'576'0,"0"1"-576"0,0 1 0 0,-1 0 0 0,2-2 1280 0,0 1 128 16,-1 1 48-16,-1-4 0 0,-1 1 832 0,1-1 160 0,-1-1 48 0,1-1 0 0,2 1-832 0,-1 0-144 0,2 0-48 0,-1-1 0 0,2 1-256 0,0 0-64 0,0-1-16 0,-1 1 0 0,0 2-368 0,1 2-64 0,-1-1 0 0,-2 2-16 0,1 2-112 0,-3-2-32 0,1 3 0 0,-2 2 0 0,0 0 0 0,4-5 0 16,0 0 0-16,-12 23 0 0,7-13-32 0,0-1-16 15,-1-1 0-15,1 0 0 0,1 2 48 0,-1-6 16 16,3 3 0-16,-2-2 0 0,3-4-240 0,-2 1-32 15,2 1-16-15,0-2 0 0,1 0-80 0,-1 2-32 0,-1-2 0 16,2 0 0-16,-1 3-160 0,2-2 192 16,-2 3-192-16,0 0 192 0,0 0-192 15,1 1 0-15,-1 2 0 0,-1 0 128 0,2 0-128 16,0 2 0-16,2-2 0 0,-2 2 0 0,1 0 176 16,0 1 0-16,1 0 0 0,0-3 0 15,-1 2 0 1,0-3 0-16,0 4 0 15,3 0 0-15,-3 2-176 0,1-2 128 16,-1 1-128-16,0-2 128 16,0 0-128-16,1 1 160 0,-1-2-160 15,1 1 160-15,-1 0 0 0,1-3 0 0,0 1 0 0,1-2 0 0,0 1-160 16,0-1 0-16,-1-1 0 0,2-2 0 0,0 2 208 16,-1 0 16-16,2 1 0 0,-1 0 0 0,0 0-224 15,-2 3 0-15,2-3 128 0,0 1-128 0,-1 0 0 0,1-2 176 0,0 2-176 16,0-1 160-16,-1-1-160 0,1 0 0 0,0 0 0 0,-1-1 0 15,2-2 0-15,0 2 240 0,0-2-64 0,0 2-16 0,0-1-160 0,0-1 0 16,-1 2 0-16,1-2 0 0,0 3 0 0,0-4 0 0,0 4 0 16,-3-2 0-16,2 1 0 0,-1 0 0 0,1 0 0 0,0 1 0 15,-2 0 0-15,2-1 256 0,0 2-32 0,-1-4-16 16,2 3-64-16,-1-1-16 0,1 1 0 16,-1-1 0-16,1-2-128 0,-2 1 0 15,2 0 0-15,-1-1 0 0,1 1 0 0,0-1 0 0,0 0 0 0,0 1 0 16,-1-2 0-16,-1 2 0 0,2-1 0 0,-1 0 0 0,0 2 0 0,-1-2 0 0,1 2 0 15,1 0 0-15,-1-2 0 0,-1 2 0 0,1-2 0 16,1 1 0-16,0-1 224 0,-1 0-32 0,1 0-16 16,-2-2 0-16,4 0 16 0,0 0 0 0,-1 1 0 15,0-1 0-15,1 0-192 0,-1 2 0 0,0 0 0 16,0-1 0-16,0-1 0 0,-1 2 0 0,1 1 0 0,-1-3 0 16,-1 1 0-16,1 2 0 0,-2-1 0 0,-1-2 0 15,2 3 0-15,-1-1 0 0,0-2 0 0,-1 2 0 16,2-1 0-16,1 0 0 0,-1-1 0 0,-1 0 0 0,1-1 0 15,1 0 0-15,0-1 0 0,0 0 0 0,-1 1 256 16,1-1-16-16,1-1-16 0,-2 0 0 16,0 0-224-16,0 1 144 0,1-1-144 15,0 0 128-15,-1-2-128 0,-1 4 0 16,2-4 0-16,-1 0 0 16,1 1 0-16,-1-1 0 0,1 2 0 0,-2-4 0 0,2 3 0 15,0-3 0-15,0 2 0 0,0-1 0 0,0 0 0 16,0-3 0-16,0 2 0 0,0-2 128 0,1 1-128 0,-1-1 0 0,1 0 0 0,-2-1 0 0,1-1 256 0,0 0 0 15,-1 0 16-15,1-3 0 0,-2 3-112 0,1-4-32 0,0 3 0 0,-1 0 0 0,0-2-128 0,1 1 0 16,-1-2 0-16,0 0 0 0,-1 0 0 16,2 1 0-16,-2 1 0 0,1-1 0 0,1 2 0 15,-1-4 0-15,1 1 0 0,-1 1 0 16,0 2 0-16,2-3 0 0,-1 2 0 16,0 1 0-16,-1 0-144 15,1 1 144-15,0 0 0 0,-1 1 0 0,2 0 0 16,-1 1 0-16,0-2 0 0,0 1 0 0,-2 3 0 15,0-4 0-15,1 2 0 0,-2 0 0 0,0 0 0 0,-1 1 0 16,2-3 0-16,-2 1 0 0,0 0 0 0,0-2 0 0,0 2 0 16,0 1 0-16,0 3 0 0,0-3-128 0,0 1 128 15,0 0 0-15,0 2 0 0,0 0 0 0,0 4 0 16,0-3 0-16,0 3 0 0,1-1 0 0,-1 1 0 0,0 2 0 0,0 0 0 16,0 0 0-16,0 0 0 0,1 0 0 0,-1 0 0 0,0 0 0 15,-1 0 0-15,1-2 0 0,0 1 0 0,-1-2-128 0,1 3 128 16,0 0 0-16,0 0 0 15,0 0 0-15,0 0 0 16,0 0 0-16,-11-17 0 0,9 13 0 0,0 3 0 0,1-1 0 16,-1 0 0-16,1 1 0 0,0 1 0 0,1 0 0 0,-1 0 0 0,-1 1 0 0,1 3 0 15,-1-2 0-15,2-2 0 0,0 0 0 0,0 0 0 0,-10 20 0 0,6-14 0 0,-1 2 0 16,-1-1 0-16,0 2 0 0,-2 1 0 0,2 0 0 16,-1 0 0-16,-1 0 0 15,1-3 0-15,-1 2 0 0,1 2 0 0,0 0 0 0,0-4 0 0,1 3 0 16,0 1 0-16,0-3 0 15,1 2 0-15,0-3 0 0,0 3 0 0,1-3 0 16,2 1 0-16,-2-1 0 0,2-1 0 0,-1-2 0 16,2 0 0-16,0-1-128 0,0 1 128 0,1-1 0 0,-2-3 0 0,2 1 0 15,0-1 0-15,0 0 0 0,0-1 0 0,2-2 0 16,-1 2 0-16,0-2 0 0,1 0 0 16,-2 3 0-16,0 0 0 0,0 0 0 0,12-22 0 15,-9 14 0-15,2-3 0 0,0 1 0 16,1-2 0-16,1-1 0 0,-1 2 0 15,1-1 0-15,1-2 0 0,-2 1 0 0,1 0 0 0,1 0 0 0,-1 0 0 16,0 1 0-16,1 0 0 0,-1-2 0 0,1 2 0 0,-2 4 0 16,0-2 0-16,-2 4 0 0,-1 0 0 0,0 1 0 15,1 3 0-15,-3-3 0 0,1 2 0 0,0 2 0 0,-1 0 0 0,0 1 0 16,0 0 0-16,1 0 0 0,-1 1 0 16,0-1 0-16,0 1 0 0,1-1 0 15,-1 3 0-15,0-2 0 16,1 3 0-16,1-2 0 0,-1 2 0 0,2-1 0 15,0 2 0-15,1 4 0 0,-2-2 0 0,2 3 0 0,0 1 0 16,-1 1 0-16,1 0 0 0,0 2 0 0,-1-1 0 0,1 2 0 16,-2 0 0-16,1 1 0 0,-1-3 0 0,0 2 0 0,0-1 0 15,0 1 0-15,0-3 0 0,1 2 0 16,-2-1 0-16,2 0 0 0,-2-1 0 0,2-1 0 16,-2 0 0-16,1 0 0 0,-1-1 0 0,0-2 0 0,-1-1 0 15,-1 1 0-15,0-5-640 0,-3 2-32 16,1 0 0-16,-1-1 0 0,0-4-736 15,-1 0-160-15,-1 0-32 0,0-5-18320 16</inkml:trace>
  <inkml:trace contextRef="#ctx0" brushRef="#br0" timeOffset="171950.67">23462 16843 5519 0,'-3'0'496'0,"-1"-1"-496"0,3 1 0 0,1-1 0 0,0-2 832 0,-2 1 80 0,1-1 16 0,-3-3 0 0,1-3-176 0,-1 1-48 0,2-1 0 16,0 0 0-16,1 1-208 0,1-1-48 0,1 2-16 0,-1 0 0 0,2 1 208 0,-1-2 64 0,0 0 0 0,-1 2 0 0,1 0 768 0,-1 1 144 0,0-1 48 15,0 2 0-15,0 0-176 0,-1 2-16 0,1 1-16 0,-1-2 0 0,0 2-496 0,-1 1-80 16,0-1-32-16,-1-1 0 0,2 2 16 0,-1-2 0 15,-1 1 0-15,0-1 0 0,0 2-16 0,1-2 0 16,-1 1 0-16,2-1 0 0,-2 2-176 0,1-1-32 16,-1 1-16-16,2-2 0 0,-1 2-112 0,0-1-32 15,1 2 0-15,-1 1 0 0,1-2-192 0,-1 3-32 16,1 3-16-16,-1 0 0 0,0 3-240 0,0-3 128 16,-2 4-128-16,2 2 0 0,-2-1 192 0,0 2-48 15,-1 0-16-15,-1 1 0 0,0-1-128 0,0 2 160 16,-3 3-160-1,0-2 160-15,0 1 32 0,-1-3 0 16,0 0 0-16,-1 0 0 16,1 1 80-16,0-3 32 0,0 1 0 15,0-2 0-15,1-1-96 0,0-2-16 0,-1 1 0 0,1-2 0 16,2 3-16-16,-1-5-16 0,2 1 0 0,1-1 0 0,-1 2-160 0,0-1 192 0,2 0-192 0,-1 1 192 0,0 2-192 16,0-2 0-16,1 3 0 0,-1-2 0 0,1 2 0 0,0-5 0 0,0 1 0 0,2-4 0 15,-1 2 0-15,2-4 0 0,0 1 0 0,1-2 0 16,1 0 0-16,0-3 0 0,0-1 0 15,3-2 0-15,0-2 0 0,1 0 0 16,1-2 0-16,0-4 0 0,2 2 0 0,-1-5 0 16,3 1-144-16,0-3 144 0,0 2 0 0,1-1 0 0,0-1-128 0,0 2 128 15,0-1 0-15,0 2 0 0,0 1 0 0,-1 1 0 16,0 2 0-16,-1-2 0 0,1 2 0 0,-3 2 0 16,1 4 0-16,-2 1 0 0,-1-2 0 0,0 4 0 0,-2 1 0 15,0 3 0-15,-1 0 0 0,0 0 0 16,-2-1 0-16,0 2 0 0,-2 2 0 0,1-1 0 0,0 0 0 15,-2 2 0-15,2 0 0 0,1-4 0 0,0 0 0 0,0 0 0 16,-6 22 0-16,5-16 0 0,-1 0 0 16,2 0 128-16,0 2-128 0,2 0 0 15,0-1 240-15,1 0 0 0,-1 2 0 0,2-3 0 0,0 3-64 16,-2-1-16-16,2-2 0 0,-1 1 0 0,1 0-16 0,1-1 0 16,-1 2 0-16,0-5 0 0,0 3-144 0,0-1 192 15,1-1-192-15,-1 1 192 0,1 0-192 0,0 1 0 16,0-2 0-16,-2 1 0 0,2 0 0 0,0 0 0 15,-1-2 0-15,0 4 128 16,2-2-576-16,0-2-128 0,4 1-32 16,1 1-19856-16</inkml:trace>
  <inkml:trace contextRef="#ctx0" brushRef="#br0" timeOffset="182927.84">30665 16416 22111 0,'0'0'1968'0,"0"0"-1584"0,0 2-384 0,0-2 0 0,0 0 784 0,0 0 80 0,0 0 16 0,0 2 0 0,0-2 528 0,0 3 128 0,0 0 0 0,0-3 16 0,0 0-480 0,0 0-112 0,0 0 0 0,0 0-16 15,0 0-544-15,0 0-96 0,0 0-32 0,-5 19 0 0,4-14 416 0,-3 0 80 0,2 2 0 0,-3 3 16 0,1-1-80 0,-1 4 0 0,-1 0-16 0,1 3 0 0,-2 1-304 0,1 0-64 0,-4 3-16 0,1 1 0 16,0 1 16 62,-1 2 0-78,2-1 0 0,-3 1 0 0,1 2-64 0,0-3 0 16,2 1 0-16,0-2 0 0,-2 2-256 0,1-2 160 0,-1 1-160 0,0 0 128 0,1 0-128 0,-1-1 128 0,-1 1-128 0,-2 0 128 15,2-1-128-15,0-1 0 0,0 2 0 0,1-1 0 0,0-3 320 0,0-1 48 0,0 2 0 0,2-3 0 0,-1 2-112 0,0-1 0 16,2 2-16-16,-2-4 0 0,2 3-240 0,-1-3 176 0,1-1-176 0,0-2 160 0,0 0-160 0,2-2 160 15,0-1-160-15,3-4 160 0,-1 0 32 0,1-4 16 0,0 2 0 0,0-1 0 0,1-1-208 0,1-1 0 16,-1 1 0-16,1 0 0 0,1-2 0 0,-1 0 0 16,1 0 0-16,-1 0 0 0,3 0 0 0,-2 0 0 15,-1 0 0-15,0 0 0 0,0 0 0 16,0 0 0-16,0 0 0 0,0 0 0 16,0 0 0-16,0 0 0 0,0 0 0 0,0 0 0 0,0 0 0 0,0 0 128 15,0 0-128-15,0 0 0 0,0 0 192 0,0 0-16 0,6 17 0 16,-6-17 0-16,0 2-176 0,1-2 128 15,-1 0-128-15,0 1 128 0,0-1-128 0,2 0 0 16,-2-1 0-16,0 1 0 0,0-2 0 0,0 2 0 16,0 0 0-16,0 0 0 0,0 0 0 0,0 0 192 15,0 0-192-15,0 0 192 16,0 0-64-16,0 0 0 16,0 0 0-16,0 0 0 0,0 0-128 15,-7-21 0-15,6 20 0 0,0-1 0 0,1-1 0 0,-1-1 0 0,0 2 0 0,-2-4 0 16,2 2 0-16,0-2 0 0,-3 0 0 0,1 0 0 0,0-1 224 0,-1-1-32 0,0-1-16 0,1 0 0 15,-1 2-176-15,0-3 0 0,0 3 0 0,1-2 0 16,-1 3 0-16,2 0 0 0,-1-1 0 0,1 2 0 16,-1 3 0-16,1 0 0 0,-1-1 0 0,1-1 0 15,0 3 0-15,1 0 0 0,0 1 0 16,-1 0 0-16,0 0 0 0,0-3 0 0,-1 3 0 0,1-1 0 16,-2 0 256-16,0 0-16 0,1-2-16 0,-1 2 0 0,-1 0-32 15,1-2-16-15,-1 1 0 0,2-2 0 0,-2 2-16 16,1-2 0-16,-1 3 0 0,1-3 0 0,-1 2-160 15,2 0 0-15,0-3 0 0,-2 3 0 0,3 1 0 16,-1-1 0-16,2 1 0 0,-1 1 0 0,0-2 0 0,1 0 0 16,0 1 0-16,0 1 0 0,-1-2 0 0,0 4 0 15,1-2 0-15,-2 0 0 0,0 1 0 0,0 1 0 16,-2 0 0-16,1-1 0 0,1 2 0 0,-2-1 0 16,2-2 0-16,0 2 0 0,0 1 0 0,2-3 0 15,-2 0 128-15,2 2-128 0,0-1 240 0,0 0 16 0,0 1 0 16,-1 1 0-16,1 1-256 0,-1-3 0 0,-1 3 128 15,1-1-128-15,-1 2 0 0,1-2 0 0,-1 3 0 0,2-5 0 16,0 4 0-16,-1-5 0 16,2 3 0-16,0-1 0 0,3-2 0 0,-2 1 0 15,2 2 0-15,0-1 0 0,2 1 0 0,0-1 0 16,3 2 0-16,0 0 0 0,3 2 0 0,2 0 0 0,0 3 0 16,2-3 0-16,1 2 0 0,2 1 0 15,-1 2 0-15,0-2 0 0,2 1 0 0,-2 0 0 0,0 1 0 16,-2-4 0-16,0 3 0 0,-2-1 0 0,-2 1 0 15,0 0 0-15,-1 1 0 0,-2-4 0 0,1 3 0 0,1-4 0 16,-1 2 0-16,-2 0 0 0,2 0 0 0,-1-1 0 16,0 1 0-16,0-2 0 0,-1 0 0 0,0 0 0 15,-1 1 176-15,-1 0-176 0,0-1 192 16,0-1-192-16,0 1 336 0,0-1-32 16,-1 0-16-16,-2 0 0 0,2 0-288 0,-2-3 128 0,1 1-128 15,-1-1 0-15,-1 2 0 0,1-3 0 0,-1-1 0 0,-1 0 0 0,0 0 0 16,-3 0 0-16,1-1 0 0,-2 1 0 15,4 0 0-15,0 0 0 0,-20-6 0 16,11 1 0-16,-3 1 0 0,-1-1 0 0,-2 1 0 16,-2-3 0-16,-1-2 0 0,0-1 0 0,-1 1 0 15,-1-5 0-15,2 2 0 0,-1-3-144 0,1 1 144 0,-1-3 0 16,3-1 0-16,0 0 0 0,0-1 0 16,4 2 0-16,-1 0 0 0,2-2-128 0,1-1 128 15,2 1 0-15,0 1-256 0,1 1 16 16,-1 3 16-16,2 3 0 0,0 3 224 0,0-2 0 15,0 2 0-15,-2 2-144 0,2 1 144 0,0 1 0 16,-2 2 0-16,2-3 0 0,0 4 0 0,0-3 0 0,1 3 0 0,-1-2 0 16,2 1 0-16,0 1 0 0,2 1 0 0,-1-3 0 0,2 3 0 0,1 0 0 0,1 0 0 15,1 0 0-15,1 3 0 0,1-2 0 16,1 1 0-16,2 1 0 0,3 2 0 0,1 1 0 16,4 0 0-16,1 0 0 0,4 4 0 0,0-4 0 0,2 3 0 0,-2 1 0 15,1 0 0-15,0 1 0 0,1 0 0 0,-2 3 0 16,-3 1 0-16,-1-2 0 0,-2 2 0 15,-3 0 0-15,-1 0 0 0,-1 1 0 0,-2-4 0 0,-1 4 0 16,-1-3 0-16,0-1 0 0,-1 0 0 0,0-1 0 16,-1 1 0-16,1-3 0 15,0 1 0-15,1-1 0 0,-2 0 0 0,0-3 0 16,1 0 0-16,-1 1 128 0,0-3-128 0,0 1 0 0,0-5 0 0,1 1 0 16,-1-1 0-16,0-1 0 0,-1-3 0 0,0-1 0 15,0-2-160-15,1-2 0 0,-3 1 0 0,1-7 0 16,-1 0-1152-16,-1-6-224 15,1-1-64-15,-2-7-20416 0</inkml:trace>
  <inkml:trace contextRef="#ctx0" brushRef="#br0" timeOffset="184423.93">28911 16513 18431 0,'-4'0'1632'0,"0"0"-1312"0,2 0-320 0,0 0 0 0,2 0 560 0,-1-1 32 0,0 1 16 0,-4 0 0 0,0-3 336 0,0 2 64 0,-1 0 16 0,1-1 0 16,1 0 176-16,2 2 32 0,-2-1 16 0,2 1 0 0,-1-1 64 0,2 2 16 0,0-1 0 0,-1 1 0 0,1 1 144 0,0 0 16 0,1 3 16 0,-1-4 0 15,1 4-608-15,1 0-128 0,-1 1-32 0,2-1 0 0,1-1-224 0,-1 1-32 0,1 1-16 0,1 0 0 16,-1 1-16-16,1 0 0 15,1 1 0-15,-1 1 0 0,-1-3-144 0,1 4-48 0,0-1 0 16,-1 2 0-16,1 1 48 0,1 2 0 16,0-3 0-16,0 4 0 0,0 1-48 0,2 0 0 15,1 0 0-15,0 1 0 0,1-1-64 0,1 2 0 16,-1-4-16-16,2 6 0 0,1-1 16 0,2 3 16 0,-1 0 0 0,0 1 0 0,-1-1 16 16,0-2 0-16,2 3 0 0,1 2 0 0,0-2-224 15,0 0 0-15,-1-1 128 0,0 1-128 0,0-4 192 16,-2 2-16-16,2-4 0 15,-3-1 0-15,1 2-16 0,-1-5 0 16,0 2 0-16,-1-1 0 0,1 0-160 16,-1-1 0-16,0-2 0 0,0 0 0 15,-1 1 128-15,-1 0-128 0,1-1 0 0,-2-1 128 0,1 2-128 16,-1-3 0-16,1 2 0 0,-1 0 128 0,-1 0 16 16,0-1 0-16,-1 1 0 0,2-1 0 0,-1 1 64 0,-1-4 16 15,1 1 0-15,-1 1 0 0,0-2-224 0,0 0 0 0,-2 1 0 0,2-1 0 16,-1-1 0-16,-1-1 0 0,0 0 0 0,-1-2 0 15,0 0 0-15,-1 0 0 0,1-1 0 0,0-2 0 0,-1 0 0 0,0 0 0 16,1 2 0-16,-1-2 0 0,0 0 0 0,-1-2 0 0,1 2 0 16,-1 0 0-16,0 0 256 0,0 0-32 0,0 0-16 0,0 0 0 15,0 0-80-15,0 0-128 16,0 0 176-16,0 0-176 0,-1-22 0 0,1 16 0 0,1 0 0 16,-1-2 0-16,2 0 0 0,-2 2 0 15,1-4 0-15,-1 2 0 0,1-3 0 0,0 1 0 0,1 0 0 0,-1 2 0 16,1-3 0-16,0 1 0 0,0 0 0 0,0-3 0 15,1 2 0-15,-1 0 0 0,2-1 0 0,0-1 0 16,1 4 0-16,-2-3 0 16,1 1-128-16,1 3 128 0,0-4 0 15,0 3 0-15,0-1 0 0,-1 1 0 0,1-1 0 16,-2 3 0-16,1-1 0 0,-3 2 0 0,2 4 0 0,-3-5-144 16,0 4 144-16,0 2 0 0,-1-1 0 0,-1 2 0 15,0 0 0-15,-1 2 0 0,2 0 0 16,-3 2 0-16,2 1 0 0,-2 0 0 15,1 1 0-15,-2 1 0 0,0 2 0 0,0-1 0 16,0 4 0-16,-1 2 0 0,-2 0 0 0,1 3 0 16,-2 3 0-16,0-3 0 0,0 7 0 0,-1-2 0 0,0 0 0 15,0 2 0-15,-1-2 0 0,0 2 128 16,1-1-128-16,-1 1 0 0,1-1 0 0,0 1 0 16,-1-2 0-16,-2 0 0 0,1 2 0 0,-2-2 128 0,-1 0-128 15,-1-1 0-15,2 2 0 0,0-5 0 0,-1 1 144 0,2-2 16 16,-1-1 0-16,2-1 0 0,2-4 80 0,0-4 16 15,2 2 0-15,1-5 0 0,2-1-256 0,1-1 0 0,2-1 0 0,1-4 0 16,1 2 0-16,0-4 0 0,1-1 0 0,1-4 0 0,2 0 0 0,0-3-160 16,2-5 32-16,1-1 0 0,2-2-192 0,2-7-16 15,3 2-16-15,1-2 0 16,2 2-80-16,0-2-16 0,2-1 0 0,0 2 0 16,0 3 144-16,0 2 32 15,-1 1 0-15,-1 3 0 0,-2 0 96 0,0 3 32 16,0 2 0-16,-3 0 0 0,1 2 144 0,-2 1 0 15,-1 3 0-15,-3 0 0 0,2 3 0 0,-4 0 0 0,-2 3 0 16,-1 1 0-16,-1 1 0 0,-2 3 0 0,-2 2 0 0,-1-1 0 16,0 2 128-16,-3 3 0 0,1 1 0 0,-2 2 0 0,-2 0 144 0,0 4 48 15,-3 0 0-15,2 4 0 0,0-4-64 0,-1 3 0 16,-1 2 0-16,0 0 0 0,2 1-32 0,-2-2-16 0,1 1 0 16,1 0 0-16,1-4-64 0,1-1-16 0,2-2 0 15,1-2 0-15,1-2-128 0,0-2 0 16,3-3 0-16,1-3 0 0,1-3 0 0,1-5 0 0,1-5-224 15,1-9 80-15,2-9-1376 0,7-18-272 0</inkml:trace>
  <inkml:trace contextRef="#ctx0" brushRef="#br0" timeOffset="188432.62">31248 14764 1839 0,'3'-5'160'0,"-1"2"-160"0,0-1 0 16,1 3 0-16,-2-3 1264 0,0 3 208 0,1 0 64 0,1-4 0 0,2 0-192 0,0-3-48 0,1 1 0 0,-1 1 0 0,-1-1 752 15,-2 3 128-15,-1 0 48 0,1 1 0 0,-2 2 256 0,-2 0 48 0,1 1 16 0,0 0 0 0,-2 0-1072 0,1 1-224 0,0 0-32 0,-1 2-16 0,3-3-816 0,0 0-144 16,0 0-48-16,0 0 0 0,-17 8-192 0,12-5 0 15,0 1 0-15,0-1 0 0,0 2 432 0,-1-2 32 16,0 3 16-16,-2-1 0 0,0 1 304 0,-1 0 64 16,-1 2 16-16,-1-2 0 0,0 0-224 0,-2 1-32 47,0 2-16-47,-2-1 0 0,1 1-272 0,-1-1-64 0,1 2-16 0,-2-3 0 15,1 4-112-15,0-1 0 0,-1 1-128 0,1 0 192 0,0-2-192 0,2 2 0 0,-1 2 0 0,0-2 0 0,1 2 0 16,-1 0 0-16,0 3 0 0,1-3 0 0,1 2 0 0,-2 3 128 15,2-1-128-15,-2 1 144 0,0 0 80 0,2 3 16 0,-2-1 0 16,0 2 0-16,0-1 32 0,0 0 16 0,2 2 0 16,1-4 0-16,1 2-96 0,0-4 0 0,0 1-16 15,3-2 0-15,-2-2-176 0,3 0 0 0,-2-2 0 0,2 2 0 16,0 0 128-16,1-5-128 0,0 5 192 0,2-3-64 16,0-2 192-16,1 2 48 0,-1 0 0 0,1 0 0 15,0 2-368-15,1 0 0 0,1 0 0 0,-1-1 0 16,1 3 0-16,0-3 0 0,0 1 0 0,0-1 128 15,0 0-128-15,-1 2 0 0,1-2 0 0,-3 2 0 16,2-1 0-16,0 0 0 0,0-1 0 0,-1 1 0 0,1 0 0 16,0-2 0-16,0-1 0 0,-1 0 0 0,2 1 0 15,0-1 128-15,0-1-128 0,0-1 0 16,0 1 272-16,0-2-16 0,2 2 0 16,-2 0 0-16,1-2-256 0,0 3 0 0,-1-2 0 15,1 0 0-15,-1-2 0 0,0 2 0 0,0-1 0 16,0 2 0-16,-1-4 0 0,1 1 0 0,0 0 0 0,-1-1 0 15,1 1 0-15,-1-1 0 0,1-1 0 0,-2 0 0 0,1-1 0 16,1-1 0-16,-1 0 0 0,0 1 0 0,-1-2 0 0,1 0 0 16,0 3 0-16,-2-4 0 0,2 0 0 0,0 0 0 15,-2 0 0-15,1-4 0 0,0 3 192 0,-1-3-64 16,2 2 0-16,-2-2-128 0,0-1 240 0,0 1-64 16,-1-1-16-16,0-1 0 0,0 0-160 0,0 1 192 15,0-4-192-15,-1 2 192 0,2-1-192 0,-2-1 128 16,1-1-128-16,-1 1 128 0,1-2-128 0,1 1 0 15,-2 0 0-15,1 1 0 0,-1-2 0 0,0 3 0 0,1-1 0 16,0 2 0-16,-1 0 0 0,0 1 0 0,0 1 0 16,0-1 0-16,0 1 0 0,1-1 0 0,-1 0 0 15,1 0 0-15,1 1 0 0,0-2 0 0,2 5 0 16,0-3 0-16,1 1 0 0,0 2 0 0,0 2 0 0,0 1 0 16,1 0 0-16,0 3 0 0,0-4 0 0,2 3 0 15,-2-1 0-15,0-1 0 0,2 2 0 0,-1-1 0 16,1 1 0-16,-1-1 0 0,1 2 0 0,0 1 0 15,1 0 0-15,0 1 0 0,0 3 0 0,-1-3 0 16,1 2 0-16,0 1 0 0,-1 0 0 0,0-1 0 16,2 4 0-16,-1-4 0 0,1 3 0 0,-1-1 0 15,1 0 0-15,2-1 0 0,-1-1 0 0,0 0-176 0,1 0 176 16,0-1 0-16,-1-1 0 0,0 0 0 16,-1-1 0-16,0 0 0 0,0 1 0 0,0 0 0 0,-2-1 0 15,1-1 0-15,-1 1 0 0,-1-1 0 0,1 1 0 0,-2 0 0 16,1-3 0-16,0 2 0 0,-1-4 0 0,0 1 0 15,1 0 0-15,0-2 0 0,0 1 0 16,1-1 0-16,-1-2 0 0,1 1 0 0,-1-2 256 0,2 2-32 16,-2-3 0-16,2-2 0 0,1 1-96 0,0 0-128 15,-1-4 176-15,2 2-176 0,0-1 128 16,0-2-128-16,0 0 0 16,0-2 0-16,1 0 144 0,0-2-144 15,-2-1 0-15,0-2 144 0,0 2-144 0,-1-2 0 16,-1-3 0-16,0 0 0 15,-1-3-480-15,1 1-32 0,-1-2 0 0,1 0 0 0,0 1-736 0,0-1-160 0,2 0-16 0,0 2-18944 16</inkml:trace>
  <inkml:trace contextRef="#ctx0" brushRef="#br0" timeOffset="190053.89">28472 15055 24879 0,'-2'0'2208'0,"2"0"-1760"0,0 0-448 0,2 0 0 0,-1-1 896 0,-1 1 112 0,2-2 16 0,1 1 0 0,-1 1 752 0,3-2 144 16,1-1 48-16,1 3 0 0,0 0-576 0,0 0-112 0,1 0-32 0,0 0 0 0,2 2-688 0,0-1-144 0,0 1-32 0,0 1 0 16,1 0-16-16,-1-1-16 0,1 1 0 0,0 1 0 15,0 1 16-15,2-1 0 0,-2 1 0 0,1 1 0 16,1-1-112-16,0 1 0 0,2-1-16 0,0 1 0 16,1-2-80-16,1 3-16 0,1-1 0 15,-2-1 0-15,0 2-144 0,0-1 0 0,1 0 0 0,1 1 0 0,-1 2 0 16,0 2 0-16,2-2 0 0,-2 2 0 0,2 1 0 0,-2-1 0 15,0 3 0-15,-1-2 0 0,-1 1 0 16,-1-1 0-16,-1 2 0 0,1-1 0 0,-3 2 0 16,0-1 0-16,-1 1 0 0,0 2 128 0,0-2 96 0,0 0 16 15,0 1 0-15,-1 1 0 0,1 0-240 16,-1-1 0-16,1-1 0 0,-1 0 0 0,-1 1 0 0,0-2 0 16,-1 1 0-16,-1-2 0 0,-1 2 0 0,0-4 0 15,-1 3 0-15,-2 1 0 0,2-3 0 0,-3 2 0 16,1 0 0-16,-1 0 0 0,0 1 0 0,-1 1 0 15,0-2 0-15,0 0 0 0,0 0 0 0,-1-2 0 16,1 2 0-16,0-5 0 0,0 2 0 0,1-1 0 0,-1-1 0 16,1 0 0-16,0 0 0 0,1-3 0 0,0 5 0 15,-1-5 0-15,1 2 0 0,-2 0 0 0,1-1 0 16,1 0 0-16,0-1 304 0,-2 0-48 16,0 1 0-16,0-3 0 0,1 3-256 0,0-2 0 0,0 1 0 0,-1-3 0 15,3 2 128-15,-2 0-128 0,0-2 0 16,0 1 0-16,2-2 0 0,-2-1 0 15,0 2 0-15,1-3 0 0,-1 2 304 0,0 1-48 0,-1-2-16 0,1 1 0 16,-1 1-240-16,0-3 0 0,0 2 0 0,0 1 0 0,0-2 0 16,0 2 0-16,0-1 0 0,-1-1 0 15,1 0 0-15,-1 1 0 0,1 0 0 0,0-2 0 16,0 0 224-16,0 0-48 0,0 0-16 16,0 0 0-16,0 0 96 0,0 0 32 0,0 0 0 0,-5-23 0 15,5 14-128-15,0 0-32 0,0-2 0 0,0-2 0 0,0-2-128 0,0 0 0 16,1-1 0-16,-1 1 0 0,3-1 0 15,-2-1 0-15,0 1 0 0,0 1 0 0,1 1 0 16,-1 2 0-16,1-3 0 0,1 3 0 0,1 0 0 0,-1 3 0 16,1 0 0-16,1 3 0 0,0-3 0 0,0 3 0 15,0 1 0-15,1-1 0 0,0 1 0 0,0 0 0 16,-1 1 0-16,1-1 0 0,1 0 0 0,-1 0 0 16,0 3 0-16,0-3 0 0,-1 0 0 0,0 0 0 15,0 1 0-15,-1 1 0 0,-1 0 0 0,0 1 0 16,-1 0 0-16,0-1 0 0,-2 1 0 15,0 2 0-15,-2-2 0 0,1 2 0 0,-1-1 0 0,-1 0 0 16,1-1 0-16,-2 0 0 0,1 1 0 0,1-1 0 0,0-1 0 16,-1 0 0-16,1-2 0 0,-1 1 0 15,3-2 128-15,-1 0-128 0,0 0 0 0,-1 0 0 0,1 0 0 16,1-1 0-16,-1 0 0 0,0 3 0 0,1-1 0 16,-2 0 0-16,1 4 0 0,0-4 0 0,1 4 0 0,-1 1 0 15,0-3 0-15,-1 2 0 0,0 1 0 16,-1 0 0-16,1 0 0 0,-1 1 0 0,0 2 0 0,0-3 0 15,1 2 0-15,-2 2 0 0,2 0 0 0,-2 1 0 16,1 0 0-16,0 3 0 0,0 0 0 0,1 2 0 16,0 1 0-16,1-1 0 0,0 3 0 0,1 1 0 15,0 1-240-15,-1 2 80 0,1-1 16 0,0 1 0 16,-1 2 144-16,1 0 0 0,-2 2 0 0,1 0 0 16,0-2 0-16,0 2 0 0,-1 2 0 0,0-1 0 15,-1-4 0-15,0 5 0 0,0-5 0 0,0 1 0 16,-1-1 0-16,0 0 0 0,0-1 0 0,1-3 0 0,0-2 0 15,-2 2 0-15,2-3 0 0,-1-4 0 0,0 3 0 0,2-4 0 16,-2-1 0-16,1-1 0 16,2 0 0-16,0-3 0 0,0 1 128 0,0-4-128 0,-1 1 256 15,2-1-32-15,0-3 0 0,0-1 0 0,0 0-64 16,0 6-16-16,0 0 0 0,-1-27 0 0,1 16-144 0,0-2 192 16,-2 2-192-16,-1-1 192 0,1 1-192 0,-2-3 0 15,-1 2 0-15,0 1 0 0,-1 2 0 0,-2-2 0 16,1 2 0-16,0 2 0 0,-1 1 0 0,1-3 0 15,-2 3 0-15,-1-2 0 0,2 3 0 0,-2 0 0 16,-1 0 0-16,1 1 0 0,0 0 0 16,-1 0 0-16,1 2 0 0,-1-3 0 0,-1 1 256 15,1-1-16-15,0 0-16 16,3 1 0-16,-1-1-96 0,1-1-128 0,2 0 176 0,0-3-176 0,2 2 0 0,-1-3 0 16,2 3 0-16,0-4 0 0,1 1 0 0,-1-1 0 15,1-1 0-15,1 1 0 16,-1-1-464-16,1 0-48 0,0-3-16 0,1 1 0 15,0-1-656-15,1 0-128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7:13:05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16639 10676 12895 0,'-2'0'1152'0,"-1"0"-928"0,3-2-224 0,0 2 0 0,0-2 864 0,0 1 128 0,0 1 32 16,0-3 0-16,-1 0-736 0,1-2-144 0,0-1-16 0,-1 1-128 0,1 1 0 0,-2 2 0 0,0-2-240 0,-2 2 80 0,-1 2 800 0,-1 0 144 0,0 0 48 0,-3 0 0 0,1 1 800 0,-2 0 160 0,-1 0 48 0,-1 2 0 0,1-2-240 15,0-1-32-15,0 1-16 0,0-1 0 0,0 0-32 0,0-1-16 0,-2 0 0 0,2-2 0 0,0 1-448 0,0 1-96 0,0-4 0 0,0 1-16 0,0 1-544 16,-2-1-96-16,1-3-32 0,-2 4 0 0,3 0-144 0,-3-2-128 16,0 1 144-16,-1 2-144 0,-1 0 0 0,0-1 128 15,0 2-128-15,-2-2 0 0,1 1 144 0,0-1-16 0,-1 2 0 0,1 0 0 16,-2 0 96-16,2 1 16 0,0 0 0 0,0-3 0 16,-2 2 32-16,0 0 16 0,2 1 0 0,-1-4 0 15,-2 3-16-15,-1-3 0 0,-3 2 0 0,1-3 0 16,-2 3 48-16,0-2 16 0,1 2 0 0,-2 2 0 0,-2-2-160 15,4 2-48-15,6 0 0 0,-1 0 0 0,-5 2-128 16,1-2 0-16,-2 3 0 0,1 0 0 0,1 2 0 16,-1-1 208-16,-2 2 0 0,0 2 0 15,2-2-64-15,-2 0-16 16,0 1 0-16,0 2 0 16,-1-3-128-16,-1 3 128 0,0 0-128 15,1 2 128-15,-2 0-128 0,2-2 0 0,0 0 144 0,1 1-144 0,2 1 128 16,2 1-128-16,1-3 128 0,0 1-128 0,3 2 192 0,0-3-16 0,2 4-16 0,0-2 0 0,0 0-160 0,0 1 0 15,0 0 0-15,1-3 0 0,1 3 0 0,1-4 0 16,-1 3 0-16,-1 3 0 0,-1 0 0 16,0 0 128-16,-1 1-128 0,0 1 0 15,1 0 0-15,-1 2 0 0,1-1 0 0,-1 2 0 0,0 0 0 0,-1 4 0 16,1-4 0-16,1 2 0 0,2 2 0 0,1-1 0 0,1 0 0 16,0-3 0-16,5 3 0 0,0-5 0 15,3 2 0-15,0-2 0 0,2 0 0 0,0 1 0 16,1 2 0-16,-1-3 0 0,0 1 0 15,0 0 0-15,0 3 0 0,-2-4 0 0,1 3 0 0,1 0 0 16,-1-2 0-16,1 1 0 0,-1 1 0 0,2-4 0 0,1 1 0 0,0-3 0 16,3 2 0-16,0-3 128 0,1 2 32 0,2-1 0 15,3 0-160-15,1-1 192 0,1 2-192 0,1-4 192 16,4 1-192-16,0 1 0 0,4 1 0 0,1 0 0 16,0 1 0-16,2 2 0 0,-1-2 0 15,0 2 128-15,0 2-128 0,1-2 0 16,-1-2 0-16,-1 0 128 15,0 1-128-15,0-1 0 0,2 2 0 0,1 2 0 0,1-2 0 16,-2 0 0-16,2 2 0 16,-2-2 0-16,3-1 0 0,-2 0 0 0,1-1 0 15,-1 0 0-15,3 1 144 0,1-2 48 0,-1 0 16 16,1-2 0-16,0 0-208 0,0-1 144 0,2 0-144 0,2 0 128 0,-1-2 0 16,1 0-128-16,1 2 192 0,-2-4-64 0,1 3-128 0,-1-3 0 15,0 3-160-15,0 0 160 0,-2-4 0 0,0 3 0 0,2 1 0 0,-1 0 0 16,-2-3 288-16,-1 3-48 0,2-2-16 0,-3-2 0 0,0 0-224 15,-1 0 0-15,-1-1 0 0,1-1 0 0,-3 1 192 0,2-5 32 16,-2-3 16-16,1 0 0 0,1-2 80 0,1 0 32 16,-1-1 0-16,4-6 0 0,-1 3-160 0,1-3-16 15,2 1-16-15,0 0 0 0,1-1-160 0,-2-1 0 16,2 1 0-16,-2-2 0 0,-3 1 0 0,-2 0 0 16,0 0 0-16,-3-2 0 15,0 1 0-15,-3 0 0 0,1-1 0 16,-2 1 0-16,-2-1 0 0,1-1 0 15,0-1 0-15,2-2 128 0,-1 1 128 0,1-4 32 0,1-2 0 0,2-3 0 0,1 0-288 0,2-1 0 16,-2 2 128-16,-1 0-128 0,-1 4 0 0,1 0 0 0,-4 0 0 0,-1 1 0 16,-1-2 0-16,-3 2 0 0,1 3 0 0,-3-2 0 15,-3 2 0-15,-1-1 0 0,0-1 0 16,-2 0 0-16,0-1 0 0,-2 2 0 0,0-4 0 16,-1 1 0-16,0 0 208 0,-2-2 48 0,0 1 0 15,-2-3 0-15,2 1 224 0,-3-1 48 0,0 1 16 16,1-3 0-16,-1 1-752 0,0 2-160 15,1-2-16-15,-1 1-16 0,-1 1 400 0,1 2 0 0,-1-1 0 0,0 3-128 16,0 3 128-16,-1 0 0 0,-1 0 0 0,-1 0 0 16,0 4 0-16,-2-2 0 0,-1 1-144 0,0 1 144 0,-4 2 0 15,0 1 0-15,0-1 0 0,-2-1 0 0,-2 0 0 16,1 1 0-16,-3 0 0 0,1-1 0 16,0 2-160-16,0 0 160 0,2-2 0 0,-2-1-144 0,0 2 144 15,-1 0 0-15,1-2 0 0,-1 1 0 0,2 2 0 0,-2 1 0 16,-2 2 0-16,1-2 0 15,0 2 0-15,1 2 0 16,1-1 0 0,-1 0-128-16,0 4 128 15,0-2 0-15,0 1 0 16,0 2 0-16,4 2 0 0,-5-4 0 0,-2 3 0 16,-2 1 0-16,0 0 0 0,-1 0 0 0,-2 0 0 15,0 0-128-15,-1 0 128 0,-1 1 0 16,-4 3 0-16,-3-3 0 0,0 4 0 0,-6-3 0 0,-1 2 0 0,-2 1 0 15,-2-1-224-15,4-1 32 0,4 2 16 0,5 0 0 0,4-2 32 16,5 0 0-16,4 2 0 0,0-2 0 0,-1 1 144 16,2 0 0-16,0 0 0 0,0 1 0 15,-2 0 0-15,1 0 0 0,-2 1 0 16,1-1 0-16,1 1 0 0,-1 1 0 0,1 1 0 0,-1-2 0 0,1 3 0 16,-1 0 0-16,0 2 0 0,0 0 0 0,-1 1 0 0,2-1 0 15,-2 3 0-15,2-2-128 0,0 2 128 0,0-3 0 16,1 0 0-16,-2 2 0 0,3 0-240 0,4 1 48 0,2-2 0 0,0-1 0 15,2 3 32-15,0 1 16 0,3-2 0 0,-1 3 0 16,0 2 144-16,1 3 0 0,-1-1 0 0,1 2 0 16,0 4 0-16,-1 0 0 0,0 1 0 0,0 1 0 0,0 1 0 15,-2 1 0-15,4-2 0 0,-1 0 0 0,0 0 0 16,1-2 0-16,2-2 0 0,0 0 0 16,1-1 0-1,1 2 0-15,3-4 0 16,1 1 0-16,-1 1 0 0,2-2 0 15,2-3 0-15,0 2 0 0,3 1 0 16,0-1 0-16,1 0 0 16,0-1 0-16,3-3 0 0,1 3 0 0,1-2 0 0,3-1-128 15,0 3 128-15,5-3 0 0,1 0 0 0,1 1-128 16,2-3 128-16,7 1 0 0,3 2 0 0,3 0 0 0,4 2 0 0,-1-1 0 16,2 2 0-16,-1-1 0 0,-2 1 0 0,-1-3 0 0,0 0 0 15,-1 1 0-15,0-4 0 0,1 6 0 0,5 0 0 0,0 0 0 0,0-2 0 0,0-2 0 0,-1 0 0 0,0-3 0 16,-4-2 0-16,1 0 0 0,4-4 0 0,2 2 0 0,0-3 0 15,1-4 128-15,0 1-128 0,0-3 0 16,-1-3 128-16,1-1-128 16,-2 0 160-16,-1-1-160 15,-2-1 128-15,-2 2-128 0,-1 2 0 16,-1-3 0-16,-1 2 0 0,-1 1 0 0,1-2 0 0,-3 2 0 0,-1-2 0 0,0 2 128 0,1-3-128 16,-2 0 0-16,0 1 0 0,-5 0 0 0,1-1 0 0,-2-1 0 15,-2 1 256-15,-1-3 16 0,0 0 0 0,0-2 0 0,-1 2-272 0,1-4 128 0,-1-1-128 0,1-2 0 0,0-1 224 16,0-1-64-16,-1-1-16 0,-2-3 0 0,1 1 48 0,-4-1 0 0,-1 0 0 0,-1-1 0 0,-2-3-192 0,-1 2 0 15,-3-5 0-15,1-1 0 0,-2-3 416 0,-1 1 96 0,0-2 32 0,-2-2 0 16,0 0-400-16,1-4-144 16,-2-6 0-16,-1 4 0 15,1 4 0-15,-2 2 0 0,0 0 0 16,-2-2 0-16,1 2 0 0,-1 2 0 0,-2 2 0 16,0-1 0-16,-1 2 0 0,-1 0 0 0,-3-1 0 0,1 2 0 0,-2-1 0 0,-2-5 0 0,-2 2 0 0,-1-4 0 0,0 5 0 15,-3 0 0-15,0 2 0 0,-1-3 0 0,-2 3 0 16,0-2 0-16,0 0 0 0,1 1 0 15,2 2 0-15,1 2 0 0,1 4 0 0,1 0 0 16,2 7-336-16,-1 1-64 0,-1-1-16 0,0 4 0 16,3 1 240-16,-2 1 176 0,-2 1-208 0,-2 2 80 15,-2-1-192-15,-2 3-48 0,-2 1 0 0,-3 2 0 16,-1 0 112-16,-3 2 32 0,-3 2 0 0,0 0 0 0,0 1-128 16,0 1-32-16,-1 1 0 0,0 0 0 15,2-1-432-15,-2-3-80 0,3-2-32 0,-5-6-21952 16</inkml:trace>
  <inkml:trace contextRef="#ctx0" brushRef="#br0" timeOffset="1832.5">12348 7875 13823 0,'-5'3'1216'0,"2"-2"-960"0,0 1-256 0,2-4 0 0,1 1 1152 0,0 1 176 15,-3 0 32-15,0 0 16 0,-2 0-656 0,1 0-128 0,0 0-16 0,2-3-16 0,-1 3-368 0,2 0-192 0,0 0 192 0,-2-2-192 0,2 4 0 0,0-2 0 0,-2 3 0 0,1 0 0 0,-2 0 192 0,1 2 16 0,-4 1 16 0,2 0 0 0,-1 0 592 0,-1 3 112 0,-1 0 32 0,0 2 0 16,-2 2 176-16,-1 0 32 0,1 0 16 0,-1 1 0 15,0 3-112-15,-1-4-32 16,3-1 0-16,-3 3 0 16,0 2-144-16,-2 2-16 0,1-1-16 0,-1 2 0 15,1 0-480-15,0 1-112 0,0 2-16 0,0 3 0 0,1-1-256 16,-2 0 0-16,1 0 0 0,-1-2 0 0,2-3 0 0,-2 0 0 16,1-1 0-16,-1 1 0 0,-1 0 0 0,-1 0 0 0,-2 2 0 15,-1 2 0-15,0-2 0 0,-3 1 0 0,-1 2 160 0,-3 1-160 0,1-1 0 16,0-4 0-16,4-3 0 0,3-2 0 0,2-2 0 15,3-4 0-15,3-3 0 0,4-3 0 0,2 0 0 16,3-4 0-16,4-3-176 16,0 1 176-16,4-2-2144 15,1 2-352-15</inkml:trace>
  <inkml:trace contextRef="#ctx0" brushRef="#br0" timeOffset="2431.25">13072 7927 25791 0,'1'-4'2304'0,"1"2"-1856"0,0 2-448 0,-1-2 0 0,0 2 144 0,0-2-144 0,2 1 128 16,0-3-128-16,1 2 0 0,0-2 0 0,-2 3 0 0,0 1 0 0,-4 2-144 0,-1 1 144 0,-1 3 0 0,-2-1 0 16,0 1 0-16,-3 5 0 0,-1 0 160 0,-2 1-32 0,-1 1 832 0,0 2 160 0,0-3 32 0,0 4 16 0,-3 2 48 0,-4 4 0 0,0 2 0 0,-5-1 0 15,-1 4-320-15,-3 4-64 0,-3 1-16 16,-3 2 0-16,-1 5-112 0,-1-3-32 0,-1 2 0 0,-1-3 0 0,-2-2-320 0,1 2-64 0,0-2-16 0,1-2 0 0,1 3-112 16,0-1-32-16,1 1 0 0,1-2 0 0,2 4-128 0,0-6 0 0,1 3 0 0,2-2 0 15,1 1 0-15,0-5 0 0,2-2 0 0,2-4 0 0,4-2 0 0,2-1 0 16,3-3 0-16,2-4 0 0,2 0 0 0,5-5 0 0,0 0 0 0,5-2 0 15,0-4-208-15,3-3-32 0,1 1 0 16,4-4 0-16,3-4-1520 16,3-2-304-16,4 0-64 0,3-4-13744 0</inkml:trace>
  <inkml:trace contextRef="#ctx0" brushRef="#br0" timeOffset="2782.36">13574 8085 9215 0,'1'0'400'0,"-2"0"96"0,1 0-496 16,-2 2 0-16,1-1 0 0,-1 0 0 0,-1 2 880 0,-2 3 80 0,-1 1 0 0,-5 3 16 0,-4 4 768 0,-3 3 160 15,-2 3 16-15,-4 2 16 0,0 0 880 0,-4-1 192 16,-1 4 16-16,-1-1 16 16,-1-1-272-16,1 1-48 0,4-3-16 0,0-2 0 0,-2 6-1568 0,0-1-320 15,-1-1-64-15,2 2-16 0,5-4-480 0,-1 1-80 16,0 2-32-16,-1 0 0 0,1 2-144 0,1 2 0 0,-1 1 0 16,2 0 0-16,2 2 0 0,0 0 0 15,3-2 128-15,0 1-128 16,1-4-416-16,1 1-160 0,2-2-48 0,2 0 0 15,0-1-656-15,2-1-128 0,0-5-16 0,2 1-15568 16</inkml:trace>
  <inkml:trace contextRef="#ctx0" brushRef="#br0" timeOffset="3204.12">13585 8518 15663 0,'-8'3'1392'0,"2"-1"-1120"0,2-1-272 0,2 1 0 0,1-1 832 0,-2 1 96 0,-2-2 32 0,-3 5 0 0,-3 2-960 0,-3-2-224 0,-1 1-32 0,1 0 0 0,1 0 256 0,-1 1-192 0,2 3 192 0,-3 0-192 0,-1 1 960 0,-1 2 208 0,-2 3 48 0,-1 2 0 15,-1 5 1552-15,0-1 320 0,0 0 64 0,0 2 16 16,3-1-928-16,0-1-192 0,5 1-48 0,0-6 0 16,4-1-1328-16,1-1-272 0,3-4-48 0,3-2-17536 15</inkml:trace>
  <inkml:trace contextRef="#ctx0" brushRef="#br0" timeOffset="4013.21">19052 7807 33167 0,'-5'-3'2944'0,"2"-1"-2352"0,2 1-464 0,1 2-128 0,1 1 224 0,-1-4 32 0,-1-1 0 0,-2-2 0 0,2-3 96 0,-1 3 32 0,0-3 0 0,0 5 0 0,1 0-384 0,-2 4 0 15,1 1 0-15,-3 1 128 0,1 4 384 0,-3 1 64 0,-1 4 32 0,-2 2 0 0,-2 4 32 0,-2 0 0 0,0 3 0 16,-2 2 0-16,-3 3-192 0,-2 3-48 0,-3 4 0 0,0 2 0 15,1-1-80-15,-2 5 0 16,-3 5-16-16,1 2 0 0,0-1-48 0,1-1 0 0,1 1 0 16,0-4 0-16,3-4-112 0,0-1-16 0,0-1-128 15,-1-4 192-15,2-1-192 0,2-2 0 0,0-1 0 16,1 1 0-16,-1 0 144 0,2-3-144 0,3-2 128 0,4-2-128 16,2-3 0-16,3-4 0 0,2-2 0 0,4-4 0 31,2-1-320-31,2-5-160 0,2-3-32 0,7-5-12272 0,6-3-2448 0</inkml:trace>
  <inkml:trace contextRef="#ctx0" brushRef="#br0" timeOffset="4370.42">19849 7870 33695 0,'-12'-2'736'0,"2"1"160"0,0-1 16 0,3 2 48 16,2 0-768-16,1 2-192 0,-1-1 0 0,-6 1 0 0,-5 0 784 0,-7 3 128 0,-1-1 32 0,-5 5 0 0,3 2-144 0,0 4-32 0,-1 1 0 15,0 3 0-15,-4 3-320 0,3 5-64 0,2-3 0 0,-4 4-16 16,-3 9 64-16,-3 5 16 0,1-1 0 0,2 1 0 15,1 0-64-15,1 0-16 0,2 1 0 16,1-5 0-16,4-5-208 0,0 2-32 0,-1 2-128 16,0-4 192-16,3-1-192 0,2-3 0 0,1-2 0 15,1-1 0-15,1 2 0 0,1-4 0 16,1-4 0-16,2-1 0 0,2-4-176 0,1-1-16 0,3-3-16 0,1-2 0 16,1-3-880-16,1-3-160 15,3 1-32-15,1-3-10896 0,1-2-2176 0</inkml:trace>
  <inkml:trace contextRef="#ctx0" brushRef="#br0" timeOffset="4817.92">20401 8031 35935 0,'-15'4'3200'0,"2"-3"-2560"0,5 1-512 0,2 1-128 0,2-1 720 16,-5 2 128-16,-8 6 32 0,-13 2 0 0,-8 11-512 0,-9 1-112 0,-1 6 0 0,-1 2-16 0,0 4 64 0,0 1 16 0,-1-2 0 15,2 3 0-15,-3 3-48 0,0 0 0 0,2 2 0 16,-2-1 0-16,1 1 112 0,1-1 0 0,2-1 16 0,4-4 0 0,5-2 64 0,3-4 16 0,7-3 0 0,2-2 0 0,2-1-288 0,4 1-48 0,2-6-16 0,1 1 0 16,1 0-128-16,1 0 0 0,0-1 0 0,1-2 0 0,4-2-592 0,0 0 0 0,3-3 0 0,2-2 0 0,1 0-304 0,3-4-48 0,1-2-16 0,3 0-17376 15</inkml:trace>
  <inkml:trace contextRef="#ctx0" brushRef="#br0" timeOffset="5326.46">20314 8455 35007 0,'-14'3'3120'0,"3"0"-2496"0,4 2-496 0,2-2-128 15,2 1 448-15,-4 0 80 0,-7 6 16 0,-7 6 0 0,-6 4 320 0,-4 5 64 0,0 5 16 0,2 1 0 0,2-2-496 0,2 1-112 0,4-2-16 0,1 0 0 0,4-1-128 0,2-2-48 0,2 0 0 0,3-5 0 0,3 0-272 0,4-5-64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7:13:43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17679 11221 22111 0,'-2'-1'1968'0,"-1"-1"-1584"0,2 2-384 0,1 0 0 0,0-2 832 0,-1 2 96 16,-2-2 16-16,1-2 0 0,-2 0-1952 0,1-1-384 0,-3-1-80 0,2 2 0 0,-1 0-608 0,-1 2-112 0,-1-1-32 0,-2 3 0 0,2 0 3056 0,-3 0 624 0,1 0 112 15,-1 0 32-15,3 0 576 0,-2 0 128 0,1 0 32 0,2 0 0 16,-2-2-528-16,1 2-96 0,2 0-32 0,-2 2 0 0,-1-2-736 15,0 0-160-15,0 0-16 0,-1 1-16 0,0-1-176 0,1 2-16 16,-1-2-16-16,-2 0 0 0,1 0-384 16,-1 2-160-16,-1-2 128 0,0 0-128 0,0-2 0 15,-2 2 0-15,0-2 0 0,-2 1 0 0,2 1 256 16,-2-5 80-16,1 4 16 0,0 0 0 16,-3-2 192-16,-2 2 32 15,1 0 16-15,-1-2 0 0,0 0-224 16,2 2-48-16,-3-4-16 0,2 0 0 0,-1 3-64 0,2-3-16 0,0-1 0 15,2 2 0-15,1 2 0 0,0-3 0 0,0 2 0 0,1 2 0 0,1 1-224 0,-2 0 0 16,2-2 0-16,-3 2-160 0,3 0 160 0,-2-3 0 16,2 3-144-16,1-1 144 0,1 1 0 0,-1 0 0 15,-2-3 0-15,0 1 0 0,0 1 0 16,0-4 240-16,-2 4-48 0,0-4 0 0,2 4 0 0,-3-5 0 16,2 5 0-16,-1-3 0 0,0 3-64 0,-2-4 0 0,1 4-128 15,-2 0 192-15,5-2-192 0,-2 2 0 0,-2 0 0 16,2-4 0-16,-1 4 0 0,1-1 0 15,-3 2 0-15,-3 0 0 16,1 0 0-16,-4 0 0 0,1 0 0 0,-1 2 0 0,-1-1 0 0,0 4 0 16,-3 0 0-16,2-2 0 0,1 2 0 0,-1 0 0 0,2 2 0 15,1-2 0-15,1 1 0 0,1 0 0 0,1 0 0 16,-3 0 0-16,4 2 0 0,-2-4 0 16,0 4 0-16,2-1 0 0,0 0 0 0,0 3 0 15,-1-2 0-15,2 1 0 0,-1 2 0 0,0 0 0 16,0 1 0-16,2-3 0 0,-1 3 176 0,0 1-16 0,0 0 0 15,-1 2 0 1,2 0-32-16,1 1-128 16,1-1 192-16,3 3-64 0,2-1 0 15,1 1 0-15,4-4 0 0,0 5 0 0,2-2 0 16,2 2-128-16,-2-2 192 0,3 0-64 0,1 2-128 16,0-1 0-16,-1 2 0 0,1-1 0 0,0 2 0 15,1-6 0-15,-1 2 0 0,0 0 0 0,0 3 128 0,1-6 0 16,3 4 0-16,-3-1 0 0,1 2 112 0,1-4 16 0,0 2 0 15,0 1 0-15,2 1-256 0,1-5 0 0,1 3 0 16,2-1 0-16,1 1 0 0,4-3 144 0,3 1-144 16,0-1 128-16,4 0 192 0,1-2 16 0,1-1 16 0,2 1 0 0,0 0-224 0,2 3-128 15,2-2 160-15,-3 4-160 0,2 0 0 0,0-2 0 0,0 1 0 16,1 4 0-16,-2-3 0 0,0-2 0 0,-2 2 0 0,-1-5 0 0,-1 4 0 0,1-3 128 0,2 2-128 16,-1 0 0-16,-1 1 384 0,2-1 48 0,0 3 0 15,2-1 0-15,-1 1-304 0,1-3-128 0,0 2 128 0,2-3-128 16,4 2 0-16,1 0 128 0,0-3-128 15,-2-2 0-15,1 0 256 0,-1-1-16 0,1-2-16 0,0-2 0 16,0 1 16-16,1-4 0 0,2 1 0 16,1-2 0-16,1 1-80 0,1-1-16 0,-2-1 0 0,1 3 0 15,3-4-16-15,-2 2-128 0,-3 2 192 0,-1-2-64 16,-4 2 80-16,0 3 16 0,-3-2 0 16,-1 2 0-16,-2-2-96 0,0 0-128 0,0-2 176 15,1 3-176-15,1-1 176 0,0-2-176 0,3 2 160 16,1-4-160-16,-1 2 256 0,2-3-32 0,0 0-16 15,-2-3 0-15,2 2-32 0,-2-5-16 16,-2 2 0-16,2-5 0 0,-3 1-160 16,1-3 0-16,-3-1 0 0,1-1 0 15,1-3 0-15,-2-2 0 16,2-1 0-16,-2-1 0 16,1-1 0-16,-1-2 0 0,1-2 0 15,-1-2 0-15,0-1 0 0,-2-1 0 0,-1 0 0 16,-3-1 0-16,2 3 0 0,-3-2 0 0,-3 5 0 0,-1 0 0 0,-2 2 0 0,-2 3 0 0,0-3 0 0,-2 1 0 0,-1 3 0 0,-3-3 0 0,0 2 0 15,-3-5 0-15,1 0 0 0,-3-1 0 0,0 1 0 0,-3-2 0 0,1 0 0 0,-4-2 0 16,2 0 0-16,-3 0 0 0,1-1 0 0,-4 0 0 16,-3-3 0-16,-4-6 0 0,-3 4 0 0,-3 4 0 0,-1 1 0 15,-3 0 0-15,0 3 0 0,-1 3 0 16,-4 4 0-16,0-2 0 0,0 3 0 0,-2 1 0 0,0-1 0 16,3 2 0-16,-2-2 0 0,2 2-144 0,-1-1 144 15,-1 2 0-15,3 0 0 0,-3 3 0 0,3 1 0 16,-3 3 0-16,0-3 0 0,-5 4-128 15,-3-4 128-15,-2 2 0 0,0 3 0 0,-1-4 0 0,-1 4 0 16,0 3 0-16,2-2 0 0,-1-1-128 0,1 2 128 16,-2 2 0-16,5-3 0 0,-5 2 0 0,-2 0 0 0,-1 2 0 15,3-2 0-15,-1 1-128 0,-2 4 128 16,0-2 0-16,1 3-256 0,1-3 16 0,-3 1 0 0,2 0 0 16,0 1 240-16,-2-2-176 0,1 0 176 0,1 0-160 15,3 2 160-15,3 0 0 0,-4 2 0 0,3-3 0 16,2 3 0-16,2-1 0 0,-1 2 0 0,-2-1 0 15,2 3 0-15,-1-1 0 0,-1 1 0 0,1 4 0 16,-1-1 0-16,0 3 0 0,1 2 0 16,2 4 0-16,1 0 0 0,3 1 0 15,4 3 0-15,2 2 0 0,4 3 0 16,2 1 0-16,4 0 0 0,2 3 0 0,4-5 0 0,2 3-128 0,5 1 128 0,-1 2 0 16,5 2 0-16,1-2 0 0,1 1 0 0,3 1-128 15,-2 2 128-15,-1 5 0 0,1-2-144 0,-1 2 144 16,-1 2 0-16,1-1 0 0,0 2 0 0,3-4 0 15,0-3 0-15,4-8 0 0,2-1 0 0,2-1 0 0,1-6 0 16,4 1 0-16,4 0 0 0,2-1 0 0,0-1 0 16,1-4 0-16,4-1 0 0,0 0 0 0,3-2 0 15,6-4 0-15,5 1 0 0,4 0 0 16,1-5 0-16,3 1 0 0,-2-1 144 0,0-2-144 16,-1 1 0-16,1-2 0 0,-1 3 0 0,3-1 128 0,5 0-128 15,-1-1 0-15,0 2 0 0,3-4 0 0,0 1 0 0,0-1 0 16,0-1 0-16,-5-1 0 0,0 4 0 0,-2-4 0 15,0 0 0-15,-3-4 128 0,2 3-128 0,0-1 0 0,1-3 0 16,-2-1 0-16,1 1 0 0,-3-1 0 0,0 1 0 16,-3 0 0-16,2 0 208 0,0-2-16 0,1 2-16 15,-4-2 0-15,2 1-32 0,0-5 0 16,-1 4 0-16,-2-5 0 0,-1 1-144 0,-2-2 0 0,-1 0 0 16,-3 0 0-16,-5-2 0 0,2 1 0 0,-2-2 0 0,-3-5 0 0,0 5 0 15,-1-6 0-15,2 0 0 0,-3 1 0 0,0-1 288 16,-1 3-32-16,-1-3 0 0,-1 1 0 0,-1-1 128 15,-1-1 32-15,-1-2 0 0,-1 1 0 0,0-5-304 0,-3 1-112 16,0-3 0-16,-5-1 0 0,1 3 0 0,-6-2 0 16,-1-1 0-16,-3 1 0 15,-3 0 0-15,-2 0 0 0,-5 1 0 0,-2 1 0 16,-4-3 0-16,-5 3 0 0,-2-1 0 0,-3-2 0 0,-4 2 0 0,-4-1 0 16,-4 1 0-16,-1-1 0 0,-4 4 0 15,-1-2 0-15,-1 3 0 0,4 4 0 0,-1 2 0 0,-1 5 0 16,0-2 0-16,0 3 0 0,1 4 0 15,-4-1 0-15,-5 1 0 16,0 4 0-16,2 1 0 0,3 4 0 0,0 1 0 16,-3 1 0-16,-2 0-496 0,-1 4-80 0,-4-1-32 0,-2-1 0 0,2 2 352 15,0 0 64-15,-3-1 0 16,-1-1 16-16,3 2 176 0,4-1 0 0,1-1 0 16,3 2 0-16,1 3 0 0,-1-1 0 15,0 4 0-15,-1-3 0 0,3 3 0 16,1 4 0-16,2 0 0 0,5 1 0 15,4 2-320-15,4 5-48 0,2-1 0 0,3 2 0 0,3 5-320 16,0-1-64-16,1 2-16 0,1 1 0 0,0-1-720 16,4 3-160-16</inkml:trace>
  <inkml:trace contextRef="#ctx0" brushRef="#br0" timeOffset="8454.29">20598 5955 10127 0,'-9'-5'896'0,"1"2"-704"0,1 1-192 0,2 1 0 15,2 1 976-15,1 0 176 0,-1-3 16 0,-3 2 16 0,-1 0-1040 0,-3-3-144 0,-1 2-144 0,0-1 144 0,2 1-128 16,2 2 128-16,0 0 0 0,2 0 0 0,2 0-144 0,0 0 144 0,2 0-192 0,0 0 192 0,1 1 0 0,1 0 0 0,1-1 0 0,2 3 0 0,2-3 704 0,1 1 256 0,0 1 64 0,3 1 0 0,1-2-240 0,3 0-32 0,0 2-16 0,3-2 0 16,1 0-336-16,3 0-64 0,1-1-16 0,4 3 0 0,2-3-128 15,0 0-48-15,3-3 0 0,1 2 0 16,3 0-144-16,-1 0 0 0,3-3 0 16,-1 3 0-16,1-3 0 0,3 2 0 0,4 2 0 0,5-3 0 15,0 2 0-15,4 0 0 0,2-4-192 0,0 1 192 0,-4-2 0 0,1 1 0 16,1 1 0-16,3 0 0 0,-2 3 0 0,6 1 240 15,3 0-16-15,2-4 0 0,-3 0-224 0,1 0 0 16,1-1 0-16,3 0 0 0,4 4 0 0,3-2 0 16,4 1 0-16,0-2 0 0,-1 2 0 0,1-3 0 15,0 3 0-15,1 0 0 16,3 1-368-16,0-3-112 0,-2 0-32 0,-1-1 0 16,2 0 0-16,0 2-16 0,3 0 0 15,2-2 0-15,-2 0 128 0,-3-1 16 0,0 1 16 0,0 0 0 16,5 1 368-16,-2 1 0 0,0-1-144 0,-1 2 144 0,-2 0 576 0,2-1 192 15,2 1 16-15,2 0 16 0,-4-1-544 0,0 2-96 16,-1 1-32-16,4 0 0 0,3 0-128 0,-1 0 0 16,-4-3 0-16,-1 1-176 15,-1 2-320-15,5 0-64 0,3 0-16 0,3-1 0 16,0 1-256-16,-4 0-48 0,0 0-16 0,1 1 0 16,3 1 560-16,-4-1 96 0,-3 1 32 0,0 1 0 0,-1 0 16 0,4 2 0 15,4-2 0-15,-2 1 0 0,-2 0-128 0,0-2-32 0,0 0 0 16,-2 1 0-16,1-2 352 0,1-1 0 0,-3 1 0 0,1-2 0 15,-2 2 352-15,-1-1 192 0,-2-1 32 0,0 0 16 16,0 1 384-16,1-3 80 0,1 3 16 16,2-1 0-16,-2 0-512 15,1-3-112-15,3 2 0 0,-3-1-16 0,2 1 208 16,-1 0 64-16,1-1 0 0,-3 1 0 16,-1 0-48-16,-2 2 0 0,0 0 0 0,-1-1 0 0,-4-1-112 0,0 1-32 0,2 1 0 0,-1 0 0 0,-2 0-304 0,1-2-64 15,4 1-16-15,-1-1 0 0,2 2 48 16,-1-1 0-16,0 2 0 0,3-1 0 15,0 0-176-15,-1 0 0 0,-3 2 0 16,-1-1 0-16,0 1 0 0,1 1 0 16,0 0 0-16,-3-1 0 0,-5-1 0 0,-1 1 0 0,1 2 0 15,-1-1 0-15,0 1 0 0,-1-2 0 0,3-1 0 0,-7 0 0 0,-3 2 0 0,1-3 0 16,1 0 0-16,1 1 0 0,0 1 0 0,1 1 0 16,-1-3 0-16,-7 0 0 0,-2 0 0 0,0 0 0 15,1 1 0-15,-2 0 0 0,0 2 0 16,-2-2 0-16,0 2 0 0,-4-1 0 0,-5-2 0 0,-3 0 0 15,-1 0 0-15,-3 0 0 0,-1 0 0 0,-4 0 0 16,-1 0-144-16,-2 0 144 0,-4 1-160 0,-1 0 32 0,0 2 0 16,-1-2 0-1,1 0-240-15,-3-1-32 0,1 2-16 0,-2-2 0 16,0 0 0-16,-4 0 0 0,0 2 0 16,-3-2 0-16,0 0-64 0,-3 0-16 0,-2 0 0 15,0 0 0-15,-2 3-240 0,-1-2-48 0,-3 1-16 16,2 1-8096-16</inkml:trace>
  <inkml:trace contextRef="#ctx0" brushRef="#br0" timeOffset="10690.76">13577 8194 26719 0,'-4'2'2368'0,"2"-2"-1888"0,0 2-480 0,1 0 0 0,0 1 512 0,-4 2 0 0,0 3 0 0,-4 0 0 16,-4 9-176-16,-3 4-16 0,-1 3-16 0,-4 1 0 0,0 4-304 0,-3 2 128 0,-1 0-128 0,-3 6 0 0,-3 1 640 0,-2 2 32 0,-3 3 0 0,0-1 0 0,2-6 416 0,0 2 96 0,3 2 16 0,-3-2 0 0,1-2-496 0,4-3-112 15,5-3-16-15,-3 0 0 0,-1 1-448 0,-1 0-128 16,2-1 0-16,2-4 0 0,4-6-176 0,2-4-48 0,5-3-16 16,4-3 0-1,4-2-1744-15,6-6-368 0</inkml:trace>
  <inkml:trace contextRef="#ctx0" brushRef="#br0" timeOffset="11036.12">14009 8280 35935 0,'-24'12'1600'0,"3"-1"320"0,2 2-1536 0,3-2-384 0,5 2 0 0,3-6 0 16,-2 5-304-16,-12 10-128 0,-12 11-16 0,-13 15-16 15,-6 11-48-15,1-2-16 0,0 0 0 16,4-4 0-16,5-4 528 0,0-3-128 0,5-4 128 16,0 2 0-16,-1-6 0 0,3 2 0 78,1 3 0-78,1-1 0 0,2 2 0 0,3-4 0 15,5 2 0-15,2-4 0 0,5-3 0 0,4-7-256 0,3-4 16 0,3-5-13968 0</inkml:trace>
  <inkml:trace contextRef="#ctx0" brushRef="#br0" timeOffset="11251.2">14508 8395 38703 0,'-19'17'1712'0,"3"-2"352"0,3 0-1648 0,2-3-416 0,2 0 0 16,2-1 0-16,-4 1 0 0,-7 13 128 0,-12 12-128 0,-13 12 0 15,-3 4 128-15,-2 6-128 0,-1-1 128 0,0-3-128 16,4-2 0-16,4 1 0 0,-3-5 0 0,3 2 0 15,2-1 0-15,2-2 0 0,3 1 0 16,3-8 192-16,4-1 64 0,2-4 0 0,5-2 16 16,5-5 0-16,4-1-416 0,6-7-96 0</inkml:trace>
  <inkml:trace contextRef="#ctx0" brushRef="#br0" timeOffset="11939.12">19715 8173 39615 0,'-6'4'3520'0,"0"-3"-2816"0,4 3-560 0,2-2-144 0,0-2 0 15,-2 5 192-15,-1 0-192 0,-3 4 192 0,-3 5-192 0,-2 3 0 0,0 4 0 0,-1 2 0 0,-2 2 0 0,-3 5 0 0,-3 2 0 0,-1 2 0 0,-6 6 0 0,-3 3 0 0,-3 3 0 16,-1 2 0-16,-1 2 0 0,1-5 0 0,3-1 0 0,3-5 0 0,2-2 0 0,6-3 0 0,1-2 0 0,4-5 0 16,1-2 0-16,6-2 0 0,1-8 0 15,3 1 0 1,3-3-640-16,1 0-192 0,5-6-64 16,2-1-16000-16</inkml:trace>
  <inkml:trace contextRef="#ctx0" brushRef="#br0" timeOffset="12189.33">20603 8205 41471 0,'-12'1'1840'0,"0"1"368"0,-2 6-1760 0,3-3-448 0,4 2 0 0,1-1 0 0,-1 4 128 0,-9 5-128 16,-7 12 0-16,-7 8 128 0,-5 5-128 0,-4 7 0 15,3-1 0-15,-1 2 0 0,2-1 0 0,-1 0 0 16,2 3 0-16,2-3 0 0,1-1 0 0,1-1 0 16,2 0 0-16,2-4 0 15,6-2 0-15,-2-2 0 0,3 4 0 0,-1-3 0 0,4-3 0 16,3-3 0-16,3-6 0 0,3-5 0 16,2-2-512-16,3-6-16 0,3-3-16 0,0-3-17376 15</inkml:trace>
  <inkml:trace contextRef="#ctx0" brushRef="#br0" timeOffset="12478.95">21148 8489 41471 0,'-44'25'1840'0,"10"-6"368"0,2-1-1760 0,8-2-448 0,10-5 0 0,3 0 0 0,-5 2 144 15,-14 14-144-15,-15 16 160 0,-10 12-160 16,-2 1 0-16,7-4 0 0,8-3 0 0,5-5 0 0,6-3 0 16,2-1 0-16,5-2 0 0,3-3 0 0,4-1 176 15,4 0-176-15,2-3 192 0,2-4-192 0,4 2 0 0,1-6 0 16,4 0 0-16,2 0-12496 15,4-3-2416-15</inkml:trace>
  <inkml:trace contextRef="#ctx0" brushRef="#br0" timeOffset="14104.47">14091 15819 41471 0,'-15'9'3680'0,"0"1"-2944"0,7-2-592 15,3-4-144-15,2 2-208 0,-4 0-80 0,-7 9-16 0,-11 8 0 0,-6 5-1808 0,-3 3-384 0,1 3-64 0,-1-2 0 0,0 4 1680 0,-1-3 352 0,0 4 64 0,0 0 16 16,-3 0 1920-16,1 0 400 0,2 1 80 0,0-4 16 0,2 1-672 0,2-1-128 16,1 0-16-16,3-6-16 0,1 1-752 15,2-3-128-15,5-3-48 0,2-4 0 16,0 0-208-16,5-4-256 0,1-3 48 16,4-2 16-16,3-4-1472 15,4-4-272 1,1-2-64-16,5-2-14080 0</inkml:trace>
  <inkml:trace contextRef="#ctx0" brushRef="#br0" timeOffset="14366.59">14524 15912 38703 0,'-11'9'3440'0,"1"-2"-2752"0,0 1-560 0,2-3-128 0,2-1 944 0,4-1 144 0,-2 2 48 0,-5 5 0 16,-1 2-1344-16,-5 6-272 0,-2 2-48 0,3 4-16 16,-2 0-656-1,-2 4-128-15,-2 5-16 0,-1 0-16 0,-5 5 1360 0,-3 6 192 0,-1-1 64 0,-2 2 32 16,-1 4 736-16,4-5 160 0,0 1 32 0,4-1 0 16,3-2-736-16,2-2-144 0,1 4-16 0,2-1-16 15,3 0-304-15,-1-4 0 0,3-1 0 0,4-1 0 16,0-8-240-16,2-6-144 15,3-5-48-15,2-9 0 0,-1 0-1824 0,2-5-368 0</inkml:trace>
  <inkml:trace contextRef="#ctx0" brushRef="#br0" timeOffset="14643.56">14957 16086 41471 0,'-18'11'1840'0,"5"-2"368"0,1 3-1760 0,3-6-448 0,4 1 0 16,2-2 0 0,0 2-256-16,-4 7-128 0,-4 10-16 0,-3 6-16 15,0 4-704-15,-1 2-144 0,-5 7-16 0,0-3-16 0,-5 6 1424 0,-1 5 304 0,-3-4 48 0,-3 6 16 16,1-2 496-16,-1 4 96 0,1-2 32 0,-1-5 0 15,6 0-768-15,0-13-160 16,8-1-16-16,2-10-16 16,7-2-416-16,3-3-64 0</inkml:trace>
  <inkml:trace contextRef="#ctx0" brushRef="#br0" timeOffset="15221.44">19576 15613 23039 0,'0'4'2048'0,"-1"-2"-1648"0,-1-1-400 0,1 1 0 0,0 2 4048 0,0-4 736 0,-2 0 144 0,2 1 16 0,-1 3-3776 0,-2 1-752 0,-2 2-160 0,1 2-16 0,-2 3-240 0,-2 6 0 0,-3 1 0 0,-1 5 0 0,-3 2 176 0,-3 7 144 0,-4 4 16 0,-3 7 16 0,-4 3 96 0,-3 0 0 16,5 2 16-16,-8 4 0 0,0 4-256 0,-2 2-48 15,2-3-16-15,2-6 0 0,1-5-144 16,4-7 0-16,5-5 0 0,1-3 0 0,1-4 0 16,3-4 0-16,3-1 0 0,3-9 0 15,4-4-608 1,2-3-96-16,5-5-32 0,0 0-18496 15</inkml:trace>
  <inkml:trace contextRef="#ctx0" brushRef="#br0" timeOffset="15509.8">19930 15822 42383 0,'-3'-1'1872'0,"-1"-1"400"0,2-2-1824 0,0 1-448 16,0 0 0-16,2 3 0 0,0-1-1040 0,-1 0-304 0,-1 1-64 0,-2 1-16 15,-4 5-1520-15,-6 6-320 16,-3 6-48-16,-6 9-16 0,-5 8 4752 0,-4 3 944 0,-5 5 192 0,-3 3 48 16,-2 3-480-16,0 1-80 0,-1-1-32 0,2-3 0 15,3 0-1024-15,3-7-208 0,3-2-32 0,3 0-16 16,2-5-560-16,3 1-176 0,2 2 0 0,3-3 0 31,3-6-384-31,4 3-192 0,1-4-48 0,2 0 0 0,3-3-592 16,4 0-128-16,1-3-32 0,1-2-16112 0</inkml:trace>
  <inkml:trace contextRef="#ctx0" brushRef="#br0" timeOffset="15837.18">20424 15946 28559 0,'-9'10'2544'0,"2"-2"-2032"0,-2 1-512 16,2-2 0-16,2 0 1264 0,-4 5 144 15,-9 10 48-15,-10 13 0 0,-14 14-672 0,-4 9-128 16,-3 4-16-16,-1-1-16 0,4-1 784 0,0-3 176 0,1 1 16 16,3 0 16-16,-2-2-672 0,7-5-144 47,5-2-32-47,3-5 0 0,6-3-768 15,4-1-256-15,5-3 0 0,6 1-19328 0</inkml:trace>
  <inkml:trace contextRef="#ctx0" brushRef="#br0" timeOffset="17807.72">22399 12180 7359 0,'1'-8'656'0,"2"0"-528"0,-1 4-128 16,2-1 0-16,-3 1-176 0,1-3-64 0,6-4-16 0,-1-8 0 0,5-4 1280 0,3-5 240 0,-1 0 48 0,-2 5 16 0,0 5 1232 0,-1 0 256 15,1 4 64-15,-3 2 0 0,0 4 112 0,-2-2 16 0,0 5 16 0,-2 3 0 0,-1 2-992 0,-1 0-208 0,-1 1-32 0,0 4-16 0,-4 6-864 0,-1 2-160 0,-4 6-48 0,-3 3 0 0,-2 1-464 0,-5 7-112 0,-6 7 0 16,-5 0-128-16,0 4 192 0,-3 2-192 0,-2-2 192 0,-5 3-192 15,-2 2 256-15,0 1-48 0,-2-2-16 0,-2 2 0 16,0-2-64-16,-2 4 0 0,2-3-128 0,0 2 192 0,6-1-192 16,-2-1 0-16,3 1 0 0,3-6 0 15,6-4-160-15,1-6-80 16,4-2-16-16,1-5 0 0,4-1-336 16,-2-5-80-16,1-9-16 0,3-2-17440 0</inkml:trace>
  <inkml:trace contextRef="#ctx0" brushRef="#br0" timeOffset="18171.3">22067 12007 23039 0,'-6'-3'2048'0,"0"3"-1648"0,5 0-400 0,0 0 0 0,-1 2 1552 16,0 0 240-16,-4 1 32 0,-4 4 16 0,-3 5-1024 0,-5 3-208 0,-4 8-32 0,-1 4-16 15,-5 7 160-15,0 1 48 0,-3 5 0 0,-3 4 0 16,-1 6 576-16,-2-3 128 0,-3 3 32 0,-1-2 0 15,3 2-768-15,0-3-160 0,-2-2-16 0,5-2-16 16,2-4-288-16,1 4-48 0,-2 0-16 16,1-3 0-16,1 3-192 0,0-2 0 15,-1-6 0-15,1-1 0 16,2-8 0-16,4-3-256 0,-2-1 48 16,1-6 16-16,3-10-736 0,1 1-144 0</inkml:trace>
  <inkml:trace contextRef="#ctx0" brushRef="#br0" timeOffset="18511.62">21527 11828 27647 0,'-11'-9'1216'0,"1"4"256"0,2-1-1168 0,4 4-304 0,2 1 0 0,0 1 0 15,0 0 1216-15,-3 0 192 0,-3 1 48 16,-3 1 0-16,-2 4-192 0,-2 4-48 0,0 6 0 0,-3 6 0 16,0 2-672-16,-3 0-144 0,-1 8-16 15,-2-1-16-15,-3 3 256 0,-3 2 48 0,-1 4 16 0,0 0 0 16,-3 1-352-16,0-1-64 0,0 3-16 0,0 2 0 15,1-2-112-15,1 2-16 0,0 1-128 0,4 0 192 16,1-2-192-16,4-7 0 0,2-3-144 0,5 0-18640 16</inkml:trace>
  <inkml:trace contextRef="#ctx0" brushRef="#br0" timeOffset="19541.62">13391 12114 23039 0,'-5'4'2048'0,"-1"1"-1648"0,3-2-400 0,0 0 0 0,1-3 1056 0,-2 1 128 0,-1 4 32 16,-6 3 0-16,-4 3 224 0,-2-1 48 0,-2 3 16 0,1-3 0 0,2 1 0 0,0-5 0 0,1 5 0 0,3-3 0 0,0-1-608 0,2-2-128 0,3 2-32 0,-1-2 0 0,0 2-352 0,1-1-80 0,-1 1-16 0,-2 4 0 0,-1 4-160 0,-1 2-128 0,0 2 192 0,-3 7-192 0,-3-1 0 15,-4 8 0-15,-1 4 0 0,-3 4 0 0,-3 4 0 0,-2-2 0 16,-3 4 0-16,-1-6 0 16,4 0 0-16,-7-1 0 0,1 3 0 0,-1-1 0 0,3-7 0 15,2-3 0-15,5-8 0 0,4-5 0 0,7-8 0 0,3-7 0 0,5-4 0 16,3-9-18784-16</inkml:trace>
  <inkml:trace contextRef="#ctx0" brushRef="#br0" timeOffset="19951.18">13201 11844 7359 0,'-6'6'656'0,"-1"-4"-528"0,1 0-128 0,-1-2 0 0,3 0 7568 0,0 0 1488 16,2 3 288-16,-4-3 64 0,-3 0-7248 15,-2 0-1456-15,0 0-304 0,1 0-48 0,1 1-352 0,-1 3 0 16,3-2 0-16,-4 5 0 0,-2 4 0 0,-3 5-160 16,0 1 160-16,-4 5-160 0,-3 2 160 0,-5 4 0 15,-2 6 0-15,-4 1-128 0,2-1 128 0,-3 3 0 16,-5 6 0-16,-5 0 0 0,-1 6 0 15,2-3 0-15,-2-4 0 0,0 1 0 16,-1-1 192-16,5-4-16 0,5-3-16 16,3-3 0-16,2-3-160 0,5-3 0 15,3-2 0-15,1-5 0 0,3-3 0 16,2 0 0-16,3-9 0 0,2-1 0 16,3-1-512-16,3-5-144 0,2 0-32 15,1-4-11536-15,2 2-2320 0</inkml:trace>
  <inkml:trace contextRef="#ctx0" brushRef="#br0" timeOffset="20398.97">12827 11651 28559 0,'-16'11'2544'0,"3"-5"-2032"0,-2 2-512 15,4-3 0-15,5 1 1312 0,3-3 160 0,-3 0 48 0,-6 4 0 0,-7 6-912 0,-5 4-176 0,-3 0-48 0,-2-2 0 0,4 3-208 0,-2-2-48 0,0 1-128 0,-3 1 192 0,-1 2-192 0,-3 3 0 0,-1-1 0 0,-4 2 0 0,3 0 640 0,-2 0 144 0,-2 2 32 0,1-3 0 0,3 2-128 16,-3-1-32-16,2 2 0 0,-3 4 0 0,1 2-368 0,-1-1-80 15,3 1-16-15,1 0 0 0,4 1-192 0,2-3 0 0,2-2 0 16,3-1 0 0,4-3-448-16,1-4-64 0,7-2-32 0,2-9-11488 0,5 0-2288 0</inkml:trace>
  <inkml:trace contextRef="#ctx0" brushRef="#br0" timeOffset="39252.25">17483 11128 16575 0,'-1'1'1472'0,"-1"-2"-1168"0,1 1-304 0,0-2 0 0,1 1 5488 16,0 1 1040-16,0-5 192 0,0 2 64 0,1-6-5280 0,0 2-1056 0,1-5-192 0,-2-4-64 0,0 2-528 0,-2 0-112 0,0 3-32 0,-4 0 0 0,-1 3-368 0,-4 0-80 0,-3 3-16 0,0 1 0 0,-5 0 1136 0,-2 4 208 0,0 0 48 0,-3 0 16 0,0 0 368 0,0-2 64 16,-1 2 0-16,1-2 16 15,-1 0-368-15,-1 0-80 0,2-2-16 0,1 4 0 16,3-3-128-16,-5 0-48 0,-4 0 0 0,-4 0 0 15,2-3 0-15,-2 0 0 16,3 0 0-16,1-1 0 0,1 1-48 16,3 0-16-16,2-2 0 0,-2 5 0 0,4 1-208 0,-1 0 0 0,0 4 128 15,-1 1-128-15,0 7 0 0,-1-1 0 0,-1 6 0 16,-2 1 0-16,-2 7 0 0,-4 3 0 0,0 2 0 0,-1 1 0 0,2 0 0 16,-2 2 0-16,0 0 0 0,0-2 0 0,0-1 0 0,0 1 0 0,0-1 0 0,1 0 0 15,2-2 0-15,2-4 0 0,-1 1 0 16,2 0 0-16,0-7 0 0,1 3 192 15,-2 3 0-15,4-5 0 0,-1 2 96 16,2 1 16-16,1-2 0 0,2 1 0 16,5 2-304-16,1-1 0 0,4 0 0 15,1 3 0-15,3 5 0 0,0-1 0 0,3 3 0 16,-1 1 0-16,2 6 0 0,0 0 0 0,2 4 0 0,-1 3 0 16,0 2 0-16,-1-3 0 0,0 4 0 0,-1-6 0 0,1-1 0 0,1-4 0 0,0-1 0 15,1-3 0-15,2-6 0 0,2 2 0 0,1 0 0 0,2-1 0 16,2 1 320-16,4-3-64 0,4 0 0 0,3-4 0 15,3 1-96-15,2-2-32 0,4 3 0 16,2-1 0-16,4 1 64 0,2 2 0 16,1-5 0-16,2 3 0 0,2-1-192 0,0-3 0 0,2 1-160 0,-5-5 160 15,2-2 0-15,4-1 0 0,6 0 0 0,4-4 0 0,2 3 192 16,1-6 96-16,3 0 16 0,2-3 0 0,-5-1-80 0,-1 1-16 16,-4-4 0-16,0 1 0 0,0-4-16 0,0 3 0 15,2-3 0-15,1-5 0 0,1 3-192 0,-4-1 0 16,-3-2 0-16,-3 0 0 0,0-1 0 0,-1-1 0 15,0 1 0-15,-2-2 0 0,0 0 0 0,0-2 0 16,-1 3 0-16,-3 0 0 0,-3-3 0 16,-2 2 128-16,2-3-128 15,-5-1 0-15,-1-2 0 0,-1-2 0 16,-1-2 0-16,-1-1 0 0,-1 0 0 16,-2-4 0-16,-1-1 0 0,-1-1 0 0,0 2 336 0,-3-5-16 0,1-2-16 15,-1-4 0-15,0 1-112 0,-3-4-32 0,0 2 0 0,-2-1 0 0,-1-1-160 0,-4 3 160 0,-1-2-160 0,-4 2 160 16,-2 4-16-16,-4 1 0 0,-2-1 0 0,-3 2 0 15,-1 2-144-15,-4-2 0 0,-5-1 0 16,-1 0 0-16,-3 3 0 0,-3-1 128 16,-3 2-128-16,1 1 0 0,3 7 0 15,-4-2 128-15,-3 1-128 0,-2 0 0 0,3 0 0 0,-1-1 0 16,2-5 0-16,-1 4 0 0,3 4 0 0,0 2 0 0,2 0 0 16,-2 2 0-16,1 4 0 0,-4-1 0 0,2 0 0 15,-3 4 0-15,-2-1 0 0,1 3 0 0,-5 3 0 0,0 0 0 16,1 3-512-1,0 2-48-15,1 0 0 0,0 0 0 0,3 1-240 16,-1 0-48-16,2 3-16 0,1-2 0 0,1-1-480 16,4 2-80-16,1-3-32 0,3 0-19152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7:15:24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 16545 42383 0,'-34'-25'3776'0,"8"10"-3024"0,2-1-608 0,4 7-144 0,9 4-2464 0,1 2-528 0,-6-1-96 0,-13-3-32 0,-16-5 2592 0,-14-4 528 0,1 1 0 0,8 6 192 0,9-2-192 0,9 1-176 0,7 3 48 0,6-3 0 0,6 2-128 0,2 0 0 15,3 1-16-15,2 2 16 0,0 3 928 0,2-2 176 0,2 2 48 0,0 2 16 16,4-3 688-16,0 3 128 0,3 0 16 0,0 0 48 0,3 0-992 0,1 0-192 16,3 0-32-16,1-2 0 0,3-1 1056 0,3 1 208 15,2 1 32-15,4-3 48 16,3 3-384-16,5-5-80 0,6 1-16 15,5-4 32-15,4-2-944 0,7-4-176 0,5 0-32 16,7-2 16-16,4-2-640 0,2 0-128 0,3 0-16 16,-3 2 0-16,-2 4-192 0,-1 1-64 0,1 2 0 0,-2 0 32 15,-1 4-480-15,0 1-80 0,0 4-32 16,-1 1 32-16,0 3-2752 0,-2-3-560 0</inkml:trace>
  <inkml:trace contextRef="#ctx0" brushRef="#br0" timeOffset="879.78">13806 16535 40543 0,'11'-9'3600'0,"-2"1"-2880"0,1-2-576 0,3 3-144 0,0 0 976 0,5 1 176 0,12 1 16 0,23-6 16 0,37-9-1184 0,40-1-352 0,31 0-16 0,12 4 0 16,4 2-336-16,-3 6-80 0,-1 6-16 0,-2-2 0 16,-5 0-1264-16,-5 4-256 0,-4 4-48 15,-9-1-16-15,-3 1-320 16,-7 0-64-16,1 3-16 16,-5 3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07:18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3807 11957 39615 0,'-8'-7'3520'0,"-1"-2"-2816"0,-1 2-560 16,4 1-144-16,3 2 400 0,1 1 48 0,-2-3 16 0,-3-2 0 0,-5-6-2080 0,-8-6-432 0,-3-1-64 0,-4-1-32 0,-1 0-352 0,-1 4-80 0,1 2-16 0,0 5 0 16,0 4 384-16,0 3 80 0,-3 4 16 0,-1 4 0 0,-2-1 4352 0,-3 5 896 15,0-1 160-15,-2 3 32 0,-2 3-1728 0,-2-2-368 0,-2 0-64 0,-2 1-16 16,0-1-768-16,0-1-176 0,0-2-16 0,-1-2-16 15,0 0 704-15,-6 0 144 0,-2 3 16 16,-4-3 16-16,-2 5-224 0,1-3-64 16,2-2 0-16,4-1 0 0,2-2-560 0,4 4-208 0,6-5 144 15,2 3-144-15,5 1 256 0,1 0-16 0,-4 3-16 0,1-3 0 16,2 2-96-16,0 0-128 0,2-2 176 0,-1-1-176 0,3 2 0 16,2-2 0-16,2 1 0 0,-3 0 0 0,-1 1 0 15,-2 3 0-15,2-1 0 0,1-1 0 16,4 0 336-16,0 1-32 15,2-3-16-15,2 1 0 16,0 2 32-16,4-3 16 0,0-2 0 16,0 3 0-16,5-1 32 0,-1-1 0 15,1 1 0-15,1 1 0 0,0-1-144 0,1 0-32 16,1 1 0-16,-2 2 0 0,2 0-192 16,0 1 0-16,0 1 0 0,0 0 0 0,0 4 0 0,0-2 0 15,-1 3 0-15,1 2 0 0,1 0 0 0,-1 2 144 0,3 0-144 16,-1 0 128-16,0-1-128 0,-2 7 0 0,0 9 0 0,-3 6 0 15,1 5 0-15,-1 1 0 0,1 2 0 0,-1 2-176 16,2 2 176-16,-2 0 0 0,3 0 0 0,-1 0 0 0,0 3 0 0,0-2 0 16,0-2 128-16,-2 7-128 0,-1 1 0 0,-1 3 0 0,0-3 0 0,1-6 0 0,-1-3 0 15,3-6 0-15,-1-7 0 0,0 1 0 0,1 1 192 0,-1 2 80 16,2-3 16-16,-2 1 0 0,2-4-144 0,1-2-16 16,1 0-128-16,0-6 192 0,3-3-192 0,-2-4 128 15,3 0-128-15,-2-3 0 0,1 1 0 0,1-2 0 0,-1-2 0 16,0 1 0-16,0 2 192 0,-2-6-48 15,3 0-16-15,1-1 0 0,0 1 16 0,0-3 0 16,4-2 0-16,-1-1 0 0,4-1 80 0,0 0 16 0,3 1 0 0,3-4 0 16,1 3 0-16,5-1 0 0,3-3 0 15,6 0 0-15,3-2-16 0,3 0 0 16,5-4 0-16,4-1 0 0,3 0-64 16,2-2-16-16,4 1 0 0,0-1 0 15,0 3 0-15,5 2 0 0,6 2 0 0,1 1 0 16,3 3-144-16,0 3 0 0,-3 2 0 0,0 2 0 0,0 1 0 0,-1 0 192 0,-2 1-32 0,3 0 0 15,3-1 0-15,-2 0 0 0,-1 1 0 16,-5-1 0-16,-6 0-160 0,2 1 0 0,-1-5 0 0,-2 2 0 16,-5-2 0-16,-6-2 0 0,-4 0 0 15,-8-3-23536-15</inkml:trace>
  <inkml:trace contextRef="#ctx0" brushRef="#br0" timeOffset="17940.8">26802 6519 15663 0,'-11'-6'1392'0,"5"1"-1120"0,2 3-272 16,2-1 0-16,2 3 4992 0,0 1 928 0,0-1 192 0,-1 2 32 0,-1-2-4672 0,0 2-960 0,-2 0-176 0,-2 2-32 0,-4 2 32 0,-2 0 16 0,-7 3 0 0,-3 2 0 0,-5-2-352 0,-4 3 0 0,-4 2 0 0,-2-1 0 15,-4 3 0-15,-1 2 192 0,-4 0-64 0,2 2 0 16,1 0 464-16,3 1 112 0,3 0 0 15,2 0 16-15,3-1-224 0,4-2-48 16,3-2-16-16,3-3 0 0,2-1-304 0,5-3-128 0,3-3 0 16,4-1 128-16,5 0 64 0,4-4 16 0,5 0 0 15,6 0 0-15,8 2-208 0,5-3 128 0,6 0-128 0,5-4 0 16,5 3 0-16,3 0 0 0,1-3 0 0,3 0 0 16,0 0 128-16,0 0-128 0,-1 0 176 15,-2 1-176-15,-2 3 256 0,-2 0-64 0,-3 2-16 16,-3 3 0-16,-6-1-176 0,-4 3 0 15,-5 0 0-15,-4 0 0 0,-4 1 0 0,-4-1 0 16,-2 1 0-16,-4 0 0 0,-2 0 0 0,-3 2 0 16,-3 1 0-16,-4-2 0 0,-3 4 320 0,-2-2 48 15,-2 0 0-15,-3 2 0 0,-2-1 16 0,0 0 16 16,-4 3 0-16,0-2 0 0,-1 0-272 0,-5 3-128 16,-4 4 128-16,-1-1-128 15,1 2 0-15,2-3 0 0,5 1 128 0,3-2-128 0,3 3 0 0,6-6 0 16,5 0 0-16,1 1 0 0,4 1 0 0,3-1 0 0,2 0 0 0,2 0 0 0,3-3 0 0,2 1 0 15,3-4 0-15,4 1 0 0,2-2 0 0,5-2 0 16,2-1 0-16,2-1 0 0,3 1 0 0,3-3 0 16,2 2 0-16,1-2 0 0,1 2 0 0,2 1 0 15,0 2 0-15,-2 1 0 16,-2 0-128-16,-5 3 128 0,-4-3 0 16,-3 2 0-16,-3 1 0 0,-4 1 0 0,-2 1 0 15,-5 1 0-15,-4-1 0 0,-2 3 0 0,-5 1 0 16,-4 3 0-16,-5 0 0 0,-4 2 240 0,-5 3-64 15,-5 2-16-15,-2-4 288 0,-5 5 64 0,-2 0 16 16,-1-3 0-16,-1 1-528 0,2-1 0 0,1-1 0 0,1 1 0 0,5-1 192 16,1-2-64-16,5 1 0 0,4 0-128 0,4-5 0 0,5 3 0 15,3-1-160-15,4 0 160 0,3-2 0 0,3 1 0 16,4 1 0-16,1-6 0 0,3 2-128 0,2-1 128 0,5 1 0 0,1-3 0 16,2-1 0-16,0-1 0 0,5-1 0 0,-2-1 0 15,-1-1 0-15,0-1 0 0,0 0 0 0,-1-1 0 16,-1 0 0-16,-2-1 0 0,-1 4 0 0,-2-3 0 15,-2 2 0-15,-1 0 0 0,-2-2 0 0,-2 6 0 16,-1-4 0-16,-2 2 0 0,-1 1 0 0,-3 3 0 0,0-1 0 16,-3 2 0-16,-1 5 0 0,-1-3 0 0,-1 6 0 15,-2-1 0-15,-4 3 0 0,-1 2 0 16,-3 1 0-16,-3 3 0 0,-2 0 0 16,-2 0 0-16,-2-3 0 0,-1-2 0 15,-1-1 0-15,0-1 0 0,1-1 0 0,-2 2 0 16,4-2 0-16,0-3 0 0,2 0 0 15,3-4 0-15,5-4 0 0,1 1 0 0,5-1 0 16,0-2 0-16,4 0 0 16,4-1 0-16,2-1 0 0,3 0 0 0,3 2 0 0,3 1 0 0,4-3 0 15,1 3 0-15,3-1 0 0,2 0 0 16,4 3 0-16,2-2 0 0,2 0 0 0,2 0 0 0,2 1 0 16,-1 1 0-16,0-1 128 0,-2 2-128 0,-3-1 272 0,-3 2-16 0,-1-1-16 15,-5 1 0-15,-2 2-64 0,-3 0-16 0,-3 1 0 0,-3 4 0 16,-1-2 48-16,-3 2 16 0,-1 0 0 15,-3 3 0-15,-2 0-96 0,0-2-128 0,-3 2 176 0,-1-2-176 0,1 2 336 16,-1-1-32-16,-1 0-16 0,0 2 0 0,-1-1-288 0,-1 3 0 0,-1 2 0 0,-1 1 0 16,-1 2 0-16,0-2 0 0,2 1 0 0,-2-3 0 15,0 2 0-15,0-3 0 0,2-1 0 16,-1 1 0-16,-1 0 0 0,2 1 0 0,1-1 0 0,3 0 0 16,2-3-384-1,4 1-64-15,3-1-32 0,7-3-15776 0,4 0-3136 0</inkml:trace>
  <inkml:trace contextRef="#ctx0" brushRef="#br0" timeOffset="19225.28">23535 8021 23039 0,'0'-8'2048'0,"2"1"-1648"0,0 4-400 0,0 1 0 0,1 2 944 0,-1-1 96 0,3-4 32 0,3-6 0 0,2 0 336 0,1 0 64 0,1 0 0 0,-2 3 16 0,-1 1 32 0,-3 3 0 0,-1 0 0 0,-4 3 0 0,-2 2-416 0,-4 3-80 0,-4 2 0 0,-6 5-16 0,-6 7-400 0,-6 2-80 15,-7 7-16-15,-8 5 0 0,-8 3-336 0,-6 4-176 0,-7 3 160 0,-1-1-160 16,0 1 192-16,3-6-64 16,5-4-128-16,1-1 192 0,0 1 320 0,5-3 64 15,4-1 16-15,6-3 0 0,8-2-288 0,9-3-64 0,5-6-16 16,6-2 0-16,6-2-224 0,7 0 0 0,5-4 128 0,7-1-128 16,6-4 0-16,7-1 0 0,9-1 0 0,8-8 0 15,8 1 0-15,7-4 0 0,9 3 0 0,6-1 0 16,1 1 0-16,0 3 0 0,-1 1 0 15,-2-1-160-15,-1 3 160 0,-4 6 0 0,-4-1 128 16,-9 3-128-16,-7 5 0 16,-9-3 0-16,-10 3 0 15,-7 3-192-15,-6 2 192 0,-9-2 0 16,-2 4 0-16,-7 2 0 0,-3 1 0 0,-7 2 0 0,-3 2 0 0,-7 3 0 0,-4-1 176 0,-2 0 16 0,2-2 0 0,-8 2 0 16,-5 4 288-16,-6 3 64 0,0 1 16 0,1 0 0 15,4 2-176-15,6-2-48 0,7-2 0 0,5-6 0 16,8 0-336-16,5-8 0 0,7 1 0 0,4-4-192 0,7 1 192 0,4-9 0 15,5 3 0-15,5-4 0 0,2 4 0 16,8-4 0-16,8-4 0 16,4-2 128-16,5 1-128 0,3-2-128 0,3-1 128 0,-1-1-192 15,-2 1 192-15,-6 4 0 0,-6 1 0 0,-6 0 0 0,-5 3 0 16,-6 0 0-16,-5 3 0 0,-6 0 0 0,-4 2 0 0,-5 2 0 16,-3 0 0-16,-4 3 0 0,-1-1 0 15,-5 4 128-15,-3-1-128 0,0 1 176 0,-1 1-176 0,1-1 0 16,0 2 0-16,2-3 128 0,3 1-128 0,3-3 0 0,3-1 0 15,5-3-176-15,1 1 176 0,4-2 0 0,1-1 0 0,6-3 0 16,4 2 0-16,5-2 128 0,4 0-128 0,-1 0 0 16,-2 0 0-16,5-1 0 15,3 0 0-15,1 3 0 0,-2 0 0 16,-2 2 0-16,-3 0 0 16,-5 1-128-16,-5 2 128 15,-3 1 0-15,-1 2 0 0,-5 0 0 0,-2 4 0 0,-3-2 176 0,0 2-176 0,-4-1 192 0,1 1 544 16,-3 0 112-16,2-3 32 0,-2 2 0 0,2-1-512 0,-1-1-112 0,2 0 0 0,0 0-16 15,1-1-240-15,0 1 0 16,1 2 0-16,2-4 0 0,-1 1 0 0,3 0 0 16,1 5 0-16,3 4 0 0,-2 2 0 0,2 0 0 0,-3 1 0 0,-1-1 0 15,-1 4 0-15,-3-2 0 0,-2 0 0 0,-4-2 0 16,-1-1 0-16,-2-2 0 16,-2 1 0-16,-2-4 0 0,0 0 0 0,0-2 0 15,1 0 0-15,1-6 0 0,3-2 496 0,0-1 0 0,2-1 0 0,1 0 0 16,3-6-288-16,2-1-48 0,4 2-16 0,6-5 0 15,6 0-1296-15,13-1-256 0</inkml:trace>
  <inkml:trace contextRef="#ctx0" brushRef="#br0" timeOffset="23657.78">21256 12065 30399 0,'2'-3'2704'0,"0"-2"-2160"16,0 3-544-16,0 1 0 0,0-1 0 0,1 1 0 0,0-1 0 0,2-1 0 0,2-2 0 0,-3 4-176 0,-1 2 176 0,-4 6-208 0,-3 2 208 0,-5 9-176 0,-1 2 176 0,-6 6-160 0,-1 7 896 0,-5 4 176 0,-3 5 48 0,-5 1 0 0,4-1 1088 0,-3 4 208 0,-2 2 48 16,0 3 16-16,2 0-1296 0,1 3-256 0,0 3-48 0,-2 2-16 15,1-3-496-15,1 0-208 0,-3-3 176 0,-1 1-176 0,0-2 0 0,1-4 0 0,0-2 0 0,-4 7 0 0,-4 7 0 0,-2 0 0 0,1 0 0 0,2-3 0 0,5-4 192 0,1-1-48 16,1-2-16-16,3-4 0 0,5-5 256 0,4-3 64 15,3-3 0-15,3-7 0 0,3-4-64 0,0-4-16 16,3-2 0-16,0-1 0 0,1-4-368 16,1-2 144-16,0-4-144 0,2-2 0 0,0-1 0 0,2-3 0 15,1-1 0-15,0-1 0 0,0-4 176 0,2-1-176 16,2-4 160-16,1-2-160 0,0-1 384 0,4-8-32 0,2-1 0 0,1-3 0 16,4-6-128-16,3-5-32 0,4-4 0 0,4-9 0 15,4-1-192-15,3-3 0 16,0 2 128-16,5-1-128 0,3 0 0 15,0-4 0-15,2-1 0 16,-2-1 0-16,0 1 0 0,-2-2 0 16,-1 5 0-16,1 1 0 0,0 4 0 15,-2-1 0-15,-1 5 0 0,-1 1 0 0,-1 2 0 0,-5 2 0 0,1 2 0 16,0 2 0-16,0-1 0 0,-2 1 0 0,-2 2 0 0,-2 5 0 16,-2-1 0-16,-2 3 0 0,-2 3 0 0,-2 3 0 15,0 3 0-15,-2 0 0 0,-3 7 0 0,-3 0 0 0,-1 5 0 0,-5 6 0 16,0 1 0-16,-3 7 0 0,-3 3 0 0,-2 9 0 15,-2 3 0-15,-4 10 0 0,-4 8 0 16,-2 4-160-16,-3 7 32 0,-2 6 0 0,-4 9 128 0,-3 2-128 0,-3 9 128 0,-4-4-128 16,-1-2 128-16,0-2 0 0,-3-1 0 0,-3 2-128 0,-1-1 128 0,-3-2 0 15,0 0 0-15,-4 2 0 0,-2 8 0 16,0-4 0-16,4-5 0 0,2-5 0 0,3-2 0 16,3-7 0-16,3-7 0 0,3-5 128 0,7-3-128 15,4-8 0-15,6-2 128 0,4-11-128 0,4 2 0 16,4-10 0-16,2 1 0 0,3-9 0 0,1 1 0 0,2-4 0 15,2-1 0-15,1-3 0 0,1-2 0 0,3-2 0 16,1-3 0-16,2-5 0 0,3 0 0 0,1-2 0 16,1-5 0-16,3 0 0 0,1-3 176 0,3 0-48 15,2-5 0-15,1 0 0 0,4-6 16 0,2-3 0 0,3-3 0 16,1-5 0-16,1 0 16 0,3-7 0 16,5-2 0-16,3-2 0 0,6-3-160 0,-2 2 160 15,-3 6-160-15,3-5 160 0,2-4-160 0,-1 4 0 16,-5-1 0-16,-5 6 0 0,1 4 0 0,-4 6 0 15,-3 4 0-15,-3 6 0 0,-3 4 0 0,-4 3 0 0,0 3 0 16,-4 1 0-16,0 2 0 16,-2 1 0-16,-2 4 0 0,-4-1 0 15,0 4 0-15,-2 0 0 0,-2 4 0 0,-2 3 0 0,-2 2 0 16,0 4 0-16,-2 5 0 0,-1 1 0 16,-1 4-128-16,-1 4 128 0,0 3 0 15,-3 5 0-15,0 3 0 0,-3 6 0 16,0 4-144-16,-5 3 144 0,0 3 0 0,-5 3 0 0,-2 6 0 0,-1-2 0 15,-2 3 0-15,-4 3-128 0,-4 5 128 0,-5 1 0 0,-4 0 0 0,-2-2 0 0,-1 3 0 16,-1-5 0-16,2-3 0 0,0-2 176 0,3-1-48 0,4-8-128 0,3-3 0 0,4-6 0 16,6-6 0-16,2-7 0 0,4-4 160 15,2-5 128-15,3-1 32 0,3-9 0 0,0 1-176 16,4-5-16-16,2-4-128 16,2-4 192-16,2-4-192 15,3-7 0-15,4-2 0 0,3-7 0 16,1 0 0-16,4-7 0 15,3-4 0-15,4-3 0 0,3-3 0 16,1 1 0-16,3-2 0 0,-4 0 0 0,1 4 0 16,-5 0 0-16,2 1 0 0,-6-2 0 0,1 1 0 0,-4 3 0 15,-1 3 0-15,0-1 0 0,0 2 0 0,-2 4 0 16,1 3 0-16,-3 6 0 0,0 1 0 0,-3 4 0 16,1-1 0-16,-3 6 0 0,-1 5 0 15,-3 3 0-15,1 5 0 0,-3 3 0 0,-1 4 0 16,-2 5 0-16,-2 5 0 0,-1 4 0 0,-4 1 0 0,-3 7 0 0,-3 8 0 0,-4 3 0 15,-4 4 0-15,-6 7 0 0,-4-2 0 0,-3 4 0 0,-2 4 0 0,-8-3 0 16,-4 1 0-16,-2 0 0 0,-3-3 0 16,-1-2 0-16,3-1 176 0,2-1-176 0,6-3 544 0,7-4 0 0,6-5 0 0,8-6 0 15,5-4-144-15,7-7-16 0,5-6-16 0,7-6 0 16,3-7-368-16,8-7 0 0,9-7 0 0,12-13-25024 0</inkml:trace>
  <inkml:trace contextRef="#ctx0" brushRef="#br0" timeOffset="41449.14">16508 7941 5519 0,'4'-5'496'0,"-1"1"-496"0,0 0 0 0,-2 3 0 0,0 1 752 0,2-4 48 0,2 2 16 0,2-7 0 0,3 1-144 0,-1-2-32 0,-1 4 0 0,-1-1 0 0,-4 4-304 0,0 2-64 0,-2 2-16 0,-2 0 0 0,-2 3-256 0,0 1 0 0,-2 3 0 0,-4 1 0 0,-1 3 368 0,-1 3 160 16,-1 4 48-16,-1-2 0 0,1 4 128 0,-1 0 48 0,-1 6 0 0,-2 5 0 0,-2 2-176 0,2-2-48 31,1 1 0-31,0-1 0 0,2 2 240 0,-2-1 32 0,1-3 16 0,1-2 0 16,0 1 160-16,0-2 48 15,-1 1 0-15,-2 1 0 0,1-1-160 0,-1 1-32 0,1-1 0 16,-1 1 0-16,2-1-208 0,-1 3-48 0,-1 1-16 0,0 2 0 16,-2 0-160-16,1 3-16 0,-2 3-16 0,1-2 0 0,2 1-192 15,0-6-48-15,0-2 0 0,-2 1 0 0,2 1-128 0,-2 2 0 0,-1 2 0 16,1 3 0-16,-2-1 0 0,-1 2 0 0,0 1 0 0,-2-2 0 16,4-1 0-16,-1-4 0 0,1-1 0 15,0 1 0-15,-2 3 0 16,1-2 0-16,2-1 0 0,0 2 0 15,-1 0 0-15,1 3 0 0,-1 1 128 0,2-2-128 16,0 1 240-16,1-2 16 0,-1-2 0 0,3-3 0 16,-1-1 288-16,1-2 64 0,1 0 16 15,-1-2 0-15,0 3-496 0,1-5-128 0,-1 1 0 0,1-1 0 0,1-2 0 16,0-2 0-16,1-3 0 0,0-2 128 0,1 0-128 16,1-2 0-16,1-4 0 0,0 2 0 0,3-6 0 0,2-1 128 15,1-2-128-15,2-2 0 0,3 1 0 0,-1-3 0 0,2-4 0 16,1-2 128-16,2-2-128 0,1-3 0 0,2 0 0 15,0-1 0-15,1-4 0 0,2-2 0 16,1-4 0-16,3 1 0 0,-1-1 0 0,3-2 0 16,-1 1 0-16,1-1 128 0,2-3-128 0,-1 2 128 0,1-2-128 0,0 0 128 15,1 0-128-15,0-3 128 0,2-1-128 0,-1-6 128 0,3-1 416 16,0-3 96-16,3 1 0 0,-1-2 16 0,2 3-416 0,4-11-96 16,5-2-16-16,2-1 0 0,2-2-128 15,-1 5 0-15,-1 4 0 0,-2 1 0 0,1-2 0 0,-6 2 0 16,0 4 0-16,-2-1 0 0,3 0 0 0,0-1 160 15,3 1-160-15,-1 2 160 0,-2 1-160 0,3-1 0 16,1 2 0-16,1-4-176 0,-2 1 176 0,0-2 0 16,-1 2 0-16,1 0 0 0,-1-5 0 0,0 2 0 0,1-2 0 0,-1 0 0 15,-1 3 0-15,0 1 0 16,-3 2 0-16,-2 1 0 0,-1 2 0 0,-4 6 0 16,-1 2 0-16,1-1 0 0,1 0 0 15,-2 5 0-15,-2 2 0 0,-3 3 0 16,-2 4 0-16,0 3 0 0,-2 5 0 0,-1-2 0 15,-3 4 0-15,0 1 0 0,-1 0 0 0,-2 2-128 16,0-2 128-16,-2 3 0 0,-1-1 0 0,-1 2 0 0,-1 1 0 0,0-2 0 16,-3 2 0-16,0 0 0 0,0 2 0 0,-1-2 0 0,-1 1 0 0,0 2 0 15,0 1 0-15,-2 1 0 0,3-5 0 0,0 0 0 16,-15 27 0-16,8-14 0 0,-3 3 0 0,0 4 0 16,-2 5 0-16,-4 3-128 0,-4 8 128 0,-4 9 0 15,1 2 0-15,-3 3-128 0,-1 2 128 0,-2 0 0 16,2-1 0-16,-3 0 0 0,1 4 0 0,-3 7 0 15,-2 2 0-15,0 2 0 0,-1 2 0 0,0-4 0 0,1 3 0 16,-2-1 0-16,3 2 0 0,-2 3 0 16,3 6 0-16,-3 1 0 0,2 1 0 15,1-5 0-15,6-13 0 0,-2 1 0 16,2-3 0-16,3-5-128 0,1-5 128 16,2-6 0-16,4-7 0 0,1-4 0 0,3-4 0 0,1-4 0 15,2-2 0-15,1-2 128 0,1 0-128 0,2-3 0 16,0-1 0-16,0-2 0 0,3 2 0 0,-1-5 0 0,2 0 0 0,1-5 0 15,2-1 0-15,1-4 0 0,-1-1 0 0,3-1 0 16,3-4 0-16,3-5 128 0,0-3-128 16,3-3 0-16,0-3 496 0,3-6 16 0,2-3 16 0,2-3 0 0,4-6-320 15,2 0-64-15,2-8-16 0,2-2 0 0,1-3-128 16,0-1 0-16,1 0 0 0,3-3 128 0,3-3-128 0,1 0 192 16,2 0-192-1,2-1 192-15,0 0-192 0,1-1 0 16,-3 4-192-16,6-2 192 0,4-6 0 15,2 3 0-15,-2 2 0 0,-2 1 0 0,-1 0 0 0,-3 2 0 16,-2 7 0-16,3-5 0 0,3 1 0 0,-2 4 0 0,0 2 0 0,1 3 0 0,-2 2 0 0,-3 0 0 16,-2 2 0-16,-2-1 0 0,-3 5 0 0,2-3 0 0,1-2 0 0,-2 2-176 15,-1 2 176-15,0 2 0 0,-1-1 0 16,-1 3 0-16,-4 5 0 16,-3 2 0-16,-4 3 0 0,-3 4 0 15,-5 6 0-15,-4 1 128 16,-2 2-128-16,-2 4 176 0,-4 3-176 15,1 1 0-15,-2 2 0 0,-1 1 0 0,0 2 0 0,-2 2-144 16,-2 3 144-16,0-1-208 0,-1 5 208 0,0 0 0 16,-2 5 0-16,-3 2 0 0,1 1 0 0,-3 2 0 0,-2 4 0 15,-2 0 0-15,0-3 0 0,-3 6 0 0,-4 8 0 0,-5 7 0 16,0 3 0-16,-3 4 0 0,-1 3 0 0,0 1-144 16,3-4 144-16,-5 10 0 0,-3 8 0 0,-1 12 0 15,-2 6 0-15,-3 7 0 0,-1 1 0 16,1 1 0-16,2-1 0 0,-1 1 0 15,-1-3 0-15,2-13 0 0,5-13 0 16,1-7 0-16,1-2 0 0,1-1 0 0,4-1 0 16,1-1 0-16,1-4 0 0,3-3 0 0,1 0 0 0,1-6 0 0,1-1 0 15,3-4 0-15,3 0 0 0,2-7 0 0,2-1 0 0,3-4 0 0,3-4 0 0,2-4 0 0,1-7 0 0,0 0 0 0,4-5 0 0,-2-3 0 16,3-1 0-16,0-2 0 0,1-2 0 0,2-1 0 0,2-3 0 0,0-3 0 16,2 1 0-16,2-7 0 15,3-3 0-15,-1 0 0 0,1 1 0 0,4-11 128 0,6-6-128 16,4-6 0-16,2-4 0 0,1-2 144 15,3-1-144-15,3-3 0 0,2-2 336 16,0 1-32-16,-1 0-16 0,0 0 0 16,-4 2-288-16,7-2 0 0,4-2 0 0,3 1 0 15,0 2 0-15,1 0 0 0,3-3 0 0,1 1 0 16,-2 1 0-16,-2 1 0 0,-1 3 0 0,2-3 0 0,2-2 0 16,0 1 0-16,0 0 0 0,-1-1 0 0,2 2 0 15,-3-3 0-15,-2 3 0 0,-3-1 0 0,0 1 0 16,-1-2 0-16,-1 4 0 0,-3-1 0 15,2 4 0-15,-5-2 0 0,0 0 0 0,-3 2 0 0,-5 8 0 16,-2 2 0-16,-3 3 0 0,-2 3 0 0,-2 1 0 0,-3 5 0 0,-3 3 0 16,-1 3 0-16,-2 2 0 0,-3 1 0 0,0 3 0 0,-2 3 0 15,0-2 0-15,-2 2 0 0,-2 2 0 0,0 1 0 16,-1 4 0-16,-3-4 0 0,0 5 0 0,-2-3 0 16,0 3 0-16,-2 3 0 0,-1-1 0 0,-2 3 0 15,0 3 0-15,-3 2 0 0,1 2 0 0,-3 3 0 0,-3 5 0 16,-1 4 0-16,-1 5 0 0,-2 5 0 0,-1 1 0 0,-3 7 0 15,-3 9 0-15,-2 4 0 0,-4 4 0 0,-1 2 0 16,-3 5 0-16,2-3 0 16,-1 1 0-16,-4 14 0 15,-5 16 0-15,-7 5 0 0,1 4 0 0,-4-2 0 16,0 3-128-16,-4-3 128 16,-1-8 0-16,1-10 0 0,1-11 0 0,2-5 0 15,2-4 0-15,2-4 0 0,4-2 0 0,4-4 0 0,2-1 0 0,3-4 0 0,-1-2 0 16,6-4 0-16,3-1 0 0,-1 1 0 0,1 4 0 0,5-4 0 0,1-3 0 15,5-2 0-15,3-6 0 0,3-5 0 0,2-6 0 0,2-4 0 0,3-5 0 16,2-5 0-16,2-2 0 0,2-4 0 0,1-4 0 0,2-2 0 16,3-4 128-16,3-3-128 0,4-8 0 0,3-4 0 15,4-7 0-15,4-8 0 0,3-4 128 16,5-8-128-16,4-5 240 0,5-7-16 0,3-8 0 16,5-5 0-16,1-4-224 15,0-5 176-15,6-3-176 0,5-6 160 16,6 3-160-16,0-3 0 0,4 2 0 0,-4 3 0 0,0 5 0 15,-2 6 0-15,0 5 0 0,-1 6 0 16,-4 4 0-16,0 3 0 0,-2 4 0 0,-1 0 0 0,-2 5 0 0,1 1 0 16,-1 3 0-16,-1 2 0 0,1 2 0 0,-2 0 0 0,0 0 0 0,-6 3 0 15,-5 3 0-15,-2 3 0 0,-2 3 0 0,-3 1 0 16,0 0 0 0,-4 5 128-16,-1 4-128 15,-4 1 128-15,-4 5-128 16,-4 3 0-16,-3 5-192 15,-3 3 192-15,-6 1-128 16,-3 4 128 0,-4 4 0-16,-4 2 0 0,-3 5 0 15,-7 7 0-15,-3 4 0 0,-5 7 0 0,-3 4 0 16,-8 12 0-16,-9 10 0 0,-7 10 0 0,-1 5 0 0,-1 1 0 16,-1-4 0-16,3 4 0 0,-2 2-128 0,0 2 128 0,0 9 0 15,2-4 0-15,3 0 0 0,3-7 0 0,3-7 0 0,-4 11 0 0,-2 5 0 0,-1 0 0 16,0-2 0-16,1-9 0 0,3 0 0 0,2-3 0 15,3-4 0-15,3-3 0 0,3-8 0 0,5-7 0 16,3-7 0-16,6-7 0 0,3-7 0 0,5-4 0 0,5-5 0 0,4-6 0 16,1-1 0-16,4-4 0 0,1 0 0 0,2-5 0 0,2 0 0 0,2-4 0 0,1-1 0 15,3-2 0-15,2-6 0 0,4-5 0 0,4-3 0 0,2-8 0 16,4-4 0-16,4-7 128 0,3-6-128 0,3-6 0 0,1 2 0 16,6-13 0-16,7-10 128 0,3-4-128 0,2-6 0 0,1-5 0 0,-2 2 0 0,4-3 0 0,3 0 0 15,-1 0 0-15,0 7 0 0,-7 4 0 0,-5 11 0 0,-3 6 0 0,-2 4 0 0,-2 6 0 16,-3 8 0-16,-4 0 0 0,1 7 0 0,-4 3 0 15,-2 4 0-15,-3-1 0 0,-1 2 0 16,-3 2 0-16,-1 2 0 16,-1 2 0-16,1 3 0 15,-4 0 0-15,-1 4 0 0,0-1 0 16,-1 3 0-16,-3 2 0 16,-1 3 0-16,-3 3 0 0,-5 5 0 15,-3 3 0-15,-1 4 0 0,-5 7 0 0,-4 11 0 0,-5 11 0 0,-6 11 0 0,-8 6 0 16,-5 11 0-16,-7 8 0 0,-6 6 0 0,-5 10 0 0,-4 10-176 15,-5 4 176-15,0 8 0 0,-4-6 0 0,1 2 0 0,1-2-128 16,1-1 128-16,0-8 0 0,4-11 0 0,2-8 0 0,4-8 0 0,-1-4 0 16,1-2 0-16,4-7 0 0,2-4 0 0,4-6 0 0,2-4 0 15,4-6 0-15,0 2 0 0,5-8 0 0,5-3 0 0,2-4 128 0,1-2-128 16,5-3 0-16,3-6 0 0,2-2 0 0,3-3 0 0,3-3 0 0,2-3 0 16,1-3 0-16,3 1 0 0,2-3 0 0,3-3 0 15,4-8 0-15,3-3 0 0,3-3 0 0,-1-2 0 16,8-12 128-16,11-11-128 0,9-15 0 0,7-12 0 0,6-5 0 15,1-7 0-15,3-4 0 0,3-4 0 16,-1 0 0-16,-2 3 0 0,-10 12 144 0,-7 11-144 16,7-13 0-16,13-9 0 0,2-7 0 0,0 6 0 0,-9 8 0 15,-3 10 0-15,-4 8 0 0,-3 4 0 0,-3 8 0 16,-1 7 0-16,-3 4 0 0,-3 5 0 16,-4 2 0-16,-3 4 0 0,-2 5 0 15,-2 0 0-15,-3 5 0 0,-4 4 0 16,1 0 0-16,0 2 0 0,1-1 0 15,-4 5 0-15,-1 0 0 0,-2 2 0 0,-1 2 0 0,-3 0 0 16,-1 2 0-16,-2 3-128 0,-3 2 128 0,-1 4 0 0,-5 4 0 16,-1 5 0-16,-5 5 0 0,-4 8 0 0,-5 8 0 15,-4 6 0-15,-7 10 0 0,-6 9 0 0,-5 8 0 0,-5 6 128 0,-4 2-128 16,-2 7 0-16,-1 2 0 0,-2 5-160 0,1-7 160 0,6-9 0 16,2-4 0-16,0-2 0 0,3-5 0 0,2-3 0 15,2-3 0-15,0-2 0 0,2-1 0 0,-2-3 0 16,0-3 0-16,2 2 0 0,-2-1 0 0,3 0 0 0,-3 2 0 15,2 1 0-15,2-3 0 0,3-6 0 16,3-4 0-16,6-7 0 0,7-5 0 0,2-5 0 0,4-7 0 16,5-2 160-16,1-3-160 0,3-4 0 0,2-4 0 15,0 0 0-15,3-2 0 0,0-3 0 0,4-3 0 16,1-3 0-16,4-4 0 0,6-8 0 0,3-10 0 16,6-8 0-16,5-8 0 15,4-6 0-15,3-6 0 16,7-8 0-16,3-5 160 15,3-1 48 1,4-2 16-16,1-1 0 16,0 0 0-1,-3 5-224-15,0 1 0 16,-2 4 0-16,-2 6 0 0,-4 4 0 0,-2 2 0 16,-5 4 0-16,-3 5 0 15,-5 7 0-15,0 0 0 0,2 4 0 16,3 0 0-16,0 3 0 0,-3 7 0 0,-5 4 0 15,-7 7 0-15,-7 6 0 0,-7 2 0 0,-4 4 0 16,-3 4 0-16,-4 3 0 0,-2 4 0 0,-3 9 0 0,-2 2 0 16,-2 6 0-16,-4 7 0 0,-3 9 0 0,-5 9 0 0,-1 7 0 15,-2 4 0-15,-2 2 0 0,0 0 0 0,2 2 0 16,-4 4 0-16,-1 11 0 0,0-2 0 0,-2 2 0 0,-2 8 0 16,-5 12 0-16,-2 2 0 0,-1-2 0 0,-2-2 0 0,-1-8 0 0,-1-6 0 15,4-5 0-15,-1-10 0 0,2-4 0 16,7-10 0-16,6-13 0 0,7-11 0 0,7-10 0 0,6-8 0 0,5-8 0 0,8-9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09:14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2478 12820 32255 0,'1'-5'2864'0,"2"1"-2288"0,0 2-576 0,1 2 0 0,1 0-128 15,0 0-144-15,4-2-32 0,4-2 0 0,3-1-2400 0,-1 0-496 0,-1 3-80 0,-7-2-32 0,-2-1-800 0,-5-1-176 0,-1 0-16 0,-4-2-16 16,-1 3 4448-16,-2 0 880 0,-1 0 176 0,-3-1 32 0,1 4 2752 0,-2-2 528 0,-1 3 112 0,-2 1 32 0,0-3-2192 0,-3 2-432 0,1 1-96 0,-4-1 0 0,-2 0-912 16,-1 1-176-16,1-4-48 0,-7 1 0 15,-4 1-16-15,-4-3 0 0,-5 1 0 0,-3-3 0 16,-3 3-176-16,-1 1-32 0,-2 0-16 0,3 1 0 16,6-1-304-16,2-2-64 15,1 0-16-15,6-1 0 16,4 1-32-16,4-1 0 0,2 0 0 0,3 0 0 15,1 1 16-15,3 1 0 0,0 1 0 0,3 0 0 16,1 1-144-16,-1 1 0 0,0 2 0 16,0 1 128-16,0 1-128 0,0 0 0 0,1 3 0 15,-1-1 0-15,1 4 0 0,0-4 0 16,0 4 0-16,-1 0 0 0,-1 1 0 16,1-1 0-16,-1 2 0 0,1 0 128 0,-1 0-128 0,0-1 128 0,1-1-128 15,3-1 128-15,0 1-128 0,3-2 0 0,1-3 0 0,2 1 0 0,1 0 176 0,0 1-48 0,0 3-128 0,0-2 192 0,0 3-192 0,0 1 128 16,0 2-128-16,0 3 0 0,2-3 0 0,-5 6 0 15,1 6 0-15,-3 1 0 0,-1 2 0 0,1 3 0 16,-1-5 0-16,1 2 0 0,0 1 0 0,0-2 0 16,1-1 0-16,2-1 0 0,1-2 0 0,1 1 0 0,0 0 0 15,-1 0 0-15,1-2 0 0,0-1 0 0,0-1 0 16,0-2 0-16,0 4 0 0,1-3 0 0,-1 4 0 16,0-1 0-16,2 1 0 0,-1 2 0 0,0-1 0 15,-1 2 0-15,0 2 0 0,1 0 0 0,-3 3 0 0,0-2 0 16,1-3 0-16,-2-2 0 0,1-4 0 0,-1 0 0 15,1-1 0-15,-2-3 0 0,1 0 0 0,-1-6 0 16,3 0 0-16,0-4 0 0,2-1 0 0,3-2 0 16,1-1 0-16,2-1 128 0,3-1-128 0,4 1 0 15,4-1 304-15,1 3-48 0,-3-3 0 0,9 0 0 0,12 1-128 0,11 2-128 16,9-3 144-16,5 3-144 16,4-2 128-16,2 2-128 0,2-3 0 15,3 1 144-15,3-1-144 16,-4-1 0-16,-3-6 0 0,-2 0 0 0,-3 3 0 0,-4-1 0 15,-6 2 0-15,0 1 128 0,2 1-128 16,-1 1 0-16,-1-3 0 0,-1 0 0 0,-2-1 0 16,-1 3 0-16,-3 1 0 0,-3 3 0 0,0 0 0 15,-7 8 0-15,-5 3-128 0,-12 10 128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10:13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20479 16576 15663 0,'-3'-1'1392'0,"1"-1"-1120"0,2 2-272 0,0 0 0 0,0 0 2304 0,0 0 384 0,0-2 96 0,-2 1 16 0,2 0-816 0,0 1-144 0,0 1-48 0,0-1 0 0,0 0-720 0,0 0-160 16,-1 27-16-16,1-16-16 0,-1 3 144 0,1 1 48 0,-1-1 0 0,2 2 0 0,0 2-576 0,2 2-112 0,0-1-32 0,2 5 0 0,1 1-176 0,1-1-48 0,0 6 0 0,2 2 0 0,-2 3-128 0,1 1 0 0,-2 2 0 0,0 0 0 0,-1 2 0 0,0-3 0 0,-3 3 0 16,1-3 0-16,-3-3 0 0,0 0 0 0,0-3 0 0,-3-3 128 0,1-2 16 15,-1-3 0-15,0 2 0 0,-1-3 0 16,1-2-144-16,-2-2 0 0,2-1 0 0,-2-4 0 15,0 2 0-15,-1-4 0 16,1-3-192-16,-1-2 192 16,1-2-912-16,-2-3-64 0,1-1-16 0,1-1 0 0,0-5-1952 15,0 1-384-15</inkml:trace>
  <inkml:trace contextRef="#ctx0" brushRef="#br0" timeOffset="654.89">20314 16492 20271 0,'-6'-3'1792'0,"1"2"-1424"0,2-3-368 0,3 3 0 0,2-2 1456 0,-1 0 208 15,-1-6 64-15,1-2 0 0,2-5-912 0,2-4-176 0,3 2-48 0,2-3 0 16,3 4 704-16,0-1 144 0,2 1 32 0,0 2 0 0,1 1 288 0,-1 1 64 0,1 3 16 15,-1-1 0-15,-1 1-1104 0,0 4-224 0,1-3-32 0,-3 3-16 0,1 3-256 0,-1-2-48 0,0 4-16 0,-2 1 0 16,1 0-144-16,1 0 0 0,-3 1 0 0,3-1 0 16,-3 5 0-16,1 0 0 0,0 2 0 0,1-1 0 15,0 2 192-15,1 2-64 0,-1 1 0 0,1 1 0 16,2-1 16-16,-1 0 0 0,0-1 0 0,-1 1 0 0,0 1-144 16,0 2 0-16,-1-1 0 0,0 0 128 15,-4 3-128-15,1-3 0 0,-2 4 0 16,-1-4 0-16,-2 4 0 0,2 1 0 15,-2-2 0-15,1 0 0 0,-2 1 0 16,1-1 0-16,0-2 0 0,-2 2 0 0,2-1 0 0,-2-3 0 16,-1 4 128-16,-1-3-128 15,-3 0 0-15,-1 1 0 0,-1-1 0 0,-1 2 0 0,-2-1 0 16,-1 1 0-16,-2-2 0 0,-1 2 0 0,0-1 0 0,-1-2 0 16,-1 2 0-16,-1-3 0 0,-1-3 240 0,0 1 16 15,-1-1 0-15,2-2 0 0,-1 0-80 0,0-2-16 16,1-3 0-16,0 0 0 0,-1 2-160 15,3-3 160-15,-1-3-160 0,1 2 160 16,1 0-160-16,1-4 0 16,1 1 0-16,1 0 0 15,3-3 0-15,1 1 0 0,2-2 0 16,3 2 0-16,0 0-352 0,2-3 0 0,1 2 0 0,3-3 0 0,1 1-480 0,3-2-112 16,1 0-16-16,2 1-17808 0</inkml:trace>
  <inkml:trace contextRef="#ctx0" brushRef="#br0" timeOffset="1867.04">21491 16170 16575 0,'0'-3'1472'0,"0"1"-1168"0,0 0-304 0,0 1 0 0,1-1 1296 0,-1 1 208 0,0-1 32 0,0-2 16 0,0-1-288 0,0 1-64 16,-2 3-16-16,0 0 0 0,-2 1-192 0,-1 4-32 0,-1 1-16 0,0 1 0 0,-1 2 336 0,0 0 64 16,0 2 0-16,-1 0 16 0,2 0-544 0,-2 1-112 15,4 0-32-15,-3 0 0 0,2 3-112 0,0-5-32 16,2 5 0-16,-2-3 0 0,0 3-112 0,0 1-32 15,0-2 0-15,-1 2 0 0,0 0-144 0,-1-2-48 16,-1 5 0-16,-1-5 0 0,0 2 64 0,0 1 0 16,-3 2 0-16,1-4 0 15,-1 4 32-15,0 2 16 16,-2-1 0-16,0 2 0 0,2 2-48 16,-2 1-16-16,1 2 0 0,-1-2 0 15,1-1-240-15,0 3 128 16,2-1-128-16,1 2 0 0,2 2 0 0,0-2 0 0,2 1 0 15,0 1 0-15,1 0 160 0,1 1-160 0,2 2 160 0,-2 3-160 16,4-2 256-16,1-1-64 0,2 2 0 0,0-2 0 0,2-1 64 16,0-3 0-16,3 1 0 0,-1-3 0 0,1 1 16 0,0-5 16 15,0-1 0-15,1-1 0 0,-1-1-144 0,1-2-16 16,-1 0-128-16,1 0 192 0,0 1-192 0,0-1 0 0,1 0 0 16,-2-2 0-16,-1-1 0 0,1 1 0 0,0 1 0 0,1-3 0 0,0 2 0 0,-1-4 0 15,2 0 0-15,0-3-160 0,2 2-80 0,-1-5-16 0,2 1 0 0,0 0 0 16,2-3-192-1,0-1-64-15,1 0 0 0,1 0 0 0,1-2-64 16,0-2-32-16,0 1 0 16,-1 1 0-16,-1-1-928 0,1-3-176 15</inkml:trace>
  <inkml:trace contextRef="#ctx0" brushRef="#br0" timeOffset="6424.98">21713 16455 4607 0,'0'-3'400'0,"-2"2"-400"0,1 0 0 15,1 1 0-15,-1 0 864 0,1 1 96 0,-1-1 0 16,-2 1 16-16,1 2-80 0,-2-2-32 0,0 4 0 0,1-3 0 0,-1 2 448 0,0-1 96 0,2-1 0 0,0 1 16 0,4-1 528 15,-2-2 96-15,2 0 32 0,1 0 0 0,0-2-480 0,1-1-80 0,1 1-32 0,-5 2 0 0,0 0-208 0,0 0-64 0,0 0 0 0,0 0 0 0,0 0-464 0,0 0-112 0,0 0 0 0,0 0-16 0,17 11-336 0,-18-4-64 16,0 3-16-16,0 0 0 0,1 0 48 0,-2 1 0 16,1 1 0-16,0-1 0 0,0 1 32 0,1-3 16 15,-2 4 0-15,2-4 0 0,0 2 112 0,0 0 32 16,2 2 0-16,0-1 0 0,-1-3-256 0,3 5-32 16,-1 3-16-16,0 1 0 0,2 4-144 0,-1 3 0 0,0 1 0 15,-1-2 128-15,1 2-128 0,0-1 0 0,1 3 0 16,-2 0 0-1,1-5 0-15,1 1 0 0,-1 2 0 16,-3-5 0-16,1 1 0 0,0-1 0 0,-1 1 0 0,-2 0 0 16,-2-2 0-16,1 0 0 0,-2-1 0 0,0-2 0 0,1-1 0 0,-1 0 0 0,0-4 0 0,-1 1 0 15,2-2-192-15,-2-1 192 0,-2-5-160 16,1-4 160-16,1 1-704 16,2-3-64-16,0 0 0 0,1-3-10736 0,0-1-2144 15</inkml:trace>
  <inkml:trace contextRef="#ctx0" brushRef="#br0" timeOffset="7202.5">21650 16941 16575 0,'0'-1'1472'0,"0"-1"-1168"15,1 1-304-15,-1 1 0 0,1 0 1248 0,0-4 192 0,2 3 32 0,0-4 16 0,4 0 560 0,0-2 128 0,2 1 0 0,2-2 16 0,0 2-272 0,1 0-48 0,3 1-16 0,0 1 0 0,1-1-736 0,1-1-160 0,1 1-16 0,0-1-16 0,2 1-496 0,1-4-112 0,0 2 0 0,-1-1-16 16,1-1-304-16,0-1 160 0,1 1-160 0,-1-2 128 16,-4 5 0-16,2-4-128 0,0 0 192 0,-1 1-64 15,-1 2-128-15,0 1 0 16,-1 3 0-16,-4-2 0 0,-1 4 0 0,-1-1 0 16,-3 2 0-16,-2 2 0 15,0-1-512-15,-1 2 32 0,-2 0 0 0,0 1 0 16,-2-3-1088-16,0 4-224 0,-2-3-32 0,1-1-13984 0</inkml:trace>
  <inkml:trace contextRef="#ctx0" brushRef="#br0" timeOffset="7579.96">22182 16315 26719 0,'-3'1'2368'16,"0"-1"-1888"-16,2 3-480 0,2-3 0 0,-1 0 1136 0,0 1 128 0,-1 3 16 0,0-1 16 16,0 5-656-16,-2 2-144 0,2 3-32 0,0 3 0 0,-1 2-464 15,1 0 0-15,1 6 0 0,0 3 0 0,-1 1 240 0,1 3-48 0,0 3-16 16,0-2 0-16,0 1 592 0,1 2 112 15,0-1 16-15,1 0 16 0,-1-4-256 0,0-1-48 0,0 2-16 0,-1-2 0 16,0-1-160-16,-1-3-48 16,1 2 0-16,0-1 0 0,1-1-240 0,-1 1-144 0,2 1 160 15,-1-1-160-15,0 0 0 0,0 0 0 0,2-3 0 16,-2 0 0-16,1-4 0 0,0 1 0 0,-2-3 0 0,0-1 0 16,1-4-304-16,-1-1-48 0,1-5-16 0,-1-2 0 31,0-2-1488-31,1-4-320 0</inkml:trace>
  <inkml:trace contextRef="#ctx0" brushRef="#br0" timeOffset="8961.59">22485 16341 13823 0,'-1'0'1216'0,"1"0"-960"0,0 0-256 0,0 0 0 0,0 0 768 15,0 0 128-15,1 0 0 0,-1 0 16 0,0 0 1216 0,2 1 240 0,0 0 64 0,-2-1 0 0,0 0-192 0,0 0-16 0,14 18-16 0,-9-12 0 16,0 3-544-16,1 2-128 0,1 2 0 0,-1 2-16 0,1 5-944 0,-1 1-192 0,-1 4-48 0,1 2 0 0,0 5-336 0,0 3 144 0,3 4-144 0,-2 1 0 0,2-1 256 0,-2 2-64 16,2 4-16-16,-1-3 0 0,0 1 16 0,-2-2 16 0,1-3 0 0,-1-2 0 0,-1 2-208 0,-2-2 128 0,2-2-128 0,-2-5 0 0,1-1 0 0,-3-5 128 0,0-2-128 0,0-2 0 15,-1-3 0-15,-1-4 0 0,-1-2 0 0,0-5 0 0,-1-4-240 16,-2-2 16-16,0-2 0 0,-2-4 0 15,1-3-1760-15,-1-5-336 0</inkml:trace>
  <inkml:trace contextRef="#ctx0" brushRef="#br0" timeOffset="9545.34">22526 16325 9215 0,'-7'-1'816'0,"1"-3"-656"0,3 3-160 0,2 1 0 16,0 0 656-16,-1-4 112 0,-2 2 0 0,-4-3 16 16,-1-2 1232-16,1 1 240 0,0-1 48 0,3 1 16 15,3 3 336-15,1-2 64 0,2 2 16 0,1-1 0 16,2 1-400-16,1 1-80 0,3-1-16 0,-1 2 0 16,2 0-1088-16,2 1-208 0,0 0-48 0,2 1-16 15,2 3-496-15,1-3-80 0,0 3-32 0,2 0 0 16,0 0-272-16,1 3 128 0,1 1-128 0,1 3 0 15,0-2 0-15,0 2 0 0,0 3 0 0,0-2 0 16,-1-1 0-16,-2 3 0 0,2-2 0 0,-2 2 0 0,1-2 0 16,-2 2 0-16,2-1 0 0,-2 1 0 0,0 2 0 0,1 1 0 15,-2 4 0-15,-1-2 0 0,-3 2 0 0,-2 0 0 16,-1 4 0-16,-3-3 0 0,-1 2 0 0,-3-1 0 16,1 4 0-16,-5-3 0 0,1-1 0 15,-4 1 0-15,0-1 0 0,-1-1 0 16,-1 2 0-16,-1-3 160 0,1 1-160 15,-2-2 128-15,1 1-128 0,-2 0 128 0,0-1-128 0,0 0 128 0,1-5-128 0,-1 3 0 16,2-4 0-16,-2 1 0 0,0-3 0 0,1-1 0 0,1 0 160 16,0 0-160-16,1-2 192 0,-1 0-64 0,3-1 0 15,-1 1-128-15,0-4 208 0,-1 2-64 0,0 1-16 16,1-2 0-16,0-1 0 0,-1-1-128 0,-1-2 192 16,0 0-64-16,0-4 144 0,-2-2 32 15,0-1 0-15,0-1 0 16,2 2-176-16,-2 3-128 15,2-4 192-15,1 2-192 0,-2 0 0 16,2 2 0-16,1-3-240 0,0 3 80 16,2 1-672-16,0 0-128 0,2 0-16 15,0 0-16-15,2 2-1184 16,2 1-256-16,0-1-32 16,2 2-13664-16</inkml:trace>
  <inkml:trace contextRef="#ctx0" brushRef="#br0" timeOffset="10758">23828 16153 6447 0,'-1'3'576'0,"-1"-2"-576"0,-2 1 0 0,1-2 0 0,2 0 4848 0,0 0 848 0,0 1 192 16,0 1 16-16,-3 1-3792 0,0-1-768 0,2 1-160 0,-2 1-32 0,3 1 80 0,-1 1 16 16,2 3 0-16,0-2 0 0,3 3-400 0,-3 1-80 0,2 2 0 0,0 3-16 0,1 1-272 0,0 0-48 0,2 4-16 0,0 3 0 15,1 2-128-15,0 2-32 0,3 4 0 0,-1 3 0 0,1 2 0 0,1 4 0 16,1 1 0-16,-1 4 0 0,0 2 64 0,-2-2 0 0,1 0 0 0,0-2 0 0,-3-1 64 0,-1-1 0 0,0 0 16 0,0-2 0 0,-1 0-208 16,-2 0-64-16,-1 4 0 0,-1-5 0 0,-1 3-128 0,-1-3-176 0,-1-1 48 0,-1-3 0 0,1-2 128 0,-4-5 0 0,3-2 0 0,-3-1-128 15,4-8 128-15,-2-2 0 0,0-1 0 0,0-7 0 16,0-1-368-1,-1-2-80-15,1-1-32 0,-1-6-12560 16,-2-1-2512-16</inkml:trace>
  <inkml:trace contextRef="#ctx0" brushRef="#br0" timeOffset="12272.12">24679 16534 4607 0,'-4'2'400'0,"1"0"-400"0,1-2 0 15,0 0 0-15,1 0 4736 0,1 0 848 0,0 2 176 0,0-2 48 0,0 0-3136 0,0-2-624 0,1 4-128 0,-1-2-32 16,0 0-1168-16,0 0-224 0,0 0-48 0,16 17-16 0,-12-10 464 0,-2 2 80 0,2 4 32 0,-2-1 0 0,0 4-240 0,0 3-32 0,-1 2-16 0,2 4 0 16,1 2-368-16,-2 1-80 15,2 3-16-15,-1 0 0 0,1 0-96 0,0 0-32 47,1 0 0-47,0-3 0 0,0 1 48 16,1-3 0-16,0-2 0 0,0 0 0 0,2-2-176 0,-1-1 0 0,-1-2 144 0,0-2-144 0,-2-1 0 0,0-2 0 0,-2-1 0 15,0-2 0-15,-1-2 0 0,-1 0 0 0,0-3-128 0,-1-1 128 0,-2-3-832 0,1 1-96 16,-2-6-16-16,-1 1-10928 0,0-4-2192 0</inkml:trace>
  <inkml:trace contextRef="#ctx0" brushRef="#br0" timeOffset="13022.12">24618 16501 28559 0,'0'-4'1264'0,"0"1"272"0,0 1-1232 0,2-1-304 0,-1 2 0 0,1 1 0 0,1 0 1408 0,1-4 240 0,3 1 32 0,3-1 16 16,2-1-96-16,3 0 0 0,1 1-16 0,0 2 0 16,2-2-848-16,-2 3-160 0,1 0-48 0,2 1 0 15,-1-4-192-15,1 2-32 0,2-1-16 0,0 1 0 16,0-1-144-16,0 1-16 0,2 0-128 0,-1 2 192 16,2 0-48-16,-3 0-16 0,1 0 0 0,-1 2 0 15,-1 0-128-15,-1 1 0 16,-1 2 0-16,-2-3 0 0,0 3 0 0,-1 0 0 15,-2 1 0-15,-2 0 0 0,-1 1 0 16,-4 1 0 0,-1-2-192-16,-3 5 192 15,-3-2 0-15,-2 1 160 16,-2 0 16-16,-1 1 0 0,-1-1-48 0,-3 0-128 16,-1 0 192-16,0 1-64 0,-3-2-128 15,-1-1 0-15,0 2 0 0,-1-3 0 0,2 0 0 0,-3 0 0 16,0 1 0-16,1-2 0 0,-1 0-160 0,1-4-16 15,1 2 0-15,1 1 0 0,3-3 48 0,2 2 0 16,1 1 0-16,2-2 0 0,2 0 128 0,0 0-192 0,3 0 192 16,0 2-192-16,1-3 192 0,1-1 0 0,1 1 0 0,1-2 0 0,1-2 0 15,1 4 0-15,1 1 128 0,1 1-128 0,1-1 0 0,0 0 0 16,2-1 0-16,-1 2 0 0,-2-2 0 0,2 1 0 0,2-3 128 16,0 2-128-16,1 1 0 0,0-1 0 0,-1 2 0 0,-1 0 0 0,1 1 0 15,0 0 0-15,1 1 0 0,-1 2-128 0,2 0 128 0,-2 2 0 0,1-2 0 0,-1 6 0 16,-1-3 0-16,0 2 0 0,-1-1 0 0,-1 3 0 0,1-3 0 0,-3 2 0 0,-1 1 0 0,0-3 0 15,0-1 0-15,-2 1 0 0,-1 0 0 16,-1-1 0-16,1 0 0 0,-2-1 0 0,0 1 0 16,-2-4 0-16,0 1 0 0,-1 0 0 15,-2 3 0-15,0-2 0 0,-2 2 0 0,0-1 0 16,-2 1 0-16,0 0 0 0,2-1 0 16,-3 3 0-16,-1-2 0 0,0 1 0 15,0-1 0-15,0-1 0 0,-1 1 0 16,1-3 0-16,-1 2 0 0,1-4 0 0,-2-1 128 0,1-3-128 15,0 3 192-15,-2-1-48 0,0-3 0 0,2-1 0 16,0 0-144-16,2 0 0 0,0 0 0 0,1 0 0 16,2 0 0-16,1 0 0 0,0 0-192 0,1-1 192 0,1-2-368 0,-1 1 48 15,1-2 16-15,-1 2 0 0,2-3-384 0,-2-1-80 0,0 1 0 16,0-4-17472-16</inkml:trace>
  <inkml:trace contextRef="#ctx0" brushRef="#br0" timeOffset="13446.49">25516 16529 2751 0,'1'7'256'16,"-2"-2"-256"-16,1 0 0 0,-1 0 0 0,1-1 5760 0,0-2 1120 0,0 3 224 0,1 2 32 0,0 1-4064 0,1 7-800 0,1 2-160 0,0 4-48 0,2 3-528 0,-1-1-96 0,-1 2-32 0,2 0 0 0,-1 1-720 0,1 1-160 0,1 1-16 0,-1 5-16 0,1-5-496 0,-1 3 0 0,-1 1 0 0,-2-1 0 0,0 1 0 16,-1 2 0-16,-1-1 0 0,-3-3 0 15,1-2 0-15,-2-1-128 0,0-2 128 0,1-2 0 0,-1-1 0 0,-1-3 0 16,1-3 0-16,-1-3 0 0,2-5-192 16,0-1 0-16,-1-5 16 0,1-2 0 15,-1-2-624-15,-1-5-128 0,1 1-32 16,-1-7-10864-16,-1-2-2176 0</inkml:trace>
  <inkml:trace contextRef="#ctx0" brushRef="#br0" timeOffset="13898.5">25402 16502 24879 0,'0'-8'1088'0,"0"2"256"0,0 1-1088 0,2 0-256 0,-1 2 0 0,0 0 0 0,2-1 240 0,2-2-16 0,1-1 0 16,2-4 0-16,5-2 1120 0,-2 0 240 15,1 2 32-15,-1 2 16 0,1 0 320 0,0 3 64 0,-1-1 16 0,1 0 0 16,1 3-1056-16,-1-3-208 0,2 2-32 0,-2 0-16 16,2-1-480-16,-1 1-112 0,1 0 0 0,-2 3-128 15,-1-1 176-15,2 2-176 0,-2 1 160 0,-1 4-160 16,1 1 208-16,0 1-48 0,1 5-16 0,1 0 0 15,-1 2 16-15,-1 0 0 0,2 3 0 0,-1 0 0 16,-1 0-160-16,0 2 192 0,-1-3-192 0,-1 1 192 16,1 3-64-16,0-1 0 0,-2-1 0 15,1 0 0-15,0 1-128 16,-2-2 192-16,0-1-192 0,0-1 192 16,-2 3-192-16,-2-6 0 0,1 1 144 0,-2-1-144 15,0 0 0-15,-4 0 128 0,1 1-128 0,-3-1 0 0,-2 0 128 0,0-1-128 16,-4 1 160-16,-1 0-160 0,-1 3 0 15,-3-3 0-15,-2-3 0 0,-1 1 0 0,0 0 160 0,-1-3-160 16,1-2 160-16,-1 1-160 0,2-5 208 0,-1 0-48 16,1-2-16-16,1-1 0 0,1 1-144 0,2 0 0 0,-1-1 0 15,3 0 0-15,1 1-192 0,1 1-80 0,3-3-16 0,2 2 0 16,1 0-384-16,2-1-80 0,-1-1-16 0,4-1-18352 0</inkml:trace>
  <inkml:trace contextRef="#ctx0" brushRef="#br0" timeOffset="14928.78">26280 17268 19343 0,'0'-1'1728'0,"0"1"-1392"0,0 0-336 0,0 0 0 16,2 0 2416-16,-1 0 400 0,0 0 96 0,2-2 16 0,2 2-1328 0,-1 2-272 0,3-1-48 0,-1 3-16 0,0 0-48 0,0 1 0 0,-1 1 0 0,1 3 0 0,1-3-288 0,-3 1-64 0,3 3-16 0,-2 0 0 16,1-1-288-16,-1 2-64 0,1 1-16 0,-1 2 0 15,1 1-224-15,-1 2-32 0,1 3-16 0,-1-2 0 16,0 1-32-16,0 2-16 0,0 5 0 0,0 0 0 15,0 0-32-15,-1 0 0 0,-2-2 0 0,1 0 0 16,-2-2 144-16,-1-3 32 0,2-2 0 16,-2-1 0-16,-1 0-176 15,-1-5-128-15,-1 0 192 0,-1-1-192 16,1-2 0-16,-1-2 0 0,-1-1 0 0,-1-3 0 16,0 2-320-16,-1-3-160 0,-1-1-32 0,-1-1-16 15,-2 1-752-15,0-2-128 0</inkml:trace>
  <inkml:trace contextRef="#ctx0" brushRef="#br0" timeOffset="15860.92">27254 16573 6447 0,'3'0'576'16,"-3"-2"-576"-16,0 0 0 0,2-1 0 0,-2 2 1168 0,1-2 128 0,0 1 32 0,0 1 0 0,0-4-1072 0,2-1-256 0,-1-2 0 0,0 2 0 0,-1 1-1344 0,-1 0-320 0,-1 1-64 0,-1 2 0 0,0 1 4272 0,-1-3 848 0,1 3 192 0,0-4 16 0,-1 3-400 0,1-2-64 0,-1-1-32 0,1 0 0 0,-1 0-720 0,1-1-144 0,-2 1-16 0,-1 0-16 0,0 1-1008 0,-1-2-208 0,-2-2-32 0,0 2-16 15,0 1-688-15,-1 1-256 0,-1 0 176 0,-1 2-176 16,-1-1 160-16,0 3-160 0,1 0 160 0,-1 3-160 16,0-1 128-1,1 2-128-15,3 3 0 16,-4-1 144-16,4 4-144 0,-2-3 0 16,3 3 144-16,-1 1-144 0,1-2 192 0,0 3-16 0,1 2-16 15,1-3 0-15,0 3-160 0,0 0 160 0,1 1-160 16,-1 1 160-16,0 5-16 15,0-2 0-15,0 2 0 16,1 2 0-16,-1 2-144 16,0 0 0-16,1 3 0 0,1 1 0 15,-1-1 0-15,2 3 0 0,-1 1 0 16,1-1 0-16,0 1 240 0,1 2 16 0,1 0 0 0,0 0 0 16,1-5-128-16,1 0 0 0,0-2-128 0,1-5 192 0,1-2-32 15,1 0-16-15,3-3 0 0,-2-3 0 0,1 1-144 0,1-3 160 0,3-3-160 0,0 1 160 16,1-1-32-16,2 0-128 0,0 0 192 0,-1 1-64 0,1-4-128 15,1 1 0-15,0 1 0 0,-2-1 0 0,1-1 0 0,-2-3-256 16,1 0 64-16,-1-1 16 0,-1 1-400 0,-1-3-96 0,0 0-16 0,-2 0 0 16,1 0-224-16,-1-2-48 0</inkml:trace>
  <inkml:trace contextRef="#ctx0" brushRef="#br0" timeOffset="16945.8">27581 16477 7359 0,'2'0'656'16,"-2"0"-528"-16,-2 1-128 0,2-1 0 0,0-1 4208 0,0 1 800 0,2 0 176 0,-1-2 16 0,0-1-2752 0,1 1-544 0,2-2-112 0,-4 4-32 0,0 0-272 0,0 0-48 0,0 0-16 0,17-10 0 0,-14 10-480 0,-2 1-112 0,2 3 0 0,-3-2-16 16,1 3-368-16,-1 2-64 0,0 1 0 0,0 3-16 15,0 2-112-15,-1 3-32 0,-1-1 0 0,1 2 0 16,0 1-16-16,0 1 0 0,1 5 0 0,-2-2 0 31,2 1 176-31,0 3 16 0,2 3 16 16,0 0 0-16,1 0 32 0,0 0 16 0,2 4 0 0,-1-2 0 0,1-3 0 0,0 3 0 0,-1-1 0 0,-1 1 0 15,1-1-240-15,-1-1-48 0,-2 1-16 0,0-1 0 16,-1 2-160-16,-2 0 0 0,0-1 0 0,-1-2 0 16,-1 1 0-16,-1-2 0 0,1-1 0 0,-2-4 0 0,1-2 0 0,0-4 0 15,0-4-144-15,1-2 144 0,1-2-288 16,-1-5 0-16,0-1 0 0,1-4 0 16,-1-1-528-16,-2-2-96 0,1-4-32 15,-1-2 0-15,-1-4-400 0,1-2-64 16</inkml:trace>
  <inkml:trace contextRef="#ctx0" brushRef="#br0" timeOffset="17445.68">27479 16437 16575 0,'1'-4'736'0,"0"-3"160"0,0 4-720 0,1 0-176 0,-1 3 0 0,1-2 0 0,1 0 2400 0,0 1 448 0,2-4 96 0,4 0 0 16,1 0 96-16,1 0 16 0,1 2 0 0,0 0 0 16,-3 1-1728-16,3-1-352 0,-2 2-64 0,-1 0-16 15,1 1-432-15,0 1-80 16,0 3-32-16,0-3 0 0,0 4-224 0,0 0-128 15,0 2 128-15,1 3-128 0,0 1 0 0,0 0 0 0,1 2 0 0,0 0 0 16,0 1 0-16,0 1 0 0,1-2 0 0,-1 2 0 16,0 0 0 15,-1-1 0-31,1-1 0 0,-1 2 0 0,0-1 128 16,-2 1 0-16,-1-2 0 0,0 2 0 0,-2-1 112 0,0-2 16 0,-1 0 16 0,-3 1 0 0,1-2-16 0,-2 0-16 0,0 0 0 15,1-1 0-15,-4-1-48 0,2-1-16 0,-1 2 0 16,-1-2 0-16,-1-1-176 0,-1 2 192 0,2-2-192 0,-3 2 192 15,0-3-192-15,-1 1 192 0,1 3-192 16,-2-3 192-16,-1 0-64 0,-1 2 0 16,2-3 0-16,-2 1 0 0,-1-2 0 15,2 0-128-15,-2 0 192 16,-1-1-64-16,0-2-128 0,0-1 0 0,-1-1 0 0,0 0 0 0,2 2-192 0,-1-4 0 16,1 1-16-16,1 1 0 0,2-3-384 0,0 0-80 0,0 1-16 0,1 0 0 15,1 1-16-15,2-4 0 0,-1 4 0 0,1-4 0 16,1 5-1184-16,0-1-240 0</inkml:trace>
  <inkml:trace contextRef="#ctx0" brushRef="#br0" timeOffset="18314.29">27986 15971 28559 0,'-2'3'2544'0,"0"2"-2032"0,1 0-512 0,1-4 0 16,0 0 2400-16,0 2 384 0,0 3 80 0,0 0 16 0,1 5-1664 0,1 0-336 0,2-2-64 0,1 1-16 0,0 0-112 0,1-4-32 0,-1 0 0 0,1-1 0 0,-1 0-112 0,1 1-32 0,2-1 0 0,-2-1 0 0,0 1-96 0,0-2-32 0,-1 4 0 0,2-1 0 16,-1 0-160-16,0 3-32 0,0-2-16 0,-1 3 0 15,1 1 64-15,0-1 16 0,2 4 0 0,-2-2 0 0,1 4 128 16,1 0 48-16,-1-1 0 0,2 2 0 16,-2-1-64-16,2 2-16 0,0-2 0 0,-1 1 0 0,2 2-80 15,1-2-16-15,0 3 0 0,2-1 0 0,-1 1-80 0,1 0-32 16,-1 0 0-16,0 2 0 0,1-3-144 0,-2 2 0 15,0-2 0-15,0 4 128 0,0-1-128 0,-1 1 128 16,0 1-128-16,-1 2 128 0,-2 0-128 0,0 2 160 16,0 3-160-16,-2-2 160 0,0-1 32 0,-2 3 0 15,1 1 0-15,-2-1 0 0,1 0-192 16,-1-1 192-16,0 2-192 0,0-1 192 0,2 1-64 16,-1-1-128-16,2 0 192 15,2-2-64-15,-4-1-128 0,2-4 0 0,-1 4 0 0,0-5 0 16,-1-2 0-16,0 0 0 0,-2 0 0 0,0 0 0 0,1-4 0 0,-4 3 0 0,1 0 0 0,-1-3 0 15,-2 3 0-15,-2 0 0 16,0-2 0-16,-2 3 0 0,-2-1 0 0,2 1 0 0,-2 0 0 0,-3-1 0 16,1 1-192-16,0-4 192 0,-2 1-192 15,0-2 192-15,1-1-256 0,-2-2 80 0,0-2 16 16,-1-2 0-16,1 0-576 16,-1-2-112-16,1-2-32 0,-1 0 0 15,1-4-160-15,1 0-48 0,-1-1 0 0,-1-2 0 0,1 0-256 16,1-2-64-16</inkml:trace>
  <inkml:trace contextRef="#ctx0" brushRef="#br0" timeOffset="21373.08">15032 16587 8255 0,'6'-12'368'0,"-3"3"80"0,0 3-448 0,-2 3 0 16,-1 1 0-16,0 2 0 0,-1 0 4368 0,0 0 800 0,-2 0 144 0,-1 0 64 16,-2 2-2192-16,-1 0-448 0,-1 3-96 0,-1 1-16 0,-1-1-1824 0,0 1-368 0,0 0-80 0,-1 0-16 15,-2 0-32-15,1-1-16 0,0 0 0 0,-2 0 0 0,0 0-64 0,0-4-16 0,0 4 0 0,-1-2 0 0,-1 1-208 0,0 1 0 16,0 2 0-16,0 0 0 0,2 5 0 0,1 2 0 0,0 4 128 0,0 4-128 0,0 5 224 31,0 2 0-31,-1 3 0 0,1 4 0 0,0 4-224 0,1 0 0 0,-1 1 128 0,4 6-128 0,0 6 0 16,4-1 0-16,2 2 0 0,5-4 0 0,3-4 0 0,1-8 0 0,2-2 0 0,1-4 0 0,2-5 0 15,0-3 0-15,1-2 0 0,0-4 0 0,0-2 0 16,3-3 0-16,1-3 128 0,3-3-128 0,-1-3 0 16,2-3 128-16,4-5-128 0,2-3 0 0,3-2 144 0,3-6-144 15,3-2 128-15,0-5-128 0,-1 1 160 0,-2-3-160 16,1 1 192-16,-5-6-192 15,-1 2 352-15,-3-2-32 0,-2-4-16 0,-2 0 0 0,-3-2 16 0,-3 0 16 16,-5 0 0-16,-2-3 0 0,-4 3 112 0,-3-3 0 0,-2 0 16 16,-4-1 0-16,-5 2-112 0,-3 1-32 0,-3-1 0 0,-3 1 0 15,-2 1-176-15,-1 1-144 16,0-1 192-16,-1 2-192 0,0 3 0 0,-4-3 0 16,0 2 0-16,0 0 0 0,0 1 0 0,-1 2 0 0,0 1 0 15,3 1 0-15,5 7 0 0,1 0 0 0,2 5 0 16,2 0 0-16,1 0 0 0,3 2-144 0,1 3-16 15,2 2 0-15,3 3-384 16,1-1-80-16,1 3-16 0,2 1 0 16,0 2-448-16,4 3-80 0</inkml:trace>
  <inkml:trace contextRef="#ctx0" brushRef="#br0" timeOffset="21824.49">14873 17301 40543 0,'-2'2'1792'0,"-2"-1"384"0,2 2-1744 0,0-3-432 0,2 0 0 0,2-3 0 0,-1 2 352 0,3-1-16 0,2-2 0 0,4-1 0 16,3 0-1712-16,1 0-352 0,-1 3-64 0,0 2 0 0,-3 2 1392 0,-3 3 400 0,-1 4-160 0,-1 2 160 0,0 4 1344 0,-1 4 320 0,-2 1 80 0,1 2 16 0,-2 4-1232 0,-1-1-240 0,0 1-48 0,-1 3-16 15,1-5-224-15,-1 0 0 0,2-1 0 0,0 0 0 16,2-2 192-16,1 0-64 47,4-3-128-47,3 1 192 0,3-3-64 0,0 1-128 0,3-2 176 0,0 0-176 0,1-2 0 0,2-2 0 0,-1 2 0 0,-1-4 0 16,1-2 0-16,-2-5-144 0,-1 2 16 0,-2-3 0 0,1-2-240 15,-2 1-32-15,0-5-16 0,-1-1-11936 0,-1 1-2368 16</inkml:trace>
  <inkml:trace contextRef="#ctx0" brushRef="#br0" timeOffset="22304.65">15526 17139 20271 0,'-1'-3'1792'0,"0"1"-1424"0,1 0-368 0,0 2 0 0,0 2 672 0,0-2 64 16,1 0 16-16,0 0 0 15,3 2-2080-15,0 1-400 0,1 2-96 0,-2 2-16 0,2 7 3072 0,0-3 624 16,-1 1 112-16,1 4 16 0,-2 1 1568 0,1 1 304 16,1 2 64-16,0 1 16 0,0 1-2400 0,0 3-464 15,-1 1-112-15,-1-3 0 0,1 2-704 0,0 2-128 16,0-1-128-16,-2-3 192 0,2-4-192 0,1 2 0 16,0-2 0-16,0-2 0 0,1-2 0 15,1-3 0-15,1-1 144 0,0-3-144 0,2 0 208 0,-1-4-16 0,1 0-16 16,0-2 0-16,-1 1-176 0,1-3 160 0,0 1-160 0,0-2 160 15,1-3-32-15,2-2-128 0,-2-2 192 0,0 0-64 16,0-1-128-16,0-5 0 0,0 1 144 0,0-2-144 16,1 0 0-16,-3-2 0 0,0 1 0 15,0-2 0-15,-2-3 0 0,-1 3 128 0,-1-3-128 16,-1 2 0-16,0-3 0 0,-3 3 0 0,1-2 0 16,-2 4 0-16,0 5 0 0,0 1-128 15,0 0 0-15,-1 4 0 0,1 4 128 0,0 1-208 0,0 1 80 16,0 1 128-16,0 1 0 0,1 1 0 15,-1 1 0-15,0 4 128 0,0 1 0 0,0 3 0 0,-1 3 0 16,1 1 0-16,-1 5-128 0,0-2 0 0,2 6 0 0,-1-1 0 16,2 3 0-16,1-2 0 0,-1-3 0 0,2-2 128 15,1 4 0-15,0 0 0 0,2-1 0 0,0-2 0 0,-3-3-128 16,3-2 0-16,-1 0 0 16,-1-5 0-16,0-1-144 0,0-3-64 0,0 0-16 0,-2-1 0 15,1-3-640-15,0-2-128 0,-2-2-32 0,2-3-17024 16</inkml:trace>
  <inkml:trace contextRef="#ctx0" brushRef="#br0" timeOffset="23837.18">16233 17460 19343 0,'2'3'1728'0,"-2"-3"-1392"0,0 0-336 0,0 0 0 0,0 0 4928 0,0-2 928 0,1 1 176 0,0-3 48 0,3-1-5152 0,2-2-928 0,4 1-384 0,1-5 32 0,1 5-2256 0,0-1-448 0,-1 2-80 0,-1 2-32 0,-1 1 3760 0,1 1 752 0,0 1 160 0,-1-2 32 0,1 1-64 0,0-1-16 16,1 2 0-16,0 0 0 0,-1 0-912 0,1-1-176 16,-1-1-48-16,-1 0 0 0,0 1-48 0,-1 1-16 15,-1-4 0-15,-1 2 0 0,2-1-256 16,-3 1 0-16,1-4 0 0,-1 1 0 0,-1-1 0 0,-1-3 0 16,1 2 0-16,-1-3 0 0,-1 1 128 0,-1-1 0 15,0 0 16-15,-1-2 0 0,-1 2 176 0,-2-1 16 0,-1-1 16 16,-1 0 0-1,-1 4-160-15,-2-2-16 0,1 0-16 0,-2 3 0 0,1-5-160 16,-2 6 128-16,0 0-128 0,1 1 128 16,-1 0-128-16,0 4 0 0,0-3 0 0,2 3-176 15,-1 2 176-15,2 3 0 0,-1-3 0 0,0 4 0 16,0 2 0-16,1 2 0 0,-1 0 0 0,1 1 0 0,1 1 0 16,0 0 0-16,-1 3 0 0,1 0 0 0,1 0 0 0,-1 2 0 15,1 3 0-15,0-2 0 0,0 3 0 16,0 0 0-16,3-1 0 0,-2 1 0 0,2 2 0 0,-1 2 0 0,1 1 0 15,0-2 0-15,1 4 0 0,-1-1 0 0,1 0 0 0,-1-1 0 16,2 1 0-16,0-4 0 0,3-3 0 0,0-2 0 0,4-1 320 16,0-2 32-16,3-3 16 0,1-1 0 0,3-3-208 15,1-1-32-15,-1-1-128 0,2-1 192 0,-1-2-368 16,3 2-80-16,3-3 0 0,0 3-16 16,2-4-288-16,-1 1-48 15,3 1-16-15,-3-4 0 0,2 2-800 0,-4-1-176 16,-1-1-16-16,-1 0-15536 15</inkml:trace>
  <inkml:trace contextRef="#ctx0" brushRef="#br0" timeOffset="24225.83">16737 17526 7359 0,'1'8'656'0,"-1"-3"-528"0,-1-1-128 0,1-2 0 0,0 0 6992 0,1-1 1376 0,0 3 272 0,3-2 48 0,1 7-6864 15,1-1-1376-15,4 6-256 0,-1 1-32 0,-2 1-6208 0,-1-1-1248 0,-1 2-240 0,0-6-32 0,-1 2 10816 0,-1-2 2160 16,2 0 432-16,-1-4 96 0,2-1-3120 0,-1-1-608 0,1-1-128 0,-1-3-32 16,-1 1-1344-16,0-2-256 0,-2-2-64 0,1 1-16 15,-2-3 192-15,-1-1 32 0,0-1 16 0,0-1 0 16,0-3-288-16,-1 0-48 0,1-2-16 0,-1-2 0 15,-1-2-112-15,1-3-16 0,0-2-128 0,-2 3 192 0,1 2-192 16,-1-6 0-16,2-3 0 0,0-6 0 16,0 1 192-16,1 1-64 0,1-4-128 0,1 6 192 15,1 1-48-15,1 4-16 0,2 5 0 16,-1-1 0-16,1 5-128 0,0 2-272 0,3 1 64 16,-1-1 16-16,1 3-32 0,2 1 0 0,-1 2 0 0,1 2 0 15,3 1 224-15,-4 2 0 0,2 2 0 0,0 1 0 0,0 3 0 16,-3-1 0-16,1 4 0 0,-2-3 0 0,-2 1 0 0,0 3 0 15,-2-4-128-15,0 2 128 16,-1-2-512-16,0 3-48 0,0-2-16 0,1 2-18736 16</inkml:trace>
  <inkml:trace contextRef="#ctx0" brushRef="#br0" timeOffset="24528.99">17174 17315 28095 0,'4'7'624'16,"-1"-4"128"-16,-1 1 16 0,-1 0 16 0,2-2-624 0,-1 1-160 0,2 2 0 0,3 1 0 0,5 9 1792 0,4 0 320 15,2 4 64-15,2 1 0 0,0 1-736 0,0 0-160 0,-2-1-16 0,-1 1-16 0,2 1-288 0,-3-2-48 0,0 0-16 0,-1-3 0 0,-1-1-416 16,-2-2-96-16,3 2 0 0,-2 0-16 0,1-2-368 0,-2-3-128 0,3 0 0 0,-1-1 0 0,1-3-704 0,-1 1-128 0,3-4-16 0,-1-1-17840 0</inkml:trace>
  <inkml:trace contextRef="#ctx0" brushRef="#br0" timeOffset="24812.23">17884 17172 34095 0,'-2'6'3024'0,"-1"-2"-2416"0,1 2-480 0,-1-3-128 0,1-1 1808 0,1 2 352 16,-2 1 64-16,-1 6 16 0,-3 4-1968 16,-4 8-272-16,-3 6-272 0,-2 4 48 15,1 2-608-15,-2 3-128 0,0 3-32 0,1 0 0 0,-2 4 1600 16,1 5 320-16,0-2 64 0,-2 1 16 0,3 1-352 0,0-3-64 15,4-3-16 32,-1-3 0-47,3 0-384 0,1-3-192 0,1-3 160 0,1 3-160 0,-2-1 192 16,2 2-64-16,-1-1-128 0,2-5 192 0,0 2-192 0,0-1 0 0,1-4 0 0,-1 0 0 0,-1-1 0 0,1-5 0 0,1 0 0 16,0-6-160-16,2 0-208 0,0-7-32 0,1-1-16 0,2-5 0 15,0-4-608-15,2-2-112 0,2-4-16 0,4-6-16 0</inkml:trace>
  <inkml:trace contextRef="#ctx0" brushRef="#br0" timeOffset="26608.56">18324 17090 41471 0,'0'0'3680'0,"2"0"-2944"0,-1 0-592 15,0 0-144-15,0 0 320 0,1-2 48 0,1 1 0 0,1-1 0 0,2 2 16 0,2-3 0 0,-2 1 0 16,-1 1 0-16,1-1 192 0,-1-1 64 0,0 3 0 0,-1-3 0 0,1 1-320 0,-1 1-48 0,1 1-16 0,-1-4 0 0,2 3-256 0,-1-4 0 0,1 4 0 0,-1-4 0 16,0 4 368-16,-1-4 16 0,0 2 0 0,-1 0 0 0,1-1 160 0,-1-1 32 0,-2 3 16 0,1-3 0 0,0 0-160 0,-2 1-48 0,1 0 0 15,-2 2 0-15,1-1-192 0,0 2-32 0,-2-1-16 0,1 2 0 16,-1 0-144-16,-1 2 0 0,-1-1 0 0,1 1 0 15,3-2 0-15,0 0 0 0,0 0 0 0,-23 18 0 16,14-9-128-16,-3-1 128 0,1 1 0 0,0 1 0 16,0-3 0-16,1 1 0 0,2 0 0 0,-1-1 0 15,3 1 0-15,1 0 0 0,1-5 0 0,2 0 0 16,-1-1 0-16,3 1 0 0,0-3 0 0,1 0 0 16,1 0 0-16,0-3 0 0,2 2 0 0,-1 0 0 0,2-2 0 15,0 1 0-15,0 1 0 0,0-4 0 0,0 1 0 16,-1 2 0-16,0-3 0 0,-1 1 0 15,1 1 0-15,-2 0 0 0,1 0 0 0,-2 0 0 0,2 1 0 0,-3 2 0 16,0-2 0-16,-2 4 0 0,2-2 0 0,-1 2 0 16,0 1 0-16,-2 0 0 0,1 2 0 0,0 1 0 15,-1-1 0-15,1 1 0 0,-1 0 0 0,1 0 0 16,-1-1 0-16,1 0 0 0,0 0 0 0,1 0 0 16,0-2 0-16,0 0 0 0,0 2 192 0,-1-1 16 15,2 1 0-15,0 0 0 16,0 0-80-16,0 0 0 0,2 0-128 0,-1-3 192 15,1 3-192-15,-1 0 0 16,2-4 0-16,-1 1 0 0,2 0-1024 0,-1-2-80 16,0 0-32-16,1-2 0 0,2 2-704 0,0 0-144 0</inkml:trace>
  <inkml:trace contextRef="#ctx0" brushRef="#br0" timeOffset="27152.15">18478 17563 1311 0,'7'5'128'16,"-3"-3"-128"-16,-2-1 0 0,0-1 0 0,-2 0 3296 0,0 0 640 0,0 0 128 0,1-1 64 0,-1-1 3136 16,1-1 624-16,-1 1 128 0,0 2 48 0,0 0-7232 0,0 0-1456 0,0 0-272 0,0 0-64 0,0 0 768 0,-23 11 192 0,15-5 0 0,2 3 0 0,1-1 0 0,-1 4 0 0,1-1 0 0,0 0 0 0,0 0 0 0,0 0 0 0,1 0 0 0,-1-2 0 0,3 2 0 0,-2-1 128 15,2-5-128-15,-1 1 160 0,2 0 272 0,0-1 48 16,1-2 16-16,-1-1 0 0,1-2-496 0,0 0 0 15,1 0 0-15,-1-4 0 0,0 3 0 0,1-4 0 16,0 1-208-16,2-2 64 0,-3 6 16 0,0 0 0 16,7-20 0-16,-6 12 0 0,2 0 128 0,-1 2 176 15,0 0-48-15,-1 1 0 0,0 0 112 0,-1 4 16 16,0-3 0-16,0 3 0 0,0 1 144 0,-1 1 48 0,0 0 0 0,-1 2 0 16,0 1 0-16,1-2 0 0,-2 3 0 0,-1-4 0 15,2 4-256-15,0-2-64 0,-2 2 0 0,0-2 0 16,0 1-128-16,1 0 0 0,-2-1 0 0,0 1 0 15,0 1 0-15,1-1 0 0,-1 1 0 0,1-1 0 16,2-1 0-16,0 1-176 0,0-3 48 0,0 0 0 16,1-1 0-16,-1-1 0 0,1 0 0 0,-1-3 0 15,0-2-560-15,2 0-96 0,-1-7-32 0,0-8-19232 16</inkml:trace>
  <inkml:trace contextRef="#ctx0" brushRef="#br0" timeOffset="29850.43">25359 17931 42383 0,'-21'6'3776'0,"0"-4"-3024"0,4-2-608 0,6-2-144 0,1 0 0 0,-5 0 0 16,-13 0 0-16,-19-3 128 0,-13-5-2864 0,-7 1-576 0,2-4-112 0,6 1-32 0,8 4-1328 0,5-2-272 0,9 6-48 0,6 2-16 15,8 0 2592-15,5 4 512 0,6-2 96 0,3 5 32 0,7-2 3696 0,2 2 752 16,5 0 128-16,5 0 48 0,3-3-1168 0,6 3-224 0,3 0-64 15,3 0 0-15,2 0-1280 0,4-3-176 16,2 3-80-16,4 0 0 16,5-4-304-16,2 3-48 0,-4-4-16 0,5 0 0 0,4-2 880 0,1-1 192 0,2-2 16 15,-3-2 16-15,0-2 800 0,-7 2 144 0,-2-3 48 16,-1 0 0-16,-2 1-1472 0,-4-2-176 0,-3 5-80 16,-8 0-32-1,-6 1-544-15,-5-1-96 0,-6 2-32 0,-7 3 0 16,-7 1 576-16,-9-1 128 15,-6 3 0-15,-4 2-5120 16,-4 2-1024-16</inkml:trace>
  <inkml:trace contextRef="#ctx0" brushRef="#br0" timeOffset="30416.33">27837 18012 23039 0,'-2'0'2048'0,"-2"0"-1648"0,0 0-400 0,1 0 0 16,1 0 2944-16,-3 0 496 0,-3 0 96 0,-5 0 32 0,-5-3-2368 0,-3 2-480 0,-3-2-80 0,0 1-32 0,1 0-992 0,-3 2-192 16,0 0-32-16,-2 1-16 0,-4 2 496 0,-2 1 128 0,-1 1 0 0,-4 4 0 0,0-1 192 0,-3 2 96 0,-2 3 32 0,0 2 0 0,-2-3 64 0,0 4 32 15,2-4 0-15,1 2 0 0,1-4-256 16,1 0-160-16,2-4 192 0,1-1-192 16,1 0-864-16,0-5-288 0,2-3-48 0,1-3-14800 15</inkml:trace>
  <inkml:trace contextRef="#ctx0" brushRef="#br0" timeOffset="47135.99">627 8559 10127 0,'-3'4'448'0,"1"-4"96"15,-2 2-544-15,1 2 0 0,-1-4 0 0,1 1 0 0,-2 0 656 0,-2 3 32 0,-3 1 0 0,-2-1 0 0,-3 3 336 0,3-4 80 0,0 0 16 0,5 0 0 0,1-1 928 0,1 0 192 0,2-2 48 0,2 0 0 0,1 0-832 0,0-2-176 0,0 2-16 0,1-2-16 0,2 2-352 0,-2-1-80 0,-1 1-16 0,1-2 0 16,2 0 64-16,-1-2 16 0,2 1 0 0,0-2 0 0,1 0-48 0,1-2-16 0,0 1 0 0,3-1 0 0,1 1-176 15,-1-4-16-15,4 0-16 0,-1 1 0 16,2-2-288-16,1 0-64 0,1 0-16 16,1-2 0-16,3-3-48 0,1 2-16 0,0 0 0 15,1-1 0-15,3 2-32 0,2-4 0 0,0 5 0 16,0-4 0-16,1 4-144 0,0-4 128 0,1 3-128 0,-1-3 128 0,-1 1-128 16,0 0 0-16,-1-2 0 15,-1 0 0-15,-3 1 160 0,1 0 0 0,-1 3 0 16,0-3 0-16,-1 4-160 0,0 0 0 0,-2 0 0 0,0 1 0 15,1 0 0-15,1 0 0 0,2 1 128 0,0 0-128 16,2 2 0-16,-2-1 128 0,-3 3-128 0,-3 3 128 16,-2 0-128-16,1 1 0 0,-1 2-160 15,-1 2 160-15,-2-1 0 0,-1-1 0 16,0 2-128-16,-1-2 128 16,0 0 0-16,0-2 0 0,0 1 0 0,-1-2 0 0,-1 3 0 15,2-4 0-15,0-1 0 0,1 0 0 0,2 0 240 0,-1-1-64 16,-2 0-16-16,1 0 0 0,3-1-160 0,-1-2 0 15,2 0 0-15,-1 3 0 0,-2-3 0 0,-1 2 0 0,0 2 0 0,-2-1 0 16,-2 1 0-16,-2 1 0 0,0 0 0 16,-1 1 0-16,-2 2 0 0,0-3 0 0,-1 1 0 0,-1 1 0 15,1 1 0-15,-1-2 0 0,0 1 0 0,0-1 0 0,0 1 0 0,0-1 128 0,1 0-128 0,2 0 0 16,-1-2 208-16,2 0-32 0,1 3-16 0,1-3 0 16,0 1-160-16,0-1 0 0,2 3 144 15,-1-2-144-15,-1 1 0 0,2 0 0 16,-1 2 0-16,-2-1 128 0,0-1-128 0,-1 1 0 0,-2-1 0 15,0 0 0-15,-2-1 0 0,-2 3 0 0,-1-4 0 16,-2 4 0-16,-3-3 0 0,0 2 0 0,-2 2 0 0,-4-4 0 0,-1 4 0 16,-3-1 0-16,-2 1 0 0,-4 0 0 0,0 0 0 15,-2 0 192-15,1 0-32 0,2-4-16 16,0 2-16-16,2-3-128 0,3 0 192 16,0 0-64-16,4 0 48 0,-1 0 0 15,1 2 0-15,1 2 0 16,0 1-176-16,0 0 128 15,1-2-128-15,0 2 128 0,0 2-128 0,1-2 0 16,-1 1 0-16,3 1 128 0,-3 1-128 0,4-1 0 16,0 1 0-16,2-3 0 0,0 3 0 0,2-2 0 15,1 2 0-15,1-1 0 0,2 2 0 0,2-2 0 0,1 1 0 16,3 0 0-16,2 1 0 0,3 0 0 0,1-2 0 16,4 2 0-16,2 0 0 0,2-1 0 15,3 1 0-15,1 2 0 0,0-1 0 0,0 1-192 16,2 1 32-16,-2-1 16 0,1-1 144 0,0 0 0 0,0-2 0 0,-1 0 0 15,2 2 0-15,-1-4 0 0,0 2 0 0,-4-1 0 0,-1 0 0 0,-2 0 0 16,-2 0 0-16,-1-2 0 0,-1 0 0 0,-2 1 0 16,-1 1 0-16,-1 0 0 0,-1-2 0 0,-1 0 0 0,0 0 0 0,-2 0 0 15,-1 1 128-15,0-1 0 0,-1 2 0 0,-3-1 0 0,0 3 0 16,-1 1 0-16,-1-1 0 0,-3 3 0 0,0-2-128 0,-2 3 0 0,-2 3 0 16,-2 1 0-16,0 0 0 0,-3 1 0 0,0 5 0 15,-6-1 0-15,-1 2 160 0,-2 2 16 0,-3-2 0 16,0 2 0-16,-4 2 176 0,2-5 32 0,0 1 16 15,2 1 0-15,1-3-128 0,2 0-16 0,4-1-16 16,0 2 0-16,3-6-240 16,3 2 0-16,1-1 0 0,1-2 0 0,4 0-848 15,0 3-176-15,2 1-16 0,2 5-20256 0</inkml:trace>
  <inkml:trace contextRef="#ctx0" brushRef="#br0" timeOffset="159399.76">5498 13387 32255 0,'-6'-9'2864'0,"1"3"-2288"0,2 3-576 0,3-1 0 0,0 2 160 0</inkml:trace>
  <inkml:trace contextRef="#ctx0" brushRef="#br0" timeOffset="161129.43">5456 13284 6447 0,'-14'-5'576'0,"5"0"-576"0,2 4 0 0,1 1 0 0,2 0 6000 0,0 0 1088 0,-4 1 208 0,-8 0 64 0,-9 3-4608 0,-7 1-896 15,-4 1-192-15,0 1-48 0,1 0-1136 0,2-2-224 0,1 0-64 0,-1-3 0 0,-1 1-192 0,-2-3 0 0,-1 0 0 0,-1-4 0 0,-2 2 0 0,-2-3 0 0,-1 1 0 0,-3 1 0 16,-5 3 0-16,-4 0 0 0,-5 2 0 0,-3-2 0 15,3 0 0-15,-2 0 0 0,0 1 0 0,0-1 0 0,2 1 320 16,-3 2 0-16,0-2 16 0,0 0 0 16,2-1-176-16,-1-2-32 0,0-1-128 0,-1 2 192 15,-4 0-16-15,-1-1-16 0,-2 2 0 0,0-3 0 0,0-2-160 16,0-1 0-16,-1-1 144 0,-2 2-144 16,0 3 192-16,3-2-48 0,2 2 0 0,1-1 0 0,4 1-144 15,0-1 0-15,5 3 0 0,1 0 0 0,4 3 0 0,3-2 0 16,6 3 0-16,5-3 0 0,5 0 0 0,4 3 0 15,3-4 0-15,4 2 0 0,0 2 0 16,3 1 0-16,2-2 0 0,2 0 0 0,1 0 176 0,1-1-48 16,2 1-128-16,1 0 192 0,1 0 64 0,-1 1 0 15,1-2 0-15,0 1 0 0,0 0-112 0,0 0-16 16,0-1 0-16,2 1 0 0,0-3-128 0,2 1 192 0,0-1-192 16,2 1 192-16,-1 0 64 0,3 2 0 0,1-3 16 15,-1 0 0-15,1 1-32 0,0 0-16 0,1 3 0 16,0-1 0-16,1 1-32 0,0 0-16 0,2 1 0 15,-2-2 0-15,2 2-176 0,-1 0 0 0,1-1 0 16,-2 3 0-16,2 0 128 0,0 3 0 0,-1-1 0 0,1 1 0 16,-2-1-128-16,-1 3 0 15,1-1 0-15,1 1 0 0,-2 4 0 0,-2-1 0 0,2 0 0 16,-2 6 0-16,-2 7 0 0,-2 8 0 0,-3 5 0 0,-1 0 0 16,-1 2 0-16,0 0 0 0,-1-2 0 15,-1-5 0-15,1-3 0 0,0 2 0 0,-2 0 0 16,2-3 0-16,3-5 0 0,0-4 0 0,1 0 0 15,0-2 0-15,3-1 0 0,0-3 192 0,1 0-32 0,-1 0 0 16,1 4-16-16,0-3 0 0,2-1 0 0,-2 0 0 16,1 2-144-16,0-3 0 0,0 0 0 0,0-1 0 15,0-1 0-15,-1-2 0 0,-1 0 0 0,1-1 0 0,-1 2 0 16,1-3 0-16,0 0 0 0,-1-2 0 0,3-2 0 16,-1-1 0-16,2-1 0 0,0-1 0 0,2-1 0 0,-1-2 160 15,3 0-160-15,-1 0 160 0,3 0 32 0,2-2 16 16,2 0 0-16,3 0 0 0,3-2-64 15,3-1-16-15,3 0 0 0,2-2 0 0,2 1-128 16,1-1 160-16,1 2-160 0,0 1 160 0,-1 0-160 16,0 1 0-16,3 2 0 0,-1 1 0 0,2 0 0 15,-1 0 0-15,3 1 0 0,2 2 0 0,0-1 0 16,4 0 0-16,1-2 0 0,1-2 0 0,-2 2 128 0,3-3-128 16,5 0 192-16,3-2-64 0,2 4 0 0,1-2 0 15,-2 6 0-15,1-3 0 0,-1 0-128 0,-3 2 0 16,-3 2 0-16,1-4 0 0,0 1 0 0,5 2 0 0,3-1 0 15,3 3 0-15,3-2 0 0,0 3 0 16,6 3 0-16,-2-7 0 0,0 2 0 0,4-4 0 16,3 2 0-16,2 1 0 0,-2-1 0 0,-2 2 0 0,-1-3 0 15,-3-2 0-15,-4-3 0 0,6 2 0 0,5-1 0 0,-1 3 0 16,1 0 0-16,-4 3 0 0,-2-3 0 16,2-3 0-16,1 2 0 0,0 1 0 15,0 1 0-15,2 2 0 0,0-1 0 0,-1-2 0 0,0-1 0 16,0 1 0-16,-7 1 0 0,3 3 0 0,4-2 0 0,0 2 0 15,3-1 0-15,-3-1 0 0,-1-4 0 16,-2 2 0-16,-3 0 0 0,1 2 0 0,3 3 0 0,-5-3 0 16,-4 2 0-16,-5-4 0 0,1 0 0 0,2 1 0 0,2 2 0 15,-1-1 0-15,-4 1 0 0,0 2 0 16,-2-2 0-16,-2 2 0 0,-3-3 0 0,-1-2-176 16,-6-2 176-16,5 0 0 0,4-1 0 0,2 1 0 15,4 1 0-15,-1-1 0 0,-1 2 128 0,-2-1-128 0,-1 1 0 0,-10-3 0 16,-4 1 0-16,3 0-128 0,9 1 128 15,3 1 0-15,-5 0 160 0,2 3-160 0,3-3 0 16,-3 3 0-16,-5 0 0 0,-3 2 0 16,1-3 0-16,-3-1 0 0,0 1-128 0,-5-2 128 15,-2 2 0-15,-4-2 0 0,0 1 128 0,-4 0-128 0,-1-1 0 0,-2 0 0 16,-1 0 0-16,1 0 0 0,-3 0 0 0,2 0 0 16,1-1 0-16,2 1 0 0,0-1 0 0,1 1 0 15,1-4-160-15,0 3 160 0,-1-1 0 0,3-3 0 0,0 2 0 16,1-2-128-16,-1 1 128 15,-2-1 0-15,2 1 0 0,-4 2 0 0,0-2 0 0,-3 2 144 16,1-3-16-16,-4 2-128 0,1 0 0 16,-4-2 0-16,-1 1 0 0,-1-2 0 0,1 0 0 0,-1-2 0 15,-1 1 0-15,0-3 0 0,-2 0 176 0,-1-1-176 0,2 0 160 0,-2-2-160 16,2-4 256-16,0 0-32 0,0-3-16 16,1 0 0-16,-1-1-208 0,-1-1 128 0,0 0-128 15,0-2 0-15,-3 2 128 0,1 2-128 0,-1-1 0 16,0 0 144-16,-2-1-16 0,0-3-128 15,-1-2 192-15,0-2-64 0,-1 0 0 0,-1 0-128 16,1 5 192-16,0-2-64 0,-1 1 0 16,1 0-128-16,0 0 192 0,1 1-64 0,0 1-128 0,2-1 0 15,0 0 0-15,1 2 0 0,1 1 0 0,1-1 0 0,-1-1 0 0,1 1 0 16,-1 5 0-16,0-4 0 0,1 1 0 0,-1-2 0 0,0 1 0 16,-1 2 0-16,1 2 0 0,-3 0 0 15,2 3 0-15,-2 0 0 0,1 2 0 0,-2 1 0 0,2-3 0 16,0 2 0-16,0 3 0 0,-1-1 0 0,1 4 0 0,-2-2 0 15,-1 1 0-15,0 2 0 16,0 3 0-16,-1 1 0 0,0 1-144 0,-1 0 144 0,0 1 0 16,-1-1 0-1,0 0 0-15,-4 1 0 16,0 3-128-16,0-3 128 0,-2 3 0 0,-1-3 0 16,1 2 0-16,-2-1 0 15,0-1 0-15,0 0 0 0,0 1 0 0,-3-2-128 16,-2 2 128-16,-1-2 0 0,-2 1 0 15,-2 1 0-15,-1 0 0 0,-3-1 0 0,-2 1 0 0,-4 1 0 16,-2-1 0-16,-5 1 0 0,-5 0 0 0,-1 0-128 16,-2 1 128-16,-2-1 0 0,2-2 0 0,-6-1 0 0,-2 0 0 0,-4 0 0 15,1-1 0-15,-9 2 0 0,-4 3 0 0,-4-4 0 0,1-3 0 16,-3 1 0-16,-3-1 0 0,-4 2 0 0,0 1 0 16,2 0 0-16,4 0 0 0,1-3 0 0,0 3 0 0,-2-3 0 0,0 4 0 0,3 1 0 15,2-2 0-15,2 0 0 0,6-2-128 0,-3 0 128 0,1 0 0 0,0 2 0 16,1 2 0-16,1-2 0 0,3 0 0 0,1-2 0 0,0-3 0 15,-2 3 0-15,0-1 0 0,-6 2 0 16,-3-4 0-16,0 3 0 0,2 4 0 0,-2-4 0 0,-1-2 0 16,-1 0 0-16,1 4-272 0,0-1 0 0,0 4 0 0,4-5 0 0,4 2-32 15,4-2 0-15,0 2 0 0,4-3 0 0,4 2 304 16,2 2 0-16,5 3 0 0,4-1 0 0,5-1 0 16,3-1 0-16,2-2 0 15,1 1 0-15,1 0 0 16,4 0 0-16,1 0 0 0,4 0 0 0,1 0 0 15,2 0 0-15,2 0 0 0,0 0 0 16,1 0 0-16,1-2 0 0,2 0 0 0,-2 2 0 16,0-1-512-16,-1 1-208 0,-3-1-48 0,-3 1-21168 15</inkml:trace>
  <inkml:trace contextRef="#ctx0" brushRef="#br0" timeOffset="182466.98">2896 15714 16575 0,'0'-10'1472'0,"-1"2"-1168"0,0 0-304 0,1 2 0 0,0 1 2224 0,0 1 384 15,0-1 80-15,0-3 0 0,0-3-6784 0,0-7-1344 0,0-2-288 0,-2 3-48 0,0 2 5536 0,-2 4 1120 0,-2 0 208 0,-1 5 64 0,-1-2 2432 0,2 5 480 0,-3-1 96 16,1 3 32-16,0 2-1280 0,-2 0-256 0,0 3-48 0,-3 1-16 0,0 0-1808 0,-3-1-352 0,-1 2-80 0,-3 1-16 0,-4-1-336 0,-4 1 0 0,-5 0 0 0,-4 2 0 15,-3-1 0-15,-4 1 0 0,-3-2 0 0,-1-1 128 0,4 3 112 0,-1-5 16 0,-4 0 16 0,1-1 0 0,1-1 48 0,0-2 16 16,1 0 0-16,-1 0 0 0,2 0-16 0,0 1-16 16,1 0 0-16,-1 1 0 0,1 1-176 0,-3-2-128 15,-3 2 144-15,-1-3-144 0,1-3 224 0,-2 6-48 0,0-1-16 0,0 3 0 0,0 1 96 16,1 0 0-16,-1 3 16 0,0-3 0 0,-1 2-144 0,1 0-128 16,4-1 144-16,2 0-144 0,3-1 208 0,5-1-48 15,4-1-16-15,5-2 0 0,1-2 48 0,5 0 16 0,3 0 0 16,3-1 0-16,2 0 16 0,1 1 0 15,3-3 0-15,1 2 0 0,0 0-224 0,1 0 0 0,1-3 0 16,3 0 0-16,1 2 0 0,3 0 0 16,0 2 128-16,1-2-128 0,1 2 176 0,-1 0-16 0,0 2 0 15,0 0 0-15,-1 3-160 16,0 1 0-16,0 1 0 0,1 2 0 16,-2 0 0-16,1 2 0 15,1 1 0-15,1 2 0 0,3 3 0 16,0 2 128-16,2-1-128 0,3 7 128 0,2 7-128 15,-1 4 0-15,-1 5 0 0,1-2 0 0,0 6 0 0,0 2 0 16,1 8 0-16,-2 2 0 0,-2 0-128 16,0 0 128-16,-3 0 0 0,-1-4 0 0,-1-3 0 0,0 0 0 0,-2 1 0 0,-2-3 0 15,1-2 0-15,-1-3 0 0,0-1 0 0,1 2 0 0,0-4 256 16,0 0-48-16,0-5 0 0,-2 3 0 0,1 4-208 0,-1 1 128 16,-1 4-128-16,-1-2 0 0,1-1 0 0,-1-4 0 0,-2-3 0 0,1 0 0 0,0-4 0 15,-1-2 0-15,2 1 0 0,-4-1 0 0,0 0 0 16,1-2 128-16,-1-1-128 0,-1-3 0 15,1 2 0-15,1-5 176 0,0 3-176 0,0-4 160 16,2-1 96-16,-1 0 0 0,2-5 16 16,0-1 0-16,-1 0 16 0,1 0 0 0,2-6 0 0,-1 2 0 15,1 0-112-15,1-4-32 0,1 2 0 0,0-2 0 16,-1 2-144-16,0 0 0 0,1 2 0 0,-2 1 0 0,2 0 0 0,-2-2 0 0,2 2 0 16,0-1 0-16,1-3 0 0,0 2 0 15,0-4 0-15,2 1 128 0,1-1 64 16,1-3 0-16,1 2 0 0,2 0 0 15,3-2 32-15,2 1 16 0,3-1 0 16,7-2 0-16,9 1 32 0,6-2 16 0,5 2 0 0,5-2 0 0,8 1-288 0,-2 0 160 0,-1 1-160 16,-1 1 128-16,0 1-128 0,0 0 0 0,1 1 0 0,-4 0 128 15,-2 4-128-15,-4-2 0 0,-4 0 0 0,6 3 128 16,5 0-128-16,7 0 0 0,2 4 0 0,4-5 0 16,1-1 0-16,4-5 0 0,7-2 0 15,9-5 0-15,7-3 0 0,6-5-144 0,3-3 144 0,-1 0-208 16,0 0-352-1,-15 2-64-15,-9-1-16 0,6-2-13856 0,10-1-2784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16:04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24171 933 3679 0,'-3'0'320'0,"1"0"-320"0,1 0 0 0,-1 0 0 0,1 0 864 0,0 0 96 0,-1 0 32 0,-3 0 0 0,-2 0 720 0,1 0 144 16,1 0 16-16,0 0 16 0,3-2-272 0,-1 0-48 0,3 2-16 0,2-1 0 0,1-3 272 0,2 2 48 0,3-4 16 0,-1 2 0 0,2-1-208 0,-1 0-32 0,2-1-16 0,-1 1 0 0,1 1-608 0,-2-1-128 0,1 2-32 0,0 0 0 0,-2 3-272 0,1-4-48 15,-2 3-16-15,-1 1 0 0,0 1-272 0,-2 1-48 16,2 0-16-16,-2 4 0 0,1-1-192 0,-2 1 0 15,2 2 0-15,-2 2 0 0,2 1 0 0,0 0 0 16,-2 1 0-16,2 4 0 0,0 2 0 0,-1-1 0 0,1-1 0 16,0-1 0-16,1 0 0 0,-2 3 0 0,1 2 0 15,1-1 0-15,-1 1 704 0,1 1 64 0,-2 1 0 0,1-1 0 16,1 2-576-16,-1-3-192 0,2 2 0 16,-1 1 144-16,0-2-144 0,0-2 0 0,1 1 144 0,-1-2-144 15,1-2 0-15,0-4 0 0,2 0 0 16,-2-1 0-16,1-1 128 0,1-1-128 15,-1 0 128-15,2-2-128 0,-2-2 0 16,2 0 0-16,-1-3-192 0,1-2 64 16,0-2 128-16,1-2 0 0,0-2 0 0,1-4 0 0,0 2 512 15,1-4 64-15,2 0 32 0,-2-4 0 0,3 0-288 16,-1-5-48-16,2 0-16 0,-2-5 0 0,3 1-256 0,-3-2 0 16,1 1-128-16,0 0 128 0,1-2 0 0,0-1 0 0,0 1 0 0,2-1 0 15,-1 1 0-15,1-1 0 0,0 1 0 0,0-1 0 0,1 2 0 16,-1 4 0-16,2-1-128 0,-1 2 128 0,-1 1 0 15,0 0 0-15,0 1 0 0,-2 3 0 0,-2 1 0 0,-1 3 0 16,1 1 0-16,-3 1 0 0,-1 0 0 0,-1 2 0 16,-1 0 0-16,-3 2-144 0,0 3 16 0,0-1 0 15,-4 4 0-15,-2-1-19184 0</inkml:trace>
  <inkml:trace contextRef="#ctx0" brushRef="#br0" timeOffset="572.02">24422 1544 11055 0,'-3'-6'976'0,"1"1"-784"0,1 1-192 0,1 0 0 0,0 3 1056 0,1-1 160 16,0 0 48-16,-1 0 0 0,3-2 64 0,-1-2 16 0,1 0 0 0,0-3 0 0,1 2-384 0,-2 1-80 0,1-1-16 0,-1 2 0 0,1-1 64 0,-2 1 16 0,0 0 0 0,-1 0 0 0,0 3 224 0,0-3 48 15,0 1 16-15,-1 3 0 0,0 0-208 0,0 0-32 0,1 2-16 0,-2 1 0 0,2 2-448 0,-1 1-80 0,1 2-32 0,1 2 0 0,1 2-176 0,0 2-48 0,1 0 0 0,0 7 0 0,2-3 480 0,-1 3 96 16,1 2 0-16,0 4 16 0,0 3-464 0,1 0-80 0,-1 1-32 16,-1 2 0-16,1-1 48 0,-2 0 0 0,0-3 0 15,-1 1 0-15,1-4-256 0,-2 2 176 0,-1-4-176 0,0 0 160 16,-1-1-160-16,0-4 0 0,-1 1-160 0,1-3 160 15,-1-1 0-15,0-3 0 0,-1-1-128 16,0-3-18368-16</inkml:trace>
  <inkml:trace contextRef="#ctx0" brushRef="#br0" timeOffset="2438.75">25044 458 10127 0,'4'-2'896'0,"-1"-3"-704"16,0 2-192-16,-2 2 0 0,0 0 128 0,0 0-128 0,2-4 192 0,1-2-64 0,-1-2 384 0,0-1 64 0,-3-3 0 0,-4 3 16 0,-2 0 80 0,-4 2 16 0,-2 0 0 0,-4 2 0 0,-4-2 352 0,-2 1 80 0,-2 1 16 0,-3 1 0 16,-3 0 208-16,-3 3 32 0,-2-3 16 0,-2 4 0 15,0-2-560-15,-1 2-128 0,-1 2 0 0,1 2-16 16,1-2-384-16,1 4-80 16,3 0-16-16,-3 2 0 0,0 3-32 0,-4 1-16 0,1 0 0 15,-4 0 0-15,-3 2-160 0,-2-1 0 0,-2 2 0 0,2-1 0 16,2 0 176-16,-1 3-48 0,-4 1-128 15,1 3 192-15,-2 5 736 0,1-2 144 0,4 2 16 0,0 2 16 16,3 2-720-16,2 0-128 0,1 3-48 16,4-1 0-16,3 4-208 0,3 1 0 0,3-2 0 15,3 1 0-15,4-2 0 0,0 2 0 0,3 5 0 0,-1-1 0 0,3 1 0 0,1 2 0 16,0 2 0-16,3 6 0 0,1 2-128 16,0 3 128-16,3-1 0 0,2 1 0 0,4-3 0 0,0-2 0 15,4-10 0-15,1 1 0 0,3 4 0 0,3-4-128 16,3 2 128-16,1-2 0 0,2-2 0 15,0-4 0-15,-2-1 0 0,1-4 0 0,-2-1 0 0,0-2 144 0,2 1-144 16,-2 2 128-16,2 1 800 0,0-1 160 0,-2-1 16 16,0 0 16-16,1 0-896 15,0 2-224-15,1-2 0 0,1-3 0 0,0 0 0 0,1-3 0 0,0-1 0 16,2-1 0-16,2-3 0 0,1-1 128 0,3-3-128 16,0-2 0-16,0 2 592 0,1-3 80 0,3 0 16 15,2-4 0-15,-1 1-304 0,1-2-64 0,1-1-16 16,2-1 0-16,3 0-64 0,1-2-16 0,2 0 0 0,1 1 0 15,4-3-80-15,0-3-16 0,3 1 0 0,0-4 0 16,1-1-128-16,-1-3 128 0,-2 3-128 0,-2-4 128 16,2 1-128-16,-1 0 192 0,1 1-192 15,-2-2 192-15,-1 1-192 0,-1-1 0 0,-2-1 0 0,-1-3 0 16,-1 0 0-16,-3-2 128 0,1 0 32 16,-3-2 0-16,-1 2-160 0,0-1 160 0,2 0-160 15,1 1 160-15,-1-1-160 0,3 1 0 0,1 0 0 0,0-3 0 0,1 3 0 16,-2-2 0-16,3 0 0 0,-4 0 0 0,1-1 0 15,-1 0 0-15,-4 0 0 0,-3-2 0 16,-2 0 0-16,-1 0 0 0,-3-2 0 0,-1 1 0 16,-1-6 0-16,-1 1 128 0,-3-6-128 0,-1 0 128 0,-2-3-128 0,-2-1 0 15,-1-5-160-15,-2 1 160 0,-3-6 0 16,-2 0 0-16,0-2 0 0,-3 1 0 0,-2 1 0 16,-1-3 0-16,-2 1 0 0,0 8 0 0,-1 4 0 0,0 5 0 15,-3 2-128-15,-4-1 128 0,0-2 0 0,-4 3 0 16,-3 3 0-16,-1-1 0 0,-1 1 0 0,-3 4 160 15,-1 2-160-15,-1 0 128 0,-1-2-128 0,1 2 0 16,-2 1 0-16,0-1-176 0,1 0 176 16,-1 2 0-16,2-1 0 0,1 2-128 0,4 2 128 15,1-3 0-15,0 2 0 0,2-1 0 16,1 2 0-16,0-2 128 0,3 2-128 0,1-2 176 16,0 3-176-16,3-1 0 0,2 3 0 0,1-3 0 0,0 2 0 0,2 2 0 0,0 3 0 0,0 0 0 15,1 2 0-15,-1 3-176 16,-1 3 48-16,-1-2 0 0,0 5-112 0,-2 3-16 15,0 1 0-15,1 1-18704 0</inkml:trace>
  <inkml:trace contextRef="#ctx0" brushRef="#br0" timeOffset="3731.66">25590 1410 10127 0,'-3'-3'896'0,"1"0"-704"0,2 3-192 0,0 0 0 0,2-2 1248 0,-2 0 224 0,0 1 32 0,0-4 16 0,1 2 496 0,0-4 96 0,3 2 32 0,0 2 0 0,1-1-464 0,0 3-80 16,2-2-32-16,0 2 0 0,2 1-432 0,0 0-96 15,2 1-16-15,0 2 0 0,3-2-624 0,-1 3-128 16,3-2-16-16,3 2-16 0,1-3-240 0,2 4 0 16,1-5 128-16,2 0-128 0,1 0 240 0,2-5 0 15,5 4 0-15,1-4 0 0,3 1 624 0,4 2 128 16,4-3 32-16,2 4 0 0,2 1-432 0,3 0-80 16,1 0 0-16,2 0-16 0,0 0-288 15,-3 0-48-15,-1 0-16 0,1 1 0 0,1 0-144 0,1 3 0 16,2-3 0-16,-2 3 0 0,1-4 0 0,-3 0 0 0,-2-3 0 15,1 2 0-15,0 0 0 0,0-2 0 0,2 2 0 0,0 0 0 16,1 0 0-16,1 1 0 16,-1-3 0-16,-1 1 0 0,-2 2 0 0,0-3 0 0,-1 2 0 15,-3 0 0-15,-1 1 0 0,-3 0 0 0,1 0 0 16,-2 1 0-16,-4-2 0 0,-2-1 0 0,-3 0 0 0,-3 0 0 16,0 0 0-16,-6-1 0 0,-4 1 144 0,-1-1-144 15,-3 0 128-15,-4 3-128 0,-1 0 160 0,-2-2-160 16,-2 0 192-16,-2 2-48 0,0-1-16 0,-1 1 0 15,0-2-128-15,-2-1 0 0,2 2 0 0,0-4 0 16,1 1 0-16,-1-1 0 0,3 2 0 0,1-6 0 16,1 2-128-16,1 0 128 0,0-1 0 0,1 2 0 15,0-1 0-15,-1 0 0 0,-1 2 0 0,-1 0 0 0,0 1 0 0,-1 1 0 16,-2 0 0-16,-1 1 0 0,-2-1 0 16,-1 2 0-16,-1 0 0 0,-2 0 0 0,-1 1 128 15,-1-4 0-15,-1 1 0 0,-4 1 0 0,2-1-128 16,-3-3 128-16,0 1-128 0,-1-1 128 15,1-3-128-15,-1 1 192 0,-1-2-192 0,0-1 192 0,2 0-192 16,-1 0 0-16,0-2-192 0,1 2 192 0,1 4 0 0,-1-5 0 16,1 1 0-16,-1 1 0 0,-1-1 0 0,-2 0 0 15,2 4 0-15,1-2 0 0,0 2 0 0,0 2 0 16,2 1 0-16,2 0 0 0,-1 2 240 0,2 1-48 16,2 1 0-16,0 0 0 0,1 1-192 0,1 1 0 15,1 0 0-15,0 0 0 0,1 1 0 0,1 1 0 16,2 0 0-16,1 1 0 0,1 0 0 0,0 0 0 0,2 0-128 15,0 2 128-15,3 0 0 0,1-1 0 0,1 2 0 16,1-1 0-16,2 0 0 0,-1 2 0 0,0 2 0 16,-1-3 0-16,-1 4 0 0,-2-1 0 0,0 1 0 0,-1 2 0 15,-3 1 0-15,1-1 0 0,-3 2 0 0,-2 2 0 16,0-1 0-16,-2 0 0 0,-1-1 0 16,-1 2 0-16,-2-1 0 0,0-1 0 0,-1-2 0 15,-1 1 0-15,0-1 0 0,-1 0 0 0,-2 1 0 0,1-2 0 16,0 0 0-16,-2 0 0 0,-1 1 0 0,0 0 0 15,-1 0 0-15,0-1 0 0,-3 3 0 16,0-2 0-16,-1 3 0 0,-1 0 0 0,0 0-144 0,-2 4 144 0,0-1-192 16,-1 0 48-16,1 2 16 0,0-3-12400 15,3-1-2464-15</inkml:trace>
  <inkml:trace contextRef="#ctx0" brushRef="#br0" timeOffset="5039.6">28964 727 4607 0,'5'-18'400'0,"-3"6"-400"0,2 3 0 0,-2 2 0 0,0 3 688 16,-1 2 48-16,0-1 16 0,2-1 0 0,1-3 944 0,0-3 192 0,2-1 32 0,-1 0 16 0,-1 0 80 0,0 2 16 0,-2 2 0 0,-1-1 0 0,1 3-528 0,-4-1-96 0,1 4-32 0,-1-3 0 0,-2 1-272 0,-2 1-48 0,0 1-16 0,-2 0 0 0,0 0-272 0,-4 0-48 15,0 1-16-15,-2 2 0 0,1 1-480 0,-2-2-96 16,-1 4-128-16,-3 0 176 0,-2 2-176 0,0 0 160 15,-2 3-160-15,-1-2 160 0,-2 4 272 0,-1 2 48 16,-1 3 16-16,-3 2 0 0,0 5-160 0,-2 2-16 0,-1 4-16 16,0 1 0-16,0 3 96 0,1-2 32 0,4 0 0 15,0 0 0-15,1 1-304 0,1 1-128 0,1-3 0 0,3-2 128 16,2 0-128-16,1-2 0 0,0 0 0 16,0 0 0-16,2-1 0 0,-1 3 0 0,1-5 128 0,-1 4-128 15,-1-1 544-15,2 2 80 0,-2 0 16 0,2-1 0 16,-1-1-352-16,3 0-64 0,2-2-16 0,2-1 0 15,1 3-208-15,1 3 0 0,3 1 0 0,0 3 0 16,4-4 0-16,1 3 0 0,4-2 0 0,1 2 0 16,2 0 0-16,4 2 0 0,0-3 0 0,3-3 0 15,2-2 432-15,0 0-16 0,2-4 0 0,2-2 0 16,0 2-416-16,3 1 0 0,2-1 0 0,0 0 0 16,1 2 224-16,-2-3-32 0,3 0-16 0,-2-1 0 0,1-2-176 0,0-1 160 15,2 1-160-15,3-1 160 0,0 0 80 16,4 1 16-16,1-2 0 0,2-1 0 0,2-4-128 15,3 0-128-15,1 0 176 0,3 0-176 0,2-4 256 0,0 1-64 16,-3 1-16-16,0-5 0 0,0 3-176 0,2-1 160 16,1 0-160-16,1-1 160 0,-1 0-160 0,0 1 0 15,1-3 0-15,2 0-176 0,-2-3 176 0,0 0 0 16,0-1 128-16,2-3-128 0,-1 3 304 0,-2-4-16 16,0-1 0-16,-2 0 0 0,2-4-288 0,-2 0 0 15,2-2 0-15,0-2 0 0,-1-1 0 0,-1 2 0 0,-1-3-176 16,2-1 176-16,0 0 0 0,-2-1 0 0,1-5 128 15,-2 1-128-15,3-1 304 0,-3-5-48 0,-1 1 0 16,-1-1 0-16,-3-3-256 0,-1 0 0 16,-1-2-176-16,-4-2 176 0,-2-1 0 0,-3-2 0 0,-2-2 128 15,-3-1-128-15,-1 1 0 0,-2-6 0 0,-1-2 0 0,-2-1 0 16,-2 4 0-16,-3-1 0 0,-1 3 0 16,-3 0 0-16,0-2 0 0,-4 0 0 0,0 2 0 0,-1 2 0 15,-2 2 0-15,0 0 0 0,-2 2 0 0,-3-2 0 16,0 1 0-16,-2 6 0 0,-1 1-208 0,-1 2 64 15,0 0 16-15,-3 0 0 0,-1 1 0 0,-2 5 0 16,0 1 128-16,-2 3 0 0,0 3 0 0,-3-1-128 16,0 6 0-16,-1-2 0 0,-3 2 0 0,-2 1 0 0,-1 3 128 15,-1-2 0-15,-4 3 0 0,-3-2 0 0,-1 4 0 16,0-3-160-16,-1 2 160 0,-1 0-208 0,-3-1 208 16,-3 0 0-16,-5 0 0 0,1 0 0 0,1 1 0 15,-4-4 0-15,-3 2 0 0,0-1 0 0,-1-2 0 16,3 2 0-16,2 0 0 0,-1 2 0 0,6 1 0 15,2 3 0-15,1-1 0 0,0 3 0 0,0 0 0 0,0 3 0 16,1-2-128-16,3 1 128 0,1 1 0 16,2-1-176-16,3 2 176 0,0-3-160 0,0 3-176 0,-1 2-48 15,3-1 0-15,1 1 0 0,2-1 128 0,0 1 0 16,0 2 16-16,-1-2 0 0,4 0 16 0,1 0 0 16,1 1 0-16,1 0 0 15,2-3-208-15,2 1-32 0,4 0-16 0,-1 0-17952 0</inkml:trace>
  <inkml:trace contextRef="#ctx0" brushRef="#br0" timeOffset="5566.3">29900 896 20271 0,'1'-3'1792'0,"0"1"-1424"0,1 2-368 0,-1 2 0 0,0-2 0 16,0 0 0-16,2 0 0 0,-1 2 0 0,2-1 432 0,-3 3 64 0,0 2 16 0,-3 0 0 0,-3 4 448 0,-4 1 80 0,-1 1 32 0,-4 4 0 0,-4 2 336 0,-4 2 64 0,-5 2 0 0,-5 4 16 0,1-1-112 0,-6 3-32 0,-8 4 0 0,-6 4 0 0,-2 4-496 0,-4 0-96 0,-2 4-32 16,-3 1 0-1,-1 1-464-15,1-1-112 0,4-6-16 0,3 2 0 0,0-1 0 16,1 0-128-16,-2 4 192 0,5-3-64 0,6-2-128 0,3-4 0 16,6-2-192-16,4-7 192 0,4-1-128 0,5-7 128 0,2 0 0 15,2-4 0-15,3-6 0 0,3-3-176 0,1 0 176 0,1-8-11648 16,3 1-2240-16</inkml:trace>
  <inkml:trace contextRef="#ctx0" brushRef="#br0" timeOffset="5946.84">28875 917 30399 0,'-13'-1'1344'0,"5"1"288"0,0 0-1312 0,5 0-320 16,1 1 0-16,2-1 0 0,2 1 512 0,-2 3 16 15,0-2 16-15,0 3 0 0,1 3 96 0,0 2 0 16,3 0 16-16,-1 1 0 0,2 0-464 0,2 2-192 15,-1 2 128-15,1 0-128 0,1 1 576 0,0 0 16 16,1 5 16-16,1-2 0 0,1 2 160 0,0 2 16 16,3 0 16-16,-1 3 0 0,3 2-400 0,2 3-80 0,1 2 0 15,2-1-16-15,2 2 0 0,-2-3 0 16,1 1 0-16,3 2 0 0,3 4-304 0,-1-3 0 16,2 3 0-16,-2-3 0 0,0 1 0 15,0-2 0-15,-1-1 0 0,0-1 0 0,-2-2 0 0,-2-2 0 0,0 1 0 16,-2-6 0-16,-1 0 0 0,-3-5 0 0,0-2 0 0,-3-1 0 15,1 1-256-15</inkml:trace>
  <inkml:trace contextRef="#ctx0" brushRef="#br0" timeOffset="7753.21">30419 1360 18431 0,'-1'-5'1632'16,"1"3"-1312"-16,2 0-320 0,0 1 0 0,0 2 1456 0,1-2 208 0,-1 0 64 0,3-4 0 0,-1 1-256 0,2 0-32 0,-2-1-16 16,-1 3 0-16,-3 2 224 0,-2 2 32 0,-3-1 16 0,-5 3 0 0,-4 4-672 0,-2 1-144 0,-5 3-32 0,-5 1 0 0,-6 5-464 0,-2 0-112 0,3-2-16 0,-8 5 0 15,-6 4-256-15,-4 3 160 0,1 3-160 0,-1 0 128 0,-3 6-128 16,-1-2 0-16,-1 2 0 0,2 1 0 15,3 1 0-15,2-2 0 0,1 0 0 0,3-4 0 16,1-3 0-16,2 2 0 0,2-4 0 0,2 1 0 0,2-1 0 0,1-3 0 16,2 0 0-16,3-4 0 15,5-3-576-15,2-3-64 0,4-4 0 16,4-1-16480-16</inkml:trace>
  <inkml:trace contextRef="#ctx0" brushRef="#br0" timeOffset="8195.75">30367 752 21183 0,'-1'-1'944'0,"-1"-1"192"0,-1 2-912 0,1 2-224 0,0-1 0 0,0 1 0 0,-2 1 528 0,-1 2 64 0,-5 3 16 0,-5 3 0 0,-4 5 576 0,-6 1 112 0,-3 1 32 0,-6-1 0 0,-2 1-656 0,-3 0-128 0,-5 2-32 0,-5-1 0 0,-7 4-192 0,-6 3-32 0,-8 0-16 0,-4 2 0 0,5-2-144 0,-4 5-128 16,-5 2 192-16,-3 4-192 0,0 3 208 0,0 1-64 0,2 1-16 16,4 1 0-16,3-2-128 0,4 0 0 0,3 2 0 15,0-3 0 1,3 0-432-16,2-1-112 0,5-10-32 0,5 0 0 15,0-1-1008-15,3-1-208 0</inkml:trace>
  <inkml:trace contextRef="#ctx0" brushRef="#br0" timeOffset="8675.71">29784 735 28559 0,'-19'1'2544'0,"2"3"-2032"0,3 1-512 0,5-2 0 0,1 1 544 16,-7 3 16-16,-13 3 0 0,-22 8 0 0,-17 9 368 0,-14 4 80 0,-7 6 16 0,-4 3 0 0,2-4-384 0,-1 5-64 0,-2 1 0 0,-2 3-16 0,-2 1-416 15,1-3-144-15,4 1 0 0,9-4 144 0,8-1-144 0,9-3 0 0,12-4 0 0,8-5-10848 16,10-2-2080-16</inkml:trace>
  <inkml:trace contextRef="#ctx0" brushRef="#br0" timeOffset="10272.52">29852 879 15663 0,'13'-16'1392'0,"-3"3"-1120"0,0 2-272 0,-3 2 0 0,0 4 720 16,-5 0 96-16,1 1 16 0,3-4 0 0,4-3 1440 0,1-5 288 0,1-1 64 0,-1-1 16 0,-1 6-704 0,-5 1-144 0,-1 5-16 0,-5 1-16 0,-2 5-560 0,-4 5-112 0,-4 2-32 0,-6 7 0 0,-5 5-528 0,-6 7-96 0,-7 8-32 0,-7 5 0 16,-5 5-176-16,-2-4-32 0,0 5-16 0,-6 7 0 15,-6 10-176-15,-2 1 0 0,-1 4 0 0,2-6 128 16,1-2-128-16,4-4 0 0,3-8 0 0,6-5-176 16,5-3 368-16,-7 0 80 0,-6 4 16 15,-2 1 0-15,-3 0 160 0,-3-3 48 0,3-1 0 0,0-6 0 16,3-3-144-16,5-5-32 0,5-4 0 0,4-2 0 15,8-3-80-15,5-4-32 0,8-1 0 0,4-3 0 16,6-3-208-16,5-4 0 0,6 1 0 0,3-3 0 0,3-3-192 16,3-1-64-16,6-5-32 0,2-1 0 15,6-4-16-15,2-3 0 0,7-4 0 0,2-2 0 0,4-1 112 16,3-4 0-16,3-3 16 16,5-3 0-16,3 0 176 0,0-3 0 15,0 3 0-15,-2-3 0 0,-1 1 0 16,1 0 0-16,2-2 0 0,-1 0 0 15,0 1 0-15,-4 0 0 0,1 1 0 0,-1 1 0 0,-5 2 0 0,-3 3 0 16,-3 3 0-16,-6 6 0 0,-3 3 0 0,-3 2 0 16,1 1 0-16,-5 4 0 0,-1 0 0 0,-2 0 0 0,0 5 0 15,-3-3 0-15,1 4 0 0,-2 3 0 0,0-2 0 0,-2 3 0 16,-1 1 0-16,-1 1 0 0,-1 3 0 0,-1 1 0 0,-3 2 0 16,-1 3 0-16,-2 1 0 0,-4 3 0 0,-1 2 0 0,-5 5 0 15,-3 2 0-15,-4 2 0 0,-6 7 0 0,-5-1 0 16,-5 4 0-16,-4 1 0 0,-4 0 0 0,-3-2 0 0,0 0 0 15,0-5 0-15,-2 1 368 0,-1-2 0 16,-2 1 0-16,1-2 0 0,2-1-80 0,5-4-16 16,4-3 0-16,5-3 0 0,7-1-144 0,5-4-128 0,5 0 192 0,4-2-192 15,5-4 0-15,3-2 0 0,1 1 0 0,3-3 0 16,3-1 0-16,1-2 0 0,2-1 0 0,1-3 0 16,3-1-192-16,4-4 192 0,3-6-208 15,3 0 80-15,1-1 128 0,5-6 0 16,5-8 0-16,4-4-128 0,5-3 128 0,3-5 0 0,3-1 0 15,4-2 0-15,1-8 0 0,0 1 0 0,0-2 0 0,-7 5 0 0,0 6 0 16,0-2 0-16,4-4 192 0,1 3-64 16,0 3-128-16,-1 7-128 0,-1 1 128 0,-2 6-192 15,-3 2 0-15,-3 1 0 0,-4 6 0 0,-4 2 0 16,-4 6-512 0,-6 2-96-16,-3 2-32 0,-7 4 0 0</inkml:trace>
  <inkml:trace contextRef="#ctx0" brushRef="#br0" timeOffset="11574.67">28674 1097 18431 0,'-6'-7'1632'0,"2"1"-1312"0,3 3-320 0,2 2 0 0,1-3 352 0,-1 3 0 0,-1-5 0 0,0-3 0 0,1-3 1152 0,0 0 224 0,3-2 64 0,-1 2 0 0,2 3-192 15,-3-1-16-15,3 4-16 0,-4 1 0 0,3 1-256 0,-3 1-48 0,2 3-16 0,-2 0 0 0,-1 0-384 0,0 0-80 0,-1 2-16 0,-1 2 0 16,0 1-208-16,-1-3-48 0,1 4-16 0,0-1 0 16,0 2-224-16,1 1-32 0,0-2-16 0,1 2 0 15,0-1-64-15,1 2-16 0,2-1 0 0,-1 2 0 0,2 0 48 16,1 1 0-16,2 3 0 0,2 2 0 16,2 3-32-16,0 0 0 0,0 1 0 15,1 1 0-15,2 3 128 0,1-1 32 0,0 3 0 16,1-1 0-16,0 2-192 0,0 0-128 0,3-2 192 0,-2 1-192 0,-1-1 128 0,0-1-128 15,0 4 0-15,0-2 0 0,-2 0 0 0,-1 2 0 16,2 3 0-16,0 0 0 0,1 1 0 16,1 1 0-16,-1-2 0 0,-1-2 0 0,3-3 0 15,-4 0 0-15,1-2 0 0,0-3 0 0,0 2 0 16,0-3 0-16,0-1 0 0,0 1 0 0,-2-3 0 16,1-1 0-16,-1-1 0 0,1 0 0 0,0-2 128 15,-2-1-128-15,0-2 0 0,-1 0 0 0,1-2 0 16,-1 1 0-16,-3-3 0 0,1-1 0 0,0-2 0 0,-3-2 0 15,0 1 0-15,-1-2 0 0,0-2 0 0,0-1 0 0,-3 0 0 16,2-2 0-16,-3-1 224 0,0-3-64 0,-1-2-16 16,-2-2 0-16,-2 0 176 0,-1-5 48 15,-2 0 0-15,-3-4 0 0,-1-2-224 16,-3-3-144-16,-2-4 192 0,-2-1-192 0,0-4 0 0,-1 0 0 16,0 2 0-16,0 3 0 0,2-2 192 0,-3 3-64 15,-2-9 0-15,-4 3-128 0,1-3 288 0,-1 2-48 0,3 2-16 0,-2 2 0 16,3 2-32-1,0 2 0-15,3-2 0 0,1 5 0 16,2-1-192-16,1 4 0 0,1-1 0 16,2 2 0-16,1 0 0 0,1-1 0 0,0 5 0 15,2-3 0-15,1 2 0 0,0 2 0 16,0-2 0-16,1 5 0 0,1 3 0 16,2-2 0-1,-1 3 0-15,1 4 0 0,1 0 0 16,1 3-128-16,1 1 128 0,0 2 0 0,2 1 0 0,1 3 0 15,0-2 0-15,2 3 0 0,1 0 0 0,3 3 0 16,0 0-128-16,2 0 128 16,2 2 0-16,1 1 0 0,-2 0 0 0,1 0 0 15,-1 1 0-15,3 2 0 0,4 6 0 16,-1 3 0-16,3 4 0 0,0 2 144 0,-1 1-144 16,0 1 128-16,-2 2-128 0,0-1-176 0,-1-1 48 0,-1 0 0 15,1-3 128-15,-2 2 0 0,2 0 0 0,0 2 0 0,-1-4 0 16,2 1 0-16,1 2 0 0,0 0 0 15,1-2 0-15,0 0 0 0,2-1 0 16,-2-1 0-16,1 2 0 0,0-6 0 0,-1 1 0 0,-3-3 0 16,2-1 0-16,-4-3 0 0,-2-2 0 0,-2-2 0 15,0 1 0-15,-2-2 176 0,-3-3-48 0,0 0 0 16,-1 0-128-16,-2-2 0 0,-2 1 0 0,-1 1 0 0,0-4 0 16,-2 1 0-16,-1 0 0 0,-2-1 0 0,-1-4 0 0,-1 1 0 15,0-1 0-15,0-1 0 0,-2-3 0 0,1 0 0 16,-1-2-144-16,-1-3 144 0,-1-1 304 0,0-4 112 0,-1-3 32 0,-2-1 0 15,-2-3-192-15,1-2-16 0,-4-5-16 0,1-3 0 0,-2-5-224 16,0 1 0-16,1-5 0 0,0 5-160 16,2-5 160-16,-1 0 0 0,0-3 0 0,-1 0 0 15,0-2 0-15,0 5 0 0,0-1 0 0,1 1 0 0,1 2 0 16,-1 2 0-16,2 4 0 0,-2-1 0 0,-1 1 0 0,-1-1 128 0,2 5-128 0,-2-2 176 0,1 4-176 16,0-1 0-16,0 7 0 0,2 1 0 0,2 2 0 0,1 4-176 0,2 2 176 15,2 3-192-15,1-2 192 0,3 3 0 0,1 1 0 0,3 2 0 0,1 1 0 16,1 4 0-16,1-2 0 0,1 7-128 0,2 1 128 15,1 7 0-15,2 6 0 0,1 4-128 0,-1 4 128 16,4 11 0-16,4 8 0 0,1 5-128 0,3 4 128 0,1-1 0 16,2-3 128-16,0-1-128 0,2-2 0 0,0-1 0 0,2-3 0 0,2-1 128 0,1 0-128 15,1-5-128-15,2-6 128 0,0 0-192 0,4-5 192 0,0-2 0 16,0-3 0-16,2-5 0 16,2-1-496-1,-1-3-64-15,2-4-16 16,-3-1-14112-16,-2-1-2832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18:18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27913 935 38879 0,'8'-2'3456'0,"3"-4"-2768"0,4-3-560 0,-4 4-128 15,-2 3 0-15,-5 2 0 0,-3 0 0 0,1 0-176 0,2 0-208 0,1 0-64 0,3 0 0 0,-3 1 0 0,-4 3-208 0,-5-2-48 0,-5 4-16 0,-3 3 0 0,-7 0 224 0,-3 4 48 0,-7 0 16 0,-6 0 0 0,-3 2 432 0,-6 1 0 0,-3-3 0 0,-2-2 0 0,4 0 0 16,-9 0 0-16,-9 0 0 0,-9-5-128 0,-6 2 320 0,-2-2 64 0,3-2 0 0,-1-2 16 0,-2 2 832 0,-9-2 176 0,-10 3 16 0,-4-1 16 0,8 1-512 0,0-1-96 15,0 0-32-15,2 1 0 0,5 0-416 0,5-1-64 0,3-3-32 0,5 1 0 0,3-2-160 0,3-2 0 0,2 2 144 0,4 0-144 0,0 0 0 0,1 0 0 16,1 0 0-16,2-1 0 0,1 1 0 0,0 1 0 16,1-1 0-16,4 0 0 0,2 3 0 15,3-1 0-15,3-2 0 0,4 1 0 0,2 2 0 0,2-1 0 0,1 1 0 16,1-1 0-16,3 1 0 0,2 1 0 0,2 0 0 0,2-1 0 16,2 1 0-16,2-1 0 15,2 2 0-15,2 2 0 16,1 0 0-16,-1-1 0 0,2 2 0 0,1-2 0 15,2 2 0-15,-1-4 0 0,1 1 0 0,0 0 0 16,1-1 0-16,-3 2 0 0,-1-5 0 0,-1 3 0 16,-2-2 0-16,-1 2 0 0,-2-3 0 15,-2 0 0-15,1-1 0 0,-3 0 0 0,0-1 0 0,0 0 0 0,0 1 0 16,3-2 0-16,-1 0 0 0,3 0 0 0,1 2 0 0,3 0 0 16,1 0 0-16,0 0 0 0,2 0 0 0,1 0 0 15,0 0 0-15,1 1 0 0,1 0 0 0,0 1 144 0,0 0-144 0,2-2 0 16,0 0 0-16,1 0 0 0,1-2 0 0,0-1 0 0,0-1 0 15,-1-1 160-15,2 2-160 0,0-5 128 0,0 2-128 0,1-1 0 16,0-1 0-16,0 1 128 16,1-2 48-16,2 3 0 15,0-3 0-15,2 1 0 0,3-1-48 16,0 0 0-16,4-1 0 0,0 1 0 0,4-3-128 16,2 4 0-16,0-3 0 0,3 0 0 0,3-1 0 15,3 0 0-15,0-3 0 0,3 3 128 0,0-1-128 0,1-1 0 0,1 0 0 0,-1-3 0 0,1 1 0 16,-1 1 0-16,-2 1 0 0,-1-3 0 0,1 1 0 0,-3 0 192 15,-3 2-192-15,-1-3 192 0,0 1-192 0,-4-2 0 0,0 2 0 16,-2 0 0-16,-1-1 0 16,-2 1 0-16,1 2-192 0,-2-1 192 0,1 2 0 15,-2-2 0-15,1 1 0 0,-1 2 0 0,1 1 240 0,-1 0-48 16,-1 1 0-16,-2 2 0 0,1 4-192 0,-3-1 0 16,1 3 0-16,-4 0 0 0,1 2 0 0,-4 2 0 15,-2 1 0-15,-6 5 0 0,-3 0 0 0,-5 4 0 16,-6 4 0-16,-7 5 0 0,-8 3 0 0,-10 4 0 15,-8 6 0-15,-3-2 0 0,1 0 0 16,3-5 0-16,6-3 0 16,6-6 0-16,7 0 0 0,7-4 0 0,7 0 0 0,6 0 0 15,6-2 0-15,7 2 0 0,6-1 0 0,5 0 0 0,2 3 0 0,5-2 0 16,5 7 0-16,6 2 0 0,4 4 0 0,4 1 0 0,2 5 0 0,4 0 0 0,1 2 0 16,-1 0 0-16,-2 0 0 0,0 0 0 15,-3-6 0-15,-3 0 0 0,-2-2 0 0,-2 0 0 16,-1-1 0-16,-1 3 0 15,-2-1 0-15,-1 3 0 0,-1-1 0 0,0 1 0 16,-1 1 0-16,0 0 0 16,2-2 0-16,1-6 0 0,3 2 0 15,8-1-19696-15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6:24:01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13796 6427 16575 0,'-4'-2'1472'0,"2"1"-1168"0,1 1-304 0,0 0 0 0,-1 0 512 0,0-2 32 0,-3 1 16 0,-4 1 0 0,-2-5-432 0,-4 3-128 0,-1-2 0 0,-2 0 0 15,-3-1 800-15,0 3 96 0,-3-3 32 0,1-1 0 0,-1 1 352 0,-1-1 64 0,2 1 0 0,-2-2 16 0,-1 4-352 0,0-2-80 0,-1 1-16 0,0 0 0 0,1 2-320 0,-3-2-64 0,0 3-16 0,-5 1 0 0,-2-3-512 0,-1 3 0 16,-2 0 0-16,-2 3 0 0,-1-3 0 0,-3 0 0 0,1 0 0 0,-2 0 0 16,2 0 0-16,-1 1 0 0,-1 3 0 0,2-3 0 15,1 4 192-15,1-3-64 0,2 2 0 0,3 1-128 0,1-5 128 0,1 3-128 16,5-2 0-16,1 1 0 0,4-2 0 0,3 0 0 16,1 3 0-16,3 1-192 0,3-3 192 15,2 2 0-15,3 0-160 0,4 1 160 0,3 1 0 16,1-3 0-16,5 3 0 0,3 0 0 0,3 0 0 0,4-1 0 15,5-1 0-15,4 1-176 0,4 0 176 0,5-1 0 0,6 1 0 16,4-3-128-16,2 1 128 0,0-2 0 0,2-2 0 16,-3 1-128-16,1-4 128 0,1 2 0 0,1 0 0 15,-1-2 0-15,1 3 0 0,0-1 128 16,0 2-128-16,1-2 176 0,-1 2 0 16,-1 0 0-16,-1-5 0 0,-3 1 0 15,-5 0 128-15,-2 1 16 0,-1 0 16 16,-2 2 0-16,-4 0-176 0,-3 0-32 0,-4 0-128 0,-3 2 192 15,-4-1-192-15,-2 1 0 0,-2 0 0 0,-5 0 0 0,0 0 176 16,-3 0-176-16,-3 0 192 0,-3 0-192 0,-3 0 576 0,-3 0 16 16,-3 1 0-16,-2-1 0 0,-2 2-224 0,-3 0-48 0,-4-2-16 0,-5 1 0 15,-1 2-304-15,-4-1 0 0,-1 0 0 0,-4 2 0 16,0 0 0-16,-2-3-144 0,0 0-16 16,0-1 0-16,2 0-16 0,4 1 0 0,2 2 0 15,3-2-10784-15,2 0-2160 0</inkml:trace>
  <inkml:trace contextRef="#ctx0" brushRef="#br0" timeOffset="1918.28">14271 6461 25791 0,'-12'0'2304'0,"3"0"-1856"0,5 0-448 0,3-3 0 16,2 3 912-16,-2 0 96 0,-3-1 16 0,-1 0 0 0,-1 1-1232 0,4-3-240 0,3 1-64 0,3 0 0 0,3 2 0 0,2 0-16 0,2 0 0 0,3 0 0 0,0 2 528 0,2-1 0 0,2 3 0 16,2-3 0-16,-1 3 0 0,4-3 128 15,3 4 0-15,3-3 16 0,6 2 368 0,2-2 64 16,5 3 0-16,2-1 16 0,3-3 240 0,3-1 64 16,-1-1 0-16,0-1 0 0,-4-2-576 0,4 0-128 15,1 0 0-15,5 1-16 0,-1 3-176 16,3-4 0-16,4 2 0 0,-6-3 0 0,-2 1 0 15,-6-1 0-15,-1 3 0 0,-1-2 0 0,0 1 0 16,-1 3 0-16,-6 0 160 0,-1 0-160 16,-3 0 256-16,-5 0-48 0,-3-2-16 0,-4-1 0 0,-4 2 368 0,-5 1 64 0,-3-4 16 0,-4 3 0 15,-1-2-192-15,-3 1-48 0,-1 1 0 0,-4 1 0 16,1 0-144-16,-3-2-16 0,0 2-16 0,-4 0 0 16,-1 0-224-16,-2 0 0 0,-2 0 128 15,-3 0-128-15,-4 2 0 0,-2-2-192 16,-3 0 48-16,-2 1 0 0,3-1 368 15,-5 3 80-15,0 0 16 0,-2 1 0 0,0 0-320 0,0 1 0 16,0 0 0-16,1 0-144 0,1 0-112 0,3 0 0 0,3-2-16 16,1 1-16464-16</inkml:trace>
  <inkml:trace contextRef="#ctx0" brushRef="#br0" timeOffset="3944.68">11363 6553 23951 0,'1'-5'2128'0,"0"3"-1696"0,0-1-432 16,1 2 0-16,-1 1 1712 0,0-1 256 0,2-3 48 0,2-1 16 0,-1-2-2208 0,1-1-432 0,-1 0-96 0,-3 2 0 0,-1-1-1536 0,-3 3-288 0,-5-1-64 0,0 2-16 0,-5-1 944 0,-2 2 192 0,-1 2 48 16,-4-3 0-16,-1 3 3536 0,-4 0 704 0,-4 3 128 0,-2-3 48 0,-2 0-256 0,-1 0-48 0,1 0-16 0,-2 0 0 0,-2-3-1328 0,-2 2-272 0,-3 0-48 0,-3-3-16 15,-2 3-432-15,-5 0-64 0,-3 1-32 0,-6 0 0 0,-2-3-176 16,-4 1-48-16,-5 1 0 0,-9-2 0 0,-8 6 80 0,-6-1 16 15,-7 3 0-15,1 0 0 0,9-4-32 0,-5 3 0 16,-5 3 0-16,-2 0 0 0,3-4-320 0,3-2 0 16,5 4 0-16,4-2 0 0,7 1-272 15,4-4 16-15,8-2 16 0,4-3-18672 0</inkml:trace>
  <inkml:trace contextRef="#ctx0" brushRef="#br0" timeOffset="29955.58">23320 2757 9215 0,'1'0'816'0,"2"-2"-656"16,-2 0-160-16,0 2 0 0,-1 0 864 0,2 0 144 0,-1 0 16 0,1-1 16 0,2 0 1360 0,-2 1 272 0,2 0 48 16,-1 0 16-16,-3 2-400 0,0 2-80 0,-2-2-16 0,0 5 0 0,-2 1-608 0,-1 1-128 0,-1 5-32 0,-1-1 0 0,-2 4-608 0,-2 3-128 0,-2-2-32 0,-1 4 0 0,-2-1-384 0,-5 4-96 0,-2 3-16 0,-1-3 0 15,0-1-208-15,-3 5 0 0,-7 3 0 0,-3 6 0 16,-3 2 0-16,-2 2 0 0,1 1 128 0,1-2-128 15,3 0 0-15,2-4 0 0,5-2 0 0,1-4 0 16,3-1 0-16,4-1 0 0,2-6 0 16,3-3 0-16,3-2 0 0,1-4-128 15,1 0 128-15,1-3 0 0,1-1-368 16,1-3 48-16,-3-2 0 0,3-1-16832 0</inkml:trace>
  <inkml:trace contextRef="#ctx0" brushRef="#br0" timeOffset="30359.59">22812 2753 32255 0,'-6'-1'2864'0,"1"1"-2288"0,2 0-576 0,2 0 0 0,1 0 976 0,0 1 96 0,-1-1 16 0,-3 2 0 16,-1 0-112-16,1-2-16 0,3 2 0 0,0 2 0 15,2 1-640-15,2-1-144 16,2 3-32-16,-2-1 0 0,4 2-144 0,0 2 0 0,0 1 0 0,2 0 0 16,0 1 0-16,1 4 0 0,-1-1 0 15,3 1 0-15,-3 2 384 0,4 1 32 0,2 5 16 16,1 1 0-16,2 2-272 0,1 3-160 0,-1-3 192 15,2 5-192-15,1-1 304 0,1 2-48 0,2 2-16 0,1-2 0 16,-1 1-240-16,0-1 0 0,1-2 0 0,-2-1 0 16,1-4 128-16,-2-2-128 0,1 1 0 0,-2-5 0 15,-1 1 144-15,0-5-144 0,-3 1 128 0,1-2-128 16,-4 0 0-16,0 1 0 0,0-2 0 0,-3 0 0 0,-3 1 0 16,-1 0 0-16,-5-1 0 0,-1-1-19232 15</inkml:trace>
  <inkml:trace contextRef="#ctx0" brushRef="#br0" timeOffset="31198.71">24469 2825 7359 0,'-4'-2'656'0,"0"0"-528"16,2 1-128-16,2 0 0 0,0 1 0 0,-1 0 160 0,-2-3-160 0,0 1 160 0,-2-3-160 0,0 0 0 0,1 1-192 0,0 1 192 0,2-1 0 0,1 1 0 0,1 0 0 0,0-1 0 0,1 1-128 0,0 2 128 0,1-1 0 0,0-1 0 16,0 1-128-16,1-1 128 0,-2 2 0 0,0-3 0 0,0 3-144 0,2 0 144 0,-2-3-128 0,2 3 128 0,-1-3-128 0,-1 2 128 0,2-1-192 0,-2-2 192 0</inkml:trace>
  <inkml:trace contextRef="#ctx0" brushRef="#br0" timeOffset="31568.86">24439 2747 11967 0,'-6'-1'1072'0,"1"1"-864"0,1 0-208 0,3 0 0 0,0 0 1344 0,1 0 208 0,0-3 48 0,-1 2 16 0,-1 1-304 0,0-2-64 0,1 2-16 0,-1-4 0 0,1 3-16 0,0 0 0 0,0-3 0 0,0 3 0 15,1 1-32-15,0-3-16 0,0 2 0 16,0 0 0-16,-2-1-64 16,2 2-16-16,0 0 0 0,0 0 0 0,-1 0-48 0,0 2-16 0,1 0 0 0,-1 2 0 15,-1 1-336-15,1-3-80 0,1-2-16 0,0 0 0 16,0 0-224-16,-4 21-48 0,4-15-16 15,0 1 0-15,0 1-48 0,0 0-16 0,0-1 0 16,0 2 0-16,2 2-64 0,-1-2-16 0,1 4 0 0,0 1 0 16,0 1-160-16,1 2 0 0,-1 5 144 0,0 2-144 15,0 4 128-15,0-2-128 0,-1 2 128 0,1 5-128 0,0 3 176 16,-1 1-48-16,-1 3 0 0,0-1 0 0,0-2-128 0,-1-1 128 16,0-5-128-16,1-2 128 0,-1-3-128 15,1-2 0-15,0-3 0 0,1-4 0 16,-1 0 0-16,1-1 0 0,2-2-128 0,-2-2 128 0,3 2 0 15,-2-5 0-15,0-1 0 0,2 0 0 16,-1-2 0-16,-1-2 0 0,1-2 0 0,-1-1 0 16,-1-1-448-16,-1-1 0 0,-1-1-16 0,0-3-12272 15,-3 0-2464-15</inkml:trace>
  <inkml:trace contextRef="#ctx0" brushRef="#br0" timeOffset="32477">24835 2680 13823 0,'1'-2'1216'0,"2"1"-960"0,-2-3-256 0,0 3 0 0,0 1 576 0,1-3 80 0,0 1 16 0,2-3 0 0,-1-1 960 0,2-1 192 0,-1 1 32 0,0 0 16 15,-2 2-208-15,1 3-32 0,-3-3-16 0,1 3 0 0,-1 1 96 0,0 1 16 0,-1 3 0 0,1-1 0 0,-1 2-512 0,1 1-80 0,0-6-32 0,0 0 0 0,-3 27-592 16,3-16-112-16,0 1-16 0,0 3-16 0,0-1-128 0,0 1-32 0,0 2 0 0,0 0 0 0,0 3-80 0,1 0-128 16,1 2 176-16,-1 2-176 0,1-1 0 15,-1 4 0-15,2 2 0 0,-1 2 0 16,1 0 0-16,-1 3 0 0,1 3 0 15,-1 0 0-15,3 3 128 16,-4-3-128-16,2 0 0 0,-1-1 0 16,1 1 0-16,-2-6 160 0,0 1-160 0,1-6 128 0,-1 0-128 15,0-1 0-15,0-2-160 0,1-2 160 0,-2 0 0 0,1-3 0 16,-1-2 0-16,1-3 0 0,-1 2 0 0,1 0 0 0,-1-1-128 16,0-3 128-16,0-3-160 0,-1-1 16 0,0-1 0 0,-2-1-18096 15</inkml:trace>
  <inkml:trace contextRef="#ctx0" brushRef="#br0" timeOffset="33366.86">24066 3683 8287 0,'-11'0'736'0,"2"0"-592"0,2 0-144 0,2-2 0 0,2 2 1088 0,3 0 192 0,-1 0 48 0,-2 0 0 0,0-2 336 0,-2 1 80 0,1 0 16 0,0 1 0 0,2-2 96 0,1 0 32 0,1 1 0 0,1 1 0 0,0-2-80 0,0 0-16 0,1 1 0 0,0 1 0 0,-2 0-256 0,0 0-48 15,0 0-16-15,0 0 0 0,0 0-464 0,0 0-112 16,0 0 0-16,24 3-16 0,-19-1-432 0,1-1-64 0,1 1-32 15,3 0 0-15,0-2-112 0,1 1-32 16,3 2 0-16,0-1 0 0,4-2-80 16,0 1 0-16,3 1-128 0,3 1 192 15,-1 2 80-15,3 0 16 16,2 1 0-16,0 1 0 0,3 0-288 0,1 2 0 16,1-2 0-16,2 1 0 15,0-2 224-15,1-1-64 0,1 0-16 0,0-2 0 0,1 1 176 0,0 0 48 16,1-1 0-16,-2 1 0 0,-3 0-368 0,1 0 0 0,1 2 0 0,0-5 0 0,1 4 0 0,-1-5 0 15,1 1 0-15,-1 0 0 0,0-1 0 0,-1-1 0 0,1 1 0 0,0-1 0 16,-3-4 0-16,1 1 0 0,-3 1 0 0,0-5 0 16,-3 4 0-16,-1 0 0 0,2-3 0 0,-1 2 0 15,-2-1 0-15,-1 1 0 0,1 2 0 16,-4-2 0-16,0 1 0 0,-1 1 0 16,0 1 0-16,-1-2 0 0,-1 3-512 15,-4 1-80-15</inkml:trace>
  <inkml:trace contextRef="#ctx0" brushRef="#br0" timeOffset="39243.37">26531 2708 13823 0,'-7'-7'1216'0,"2"1"-960"0,1 1-256 0,1 2 0 0,1 0 752 0,1 2 96 0,0-3 32 0,0 2 0 0,-2-6 1040 15,1 0 192-15,-2-2 64 0,2 0 0 0,-1 1-640 0,2 3-128 0,0-2-32 0,1 5 0 0,-2-2-416 0,1 4-64 0,1 1-32 0,-2 0 0 0,0 0-144 0,1 2-16 0,-2 2-16 0,0 2 0 0,-1 0 128 0,-1 2 16 16,0 0 16-16,0 1 0 0,-1 2-208 0,0 3-64 0,0-2 0 0,0 4 0 0,1-1-256 0,-1 5-48 0,1-3-16 16,1 3 0-16,0 0 16 0,2 2 0 0,1-1 0 15,-1 0 0-15,2 1-272 0,0-1 0 0,0 3 0 16,2-2 0-16,-1 1 0 0,0-4 0 0,1-2 0 15,0 3 0-15,0-1 0 0,-1 3 0 16,3 0 0-16,-1-3 0 0,-1-1 0 0,2-2 0 0,0 0 0 16,-1-3 0-16,1-1 0 0,1-2 0 15,1-3 0-15,-1 1 0 0,2-6 0 0,1-2 0 0,1 0 0 0,-2-2 0 16,2-2 288-16,0-2-48 0,3-4-16 0,0-2 0 16,0-1 32-16,2-2 0 0,0-2 0 0,-1-1 0 15,1 0-256-15,1-4 144 0,-2-1-144 0,2-6 128 16,0-2-128-16,-2 0 128 15,1 2-128-15,-2-5 128 0,1 1-128 16,-2 3 0-16,1-2 0 0,-2 2-176 0,1 3 176 16,0 2 0-16,-1 3 0 0,-1 1 0 0,0 4 0 15,-1 1-128-15,0 2 128 0,-2 0 0 16,1 2 0-16,-2 3-160 0,1-2 160 0,-1 3 0 16,-1 2-624-16,1-2-16 0,0 2 0 0,-1 1 0 15,1-1-1168-15,-3 1-240 16</inkml:trace>
  <inkml:trace contextRef="#ctx0" brushRef="#br0" timeOffset="39792.04">26439 3274 16575 0,'-4'-6'1472'0,"0"2"-1168"0,2 3-304 16,1-3 0-16,1 4 944 0,0-1 128 0,0 1 16 0,0-1 16 0,-2-2 432 0,2 1 96 0,0-3 16 0,0 1 0 0,2 0-624 0,0 1-128 0,1 1-32 0,-1-1 0 0,2 0-304 0,1 3-64 0,-2-2-16 0,4 2 0 0,-3 0 736 0,1 0 128 0,2 2 48 0,-4-2 0 0,2 3-400 0,-1-2-80 0,0 1-16 0,-2 3 0 15,1-2-336-15,-1 3-80 16,1 3-16-16,-2-1 0 0,0 6-160 0,0-2-48 0,1 4 0 0,-2-1 0 16,0 1-64-16,-2 2 0 15,2 0-16-15,-1 3 0 0,0 3 64 0,0 2 16 16,-1-3 0-16,1 1 0 0,0-1-256 0,0 3 0 0,-1 2 0 0,2 1-160 15,0-1 160-15,-1-2-128 0,1 3 128 0,-1 2-128 16,0-3 128-16,-2 2-192 16,0-2 192-16,-4-1-19216 0</inkml:trace>
  <inkml:trace contextRef="#ctx0" brushRef="#br0" timeOffset="47841.32">7293 6961 11055 0,'-8'-3'976'0,"0"1"-784"0,3 2-192 0,3 0 0 0,-1 2 1344 0,-2-1 240 0,-5 1 32 0,-7-2 16 0,-5 2-512 0,-5 1-96 0,1 0-32 0,2 1 0 0,2-2-704 0,2 2-144 0,2-4-16 0,1 1-128 0,4 0-1888 0,-1-1-480 0,2 0-112 0,0 0-16 15,-2 0 256-15,2 0 64 0,-2 3 0 0,0-3 0 0,3 0 3232 0,1 0 656 16,0 1 128-16,3-1 16 16,0 1 896-16,2 0 160 0,0-1 32 0,2 3 16 15,2-3-608-15,0 1-128 0,1 0-32 0,1 2 0 16,3-2-848-16,-1 0-160 0,4 1-32 0,1 0-16 16,2-2-672-16,4 0-128 0,3-2-16 0,3-2-16 0,1 0-176 0,2-1-128 15,3-1 192-15,2-1-192 16,1-5 0-16,1 1 0 0,1-1 0 0,0-3 0 0,-2 1 256 15,4-2-48-15,1 0-16 0,3-2 0 0,0 0 160 0,3-1 32 16,1-1 0-16,1-2 0 0,-1-2-96 0,-1-1-16 16,0 6 0-16,-3-4 0 0,-2 5 112 0,-3 2 0 15,-2 3 16-15,-3-3 0 0,0 4 48 0,-4-2 0 16,-2 3 0-16,-1 0 0 0,0-1-208 0,-3 3-48 16,-1-1 0-16,-2 0 0 0,-2 3-48 0,-2-3-16 0,-1 3 0 15,-3-2 0-15,-1 1-128 0,-2 2 0 0,-2 0 144 16,-1 0-144-16,-1-2 0 0,-1 1 0 0,1 0 0 15,0-2 0-15,1 2 0 0,-1-1 0 0,1 1 0 0,-2 1 0 16,2-1 0-16,-1 0 0 0,0 1 0 16,1 0 128-16,0 1-128 0,0-2 0 0,-1 3 0 15,-1-1 0-15,0 0 144 0,-1 2-144 0,1-2 192 0,-1 1-192 16,1 2 128-16,-2 0-128 0,2-1 0 0,-1 2 0 16,1-2 0-16,-1 2 0 0,2 0 0 0,0-3 0 15,1 3 144-15,0-3-16 0,1 2-128 0,0-3 192 16,1 1-192-16,-1 0 0 0,1-3 0 0,1 1 0 15,-1 0 0-15,0-1 0 0,-1 2 0 0,0 1 0 16,-1 0 0-16,0 0 0 0,0 3 0 0,-1-2 0 16,1 2 0-16,-1 2 0 0,-1 2 0 0,0-2 0 0,-1 4 0 15,0-2 0-15,-1-1 0 0,0-1 0 0,-1 4 0 0,0-4 0 16,-2 3 0-16,1 0 0 0,-2 0 0 0,0-1 0 16,0 0 0-16,-2 0 0 0,2 0 0 0,-2-1 0 15,1 0 0-15,0-1 0 0,2 0 144 0,1 2-16 16,2-3 0-16,3 0 0 0,0-3-128 0,1 2 0 15,2 0 0-15,1 1 128 0,0 0-128 0,2-2 0 16,0 2 0-16,1 2 128 0,2-2-128 0,-1 0 0 16,2 2 0-16,0 1 0 0,0-1 0 0,0 2 128 15,1-3-128-15,0 3 128 0,0-2-128 0,-2 2 0 16,2 2-160-16,-2-3 160 0,0 0 176 0,0 2 128 16,-1 0 16-16,1 1 16 0,-2-1-160 0,0 1-48 15,0 1 0-15,0-1 0 0,1 1 112 0,-1 2 16 16,-1-3 0-16,0 2 0 0,1 0-256 0,-1 2 0 0,0 0 128 15,-2 0-128-15,2 1 0 0,-2 1 0 0,-2 1 0 16,0-1 0-16,-2 2 0 0,0-2 0 16,-2 4 0-16,-2 1 0 0,-1 1 128 15,-4-1-128-15,1 3 176 0,-5 1-176 0,-1 0 0 0,-1 1 0 16,-3 2 0-16,1-2 0 0,-1 0-144 0,0 2 144 0,0-2-128 16,2 3-20592-16</inkml:trace>
  <inkml:trace contextRef="#ctx0" brushRef="#br0" timeOffset="55707.05">15396 8757 12895 0,'-2'-1'1152'0,"1"-2"-928"0,1 3-224 0,1 0 0 0,0 3 688 0,-1-3 80 0,1 1 32 0,1 0 0 0,0 0-608 0,2 3-192 0,-1 1 128 0,2-2-128 0,0 3 336 0,-1-1 16 0,0 3 0 0,-2-1 0 0,1 0 384 0,-3 3 80 0,0-1 16 0,-2 4 0 0,1-2 656 0,0 0 144 0,0 3 32 0,-2 1 0 0,1-2-368 15,1 2-64-15,-2 0-16 0,2 1 0 0,0-1-448 0,-1 0-112 16,1-2-16-16,0 2 0 0,1 1-448 0,0 2-192 15,-1 1 176-15,-1 4-176 0,1 0 0 0,1 2 0 16,-1 3 0-16,1 5 0 0,1-3 0 16,0 3 0-16,1 0 0 0,-1-5 0 0,1 1 0 0,1-1 0 15,1-3 0-15,-2 1 0 0,-1-2 0 0,-1-1 0 0,0-2 0 0,-1-1 0 16,-1 1 0-16,-3-3 0 0,0 3 0 0,-2-3 0 16,0 2 0-16,0-2 0 0,-1-4 128 0,2 0-128 15,0-1 624-15,0-1 80 0,1-2 0 16,1-1 16-16,0-1 80 0,1-1 16 0,0-1 0 0,1-1 0 15,0 1-560-15,1-1-128 0,0 0 0 16,0 1-128-16,1-4 0 0,-2 2 0 16,1-1 0-16,-1-1 0 15,1 1 0-15,-1-3 0 0,0 1 0 16,-2-1 0-16,0 2 272 0,1-2-48 16,-2 0-16-16,-1 0 0 0,1 0 144 0,-3-2 32 15,2 1 0-15,-1-2 0 0,-1-2-256 0,0 0-128 16,0-1 128-16,1-3-128 0,-1 2 256 0,1-4 0 15,1 0-16-15,-1-2 0 0,3 1-80 0,-3-3-16 0,2 2 0 0,2-4 0 16,-1 6-144-16,0-3 128 0,1-1-128 0,0-3 128 0,2 2-128 0,0 1 0 0,-1 2 0 16,2 0 0-16,0-1 0 0,2 0 0 0,-1 0 0 0,0 2 128 15,-1 2-128-15,1 0 0 0,1-1 0 0,0 4 0 16,-1 3 128-16,2 0 0 0,-2 3 0 16,1 0 0-16,0-2-128 0,-1 3 0 15,0 0 0-15,2 0 0 16,-2 3 0-16,1-2 0 15,1 0 0 1,1 3 0-16,-1 0 0 16,1 3-176-1,1 1 48-15,0 1 0 16,1 0 128 0,3 2 0-16,-1 2 0 15,2 0 0 1,1 0 0-16,4 3 0 15,4 0 0-15,1 1 0 16,2 0 0-16,3-3 0 16,3 2 0-16,0 0-128 15,1-5 128-15,-1 0 0 16,2 0 0-16,0-1 0 0,-2 0 0 16,-1-1 0-16,-2 0 0 15,-1 0 0-15,-3 1 0 0,-2 2 0 0,-1-4 0 16,-4 1 0-16,1-1 0 0,-4 1 0 15,2-3 0-15,-2-3 0 0,0 0 0 16,-1-1 0-16,0-2 0 0,0 0 0 0,-2-2 0 16,0 1 0-16,-2-2 0 15,1-2 0-15,0-2-384 0,-2-2-32 16,1-3-16-16,-3-1-18320 0</inkml:trace>
  <inkml:trace contextRef="#ctx0" brushRef="#br0" timeOffset="59133.71">8003 12693 11055 0,'-1'-5'976'0,"-1"3"-784"0,1-1-192 0,0 2 0 0,0 1 1136 0,1 0 176 0,0 0 32 0,-1-3 16 0,-1 2-848 0,0 0-160 0,1-3-32 16,-2 3-16-16,1 0 768 0,-1 1 144 0,1 0 48 0,-1-3 0 0,1 3 720 0,1 0 128 0,-1 0 48 0,2 0 0 0,0-1 0 0,2 0 0 0,-1 0 0 0,0 1 0 0,1 0-880 0,0-3-160 0,1 2-32 0,1 0-16 0,0 1-624 0,2 0-112 0,0-3-16 16,2 2-16-16,-1 1-160 0,0 0-16 0,3 1-128 0,-1 2 192 0,1-3-192 0,0 2 0 0,1 1 0 0,3-3 0 15,-1 1 0 220,1 0 176-235,2 3-176 0,1-4 160 0,2 0-32 0,-1 0 0 0,3 0 0 15,0 0 0-15,3-3 112 0,0 2 16 0,1-1 0 0,2-2 0 0,2 0-32 0,1 0 0 0,0 1 0 0,1-2 0 0,3-1 48 0,-2-1 16 16,1 3 0-16,-1-1 0 0,-1 2-32 0,-1 1 0 0,1-1 0 0,1 2 0 0,0-2-256 0,0 2 0 0,-2 0 0 0,2 0 0 0,4-2 0 0,-3 2 0 0,1 0 0 0,-3-2 0 0,2 2 0 0,-1 1 0 16,0 0 0-16,1 0 0 0,-4 0 0 0,2 0 0 0,0 1 0 0,0 2 0 0,1-3 0 0,0-3 160 0,3 3-160 0,1-2 128 0,2-2 64 0,2 2 0 0,2-5 0 0,-1 3 0 0,-3-1-192 0,1 0 192 15,0-2-192-15,-2 2 192 0,-1-1-192 0,-2 0 0 0,0 1 0 0,-1 3 0 0,2-3 0 0,-1 1 0 0,0 2 0 0,-1-1 0 0,-1 1 0 0,2-1 0 0,-2 2 0 0,-1 1 0 0,-2-1 128 0,1 1-128 0,-1 0 128 0,-1-2-128 16,2 2 208-16,1 0-32 0,-2-2-16 0,2 2 0 0,3 0-160 0,0 0 0 0,1 2 144 0,-2-2-144 0,2 0 0 0,-2 0 0 0,-2 0 0 0,-1 2 0 0,-3-2 0 0,-1 0 0 0,0-2 0 15,-1 2 0-15,-2 0 0 0,-1-2 0 0,3 1 0 0,0-2 0 0,1 3 192 0,1-2 32 16,-2 1 0-16,0 1 0 0,2 0-224 0,1 0 128 0,3 1-128 16,0-1 0-16,1 2 0 0,-2-2 128 0,1 0-128 15,0 2 0-15,-3-2 0 0,2 0 0 0,-2 0 0 0,1 0 0 16,0 0 0-16,2 0 144 0,0-2-144 0,0 2 192 16,-1 0-192-16,-1-2 0 0,1 1 0 0,1-1 128 15,0 0-128-15,-1-1 0 0,1 2 0 16,-2-4 0-16,-2 3 128 15,-1-1 80-15,2 0 32 16,-1 0 0-16,-1-1-240 0,0 2 0 16,0-1 0-16,1 1 0 0,-1 1 0 15,0-2 0-15,1 3 128 0,0 0-128 0,-1-1 0 0,0 2 0 16,3 2 0-16,-1-2 0 0,0 0 0 0,0 0 0 16,-1-1 0-16,0 0 0 0,0 0 192 0,1-2 32 0,-4 1 16 0,3 1 0 15,1-4-240-15,0 3 0 0,2-3 128 0,-2 2-128 16,-1 2 0-16,-1-3 176 0,0 3-176 15,-1 0 160-15,-3 3-160 0,2-3 128 0,-2 1-128 0,0 0 128 0,-1 3-128 0,0-4 0 16,0 5 0-16,-1-5 0 0,0 2 0 0,0-1 0 0,1 2 0 0,0-3 0 16,-1 1 0-16,-1-1 0 0,1 0 0 0,0 0 0 0,0 0 0 0,0-1 0 15,-2 1 0-15,-1 0 0 0,1 0 0 0,-1 0 128 16,0-3-128-16,-1 3 128 0,2 0 144 0,-2 0 32 16,-1 0 0-16,-2 0 0 0,1 0-128 0,-2 0-32 0,1 0 0 0,-2 0 0 15,1 0-144-15,-1 0 0 16,0 0 0-16,2 0 128 0,-2-1-128 0,0 0 0 15,0 1 0-15,0-1 0 0,2-2 0 16,-1 2 0-16,0 0 0 0,1-3 0 16,-1 2 144-16,0-1-144 0,1 1 160 0,-2 0-160 0,-1-1 208 0,0 1-48 15,1-1-16-15,-1 0 0 0,1 3-144 0,-1-3 0 16,0 1 0-16,-1 2 0 0,0 0 0 0,0 0 0 16,-1 0 0-16,1 0 0 0,-1 0 0 0,0 0 0 15,2 2 0-15,0 1 0 16,0-3 0-16,0 3 0 0,0 0 0 0,1-1 0 15,-1 1 0-15,-2 0 0 0,2 1 0 16,-2-4 0-16,-1 2 0 0,0 2 0 0,2-3 0 16,-1 0 0-16,-2 2 0 0,0-2 0 0,0 0 0 0,-1 0 0 15,1-1 0-15,-1 3 0 0,-1-3 0 0,0 0 0 0,-2 1 0 16,1 0 0-16,0 2 0 0,-2-3 0 0,2 1-128 0,1 0 128 16,-3-1 0-16,0 2 0 0,0-2-256 0,1 2 32 0,-4-2 0 0,2 0 0 15,-1 1-400-15,-3 0-80 16,-1 1 0-16,-4 0-15088 0,-6-2-3008 0</inkml:trace>
  <inkml:trace contextRef="#ctx0" brushRef="#br0" timeOffset="80643.72">18620 12537 10127 0,'-9'-5'896'15,"3"2"-704"-15,2 3-192 0,2-4 0 0,2 3 2304 0,0 1 448 0,2 0 64 0,1-4 32 0,3 1-2400 0,4 0-448 0,2 0-128 0,6 1-16 0,1 1-48 16,2 2-16-16,0 1 0 0,2 1 0 0,1 0 560 0,1 4 112 0,1-1 32 0,1 1 0 0,2-1 272 0,1 2 48 0,4-2 16 0,1-2 0 0,3 1 608 0,3-2 128 0,3 0 32 0,5-1 0 15,0 0-208-15,3-1-48 0,4-1 0 0,2 0 0 16,4 0-512-16,2 2-96 0,0 0-32 16,5-1 0-16,6 2-560 0,-2 1-144 0,-7 4 0 15,5-1 0-15,6-2 0 0,3 0 0 16,5-3 0-16,-1 3 0 16,3 2 0-16,-2-3 0 0,4 0 0 0,2-3 0 15,0-1 0-15,1 0 160 0,-2 0-160 0,0-3 160 0,-2 0 368 0,2-3 80 0,4 1 16 16,0-1 0-16,0 0-448 0,-1-4-176 0,1-1 128 15,0 1-128-15,1 1 0 0,-2-2 0 0,-2 1 0 16,-3 3 0-16,-1-4 0 0,-5 2 0 0,-2 2 0 0,-9 0 0 0,-4 2 0 16,1 2 0-16,3 0 0 0,-1 3 0 0,-3 0-128 15,-4 1 128-15,-4 3 0 0,-3-1 0 0,-3 2 0 16,-4 1 0-16,-5 1 0 0,-5 2 0 16,0 1-704-16,-7-2-112 15,-3 5-16-15,-3-2-10384 0,-3 0-2080 0</inkml:trace>
  <inkml:trace contextRef="#ctx0" brushRef="#br0" timeOffset="97040.31">815 16904 12895 0,'-3'-4'1152'0,"3"3"-928"0,0 1-224 0,0 0 0 15,2 0 496-15,-2 0 48 0,0-2 16 0,-2-1 0 0,2 2 1744 0,-1-3 368 0,1 3 64 0,0 1 16 0,0 0-560 0,0 0-96 0,0 0-32 0,0 0 0 0,0 0-736 0,16-13-160 0,-10 8-16 0,2 0-16 0,2 0-560 0,0-1-96 0,1 0-32 0,2-1 0 0,2-1-256 0,1 0-48 0,3-1-16 0,-2-2 0 16,4 1 176-16,0-5 16 0,0 0 16 0,1-3 0 15,2-1 48-15,-2-1 0 16,2 0 0-16,-1-1 0 16,2 2-80-16,1-4-16 15,0 0 0-15,-1 1 0 0,-1-1-32 0,2-3 0 16,0 2 0-16,0-3 0 0,0-1-256 0,0 2 128 0,0-2-128 16,-4-1 0-16,1 3 160 0,-4-1-160 0,-1 4 128 0,-2-3-128 15,-1 1 256-15,-2-1-16 0,2 3-16 16,-1 0 0-16,-1 1-224 15,0 5 0-15,-2-3 0 0,1 5 0 0,1 0 0 16,-4 3 0-16,1 2 0 0,-3 3 0 16,0 2 0-16,-3 1 0 0,-1 2 0 0,-1 2 0 15,-2 0-176-15,1 0 176 0,-2 0-160 0,-1 0 160 16,-1 1 0-16,-2 2 0 0,0 0 128 0,-3 1-128 16,1-2 192-16,-2 2-64 0,1 1 0 0,-1-4-128 15,2 3 128-15,-2-3-128 0,1 0 0 0,0-1 0 0,0 1 0 0,0-1 0 16,0-1 0-16,-2 0 0 0,2 1 0 0,-1 0 0 0,-1-1 0 15,-1 1 0-15,-4 0 0 0,0 1 0 0,-1 0 0 0,-1 3 0 0,-4 0 0 0,0 1 0 16,1 0 0-16,0-1 0 0,-1 3 0 0,2-2 0 0,0 0 0 16,3-1 0-16,2 0 0 0,4-1 0 0,3-1 0 15,2 1 0-15,3-3 0 0,0 0 0 0,1 0 0 0,2 0 0 16,1 0 0-16,0-3 0 0,3 2 0 0,0 0 0 0,1-2 0 0,-6 3 0 0,0 0 0 16,32-8 0-16,-18 4 0 0,2-1 0 0,1 1 0 15,4-4 0-15,4-2 0 0,4 1 0 16,3-3 0-16,1-3-144 0,0 2 144 0,0 1-128 0,-3 1 128 15,-2 0-128-15,-4 2 128 0,-3 3 0 0,0 3 0 0,-3 0 0 16,-3 0 0-16,-2 3 0 0,1-2 0 0,-2 2 0 16,-1 2 0-16,-3-2 224 0,-1 2-48 0,-2 2-16 15,-1 1 48-15,-3 2 16 0,-2 4 0 0,-2 2 0 16,1 2 48-16,-3-1 16 0,0 3 0 16,-5 7 0-16,-4 6-288 0,-2 5 0 15,-1 2 128-15,-1 0-128 0,0-2 128 0,2-2-128 16,1-2 192-16,-1 0-192 0,0-2 208 0,1-1-64 15,2 0-16-15,0-4 0 0,2-2-128 0,0-2 0 16,1 0 0-16,3-5-21104 0</inkml:trace>
  <inkml:trace contextRef="#ctx0" brushRef="#br0" timeOffset="125763.19">12453 17484 43311 0,'-3'0'3840'0,"1"-4"-3072"0,4 3-608 0,0-1-160 0,2-1-1504 0,1 0-336 0,3-2-64 0,5-5-16 0,5 1 576 0,5-4 96 0,0 2 32 16,1 2 0-16,-2 4 1920 0,-2-1 384 0,-2 4 64 0,-1-1 32 0,0 3-448 0,-3 2-96 0,2 1 0 0,2-2-16 15,-3 4-352-15,-1-2-64 0,1 1-16 0,0 1 0 16,0-4-192-16,1 0 0 0,1 3 128 0,2-4-128 16,-2 0 0-16,4 0 0 0,4-4 0 15,3-1-160 1,3-2-992-16,1-1-208 0,2 2-48 0,0-3-14560 0</inkml:trace>
  <inkml:trace contextRef="#ctx0" brushRef="#br0" timeOffset="126076.6">12600 17745 45151 0,'-2'8'2000'16,"0"-3"416"-16,-1-1-1936 0,3-2-480 0,1 1 0 0,3-6 0 0,2 2-544 0,5 0-208 15,7-5-32-15,8-1-16 16,6-4-640-16,4 3-128 0,-2-1-32 0,-2 4 0 16,-3 0 192-16,-2 4 48 0,-1 1 0 0,-3 0 0 0,0 2 928 0,-5 3 192 0,1 2 48 0,-3-1 0 31,-3 2-1312-31,1 0-256 0</inkml:trace>
  <inkml:trace contextRef="#ctx0" brushRef="#br0" timeOffset="126530.84">14124 16947 30399 0,'-8'2'2704'0,"2"-2"-2160"0,0 0-544 0,2 2 0 0,3-2 2032 0,1 1 288 0,0-1 64 0,-1 2 16 32,1 0-2400-32,0 3-368 0,4-1-128 0,1 3-16 15,1 1-1088-15,0 2-192 0,0 1-64 0,-1 5 0 0,0 2 1728 0,-3 4 320 0,0 6 80 0,-2 2 16 16,-2 4 1232-16,-1 4 240 0,-1 0 48 0,-2 2 16 16,-2-2-1072-16,0 0-224 0,3-4-32 0,-1-6-16 15,1 1-480-15,0-5-128 16,0-3-16-16,2-3 0 15,2-2-464-15,1-3-96 0,0 2 0 0,1-6-16048 16</inkml:trace>
  <inkml:trace contextRef="#ctx0" brushRef="#br0" timeOffset="127050.3">14782 17097 21183 0,'-6'13'1888'16,"-1"-4"-1504"-16,1-1-384 0,0 1 0 0,1-1 3440 0,1-2 608 0,-2 5 128 0,-6 7 32 0,-8 13-2800 0,-7 9-576 0,-5 8-96 0,-2 0-32 0,-2 3-704 0,-1-4 0 0,-1 1 0 0,-3 2 0 0,-1-3 0 0,0 1 0 16,0-4 176-16,1 0-176 15,5-6 640-15,-1 0 32 0,3 2 0 0,2-4 0 16,4-4-176-16,5-4-48 0,4-5 0 0,1 3 0 15,0 1-448-15,2 0 0 0,3-2 0 0,0-2 0 16,3 0-896-16,2-4-112 0,4 0-16 0,0-3-16 16,4-5-2144-16,0 0-416 0</inkml:trace>
  <inkml:trace contextRef="#ctx0" brushRef="#br0" timeOffset="127672.09">14855 17552 43311 0,'-8'11'1920'0,"1"-4"384"0,-1 1-1840 0,2-3-464 0,3-2 0 0,0 0 0 16,-1-1 0-16,-3 4-256 0,-3 4 16 0,-5 3 16 16,2-1-1696-16,-2 5-352 0,1 2-64 0,1 1-16 15,-1 2 976-15,-1 1 192 0,0 2 32 0,2 1 16 0,0-2 2624 0,1 0 528 16,2 4 96-16,0-1 32 0,3 1-1104 15,-1 1-208-15,3-5-64 0,0 7 0 0,2-2-576 0,1-5-192 16,2 0 128-16,2-2-128 0,1 0 0 16,1-1 0-16,2-3 0 0,3-3 0 0,0-2 0 15,3 0 0-15,2-2 0 0,2-5 0 0,1 0 0 0,0-2 0 16,1-4 160-16,0 0-160 0,2-4 128 0,-2 0-128 16,2-2 0-16,0-1 128 0,0-1-128 0,-2-2 128 0,0 1-128 15,0 0 128-15,0-1 0 0,-5 0-128 16,1 1 192-16,-1 0-64 0,3-4 0 0,2-4-128 15,-2 2 192-15,-1 1-64 0,-2-2-128 0,0 0 160 16,-2 4-160-16,-3 0 160 0,-1 0-160 0,-2 1 0 16,-3 0 0-16,-1 3 0 0,1-1 128 0,-5 3-128 0,1-2 128 15,-3 2-128-15,-3 4 208 0,0-5-32 0,-1 5-16 16,-3 0 0-16,-1 0-160 0,-3 2 128 0,-2-2-128 0,-2 4 128 16,4-2-128-16,-3 2 128 0,-3 2-128 0,1 0 128 15,1 1-128-15,3-1 0 16,4 1 0-16,-1 0 128 0,-4 1 16 15,-3 0 0-15,0 5 0 0,0-2 0 0,1 0-144 0,2-1 128 16,-1 0-128-16,2-2 128 0,2 0-128 0,2-5-256 0,3 0 64 16,2-2-19392-16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C7D95-87E3-6D0C-D8FC-3AD5AFA8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48741-7FF6-FE24-2D36-1593138C5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50E7B-4DC1-AA17-9AB8-796C7CE1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20871-3BDE-FC66-B9AD-EA4E9718C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1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234C7-92A1-583E-8B31-4D4373576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883A2-132C-FA28-715F-A25FD9337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977FF-8A65-DD89-F1C7-70D5DC3AC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E34B6-1DE2-15A7-6A3B-08C6F77BE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3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5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6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4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9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5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35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1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7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42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09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journals.plos.org/plosmedicine/article?id=10.1371/journal.pmed.10017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journals.plos.org/plosmedicine/article?id=10.1371/journal.pmed.100174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ournals.plos.org/plosmedicine/article?id=10.1371/journal.pmed.100174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emo.bayesfusion.com/bayesbo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3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3.png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12" Type="http://schemas.openxmlformats.org/officeDocument/2006/relationships/customXml" Target="../ink/ink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3" Type="http://schemas.openxmlformats.org/officeDocument/2006/relationships/image" Target="../media/image130.png"/><Relationship Id="rId21" Type="http://schemas.openxmlformats.org/officeDocument/2006/relationships/image" Target="../media/image41.png"/><Relationship Id="rId7" Type="http://schemas.openxmlformats.org/officeDocument/2006/relationships/image" Target="../media/image200.png"/><Relationship Id="rId12" Type="http://schemas.openxmlformats.org/officeDocument/2006/relationships/image" Target="../media/image91.png"/><Relationship Id="rId17" Type="http://schemas.openxmlformats.org/officeDocument/2006/relationships/image" Target="../media/image140.png"/><Relationship Id="rId16" Type="http://schemas.openxmlformats.org/officeDocument/2006/relationships/image" Target="../media/image131.png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11" Type="http://schemas.openxmlformats.org/officeDocument/2006/relationships/image" Target="../media/image80.png"/><Relationship Id="rId5" Type="http://schemas.openxmlformats.org/officeDocument/2006/relationships/image" Target="../media/image180.png"/><Relationship Id="rId15" Type="http://schemas.openxmlformats.org/officeDocument/2006/relationships/image" Target="../media/image121.png"/><Relationship Id="rId10" Type="http://schemas.openxmlformats.org/officeDocument/2006/relationships/image" Target="../media/image2200.png"/><Relationship Id="rId19" Type="http://schemas.openxmlformats.org/officeDocument/2006/relationships/image" Target="../media/image16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39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customXml" Target="../ink/ink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5.png"/><Relationship Id="rId7" Type="http://schemas.openxmlformats.org/officeDocument/2006/relationships/customXml" Target="../ink/ink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ustomXml" Target="../ink/ink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customXml" Target="../ink/ink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2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3100.png"/><Relationship Id="rId5" Type="http://schemas.openxmlformats.org/officeDocument/2006/relationships/image" Target="../media/image180.png"/><Relationship Id="rId15" Type="http://schemas.openxmlformats.org/officeDocument/2006/relationships/image" Target="../media/image68.png"/><Relationship Id="rId10" Type="http://schemas.openxmlformats.org/officeDocument/2006/relationships/image" Target="../media/image22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customXml" Target="../ink/ink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.xml"/><Relationship Id="rId7" Type="http://schemas.openxmlformats.org/officeDocument/2006/relationships/image" Target="../media/image6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2.png"/><Relationship Id="rId4" Type="http://schemas.openxmlformats.org/officeDocument/2006/relationships/tags" Target="../tags/tag6.xml"/><Relationship Id="rId9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10.xml"/><Relationship Id="rId7" Type="http://schemas.openxmlformats.org/officeDocument/2006/relationships/image" Target="../media/image7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4.png"/><Relationship Id="rId4" Type="http://schemas.openxmlformats.org/officeDocument/2006/relationships/tags" Target="../tags/tag11.xml"/><Relationship Id="rId9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0.png"/><Relationship Id="rId18" Type="http://schemas.openxmlformats.org/officeDocument/2006/relationships/image" Target="../media/image79.png"/><Relationship Id="rId3" Type="http://schemas.openxmlformats.org/officeDocument/2006/relationships/image" Target="../media/image421.png"/><Relationship Id="rId7" Type="http://schemas.openxmlformats.org/officeDocument/2006/relationships/image" Target="../media/image462.png"/><Relationship Id="rId12" Type="http://schemas.openxmlformats.org/officeDocument/2006/relationships/image" Target="../media/image510.png"/><Relationship Id="rId17" Type="http://schemas.openxmlformats.org/officeDocument/2006/relationships/customXml" Target="../ink/ink24.xml"/><Relationship Id="rId2" Type="http://schemas.openxmlformats.org/officeDocument/2006/relationships/image" Target="../media/image411.png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1.png"/><Relationship Id="rId15" Type="http://schemas.openxmlformats.org/officeDocument/2006/relationships/image" Target="../media/image5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1.png"/><Relationship Id="rId14" Type="http://schemas.openxmlformats.org/officeDocument/2006/relationships/image" Target="../media/image5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en.wikipedia.org/wiki/Image:Thomasbay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90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92.pn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customXml" Target="../ink/ink27.xml"/><Relationship Id="rId4" Type="http://schemas.openxmlformats.org/officeDocument/2006/relationships/image" Target="../media/image95.png"/><Relationship Id="rId9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customXml" Target="../ink/ink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arxiv.org/abs/2105.064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mymakar.github.i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arxiv.org/abs/2105.06422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medicine/article?id=10.1371/journal.pmed.1001748" TargetMode="External"/><Relationship Id="rId2" Type="http://schemas.openxmlformats.org/officeDocument/2006/relationships/hyperlink" Target="https://www.daniellebelgra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Nets: Independence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B5479-4234-4234-8D67-004AEE593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06" y="2209800"/>
            <a:ext cx="40652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34D9-E3D2-451E-1866-A93E4D705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839EB-E2EE-63F7-C072-DAF0E4BB331D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dvP40319B"/>
            </a:endParaRPr>
          </a:p>
          <a:p>
            <a:endParaRPr lang="en-US" sz="2400" dirty="0">
              <a:latin typeface="AdvP40319B"/>
            </a:endParaRP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2"/>
              </a:rPr>
              <a:t>https://journals.plos.org/plosmedicine/article?id=10.1371/journal.pmed.1001748</a:t>
            </a:r>
            <a:endParaRPr lang="en-US" sz="2400" dirty="0"/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183697C2-BEB4-2381-A1B8-9425B19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17" y="0"/>
            <a:ext cx="7949365" cy="58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DD835A-FA00-4972-8D32-151C75822910}"/>
                  </a:ext>
                </a:extLst>
              </p14:cNvPr>
              <p14:cNvContentPartPr/>
              <p14:nvPr/>
            </p14:nvContentPartPr>
            <p14:xfrm>
              <a:off x="8628120" y="224640"/>
              <a:ext cx="1451160" cy="42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DD835A-FA00-4972-8D32-151C758229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18760" y="215280"/>
                <a:ext cx="146988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90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3FC19-DC7F-B3B0-6EF5-DF01DAEEA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7EA8C9-45EE-411E-B5D5-81D1DB4A813A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dvP40319B"/>
            </a:endParaRPr>
          </a:p>
          <a:p>
            <a:endParaRPr lang="en-US" sz="2400" dirty="0">
              <a:latin typeface="AdvP40319B"/>
            </a:endParaRP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2"/>
              </a:rPr>
              <a:t>https://journals.plos.org/plosmedicine/article?id=10.1371/journal.pmed.1001748</a:t>
            </a:r>
            <a:endParaRPr lang="en-US" sz="2400" dirty="0"/>
          </a:p>
        </p:txBody>
      </p:sp>
      <p:pic>
        <p:nvPicPr>
          <p:cNvPr id="3074" name="Picture 2" descr="Figure 3">
            <a:extLst>
              <a:ext uri="{FF2B5EF4-FFF2-40B4-BE49-F238E27FC236}">
                <a16:creationId xmlns:a16="http://schemas.microsoft.com/office/drawing/2014/main" id="{A8C079D3-EAED-EA56-D80E-A569D5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2" y="0"/>
            <a:ext cx="7614354" cy="58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9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08645-2864-858F-7EC5-48D166C5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B3DC49-6366-8A21-E54C-0BF0C87C8CC1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dvP40319B"/>
            </a:endParaRPr>
          </a:p>
          <a:p>
            <a:endParaRPr lang="en-US" sz="2400" dirty="0">
              <a:latin typeface="AdvP40319B"/>
            </a:endParaRP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2"/>
              </a:rPr>
              <a:t>https://journals.plos.org/plosmedicine/article?id=10.1371/journal.pmed.1001748</a:t>
            </a:r>
            <a:endParaRPr lang="en-US" sz="2400" dirty="0"/>
          </a:p>
        </p:txBody>
      </p:sp>
      <p:pic>
        <p:nvPicPr>
          <p:cNvPr id="2050" name="Picture 2" descr="Table 1">
            <a:extLst>
              <a:ext uri="{FF2B5EF4-FFF2-40B4-BE49-F238E27FC236}">
                <a16:creationId xmlns:a16="http://schemas.microsoft.com/office/drawing/2014/main" id="{E1E00BFA-4784-9B59-8E43-F59432207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4"/>
          <a:stretch/>
        </p:blipFill>
        <p:spPr bwMode="auto">
          <a:xfrm>
            <a:off x="1494025" y="256885"/>
            <a:ext cx="9094787" cy="51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8CD753-CECB-5B4D-97DE-82762B3AD27E}"/>
              </a:ext>
            </a:extLst>
          </p:cNvPr>
          <p:cNvSpPr/>
          <p:nvPr/>
        </p:nvSpPr>
        <p:spPr>
          <a:xfrm>
            <a:off x="1500690" y="812159"/>
            <a:ext cx="3630706" cy="187725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able 1">
            <a:extLst>
              <a:ext uri="{FF2B5EF4-FFF2-40B4-BE49-F238E27FC236}">
                <a16:creationId xmlns:a16="http://schemas.microsoft.com/office/drawing/2014/main" id="{77B11A55-6A74-F819-AA3B-B5AD6B5BC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8150" r="60144" b="63537"/>
          <a:stretch/>
        </p:blipFill>
        <p:spPr bwMode="auto">
          <a:xfrm>
            <a:off x="4131387" y="1551812"/>
            <a:ext cx="7701941" cy="4176179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9D3B-4EED-475D-9AB3-E6F3208BE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F8D9-4976-21B1-5BF9-17095912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Liver Disorders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1DC64-FC95-7EBB-310A-396E51921CE8}"/>
              </a:ext>
            </a:extLst>
          </p:cNvPr>
          <p:cNvSpPr/>
          <p:nvPr/>
        </p:nvSpPr>
        <p:spPr>
          <a:xfrm>
            <a:off x="721610" y="6260036"/>
            <a:ext cx="11027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  <a:hlinkClick r:id="rId2"/>
              </a:rPr>
              <a:t>https://demo.bayesfusion.com/bayesbox.html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09FC7-E865-9E7E-C071-37903070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333" y="1102532"/>
            <a:ext cx="8443333" cy="51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75295"/>
            <a:ext cx="10515600" cy="627812"/>
          </a:xfrm>
        </p:spPr>
        <p:txBody>
          <a:bodyPr>
            <a:noAutofit/>
          </a:bodyPr>
          <a:lstStyle/>
          <a:p>
            <a:r>
              <a:rPr lang="en-US" dirty="0"/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71397"/>
            <a:ext cx="3048000" cy="2686603"/>
          </a:xfrm>
          <a:prstGeom prst="rect">
            <a:avLst/>
          </a:prstGeom>
        </p:spPr>
      </p:pic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371600"/>
            <a:ext cx="11191875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Two variables X and Y are </a:t>
            </a: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independent</a:t>
            </a:r>
            <a:r>
              <a:rPr lang="en-US" sz="2800" dirty="0">
                <a:latin typeface="Calibri"/>
                <a:cs typeface="Calibri"/>
              </a:rPr>
              <a:t>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endParaRPr lang="en-US"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This says that their joint distribution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 factors </a:t>
            </a:r>
            <a:r>
              <a:rPr lang="en-US" sz="2800" dirty="0">
                <a:latin typeface="Calibri"/>
                <a:cs typeface="Calibri"/>
              </a:rPr>
              <a:t>into a product of two simpler distributions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Combine with product rule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|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800" dirty="0">
                <a:latin typeface="Calibri"/>
                <a:cs typeface="Calibri"/>
              </a:rPr>
              <a:t>we obtain another form: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latin typeface="Calibri"/>
                <a:cs typeface="Calibri"/>
                <a:sym typeface="Symbol"/>
              </a:rPr>
              <a:t>or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endParaRPr lang="en-US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Example: </a:t>
            </a:r>
            <a:r>
              <a:rPr lang="en-US" sz="2800" dirty="0"/>
              <a:t>two dice rolls 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 R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 =  1/6 x 1/6  =  1/36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i="1" dirty="0">
              <a:solidFill>
                <a:schemeClr val="tx2"/>
              </a:solidFill>
              <a:sym typeface="Symbo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|</a:t>
            </a:r>
            <a:r>
              <a:rPr lang="en-US" sz="2800" i="1" dirty="0">
                <a:solidFill>
                  <a:schemeClr val="tx2"/>
                </a:solidFill>
              </a:rPr>
              <a:t> R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  =  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4BD38B-DC84-F9CE-7496-A536C1BF1680}"/>
                  </a:ext>
                </a:extLst>
              </p14:cNvPr>
              <p14:cNvContentPartPr/>
              <p14:nvPr/>
            </p14:nvContentPartPr>
            <p14:xfrm>
              <a:off x="291960" y="915120"/>
              <a:ext cx="9377640" cy="564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4BD38B-DC84-F9CE-7496-A536C1BF16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600" y="905760"/>
                <a:ext cx="9396360" cy="56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/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/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6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6469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19155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7DAC1-86C9-4F70-B292-241429E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633D6C-1EDD-1E0D-3121-91651B2E32D2}"/>
                  </a:ext>
                </a:extLst>
              </p14:cNvPr>
              <p14:cNvContentPartPr/>
              <p14:nvPr/>
            </p14:nvContentPartPr>
            <p14:xfrm>
              <a:off x="4667400" y="2154600"/>
              <a:ext cx="6877080" cy="358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633D6C-1EDD-1E0D-3121-91651B2E32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8040" y="2145240"/>
                <a:ext cx="6895800" cy="36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/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/>
              <p:nvPr/>
            </p:nvSpPr>
            <p:spPr>
              <a:xfrm>
                <a:off x="7798961" y="2693299"/>
                <a:ext cx="19023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61" y="2693299"/>
                <a:ext cx="19023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48EB16-6CBE-4BF7-979D-2C32713B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  <a:p>
            <a:r>
              <a:rPr lang="en-US" dirty="0">
                <a:solidFill>
                  <a:srgbClr val="C00000"/>
                </a:solidFill>
              </a:rPr>
              <a:t>No</a:t>
            </a:r>
            <a:endParaRPr lang="en-US" b="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D61145-F833-41A1-B1AE-5CF42D0098E6}"/>
                  </a:ext>
                </a:extLst>
              </p14:cNvPr>
              <p14:cNvContentPartPr/>
              <p14:nvPr/>
            </p14:nvContentPartPr>
            <p14:xfrm>
              <a:off x="5060520" y="3873960"/>
              <a:ext cx="2064960" cy="30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D61145-F833-41A1-B1AE-5CF42D0098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1160" y="3864600"/>
                <a:ext cx="208368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197465"/>
            <a:ext cx="605436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2: rain affects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5372802" cy="2039539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dirty="0">
                <a:latin typeface="Calibri"/>
                <a:cs typeface="Calibri"/>
              </a:rPr>
              <a:t>R: rain or not</a:t>
            </a:r>
          </a:p>
          <a:p>
            <a:pPr lvl="1" eaLnBrk="1" hangingPunct="1"/>
            <a:r>
              <a:rPr lang="en-US" dirty="0">
                <a:latin typeface="Calibri"/>
                <a:cs typeface="Calibri"/>
              </a:rPr>
              <a:t>T: traffic or not</a:t>
            </a:r>
          </a:p>
          <a:p>
            <a:pPr marL="0" lvl="1" indent="0" eaLnBrk="1" hangingPunct="1">
              <a:buNone/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marL="460375" lvl="3" indent="0">
              <a:buNone/>
            </a:pPr>
            <a:endParaRPr lang="en-US" sz="4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16018" y="3176877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16018" y="4853277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828964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200591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4876991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3976879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81364"/>
            <a:ext cx="1496345" cy="144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4083ED-568A-2F8B-E9FF-077091CCCF17}"/>
                  </a:ext>
                </a:extLst>
              </p14:cNvPr>
              <p14:cNvContentPartPr/>
              <p14:nvPr/>
            </p14:nvContentPartPr>
            <p14:xfrm>
              <a:off x="3434760" y="3468240"/>
              <a:ext cx="8333280" cy="227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4083ED-568A-2F8B-E9FF-077091CCCF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5400" y="3458880"/>
                <a:ext cx="8352000" cy="229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16971"/>
              </p:ext>
            </p:extLst>
          </p:nvPr>
        </p:nvGraphicFramePr>
        <p:xfrm>
          <a:off x="2671576" y="2942529"/>
          <a:ext cx="311726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34955"/>
              </p:ext>
            </p:extLst>
          </p:nvPr>
        </p:nvGraphicFramePr>
        <p:xfrm>
          <a:off x="2067995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68592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)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03BADA-EAEA-D1F8-DC16-F0CD368EFF11}"/>
                  </a:ext>
                </a:extLst>
              </p14:cNvPr>
              <p14:cNvContentPartPr/>
              <p14:nvPr/>
            </p14:nvContentPartPr>
            <p14:xfrm>
              <a:off x="2804040" y="4987440"/>
              <a:ext cx="4473720" cy="156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03BADA-EAEA-D1F8-DC16-F0CD368EFF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4680" y="4978080"/>
                <a:ext cx="449244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69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28299" y="994943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Absolute (unconditional)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Conditional independence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X is conditionally independent of Y given 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if and only if: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or, equivalently, if and only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endParaRPr lang="en-US"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3271CF-C784-15E9-C769-882D51953B51}"/>
                  </a:ext>
                </a:extLst>
              </p14:cNvPr>
              <p14:cNvContentPartPr/>
              <p14:nvPr/>
            </p14:nvContentPartPr>
            <p14:xfrm>
              <a:off x="4330440" y="2737080"/>
              <a:ext cx="6901200" cy="330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3271CF-C784-15E9-C769-882D51953B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1080" y="2727720"/>
                <a:ext cx="6919920" cy="332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Independence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397001"/>
            <a:ext cx="6493674" cy="47291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independent, then: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Conditional 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conditionally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independent given C,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/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7E374A-79EA-9998-F69C-7CEE0B737DB3}"/>
                  </a:ext>
                </a:extLst>
              </p14:cNvPr>
              <p14:cNvContentPartPr/>
              <p14:nvPr/>
            </p14:nvContentPartPr>
            <p14:xfrm>
              <a:off x="1857960" y="1863720"/>
              <a:ext cx="9791280" cy="420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7E374A-79EA-9998-F69C-7CEE0B737D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8600" y="1854360"/>
                <a:ext cx="9810000" cy="422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131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064418"/>
            <a:ext cx="7792825" cy="37998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P(Traffic, Rain, Umbrella)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If it's </a:t>
            </a:r>
            <a:r>
              <a:rPr lang="en-US" sz="2400" dirty="0" err="1">
                <a:latin typeface="Calibri"/>
                <a:cs typeface="Calibri"/>
              </a:rPr>
              <a:t>rainining</a:t>
            </a:r>
            <a:r>
              <a:rPr lang="en-US" sz="2400" dirty="0">
                <a:latin typeface="Calibri"/>
                <a:cs typeface="Calibri"/>
              </a:rPr>
              <a:t>, the probability that there is traffic doesn't depend on whether see an umbrella: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P(+traffic | +umbrella, +rain) = P(+traffic | +rain)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The same independence holds if it's not raining: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P(+traffic | +umbrella, </a:t>
            </a:r>
            <a:r>
              <a:rPr lang="en-US" dirty="0">
                <a:latin typeface="Calibri"/>
                <a:cs typeface="Calibri"/>
                <a:sym typeface="Symbol" charset="0"/>
              </a:rPr>
              <a:t>-</a:t>
            </a:r>
            <a:r>
              <a:rPr lang="en-US" dirty="0">
                <a:latin typeface="Calibri"/>
                <a:cs typeface="Calibri"/>
              </a:rPr>
              <a:t>rain) = P(+traffic| </a:t>
            </a:r>
            <a:r>
              <a:rPr lang="en-US" dirty="0">
                <a:latin typeface="Calibri"/>
                <a:cs typeface="Calibri"/>
                <a:sym typeface="Symbol" charset="0"/>
              </a:rPr>
              <a:t>-</a:t>
            </a:r>
            <a:r>
              <a:rPr lang="en-US" dirty="0">
                <a:latin typeface="Calibri"/>
                <a:cs typeface="Calibri"/>
              </a:rPr>
              <a:t>rain)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Traffic is </a:t>
            </a:r>
            <a:r>
              <a:rPr lang="en-US" sz="2400" i="1" dirty="0">
                <a:latin typeface="Calibri"/>
                <a:cs typeface="Calibri"/>
              </a:rPr>
              <a:t>conditionally independent</a:t>
            </a:r>
            <a:r>
              <a:rPr lang="en-US" sz="2400" dirty="0">
                <a:latin typeface="Calibri"/>
                <a:cs typeface="Calibri"/>
              </a:rPr>
              <a:t> of Umbrella given Rain: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P(Traffic | Umbrella, Rain) = P(Traffic | Rain)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799" y="4933706"/>
            <a:ext cx="10253221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Equivalent statements: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P(Umbrella | Traffic , Rain) = P(Umbrella | Rain)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P(Umbrella, Traffic | Rain) = P(Umbrella | Rain) P(Traffic | Rain)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One can be derived from the other easily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B47F8-E6F8-0A6E-31F3-05ABF56FA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01" y="367131"/>
            <a:ext cx="3918800" cy="2031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90185-30F9-1DB5-4C46-050BE608A19C}"/>
                  </a:ext>
                </a:extLst>
              </p14:cNvPr>
              <p14:cNvContentPartPr/>
              <p14:nvPr/>
            </p14:nvContentPartPr>
            <p14:xfrm>
              <a:off x="3504600" y="2106360"/>
              <a:ext cx="5646960" cy="235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90185-30F9-1DB5-4C46-050BE608A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5240" y="2097000"/>
                <a:ext cx="5665680" cy="23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F674B6-9B9C-F24E-E372-EB55D02BCAFB}"/>
                  </a:ext>
                </a:extLst>
              </p14:cNvPr>
              <p14:cNvContentPartPr/>
              <p14:nvPr/>
            </p14:nvContentPartPr>
            <p14:xfrm>
              <a:off x="223920" y="3083040"/>
              <a:ext cx="966240" cy="129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F674B6-9B9C-F24E-E372-EB55D02BCAF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4560" y="3073680"/>
                <a:ext cx="984960" cy="13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46166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Common local </a:t>
            </a:r>
            <a:r>
              <a:rPr lang="en-US" sz="2800" dirty="0" err="1">
                <a:latin typeface="Calibri"/>
                <a:cs typeface="Calibri"/>
                <a:sym typeface="Wingdings"/>
              </a:rPr>
              <a:t>releation</a:t>
            </a:r>
            <a:r>
              <a:rPr lang="en-US" dirty="0" err="1">
                <a:latin typeface="Calibri"/>
                <a:cs typeface="Calibri"/>
                <a:sym typeface="Wingdings"/>
              </a:rPr>
              <a:t>ships</a:t>
            </a:r>
            <a:r>
              <a:rPr lang="en-US" dirty="0">
                <a:latin typeface="Calibri"/>
                <a:cs typeface="Calibri"/>
                <a:sym typeface="Wingdings"/>
              </a:rPr>
              <a:t> within a Bayes net</a:t>
            </a:r>
            <a:endParaRPr lang="en-US" sz="2400" dirty="0">
              <a:latin typeface="Calibri"/>
              <a:cs typeface="Calibri"/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73794" cy="468035"/>
              <a:chOff x="5410200" y="4340347"/>
              <a:chExt cx="473794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73794" cy="461665"/>
              <a:chOff x="5990597" y="3500735"/>
              <a:chExt cx="473794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2312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𝑆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2312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73794" cy="468035"/>
              <a:chOff x="5410200" y="4340347"/>
              <a:chExt cx="473794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53201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5320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5526" cy="1388065"/>
            <a:chOff x="9051634" y="2514600"/>
            <a:chExt cx="1695526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0489" cy="468035"/>
              <a:chOff x="5410200" y="4340347"/>
              <a:chExt cx="490489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13633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3633" y="4340347"/>
                    <a:ext cx="487056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4307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33E2A2-AAD5-E0A0-E64A-1D3A3274D835}"/>
              </a:ext>
            </a:extLst>
          </p:cNvPr>
          <p:cNvSpPr txBox="1"/>
          <p:nvPr/>
        </p:nvSpPr>
        <p:spPr>
          <a:xfrm>
            <a:off x="1012518" y="1965102"/>
            <a:ext cx="2399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  <a:sym typeface="Wingdings"/>
              </a:rPr>
              <a:t>Causal Chain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88CE6-8B23-5D40-9D9C-695C8121A1B4}"/>
              </a:ext>
            </a:extLst>
          </p:cNvPr>
          <p:cNvSpPr txBox="1"/>
          <p:nvPr/>
        </p:nvSpPr>
        <p:spPr>
          <a:xfrm>
            <a:off x="4878321" y="1965198"/>
            <a:ext cx="2399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  <a:sym typeface="Wingdings"/>
              </a:rPr>
              <a:t>Common Cause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F07A-43F6-869C-EB3C-35AA03BC1579}"/>
              </a:ext>
            </a:extLst>
          </p:cNvPr>
          <p:cNvSpPr txBox="1"/>
          <p:nvPr/>
        </p:nvSpPr>
        <p:spPr>
          <a:xfrm>
            <a:off x="8801100" y="1936448"/>
            <a:ext cx="2399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  <a:sym typeface="Wingdings"/>
              </a:rPr>
              <a:t>Common Effect</a:t>
            </a:r>
            <a:endParaRPr lang="en-US" sz="240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F9D3A0C-819B-20E5-D8D2-AA2D5092D2C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0" y="4293474"/>
            <a:ext cx="3438328" cy="22589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358A0A7-C20F-6601-D63A-49EB4B25CBB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917"/>
          <a:stretch/>
        </p:blipFill>
        <p:spPr>
          <a:xfrm>
            <a:off x="4401878" y="4336068"/>
            <a:ext cx="3636335" cy="221690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0910F5-FC9D-1E48-C13F-73713609AC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4060" y="4240146"/>
            <a:ext cx="2734014" cy="23855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178177-5E19-9054-D649-762F420E21B6}"/>
                  </a:ext>
                </a:extLst>
              </p14:cNvPr>
              <p14:cNvContentPartPr/>
              <p14:nvPr/>
            </p14:nvContentPartPr>
            <p14:xfrm>
              <a:off x="465120" y="807480"/>
              <a:ext cx="10415880" cy="363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178177-5E19-9054-D649-762F420E21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5760" y="798120"/>
                <a:ext cx="10434600" cy="36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7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FE7D-19F1-4518-85EB-3218B1B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Causal Chain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6DD7-DCBB-4C35-A949-5CEC891EB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Fire, Smoke, Alarm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Causal story to create Bayes 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Assumptions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Joint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C1AE3-25BC-4D1E-9012-142CA080F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82" y="1212915"/>
            <a:ext cx="4251538" cy="27931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64A247-4847-4C4B-E8B4-9F44ACF5E1B5}"/>
                  </a:ext>
                </a:extLst>
              </p14:cNvPr>
              <p14:cNvContentPartPr/>
              <p14:nvPr/>
            </p14:nvContentPartPr>
            <p14:xfrm>
              <a:off x="1192680" y="160200"/>
              <a:ext cx="10426320" cy="640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64A247-4847-4C4B-E8B4-9F44ACF5E1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320" y="150840"/>
                <a:ext cx="10445040" cy="64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005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Common Cause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chemeClr val="tx2"/>
                </a:solidFill>
                <a:cs typeface="Calibri"/>
              </a:rPr>
              <a:t>) =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 err="1">
                <a:solidFill>
                  <a:schemeClr val="tx2"/>
                </a:solidFill>
                <a:cs typeface="Calibri"/>
              </a:rPr>
              <a:t>Raint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, Traffic, Umbrella</a:t>
            </a:r>
            <a:r>
              <a:rPr lang="en-US" dirty="0">
                <a:solidFill>
                  <a:schemeClr val="tx2"/>
                </a:solidFill>
                <a:cs typeface="Calibri"/>
              </a:rPr>
              <a:t>) =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7168AB-48D8-4B7F-8D29-C2E03CCCD986}"/>
              </a:ext>
            </a:extLst>
          </p:cNvPr>
          <p:cNvGrpSpPr/>
          <p:nvPr/>
        </p:nvGrpSpPr>
        <p:grpSpPr>
          <a:xfrm>
            <a:off x="6190456" y="1534693"/>
            <a:ext cx="1651565" cy="1307647"/>
            <a:chOff x="5358835" y="2590991"/>
            <a:chExt cx="1651565" cy="1307647"/>
          </a:xfrm>
        </p:grpSpPr>
        <p:cxnSp>
          <p:nvCxnSpPr>
            <p:cNvPr id="3" name="AutoShape 6">
              <a:extLst>
                <a:ext uri="{FF2B5EF4-FFF2-40B4-BE49-F238E27FC236}">
                  <a16:creationId xmlns:a16="http://schemas.microsoft.com/office/drawing/2014/main" id="{066A02DB-C024-D7F9-6771-F64B182288F5}"/>
                </a:ext>
              </a:extLst>
            </p:cNvPr>
            <p:cNvCxnSpPr>
              <a:cxnSpLocks noChangeShapeType="1"/>
              <a:stCxn id="13" idx="5"/>
              <a:endCxn id="9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" name="AutoShape 6">
              <a:extLst>
                <a:ext uri="{FF2B5EF4-FFF2-40B4-BE49-F238E27FC236}">
                  <a16:creationId xmlns:a16="http://schemas.microsoft.com/office/drawing/2014/main" id="{19FA9A94-76F1-D5FC-2957-95F440572BF3}"/>
                </a:ext>
              </a:extLst>
            </p:cNvPr>
            <p:cNvCxnSpPr>
              <a:cxnSpLocks noChangeShapeType="1"/>
              <a:stCxn id="13" idx="3"/>
              <a:endCxn id="11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2AEFF0-0A9D-9EA4-6759-9DC6E81AA974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13" name="Oval 3">
                <a:extLst>
                  <a:ext uri="{FF2B5EF4-FFF2-40B4-BE49-F238E27FC236}">
                    <a16:creationId xmlns:a16="http://schemas.microsoft.com/office/drawing/2014/main" id="{27483E6C-0B2F-A8A1-DEFC-849FF4A49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2755AAEF-1012-AC94-9C5F-4F09D18DB0AF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2755AAEF-1012-AC94-9C5F-4F09D18DB0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E41372-5E06-D287-D8A7-50DDC992E4BF}"/>
                </a:ext>
              </a:extLst>
            </p:cNvPr>
            <p:cNvGrpSpPr/>
            <p:nvPr/>
          </p:nvGrpSpPr>
          <p:grpSpPr>
            <a:xfrm>
              <a:off x="5358835" y="3430603"/>
              <a:ext cx="473794" cy="468035"/>
              <a:chOff x="5410200" y="4340347"/>
              <a:chExt cx="473794" cy="468035"/>
            </a:xfrm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id="{541271D1-1D15-9818-4A23-366555DD0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FA39139-A130-B32D-D6E4-26AAA7F93F04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FA39139-A130-B32D-D6E4-26AAA7F93F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880CD1-5697-B5A5-DC32-998E97BF505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9" name="Oval 3">
                <a:extLst>
                  <a:ext uri="{FF2B5EF4-FFF2-40B4-BE49-F238E27FC236}">
                    <a16:creationId xmlns:a16="http://schemas.microsoft.com/office/drawing/2014/main" id="{02D24584-5048-3FA8-79C2-09C20BE37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998D71-7030-17AA-2E9A-E3DB11252049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998D71-7030-17AA-2E9A-E3DB112520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236217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Common Cause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Rain, Traffic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F73CF3-353B-211A-1DF4-5E00C3215178}"/>
              </a:ext>
            </a:extLst>
          </p:cNvPr>
          <p:cNvGrpSpPr/>
          <p:nvPr/>
        </p:nvGrpSpPr>
        <p:grpSpPr>
          <a:xfrm>
            <a:off x="6190456" y="1534693"/>
            <a:ext cx="1651565" cy="1307647"/>
            <a:chOff x="5358835" y="2590991"/>
            <a:chExt cx="1651565" cy="1307647"/>
          </a:xfrm>
        </p:grpSpPr>
        <p:cxnSp>
          <p:nvCxnSpPr>
            <p:cNvPr id="3" name="AutoShape 6">
              <a:extLst>
                <a:ext uri="{FF2B5EF4-FFF2-40B4-BE49-F238E27FC236}">
                  <a16:creationId xmlns:a16="http://schemas.microsoft.com/office/drawing/2014/main" id="{EAE062DE-68BA-8AC7-7C12-B9ECDE8D6310}"/>
                </a:ext>
              </a:extLst>
            </p:cNvPr>
            <p:cNvCxnSpPr>
              <a:cxnSpLocks noChangeShapeType="1"/>
              <a:stCxn id="13" idx="5"/>
              <a:endCxn id="9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" name="AutoShape 6">
              <a:extLst>
                <a:ext uri="{FF2B5EF4-FFF2-40B4-BE49-F238E27FC236}">
                  <a16:creationId xmlns:a16="http://schemas.microsoft.com/office/drawing/2014/main" id="{8A501EB0-3BFB-7949-E3DA-DB4CE6F8E952}"/>
                </a:ext>
              </a:extLst>
            </p:cNvPr>
            <p:cNvCxnSpPr>
              <a:cxnSpLocks noChangeShapeType="1"/>
              <a:stCxn id="13" idx="3"/>
              <a:endCxn id="11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A59FA0-362D-4BB9-F78D-B21CBF1419C8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13" name="Oval 3">
                <a:extLst>
                  <a:ext uri="{FF2B5EF4-FFF2-40B4-BE49-F238E27FC236}">
                    <a16:creationId xmlns:a16="http://schemas.microsoft.com/office/drawing/2014/main" id="{4B084F44-E956-D215-B259-B4242E4B3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145421D-1AD3-4994-E38C-CA0A39417530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145421D-1AD3-4994-E38C-CA0A394175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F6C709-A325-A72F-F879-B74C6912D4D5}"/>
                </a:ext>
              </a:extLst>
            </p:cNvPr>
            <p:cNvGrpSpPr/>
            <p:nvPr/>
          </p:nvGrpSpPr>
          <p:grpSpPr>
            <a:xfrm>
              <a:off x="5358835" y="3430603"/>
              <a:ext cx="473794" cy="468035"/>
              <a:chOff x="5410200" y="4340347"/>
              <a:chExt cx="473794" cy="468035"/>
            </a:xfrm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id="{1498AA0C-C26B-D4AF-8980-9E941863C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23F2951B-218F-3FC9-67A0-EFB8B124249B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23F2951B-218F-3FC9-67A0-EFB8B124249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8E86BF-9BDA-240D-7577-973C0E13DFA6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9" name="Oval 3">
                <a:extLst>
                  <a:ext uri="{FF2B5EF4-FFF2-40B4-BE49-F238E27FC236}">
                    <a16:creationId xmlns:a16="http://schemas.microsoft.com/office/drawing/2014/main" id="{2619CBBE-D4D4-76F3-7625-DBD2CBAF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0C4036C-9666-A883-5C2D-124C8DEBD70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0C4036C-9666-A883-5C2D-124C8DEBD7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F0E382E-8B05-D2D9-DB97-96BC8A89A4AB}"/>
                  </a:ext>
                </a:extLst>
              </p14:cNvPr>
              <p14:cNvContentPartPr/>
              <p14:nvPr/>
            </p14:nvContentPartPr>
            <p14:xfrm>
              <a:off x="169560" y="189000"/>
              <a:ext cx="11525400" cy="521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F0E382E-8B05-D2D9-DB97-96BC8A89A4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200" y="179640"/>
                <a:ext cx="11544120" cy="523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09E02-66DC-77BB-6C15-95211B7BA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D22C39-9A25-5687-25D2-FE11F6ABB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Common Effect</a:t>
            </a:r>
          </a:p>
        </p:txBody>
      </p:sp>
      <p:sp>
        <p:nvSpPr>
          <p:cNvPr id="1039363" name="Rectangle 3">
            <a:extLst>
              <a:ext uri="{FF2B5EF4-FFF2-40B4-BE49-F238E27FC236}">
                <a16:creationId xmlns:a16="http://schemas.microsoft.com/office/drawing/2014/main" id="{927C2351-8DB7-D539-DE2F-F56BDDFAE8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Rain, Hockey, Traffic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Hockey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Traffic 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Rain, Hockey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Rain, Hockey, Traffic</a:t>
            </a:r>
            <a:r>
              <a:rPr lang="en-US" dirty="0">
                <a:solidFill>
                  <a:schemeClr val="tx2"/>
                </a:solidFill>
                <a:cs typeface="Calibri"/>
              </a:rPr>
              <a:t>) =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8E65F-9784-5998-0219-26E3D489B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497" y="994943"/>
            <a:ext cx="2734014" cy="23855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401DC2-6C40-9382-39BC-1A6D53C3FD7F}"/>
                  </a:ext>
                </a:extLst>
              </p14:cNvPr>
              <p14:cNvContentPartPr/>
              <p14:nvPr/>
            </p14:nvContentPartPr>
            <p14:xfrm>
              <a:off x="4318560" y="261720"/>
              <a:ext cx="7803000" cy="622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401DC2-6C40-9382-39BC-1A6D53C3FD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9200" y="252360"/>
                <a:ext cx="7821720" cy="62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621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B6138-D7A1-0B62-041E-7D755909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990966B-6C69-A35A-C933-0405A2E75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Common Effect</a:t>
            </a:r>
          </a:p>
        </p:txBody>
      </p:sp>
      <p:sp>
        <p:nvSpPr>
          <p:cNvPr id="1039363" name="Rectangle 3">
            <a:extLst>
              <a:ext uri="{FF2B5EF4-FFF2-40B4-BE49-F238E27FC236}">
                <a16:creationId xmlns:a16="http://schemas.microsoft.com/office/drawing/2014/main" id="{28C7A978-EB71-D3E5-A55F-AB69EB296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Rain, Hockey, Traffic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00B050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Calibri"/>
                <a:cs typeface="Calibri"/>
              </a:rPr>
              <a:t>Hockey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00B050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Traffic 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Rain, Hockey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Rain, Hockey, Traffic</a:t>
            </a:r>
            <a:r>
              <a:rPr lang="en-US" dirty="0">
                <a:solidFill>
                  <a:schemeClr val="tx2"/>
                </a:solidFill>
                <a:cs typeface="Calibri"/>
              </a:rPr>
              <a:t>) =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Rain</a:t>
            </a:r>
            <a:r>
              <a:rPr lang="en-US" dirty="0">
                <a:solidFill>
                  <a:schemeClr val="tx2"/>
                </a:solidFill>
                <a:cs typeface="Calibri"/>
              </a:rPr>
              <a:t>)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cs typeface="Calibri"/>
              </a:rPr>
              <a:t>P</a:t>
            </a:r>
            <a:r>
              <a:rPr lang="en-US" dirty="0">
                <a:solidFill>
                  <a:srgbClr val="00B050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cs typeface="Calibri"/>
              </a:rPr>
              <a:t>Hockey</a:t>
            </a:r>
            <a:r>
              <a:rPr lang="en-US" dirty="0">
                <a:solidFill>
                  <a:srgbClr val="00B050"/>
                </a:solidFill>
                <a:cs typeface="Calibri"/>
              </a:rPr>
              <a:t>)  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Traffic </a:t>
            </a:r>
            <a:r>
              <a:rPr lang="en-US" dirty="0">
                <a:solidFill>
                  <a:schemeClr val="tx2"/>
                </a:solidFill>
                <a:cs typeface="Calibri"/>
              </a:rPr>
              <a:t>|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 Rain, Hockey</a:t>
            </a:r>
            <a:r>
              <a:rPr lang="en-US" dirty="0">
                <a:solidFill>
                  <a:schemeClr val="tx2"/>
                </a:solidFill>
                <a:cs typeface="Calibri"/>
              </a:rPr>
              <a:t>)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6451E-71B4-B748-E9E7-259EC7B3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497" y="994943"/>
            <a:ext cx="2734014" cy="23855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F2D943-A37E-F605-D2D7-10BF4AB82F75}"/>
              </a:ext>
            </a:extLst>
          </p:cNvPr>
          <p:cNvGrpSpPr/>
          <p:nvPr/>
        </p:nvGrpSpPr>
        <p:grpSpPr>
          <a:xfrm>
            <a:off x="6071882" y="1334387"/>
            <a:ext cx="1695526" cy="1388065"/>
            <a:chOff x="9051634" y="2514600"/>
            <a:chExt cx="1695526" cy="1388065"/>
          </a:xfrm>
        </p:grpSpPr>
        <p:cxnSp>
          <p:nvCxnSpPr>
            <p:cNvPr id="4" name="AutoShape 6">
              <a:extLst>
                <a:ext uri="{FF2B5EF4-FFF2-40B4-BE49-F238E27FC236}">
                  <a16:creationId xmlns:a16="http://schemas.microsoft.com/office/drawing/2014/main" id="{B8AB264A-4059-9478-68E1-C3AA374AC5EA}"/>
                </a:ext>
              </a:extLst>
            </p:cNvPr>
            <p:cNvCxnSpPr>
              <a:cxnSpLocks noChangeShapeType="1"/>
              <a:stCxn id="11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AutoShape 6">
              <a:extLst>
                <a:ext uri="{FF2B5EF4-FFF2-40B4-BE49-F238E27FC236}">
                  <a16:creationId xmlns:a16="http://schemas.microsoft.com/office/drawing/2014/main" id="{E9256B22-4B11-AB6B-5ABF-38D7C8A94015}"/>
                </a:ext>
              </a:extLst>
            </p:cNvPr>
            <p:cNvCxnSpPr>
              <a:cxnSpLocks noChangeShapeType="1"/>
              <a:stCxn id="13" idx="4"/>
              <a:endCxn id="9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19BA88-650D-F5DD-3400-A022346F2199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13" name="Oval 3">
                <a:extLst>
                  <a:ext uri="{FF2B5EF4-FFF2-40B4-BE49-F238E27FC236}">
                    <a16:creationId xmlns:a16="http://schemas.microsoft.com/office/drawing/2014/main" id="{011FD4AB-9CAB-520D-EF65-2D90A87F3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4EBF366-8468-C117-CB73-5D994E85FACE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4EBF366-8468-C117-CB73-5D994E85FA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75650D-210E-5BBE-812A-EC7F4C35F4AA}"/>
                </a:ext>
              </a:extLst>
            </p:cNvPr>
            <p:cNvGrpSpPr/>
            <p:nvPr/>
          </p:nvGrpSpPr>
          <p:grpSpPr>
            <a:xfrm>
              <a:off x="10256671" y="2514600"/>
              <a:ext cx="490489" cy="468035"/>
              <a:chOff x="5410200" y="4340347"/>
              <a:chExt cx="490489" cy="468035"/>
            </a:xfrm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id="{345627CF-7C5B-0141-43D9-7C95E33DC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26A511C-E1F6-2AF3-CB21-494ED383F8BE}"/>
                      </a:ext>
                    </a:extLst>
                  </p:cNvPr>
                  <p:cNvSpPr/>
                  <p:nvPr/>
                </p:nvSpPr>
                <p:spPr>
                  <a:xfrm>
                    <a:off x="5413633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26A511C-E1F6-2AF3-CB21-494ED383F8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3633" y="4340347"/>
                    <a:ext cx="487056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DDB3F6-00B1-3218-34D3-3E2380688B80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9" name="Oval 3">
                <a:extLst>
                  <a:ext uri="{FF2B5EF4-FFF2-40B4-BE49-F238E27FC236}">
                    <a16:creationId xmlns:a16="http://schemas.microsoft.com/office/drawing/2014/main" id="{D1552A1B-B8C5-BEF7-4736-47B003FD9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BA827C3-731A-F58C-5DB0-2520F5F669E6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BA827C3-731A-F58C-5DB0-2520F5F669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4307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4348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274368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99225043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34039825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640763666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846802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772B5F-E5D1-4007-F361-4453276723B1}"/>
                  </a:ext>
                </a:extLst>
              </p14:cNvPr>
              <p14:cNvContentPartPr/>
              <p14:nvPr/>
            </p14:nvContentPartPr>
            <p14:xfrm>
              <a:off x="298080" y="2341080"/>
              <a:ext cx="9368280" cy="276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772B5F-E5D1-4007-F361-4453276723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720" y="2331720"/>
                <a:ext cx="9387000" cy="27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296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4688114" cy="32416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Bayes net!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Rain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75" b="43969"/>
          <a:stretch/>
        </p:blipFill>
        <p:spPr>
          <a:xfrm>
            <a:off x="5541319" y="1587878"/>
            <a:ext cx="7010400" cy="2647122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0359C3-92DD-4AEE-8747-40B37318C647}"/>
              </a:ext>
            </a:extLst>
          </p:cNvPr>
          <p:cNvSpPr/>
          <p:nvPr/>
        </p:nvSpPr>
        <p:spPr>
          <a:xfrm rot="21386584">
            <a:off x="9356121" y="2760481"/>
            <a:ext cx="887816" cy="2023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A9B4E7-46DF-A584-FCC9-574E98B63379}"/>
              </a:ext>
            </a:extLst>
          </p:cNvPr>
          <p:cNvSpPr/>
          <p:nvPr/>
        </p:nvSpPr>
        <p:spPr>
          <a:xfrm rot="1619149">
            <a:off x="10133941" y="2635397"/>
            <a:ext cx="270258" cy="162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4B7D8A-1147-363F-B437-CCB6B5349DC4}"/>
              </a:ext>
            </a:extLst>
          </p:cNvPr>
          <p:cNvSpPr/>
          <p:nvPr/>
        </p:nvSpPr>
        <p:spPr>
          <a:xfrm rot="20588135">
            <a:off x="9289520" y="2676230"/>
            <a:ext cx="215830" cy="1376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B2F533-3DF6-7529-7CD6-AA2661C4658B}"/>
              </a:ext>
            </a:extLst>
          </p:cNvPr>
          <p:cNvSpPr/>
          <p:nvPr/>
        </p:nvSpPr>
        <p:spPr>
          <a:xfrm rot="19863146">
            <a:off x="9250648" y="2769434"/>
            <a:ext cx="141579" cy="99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1B052D-7B0A-539F-35DD-46A6F8936C7C}"/>
              </a:ext>
            </a:extLst>
          </p:cNvPr>
          <p:cNvSpPr/>
          <p:nvPr/>
        </p:nvSpPr>
        <p:spPr>
          <a:xfrm rot="20840797">
            <a:off x="9668197" y="2638223"/>
            <a:ext cx="232166" cy="110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B98674-8D6E-E862-0665-C140CACC2DDD}"/>
                  </a:ext>
                </a:extLst>
              </p14:cNvPr>
              <p14:cNvContentPartPr/>
              <p14:nvPr/>
            </p14:nvContentPartPr>
            <p14:xfrm>
              <a:off x="843480" y="1649160"/>
              <a:ext cx="10513800" cy="365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B98674-8D6E-E862-0665-C140CACC2D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120" y="1639800"/>
                <a:ext cx="10532520" cy="367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22" y="369271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200A89-8908-E5B6-5E74-044972FE6D8D}"/>
                  </a:ext>
                </a:extLst>
              </p14:cNvPr>
              <p14:cNvContentPartPr/>
              <p14:nvPr/>
            </p14:nvContentPartPr>
            <p14:xfrm>
              <a:off x="3765960" y="3731400"/>
              <a:ext cx="4558320" cy="81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200A89-8908-E5B6-5E74-044972FE6D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6600" y="3722040"/>
                <a:ext cx="4577040" cy="8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86" name="Rectangle 24685"/>
              <p:cNvSpPr/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A given B</a:t>
                </a:r>
              </a:p>
            </p:txBody>
          </p:sp>
        </mc:Choice>
        <mc:Fallback xmlns="">
          <p:sp>
            <p:nvSpPr>
              <p:cNvPr id="24686" name="Rectangle 246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  <a:blipFill>
                <a:blip r:embed="rId11"/>
                <a:stretch>
                  <a:fillRect l="-2119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B given A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  <a:blipFill rotWithShape="0">
                <a:blip r:embed="rId12"/>
                <a:stretch>
                  <a:fillRect l="-2119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A is independent from B given { }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2263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5F4676-65BD-1985-880D-627C7D4DEA1D}"/>
                  </a:ext>
                </a:extLst>
              </p14:cNvPr>
              <p14:cNvContentPartPr/>
              <p14:nvPr/>
            </p14:nvContentPartPr>
            <p14:xfrm>
              <a:off x="162360" y="2635200"/>
              <a:ext cx="6174720" cy="243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5F4676-65BD-1985-880D-627C7D4DEA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3000" y="2625840"/>
                <a:ext cx="6193440" cy="24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3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323499" y="4493434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X: Low pressure   Y: Rain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1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6000" y="275456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Low pressure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rain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Rain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traffic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High pressure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 rain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no traffic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 numbers:</a:t>
            </a:r>
          </a:p>
          <a:p>
            <a:pPr marL="514324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P( +y | +x ) = 1	P( +z | +y ) = 1 </a:t>
            </a:r>
          </a:p>
          <a:p>
            <a:pPr marL="514324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P(  -y | -x  ) = 1	P( 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95EE8D-639A-88D5-89DF-C37C2207C0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5715000" cy="5105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>
              <a:latin typeface="Calibri"/>
              <a:ea typeface="ＭＳ Ｐゴシック" pitchFamily="34" charset="-128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60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</a:t>
            </a:r>
            <a:r>
              <a:rPr lang="en-US" sz="2000" i="1" dirty="0">
                <a:latin typeface="Calibri"/>
                <a:cs typeface="Calibri"/>
              </a:rPr>
              <a:t>always </a:t>
            </a:r>
            <a:r>
              <a:rPr lang="en-US" sz="2000" dirty="0">
                <a:latin typeface="Calibri"/>
                <a:cs typeface="Calibri"/>
              </a:rPr>
              <a:t>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and OH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	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	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OH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68592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426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Bayes Net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Answering Independence Questions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75899" y="1067594"/>
            <a:ext cx="60011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E?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E given C?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C given E?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EBF29-57C9-401A-ACE3-F300BDF687ED}"/>
              </a:ext>
            </a:extLst>
          </p:cNvPr>
          <p:cNvGrpSpPr/>
          <p:nvPr/>
        </p:nvGrpSpPr>
        <p:grpSpPr>
          <a:xfrm>
            <a:off x="3830140" y="1747386"/>
            <a:ext cx="4531720" cy="470745"/>
            <a:chOff x="3767303" y="3576186"/>
            <a:chExt cx="4531720" cy="470745"/>
          </a:xfrm>
        </p:grpSpPr>
        <p:cxnSp>
          <p:nvCxnSpPr>
            <p:cNvPr id="16" name="AutoShape 6">
              <a:extLst>
                <a:ext uri="{FF2B5EF4-FFF2-40B4-BE49-F238E27FC236}">
                  <a16:creationId xmlns:a16="http://schemas.microsoft.com/office/drawing/2014/main" id="{984BE6C8-D9EE-4D3D-B2C4-69090E56F1CD}"/>
                </a:ext>
              </a:extLst>
            </p:cNvPr>
            <p:cNvCxnSpPr>
              <a:cxnSpLocks noChangeShapeType="1"/>
              <a:stCxn id="23" idx="6"/>
              <a:endCxn id="21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6">
              <a:extLst>
                <a:ext uri="{FF2B5EF4-FFF2-40B4-BE49-F238E27FC236}">
                  <a16:creationId xmlns:a16="http://schemas.microsoft.com/office/drawing/2014/main" id="{926A43FC-E079-4B84-83D6-D872F049D945}"/>
                </a:ext>
              </a:extLst>
            </p:cNvPr>
            <p:cNvCxnSpPr>
              <a:cxnSpLocks noChangeShapeType="1"/>
              <a:stCxn id="25" idx="6"/>
              <a:endCxn id="23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3">
              <a:extLst>
                <a:ext uri="{FF2B5EF4-FFF2-40B4-BE49-F238E27FC236}">
                  <a16:creationId xmlns:a16="http://schemas.microsoft.com/office/drawing/2014/main" id="{82AA50A7-89FB-4F23-8F39-865311151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0280DDB-FCE9-4EDA-BA40-A9E9F8C8A096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0280DDB-FCE9-4EDA-BA40-A9E9F8C8A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3">
              <a:extLst>
                <a:ext uri="{FF2B5EF4-FFF2-40B4-BE49-F238E27FC236}">
                  <a16:creationId xmlns:a16="http://schemas.microsoft.com/office/drawing/2014/main" id="{9618AAEC-F368-4AFC-9599-08A95F206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0EF892-8681-472E-9CD7-9D4B62CED781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0EF892-8681-472E-9CD7-9D4B62CED7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281A642E-C72F-4DAC-A952-AFE047459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12AB87-44B7-4FA5-AC94-E126D0D62237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12AB87-44B7-4FA5-AC94-E126D0D62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47A5EF-E956-4E72-A245-FBE5D3A483B8}"/>
                </a:ext>
              </a:extLst>
            </p:cNvPr>
            <p:cNvCxnSpPr>
              <a:cxnSpLocks noChangeShapeType="1"/>
              <a:endCxn id="28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Oval 3">
              <a:extLst>
                <a:ext uri="{FF2B5EF4-FFF2-40B4-BE49-F238E27FC236}">
                  <a16:creationId xmlns:a16="http://schemas.microsoft.com/office/drawing/2014/main" id="{82D5D548-52F3-457F-88A1-68F35218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E3C23BC-CB98-4578-8010-ABF578A2392C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E3C23BC-CB98-4578-8010-ABF578A239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067635BF-D6F7-4471-933F-96BDA1BF60A5}"/>
                </a:ext>
              </a:extLst>
            </p:cNvPr>
            <p:cNvCxnSpPr>
              <a:cxnSpLocks noChangeShapeType="1"/>
              <a:endCxn id="31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" name="Oval 3">
              <a:extLst>
                <a:ext uri="{FF2B5EF4-FFF2-40B4-BE49-F238E27FC236}">
                  <a16:creationId xmlns:a16="http://schemas.microsoft.com/office/drawing/2014/main" id="{5D608182-477C-4F35-9F22-498399DFE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60F7390-EC95-4DD7-AFE5-17DDEAF82126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60F7390-EC95-4DD7-AFE5-17DDEAF821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74DD6E-AF88-41F4-AF0D-D3649EC160BC}"/>
              </a:ext>
            </a:extLst>
          </p:cNvPr>
          <p:cNvGrpSpPr/>
          <p:nvPr/>
        </p:nvGrpSpPr>
        <p:grpSpPr>
          <a:xfrm>
            <a:off x="3800561" y="3333466"/>
            <a:ext cx="4531720" cy="470745"/>
            <a:chOff x="3767303" y="3576186"/>
            <a:chExt cx="4531720" cy="470745"/>
          </a:xfrm>
        </p:grpSpPr>
        <p:cxnSp>
          <p:nvCxnSpPr>
            <p:cNvPr id="35" name="AutoShape 6">
              <a:extLst>
                <a:ext uri="{FF2B5EF4-FFF2-40B4-BE49-F238E27FC236}">
                  <a16:creationId xmlns:a16="http://schemas.microsoft.com/office/drawing/2014/main" id="{BF4BEDC3-05FB-49C7-83F6-5CCFD0671893}"/>
                </a:ext>
              </a:extLst>
            </p:cNvPr>
            <p:cNvCxnSpPr>
              <a:cxnSpLocks noChangeShapeType="1"/>
              <a:stCxn id="39" idx="6"/>
              <a:endCxn id="41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6">
              <a:extLst>
                <a:ext uri="{FF2B5EF4-FFF2-40B4-BE49-F238E27FC236}">
                  <a16:creationId xmlns:a16="http://schemas.microsoft.com/office/drawing/2014/main" id="{06DCF42E-14B6-4033-AD63-A80D2311EF7B}"/>
                </a:ext>
              </a:extLst>
            </p:cNvPr>
            <p:cNvCxnSpPr>
              <a:cxnSpLocks noChangeShapeType="1"/>
              <a:stCxn id="37" idx="6"/>
              <a:endCxn id="39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" name="Oval 3">
              <a:extLst>
                <a:ext uri="{FF2B5EF4-FFF2-40B4-BE49-F238E27FC236}">
                  <a16:creationId xmlns:a16="http://schemas.microsoft.com/office/drawing/2014/main" id="{1E8DE46F-75BE-499E-AE43-C141FD630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DB13186-887F-4B3A-958D-63E361D1AED7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DB13186-887F-4B3A-958D-63E361D1AE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F5C1991B-1F08-4CA3-BC03-576460689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4578DF3-9797-4F04-8C53-9728D76B1B43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4578DF3-9797-4F04-8C53-9728D76B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8DE73E27-EA94-49C3-8AD3-BE3FDD71D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B7A7C75-AE57-469D-9F52-1E973A339815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B7A7C75-AE57-469D-9F52-1E973A3398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AutoShape 6">
              <a:extLst>
                <a:ext uri="{FF2B5EF4-FFF2-40B4-BE49-F238E27FC236}">
                  <a16:creationId xmlns:a16="http://schemas.microsoft.com/office/drawing/2014/main" id="{CE4453A6-DD16-4A0B-99BB-204592DEF027}"/>
                </a:ext>
              </a:extLst>
            </p:cNvPr>
            <p:cNvCxnSpPr>
              <a:cxnSpLocks noChangeShapeType="1"/>
              <a:endCxn id="44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Oval 3">
              <a:extLst>
                <a:ext uri="{FF2B5EF4-FFF2-40B4-BE49-F238E27FC236}">
                  <a16:creationId xmlns:a16="http://schemas.microsoft.com/office/drawing/2014/main" id="{56C7F7D8-08F6-4E0C-9FBF-30C0CC7CF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25AAC40-C6C8-4DE4-86CA-E78D2DA9BF65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25AAC40-C6C8-4DE4-86CA-E78D2DA9B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AutoShape 6">
              <a:extLst>
                <a:ext uri="{FF2B5EF4-FFF2-40B4-BE49-F238E27FC236}">
                  <a16:creationId xmlns:a16="http://schemas.microsoft.com/office/drawing/2014/main" id="{A001C8C1-D106-48A8-904E-6AC29C1323D8}"/>
                </a:ext>
              </a:extLst>
            </p:cNvPr>
            <p:cNvCxnSpPr>
              <a:cxnSpLocks noChangeShapeType="1"/>
              <a:endCxn id="47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" name="Oval 3">
              <a:extLst>
                <a:ext uri="{FF2B5EF4-FFF2-40B4-BE49-F238E27FC236}">
                  <a16:creationId xmlns:a16="http://schemas.microsoft.com/office/drawing/2014/main" id="{0A7FF2D2-20A8-4EDA-997C-3A897A1B8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BBF38E0-58C1-49B4-B991-666EDBA8F535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BBF38E0-58C1-49B4-B991-666EDBA8F5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A1D69D-1328-4544-B67C-D33B620EAB11}"/>
              </a:ext>
            </a:extLst>
          </p:cNvPr>
          <p:cNvGrpSpPr/>
          <p:nvPr/>
        </p:nvGrpSpPr>
        <p:grpSpPr>
          <a:xfrm>
            <a:off x="3779366" y="4910647"/>
            <a:ext cx="4531720" cy="470745"/>
            <a:chOff x="3767303" y="3576186"/>
            <a:chExt cx="4531720" cy="470745"/>
          </a:xfrm>
        </p:grpSpPr>
        <p:cxnSp>
          <p:nvCxnSpPr>
            <p:cNvPr id="50" name="AutoShape 6">
              <a:extLst>
                <a:ext uri="{FF2B5EF4-FFF2-40B4-BE49-F238E27FC236}">
                  <a16:creationId xmlns:a16="http://schemas.microsoft.com/office/drawing/2014/main" id="{1D551631-F1CA-4092-8C16-1AF759F080C3}"/>
                </a:ext>
              </a:extLst>
            </p:cNvPr>
            <p:cNvCxnSpPr>
              <a:cxnSpLocks noChangeShapeType="1"/>
              <a:stCxn id="54" idx="6"/>
              <a:endCxn id="56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AutoShape 6">
              <a:extLst>
                <a:ext uri="{FF2B5EF4-FFF2-40B4-BE49-F238E27FC236}">
                  <a16:creationId xmlns:a16="http://schemas.microsoft.com/office/drawing/2014/main" id="{EF7AD7F2-B7C2-43E1-A3D0-26EDBD93384D}"/>
                </a:ext>
              </a:extLst>
            </p:cNvPr>
            <p:cNvCxnSpPr>
              <a:cxnSpLocks noChangeShapeType="1"/>
              <a:stCxn id="52" idx="6"/>
              <a:endCxn id="54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725F87E8-6F5B-4231-BD3A-58A08B8B0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50B48B4-C83B-4B91-93C2-0C1E1B428D2E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50B48B4-C83B-4B91-93C2-0C1E1B428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3">
              <a:extLst>
                <a:ext uri="{FF2B5EF4-FFF2-40B4-BE49-F238E27FC236}">
                  <a16:creationId xmlns:a16="http://schemas.microsoft.com/office/drawing/2014/main" id="{F103DE72-2628-416F-8FC1-DA2911326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6C336A6-E132-4E09-841A-73D7981E1F49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6C336A6-E132-4E09-841A-73D7981E1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04A33924-F0D1-4F20-BA26-961D9C3E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2118CE1-EB2D-446C-B2DF-053CAFBD200C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2118CE1-EB2D-446C-B2DF-053CAFBD20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AutoShape 6">
              <a:extLst>
                <a:ext uri="{FF2B5EF4-FFF2-40B4-BE49-F238E27FC236}">
                  <a16:creationId xmlns:a16="http://schemas.microsoft.com/office/drawing/2014/main" id="{5FBD692A-D5CE-4D05-831A-5527BFBD5718}"/>
                </a:ext>
              </a:extLst>
            </p:cNvPr>
            <p:cNvCxnSpPr>
              <a:cxnSpLocks noChangeShapeType="1"/>
              <a:endCxn id="59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9" name="Oval 3">
              <a:extLst>
                <a:ext uri="{FF2B5EF4-FFF2-40B4-BE49-F238E27FC236}">
                  <a16:creationId xmlns:a16="http://schemas.microsoft.com/office/drawing/2014/main" id="{2FA5DC40-A111-494E-868B-D71BE585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DCF5EB1-CD9A-48CB-A2D4-83C07B39FD20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DCF5EB1-CD9A-48CB-A2D4-83C07B39FD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AutoShape 6">
              <a:extLst>
                <a:ext uri="{FF2B5EF4-FFF2-40B4-BE49-F238E27FC236}">
                  <a16:creationId xmlns:a16="http://schemas.microsoft.com/office/drawing/2014/main" id="{D97DD061-5544-4457-83E4-2D24177821A7}"/>
                </a:ext>
              </a:extLst>
            </p:cNvPr>
            <p:cNvCxnSpPr>
              <a:cxnSpLocks noChangeShapeType="1"/>
              <a:endCxn id="62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2" name="Oval 3">
              <a:extLst>
                <a:ext uri="{FF2B5EF4-FFF2-40B4-BE49-F238E27FC236}">
                  <a16:creationId xmlns:a16="http://schemas.microsoft.com/office/drawing/2014/main" id="{DEC71764-223E-49BF-9C07-3B3F0F925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7817051-BD4C-471C-971C-5AAF5A10F494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7817051-BD4C-471C-971C-5AAF5A10F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FBCC0F-314F-63CB-CFBE-CAA2EB85E01D}"/>
                  </a:ext>
                </a:extLst>
              </p14:cNvPr>
              <p14:cNvContentPartPr/>
              <p14:nvPr/>
            </p14:nvContentPartPr>
            <p14:xfrm>
              <a:off x="4202640" y="1516320"/>
              <a:ext cx="5257800" cy="381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FBCC0F-314F-63CB-CFBE-CAA2EB85E0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93280" y="1506960"/>
                <a:ext cx="5276520" cy="38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395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R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sp>
        <p:nvSpPr>
          <p:cNvPr id="59437" name="Oval 9"/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8" name="Oval 9"/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9" name="Oval 9"/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40" name="AutoShape 10"/>
          <p:cNvCxnSpPr>
            <a:cxnSpLocks noChangeShapeType="1"/>
            <a:stCxn id="59437" idx="6"/>
            <a:endCxn id="59438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1" name="AutoShape 10"/>
          <p:cNvCxnSpPr>
            <a:cxnSpLocks noChangeShapeType="1"/>
            <a:stCxn id="59438" idx="6"/>
            <a:endCxn id="59439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2" name="Oval 9"/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34" name="Oval 9"/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5" name="AutoShape 10"/>
          <p:cNvCxnSpPr>
            <a:cxnSpLocks noChangeShapeType="1"/>
            <a:stCxn id="59432" idx="6"/>
            <a:endCxn id="92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AutoShape 10"/>
          <p:cNvCxnSpPr>
            <a:cxnSpLocks noChangeShapeType="1"/>
            <a:stCxn id="92" idx="6"/>
            <a:endCxn id="59434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7" name="Oval 9"/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8" name="Oval 9"/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9" name="Oval 9"/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0" name="AutoShape 10"/>
          <p:cNvCxnSpPr>
            <a:cxnSpLocks noChangeShapeType="1"/>
            <a:stCxn id="59428" idx="2"/>
            <a:endCxn id="59427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1" name="AutoShape 10"/>
          <p:cNvCxnSpPr>
            <a:cxnSpLocks noChangeShapeType="1"/>
            <a:stCxn id="59428" idx="6"/>
            <a:endCxn id="59429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2" name="Oval 9"/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24" name="Oval 9"/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25" name="AutoShape 10"/>
          <p:cNvCxnSpPr>
            <a:cxnSpLocks noChangeShapeType="1"/>
            <a:stCxn id="107" idx="2"/>
            <a:endCxn id="59422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26" name="AutoShape 10"/>
          <p:cNvCxnSpPr>
            <a:cxnSpLocks noChangeShapeType="1"/>
            <a:stCxn id="107" idx="6"/>
            <a:endCxn id="59424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7" name="Oval 9"/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18" name="Oval 9"/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19" name="Oval 9"/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20" name="AutoShape 10"/>
          <p:cNvCxnSpPr>
            <a:cxnSpLocks noChangeShapeType="1"/>
            <a:stCxn id="59417" idx="6"/>
            <a:endCxn id="59418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21" name="AutoShape 10"/>
          <p:cNvCxnSpPr>
            <a:cxnSpLocks noChangeShapeType="1"/>
            <a:stCxn id="59419" idx="2"/>
            <a:endCxn id="59418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2" name="Oval 9"/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34" name="Oval 9"/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4" name="Oval 9"/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15" name="AutoShape 10"/>
          <p:cNvCxnSpPr>
            <a:cxnSpLocks noChangeShapeType="1"/>
            <a:stCxn id="59412" idx="6"/>
            <a:endCxn id="134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6" name="AutoShape 10"/>
          <p:cNvCxnSpPr>
            <a:cxnSpLocks noChangeShapeType="1"/>
            <a:stCxn id="59414" idx="2"/>
            <a:endCxn id="134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5" name="Oval 9"/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06" name="Oval 9"/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07" name="AutoShape 10"/>
          <p:cNvCxnSpPr>
            <a:cxnSpLocks noChangeShapeType="1"/>
            <a:stCxn id="59405" idx="6"/>
            <a:endCxn id="59410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AutoShape 10"/>
          <p:cNvCxnSpPr>
            <a:cxnSpLocks noChangeShapeType="1"/>
            <a:stCxn id="59406" idx="2"/>
            <a:endCxn id="59410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" name="Oval 9"/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0" name="Oval 9"/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58" name="Freeform 157"/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9FB190F4-DC63-4495-B45B-AF62C4E5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3" name="Oval 9">
            <a:extLst>
              <a:ext uri="{FF2B5EF4-FFF2-40B4-BE49-F238E27FC236}">
                <a16:creationId xmlns:a16="http://schemas.microsoft.com/office/drawing/2014/main" id="{79BAE2B4-03B6-475E-B113-F8491AAB6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4" name="AutoShape 10">
            <a:extLst>
              <a:ext uri="{FF2B5EF4-FFF2-40B4-BE49-F238E27FC236}">
                <a16:creationId xmlns:a16="http://schemas.microsoft.com/office/drawing/2014/main" id="{E3953B8F-5520-4CFE-9BE0-8CDF4A835B44}"/>
              </a:ext>
            </a:extLst>
          </p:cNvPr>
          <p:cNvCxnSpPr>
            <a:cxnSpLocks noChangeShapeType="1"/>
            <a:stCxn id="52" idx="6"/>
            <a:endCxn id="57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10">
            <a:extLst>
              <a:ext uri="{FF2B5EF4-FFF2-40B4-BE49-F238E27FC236}">
                <a16:creationId xmlns:a16="http://schemas.microsoft.com/office/drawing/2014/main" id="{BA52E673-DC03-44B0-81E6-8A1FEAEAD1DB}"/>
              </a:ext>
            </a:extLst>
          </p:cNvPr>
          <p:cNvCxnSpPr>
            <a:cxnSpLocks noChangeShapeType="1"/>
            <a:stCxn id="53" idx="2"/>
            <a:endCxn id="57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Oval 9">
            <a:extLst>
              <a:ext uri="{FF2B5EF4-FFF2-40B4-BE49-F238E27FC236}">
                <a16:creationId xmlns:a16="http://schemas.microsoft.com/office/drawing/2014/main" id="{17315184-4E3F-4C67-86B9-90A0A0C7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1F488C39-B6B6-4B0E-9F65-4747AEAB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8" name="Freeform 157">
            <a:extLst>
              <a:ext uri="{FF2B5EF4-FFF2-40B4-BE49-F238E27FC236}">
                <a16:creationId xmlns:a16="http://schemas.microsoft.com/office/drawing/2014/main" id="{178B99A1-B0E5-4BE9-A2D6-D1E04A8A94DE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16E4D0-9196-780A-FD62-07DF49D2F2B7}"/>
                  </a:ext>
                </a:extLst>
              </p14:cNvPr>
              <p14:cNvContentPartPr/>
              <p14:nvPr/>
            </p14:nvContentPartPr>
            <p14:xfrm>
              <a:off x="6316920" y="1787040"/>
              <a:ext cx="5205960" cy="462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16E4D0-9196-780A-FD62-07DF49D2F2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7560" y="1777680"/>
                <a:ext cx="5224680" cy="463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2425553"/>
            <a:ext cx="4321775" cy="3518047"/>
            <a:chOff x="1699503" y="2829937"/>
            <a:chExt cx="4321775" cy="3518047"/>
          </a:xfrm>
        </p:grpSpPr>
        <p:pic>
          <p:nvPicPr>
            <p:cNvPr id="51" name="Picture 13" descr="Thomas Bayes">
              <a:hlinkClick r:id="rId2" tooltip="Thomas Bayes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206" y="2829937"/>
              <a:ext cx="2927072" cy="31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12750">
              <a:off x="1699503" y="2882752"/>
              <a:ext cx="2362200" cy="346523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200" y="5867400"/>
            <a:ext cx="678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/>
                <a:cs typeface="Calibri"/>
              </a:rPr>
              <a:t>Shachter</a:t>
            </a:r>
            <a:r>
              <a:rPr lang="en-US" sz="1400" dirty="0">
                <a:latin typeface="Calibri"/>
                <a:cs typeface="Calibri"/>
              </a:rPr>
              <a:t>, Ross D. "Bayes-Ball: Rational Pastime (for Determining Irrelevance and Requisite Information in Belief Networks and Influence Diagrams)." </a:t>
            </a:r>
            <a:r>
              <a:rPr lang="en-US" sz="1400" i="1" dirty="0">
                <a:latin typeface="Calibri"/>
                <a:cs typeface="Calibri"/>
              </a:rPr>
              <a:t>Proceedings of the Fourteenth conference on Uncertainty in Artificial Intelligence.</a:t>
            </a:r>
            <a:r>
              <a:rPr lang="en-US" sz="1400" dirty="0">
                <a:latin typeface="Calibri"/>
                <a:cs typeface="Calibri"/>
              </a:rPr>
              <a:t> 1998.</a:t>
            </a: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4AE364CA-9431-4D51-B2B2-1FEDE304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D12BE52D-FEF9-4838-97B6-067AF821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AD582148-EBBF-4670-8B9F-B46ED187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6" name="AutoShape 10">
            <a:extLst>
              <a:ext uri="{FF2B5EF4-FFF2-40B4-BE49-F238E27FC236}">
                <a16:creationId xmlns:a16="http://schemas.microsoft.com/office/drawing/2014/main" id="{0F3488C1-991B-4A37-B8DE-ACCB07FCE00A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FE1D733E-D348-48A1-8587-A2D7DFC4EC95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9">
            <a:extLst>
              <a:ext uri="{FF2B5EF4-FFF2-40B4-BE49-F238E27FC236}">
                <a16:creationId xmlns:a16="http://schemas.microsoft.com/office/drawing/2014/main" id="{2581142E-A181-4289-AFF0-2FEA1300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D7DDF239-44C5-4AE4-9DFA-882365A5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B83A971-A024-41B7-B97F-B33AADEF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1" name="AutoShape 10">
            <a:extLst>
              <a:ext uri="{FF2B5EF4-FFF2-40B4-BE49-F238E27FC236}">
                <a16:creationId xmlns:a16="http://schemas.microsoft.com/office/drawing/2014/main" id="{9039594D-B8F5-4079-B555-CC402BF8DED7}"/>
              </a:ext>
            </a:extLst>
          </p:cNvPr>
          <p:cNvCxnSpPr>
            <a:cxnSpLocks noChangeShapeType="1"/>
            <a:stCxn id="68" idx="6"/>
            <a:endCxn id="69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DD1536C4-5EF8-4859-88C8-E4238365C184}"/>
              </a:ext>
            </a:extLst>
          </p:cNvPr>
          <p:cNvCxnSpPr>
            <a:cxnSpLocks noChangeShapeType="1"/>
            <a:stCxn id="69" idx="6"/>
            <a:endCxn id="70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">
            <a:extLst>
              <a:ext uri="{FF2B5EF4-FFF2-40B4-BE49-F238E27FC236}">
                <a16:creationId xmlns:a16="http://schemas.microsoft.com/office/drawing/2014/main" id="{2C9F8275-FF88-4896-BC5D-BE22129D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4" name="Oval 9">
            <a:extLst>
              <a:ext uri="{FF2B5EF4-FFF2-40B4-BE49-F238E27FC236}">
                <a16:creationId xmlns:a16="http://schemas.microsoft.com/office/drawing/2014/main" id="{2D8E0C5C-A7B4-4C71-91A3-4F82F3D9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20A5B587-27A5-4F4B-831A-7667AB13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6" name="AutoShape 10">
            <a:extLst>
              <a:ext uri="{FF2B5EF4-FFF2-40B4-BE49-F238E27FC236}">
                <a16:creationId xmlns:a16="http://schemas.microsoft.com/office/drawing/2014/main" id="{17F00F0E-8632-4D7F-A501-08B2BD1E67BF}"/>
              </a:ext>
            </a:extLst>
          </p:cNvPr>
          <p:cNvCxnSpPr>
            <a:cxnSpLocks noChangeShapeType="1"/>
            <a:stCxn id="74" idx="2"/>
            <a:endCxn id="73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81DC866E-2FC9-4B2E-88D1-CD165D27CA3E}"/>
              </a:ext>
            </a:extLst>
          </p:cNvPr>
          <p:cNvCxnSpPr>
            <a:cxnSpLocks noChangeShapeType="1"/>
            <a:stCxn id="74" idx="6"/>
            <a:endCxn id="75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9">
            <a:extLst>
              <a:ext uri="{FF2B5EF4-FFF2-40B4-BE49-F238E27FC236}">
                <a16:creationId xmlns:a16="http://schemas.microsoft.com/office/drawing/2014/main" id="{3FED116A-8683-4EB7-95B7-B9BA26D6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9" name="Oval 9">
            <a:extLst>
              <a:ext uri="{FF2B5EF4-FFF2-40B4-BE49-F238E27FC236}">
                <a16:creationId xmlns:a16="http://schemas.microsoft.com/office/drawing/2014/main" id="{25CDCF39-0B7E-4334-A824-20AE7985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50F81BF-4D50-4685-A619-DD476670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1" name="AutoShape 10">
            <a:extLst>
              <a:ext uri="{FF2B5EF4-FFF2-40B4-BE49-F238E27FC236}">
                <a16:creationId xmlns:a16="http://schemas.microsoft.com/office/drawing/2014/main" id="{CA7B2345-BFF1-4A94-8077-7DF216738ECE}"/>
              </a:ext>
            </a:extLst>
          </p:cNvPr>
          <p:cNvCxnSpPr>
            <a:cxnSpLocks noChangeShapeType="1"/>
            <a:stCxn id="79" idx="2"/>
            <a:endCxn id="78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B550A9D4-FE69-4818-9665-E46C04219BE1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9">
            <a:extLst>
              <a:ext uri="{FF2B5EF4-FFF2-40B4-BE49-F238E27FC236}">
                <a16:creationId xmlns:a16="http://schemas.microsoft.com/office/drawing/2014/main" id="{26C71CF1-D62C-4B24-8794-F9BCF55E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4" name="Oval 9">
            <a:extLst>
              <a:ext uri="{FF2B5EF4-FFF2-40B4-BE49-F238E27FC236}">
                <a16:creationId xmlns:a16="http://schemas.microsoft.com/office/drawing/2014/main" id="{DE78B70D-2424-4374-BA5C-5D00C351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5F435D76-E474-487F-9A3D-77572419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6" name="AutoShape 10">
            <a:extLst>
              <a:ext uri="{FF2B5EF4-FFF2-40B4-BE49-F238E27FC236}">
                <a16:creationId xmlns:a16="http://schemas.microsoft.com/office/drawing/2014/main" id="{08075B0D-D415-4B34-B3CF-62609385BD03}"/>
              </a:ext>
            </a:extLst>
          </p:cNvPr>
          <p:cNvCxnSpPr>
            <a:cxnSpLocks noChangeShapeType="1"/>
            <a:stCxn id="83" idx="6"/>
            <a:endCxn id="84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C80E013C-A5CC-488C-93D5-AF5988FB82F2}"/>
              </a:ext>
            </a:extLst>
          </p:cNvPr>
          <p:cNvCxnSpPr>
            <a:cxnSpLocks noChangeShapeType="1"/>
            <a:stCxn id="85" idx="2"/>
            <a:endCxn id="84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Oval 9">
            <a:extLst>
              <a:ext uri="{FF2B5EF4-FFF2-40B4-BE49-F238E27FC236}">
                <a16:creationId xmlns:a16="http://schemas.microsoft.com/office/drawing/2014/main" id="{4D65D971-69D9-4EB9-BD2D-7B11DDFB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9" name="Oval 9">
            <a:extLst>
              <a:ext uri="{FF2B5EF4-FFF2-40B4-BE49-F238E27FC236}">
                <a16:creationId xmlns:a16="http://schemas.microsoft.com/office/drawing/2014/main" id="{52FDABF9-44F7-425F-98A5-A8474A6A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4346B558-C0F0-4255-9D3C-A4EB9588B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11E60187-4320-4AC3-961F-5099F316A9F4}"/>
              </a:ext>
            </a:extLst>
          </p:cNvPr>
          <p:cNvCxnSpPr>
            <a:cxnSpLocks noChangeShapeType="1"/>
            <a:stCxn id="88" idx="6"/>
            <a:endCxn id="89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BEB29DD4-B313-479B-908F-6BF25905136A}"/>
              </a:ext>
            </a:extLst>
          </p:cNvPr>
          <p:cNvCxnSpPr>
            <a:cxnSpLocks noChangeShapeType="1"/>
            <a:stCxn id="90" idx="2"/>
            <a:endCxn id="89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40357A2F-A4EF-41E7-BDD2-7E613F27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0EEFC4DD-6C6D-4EC5-AEFE-29C39A25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6" name="AutoShape 10">
            <a:extLst>
              <a:ext uri="{FF2B5EF4-FFF2-40B4-BE49-F238E27FC236}">
                <a16:creationId xmlns:a16="http://schemas.microsoft.com/office/drawing/2014/main" id="{4CAEB7E4-F449-4628-911A-58ABB3AD9D93}"/>
              </a:ext>
            </a:extLst>
          </p:cNvPr>
          <p:cNvCxnSpPr>
            <a:cxnSpLocks noChangeShapeType="1"/>
            <a:stCxn id="94" idx="6"/>
            <a:endCxn id="99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10">
            <a:extLst>
              <a:ext uri="{FF2B5EF4-FFF2-40B4-BE49-F238E27FC236}">
                <a16:creationId xmlns:a16="http://schemas.microsoft.com/office/drawing/2014/main" id="{0DF85DBA-7BEF-432D-874E-1AF004363C69}"/>
              </a:ext>
            </a:extLst>
          </p:cNvPr>
          <p:cNvCxnSpPr>
            <a:cxnSpLocks noChangeShapeType="1"/>
            <a:stCxn id="95" idx="2"/>
            <a:endCxn id="99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Oval 9">
            <a:extLst>
              <a:ext uri="{FF2B5EF4-FFF2-40B4-BE49-F238E27FC236}">
                <a16:creationId xmlns:a16="http://schemas.microsoft.com/office/drawing/2014/main" id="{6182E10A-6510-4726-A9A4-7735D678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9" name="Oval 9">
            <a:extLst>
              <a:ext uri="{FF2B5EF4-FFF2-40B4-BE49-F238E27FC236}">
                <a16:creationId xmlns:a16="http://schemas.microsoft.com/office/drawing/2014/main" id="{6F3841AF-62A7-4180-BD5A-69320CBC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0" name="Freeform 157">
            <a:extLst>
              <a:ext uri="{FF2B5EF4-FFF2-40B4-BE49-F238E27FC236}">
                <a16:creationId xmlns:a16="http://schemas.microsoft.com/office/drawing/2014/main" id="{45993AA6-4D02-4D3A-9DE8-596267E17AB5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8BBCE7A-6C05-4476-A28F-FD52DDE1F759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90">
            <a:extLst>
              <a:ext uri="{FF2B5EF4-FFF2-40B4-BE49-F238E27FC236}">
                <a16:creationId xmlns:a16="http://schemas.microsoft.com/office/drawing/2014/main" id="{1C137379-C9EA-4E7F-A5FB-9DF3AFA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103" name="TextBox 191">
            <a:extLst>
              <a:ext uri="{FF2B5EF4-FFF2-40B4-BE49-F238E27FC236}">
                <a16:creationId xmlns:a16="http://schemas.microsoft.com/office/drawing/2014/main" id="{A8DB49B7-F415-40D7-BE6F-B9E40AFE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104" name="Oval 9">
            <a:extLst>
              <a:ext uri="{FF2B5EF4-FFF2-40B4-BE49-F238E27FC236}">
                <a16:creationId xmlns:a16="http://schemas.microsoft.com/office/drawing/2014/main" id="{DAA05F6F-188E-429E-8D45-24468EAF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FB51CC00-BCF9-48E1-AFDF-BFA4617A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6" name="AutoShape 10">
            <a:extLst>
              <a:ext uri="{FF2B5EF4-FFF2-40B4-BE49-F238E27FC236}">
                <a16:creationId xmlns:a16="http://schemas.microsoft.com/office/drawing/2014/main" id="{99456FE4-2014-4352-99E3-EA39D8B81A61}"/>
              </a:ext>
            </a:extLst>
          </p:cNvPr>
          <p:cNvCxnSpPr>
            <a:cxnSpLocks noChangeShapeType="1"/>
            <a:stCxn id="104" idx="6"/>
            <a:endCxn id="110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10">
            <a:extLst>
              <a:ext uri="{FF2B5EF4-FFF2-40B4-BE49-F238E27FC236}">
                <a16:creationId xmlns:a16="http://schemas.microsoft.com/office/drawing/2014/main" id="{FC4F0165-3D48-418D-8678-3062E08084C0}"/>
              </a:ext>
            </a:extLst>
          </p:cNvPr>
          <p:cNvCxnSpPr>
            <a:cxnSpLocks noChangeShapeType="1"/>
            <a:stCxn id="105" idx="2"/>
            <a:endCxn id="110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9">
            <a:extLst>
              <a:ext uri="{FF2B5EF4-FFF2-40B4-BE49-F238E27FC236}">
                <a16:creationId xmlns:a16="http://schemas.microsoft.com/office/drawing/2014/main" id="{F6E3171F-D306-4F9A-A955-B25C49F8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10" name="Oval 9">
            <a:extLst>
              <a:ext uri="{FF2B5EF4-FFF2-40B4-BE49-F238E27FC236}">
                <a16:creationId xmlns:a16="http://schemas.microsoft.com/office/drawing/2014/main" id="{81CC0881-8EB3-4235-9188-59B41D3B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11" name="Freeform 157">
            <a:extLst>
              <a:ext uri="{FF2B5EF4-FFF2-40B4-BE49-F238E27FC236}">
                <a16:creationId xmlns:a16="http://schemas.microsoft.com/office/drawing/2014/main" id="{88E51713-8A4D-424F-85DD-D3BB2319087E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3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Shade in Z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Drop a ball at X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The ball can pass through any </a:t>
            </a:r>
            <a:r>
              <a:rPr lang="en-US" sz="2400" i="1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active</a:t>
            </a:r>
            <a:r>
              <a:rPr lang="en-US" sz="2400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and is blocked by any </a:t>
            </a:r>
            <a:r>
              <a:rPr lang="en-US" sz="2400" i="1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inactive</a:t>
            </a:r>
            <a:r>
              <a:rPr lang="en-US" sz="2400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(ball can move either direction on an edge)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the ball reaches Y, then X and Y are NOT conditionally independent given Z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7CBBB517-5A55-41CD-BA83-657DDAF3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AFDE5DB4-BBD2-4D14-8FF4-2BEBE515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48F2AD76-A187-47C9-BE84-46CABBDAC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2" name="AutoShape 10">
            <a:extLst>
              <a:ext uri="{FF2B5EF4-FFF2-40B4-BE49-F238E27FC236}">
                <a16:creationId xmlns:a16="http://schemas.microsoft.com/office/drawing/2014/main" id="{63C76920-62F6-41D3-81A3-678929FADB0C}"/>
              </a:ext>
            </a:extLst>
          </p:cNvPr>
          <p:cNvCxnSpPr>
            <a:cxnSpLocks noChangeShapeType="1"/>
            <a:stCxn id="59" idx="6"/>
            <a:endCxn id="60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0">
            <a:extLst>
              <a:ext uri="{FF2B5EF4-FFF2-40B4-BE49-F238E27FC236}">
                <a16:creationId xmlns:a16="http://schemas.microsoft.com/office/drawing/2014/main" id="{32AB3BB5-7473-4727-B03B-806507CF899D}"/>
              </a:ext>
            </a:extLst>
          </p:cNvPr>
          <p:cNvCxnSpPr>
            <a:cxnSpLocks noChangeShapeType="1"/>
            <a:stCxn id="60" idx="6"/>
            <a:endCxn id="61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9">
            <a:extLst>
              <a:ext uri="{FF2B5EF4-FFF2-40B4-BE49-F238E27FC236}">
                <a16:creationId xmlns:a16="http://schemas.microsoft.com/office/drawing/2014/main" id="{17B85AEC-EA58-470F-B50E-6C04B867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2DCB613E-FC57-4778-82FB-6EC8E1BA1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B5097F18-515F-473E-AB95-F10911B0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0A1E5D48-D785-482F-A61E-F94C553424AB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10">
            <a:extLst>
              <a:ext uri="{FF2B5EF4-FFF2-40B4-BE49-F238E27FC236}">
                <a16:creationId xmlns:a16="http://schemas.microsoft.com/office/drawing/2014/main" id="{58ACCBDA-086B-4C1F-9506-763461C51B07}"/>
              </a:ext>
            </a:extLst>
          </p:cNvPr>
          <p:cNvCxnSpPr>
            <a:cxnSpLocks noChangeShapeType="1"/>
            <a:stCxn id="65" idx="6"/>
            <a:endCxn id="66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9">
            <a:extLst>
              <a:ext uri="{FF2B5EF4-FFF2-40B4-BE49-F238E27FC236}">
                <a16:creationId xmlns:a16="http://schemas.microsoft.com/office/drawing/2014/main" id="{A763F7C7-C2E0-41A0-8476-31452894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D3191EA-AC12-40C9-805E-A70F38CC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1" name="Oval 9">
            <a:extLst>
              <a:ext uri="{FF2B5EF4-FFF2-40B4-BE49-F238E27FC236}">
                <a16:creationId xmlns:a16="http://schemas.microsoft.com/office/drawing/2014/main" id="{9C190F55-E0DA-435D-A27E-341E28B6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39430BF4-C6A6-43B3-88AE-E30B192973FD}"/>
              </a:ext>
            </a:extLst>
          </p:cNvPr>
          <p:cNvCxnSpPr>
            <a:cxnSpLocks noChangeShapeType="1"/>
            <a:stCxn id="70" idx="2"/>
            <a:endCxn id="69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0">
            <a:extLst>
              <a:ext uri="{FF2B5EF4-FFF2-40B4-BE49-F238E27FC236}">
                <a16:creationId xmlns:a16="http://schemas.microsoft.com/office/drawing/2014/main" id="{41D57E58-2D03-48C2-B125-07E613A9E22E}"/>
              </a:ext>
            </a:extLst>
          </p:cNvPr>
          <p:cNvCxnSpPr>
            <a:cxnSpLocks noChangeShapeType="1"/>
            <a:stCxn id="70" idx="6"/>
            <a:endCxn id="71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Oval 9">
            <a:extLst>
              <a:ext uri="{FF2B5EF4-FFF2-40B4-BE49-F238E27FC236}">
                <a16:creationId xmlns:a16="http://schemas.microsoft.com/office/drawing/2014/main" id="{9246A399-5A66-4584-9B0B-159C8C3D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4D22B57C-0381-46E2-82F0-61AEB5A4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id="{11B93236-CF55-48B9-8FC1-1F220A5E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D5E40301-9F40-4F42-9A6A-F88977E608A9}"/>
              </a:ext>
            </a:extLst>
          </p:cNvPr>
          <p:cNvCxnSpPr>
            <a:cxnSpLocks noChangeShapeType="1"/>
            <a:stCxn id="75" idx="2"/>
            <a:endCxn id="74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0">
            <a:extLst>
              <a:ext uri="{FF2B5EF4-FFF2-40B4-BE49-F238E27FC236}">
                <a16:creationId xmlns:a16="http://schemas.microsoft.com/office/drawing/2014/main" id="{A6259DD7-B0FB-4A00-9576-0126AAED30F4}"/>
              </a:ext>
            </a:extLst>
          </p:cNvPr>
          <p:cNvCxnSpPr>
            <a:cxnSpLocks noChangeShapeType="1"/>
            <a:stCxn id="75" idx="6"/>
            <a:endCxn id="76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9">
            <a:extLst>
              <a:ext uri="{FF2B5EF4-FFF2-40B4-BE49-F238E27FC236}">
                <a16:creationId xmlns:a16="http://schemas.microsoft.com/office/drawing/2014/main" id="{11DD27E4-96F9-41C4-B46F-90241F71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22EA3FB-FC7F-40B9-8B04-9DF508D4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1591E7CB-4E5F-4DE2-973D-FAECAF848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A0F06AEB-0105-4D71-BD3E-11C4938493E9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10">
            <a:extLst>
              <a:ext uri="{FF2B5EF4-FFF2-40B4-BE49-F238E27FC236}">
                <a16:creationId xmlns:a16="http://schemas.microsoft.com/office/drawing/2014/main" id="{A655D038-DA38-45E3-B3CD-41A66E4FB92F}"/>
              </a:ext>
            </a:extLst>
          </p:cNvPr>
          <p:cNvCxnSpPr>
            <a:cxnSpLocks noChangeShapeType="1"/>
            <a:stCxn id="81" idx="2"/>
            <a:endCxn id="80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9">
            <a:extLst>
              <a:ext uri="{FF2B5EF4-FFF2-40B4-BE49-F238E27FC236}">
                <a16:creationId xmlns:a16="http://schemas.microsoft.com/office/drawing/2014/main" id="{5368E551-FA1B-416F-8B75-CB90B5E8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B8D402B1-54B0-4F19-A729-CD34EBF2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6" name="Oval 9">
            <a:extLst>
              <a:ext uri="{FF2B5EF4-FFF2-40B4-BE49-F238E27FC236}">
                <a16:creationId xmlns:a16="http://schemas.microsoft.com/office/drawing/2014/main" id="{0E19734E-99F0-4A23-A33F-8C124AB8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D4067364-8496-4D6B-BD98-FBD9D2639D97}"/>
              </a:ext>
            </a:extLst>
          </p:cNvPr>
          <p:cNvCxnSpPr>
            <a:cxnSpLocks noChangeShapeType="1"/>
            <a:stCxn id="84" idx="6"/>
            <a:endCxn id="85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10">
            <a:extLst>
              <a:ext uri="{FF2B5EF4-FFF2-40B4-BE49-F238E27FC236}">
                <a16:creationId xmlns:a16="http://schemas.microsoft.com/office/drawing/2014/main" id="{C6BDA747-0B20-4340-BF3B-6F2B25E5F0CE}"/>
              </a:ext>
            </a:extLst>
          </p:cNvPr>
          <p:cNvCxnSpPr>
            <a:cxnSpLocks noChangeShapeType="1"/>
            <a:stCxn id="86" idx="2"/>
            <a:endCxn id="85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9">
            <a:extLst>
              <a:ext uri="{FF2B5EF4-FFF2-40B4-BE49-F238E27FC236}">
                <a16:creationId xmlns:a16="http://schemas.microsoft.com/office/drawing/2014/main" id="{15B08F1E-A509-4408-BAF0-A864FD31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209C7218-B1DD-4AA1-9198-EBAE5B4DF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FE43DC04-F254-458C-8F90-4E8D2213CB3F}"/>
              </a:ext>
            </a:extLst>
          </p:cNvPr>
          <p:cNvCxnSpPr>
            <a:cxnSpLocks noChangeShapeType="1"/>
            <a:stCxn id="89" idx="6"/>
            <a:endCxn id="95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9DDF0582-A470-4717-B696-62EF2F069320}"/>
              </a:ext>
            </a:extLst>
          </p:cNvPr>
          <p:cNvCxnSpPr>
            <a:cxnSpLocks noChangeShapeType="1"/>
            <a:stCxn id="90" idx="2"/>
            <a:endCxn id="95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C22CF566-3FAB-4E95-BAE2-B8429071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680B1F2C-6FEF-4E42-8DF4-BB80E778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6" name="Freeform 157">
            <a:extLst>
              <a:ext uri="{FF2B5EF4-FFF2-40B4-BE49-F238E27FC236}">
                <a16:creationId xmlns:a16="http://schemas.microsoft.com/office/drawing/2014/main" id="{728C4B38-DDC8-488E-A055-A295E152E7CB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39A57EB-3F90-44EC-BE75-9B575329F767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190">
            <a:extLst>
              <a:ext uri="{FF2B5EF4-FFF2-40B4-BE49-F238E27FC236}">
                <a16:creationId xmlns:a16="http://schemas.microsoft.com/office/drawing/2014/main" id="{5C944A82-EB27-4865-9975-595A6D06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99" name="TextBox 191">
            <a:extLst>
              <a:ext uri="{FF2B5EF4-FFF2-40B4-BE49-F238E27FC236}">
                <a16:creationId xmlns:a16="http://schemas.microsoft.com/office/drawing/2014/main" id="{2A7B0C3E-F622-41F0-856B-73C53B6F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100" name="Oval 9">
            <a:extLst>
              <a:ext uri="{FF2B5EF4-FFF2-40B4-BE49-F238E27FC236}">
                <a16:creationId xmlns:a16="http://schemas.microsoft.com/office/drawing/2014/main" id="{93665FDB-B93B-41F5-9D7F-B20B91F4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1" name="Oval 9">
            <a:extLst>
              <a:ext uri="{FF2B5EF4-FFF2-40B4-BE49-F238E27FC236}">
                <a16:creationId xmlns:a16="http://schemas.microsoft.com/office/drawing/2014/main" id="{CE5419B9-6C15-4068-B745-B741FD6A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2" name="AutoShape 10">
            <a:extLst>
              <a:ext uri="{FF2B5EF4-FFF2-40B4-BE49-F238E27FC236}">
                <a16:creationId xmlns:a16="http://schemas.microsoft.com/office/drawing/2014/main" id="{5F23C9B5-BEC5-49AF-89E9-BD39F33E87A0}"/>
              </a:ext>
            </a:extLst>
          </p:cNvPr>
          <p:cNvCxnSpPr>
            <a:cxnSpLocks noChangeShapeType="1"/>
            <a:stCxn id="100" idx="6"/>
            <a:endCxn id="105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10">
            <a:extLst>
              <a:ext uri="{FF2B5EF4-FFF2-40B4-BE49-F238E27FC236}">
                <a16:creationId xmlns:a16="http://schemas.microsoft.com/office/drawing/2014/main" id="{8AA79F85-DEEE-46A9-B4EC-AD343731AB40}"/>
              </a:ext>
            </a:extLst>
          </p:cNvPr>
          <p:cNvCxnSpPr>
            <a:cxnSpLocks noChangeShapeType="1"/>
            <a:stCxn id="101" idx="2"/>
            <a:endCxn id="105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Oval 9">
            <a:extLst>
              <a:ext uri="{FF2B5EF4-FFF2-40B4-BE49-F238E27FC236}">
                <a16:creationId xmlns:a16="http://schemas.microsoft.com/office/drawing/2014/main" id="{B108A017-224F-4BC5-985B-BC302B2D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D1077C1B-5078-43D0-8DFA-3F7FD229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6" name="Freeform 157">
            <a:extLst>
              <a:ext uri="{FF2B5EF4-FFF2-40B4-BE49-F238E27FC236}">
                <a16:creationId xmlns:a16="http://schemas.microsoft.com/office/drawing/2014/main" id="{1CD67F74-28E3-4313-ABFB-08B507CF15CD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361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437" name="Oval 9"/>
          <p:cNvSpPr>
            <a:spLocks noChangeArrowheads="1"/>
          </p:cNvSpPr>
          <p:nvPr/>
        </p:nvSpPr>
        <p:spPr bwMode="auto">
          <a:xfrm>
            <a:off x="120332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8" name="Oval 9"/>
          <p:cNvSpPr>
            <a:spLocks noChangeArrowheads="1"/>
          </p:cNvSpPr>
          <p:nvPr/>
        </p:nvSpPr>
        <p:spPr bwMode="auto">
          <a:xfrm>
            <a:off x="184340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9" name="Oval 9"/>
          <p:cNvSpPr>
            <a:spLocks noChangeArrowheads="1"/>
          </p:cNvSpPr>
          <p:nvPr/>
        </p:nvSpPr>
        <p:spPr bwMode="auto">
          <a:xfrm>
            <a:off x="248348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40" name="AutoShape 10"/>
          <p:cNvCxnSpPr>
            <a:cxnSpLocks noChangeShapeType="1"/>
            <a:stCxn id="59437" idx="6"/>
            <a:endCxn id="59438" idx="2"/>
          </p:cNvCxnSpPr>
          <p:nvPr/>
        </p:nvCxnSpPr>
        <p:spPr bwMode="auto">
          <a:xfrm>
            <a:off x="1523365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1" name="AutoShape 10"/>
          <p:cNvCxnSpPr>
            <a:cxnSpLocks noChangeShapeType="1"/>
            <a:stCxn id="59438" idx="6"/>
            <a:endCxn id="59439" idx="2"/>
          </p:cNvCxnSpPr>
          <p:nvPr/>
        </p:nvCxnSpPr>
        <p:spPr bwMode="auto">
          <a:xfrm>
            <a:off x="2163445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2" name="Oval 9"/>
          <p:cNvSpPr>
            <a:spLocks noChangeArrowheads="1"/>
          </p:cNvSpPr>
          <p:nvPr/>
        </p:nvSpPr>
        <p:spPr bwMode="auto">
          <a:xfrm>
            <a:off x="7119257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759020" y="2438400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34" name="Oval 9"/>
          <p:cNvSpPr>
            <a:spLocks noChangeArrowheads="1"/>
          </p:cNvSpPr>
          <p:nvPr/>
        </p:nvSpPr>
        <p:spPr bwMode="auto">
          <a:xfrm>
            <a:off x="8399417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5" name="AutoShape 10"/>
          <p:cNvCxnSpPr>
            <a:cxnSpLocks noChangeShapeType="1"/>
            <a:stCxn id="59432" idx="6"/>
            <a:endCxn id="92" idx="2"/>
          </p:cNvCxnSpPr>
          <p:nvPr/>
        </p:nvCxnSpPr>
        <p:spPr bwMode="auto">
          <a:xfrm>
            <a:off x="7439297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AutoShape 10"/>
          <p:cNvCxnSpPr>
            <a:cxnSpLocks noChangeShapeType="1"/>
            <a:stCxn id="92" idx="6"/>
            <a:endCxn id="59434" idx="2"/>
          </p:cNvCxnSpPr>
          <p:nvPr/>
        </p:nvCxnSpPr>
        <p:spPr bwMode="auto">
          <a:xfrm>
            <a:off x="8079377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7" name="Oval 9"/>
          <p:cNvSpPr>
            <a:spLocks noChangeArrowheads="1"/>
          </p:cNvSpPr>
          <p:nvPr/>
        </p:nvSpPr>
        <p:spPr bwMode="auto">
          <a:xfrm>
            <a:off x="1279524" y="4175653"/>
            <a:ext cx="320040" cy="3201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8" name="Oval 9"/>
          <p:cNvSpPr>
            <a:spLocks noChangeArrowheads="1"/>
          </p:cNvSpPr>
          <p:nvPr/>
        </p:nvSpPr>
        <p:spPr bwMode="auto">
          <a:xfrm>
            <a:off x="1812925" y="3538539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9" name="Oval 9"/>
          <p:cNvSpPr>
            <a:spLocks noChangeArrowheads="1"/>
          </p:cNvSpPr>
          <p:nvPr/>
        </p:nvSpPr>
        <p:spPr bwMode="auto">
          <a:xfrm>
            <a:off x="2346324" y="4175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0" name="AutoShape 10"/>
          <p:cNvCxnSpPr>
            <a:cxnSpLocks noChangeShapeType="1"/>
            <a:stCxn id="59428" idx="3"/>
            <a:endCxn id="59427" idx="7"/>
          </p:cNvCxnSpPr>
          <p:nvPr/>
        </p:nvCxnSpPr>
        <p:spPr bwMode="auto">
          <a:xfrm flipH="1">
            <a:off x="1552695" y="3811801"/>
            <a:ext cx="307099" cy="4107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1" name="AutoShape 10"/>
          <p:cNvCxnSpPr>
            <a:cxnSpLocks noChangeShapeType="1"/>
            <a:stCxn id="59428" idx="5"/>
            <a:endCxn id="59429" idx="1"/>
          </p:cNvCxnSpPr>
          <p:nvPr/>
        </p:nvCxnSpPr>
        <p:spPr bwMode="auto">
          <a:xfrm>
            <a:off x="2086095" y="3811801"/>
            <a:ext cx="307098" cy="410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2" name="Oval 9"/>
          <p:cNvSpPr>
            <a:spLocks noChangeArrowheads="1"/>
          </p:cNvSpPr>
          <p:nvPr/>
        </p:nvSpPr>
        <p:spPr bwMode="auto">
          <a:xfrm>
            <a:off x="1340485" y="5052004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34" name="Oval 9"/>
          <p:cNvSpPr>
            <a:spLocks noChangeArrowheads="1"/>
          </p:cNvSpPr>
          <p:nvPr/>
        </p:nvSpPr>
        <p:spPr bwMode="auto">
          <a:xfrm>
            <a:off x="1843088" y="57007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4" name="Oval 9"/>
          <p:cNvSpPr>
            <a:spLocks noChangeArrowheads="1"/>
          </p:cNvSpPr>
          <p:nvPr/>
        </p:nvSpPr>
        <p:spPr bwMode="auto">
          <a:xfrm>
            <a:off x="2346326" y="5052003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15" name="AutoShape 10"/>
          <p:cNvCxnSpPr>
            <a:cxnSpLocks noChangeShapeType="1"/>
            <a:stCxn id="59412" idx="5"/>
            <a:endCxn id="134" idx="1"/>
          </p:cNvCxnSpPr>
          <p:nvPr/>
        </p:nvCxnSpPr>
        <p:spPr bwMode="auto">
          <a:xfrm>
            <a:off x="1613656" y="5325039"/>
            <a:ext cx="276394" cy="42240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6" name="AutoShape 10"/>
          <p:cNvCxnSpPr>
            <a:cxnSpLocks noChangeShapeType="1"/>
            <a:stCxn id="59414" idx="3"/>
            <a:endCxn id="134" idx="7"/>
          </p:cNvCxnSpPr>
          <p:nvPr/>
        </p:nvCxnSpPr>
        <p:spPr bwMode="auto">
          <a:xfrm flipH="1">
            <a:off x="2116801" y="5325039"/>
            <a:ext cx="276394" cy="4224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Straight Connector 181"/>
          <p:cNvCxnSpPr/>
          <p:nvPr/>
        </p:nvCxnSpPr>
        <p:spPr>
          <a:xfrm rot="5400000">
            <a:off x="3467100" y="40005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593725" y="1371600"/>
            <a:ext cx="3657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6433457" y="1371600"/>
            <a:ext cx="40059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 Paths</a:t>
            </a: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946525" y="57769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3946525" y="5014913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4" name="AutoShape 10"/>
          <p:cNvCxnSpPr>
            <a:cxnSpLocks noChangeShapeType="1"/>
            <a:stCxn id="53" idx="4"/>
            <a:endCxn id="52" idx="0"/>
          </p:cNvCxnSpPr>
          <p:nvPr/>
        </p:nvCxnSpPr>
        <p:spPr bwMode="auto">
          <a:xfrm>
            <a:off x="4106545" y="5334794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3946525" y="4191000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67" name="Oval 9"/>
          <p:cNvSpPr>
            <a:spLocks noChangeArrowheads="1"/>
          </p:cNvSpPr>
          <p:nvPr/>
        </p:nvSpPr>
        <p:spPr bwMode="auto">
          <a:xfrm>
            <a:off x="3946525" y="342900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8" name="AutoShape 10"/>
          <p:cNvCxnSpPr>
            <a:cxnSpLocks noChangeShapeType="1"/>
            <a:stCxn id="67" idx="4"/>
            <a:endCxn id="66" idx="0"/>
          </p:cNvCxnSpPr>
          <p:nvPr/>
        </p:nvCxnSpPr>
        <p:spPr bwMode="auto">
          <a:xfrm>
            <a:off x="4106545" y="37488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Oval 9"/>
          <p:cNvSpPr>
            <a:spLocks noChangeArrowheads="1"/>
          </p:cNvSpPr>
          <p:nvPr/>
        </p:nvSpPr>
        <p:spPr bwMode="auto">
          <a:xfrm>
            <a:off x="7256415" y="4066114"/>
            <a:ext cx="320040" cy="3201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7789816" y="3429000"/>
            <a:ext cx="320040" cy="3201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2" name="Oval 9"/>
          <p:cNvSpPr>
            <a:spLocks noChangeArrowheads="1"/>
          </p:cNvSpPr>
          <p:nvPr/>
        </p:nvSpPr>
        <p:spPr bwMode="auto">
          <a:xfrm>
            <a:off x="8323215" y="4066115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3" name="AutoShape 10"/>
          <p:cNvCxnSpPr>
            <a:cxnSpLocks noChangeShapeType="1"/>
            <a:stCxn id="71" idx="3"/>
            <a:endCxn id="70" idx="7"/>
          </p:cNvCxnSpPr>
          <p:nvPr/>
        </p:nvCxnSpPr>
        <p:spPr bwMode="auto">
          <a:xfrm flipH="1">
            <a:off x="7529586" y="3702262"/>
            <a:ext cx="307099" cy="4107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0"/>
          <p:cNvCxnSpPr>
            <a:cxnSpLocks noChangeShapeType="1"/>
            <a:stCxn id="71" idx="5"/>
            <a:endCxn id="72" idx="1"/>
          </p:cNvCxnSpPr>
          <p:nvPr/>
        </p:nvCxnSpPr>
        <p:spPr bwMode="auto">
          <a:xfrm>
            <a:off x="8062986" y="3702262"/>
            <a:ext cx="307098" cy="410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7317376" y="4942465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9979" y="5591174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8323217" y="4942464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9" name="AutoShape 10"/>
          <p:cNvCxnSpPr>
            <a:cxnSpLocks noChangeShapeType="1"/>
            <a:stCxn id="76" idx="5"/>
            <a:endCxn id="77" idx="1"/>
          </p:cNvCxnSpPr>
          <p:nvPr/>
        </p:nvCxnSpPr>
        <p:spPr bwMode="auto">
          <a:xfrm>
            <a:off x="7590547" y="5215500"/>
            <a:ext cx="276394" cy="42240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10"/>
          <p:cNvCxnSpPr>
            <a:cxnSpLocks noChangeShapeType="1"/>
            <a:stCxn id="78" idx="3"/>
            <a:endCxn id="77" idx="7"/>
          </p:cNvCxnSpPr>
          <p:nvPr/>
        </p:nvCxnSpPr>
        <p:spPr bwMode="auto">
          <a:xfrm flipH="1">
            <a:off x="8093692" y="5215500"/>
            <a:ext cx="276394" cy="4224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9"/>
          <p:cNvSpPr>
            <a:spLocks noChangeArrowheads="1"/>
          </p:cNvSpPr>
          <p:nvPr/>
        </p:nvSpPr>
        <p:spPr bwMode="auto">
          <a:xfrm>
            <a:off x="10014857" y="4114800"/>
            <a:ext cx="320675" cy="31908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10014857" y="3352800"/>
            <a:ext cx="320040" cy="31988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84" name="AutoShape 10"/>
          <p:cNvCxnSpPr>
            <a:cxnSpLocks noChangeShapeType="1"/>
            <a:stCxn id="83" idx="4"/>
            <a:endCxn id="82" idx="0"/>
          </p:cNvCxnSpPr>
          <p:nvPr/>
        </p:nvCxnSpPr>
        <p:spPr bwMode="auto">
          <a:xfrm>
            <a:off x="10174877" y="36726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9"/>
          <p:cNvSpPr>
            <a:spLocks noChangeArrowheads="1"/>
          </p:cNvSpPr>
          <p:nvPr/>
        </p:nvSpPr>
        <p:spPr bwMode="auto">
          <a:xfrm>
            <a:off x="10014857" y="5715000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10014857" y="495300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8" name="AutoShape 10"/>
          <p:cNvCxnSpPr>
            <a:cxnSpLocks noChangeShapeType="1"/>
            <a:stCxn id="87" idx="4"/>
            <a:endCxn id="86" idx="0"/>
          </p:cNvCxnSpPr>
          <p:nvPr/>
        </p:nvCxnSpPr>
        <p:spPr bwMode="auto">
          <a:xfrm>
            <a:off x="10174877" y="52728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/>
          <p:nvPr/>
        </p:nvCxnSpPr>
        <p:spPr>
          <a:xfrm>
            <a:off x="1676400" y="2286000"/>
            <a:ext cx="6858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752600" y="3995228"/>
            <a:ext cx="435429" cy="3137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flipV="1">
            <a:off x="1774371" y="5257800"/>
            <a:ext cx="435429" cy="33927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267201" y="3733800"/>
            <a:ext cx="152399" cy="3899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flipV="1">
            <a:off x="4267200" y="5334000"/>
            <a:ext cx="152400" cy="372099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77200" y="2362200"/>
            <a:ext cx="3810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522905">
            <a:off x="7379505" y="3767521"/>
            <a:ext cx="381000" cy="152400"/>
            <a:chOff x="7391400" y="2286000"/>
            <a:chExt cx="381000" cy="15240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 flipV="1">
            <a:off x="8077200" y="2286000"/>
            <a:ext cx="0" cy="152400"/>
          </a:xfrm>
          <a:prstGeom prst="straightConnector1">
            <a:avLst/>
          </a:prstGeom>
          <a:ln w="28575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 rot="14146535">
            <a:off x="8133050" y="3762029"/>
            <a:ext cx="381000" cy="152400"/>
            <a:chOff x="7391400" y="2286000"/>
            <a:chExt cx="381000" cy="152400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rot="7310280">
            <a:off x="8204328" y="5442500"/>
            <a:ext cx="381000" cy="152400"/>
            <a:chOff x="7391400" y="2286000"/>
            <a:chExt cx="381000" cy="152400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3346535">
            <a:off x="7411750" y="5438429"/>
            <a:ext cx="381000" cy="152400"/>
            <a:chOff x="7391400" y="2286000"/>
            <a:chExt cx="381000" cy="15240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rot="5400000">
            <a:off x="10172700" y="5372100"/>
            <a:ext cx="381000" cy="152400"/>
            <a:chOff x="7391400" y="2286000"/>
            <a:chExt cx="381000" cy="1524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 rot="16200000">
            <a:off x="10172700" y="3848100"/>
            <a:ext cx="381000" cy="152400"/>
            <a:chOff x="7391400" y="2286000"/>
            <a:chExt cx="381000" cy="15240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391400" y="2286000"/>
            <a:ext cx="381000" cy="152400"/>
            <a:chOff x="7391400" y="2286000"/>
            <a:chExt cx="3810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038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713F7D-5697-459C-A9B5-9990649F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512" y="2386584"/>
            <a:ext cx="6293558" cy="4275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5E8F55-0FAC-44E5-9CF7-E73F5A5C1210}"/>
              </a:ext>
            </a:extLst>
          </p:cNvPr>
          <p:cNvSpPr/>
          <p:nvPr/>
        </p:nvSpPr>
        <p:spPr>
          <a:xfrm rot="19864082">
            <a:off x="4088771" y="3663505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DA09A-1DDA-4F10-BEB1-941B1272D3CA}"/>
              </a:ext>
            </a:extLst>
          </p:cNvPr>
          <p:cNvSpPr/>
          <p:nvPr/>
        </p:nvSpPr>
        <p:spPr>
          <a:xfrm rot="19455985">
            <a:off x="7647630" y="5077824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04C99F-167B-4587-B28A-B2B0DF4F3492}"/>
              </a:ext>
            </a:extLst>
          </p:cNvPr>
          <p:cNvGrpSpPr/>
          <p:nvPr/>
        </p:nvGrpSpPr>
        <p:grpSpPr>
          <a:xfrm>
            <a:off x="2953512" y="2386586"/>
            <a:ext cx="6293559" cy="4275252"/>
            <a:chOff x="148063" y="6788080"/>
            <a:chExt cx="3110168" cy="2133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713F7D-5697-459C-A9B5-9990649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63" y="6788080"/>
              <a:ext cx="3110168" cy="21330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E8F55-0FAC-44E5-9CF7-E73F5A5C1210}"/>
                </a:ext>
              </a:extLst>
            </p:cNvPr>
            <p:cNvSpPr/>
            <p:nvPr/>
          </p:nvSpPr>
          <p:spPr>
            <a:xfrm rot="19864082">
              <a:off x="709088" y="7425161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4DA09A-1DDA-4F10-BEB1-941B1272D3CA}"/>
                </a:ext>
              </a:extLst>
            </p:cNvPr>
            <p:cNvSpPr/>
            <p:nvPr/>
          </p:nvSpPr>
          <p:spPr>
            <a:xfrm rot="19455985">
              <a:off x="2467814" y="8130792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17">
            <a:extLst>
              <a:ext uri="{FF2B5EF4-FFF2-40B4-BE49-F238E27FC236}">
                <a16:creationId xmlns:a16="http://schemas.microsoft.com/office/drawing/2014/main" id="{02EC8B1A-B7E1-4369-8A73-A174E45223A2}"/>
              </a:ext>
            </a:extLst>
          </p:cNvPr>
          <p:cNvSpPr/>
          <p:nvPr/>
        </p:nvSpPr>
        <p:spPr>
          <a:xfrm rot="11605591">
            <a:off x="4960911" y="5124406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B1523053-BF9F-4F7F-A72C-71AD316CF3F8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C6243C-5E0D-4BC6-98D3-174D7C3B10FD}"/>
              </a:ext>
            </a:extLst>
          </p:cNvPr>
          <p:cNvGrpSpPr/>
          <p:nvPr/>
        </p:nvGrpSpPr>
        <p:grpSpPr>
          <a:xfrm rot="19698950">
            <a:off x="4708445" y="4204047"/>
            <a:ext cx="381000" cy="152400"/>
            <a:chOff x="7391400" y="2286000"/>
            <a:chExt cx="381000" cy="152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BA2DF7-4341-4D21-90D5-0C55D2DFD349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D4149D-33E1-4366-BC35-0872CCC775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4F0957-77ED-49A7-BCF3-E338EF863C9C}"/>
              </a:ext>
            </a:extLst>
          </p:cNvPr>
          <p:cNvGrpSpPr/>
          <p:nvPr/>
        </p:nvGrpSpPr>
        <p:grpSpPr>
          <a:xfrm rot="11720378">
            <a:off x="5701628" y="4101581"/>
            <a:ext cx="381000" cy="152400"/>
            <a:chOff x="7391400" y="2286000"/>
            <a:chExt cx="381000" cy="1524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CA26D6-6E78-4737-9434-7838011B6EBA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6A9EB6D-D814-43AC-9098-B3E9D7B0E0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139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36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22584" y="1064418"/>
            <a:ext cx="7137400" cy="472916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Usually, the joint is WAY too big to represent explicitly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100000"/>
              </a:lnSpc>
            </a:pPr>
            <a:endParaRPr lang="en-US" sz="8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A type of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probabilistic graphical models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Local interactions chain together to give global, indirect interactions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281ADD-3D82-65DC-5196-164D97898F0D}"/>
                  </a:ext>
                </a:extLst>
              </p14:cNvPr>
              <p14:cNvContentPartPr/>
              <p14:nvPr/>
            </p14:nvContentPartPr>
            <p14:xfrm>
              <a:off x="338400" y="4547160"/>
              <a:ext cx="590040" cy="439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281ADD-3D82-65DC-5196-164D97898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040" y="4537800"/>
                <a:ext cx="608760" cy="4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17">
            <a:extLst>
              <a:ext uri="{FF2B5EF4-FFF2-40B4-BE49-F238E27FC236}">
                <a16:creationId xmlns:a16="http://schemas.microsoft.com/office/drawing/2014/main" id="{09DF1354-D96D-4AEA-905E-833F036C850C}"/>
              </a:ext>
            </a:extLst>
          </p:cNvPr>
          <p:cNvSpPr/>
          <p:nvPr/>
        </p:nvSpPr>
        <p:spPr>
          <a:xfrm rot="4786603">
            <a:off x="7715811" y="4520380"/>
            <a:ext cx="341052" cy="370446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2593A760-7229-4CE2-93CF-EBBF90F432F3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BE2C8D-7921-49C0-A2B3-0EEA5362DB07}"/>
              </a:ext>
            </a:extLst>
          </p:cNvPr>
          <p:cNvGrpSpPr/>
          <p:nvPr/>
        </p:nvGrpSpPr>
        <p:grpSpPr>
          <a:xfrm rot="12697986">
            <a:off x="4157590" y="4900997"/>
            <a:ext cx="381000" cy="152400"/>
            <a:chOff x="7391400" y="2286000"/>
            <a:chExt cx="381000" cy="1524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A1321AC-672F-410E-95E4-9EA9D1225D24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4B5B33-FA5F-4D4B-ACA2-16DFB25BB2E6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F1E147-F4F9-4855-BD90-A56F162D5BD8}"/>
              </a:ext>
            </a:extLst>
          </p:cNvPr>
          <p:cNvGrpSpPr/>
          <p:nvPr/>
        </p:nvGrpSpPr>
        <p:grpSpPr>
          <a:xfrm rot="9148238">
            <a:off x="4178604" y="4456204"/>
            <a:ext cx="381000" cy="152400"/>
            <a:chOff x="7391400" y="2286000"/>
            <a:chExt cx="381000" cy="1524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AE3DE3-ABD8-441B-AD54-4F7E779B1CE3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B4FC08-170E-45D8-8341-ECDC5A6BF0AF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90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C98311-45D7-B85E-75B1-7C687722161E}"/>
              </a:ext>
            </a:extLst>
          </p:cNvPr>
          <p:cNvGrpSpPr/>
          <p:nvPr/>
        </p:nvGrpSpPr>
        <p:grpSpPr>
          <a:xfrm>
            <a:off x="3432978" y="2428096"/>
            <a:ext cx="4753841" cy="3873500"/>
            <a:chOff x="3432978" y="2428096"/>
            <a:chExt cx="4753841" cy="3873500"/>
          </a:xfrm>
        </p:grpSpPr>
        <p:pic>
          <p:nvPicPr>
            <p:cNvPr id="5" name="Picture 4" descr="nondescendant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978" y="2428096"/>
              <a:ext cx="4753841" cy="3873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11">
                  <a:extLst>
                    <a:ext uri="{FF2B5EF4-FFF2-40B4-BE49-F238E27FC236}">
                      <a16:creationId xmlns:a16="http://schemas.microsoft.com/office/drawing/2014/main" id="{B27BCE98-A9D8-D619-8032-7161E8B96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6880" y="2787120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" name="Oval 11">
                  <a:extLst>
                    <a:ext uri="{FF2B5EF4-FFF2-40B4-BE49-F238E27FC236}">
                      <a16:creationId xmlns:a16="http://schemas.microsoft.com/office/drawing/2014/main" id="{B27BCE98-A9D8-D619-8032-7161E8B960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96880" y="2787120"/>
                  <a:ext cx="710400" cy="49329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11">
                  <a:extLst>
                    <a:ext uri="{FF2B5EF4-FFF2-40B4-BE49-F238E27FC236}">
                      <a16:creationId xmlns:a16="http://schemas.microsoft.com/office/drawing/2014/main" id="{E621DA32-7D19-0B98-0EA2-C3AD34055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4320" y="2787120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" name="Oval 11">
                  <a:extLst>
                    <a:ext uri="{FF2B5EF4-FFF2-40B4-BE49-F238E27FC236}">
                      <a16:creationId xmlns:a16="http://schemas.microsoft.com/office/drawing/2014/main" id="{E621DA32-7D19-0B98-0EA2-C3AD340559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4320" y="2787120"/>
                  <a:ext cx="710400" cy="49329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D9869657-1CF9-54F7-D108-BBD40E78C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4160" y="3852506"/>
                  <a:ext cx="710400" cy="49329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D9869657-1CF9-54F7-D108-BBD40E78C2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54160" y="3852506"/>
                  <a:ext cx="710400" cy="49329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C2D9E2-BD82-BB45-CFE2-8841A2F7A544}"/>
                  </a:ext>
                </a:extLst>
              </p14:cNvPr>
              <p14:cNvContentPartPr/>
              <p14:nvPr/>
            </p14:nvContentPartPr>
            <p14:xfrm>
              <a:off x="4196880" y="2787120"/>
              <a:ext cx="3147840" cy="163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C2D9E2-BD82-BB45-CFE2-8841A2F7A5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7520" y="2777760"/>
                <a:ext cx="3166560" cy="16524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</p:spTree>
    <p:extLst>
      <p:ext uri="{BB962C8B-B14F-4D97-AF65-F5344CB8AC3E}">
        <p14:creationId xmlns:p14="http://schemas.microsoft.com/office/powerpoint/2010/main" val="1385622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50FDB5B-F44A-69B5-DBFD-3C336EABAE86}"/>
              </a:ext>
            </a:extLst>
          </p:cNvPr>
          <p:cNvGrpSpPr/>
          <p:nvPr/>
        </p:nvGrpSpPr>
        <p:grpSpPr>
          <a:xfrm>
            <a:off x="3749499" y="2210138"/>
            <a:ext cx="4787964" cy="4474466"/>
            <a:chOff x="3749499" y="2210138"/>
            <a:chExt cx="4787964" cy="4474466"/>
          </a:xfrm>
        </p:grpSpPr>
        <p:pic>
          <p:nvPicPr>
            <p:cNvPr id="5" name="Picture 4" descr="markov-blanket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499" y="2210138"/>
              <a:ext cx="4787964" cy="44744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11">
                  <a:extLst>
                    <a:ext uri="{FF2B5EF4-FFF2-40B4-BE49-F238E27FC236}">
                      <a16:creationId xmlns:a16="http://schemas.microsoft.com/office/drawing/2014/main" id="{067D5007-28AA-47EC-3F28-A73350864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970" y="2905230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" name="Oval 11">
                  <a:extLst>
                    <a:ext uri="{FF2B5EF4-FFF2-40B4-BE49-F238E27FC236}">
                      <a16:creationId xmlns:a16="http://schemas.microsoft.com/office/drawing/2014/main" id="{067D5007-28AA-47EC-3F28-A73350864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5970" y="2905230"/>
                  <a:ext cx="710400" cy="49329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11">
                  <a:extLst>
                    <a:ext uri="{FF2B5EF4-FFF2-40B4-BE49-F238E27FC236}">
                      <a16:creationId xmlns:a16="http://schemas.microsoft.com/office/drawing/2014/main" id="{93F7868B-C5F4-7369-E21F-A819F2329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3410" y="2905230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" name="Oval 11">
                  <a:extLst>
                    <a:ext uri="{FF2B5EF4-FFF2-40B4-BE49-F238E27FC236}">
                      <a16:creationId xmlns:a16="http://schemas.microsoft.com/office/drawing/2014/main" id="{93F7868B-C5F4-7369-E21F-A819F23297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3410" y="2905230"/>
                  <a:ext cx="710400" cy="49329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41C18181-A8AF-1E0A-F906-76695F6EB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3250" y="3970616"/>
                  <a:ext cx="710400" cy="49329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41C18181-A8AF-1E0A-F906-76695F6EB6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93250" y="3970616"/>
                  <a:ext cx="710400" cy="49329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11">
                  <a:extLst>
                    <a:ext uri="{FF2B5EF4-FFF2-40B4-BE49-F238E27FC236}">
                      <a16:creationId xmlns:a16="http://schemas.microsoft.com/office/drawing/2014/main" id="{BD9DDE7E-39BB-029B-A84F-83AB1D758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1453" y="5613399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9" name="Oval 11">
                  <a:extLst>
                    <a:ext uri="{FF2B5EF4-FFF2-40B4-BE49-F238E27FC236}">
                      <a16:creationId xmlns:a16="http://schemas.microsoft.com/office/drawing/2014/main" id="{BD9DDE7E-39BB-029B-A84F-83AB1D7580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21453" y="5613399"/>
                  <a:ext cx="710400" cy="49329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11">
                  <a:extLst>
                    <a:ext uri="{FF2B5EF4-FFF2-40B4-BE49-F238E27FC236}">
                      <a16:creationId xmlns:a16="http://schemas.microsoft.com/office/drawing/2014/main" id="{C266EA48-CE36-C5A6-FD71-C2672AB3E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6924" y="5630882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0" name="Oval 11">
                  <a:extLst>
                    <a:ext uri="{FF2B5EF4-FFF2-40B4-BE49-F238E27FC236}">
                      <a16:creationId xmlns:a16="http://schemas.microsoft.com/office/drawing/2014/main" id="{C266EA48-CE36-C5A6-FD71-C2672AB3E5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96924" y="5630882"/>
                  <a:ext cx="710400" cy="49329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1">
                  <a:extLst>
                    <a:ext uri="{FF2B5EF4-FFF2-40B4-BE49-F238E27FC236}">
                      <a16:creationId xmlns:a16="http://schemas.microsoft.com/office/drawing/2014/main" id="{5F265C67-B3F6-A3E7-6BD8-3E1652A8F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669" y="4182346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1" name="Oval 11">
                  <a:extLst>
                    <a:ext uri="{FF2B5EF4-FFF2-40B4-BE49-F238E27FC236}">
                      <a16:creationId xmlns:a16="http://schemas.microsoft.com/office/drawing/2014/main" id="{5F265C67-B3F6-A3E7-6BD8-3E1652A8F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44669" y="4182346"/>
                  <a:ext cx="710400" cy="493290"/>
                </a:xfrm>
                <a:prstGeom prst="ellipse">
                  <a:avLst/>
                </a:prstGeom>
                <a:blipFill>
                  <a:blip r:embed="rId8"/>
                  <a:stretch>
                    <a:fillRect b="-9639"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2D9E9BC-8835-AEE1-744F-417D574A9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68545" y="4217245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𝑛𝑗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2D9E9BC-8835-AEE1-744F-417D574A9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8545" y="4217245"/>
                  <a:ext cx="710400" cy="493290"/>
                </a:xfrm>
                <a:prstGeom prst="ellipse">
                  <a:avLst/>
                </a:prstGeom>
                <a:blipFill>
                  <a:blip r:embed="rId9"/>
                  <a:stretch>
                    <a:fillRect b="-8434"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8734A-5EDA-50FB-98A9-0E8B8D66249F}"/>
                  </a:ext>
                </a:extLst>
              </p14:cNvPr>
              <p14:cNvContentPartPr/>
              <p14:nvPr/>
            </p14:nvContentPartPr>
            <p14:xfrm>
              <a:off x="4231800" y="2078280"/>
              <a:ext cx="7445520" cy="402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8734A-5EDA-50FB-98A9-0E8B8D6624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2440" y="2068920"/>
                <a:ext cx="7463880" cy="40428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</p:spTree>
    <p:extLst>
      <p:ext uri="{BB962C8B-B14F-4D97-AF65-F5344CB8AC3E}">
        <p14:creationId xmlns:p14="http://schemas.microsoft.com/office/powerpoint/2010/main" val="1654569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</p:spPr>
            <p:txBody>
              <a:bodyPr/>
              <a:lstStyle/>
              <a:p>
                <a:r>
                  <a:rPr lang="en-US" dirty="0"/>
                  <a:t>Joint distributions are the best!</a:t>
                </a:r>
              </a:p>
              <a:p>
                <a:endParaRPr lang="en-US" dirty="0"/>
              </a:p>
              <a:p>
                <a:r>
                  <a:rPr lang="en-US" dirty="0"/>
                  <a:t>Problems with joints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joint table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Usually some set of conditional probability tables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  <a:blipFill>
                <a:blip r:embed="rId2"/>
                <a:stretch>
                  <a:fillRect l="-2310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09545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78B739-08E1-4959-F624-CD9C4890F247}"/>
                  </a:ext>
                </a:extLst>
              </p14:cNvPr>
              <p14:cNvContentPartPr/>
              <p14:nvPr/>
            </p14:nvContentPartPr>
            <p14:xfrm>
              <a:off x="653760" y="5799600"/>
              <a:ext cx="5250600" cy="15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78B739-08E1-4959-F624-CD9C4890F2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400" y="5790240"/>
                <a:ext cx="5269320" cy="1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7"/>
          <a:stretch/>
        </p:blipFill>
        <p:spPr>
          <a:xfrm>
            <a:off x="7241813" y="824035"/>
            <a:ext cx="3980283" cy="1260227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4236" y="994943"/>
                <a:ext cx="6563179" cy="4876800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Nodes: variables (with domains)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Can be assigned (observed) or unassigned (unobserved)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We'll shade node to indicate observed variables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Observed does not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𝑉𝑎𝑟𝑖𝑎𝑏𝑙𝑒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𝑡𝑟𝑢𝑒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Observed just means that we will have the value for that variable</a:t>
                </a:r>
                <a:endParaRPr lang="en-US" sz="8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Edges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Indicate </a:t>
                </a:r>
                <a:r>
                  <a:rPr lang="ja-JP" altLang="en-US" dirty="0">
                    <a:latin typeface="Calibri"/>
                    <a:cs typeface="Calibri"/>
                  </a:rPr>
                  <a:t>“</a:t>
                </a:r>
                <a:r>
                  <a:rPr lang="en-US" dirty="0">
                    <a:latin typeface="Calibri"/>
                    <a:cs typeface="Calibri"/>
                  </a:rPr>
                  <a:t>direct influence</a:t>
                </a:r>
                <a:r>
                  <a:rPr lang="ja-JP" altLang="en-US" dirty="0">
                    <a:latin typeface="Calibri"/>
                    <a:cs typeface="Calibri"/>
                  </a:rPr>
                  <a:t>”</a:t>
                </a:r>
                <a:r>
                  <a:rPr lang="en-US" dirty="0">
                    <a:latin typeface="Calibri"/>
                    <a:cs typeface="Calibri"/>
                  </a:rPr>
                  <a:t> between variables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Absence of edges: encode conditional independence</a:t>
                </a:r>
                <a:endParaRPr lang="en-US" sz="8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For now: imagine that arrows mean direct causation (in general, they don</a:t>
                </a:r>
                <a:r>
                  <a:rPr lang="ja-JP" altLang="en-US" sz="2400" dirty="0">
                    <a:latin typeface="Calibri"/>
                    <a:cs typeface="Calibri"/>
                  </a:rPr>
                  <a:t>’</a:t>
                </a:r>
                <a:r>
                  <a:rPr lang="en-US" sz="2400" dirty="0">
                    <a:latin typeface="Calibri"/>
                    <a:cs typeface="Calibri"/>
                  </a:rPr>
                  <a:t>t!)</a:t>
                </a:r>
              </a:p>
              <a:p>
                <a:pPr eaLnBrk="1" hangingPunct="1">
                  <a:lnSpc>
                    <a:spcPct val="100000"/>
                  </a:lnSpc>
                </a:pPr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236" y="994943"/>
                <a:ext cx="6563179" cy="4876800"/>
              </a:xfrm>
              <a:blipFill>
                <a:blip r:embed="rId3"/>
                <a:stretch>
                  <a:fillRect l="-1486" t="-1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9F4C8AFB-C9CA-6F27-72FB-ABA83A99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025" y="3704255"/>
            <a:ext cx="1769235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 err="1">
                <a:latin typeface="Calibri"/>
                <a:cs typeface="Calibri"/>
              </a:rPr>
              <a:t>HeartDisease</a:t>
            </a:r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391EEE3A-D691-96DD-43D2-E6BA0040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6560" y="5100653"/>
            <a:ext cx="1856746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 err="1">
                <a:latin typeface="Calibri"/>
                <a:cs typeface="Calibri"/>
              </a:rPr>
              <a:t>ChestPain</a:t>
            </a:r>
            <a:endParaRPr lang="en-US" sz="2000" baseline="-25000" dirty="0">
              <a:latin typeface="Calibri"/>
              <a:cs typeface="Calibri"/>
            </a:endParaRPr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8CAD8FED-FCF1-3D25-5706-7FF827543CDB}"/>
              </a:ext>
            </a:extLst>
          </p:cNvPr>
          <p:cNvCxnSpPr>
            <a:cxnSpLocks noChangeShapeType="1"/>
            <a:stCxn id="4" idx="4"/>
            <a:endCxn id="5" idx="1"/>
          </p:cNvCxnSpPr>
          <p:nvPr/>
        </p:nvCxnSpPr>
        <p:spPr bwMode="auto">
          <a:xfrm>
            <a:off x="9302643" y="4237655"/>
            <a:ext cx="865831" cy="941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7">
            <a:extLst>
              <a:ext uri="{FF2B5EF4-FFF2-40B4-BE49-F238E27FC236}">
                <a16:creationId xmlns:a16="http://schemas.microsoft.com/office/drawing/2014/main" id="{240B0E9F-D7B2-982B-FD7B-AC2E47F6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557" y="5100653"/>
            <a:ext cx="1856747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 err="1">
                <a:latin typeface="Calibri"/>
                <a:cs typeface="Calibri"/>
              </a:rPr>
              <a:t>BloodPressure</a:t>
            </a:r>
            <a:endParaRPr lang="en-US" sz="2000" i="1" dirty="0">
              <a:latin typeface="Calibri"/>
              <a:cs typeface="Calibri"/>
            </a:endParaRPr>
          </a:p>
        </p:txBody>
      </p: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17F6EC49-ED6F-79E4-0394-14F766BA3C85}"/>
              </a:ext>
            </a:extLst>
          </p:cNvPr>
          <p:cNvCxnSpPr>
            <a:cxnSpLocks noChangeShapeType="1"/>
            <a:stCxn id="4" idx="4"/>
            <a:endCxn id="7" idx="7"/>
          </p:cNvCxnSpPr>
          <p:nvPr/>
        </p:nvCxnSpPr>
        <p:spPr bwMode="auto">
          <a:xfrm flipH="1">
            <a:off x="8560390" y="4237655"/>
            <a:ext cx="742253" cy="941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4">
            <a:extLst>
              <a:ext uri="{FF2B5EF4-FFF2-40B4-BE49-F238E27FC236}">
                <a16:creationId xmlns:a16="http://schemas.microsoft.com/office/drawing/2014/main" id="{E1F6E23C-1B2A-48E2-EC30-CDF4D3F9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026" y="2527148"/>
            <a:ext cx="1750448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Weather</a:t>
            </a:r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597091E-4B1E-2BA8-DEBA-03FB8551DBCF}"/>
                  </a:ext>
                </a:extLst>
              </p14:cNvPr>
              <p14:cNvContentPartPr/>
              <p14:nvPr/>
            </p14:nvContentPartPr>
            <p14:xfrm>
              <a:off x="184680" y="2809800"/>
              <a:ext cx="10058040" cy="3818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597091E-4B1E-2BA8-DEBA-03FB8551DB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320" y="2800440"/>
                <a:ext cx="10076760" cy="383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D0B1-0DFC-8811-4C71-EC5D88F4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2AC5-1873-0B71-CD22-CABC62B0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Maggie Makar, University of Michigan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6EDE6-F6C6-63A8-4344-EF17161609AF}"/>
              </a:ext>
            </a:extLst>
          </p:cNvPr>
          <p:cNvSpPr/>
          <p:nvPr/>
        </p:nvSpPr>
        <p:spPr>
          <a:xfrm>
            <a:off x="582477" y="5547822"/>
            <a:ext cx="11027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Calibri" panose="020F0502020204030204" pitchFamily="34" charset="0"/>
              </a:rPr>
              <a:t>Causally-motivated shortcut removal using auxiliary labels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</a:rPr>
              <a:t>M. Makar, B. Packer, D. Moldovan, D. Blalock, Y. Halpern, A. </a:t>
            </a:r>
            <a:r>
              <a:rPr lang="en-US" sz="2400" dirty="0" err="1">
                <a:effectLst/>
                <a:latin typeface="Calibri" panose="020F0502020204030204" pitchFamily="34" charset="0"/>
              </a:rPr>
              <a:t>D'Amour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r>
              <a:rPr lang="en-US" sz="2400" dirty="0" err="1">
                <a:effectLst/>
                <a:latin typeface="Calibri" panose="020F0502020204030204" pitchFamily="34" charset="0"/>
              </a:rPr>
              <a:t>AIStats</a:t>
            </a:r>
            <a:r>
              <a:rPr lang="en-US" sz="2400" dirty="0">
                <a:effectLst/>
                <a:latin typeface="Calibri" panose="020F0502020204030204" pitchFamily="34" charset="0"/>
              </a:rPr>
              <a:t> 2022 [</a:t>
            </a:r>
            <a:r>
              <a:rPr lang="en-US" sz="2400" dirty="0">
                <a:effectLst/>
                <a:latin typeface="Calibri" panose="020F0502020204030204" pitchFamily="34" charset="0"/>
                <a:hlinkClick r:id="rId2"/>
              </a:rPr>
              <a:t>paper</a:t>
            </a:r>
            <a:r>
              <a:rPr lang="en-US" sz="2400" dirty="0">
                <a:effectLst/>
                <a:latin typeface="Calibri" panose="020F0502020204030204" pitchFamily="34" charset="0"/>
              </a:rPr>
              <a:t>]</a:t>
            </a:r>
          </a:p>
        </p:txBody>
      </p:sp>
      <p:pic>
        <p:nvPicPr>
          <p:cNvPr id="4098" name="Picture 2" descr="alt text">
            <a:extLst>
              <a:ext uri="{FF2B5EF4-FFF2-40B4-BE49-F238E27FC236}">
                <a16:creationId xmlns:a16="http://schemas.microsoft.com/office/drawing/2014/main" id="{6F80C7CD-A1D6-6835-0625-2F83B61F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4" y="1151067"/>
            <a:ext cx="3287601" cy="29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4E761-6EA2-2DE2-0CD1-D63590907913}"/>
              </a:ext>
            </a:extLst>
          </p:cNvPr>
          <p:cNvSpPr txBox="1"/>
          <p:nvPr/>
        </p:nvSpPr>
        <p:spPr>
          <a:xfrm>
            <a:off x="714244" y="4230767"/>
            <a:ext cx="609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https://mymakar.github.io/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EE96F-00C1-38C0-01B9-C8E7EEC96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952" y="1151067"/>
            <a:ext cx="6920753" cy="1606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99FDDF-82EC-0EE0-B2DE-761156FCEA45}"/>
              </a:ext>
            </a:extLst>
          </p:cNvPr>
          <p:cNvSpPr txBox="1"/>
          <p:nvPr/>
        </p:nvSpPr>
        <p:spPr>
          <a:xfrm>
            <a:off x="4329952" y="2913713"/>
            <a:ext cx="6096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Assistant Professor</a:t>
            </a:r>
          </a:p>
          <a:p>
            <a:r>
              <a:rPr lang="en-US" sz="2400" dirty="0"/>
              <a:t>Computer Science and Engineering</a:t>
            </a:r>
          </a:p>
          <a:p>
            <a:r>
              <a:rPr lang="en-US" sz="2400" dirty="0"/>
              <a:t>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7028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FF7ED-7C9A-C811-EC64-3ED148810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B568F-AC08-0C9F-685E-E5EB49A8447A}"/>
              </a:ext>
            </a:extLst>
          </p:cNvPr>
          <p:cNvSpPr/>
          <p:nvPr/>
        </p:nvSpPr>
        <p:spPr>
          <a:xfrm>
            <a:off x="582477" y="5547822"/>
            <a:ext cx="11027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Calibri" panose="020F0502020204030204" pitchFamily="34" charset="0"/>
              </a:rPr>
              <a:t>Causally-motivated shortcut removal using auxiliary labels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</a:rPr>
              <a:t>M. Makar, B. Packer, D. Moldovan, D. Blalock, Y. Halpern, A. </a:t>
            </a:r>
            <a:r>
              <a:rPr lang="en-US" sz="2400" dirty="0" err="1">
                <a:effectLst/>
                <a:latin typeface="Calibri" panose="020F0502020204030204" pitchFamily="34" charset="0"/>
              </a:rPr>
              <a:t>D'Amour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r>
              <a:rPr lang="en-US" sz="2400" dirty="0" err="1">
                <a:effectLst/>
                <a:latin typeface="Calibri" panose="020F0502020204030204" pitchFamily="34" charset="0"/>
              </a:rPr>
              <a:t>AIStats</a:t>
            </a:r>
            <a:r>
              <a:rPr lang="en-US" sz="2400" dirty="0">
                <a:effectLst/>
                <a:latin typeface="Calibri" panose="020F0502020204030204" pitchFamily="34" charset="0"/>
              </a:rPr>
              <a:t> 2022 [</a:t>
            </a:r>
            <a:r>
              <a:rPr lang="en-US" sz="2400" dirty="0">
                <a:effectLst/>
                <a:latin typeface="Calibri" panose="020F0502020204030204" pitchFamily="34" charset="0"/>
                <a:hlinkClick r:id="rId2"/>
              </a:rPr>
              <a:t>paper</a:t>
            </a:r>
            <a:r>
              <a:rPr lang="en-US" sz="2400" dirty="0">
                <a:effectLst/>
                <a:latin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CBABF-7F12-3A51-0A4E-A1CD058C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33" y="376517"/>
            <a:ext cx="8017401" cy="3905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F1762-CDCF-284E-1D9E-B225125E35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24" t="6117" r="10171" b="2353"/>
          <a:stretch/>
        </p:blipFill>
        <p:spPr>
          <a:xfrm>
            <a:off x="8453717" y="1409015"/>
            <a:ext cx="3302598" cy="4039970"/>
          </a:xfrm>
          <a:prstGeom prst="rect">
            <a:avLst/>
          </a:prstGeom>
          <a:ln w="57150">
            <a:solidFill>
              <a:schemeClr val="tx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237BA5-B132-BA1D-13AB-8D16A1DEAB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5" t="50000" r="1971" b="30274"/>
          <a:stretch/>
        </p:blipFill>
        <p:spPr>
          <a:xfrm>
            <a:off x="134471" y="4041825"/>
            <a:ext cx="8017401" cy="1881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CB21E7-ABF5-C1A1-6B6E-1E92FD78D9DA}"/>
                  </a:ext>
                </a:extLst>
              </p14:cNvPr>
              <p14:cNvContentPartPr/>
              <p14:nvPr/>
            </p14:nvContentPartPr>
            <p14:xfrm>
              <a:off x="8388000" y="113760"/>
              <a:ext cx="2665080" cy="77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CB21E7-ABF5-C1A1-6B6E-1E92FD78D9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78640" y="104400"/>
                <a:ext cx="2683800" cy="7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94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4E4-A1F4-4769-A605-30FB99A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Danielle Belgrave, Microsoft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E82B3-2093-4DF0-8682-485C3D4F347A}"/>
              </a:ext>
            </a:extLst>
          </p:cNvPr>
          <p:cNvSpPr/>
          <p:nvPr/>
        </p:nvSpPr>
        <p:spPr>
          <a:xfrm>
            <a:off x="721610" y="4260334"/>
            <a:ext cx="353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https://www.daniellebelgrave.com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0B474-247B-430F-958D-0990F1F85250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</a:rPr>
              <a:t>Developmental Profiles of Eczema, Wheeze, and Rhinitis:</a:t>
            </a:r>
          </a:p>
          <a:p>
            <a:r>
              <a:rPr lang="en-US" sz="2400" dirty="0">
                <a:latin typeface="AdvP40319B"/>
              </a:rPr>
              <a:t>Two Population-Based Birth Cohort Studies</a:t>
            </a: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3"/>
              </a:rPr>
              <a:t>https://journals.plos.org/plosmedicine/article?id=10.1371/journal.pmed.1001748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4B1E4-A4F2-67C1-DA2A-381038381491}"/>
              </a:ext>
            </a:extLst>
          </p:cNvPr>
          <p:cNvSpPr txBox="1"/>
          <p:nvPr/>
        </p:nvSpPr>
        <p:spPr>
          <a:xfrm>
            <a:off x="4329952" y="2913713"/>
            <a:ext cx="6096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Vice President</a:t>
            </a:r>
          </a:p>
          <a:p>
            <a:r>
              <a:rPr lang="en-US" sz="2400" dirty="0"/>
              <a:t>AI/ML</a:t>
            </a:r>
          </a:p>
          <a:p>
            <a:r>
              <a:rPr lang="en-US" sz="2400" dirty="0"/>
              <a:t>GSK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C986E7F3-C047-B87C-FCD0-4C5FC437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93" y="1512388"/>
            <a:ext cx="2770762" cy="8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30A708D3-3CBD-F483-5733-1B051C51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71" y="1163429"/>
            <a:ext cx="2962745" cy="29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E0D6C0-4510-F9E3-497F-F0B105CEA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606" y="1099426"/>
            <a:ext cx="3849986" cy="30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4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17829</TotalTime>
  <Words>3230</Words>
  <Application>Microsoft Office PowerPoint</Application>
  <PresentationFormat>Widescreen</PresentationFormat>
  <Paragraphs>815</Paragraphs>
  <Slides>55</Slides>
  <Notes>6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Calibri</vt:lpstr>
      <vt:lpstr>Arial</vt:lpstr>
      <vt:lpstr>Wingdings</vt:lpstr>
      <vt:lpstr>Cambria Math</vt:lpstr>
      <vt:lpstr>Symbol</vt:lpstr>
      <vt:lpstr>AdvP40319B</vt:lpstr>
      <vt:lpstr>Office Theme</vt:lpstr>
      <vt:lpstr>1_Office Theme</vt:lpstr>
      <vt:lpstr>AI: Representation and Problem Solving </vt:lpstr>
      <vt:lpstr>Bayesian Networks</vt:lpstr>
      <vt:lpstr>Bayesian Networks</vt:lpstr>
      <vt:lpstr>Bayesian Networks</vt:lpstr>
      <vt:lpstr>Bayes’ Nets: Big Picture</vt:lpstr>
      <vt:lpstr>Graphical Model Notation</vt:lpstr>
      <vt:lpstr>Maggie Makar, University of Michigan</vt:lpstr>
      <vt:lpstr>PowerPoint Presentation</vt:lpstr>
      <vt:lpstr>Danielle Belgrave, Microsoft Research</vt:lpstr>
      <vt:lpstr>PowerPoint Presentation</vt:lpstr>
      <vt:lpstr>PowerPoint Presentation</vt:lpstr>
      <vt:lpstr>PowerPoint Presentation</vt:lpstr>
      <vt:lpstr>Example: Liver Disorders</vt:lpstr>
      <vt:lpstr>Independence</vt:lpstr>
      <vt:lpstr>Independence</vt:lpstr>
      <vt:lpstr>Example: Independence</vt:lpstr>
      <vt:lpstr>Poll 1</vt:lpstr>
      <vt:lpstr>Poll 1</vt:lpstr>
      <vt:lpstr>Example: Traffic</vt:lpstr>
      <vt:lpstr>Conditional Independence</vt:lpstr>
      <vt:lpstr>Independence Rules</vt:lpstr>
      <vt:lpstr>Conditional Independence</vt:lpstr>
      <vt:lpstr>Poll 2</vt:lpstr>
      <vt:lpstr>Conditional Independence Semantics</vt:lpstr>
      <vt:lpstr>Causal Chain</vt:lpstr>
      <vt:lpstr>Common Cause</vt:lpstr>
      <vt:lpstr>Common Cause</vt:lpstr>
      <vt:lpstr>Common Effect</vt:lpstr>
      <vt:lpstr>Common Effect</vt:lpstr>
      <vt:lpstr>Example: Traffic II</vt:lpstr>
      <vt:lpstr>Example: Alarm Network</vt:lpstr>
      <vt:lpstr>Example: Alarm Network</vt:lpstr>
      <vt:lpstr>Example: Alarm Network</vt:lpstr>
      <vt:lpstr>Conditional Independence Semantics</vt:lpstr>
      <vt:lpstr>Causal Chains</vt:lpstr>
      <vt:lpstr>Causal Chains</vt:lpstr>
      <vt:lpstr>Common Cause</vt:lpstr>
      <vt:lpstr>Common Cause</vt:lpstr>
      <vt:lpstr>Common Effect</vt:lpstr>
      <vt:lpstr>Bayes Net Independence</vt:lpstr>
      <vt:lpstr>Answering Independence Questions</vt:lpstr>
      <vt:lpstr>Reachability</vt:lpstr>
      <vt:lpstr>Active / Inactive Paths</vt:lpstr>
      <vt:lpstr>Bayes Ball</vt:lpstr>
      <vt:lpstr>Bayes Ball</vt:lpstr>
      <vt:lpstr>Bayes Ball</vt:lpstr>
      <vt:lpstr>Poll 3</vt:lpstr>
      <vt:lpstr>Poll 3</vt:lpstr>
      <vt:lpstr>Poll 4</vt:lpstr>
      <vt:lpstr>Poll 4</vt:lpstr>
      <vt:lpstr>Conditional Independence Semantics</vt:lpstr>
      <vt:lpstr>Markov blanket</vt:lpstr>
      <vt:lpstr>Answer Any Query from Joint Distribution</vt:lpstr>
      <vt:lpstr>Answer Any Query from Bayes Net</vt:lpstr>
      <vt:lpstr>Next: Answer Any Query from Bayes 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1096</cp:revision>
  <cp:lastPrinted>2018-11-27T13:42:27Z</cp:lastPrinted>
  <dcterms:created xsi:type="dcterms:W3CDTF">2018-10-11T11:39:27Z</dcterms:created>
  <dcterms:modified xsi:type="dcterms:W3CDTF">2024-11-19T13:17:40Z</dcterms:modified>
</cp:coreProperties>
</file>