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tags/tag1.xml" ContentType="application/vnd.openxmlformats-officedocument.presentationml.tags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ink/ink41.xml" ContentType="application/inkml+xml"/>
  <Override PartName="/ppt/notesSlides/notesSlide2.xml" ContentType="application/vnd.openxmlformats-officedocument.presentationml.notesSlide+xml"/>
  <Override PartName="/ppt/ink/ink42.xml" ContentType="application/inkml+xml"/>
  <Override PartName="/ppt/ink/ink43.xml" ContentType="application/inkml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ink/ink44.xml" ContentType="application/inkml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8"/>
  </p:notesMasterIdLst>
  <p:sldIdLst>
    <p:sldId id="1219" r:id="rId2"/>
    <p:sldId id="663" r:id="rId3"/>
    <p:sldId id="1208" r:id="rId4"/>
    <p:sldId id="450" r:id="rId5"/>
    <p:sldId id="463" r:id="rId6"/>
    <p:sldId id="1209" r:id="rId7"/>
    <p:sldId id="467" r:id="rId8"/>
    <p:sldId id="1211" r:id="rId9"/>
    <p:sldId id="401" r:id="rId10"/>
    <p:sldId id="413" r:id="rId11"/>
    <p:sldId id="1212" r:id="rId12"/>
    <p:sldId id="1241" r:id="rId13"/>
    <p:sldId id="1242" r:id="rId14"/>
    <p:sldId id="420" r:id="rId15"/>
    <p:sldId id="1240" r:id="rId16"/>
    <p:sldId id="432" r:id="rId17"/>
    <p:sldId id="403" r:id="rId18"/>
    <p:sldId id="421" r:id="rId19"/>
    <p:sldId id="458" r:id="rId20"/>
    <p:sldId id="1223" r:id="rId21"/>
    <p:sldId id="459" r:id="rId22"/>
    <p:sldId id="1224" r:id="rId23"/>
    <p:sldId id="465" r:id="rId24"/>
    <p:sldId id="405" r:id="rId25"/>
    <p:sldId id="434" r:id="rId26"/>
    <p:sldId id="406" r:id="rId27"/>
    <p:sldId id="422" r:id="rId28"/>
    <p:sldId id="460" r:id="rId29"/>
    <p:sldId id="1225" r:id="rId30"/>
    <p:sldId id="435" r:id="rId31"/>
    <p:sldId id="408" r:id="rId32"/>
    <p:sldId id="409" r:id="rId33"/>
    <p:sldId id="423" r:id="rId34"/>
    <p:sldId id="466" r:id="rId35"/>
    <p:sldId id="1220" r:id="rId36"/>
    <p:sldId id="1222" r:id="rId37"/>
    <p:sldId id="1229" r:id="rId38"/>
    <p:sldId id="1237" r:id="rId39"/>
    <p:sldId id="1236" r:id="rId40"/>
    <p:sldId id="1238" r:id="rId41"/>
    <p:sldId id="410" r:id="rId42"/>
    <p:sldId id="461" r:id="rId43"/>
    <p:sldId id="1243" r:id="rId44"/>
    <p:sldId id="1244" r:id="rId45"/>
    <p:sldId id="1245" r:id="rId46"/>
    <p:sldId id="411" r:id="rId47"/>
    <p:sldId id="1217" r:id="rId48"/>
    <p:sldId id="1213" r:id="rId49"/>
    <p:sldId id="415" r:id="rId50"/>
    <p:sldId id="416" r:id="rId51"/>
    <p:sldId id="457" r:id="rId52"/>
    <p:sldId id="418" r:id="rId53"/>
    <p:sldId id="1239" r:id="rId54"/>
    <p:sldId id="1214" r:id="rId55"/>
    <p:sldId id="412" r:id="rId56"/>
    <p:sldId id="1215" r:id="rId57"/>
  </p:sldIdLst>
  <p:sldSz cx="12192000" cy="6858000"/>
  <p:notesSz cx="7010400" cy="9296400"/>
  <p:embeddedFontLst>
    <p:embeddedFont>
      <p:font typeface="ＭＳ Ｐゴシック" panose="020B0600070205080204" pitchFamily="34" charset="-128"/>
      <p:regular r:id="rId59"/>
    </p:embeddedFont>
    <p:embeddedFont>
      <p:font typeface="Cambria Math" panose="02040503050406030204" pitchFamily="18" charset="0"/>
      <p:regular r:id="rId6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D60093"/>
    <a:srgbClr val="E88510"/>
    <a:srgbClr val="104F9C"/>
    <a:srgbClr val="AE7C42"/>
    <a:srgbClr val="F2B800"/>
    <a:srgbClr val="00A44A"/>
    <a:srgbClr val="00863D"/>
    <a:srgbClr val="0000FF"/>
    <a:srgbClr val="EA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14" autoAdjust="0"/>
    <p:restoredTop sz="96684" autoAdjust="0"/>
  </p:normalViewPr>
  <p:slideViewPr>
    <p:cSldViewPr snapToGrid="0">
      <p:cViewPr varScale="1">
        <p:scale>
          <a:sx n="89" d="100"/>
          <a:sy n="89" d="100"/>
        </p:scale>
        <p:origin x="231" y="5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commentAuthors" Target="commentAuthor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2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18:20:04.5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30898 840 14735 0,'0'0'640'0,"0"0"160"0,0 0-640 0,0 0-160 0,-3-6 0 0,3 6 0 16,0 0 2240-16,0 0 432 0,0 0 80 0,0 0 0 16,0 0-1344-16,0 0-256 0,0 0-64 0,0 0-16 15,0 0 112-15,0 0 32 0,0 0 0 0,0 0 0 16,0 0-224-16,0 0-32 0,0 0-16 0,0 11 0 15,2 2-416-15,-2 2-80 0,-2 2 0 0,2 5-16 16,-1 4-192-16,1 5-48 0,-1 3 0 0,2 7 0 16,-2 4 48-16,3 3 0 0,0-1 0 0,0-2 0 15,1 0-16-15,1-6 0 0,0-5 0 0,1-2 0 0,0-4-96 16,0 0 0-16,1-2-128 0,2-1 192 0,-1-1-192 0,2-2 0 16,1-2 0-16,1 0 0 0,4-5 0 0,-1 0-192 15,2-2 16-15,-3-3 0 16,-2-2-416-16,1-2-96 0,0-3-16 0,1-4-10752 15,-3-2-2144-15</inkml:trace>
  <inkml:trace contextRef="#ctx0" brushRef="#br0" timeOffset="529.92">31800 771 1839 0,'0'0'160'0,"0"0"-160"15,0 0 0-15,0 0 0 0,0 0 4048 0,0 0 784 16,0 0 160-16,0 0 16 0,0 0-2736 0,0 0-544 15,-13 3-128-15,13-3 0 0,-13 4-208 0,13-4-48 16,-10 11 0-16,2 2 0 0,-1-1-320 0,4 0-64 16,-2 2 0-16,1-1-16 0,-4 0-176 0,4 2-16 15,3 3-16-15,1 3 0 0,0 3-240 0,2 4-48 16,3-1-16-16,1 6 0 0,0 6-240 0,1 1-32 16,0 1-16-16,0-2 0 0,1-1-144 0,-1-1 0 15,0 0 144-15,0-4-144 0,-1-6 0 0,1-4 0 16,1 4 0-16,0-7 128 0,-2 3-128 0,0-3-192 0,0 0 64 15,-1 1 0 1,-2-2-496-16,-1 0-80 0,-1-1-32 0,-1 0 0 16,-2 0-1648-16,0-2-336 0</inkml:trace>
  <inkml:trace contextRef="#ctx0" brushRef="#br0" timeOffset="1229.08">30653 1999 4607 0,'0'0'400'0,"-10"0"-400"16,-5-4 0-16,2 3 0 0,4 1 4288 0,0-1 768 15,1 1 144-15,8 0 48 0,0 0-3568 0,0 0-704 0,0 0-144 0,0 0-16 16,0 0 112-16,0 0 32 0,0 0 0 0,0 0 0 16,0 0-80-16,0 0-16 0,0 0 0 0,12 6 0 15,-12-6-320-15,13 7-64 0,1 1-16 0,-1 2 0 16,-4 2 48-16,2 2 16 0,1 3 0 0,1 4 0 16,0 0-224-16,0 5-48 0,-2 2-16 0,2 4 0 15,0 0-112-15,1 2-128 0,1-1 176 0,1-1-176 16,1-2 256-16,0-2-64 0,2-5-16 0,2 1 0 15,4-3 64-15,5-2 16 0,2 1 0 0,6-1 0 16,1 1-48-16,3-1 0 0,0 0 0 0,-4 0 0 16,-6-1-64-16,0-1-16 0,-5-2 0 0,-2 0 0 15,-3 0 32-15,0 0 0 0,-1 0 0 0,1-2 0 16,-1-2 64-16,4 0 16 0,-1-2 0 0,8-1 0 16,3-2 32-16,3 0 16 0,0-3 0 0,1 0 0 15,1-2-64-15,-3-1-16 0,-6-1 0 0,-4 0 0 0,-3-2-80 0,-1-2-128 16,-2-2 176-16,-1-2-176 0,-3-1 304 0,1-3-48 15,-1-4-16-15,4 1 0 0,-1-1 80 0,4-2 0 16,2-2 16-16,5-4 0 0,3 2 16 0,-1-1 0 16,2 3 0-16,-2-1 0 0,-1 1-144 0,-2 2-16 15,-5-1-16-15,-4 3 0 0,-3 2-176 0,-1-2 192 16,-3-3-192-16,-2 2 192 0,-3 1-192 0,-1 0 0 16,1 3 0-16,-1-1 0 15,1 0-1120-15,0 0-256 0,-2-3-48 0,-1 5-18640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18:57:13.803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19253 1409 20607 0,'0'0'448'0,"0"0"112"0,0 0 16 0,-9 4 0 0,9-4-576 0,-8 0 0 16,8 0 0-16,0 0 0 0,0 0 512 0,0 0-16 15,0 0 0-15,0 0 0 0,0 0 128 0,0 0 16 16,0 0 16-16,0 0 0 0,0 0 16 0,0 0 0 15,0 0 0-15,0 0 0 0,0 0 16 0,0 0 0 16,4-6 0-16,-4 6 0 0,4-4 16 0,1 0 0 16,1 1 0-16,-1 0 0 0,0 0 0 0,0 1 16 15,6-3 0-15,-11 5 0 0,7-11-192 0,-1 5-32 16,-6 6-16-16,4-7 0 0,-4 7-32 0,5-6-16 0,-5 6 0 0,0 0 0 16,0 0-48-16,0 0 0 0,0 0 0 0,0 0 0 15,5-7 64-15,-5 7 16 0,0 0 0 0,0 0 0 16,0 0-288-16,0 0-176 0,0 0 192 0,0 0-192 15,0 0 128-15,0 0-128 0,7-6 0 0,-7 6 0 16,6-7 0-16,-6 7 128 0,0 0-128 0,0 0 0 16,8-5 240-16,-8 5-64 0,0 0-16 0,0 0 0 15,0 0 32-15,0 0 0 0,0 0 0 0,0 0 0 16,8-5-16-16,-8 5 0 0,0 0 0 0,0 0 0 16,0 0 16-16,0 0 0 0,0 0 0 0,0 0 0 15,0 0-64-15,0 0 0 0,0 0 0 0,0 0 0 16,0 0-128-16,0 0 160 0,0 0-160 0,0 0 160 15,0 0-160-15,0 0 0 0,0 0 0 0,0 0 0 0,4 13 0 0,0-2 0 16,-4-11 0-16,0 0 0 16,0 0 128-16,2 16-128 0,1-3 128 0,-3-13-128 15,0 0 0-15,4 17 0 0,-3-3 128 0,-1-14-128 0,3 15 0 0,-1-2 0 16,-2-13 0-16,3 21 128 0,-3-6-128 0,1 2 0 16,0 1 144-16,1 1-144 0,-4 1 144 0,2 3-144 15,0 4 192-15,-1-2-192 0,0 0 192 0,-2 1-192 16,1 1 192-16,-1-1-192 0,0-5 160 0,-1-1-160 15,1-2 128-15,-1-1-128 0,-2-3 256 0,3-2-16 16,-3-3-16-16,6-9 0 0,-5 8-32 0,5-8-16 16,0 0 0-16,-4 9 0 0,4-9-32 0,0 0 0 15,0 0 0-15,-2 8 0 0,2-8-144 0,0 0 0 0,0 0 0 0,0 0 0 16,0 0 0-16,0 0 0 0,0 0 0 16,0 0 0-16,0 0 0 0,0 8 0 0,0-8 128 0,0 0-128 15,0 0 0-15,0 0 0 0,0 0 0 0,0 0 0 16,0 0 0-16,0 0 0 0,0 0 0 0,6 9 0 15,-6-9 128-15,0 0-128 0,9 4 128 0,-9-4-128 16,0 0 0-16,12 2 0 0,0-2 128 0,-3 1-128 16,-9-1 0-16,10 0 0 0,1 0 144 0,-2 0-144 15,1 0 0-15,-1-1 0 0,0 1 0 0,1-2 128 16,-10 2-128-16,13-2 0 0,-2 1-128 0,2 0 128 16,0 1-240-16,2-3 48 0,-1 2 0 0,4-1 0 15,2 1 352-15,1 1 80 0,1-2 16 0,3 2 0 16,2 2-256-16,2-1 0 0,-1 2 0 0,1 1 0 15,0 1 0-15,0-2 0 0,-2 1 0 0,0 0 0 0,-2-2 0 16,0 1 0-16,0-2 0 0,-1-1 0 16,1-3 0-16,1 1 0 0,2 1 0 0,2-1 0 0,2 0 0 0,3 2 0 15,3-3 128-15,3 3-128 0,2 3 0 0,-2-2 0 16,-2 2 0-16,-1-1 0 0,-3-1 0 0,1-1-240 16,-1-1 32-16,0-1 0 0,-1-2 400 0,2-2 64 15,5 1 32-15,2 3 0 0,4-2-288 0,2 4 0 16,-2 0 0-16,-1 1 0 0,-3 2 128 0,-3-3-128 15,-1 0 0-15,-2-4 0 0,-3 2 144 0,1-1-144 16,3-3 0-16,2 2 144 0,5 2-144 0,0 0 0 16,3 2 0-16,1 3 0 0,-4 1 192 0,0-1-64 15,-4-1 0-15,-1-3 0 0,-3-3 48 0,2-1 0 16,1 0 0-16,0 1 0 0,3-2-320 0,3 3-64 16,1 0-16-16,-1 3 0 0,0 1 224 0,-2 1 0 0,-4 0 0 15,-3-2 160-15,-1-4-288 0,-1 2-64 0,0-2-16 0,1-2 0 16,2 0 400-16,4-1 64 0,2 4 32 0,2 3 0 15,0 2-288-15,-1 1 0 0,-2 2 0 0,-2-1 0 16,-5-2 0-16,-2-2 0 0,-3 2 0 0,1-2 0 16,-2-2 0-16,1 1-272 0,0-1 16 0,4-1 16 15,3 0 432-15,1 2 64 0,3 1 32 0,1 3 0 16,0 1-288-16,-3 1 160 0,-2 3-160 0,-3-2 128 16,-2-3-256-16,-2-2-64 0,-2-2-16 0,0-1 0 15,-2 1 592-15,0-3 128 0,2 2 32 0,4-4 0 16,1 4-544-16,0 0-256 0,1 1 32 0,0 2 0 15,1 2 224-15,-2 0 0 0,-2 1 0 0,-2 0 0 16,0-2 128-16,-3 1-128 0,-1 1 0 0,0-4 0 0,0 0 384 16,0 0-16-16,-1 0-16 0,2 0 0 0,3 0-528 0,3 1-96 15,1 2-32-15,1-1 0 0,2 2 304 0,2 0 0 16,-1 0 0-16,-3 1 0 0,-1 2 0 0,-3-1 176 16,-2-3-176-16,-1 1 160 0,-3-4-160 0,1 0 0 15,-1-3 0-15,1 0 0 0,0 2 0 0,1-3 0 16,2 2 0-16,4-1 0 0,-1-1 128 0,1 2-128 15,-1 0 128-15,2 2-128 0,-1 4 160 0,-2-3-160 16,-2 1 192-16,0 2-192 0,-2-3 144 0,-2 0-144 16,-3-1 0-16,0 0 144 0,0 0-144 0,2-1 0 15,-1 0 0-15,1-2 0 0,0 0 0 0,3 2 128 16,0-3-128-16,2 3 0 0,1 0 0 0,2 1 0 0,1 0 128 16,1 1-128-16,-2 0 0 0,0 1 0 0,-2-2 0 15,-2 0 128-15,-2 0-128 0,-1 0 128 0,-1-2-128 0,-1 0 128 16,0-1-128-16,1-1 128 0,-1-1-128 0,2 1 128 15,0 3-128-15,2-2 0 0,2 2 0 0,2 1 0 16,-1 0 0-16,2 0 0 0,-1 0 0 0,0 4 0 16,-1-2 0-16,0 2 0 0,-1-1 128 0,-2-2-128 15,-1-1-128-15,0 0-64 0,-1 0-16 0,-1-1 0 16,-1-3 384-16,0-1 80 0,1-1 0 0,1 1 16 16,2 0-272-16,2 1 128 0,2 1-128 0,2 2 0 15,1 1 128-15,-1 3-128 0,1-1 0 0,2 4 0 16,-1 0 0-16,0 1 0 0,-4-2 0 0,-2 0 0 15,-3-1 0-15,0 0 0 0,0-1 0 0,0-1 0 16,0-4 0-16,3 0 0 0,1 1 0 0,3 0 0 0,-1-1 0 16,3 2 0-16,1 0 0 0,-3 0 0 15,0 0 0-15,0 2-272 0,-1-2 48 0,0 0 16 0,-4-2 384 0,0 1 80 16,-1-3 0-16,0 0 16 0,-1-1-272 0,0 1 0 16,2 0 0-16,1 0 0 0,3 2 0 0,1-1 0 15,-1 3 0-15,2 3 0 0,1-2 0 0,-1 4 0 16,-2-1 0-16,0 1 0 0,-1 0 0 0,-1 1 0 15,-3-2 0-15,-1 0 0 0,0-2 0 0,-2-2 0 16,0 0 0-16,1 0 0 0,-1-4 0 0,3 2 0 16,0-1 0-16,2 0 0 0,1 1 144 0,1 2-144 15,0-3 0-15,-1 2 144 0,-1 0-144 0,-2-1 0 16,-2 2 0-16,1 0 0 0,-4 0 0 0,-1 0 128 0,-1 0-128 0,-1 0 0 16,-1 0 0-16,-1 0 0 15,-1 0 128-15,1 0-128 0,-1 0 0 0,1 0 0 0,0-1 0 0,1 1 0 16,0-1 0-16,2 1 0 0,-1-3 0 0,3 2 0 15,0-1 0-15,1 2 0 0,-3 0 0 0,3 0 0 16,-1-1 0-16,0-1 0 0,-1-1 144 0,0 2-144 16,0 1 0-16,-2 0 0 0,-2 0 0 0,0 0 128 15,1 0-128-15,2 0 176 0,-5-3-176 0,1 3 192 16,-2 3-192-16,-1-2 160 0,1-1-160 0,-1 0 160 16,-2 0 16-16,2 1 0 0,-1 3 0 0,0-4 0 15,0 0-176-15,-1 0-224 0,1 0 48 0,1-2 16 16,0-1 160-16,-1 2 0 0,1-2 0 0,0 2 0 15,1-1 0-15,1 1 0 0,-2-2 0 0,0 2 0 16,0-1 0-16,0 0 0 0,0 0 0 0,0 0 0 16,-1 2 0-16,-1 2 128 0,1-1-128 0,1 0 0 0,0 2 0 0,0-1 0 15,0 1 0-15,0 1 0 0,0 0 0 16,0 1 0-16,-1-2 0 0,0 1 0 0,-2-4 0 0,2 1 0 16,1 0 0-16,0 1 0 0,-3-2 0 0,2 1 0 15,0 0 0-15,1-1 0 0,-1-2 0 0,-1-1 128 16,0 2-128-16,1-3 0 0,-2 1 0 0,-1 1 0 15,0-2 0-15,-9 4 128 0,12-3-128 0,0 2 0 16,-3-2 0-16,-9 3 0 0,10-3 0 0,1 1 0 16,-2-1 0-16,0 2 0 0,-9 1 0 0,12-1 0 15,-2-1 0-15,0 0 0 0,2-1 192 0,0 1-48 16,0 0 0-16,1 1 0 0,0 0-144 0,1 1-176 16,0-3 48-16,2 2 0 0,-3-1 128 0,0 1 0 15,0 1 0-15,2 0 0 0,-1-2 0 0,-1 2 0 0,0 0 0 0,-1 0 0 16,-1 0 0-16,0 2 0 0,-11-2 0 0,12-2 0 15,-2-1-160-15,-10 3 0 0,10 0 0 0,-10 0 0 16,12-1 160-16,-3 1-128 0,-9 0 128 0,11 0-128 16,-11 0 304-16,10 1 64 0,1 0 16 0,-11-1 0 15,10 2-256-15,-10-2 0 0,12 2 0 0,-1-1 0 16,-11-1 0-16,11 3 0 0,-11-3 0 0,10 3 0 16,-10-3 0-16,11 1 0 0,-11-1 0 0,10 3 0 15,-10-3 0-15,0 0 0 0,11 2 0 0,-11-2 0 16,0 0 0-16,10 4 0 0,-10-4 0 0,0 0 0 15,9 4 0-15,-9-4 0 0,0 0 0 0,9 3 0 16,-9-3 0-16,0 0 0 0,9 2 0 0,-9-2 0 16,0 0 0-16,0 0 0 0,10 1 0 0,-10-1 0 15,0 0 0-15,0 0 0 0,10 0 0 0,-10 0 0 0,0 0 0 0,0 0 0 16,0 0 0-16,9-1 0 0,-9 1 0 0,0 0 128 16,0 0-128-16,0 0 0 0,8-2 0 0,-8 2 0 15,0 0 128-15,0 0-128 0,0 0 0 0,8-6 0 16,-8 6 128-16,0 0-128 0,6-9 0 0,0 0 128 15,-1 3-128-15,-1-2 0 0,-2-1 128 0,0 2-128 16,-1-2 0-16,0 0 0 0,-1-2 128 0,0 1-128 16,0 0 0-16,0-2 144 0,0 1-144 0,0 0 0 15,0-4 0-15,0 2 128 0,0-1-128 0,0 0 0 16,0-2 0-16,0-1 128 0,0-1-128 0,0 2 0 16,0-1 0-16,0 3 128 0,0 0-128 0,0-1 0 0,0 2 0 0,0 0 128 15,-1 0-128-15,1 0 0 0,-1 0 0 16,-1 3 0-16,2 10 0 0,-1-11 0 0,-2 2 0 0,3 9 0 15,-2-13 0-15,-1 4 0 16,3 9 0-16,-4-11 0 0,4 11 0 0,0 0 0 0,-4-10 0 0,4 10 0 16,-4-10 0-16,4 10 0 0,-2-12 0 0,2 12 0 15,-3-8 0-15,3 8 0 0,-1-12 0 0,1 3 0 16,0 9-336-16,1-13 48 0,-1 0 16 0,0 3 0 31,0 10-1664-31,-4-15-336 0,-1-2-64 0</inkml:trace>
  <inkml:trace contextRef="#ctx0" brushRef="#br0" timeOffset="2160.71">19097 2500 8287 0,'0'0'736'0,"0"0"-592"15,0 0-144-15,0 0 0 0,-4-7 3280 0,4 7 624 16,1-9 128-16,-1 9 32 0,4-8-2880 0,-4 8-576 16,5-10-112-16,1 2-32 0,-1 0 80 0,0 2 16 0,-5 6 0 0,7-11 0 15,-2 1-112-15,-3 5-32 16,1-1 0-16,-2 1 0 0,1-3-144 0,-1-1-16 0,-2 0-16 0,-1 1 0 16,-2 2 208-16,-6-6 32 0,-1 2 16 0,0 3 0 15,-2 3 224-15,-2 2 48 0,1 2 16 0,-2 1 0 16,-2-1-192-16,0 4-32 0,0 4-16 0,1 1 0 15,0 3-32-15,-2 1 0 0,4 0 0 0,-1 1 0 16,-1 0 16-16,2-1 0 0,-1 0 0 0,3 4 0 16,1-2-144-16,0 0-48 0,1 5 0 0,2-2 0 15,1 7-176-15,4-2-32 0,0 5-128 0,5 0 192 16,2 4-192-16,2-2 0 0,2-2 128 0,2 0-128 16,0-3 0-16,1-3 0 0,1-4 128 0,0-1-128 15,2-3 0-15,-1-2 128 0,0-3-128 0,0-4 0 0,-1-3 128 16,2-4-128-16,-1-2 0 0,-1-2 0 0,-1-7 144 15,0-2-144-15,1-1 128 0,-1-4-128 0,-1-3 224 0,1-4-32 16,-3 1-16-16,1 0 0 0,-1-4 32 0,-1 2 16 16,1-2 0-16,-2 2 0 0,2 2 144 0,-1 1 16 15,1 2 16-15,-1-1 0 0,1 2-256 0,-1 1-144 16,2 1 160-16,-2 1-160 0,1 2 160 0,-2 4-160 16,0 2 160-16,-1 0-160 0,-1 3 0 0,-3 8 0 15,0 0 0-15,0 0 0 0,0 0-176 0,0 0-80 16,-3 12 0-16,2 1-16 15,-2 4-720-15,1-3-144 0,-1-1-16 0,-1 2-11200 16,0-2-2240-16</inkml:trace>
  <inkml:trace contextRef="#ctx0" brushRef="#br0" timeOffset="2410.75">19358 2871 40031 0,'0'0'880'0,"0"0"176"0,0 0 32 0,0 0 48 0,-4 3-912 0,-3 3-224 0,3 5 0 0,2-5 0 16,2-6 144-16,-3 11-16 0,2-3 0 0,1 1 0 15,0-9-128-15,5 10 128 0,3 2-128 0,1-3 128 16,0 0-480-1,-1-2-96-15,0-1-32 0,1-3 0 0,-1 1-1840 0,1-4-368 0,-9 0-80 0</inkml:trace>
  <inkml:trace contextRef="#ctx0" brushRef="#br0" timeOffset="2910.25">19643 2500 31615 0,'0'0'1408'0,"-9"-5"272"0,-1-1-1344 0,2 2-336 0,8 4 0 0,0 0 0 16,0 0 832-16,0 0 80 0,0 0 32 0,0 0 0 15,-7-6-704-15,7 6-240 0,0 0 144 0,-9-3-144 16,0-1 0-16,9 4 128 0,-9 2-128 0,0 3 0 15,1 3 0-15,0 2 0 0,2 1 0 0,-1 2 0 16,1 2 0-16,-1 0 0 0,2 3 0 0,-2 1 0 16,2 5 0-16,1 2 0 0,0 1 0 0,2 1 0 15,-1 3 0-15,2 2 0 0,1-2 0 0,2 0 0 16,1-3 0-16,1-5 0 0,1-2 0 0,2-4 128 16,-1-4-128-16,2 0 128 0,4-7-128 0,-1 1 128 15,1-3-128-15,1-1 128 0,1-3-128 0,2 0 128 16,2-4 0-16,3-3 0 0,-1-2 0 0,2-3 0 0,0-1 16 15,-1-5 0-15,-1-8 0 0,-1-3 0 0,-2-2 112 16,-1 1 0-16,-2-4 16 0,-2 1 0 0,-3-2 80 0,0 4 16 16,-4 5 0-16,-1 0 0 0,-3 2-144 0,-2 3-32 15,-1 3 0-15,-4 1 0 0,0 3-16 0,-5 1-16 16,-2 0 0-16,-1 1 0 0,-2 0 192 0,-2 3 32 16,-3 3 16-16,-1-1 0 0,-1 3-208 0,-2 2-32 15,0 0-16-15,2 6 0 0,3 0-144 0,3 5 0 16,4 3 0-16,3 0 0 15,2-4-2208-15,8-8-368 0</inkml:trace>
  <inkml:trace contextRef="#ctx0" brushRef="#br0" timeOffset="3944.18">29433 2238 14735 0,'4'-17'1312'0,"0"9"-1056"0,1-1-256 0,1 2 0 16,-6 7 2368-16,9-2 432 0,-9 2 80 0,0 0 0 16,0 0-1120-16,11 4-224 0,-11-4-64 0,6 15 0 15,-3 6-560-15,0 5-112 0,-2 3-32 0,0-2 0 16,-2-1-336-16,0-2-80 0,-2-3-16 0,0-2 0 16,-1 1-192-16,2-3-144 0,-2 0 192 0,0 1-192 15,0-2 192-15,0 2-64 0,0 0 0 0,-1 0-128 16,0 3 128-16,1 3-128 0,-1 0 0 0,1 0 0 15,1 1 0-15,1 1 128 0,-1 1-128 0,2-1 0 16,-1-1 128-16,1 0-128 0,0-3 0 0,2-1 0 16,-1-4-1264-16,3-2-352 0,-1-2-80 0</inkml:trace>
  <inkml:trace contextRef="#ctx0" brushRef="#br0" timeOffset="4182.3">29692 2732 23039 0,'-9'-11'2048'15,"0"6"-1648"-15,-2 3-400 0,2 6 0 0,9-4 4000 0,-6 14 720 0,2 0 144 0,1 2 16 16,2 0-3904-16,2 3-784 15,2 6-192-15,0-2 0 16,-2 1-608-16,1-2-160 0,4-8-48 0,-1 2 0 16,-4-3-2496-16,2-4-496 0</inkml:trace>
  <inkml:trace contextRef="#ctx0" brushRef="#br0" timeOffset="4616.01">30135 2452 18431 0,'0'0'1632'0,"3"-12"-1312"0,-6-1-320 0,1 0 0 0,2 13 2608 0,-1-9 448 16,-1 1 80-16,1-1 32 0,1 9-1968 0,0-9-400 16,0 9-80-16,-3-11-16 0,-3 3 48 0,1 2 0 15,5 6 0-15,-10 1 0 0,0 4-144 0,-2 3-32 16,1 3 0-16,-4 0 0 0,-3 0-80 0,-2 3-32 15,1-1 0-15,-1 4 0 0,1 1-224 0,-1 1-48 16,3 1-16-16,3 0 0 0,2 1-176 0,2 2 0 16,-1 3 0-16,6 4 0 0,1 0 128 0,3 0-128 15,2 0 128-15,3-1-128 0,3-2 0 0,3-2 0 16,3-4 0-16,3-1 0 0,2-2 0 0,4-3 0 16,2-3 0-16,0-3 0 0,1-2 0 0,1-2-224 0,0-5 80 15,-1-3 16-15,-3-3 128 0,-2-7 0 16,-2-3 0-16,-1-2 0 0,-3-2 0 0,-1-2 0 0,-2-2 0 15,-2-3 128-15,-3-4 288 0,0 1 64 0,-2-1 16 0,-2 2 0 16,-1 1-32-16,-2 1 0 0,0 4 0 0,-2 2 0 16,-2 3-208-16,-1-2-64 0,-2 3 0 0,-1 4 0 15,-1-2-192-15,0 2 176 0,-2 1-176 0,1 0 160 16,-1 2-160-16,0 6 0 0,0 4 0 0,-2 0 0 31,0-3-960-31,-1 3-208 0,1 3-48 0</inkml:trace>
  <inkml:trace contextRef="#ctx0" brushRef="#br1" timeOffset="34230.44">26708 3166 2751 0,'0'0'256'0,"0"0"-256"0,0 0 0 0,0 0 0 16,0 0 1952-16,0 0 352 0,0 0 64 0,0 0 0 16,0 0-992-16,0 0-208 0,0 0-32 0,0 0-16 15,0 0-144-15,0 0-16 0,0 0-16 0,0 0 0 0,0 0 0 0,0 0 0 16,0 0 0-16,0 0 0 16,0 0-80-16,0 0-16 0,0 0 0 0,0 0 0 15,0 0-48-15,0 0-16 0,0 0 0 0,0 0 0 0,-1-4-176 0,-1 1-32 16,0 1-16-16,-1-2 0 0,2 1 320 0,-2 1 64 15,-1-2 16-15,3 3 0 0,-2-9-448 0,-1 7-96 16,4 3-16-16,0 0 0 0,-2-11-128 0,1 3-16 16,-1-1-16-16,0 1 0 0,-1 0 144 0,0 1 16 15,1-2 16-15,1-2 0 0,-1 2-32 0,2-4 0 16,0 0 0-16,0 0 0 0,-1 1-96 0,1-1-32 16,0 0 0-16,1 0 0 0,-1 0-16 0,0-4-16 15,0-1 0-15,2-3 0 0,-2-8-80 0,1 1-16 16,-2-4 0-16,2 0 0 0,0 0-128 0,-1 2 128 0,-1-1-128 0,3 4 128 15,1 2-128-15,-3 3 0 16,0 1 0-16,0 3 128 0,0 1-128 0,-1 2 0 0,-1 2 0 0,0 0 0 16,-1 0 0-16,-1 0 0 0,0 0 0 0,1 3 0 15,-3-5 128-15,2 4-128 16,0 0 0-16,1 2 128 0,3 9-128 0,-3-10 0 0,-2-1 0 0,1-3 0 16,0 1 0-16,1-3 0 0,1-1 0 0,-1 0 0 15,0 3 0-15,0-3 0 0,1-1 0 0,1-2 0 16,0 1 0-16,-1-3 0 0,0 5 0 0,0 2 0 15,0 2 0-15,1 2 0 0,-2 1 0 0,2 4 0 16,-1 1 0-16,2 5 0 0,0 0 0 0,0 0 0 16,-1-7-128-16,1 7 128 0,0 0 0 0,0 0 0 15,-1-6 0-15,1 6-144 0,0 0 144 0,0 0 0 16,0 0 0-16,0 0 0 0,0 0 0 0,0 0 0 0,0 0 0 0,0 0-128 16,0 0 128-16,0 0 0 0,0 0 0 0,0 0 0 15,0 0-128-15,0 0 128 0,0 0 0 0,-9 5-128 16,2 1 128-16,1 1 0 0,-1 1-128 0,1 0 128 15,-1 1 0-15,2 0 0 0,-2 0-128 0,1 1 128 16,-1 1 0-16,2 2 0 0,1 0 0 0,-1 1 0 16,0 3 0-16,1-1 0 0,0-1-144 0,0 1 144 15,0 0 0-15,3-1-144 0,-2 0 144 0,2 0 0 16,-2-2 0-16,2-2 0 0,1-2 0 0,0 0 0 16,0-1 0-16,0-8 0 0,0 0 0 0,0 0 0 15,0 0 0-15,5 8 0 0,-5-8 0 0,0 0 0 16,0 0 0-16,7 0 0 0,-7 0 0 0,9-7 0 15,-1-1 0-15,-1 2 0 0,-1-3 0 0,-1-2 0 16,0 0 0-16,0-1 0 0,-1-5 0 0,0 1 144 0,0-1-144 0,-1-1 0 16,-1 1 128-16,0 1-128 0,-1 1 0 0,0 2 0 15,0-2 0-15,-1 6 0 0,-1-1 0 0,1 2 0 16,0 0 0-16,0 8 0 0,0-5 0 0,0 5 0 16,0 0 0-16,0 0 0 0,0 0 0 0,0 0-144 15,0 0 144-15,0 0-128 0,0 0 128 0,0 0-128 16,13 8 128-16,-2 0 0 0,0-3-144 0,1 3 144 15,1-1 0-15,1 1-144 0,2-1 144 0,2 1 0 16,2 1-128-16,-1-3 128 0,0 2 0 0,0 1 0 16,2-2 0-16,-1 1 0 0,-1-2 0 0,-1 3 0 15,2 4 0-15,-3 0 0 0,-1 0 0 0,-2 4 0 16,2 3-384-16,-3-2-64 0,-2 2 0 0,-2-1-11088 16,-3 1-2224-16</inkml:trace>
  <inkml:trace contextRef="#ctx0" brushRef="#br1" timeOffset="35396.92">26503 3586 9215 0,'0'0'816'0,"0"0"-656"16,-8-3-160-16,8 3 0 0,-9 0 4080 0,9 0 784 15,-9-1 144-15,9 1 48 0,-10 0-3120 0,10 0-608 16,-11 0-128-16,11 0-32 0,-11 5-640 0,0 2-128 15,-1-1-16-15,1 3-16 0,-1 2-368 0,0 2 0 16,1 4 0-16,1 0 0 0,1 3 0 0,4 1 0 16,1 3 0-16,2 1 0 0,2 1 0 0,3 1 0 15,4 2 0-15,-1-3 0 0,1 1 0 0,2-1 0 0,3-5 0 0,-2-1 0 16,2-5 0-16,0 0 0 0,-1-6 0 0,1-3 0 16,0-3 0-16,0-2 0 0,-1-2 0 0,1-2 0 15,1-3 0-15,0-1 144 0,-1-2-144 0,2-5 0 16,-1-3 192-16,-1-3-64 0,1-3 0 0,0-2-128 15,-1 0 176-15,1-1-176 0,-3-2 160 0,-1-2-160 16,-3-3 176-16,-2 3-176 0,-4 1 192 0,-4 1-192 16,-2 3 176-16,-3 3-176 0,-1 0 160 0,-1 2-160 15,0 2 160-15,-2 2-160 0,1 0 160 0,-1 3-160 16,1 3 240-16,0 2-48 0,1-2-16 0,0 3 0 16,11 7 0-16,-13-4 0 0,13 4 0 0,-10 3 0 15,10-3-304-15,-11 5-64 0,4 2-16 0,1 0 0 16,4 3-2160-16,0 0-448 15,2-1-64-15</inkml:trace>
  <inkml:trace contextRef="#ctx0" brushRef="#br1" timeOffset="35770.11">26966 4028 29375 0,'0'0'1296'0,"0"0"272"0,-9 6-1248 0,2 1-320 0,7-7 0 0,-6 8 0 16,-1-1 592-16,2 1 64 0,5-8 16 0,-5 9 0 15,5-9-672-15,-4 11 0 0,4-11 0 0,-4 10 0 16,4-10-2352-16,0 0-336 0</inkml:trace>
  <inkml:trace contextRef="#ctx0" brushRef="#br1" timeOffset="36211.24">26958 3603 34031 0,'-11'-5'1504'0,"1"2"320"0,-3 2-1456 0,3-2-368 16,0 3 0-16,-1 0 0 0,1-1 592 0,1 1 48 15,2-3 16-15,7 3 0 0,0 0-432 0,0 0-96 16,0 0 0-16,0 0-128 0,0 0 0 0,13 3 0 0,4 1 0 0,1-4 0 16,0 1 0-16,-1-1-176 0,0 0 176 0,2-1-160 15,-2 1 160-15,2 0 0 0,-1-3-144 0,1 2 144 16,0-1 0-16,1 1 0 0,-3 1 0 0,2-1 0 15,1 1 0-15,1-1 0 0,-2-2 0 0,2 3 0 16,0-1 0-16,-3 1 0 0,-3-2 0 0,-4 4 0 16,1 0 0-16,-12-2 0 0,0 0 128 0,0 0-128 15,0 0 0-15,0 0 128 0,0 0-128 0,0 15 128 16,-4-2-128-16,-2 1 128 0,-6 0-128 0,-1 5 128 16,-3 0 96-16,-1 2 16 0,0 4 0 0,2 2 0 15,-1 2-96-15,3 2-16 0,0 0 0 0,2-1 0 16,1 2-128-16,1-6 128 0,1-3-128 0,4-2 128 15,-1-1-128-15,1-5 0 0,1 0 0 0,3-2 128 16,2-2-128-16,-2-11 0 0,5 12 0 0,0-3 0 16,-5-9-384-16,8 7-96 0,-8-7-32 0,12 2-10592 15,1 0-2128-15</inkml:trace>
  <inkml:trace contextRef="#ctx0" brushRef="#br1" timeOffset="36580.17">27528 3600 13823 0,'0'0'1216'0,"-10"1"-960"0,-1-1-256 0,11 0 0 16,-9 3 3840-16,9-3 736 0,0 0 144 0,0 0 16 15,0 0-3680-15,0 0-736 0,0 0-160 0,0 0-32 16,12 3-128-16,-1-3 0 0,1-3 0 0,0 2 0 15,0-2 0-15,-1-1 0 0,4 2 0 0,-1-1 0 16,0-1 0-16,2-1 0 0,-2 2 0 0,1 2 0 16,-1 0 0-16,-1-1 0 0,3 2 0 0,-2 2 0 15,-2-1 0-15,-12-1 0 0,13 4 0 0,-13-4 0 16,13 6 0-16,-13-6 0 0,0 0 0 0,5 13 0 16,-5-1 336-16,-1 3 48 0,-6 1 0 0,1 3 0 15,-3 2 192-15,-3 2 64 0,0 1 0 0,2 2 0 16,-2 1 0-16,3-1 0 0,-2 0 0 0,1 0 0 15,1 3-160-15,0-6-32 0,0-2 0 0,1-1 0 16,0-3-256-16,2 0-48 0,-2-2-16 0,1-2 0 0,2 4-128 0,0-1 0 16,0-2 144-16,1 2-144 15,1-3-912-15,2 1-256 0,1-1-48 0</inkml:trace>
  <inkml:trace contextRef="#ctx0" brushRef="#br0" timeOffset="45510.44">24494 1457 3679 0,'0'0'160'0,"0"0"32"0,0 0-192 0,0 0 0 0,0 0 0 0,0 0 0 16,0 0 3392-16,0 0 640 0,0 0 128 0,0 0 32 16,-4-12-2336-16,4 12-448 0,-4-10-112 0,4 10-16 15,0 0-96-15,0 0-32 0,-3-7 0 0,3 7 0 16,-3-5-768-16,3 5-144 0,0 0-48 0,0 0 0 16,0 0-192-16,0 0 0 0,-9-7 0 0,9 7 0 0,0 0 0 15,0 0 144-15,0 0-144 0,-9-3 128 0,2-1 256 0,7 4 64 16,0 0 0-16,0 0 0 0,0 0 192 0,0 0 32 15,0 0 16-15,0 0 0 0,0 0-144 0,0 0-32 16,-4 11 0-16,4-11 0 0,0 0-64 0,-2 15-32 16,0-4 0-16,1 2 0 0,1-13 144 0,-3 20 16 15,3 0 16-15,0 3 0 0,0-1-208 0,2 6-64 16,-2-2 0-16,0 1 0 0,0 0-144 0,0 2-48 16,-2-2 0-16,1 0 0 0,-2-1-128 0,0-7 160 15,-1 1-160-15,1-2 160 0,-1-5-160 0,0-1 0 16,-1-3 144-16,1-1-144 0,4-8 144 0,0 0-144 15,-5 10 192-15,5-10-192 0,-5 7 256 0,5-7-48 0,0 0-16 0,0 0 0 16,0 0 112-16,0 0 16 0,0 0 0 0,0 0 0 16,0 0-320-16,0 0 128 0,0 0-128 0,0 0 0 15,0 0 192-15,0 0-192 0,0 0 192 0,0 0-192 16,0 0 160-16,0 0-160 0,0 0 128 0,0 0-128 16,-2-12 0-16,2 12 0 0,0 0 128 0,2-12-128 15,-1 2 0-15,-1 10 0 0,0-9 0 0,0 9 128 16,0-13-128-16,0 2 0 0,0-2 0 0,0 0 0 15,0-1 128-15,0-2-128 0,0-2 0 0,0 0 128 16,-1-5-128-16,1 0 0 0,0-1 0 0,-2 1 0 16,1-3 0-16,1 1 128 0,0 0-128 0,0 5 0 15,-1-1 0-15,1 5 128 0,0-2-128 0,1 2 0 16,-1 2 0-16,1 1 0 0,1 1 0 0,-1 2 0 16,-1 0 0-16,0 10 0 0,0-11 0 0,0 3 0 15,0 8 0-15,0 0 0 0,0 0 0 0,0 0 0 16,-1-11 0-16,1 11 0 0,0 0 0 0,0 0 0 0,0 0 0 0,0 0 0 15,0 0 0-15,0 0 0 0,2-10 0 0,-2 10 0 16,0 0 0-16,0 0 0 0,0 0 0 0,0 0 0 16,4-10 0-16,-4 10 0 0,0 0 0 0,0 0 0 15,0 0 0-15,0 0 0 0,0 0-288 0,0 0 16 16,0 0 0-16,0 0 0 16,0 0-352-16,0 0-64 0,-8 4-16 0,3-1 0 15,1 4-2624-15,0-1-544 0</inkml:trace>
  <inkml:trace contextRef="#ctx0" brushRef="#br0" timeOffset="46743.48">25952 1913 7359 0,'0'0'656'0,"0"0"-528"0,0 0-128 0,0 0 0 16,0 0 1968-16,0 0 352 0,0 0 80 0,0 0 16 15,0 0-1456-15,0 0-272 0,0 0-64 0,0 0-16 16,0 0 512-16,0 0 96 0,8-8 32 0,-8 8 0 16,7-6-128-16,-7 6-32 0,7-9 0 0,-3 2 0 15,-2 1 48-15,1-5 0 0,-3-1 0 0,0 2 0 16,-1 4 16-16,-2 2 0 0,3 4 0 0,0 0 0 0,-2-6-384 0,2 6-64 15,0 0 0-15,0 0-16 0,0 0-400 0,0 0-80 16,0 0-16-16,-6 12 0 0,6-12-192 0,-5 8 0 16,5-8 128-16,0 0-128 0,-5 6 0 0,5-6 0 15,0 0 0-15,0 0 0 0,0 0 160 0,0 0-160 16,-7 8 160-16,7-8-160 0,0 0 192 0,0 0-48 16,0 0-16-16,-6 6 0 0,6-6 16 0,0 0 0 15,-8 5 0-15,8-5 0 0,0 0-144 0,0 0 192 16,0 0-192-16,-9 4 192 0,9-4-384 0,0 0-64 15,0 0 0-15,-8 1-16 0,8-1 480 0,0 0 112 16,0 0 0-16,-6-1 16 0,-1-3-80 0,7 4-32 16,-4-7 0-16,4 7 0 0,0 0 80 0,-1-9 16 15,0 0 0-15,-1-1 0 0,1-2-64 0,0-1 0 0,1-2 0 0,0 0 0 16,0-5-80-16,0 1-32 0,0-1 0 0,0-5 0 16,-2 1-144-16,1 0 128 0,1-3-128 0,-1 1 128 15,-2 1-128-15,1 0 192 0,-1 6-192 0,0-4 192 16,1 4-192-16,-1 1 0 0,0-1 0 0,1 4 0 15,-1 0 0-15,2 1 128 0,0-3-128 0,-1 1 128 16,2 3-128-16,0-1 192 0,0-2-192 0,0-1 192 16,2 0-192-16,-2-1 0 0,0 4 144 0,0 0-144 15,0-1 0-15,1 3 0 0,0-1 0 0,1 3 0 16,-2 3 0-16,0 7 0 0,1-6 0 0,-1 6 0 16,0-7 0-16,0 7 0 0,0 0 0 0,0 0 0 15,0 0 0-15,-1-5 0 0,1 5 0 0,0 0 128 16,0 0-128-16,0 0 0 0,0 0-128 0,0 0 128 15,-4 16 0-15,1 1 0 0,0 1 0 0,2 3-128 0,0-2 128 0,1 5 0 16,0-4 0-16,0-1 0 0,1-1 0 0,-1 1 0 16,0-1 0-16,0-1-128 0,-1 1 128 0,2 2 0 15,2-2 0-15,-2 4-128 0,-1 1 128 0,1 5 0 16,2 3 0-16,-2-1 0 0,1 0 0 0,-1 1 0 16,1-1 0-16,1 0 0 0,-2-1 0 0,2-2 0 15,1-2 0-15,-1-3 0 0,-1-6 0 0,1-3 0 16,-2-1 0-16,2-3 0 0,-1-1 0 0,-2-8 0 15,0 0 0-15,3 8 0 0,-3-8 0 0,0 0 0 16,0 0 0-16,0 0 0 0,0 0 0 0,0 0 144 16,5 9-144-16,-5-9 0 0,0 0 160 0,0 0-160 0,0 0 128 15,0 0-128-15,0 0 0 0,0 0 0 0,0 0 128 0,0 0-128 16,0 0-288-16,0 0-96 0,0 0 0 0,0 0-16 31,0 0-2544-31,0 0-496 0</inkml:trace>
  <inkml:trace contextRef="#ctx0" brushRef="#br0" timeOffset="48517.61">24336 2363 911 0,'0'0'0'0,"0"0"0"16,0 0 0-16,0 0 0 0,0 0 3248 0,0 0 560 15,0 0 112-15,4-9 32 0,-1-3-2608 0,0 3-528 16,-2 0-112-16,0 2 0 0,-1 7-208 0,0-6-48 16,0-1 0-16,0 7 0 0,-2-9 16 0,0 4 0 15,2 5 0-15,-2-7 0 0,-2 0 560 0,0 1 96 16,-1 4 32-16,5 2 0 0,-9 0-336 0,1 0-64 15,-1 2-16-15,1 2 0 0,-1-2 464 0,-2 0 80 16,-2 3 32-16,1 2 0 0,1-1-288 0,-1 2-64 16,-1-1-16-16,-1-1 0 0,-3 6-336 0,2 0-64 15,0 1-16-15,0-3 0 0,0 1-128 0,-1-1-16 16,-1-1-16-16,0 2 0 0,0-2-240 0,2 0-128 16,-1 1 128-16,2 2-128 0,1 0 0 0,1 1 144 0,0 0-144 0,3 1 0 15,1 2 0-15,2-3 0 0,0 4 0 0,4 2 0 16,2 5 128-16,1-1-128 0,3 6 0 0,3 0 0 15,0-1 0-15,4 1 128 0,0 0-128 0,5-1 0 16,1-2 0-16,3-2 0 0,0-3 0 0,3-3 0 16,-1-2 128-16,1-3-128 0,1-3 0 0,-2-2 0 15,0-4 0-15,-1 0 0 0,-2-4 128 0,0-3-128 16,-2-1 0-16,0-4 0 0,-2-3 0 0,0-4 0 16,-2-2 192-16,0-3 0 0,-2-1-16 0,1-3 0 15,0-2-176-15,-2 1 0 0,-2-1 0 0,-1-1 0 16,-2 1 0-16,-1 1 160 0,-3 0-32 0,-1 1-128 15,-2 3 256-15,-2 1-64 0,-2 1-16 0,-1 3 0 16,-3 2-176-16,0 1 128 0,-2 1-128 0,1 1 128 16,-1 2-128-16,0 0 0 0,0 0 0 0,1 1 0 15,-4 2 0-15,2 2 0 0,1 0 0 0,1 1 0 0,0 1 0 0,2 0 0 16,9 2 0-16,-9 4 0 16,9-4-320-16,-9 7-112 0,2-1-16 0,7-6 0 15,-3 8-2048-15,3-8-400 0,0 9-96 0,2-1-11808 16</inkml:trace>
  <inkml:trace contextRef="#ctx0" brushRef="#br0" timeOffset="48860.59">24541 2929 22111 0,'0'0'976'0,"-12"-2"208"0,2-3-944 0,1 1-240 0,2 0 0 0,7 4 0 15,0 0 3664-15,0 0 688 0,0 0 144 0,0 0 32 16,0 0-3584-16,0 0-720 0,0 0-224 0,-4 13 128 16,2-3-128-16,1 0 0 0,2 0 0 0,1 1 0 0,2-1 0 0,0-1-240 15,-4-9 64-15,4 11 16 16,0-2-320-16,-4-9-64 0,0 0-16 0,7 10 0 16,-1 0-656-16,-6-10-128 0,7 7-16 0</inkml:trace>
  <inkml:trace contextRef="#ctx0" brushRef="#br0" timeOffset="49349.25">24878 2446 28559 0,'0'0'2544'16,"0"0"-2032"-16,-8-4-512 0,8 4 0 0,-8-2 1792 0,8 2 272 0,0 0 48 0,0 0 16 15,-9 4-1552-15,1 1-320 0,1 3-64 0,1-2-16 16,-3 2-176-16,2 3 0 0,1 0 0 0,-2 2 0 16,-1 0 0-16,2 2 0 0,1 2-128 0,-1 2 128 15,-1 5 0-15,3 2 0 0,1 6-144 0,0 2 144 16,2 4 0-16,0 0 224 0,1-3-32 0,2-1-16 15,3-3 16-15,0-2 0 0,2-8 0 0,-1-2 0 16,1 0-192-16,2-5 192 0,0-1-192 0,1-4 192 16,1 0-192-16,1-1 128 0,-11-8-128 0,10 8 128 15,1 1-128-15,-1-2 0 0,2-4 144 0,0 1-144 16,-1-2 0-16,2-4 0 0,-1 0 0 0,0-1 0 0,0 1 0 0,-2-4 0 16,-10 6 0-16,12-6 0 0,-3 1 192 15,-1-2-48-15,-8 7 0 0,5-10 0 0,-2 0 32 0,-3 0 0 16,0 10 0-16,-4-12 0 0,-3 1 16 0,-1-1 16 15,-1 1 0-15,-3 2 0 0,-1-2-208 0,0 1 144 16,0-1-144-16,-1 3 128 0,0 3-128 0,-1 3 0 16,-2 4 144-16,2 2-144 0,-2 1 160 0,1 1-32 15,2 3-128-15,-1 1 192 0,-2 1-192 0,1 0-128 16,-1-2 128-16,2-3-12272 16,2 1-2320-16</inkml:trace>
  <inkml:trace contextRef="#ctx0" brushRef="#br0" timeOffset="51218.73">20713 1409 20271 0,'0'0'896'0,"0"0"192"0,-6-3-880 0,6 3-208 16,0 0 0-16,0 0 0 0,0 0 1120 0,0 0 176 15,1-10 48-15,-1 10 0 0,5-8-688 0,-5 8-128 16,0 0-16-16,10-7-16 0,-10 7 256 0,6-2 48 16,-6 2 16-16,8 0 0 0,0 0-128 0,-8 0-32 15,0 0 0-15,0 0 0 0,0 0-256 0,6 11-48 16,-6-11-16-16,5 16 0 0,-5-16 0 0,3 17 0 15,0-1 0-15,-2 1 0 0,2-3 48 0,-3 2 0 16,0-2 0-16,-2 2 0 0,1 3-64 0,-2-1 0 16,2 1 0-16,-2-1 0 0,1 0 16 0,1-1 0 0,-2-4 0 0,2 1 0 15,-2-1 0-15,0-1 0 0,3-12 0 0,-2 13 0 16,2-13-336-16,-3 12 128 0,3-12-128 0,0 0 0 16,0 0 192-16,0 0-16 0,-8 3-16 0,8-3 0 15,-7-6 224-15,0-3 64 0,1 0 0 0,-1-5 0 16,1-1-160-16,-4-4-32 0,3-3 0 0,0-2 0 15,1-1-32-15,-1 3-16 0,3 1 0 0,1 1 0 16,3 0-208-16,3 0 144 0,2 3-144 0,1 1 128 16,0 3-128-16,3-1 0 0,2 1 0 0,0 3 0 15,2 1-128-15,2 1 128 0,0 2 0 0,1-2 0 16,0 3 0-16,-2-5 0 0,-2 3 0 0,1-1 0 16,0 0 0-16,0 0 0 0,-3-1 0 0,2 2 0 0,-2-2 0 0,1 1 0 15,-2-1 0-15,0 2 0 0,-9 7 0 0,8-7 0 16,0 2 0-16,-2 2 0 0,-6 3 0 0,9-4-224 15,-9 4 32-15,10-1 0 0,-10 1-64 16,10 0 0-16,-1 0 0 0,0 4 0 0,-1 1 0 0,2 3-16 16,2 2 0-16,-1 1 0 15,-4 1-560-15,3-1-96 0,-4 2-32 0,1-4 0 16,-3-5-2432-16,2 2-480 0</inkml:trace>
  <inkml:trace contextRef="#ctx0" brushRef="#br0" timeOffset="51694.01">21153 1453 15663 0,'0'0'1392'0,"0"0"-1120"0,0 0-272 0,0 0 0 15,0 0 3360-15,0 0 608 0,0 0 128 0,0 0 32 16,0 0-2672-16,0 0-544 0,0 0-96 0,0 0-32 16,0 0-480-16,0 0-112 0,14-3 0 0,0 2-16 15,0-2-176-15,-1-1 0 0,4 1 0 0,2 0 128 16,2 0-128-16,2 1 0 0,2-2 144 0,-1-1-144 16,-4 2 0-16,0-3 144 0,-3-1-144 0,0 0 0 15,0 1 144-15,-3-1-144 0,-2 1 0 0,-4-2 144 16,-3-1 16-16,-1-3 0 0,-4 12 0 0,0-15 0 15,-4-1 48-15,-3-1 16 0,-3 4 0 0,-2 1 0 0,-3 0-32 0,0 3 0 16,0 3 0-16,-5 3 0 0,-3 2 64 0,-2 2 16 16,0 4 0-16,-1 3 0 0,1 4-272 0,3 1 128 15,3 1-128-15,0 2 0 0,2 1 0 0,3 0 0 16,2 0 0-16,2 0 0 0,1-2 128 0,2 0-128 16,2 0 0-16,1 2 0 0,0-2 128 0,3 3-128 15,0-2 144-15,1 2-144 0,2-1 0 0,2 2 128 16,1 1-128-16,1-2 0 0,1-1 0 0,2 0 0 15,2 0 0-15,1-3 0 0,-1 1-256 0,4-1-64 16,2-1 0-16,2-1 0 16,3 0-1808-16,4-6-368 0,6 1-80 0</inkml:trace>
  <inkml:trace contextRef="#ctx0" brushRef="#br0" timeOffset="52218.12">22075 1407 23039 0,'0'0'2048'16,"-10"-1"-1648"-16,3-4-400 0,-1 1 0 0,0 1 2352 15,-1 1 384-15,-3-1 80 0,0 0 0 16,-1 1-1936-16,-1-1-400 0,-2-2-80 0,-1 1-16 0,0 1-240 0,-1-2-144 16,-4 1 160-16,1-1-160 0,-1 3 128 0,4 3-128 15,-1 3 0-15,3 1 0 0,-1-5 240 0,1 4-48 16,3 1-16-16,0 0 0 0,0-1 80 0,0 4 32 16,1 2 0-16,2 4 0 0,1-3-288 0,-1 4 128 15,4-1-128-15,-1 3 0 0,2 0 0 0,3-2 0 16,-1 2 0-16,3 0 0 0,0 0 128 0,1 2-128 15,3-5 0-15,1 2 0 0,-5-16 192 0,9 16-192 16,1-5 192-16,0-2-192 0,-10-9 128 0,16 7-128 16,-3-7 0-16,2 0 0 0,1-7 0 0,0 1 128 0,2-2-128 0,1-1 0 15,4-4 192-15,-1 1-192 0,0-3 192 0,0 0-192 16,-1-1 528-16,-1 1 0 0,-1-1 0 0,-2 2 0 16,-3 1-208-16,-1-3-64 0,2 2 0 0,-4-2 0 15,-1 2 176-15,-3 1 16 0,1-4 16 0,-3 0 0 16,-1-2-128-16,2-4-16 0,-2-4-16 0,-3-3 0 15,-2-3-96-15,-2-4-16 0,0 1 0 0,-1-1 0 16,0 1-192-16,1 1 128 0,-1 2-128 0,-3 6 0 16,-3 2-144-16,-1 3-128 0,-4 2-32 0,-1 2 0 31,0 0-1312-31,3 0-272 0,3-1-48 0,-1-2-15344 0</inkml:trace>
  <inkml:trace contextRef="#ctx0" brushRef="#br0" timeOffset="53840.94">24829 487 1839 0,'0'0'160'0,"0"0"-160"16,0 0 0-16,0 0 0 0,0 0 3616 0,4-8 688 16,-4 8 144-16,0 0 32 0,5-8-3280 0,-5 8-656 15,0 0-128-15,0 0-32 0,4-10-256 0,-4 10-128 16,0 0 128-16,0 0-128 0,0 0 0 0,0 0 128 16,0-9-128-16,0 9 0 0,0 0 448 0,-2-9 0 0,2 9 0 0,-4-8 0 15,4 8 528-15,0 0 112 0,-5-9 32 0,5 9 0 16,-7-8 64-16,-1 3 16 0,-1 1 0 0,9 4 0 15,-12-4-336-15,2 1-64 0,1 1-16 0,-2 0 0 16,0 2-544-16,-1 0-112 0,-1 0-128 0,-1 0 176 16,-1 2-176-16,1 0-176 0,1-1 48 0,0 3 0 15,0 2-48-15,1 0 0 0,-1 3 0 0,0 0 0 16,-1 0 0-16,-1 4 0 0,5 1 0 0,1 1 0 16,0 0 176-16,2 1 144 0,2 3-16 0,0-4-128 15,2 2 336-15,3-2-32 0,1-1-16 0,3-2 0 16,-4-12-112-16,9 13-32 0,2-5 0 0,2-2 0 15,0-3-144-15,1-3 160 0,-1-2-160 0,2-2 160 16,0-3-160-16,2-1 192 0,0-1-192 0,-1 0 192 16,-2-2-192-16,0 1 160 0,-2-1-160 0,0 0 160 0,0-2-160 0,-2 1 160 15,-2 0-160-15,0 0 160 0,1 1-160 0,-1 0 0 16,0 1 144-16,-2-2-144 0,-1 2 0 0,0 0 144 16,-5 10-144-16,6-10 0 0,-6 10 144 0,4-10-144 15,-4 10 0-15,0 0 144 0,0 0-144 0,0 0 0 16,4-12 0-16,-4 12 128 0,0 0-128 0,0 0 0 15,0 0 0-15,0 0 0 0,0 0 0 0,0 0 0 16,0 0 0-16,0 0 128 0,0 0-128 0,0 0 0 16,0 0 0-16,0 0 0 0,0 0 0 0,0 0 0 15,0 0-144-15,0 0 144 0,0 0 0 0,0 0 0 16,0 0 0-16,0 0 0 0,0 0 0 0,0 0 0 0,0 0 0 0,0 0 0 16,-2 12 0-16,4 1 0 0,-1 0 0 15,0 1 144-15,0 0-144 0,2 5 128 0,0-1-128 0,1 0 128 16,-1 0-128-16,3-1 0 0,-2 0 0 0,1-4 128 15,0 4-128-15,0-2 0 0,-1-1 144 0,0 0-144 16,-1-1 128-16,-1-1-128 0,1 0 160 0,-2-2-160 16,0 1 144-16,-1-1-144 0,0-1 128 0,0 3-128 15,0-3 160-15,-1 0-160 0,0 0 192 0,0 0-192 16,-1 3 176-16,0-3-176 0,2-9 160 0,-4 11-160 16,-1-1 192-16,-1 2-48 0,1 0-16 0,0-1 0 15,1-3 16-15,-1 0 0 0,-2-1 0 0,2 0 0 16,5-7-16-16,-8 8-128 0,0 0 192 0,1 0-64 15,-1-3 0-15,0 3 0 0,-1-4 0 0,0 1 0 16,-2 0 0-16,2 0-128 0,0 1 192 0,0-1-64 0,-2-1-128 0,1-2 0 16,-2 0 0-16,-1-1 0 15,0-1-768-15,-1-1-16 0,0-2-16 16,0 0-10208-16,1 1-2032 0</inkml:trace>
  <inkml:trace contextRef="#ctx0" brushRef="#br0" timeOffset="54268.95">25064 478 20271 0,'-12'1'896'0,"12"-1"192"0,-12 5-880 0,3 2-208 0,3 1 0 0,1 2 0 15,2 2 2128-15,0 0 384 0,2-1 80 0,0 2 16 16,0 0-2144-16,-1 0-464 0,2-2 0 0,0 1 0 16,0-1 0-16,0 0 128 0,0-2-128 0,0-9 192 15,0 0 128-15,3 9 32 0,-3-9 0 0,0 0 0 16,0 0 192-16,0 0 32 0,0 0 16 0,0 0 0 16,0 0-32-16,4-9-16 0,0-2 0 0,-2 2 0 15,0-4-96-15,-1 3-32 0,-1-3 0 0,1 0 0 16,-1-3 16-16,0 2 0 0,0-1 0 0,1 1 0 15,1-2-144-15,0 2-32 0,1 0 0 0,1 1 0 16,-2 0-256-16,1 2 128 0,1-1-128 0,0 2 0 16,0 0 128-16,0 0-128 0,1 1 0 0,1 3 0 15,4 1 0-15,0-2 0 0,2 1 0 0,0 2-144 16,1 0-240-16,-2 1-64 0,0 1 0 0,-1-1 0 16,2 0-624-16,2 1-128 0,-1 2-16 0,2-2-16 15,0 4-1472-15,1-2-304 0,5 0-48 0,-3 0-16 0</inkml:trace>
  <inkml:trace contextRef="#ctx0" brushRef="#br0" timeOffset="54703.08">25402 435 6447 0,'0'0'576'0,"0"0"-576"16,0 0 0-16,-4 8 0 0,4-8 2592 0,0 0 416 0,0 0 64 0,0 0 32 15,0 0-1920-15,0 0-384 0,0 0-80 0,0 0-16 16,0 0 320-16,0 0 64 0,0 0 16 0,11 2 0 16,0-3-208-16,-1-2-64 0,1-2 0 0,-2 0 0 15,0 0-448-15,1-2-80 0,1 1-32 0,-2 0 0 16,-1 1-16-16,0 1-16 0,-1-2 0 0,-7 6 0 16,7-7-240-16,-1 1 176 0,-6 6-176 0,8-7 160 15,-8 7-160-15,8-6 160 0,-8 6-160 0,5-9 160 16,-5 9-160-16,0 0 160 0,0 0-160 0,-2-8 160 15,2 8 32-15,0 0 0 0,-8-9 0 0,8 9 0 16,-12-4 16-16,2 2 16 0,-1 1 0 0,1 1 0 16,-1 3 16-16,2-1 0 0,-1 2 0 0,1 3 0 0,0-3 0 0,1 2 0 15,-1-1 0-15,1 2 0 16,0-2 144-16,0 4 16 0,0-2 16 0,2 2 0 0,-1 3-192 0,3 1-32 16,1-2-16-16,0 2 0 0,-1 2-176 0,3-2 0 15,-1 1 0-15,2 2 0 0,-1-6 0 0,4 3 0 16,-1 0 144-16,2 0-144 0,0-4 0 0,1 2 0 15,-5-11 0-15,10 10 128 0,-10-10-128 0,13 7-160 16,0-5 160-16,1 1-208 16,0-3-496-16,2-1-80 0,1-3-32 0,2 0-9072 15,2 1-1824-15</inkml:trace>
  <inkml:trace contextRef="#ctx0" brushRef="#br0" timeOffset="55287.46">25884 461 9215 0,'0'0'400'0,"0"0"96"0,-8 0-496 0,8 0 0 0,0 0 0 0,-9 0 0 16,1-2 2000-16,8 2 304 0,0 0 64 0,0 0 16 15,-6 0-1360-15,6 0-288 0,0 0-48 0,0 0-16 16,-8-1-128-16,8 1-32 0,-5-2 0 0,5 2 0 16,0 0 160-16,0 0 32 0,0 0 0 0,0 0 0 15,0 0 416-15,0 0 96 0,-9 0 0 0,9 0 16 0,0 0-144 0,0 0-48 16,0 0 0-16,0 0 0 0,0 0-464 0,0 0-80 16,0 0-32-16,0 0 0 15,0 0-336-15,11-3-128 0,0 0 0 0,-11 3 0 0,11-4 0 0,-11 4 0 16,12-2 0-16,-1-1 0 0,-11 3 0 0,9-4 0 15,-9 4 0-15,0 0 0 0,0 0 0 0,0 0 128 16,8-5-128-16,-8 5 0 0,0 0 0 0,0 0 0 16,0 0 0-16,6-6 0 0,-6 6 0 0,0 0 176 15,0 0-176-15,7-10 160 0,-7 10-160 0,6-9 160 16,-6 9-160-16,0 0 160 0,5-9-160 0,-5 9 0 16,4-9 144-16,-4 9-144 0,0 0 192 0,0 0-48 15,0 0 0-15,0 0 0 0,-4-10-144 0,4 10 0 16,0 0 0-16,0 0 128 0,-9-7-128 0,-1 3 0 15,-1 2 0-15,1 2 0 0,-1 4 0 0,0-2 0 0,-2 1 144 0,-2 1-144 16,0 2 0-16,-1-3 0 0,-1 1 0 0,1 2 0 16,0-3 0-16,1 2 0 0,2-1 0 0,0 1 0 15,0 2 128-15,3-1 16 0,-1 2 0 0,2 2 0 16,4 2-16-16,0-1-128 0,2 3 192 0,3 0-64 16,0 3-128-16,5-2 0 0,3 0 0 0,3 0 128 15,-1-1-128-15,3 0-176 0,0-5 48 0,1-1 0 31,5-1-480-31,0-3-96 0,2-2 0 0,0-2-16 0,0 0-816 16,-3-4-176-16,-2 2-16 0</inkml:trace>
  <inkml:trace contextRef="#ctx0" brushRef="#br0" timeOffset="55677.42">26042 411 24591 0,'0'0'1088'0,"0"0"224"0,0 0-1056 0,0 0-256 15,0 0 0-15,0 0 0 0,-2 13 752 0,2-13 80 16,-1 15 32-16,1-4 0 0,0-11-640 0,-1 17-224 16,0-2 144-16,1-1-144 0,0-14 0 0,-2 16 128 15,1-2-128-15,1-14 0 0,-1 13 384 0,1-13 0 16,0 0 0-16,0 13 0 0,0-13 224 0,0 0 32 16,0 0 16-16,0 0 0 0,0 0-64 0,0 0-16 15,0 0 0-15,6-5 0 0,1-4-192 0,-3 0-64 16,1-3 0-16,0 0 0 0,-1-1-128 0,0-1-48 0,0 2 0 0,1-1 0 15,0 0-16-15,0 1 0 16,1 0 0-16,-1 1 0 0,0-1-128 0,0 2 192 0,0-1-192 0,2 2 192 16,1 1-192-16,-8 8 0 0,8-6-160 0,-1-1 160 15,-7 7-192-15,12-5 192 0,-1 1-208 0,-1 3 80 16,0 1 128-16,2 2 0 0,0 0 0 0,0 0 128 16,1 2-128-16,-2 0 0 0,0 1 0 0,-1 3-128 15,1 0 128-15,-1 1-160 0,1 1 160 0,-1 2-160 16,-2 0 160-16,0 1 0 0,-1 1-144 0,1 2 144 31,-2 2-1680-31,-1 4-272 0,-3 4-48 0</inkml:trace>
  <inkml:trace contextRef="#ctx0" brushRef="#br0" timeOffset="56673.56">25692 2461 20495 0,'0'0'896'0,"0"0"208"0,-5-4-880 0,5 4-224 0,-6-3 0 0,6 3 0 16,0 0 1520-16,-10-2 256 0,4-1 48 0,6 3 16 16,0 0-1184-16,-8-1-224 0,8 1-48 0,-8 0-16 15,2 1-368-15,6-1 144 0,-8 3-144 0,8-3 0 16,-10 5 0-16,0-3 0 0,1 4 0 0,0 0 0 15,0 2 160-15,0 1-160 0,0 0 128 0,1 2-128 16,0-2 208-16,2 2-32 0,-1 1-16 0,1 1 0 16,-1 2-16-16,3-1 0 0,2 4 0 0,-1 6 0 15,0 4 80-15,2 2 16 0,1 0 0 0,0 3 0 16,0 0-240-16,1-4 176 0,1-2-176 0,0-3 160 16,5-2 96-16,1-3 0 0,2-6 16 0,2-1 0 0,1-2-272 15,2-4 0-15,4-2 128 0,0-1-128 0,0-2 0 0,1-2-256 16,-1-2 64-16,0-1 0 0,1-5 192 0,-1-2-176 15,1-4 176-15,-2 1-160 0,-2-7 160 0,-2-2 0 16,-2-3 0-16,1-1 0 0,-3 0 0 0,-1-2 0 16,-2-5 0-16,-1 5 128 0,0 1-128 0,-2 3 0 15,-1 3 0-15,-3 3 0 0,-1-1 0 0,-1 2 0 16,0 1 0-16,-3 1-128 0,-3 2 128 0,-1 2 0 16,0 0 0-16,-4 3 0 0,-1-2 0 0,-3 3 144 15,0 1-144-15,0 3 0 0,0-2 128 0,0 3-128 16,0 2 0-16,3 1 0 0,-1 0 0 0,0 4 0 15,-2-4-160-15,1 2 160 16,0 2-1760-16,3 0-224 0,2 1-64 0</inkml:trace>
  <inkml:trace contextRef="#ctx0" brushRef="#br0" timeOffset="56983.34">25970 2909 33519 0,'0'0'1472'0,"0"0"320"0,-9 8-1424 15,1-1-368-15,8-7 0 0,-5 7 0 0,5-7 1120 0,-5 11 160 16,1-3 16-16,4-8 16 0,-4 11-1056 0,1 0-256 16,3-11 0-16,-1 11 0 0,1-11-256 0,0 8-48 15,0-8-16-15,1 8 0 16,-1-8-544-16,0 0-112 0,0 0-32 0,0 0 0 16,0 0-1232-16,0 0-240 0,0 0-48 0</inkml:trace>
  <inkml:trace contextRef="#ctx0" brushRef="#br0" timeOffset="57439.66">26016 2508 11967 0,'0'0'1072'0,"0"0"-864"0,0 0-208 0,0 0 0 16,-4-8 4928-16,4 8 960 0,-4-8 176 0,4 8 32 15,0 0-4672-15,0 0-928 0,0 0-192 0,6-8-48 16,2 3-256-16,-8 5 0 0,12-5 0 0,0 2 0 16,-12 3 0-16,14-1-144 0,0-2 144 0,1 3-128 15,-2 0 128-15,0 3-160 0,0-2 160 0,0 2-160 16,-1-1 160-16,1-2 0 0,0 0-144 0,-2 2 144 16,0 0 0-16,-11-2 0 0,0 0 0 0,12 3 0 15,-12-3 0-15,10 5 0 0,-10-5 0 0,10 5 0 16,-10-5 0-16,11 7 0 0,-11-7 0 0,10 6 0 0,-10-6 0 0,8 8 0 15,-8-8 0-15,7 11 0 0,-2-2 0 0,0 0 0 16,-5-9 0-16,5 10 0 0,-2 1 0 0,-3-11 0 16,1 13 0-16,-1-2 128 0,0 1 112 0,-1-1 16 15,0 0 0-15,-3 1 0 0,-2 2 128 0,1 1 48 16,0-2 0-16,-2 0 0 0,1 0 288 0,-1 0 64 16,-2 1 16-16,0 2 0 0,-1 2-512 0,-1 3-96 15,0 0-32-15,-1 0 0 0,-1 0-32 0,0 1 0 16,-2 0 0-16,2-4 0 0,2 0-128 0,0-1 0 15,1 0 0-15,1 0 128 0,1 0-128 0,1 1-144 16,1-1 144-16,2-1-208 16,1-4-1792-16,2-2-368 0,1-10-64 0</inkml:trace>
  <inkml:trace contextRef="#ctx0" brushRef="#br0" timeOffset="59424.43">27078 974 15023 0,'0'0'656'0,"0"0"160"0,0 0-656 0,0 0-160 16,-9 2 0-16,9-2 0 0,0 0 704 0,-8-3 128 15,8 3 0-15,0 0 16 0,0 0-16 0,0 0 0 16,0 0 0-16,0 0 0 0,0 0 288 0,0 0 48 15,-6-6 16-15,6 6 0 0,0 0 272 0,0 0 48 16,0 0 16-16,0 0 0 0,0 0-688 0,0 0-128 16,0 0-16-16,0 0-16 0,0 0-496 0,-2 14-176 15,1 2 0-15,1-1 144 0,0 1-144 0,0 1 0 0,-1 4 144 0,1 1-144 16,0 0 336-16,0 3 0 16,1 2 0-16,0 3 0 0,1 1 112 0,0-1 32 0,2-5 0 0,-1 0 0 15,-1-4-112-15,1 0-32 0,0-3 0 0,-1-4 0 16,0 2-160-16,-1 0-48 0,0-3 0 0,1-2 0 15,-1 0 0-15,-1-11-128 0,1 12 192 0,-1-12-64 16,0 0 32-16,3 10 0 0,-3-10 0 0,0 0 0 16,0 0 128-16,0 0 32 0,0 0 0 0,0 0 0 15,0 0 0-15,0 0 16 0,0 0 0 0,0 0 0 16,10-4-80-16,-10 4 0 0,8-6-16 0,-8 6 0 16,5-11-64-16,-1 1-16 0,-1-2 0 0,-2 2 0 15,-1 10-160-15,1-12 0 0,-1 0 0 0,2 2 0 16,-1-2-256-16,-1 12 64 0,1-11 0 0,-1 11 16 15,4-10 0-15,0 1 0 0,-4 9 0 0,7-11 0 16,-1 2 32-16,-6 9 0 0,12-5 0 0,0 1 0 0,-1-1 144 16,2 1-208-16,0 1 80 0,-1 3 128 0,0-3-144 15,1 1 144-15,-1 1 0 0,-1 1 0 0,1 3 0 0,-1 0-128 16,-2 1 128-16,-2 2 0 0,-7-6-128 0,8 7 128 16,0 3-192-16,-1 0 192 0,-2-1-160 0,3 2 160 15,-2-1-128-15,1 3 128 0,-2-4 0 0,1 5-128 16,1-3 128-16,-2-1 0 0,-5-10 0 0,5 13 0 15,1-2 0-15,-6-11 0 0,0 0 0 0,3 12 128 16,-3-12-128-16,3 11 128 0,-3-11 16 0,0 0 16 16,-4 9 0-16,4-9 0 0,0 0 96 0,-9 10 0 15,-1-7 16-15,-2 0 0 0,-1 0-48 0,0-2-16 16,-3-1 0-16,-2 1 0 0,-4 1-32 0,-2 0-16 16,1 1 0-16,-1-2 0 0,2 2-160 0,1 1 0 0,-1 0 0 0,1-1-176 31,2 1-224-31,2 2-48 0,1 0-16 0,3-1 0 15,1-1-496-15,2-1-112 0,10-3-16 0,0 0 0 16,0 0-384-16,0 0-64 0,0 0-32 0,0 0-13376 0</inkml:trace>
  <inkml:trace contextRef="#ctx0" brushRef="#br0" timeOffset="59823.51">27610 955 5519 0,'0'0'240'0,"0"0"64"0,0 0-304 0,-6-5 0 16,6 5 0-16,0 0 0 0,0 0 6144 0,0 0 1184 16,-8-4 224-16,8 4 64 0,0 0-5440 0,0 0-1088 15,0 0-224-15,0 0-32 0,0 0-640 0,-7 9-192 16,3 0 0-16,3 5 0 0,0 3 0 0,1 3 0 16,1 5 0-16,2 3 0 0,-1 1 128 0,1 5-128 15,-1 0 0-15,1 1 0 0,-2 0 160 0,1-1-32 16,-1-5 0-16,0-3 0 0,1-4-128 0,-1-1 160 0,2 0-160 0,-1-3 160 15,1-1-160-15,-1-3 0 0,2-1 0 0,0-1 0 32,1-3-976-32,1 2-80 0,-6-11-16 0,0 0 0 15,7 7-1648-15,-7-7-336 0</inkml:trace>
  <inkml:trace contextRef="#ctx0" brushRef="#br0" timeOffset="60277.11">27824 1306 12895 0,'0'0'1152'0,"0"0"-928"0,0 0-224 0,0 0 0 0,-8 6 4640 0,8-6 880 16,-4 9 176-16,4 3 48 0,3-2-4432 0,-1 2-880 16,0-1-176-16,0-1-48 0,1 0-208 0,0 1 0 15,-3-11 0-15,3 13-160 0,1-1 160 0,0-1 0 16,0 0 0-16,-4-11 0 0,5 9 0 0,-5-9 0 15,7 9 0-15,-7-9 0 0,9 7 0 0,-9-7 144 16,10 5-144-16,1-3 160 0,-11-2 0 0,12 0 0 16,1 0 0-16,-3-1 0 0,-10 1 16 0,12-5 0 15,-3-2 0-15,-1 3 0 0,-8 4-176 0,9-7 192 16,-3-3-192-16,1 0 192 0,-1 0-192 0,-2 1 0 16,-1-5 0-16,-2 3 0 0,1 0 0 0,-2 11-144 15,0 0 0-15,1-11 0 0,-1 0 144 0,0 11-160 16,0 0 160-16,0 0-160 0,0 0 336 0,0 0 64 0,0 0 16 15,0 0 0-15,0 0-256 0,0 0 0 0,8 8 0 0,-3-2 0 16,-1 4-128-16,1-3 128 0,-5-7 0 0,7 11 0 16,-4-2 0-16,1-1 0 0,-4-8 0 0,0 0 0 15,7 10 144-15,1 2 48 0,-2-2 0 0,1 1 0 16,-1-3-192-16,1 1 0 0,-7-9 144 0,8 12-144 16,-1-2 0-16,-7-10 0 0,8 10 0 0,0 0 0 31,-8-10-688-31,11 6-48 0,-11-6-16 0,13 1 0 15,-3-1-1344-15,0-1-272 0,0 1-48 0,-1-5-16 0</inkml:trace>
  <inkml:trace contextRef="#ctx0" brushRef="#br0" timeOffset="60640.03">28292 1393 22111 0,'0'0'1968'0,"0"0"-1584"0,0 0-384 0,0 0 0 0,0 0 2560 0,0 0 416 15,0 0 96-15,10-4 0 0,2 4-2176 0,-1-1-432 16,-1-2-80-16,2-1-32 0,-1 0-352 0,1-1 128 16,-1-1-128-16,0-1 0 0,1 1 128 0,0-1-128 15,-2 1 128-15,1-4-128 0,-2 0 0 0,-1-3 0 16,-2 2-192-16,-2-2 64 0,-1 2 128 0,-2-1 0 16,-1-4 0-16,-3 3 0 0,-2 2 0 0,0-1 176 15,-4-1-48-15,0 4 0 0,0 3 368 0,-1 4 64 16,0-1 16-16,0 5 0 0,-2 1-240 0,-3 1-32 0,-3 5-16 0,1 3 0 15,0 4-288-15,0 2 0 0,0 3 0 0,1-1 0 16,1-1 0-16,2-2 0 0,3-3-160 0,1 1 160 16,-1-1 0-16,4 3 160 0,-1-3-16 0,3 2 0 15,2-3 256-15,1-1 48 0,3 1 16 0,3 0 0 16,2 0-144-16,2 0-16 0,0-1-16 0,3-2 0 16,2-3-288-16,2 0 0 0,3 0 0 0,5-2 0 15,2-1-256-15,3-4-48 0,1 1-16 0,4-2-11600 16,2-4-2336-16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4T17:08:36.0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20219 5797 1839 0,'1'-4'160'16,"0"-1"-160"-16,1 4 0 0,-1-1 0 0,0 2 576 0,2-2 96 0,0 0 16 0,3-4 0 0,3 0 208 0,2-1 64 0,2 1 0 0,-1 0 0 0,0 2 128 0,2-2 16 16,-3 2 16-16,0-2 0 0,0 1 368 0,0 0 80 15,-1-1 16-15,0-3 0 0,-1 2-112 0,-2-2 0 16,1 3-16-16,-2-6 0 0,0 2-400 0,0-2-80 16,2-2-16-16,-1-1 0 0,0 2-448 0,2-5-112 15,2-2-16-15,2 1 0 0,0-4 112 0,3 2 16 16,0-1 0-16,2-3 0 0,1 2 160 0,0-2 32 15,1-1 16-15,-2-2 0 0,0 1 240 0,-2-3 64 0,-3-1 0 16,0-4 0-16,-3 4-128 0,-2 2-32 0,0-5 0 16,-1 1 0-16,-1-4-336 0,-1-1-64 0,1-1-16 0,1-2 0 15,0-2-192-15,-1-1-32 0,2-1-16 0,-2-3 0 16,-1 1-208-16,0 2 0 0,-2 2 0 0,2 1 0 16,-1-5 0-16,1 3 0 0,0-3 0 0,1 2 0 15,2 0 0-15,0 5 0 0,0 1 0 0,-1 2 0 16,-1 5 0-16,-1 4 0 0,-1 3 0 0,-2-1 0 15,1-1 0-15,-3 3 0 0,-1 0 0 0,-2 1 0 16,-1 2 0-16,1 4 0 0,-1 2 0 0,-1 3 0 16,0 2 0-16,-1 2 128 0,1 0-128 0,-1 2 0 15,1 2 224-15,0 1-48 0,0 3-16 0,0 0 0 16,0 3-160-16,0 1 0 0,0 2 0 0,0 0 0 16,0 0 0-16,-1 2 0 0,1 3 0 0,-2-4 0 0,-1 5 0 0,1-2 0 15,-2 3 0-15,-1-1 0 0,0 4-128 0,-2-1 128 16,-3 1 0-16,-1 3 0 0,0 3 0 0,-2-2 0 15,-2-2 0-15,-1 4 0 0,-3 1 0 0,-2 1 0 16,-1-1 0-16,2-1 0 0,3-3 0 0,2-3 0 16,3-4 0-16,3-2 0 0,2 0 0 0,3-7 0 15,3 2 0-15,2-5 0 0,1-2 0 0,2-1 0 16,2-3 0-16,2-1 0 0,2-6 0 0,3-3 0 16,2 0 0-16,1-2 0 0,2-1 0 0,4-1 0 15,0-2 0-15,3-1 0 0,1-1 0 0,1-3 0 16,1 1 0-16,2 0 0 0,1-2 0 0,-1 0 0 15,-2 2 0-15,-3 4 0 0,-1-3 0 0,-3 6 0 16,-1 0 0-16,-2 3 0 0,-2 4 0 0,-1-2 0 0,0 5 0 16,-1 1 0-16,1 0 0 0,0 5 0 0,2-4 0 15,3 5 0-15,0 0 0 0,1 2 0 0,3 2 0 0,2 2 0 16,2 2 0-16,1 3 0 0,4 3 0 0,0-1 0 16,-1 6 192-16,2-1-64 0,2 7 0 0,-2 1 0 15,0 5 32-15,-3-1 0 0,-4 1 0 0,-2-1 0 16,-3 4-160-16,-1 3 0 0,-1 1 0 0,-3 2 0 15,-1 3 0-15,-1 0 0 0,-1-4 0 0,-4 1-12736 16,0 1-2496-16</inkml:trace>
  <inkml:trace contextRef="#ctx0" brushRef="#br0" timeOffset="1237.24">14776 1672 18431 0,'-15'-4'1632'0,"2"2"-1312"0,6 2-320 0,4 0 0 0,2 0 0 0,-2 0 0 0,-7-2 0 0,-5 0 0 16,-3 2 0-16,-1-4 0 0,0 2 0 0,2-2 128 15,3-1 48-15,4 4 16 0,3-2 0 0,2 1 0 16,2 1 112-16,2 1 16 0,2 0 16 0,3 1 0 16,1 1 48-16,1 1 0 0,4 3 0 0,5-2 0 15,2 2-192-15,6-2-48 0,4 2 0 0,4-4 0 16,1 2-144-16,4-4 0 16,5 2 144-16,3-2-144 0,4-2 0 0,3-1 0 0,5 2 0 0,-1-5-192 15,2 2 192-15,1-1 0 0,2 2 0 0,-2-4 0 16,-1 4 0-16,3-3 0 0,6-1 0 0,2 4 0 15,1-4 192-15,2 1 0 0,-8 0 16 0,0 0 0 0,2 2 240 0,1-1 64 16,2 2 0-16,-3 0 0 16,0 2 64-16,-4-2 0 0,1 1 16 0,-4 1 0 0,2-3 176 0,-6 1 48 15,-3 1 0-15,-2-2 0 0,1 1-48 0,0-2 0 16,1-2 0-16,-1 0 0 0,-1-3-464 0,-2-1-112 16,-2 1 0-16,-3 0-16 0,-3 0-176 0,-2-2 0 15,-2 2 0-15,-4-2 0 0,-4-1 0 0,-5 0 0 16,-3 0 0-16,-4-1 0 0,-4 0 0 0,-4-1 0 15,-3 2 0-15,-4-4 0 0,-3 0 432 0,-4 1 0 16,-2-1 0-16,-3-1 0 0,0 5-64 0,-4-3-16 16,-2 3 0-16,0 3 0 0,-1-2-352 0,-3 2 0 0,0 2 0 15,-1 1 0-15,2 0 0 0,2 2 0 0,-1 1 0 0,2 1 0 16,2-2 0-16,2 3 0 0,1 0 0 16,2-1 0-16,2 3 0 0,3 0 0 0,3 3-128 0,-1-1 128 15,4 0-128-15,1 0 128 0,3 1-128 0,3 0 128 16,3 3-384-16,4-3 16 0,2 2 0 0,2 0 0 15,5 1 32-15,0 0 0 0,4 0 0 16,4 2 0-16,1 0 336 0,3 0 0 0,1 2 0 16,-2 1 0-16,0 0 0 0,-3 0 0 0,-3 2 0 0,-2-2 0 15,-5 0 0-15,-4 0 128 0,-2 0-128 0,-4 1 0 16,-1 2 144-16,-4 1-144 0,-1 1 160 0,-3 1-160 16,-5 4 544-16,-3-1 16 0,-4 2 0 0,-5 3 0 15,-2 0-112-15,-9 3-32 0,-6 4 0 0,-10 5 0 16,-9 4-416-16,-8 4 0 0,-8 3 0 0,-5-1-16528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18:59:09.060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24960 1235 22111 0,'0'0'1968'0,"-7"-4"-1584"0,7 4-384 0,-9 0 0 15,9 0 1856-15,0 0 272 0,0 0 64 0,-8 2 16 16,8-2-1360-16,0 0-272 0,-8 7-48 0,2 4-16 16,1 1 32-16,-1-1 0 0,0-2 0 0,1 2 0 15,-1-1 112-15,4-3 32 0,1 2 0 0,-1-3 0 16,2 4-64-16,2-1-16 0,0 1 0 0,2-1 0 15,0 3-176-15,5 13-48 0,-2-3 0 0,0 1 0 16,0 0-128-16,0 4-48 0,-1 3 0 0,1 5 0 16,-1 6-16-16,-1-2-16 0,0 1 0 0,-1 0 0 15,-1 0-48-15,0-8 0 0,1-3 0 0,-1-2 0 0,0-2-128 0,0 0 0 16,-1-2 0-16,1-2-176 16,-3-1-704-16,0-2-144 0,-1-4-16 0,-2-1-16 15,0-2-816-15,3-11-176 0,-4 10-16 0</inkml:trace>
  <inkml:trace contextRef="#ctx0" brushRef="#br0" timeOffset="436.33">24845 994 24879 0,'-5'-13'2208'0,"-2"1"-1760"0,1 1-448 0,6 11 0 16,-4-12 2288-16,4 12 368 0,0 0 80 0,1-13 16 16,3-2-1872-16,1 5-368 0,2-2-80 0,1 3-16 15,-1 0-416-15,1 2 0 0,1 0 0 0,2 0 0 16,2-1-176-16,0 2 176 0,0-2-128 0,1 1 128 16,2 0 0-16,1 0-160 0,-2 2 160 0,27-8 0 15,-17 10 0-15,2 3 0 0,-1 3 0 16,0 1 272-16,1 1-32 0,-3 3-16 0,0 0 0 15,-3 1 0-15,-2 2 0 0,-1 4 0 0,-1 0 0 16,-2 1-96-16,-2 2-128 0,0 1 176 0,-1 3-176 16,-3 4 160-16,-3 1-160 0,1 3 128 0,-3 3-128 15,-2 3 128-15,1-2-128 0,-3 1 0 0,-1-3 128 16,-3 0-128-16,-2-2 0 0,0-4 0 0,-2-3 128 0,-2-4 0 0,-2-3-128 16,-2-2 192-16,-3-1-64 0,-4-2 64 0,-3-2 0 15,-2-2 0-15,-1 1 0 0,-3 0-64 0,1 0 0 16,0-2 0-16,3 1 0 0,0-1-128 0,5-2 0 15,5 0 0-15,1-1 128 16,1 0-576-16,2-3-112 0,3 0-16 0,9 0-16 16,0 0-736-16,0 0-144 0,0 0-16 0,0 0-13856 0</inkml:trace>
  <inkml:trace contextRef="#ctx0" brushRef="#br0" timeOffset="866.89">25931 892 8287 0,'0'0'736'0,"0"0"-592"0,-10 0-144 0,0 0 0 16,1 2 4080-16,0 0 784 0,-1 1 144 0,-1-3 48 15,1 1-2496-15,-4-2-480 0,-3-3-96 0,-2 1-32 16,1-1-544-16,-2 2-128 0,0 4 0 0,-1 0-16 16,0 0-512-16,0 5-112 0,1 1 0 0,0 5-16 15,1 0-624-15,2 5 0 0,0 5 0 0,-1 6 0 16,0 6 0-16,2 6 0 0,2 4 0 0,-2 2 0 0,2 3 0 16,0-5-160-16,-1-4 160 0,1-1 0 0,0 2 0 0,2 1 0 15,0 0 0-15,4 5 0 0,2 3 0 0,2 0 0 16,3-1 128-16,3-5-128 0,2-3 320 0,1-7-48 15,2-6 0-15,2-2 0 0,3-3-128 0,2-4-16 16,4 3-128-16,3-4 192 16,4 5-1168-16,2-5-240 0,5 1-64 0,2-2 0 15,-1-2 592-15,0-2 112 0,0-2 32 0,-2-2 0 16,-4 3-544-16,-2-5-128 0,-4 0 0 0,-2 0-16 16,0-2-1088-16,-4-3-224 0,5-2-32 0,-3-1-16 0</inkml:trace>
  <inkml:trace contextRef="#ctx0" brushRef="#br0" timeOffset="1985.42">26422 1193 4607 0,'0'0'400'0,"4"-11"-400"0,-1-2 0 0,-2 2 0 15,-1 3 3536-15,0 8 624 0,2-6 128 0,-2 6 32 16,0 0-2432-16,0 0-480 0,0 0-112 0,0 0-16 16,0 0-192-16,0 0-64 0,-7 6 0 0,2 8 0 15,0 2-176-15,-1 8-32 0,0 2-16 0,-1 5 0 0,2 1-384 0,-3-5-80 16,-1-4-16-16,-1 1 0 0,-2-2-80 0,-1-1-32 15,-3 0 0-15,1 4 0 0,-2-2-32 0,0 6-16 16,2 2 0-16,1 4 0 0,0 3-16 0,-2-2 0 16,3 4 0-16,1-4 0 0,2-3-144 0,1-5 0 15,0-2 0-15,2-3 128 16,1-4-688-16,2-2-144 0,-1-4-16 0,1-2-16 16,4-11-672-16,0 0-128 0,0 0-16 0</inkml:trace>
  <inkml:trace contextRef="#ctx0" brushRef="#br0" timeOffset="2253.27">26478 1023 17503 0,'0'0'1552'0,"0"0"-1232"0,0 0-320 0,0 0 0 15,0 0 3008-15,0 0 528 0,-2 11 112 0,2 6 32 16,0 2-2928-16,0 3-592 0,1 5-160 0,-1 6 0 15,0 3 0-15,0 1 160 0,0-5-160 0,3-2 128 16,1-1 256-16,0-3 64 0,0-1 0 0,1-2 0 16,0 0-96-16,1 1-16 0,0 2 0 0,2 3 0 15,-1 1-208-15,2 3-128 0,1 1 160 0,-1 1-160 16,0 1 176-16,0-1-176 0,-1 1 192 0,-2-4-192 16,0-3 0-16,-4-4-320 0,1-4 32 0,-1-3 16 15,-2-1-256-15,-1-3-48 0,-3-1-16 0,0 0-8992 16,-1-6-1792-16</inkml:trace>
  <inkml:trace contextRef="#ctx0" brushRef="#br0" timeOffset="2476.98">26288 1735 12895 0,'0'0'1152'0,"0"0"-928"16,-5-10-224-16,0 3 0 0,5 7 4096 0,0 0 768 15,1-11 144-15,4 5 48 0,2-1-3968 0,2 2-768 16,1 0-176-16,2-1-16 0,0 3-128 0,0-4 0 0,-1 3 0 16,1 0 0-16,0 0 0 0,1 2-160 0,0-1 160 0,0 0 0 15,-1 2-368-15,1 0 48 0,1 0 0 0,3 1 0 32,2-4-2304-32,1 1-464 0</inkml:trace>
  <inkml:trace contextRef="#ctx0" brushRef="#br0" timeOffset="2920.4">27046 1922 30351 0,'0'0'656'0,"0"0"144"0,0 0 32 0,0 0 32 0,0 0-688 0,0 0-176 16,0 0 0-16,0 0 0 0,0 0 480 0,0 0 64 16,0 0 16-16,0 0 0 0,0 0-368 0,0 0-64 15,11 13 0-15,-11-13-128 0,11 15 0 0,-3-6 0 0,-8-9 0 0,5 15 0 16,-5-15 0-16,5 19 0 0,-1-5 208 0,-4 0-64 16,0 1-144-16,-3-2 192 0,1 5-192 0,-2 3 192 15,-4 6-192-15,1-1 0 0,0 4 0 0,-2 0 0 31,-1-6-288-31,1-3-144 0,-1 1-16 0,2-7-16 16,0 0-2080-16,0-7-400 0</inkml:trace>
  <inkml:trace contextRef="#ctx0" brushRef="#br0" timeOffset="3221.8">27635 1124 36863 0,'0'0'1632'0,"0"0"336"0,0 0-1584 0,0 0-384 16,-4 13 0-16,3 7 0 0,2 5 0 0,2 3 0 15,1 2-144-15,1 0 144 0,-1-2 0 0,1 0 0 16,0-1 0-16,0 0 144 0,-1 0-144 0,0 5 0 15,-1 1 0-15,-1 4 0 0,1 5 0 0,-2 3-144 16,-1 4 144-16,0-5 0 16,-1 3-512-16,-2-7 16 0,2-5 0 0,-3-6 0 15,-1-5-336-15,0-5-80 0,1-2-16 0,0-4 0 16,-1 0 176-16,-1-2 48 0,3-4 0 0,-4 3-8192 0,0-4-1616 0</inkml:trace>
  <inkml:trace contextRef="#ctx0" brushRef="#br0" timeOffset="3811.23">27574 1266 15663 0,'-3'-13'1392'0,"2"3"-1120"0,-1-6-272 0,2-1 0 16,2-1 5232-16,0 4 976 0,2 1 208 0,3 1 48 15,1 3-4992-15,-1-3-1008 0,4 4-192 0,2 1-32 16,1 3-240-16,-1 0-160 0,2 2 32 0,3 1 0 0,1 4-32 0,4 1 0 15,0 2 0-15,2 1 0 0,1 2 160 0,-1 1-160 16,-5 1 160-16,0 0-160 0,0 2 160 0,-5-1 0 16,-2 1-144-16,-2-1 144 0,-5 0 0 0,-1-2 0 15,-1-1 128-15,-4-9-128 0,3 12 304 0,0-3-32 16,-2 2 0-16,-1-4 0 0,0-7-80 0,-3 11-32 16,1-1 0-16,-2-2 0 0,4-8-160 0,-9 10 128 15,-2-3-128-15,1 1 128 0,-2-2-128 0,2 1 0 16,-2-1 0-16,-2 1 0 0,-5-2 0 0,1-1-144 15,0 0 144-15,2 1 0 0,2 2-128 0,1 0 128 16,0-4 0-16,2 1 0 0,1 0 0 0,1 0 0 16,1 1 0-16,8-5 0 0,0 0-144 0,0 0 144 15,0 0 0-15,0 0-144 0,0 0-48 0,0 0-16 0,0 0 0 0,0 0 0 16,4 10 16-16,-4-10 16 0,0 0 0 0,13 13 0 16,-1-6 176-16,-1 1-160 0,4-2 160 0,0 1-160 15,2-2 160-15,0 2-128 0,0-1 128 0,0 2-128 16,1 0 128-16,-1 0 0 0,-4 2 0 0,2-1 0 15,-2 2 0-15,-2 0 0 0,1 1 0 0,-1 0 0 16,-2 1 0-16,0 1 0 0,-1-1 0 0,-2 2 0 16,-2-2 0-16,0 2 0 0,-1 2 0 0,-1 1 0 15,-2 2 0-15,-1-2 0 0,1-1 128 0,-3 0-128 16,-1 0 448-16,1-1 32 0,-1 1 0 0,-2-3 0 16,1-1-352-16,-3-1-128 0,-2 0 0 0,-2-3 0 15,0 0 256-15,-1-1-32 0,-2-2-16 0,-1 1 0 16,-2 2-208-16,-3 1 128 0,-2-2-128 0,-2 0 0 15,-1 0 0-15,1-2-256 0,0 1 16 0,3-2 16 16,1 1-304-16,2 2-64 0,2-3-16 0,1 1 0 16,3-5-1648-16,0 2-336 0,1-3-64 0</inkml:trace>
  <inkml:trace contextRef="#ctx0" brushRef="#br0" timeOffset="4252.22">27982 787 21183 0,'-15'-11'1888'0,"6"7"-1504"0,0 0-384 0,1 3 0 16,2 2 2272-16,6-1 384 0,0 0 80 0,-3 12 16 15,3-12-1600-15,4 12-304 0,-4-12-64 0,10 13-16 16,2 1-240-16,3-3-48 0,0 3-16 0,2-1 0 16,3-1 32-16,-2 2 0 0,2 2 0 0,0-2 0 15,3 2-176-15,0 1-16 0,3 2-16 0,1 5 0 16,1 2-96-16,4 3 0 0,4 3-16 0,-1 3 0 15,0 2 144-15,-2-2 16 0,-3 5 16 0,-3-3 0 16,-4-4 48-16,-3-2 16 0,-4-5 0 0,-2 0 0 16,-5 0-16-16,-2 1 0 0,-3 2 0 0,-2 5 0 0,-2 4-176 0,-1 5-32 15,-3 1-16-15,-3 2 0 0,0 1-176 0,-5-3 192 16,-4-1-192-16,-2-4 192 0,-3-4-192 0,-5 2 0 16,-5-1 0-16,-2 6 0 15,-6 1-2480-15,1 7-416 0</inkml:trace>
  <inkml:trace contextRef="#ctx0" brushRef="#br1" timeOffset="166765.23">3228 6818 5519 0,'0'0'496'0,"0"0"-496"0,0 0 0 0,0 0 0 16,-5-2 4208-16,5 2 736 0,0 0 160 16,0 0 16-16,0 0-2528 0,0 0-512 0,-7 2-96 0,7-2-32 15,0 0-976-15,0 0-192 0,0 0-32 0,0 0-16 16,0 0-496-16,0 10-112 0,2-1 0 0,-2 3-128 16,-3 4 0-16,3-2 0 0,0 4 0 0,0 4 0 15,-1 4 0-15,-1 27 0 0,-2-4-128 0,2-11 128 16,-2-8 128-16,0-5 64 0,-1-4 0 0,1-3 16 15,0-3 160-15,1-1 16 0,-1-1 16 0,1 1 0 16,0-2 128-16,0 1 32 0,1-2 0 0,-2 4 0 16,4-15-96-16,-4 17-16 0,0 0 0 0,1-2 0 15,1-2-16-15,2-13-16 0,-2 17 0 0,2-4 0 0,0-13-48 16,3 15-16-16,-3-15 0 0,0 0 0 0,1 13-144 0,-1-13-16 16,0 0-16-16,0 0 0 0,0 0 16 0,0 0 0 15,0 0 0-15,0 0 0 0,0 0 16 0,0 0 16 16,0 0 0-16,10-4 0 0,-10 4-48 0,6-5-16 15,-6 5 0-15,0 0 0 0,5-8-32 0,-5 8 0 16,4-5 0-16,-4 5 0 0,0 0-128 0,7-6 0 16,-7 6 0-16,0 0 0 0,6-5 144 0,-6 5-144 15,11-4 160-15,-4 0-160 0,-7 4 144 0,10-5-144 16,1 4 128-16,1-3-128 0,-2 0 160 0,2 0-160 16,0 0 192-16,1 0-192 0,0 0 144 0,3 2-144 15,1-2 0-15,2 1 144 0,3 2-144 0,2 0 0 0,-1-1 0 16,3 2 0-16,0 0 0 0,2 2 0 0,-1 0 0 15,2 1 0-15,-2-1 0 0,1 2 0 16,-2-1 0-16,-2 1 0 0,0-2 0 0,1 0 0 0,-1 0 0 0,1 1 0 16,-1-2 0-16,0-1 0 0,4 0 0 0,3-1 0 15,2 0 0-15,2-2 0 0,3 2 0 0,2-2 0 16,3-1 0-16,0 2 0 0,-2-2 0 0,-1 1 128 16,0 2-128-16,0-3 0 0,-4 1 0 0,1-2 0 15,-1 1 0-15,2 0 0 0,0 2 0 0,2 0 0 16,2 2 0-16,1 3 0 0,1 1 0 0,0 1 0 15,-2 0 0-15,0-1 0 0,0 0 0 0,-1-1 0 16,1-1 0-16,2 0 128 0,3-1-128 0,4 0 0 16,4 1 128-16,1 0-128 0,0-1 0 0,-2 1 128 15,-5-2-128-15,2 0 0 0,-4-2 0 0,1 1 0 0,0-1 0 16,3 0 0-16,3 2 0 0,2 2 0 0,0-1 0 0,-2 1 0 16,-1 0 0-16,-1-2 0 0,-1 0 0 0,1-2 0 15,1 1 0-15,3 0 0 0,3 0 0 0,1-1 0 16,0 1 0-16,-1 1 0 0,-5-1 0 0,0-1 0 15,-2-3 128-15,1 1-128 0,3 0 0 0,3 2 0 16,1-1 0-16,0 2 128 0,0 1-128 0,0 0 0 16,-1-2 0-16,-3 0 128 0,-2-2-128 0,4 1 0 15,2 1 0-15,1 2 128 0,3 0-128 0,-3 1 0 16,-2 0 0-16,-3 1 0 0,-1-2 0 0,-1-2 0 16,1 0 0-16,1 2 0 0,2 0 0 0,-1 1 0 15,-1 0 0-15,-1 2 0 0,-4-2 0 0,0-1 0 16,-3-1 0-16,1-2 0 0,1 1 128 0,3-1-128 0,3 2 0 15,3-2 128-15,1 2-128 0,-1 0 0 0,-2-1 0 0,-1-3 0 16,-1 1 0-16,2 0 0 0,1-2 0 0,2 2 0 16,1 1 0-16,0 3 0 0,-1 2 128 0,-4-1-128 15,-2-1 0-15,-4 0 0 0,-1-1 0 0,0 1 0 16,2 0 0-16,2 2 0 0,2 1 0 0,0 3 0 16,-3-2 0-16,-1 1 0 0,-3-1 0 0,-2 0 128 15,-2-1-128-15,-1-3 0 0,-1 0 0 0,1 0 0 16,0 0 0-16,1 0 0 0,2 0 0 0,-2 0 0 15,1 0 0-15,-2 0 128 0,-4 0-128 0,0-3 128 16,-1 2-128-16,-3-2 0 0,-1 1 0 0,2-1 0 16,-1 2 144-16,2-3-144 0,-1 1 160 0,2 3-160 15,0 2 0-15,0 0 0 0,-2 1 0 0,2-2 0 16,-1 2 0-16,-2 2 0 0,-1-1 0 0,1-3 0 16,-2 0 0-16,-1 1 0 0,-1-2 0 0,2 1 0 0,0 0 0 0,-1 2 0 15,1-2 128-15,-1 2-128 0,1-2 0 0,-2 0 0 16,1 2 128-16,-2 0-128 0,-2-1 0 0,1-2 0 15,-2 0 0-15,1 0 0 0,-2 2 0 0,0-1 0 16,-1-2 0-16,-1 1 0 0,-1-2 0 0,0 2 144 16,2 0-16-16,0 2 0 0,1-1-128 0,1 3 0 15,2-3 0-15,-1 2-176 0,2 1 176 0,0 0 0 16,0-1 0-16,-1 1 0 0,-2 0 0 0,1 0 0 16,-2-1 0-16,0-1 0 0,-1-2 0 0,-1 2 0 15,1-2 0-15,-1 2 0 0,-2-2 0 0,1 0 0 16,-1 0 0-16,3-2 0 0,0 2 0 0,0 2 0 15,1 0 0-15,0-1 128 0,0-1-128 0,1 4 0 0,1-3 0 0,-2 2 0 16,0-1 0-16,0 0 0 0,-1-1 0 16,-2 0 0-16,-1 1 0 0,-1-2 0 0,-1 0 0 0,-2 0-128 15,-2-2 128-15,-1 1 144 0,2 1-16 0,-1-3-128 16,0-1 0-16,-2 2-176 0,-1-3 0 0,1 1 0 16,1 0 432-16,-1 0 64 0,2-1 32 0,-1-1 0 15,1 1-352-15,2 1 144 0,0-2-144 0,-1-1 0 16,-1 2 128-16,1 1-128 0,-1 2 0 0,-1-1 0 15,0 0 0-15,-1 1 0 0,-1-1 0 0,0 2 0 16,-1-2 128-16,-2 2-128 0,-10 1 0 0,11-3 0 16,-1 1 0-16,-10 2 160 0,10-3-160 0,1 2 128 15,-1-2-128-15,1 1 160 0,-1 0-160 0,1-2 160 16,-11 4-160-16,13-2 0 0,0-1 0 0,-2 1 0 16,0 0 0-16,-1 1-272 0,2-2 32 0,-2 1 16 15,-10 2 368-15,12-2 80 0,-3 1 16 0,-9 1 0 16,12-4-240-16,-12 4 0 0,0 0 0 0,10-2 0 0,-10 2 128 15,10-2 0-15,-10 2-128 0,0 0 192 0,0 0-16 0,0 0-16 16,0 0 0-16,0 0 0 0,0 0-160 0,0 0 0 16,9-2 0-16,-9 2 128 0,0 0-128 0,0 0 0 15,0 0 0-15,0 0 128 0,10-8 0 0,-10 8 0 16,0 0 0-16,7-9 0 0,-3 0 0 0,-4 9-128 16,0 0 192-16,2-12-64 0,-2 12 64 0,2-13 16 15,-2 1 0-15,0 0 0 0,0 12 64 0,1-17 16 16,-1 2 0-16,0-2 0 0,-1-3-80 0,-1 1-16 15,1-5 0-15,0-1 0 0,-3 1-192 0,1-5 128 16,0 2-128-16,0-2 0 0,-3 0 464 0,0 4 0 0,-1 2 0 0,1 2 0 16,1 3-464-16,-1 2 0 0,1 1 0 0,0 2 0 15,0 1-384-15,-1 1 48 0,1 4 0 0,0-3 0 16,5 10 144-16,-6-9 16 0,-2-2 16 0,0 4 0 31,-1 3-928-31,0 4-192 0,-2 1-48 0,-3 2 0 16,-6-3-2528-16,-4 3-512 0</inkml:trace>
  <inkml:trace contextRef="#ctx0" brushRef="#br1" timeOffset="167731.57">2949 7990 27119 0,'0'-13'1200'0,"0"4"256"0,0-3-1168 0,0 3-288 15,0-3 0-15,0 3 0 0,0 0 1328 0,-3 1 208 16,1-1 32-16,-1 1 16 0,-1 3-560 0,0 0-128 16,-2 2 0-16,-1-1-16 0,-2 1-432 0,0 1-96 15,0 1-16-15,-1-1 0 0,-1 5-336 0,1-1 144 0,-1 2-144 0,2 0 0 16,0 3 128-16,0 3-128 0,0 2 0 0,-2 4 0 16,1 1 0-16,-1 1 0 0,1 4 0 0,0 5 0 15,-1 7 192-15,2 1-192 0,1 2 192 0,2-2-192 16,-2-6 160-16,3-2-160 0,1-2 128 0,1-3-128 15,1-1 192-15,4 0-64 0,2-2 0 0,3 0 0 16,0-2-128-16,4-3 160 0,-1 2-160 0,3-3 160 16,3-4-160-16,1 1 160 0,1-3-160 0,2-2 160 15,1-5-32-15,-1-1-128 0,3-3 192 0,-1-4-64 16,-1-3 16-16,2 1 0 0,1 0 0 0,-2-6 0 16,-1 3 80-16,-2 0 16 0,-2 0 0 0,-3-2 0 15,-2 1 288-15,0-2 64 0,0 1 16 0,-2-1 0 0,-1 1-144 16,-4-5-16-16,-2-3-16 0,0-5 0 0,-3-3-144 0,-3-2-32 15,-2-1 0-15,-2 2 0 0,-2 2-256 0,-3 0 160 16,-3 2-160-16,-2 5 128 0,-3 1-128 0,-2 4 128 16,-4 2-128-16,0 4 128 0,0 3-128 0,0 3-224 15,1 3 48-15,2 0 16 16,0 3-400-16,4 3-80 0,2-2 0 0,4 4-16 16,2 2-2464-16,5-1-480 0</inkml:trace>
  <inkml:trace contextRef="#ctx0" brushRef="#br1" timeOffset="167944.31">3261 8350 31327 0,'-15'-4'2784'0,"5"4"-2224"0,-3 0-560 0,1 4 0 15,3 2 2688-15,4 5 448 0,5-11 64 0,-2 13 32 16,4 0-2832-16,3 0-560 0,1-2-112 0,1 1-32 31,1 0-96-31,2-4-32 0,2-1 0 0,1-3-11712 0,1-4-2336 0</inkml:trace>
  <inkml:trace contextRef="#ctx0" brushRef="#br1" timeOffset="168380.72">3716 7909 37839 0,'-20'-17'1664'0,"10"10"368"0,-1 2-1632 0,2 1-400 16,0 2 0-16,9 2 0 0,-9 2 640 0,9-2 32 15,-8 11 16-15,0 4 0 0,-1 5-688 0,0 5-224 16,2 6 0-16,-2 9 0 0,-2 6 0 0,-3 1 0 15,0-9 0-15,0 0 0 16,-1-7-160-16,1-1-16 0,1-4-16 0,1 0 0 16,3-5-256-16,3 1-48 0,0-5-16 0,5 3 0 0,1-6 480 0,3 2 80 0,1-3 32 0,4-4 0 15,1-1 144-15,2-5 0 0,2-1 128 0,3-4-128 16,2-1 144-16,2-1-144 0,2-3 192 0,2 1-192 16,0-5 384-16,2 1-16 0,2 1-16 0,-2-4 0 15,-1 0 80-15,-3-3 16 0,-1-2 0 0,-1 1 0 16,0 1-80-16,0-1-16 0,-3 1 0 0,-2 2 0 15,1 2-64-15,-4 1-16 0,-2-6 0 0,-2-2 0 16,-3-1 48-16,-4-5 0 0,-2-1 0 0,-3-3 0 16,-2-1 16-16,-2 4 16 0,-3-3 0 0,0 2 0 15,-2 1-128-15,-2 4-32 0,-2 1 0 0,0 4 0 16,-1 3-192-16,0 2 128 0,-2 0-128 0,1 2 0 16,-1 4 0-16,1 1-288 0,-2 4 32 0,2-2 16 15,3 2-1968-15,1 2-400 0,3 2-80 16</inkml:trace>
  <inkml:trace contextRef="#ctx0" brushRef="#br1" timeOffset="169081.73">12710 7746 13823 0,'0'0'1216'0,"0"0"-960"15,0 0-256-15,0 0 0 0,0 0 4768 0,0 0 912 0,4-7 176 0,-4 7 32 16,0 0-4432-16,0 0-896 0,0 0-176 0,0 0-48 16,0 0-336-16,-7 12 0 0,7-12 0 0,-6 18-128 15,1 1 128-15,2-6 0 0,0 5 160 0,1 8-160 16,0 4 320-16,2 5-48 0,0 4 0 0,2 2 0 15,0 0 128-15,4 26 32 0,-2-16 0 0,-1-9 0 16,1-9-256-16,-1-1-48 0,-3-4-128 0,0-4 192 16,0-2-384-16,0-2-64 0,0-3-32 0,0-2-11168 15,0 1-2240-15</inkml:trace>
  <inkml:trace contextRef="#ctx0" brushRef="#br1" timeOffset="169298.71">12989 8274 26719 0,'0'0'1184'0,"-12"-3"240"0,-1-1-1136 0,3 3-288 16,1 0 0-16,9 1 0 0,-8-1 3728 0,8 1 688 15,0 0 144-15,0 0 32 0,-3 13-3984 0,2 0-800 16,1 1-144-16,2 0-48 0,1-1 0 0,0 0 0 15,-3-13 0-15,4 19 0 16,1-5-1280-16,0 2-256 0,0-5-48 0,2 1-8832 16,-7-12-1760-16</inkml:trace>
  <inkml:trace contextRef="#ctx0" brushRef="#br1" timeOffset="169748.57">13486 7794 11055 0,'0'0'480'0,"0"0"112"0,-12-6-464 0,0 2-128 0,-2 2 0 0,0 4 0 15,-1 0 6064-15,1 5 1184 0,-2-1 240 0,1 4 64 16,-1 0-6112-16,-1 3-1216 0,0 4-224 0,0 4 0 15,1 4-128-15,2 6 128 0,0 3-128 0,3 5 128 16,2 5 0-16,3-3-160 0,0-4 160 0,4-4 0 0,1-7 0 0,3-2-128 16,2-5 128-16,1 2 0 0,2-1 0 0,2-2 0 15,1-3 0-15,2 1 0 0,0-5 0 0,2-1 0 16,2-1 0-16,3-2 0 0,2-5 0 0,1 0 0 16,2-4 0-16,1 0 0 0,1-5 0 0,0 1 0 15,-1-4 0-15,-1 0 144 0,-2-4 32 0,1-2 0 16,-3 0 0-16,0-2 0 0,-2-5 208 0,-1-6 32 15,-2-6 16-15,-4-3 0 0,-2-4 32 0,-1 1 16 16,-1-3 0-16,-2 8 0 0,-2-1-112 0,-3 8-32 16,-2 2 0-16,0 4 0 0,-2 5 48 0,-3 1 0 15,-3 2 0-15,-2 4 0 0,-2 2-96 0,-2 2-16 16,-1 2 0-16,-1 2 0 0,-2 3-416 0,-1 2-96 16,-1-2-16-16,-1 1 0 15,-2 1-2432-15,-2-2-512 0</inkml:trace>
  <inkml:trace contextRef="#ctx0" brushRef="#br1" timeOffset="171580.68">7755 6948 4607 0,'0'0'400'0,"0"0"-400"0,0 0 0 0,0 0 0 16,0 0 2768-16,-10 4 480 0,10-4 80 0,-9 3 32 15,9-3-1664-15,-9-3-336 0,9 3-64 0,-8-5-16 16,2 0 0-16,2 1-16 0,0-3 0 0,1 1 0 15,1-1 80-15,2 7 0 0,-2-4 16 0,2 0 0 16,0 0-160-16,0-1-48 0,0 1 0 0,0 2 0 16,0-4-192-16,0 5-32 0,0 1-16 0,0 0 0 15,0 0-352-15,0 0-80 0,0 0-16 0,0 0 0 16,-2 13-192-16,-2-1-32 0,0 2-16 0,0 1 0 0,-2 0 16 0,-1 3 0 16,-2 3 0-16,0 1 0 0,1 2 256 0,0 1 48 15,0-2 16-15,1-1 0 0,0 1-176 0,2-4-16 16,2-1-16-16,1 1 0 0,0-4-208 0,1 1-144 15,1 0 192-15,3-2-192 0,-1 0 128 0,2 1-128 16,-1-1 0-16,2 2 0 16,1-2-384-16,2 0-128 0,0-1-16 0,0 2-16 15,0-2-2592-15,0-2-512 0</inkml:trace>
  <inkml:trace contextRef="#ctx0" brushRef="#br1" timeOffset="172267.42">7448 7867 25791 0,'-9'-1'2304'0,"-3"-6"-1856"16,1 1-448-16,1 1 0 0,10 5 1984 0,-10-6 288 15,1 1 64-15,0 0 16 0,0 2-1920 0,9 3-432 16,-11-5 0-16,2 1 0 0,-1 0 0 0,0 2 0 16,10 2 0-16,-11 1 0 0,-2-1 0 0,1 1 0 15,-1 3 0-15,-1 3 0 0,-1 2 0 0,0 1 0 16,-1 6 0-16,0 5 0 0,-1 1 144 0,2 8 16 15,-1 4 0-15,2 6 0 0,1 5 128 0,1-2 32 16,2-3 0-16,0-2 0 0,1-3-64 0,3-5 0 0,2-3 0 0,1-2 0 16,2-1-112-16,1-2-16 15,3-1-128-15,0 0 192 0,1-3-192 0,2 1 176 0,1 0-176 0,4-6 160 16,-1-2-160-16,2-3 0 0,1-4 0 0,1-3 0 16,3-2 0-16,2-5 128 0,-1-6-128 0,3 0 0 15,1-3 0-15,0-1 0 0,0 0 0 0,-1 1 0 16,-1-4 0-16,-2 4 0 0,-1-1 128 0,-2 2-128 15,-3-2 0-15,-4-1 0 0,-3 0 0 0,-1-2 128 16,-3-1 16-16,-2-6 0 0,-3-7 0 0,0-1 0 16,-2 1 48-16,-2 0 16 0,-1-1 0 0,-2 1 0 15,0 4-48-15,-1 2-16 0,-1 5 0 0,0 4 0 16,-1 2 16-16,-1 6 0 0,3-2 0 0,1 6 0 16,0 0-160-16,2 3 0 0,0-1 0 0,9 4 0 15,0 0-384-15,0 0-96 0,0 0-32 0,0 0 0 16,0 0-2080-16,0 0-416 0,0 0-96 0,0 0-16 15</inkml:trace>
  <inkml:trace contextRef="#ctx0" brushRef="#br1" timeOffset="172805.04">7683 8445 2751 0,'-7'-3'256'0,"-2"-1"-256"15,-3 2 0-15,2 2 0 0,1 0 8944 0,2 0 1744 16,7 0 336-16,0 0 80 0,0 0-8736 0,0 0-1760 15,-2 13-352-15,2-13-64 16,2 13-592-16,4 0-128 0,-3-2-32 0,4 0 0 16,1-2-2432-16,0 1-480 0,-1 1-112 0</inkml:trace>
  <inkml:trace contextRef="#ctx0" brushRef="#br1" timeOffset="173283.97">8131 7866 28559 0,'-13'-7'1264'0,"3"3"272"16,-5-1-1232-16,1 4-304 0,1 1 0 0,1 5 0 15,3 2 3232-15,1 4 592 0,2-1 112 0,-2 3 32 16,2 2-3584-16,-1 2-704 0,1 1-128 0,-1-1-48 0,0 2 272 0,2 1 48 15,-1-1 16-15,1 0 0 0,-1 0-128 0,4-2-32 16,-1-6 0-16,2 1 0 16,1-3-144-16,0-9-48 0,0 0 0 0,0 0 0 15,4 7-96-15,-4-7-32 0,4 7 0 0,-4-7 0 0,7 4 320 0,-7-4 64 16,0 0 16-16,11 6 0 0,-1-1 240 0,1 1 0 16,-2 0 0-16,1-3 160 0,2 4 128 0,0 1 32 15,-2-4 0-15,2 0 0 0,1 0-128 0,1 2 0 16,1-3-16-16,0 2 0 0,1 0-176 0,1 2 0 15,0-2 0-15,-2 0 0 0,0 2 0 0,-2-4 0 16,0 3 0-16,-1 0 0 0,-12-6 0 0,10 5 128 16,-10-5-128-16,0 0 0 0,7 12 240 0,-5-1-48 0,-2-11 0 15,-5 13 0-15,-2 1 272 0,-2 2 48 0,-1-3 16 0,-2 4 0 16,-2-4-176-16,-1 4-32 0,1-2-16 0,-2 2 0 16,1 0-160-16,-1 0-16 0,2 1-128 0,-2 1 192 15,-1-1-192-15,-1-3 0 0,0-2-192 0,-2-3 192 31,-1-4-704-31,0-5-48 0,1-2 0 0,1-7-10720 0,4-2-2160 0</inkml:trace>
  <inkml:trace contextRef="#ctx0" brushRef="#br1" timeOffset="173480.37">8107 7870 40655 0,'1'-15'1792'0,"-1"15"384"16,-1-11-1728-16,3 0-448 0,-2 11 0 0,7-8 0 0,0 3 736 0,3 0 64 16,1 2 16-16,4 1 0 0,0 1-496 0,4-1-112 15,-1 2-16-15,3-1 0 0,1 2-192 0,3 2 0 16,-1 1 0-16,1 0-160 16,-1 0-2832-16,-2-3-560 0</inkml:trace>
  <inkml:trace contextRef="#ctx0" brushRef="#br1" timeOffset="176961.37">4586 6487 21183 0,'-6'-13'944'15,"2"3"192"-15,-1 4-912 0,5 6-224 0,0 0 0 0,0 0 0 16,0-9 2816-16,0 9 528 0,8-9 112 0,1 3 0 0,1 4-2816 0,2 2-640 16,0 0 0-16,2 0 0 0,2 2 0 0,-6 1 0 15,2 1 0-15,2 0 0 0,3-2 0 0,3 4 0 16,1 2 0-16,1-2 0 0,-1 2 0 0,18 4 0 15,-3-6 0-15,-5 1 0 0,-2-1-144 0,0 1 144 16,0-5 0-16,0 1 0 0,1-3-128 0,2 0 128 16,0 1 0-16,1-2 0 15,0-3-1344-15,-2 0-176 0,-2-5-16 0,-1 0-11648 0</inkml:trace>
  <inkml:trace contextRef="#ctx0" brushRef="#br1" timeOffset="177595.11">5920 6217 27119 0,'0'0'1200'0,"0"0"256"0,0 0-1168 0,0 0-288 0,0 0 0 0,0 0 0 16,0 0 240-16,0 0-16 0,0 0 0 0,0 0 0 16,0 0-224-16,0 0 0 0,0 0 0 0,0-8 0 15,0 8 0-15,0 0 0 0,0 0 0 0,0 0 0 16,-8-8 0-16,2 3 176 0,6 5-176 0,-11-1 160 16,1-1 160-16,1 2 48 0,-2 2 0 0,2-1 0 0,-2-1-80 0,-2 0-16 15,-3 0 0-15,2 2 0 0,-1-2-16 0,0 2-16 16,-4-1 0-16,1 2 0 0,0-1 16 0,0 3 0 15,-1-2 0-15,1 5 0 0,1-2 96 0,3 4 32 16,1 3 0-16,1 1 0 0,-1 3 208 0,3 5 48 16,0 4 16-16,3 2 0 0,1 3-272 0,2 0-64 15,4 2-16-15,3-5 0 0,2-3-304 0,4 0 128 16,2-3-128-16,3-4 0 0,3-2 144 0,4-4-144 16,1-3 0-16,3 0 144 0,1-4-16 0,0-1-128 15,-1-3 192-15,1-2-64 0,1-8 0 0,-1-1 0 16,-1-7 0-16,-1-4 0 0,-4-5-128 0,0-4 0 15,-4-4 0-15,-2 1 0 0,-1 2 0 0,-1 0 0 0,-4 2 0 16,-2 3 0-16,-1 2 0 0,-2 4 0 0,0 1 0 16,-3 4 0-16,-3 0 0 0,-1 2 128 0,-1 3-128 0,1-1 128 15,-3 2 160-15,2 1 32 0,5 8 0 0,-8-5 0 16,-1 4 16-16,9 1 16 0,-9 4 0 0,3 1 0 16,6-5-352-16,-8 8 0 0,1 1 0 0,3 1 128 15,4-10-128-15,-2 15 0 0,-2 0 0 0,2 5 0 16,1 0 192-16,1 4 80 0,-1 8 16 0,1 4 0 15,0 4 32-15,1 0 0 0,2 1 0 0,-1-3 0 16,0-5-64-16,0-5-16 0,1-4 0 0,2-3 0 16,2 0-96-16,0-3-16 0,1-4 0 0,3 2 0 15,0-3-304-15,4-1-64 0,2-2-16 0,2-3 0 16,3-1-2816-16,6-3-576 0</inkml:trace>
  <inkml:trace contextRef="#ctx0" brushRef="#br1" timeOffset="178079.56">9732 5996 11967 0,'-4'-5'1072'16,"-1"1"-864"-16,-3 2-208 0,8 2 0 16,-8 7 6272-16,3 8 1216 0,3 6 256 0,0 2 32 15,2-1-6432-15,0 0-1344 0,2-1-128 0,-1 0-112 16,-1 0 240-16,3-1-192 0,-1 0 192 0,1 1-192 0,-1 3 192 0,1 4 0 15,0 0 0-15,-2 4 0 0,0 2 0 0,2 3 0 16,-1 1 0-16,0-1 0 0,-2 0-176 0,0-2 16 16,-3-5 0-16,2-2 0 15,0-8-1264-15,-1-1-256 0,4-5-48 0,-5-4-13504 0</inkml:trace>
  <inkml:trace contextRef="#ctx0" brushRef="#br1" timeOffset="178282.84">9392 6381 35935 0,'-9'-23'3200'0,"4"9"-2560"0,1 3-512 0,1 0-128 16,2 3 2624-16,6 2 512 0,5 2 112 0,7 1 16 16,4-2-2912-16,5 1-576 0,3 2-112 0,2 0-32 15,2 2 368-15,2 0 0 0,0 2-144 0,-1-2 144 31,0 0-1200-31,0-2-176 0,1 1-32 0,3-1-16 16,0-1-2096-16,0 0-400 0</inkml:trace>
  <inkml:trace contextRef="#ctx0" brushRef="#br1" timeOffset="178773.15">10568 6218 25791 0,'0'0'2304'0,"-10"-8"-1856"0,-2 3-448 0,0 0 0 0,-1-2 2400 0,1 2 384 16,1 2 80-16,-1 0 16 0,1 0-2240 0,0 3-432 15,-2 1-80-15,0 2-128 0,-2 1 0 0,0 1 0 16,-2 1 0-16,0 2 0 0,0 1 0 0,0 4 0 16,0-3-160-16,0 3 160 0,0 1 0 0,0 3-128 15,0 0 128-15,1 1 0 0,1 3 0 0,0-1 0 16,1 0 0-16,2 1 0 0,1-3 128 0,3 2 0 15,3 0 0-15,1-3 0 0,1-3 0 0,2-2 16 16,2-2 0-16,4 2 0 0,3 1-16 0,3 0-128 16,0-3 192-16,2-1-64 0,2-2-128 0,2-1 192 0,3-2-192 15,0-1 192-15,0-4-192 0,2-5 0 0,0-3 0 0,1-1 128 16,2-1-320-16,-1-2-80 0,-2-1-16 0,0-3 0 16,-1-1-32-16,-2-2 0 0,-2 1 0 0,-2 1 0 15,-4-5 320-15,0 2-128 0,-3-1 128 0,-2 3 0 16,-1-1 0-16,-1 2 320 0,-1 1-32 0,-1 1-16 15,0 2 352-15,0 1 64 0,1 0 16 0,-2 3 0 16,-1 10-112-16,0 0-16 0,2-10 0 0,-2 10 0 16,0 0-208-16,0 0-48 0,0 0-16 0,0 0 0 15,0 0-304-15,0 0 0 0,-3 17 0 0,0 2 0 16,1 1 256-16,-1 0-64 0,1 5-16 0,0 3 0 16,0-3 80-16,2 4 0 0,1 0 16 0,3-1 0 15,1 0-272-15,2 0 0 0,2 1-208 0,2-3 80 16,4-6-2240-16,4-3-432 0,6-4-80 0</inkml:trace>
  <inkml:trace contextRef="#ctx0" brushRef="#br2" timeOffset="190728.04">9057 9055 2751 0,'0'0'256'0,"0"0"-256"16,0 0 0-16,0 0 0 0,0 0 224 0,0 0 0 16,0 0 0-16</inkml:trace>
  <inkml:trace contextRef="#ctx0" brushRef="#br2" timeOffset="191887.5">8958 9184 4607 0,'-1'10'400'0,"1"-10"-400"16,-2 7 0-16,2-7 0 0,0 0 3648 0,-5 6 640 0,1 1 128 0,4-7 16 16,-2 9-3088-16,2-9-640 0,0 0-112 0,0 0-16 15,0 0-192-15,0 0-48 0,0 0 0 0,0 0 0 16,0 0-96-16,0 0-32 0,0 0 0 0,0 0 0 15,6 4-48-15,-6-4-16 0,0 0 0 0,0 0 0 16,0 0 192-16,9-1 48 0,-9 1 0 0,0 0 0 16,9-3 192-16,-9 3 32 0,9-5 16 0,-9 5 0 15,0 0 80-15,0 0 0 0,8-7 16 0,-8 7 0 16,8-9-224-16,-8 9-48 0,0 0-16 0,7-8 0 16,-2-1-16-16,-5 9 0 0,0 0 0 0,4-9 0 15,-2-1-32-15,1 1-16 0,-4-3 0 0,2 1 0 16,0 2-16-16,-1-4 0 0,0 0 0 0,2-1 0 15,0 0-112-15,1-3-32 0,-2-2 0 0,0 0 0 16,3-5-208-16,1 5 176 0,1-2-176 0,0 1 160 16,2 1-32-16,1-1-128 0,2 1 192 0,-1 2-64 0,-2-2-128 0,1 1 0 15,-3 0 0-15,0-5 128 0,-2-5-128 0,1-1 0 16,-3-4 0-16,0-1 0 0,-1 1 128 0,0 2-128 16,-1 1 192-16,-2 2-64 0,0-2 64 0,0 6 0 15,-2 0 0-15,1 5 0 0,1-1-192 0,-1 2 160 16,-1 2-160-16,0 3 160 0,-1 1-160 0,1-1 0 15,0 0 0-15,0 0 128 0,2 2-128 0,0-4 0 16,1 0 0-16,0-6 0 0,-2-1 128 0,2-5-128 16,1-2 192-16,0-1-64 0,-1 0-128 0,-2 0 0 15,0-2 0-15,1 2 0 0,0 3 0 0,1 2 0 16,0 3 0-16,-2 2 0 0,-2 6 0 0,-3 0 192 0,2 2-32 0,-1 0 0 16,1 4 128-16,0 2 32 15,0 1 0-15,2 1 0 0,-1-1-160 0,1 2-32 0,4 3 0 0,0 0 0 16,-4-3-128-16,4 3 0 0,0 0 0 0,0 0 0 15,0 0 0-15,0 0 0 0,0 0 0 0,0 0 0 16,-4-4 0-16,1 2 0 0,3 2 0 0,0 0 0 16,0 0 0-16,0 0 0 0,0 0 0 0,-3-7 0 15,-3 3 0-15,2 2 0 0,4 2 0 0,-5-5 0 16,-1 1 0-16,6 4 0 0,-7-6 0 0,7 6 0 16,-5-3 0-16,5 3 0 0,-5-6 0 0,5 6 0 15,-5-6 128-15,5 6-128 0,0 0 0 0,0 0 128 16,0 0-128-16,0 0 0 0,-7-7 0 0,7 7 0 15,-5-6 0-15,1 1 0 0,4 5 0 0,0 0 0 16,-4-10 0-16,1 4 0 0,3 6 0 0,-1-9 0 0,1 9 0 0,3-12 0 16,-1 0 0-16,2 2 0 15,1-1 0-15,2 4 0 0,-1-2 0 0,1 1 0 0,1 0 0 0,-8 8 0 16,0 0 0-16,8-9 0 0,-8 9 0 0,6-8 0 16,-6 8 0-16,0 0 0 0,0 0 0 15,0 0 0-15,0 0 0 0,8-5 0 0,-8 5 0 0,0 0 0 16,6-8 0-16,-6 8 0 0,0 0 0 0,0 0 0 15,0 0 0-15,0 0 0 0,0 0 0 0,0 0 0 16,0 0 0-16,0 0 0 0,0 0 0 0,0 0 0 16,0 0 0-16,0 0 0 0,-10 0 0 0,0 2 160 15,-1 4-160-15,1 0 160 0,-2 3-16 0,-1 2 0 16,-1 1 0-16,-2 1 0 0,-1 1-144 0,0 3 0 16,0 0 0-16,3 1 0 0,-1-1 0 0,4 1 0 0,-1-2 0 0,3-2 0 15,1-2 0-15,1-2 0 0,7-10 128 0,-5 13-128 16,5-13 0-16,0 0 0 0,0 0 128 0,0 0-128 15,0 0 0-15,0 0 128 0,0 0-128 0,0 0 128 16,0 0-128-16,8-6 128 0,0-5-128 0,0 2 128 16,0-1-128-16,2-3 0 0,2 1 0 0,1 0 0 15,1 1-256-15,2-1 64 0,-1 0 0 0,1 0 16 16,-2 1 176-16,-1 0 0 0,0 1-144 0,1 1 144 16,-1 1 0-16,-2 0 0 0,-2-1 0 0,1 0 0 15,-3 0 0-15,1 0 0 0,-1-1 0 0,-1 3 0 16,1-1 0-16,-7 8 128 0,6-12 0 0,-1 4 0 15,1 0-128-15,0 2 0 0,-6 6 0 0,8-7-176 16,-8 7 176-16,10-5 0 0,0 1 128 0,-10 4-128 0,10 3 0 0,-1 2-128 16,0 3 0-16,-1 2 0 15,0 0 128-15,0 0 0 0,-2 0 0 0,1 2 0 0,-1 2 0 0,1-1 176 16,-1-1-48-16,1 0 0 0,-2-2-128 0,0 1 0 16,-1-1 0-16,1 3-176 0,1 3-16 0,-1-2 0 15,-1 3 0-15,1 0 0 16,1-1-2784-16,0 1-560 0,-1 0-112 0</inkml:trace>
  <inkml:trace contextRef="#ctx0" brushRef="#br2" timeOffset="192693.66">8775 9447 6447 0,'0'0'576'0,"-6"-6"-576"16,-2-1 0-16,1 2 0 0,7 5 3984 0,0 0 688 15,-9-4 144-15,9 4 32 0,-9-4-3760 0,9 4-736 16,0 0-160-16,0 0-16 0,-8-4 64 0,8 4 16 16,0 0 0-16,0 0 0 0,0 0-48 0,0 0 0 15,0 0 0-15,-6-6 0 0,6 6 320 0,-5-4 64 16,5 4 16-16,0 0 0 0,0 0 160 0,-9-7 16 0,-1 1 16 0,10 6 0 15,-9-1-128-15,0 2-32 0,0-1 0 0,9 0 0 16,-12 6-160-16,1 1-32 0,-2 1-16 0,1 3 0 16,0 3-240-16,-4 5-64 0,-1 6 0 0,2 9 0 15,-1 4 48-15,2 5 0 0,-1 3 0 0,5-2 0 16,2-8 192-16,4-5 32 0,3-6 16 0,4-1 0 16,2-8-224-16,4 0-32 0,3-2-16 0,1 0 0 15,0-4-144-15,0-1 0 0,0-4 144 0,0 0-144 16,1-2 0-16,-1-2 0 0,-1-3 0 0,1-2 128 15,-3-1-128-15,1-3 0 0,-1 0 0 0,1-2 128 16,-1-3-128-16,1-3 0 0,0-4 0 0,0 1 0 16,-2-5 0-16,0-2 128 0,-2-4-128 0,-1 0 0 15,1 0 128-15,-4-1-128 0,1-3 128 0,0 3-128 16,-1 1 160-16,-3 2-32 0,-1 2-128 0,-2 3 192 0,-1 2-192 0,-1 3 0 16,-2 2 128-16,0 2-128 0,-3 1 0 0,1 0 128 15,0 2-128-15,0 1 0 0,-1 3 0 0,0 2 128 16,0-1-128-16,1 2 0 0,9 4 0 0,-9-2 0 15,9 2 0-15,-9 3-160 16,9-3-464-16,-7 8-80 0,2 0-32 0,1 1-10512 16,4-9-2096-16</inkml:trace>
  <inkml:trace contextRef="#ctx0" brushRef="#br2" timeOffset="193021.67">8954 9865 33343 0,'-13'0'1472'0,"13"0"320"0,-12 1-1440 0,12-1-352 0,-9 5 0 0,9-5 0 16,0 0 448-16,0 0 0 0,0 0 16 0,0 0 0 15,0 0-464-15,9 4 0 0,-9-4 0 0,11 6 0 16,-11-6 0-16,10 8 0 0,-2-1 0 0,0 1 0 0,-8-8-192 0,6 10 192 16,1 0-192-16,-3 1 192 15,-4-11-976-15,0 0-96 0,5 13-16 0,-5-13 0 16,1 10-2176-16,-1-10-432 0,0 0-80 15,0 0-5984-15</inkml:trace>
  <inkml:trace contextRef="#ctx0" brushRef="#br2" timeOffset="193522.29">9249 9390 24879 0,'-7'-4'2208'0,"-2"0"-1760"0,0 2-448 0,9 2 0 15,-9 0 3712-15,9 0 672 0,0 0 128 0,-8 5 32 16,8-5-3968-16,-8 8-768 0,3 1-176 0,1 2-16 16,-1 2 0-16,2 4 0 0,-1 3 0 0,2 3 0 31,-2 7-192-31,1 2-48 0,-1 3 0 0,2 3 0 0,0 1 288 0,1-1 48 0,1-2 16 0,1-6 0 15,1-2 272-15,-1-9 0 0,1-2 176 0,1 0-176 16,2-1 368-16,-2-2-48 0,-1-1 0 0,1 1 0 16,1-2-64-16,0-2-32 0,1 0 0 0,0-3 0 15,-5-7-224-15,9 10 144 0,-9-10-144 0,13 6 128 16,-1-5 0-16,1-1 0 0,0-1 0 0,2-5 0 16,-2-1-128-16,1-2 128 0,0-2-128 0,1 1 128 0,-1-2-128 0,0 2 0 15,1-1 0-15,-1 2 0 0,-1-2 0 0,-1 0 0 16,-4 2 144-16,-2 0-144 0,1-2 0 0,-3 1 128 15,-3 0-128-15,-1 1 0 0,0 9 0 0,-4-10 0 16,-1 1 0-16,-2 1 128 0,-2-1 16 0,-1 1 16 16,-2 1 0-16,-1 3 0 0,0 4 160 0,-1 0 16 15,-1-2 16-15,1 2 0 0,-2 0-48 0,2 3-16 16,0 2 0-16,1 0 0 0,-1-1 32 0,3 2 0 16,0 0 0-16,2 3 0 0,1 3-192 0,2 1-128 15,-1-3 192-15,2 3-192 16,1 1-384-16,0-1-192 0,-1-2-48 0,-1 1 0 15,-1 1-2512-15,-1-1-512 0</inkml:trace>
  <inkml:trace contextRef="#ctx0" brushRef="#br2" timeOffset="197264.47">10387 6003 15663 0,'2'-43'1392'0,"1"13"-1120"15,-2-4-272-15,1 0 0 0,-1 3 2560 0,1 2 448 16,2 4 80-16,0 3 32 0,1 1-2416 0,-1 2-464 15,0 2-112-15,-1 4 0 0,0 0-128 0,-3 1 0 16,0 12 0-16,-3-12 0 0,-1 1 0 0,1 4 0 16,-1-1 0-16,-1 0 0 0,-1 2 0 0,-1-3 128 15,-2-3-128-15,0 0 128 0,-3-1 64 0,-10-10 32 16,0 1 0-16,0 2 0 0,-3 1 240 0,-4 4 48 16,-5 5 16-16,-3-1 0 0,-6 1-112 0,-4 6-32 0,-3 4 0 15,-1 5 0-15,2 6-48 0,-2 3-16 0,3 7 0 0,-1 5 0 16,1 3 0-16,-4-1-16 0,-7-2 0 0,-1 3 0 15,-1 0-48-15,1 10 0 0,3 13 0 0,5 16 0 16,3 16-256-16,6-1 0 0,4-10 0 0,5-3 0 16,2-3 0-16,6 12 0 0,5 19 160 0,6-4-160 15,8-7 0-15,9-14 0 0,9-10-224 0,4-3 80 16,6-4-192-16,7 4-48 0,3 0 0 0,8 0 0 16,8-6 208-16,9-5 48 0,10-9 0 0,7-7 0 15,7-5 128-15,0-12 0 0,-1-7 0 0,6-4 0 16,5-5-128-16,6-4 0 0,7-4 0 0,-1-14 0 15,-3-17 128-15,3-14-208 0,3-10 80 0,-2 1 128 16,-2-1-160-16,-5 4 160 0,-6 5 0 0,-3-9-144 16,-1-7-48-16,-7-9 0 0,-10-13 0 0,-11 11 0 0,-11 12 0 15,-10 5 0-15,-11 4 0 0,-9-16 0 0,-9-16 192 16,-10 6 0-16,-7 9 0 0,-8 14 0 0,-9 14 384 0,-10 6 0 16,-11 0 0-16,-9-3 0 0,-8-6 16 0,-5 1 16 15,-4 6 0-15,-4 3 0 0,-7 3-416 0,-8 3 0 16,-11 1 0-16,0 11-14720 0</inkml:trace>
  <inkml:trace contextRef="#ctx0" brushRef="#br2" timeOffset="202942.68">26721 8930 7359 0,'0'0'656'0,"0"0"-528"0,0 0-128 0,0 0 0 15,0 0 3728-15,0 0 720 0,0 0 144 0,0 0 16 16,8-7-2448-16,1 2-496 0,1 1-112 0,2 1-16 16,1 2-512-16,-1 0-96 0,0 0-32 0,-1-1 0 15,1 2-320-15,-12 0-64 0,7 0 0 0,-2 0-16 16,-5 0-48-16,5-4 0 0,-5 4 0 0,0 0 0 16,0 0 192-16,0 0 48 0,0 0 0 0,0 0 0 15,0 0 64-15,0 0 16 0,0 0 0 0,0 0 0 16,0 0-80-16,0 0-16 0,0 0 0 0,0 0 0 15,5-5-224-15,-5 5-64 0,0 0 0 0,0 0 0 16,0 0-64-16,0 0-32 0,3-6 0 0,-3 6 0 0,0 0-112 0,0 0-32 16,0 0 0-16,0 0 0 0,0-7-16 0,0 7 0 15,0 0 0-15,0 0 0 0,0 0 48 0,0 0 0 16,-3-6 0-16,3 6 0 0,-5-8-16 0,5 8 0 16,0 0 0-16,0 0 0 0,-9-3-32 0,9 3-128 15,-11-1 192-15,11 1-64 0,-11-1-128 0,0 1 128 16,2 0-128-16,-1 0 128 0,-1-2-128 0,0 2 192 15,-1 0-192-15,0 2 192 0,-1 0-64 0,-1-1 0 16,-1 1 0-16,0-1 0 0,-1-1-128 0,0 1 192 16,0 1-192-16,0-1 192 0,0-1-192 0,2 0 0 15,-2-1 144-15,2 2-144 0,0 0 128 0,-1 2-128 16,1 0 128-16,0 2-128 0,-2-1 0 0,-2 1 128 16,-2 0-128-16,-1 2 0 0,-1-2 0 0,-3 1-320 0,-2 1 64 0,-4-1 16 15,-2 1 432-15,-1-2 64 0,0 0 32 0,3 2 0 16,1-1-288-16,4 2 160 0,2 1-160 0,4-1 128 15,0 3-128-15,3 0 0 0,1-2 0 0,2 1 128 16,0-1-128-16,1 0 0 0,1 0 0 0,3 0 0 16,0-2 0-16,1-1 0 0,1-1 0 0,2 2 0 15,5-7 128-15,-6 6-128 0,0 1 128 0,6-7-128 16,-5 5 128-16,5-5-128 0,0 0 0 0,-5 5 128 16,5-5 96-16,0 0 16 0,0 0 0 0,0 0 0 15,0 0-48-15,0 0-16 0,0 0 0 0,0 0 0 16,0 0-176-16,0 0 0 0,0 0-160 0,0 0 160 15,0 0 0-15,0 0 0 0,0 0 0 0,0 0 0 16,0 0-160-16,0 0 160 0,-5 7-160 0,5-7 160 16,0 0 0-16,0 0 0 0,-5 6 0 0,2 2 0 0,3-8 0 0,-4 7 0 15,1-1 0-15,2 2 0 0,0 0 0 0,1-2 0 16,-3 5 0-16,1-2 0 16,0 1 0-16,2-2 0 0,0 0 0 0,2 1 0 0,-2 2 0 0,0-2 0 15,0-9 0-15,1 11 0 0,2 0 0 0,-1-1 0 16,-2-10 0-16,5 16 0 0,1 0 0 0,-3 0 0 15,1-1 0-15,-1 4-144 0,-2 2-16 0,2 5 0 16,0 7 0-16,-1 7 0 0,1 9 160 0,-1 4 224 16,1 3-48-16,1-8-16 0,-3-6-160 0,0-5 0 15,-1-6 0-15,2-3 0 0,0 0 0 0,1-2 160 16,0 1-160-16,-2 6 160 0,0 5-160 0,0 5 160 0,1 2-160 0,-1 1 160 16,0 0-160-16,2-3 0 0,0-7 0 0,1-2 128 15,-2-7-128-15,1 0 0 0,-2-3 0 0,0-2 0 16,1-1 0-16,-1 0 0 0,-1-1 128 0,0 1-128 15,1 5 0-15,1 2 192 0,-1 6-192 0,0 3 192 16,2 1-192-16,-2-1 0 0,0 0 0 0,1-5 0 16,-2-3 128-16,0-5-128 0,0-5 0 0,0-1 128 15,-2-5-128-15,1 0 160 0,1 2-160 0,-1-2 160 16,-1-4-160-16,1 1 160 0,0 1-160 0,0-3 160 16,1-8-160-16,0 0 160 0,-3 11-160 0,3-11 160 15,-3 10-160-15,3-10 128 0,0 0-128 0,0 0 128 16,-1 11-128-16,1-11 128 0,0 0-128 0,0 0 128 15,-1 11-128-15,1-11 0 0,0 0 0 0,0 0 128 16,-3 10-128-16,3-10 0 0,0 12 0 0,0-12 0 0,0 0 0 0,0 13 0 16,0-13 0-16,0 0 0 0,0 0 0 15,1 13 0-15,-1-13 0 0,0 0 0 0,0 12 0 0,0-12 0 16,0 0 0-16,0 0 0 0,0 0 128 0,0 0-128 16,0 0 0-16,0 0 128 0,0 0-128 0,0 0 0 15,0 11 0-15,0-11 128 0,0 0-128 0,0 0 128 16,0 0-128-16,0 0 128 0,0 0-128 0,0 0 128 15,0 0-128-15,0 0 128 0,0 0-128 0,0 0 0 16,0 0 0-16,0 0 128 0,0 0-128 0,0 0 0 16,0 0 0-16,0 0 0 0,-2 10 0 0,2-10 0 15,0 0 0-15,-3 10 0 0,3-10 0 0,0 0 0 16,0 0 0-16,0 0 0 0,0 0 0 0,0 0 0 0,0 0 0 16,0 0 0-16,0 0 0 0,0 0 0 0,0 0 0 0,0 0 0 15,0 0 0-15,0 0 0 0,0 0 0 0,0 0 0 16,0 0 0-16,0 0 0 0,0 0 0 0,0 12 0 15,0-12 0-15,0 0 0 0,3 11 0 0,-3-11 0 16,0 0 0-16,0 0 0 0,12 6 128 0,-12-6-128 16,13 4 0-16,0-2 0 0,0-3 0 0,1 0 128 15,0-2-128-15,2 0 0 0,0 1 0 0,3-2 128 16,3 0-128-16,4-3 0 0,3 2 0 0,1 0 128 16,0 0-128-16,1 0-144 0,1-1 144 0,-5 2-208 15,-1-1 208-15,-1 1 160 0,-3 0-32 0,-2-1 0 16,-2 0-128-16,0 1 0 0,-1 0 0 0,-1 0 0 15,-2 0 0-15,2 2 0 0,-1 0 0 0,4-3 0 16,-1 4 0-16,1-4 0 0,4-1 0 0,3 1 0 16,2-3-800-16,8 4-192 0,4 3-32 0,4 0-15200 15,6-3-3040-15</inkml:trace>
  <inkml:trace contextRef="#ctx0" brushRef="#br3" timeOffset="208441.73">3314 12746 23151 0,'-6'-13'1024'0,"2"4"208"0,-2-1-976 0,1 4-256 15,-1-5 0-15,0 4 0 0,1-2 816 0,0-1 112 16,0 4 32-16,0-3 0 0,-1 2-448 0,1 2-64 16,0-1-32-16,1 3 0 0,4 3 208 0,0 0 32 15,-5-4 16-15,5 4 0 0,0 0-224 0,0 0-64 16,0 0 0-16,0 0 0 0,0 0-128 0,0 0-48 16,0 0 0-16,0 0 0 0,0 0 192 0,0 0 48 15,0 0 0-15,0 0 0 0,0 0 160 0,-3 16 32 16,3-16 16-16,0 0 0 0,0 0 112 0,0 0 0 15,2 15 16-15,-2-15 0 0,0 0-128 0,0 0-16 16,0 0-16-16,7 13 0 0,-7-13-112 0,8 11-32 16,-8-11 0-16,0 0 0 0,8 13-224 0,-8-13-32 15,7 12-16-15,-2 1 0 0,-5-13-208 0,5 17 0 16,-2-3 0-16,-1 1 0 0,-1 1 160 0,1-2-160 0,0 0 160 0,0 0-160 16,-2 0 224-16,0 2-48 0,1-1-16 15,0 0 0-15,-1-2 16 0,0-1 0 0,-1-1 0 0,1 1 0 16,0-12 16-16,0 12 0 0,-1-2 0 0,-1 2 0 15,2-12 16-15,-1 9 16 0,1-9 0 0,0 0 0 16,-3 13-16-16,2-2 0 0,1-11 0 0,0 0 0 16,0 0-48-16,0 13-16 0,0-13 0 0,0 0 0 15,-1 11-16-15,1-11 0 0,0 0 0 0,0 0 0 16,0 0-128-16,-1 16 160 0,1-16-160 0,0 0 160 16,0 0-160-16,0 0 160 0,0 0-160 0,0 0 160 15,0 0-160-15,0 0 160 0,0 0-160 0,0 0 160 16,0 0-160-16,0 0 192 0,0 0-192 0,0 0 192 0,0 0-48 0,0 0 0 15,0 0 0-15,0 0 0 0,0 0 0 0,0 0 0 16,0 0 0-16,0 0 0 0,0 0-16 0,0 0 0 16,0 0 0-16,0 0 0 0,0 0 0 0,13 4-128 15,-13-4 192-15,11 2-64 0,-11-2-128 16,13-2 160-16,-2-2-160 0,-1 1 160 0,1 2-160 0,-1-2 0 16,1 1 0-16,0-1 0 0,1 2 0 0,0 0 0 15,-1-3 0-15,4 1 0 0,0 2 0 0,2 0 0 16,2-2 0-16,0 2 0 0,2 1 0 0,3 0 0 15,0 0 0-15,0 4 0 0,2-3 0 0,1 1 0 16,-1 0 0-16,0-2 0 0,-2 0 0 0,2 0 0 16,0 0 0-16,0 0 0 0,0 0 0 0,3-2 0 15,1 1 0-15,2 0 0 0,5 1 0 0,2-1 0 16,3 2 0-16,1 0 0 0,0 2 0 0,0-2 0 16,-3-1 0-16,1 0 0 0,-2 0 0 0,-1-3 0 0,-2 0 0 0,4-3 0 15,5 5 0-15,6-3 0 0,5 1 0 0,2 3 0 16,0 2 0-16,-4-4 0 0,1 4 128 0,-4-4-128 15,-3-3 0-15,3 0 0 0,5 0 0 0,5 1 0 16,5 3 0-16,-1-1 0 0,-3 2 0 0,-3 0 0 16,-5-1 0-16,-4-6 0 0,0 1 128 0,5 1-128 15,3 3 0-15,4 0 0 0,2 2 0 0,-3 0 0 16,-3 2 0-16,-3-2 0 0,-3-2 0 0,3-3 128 16,1-2-128-16,5 2 0 0,6 4 0 0,1-1 0 15,-2 4 0-15,-3-1 0 0,-5-4 0 0,0-2 0 16,-2-3 0-16,6 0 0 0,6 2 0 0,1 2 128 15,0 4-128-15,-1-3 0 0,-5-1 144 0,-5-2-144 16,-3-1 0-16,4-2 0 0,3 1 0 0,5 2 128 16,1 2-128-16,-3 3 144 0,-4 1-144 0,-2 0 160 0,-4-4-160 15,1 3 0-15,2-5 0 0,5 5 0 0,3 2 0 0,1 3 0 16,-2 1 0-16,-5-1 0 0,-4 0 0 0,-1-1 0 16,-2-3 0-16,3 0 0 0,6 0 0 0,2 4 0 15,1 1 0-15,-3 0 0 0,-4 0-144 0,-4-2-16 16,-3-4 0-16,0-1 0 0,0-3 304 0,5 4 64 15,3-3 16-15,1 4 0 0,1 1-224 0,-4 2 0 16,-3-3 128-16,-5 0-128 0,-3-4 0 0,1 0 0 16,0-1 128-16,4 1-128 0,3 0 0 0,4 3 0 15,0 2 128-15,-1 2-128 0,-7-2 0 0,-1-1 0 16,-4 1 0-16,0-1 0 0,-5 2 0 0,4-4 0 0,3 1 0 16,3 1 0-16,2 1 0 0,0 2 128 0,-1-1-128 15,-3 1 0-15,-4 0 320 0,-2-2 32 0,-3-1 0 0,-1 0 0 16,-1-5-560-16,2 2-112 0,1 1-32 0,3-1 0 15,0 2 352-15,2 1 0 0,-1 1 128 0,-1 2-128 16,-4-2 0-16,-1 1 0 0,-3 0 0 0,-1-1 0 16,-2-1 0-16,1-1 0 0,0-2 0 0,3 2 0 15,2-2 0-15,2 2 0 0,2 0 0 0,1-1 0 16,1 2 0-16,-1 0 0 0,1 0 128 0,-4 0-128 16,-4-2 0-16,0 0 0 0,-1 2 0 0,-1 0 0 15,0-3 0-15,1 0 0 0,4 0 0 0,1 2 0 16,3 1 160-16,-1 4-160 0,0-3 192 0,0 4-192 15,-2-2 0-15,-2 1 0 0,-3-1 0 0,-1-1-192 16,-2 1 192-16,1-2 0 0,-2-1 0 0,2-1 0 16,1-1 0-16,4 0 0 0,1-1 0 0,2 3 0 15,4 0 0-15,-2 2 0 0,0-2 128 0,-3 0-128 0,-2 0 0 0,-3-2 0 16,-1 0 0-16,-1-1 0 0,-3 0 0 0,0 1 0 16,0-2 0-16,1 1 0 0,0 1 0 0,1 0 0 15,-1 0 144-15,0 2-144 0,0 0 0 0,-1 2 128 16,-1 1-128-16,-2 1 0 0,1-3 0 0,-2 2 0 15,0-1 0-15,-1 1 0 0,-3-2 0 0,3-1 0 16,-1 0 128-16,0 0-128 0,-2-1 0 0,3 0 0 16,1-1 0-16,1-1 0 0,2 0 0 0,1 3 144 15,0-3-144-15,0 3 128 0,0 0-128 0,-1 0 0 16,-2 0 0-16,-1 3 0 0,0-2 0 0,-1 2 0 0,-2-1 0 16,1 1 0-16,-2-2-240 0,-1 1 32 0,-2-1 0 15,2 0 0-15,0-1 336 0,-1 2 80 0,-2-1 16 0,-1-1 0 16,0 0-224-16,1 0-256 0,0 0 48 0,-1 0 16 15,0 0 320-15,-1 1 80 0,0 0 16 0,-2 1 0 16,0-1-224-16,-1 0 128 0,0 1-128 16,0 0 0-16,-1 1 0 0,0 0 0 0,-2 0 0 0,1-1 0 15,-2 0 0-15,-9-2 128 0,10 3-128 0,1-2 0 16,-11-1 0-16,9 2 0 0,-9-2 128 0,0 0-128 16,0 0 0-16,0 0 0 0,0 0 128 0,9 0-128 15,-9 0 304-15,0 0 16 0,0 0 0 0,8-6 0 16,-3 0-320-16,-5 6 160 0,5-8-160 0,-1 0 128 15,-1-2-128-15,-2 2-272 0,-1-4 64 0,0 2 16 16,0-1 192-16,1 1 0 0,-2-6 0 0,1 2 0 16,0 1 176-16,0-5-176 0,-1-1 160 0,-1 0-160 15,1-1 176-15,0-1-176 0,-1 2 192 0,1-2-192 0,0 1 176 16,-2 2-176-16,1 1 160 0,0 0-160 0,0 0 128 0,-1 0-128 16,-1 4 0-16,0-4 0 0,0 3 128 0,0 0-128 15,1-1 0-15,-3 1 0 0,1 0 0 0,1-1 128 16,-1 1-128-16,1-2 0 0,-1-1 0 0,0-1 0 15,1 1 0-15,-1 0 0 0,-2-2 0 0,1 2-192 16,-2-1 192-16,0 2-160 16,-1 2-1312-16,-2-1-272 0,-2 0-48 0,-4 0-21904 0</inkml:trace>
  <inkml:trace contextRef="#ctx0" brushRef="#br3" timeOffset="211958.84">2913 13688 4607 0,'5'-9'192'0,"-4"3"64"0,0 0-256 0,2 0 0 16,-2-1 0-16,1 2 0 0,0-1 3632 0,1-1 672 0,-1 1 144 0,4 0 32 16,-3-1-3136-16,1 1-608 0,-4 6-128 0,7-5-32 15,-2-1 144-15,-5 6 32 0,0 0 0 0,0 0 0 16,0 0 256-16,0 0 48 0,0 0 16 0,0 0 0 16,0-6 224-16,-1 3 48 0,1 3 16 0,0 0 0 15,0 0-528-15,0 0-96 0,-8-3-32 0,1 2 0 16,-6-1-384-16,4 1-96 0,-1 0-16 0,10 1 0 15,-12 0 96-15,0 0 16 0,1 0 0 0,-2 0 0 16,0 0 64-16,0 2 32 0,0 1 0 0,0 2 0 16,-2-1-176-16,2 6-48 0,0 1 0 0,1 7 0 15,1 0-192-15,0 10 0 0,2 6 0 0,0 4 0 16,4 5 0-16,1 2 0 0,1 1 0 0,2-4-160 16,0-6 160-16,2-5 0 0,3-7 0 0,1-5 0 15,-2-4-128-15,2 0 0 0,1-3 0 0,2-2 0 16,-8-10 128-16,12 11-160 0,-3-5 160 0,3 1-160 15,1-3 160-15,0-2 0 0,1 0 0 0,2-4 128 0,1 0 0 0,1-1 16 16,0-1 0-16,2 0 0 0,-1-1-16 0,2-1-128 16,0-1 192-16,0 1-64 0,1-2-128 0,-4 1 160 15,-1 1-160-15,-2-3 160 0,-4 1-32 0,1 1-128 16,-1-2 192-16,-5-1-64 0,-2-5 32 0,-1 0 0 16,-2-11 0-16,-4 0 0 0,-1-2-160 0,-1-4 0 15,-5-2 0-15,1 1 0 0,-2-1 0 0,-1 3 0 16,-1 2 128-16,-1 2-128 0,0 2 0 0,-1 3 0 15,2 0 0-15,3 6 128 0,1 1-128 0,0 3 0 16,1-1 0-16,1 4 128 0,7 9-128 0,0 0 0 16,-9-6 0-16,9 6 0 0,0 0-384 0,0 0 0 15,-8 6 0-15,8-6 0 16,-3 7-2944-16,3-7-576 0</inkml:trace>
  <inkml:trace contextRef="#ctx0" brushRef="#br3" timeOffset="212197.94">3369 14027 30399 0,'-8'0'2704'16,"-1"-4"-2160"-16,1 3-544 0,8 1 0 0,0 0 2624 0,-4 12 432 15,3-2 80-15,3 2 0 16,1 0-3136-16,1-2-544 0,-4-10-160 0,8 11-16 16,0-4-464-16,-1 0-96 0,-7-7 0 0,12 5-16 15,-1 0-1696-15,-11-5-336 0,11 0-64 0</inkml:trace>
  <inkml:trace contextRef="#ctx0" brushRef="#br3" timeOffset="212689.27">3654 13601 35535 0,'0'0'1568'0,"-9"-5"336"0,-1 2-1520 0,10 3-384 0,-11-4 0 0,11 4 0 15,-9-1 0-15,9 1 128 0,0 0-128 0,-9 5 0 16,1 2-208-16,2-3-112 0,-2 1-32 0,-3 3 0 16,2-1 160-16,0 3 16 0,0-1 16 0,1 1 0 15,-1 3 32-15,3 1 0 0,-1 1 0 0,2-1 0 16,1 4 128-16,1 2 0 0,3 1 0 0,0 1 0 16,2 3 176-16,0 1 64 0,2 1 16 0,1 1 0 15,2 0-32-15,5 0 0 0,-1-6 0 0,1-3 0 16,1 0-224-16,2-4 0 0,0-4 128 0,2-1-128 15,1-2 0-15,1-3-288 0,-4 0 64 0,4-1 16 16,-3-4-32-16,0 0 0 0,-2-5 0 0,-1 1 0 0,1-2 240 0,-4-3 0 16,-4-6 0-16,1-2 0 0,-2-2 224 0,-1-3-16 15,-1-7 0-15,-3-2 0 0,-4-5 272 0,0 1 48 16,-1 1 16-16,-2 3 0 0,-2 0 0 0,-1 5 0 16,0 2 0-16,0 5 0 0,-2 2-96 0,-1 2-32 15,-1 2 0-15,0 2 0 0,1 3-224 0,-2 1-64 16,1 1 0-16,0 2 0 0,-2 1-128 0,2-1 0 15,-2 3 0-15,2 1 0 16,1 1-560-16,0 3-32 0,-1-3-16 0,3 5 0 16,0-4-1760-16,3 3-336 0</inkml:trace>
  <inkml:trace contextRef="#ctx0" brushRef="#br3" timeOffset="213411.61">13486 13455 17503 0,'0'0'1552'0,"0"0"-1232"0,0 0-320 0,0 0 0 15,0 0 4592-15,0 0 848 0,-3 10 192 0,3-10 16 16,0 0-4512-16,5 16-912 0,0-3-224 0,2-1 0 0,-7-12 0 0,10 12 0 16,0-2 128-16,-1 0-128 0,-9-10 0 0,7 7 128 15,1 2-128-15,0 1 0 0,0 2 0 0,-3 1 128 16,2 4-128-16,-2 0 0 0,0 5 0 0,2 21 176 16,-2-1-176-16,-1-2 160 0,-2 0-160 0,1-3 0 15,-2-1-160-15,2-5 160 16,-2-4-736-16,2-3-48 0,-1-5-16 0,2-3 0 15,0-2-1440-15,0-3-272 0,1-2-64 0</inkml:trace>
  <inkml:trace contextRef="#ctx0" brushRef="#br3" timeOffset="213647.61">13860 13885 41759 0,'-7'-9'1856'0,"7"9"368"0,0 0-1776 0,0 0-448 0,0 0 0 0,0 0 0 16,-6 8 384-16,6-8-16 0,1 13 0 0,0 3 0 31,1-1-640-31,0 0-128 0,1-2-32 0,1 0 0 16,0 0-1680-16,1-3-352 0,1-2-64 0,2-3-16 15,0-1-752-15,-8-4-160 0,16-4-16 0,-2 0-16 0</inkml:trace>
  <inkml:trace contextRef="#ctx0" brushRef="#br3" timeOffset="214060.33">14161 13561 29487 0,'-10'-4'2624'0,"-2"-3"-2112"16,-1 2-512-16,1 0 0 0,2 1 3584 0,10 4 592 16,-8-3 128-16,8 3 32 0,0 0-3568 0,0 0-768 15,0 0 0-15,-7 8-160 16,7-8-224-16,-6 13-64 0,1 0 0 0,-1 3 0 0,1 1 64 0,1 2 0 16,-1 1 0-16,0 3 0 0,-3 2 192 0,3 4 32 0,1 1 16 0,1 0 0 15,2-3 144-15,2 2 0 0,2-6 0 0,2-2 0 16,2-4 0-16,0-1 0 0,3-2 192 0,1-4-64 15,1-2 64-15,2-5 32 0,2-2 0 0,2-2 0 16,0-6-48-16,3-2-16 0,0-4 0 0,4-2 0 16,1-4-160-16,0-2 0 0,0 1 144 0,0-3-144 15,-4 1 0-15,1-1 0 0,-4-2 0 0,-2 4 128 16,-4 2-128-16,-2-1 176 0,-4 2-176 0,0 1 192 16,-3 1-32-16,-2 3 0 0,-3-1 0 0,-2-1 0 15,-3 2 32-15,-3-1 16 0,-3 1 0 0,-1 0 0 16,0-1 16-16,-4-2 0 0,-2 3 0 0,-2 1 0 15,-4-1-224-15,-1 3 144 0,-2 2-144 0,0 3 128 16,-2 2-128-16,0 3 0 0,0 7 0 0,0-3 0 16,1 1-1152-16,-2 3-272 15,-3-4-48-15</inkml:trace>
  <inkml:trace contextRef="#ctx0" brushRef="#br3" timeOffset="-211764.63">5030 12953 5519 0,'0'0'496'0,"0"0"-496"0,0 0 0 0,-8-7 0 16,-1 1 1968-16,0 1 288 0,1 0 64 0,1-1 16 15,0 1-1440-15,0-3-304 0,0-2-48 0,1 1-16 16,-1 1 512-16,2-3 112 0,0 2 0 0,0 0 16 15,-2-1-48-15,5 5-16 0,-1-3 0 0,0 1 0 16,1-1 48-16,-1-1 16 0,-2 1 0 0,2 1 0 16,2-2 208-16,-2-5 32 0,2 3 16 0,0 2 0 15,0 1-272-15,-1 1-64 0,2 7-16 0,0 0 0 16,3-9-640-16,-1 4-128 0,-2 5-32 0,2-5 0 16,-4 0-80-16,2 5-32 0,0 0 0 0,0 0 0 15,-5-3 96-15,5 3 0 0,0 0 16 0,0 0 0 16,0 0-96-16,0 0-32 0,0 0 0 0,0 0 0 0,0 0 32 0,0 0 0 15,0 0 0-15,0 0 0 16,0 0-32-16,0 0 0 0,0 0 0 0,0 0 0 0,0 0-144 0,0 0 0 16,0 0 0-16,0 0 128 0,-1 14-128 0,1-14 0 15,1 17 144-15,-1-2-144 0,0-15 128 0,0 18-128 16,0-3 160-16,0 0-160 0,-1 0 176 0,1 0-176 16,0 0 192-16,1-2-192 0,2 2 208 0,-2 0-64 15,0 0-16-15,1-2 0 0,0 2 0 0,1-4 0 16,-2 1 0-16,3-1 0 0,0-2-128 0,-1 2 0 15,-3-11 0-15,4 16 0 0,-2-3 0 0,0 0 0 16,-2-13 0-16,0 17 0 0,0-3 0 0,0 0 0 16,0 2 0-16,-2 0 0 0,-2-3 0 0,3 1 0 15,0-1 0-15,-1 1 0 0,1-1 128 0,1-13-128 0,0 13 128 0,1-1-128 16,-1-12 0-16,0 0 0 0,0 0-224 0,0 0-12624 16,0 0-2512-16</inkml:trace>
  <inkml:trace contextRef="#ctx0" brushRef="#br3" timeOffset="-210864">4955 13594 22111 0,'0'0'1968'0,"-7"-3"-1584"0,0-1-384 0,7 4 0 16,-8-4 2624-16,8 4 432 0,0 0 80 0,-6-6 32 15,6 6-2528-15,0 0-512 0,-8-5-128 0,8 5 0 16,0 0 0-16,0 0 0 0,-8-5 0 0,8 5 0 15,0 0 0-15,-10-3 0 0,1 2 0 0,9 1 0 0,0 0 304 0,-10-2-16 16,0 2 0-16,1 2 0 0,0-2 112 0,0 3 32 16,-2-2 0-16,1 2 0 0,-2-1-192 0,0 2-48 15,-1 0 0-15,-2-1 0 0,-1-1-48 0,2 2-16 16,-1 3 0-16,1 1 0 0,1 2 112 0,0 2 16 16,-3 1 0-16,3 2 0 0,0 5-128 0,0 1-128 15,3 4 176-15,2 1-176 0,3-3 128 0,2 3-128 16,2-4 0-16,3 1 0 0,2-1 192 0,1-3-64 15,2-2 0-15,1-1-128 0,1-2 256 0,1-1-64 16,2 0-16-16,-1 0 0 0,-2-1-32 0,2 0 0 16,2-6 0-16,0 2 0 0,0 0-144 0,2 0 128 15,0-4-128-15,0 0 128 0,-2-2-128 0,0-2 192 16,1 0-192-16,-1-2 192 0,0-2-64 0,-1 0 0 0,-2-4 0 16,0-4 0-16,-3-3 128 0,0-2 0 0,-2-3 16 0,0 1 0 15,1-4 48-15,-1-1 0 0,-3-3 0 0,0 3 0 16,-5-4-64-16,2 4-16 0,-1-2 0 0,1-1 0 15,-3 3-16-15,0 3 0 0,-1 1 0 0,-3 1 0 16,-2 2-64-16,1 0-16 0,0 1 0 0,-2 3 0 16,-1-1-144-16,2 2 160 0,0 2-160 0,1 2 160 15,-1 1-160-15,3 2 0 0,-3 1 0 0,10 4 0 16,0 0 0-16,0 0 0 0,0 0-192 0,0 0 192 31,0 0-1792-31,0 0-224 0,0 0-48 0,11 7-16 16,-3-2-1184-16,2 1-256 0</inkml:trace>
  <inkml:trace contextRef="#ctx0" brushRef="#br3" timeOffset="-210617.18">5066 13966 39615 0,'0'0'3520'0,"0"0"-2816"15,-5 9-560-15,5-9-144 0,0 13 1184 0,1 0 208 16,-1-13 32-16,6 15 16 0,-1-4-1440 0,-1 2-304 16,0-2-48-16,-1-1-16 15,-3-10-384-15,0 0-80 0,3 12 0 0,0-3-16 16,-3-9-2416-16,0 0-496 0,0 0-80 0</inkml:trace>
  <inkml:trace contextRef="#ctx0" brushRef="#br3" timeOffset="-210294.96">5250 13572 46239 0,'-12'-11'2048'0,"6"7"432"0,6 4-1984 0,0 0-496 15,0 0 0-15,0 0 0 0,0 0 208 16,0 0-48-16,0 0-16 0,0 0 0 0,5 14-144 0,3 2-192 16,1 1 32-16,0 3 16 0,2 5-16 0,-1 3 0 15,0 4 0-15,1 5 0 0,-1 3-144 0,1 2-16 16,-2 5-16-16,1-4 0 15,1-4-192-15,-1-3-48 0,1-2 0 0,0-6 0 16,0-1-304-16,-1-2-64 0,-1-6-16 0,2 1 0 16,-1-2-1840-16,1 0-368 0,-1 1-80 0,-2 0-16 0</inkml:trace>
  <inkml:trace contextRef="#ctx0" brushRef="#br3" timeOffset="-205301.61">3843 11601 27119 0,'0'0'1200'0,"-4"-5"256"0,1 1-1168 0,3 4-288 0,0 0 0 0,0 0 0 0,0 0 656 0,0 0 80 16,0 0 16-16,0 0 0 0,0 0-48 0,0 0 0 15,0 0 0-15,0 0 0 0,-3-3-160 0,3 3-32 16,0 0-16-16,0 0 0 0,0 0-176 0,0 12-16 16,0 1-16-16,-1 4 0 0,1 0-288 0,0 5 160 15,0 3-160-15,1 4 128 0,0-2-128 0,1 25 128 16,-1-9-128-16,-1-5 128 0,-1-8 32 0,1-1 0 15,0-1 0-15,1 2 0 0,1 2-160 0,2 0 0 16,0 1 144-16,1-3-144 16,1 0-320-16,-1-4-144 0,0-4-32 0,2-4-10000 15,-1-3-1984-15</inkml:trace>
  <inkml:trace contextRef="#ctx0" brushRef="#br3" timeOffset="-205069.11">3627 12080 12895 0,'-12'-7'1152'0,"0"0"-928"0,1 1-224 0,0 1 0 16,11 5 5584-16,0 0 1072 0,-4-8 224 0,4 8 32 16,0 0-5440-16,13-8-1104 0,0 4-224 0,7-2-144 15,3 2 0-15,4 1 0 0,0-1 0 0,2 2 0 16,-2 0 0-16,0 0 0 0,2-1 0 0,0 2 0 15,-1 1 0-15,2 0 0 0,-2 0 0 0,-1 1-144 16,1 3-624-16,-1-1-112 0,-1-1-16 0,0 2-9792 16,-4 0-1936-16</inkml:trace>
  <inkml:trace contextRef="#ctx0" brushRef="#br3" timeOffset="-204411.19">4351 11430 28559 0,'-10'-8'2544'0,"5"3"-2032"0,-3-3-512 0,2 5 0 16,6 3 2528-16,0 0 416 0,0 0 64 0,0 0 32 15,4 18-2432-15,2-3-480 0,-6-15-128 0,11 24 0 16,-1-2 0-16,2 0 0 0,0 3 0 0,-1 5 0 16,1 4 0-16,-2 5 0 0,1 3 0 0,-1 1-128 15,-1 1-32-15,-2-2 0 0,-2-6 0 0,-1-2 0 16,-1-6 160-16,-3-2-128 0,-2-3 128 0,0-1-128 16,-2-2 128-16,-1-2 0 0,-1-2 0 0,1-1 0 15,0-2 0-15,-3-1 144 0,2 0-16 0,0-2-128 16,6-10 352-16,0 0-32 0,-7 7-16 0,7-7 0 15,0 0-112-15,0 0-32 0,0 0 0 0,0 0 0 16,-8-2 32-16,8 2 0 0,-4-7 0 0,1-2 0 16,1 1-192-16,0-4 0 0,2 0 0 0,2 1-176 0,-1 0 48 15,3 2 0-15,0-3 0 0,1 0 0 0,0 2 128 0,0 0-192 16,2-1 192-16,1 2-192 0,0 0 192 0,1 2 0 16,1 4 0-16,3-3 0 0,-1 1 0 0,1 1 0 15,0-1-176-15,3 4 176 0,-1-2 0 0,4 0-144 16,-1 2 144-16,-1-1 0 0,0 2 0 0,0 0 0 15,0 2 0-15,0-1-128 0,-4 2 128 0,-2 2 0 16,0 0 0-16,-2 1-128 0,-9-6 128 0,10 9 0 16,-2-1 0-16,-1-1-128 0,-7-7 128 0,0 0 0 15,5 12 0-15,-5-12-128 0,0 0 128 0,1 13 0 16,-1-13 0-16,-2 15 0 0,-1-4 0 0,-1-2 0 16,-2 1 0-16,-1-1 128 0,-2-5-128 0,-2 2 0 0,0-1 128 0,-4 2-128 15,1-1 160-15,-2 0-32 0,-1 0-128 0,-1 1 192 16,0-2-192-16,-2-3 144 0,1 2-144 0,1 0 128 15,-1-2-128-15,2 0 128 0,0-1-128 0,2-1 128 16,-1 0-128-16,2-1 0 0,1-1 0 0,0-1-176 31,0 0-544-31,1 1-112 0,2-2-32 0,0 1 0 16,3-1-2304-16,-1 2-464 0,8 2-80 0,0 0-9152 0</inkml:trace>
  <inkml:trace contextRef="#ctx0" brushRef="#br3" timeOffset="-203680.69">6997 12042 6447 0,'0'0'576'0,"0"0"-576"16,0 0 0-16,0 0 0 0,0 0 5024 0,0 0 896 16,0 0 176-16,0 0 48 0,10-5-4160 0,1 3-832 15,-1-3-176-15,-1 1-16 0,-1 0-256 0,3-1-32 16,2 1-16-16,1 0 0 0,2 0-176 0,2 3-32 16,2 0-16-16,-1 1 0 0,2 1-432 0,0 2 0 15,1 0 0-15,0 1 0 0,0-1-128 0,-1 2-64 16,0-4-16-16,-1 2 0 15,-1 0-656-15,-1-2-128 0,-2 0-32 0,-2 1 0 16,-1-2-128-16,2 0-16 0,2 0-16 0,0 0 0 16,-2-2-352-16,4 1-64 0,0-3 0 0,1 0-16 0</inkml:trace>
  <inkml:trace contextRef="#ctx0" brushRef="#br3" timeOffset="-203053.76">7916 11433 37151 0,'0'0'1648'0,"-4"-9"336"0,0 2-1600 0,4 7-384 0,0 0 0 0,0 0 0 0,3-5 256 0,-3 5-48 16,0 0 0-16,12 1 0 0,-12-1-208 0,14 9 0 15,-2 4 0-15,-2 1-160 0,-1 0 160 0,0 3 0 16,1 4-144-16,-3 1 144 0,1 4 0 0,-3 5 0 16,-1 7-144-16,0 4 144 0,0 1 0 0,-1 2 0 15,-3 1 0-15,-2-4 0 0,0-8 0 0,-2-4 256 16,0-3-64-16,0-4 0 0,0-3 96 0,0 0 16 16,0-2 0-16,2-3 0 0,-2-1 16 0,4-14 0 15,-4 15 0-15,4-15 0 0,-1 13-64 0,1-13 0 16,0 0 0-16,0 0 0 0,0 0-80 0,0 0-32 0,0 0 0 0,0 0 0 15,0 0 32-15,4-6 0 0,1-3 0 0,0-2 0 16,0 2-176-16,0-1 0 0,1-2 0 0,-1 3 128 16,0-4-128-16,0 1 0 0,2 1 0 0,-1 0 0 15,1 2-128-15,1 0 128 0,-1 1 0 0,1 2 0 16,0 0 0-16,3 2-144 0,0 1 144 0,1 2 0 16,-2-1 0-16,2 0-128 0,1 2 128 0,2 0 0 15,0 0 0-15,1 2 0 0,0-2-128 0,-1 0 128 16,-1 0 0-16,1 2 0 0,-2-1 0 0,-1 2 0 15,-12-3 0-15,13 3 0 0,-3 1 0 0,-1 2 0 16,-9-6 0-16,8 7 0 0,-1 2 0 0,-7-9 0 16,5 11-128-16,-1 1 128 0,-4-12 0 0,2 13 0 15,-2-13 0-15,-1 15 0 0,1-15 0 0,-4 14 0 16,-2-1 0-16,-1-1 192 0,-2-2-48 0,1 2-16 16,0-3-128-16,-1 3 0 0,-1-1 0 0,-1 0-176 0,1-2 176 0,-2 3 0 15,0-1 0-15,-1 1 0 0,0-5 160 0,0 1 16 16,-1-1 0-16,1 0 0 0,-1-2 16 0,-2-2 0 15,-1-1 0-15,0-2 0 0,0 0-192 0,-3-2 128 16,0-2-128-16,-5-4 128 16,-1-1-1344-16,-4 0-288 0,-3-6-48 0,-5 2-16304 0</inkml:trace>
  <inkml:trace contextRef="#ctx0" brushRef="#br2" timeOffset="-198135.03">6678 15035 8287 0,'0'0'368'0,"0"0"80"0,0 0-448 0,0 0 0 16,0 0 0-16,0 0 0 15,0 0 4592-15,-4 9 832 0,4-9 160 0,-4 8 48 0,4-8-4512 0,0 0-896 16,0 0-224-16,0 0 0 0,0 0 416 0,0 0 32 16,0 0 16-16,0 0 0 0,0 0 592 0,0 0 112 15,0 0 32-15,0 0 0 0,0 0 16 0,0 0 0 16,0-10 0-16,0-1 0 0,0 1-288 0,1-2-48 15,0 0-16-15,-1-1 0 0,-1-1-224 0,0 0-32 16,0-1-16-16,-1 0 0 0,0-4-176 0,-2 1-32 16,1-2-16-16,0 0 0 0,2-5-32 0,-1 0 0 15,-1 0 0-15,2 1 0 0,-1-3 48 0,2 0 16 16,0 0 0-16,0-1 0 0,0-2-80 0,2-4 0 16,0-2-16-16,2-7 0 0,-1-12-176 0,1 0-128 15,0-2 192-15,-2 2-192 0,2 6 128 0,-1 3-128 0,-1 6 0 0,0 2 0 16,-2 3 0-16,-2-2 0 0,1-1 0 0,-2-1 0 15,0-6 0-15,-4 0 0 0,2 2 0 0,0 2 0 16,-2 0 0-16,2 5 0 0,0 3 0 0,-1 3 0 16,0 3 0-16,1 2 0 0,-1 1 0 0,1 4 0 15,0 0 0-15,1 2 0 0,2 2 0 0,-1-1 0 16,2 2 0-16,-1-1 0 0,2 0 0 0,0 2 0 16,2 0 0-16,-1-2 0 0,2 4 0 0,-1 3-144 15,-1-3 144-15,-1 5 0 0,0 7 0 0,0 0-128 16,3-8 128-16,-3 8-160 0,3-7 160 0,-3 7-160 15,0 0 160-15,0 0 0 0,1-6-144 0,-1-1 144 16,0 7 0-16,0 0 0 0,-3-6 0 0,3 6 0 16,-4-6 0-16,4 6 0 0,0 0 0 0,0 0 0 0,-3-6 0 0,3 6 0 15,-6-4 0-15,6 4 0 0,0 0 0 0,0 0 0 16,0 0 0-16,0 0 0 0,0 0 0 0,0 0-144 16,0 0 144-16,-2 13 0 0,0 1-128 15,0-1 128-15,-1 0 0 0,1 3 0 0,-1-3 0 0,-1 1 0 16,-1 2 0-16,0-2 0 0,-3 3 0 0,-1-1 0 15,1 1 0-15,-3-1 0 0,1-5 0 0,0 1 0 16,-1-1 176-16,2-1-176 0,-3 2 0 0,3-4 0 16,0-3 0-16,9-5 0 0,-10 5 0 0,10-5 0 15,0 0 0-15,-10 5 0 0,10-5 0 0,0 0 0 16,0 0 0-16,0 0 0 0,0 0 0 0,0 0 160 16,0 0-160-16,0 0 192 0,0 0-192 0,0 0 0 0,2-13-192 0,0 4 192 15,-2 9-272-15,6-10 64 0,0-1 16 16,1-1 0-16,0 2-16 0,-1-3 0 15,-1-1 0-15,0-2 0 0,0-1 208 0,1-1 0 0,-3-2 0 0,3 1 0 16,-2-1-128-16,1 1 128 0,0 2 0 0,0 0-144 16,-1 4 144-16,3 2 0 0,-1 2 0 0,1-1 0 15,0 3 0-15,1 2 0 0,-8 5-144 0,9-1 144 16,-9 1 0-16,15 1 0 0,-2 3 0 0,0 1 0 16,-1 4-144-16,-1 2 144 0,0 2 0 0,-1 0 0 15,1 4 0-15,-1-4 0 0,-1 4 128 0,-1-2-128 16,0 0 240-16,0-1-48 0,-2 0-16 0,1-1 0 15,-2-1-48-15,1-2 0 0,1 1 0 0,-1-2 0 16,0 0-128-16,0-1 0 0,-1-2 144 0,3 1-144 16,-8-7 0-16,13 9 0 0,0 4 0 0,-1-5 128 15,1 0-304-15,1 0-48 0,1-1-16 0,0 5 0 16,4 2-1680-16,-1 2-352 0,-2-3-64 0,-2 0-16480 16</inkml:trace>
  <inkml:trace contextRef="#ctx0" brushRef="#br2" timeOffset="-197264.6">6422 15323 30111 0,'0'0'1344'0,"0"0"256"0,-9-6-1280 0,0-1-320 16,0 3 0-16,1 0 0 0,1-1 928 0,7 5 112 15,-5-6 32-15,5 6 0 0,-6-8-736 0,6 8-144 0,-7-9-16 0,1 2-16 16,6 7-160-16,-10-8 0 0,1 2 0 0,0 1 0 16,-2 1 0-16,0-2 0 0,1 5 0 0,-2 1 0 15,-2-2 0-15,-2 0 0 0,0 6 0 0,2-3-176 16,-2 2 176-16,1 4 0 0,0 2 128 0,2 0-128 16,0 3 576-16,2 3 64 0,1 3 0 0,3 5 0 15,-1 3-128-15,1 2-32 0,2 4 0 0,2 0 0 16,2 2-352-16,4 0-128 0,1-3 0 0,0-3 144 15,1-2-144-15,3-3 0 0,1-2 0 0,2-1 0 16,0-5 0-16,2 0 0 0,0 0-128 0,1-4 128 16,2-1-128-16,1-1 128 0,1-2-160 0,0-5 160 15,-2 0 0-15,0-2 0 0,1-3-128 0,-2-1 128 16,1-2 0-16,0-1 0 0,-1-3 192 0,0-1-192 0,-2-2 288 0,-3-1-48 16,-3-2-16-16,-1 1 0 0,1-4 32 15,-2-1 16-15,-1-5 0 0,-2-4 0 0,-2 0 0 0,0-1 0 16,-1 2 0-16,-2-2 0 0,-1 2-80 0,1 1-32 15,-1 0 0-15,-2 3 0 0,-1 5-160 0,-1 0 0 16,-1 4 0-16,-2 2 0 0,2 1 0 0,-3 3 0 16,-1 0 0-16,0 2 0 0,-1 1-304 0,1 2 64 15,1 1 16-15,0 2 0 0,-1 1-144 0,2 1-16 16,0-1-16-16,3 3 0 16,8-3-1264-16,0 0-256 0,0 0-64 0,0 0-8512 15,0 0-1696-15</inkml:trace>
  <inkml:trace contextRef="#ctx0" brushRef="#br2" timeOffset="-196993.3">6678 15641 14735 0,'0'0'1312'0,"-11"7"-1056"0,1-3-256 0,1 2 0 16,1 2 5952-16,3 1 1152 0,5-9 208 0,-3 12 48 16,3-2-6144-16,0-10-1216 0,3 13-304 0,-1-1-16 31,2-1-128-31,0-2-32 0,-4-9 0 0,8 10 0 0,-8-10-352 0,10 9-80 0,-1-2-16 0,-9-7 0 16,0 0 96-16,12 4 0 0,-12-4 16 0,0 0 0 15,0 0 96-15,11-4 16 0,-11 4 0 0,7-7-8384 16,-7 7-1680-16</inkml:trace>
  <inkml:trace contextRef="#ctx0" brushRef="#br2" timeOffset="-195751.77">6807 15237 26783 0,'-12'-2'1184'0,"12"2"240"0,0 0-1136 0,0 0-288 16,0 0 0-16,0 0 0 0,0 0 432 0,0 0 16 16,0 0 16-16,12-3 0 0,-1 0-64 0,2 1-16 15,1 0 0-15,0 1 0 0,2 0 16 0,0 1 0 16,0-2 0-16,-2 1 0 0,1 0-112 0,0 1-32 16,1 0 0-16,-2 0 0 0,-2-1 64 0,-1 1 0 15,-1-2 0-15,0 0 0 0,2-1 112 0,-3 0 16 16,-1 0 16-16,0-1 0 0,0 0 48 0,-8 4 0 15,10-5 0-15,-2 1 0 0,-8 4-224 0,0 0-32 16,0 0-16-16,0 0 0 0,0 0-240 0,0 0 0 16,0 0 128-16,0 0-128 0,0 0 0 0,3 13 0 0,-5 0 0 0,0-2 0 15,-4 1 0-15,0 4-160 0,-2-1 160 0,-1 4-128 16,0-2 128-16,0 2 0 0,0-1 0 0,1 1-128 16,0-6 128-16,1 0 0 0,1-3 0 0,6-10 0 15,0 0 160-15,0 0-32 0,0 0-128 0,0 0 192 16,0 0 32-16,0 0 0 0,0 0 0 0,0 0 0 15,0 0-224-15,0 0 0 0,10 1-144 0,-10-1 144 16,11 2-176-16,-1-2 176 0,-10 0-192 0,12 1 192 16,-2 2-192-16,1-2 192 0,-11-1-192 0,12 5 192 15,-2 0-144-15,0 1 144 0,-10-6 0 0,12 5-144 16,-1 3 144-16,-2-4 0 0,-9-4 0 0,10 6 0 16,-1-1 0-16,0 1 0 0,-9-6 0 0,11 6 0 15,-11-6 0-15,9 8 128 0,-9-8-128 0,8 10 176 0,-2 1-176 16,1-3 192-16,-7-8-192 0,4 13 192 0,0-2-48 0,-2 1 0 15,-2-1 0-15,-1 0 0 0,-2-2 112 0,1 2 0 16,-1-2 16-16,-2-1 0 0,-2 0 32 0,-2-1 0 16,-1 1 0-16,-2 1 0 0,-1-2-48 0,1 1 0 15,-2 1 0-15,-2-3 0 0,-1 2-32 0,0 1-16 16,1 2 0-16,0-2 0 0,-1-1-208 0,0 1 144 16,0-3-144-16,-1-2 128 15,0 0-480-15,1-1-96 0,0-2-32 0</inkml:trace>
  <inkml:trace contextRef="#ctx0" brushRef="#br2" timeOffset="-193635.08">8266 10991 27407 0,'0'0'1216'0,"-2"-13"256"0,-2 0-1184 0,0 2-288 0,4 11 0 0,-5-13 0 16,1 2 576-16,4 11 48 0,-6-15 16 0,-1 2 0 16,1 3-496-16,-1-2-144 0,-2-1 0 0,1 1 0 15,-3-1 128-15,4 7-128 0,-2-2 0 0,-3 3 0 16,-2-2 192-16,-3 3-64 0,-3 0 0 0,-3 3-128 16,-6 2 0-16,-28 3 0 0,1 5 0 0,2 2 0 15,1 3 0-15,1 2 0 0,1-2 0 0,3 6 0 16,-1-2-128-16,1 0 128 0,0-2 0 0,0 1-144 15,-1-4 144-15,1 3 0 0,3 4 0 0,2 6 0 16,2 10 512-16,5 9 48 0,0 11 0 0,5 4 0 16,1 2-240-16,4-8-32 0,3-5-16 0,2-5 0 0,3 2-272 15,2 7 0-15,2 13-128 0,2 11 128 0,3 8 0 0,2-11-144 16,3-15 144-16,2-9 0 16,0-7-496-16,4 5-16 0,2 7 0 0,1 6 0 15,3 7-16-15,3-6-16 0,5-2 0 0,1-14 0 0,1-11 224 0,6-6 64 16,4-6 0-16,7-2 0 0,7-1 32 0,6-3 16 15,7-2 0-15,5 0 0 0,4-4 80 0,0-5 128 16,1-4-208-16,4-3 80 0,3-2 128 0,9 1 0 16,6 0 0-16,-2-4 0 0,-4-6 128 0,-3-2-128 15,0-2 128-15,3 0-128 0,2 3 160 0,0-2-32 16,-4-7-128-16,-9-10 192 0,-10-11 128 0,-5-6 0 0,-4-6 16 16,-4 2 0-16,-5 3 400 0,-3 6 80 0,-4 2 16 15,-5 4 0-15,-5 4-96 0,-6-4-16 0,-6-5 0 0,-4-15 0 16,-3-17-272-16,-4 2-64 0,-3 3-16 0,-3 7 0 15,-4 10-224-15,-2 6-144 0,-3 0 192 0,-3-5-192 16,-3-12 0-16,-5 2 0 0,-2 3 0 0,-3 5-144 16,-1 9 144-16,-2 7-160 0,-3 9 160 0,-3 8-160 31,-7 3-224-31,-3 5-32 0,-5 0-16 0,-7 4 0 16,-5 1-432-16,1 4-96 0,0 7 0 0,3 1-8496 0,1 5-1680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4T17:11:12.20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30443 9609 39615 0,'-18'-6'3520'0,"1"3"-2816"0,3 0-560 0,3 3-144 0,1 0 144 0,-7 0 0 0,-15-2 0 0,-24-3 0 15,-25-2-2720-15,-27-1-560 0,-20-2-96 0,-13 0-32 16,-4 1-2672 0,-8-1-528-16,-6 4-128 0,-3 0 0 0,-3 0 5520 0,-2 2 1072 0,0 0 304 0,0 2 16 0,0 4 3648 0,4 0 752 0,19 0 144 0,-7 2 16 15,-3 0-1408-15,-3 4-272 0,0-2-64 0,7 1-16 16,8 0-1968-16,7 2-384 0,8-3-64 0,8 0-32 15,14 0-544-15,5 2-128 0,6-2 0 0,10 3 0 16,12-3 0-16,14-3 0 0,16 4 144 0,13-5-144 16,13-1 128-16,11-1-128 0,13-1 128 0,14-1-128 15,14-5 544-15,18-1 32 0,11-3 16 0,19-2 0 16,22 1-208-16,23-7-32 0,19 0-16 0,20-2 0 16,20 2-16-16,15-1-16 0,12 0 0 0,8 2 0 0,0-3-96 15,9 4-16-15,5-2 0 0,5 3 0 0,1 4-192 0,-2-1 144 16,3 7-144-16,-5-3 128 0,-10 4 48 0,-4 3 0 15,0-1 0-15,-13 3 0 0,-14 3-176 16,-17 1 0-16,-9 2 0 0,-18-4 128 0,-17-2-128 0,-14 4 0 16,-11-2 0-16,-16-2 0 0,-17 0 0 0,-14-2 0 15,-13-2 0-15,-17-1 0 0,-11 0 0 0,-14-3 0 16,-11-1 144-16,-17-1-144 0,-13 0 0 0,-19-2-208 16,-18-2 16-16,-23 2 16 0,-15 0 176 0,-21-3 0 15,-22 1-144-15,-23-2 144 0,-20 0 0 0,-16-1 0 16,-6 3 160-16,-5 2-160 0,-6-1 0 0,-12 3 0 15,-6 1 0-15,-2 2-144 0,7 1 144 0,16 0 0 16,13 2 160-16,-6 2-160 0,-1 4 0 0,9-2 0 16,14 4 0-16,23 0 0 0,19 4 0 0,19-1 0 15,17 0 0-15,19-1 0 0,18 3 0 0,17-3 0 0,11 0 0 16,14 0-160-16,13 1 160 0,10-4 0 0,12-3 160 0,11 3-160 16,9 0 0-16,15-1-320 0,17 0 64 0,18 1 0 15,10-2 32-15,25 1 16 0,25 2 0 0,20 1 0 16,13-1 208-16,25-2 0 0,18-1 192 0,17 2-192 15,11 1 256-15,9-2-64 0,5 2-16 0,5-2 0 16,3 4 16-16,-3 2 0 0,-1 4 0 0,-11 1 0 16,-10 3-64-16,-7-1 0 0,-8 2 0 0,-17 1 0 15,-18 1-128-15,-20-1 0 0,-17 2 0 0,-29-1 0 16,-28-7 0-16,-21-2 0 0,-23-1 0 0,-20-2 0 16,-16-3-432-16,-18 1 48 0,-13-1 0 0,-21-1 0 15,-17 1-16-15,-21-2 0 0,-18-2 0 0,-24 0 0 16,-24 0 400-16,-21 0 0 0,-3-2 192 0,-23 1-64 15,-19-2 48-15,-18 3 16 0,-9 3 0 0,-11 0 0 0,-6 6-16 16,-4-2 0-16,-2 6 0 0,4 2 0 0,3 1-16 0,11 4 0 16,7 4 0-16,14-4 0 0,18 5-160 0,18-3 0 15,18 0 0-15,24 3 0 0,24-3 0 0,28-3 0 16,22-6 0-16,26 0 0 0,23-7 0 0,19-4 0 16,15 2 0-16,23-6 0 0,17 0-256 0,27 0 32 15,26-4 0-15,29 0 0 0,19 2 32 0,25-2 16 16,23 0 0-16,33 2 0 0,25-1 176 0,17 1 0 15,10 3 0-15,20 5 128 0,16-4 0 0,4 3 0 16,0 4 0-16,-7-1 0 0,-6 4-128 0,-17 2 128 16,-14 2-128-16,-15 0 128 0,-16 5-128 0,-22 0 0 15,-22-2 0-15,-35-2 128 0,-33-3-128 0,-30-2 0 16,-26 2 0-16,-28-5 0 0,-25-1 0 0,-20-5-128 16,-19-1 128-16,-19-1-128 0,-16 1-176 0,-27-3-16 0,-27 0-16 15,-28 0 0-15,-21-1 336 0,-29-2 0 0,-30 2 0 16,-31-1 128-16,-23 2 0 0,-20 0-128 0,-15 2 192 15,-12 1-64-15,-4 4 48 0,-5 2 0 0,-8 1 0 0,6 2 0 16,17 0 192-16,2-2 32 0,3 5 16 0,19 1 0 16,19 3-192-16,27-1-32 0,26 1-16 0,29-4 0 15,27-1-176-15,34 0 0 0,33-1 0 0,27-3 128 16,23-4-128-16,22-3 0 0,19 0 0 0,22-3 0 16,19-4 0-16,29-1-192 0,27-2 64 0,31 0 128 15,34 0-384-15,36 1 64 0,32-1 0 0,26 1 0 16,20 0 320-16,3 1-176 0,3 2 176 0,13 1-128 15,16 4 128-15,-3 1 0 0,-7 6 128 0,-15 4-128 16,-15 0 144-16,-16 2-144 0,-12 1 192 0,-23-3-192 0,-24 2 160 16,-16 0-160-16,-20 2 128 0,-22-2-128 0,-25 1 144 0,-21-1-144 15,-22 2 160-15,-22-2-160 0,-19 0 0 0,-19 1 0 16,-15-3 0-16,-17 2 0 0,-5-2 0 0,-24 2-128 16,-24 1 128-16,-33-3 0 0,-30-2 0 0,-38-3 0 15,-30-2 0-15,-33-6 0 0,-27 0 0 0,-26-1 0 16,-20-2 128-16,-9-1-128 0,-4 4 0 0,-3 0 0 15,0 3 0-15,7 0 0 0,9 0 384 0,15 3-32 16,14-2 0-16,13 4 0 0,14 1 160 0,26 0 16 16,26 2 16-16,33 0 0 0,30-4-544 0,35 2 0 15,30 0 0-15,32-2-192 0,24-4 192 0,22 0 0 16,21-4 0-16,26-2-144 16,30 0-608-16,31 0-112 0,31 0-32 0,23 2 0 15,22 0 256-15,33 2 32 0,30 2 16 0,22 2 0 0,15 3 592 0,18 4 0 0,15 1 192 0,5 2-64 16,3 3 384-16,-6 1 64 0,-16 1 0 0,-3 2 16 15,-3 2-256-15,-17-3-48 0,-15 2-16 0,-32-1 0 16,-28-3-144-16,-24 2-128 0,-24 2 192 0,-37-5-192 16,-32-5 128-16,-28-3-128 0,-29 5 0 0,-24-5 0 15,-18 2 0-15,-23-2 0 0,-19 3 0 0,-27 1 0 16,-26-1 0-16,-35 0-176 0,-37-4 32 0,-37-2 0 16,-28-4 144-16,-37-2 192 0,-36 0-32 0,-18 0-16 15,16 0-16-15,-31 0 0 0,-19 2 0 0,3 2 0 16,13 4 0-16,17 1 0 0,14-1 0 0,36 1 0 15,38 2 112-15,8-2 16 0,15 6 0 0,35-3 0 16,37-1-256-16,41 0 0 0,35 0 0 0,33-5 0 0,29-1 0 16,25 0 0-16,23-1 0 0,33 2 0 15,33-4-512-15,39 4-64 0,34-2 0 0,34-1 0 16,29 2 112-16,27-1 16 0,23 4 0 0,20-1 0 0,14 4 576 0,3 0 128 16,1 2 32-16,12 4 0 0,3-1-48 0,-7 3-16 15,-15 2 0-15,-11 1 0 0,-14 5 16 0,-21 0 0 16,-18-3 0-16,-33-4 0 0,-29 1-240 0,-32-3 128 15,-28-4-128-15,-32 2 0 0,-30-2 0 0,-26-2 0 16,-28-4 0-16,-22 1 0 0,-17-4 0 0,-27 2-336 16,-22-1 48-16,-32 0 16 0,-26-4 128 0,-38 0 144 15,-42-3-208-15,-37 0 80 0,-25-4 128 0,-27 0 0 16,-21-2 0-16,-14 2 0 0,-3 1 0 0,1 3 0 0,10 3 0 16,-1 3 0-16,2 0 208 0,14 4-16 0,14-1-16 15,17 0 0-15,15 1-176 0,22 2 0 16,19-3 144-16,29-2-144 0,30-2 0 0,31 2 0 0,32-1 0 0,35-3 0 15,30-3 0-15,24-1 0 0,19-1 0 0,23-4 0 16,13-1 0-16,32-3-192 0,32 0 64 0,30 0 0 16,16 3-192-16,37 2-48 0,32 2 0 0,20-1 0 15,3 5 368-15,21 1 0 0,14 1 0 0,2 1 0 16,-14 1 176-16,-2 5 96 0,-5 1 32 0,-16 2 0 16,-19 0-48-16,-16 2-16 0,-13 4 0 0,-25-3 0 15,-23-1-240-15,-26 1 0 0,-23 0 128 0,-26-3-128 16,-21-1 0-16,-20-3 0 0,-15 0 0 0,-18-2 0 15,-13 2 192-15,-18-4 0 0,-16 2 0 0,-21-1 0 0,-20-2-192 16,-28-1 144-16,-31-3-144 0,-29 0 128 0,-16-5-128 16,-28 0 192-16,-25-2-192 0,-16-3 192 0,-7 3-192 15,-7 1 0-15,0 0 0 0,5-1 0 0,10 1 0 16,15 2 0-16,15-2 0 0,20 2 0 0,17 1 0 0,24-1 0 16,25 1 0-16,25-2 0 0,25 4 0 0,31-2 0 15,26 0 0-15,22-4 0 0,19 3 0 0,23-2 0 16,17-4 0-16,32-2 0 0,28 3 0 0,32 1 0 15,28 2 0-15,26 3 0 0,21 2-320 0,22 2 16 16,19 2 0-16,9 0 0 0,0 2 304 0,-9 0 0 16,-6 3 0-16,18-2 0 0,10 3 0 0,-1 3 192 15,-4-1-48-15,-18 0-16 0,-21 2 96 0,-15-3 16 16,-13 2 0-16,-21-6 0 0,-27 0-48 0,-19 0-16 16,-16-3 0-16,-23-3 0 0,-16 0-176 0,-20-4 0 0,-17 1 0 15,-16 0 0-15,-15-4 288 0,-12 2 32 0,-10-6 0 16,-11-1 0-16,-10-5 256 0,-14-2 48 0,-11 0 16 15,-16-5 0-15,-16-3-496 0,-16-1-144 0,-13-1 0 16,-13 1 0-16,-11-4 0 0,-8-1 0 0,4 2 0 0,-1 0-144 16,1 5 144-16,6 0-192 0,8-2 192 0,9 5-192 15,7 2 192-15,12 1 0 0,14 1 128 0,12 0-128 16,14 1 0-16,11 4 0 0,11-2 0 0,11 3 128 16,13 0-128-16,10-3 0 0,8 3 0 0,10-2 0 15,9-3 0-15,12 1 0 0,13-2 0 0,12-1 0 16,14 5-288-16,13-2-80 0,10-2-16 0,9 3 0 15,5 3 240-15,-4-1 144 0,-7 0-192 0,-3-2 192 16,-1 3 0-16,-10 0 0 0,-10 1 128 0,-13 1-128 0,-12 0 0 16,-12 0 0-16,-9-1-128 0,-9 3 128 0,-9-1 0 15,-4 2 0-15,-7 0 0 0,-4 1 0 0,-7 0 256 0,-4-2 48 16,-7 2 16-16,-4-2 0 0,-7 2-320 0,-5-3 160 16,-2 5-160-16,-6 0 128 0,-6 0-128 0,-6 2 128 15,-2 2-128-15,-6 0 128 0,-6 4-128 0,-1-2 0 16,0 2-160-16,5 0 160 0,3 0 0 0,6-3 0 15,8 2 0-15,10-3 0 0,8 2 128 0,11-4-128 16,10 2 0-16,9-2 0 0,8-3 0 0,13 3 0 16,14-4 0-16,14 2 0 0,18 2 0 0,15 0 0 15,10 1 0-15,16 1 0 0,14 4-256 0,7 0 32 16,2 0 16-16,-6 3 0 0,-4 1-96 0,-11-1-16 16,-12 2 0-16,-16-3 0 0,-18-2 192 0,-15 0 128 15,-10-2-192-15,-13 0 192 0,-10-2 0 0,-9-1 0 0,-4 4 0 16,-10-4 0-16,-4 1 192 0,-10 1 64 15,-7-1 0-15,-10-2 0 0,-11 0-32 0,-8-1 0 0,-3-3 0 16,-11 2 0-16,-14-6-48 0,-13 2-16 0,-10 1 0 0,-4 0 0 16,6-2-160-16,2 1 0 0,3 2 0 0,9 1 0 15,10 2 0-15,12 1-144 0,11-1 144 0,9 1-160 16,9 0 160-16,10 0 0 0,9 2 0 0,7-2 128 16,7 1-128-16,6 1 0 0,5-2 0 0,7-1 128 15,6 2-128-15,7-3 0 0,10 2 0 0,9-4 0 16,13-1 0-16,14 4-160 0,11-2 16 0,11 2 0 15,15 1 144-15,7-3 0 0,3 8 0 0,0-4-128 16,3 3 128-16,-9 0 0 0,-7 0 0 0,-15 0 128 16,-18 2-128-16,-9 0 0 0,-9 0 0 0,-10 0 0 15,-9 0 0-15,-11 0 0 0,-8 4 0 0,-7-2 0 0,-5 5 0 16,-6-2 0-16,-3 3 0 0,-8 1 0 0,-5 1 0 16,-5 2 0-16,-6 1 0 0,-7 0 0 0,-4-1 0 15,-6 1 0-15,-4-1 0 0,-3-1 0 0,2-2 0 0,-1 1 0 16,1-1 0-16,3 0 0 0,6 0 0 0,4 1 0 15,4 2 0-15,5-2 0 0,6 3 0 0,6-1 0 16,4 2 0-16,6-2 0 0,5 2 0 0,6 0-128 16,3 2 128-16,6 3 0 0,5 3-128 0,6 1 128 15,8 5-128-15,6 4 128 16,7 5-528-16,3-2-32 0,2 1 0 0,4 2 0 0,2 2 304 0,-2-5 48 16,-4-1 16-16,-4-6 0 0,-6-4 192 0,-3 1 0 15,-4-3 0-15,-4-4 0 0,-6 1 0 0,-5-3 0 16,-4 0 208-16,-6 0-64 0,-3-4-144 0,-6 1 0 0,-4 3 0 15,-7-4 0-15,-3 2 0 0,-6 1 0 0,-6-3 0 16,-4-1 0-16,-7 4 0 0,-2-3 128 0,-5-2-128 0,-1 3 128 16,-2-3-128-16,1-2 128 0,0 2-128 0,3-4 128 15,5 1-128-15,3-1 0 0,7 0 0 0,4-1 0 16,6 1 0-16,6-1 0 0,4 1 0 0,3-2 0 16,6 2 0-16,2-4 0 0,2 2 0 0,6 0 0 15,0-2 0-15,5 2 0 0,3-4 0 0,2 3 0 16,3-3 128-16,1-3 0 0,3 1 0 0,-1 0 0 15,-1-3 112-15,-1 0 16 0,-1-1 0 0,-1 0 0 16,-1 0 0-16,-3 0 0 0,-1-3 0 0,-3 2 0 16,-2-2-16-16,-3 2 0 0,0 0 0 0,-4 1 0 15,1 0-240-15,-4 0 0 0,-1 2 0 0,-3-1 0 0,-1 4 0 16,-4-1 0-16,-4-1 0 0,-7 2 0 0,-5 1 0 0,-7 0 0 16,-7 0 0-16,-11 0 0 0,-12 0 0 0,-8 0 0 15,-9 0 0-15,-7 0 0 0,-5-3 0 0,-9 3 0 16,-8-3 0-16,-6 0 0 0,1 1 0 0,-2 0 0 15,1-3 0-15,6 1 0 0,8 1 0 0,4-3 0 16,3 2 0-16,8-2 0 0,7 0 0 0,8 0 0 16,11-1 0-16,7 4 0 0,9-2 0 0,2 0 0 15,4 0 0-15,4 1 0 0,3 0 0 0,5 2 0 16,3-2 0-16,1 4 0 0,1 0 0 0,-2 0 0 16,-3 4 0-16,-6-2 0 0,-3 5 0 0,-8 0-208 15,-5 2 32-15,-5 1 16 16,-8-2-240-16,-8 0-48 0,-7 0-16 0,-6-1 0 0,-3 0 304 0,-6-1 160 15,-6 3-160-15,-7-3 160 0,-2 1 0 0,-1 2 0 0,2-2 0 16,-1 2 0-16,2-1 0 0,2 0 0 0,3 2 0 0,4-1 160 16,2-2-160-16,6 4 0 0,3-1 0 0,4 3 0 15,3-1 0-15,6 4 0 0,3-2-144 0,8 0 144 16,3 0 0-16,2 5 0 0,-1-1 0 0,3 2 0 16,5-2 0-16,4 1 0 0,4-3 0 0,1 0 0 15,5-2 0-15,-3 1-128 0,3 1 128 0,-1-4 0 16,2 4 0-16,3-1 0 0,-1-1 176 0,2-2-176 15,2 0 0-15,1 1 0 0,1-3 0 0,3 2 0 16,2 0 0-16,1-2 0 0,3 3-128 0,3-4 128 16,2 1 0-16,1-1 0 0,6-3 0 0,0-1 0 15,2 0 0-15,1-1 0 0,1-4 0 0,3 0 0 16,0 0 0-16,-1 0 0 0,2-4 0 0,2 2 0 16,-3-2 128-16,4 0-128 0,1-2 192 0,0 0-192 0,3 0 192 0,4-3-64 15,2 2 0-15,7-2-128 0,3 0 192 16,7 2-192-16,6-3 192 0,2 4-192 0,2 0 0 15,0 2 0-15,-1 1 0 0,-5 3 0 0,-5 3 0 0,-8 1 0 16,-9 2 0-16,-7 0 0 0,-8 0 0 0,-9 2 0 16,-8 0 0-16,-11 2 0 0,-4-4 0 0,-15 0 0 15,-16 1 0-15,-13-4 0 0,-4 0 128 0,-10 1 32 16,-10-2 0-16,-7-1 0 0,-1 2-160 0,-2-3 0 16,0 0 0-16,4 0 0 0,10-3 0 0,8 2 0 15,8 1 0-15,13-5 0 0,9-1 0 0,13-2 160 16,12 0-16-16,9 0 0 0,9-3 144 0,9 1 32 0,4 0 0 15,6-3 0-15,5-2 64 0,7-1 0 16,8 0 16-16,8-3 0 0,9 3-224 0,9-2-48 16,7 2-128-16,9 0 192 0,8 3-192 0,-2 1 0 0,-5 2 0 15,-8 0 0-15,-4 4 0 0,-7 0 0 0,-4-1 0 0,-10 1 0 16,-6 3 0-16,-9 0-128 0,-5-1 128 0,-6-1 0 16,-3 1 0-16,-6-1 0 0,-1-2 0 0,-3 0 0 15,-4 1 0-15,-1-4 0 0,-3-1 0 0,-4 1 0 16,-3 0 128-16,-4-2-128 0,-4 2 0 0,-3-3 0 15,-5 3 144-15,-4-2-144 0,-2 0 128 0,-3-2-128 16,0-1 0-16,-2-1 0 0,2-2 0 0,-2 2-176 16,0-4 176-16,1 1 0 0,5 3 0 0,-2-6 0 15,3 0 0-15,2-3 0 0,4-4 0 0,6-3 0 16,5-1 0-16,3-3 0 0,7-5 0 0,4-2 0 0,3-3 0 16,5-4 128-16,4-4-128 0,3-3 0 0,3 1 240 0,4 1-32 15,1-2 0-15,6 0 0 0,6-2-16 0,3 2-16 16,4 4 0-16,-2 8 0 0,-2 7-176 0,-1 6 0 15,-2 4 0-15,-2 5 0 0,-3 5 0 0,-5 3 0 16,-3 5-144-16,-3 1 144 0,-4 4 0 0,-2 0 0 16,-2 4-128-16,-3 1 128 0,0 0 0 0,-1 0 0 15,-1 0 0-15,-2 4 0 0,1-2 0 0,0 2-128 16,-2 2 128-16,0 1 0 0,0-1 0 0,2 1 0 16,1 3 0-16,1 1 0 0,2 0 0 0,2 2 0 15,1 1 0-15,2-1 0 0,2 3 0 0,2 0 0 16,4 0 0-16,0-1 0 0,2 2 0 0,-1-2-128 15,3 4 128-15,-2-6 0 0,-1 2 0 0,-1-3 0 16,1 0 0-16,-2-1 0 0,-2 0 0 0,-2-3-128 0,-3 2 128 16,-1 0 0-1,-1 1-912-15,-2-1-128 0,-3-2-32 0,-4 3-22288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4T17:11:16.32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6280 13731 35935 0,'-11'-5'3200'0,"1"1"-2560"0,2 1-512 0,2 0-128 0,1 3 1056 0,-4-4 192 0,-7-4 32 0,-11-2 16 15,-8-4-1056-15,-6 2-240 0,-1 0 0 0,-2-1 0 16,-2 3-320-16,-4 4-16 0,1 0-16 0,-5 2 0 16,-6 4 176-16,-5 0 48 0,-3 6 0 15,-6 2 0-15,-4 4 384 0,-6 2 96 0,-8 4 16 0,-4 3 0 16,-5 3-96-16,0 1-16 0,1-4 0 0,1-2 0 15,2 1-128-15,2-2-128 0,3-2 192 0,1-3-192 16,5-4 224-16,-5 1-64 0,-1 2-16 0,1-2 0 16,4-4-144-16,3 0 0 0,4-2 0 0,0 2 128 15,-2 4-128-15,6 0 0 0,9-1 0 0,0-3 0 0,2 4 0 16,-1 5 0-16,6-2 0 0,1 6 0 0,4 1 0 16,4 1 0-16,4-3 0 0,4 2 0 0,4-2 0 15,5-1 0-15,4-1 0 0,5-2 0 0,4-2-192 0,4-4 192 16,4-2-160-16,3 1 160 0,2-6-128 0,2 0 128 15,4-2 0-15,0 0-144 0,4-3 144 0,1-1 144 16,3-1-16-16,3-2-128 0,2 2 336 0,0 0-32 16,3 0-16-16,2-4 0 0,6 0-128 0,4 1-32 15,1-3 0-15,3 2 0 0,-1 0-128 0,-2-2 0 16,1 2-192-16,-1-1 192 0,1 0-192 0,1-2 192 16,3 1-160-16,1-3 160 0,0 1 0 0,2 0 0 15,0 0-128-15,1 2 128 0,0-2 0 0,0 2 0 0,1-1 0 16,-2 1 160-16,-2 0-160 0,-2-1 0 0,-2 3 0 15,-4-3-176-15,0 2 176 0,-4 0 0 0,-2 2 0 16,-3-1 0-16,-3 0 0 0,1 1 0 0,-2 3 0 16,-2 0 0-16,0 0 0 0,-1 2 0 0,0 0 0 0,-1-1 0 15,0 2 0-15,5-3 0 0,-7 2 0 16,-1 1 0-16,-1 2 0 0,0-1 0 0,-1-2 0 16,-1 4 0-16,-1-2 0 0,-1 2 0 0,-1-4-128 15,-2 4 128-15,-3-3 0 0,-1 1 0 0,-4 1 0 16,-4 1 0-16,-4-3 0 0,-2 3 0 0,-5 0-128 15,-4 0 128 1,-5-2 0-16,-3 2 0 0,-2 2 0 0,-4-2 0 0,1-2 0 0,-1 2 0 0,3 0 0 16,4-2 0-16,2 4 0 0,3 0 0 0,3 1 0 15,5-2 0-15,0 1 0 0,6 1 160 0,-1-3-160 0,2 4 160 0,-2-2-160 16,2 2 160-16,-2-2-160 0,2-1 0 0,-3 2 0 16,1 1 0-16,-4-2 0 0,1-1 0 0,-3 2 0 15,2 0 0-15,-3 0 0 0,0-1 128 16,0-2 0-16,0 4-128 0,1-4 192 0,0 3-192 0,4 0 0 15,2-3-192-15,1 4 192 0,4-4-128 0,1 3 128 16,2-2 0-16,1 1 0 0,1 1-160 0,2 0 160 16,1 1-128-16,1 0 128 15,0 2-896-15,1 0-80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4T17:11:19.17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4752 13719 35935 0,'-2'-7'3200'0,"2"4"-2560"0,1 0-512 0,3 3-128 0,0 0 192 0,4-3 32 16,2 0 0-16,6-3 0 15,9-3-1952-15,4 2-400 0,1-3-80 0,1 4-16 16,-1 3 1008-16,-1 0 208 0,-3-1 48 0,0-1 0 0,0 4 768 0,0-6 192 16,0 5 0-16,-1-4 0 0,1 2 1744 0,-2 0 400 0,4 2 80 0,0-2 16 15,2-2-336-15,2 1-64 0,1-1-16 0,2 1 0 16,1 0-1056-16,6-1-224 15,6 2-32-15,2 0-16 0,-6 2-240 0,3-2-64 0,4 2 0 0,2 1 0 16,-1 1-192-16,-3-3 0 0,-3 3 128 0,6-4-128 16,5 2 0-16,-1-1 0 0,-1 0 0 0,-3-1 0 15,-2 2 192-15,-6-1 0 0,-2 2 0 0,-2 1 0 0,-1 0 176 16,0 0 16-16,0 1 16 0,1 0 0 16,1-1 96-16,-1 0 16 0,2 0 0 0,0-2 0 0,1-1-320 15,1 2-64-15,3-1-128 0,4-2 192 0,-1-1-64 16,4 4 0-16,-2-4-128 0,-2 4 192 0,-7-2-192 0,1 1 0 15,-2 0 128-15,2 2-128 0,2-2 0 0,1 2 0 16,0-1-192-16,0 1 192 0,0 0 0 0,-2-3 0 16,-1 3 128-16,1 0-128 0,-1-2 320 0,2 0-48 15,0 0 0-15,-3-2 0 0,-5 2-80 0,7-2 0 16,10 0-16-16,3 2 0 0,3-1-176 0,-3 2 0 16,-1-4 144-16,2 2-144 0,2-4 0 0,2 0 0 15,1 1 0-15,1 0 0 0,-1 3 0 0,-3-3 0 16,-1 2 0-16,0-4 0 0,-1 0 0 0,3 2 0 15,2 1 0-15,2 4 0 0,-2-2 0 0,0 3 0 16,-2 0 0-16,2 0 128 0,-2-1-128 0,6 1 0 16,5 4 0-16,3-3 0 0,-1 4 0 0,-1-4 0 15,-3 2 0-15,0-7 0 0,4 4 0 0,2-3 0 16,8 1 0-16,-6 1 0 0,-6-3 0 0,-2 2 0 0,2-2 0 0,1-2 0 16,1 3 0-16,-2 1 0 0,0 1 0 0,-4 1 0 15,-1-5 0-15,1 3 0 0,4-1 0 0,2 1 0 16,3 2 256-16,-1-1 96 0,-4-1 16 0,2-2 0 15,0 0-368-15,4 2 128 0,2-1-128 0,1 2 0 16,-2-1 0-16,0-6 0 0,-3 2 0 0,3 0 0 16,1 1 0-16,-2-1 0 0,-2 1 0 0,-4-1 0 15,-5-3 0-15,1 0 0 0,2 4 0 0,-3 0 128 16,-2 4-128-16,-2-4 144 0,-4 1-144 0,1 1 160 16,-2-3 160-16,2 2 16 0,3-2 16 0,-2 3 0 0,1-3-224 15,-6 2-128-15,-7 2 128 0,2-2-128 0,0-2 0 16,0 3 0-16,1 2 0 0,-1 1 0 0,-1 0 0 15,-2 0 0-15,0 4 0 0,-4 0 0 0,-4 2 0 0,-2 0 0 16,-4 0 0-16,0 3 0 0,-2-2 0 0,1-3 0 16,0 1 0-16,0-1 0 0,-1 2 0 0,2-2 0 15,2 2 0-15,-1-3 0 0,1 4 0 0,0-1 0 16,-1 0 0-16,0 0 0 0,-2-3 0 0,1 0 0 16,-3 0 0-16,2-3 0 0,-1 4 0 0,-3-2 0 15,-3-1 0-15,-5 2 0 0,-1 0 0 0,-4 1 0 16,-1 1 0-16,-4-1-128 0,-3-2 128 0,-1 2 0 15,-1 0 0-15,0-2 0 0,0 2 0 0,-2 0 0 16,2 1 0-16,1-2 128 0,-1 0-128 0,3-2 0 0,1 4 0 16,2-1 0-16,0-2 0 0,2 2 0 15,1 2 0-15,1-2 0 0,-1 2 0 0,-1 0 0 0,0 0 0 0,-1 0 0 16,-2 2 0-16,-1 0 0 0,-2 2 0 0,-2-1 0 16,-2-2 0-16,-1 2 0 0,-2 1 0 0,0-1 0 15,-2 1 0-15,-2-1 0 0,0 1 0 0,-3 3 0 16,-1-5 0-16,-3 2 0 0,-1 0 0 0,-2-1-192 15,0 1 192-15,-2-4 0 0,-1 4 0 0,-1-2 0 16,-3 2 0-16,0 3 0 0,-1-2 0 0,-2 0 0 16,1 1 0-16,-3-2 0 0,2 0 0 0,0 0 0 15,-1 0 0-15,0-1 0 0,-2-1 0 0,0 0 0 16,-1 0 0-16,-2-4 0 0,0 2 0 0,-3-2 0 16,1 0 0-16,0-4 0 0,1 0 0 0,1-4 0 15,1 0 0-15,2-2 0 0,2 0 0 0,-1-3 0 16,2 2 0-16,-1-3 176 0,0-3-176 0,1 4 192 0,-1-4-192 15,-2 1 0-15,0-1 0 0,-1 1 0 0,4 2 0 0,-1 2 0 16,-2 0 0-16,0 2 0 0,0 0 0 0,1 2 0 16,-1-1 0-16,-1 4 0 0,4 1 0 0,-3 0 0 15,0 1 0-15,-1 2 0 0,-1-1 0 0,0 2 0 16,2-2 0-16,-2-1 0 0,-3 2 0 0,-2-1 0 16,2 2-144-16,-1-4 144 0,-1 0 0 0,1 0 0 15,3 0 0-15,1 0 0 0,1 0 0 0,2-2 0 16,2 4 0-16,0-2 0 0,-1 0 0 0,1 1 0 15,-2 2 0-15,-2-3 0 0,2 2 0 0,-3 2 0 16,-2-2 0-16,0 2 0 0,-1-1 0 0,-1 0 0 16,-1 1 0-16,-1-1 0 0,-1 0 0 0,0-3 0 15,-1 3 0-15,-1-2 0 0,0 1 0 0,-2 1 0 16,2 1 0-16,-4-2 0 0,-4 2 0 0,-3-2 0 0,1 0 0 16,-3 0 0-16,-2 2 0 0,0-4 0 0,3 3 0 15,1 0 0-15,1 1 0 0,1-2 0 0,-1 1 0 0,-2-2 0 16,-1 1 0-16,-2-2 0 0,-4 0 0 0,-1 3 0 15,2-3 0-15,0 0 0 0,-1 0 0 0,-2 0 0 16,-1-3 0-16,-6 3 0 0,-7-2 0 0,0 1 0 16,-1 2 0-16,2-1 0 0,3 2 0 0,-3-2 0 15,0 3 0-15,-2 0 0 0,-1 1 0 0,3 2 0 16,6 1 0-16,-1-1 0 0,2-3 0 0,-1 4 0 16,-2-4 0-16,0 3 0 0,3 3 0 0,-5-3 0 15,-2 4 0-15,-1-4-128 0,-4-2 128 0,1 2 0 0,-3 3 0 16,0 1 0-16,1 0 0 0,3-2 0 0,6 0 0 15,-6-2 0-15,-3 3 0 0,0-2 144 0,6 4-144 16,4-3 0-16,5 0 0 0,-1-2-176 0,0 1 176 0,1-2 0 16,4 3 128-16,-1-2-128 0,1 4 0 0,1-1 0 15,1-3 0-15,2 0-128 0,6-2 128 0,-9 0 0 16,-4-1 0-16,-6 2 0 0,-1-1 0 0,3 0 0 16,4 1 0-16,1-4 0 0,7-1 0 0,2-1 0 15,-2 1 0-15,-4-5 0 0,-2 4 0 0,1-4 0 16,2 3 0-16,0 0 0 0,4-1 0 0,-3 2 0 15,-2-2 0-15,-4 3 0 0,-3 0 0 0,-3 0 0 16,1 4 0-16,-1 3 0 0,2-1 0 0,3 0 0 16,3-1 0-16,0 2 0 0,-4 0 0 0,-2-1 0 0,-3 2 0 15,3 0 0-15,4 0 0 0,4-1 0 0,-1-1 0 16,-3-2 0-16,1-1 0 0,-2 0 0 0,2-3 0 16,2 0 0-16,1 0 0 0,2-3 0 0,5 1 0 0,-1 1 0 15,-1-3 0-15,0 1 0 0,-3 0 0 0,-3 0 0 16,-2-1 0-16,0 4 0 0,1 4 0 0,-4 0 0 15,-2 5 0-15,-6 0 0 0,-3 4 0 0,-1-1-128 16,2-2 128-16,6 2 0 0,4 1 0 0,1-3 0 16,6 2 0-16,-1-2 0 0,1-1 0 0,1-2 0 15,1-1 0-15,2 0 0 0,2 1 0 0,-1-5 0 16,1 3 0-16,-1-3 0 0,1 2 0 0,-1-1 0 16,2-3 0-16,-2 2 0 0,0-2 0 0,2 4 0 15,2-4 0-15,0 2 0 0,2 2 0 0,-3-1 0 16,0 0-160-16,0 1 0 0,1 0 0 0,0 1 0 0,-1-2-96 15,0 1 0-15,0 0-16 0,0 1 0 0,7-2 272 16,-2 0 0-16,-1-2 0 0,0-1 0 0,0 3 0 0,1-6 0 16,-1 2 0-16,2-2 0 0,1 0 0 0,4 0 0 15,3 2 0-15,2-2 0 0,4 0 0 0,1-3 0 16,1 3 0-16,2-3 0 0,2 3 0 0,0 0 0 16,-2 0 0-16,4 2 0 0,-1-3 0 0,0 4 0 15,0-2 0-15,-1 2 0 0,3 0 0 0,-2 0 0 16,-1 0 0-16,1 0 0 0,2 0 0 0,-1 0 0 15,3 0 0-15,0-4 0 0,1 2 0 0,3-2 128 16,0-1-128-16,3 0 144 0,0 0-144 0,2-1 0 16,-2 0 0-16,1-2 0 0,0 5 0 0,-1-4 0 15,2 1 0-15,-1 4 0 0,2-2 0 0,-1-1 0 16,-1 4 0-16,2-2 0 0,0 3-128 0,0 0 128 16,0 3 0-16,1-2 0 0,0 2 0 0,0-1 0 0,1-1 0 15,2 2 0-15,-1-3-192 0,2 0 192 0,0 0-160 16,-1 2 160-16,2-2-384 0,-1 0 32 0,2 1 0 0,1 2 0 31,-1-3-272-31,0 2-48 0,3 2-16 0,-1-1-13440 0,0 0-2688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4T17:10:31.7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17413 4270 35935 0,'-7'0'3200'0,"1"0"-2560"0,2 0-512 0,1 2-128 0,0 0-688 0,-5 1-144 0,-4 3-48 0,-9 6 0 0,-10 5 752 16,-9 4 128-16,-2 2 0 0,-5 1 0 0,0 2-144 0,-3-1-112 16,-2 3-32-16,-4-2 0 15,5 0-1344-15,-9 2-272 0,-10 3-48 0,-4 0-16 16,-2 1 1136-16,-4-1 208 0,1 1 48 0,-2-3 16 0,-2-1 1520 0,-2 2 288 15,2-2 64-15,2-3 16 0,10-3 928 0,1 1 192 16,1 4 48-16,-5 1 0 0,-5 8-1344 0,-2 1-256 16,2 2-48-16,-2-1-16 0,-2 6-560 0,-2 6-112 15,-5 2-32-15,3 1 0 0,4-6-128 0,5-2-176 16,5-3 48-16,5-3 0 0,5 0 128 0,4-9 0 16,4-1 0-16,4-3 0 0,3-4 0 0,0-2 0 15,1 1 0-15,0-5 0 0,1 0 0 0,3-6 0 16,1-1 0-16,5-3 0 0,3-5 192 0,6 1 32 0,2-4 0 15,5-2 0-15,5 1-80 0,4-7-16 0,4 1 0 16,4-3 0-16,3-1 16 0,2 0 0 0,6-3 0 0,0-3 0 16,0 3-144-16,3-3 0 0,5 0 144 15,3-6-144-15,4 0 0 0,4-1 0 0,3-2 0 0,5-1 0 16,0-3 0-16,4 1 0 0,0-1 0 0,-2 1 0 16,-2-1 0-16,0-1 0 0,-2 1 0 0,-4-1 128 15,0 5-128-15,-4-4 0 0,0-3 0 0,-4 4 0 16,-2 0 0-16,-3 3 0 0,-1 2 0 0,-3 4 0 15,-3-1 0-15,-2 7 0 0,-2 1 0 0,-3 6 0 16,-2 1 0-16,-3 6 0 0,-2-1 0 0,-2 3 0 0,-5 5 0 16,-4 5 0-16,-3 2 0 0,-5 5-128 15,1 1 128-15,-5 6 0 0,-3 3 0 0,-4 5 0 0,-1 3 0 16,-9 5 0-16,-4 12 0 0,-7 8 0 0,-1 5 0 0,2-1 0 16,5-7 0-16,8-7 0 0,10-8 0 0,4-4 0 15,6 1 0-15,4-5 0 0,6 0 256 0,3-5 96 16,6 0 16-16,3-1 0 0,2-1-96 0,4-4-16 15,2-1 0-15,5-4 0 0,2 0-96 0,6-6-32 16,6 0 0-16,8-3 0 0,8 1-128 0,8-6 0 16,6-2 0-16,7-4 0 0,9-1 128 0,8 0 112 15,9-1 16-15,3 0 0 0,0-2-256 0,-11-3 0 16,-15 1-192-16,6-4-13088 16,7 0-2624-16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18:59:09.060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FF0000"/>
    </inkml:brush>
    <inkml:brush xml:id="br4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24960 1235 22111 0,'0'0'1968'0,"-7"-4"-1584"0,7 4-384 0,-9 0 0 15,9 0 1856-15,0 0 272 0,0 0 64 0,-8 2 16 16,8-2-1360-16,0 0-272 0,-8 7-48 0,2 4-16 16,1 1 32-16,-1-1 0 0,0-2 0 0,1 2 0 15,-1-1 112-15,4-3 32 0,1 2 0 0,-1-3 0 16,2 4-64-16,2-1-16 0,0 1 0 0,2-1 0 15,0 3-176-15,5 13-48 0,-2-3 0 0,0 1 0 16,0 0-128-16,0 4-48 0,-1 3 0 0,1 5 0 16,-1 6-16-16,-1-2-16 0,0 1 0 0,-1 0 0 15,-1 0-48-15,0-8 0 0,1-3 0 0,-1-2 0 0,0-2-128 0,0 0 0 16,-1-2 0-16,1-2-176 16,-3-1-704-16,0-2-144 0,-1-4-16 0,-2-1-16 15,0-2-816-15,3-11-176 0,-4 10-16 0</inkml:trace>
  <inkml:trace contextRef="#ctx0" brushRef="#br0" timeOffset="436.33">24845 994 24879 0,'-5'-13'2208'0,"-2"1"-1760"0,1 1-448 0,6 11 0 16,-4-12 2288-16,4 12 368 0,0 0 80 0,1-13 16 16,3-2-1872-16,1 5-368 0,2-2-80 0,1 3-16 15,-1 0-416-15,1 2 0 0,1 0 0 0,2 0 0 16,2-1-176-16,0 2 176 0,0-2-128 0,1 1 128 16,2 0 0-16,1 0-160 0,-2 2 160 0,27-8 0 15,-17 10 0-15,2 3 0 0,-1 3 0 16,0 1 272-16,1 1-32 0,-3 3-16 0,0 0 0 15,-3 1 0-15,-2 2 0 0,-1 4 0 0,-1 0 0 16,-2 1-96-16,-2 2-128 0,0 1 176 0,-1 3-176 16,-3 4 160-16,-3 1-160 0,1 3 128 0,-3 3-128 15,-2 3 128-15,1-2-128 0,-3 1 0 0,-1-3 128 16,-3 0-128-16,-2-2 0 0,0-4 0 0,-2-3 128 0,-2-4 0 0,-2-3-128 16,-2-2 192-16,-3-1-64 0,-4-2 64 0,-3-2 0 15,-2-2 0-15,-1 1 0 0,-3 0-64 0,1 0 0 16,0-2 0-16,3 1 0 0,0-1-128 0,5-2 0 15,5 0 0-15,1-1 128 16,1 0-576-16,2-3-112 0,3 0-16 0,9 0-16 16,0 0-736-16,0 0-144 0,0 0-16 0,0 0-13856 0</inkml:trace>
  <inkml:trace contextRef="#ctx0" brushRef="#br0" timeOffset="866.89">25931 892 8287 0,'0'0'736'0,"0"0"-592"0,-10 0-144 0,0 0 0 16,1 2 4080-16,0 0 784 0,-1 1 144 0,-1-3 48 15,1 1-2496-15,-4-2-480 0,-3-3-96 0,-2 1-32 16,1-1-544-16,-2 2-128 0,0 4 0 0,-1 0-16 16,0 0-512-16,0 5-112 0,1 1 0 0,0 5-16 15,1 0-624-15,2 5 0 0,0 5 0 0,-1 6 0 16,0 6 0-16,2 6 0 0,2 4 0 0,-2 2 0 0,2 3 0 16,0-5-160-16,-1-4 160 0,1-1 0 0,0 2 0 0,2 1 0 15,0 0 0-15,4 5 0 0,2 3 0 0,2 0 0 16,3-1 128-16,3-5-128 0,2-3 320 0,1-7-48 15,2-6 0-15,2-2 0 0,3-3-128 0,2-4-16 16,4 3-128-16,3-4 192 16,4 5-1168-16,2-5-240 0,5 1-64 0,2-2 0 15,-1-2 592-15,0-2 112 0,0-2 32 0,-2-2 0 16,-4 3-544-16,-2-5-128 0,-4 0 0 0,-2 0-16 16,0-2-1088-16,-4-3-224 0,5-2-32 0,-3-1-16 0</inkml:trace>
  <inkml:trace contextRef="#ctx0" brushRef="#br0" timeOffset="1985.42">26422 1193 4607 0,'0'0'400'0,"4"-11"-400"0,-1-2 0 0,-2 2 0 15,-1 3 3536-15,0 8 624 0,2-6 128 0,-2 6 32 16,0 0-2432-16,0 0-480 0,0 0-112 0,0 0-16 16,0 0-192-16,0 0-64 0,-7 6 0 0,2 8 0 15,0 2-176-15,-1 8-32 0,0 2-16 0,-1 5 0 0,2 1-384 0,-3-5-80 16,-1-4-16-16,-1 1 0 0,-2-2-80 0,-1-1-32 15,-3 0 0-15,1 4 0 0,-2-2-32 0,0 6-16 16,2 2 0-16,1 4 0 0,0 3-16 0,-2-2 0 16,3 4 0-16,1-4 0 0,2-3-144 0,1-5 0 15,0-2 0-15,2-3 128 16,1-4-688-16,2-2-144 0,-1-4-16 0,1-2-16 16,4-11-672-16,0 0-128 0,0 0-16 0</inkml:trace>
  <inkml:trace contextRef="#ctx0" brushRef="#br0" timeOffset="2253.27">26478 1023 17503 0,'0'0'1552'0,"0"0"-1232"0,0 0-320 0,0 0 0 15,0 0 3008-15,0 0 528 0,-2 11 112 0,2 6 32 16,0 2-2928-16,0 3-592 0,1 5-160 0,-1 6 0 15,0 3 0-15,0 1 160 0,0-5-160 0,3-2 128 16,1-1 256-16,0-3 64 0,0-1 0 0,1-2 0 16,0 0-96-16,1 1-16 0,0 2 0 0,2 3 0 15,-1 1-208-15,2 3-128 0,1 1 160 0,-1 1-160 16,0 1 176-16,0-1-176 0,-1 1 192 0,-2-4-192 16,0-3 0-16,-4-4-320 0,1-4 32 0,-1-3 16 15,-2-1-256-15,-1-3-48 0,-3-1-16 0,0 0-8992 16,-1-6-1792-16</inkml:trace>
  <inkml:trace contextRef="#ctx0" brushRef="#br0" timeOffset="2476.98">26288 1735 12895 0,'0'0'1152'0,"0"0"-928"16,-5-10-224-16,0 3 0 0,5 7 4096 0,0 0 768 15,1-11 144-15,4 5 48 0,2-1-3968 0,2 2-768 16,1 0-176-16,2-1-16 0,0 3-128 0,0-4 0 0,-1 3 0 16,1 0 0-16,0 0 0 0,1 2-160 0,0-1 160 0,0 0 0 15,-1 2-368-15,1 0 48 0,1 0 0 0,3 1 0 32,2-4-2304-32,1 1-464 0</inkml:trace>
  <inkml:trace contextRef="#ctx0" brushRef="#br0" timeOffset="2920.4">27046 1922 30351 0,'0'0'656'0,"0"0"144"0,0 0 32 0,0 0 32 0,0 0-688 0,0 0-176 16,0 0 0-16,0 0 0 0,0 0 480 0,0 0 64 16,0 0 16-16,0 0 0 0,0 0-368 0,0 0-64 15,11 13 0-15,-11-13-128 0,11 15 0 0,-3-6 0 0,-8-9 0 0,5 15 0 16,-5-15 0-16,5 19 0 0,-1-5 208 0,-4 0-64 16,0 1-144-16,-3-2 192 0,1 5-192 0,-2 3 192 15,-4 6-192-15,1-1 0 0,0 4 0 0,-2 0 0 31,-1-6-288-31,1-3-144 0,-1 1-16 0,2-7-16 16,0 0-2080-16,0-7-400 0</inkml:trace>
  <inkml:trace contextRef="#ctx0" brushRef="#br0" timeOffset="3221.8">27635 1124 36863 0,'0'0'1632'0,"0"0"336"0,0 0-1584 0,0 0-384 16,-4 13 0-16,3 7 0 0,2 5 0 0,2 3 0 15,1 2-144-15,1 0 144 0,-1-2 0 0,1 0 0 16,0-1 0-16,0 0 144 0,-1 0-144 0,0 5 0 15,-1 1 0-15,-1 4 0 0,1 5 0 0,-2 3-144 16,-1 4 144-16,0-5 0 16,-1 3-512-16,-2-7 16 0,2-5 0 0,-3-6 0 15,-1-5-336-15,0-5-80 0,1-2-16 0,0-4 0 16,-1 0 176-16,-1-2 48 0,3-4 0 0,-4 3-8192 0,0-4-1616 0</inkml:trace>
  <inkml:trace contextRef="#ctx0" brushRef="#br0" timeOffset="3811.23">27574 1266 15663 0,'-3'-13'1392'0,"2"3"-1120"0,-1-6-272 0,2-1 0 16,2-1 5232-16,0 4 976 0,2 1 208 0,3 1 48 15,1 3-4992-15,-1-3-1008 0,4 4-192 0,2 1-32 16,1 3-240-16,-1 0-160 0,2 2 32 0,3 1 0 0,1 4-32 0,4 1 0 15,0 2 0-15,2 1 0 0,1 2 160 0,-1 1-160 16,-5 1 160-16,0 0-160 0,0 2 160 0,-5-1 0 16,-2 1-144-16,-2-1 144 0,-5 0 0 0,-1-2 0 15,-1-1 128-15,-4-9-128 0,3 12 304 0,0-3-32 16,-2 2 0-16,-1-4 0 0,0-7-80 0,-3 11-32 16,1-1 0-16,-2-2 0 0,4-8-160 0,-9 10 128 15,-2-3-128-15,1 1 128 0,-2-2-128 0,2 1 0 16,-2-1 0-16,-2 1 0 0,-5-2 0 0,1-1-144 15,0 0 144-15,2 1 0 0,2 2-128 0,1 0 128 16,0-4 0-16,2 1 0 0,1 0 0 0,1 0 0 16,1 1 0-16,8-5 0 0,0 0-144 0,0 0 144 15,0 0 0-15,0 0-144 0,0 0-48 0,0 0-16 0,0 0 0 0,0 0 0 16,4 10 16-16,-4-10 16 0,0 0 0 0,13 13 0 16,-1-6 176-16,-1 1-160 0,4-2 160 0,0 1-160 15,2-2 160-15,0 2-128 0,0-1 128 0,0 2-128 16,1 0 128-16,-1 0 0 0,-4 2 0 0,2-1 0 15,-2 2 0-15,-2 0 0 0,1 1 0 0,-1 0 0 16,-2 1 0-16,0 1 0 0,-1-1 0 0,-2 2 0 16,-2-2 0-16,0 2 0 0,-1 2 0 0,-1 1 0 15,-2 2 0-15,-1-2 0 0,1-1 128 0,-3 0-128 16,-1 0 448-16,1-1 32 0,-1 1 0 0,-2-3 0 16,1-1-352-16,-3-1-128 0,-2 0 0 0,-2-3 0 15,0 0 256-15,-1-1-32 0,-2-2-16 0,-1 1 0 16,-2 2-208-16,-3 1 128 0,-2-2-128 0,-2 0 0 15,-1 0 0-15,1-2-256 0,0 1 16 0,3-2 16 16,1 1-304-16,2 2-64 0,2-3-16 0,1 1 0 16,3-5-1648-16,0 2-336 0,1-3-64 0</inkml:trace>
  <inkml:trace contextRef="#ctx0" brushRef="#br0" timeOffset="4252.22">27982 787 21183 0,'-15'-11'1888'0,"6"7"-1504"0,0 0-384 0,1 3 0 16,2 2 2272-16,6-1 384 0,0 0 80 0,-3 12 16 15,3-12-1600-15,4 12-304 0,-4-12-64 0,10 13-16 16,2 1-240-16,3-3-48 0,0 3-16 0,2-1 0 16,3-1 32-16,-2 2 0 0,2 2 0 0,0-2 0 15,3 2-176-15,0 1-16 0,3 2-16 0,1 5 0 16,1 2-96-16,4 3 0 0,4 3-16 0,-1 3 0 15,0 2 144-15,-2-2 16 0,-3 5 16 0,-3-3 0 16,-4-4 48-16,-3-2 16 0,-4-5 0 0,-2 0 0 16,-5 0-16-16,-2 1 0 0,-3 2 0 0,-2 5 0 0,-2 4-176 0,-1 5-32 15,-3 1-16-15,-3 2 0 0,0 1-176 0,-5-3 192 16,-4-1-192-16,-2-4 192 0,-3-4-192 0,-5 2 0 16,-5-1 0-16,-2 6 0 15,-6 1-2480-15,1 7-416 0</inkml:trace>
  <inkml:trace contextRef="#ctx0" brushRef="#br1" timeOffset="46719.78">17830 16156 6447 0,'0'0'576'0,"5"-8"-576"0,0-2 0 0,-1 0 0 16,0-2 4624-16,1-1 816 0,0-2 176 0,2 2 16 15,-1-5-3792-15,0 3-768 0,-1-4-160 0,-1 5-16 0,0 1-32 0,0 0 0 16,-1 1 0-16,0 3 0 16,-3 0-224-16,-1 5-32 0,1 1-16 0,-2 1 0 15,1 0-96-15,0 0-32 0,1 2 0 0,0 0 0 0,-5 0-80 0,-2 6 0 16,7-6-16-16,-6 8 0 0,6-8-48 0,-6 15 0 15,4-1 0-15,0-1 0 0,1-1-32 0,1 2-16 16,1 3 0-16,2-3 0 0,-2 2-32 0,1-2-16 16,-1 2 0-16,0-2 0 0,-1 1-96 0,0-1 0 15,0 0-128-15,0-1 192 0,-2 0-192 0,0 0 0 16,2-13 128-16,-4 17-128 0,1 2 0 0,-3-2 0 16,1-3 0-16,0 1 0 0,0-1 176 0,-1 2-176 15,0-2 192-15,-2-1-192 0,2 0 240 0,-1 0-64 16,2-3-16-16,-2 0 0 0,1 1 112 0,-1-3 32 0,1-3 0 15,6-5 0-15,-9 8-48 0,9-8-16 16,-8 6 0-16,8-6 0 0,-8 7-96 0,8-7-16 0,0 0 0 0,0 0 0 16,-6 6-128-16,6-6 0 0,0 0 0 0,0 0 128 15,-7 7-128-15,7-7 0 0,0 0 0 0,0 0 0 16,-4 10 0-16,4-10 0 0,-4 9 0 0,4-9 0 16,-5 10 0-16,5-10 128 0,0 0-128 0,0 0 0 15,-5 6 0-15,5-6 0 0,0 0 0 0,0 0 0 16,0 0 144-16,0 0-144 0,0 0 160 0,0 0-160 15,0 0 256-15,8 5-32 0,-8-5-16 0,11 3 0 16,0-1-64-16,-1 0-16 0,1 0 0 0,0-2 0 16,2 0-128-16,0 0 128 0,0 0-128 0,0 0 128 15,2 3-128-15,0-3 0 0,4 1 0 0,0 2 128 16,2 0 0-16,1-1-128 0,3 2 192 0,2 0-64 16,3 0-128-16,3 2 0 0,1-2 0 0,1 0 0 0,2 0 0 0,0 0 128 15,0-4-128-15,-1 0 128 0,0-3 112 16,1 1 16-16,1-2 0 0,3-1 0 0,2-3-256 0,5 1 0 15,4 1 0-15,2-1 0 0,-1 3 0 0,-2 2 0 16,-3 0 0-16,-1 0 0 0,-1-2 0 0,-1 3 0 16,2-1 0-16,4 2 0 0,4-2 0 0,2 2 0 15,3 1 0-15,-3 0 0 0,-3 1 0 0,-3-2 0 16,0-2 0-16,-2 2 0 0,-1 0 0 0,6 0 0 16,2 0 0-16,4 2 0 0,1 0 0 0,-1 2 0 15,-4-1 0-15,-1 2 0 0,-4-4 0 0,4 1 0 16,2-1 0-16,7 2 0 0,5-1 0 0,0 2 0 15,-3 3 0-15,-2-4 0 0,-5 1 0 0,1-1 0 0,1-3 0 16,7 0 0-16,4 0 0 0,1 1 0 0,-2 2 0 16,-4 0 0-16,-6-3 0 0,1-2 0 0,-1 0 0 0,4 0 0 15,4 1 0-15,0 1 0 0,-1 1 0 0,-3-1 0 16,-5 0 0-16,-1 0 0 0,-3-2 0 0,3-1 0 16,3 2 0-16,3-1 0 0,2 1 0 0,-5 1 0 15,-4 0 0-15,-5-1 0 0,-3 0 0 0,-1-2 0 16,2 2 0-16,4-1 0 0,1 1 0 0,4 1 0 15,1 1 0-15,-1 2 0 0,-6 0 0 0,-6-2 0 16,-4 0 0-16,0-1 0 0,1-1 0 0,0 0 0 16,2 1 0-16,3 0 0 0,1 0 0 0,0 1 0 15,-1 0-128-15,-3 0-80 0,-4 1-16 0,-2-1 0 16,-2-1 224-16,-1 0 0 0,0 0 0 0,1 1 0 16,4 1 192-16,2-1 96 0,5-1 16 0,-1 3 0 15,1-1-304-15,-3 1-256 0,-3-1 64 0,-3 1 0 0,-4-6 192 0,1 2 0 16,1 0 0-16,2-2 0 0,2-2 256 0,4 0 0 15,4 1 0-15,1 0 0 0,1 1-256 0,-3 2-176 16,-3-4 32-16,-3 1 0 0,-4 0 144 0,-1 0-128 16,-1 1 128-16,3 2-128 0,2 1 320 0,5 1 64 15,3 2 0-15,4 2 16 0,-1 1-400 0,0-3-96 16,-3 3-16-16,-3-2 0 0,-1-2 240 0,4 1 0 16,2-1 0-16,6 1 0 0,3-3 192 0,2 0 64 15,0 0 32-15,-4 0 0 0,-6-3-288 0,-4-1 0 16,1 1 0-16,3-3 0 0,2 1 176 0,5 0-176 15,3 1 160-15,-3-1-160 0,-2 1 208 0,-6-1-48 16,-4-1-16-16,-4 3 0 0,-1-1-144 0,3 1 128 0,3-2-128 0,5 4 128 16,1 1-128-16,1 0 0 0,2 0 0 15,-4 2 0-15,-6-1 0 0,-1 3 0 0,-3 2 0 0,0-5 128 16,5 1-128-16,2 2 0 0,4 0 0 0,0 0 0 16,-1 0 0-16,-3 0 0 0,-2-1 0 0,-5-2 0 15,-2-2 0-15,3-1 0 0,1-2 0 0,2 3 0 16,3-2 0-16,3 1 0 0,1-1 0 0,-1 1 0 15,-2-1 128-15,-3 0-128 0,-4 1 0 0,-2-2 128 16,0 0-128-16,5 0 0 0,0 3 0 0,5 0 0 16,0 1 0-16,2 0 0 0,-1 0 0 0,-4 0 0 15,-4 0 0-15,-2 0 0 0,0 0 0 0,0 0 0 16,6-3 0-16,1 2 0 0,2-1 0 0,-1 1 0 16,-1 0 0-16,-2-2 0 0,-2 0 128 0,-3 1-128 0,-2-1 0 0,-3 1 0 15,-1-1 0-15,4-2 0 0,2 1 0 0,3 0 128 16,3 0-128-16,1 1 0 0,0 3 0 0,-1-2 128 15,-3 2-128-15,-1 0 0 0,-4-3 0 0,1 3 0 16,2 0 0-16,3 0 0 0,2 0 0 0,3 2 0 16,0 1 0-16,0-1 0 0,-5 0 0 0,0 1 0 15,-4 0 0-15,-2 1 0 0,-2-4 0 0,2 1 0 16,2-1 0-16,2 0 0 0,3 0 0 0,-1 1 0 16,2 3 0-16,-1-3 0 0,-5 1 0 0,0 0 0 15,-5 0 0-15,-1 0 0 0,-2-1 0 0,1 2 0 16,1 0 128-16,0-1-128 0,3 4 0 0,-2-4 0 15,2 3 0-15,-2 2 0 0,-1-1 0 0,-2 1 0 16,-3-1 0-16,-2 0 0 0,1-2 0 0,-1 2 0 16,0-5 0-16,0 2 0 0,3-3 0 0,1 0 0 0,1 3 0 0,3-3 0 15,1 0 0-15,2 1 0 0,0 0 128 0,-1 2-128 16,-3-5 0-16,-4 2 0 0,-2 2 0 0,-2-2 128 16,-2-2-128-16,-2 2 0 0,-1-1 0 0,-1 1 0 15,0 0 144-15,0 0-144 0,-2 1 160 0,-1 1-160 16,-1-2 128-16,0 1-128 0,-1 3 0 0,0-1 144 15,0-2-144-15,0 2 0 0,-1-2 0 0,-1 1 0 16,-1 1 0-16,2-3 0 0,-2 1 128 0,-2 1-128 16,-2-2 0-16,0 0 160 0,-2 0-160 0,-1 1 160 15,-10-1-160-15,11 0 0 0,-11 0 0 0,10-1 128 16,0-1-128-16,-10 2 0 0,0 0 0 0,11-1-176 16,-11 1 176-16,9-3 0 0,-9 3 128 0,8-3-128 15,-8 3 0-15,0 0 0 0,0 0 0 0,0 0 0 0,8-4 0 16,-8 4 0-16,0 0 0 0,0 0 0 0,0 0 0 0,0 0 0 15,11 0 0-15,-11 0-128 0,0 0 128 0,0 0 0 16,0 0 128-16,11 0-128 0,-11 0 0 0,0 0 0 16,0 0 0-16,0 0 0 0,0 0 0 0,10-2 0 15,-10 2 0-15,0 0 0 0,0 0 0 0,9-2 0 16,-9 2 0-16,8-4 0 0,-8 4 0 0,9-5 0 16,-1-1 0-16,-8 6 0 0,8-6 0 0,-2 1 0 15,0-2 0-15,-6 7 0 0,6-8 144 0,-1 0-144 16,1 2 192-16,-1-1-192 0,-1 0 0 0,0-3 0 15,0 0 0-15,-1 1 0 0,1-2 0 0,0 0 0 16,-1-1 160-16,1 0-160 0,-2-2 176 0,1 0-48 0,0-1-128 0,-1 1 192 16,1-3-48-16,1 0-16 0,-3 0 0 15,-1 1 0-15,0-1-128 0,1 1 192 0,1-3-192 0,-2 2 192 16,0 0-192-16,0 0 0 0,0 0 0 0,0 1 128 16,-2 0-128-16,1-4 0 0,0 3 0 0,1-1 0 15,-2 1 0-15,1 4 0 0,-1 1 0 0,-1 3 0 16,3 9 0-16,-4-8-176 0,4 8 176 0,0 0-192 15,0 0 0-15,0 0 0 0,0 0 0 0,0 0 0 32,0 0-192-32,0 0-32 0,0 0-16 0,0 0 0 15,0 0-256-15,0 0-48 0,-3 11-16 0,2-2 0 0,0 0-272 0,1-9-48 16,-4 8-16-16,4-8-12880 0,-9 4-2592 0</inkml:trace>
  <inkml:trace contextRef="#ctx0" brushRef="#br1" timeOffset="47620.01">31790 16877 5519 0,'2'-5'496'0,"4"0"-496"0,-6 5 0 0,9-7 0 16,-1 2 6768-16,-8 5 1248 0,11-3 256 0,0 2 48 15,-11 1-6544-15,0 0-1328 0,0 0-256 0,0 0-48 16,0 0 544-16,4 13 96 0,-4 4 32 0,-3 0 0 15,-2 5 112-15,-4 4 32 0,1 3 0 0,-1 4 0 16,0 0-272-16,0 4-48 0,-2-2-16 0,-1-2 0 0,-1-6-368 0,0-1-80 16,2-4-16-16,-1 1 0 0,0-3-160 0,0 1 128 15,2-4-128-15,1 3 128 0,0-2-128 0,1 3 0 16,1-3 0-16,2 2 128 16,1-1-432-16,0 1-80 0,2-3-32 15,0-3 0-15,1-2-3104 0,1-12-608 0</inkml:trace>
  <inkml:trace contextRef="#ctx0" brushRef="#br1" timeOffset="47836.33">31884 17397 35007 0,'-7'-1'3120'0,"7"1"-2496"0,0 0-496 0,0 0-128 16,0 0 1680-16,0 0 320 0,0 0 64 0,0 0 16 31,4 12-2368-31,-4-12-480 0,4 12-80 0,-1-1-32 0,-3 0 688 0,-2 0 192 0,1 2 0 0,-2-2 0 16,1-1 0-16,-1-1 0 0,1 1 0 0,0-1 0 15,2-9-192-15,0 11 16 0,0-11 16 0,0 0-11376 16,0 0-2288-16</inkml:trace>
  <inkml:trace contextRef="#ctx0" brushRef="#br1" timeOffset="48206.31">32407 17137 30399 0,'-10'-13'2704'0,"3"2"-2160"15,-1 1-544-15,1 1 0 0,1 2 3376 0,6 7 560 16,-4-4 112-16,4 4 32 16,0 0-3776-16,-8 1-752 0,-1 5-160 0,-3 4-32 0,-4 6 240 0,-3 2 32 15,-3 0 16-15,-3-1 0 0,-4-1 176 0,1 1 48 16,-2 0 0-16,1 2 0 0,2 2 320 0,3 3 80 15,2-2 16-15,5 4 0 0,4-1-112 0,3 2-32 16,2 0 0-16,4 1 0 0,2-6-144 0,2 1 0 16,3-2 0-16,1-1 0 0,4-3 0 0,4-3 0 15,1-1-192-15,4-2 192 0,2-4 0 0,6-3 0 16,2-4 0-16,3-2 0 0,2-3 0 0,-1-3 0 16,-1-4 192-16,-3-1-64 0,-2-3 128 0,-3-1 0 0,-2-5 16 0,-5 1 0 15,-2-2 16-15,-2-5 0 0,-5 4 0 0,0-1 0 16,-4 3 80-16,-1 0 16 0,-2-1 0 0,-3 3 0 15,-1 0-192-15,-2 2-16 0,0-2-16 0,-4 3 0 16,-2-4-32-16,-4 1-128 0,-2-3 192 0,-3 1-64 16,-3-1-272-16,0 3-64 0,-2-1-16 0,-2 3 0 31,0 1-1744-31,2 1-336 0,1 1-80 0</inkml:trace>
  <inkml:trace contextRef="#ctx0" brushRef="#br1" timeOffset="49203.93">17291 16890 38991 0,'-10'-8'1728'0,"3"5"352"0,7 3-1664 0,-9-3-416 0,9 3 0 0,-9-3 0 15,9 3 320-15,-8 0 0 0,8 0-16 0,-10 4 0 16,1 1-304-16,0 2-144 16,-2 1 16-16,1 3 0 0,-2 5-176 0,-1 1-16 0,-4 4-16 0,1 5 0 15,1 4 192-15,-2 5 144 0,0-2-192 0,0-2 192 16,2-6 0-16,0-2-128 0,-1-1 128 0,3 1 0 16,1-2 0-16,2 1 256 0,1 1-64 0,1 1 0 15,3 0-192-15,0 4 0 0,3-5 128 0,4 3-128 16,1-5 0-16,4 1 0 0,2-5 128 0,3-1-128 15,1-4 0-15,4-5 0 0,2-3 0 0,4-5 0 16,1-4 176-16,2-6-176 0,0-3 192 0,2-4-192 16,-1-4 0-16,-2-2 0 0,-2 1 0 0,0-1 0 0,-2 1 144 0,-1 1-144 15,0 1 0-15,-2-1 144 0,-1 2-144 16,-4-1 128-16,-1 0-128 0,-3-2 128 0,-2-2 16 0,-2-1 0 16,-3-1 0-16,-2 1 0 0,-2 1 48 0,-2 0 16 15,-3 4 0-15,0 0 0 0,-3 3 32 0,-1 2 0 16,-2 2 0-16,0 4 0 0,0 1-240 0,-2 3 128 15,2 1-128-15,0 1 0 0,0 2 0 0,1 2-160 16,2 0 0-16,-1 0 0 16,2 0-240-16,9 0-48 0,-9 3-16 0,9-3 0 15,-6 8-1664-15,6-8-336 0,-3 15-64 0,3-5-12624 0</inkml:trace>
  <inkml:trace contextRef="#ctx0" brushRef="#br1" timeOffset="49682.16">17622 17539 8287 0,'0'0'368'0,"-10"-7"80"0,-6-4-448 0,-1 7 0 0,2-1 0 0,2 4 0 16,4 1 8992-16,9 0 1712 0,0 0 352 0,0 0 64 31,-2 9-9776-31,1-3-1968 0,2 2-384 0,2-3-80 16,1 3-2304-16,0-1-480 0,1-1-96 0,-1 2 0 0</inkml:trace>
  <inkml:trace contextRef="#ctx0" brushRef="#br1" timeOffset="50095.11">18000 17043 36863 0,'-18'-13'1632'0,"4"8"336"0,-4 1-1584 0,1 2-384 0,0 9 0 0,2 5 0 0,2 6 2208 0,3 4 352 16,1 7 80-16,1-2 16 15,-1-1-3280-15,0 0-656 0,0 0-128 0,-1-2-16 16,1-2 80-16,0-1 32 0,0 0 0 0,0 1 0 0,-2-4 736 0,4 4 128 16,3 2 48-16,0 0 0 0,0 1 400 0,3 0 0 15,3-4 0-15,2-3 0 0,1 0 464 0,3-3 32 16,3-4 0-16,0-3 0 0,2-5 64 0,0-3 16 16,3-3 0-16,2-1 0 0,2-6-208 0,2-3-48 15,2-3 0-15,0-3 0 0,2-5-128 0,3 1-16 16,0-2-16-16,-1 0 0 0,1 0 48 0,-3 2 16 15,-1 1 0-15,-4 2 0 0,-3 1 32 0,-4 2 16 0,-3 0 0 0,-5-1 0 16,0 1-16-16,-3-2 0 0,-4 1 0 0,-1-1 0 16,-4-1-96-16,-1 2-32 0,-4-1 0 0,1 5 0 15,-2 1-320-15,1 1-64 0,1 3 0 0,1 3-16 32,1 0-2000-32,8 6-400 0</inkml:trace>
  <inkml:trace contextRef="#ctx0" brushRef="#br1" timeOffset="50876.71">24790 14737 2751 0,'0'0'256'0,"-13"-3"-256"0,-2 0 0 0,0 2 0 0,2-3 6944 0,3 1 1344 16,10 3 272-16,-8-1 48 0,8 1-6528 0,0 0-1312 15,0 0-256-15,0 0-48 0,0 0 16 0,0 0 0 16,0 0 0-16,10-5 0 0,1 1-80 0,-11 4-16 16,9-3 0-16,-9 3 0 0,0 0 304 0,0 0 48 15,0 0 16-15,10 11 0 0,-10-11 48 0,8 16 16 16,-4-2 0-16,-1 4 0 0,-3 6-352 0,0 6-64 16,0 2-16-16,0 9 0 0,0 5 64 0,0-1 0 15,-2-3 0-15,2-1 0 0,0-2-448 0,2 6 0 16,-2 4 0-16,1 14 0 0,0 12 480 0,1 2 16 15,-1-4 0-15,1-6 0 0,1-8-496 0,0 4 128 16,-2 9-128-16,0 8 0 0,-1 7 0 0,2-9 0 0,-1-9 0 0,1-5 0 16,-2-5 448-16,0 3 32 0,0 8 16 0,-1 1 0 15,-1 4-192-15,0-9-48 0,2-9 0 0,2-7 0 16,-1-8-64-16,1-7 0 0,1-4-16 0,1-1 0 31,1-4-1008-31,2-1-192 0,1-3-32 0</inkml:trace>
  <inkml:trace contextRef="#ctx0" brushRef="#br1" timeOffset="52459.82">24403 17141 23039 0,'0'0'1024'0,"0"0"192"0,-7-6-960 0,7 6-256 16,-7-5 0-16,7 5 0 15,-9-4 816-15,9 4 112 0,0 0 32 0,0 0 0 0,-11 3-768 0,2 2-192 16,2 3 0-16,1 4 0 0,-1-1 128 0,0 1-128 16,-1 0 192-16,-1 2-64 0,0-1 400 0,-1 2 80 15,-1-2 16-15,-1 1 0 0,-1 3 0 0,0-3 0 16,0 1 0-16,1-1 0 0,0 0-16 0,3 1 0 16,1 3 0-16,4-1 0 0,-1 2-96 0,5 2 0 15,3 1-16-15,1 2 0 0,1-3-336 0,3 1-160 16,2-4 160-16,2 0-160 0,0-1 0 0,-1-2 128 15,1-4-128-15,0-4 0 0,0-3 128 0,1-2-128 16,0-4 176-16,1-2-176 0,0-5 352 0,1-3-32 16,-2 0-16-16,1-1 0 0,0-2 64 0,1-2 16 15,-1-2 0-15,0 0 0 0,1-5-64 0,-1 2-16 0,1 1 0 0,0 2 0 16,-1-3-64-16,2 2-16 0,-2 1 0 0,0 3 0 16,-3-1-80-16,-3 1-16 0,-1 1 0 0,-3 2 0 15,-4 0-128-15,-3 0 128 0,-2 2-128 0,-3-1 128 16,-3-1-128-16,-2 2 0 0,-2-1 144 0,0 0-144 15,0 2 0-15,-1 2 144 0,-1 1-144 0,0 5 0 16,0-2 144-16,2 4-144 0,-1 4 0 0,2 1 144 16,1 0-144-16,1 3 0 0,1 0 0 0,4 0 0 31,1 1-1248-31,6-9-336 0,0 9-64 0,0-9-15216 0</inkml:trace>
  <inkml:trace contextRef="#ctx0" brushRef="#br1" timeOffset="52723.21">24910 17525 27647 0,'-5'8'2448'0,"-2"0"-1952"16,1 0-496-16,1 3 0 0,-1 4 1920 0,1 0 272 15,1 0 64-15,0-2 16 0,2-3-1824 0,-1 2-448 16,-1-2 0-16,2 1 0 0,0-2 432 0,1 0-16 16,-2 0 0-16,3-9 0 0,0 0-64 0,0 0-16 15,-1 12 0-15,1-6 0 0,0-6-208 0,0 0-128 0,0 0 128 0,0 0-128 32,0 0-1392-32,0 0-336 0,9-2-80 0</inkml:trace>
  <inkml:trace contextRef="#ctx0" brushRef="#br1" timeOffset="53196.7">25296 17173 35007 0,'-9'-4'3120'0,"0"-2"-2496"0,-2 2-496 0,2 8-128 16,0 2 2160-16,5 2 400 0,2 1 96 0,0 0 16 15,1-1-2976-15,1-8-592 0,-3 11-112 0,-1-1-16 16,-1-2-160-16,-1 0-32 0,-2 1 0 0,-1-3 0 16,0-2 384-16,0 1 64 0,1 1 0 0,8-6 16 0,-8 4 752 0,8-4 128 15,0 0 48-15,0 0 0 0,0 0 400 0,0 0 64 16,0 0 32-16,0 0 0 0,10-2-208 0,2 1-32 16,0 0-16-16,0 1 0 0,-2 0-416 0,2 1 0 15,-1-1 0-15,1 1-176 0,1 1-128 0,0 0-16 16,0 2-16-16,2 1 0 0,-2 2 0 0,0-2 0 15,0 0 0-15,0 0 0 0,-2 1 336 0,1-1-176 16,-1 0 176-16,-1 2-128 0,-10-7 128 0,12 9 0 16,-12-9 0-16,10 13 0 0,-10-13 240 0,7 14 80 15,-6 2 0-15,0-2 16 0,-2 0 80 0,-2 2 16 0,0 2 0 0,-3 1 0 16,1-1-240-16,-1 3-32 0,-4 1-16 16,3-1 0-16,-2-2-144 0,-1 3 0 0,1 2 0 0,-1-1 0 15,-3-3 128-15,-3-1-128 0,-1 1 0 0,-1-4 128 16,-3-3-128-16,-2-3-272 0,-1 1 64 0,-1-6 16 31,1-3-480-31,-1 0-96 0,0-1 0 0,2-1-16 16,-1-3-560-16,3-1-96 0,3-3-32 0,2 0-8128 0,2-3-1648 0</inkml:trace>
  <inkml:trace contextRef="#ctx0" brushRef="#br1" timeOffset="53372.18">25217 17201 39903 0,'0'0'1776'0,"0"0"352"0,0 0-1696 0,0 0-432 0,0 0 0 0,3-10 0 0,3 3 688 0,3 1 48 15,2 4 16-15,5-1 0 0,2-1-496 0,3 0-112 16,3-1-16-16,2-1 0 0,1-5-128 0,4 1 0 16,3-2-160-16,5-2 160 15,2-2-1264-15,7-1-144 0,6-4-48 0</inkml:trace>
  <inkml:trace contextRef="#ctx0" brushRef="#br1" timeOffset="60507.57">28052 14334 25967 0,'-4'-15'1152'0,"4"15"240"0,-2-9-1120 0,2 9-272 16,-2-8 0-16,2 8 0 0,-2-6 704 0,2 6 64 16,0 0 32-16,0 0 0 0,0 0 16 0,0 0 0 15,0 0 0-15,0 0 0 0,0 0 16 0,0 0 0 16,-4 4 0-16,1 5 0 0,1-3-144 0,0 5-32 0,1 2 0 0,1 0 0 15,1 3-112-15,2 4-32 16,1 17 0-16,0-1 0 0,0-6-384 0,-1-1-128 0,1-2 0 0,2-3 0 16,-2-2 0-16,-2-1 0 0,1-1 0 0,-2 0 0 15,-1-1-160-15,-1-1-144 0,-1-1-16 0,1 0-16 32,-1 1-576-32,0-2-112 0,0-1-32 0,0-3 0 15,0-2-2016-15,2-10-416 0</inkml:trace>
  <inkml:trace contextRef="#ctx0" brushRef="#br1" timeOffset="60805.55">27712 14610 6447 0,'0'0'576'0,"0"0"-576"16,-9-1 0-16,9 1 0 0,0 0 5616 0,0 0 1008 15,0 0 208-15,0 0 32 0,0 0-5008 0,9-5-1024 16,3 1-192-16,2 1-32 0,2 0-80 0,3 2-16 16,2 0 0-16,1 1 0 0,-1 0 0 0,2 0 0 15,2 0 0-15,0 2 0 0,-2 1-192 0,1-2-32 0,-2 1-16 0,-1-2 0 16,-2 0-272-16,0 1 160 15,-2-1-160-15,0 0 128 0,-2-1-128 0,1-1 0 0,0 1-192 0,1 0 192 32,-3-1-1936-32,0 1-272 0,-1-2-48 0,-1 1-12320 0</inkml:trace>
  <inkml:trace contextRef="#ctx0" brushRef="#br1" timeOffset="61372.3">28660 14360 11055 0,'0'0'480'0,"0"0"112"0,0 0-464 0,1-12-128 0,0 0 0 0,1 2 0 0,-2-1 3200 0,0 1 640 15,0 1 112-15,0-2 16 0,0 11-2272 0,0-10-464 16,0 1-80-16,-2 2-32 0,2 7-32 0,0 0 0 15,-5-6 0-15,5 6 0 0,-8-3-16 0,8 3-16 16,-10 3 0-16,1 3 0 0,1 1-400 0,-1 5-80 16,0 1 0-16,-1 2-16 0,1 6-384 0,0 4-176 15,-1-2 160-15,-1 3-160 0,0 2 0 0,0 1 0 16,2-5 0-16,0 0 0 0,0-5 0 0,2 0 0 16,1-5 0-16,2-1 0 0,-1 0 0 0,2-4 0 15,0-1 0-15,2 0 0 0,1-8 0 0,-1 11 0 16,1-11 0-16,0 0 0 0,1 7 0 0,-1-7 128 0,0 0-128 0,0 0 0 15,9 4 0-15,-1-3 0 0,-8-1 128 0,10-4-128 16,2-1 0-16,-3 2 0 0,0-3 128 0,1-1-128 16,-3 0 0-16,1-3 176 0,0-1-176 0,-1-1 160 15,-2-2-160-15,1-2 0 0,0-2 0 0,-3 1 0 16,1-4 0-16,-2 4 128 0,0 3-128 0,1 1 0 16,-2 1 0-16,0 5 0 0,-1 7 0 0,0 0 0 15,2-6 0-15,-2 6 0 0,0 0 0 0,0 0 0 16,0 0 0-16,0 0 0 0,0 0 0 0,0 0 0 15,6 8 0-15,1 3 0 0,-1 2 0 0,1 2 0 16,-2 3 0-16,2-1 0 0,-1 0 0 0,2-3 128 16,0 3-128-16,0-1 128 0,1-2-128 0,1 2 128 15,-1-2-128-15,2 2 128 0,-1 0-128 0,1 0 128 16,-2-1-128-16,1 2 0 0,-1-2 0 0,2 1 0 16,-1-2-240-16,2 2-80 0,0 0 0 0,-2-2-17456 15</inkml:trace>
  <inkml:trace contextRef="#ctx0" brushRef="#br1" timeOffset="66485.81">26164 16191 1839 0,'0'0'160'0,"0"0"-160"15,0 0 0-15,0 0 0 0,0 0 848 0,0 0 144 16,-9 4 32-16,9-4 0 0,0 0-784 0,0 0-240 16,0 0 128-16,0 0-128 0,0 0 400 0,0 0 32 15,0 0 0-15,0 0 0 0,0 0 976 0,0 0 192 16,-4-1 32-16,4 1 16 0,0 0-512 0,0 0-112 15,-1-3 0-15,1 3-16 0,0 0-224 0,0 0-32 16,0 0-16-16,0 0 0 0,0 0-224 0,0 0-64 0,0 0 0 0,0 0 0 16,0 0-240-16,0 0-48 0,0 0-16 0,0 0 0 15,0 0 304-15,0 0 64 0,0 0 16 0,0 0 0 16,0 0 368-16,0 0 64 0,0 0 0 0,0 0 16 16,0 0-16-16,0 0 0 0,0 0 0 0,0 0 0 15,0 0-176-15,0 0-32 0,0 0-16 0,0 0 0 16,0 0-224-16,0 0-64 0,0 0 0 0,0 0 0 15,0 0-96-15,0 0-32 0,0 0 0 0,0 0 0 16,0 0 0-16,0 0 0 0,0 0 0 0,0 0 0 16,10 11 0-16,-10-11 0 0,8 9 0 0,-8-9 0 15,0 0-32-15,0 0-16 0,7 17 0 0,-2-4 0 16,-5-13 32-16,5 18 0 0,-1-3 0 0,0 2 0 0,-1-3 16 0,-2 4 16 16,2-1 0-16,-1 1 0 0,2-1-32 0,-1 3-16 15,-1-1 0-15,0 2 0 0,-1-1-112 0,-1 1-32 16,0 0 0-16,0-5 0 0,0 0-144 0,0 1 160 15,0-4-160-15,0 1 160 0,0-1-160 0,0-1 128 16,-1-3-128-16,1-9 128 0,-3 12 0 0,2-1 0 16,-3-4 0-16,4-7 0 0,-4 12-128 0,0-3 0 15,4-9 0-15,-3 9-176 0,3-9 176 0,0 0-192 16,-1 11 192-16,1-11-192 16,0 0-1152-16,8 5-224 0,0 0-48 0,1-5-16048 0</inkml:trace>
  <inkml:trace contextRef="#ctx0" brushRef="#br1" timeOffset="70409.48">26061 17195 17503 0,'0'0'1552'0,"0"0"-1232"0,0 0-320 0,0 0 0 15,0 0 3584-15,0 0 672 0,0 0 128 0,0 0 32 16,-2-8-3616-16,2 8-800 0,0-7 0 0,0 7 0 16,0-9-352-16,0 9 0 0,0 0 0 0,0 0 0 15,0 0 128-15,0 0 32 0,-6 1 0 0,1 3 0 16,-1 1 192-16,-1 1 0 0,-1 2 0 0,-1 3 0 16,0-3 352-16,-1 1 16 0,-9 8 0 0,3-2 0 15,2-2 48-15,1 0 16 0,0 0 0 0,2 2 0 16,-2-1-192-16,1 0-48 0,3 2 0 0,2 0 0 15,1 2-48-15,1 3-16 0,2 2 0 0,0 3 0 0,5-1-128 0,-1 1 160 16,0 2-160-16,3-4 160 16,1 0-160-16,-1-2 0 0,1-1 144 0,2-6-144 0,0 1 176 0,0-2-48 15,0 0 0-15,1-4 0 0,0-4 0 0,-1 0 0 16,1-1 0-16,-8-5 0 0,12 1 112 0,0-2 16 16,-1-3 0-16,1-1 0 0,-1 0-128 0,-1-3-128 15,0-4 176-15,0 0-176 0,-1 1 192 0,-2-1-192 16,0 1 192-16,-1-3-192 0,0-2 304 0,-2 1-48 15,-2-1-16-15,0 0 0 0,-2-1 16 0,-2-1 16 16,0-1 0-16,-1-1 0 0,-2-2 128 0,0 2 32 16,-2 2 0-16,1 0 0 0,-1 1 48 0,-1 1 16 15,-1-1 0-15,3 4 0 0,-4 0-176 0,3 0-16 16,0-1-16-16,1 2 0 0,-1 2-128 0,1 1-32 0,-1-1 0 16,0 5 0-16,7 5-128 0,-6-9 0 0,6 9 0 15,0 0 0 1,0 0-432-16,0 0-64 0,-8-6-16 0,8 6 0 15,0 0-1472-15,0 0-288 0,0 0-64 0,0 0-16 16,0 0-1152-16,0 0-224 0</inkml:trace>
  <inkml:trace contextRef="#ctx0" brushRef="#br1" timeOffset="70935.2">26270 17573 38591 0,'0'0'1712'0,"0"0"336"0,0 0-1632 0,-8 6-416 0,8-6 0 0,0 0 0 16,0 0 816-16,0 0 80 0,0 0 0 0,-6 7 16 16,6-7-912-16,0 0 0 0,-4 11 0 0,1-1-224 15,0-2 16-15,1 4 0 0,-2-2 0 0,0 3 0 16,1 0-64-16,-1 0-16 0,1-3 0 0,0 3 0 15,0-2 96-15,1 0 0 0,2-11 16 0,-3 9 0 32,3-9-288-32,-1 8-64 0,1-8-16 0,0 0 0 0,0 0-1888 0,0 0-368 0,0 0-80 0</inkml:trace>
  <inkml:trace contextRef="#ctx0" brushRef="#br1" timeOffset="71579.62">26430 17263 20271 0,'0'0'1792'0,"0"0"-1424"0,0 0-368 0,0 0 0 15,-8 5 3488-15,8-5 624 0,-7 8 128 0,7-8 32 16,0 0-3824-16,-4 12-752 0,4-12-144 0,-4 10-48 16,4-10-272-16,-5 12-64 0,5-12-16 0,-6 12 0 15,1-4 144 1,5-8 48-16,0 0 0 0,-8 9 0 0,2-1 656 0,6-8 0 0,0 0 0 0,0 0 128 0,-7 7 448 0,7-7 80 16,0 0 32-16,0 0 0 0,0 0-192 0,0 0-48 15,0 0 0-15,0 0 0 0,11 4-128 0,-1-1-16 16,-10-3-16-16,12 0 0 0,-2 0-128 0,1 0-32 15,-1-1 0-15,1-1 0 0,-1 2 0 0,0-2 0 16,1 0 0-16,1 0 0 0,-2-1-128 0,0 2 128 16,1 1-128-16,-1 0 128 0,-10 0-128 0,12 4 0 15,-12-4 0-15,11 8 0 0,-11-8 0 0,9 13 0 16,-3 0 0-16,-2 2 0 0,-4 0 0 0,0 2-144 16,-1 1 144-16,-2 0 0 0,1 2 0 0,-2-2 192 15,-2 0 0-15,0 2 0 0,-2 2 128 0,-1-4 32 16,0 0 0-16,-2 1 0 0,1-1-48 0,0 1-16 0,-4 1 0 0,1-3 0 15,-1-3-160-15,1-1-128 0,-3-2 192 16,-1-3-192-16,1-1 0 0,-1-3 0 0,0 2 0 0,1-3-192 31,0-3-192-31,3 0-48 0,3-3 0 0,1 0 0 16,0-9-2448-16,0 0-480 0</inkml:trace>
  <inkml:trace contextRef="#ctx0" brushRef="#br1" timeOffset="71821.92">26468 17244 44863 0,'0'0'1984'0,"0"0"416"0,0 0-1920 16,0 0-480-16,0 0 0 0,0 0 0 15,8-8-832-15,2-1-272 0,2-1-48 0,1 3-16 16,1-2 320-16,1 2 64 0,-2 0 16 0,0 2 0 15,-1 0-32-15,-1 1 0 0,0 2 0 0,-11 2 0 16,10 0 144-16,-10 0 16 0,0 0 16 0,0 0 0 16,12 5 64-16,-12-5 16 0,0 0 0 0,12 4 0 15,-12-4-1952-15,10 2-400 0</inkml:trace>
  <inkml:trace contextRef="#ctx0" brushRef="#br1" timeOffset="72311.08">26817 17184 22111 0,'0'0'976'0,"0"0"208"0,0 0-944 0,0 0-240 0,0 0 0 0,-1 11 0 16,1-11 1968-16,0 11 336 0,0-11 80 0,0 0 16 15,-1 9-1952-15,0 0-448 0,1-9 0 0,-4 12 0 16,-2-4 144-16,0 3 16 0,-2-4 0 0,-1 1 0 15,-1 1 256-15,-1-3 48 0,1 2 16 0,1-1 0 16,-1-1 304-16,3-1 64 0,-1-1 16 0,8-4 0 16,0 0-160-16,0 0-48 0,0 0 0 0,0 0 0 15,0 0-448-15,0 0-80 0,0 0-128 0,0 0 176 0,0 0-176 0,5 9 0 16,-5-9 0-16,0 0 0 0,0 0 0 0,8 8-144 16,-8-8 144-16,12 8-160 0,-2-1 160 0,-10-7 0 15,12 6 0-15,-1-1 128 0,1-1 0 0,-1 0 0 16,-11-4 0-16,14 5 0 0,-1-1-128 0,0 1 0 15,0-1 0-15,0 2 0 0,-2-1 0 0,-11-5-160 16,11 8 160-16,0 2 0 0,-3 0 0 0,-1 2 0 16,0 1 0-16,-2 2 0 0,-4 0 176 0,1 1-16 15,-2 1 0-15,-3-3 0 0,0 2-160 0,0 3 128 16,0 1-128-16,-2-1 128 0,-2-3-128 0,-1 2 0 16,1-2 0-16,-3 0 128 0,-1-1-128 0,-1 0 0 15,-1-2 0-15,0 0 0 0,-1 0 144 0,-3-2-144 16,-3 0 160-16,-1-2-160 0,0-1-160 0,0 0-128 0,1 0-32 15,0-2 0 1,3-1-256-16,4 0-64 0,0-2-16 0,3-3 0 16,0 0-304-16,10 0-64 0,-9-5-16 0,9 5-9200 0,-6-11-1856 0</inkml:trace>
  <inkml:trace contextRef="#ctx0" brushRef="#br1" timeOffset="72534.37">26806 17276 24879 0,'0'0'1088'0,"0"0"256"15,0 0-1088-15,0 0-256 0,-7-5 0 0,7 5 0 16,0 0 4704-16,0 0 880 0,0 0 176 0,11-5 48 16,0-1-4816-16,1 3-992 0,0-1-128 0,2 1-64 0,3 2 192 15,1-6 0-15,-1 2 0 0,2 0 0 0,0 0 0 0,1-1 0 16,-1 0 0-16,2-1 0 0,0 0-160 0,4-1 16 15,1-1 0-15,3-2-13120 16,3 1-2624-16</inkml:trace>
  <inkml:trace contextRef="#ctx0" brushRef="#br1" timeOffset="75609.1">26326 16245 4607 0,'0'0'400'0,"0"0"-400"0,0 0 0 0,-1-8 0 16,1 8 1872-16,2-9 304 0,2-3 48 0,-4 12 16 31,4-10-2832-31,-1 1-560 0,-3 9-128 0,2-11 0 0,-2 11-32 0,0 0 0 0,0-8 0 0,0 8 0 16,0 0 2608-16,0 0 528 0,0 0 96 0,-8-9 32 15,2 3 528-15,6 6 96 0,-7-5 32 0,7 5 0 16,0 0-1072-16,0 0-224 0,-3-10-32 0,3 10-16 0,-3-9-496 0,3 9-80 16,-3-10-32-16,2 1 0 0,1 1-224 0,0 8-48 15,0 0-16-15,-1-11 0 0,1 1 240 0,0 10 48 16,-2-8 16-16,2 8 0 0,-1-8 0 0,1 8 0 16,-5-9 0-16,5 9 0 0,-5-4-160 0,-1-1-48 15,3 1 0-15,-4 0 0 0,7 4-208 0,-8-4-32 16,0 2-16-16,8 2 0 0,-6-3 32 0,6 3 0 15,0 0 0-15,0 0 0 0,-5-1-96 0,5 1-16 16,0 0 0-16,0 0 0 0,0 0-128 0,0 0 0 16,0 0 144-16,0 0-144 0,0 0 176 0,0 0-48 15,0 0 0-15,0 0 0 0,-6-3 64 0,6 3 16 16,0 0 0-16,0 0 0 0,-7 3-16 0,7-3 0 16,0 0 0-16,0 0 0 0,-7 1-16 0,7-1-16 0,-6 3 0 0,6-3 0 15,0 0-160-15,-8 5 160 0,0 2-160 0,8-7 160 16,-5 7-32-16,0 1 0 0,5-8 0 0,-6 9 0 15,2 2 32-15,4-11 0 0,-1 15 0 0,-2-2 0 16,3-13-160-16,0 13 0 0,0-1 144 0,0-12-144 16,0 12 0-16,0-12 144 0,0 12-144 0,0 1 0 15,-2-2 176-15,2-11-176 0,-3 15 160 0,2-2-160 16,1-13 224-16,-1 15-48 0,-2 1-16 0,2 0 0 16,1-2-32-16,-2 3-128 0,4 1 192 0,-1 1-64 15,-2 0 16-15,2 3 0 0,2 2 0 0,-1-2 0 16,0 1 16-16,-1 1 0 0,1-2 0 0,0-1 0 15,-2-2-160-15,1 0 160 0,-1-4-160 0,0 1 160 16,-1-2-32-16,1-1 0 0,0-1 0 0,0-1 0 0,0-11-128 0,0 0 128 16,0 10-128-16,0-10 128 0,4 10-128 0,-4-10 0 15,0 0 0-15,0 0-176 0,0 0-128 0,0 0-16 16,0 0-16-16,0 0 0 16,0 0-1072-16,0 0-224 0,0 0-32 0,-7-6-15664 15</inkml:trace>
  <inkml:trace contextRef="#ctx0" brushRef="#br1" timeOffset="76898.97">25189 15626 16863 0,'0'0'752'0,"0"0"144"0,0 0-704 0,0 0-192 15,0 0 0-15,0 0 0 0,0 0 1280 0,0 0 240 16,0 0 32-16,0 0 16 0,0 0-192 0,0 0-32 15,0 0-16-15,0 0 0 0,0 0 144 0,0 0 48 16,0 0 0-16,0 0 0 0,0 0-496 0,-4 6-80 16,2 1-32-16,0 2 0 0,2-3-448 0,2 2-80 15,-1 3-32-15,2 0 0 0,0 0-352 0,5 10 0 16,-4-2 0-16,1 1 0 0,1-2 0 0,-2 3-192 16,-1-3 192-16,0 2-192 15,-6 2-352-15,2 0-80 0,0-1-16 0,-2 2 0 16,-2-1-1632-16,-2 1-336 0,0-1-64 0,-1-1-16 15,-1-3-576-15,0-2-128 0</inkml:trace>
  <inkml:trace contextRef="#ctx0" brushRef="#br1" timeOffset="77110.95">24981 15881 16575 0,'0'0'1472'0,"0"0"-1168"0,-7 0-304 0,3-1 0 0,4 1 3488 0,0 0 640 0,0 0 128 0,0 0 32 15,-1-7-2736-15,5 2-528 0,0-1-128 0,0-1 0 16,2 1-576-16,3 0-96 0,3 0-32 0,1-1 0 16,4 1-192-16,4-1 0 0,2 2 128 0,1 0-128 15,-1 1 0-15,2 1 0 0,4 1 0 0,-3-1 0 0,-2 2 0 0,0 1 0 16,-2 0-192-16,0-3 192 16,-4 1-2080-16,-1 0-304 0,-1-2-64 0,0 0-10928 15</inkml:trace>
  <inkml:trace contextRef="#ctx0" brushRef="#br1" timeOffset="77714.97">25523 15347 6447 0,'0'0'576'0,"0"0"-576"15,0 0 0-15,0 0 0 0,-4 9 5120 0,1 1 928 16,3-10 176-16,-1 15 48 0,1 0-4736 0,1 0-928 15,2 1-192-15,0 3-32 0,0 3-384 0,0 1 144 0,-2 5-144 0,2-5 0 16,0 3 320-16,1-5-32 0,-2 0-16 0,1-1 0 16,-1-2 368-16,1 1 80 0,0 0 16 0,-1-1 0 15,2 0-128-15,0 0-32 0,-1 2 0 0,-1-1 0 16,2 0-160-16,0-1-32 0,-1 0-16 0,-1 0 0 16,1-2-144-16,1-3-32 0,-4-13 0 0,5 12 0 15,-5-12 48-15,0 0 0 0,0 0 0 0,10 1 0 16,-10-1-80-16,12-6-16 0,-4-2 0 0,0-4 0 15,0-1-144-15,-1 1 128 0,-1-1-128 0,-1-1 128 16,0 1-128-16,2 0 0 0,-2 0 144 0,1 0-144 16,0 2 0-16,0 2 0 0,-1-2 0 0,2 1 128 15,1 3-128-15,1 0-128 0,1 2 128 0,-1 0-192 16,-1-1 192-16,1 3-208 0,-1 1 80 0,-8 2 128 0,10-2-208 0,1 0 80 16,-2 2 128-16,0 0-208 0,-1-2 208 0,0 4 0 15,1-2-160-15,-1 2 160 0,0 0 0 0,-1 3 0 16,1-1 0-16,1 0 0 0,-9-4-144 0,9 8 144 15,-1 0 0-15,0-2 0 0,-8-6 0 0,8 10-128 16,-2-3 128-16,-6-7 0 0,0 0 0 0,7 12 0 16,-2-3 0-16,-5-9 0 0,4 11 0 0,-4-11 0 15,0 10 0-15,0-10 0 0,-1 12 0 0,1-12 0 16,-4 10 0-16,4-10 0 0,-7 11 144 0,0-5-144 16,-3 3 128-16,1-2-128 0,0-3 256 0,-1 0-48 15,-2-2 0-15,-4 1 0 0,-1-4 16 0,-1 1 0 16,-1 0 0-16,-1-2 0 0,1 1-64 0,-2-2-16 15,-3-2 0-15,1 1 0 0,1 2-144 0,1 0 128 0,1-4-128 0,1 2 128 16,-1 1-128-16,4 1-224 0,5-1 48 0,-1 2 16 31,1-1-368-31,2 2-80 0,9 0-16 0,-9 3 0 16,9-3-2400-16,0 0-496 0</inkml:trace>
  <inkml:trace contextRef="#ctx0" brushRef="#br1" timeOffset="78415.7">28099 15779 13823 0,'0'0'1216'0,"0"0"-960"0,0 0-256 0,0 0 0 0,0 0 4976 0,0 0 944 16,0 0 192-16,0 0 32 0,10-2-4736 0,1 1-944 16,-1-1-192-16,1 1-32 0,-1 1-240 0,1 0 128 15,-1 0-128-15,2 1 0 0,-1 1 0 0,1-1 0 16,0-1 0-16,0 2 0 0,1 0 0 0,2 0 0 16,1 2 0-16,1-4 0 0,0 2 0 0,1-4 0 15,2 4 0-15,-1-2 0 16,2-2-480-16,0 0-32 0,0 0-16 0,1 0 0 15,1-3-2480-15,0-1-512 0,7-5-80 0,-3 0-32 0</inkml:trace>
  <inkml:trace contextRef="#ctx0" brushRef="#br1" timeOffset="79033.55">28875 15287 35535 0,'0'0'1568'0,"0"0"336"0,0 0-1520 0,0 0-384 0,0 0 0 0,0 0 0 0,0 0 144 0,2 14-144 15,2-1 192-15,1 3-192 0,2 2 0 0,0 2-192 16,-2 3 0-16,0 4 0 0,-1 5 192 0,-2 3 0 15,1-1 0-15,-2 0-144 0,2-4 144 0,-3-2 0 16,0-3 0-16,-1 0 0 0,-1-2 320 0,0-2 0 16,-3 0 0-16,1 4 0 0,-2-6 48 0,3 6 0 15,-3 0 0-15,2 0 0 0,0-1-112 0,2-1 0 16,-1-3-16-16,2-1 0 0,0-4-64 0,2 0-16 16,0-6 0-16,-1-9 0 0,0 0-16 0,0 0 0 15,0 0 0-15,0 0 0 0,0 0-144 0,5-9 128 16,-1-3-128-16,-1-2 128 0,-3-3 32 0,0-3 0 15,0-2 0-15,0 0 0 0,0-2-160 0,3 3 160 16,-1 1-160-16,2 1 160 0,1 4-160 0,2 2 0 0,-1 0 0 0,2 1 0 16,1 3 0-16,2 0-144 0,0 0 144 0,3 3-160 15,-1 4-192-15,2-1-32 0,0 2-16 0,1 2 0 16,0-1 128-16,0 1 16 0,-1 3 16 0,0 0 0 16,-1 0 240-16,-1 0-192 0,-2 1 192 0,-1-1-192 15,0 0 192-15,0 1 0 0,-10-5 0 0,10 7 0 16,-2 1 0-16,-2-2 0 0,-6-6 0 0,0 0 0 15,7 11 0-15,-2-4 0 0,-5-7 0 0,4 11 0 16,-4-11 144-16,0 13-144 0,0-13 0 0,-3 13 144 16,-1-3-16-16,4-10 0 0,-5 13 0 0,0 0 0 15,-2-2 176-15,1-1 16 0,-2-1 16 0,0-1 0 16,1 1 48-16,-3-1 0 0,0 1 0 0,1 0 0 16,-2-1-96-16,2-1-16 0,-1-3 0 0,-2 1 0 15,-2 0-144-15,-2 2-128 0,-1-1 144 0,-1 1-144 0,0-2 0 0,-2-1-256 16,-2 0 16-16,-2 1 16 15,0-2-688-15,-2-1-144 0,-3-1-32 0,2-2-16304 16</inkml:trace>
  <inkml:trace contextRef="#ctx0" brushRef="#br1" timeOffset="81226.7">21114 16160 3679 0,'0'0'320'0,"0"0"-320"16,0-12 0-16,0 2 0 0,-2 0 3904 0,1-2 720 15,0-1 144-15,-2 0 32 0,1-2-3328 0,-1-2-672 16,-1 1-128-16,1-3-32 0,1 2 480 0,-1 2 96 16,-2-2 0-16,2 2 16 0,2 2 320 0,0 2 64 15,0 0 16-15,-1 3 0 0,1 2-208 0,-2-1-32 16,3 2-16-16,0 5 0 0,-1-2-480 0,1 2-112 16,0 0-16-16,0 0 0 0,0 0-512 0,0 0-96 0,4 18-32 0,-1 3 0 15,-1 1-128-15,1 4 0 0,-1 0 0 0,0 4 0 16,-2 0 0-16,1-3 0 0,-1-1 0 0,0 0 0 15,-1-6 0-15,-1 1 0 0,0 0 0 0,-2 0 0 16,1 2 0-16,2 2 0 0,-2-2 0 0,2 3 0 16,0 2 0-16,-1-2 0 0,1-1 0 0,2 2 128 15,3 2-128-15,2-2-224 0,-3-4 48 0,3 1 16 32,1-5-2480-32,0-2-496 0,-1-5-112 0</inkml:trace>
  <inkml:trace contextRef="#ctx0" brushRef="#br1" timeOffset="82016.7">20854 16938 10127 0,'0'0'448'16,"0"0"96"-16,0 0-544 0,0 0 0 0,0 0 0 0,-1-7 0 0,-2 0 5552 0,3 7 992 16,0 0 208-16,0 0 32 15,-9-2-5280-15,0 0-1056 0,0 2-224 0,9 0-32 0,-12 4-192 0,1-1 0 16,-1 1 0-16,0 2-176 0,0 1-16 0,-1 2-16 16,0 1 0-16,1 2 0 0,-1 1 208 0,-1 3 0 15,-2-2 0-15,2 4 0 0,0 1 336 0,1 0 64 16,0 3 16-16,1-1 0 0,-1 1-112 0,3 2-32 15,-1-6 0-15,2 3 0 0,0 0-272 0,2 0 128 16,-1-1-128-16,3 1 0 0,1 1 0 0,2 1 0 16,-1-1 0-16,3 3 0 0,3-1 0 0,1-3 0 15,1-1 0-15,1-2 0 0,2-2 0 0,1-5 0 16,0-3-160-16,2-3 160 0,-1 2 0 0,1-7 0 16,1-4-144-16,1-4 144 0,0 0 0 0,0-5 0 15,0-1-128-15,0-2 128 0,1-2 0 0,0 1 0 0,1 0 0 0,-1 0 144 16,-2 0 0-16,0-1 0 0,-1 2 0 0,0 1 0 15,-2-2 160-15,-1 1 16 0,-3 0 16 0,-1 1 0 16,-2-1 32-16,-2-1 0 0,-2-4 0 0,-2 1 0 16,-3-4-128-16,1 1-32 0,-3-1 0 0,-2 2 0 15,-2 1-80-15,1 2 0 0,-1-1-128 0,0 2 192 16,0 0-64-16,3 3 0 0,0 2-128 0,0 3 192 16,3 3-192-16,0-2 0 0,1 5 0 0,0-1 0 31,0 2-608-31,6 3-16 0,0 0 0 0,0 0 0 15,0 0-2240-15,-5 12-448 0,2 0-80 0</inkml:trace>
  <inkml:trace contextRef="#ctx0" brushRef="#br1" timeOffset="82291.09">21076 17374 14735 0,'0'0'1312'0,"0"0"-1056"16,-13-3-256-16,1 3 0 0,0 0 7232 0,3 4 1408 15,9-4 256-15,-6 8 64 16,1-1-7568-16,2 0-1520 0,3-7-320 0,0 0-48 15,1 12-1472-15,-1-12-288 0,4 12-64 0,-4-12-16 16,7 10-1248-16,-7-10-240 0,11 8-48 0,-11-8-16 0</inkml:trace>
  <inkml:trace contextRef="#ctx0" brushRef="#br1" timeOffset="82736.1">21266 16970 44351 0,'-8'-15'1968'0,"5"6"400"0,-3 0-1904 0,6 9-464 16,-2-10 0-16,3 1 0 15,4-1-864-15,3 3-272 0,4 0-48 0,1 1-16 16,1-1 528-16,2 3 96 0,-1 2 32 0,2 0 0 15,-1 4-128-15,0 2-32 0,-2 2 0 0,-1 3 0 16,-1-1-144-16,-2 2-48 0,-1 2 0 0,-2-1 0 0,-2 0 544 0,-2 4 96 16,-2-2 32-16,-2 1 0 0,-2 2 592 0,-2 1 112 15,-3 2 32-15,-1 1 0 0,-3 3 64 0,-1-3 32 16,-3 3 0-16,0-5 0 0,-3 1-336 0,0-2-64 16,-1-2-16-16,2 0 0 0,0-2-192 0,1 1 0 15,4-2 0-15,0-1 0 0,0 1 0 0,1-1 0 0,1-1 0 16,2 1 0-16,1 0 0 0,2-2 0 0,1 1 0 0,5-10 0 15,-4 11 0-15,4-11 176 0,-1 13-176 0,1-13 160 16,0 15-160-16,0-15 160 0,2 13-160 0,-2-13 160 16,7 13-160-16,0-3 0 0,3-2 0 0,-3-2 0 15,1 2 0-15,1-1-224 0,-9-7 48 0,12 6 16 32,0-2-416-32,0 1-64 0,-2 1-32 0,2-4 0 15,-2-2-2224-15,2-1-448 0</inkml:trace>
  <inkml:trace contextRef="#ctx0" brushRef="#br1" timeOffset="83159.48">21762 16881 26719 0,'0'0'1184'15,"-9"3"240"-15,-3 1-1136 0,0 2-288 0,0 5 0 0,2 3 0 0,1 2 3520 0,1 2 656 16,1 0 128-16,1 2 32 16,1-1-4336-16,-1-2-976 0,1 3-144 0,1-6-32 15,0-1 368-15,2-1 64 0,-1 0 16 0,2-3 0 0,0-2 256 0,1-7 64 16,-2 12 16-16,1-5 0 0,1 1 368 0,0-1 0 16,0-7 0-16,3 6 0 0,-3-6 208 0,0 0 16 15,0 0 0-15,0 0 0 0,10 5 80 0,-10-5 16 16,12 4 0-16,0-3 0 0,-2 4-176 0,0-1-16 0,1-1-128 0,2-1 192 15,0 1-192-15,1 1 0 0,1-2 0 0,0 2 0 16,1 2-384-16,1 0 16 0,-2 3 16 0,1-4 0 16,-2 2 16-16,-1 1 0 0,-2 0 0 0,-3 2 0 15,-8-10 336-15,6 13-144 0,-3 0 144 0,-3 0 0 16,-3-1 0-16,-3-2 0 0,-2 2 128 0,-1 1-128 16,-2 3 400-16,0 1-16 0,-2 0 0 0,0 2 0 15,-1 1-224-15,3-1-160 0,-1-2 192 0,2-1-192 16,-1-4 0-16,2-2 0 0,0-3-240 0,0-2 80 31,1-9-1248-31,0-1-240 0,0-3-48 0</inkml:trace>
  <inkml:trace contextRef="#ctx0" brushRef="#br1" timeOffset="83357.73">21739 16849 23951 0,'0'0'2128'0,"-2"-10"-1696"16,-3 3-432-16,5 7 0 0,-3-7 5824 0,3 7 1088 15,0 0 224-15,0 0 32 16,13-6-6256-16,1 2-1248 0,2 1-256 0,4 2-48 16,3 1-768-16,4-2-128 0,6 1-48 0,2 1-11536 15,3 3-2304-15</inkml:trace>
  <inkml:trace contextRef="#ctx0" brushRef="#br1" timeOffset="85596.02">20459 14562 23951 0,'0'0'2128'0,"0"0"-1696"0,0 0-432 0,0 0 0 16,0 0 3504-16,11 2 608 0,0 0 128 0,2-1 32 0,2 0-3504 0,0-1-768 15,1-2 0-15,1-1 0 16,0 1-832-16,1-1-64 0,0-1 0 0,2 1 0 16,0 1-416-16,-10 0-96 0,2-1 0 0,1 0-16 15,1-2 144-15,0 1 48 0,1 1 0 0,0 2 0 16,1 0 272-16,14-2 48 0,-4-1 16 0,-2 0-9840 0</inkml:trace>
  <inkml:trace contextRef="#ctx0" brushRef="#br1" timeOffset="86138.38">21477 14138 34031 0,'0'0'1504'0,"0"0"320"0,0 0-1456 0,-6-10-368 0,-1 2 0 0,7 8 0 15,0 0 384-15,0 0 0 0,0 0 0 0,-10-9 0 31,0 2-896-31,-1 3-192 0,-1 4-16 0,-1 2-16 16,-2 0-224-16,-4 3-32 0,-1 1-16 0,-3 1 0 0,0 5 608 0,1 0 112 0,-2 2 32 0,2 2 0 16,-1 3 496-16,3 4 96 0,2 3 32 0,1 2 0 15,1 2 368-15,5 3 80 0,3 2 16 0,3 0 0 16,-1 2-448-16,5-6-96 0,2-5-16 0,2-2 0 16,1-6-272-16,1-2 128 0,0-2-128 0,3-5 0 15,1-1 0-15,2-3 0 0,-1-1 0 0,3 0 0 16,1-4-160-16,2-1-32 0,1-1-16 0,3 0 0 15,2-2 208-15,1-3-176 0,1-1 176 0,0-1-160 0,1-4 160 0,-1-4 0 16,-2-2 0-16,-3-2 0 0,-2 0 0 0,0-1 144 16,-2-5-144-16,-2 3 0 0,-4 2 256 0,1-4-48 15,-1 4-16-15,1-1 0 0,-3 4-192 0,1 1 176 16,1-1-176-16,-1 5 160 0,-1 2-160 0,-1 1 0 16,-1 1 0-16,1 4 0 0,-6 6 0 0,0 0 0 15,0 0 0-15,0 0 0 0,0 0 128 0,0 0 112 16,0 0 16-16,0 0 0 0,0 0 352 0,0 0 80 15,-8 12 16-15,1 1 0 0,1 2 64 0,-1 5 32 16,1 0 0-16,0 2 0 0,1 2-256 0,3 3-48 16,-1 1-16-16,2 2 0 0,-1 1-272 0,2-2-48 15,0-1-16-15,2-5 0 0,0 0-144 0,2-4 0 16,-1-1 0-16,1 2 0 0,0-2-208 0,0-1-128 0,-1-3-32 0,1 0 0 31,0-1-1392-31,-1 0-288 0,0-3-48 0,-3-10-8784 0,2 13-1744 0</inkml:trace>
  <inkml:trace contextRef="#ctx0" brushRef="#br1" timeOffset="87962.97">19363 15687 19343 0,'0'0'1728'0,"0"0"-1392"0,-11-3-336 0,1-1 0 15,0 3 4304-15,2 2 800 0,8-1 144 0,0 0 48 16,-8 11-4144-16,3 3-832 0,-1 2-176 0,4-2-16 0,-1 4-128 0,3 3-240 15,0 3 64-15,0 4 16 0,0 5-144 0,0-12-16 16,-1 4-16-16,0 1 0 0,-1 4 336 0,1 0-176 16,-2 0 176-16,1-4-128 0,-1-3 128 0,-3 16-160 15,-1-13 160-15,2-6-160 16,0-6-1264-16,0-5-256 0,5-9-48 0</inkml:trace>
  <inkml:trace contextRef="#ctx0" brushRef="#br1" timeOffset="88148.76">19076 15862 35935 0,'0'-19'1600'0,"0"9"320"0,0 1-1536 0,3 1-384 16,2 4 0-16,5 1 0 0,3 1 2528 0,6 1 432 0,1 1 96 0,5 0 16 31,4 0-3072-31,0-2-848 0,-1 1-48 0,2 0-16 15,1-1-1536-15,-1-3-304 0,-1 1-64 0,-1 0-8448 0,-4-4-1664 0</inkml:trace>
  <inkml:trace contextRef="#ctx0" brushRef="#br1" timeOffset="88682.84">19948 15300 6447 0,'0'0'272'0,"-8"-4"80"0,-3 1-352 0,-1 1 0 0,0 5 0 0,3 8 0 0,3 8 8080 0,-2 35 11488 15,5-20-9568 1,0 4-8512-16,1 3-1696 0,-1 4-352 0,-1-6-64 0,-1-7 176 0,0-3 48 16,-3-3 0-16,2 0 0 0,0-5 272 0,1 1 128 15,-1 0-128-15,0 1 128 0,3-1 0 0,1 0 0 16,1 1 0-16,1-6 0 0,0-1 0 0,1-3 0 15,-1-13 0-15,4 9 128 0,-4-9 208 0,0 0 48 16,0 0 16-16,0 0 0 0,9-4-80 0,0-2 0 16,-2-5-16-16,1 1 0 0,0-2-160 0,1 0-16 15,1-1-128-15,2-2 192 0,0 0-192 0,1 2-208 16,1-2 32-16,2 2 16 16,-1 2-240-16,1 3-48 0,-2 1-16 0,1 0 0 0,-1 3 256 0,0 0 48 15,1 0 16-15,-1 2 0 0,-1 2 144 0,1 0 0 0,2 2 0 0,0 1 0 16,-3 1 0-16,0 1 0 15,-2 0 0-15,0 0 0 0,-1 1 0 0,-10-6 0 16,9 9 0-16,-2 0-128 0,-7-9 128 0,0 0 0 0,2 14 0 0,-2-1 0 16,0-13 0-16,-5 13 144 0,-1 0-144 0,-3-1 0 15,0 0 192-15,-3 0-64 0,-1-2 0 0,-2 0-128 16,0 1 192-16,-2-2-192 0,-4 1 192 0,1 1-192 16,0-2 208-16,-1 1-64 0,-1 1-16 0,-2-1 0 15,-1-1-128-15,-2 2 160 0,-2-1-160 0,1-1 160 16,-2 1-160-16,1-1 0 0,0 2 0 0,3-3 0 0,0 1 0 15,1 2 0-15,3-3 0 0,4-1 0 16,4-3-176-16,2-1-112 0,12-3-32 0,0 0 0 16,-7-11-1552-16,6-2-320 0,4-5-64 0</inkml:trace>
  <inkml:trace contextRef="#ctx0" brushRef="#br1" timeOffset="89108.45">22236 15779 28559 0,'-9'0'2544'0,"9"0"-2032"0,-9 0-512 0,9 0 0 16,0 0 2112-16,0 0 336 0,0 0 64 0,0 0 16 31,0 0-2528-31,0 0-320 0,0 0-144 0,13 6-48 0,-1-1 0 0,-1 0 0 16,1-2 0-16,0 1 0 0,0 1 160 0,-1-1 32 0,1-2 0 0,2 2 0 0,-1-1 320 0,2-3 0 15,0 0 0-15,1-1 0 0,1-1-144 0,3 2 144 16,2-1 0-16,0-2 0 16,-1-1-592-16,0 1-16 0,-2-1 0 0,1-2-13296 15</inkml:trace>
  <inkml:trace contextRef="#ctx0" brushRef="#br1" timeOffset="89664.78">22892 15409 19343 0,'0'0'848'0,"0"0"192"0,0 0-832 0,-9 7-208 0,2 4 0 0,3 8 0 15,2 2 4816-15,2 6 928 0,2 0 176 0,1 1 32 32,0-4-5168-32,1-1-1040 0,-1-1-192 0,1-1-64 15,0-2 48-15,-1 1 0 0,-1-3 0 0,1 2 0 0,-2 0 288 0,-1 1 176 0,0 3-192 0,-1-1 192 16,0 0 0-16,-2 1 0 0,1-2 0 0,-1 0 0 16,-1-1 288-16,0-2 112 0,0-5 32 0,2 0 0 15,-2-1 32-15,4-12 16 0,-3 10 0 0,3-10 0 16,0 0-224-16,0 0-32 0,0 0-16 0,0 0 0 15,0 0-32-15,0 0-16 0,-2-12 0 0,2-5 0 16,1-1-160-16,1-3 0 0,2-1 0 0,2 1 0 16,-1 2 0-16,1 2-224 0,2 0 48 0,1 4 16 15,0 1-48-15,2 3-16 0,-1 1 0 0,1 3 0 16,0 2 224-16,1-2 0 0,1 4 0 0,0-2 0 0,2 2 0 16,-1 1 0-16,2 1 0 0,-1-1 0 0,-1 3 0 0,2-3-144 15,1 0 144-15,0 1 0 0,-1 0 0 0,-2 1-160 16,-1 2 160-16,-1-2 0 0,-12-2 0 0,12 5-128 15,-12-5 128-15,9 8 0 0,-9-8 0 0,5 15 0 16,-3-2 0-16,-3 0 0 0,-3 0 0 0,-1 2 0 16,-4 0 0-16,0 0 0 0,-2 0 0 0,1 0 0 0,-2-2 176 15,0-1-176-15,1 1 160 0,-1 0-160 16,0-1 128-16,-1-2-128 0,1-1 128 0,-1-1-128 16,-1 0 0-16,0 0 128 0,-3-3-128 0,0-2 0 15,0-3 0-15,-1 0 0 0,-1-4 128 0,1-1-128 16,0-2 0-16,2-2 128 0,2-4-400 0,1-3-96 15,1-1-16-15,2-4-17376 0</inkml:trace>
  <inkml:trace contextRef="#ctx0" brushRef="#br2" timeOffset="166765.23">3228 6818 5519 0,'0'0'496'0,"0"0"-496"0,0 0 0 0,0 0 0 16,-5-2 4208-16,5 2 736 0,0 0 160 16,0 0 16-16,0 0-2528 0,0 0-512 0,-7 2-96 0,7-2-32 15,0 0-976-15,0 0-192 0,0 0-32 0,0 0-16 16,0 0-496-16,0 10-112 0,2-1 0 0,-2 3-128 16,-3 4 0-16,3-2 0 0,0 4 0 0,0 4 0 15,-1 4 0-15,-1 27 0 0,-2-4-128 0,2-11 128 16,-2-8 128-16,0-5 64 0,-1-4 0 0,1-3 16 15,0-3 160-15,1-1 16 0,-1-1 16 0,1 1 0 16,0-2 128-16,0 1 32 0,1-2 0 0,-2 4 0 16,4-15-96-16,-4 17-16 0,0 0 0 0,1-2 0 15,1-2-16-15,2-13-16 0,-2 17 0 0,2-4 0 0,0-13-48 16,3 15-16-16,-3-15 0 0,0 0 0 0,1 13-144 0,-1-13-16 16,0 0-16-16,0 0 0 0,0 0 16 0,0 0 0 15,0 0 0-15,0 0 0 0,0 0 16 0,0 0 16 16,0 0 0-16,10-4 0 0,-10 4-48 0,6-5-16 15,-6 5 0-15,0 0 0 0,5-8-32 0,-5 8 0 16,4-5 0-16,-4 5 0 0,0 0-128 0,7-6 0 16,-7 6 0-16,0 0 0 0,6-5 144 0,-6 5-144 15,11-4 160-15,-4 0-160 0,-7 4 144 0,10-5-144 16,1 4 128-16,1-3-128 0,-2 0 160 0,2 0-160 16,0 0 192-16,1 0-192 0,0 0 144 0,3 2-144 15,1-2 0-15,2 1 144 0,3 2-144 0,2 0 0 0,-1-1 0 16,3 2 0-16,0 0 0 0,2 2 0 0,-1 0 0 15,2 1 0-15,-2-1 0 0,1 2 0 16,-2-1 0-16,-2 1 0 0,0-2 0 0,1 0 0 0,-1 0 0 0,1 1 0 16,-1-2 0-16,0-1 0 0,4 0 0 0,3-1 0 15,2 0 0-15,2-2 0 0,3 2 0 0,2-2 0 16,3-1 0-16,0 2 0 0,-2-2 0 0,-1 1 128 16,0 2-128-16,0-3 0 0,-4 1 0 0,1-2 0 15,-1 1 0-15,2 0 0 0,0 2 0 0,2 0 0 16,2 2 0-16,1 3 0 0,1 1 0 0,0 1 0 15,-2 0 0-15,0-1 0 0,0 0 0 0,-1-1 0 16,1-1 0-16,2 0 128 0,3-1-128 0,4 0 0 16,4 1 128-16,1 0-128 0,0-1 0 0,-2 1 128 15,-5-2-128-15,2 0 0 0,-4-2 0 0,1 1 0 0,0-1 0 16,3 0 0-16,3 2 0 0,2 2 0 0,0-1 0 0,-2 1 0 16,-1 0 0-16,-1-2 0 0,-1 0 0 0,1-2 0 15,1 1 0-15,3 0 0 0,3 0 0 0,1-1 0 16,0 1 0-16,-1 1 0 0,-5-1 0 0,0-1 0 15,-2-3 128-15,1 1-128 0,3 0 0 0,3 2 0 16,1-1 0-16,0 2 128 0,0 1-128 0,0 0 0 16,-1-2 0-16,-3 0 128 0,-2-2-128 0,4 1 0 15,2 1 0-15,1 2 128 0,3 0-128 0,-3 1 0 16,-2 0 0-16,-3 1 0 0,-1-2 0 0,-1-2 0 16,1 0 0-16,1 2 0 0,2 0 0 0,-1 1 0 15,-1 0 0-15,-1 2 0 0,-4-2 0 0,0-1 0 16,-3-1 0-16,1-2 0 0,1 1 128 0,3-1-128 0,3 2 0 15,3-2 128-15,1 2-128 0,-1 0 0 0,-2-1 0 0,-1-3 0 16,-1 1 0-16,2 0 0 0,1-2 0 0,2 2 0 16,1 1 0-16,0 3 0 0,-1 2 128 0,-4-1-128 15,-2-1 0-15,-4 0 0 0,-1-1 0 0,0 1 0 16,2 0 0-16,2 2 0 0,2 1 0 0,0 3 0 16,-3-2 0-16,-1 1 0 0,-3-1 0 0,-2 0 128 15,-2-1-128-15,-1-3 0 0,-1 0 0 0,1 0 0 16,0 0 0-16,1 0 0 0,2 0 0 0,-2 0 0 15,1 0 0-15,-2 0 128 0,-4 0-128 0,0-3 128 16,-1 2-128-16,-3-2 0 0,-1 1 0 0,2-1 0 16,-1 2 144-16,2-3-144 0,-1 1 160 0,2 3-160 15,0 2 0-15,0 0 0 0,-2 1 0 0,2-2 0 16,-1 2 0-16,-2 2 0 0,-1-1 0 0,1-3 0 16,-2 0 0-16,-1 1 0 0,-1-2 0 0,2 1 0 0,0 0 0 0,-1 2 0 15,1-2 128-15,-1 2-128 0,1-2 0 0,-2 0 0 16,1 2 128-16,-2 0-128 0,-2-1 0 0,1-2 0 15,-2 0 0-15,1 0 0 0,-2 2 0 0,0-1 0 16,-1-2 0-16,-1 1 0 0,-1-2 0 0,0 2 144 16,2 0-16-16,0 2 0 0,1-1-128 0,1 3 0 15,2-3 0-15,-1 2-176 0,2 1 176 0,0 0 0 16,0-1 0-16,-1 1 0 0,-2 0 0 0,1 0 0 16,-2-1 0-16,0-1 0 0,-1-2 0 0,-1 2 0 15,1-2 0-15,-1 2 0 0,-2-2 0 0,1 0 0 16,-1 0 0-16,3-2 0 0,0 2 0 0,0 2 0 15,1 0 0-15,0-1 128 0,0-1-128 0,1 4 0 0,1-3 0 0,-2 2 0 16,0-1 0-16,0 0 0 0,-1-1 0 16,-2 0 0-16,-1 1 0 0,-1-2 0 0,-1 0 0 0,-2 0-128 15,-2-2 128-15,-1 1 144 0,2 1-16 0,-1-3-128 16,0-1 0-16,-2 2-176 0,-1-3 0 0,1 1 0 16,1 0 432-16,-1 0 64 0,2-1 32 0,-1-1 0 15,1 1-352-15,2 1 144 0,0-2-144 0,-1-1 0 16,-1 2 128-16,1 1-128 0,-1 2 0 0,-1-1 0 15,0 0 0-15,-1 1 0 0,-1-1 0 0,0 2 0 16,-1-2 128-16,-2 2-128 0,-10 1 0 0,11-3 0 16,-1 1 0-16,-10 2 160 0,10-3-160 0,1 2 128 15,-1-2-128-15,1 1 160 0,-1 0-160 0,1-2 160 16,-11 4-160-16,13-2 0 0,0-1 0 0,-2 1 0 16,0 0 0-16,-1 1-272 0,2-2 32 0,-2 1 16 15,-10 2 368-15,12-2 80 0,-3 1 16 0,-9 1 0 16,12-4-240-16,-12 4 0 0,0 0 0 0,10-2 0 0,-10 2 128 15,10-2 0-15,-10 2-128 0,0 0 192 0,0 0-16 0,0 0-16 16,0 0 0-16,0 0 0 0,0 0-160 0,0 0 0 16,9-2 0-16,-9 2 128 0,0 0-128 0,0 0 0 15,0 0 0-15,0 0 128 0,10-8 0 0,-10 8 0 16,0 0 0-16,7-9 0 0,-3 0 0 0,-4 9-128 16,0 0 192-16,2-12-64 0,-2 12 64 0,2-13 16 15,-2 1 0-15,0 0 0 0,0 12 64 0,1-17 16 16,-1 2 0-16,0-2 0 0,-1-3-80 0,-1 1-16 15,1-5 0-15,0-1 0 0,-3 1-192 0,1-5 128 16,0 2-128-16,0-2 0 0,-3 0 464 0,0 4 0 0,-1 2 0 0,1 2 0 16,1 3-464-16,-1 2 0 0,1 1 0 0,0 2 0 15,0 1-384-15,-1 1 48 0,1 4 0 0,0-3 0 16,5 10 144-16,-6-9 16 0,-2-2 16 0,0 4 0 31,-1 3-928-31,0 4-192 0,-2 1-48 0,-3 2 0 16,-6-3-2528-16,-4 3-512 0</inkml:trace>
  <inkml:trace contextRef="#ctx0" brushRef="#br2" timeOffset="167731.57">2949 7990 27119 0,'0'-13'1200'0,"0"4"256"0,0-3-1168 0,0 3-288 15,0-3 0-15,0 3 0 0,0 0 1328 0,-3 1 208 16,1-1 32-16,-1 1 16 0,-1 3-560 0,0 0-128 16,-2 2 0-16,-1-1-16 0,-2 1-432 0,0 1-96 15,0 1-16-15,-1-1 0 0,-1 5-336 0,1-1 144 0,-1 2-144 0,2 0 0 16,0 3 128-16,0 3-128 0,0 2 0 0,-2 4 0 16,1 1 0-16,-1 1 0 0,1 4 0 0,0 5 0 15,-1 7 192-15,2 1-192 0,1 2 192 0,2-2-192 16,-2-6 160-16,3-2-160 0,1-2 128 0,1-3-128 15,1-1 192-15,4 0-64 0,2-2 0 0,3 0 0 16,0-2-128-16,4-3 160 0,-1 2-160 0,3-3 160 16,3-4-160-16,1 1 160 0,1-3-160 0,2-2 160 15,1-5-32-15,-1-1-128 0,3-3 192 0,-1-4-64 16,-1-3 16-16,2 1 0 0,1 0 0 0,-2-6 0 16,-1 3 80-16,-2 0 16 0,-2 0 0 0,-3-2 0 15,-2 1 288-15,0-2 64 0,0 1 16 0,-2-1 0 0,-1 1-144 16,-4-5-16-16,-2-3-16 0,0-5 0 0,-3-3-144 0,-3-2-32 15,-2-1 0-15,-2 2 0 0,-2 2-256 0,-3 0 160 16,-3 2-160-16,-2 5 128 0,-3 1-128 0,-2 4 128 16,-4 2-128-16,0 4 128 0,0 3-128 0,0 3-224 15,1 3 48-15,2 0 16 16,0 3-400-16,4 3-80 0,2-2 0 0,4 4-16 16,2 2-2464-16,5-1-480 0</inkml:trace>
  <inkml:trace contextRef="#ctx0" brushRef="#br2" timeOffset="167944.31">3261 8350 31327 0,'-15'-4'2784'0,"5"4"-2224"0,-3 0-560 0,1 4 0 15,3 2 2688-15,4 5 448 0,5-11 64 0,-2 13 32 16,4 0-2832-16,3 0-560 0,1-2-112 0,1 1-32 31,1 0-96-31,2-4-32 0,2-1 0 0,1-3-11712 0,1-4-2336 0</inkml:trace>
  <inkml:trace contextRef="#ctx0" brushRef="#br2" timeOffset="168380.72">3716 7909 37839 0,'-20'-17'1664'0,"10"10"368"0,-1 2-1632 0,2 1-400 16,0 2 0-16,9 2 0 0,-9 2 640 0,9-2 32 15,-8 11 16-15,0 4 0 0,-1 5-688 0,0 5-224 16,2 6 0-16,-2 9 0 0,-2 6 0 0,-3 1 0 15,0-9 0-15,0 0 0 16,-1-7-160-16,1-1-16 0,1-4-16 0,1 0 0 16,3-5-256-16,3 1-48 0,0-5-16 0,5 3 0 0,1-6 480 0,3 2 80 0,1-3 32 0,4-4 0 15,1-1 144-15,2-5 0 0,2-1 128 0,3-4-128 16,2-1 144-16,2-1-144 0,2-3 192 0,2 1-192 16,0-5 384-16,2 1-16 0,2 1-16 0,-2-4 0 15,-1 0 80-15,-3-3 16 0,-1-2 0 0,-1 1 0 16,0 1-80-16,0-1-16 0,-3 1 0 0,-2 2 0 15,1 2-64-15,-4 1-16 0,-2-6 0 0,-2-2 0 16,-3-1 48-16,-4-5 0 0,-2-1 0 0,-3-3 0 16,-2-1 16-16,-2 4 16 0,-3-3 0 0,0 2 0 15,-2 1-128-15,-2 4-32 0,-2 1 0 0,0 4 0 16,-1 3-192-16,0 2 128 0,-2 0-128 0,1 2 0 16,-1 4 0-16,1 1-288 0,-2 4 32 0,2-2 16 15,3 2-1968-15,1 2-400 0,3 2-80 16</inkml:trace>
  <inkml:trace contextRef="#ctx0" brushRef="#br2" timeOffset="169081.73">12710 7746 13823 0,'0'0'1216'0,"0"0"-960"15,0 0-256-15,0 0 0 0,0 0 4768 0,0 0 912 0,4-7 176 0,-4 7 32 16,0 0-4432-16,0 0-896 0,0 0-176 0,0 0-48 16,0 0-336-16,-7 12 0 0,7-12 0 0,-6 18-128 15,1 1 128-15,2-6 0 0,0 5 160 0,1 8-160 16,0 4 320-16,2 5-48 0,0 4 0 0,2 2 0 15,0 0 128-15,4 26 32 0,-2-16 0 0,-1-9 0 16,1-9-256-16,-1-1-48 0,-3-4-128 0,0-4 192 16,0-2-384-16,0-2-64 0,0-3-32 0,0-2-11168 15,0 1-2240-15</inkml:trace>
  <inkml:trace contextRef="#ctx0" brushRef="#br2" timeOffset="169298.71">12989 8274 26719 0,'0'0'1184'0,"-12"-3"240"0,-1-1-1136 0,3 3-288 16,1 0 0-16,9 1 0 0,-8-1 3728 0,8 1 688 15,0 0 144-15,0 0 32 0,-3 13-3984 0,2 0-800 16,1 1-144-16,2 0-48 0,1-1 0 0,0 0 0 15,-3-13 0-15,4 19 0 16,1-5-1280-16,0 2-256 0,0-5-48 0,2 1-8832 16,-7-12-1760-16</inkml:trace>
  <inkml:trace contextRef="#ctx0" brushRef="#br2" timeOffset="169748.57">13486 7794 11055 0,'0'0'480'0,"0"0"112"0,-12-6-464 0,0 2-128 0,-2 2 0 0,0 4 0 15,-1 0 6064-15,1 5 1184 0,-2-1 240 0,1 4 64 16,-1 0-6112-16,-1 3-1216 0,0 4-224 0,0 4 0 15,1 4-128-15,2 6 128 0,0 3-128 0,3 5 128 16,2 5 0-16,3-3-160 0,0-4 160 0,4-4 0 0,1-7 0 0,3-2-128 16,2-5 128-16,1 2 0 0,2-1 0 0,2-2 0 15,1-3 0-15,2 1 0 0,0-5 0 0,2-1 0 16,2-1 0-16,3-2 0 0,2-5 0 0,1 0 0 16,2-4 0-16,1 0 0 0,1-5 0 0,0 1 0 15,-1-4 0-15,-1 0 144 0,-2-4 32 0,1-2 0 16,-3 0 0-16,0-2 0 0,-2-5 208 0,-1-6 32 15,-2-6 16-15,-4-3 0 0,-2-4 32 0,-1 1 16 16,-1-3 0-16,-2 8 0 0,-2-1-112 0,-3 8-32 16,-2 2 0-16,0 4 0 0,-2 5 48 0,-3 1 0 15,-3 2 0-15,-2 4 0 0,-2 2-96 0,-2 2-16 16,-1 2 0-16,-1 2 0 0,-2 3-416 0,-1 2-96 16,-1-2-16-16,-1 1 0 15,-2 1-2432-15,-2-2-512 0</inkml:trace>
  <inkml:trace contextRef="#ctx0" brushRef="#br2" timeOffset="171580.68">7755 6948 4607 0,'0'0'400'0,"0"0"-400"0,0 0 0 0,0 0 0 16,0 0 2768-16,-10 4 480 0,10-4 80 0,-9 3 32 15,9-3-1664-15,-9-3-336 0,9 3-64 0,-8-5-16 16,2 0 0-16,2 1-16 0,0-3 0 0,1 1 0 15,1-1 80-15,2 7 0 0,-2-4 16 0,2 0 0 16,0 0-160-16,0-1-48 0,0 1 0 0,0 2 0 16,0-4-192-16,0 5-32 0,0 1-16 0,0 0 0 15,0 0-352-15,0 0-80 0,0 0-16 0,0 0 0 16,-2 13-192-16,-2-1-32 0,0 2-16 0,0 1 0 0,-2 0 16 0,-1 3 0 16,-2 3 0-16,0 1 0 0,1 2 256 0,0 1 48 15,0-2 16-15,1-1 0 0,0 1-176 0,2-4-16 16,2-1-16-16,1 1 0 0,0-4-208 0,1 1-144 15,1 0 192-15,3-2-192 0,-1 0 128 0,2 1-128 16,-1-1 0-16,2 2 0 16,1-2-384-16,2 0-128 0,0-1-16 0,0 2-16 15,0-2-2592-15,0-2-512 0</inkml:trace>
  <inkml:trace contextRef="#ctx0" brushRef="#br2" timeOffset="172267.42">7448 7867 25791 0,'-9'-1'2304'0,"-3"-6"-1856"16,1 1-448-16,1 1 0 0,10 5 1984 0,-10-6 288 15,1 1 64-15,0 0 16 0,0 2-1920 0,9 3-432 16,-11-5 0-16,2 1 0 0,-1 0 0 0,0 2 0 16,10 2 0-16,-11 1 0 0,-2-1 0 0,1 1 0 15,-1 3 0-15,-1 3 0 0,-1 2 0 0,0 1 0 16,-1 6 0-16,0 5 0 0,-1 1 144 0,2 8 16 15,-1 4 0-15,2 6 0 0,1 5 128 0,1-2 32 16,2-3 0-16,0-2 0 0,1-3-64 0,3-5 0 0,2-3 0 0,1-2 0 16,2-1-112-16,1-2-16 15,3-1-128-15,0 0 192 0,1-3-192 0,2 1 176 0,1 0-176 0,4-6 160 16,-1-2-160-16,2-3 0 0,1-4 0 0,1-3 0 16,3-2 0-16,2-5 128 0,-1-6-128 0,3 0 0 15,1-3 0-15,0-1 0 0,0 0 0 0,-1 1 0 16,-1-4 0-16,-2 4 0 0,-1-1 128 0,-2 2-128 15,-3-2 0-15,-4-1 0 0,-3 0 0 0,-1-2 128 16,-3-1 16-16,-2-6 0 0,-3-7 0 0,0-1 0 16,-2 1 48-16,-2 0 16 0,-1-1 0 0,-2 1 0 15,0 4-48-15,-1 2-16 0,-1 5 0 0,0 4 0 16,-1 2 16-16,-1 6 0 0,3-2 0 0,1 6 0 16,0 0-160-16,2 3 0 0,0-1 0 0,9 4 0 15,0 0-384-15,0 0-96 0,0 0-32 0,0 0 0 16,0 0-2080-16,0 0-416 0,0 0-96 0,0 0-16 15</inkml:trace>
  <inkml:trace contextRef="#ctx0" brushRef="#br2" timeOffset="172805.04">7683 8445 2751 0,'-7'-3'256'0,"-2"-1"-256"15,-3 2 0-15,2 2 0 0,1 0 8944 0,2 0 1744 16,7 0 336-16,0 0 80 0,0 0-8736 0,0 0-1760 15,-2 13-352-15,2-13-64 16,2 13-592-16,4 0-128 0,-3-2-32 0,4 0 0 16,1-2-2432-16,0 1-480 0,-1 1-112 0</inkml:trace>
  <inkml:trace contextRef="#ctx0" brushRef="#br2" timeOffset="173283.97">8131 7866 28559 0,'-13'-7'1264'0,"3"3"272"16,-5-1-1232-16,1 4-304 0,1 1 0 0,1 5 0 15,3 2 3232-15,1 4 592 0,2-1 112 0,-2 3 32 16,2 2-3584-16,-1 2-704 0,1 1-128 0,-1-1-48 0,0 2 272 0,2 1 48 15,-1-1 16-15,1 0 0 0,-1 0-128 0,4-2-32 16,-1-6 0-16,2 1 0 16,1-3-144-16,0-9-48 0,0 0 0 0,0 0 0 15,4 7-96-15,-4-7-32 0,4 7 0 0,-4-7 0 0,7 4 320 0,-7-4 64 16,0 0 16-16,11 6 0 0,-1-1 240 0,1 1 0 16,-2 0 0-16,1-3 160 0,2 4 128 0,0 1 32 15,-2-4 0-15,2 0 0 0,1 0-128 0,1 2 0 16,1-3-16-16,0 2 0 0,1 0-176 0,1 2 0 15,0-2 0-15,-2 0 0 0,0 2 0 0,-2-4 0 16,0 3 0-16,-1 0 0 0,-12-6 0 0,10 5 128 16,-10-5-128-16,0 0 0 0,7 12 240 0,-5-1-48 0,-2-11 0 15,-5 13 0-15,-2 1 272 0,-2 2 48 0,-1-3 16 0,-2 4 0 16,-2-4-176-16,-1 4-32 0,1-2-16 0,-2 2 0 16,1 0-160-16,-1 0-16 0,2 1-128 0,-2 1 192 15,-1-1-192-15,-1-3 0 0,0-2-192 0,-2-3 192 31,-1-4-704-31,0-5-48 0,1-2 0 0,1-7-10720 0,4-2-2160 0</inkml:trace>
  <inkml:trace contextRef="#ctx0" brushRef="#br2" timeOffset="173480.37">8107 7870 40655 0,'1'-15'1792'0,"-1"15"384"16,-1-11-1728-16,3 0-448 0,-2 11 0 0,7-8 0 0,0 3 736 0,3 0 64 16,1 2 16-16,4 1 0 0,0 1-496 0,4-1-112 15,-1 2-16-15,3-1 0 0,1 2-192 0,3 2 0 16,-1 1 0-16,1 0-160 16,-1 0-2832-16,-2-3-560 0</inkml:trace>
  <inkml:trace contextRef="#ctx0" brushRef="#br2" timeOffset="176961.37">4586 6487 21183 0,'-6'-13'944'15,"2"3"192"-15,-1 4-912 0,5 6-224 0,0 0 0 0,0 0 0 16,0-9 2816-16,0 9 528 0,8-9 112 0,1 3 0 0,1 4-2816 0,2 2-640 16,0 0 0-16,2 0 0 0,2 2 0 0,-6 1 0 15,2 1 0-15,2 0 0 0,3-2 0 0,3 4 0 16,1 2 0-16,1-2 0 0,-1 2 0 0,18 4 0 15,-3-6 0-15,-5 1 0 0,-2-1-144 0,0 1 144 16,0-5 0-16,0 1 0 0,1-3-128 0,2 0 128 16,0 1 0-16,1-2 0 15,0-3-1344-15,-2 0-176 0,-2-5-16 0,-1 0-11648 0</inkml:trace>
  <inkml:trace contextRef="#ctx0" brushRef="#br2" timeOffset="177595.11">5920 6217 27119 0,'0'0'1200'0,"0"0"256"0,0 0-1168 0,0 0-288 0,0 0 0 0,0 0 0 16,0 0 240-16,0 0-16 0,0 0 0 0,0 0 0 16,0 0-224-16,0 0 0 0,0 0 0 0,0-8 0 15,0 8 0-15,0 0 0 0,0 0 0 0,0 0 0 16,-8-8 0-16,2 3 176 0,6 5-176 0,-11-1 160 16,1-1 160-16,1 2 48 0,-2 2 0 0,2-1 0 0,-2-1-80 0,-2 0-16 15,-3 0 0-15,2 2 0 0,-1-2-16 0,0 2-16 16,-4-1 0-16,1 2 0 0,0-1 16 0,0 3 0 15,-1-2 0-15,1 5 0 0,1-2 96 0,3 4 32 16,1 3 0-16,1 1 0 0,-1 3 208 0,3 5 48 16,0 4 16-16,3 2 0 0,1 3-272 0,2 0-64 15,4 2-16-15,3-5 0 0,2-3-304 0,4 0 128 16,2-3-128-16,3-4 0 0,3-2 144 0,4-4-144 16,1-3 0-16,3 0 144 0,1-4-16 0,0-1-128 15,-1-3 192-15,1-2-64 0,1-8 0 0,-1-1 0 16,-1-7 0-16,-1-4 0 0,-4-5-128 0,0-4 0 15,-4-4 0-15,-2 1 0 0,-1 2 0 0,-1 0 0 0,-4 2 0 16,-2 3 0-16,-1 2 0 0,-2 4 0 0,0 1 0 16,-3 4 0-16,-3 0 0 0,-1 2 128 0,-1 3-128 0,1-1 128 15,-3 2 160-15,2 1 32 0,5 8 0 0,-8-5 0 16,-1 4 16-16,9 1 16 0,-9 4 0 0,3 1 0 16,6-5-352-16,-8 8 0 0,1 1 0 0,3 1 128 15,4-10-128-15,-2 15 0 0,-2 0 0 0,2 5 0 16,1 0 192-16,1 4 80 0,-1 8 16 0,1 4 0 15,0 4 32-15,1 0 0 0,2 1 0 0,-1-3 0 16,0-5-64-16,0-5-16 0,1-4 0 0,2-3 0 16,2 0-96-16,0-3-16 0,1-4 0 0,3 2 0 15,0-3-304-15,4-1-64 0,2-2-16 0,2-3 0 16,3-1-2816-16,6-3-576 0</inkml:trace>
  <inkml:trace contextRef="#ctx0" brushRef="#br2" timeOffset="178079.56">9732 5996 11967 0,'-4'-5'1072'16,"-1"1"-864"-16,-3 2-208 0,8 2 0 16,-8 7 6272-16,3 8 1216 0,3 6 256 0,0 2 32 15,2-1-6432-15,0 0-1344 0,2-1-128 0,-1 0-112 16,-1 0 240-16,3-1-192 0,-1 0 192 0,1 1-192 0,-1 3 192 0,1 4 0 15,0 0 0-15,-2 4 0 0,0 2 0 0,2 3 0 16,-1 1 0-16,0-1 0 0,-2 0-176 0,0-2 16 16,-3-5 0-16,2-2 0 15,0-8-1264-15,-1-1-256 0,4-5-48 0,-5-4-13504 0</inkml:trace>
  <inkml:trace contextRef="#ctx0" brushRef="#br2" timeOffset="178282.84">9392 6381 35935 0,'-9'-23'3200'0,"4"9"-2560"0,1 3-512 0,1 0-128 16,2 3 2624-16,6 2 512 0,5 2 112 0,7 1 16 16,4-2-2912-16,5 1-576 0,3 2-112 0,2 0-32 15,2 2 368-15,2 0 0 0,0 2-144 0,-1-2 144 31,0 0-1200-31,0-2-176 0,1 1-32 0,3-1-16 16,0-1-2096-16,0 0-400 0</inkml:trace>
  <inkml:trace contextRef="#ctx0" brushRef="#br2" timeOffset="178773.15">10568 6218 25791 0,'0'0'2304'0,"-10"-8"-1856"0,-2 3-448 0,0 0 0 0,-1-2 2400 0,1 2 384 16,1 2 80-16,-1 0 16 0,1 0-2240 0,0 3-432 15,-2 1-80-15,0 2-128 0,-2 1 0 0,0 1 0 16,-2 1 0-16,0 2 0 0,0 1 0 0,0 4 0 16,0-3-160-16,0 3 160 0,0 1 0 0,0 3-128 15,0 0 128-15,1 1 0 0,1 3 0 0,0-1 0 16,1 0 0-16,2 1 0 0,1-3 128 0,3 2 0 15,3 0 0-15,1-3 0 0,1-3 0 0,2-2 16 16,2-2 0-16,4 2 0 0,3 1-16 0,3 0-128 16,0-3 192-16,2-1-64 0,2-2-128 0,2-1 192 0,3-2-192 15,0-1 192-15,0-4-192 0,2-5 0 0,0-3 0 0,1-1 128 16,2-1-320-16,-1-2-80 0,-2-1-16 0,0-3 0 16,-1-1-32-16,-2-2 0 0,-2 1 0 0,-2 1 0 15,-4-5 320-15,0 2-128 0,-3-1 128 0,-2 3 0 16,-1-1 0-16,-1 2 320 0,-1 1-32 0,-1 1-16 15,0 2 352-15,0 1 64 0,1 0 16 0,-2 3 0 16,-1 10-112-16,0 0-16 0,2-10 0 0,-2 10 0 16,0 0-208-16,0 0-48 0,0 0-16 0,0 0 0 15,0 0-304-15,0 0 0 0,-3 17 0 0,0 2 0 16,1 1 256-16,-1 0-64 0,1 5-16 0,0 3 0 16,0-3 80-16,2 4 0 0,1 0 16 0,3-1 0 15,1 0-272-15,2 0 0 0,2 1-208 0,2-3 80 16,4-6-2240-16,4-3-432 0,6-4-80 0</inkml:trace>
  <inkml:trace contextRef="#ctx0" brushRef="#br3" timeOffset="190728.04">9057 9055 2751 0,'0'0'256'0,"0"0"-256"16,0 0 0-16,0 0 0 0,0 0 224 0,0 0 0 16,0 0 0-16</inkml:trace>
  <inkml:trace contextRef="#ctx0" brushRef="#br3" timeOffset="191887.5">8958 9184 4607 0,'-1'10'400'0,"1"-10"-400"16,-2 7 0-16,2-7 0 0,0 0 3648 0,-5 6 640 0,1 1 128 0,4-7 16 16,-2 9-3088-16,2-9-640 0,0 0-112 0,0 0-16 15,0 0-192-15,0 0-48 0,0 0 0 0,0 0 0 16,0 0-96-16,0 0-32 0,0 0 0 0,0 0 0 15,6 4-48-15,-6-4-16 0,0 0 0 0,0 0 0 16,0 0 192-16,9-1 48 0,-9 1 0 0,0 0 0 16,9-3 192-16,-9 3 32 0,9-5 16 0,-9 5 0 15,0 0 80-15,0 0 0 0,8-7 16 0,-8 7 0 16,8-9-224-16,-8 9-48 0,0 0-16 0,7-8 0 16,-2-1-16-16,-5 9 0 0,0 0 0 0,4-9 0 15,-2-1-32-15,1 1-16 0,-4-3 0 0,2 1 0 16,0 2-16-16,-1-4 0 0,0 0 0 0,2-1 0 15,0 0-112-15,1-3-32 0,-2-2 0 0,0 0 0 16,3-5-208-16,1 5 176 0,1-2-176 0,0 1 160 16,2 1-32-16,1-1-128 0,2 1 192 0,-1 2-64 0,-2-2-128 0,1 1 0 15,-3 0 0-15,0-5 128 0,-2-5-128 0,1-1 0 16,-3-4 0-16,0-1 0 0,-1 1 128 0,0 2-128 16,-1 1 192-16,-2 2-64 0,0-2 64 0,0 6 0 15,-2 0 0-15,1 5 0 0,1-1-192 0,-1 2 160 16,-1 2-160-16,0 3 160 0,-1 1-160 0,1-1 0 15,0 0 0-15,0 0 128 0,2 2-128 0,0-4 0 16,1 0 0-16,0-6 0 0,-2-1 128 0,2-5-128 16,1-2 192-16,0-1-64 0,-1 0-128 0,-2 0 0 15,0-2 0-15,1 2 0 0,0 3 0 0,1 2 0 16,0 3 0-16,-2 2 0 0,-2 6 0 0,-3 0 192 0,2 2-32 0,-1 0 0 16,1 4 128-16,0 2 32 15,0 1 0-15,2 1 0 0,-1-1-160 0,1 2-32 0,4 3 0 0,0 0 0 16,-4-3-128-16,4 3 0 0,0 0 0 0,0 0 0 15,0 0 0-15,0 0 0 0,0 0 0 0,0 0 0 16,-4-4 0-16,1 2 0 0,3 2 0 0,0 0 0 16,0 0 0-16,0 0 0 0,0 0 0 0,-3-7 0 15,-3 3 0-15,2 2 0 0,4 2 0 0,-5-5 0 16,-1 1 0-16,6 4 0 0,-7-6 0 0,7 6 0 16,-5-3 0-16,5 3 0 0,-5-6 0 0,5 6 0 15,-5-6 128-15,5 6-128 0,0 0 0 0,0 0 128 16,0 0-128-16,0 0 0 0,-7-7 0 0,7 7 0 15,-5-6 0-15,1 1 0 0,4 5 0 0,0 0 0 16,-4-10 0-16,1 4 0 0,3 6 0 0,-1-9 0 0,1 9 0 0,3-12 0 16,-1 0 0-16,2 2 0 15,1-1 0-15,2 4 0 0,-1-2 0 0,1 1 0 0,1 0 0 0,-8 8 0 16,0 0 0-16,8-9 0 0,-8 9 0 0,6-8 0 16,-6 8 0-16,0 0 0 0,0 0 0 15,0 0 0-15,0 0 0 0,8-5 0 0,-8 5 0 0,0 0 0 16,6-8 0-16,-6 8 0 0,0 0 0 0,0 0 0 15,0 0 0-15,0 0 0 0,0 0 0 0,0 0 0 16,0 0 0-16,0 0 0 0,0 0 0 0,0 0 0 16,0 0 0-16,0 0 0 0,-10 0 0 0,0 2 160 15,-1 4-160-15,1 0 160 0,-2 3-16 0,-1 2 0 16,-1 1 0-16,-2 1 0 0,-1 1-144 0,0 3 0 16,0 0 0-16,3 1 0 0,-1-1 0 0,4 1 0 0,-1-2 0 0,3-2 0 15,1-2 0-15,1-2 0 0,7-10 128 0,-5 13-128 16,5-13 0-16,0 0 0 0,0 0 128 0,0 0-128 15,0 0 0-15,0 0 128 0,0 0-128 0,0 0 128 16,0 0-128-16,8-6 128 0,0-5-128 0,0 2 128 16,0-1-128-16,2-3 0 0,2 1 0 0,1 0 0 15,1 1-256-15,2-1 64 0,-1 0 0 0,1 0 16 16,-2 1 176-16,-1 0 0 0,0 1-144 0,1 1 144 16,-1 1 0-16,-2 0 0 0,-2-1 0 0,1 0 0 15,-3 0 0-15,1 0 0 0,-1-1 0 0,-1 3 0 16,1-1 0-16,-7 8 128 0,6-12 0 0,-1 4 0 15,1 0-128-15,0 2 0 0,-6 6 0 0,8-7-176 16,-8 7 176-16,10-5 0 0,0 1 128 0,-10 4-128 0,10 3 0 0,-1 2-128 16,0 3 0-16,-1 2 0 15,0 0 128-15,0 0 0 0,-2 0 0 0,1 2 0 0,-1 2 0 0,1-1 176 16,-1-1-48-16,1 0 0 0,-2-2-128 0,0 1 0 16,-1-1 0-16,1 3-176 0,1 3-16 0,-1-2 0 15,-1 3 0-15,1 0 0 16,1-1-2784-16,0 1-560 0,-1 0-112 0</inkml:trace>
  <inkml:trace contextRef="#ctx0" brushRef="#br3" timeOffset="192693.66">8775 9447 6447 0,'0'0'576'0,"-6"-6"-576"16,-2-1 0-16,1 2 0 0,7 5 3984 0,0 0 688 15,-9-4 144-15,9 4 32 0,-9-4-3760 0,9 4-736 16,0 0-160-16,0 0-16 0,-8-4 64 0,8 4 16 16,0 0 0-16,0 0 0 0,0 0-48 0,0 0 0 15,0 0 0-15,-6-6 0 0,6 6 320 0,-5-4 64 16,5 4 16-16,0 0 0 0,0 0 160 0,-9-7 16 0,-1 1 16 0,10 6 0 15,-9-1-128-15,0 2-32 0,0-1 0 0,9 0 0 16,-12 6-160-16,1 1-32 0,-2 1-16 0,1 3 0 16,0 3-240-16,-4 5-64 0,-1 6 0 0,2 9 0 15,-1 4 48-15,2 5 0 0,-1 3 0 0,5-2 0 16,2-8 192-16,4-5 32 0,3-6 16 0,4-1 0 16,2-8-224-16,4 0-32 0,3-2-16 0,1 0 0 15,0-4-144-15,0-1 0 0,0-4 144 0,0 0-144 16,1-2 0-16,-1-2 0 0,-1-3 0 0,1-2 128 15,-3-1-128-15,1-3 0 0,-1 0 0 0,1-2 128 16,-1-3-128-16,1-3 0 0,0-4 0 0,0 1 0 16,-2-5 0-16,0-2 128 0,-2-4-128 0,-1 0 0 15,1 0 128-15,-4-1-128 0,1-3 128 0,0 3-128 16,-1 1 160-16,-3 2-32 0,-1 2-128 0,-2 3 192 0,-1 2-192 0,-1 3 0 16,-2 2 128-16,0 2-128 0,-3 1 0 0,1 0 128 15,0 2-128-15,0 1 0 0,-1 3 0 0,0 2 128 16,0-1-128-16,1 2 0 0,9 4 0 0,-9-2 0 15,9 2 0-15,-9 3-160 16,9-3-464-16,-7 8-80 0,2 0-32 0,1 1-10512 16,4-9-2096-16</inkml:trace>
  <inkml:trace contextRef="#ctx0" brushRef="#br3" timeOffset="193021.67">8954 9865 33343 0,'-13'0'1472'0,"13"0"320"0,-12 1-1440 0,12-1-352 0,-9 5 0 0,9-5 0 16,0 0 448-16,0 0 0 0,0 0 16 0,0 0 0 15,0 0-464-15,9 4 0 0,-9-4 0 0,11 6 0 16,-11-6 0-16,10 8 0 0,-2-1 0 0,0 1 0 0,-8-8-192 0,6 10 192 16,1 0-192-16,-3 1 192 15,-4-11-976-15,0 0-96 0,5 13-16 0,-5-13 0 16,1 10-2176-16,-1-10-432 0,0 0-80 15,0 0-5984-15</inkml:trace>
  <inkml:trace contextRef="#ctx0" brushRef="#br3" timeOffset="193522.29">9249 9390 24879 0,'-7'-4'2208'0,"-2"0"-1760"0,0 2-448 0,9 2 0 15,-9 0 3712-15,9 0 672 0,0 0 128 0,-8 5 32 16,8-5-3968-16,-8 8-768 0,3 1-176 0,1 2-16 16,-1 2 0-16,2 4 0 0,-1 3 0 0,2 3 0 31,-2 7-192-31,1 2-48 0,-1 3 0 0,2 3 0 0,0 1 288 0,1-1 48 0,1-2 16 0,1-6 0 15,1-2 272-15,-1-9 0 0,1-2 176 0,1 0-176 16,2-1 368-16,-2-2-48 0,-1-1 0 0,1 1 0 16,1-2-64-16,0-2-32 0,1 0 0 0,0-3 0 15,-5-7-224-15,9 10 144 0,-9-10-144 0,13 6 128 16,-1-5 0-16,1-1 0 0,0-1 0 0,2-5 0 16,-2-1-128-16,1-2 128 0,0-2-128 0,1 1 128 0,-1-2-128 0,0 2 0 15,1-1 0-15,-1 2 0 0,-1-2 0 0,-1 0 0 16,-4 2 144-16,-2 0-144 0,1-2 0 0,-3 1 128 15,-3 0-128-15,-1 1 0 0,0 9 0 0,-4-10 0 16,-1 1 0-16,-2 1 128 0,-2-1 16 0,-1 1 16 16,-2 1 0-16,-1 3 0 0,0 4 160 0,-1 0 16 15,-1-2 16-15,1 2 0 0,-2 0-48 0,2 3-16 16,0 2 0-16,1 0 0 0,-1-1 32 0,3 2 0 16,0 0 0-16,2 3 0 0,1 3-192 0,2 1-128 15,-1-3 192-15,2 3-192 16,1 1-384-16,0-1-192 0,-1-2-48 0,-1 1 0 15,-1 1-2512-15,-1-1-512 0</inkml:trace>
  <inkml:trace contextRef="#ctx0" brushRef="#br3" timeOffset="197264.47">10387 6003 15663 0,'2'-43'1392'0,"1"13"-1120"15,-2-4-272-15,1 0 0 0,-1 3 2560 0,1 2 448 16,2 4 80-16,0 3 32 0,1 1-2416 0,-1 2-464 15,0 2-112-15,-1 4 0 0,0 0-128 0,-3 1 0 16,0 12 0-16,-3-12 0 0,-1 1 0 0,1 4 0 16,-1-1 0-16,-1 0 0 0,-1 2 0 0,-1-3 128 15,-2-3-128-15,0 0 128 0,-3-1 64 0,-10-10 32 16,0 1 0-16,0 2 0 0,-3 1 240 0,-4 4 48 16,-5 5 16-16,-3-1 0 0,-6 1-112 0,-4 6-32 0,-3 4 0 15,-1 5 0-15,2 6-48 0,-2 3-16 0,3 7 0 0,-1 5 0 16,1 3 0-16,-4-1-16 0,-7-2 0 0,-1 3 0 15,-1 0-48-15,1 10 0 0,3 13 0 0,5 16 0 16,3 16-256-16,6-1 0 0,4-10 0 0,5-3 0 16,2-3 0-16,6 12 0 0,5 19 160 0,6-4-160 15,8-7 0-15,9-14 0 0,9-10-224 0,4-3 80 16,6-4-192-16,7 4-48 0,3 0 0 0,8 0 0 16,8-6 208-16,9-5 48 0,10-9 0 0,7-7 0 15,7-5 128-15,0-12 0 0,-1-7 0 0,6-4 0 16,5-5-128-16,6-4 0 0,7-4 0 0,-1-14 0 15,-3-17 128-15,3-14-208 0,3-10 80 0,-2 1 128 16,-2-1-160-16,-5 4 160 0,-6 5 0 0,-3-9-144 16,-1-7-48-16,-7-9 0 0,-10-13 0 0,-11 11 0 0,-11 12 0 15,-10 5 0-15,-11 4 0 0,-9-16 0 0,-9-16 192 16,-10 6 0-16,-7 9 0 0,-8 14 0 0,-9 14 384 0,-10 6 0 16,-11 0 0-16,-9-3 0 0,-8-6 16 0,-5 1 16 15,-4 6 0-15,-4 3 0 0,-7 3-416 0,-8 3 0 16,-11 1 0-16,0 11-14720 0</inkml:trace>
  <inkml:trace contextRef="#ctx0" brushRef="#br3" timeOffset="202942.68">26721 8930 7359 0,'0'0'656'0,"0"0"-528"0,0 0-128 0,0 0 0 15,0 0 3728-15,0 0 720 0,0 0 144 0,0 0 16 16,8-7-2448-16,1 2-496 0,1 1-112 0,2 1-16 16,1 2-512-16,-1 0-96 0,0 0-32 0,-1-1 0 15,1 2-320-15,-12 0-64 0,7 0 0 0,-2 0-16 16,-5 0-48-16,5-4 0 0,-5 4 0 0,0 0 0 16,0 0 192-16,0 0 48 0,0 0 0 0,0 0 0 15,0 0 64-15,0 0 16 0,0 0 0 0,0 0 0 16,0 0-80-16,0 0-16 0,0 0 0 0,0 0 0 15,5-5-224-15,-5 5-64 0,0 0 0 0,0 0 0 16,0 0-64-16,0 0-32 0,3-6 0 0,-3 6 0 0,0 0-112 0,0 0-32 16,0 0 0-16,0 0 0 0,0-7-16 0,0 7 0 15,0 0 0-15,0 0 0 0,0 0 48 0,0 0 0 16,-3-6 0-16,3 6 0 0,-5-8-16 0,5 8 0 16,0 0 0-16,0 0 0 0,-9-3-32 0,9 3-128 15,-11-1 192-15,11 1-64 0,-11-1-128 0,0 1 128 16,2 0-128-16,-1 0 128 0,-1-2-128 0,0 2 192 15,-1 0-192-15,0 2 192 0,-1 0-64 0,-1-1 0 16,-1 1 0-16,0-1 0 0,-1-1-128 0,0 1 192 16,0 1-192-16,0-1 192 0,0-1-192 0,2 0 0 15,-2-1 144-15,2 2-144 0,0 0 128 0,-1 2-128 16,1 0 128-16,0 2-128 0,-2-1 0 0,-2 1 128 16,-2 0-128-16,-1 2 0 0,-1-2 0 0,-3 1-320 0,-2 1 64 0,-4-1 16 15,-2 1 432-15,-1-2 64 0,0 0 32 0,3 2 0 16,1-1-288-16,4 2 160 0,2 1-160 0,4-1 128 15,0 3-128-15,3 0 0 0,1-2 0 0,2 1 128 16,0-1-128-16,1 0 0 0,1 0 0 0,3 0 0 16,0-2 0-16,1-1 0 0,1-1 0 0,2 2 0 15,5-7 128-15,-6 6-128 0,0 1 128 0,6-7-128 16,-5 5 128-16,5-5-128 0,0 0 0 0,-5 5 128 16,5-5 96-16,0 0 16 0,0 0 0 0,0 0 0 15,0 0-48-15,0 0-16 0,0 0 0 0,0 0 0 16,0 0-176-16,0 0 0 0,0 0-160 0,0 0 160 15,0 0 0-15,0 0 0 0,0 0 0 0,0 0 0 16,0 0-160-16,0 0 160 0,-5 7-160 0,5-7 160 16,0 0 0-16,0 0 0 0,-5 6 0 0,2 2 0 0,3-8 0 0,-4 7 0 15,1-1 0-15,2 2 0 0,0 0 0 0,1-2 0 16,-3 5 0-16,1-2 0 16,0 1 0-16,2-2 0 0,0 0 0 0,2 1 0 0,-2 2 0 0,0-2 0 15,0-9 0-15,1 11 0 0,2 0 0 0,-1-1 0 16,-2-10 0-16,5 16 0 0,1 0 0 0,-3 0 0 15,1-1 0-15,-1 4-144 0,-2 2-16 0,2 5 0 16,0 7 0-16,-1 7 0 0,1 9 160 0,-1 4 224 16,1 3-48-16,1-8-16 0,-3-6-160 0,0-5 0 15,-1-6 0-15,2-3 0 0,0 0 0 0,1-2 160 16,0 1-160-16,-2 6 160 0,0 5-160 0,0 5 160 0,1 2-160 0,-1 1 160 16,0 0-160-16,2-3 0 0,0-7 0 0,1-2 128 15,-2-7-128-15,1 0 0 0,-2-3 0 0,0-2 0 16,1-1 0-16,-1 0 0 0,-1-1 128 0,0 1-128 15,1 5 0-15,1 2 192 0,-1 6-192 0,0 3 192 16,2 1-192-16,-2-1 0 0,0 0 0 0,1-5 0 16,-2-3 128-16,0-5-128 0,0-5 0 0,0-1 128 15,-2-5-128-15,1 0 160 0,1 2-160 0,-1-2 160 16,-1-4-160-16,1 1 160 0,0 1-160 0,0-3 160 16,1-8-160-16,0 0 160 0,-3 11-160 0,3-11 160 15,-3 10-160-15,3-10 128 0,0 0-128 0,0 0 128 16,-1 11-128-16,1-11 128 0,0 0-128 0,0 0 128 15,-1 11-128-15,1-11 0 0,0 0 0 0,0 0 128 16,-3 10-128-16,3-10 0 0,0 12 0 0,0-12 0 0,0 0 0 0,0 13 0 16,0-13 0-16,0 0 0 0,0 0 0 15,1 13 0-15,-1-13 0 0,0 0 0 0,0 12 0 0,0-12 0 16,0 0 0-16,0 0 0 0,0 0 128 0,0 0-128 16,0 0 0-16,0 0 128 0,0 0-128 0,0 0 0 15,0 11 0-15,0-11 128 0,0 0-128 0,0 0 128 16,0 0-128-16,0 0 128 0,0 0-128 0,0 0 128 15,0 0-128-15,0 0 128 0,0 0-128 0,0 0 0 16,0 0 0-16,0 0 128 0,0 0-128 0,0 0 0 16,0 0 0-16,0 0 0 0,-2 10 0 0,2-10 0 15,0 0 0-15,-3 10 0 0,3-10 0 0,0 0 0 16,0 0 0-16,0 0 0 0,0 0 0 0,0 0 0 0,0 0 0 16,0 0 0-16,0 0 0 0,0 0 0 0,0 0 0 0,0 0 0 15,0 0 0-15,0 0 0 0,0 0 0 0,0 0 0 16,0 0 0-16,0 0 0 0,0 0 0 0,0 12 0 15,0-12 0-15,0 0 0 0,3 11 0 0,-3-11 0 16,0 0 0-16,0 0 0 0,12 6 128 0,-12-6-128 16,13 4 0-16,0-2 0 0,0-3 0 0,1 0 128 15,0-2-128-15,2 0 0 0,0 1 0 0,3-2 128 16,3 0-128-16,4-3 0 0,3 2 0 0,1 0 128 16,0 0-128-16,1 0-144 0,1-1 144 0,-5 2-208 15,-1-1 208-15,-1 1 160 0,-3 0-32 0,-2-1 0 16,-2 0-128-16,0 1 0 0,-1 0 0 0,-1 0 0 15,-2 0 0-15,2 2 0 0,-1 0 0 0,4-3 0 16,-1 4 0-16,1-4 0 0,4-1 0 0,3 1 0 16,2-3-800-16,8 4-192 0,4 3-32 0,4 0-15200 15,6-3-3040-15</inkml:trace>
  <inkml:trace contextRef="#ctx0" brushRef="#br4" timeOffset="208441.73">3314 12746 23151 0,'-6'-13'1024'0,"2"4"208"0,-2-1-976 0,1 4-256 15,-1-5 0-15,0 4 0 0,1-2 816 0,0-1 112 16,0 4 32-16,0-3 0 0,-1 2-448 0,1 2-64 16,0-1-32-16,1 3 0 0,4 3 208 0,0 0 32 15,-5-4 16-15,5 4 0 0,0 0-224 0,0 0-64 16,0 0 0-16,0 0 0 0,0 0-128 0,0 0-48 16,0 0 0-16,0 0 0 0,0 0 192 0,0 0 48 15,0 0 0-15,0 0 0 0,0 0 160 0,-3 16 32 16,3-16 16-16,0 0 0 0,0 0 112 0,0 0 0 15,2 15 16-15,-2-15 0 0,0 0-128 0,0 0-16 16,0 0-16-16,7 13 0 0,-7-13-112 0,8 11-32 16,-8-11 0-16,0 0 0 0,8 13-224 0,-8-13-32 15,7 12-16-15,-2 1 0 0,-5-13-208 0,5 17 0 16,-2-3 0-16,-1 1 0 0,-1 1 160 0,1-2-160 0,0 0 160 0,0 0-160 16,-2 0 224-16,0 2-48 0,1-1-16 15,0 0 0-15,-1-2 16 0,0-1 0 0,-1-1 0 0,1 1 0 16,0-12 16-16,0 12 0 0,-1-2 0 0,-1 2 0 15,2-12 16-15,-1 9 16 0,1-9 0 0,0 0 0 16,-3 13-16-16,2-2 0 0,1-11 0 0,0 0 0 16,0 0-48-16,0 13-16 0,0-13 0 0,0 0 0 15,-1 11-16-15,1-11 0 0,0 0 0 0,0 0 0 16,0 0-128-16,-1 16 160 0,1-16-160 0,0 0 160 16,0 0-160-16,0 0 160 0,0 0-160 0,0 0 160 15,0 0-160-15,0 0 160 0,0 0-160 0,0 0 160 16,0 0-160-16,0 0 192 0,0 0-192 0,0 0 192 0,0 0-48 0,0 0 0 15,0 0 0-15,0 0 0 0,0 0 0 0,0 0 0 16,0 0 0-16,0 0 0 0,0 0-16 0,0 0 0 16,0 0 0-16,0 0 0 0,0 0 0 0,13 4-128 15,-13-4 192-15,11 2-64 0,-11-2-128 16,13-2 160-16,-2-2-160 0,-1 1 160 0,1 2-160 0,-1-2 0 16,1 1 0-16,0-1 0 0,1 2 0 0,0 0 0 15,-1-3 0-15,4 1 0 0,0 2 0 0,2 0 0 16,2-2 0-16,0 2 0 0,2 1 0 0,3 0 0 15,0 0 0-15,0 4 0 0,2-3 0 0,1 1 0 16,-1 0 0-16,0-2 0 0,-2 0 0 0,2 0 0 16,0 0 0-16,0 0 0 0,0 0 0 0,3-2 0 15,1 1 0-15,2 0 0 0,5 1 0 0,2-1 0 16,3 2 0-16,1 0 0 0,0 2 0 0,0-2 0 16,-3-1 0-16,1 0 0 0,-2 0 0 0,-1-3 0 0,-2 0 0 0,4-3 0 15,5 5 0-15,6-3 0 0,5 1 0 0,2 3 0 16,0 2 0-16,-4-4 0 0,1 4 128 0,-4-4-128 15,-3-3 0-15,3 0 0 0,5 0 0 0,5 1 0 16,5 3 0-16,-1-1 0 0,-3 2 0 0,-3 0 0 16,-5-1 0-16,-4-6 0 0,0 1 128 0,5 1-128 15,3 3 0-15,4 0 0 0,2 2 0 0,-3 0 0 16,-3 2 0-16,-3-2 0 0,-3-2 0 0,3-3 128 16,1-2-128-16,5 2 0 0,6 4 0 0,1-1 0 15,-2 4 0-15,-3-1 0 0,-5-4 0 0,0-2 0 16,-2-3 0-16,6 0 0 0,6 2 0 0,1 2 128 15,0 4-128-15,-1-3 0 0,-5-1 144 0,-5-2-144 16,-3-1 0-16,4-2 0 0,3 1 0 0,5 2 128 16,1 2-128-16,-3 3 144 0,-4 1-144 0,-2 0 160 0,-4-4-160 15,1 3 0-15,2-5 0 0,5 5 0 0,3 2 0 0,1 3 0 16,-2 1 0-16,-5-1 0 0,-4 0 0 0,-1-1 0 16,-2-3 0-16,3 0 0 0,6 0 0 0,2 4 0 15,1 1 0-15,-3 0 0 0,-4 0-144 0,-4-2-16 16,-3-4 0-16,0-1 0 0,0-3 304 0,5 4 64 15,3-3 16-15,1 4 0 0,1 1-224 0,-4 2 0 16,-3-3 128-16,-5 0-128 0,-3-4 0 0,1 0 0 16,0-1 128-16,4 1-128 0,3 0 0 0,4 3 0 15,0 2 128-15,-1 2-128 0,-7-2 0 0,-1-1 0 16,-4 1 0-16,0-1 0 0,-5 2 0 0,4-4 0 0,3 1 0 16,3 1 0-16,2 1 0 0,0 2 128 0,-1-1-128 15,-3 1 0-15,-4 0 320 0,-2-2 32 0,-3-1 0 0,-1 0 0 16,-1-5-560-16,2 2-112 0,1 1-32 0,3-1 0 15,0 2 352-15,2 1 0 0,-1 1 128 0,-1 2-128 16,-4-2 0-16,-1 1 0 0,-3 0 0 0,-1-1 0 16,-2-1 0-16,1-1 0 0,0-2 0 0,3 2 0 15,2-2 0-15,2 2 0 0,2 0 0 0,1-1 0 16,1 2 0-16,-1 0 0 0,1 0 128 0,-4 0-128 16,-4-2 0-16,0 0 0 0,-1 2 0 0,-1 0 0 15,0-3 0-15,1 0 0 0,4 0 0 0,1 2 0 16,3 1 160-16,-1 4-160 0,0-3 192 0,0 4-192 15,-2-2 0-15,-2 1 0 0,-3-1 0 0,-1-1-192 16,-2 1 192-16,1-2 0 0,-2-1 0 0,2-1 0 16,1-1 0-16,4 0 0 0,1-1 0 0,2 3 0 15,4 0 0-15,-2 2 0 0,0-2 128 0,-3 0-128 0,-2 0 0 0,-3-2 0 16,-1 0 0-16,-1-1 0 0,-3 0 0 0,0 1 0 16,0-2 0-16,1 1 0 0,0 1 0 0,1 0 0 15,-1 0 144-15,0 2-144 0,0 0 0 0,-1 2 128 16,-1 1-128-16,-2 1 0 0,1-3 0 0,-2 2 0 15,0-1 0-15,-1 1 0 0,-3-2 0 0,3-1 0 16,-1 0 128-16,0 0-128 0,-2-1 0 0,3 0 0 16,1-1 0-16,1-1 0 0,2 0 0 0,1 3 144 15,0-3-144-15,0 3 128 0,0 0-128 0,-1 0 0 16,-2 0 0-16,-1 3 0 0,0-2 0 0,-1 2 0 0,-2-1 0 16,1 1 0-16,-2-2-240 0,-1 1 32 0,-2-1 0 15,2 0 0-15,0-1 336 0,-1 2 80 0,-2-1 16 0,-1-1 0 16,0 0-224-16,1 0-256 0,0 0 48 0,-1 0 16 15,0 0 320-15,-1 1 80 0,0 0 16 0,-2 1 0 16,0-1-224-16,-1 0 128 0,0 1-128 16,0 0 0-16,-1 1 0 0,0 0 0 0,-2 0 0 0,1-1 0 15,-2 0 0-15,-9-2 128 0,10 3-128 0,1-2 0 16,-11-1 0-16,9 2 0 0,-9-2 128 0,0 0-128 16,0 0 0-16,0 0 0 0,0 0 128 0,9 0-128 15,-9 0 304-15,0 0 16 0,0 0 0 0,8-6 0 16,-3 0-320-16,-5 6 160 0,5-8-160 0,-1 0 128 15,-1-2-128-15,-2 2-272 0,-1-4 64 0,0 2 16 16,0-1 192-16,1 1 0 0,-2-6 0 0,1 2 0 16,0 1 176-16,0-5-176 0,-1-1 160 0,-1 0-160 15,1-1 176-15,0-1-176 0,-1 2 192 0,1-2-192 0,0 1 176 16,-2 2-176-16,1 1 160 0,0 0-160 0,0 0 128 0,-1 0-128 16,-1 4 0-16,0-4 0 0,0 3 128 0,0 0-128 15,1-1 0-15,-3 1 0 0,1 0 0 0,1-1 128 16,-1 1-128-16,1-2 0 0,-1-1 0 0,0-1 0 15,1 1 0-15,-1 0 0 0,-2-2 0 0,1 2-192 16,-2-1 192-16,0 2-160 16,-1 2-1312-16,-2-1-272 0,-2 0-48 0,-4 0-21904 0</inkml:trace>
  <inkml:trace contextRef="#ctx0" brushRef="#br4" timeOffset="211958.84">2913 13688 4607 0,'5'-9'192'0,"-4"3"64"0,0 0-256 0,2 0 0 16,-2-1 0-16,1 2 0 0,0-1 3632 0,1-1 672 0,-1 1 144 0,4 0 32 16,-3-1-3136-16,1 1-608 0,-4 6-128 0,7-5-32 15,-2-1 144-15,-5 6 32 0,0 0 0 0,0 0 0 16,0 0 256-16,0 0 48 0,0 0 16 0,0 0 0 16,0-6 224-16,-1 3 48 0,1 3 16 0,0 0 0 15,0 0-528-15,0 0-96 0,-8-3-32 0,1 2 0 16,-6-1-384-16,4 1-96 0,-1 0-16 0,10 1 0 15,-12 0 96-15,0 0 16 0,1 0 0 0,-2 0 0 16,0 0 64-16,0 2 32 0,0 1 0 0,0 2 0 16,-2-1-176-16,2 6-48 0,0 1 0 0,1 7 0 15,1 0-192-15,0 10 0 0,2 6 0 0,0 4 0 16,4 5 0-16,1 2 0 0,1 1 0 0,2-4-160 16,0-6 160-16,2-5 0 0,3-7 0 0,1-5 0 15,-2-4-128-15,2 0 0 0,1-3 0 0,2-2 0 16,-8-10 128-16,12 11-160 0,-3-5 160 0,3 1-160 15,1-3 160-15,0-2 0 0,1 0 0 0,2-4 128 0,1 0 0 0,1-1 16 16,0-1 0-16,2 0 0 0,-1-1-16 0,2-1-128 16,0-1 192-16,0 1-64 0,1-2-128 0,-4 1 160 15,-1 1-160-15,-2-3 160 0,-4 1-32 0,1 1-128 16,-1-2 192-16,-5-1-64 0,-2-5 32 0,-1 0 0 16,-2-11 0-16,-4 0 0 0,-1-2-160 0,-1-4 0 15,-5-2 0-15,1 1 0 0,-2-1 0 0,-1 3 0 16,-1 2 128-16,-1 2-128 0,0 2 0 0,-1 3 0 15,2 0 0-15,3 6 128 0,1 1-128 0,0 3 0 16,1-1 0-16,1 4 128 0,7 9-128 0,0 0 0 16,-9-6 0-16,9 6 0 0,0 0-384 0,0 0 0 15,-8 6 0-15,8-6 0 16,-3 7-2944-16,3-7-576 0</inkml:trace>
  <inkml:trace contextRef="#ctx0" brushRef="#br4" timeOffset="212197.94">3369 14027 30399 0,'-8'0'2704'16,"-1"-4"-2160"-16,1 3-544 0,8 1 0 0,0 0 2624 0,-4 12 432 15,3-2 80-15,3 2 0 16,1 0-3136-16,1-2-544 0,-4-10-160 0,8 11-16 16,0-4-464-16,-1 0-96 0,-7-7 0 0,12 5-16 15,-1 0-1696-15,-11-5-336 0,11 0-64 0</inkml:trace>
  <inkml:trace contextRef="#ctx0" brushRef="#br4" timeOffset="212689.27">3654 13601 35535 0,'0'0'1568'0,"-9"-5"336"0,-1 2-1520 0,10 3-384 0,-11-4 0 0,11 4 0 15,-9-1 0-15,9 1 128 0,0 0-128 0,-9 5 0 16,1 2-208-16,2-3-112 0,-2 1-32 0,-3 3 0 16,2-1 160-16,0 3 16 0,0-1 16 0,1 1 0 15,-1 3 32-15,3 1 0 0,-1 1 0 0,2-1 0 16,1 4 128-16,1 2 0 0,3 1 0 0,0 1 0 16,2 3 176-16,0 1 64 0,2 1 16 0,1 1 0 15,2 0-32-15,5 0 0 0,-1-6 0 0,1-3 0 16,1 0-224-16,2-4 0 0,0-4 128 0,2-1-128 15,1-2 0-15,1-3-288 0,-4 0 64 0,4-1 16 16,-3-4-32-16,0 0 0 0,-2-5 0 0,-1 1 0 0,1-2 240 0,-4-3 0 16,-4-6 0-16,1-2 0 0,-2-2 224 0,-1-3-16 15,-1-7 0-15,-3-2 0 0,-4-5 272 0,0 1 48 16,-1 1 16-16,-2 3 0 0,-2 0 0 0,-1 5 0 16,0 2 0-16,0 5 0 0,-2 2-96 0,-1 2-32 15,-1 2 0-15,0 2 0 0,1 3-224 0,-2 1-64 16,1 1 0-16,0 2 0 0,-2 1-128 0,2-1 0 15,-2 3 0-15,2 1 0 16,1 1-560-16,0 3-32 0,-1-3-16 0,3 5 0 16,0-4-1760-16,3 3-336 0</inkml:trace>
  <inkml:trace contextRef="#ctx0" brushRef="#br4" timeOffset="213411.61">13486 13455 17503 0,'0'0'1552'0,"0"0"-1232"0,0 0-320 0,0 0 0 15,0 0 4592-15,0 0 848 0,-3 10 192 0,3-10 16 16,0 0-4512-16,5 16-912 0,0-3-224 0,2-1 0 0,-7-12 0 0,10 12 0 16,0-2 128-16,-1 0-128 0,-9-10 0 0,7 7 128 15,1 2-128-15,0 1 0 0,0 2 0 0,-3 1 128 16,2 4-128-16,-2 0 0 0,0 5 0 0,2 21 176 16,-2-1-176-16,-1-2 160 0,-2 0-160 0,1-3 0 15,-2-1-160-15,2-5 160 16,-2-4-736-16,2-3-48 0,-1-5-16 0,2-3 0 15,0-2-1440-15,0-3-272 0,1-2-64 0</inkml:trace>
  <inkml:trace contextRef="#ctx0" brushRef="#br4" timeOffset="213647.61">13860 13885 41759 0,'-7'-9'1856'0,"7"9"368"0,0 0-1776 0,0 0-448 0,0 0 0 0,0 0 0 16,-6 8 384-16,6-8-16 0,1 13 0 0,0 3 0 31,1-1-640-31,0 0-128 0,1-2-32 0,1 0 0 16,0 0-1680-16,1-3-352 0,1-2-64 0,2-3-16 15,0-1-752-15,-8-4-160 0,16-4-16 0,-2 0-16 0</inkml:trace>
  <inkml:trace contextRef="#ctx0" brushRef="#br4" timeOffset="214060.33">14161 13561 29487 0,'-10'-4'2624'0,"-2"-3"-2112"16,-1 2-512-16,1 0 0 0,2 1 3584 0,10 4 592 16,-8-3 128-16,8 3 32 0,0 0-3568 0,0 0-768 15,0 0 0-15,-7 8-160 16,7-8-224-16,-6 13-64 0,1 0 0 0,-1 3 0 0,1 1 64 0,1 2 0 16,-1 1 0-16,0 3 0 0,-3 2 192 0,3 4 32 0,1 1 16 0,1 0 0 15,2-3 144-15,2 2 0 0,2-6 0 0,2-2 0 16,2-4 0-16,0-1 0 0,3-2 192 0,1-4-64 15,1-2 64-15,2-5 32 0,2-2 0 0,2-2 0 16,0-6-48-16,3-2-16 0,0-4 0 0,4-2 0 16,1-4-160-16,0-2 0 0,0 1 144 0,0-3-144 15,-4 1 0-15,1-1 0 0,-4-2 0 0,-2 4 128 16,-4 2-128-16,-2-1 176 0,-4 2-176 0,0 1 192 16,-3 1-32-16,-2 3 0 0,-3-1 0 0,-2-1 0 15,-3 2 32-15,-3-1 16 0,-3 1 0 0,-1 0 0 16,0-1 16-16,-4-2 0 0,-2 3 0 0,-2 1 0 15,-4-1-224-15,-1 3 144 0,-2 2-144 0,0 3 128 16,-2 2-128-16,0 3 0 0,0 7 0 0,0-3 0 16,1 1-1152-16,-2 3-272 15,-3-4-48-15</inkml:trace>
  <inkml:trace contextRef="#ctx0" brushRef="#br4" timeOffset="-211764.63">5030 12953 5519 0,'0'0'496'0,"0"0"-496"0,0 0 0 0,-8-7 0 16,-1 1 1968-16,0 1 288 0,1 0 64 0,1-1 16 15,0 1-1440-15,0-3-304 0,0-2-48 0,1 1-16 16,-1 1 512-16,2-3 112 0,0 2 0 0,0 0 16 15,-2-1-48-15,5 5-16 0,-1-3 0 0,0 1 0 16,1-1 48-16,-1-1 16 0,-2 1 0 0,2 1 0 16,2-2 208-16,-2-5 32 0,2 3 16 0,0 2 0 15,0 1-272-15,-1 1-64 0,2 7-16 0,0 0 0 16,3-9-640-16,-1 4-128 0,-2 5-32 0,2-5 0 16,-4 0-80-16,2 5-32 0,0 0 0 0,0 0 0 15,-5-3 96-15,5 3 0 0,0 0 16 0,0 0 0 16,0 0-96-16,0 0-32 0,0 0 0 0,0 0 0 0,0 0 32 0,0 0 0 15,0 0 0-15,0 0 0 16,0 0-32-16,0 0 0 0,0 0 0 0,0 0 0 0,0 0-144 0,0 0 0 16,0 0 0-16,0 0 128 0,-1 14-128 0,1-14 0 15,1 17 144-15,-1-2-144 0,0-15 128 0,0 18-128 16,0-3 160-16,0 0-160 0,-1 0 176 0,1 0-176 16,0 0 192-16,1-2-192 0,2 2 208 0,-2 0-64 15,0 0-16-15,1-2 0 0,0 2 0 0,1-4 0 16,-2 1 0-16,3-1 0 0,0-2-128 0,-1 2 0 15,-3-11 0-15,4 16 0 0,-2-3 0 0,0 0 0 16,-2-13 0-16,0 17 0 0,0-3 0 0,0 0 0 16,0 2 0-16,-2 0 0 0,-2-3 0 0,3 1 0 15,0-1 0-15,-1 1 0 0,1-1 128 0,1-13-128 0,0 13 128 0,1-1-128 16,-1-12 0-16,0 0 0 0,0 0-224 0,0 0-12624 16,0 0-2512-16</inkml:trace>
  <inkml:trace contextRef="#ctx0" brushRef="#br4" timeOffset="-210864">4955 13594 22111 0,'0'0'1968'0,"-7"-3"-1584"0,0-1-384 0,7 4 0 16,-8-4 2624-16,8 4 432 0,0 0 80 0,-6-6 32 15,6 6-2528-15,0 0-512 0,-8-5-128 0,8 5 0 16,0 0 0-16,0 0 0 0,-8-5 0 0,8 5 0 15,0 0 0-15,-10-3 0 0,1 2 0 0,9 1 0 0,0 0 304 0,-10-2-16 16,0 2 0-16,1 2 0 0,0-2 112 0,0 3 32 16,-2-2 0-16,1 2 0 0,-2-1-192 0,0 2-48 15,-1 0 0-15,-2-1 0 0,-1-1-48 0,2 2-16 16,-1 3 0-16,1 1 0 0,1 2 112 0,0 2 16 16,-3 1 0-16,3 2 0 0,0 5-128 0,0 1-128 15,3 4 176-15,2 1-176 0,3-3 128 0,2 3-128 16,2-4 0-16,3 1 0 0,2-1 192 0,1-3-64 15,2-2 0-15,1-1-128 0,1-2 256 0,1-1-64 16,2 0-16-16,-1 0 0 0,-2-1-32 0,2 0 0 16,2-6 0-16,0 2 0 0,0 0-144 0,2 0 128 15,0-4-128-15,0 0 128 0,-2-2-128 0,0-2 192 16,1 0-192-16,-1-2 192 0,0-2-64 0,-1 0 0 0,-2-4 0 16,0-4 0-16,-3-3 128 0,0-2 0 0,-2-3 16 0,0 1 0 15,1-4 48-15,-1-1 0 0,-3-3 0 0,0 3 0 16,-5-4-64-16,2 4-16 0,-1-2 0 0,1-1 0 15,-3 3-16-15,0 3 0 0,-1 1 0 0,-3 1 0 16,-2 2-64-16,1 0-16 0,0 1 0 0,-2 3 0 16,-1-1-144-16,2 2 160 0,0 2-160 0,1 2 160 15,-1 1-160-15,3 2 0 0,-3 1 0 0,10 4 0 16,0 0 0-16,0 0 0 0,0 0-192 0,0 0 192 31,0 0-1792-31,0 0-224 0,0 0-48 0,11 7-16 16,-3-2-1184-16,2 1-256 0</inkml:trace>
  <inkml:trace contextRef="#ctx0" brushRef="#br4" timeOffset="-210617.18">5066 13966 39615 0,'0'0'3520'0,"0"0"-2816"15,-5 9-560-15,5-9-144 0,0 13 1184 0,1 0 208 16,-1-13 32-16,6 15 16 0,-1-4-1440 0,-1 2-304 16,0-2-48-16,-1-1-16 15,-3-10-384-15,0 0-80 0,3 12 0 0,0-3-16 16,-3-9-2416-16,0 0-496 0,0 0-80 0</inkml:trace>
  <inkml:trace contextRef="#ctx0" brushRef="#br4" timeOffset="-210294.96">5250 13572 46239 0,'-12'-11'2048'0,"6"7"432"0,6 4-1984 0,0 0-496 15,0 0 0-15,0 0 0 0,0 0 208 16,0 0-48-16,0 0-16 0,0 0 0 0,5 14-144 0,3 2-192 16,1 1 32-16,0 3 16 0,2 5-16 0,-1 3 0 15,0 4 0-15,1 5 0 0,-1 3-144 0,1 2-16 16,-2 5-16-16,1-4 0 15,1-4-192-15,-1-3-48 0,1-2 0 0,0-6 0 16,0-1-304-16,-1-2-64 0,-1-6-16 0,2 1 0 16,-1-2-1840-16,1 0-368 0,-1 1-80 0,-2 0-16 0</inkml:trace>
  <inkml:trace contextRef="#ctx0" brushRef="#br4" timeOffset="-205301.61">3843 11601 27119 0,'0'0'1200'0,"-4"-5"256"0,1 1-1168 0,3 4-288 0,0 0 0 0,0 0 0 0,0 0 656 0,0 0 80 16,0 0 16-16,0 0 0 0,0 0-48 0,0 0 0 15,0 0 0-15,0 0 0 0,-3-3-160 0,3 3-32 16,0 0-16-16,0 0 0 0,0 0-176 0,0 12-16 16,0 1-16-16,-1 4 0 0,1 0-288 0,0 5 160 15,0 3-160-15,1 4 128 0,0-2-128 0,1 25 128 16,-1-9-128-16,-1-5 128 0,-1-8 32 0,1-1 0 15,0-1 0-15,1 2 0 0,1 2-160 0,2 0 0 16,0 1 144-16,1-3-144 16,1 0-320-16,-1-4-144 0,0-4-32 0,2-4-10000 15,-1-3-1984-15</inkml:trace>
  <inkml:trace contextRef="#ctx0" brushRef="#br4" timeOffset="-205069.11">3627 12080 12895 0,'-12'-7'1152'0,"0"0"-928"0,1 1-224 0,0 1 0 16,11 5 5584-16,0 0 1072 0,-4-8 224 0,4 8 32 16,0 0-5440-16,13-8-1104 0,0 4-224 0,7-2-144 15,3 2 0-15,4 1 0 0,0-1 0 0,2 2 0 16,-2 0 0-16,0 0 0 0,2-1 0 0,0 2 0 15,-1 1 0-15,2 0 0 0,-2 0 0 0,-1 1-144 16,1 3-624-16,-1-1-112 0,-1-1-16 0,0 2-9792 16,-4 0-1936-16</inkml:trace>
  <inkml:trace contextRef="#ctx0" brushRef="#br4" timeOffset="-204411.19">4351 11430 28559 0,'-10'-8'2544'0,"5"3"-2032"0,-3-3-512 0,2 5 0 16,6 3 2528-16,0 0 416 0,0 0 64 0,0 0 32 15,4 18-2432-15,2-3-480 0,-6-15-128 0,11 24 0 16,-1-2 0-16,2 0 0 0,0 3 0 0,-1 5 0 16,1 4 0-16,-2 5 0 0,1 3 0 0,-1 1-128 15,-1 1-32-15,-2-2 0 0,-2-6 0 0,-1-2 0 16,-1-6 160-16,-3-2-128 0,-2-3 128 0,0-1-128 16,-2-2 128-16,-1-2 0 0,-1-2 0 0,1-1 0 15,0-2 0-15,-3-1 144 0,2 0-16 0,0-2-128 16,6-10 352-16,0 0-32 0,-7 7-16 0,7-7 0 15,0 0-112-15,0 0-32 0,0 0 0 0,0 0 0 16,-8-2 32-16,8 2 0 0,-4-7 0 0,1-2 0 16,1 1-192-16,0-4 0 0,2 0 0 0,2 1-176 0,-1 0 48 15,3 2 0-15,0-3 0 0,1 0 0 0,0 2 128 0,0 0-192 16,2-1 192-16,1 2-192 0,0 0 192 0,1 2 0 16,1 4 0-16,3-3 0 0,-1 1 0 0,1 1 0 15,0-1-176-15,3 4 176 0,-1-2 0 0,4 0-144 16,-1 2 144-16,-1-1 0 0,0 2 0 0,0 0 0 15,0 2 0-15,0-1-128 0,-4 2 128 0,-2 2 0 16,0 0 0-16,-2 1-128 0,-9-6 128 0,10 9 0 16,-2-1 0-16,-1-1-128 0,-7-7 128 0,0 0 0 15,5 12 0-15,-5-12-128 0,0 0 128 0,1 13 0 16,-1-13 0-16,-2 15 0 0,-1-4 0 0,-1-2 0 16,-2 1 0-16,-1-1 128 0,-2-5-128 0,-2 2 0 0,0-1 128 0,-4 2-128 15,1-1 160-15,-2 0-32 0,-1 0-128 0,-1 1 192 16,0-2-192-16,-2-3 144 0,1 2-144 0,1 0 128 15,-1-2-128-15,2 0 128 0,0-1-128 0,2-1 128 16,-1 0-128-16,2-1 0 0,1-1 0 0,0-1-176 31,0 0-544-31,1 1-112 0,2-2-32 0,0 1 0 16,3-1-2304-16,-1 2-464 0,8 2-80 0,0 0-9152 0</inkml:trace>
  <inkml:trace contextRef="#ctx0" brushRef="#br4" timeOffset="-203680.69">6997 12042 6447 0,'0'0'576'0,"0"0"-576"16,0 0 0-16,0 0 0 0,0 0 5024 0,0 0 896 16,0 0 176-16,0 0 48 0,10-5-4160 0,1 3-832 15,-1-3-176-15,-1 1-16 0,-1 0-256 0,3-1-32 16,2 1-16-16,1 0 0 0,2 0-176 0,2 3-32 16,2 0-16-16,-1 1 0 0,2 1-432 0,0 2 0 15,1 0 0-15,0 1 0 0,0-1-128 0,-1 2-64 16,0-4-16-16,-1 2 0 15,-1 0-656-15,-1-2-128 0,-2 0-32 0,-2 1 0 16,-1-2-128-16,2 0-16 0,2 0-16 0,0 0 0 16,-2-2-352-16,4 1-64 0,0-3 0 0,1 0-16 0</inkml:trace>
  <inkml:trace contextRef="#ctx0" brushRef="#br4" timeOffset="-203053.76">7916 11433 37151 0,'0'0'1648'0,"-4"-9"336"0,0 2-1600 0,4 7-384 0,0 0 0 0,0 0 0 0,3-5 256 0,-3 5-48 16,0 0 0-16,12 1 0 0,-12-1-208 0,14 9 0 15,-2 4 0-15,-2 1-160 0,-1 0 160 0,0 3 0 16,1 4-144-16,-3 1 144 0,1 4 0 0,-3 5 0 16,-1 7-144-16,0 4 144 0,0 1 0 0,-1 2 0 15,-3 1 0-15,-2-4 0 0,0-8 0 0,-2-4 256 16,0-3-64-16,0-4 0 0,0-3 96 0,0 0 16 16,0-2 0-16,2-3 0 0,-2-1 16 0,4-14 0 15,-4 15 0-15,4-15 0 0,-1 13-64 0,1-13 0 16,0 0 0-16,0 0 0 0,0 0-80 0,0 0-32 0,0 0 0 0,0 0 0 15,0 0 32-15,4-6 0 0,1-3 0 0,0-2 0 16,0 2-176-16,0-1 0 0,1-2 0 0,-1 3 128 16,0-4-128-16,0 1 0 0,2 1 0 0,-1 0 0 15,1 2-128-15,1 0 128 0,-1 1 0 0,1 2 0 16,0 0 0-16,3 2-144 0,0 1 144 0,1 2 0 16,-2-1 0-16,2 0-128 0,1 2 128 0,2 0 0 15,0 0 0-15,1 2 0 0,0-2-128 0,-1 0 128 16,-1 0 0-16,1 2 0 0,-2-1 0 0,-1 2 0 15,-12-3 0-15,13 3 0 0,-3 1 0 0,-1 2 0 16,-9-6 0-16,8 7 0 0,-1 2 0 0,-7-9 0 16,5 11-128-16,-1 1 128 0,-4-12 0 0,2 13 0 15,-2-13 0-15,-1 15 0 0,1-15 0 0,-4 14 0 16,-2-1 0-16,-1-1 192 0,-2-2-48 0,1 2-16 16,0-3-128-16,-1 3 0 0,-1-1 0 0,-1 0-176 0,1-2 176 0,-2 3 0 15,0-1 0-15,-1 1 0 0,0-5 160 0,0 1 16 16,-1-1 0-16,1 0 0 0,-1-2 16 0,-2-2 0 15,-1-1 0-15,0-2 0 0,0 0-192 0,-3-2 128 16,0-2-128-16,-5-4 128 16,-1-1-1344-16,-4 0-288 0,-3-6-48 0,-5 2-16304 0</inkml:trace>
  <inkml:trace contextRef="#ctx0" brushRef="#br3" timeOffset="-198135.03">6678 15035 8287 0,'0'0'368'0,"0"0"80"0,0 0-448 0,0 0 0 16,0 0 0-16,0 0 0 15,0 0 4592-15,-4 9 832 0,4-9 160 0,-4 8 48 0,4-8-4512 0,0 0-896 16,0 0-224-16,0 0 0 0,0 0 416 0,0 0 32 16,0 0 16-16,0 0 0 0,0 0 592 0,0 0 112 15,0 0 32-15,0 0 0 0,0 0 16 0,0 0 0 16,0-10 0-16,0-1 0 0,0 1-288 0,1-2-48 15,0 0-16-15,-1-1 0 0,-1-1-224 0,0 0-32 16,0-1-16-16,-1 0 0 0,0-4-176 0,-2 1-32 16,1-2-16-16,0 0 0 0,2-5-32 0,-1 0 0 15,-1 0 0-15,2 1 0 0,-1-3 48 0,2 0 16 16,0 0 0-16,0-1 0 0,0-2-80 0,2-4 0 16,0-2-16-16,2-7 0 0,-1-12-176 0,1 0-128 15,0-2 192-15,-2 2-192 0,2 6 128 0,-1 3-128 0,-1 6 0 0,0 2 0 16,-2 3 0-16,-2-2 0 0,1-1 0 0,-2-1 0 15,0-6 0-15,-4 0 0 0,2 2 0 0,0 2 0 16,-2 0 0-16,2 5 0 0,0 3 0 0,-1 3 0 16,0 3 0-16,1 2 0 0,-1 1 0 0,1 4 0 15,0 0 0-15,1 2 0 0,2 2 0 0,-1-1 0 16,2 2 0-16,-1-1 0 0,2 0 0 0,0 2 0 16,2 0 0-16,-1-2 0 0,2 4 0 0,-1 3-144 15,-1-3 144-15,-1 5 0 0,0 7 0 0,0 0-128 16,3-8 128-16,-3 8-160 0,3-7 160 0,-3 7-160 15,0 0 160-15,0 0 0 0,1-6-144 0,-1-1 144 16,0 7 0-16,0 0 0 0,-3-6 0 0,3 6 0 16,-4-6 0-16,4 6 0 0,0 0 0 0,0 0 0 0,-3-6 0 0,3 6 0 15,-6-4 0-15,6 4 0 0,0 0 0 0,0 0 0 16,0 0 0-16,0 0 0 0,0 0 0 0,0 0-144 16,0 0 144-16,-2 13 0 0,0 1-128 15,0-1 128-15,-1 0 0 0,1 3 0 0,-1-3 0 0,-1 1 0 16,-1 2 0-16,0-2 0 0,-3 3 0 0,-1-1 0 15,1 1 0-15,-3-1 0 0,1-5 0 0,0 1 0 16,-1-1 176-16,2-1-176 0,-3 2 0 0,3-4 0 16,0-3 0-16,9-5 0 0,-10 5 0 0,10-5 0 15,0 0 0-15,-10 5 0 0,10-5 0 0,0 0 0 16,0 0 0-16,0 0 0 0,0 0 0 0,0 0 160 16,0 0-160-16,0 0 192 0,0 0-192 0,0 0 0 0,2-13-192 0,0 4 192 15,-2 9-272-15,6-10 64 0,0-1 16 16,1-1 0-16,0 2-16 0,-1-3 0 15,-1-1 0-15,0-2 0 0,0-1 208 0,1-1 0 0,-3-2 0 0,3 1 0 16,-2-1-128-16,1 1 128 0,0 2 0 0,0 0-144 16,-1 4 144-16,3 2 0 0,-1 2 0 0,1-1 0 15,0 3 0-15,1 2 0 0,-8 5-144 0,9-1 144 16,-9 1 0-16,15 1 0 0,-2 3 0 0,0 1 0 16,-1 4-144-16,-1 2 144 0,0 2 0 0,-1 0 0 15,1 4 0-15,-1-4 0 0,-1 4 128 0,-1-2-128 16,0 0 240-16,0-1-48 0,-2 0-16 0,1-1 0 15,-2-1-48-15,1-2 0 0,1 1 0 0,-1-2 0 16,0 0-128-16,0-1 0 0,-1-2 144 0,3 1-144 16,-8-7 0-16,13 9 0 0,0 4 0 0,-1-5 128 15,1 0-304-15,1 0-48 0,1-1-16 0,0 5 0 16,4 2-1680-16,-1 2-352 0,-2-3-64 0,-2 0-16480 16</inkml:trace>
  <inkml:trace contextRef="#ctx0" brushRef="#br3" timeOffset="-197264.6">6422 15323 30111 0,'0'0'1344'0,"0"0"256"0,-9-6-1280 0,0-1-320 16,0 3 0-16,1 0 0 0,1-1 928 0,7 5 112 15,-5-6 32-15,5 6 0 0,-6-8-736 0,6 8-144 0,-7-9-16 0,1 2-16 16,6 7-160-16,-10-8 0 0,1 2 0 0,0 1 0 16,-2 1 0-16,0-2 0 0,1 5 0 0,-2 1 0 15,-2-2 0-15,-2 0 0 0,0 6 0 0,2-3-176 16,-2 2 176-16,1 4 0 0,0 2 128 0,2 0-128 16,0 3 576-16,2 3 64 0,1 3 0 0,3 5 0 15,-1 3-128-15,1 2-32 0,2 4 0 0,2 0 0 16,2 2-352-16,4 0-128 0,1-3 0 0,0-3 144 15,1-2-144-15,3-3 0 0,1-2 0 0,2-1 0 16,0-5 0-16,2 0 0 0,0 0-128 0,1-4 128 16,2-1-128-16,1-1 128 0,1-2-160 0,0-5 160 15,-2 0 0-15,0-2 0 0,1-3-128 0,-2-1 128 16,1-2 0-16,0-1 0 0,-1-3 192 0,0-1-192 0,-2-2 288 0,-3-1-48 16,-3-2-16-16,-1 1 0 0,1-4 32 15,-2-1 16-15,-1-5 0 0,-2-4 0 0,-2 0 0 0,0-1 0 16,-1 2 0-16,-2-2 0 0,-1 2-80 0,1 1-32 15,-1 0 0-15,-2 3 0 0,-1 5-160 0,-1 0 0 16,-1 4 0-16,-2 2 0 0,2 1 0 0,-3 3 0 16,-1 0 0-16,0 2 0 0,-1 1-304 0,1 2 64 15,1 1 16-15,0 2 0 0,-1 1-144 0,2 1-16 16,0-1-16-16,3 3 0 16,8-3-1264-16,0 0-256 0,0 0-64 0,0 0-8512 15,0 0-1696-15</inkml:trace>
  <inkml:trace contextRef="#ctx0" brushRef="#br3" timeOffset="-196993.3">6678 15641 14735 0,'0'0'1312'0,"-11"7"-1056"0,1-3-256 0,1 2 0 16,1 2 5952-16,3 1 1152 0,5-9 208 0,-3 12 48 16,3-2-6144-16,0-10-1216 0,3 13-304 0,-1-1-16 31,2-1-128-31,0-2-32 0,-4-9 0 0,8 10 0 0,-8-10-352 0,10 9-80 0,-1-2-16 0,-9-7 0 16,0 0 96-16,12 4 0 0,-12-4 16 0,0 0 0 15,0 0 96-15,11-4 16 0,-11 4 0 0,7-7-8384 16,-7 7-1680-16</inkml:trace>
  <inkml:trace contextRef="#ctx0" brushRef="#br3" timeOffset="-195751.77">6807 15237 26783 0,'-12'-2'1184'0,"12"2"240"0,0 0-1136 0,0 0-288 16,0 0 0-16,0 0 0 0,0 0 432 0,0 0 16 16,0 0 16-16,12-3 0 0,-1 0-64 0,2 1-16 15,1 0 0-15,0 1 0 0,2 0 16 0,0 1 0 16,0-2 0-16,-2 1 0 0,1 0-112 0,0 1-32 16,1 0 0-16,-2 0 0 0,-2-1 64 0,-1 1 0 15,-1-2 0-15,0 0 0 0,2-1 112 0,-3 0 16 16,-1 0 16-16,0-1 0 0,0 0 48 0,-8 4 0 15,10-5 0-15,-2 1 0 0,-8 4-224 0,0 0-32 16,0 0-16-16,0 0 0 0,0 0-240 0,0 0 0 16,0 0 128-16,0 0-128 0,0 0 0 0,3 13 0 0,-5 0 0 0,0-2 0 15,-4 1 0-15,0 4-160 0,-2-1 160 0,-1 4-128 16,0-2 128-16,0 2 0 0,0-1 0 0,1 1-128 16,0-6 128-16,1 0 0 0,1-3 0 0,6-10 0 15,0 0 160-15,0 0-32 0,0 0-128 0,0 0 192 16,0 0 32-16,0 0 0 0,0 0 0 0,0 0 0 15,0 0-224-15,0 0 0 0,10 1-144 0,-10-1 144 16,11 2-176-16,-1-2 176 0,-10 0-192 0,12 1 192 16,-2 2-192-16,1-2 192 0,-11-1-192 0,12 5 192 15,-2 0-144-15,0 1 144 0,-10-6 0 0,12 5-144 16,-1 3 144-16,-2-4 0 0,-9-4 0 0,10 6 0 16,-1-1 0-16,0 1 0 0,-9-6 0 0,11 6 0 15,-11-6 0-15,9 8 128 0,-9-8-128 0,8 10 176 0,-2 1-176 16,1-3 192-16,-7-8-192 0,4 13 192 0,0-2-48 0,-2 1 0 15,-2-1 0-15,-1 0 0 0,-2-2 112 0,1 2 0 16,-1-2 16-16,-2-1 0 0,-2 0 32 0,-2-1 0 16,-1 1 0-16,-2 1 0 0,-1-2-48 0,1 1 0 15,-2 1 0-15,-2-3 0 0,-1 2-32 0,0 1-16 16,1 2 0-16,0-2 0 0,-1-1-208 0,0 1 144 16,0-3-144-16,-1-2 128 15,0 0-480-15,1-1-96 0,0-2-32 0</inkml:trace>
  <inkml:trace contextRef="#ctx0" brushRef="#br3" timeOffset="-193635.08">8266 10991 27407 0,'0'0'1216'0,"-2"-13"256"0,-2 0-1184 0,0 2-288 0,4 11 0 0,-5-13 0 16,1 2 576-16,4 11 48 0,-6-15 16 0,-1 2 0 16,1 3-496-16,-1-2-144 0,-2-1 0 0,1 1 0 15,-3-1 128-15,4 7-128 0,-2-2 0 0,-3 3 0 16,-2-2 192-16,-3 3-64 0,-3 0 0 0,-3 3-128 16,-6 2 0-16,-28 3 0 0,1 5 0 0,2 2 0 15,1 3 0-15,1 2 0 0,1-2 0 0,3 6 0 16,-1-2-128-16,1 0 128 0,0-2 0 0,0 1-144 15,-1-4 144-15,1 3 0 0,3 4 0 0,2 6 0 16,2 10 512-16,5 9 48 0,0 11 0 0,5 4 0 16,1 2-240-16,4-8-32 0,3-5-16 0,2-5 0 0,3 2-272 15,2 7 0-15,2 13-128 0,2 11 128 0,3 8 0 0,2-11-144 16,3-15 144-16,2-9 0 16,0-7-496-16,4 5-16 0,2 7 0 0,1 6 0 15,3 7-16-15,3-6-16 0,5-2 0 0,1-14 0 0,1-11 224 0,6-6 64 16,4-6 0-16,7-2 0 0,7-1 32 0,6-3 16 15,7-2 0-15,5 0 0 0,4-4 80 0,0-5 128 16,1-4-208-16,4-3 80 0,3-2 128 0,9 1 0 16,6 0 0-16,-2-4 0 0,-4-6 128 0,-3-2-128 15,0-2 128-15,3 0-128 0,2 3 160 0,0-2-32 16,-4-7-128-16,-9-10 192 0,-10-11 128 0,-5-6 0 0,-4-6 16 16,-4 2 0-16,-5 3 400 0,-3 6 80 0,-4 2 16 15,-5 4 0-15,-5 4-96 0,-6-4-16 0,-6-5 0 0,-4-15 0 16,-3-17-272-16,-4 2-64 0,-3 3-16 0,-3 7 0 15,-4 10-224-15,-2 6-144 0,-3 0 192 0,-3-5-192 16,-3-12 0-16,-5 2 0 0,-2 3 0 0,-3 5-144 16,-1 9 144-16,-2 7-160 0,-3 9 160 0,-3 8-160 31,-7 3-224-31,-3 5-32 0,-5 0-16 0,-7 4 0 16,-5 1-432-16,1 4-96 0,0 7 0 0,3 1-8496 0,1 5-1680 0</inkml:trace>
  <inkml:trace contextRef="#ctx0" brushRef="#br1" timeOffset="-144128.39">14284 16378 15023 0,'0'0'656'0,"-11"2"160"0,1 0-656 0,-1 0-160 0,11-2 0 0,-11 3 0 15,-3-3 1040-15,5 1 176 0,9-1 48 0,0 0 0 16,-11 0 0-16,1-1 0 0,10 1 0 0,0 0 0 16,0 0-176-16,0 0-16 0,-3-3-16 0,3 3 0 15,0 0-48-15,0 0-16 0,-3-4 0 0,0 1 0 16,3 3-96-16,0 0-32 0,-2-7 0 0,2 7 0 16,0 0-336-16,0 0-64 0,0 0-16 0,0 0 0 15,0 0-256-15,0 0-48 0,10-5-16 0,2 1 0 16,1 3-128-16,0 1 192 0,3 0-192 0,2 1 192 15,1 0 0-15,1 1 0 0,0-2 0 0,0 1 0 16,1 1-48-16,0 1 0 0,-1 1 0 0,-1-3 0 16,1 1-16-16,-1 1 0 0,-2 0 0 0,2 2 0 0,0-1 0 0,-2 1-128 15,0 1 192-15,0 1-64 0,-1 0-128 0,-1 3 0 16,1 1 144-16,1 1-144 0,1 1 0 0,0 1 144 16,1-1-144-16,-2 1 0 0,-2 1 208 0,2 0-64 15,0 1-16-15,-1 1 0 0,-3 0 64 0,0-3 0 16,-1-2 0-16,-2 1 0 0,-2-1 32 0,0-1 16 15,1 0 0-15,-3-1 0 0,1-2 32 0,-3 3 16 16,-2 2 0-16,2-4 0 0,0 1-64 0,-1 1-16 16,-3-4 0-16,0 3 0 0,0-10-64 0,-2 11-16 15,0 0 0-15,-1-1 0 0,-1-2 16 0,0 1 0 16,-1 0 0-16,0 2 0 0,0-1-144 0,0 0 128 16,-1 1-128-16,0 1 128 0,-1 1-128 0,-2 1 0 15,0 2 0-15,-1 1 128 0,-2 2 0 0,-1-2 0 0,0 3 0 0,1-5 0 16,0 4 64-16,1-4 16 0,-1 2 0 0,0-4 0 15,2-4 16-15,-1-1 0 0,2-1 0 0,0-1 0 16,9-6-96-16,-10 3 0 0,-1-2-128 0,11-1 192 16,0 0-192-16,-12-3 0 0,2 0 128 0,10 3-128 15,-9-7 0-15,9 7 0 0,-9-8 0 0,9 8 0 32,0 0-432-32,0 0-16 0,0 0-16 0,0 0 0 15,0 0-1888-15,1-11-368 0,3 0-80 0,-4 11-8928 0,6-10-1792 0</inkml:trace>
  <inkml:trace contextRef="#ctx0" brushRef="#br1" timeOffset="-143563.18">15264 16134 1839 0,'0'0'160'0,"-11"0"-160"16,0-1 0-16,0 1 0 0,11 0 6320 0,-10 2 1232 16,10-2 240-16,-11 7 48 0,4-1-6368 0,0 1-1264 0,-1-1-208 0,3 2-128 15,-1 1 128-15,-1 2 0 0,1 1 0 0,-1 2 0 16,-1 2-128-16,3 1 128 0,-2 1-128 0,1 0 128 15,-1 0 0-15,2 2 0 0,0-1 0 0,0 4-128 16,1 1 352-16,0 1 80 0,1 0 16 0,2 0 0 16,1-1 304-16,1 1 64 0,1 3 16 0,0-5 0 15,1-1-400-15,-1-2-80 0,2-3-16 0,0-4 0 16,0-3-208-16,3-2 128 0,1-2-128 0,1-2 0 16,-9-4 224-16,14-1-48 0,0-3-16 0,1-2 0 15,0-5 16-15,2-2 0 0,2-2 0 0,0-2 0 16,2-3-176-16,2-2 0 0,4-3 144 0,0 2-144 15,-1-1 0-15,-1 2 0 0,-3-4 0 0,-3 5 128 16,-2 2-128-16,-2 2 0 0,-2 2 0 0,-4 4 128 16,-3-3-128-16,-2 1 0 0,-2 3 128 0,-2 10-128 0,-6-13 128 0,-1 1-128 15,-5 0 160-15,0 2-160 0,-2 1 176 0,-3-1-176 16,-1 0 192-16,-2 1-192 0,-1 1 192 0,0 2-192 16,0-2 192-16,3 3-192 0,1 1 192 0,2 1-192 15,-1 2 192-15,2 0-192 0,-1 1 128 0,4 1-128 16,-1 2 0-16,1 1 0 0,2-1 0 0,1 3 0 15,-1-1 0-15,9-5 0 16,0 0-448-16,-6 8-32 0,6-8-16 0,0 0 0 16,0 0-1584-16,0 0-320 0,0 0-64 0</inkml:trace>
  <inkml:trace contextRef="#ctx0" brushRef="#br1" timeOffset="-143289.39">15581 16015 33167 0,'-19'-1'2944'0,"8"2"-2352"0,-4 3-464 0,4 3-128 16,0 2 2048-16,6 1 400 0,5 5 80 0,5-2 16 15,3-1-2272-15,4-1-448 0,2 0-80 0,0 0-32 16,2-1 32-16,0 1 16 0,-1-2 0 0,1-1 0 15,-2 0-48-15,1 1-16 0,-1 0 0 0,2 0 0 16,-5 1 80-16,1-3 16 0,-1 1 0 0,-2 0 0 16,-1 2-176-16,-2-3-48 0,-6-7 0 0,7 10 0 15,-3 0-880-15,-4-10-176 0,0 0-48 0,0 0-8512 16,0 10-1696-16</inkml:trace>
  <inkml:trace contextRef="#ctx0" brushRef="#br1" timeOffset="-143109.08">15336 15644 42271 0,'-21'-12'1872'0,"10"8"384"0,1 4-1808 0,10 0-448 15,0 0 0-15,0 0 0 16,0 0-1648-16,14 7-416 0,5-1-96 0,4-4-9056 0,2 0-1824 0</inkml:trace>
  <inkml:trace contextRef="#ctx0" brushRef="#br1" timeOffset="-142635.05">15836 15795 20271 0,'0'0'1792'0,"0"0"-1424"0,-9 8-368 0,3 0 0 16,6-8 3856-16,-4 13 704 0,2-3 144 0,2 1 32 16,0-11-4416-16,0 0-864 0,6 11-176 0,0 1-48 15,2 0 160-15,1-2 32 0,0 1 0 0,0 0 0 16,3 0 320-16,0 1 80 0,1-1 16 0,0-2 0 0,1 2 160 0,-1-1 0 16,-1-2-144-16,-3-1 144 0,-9-7 224 0,8 6 112 15,-8-6 32-15,0 0 0 0,0 0 448 0,0 0 80 16,0 0 32-16,0 0 0 0,4-6-176 0,-3-2-48 15,-1-3 0-15,-1 0 0 0,-3-2-384 0,0-2-96 16,-1-2-16-16,-3-2 0 0,-2-2-80 0,-1 0-128 16,-1-1 176-16,2 0-176 0,0-2 144 0,-1 1-144 15,1 1 0-15,-1 1 144 0,2 1-144 0,3 3 0 16,0-1 0-16,1 4 0 0,1-1 0 0,2 4 0 16,-1-4 0-16,2 4 0 0,-1 0-160 0,2 2 160 15,2 0 0-15,2 1-144 0,-4 8 144 0,6-6 0 0,2-1-144 16,1 3 144-16,3 2 0 0,1 0-144 0,3 4 144 0,3 3 0 15,2-3-144-15,1 5 144 0,2-1 0 0,2 3-144 16,4 2 144-16,-4 1 0 0,-2-2 0 0,-1 1 0 16,-2-2 0-16,-1 0 0 0,-1-1 0 0,-4-1 0 15,1 1 0-15,-2 0 0 0,2-1 0 0,-2-2 0 16,-1-3-208-16,-2 2-16 0,-3-1 0 0,-8-3 0 31,10 1-1840-31,-10-1-368 0,0 0-80 0</inkml:trace>
  <inkml:trace contextRef="#ctx0" brushRef="#br1" timeOffset="-142325.04">16008 14756 38927 0,'-14'-5'1728'0,"6"5"352"0,-1 4-1664 0,3 5-416 16,3 7 0-16,4 0 0 0,4 5 320 0,6 1 0 16,3 6-16-16,4 2 0 0,5 1-304 0,0 3-176 15,3 0 32-15,-1-3 0 0,-2-3 144 0,1-4 0 16,-2-1-144-16,2-3 144 0,-2-1 0 0,0 0 0 16,-1-1 0-16,1-1 0 0,-1 2 0 0,-2-1 0 15,0 3 0-15,-4 1 0 0,1 0 0 0,-2 0 0 0,-1 0 160 0,0 1-160 16,0-3 0-16,2-1 0 15,-4-2-160-15,1-2 160 16,0-4-896-16,-2-3-48 0,-2-3-16 0,-8-5-10096 0,0 0-2016 0</inkml:trace>
  <inkml:trace contextRef="#ctx0" brushRef="#br1" timeOffset="-142061.1">15965 15251 30399 0,'-26'-6'2704'0,"9"2"-2160"0,-1 0-544 0,2 0 0 15,3 2 2304-15,4 0 336 0,3-2 80 0,6 4 16 16,0 0-2144-16,10-7-416 0,3-3-176 0,7 3 128 0,6-6-128 0,5 2 0 16,3-6 0-16,3 3 0 0,-1-2 0 0,2-2 0 15,-4-5 0-15,-2-7 0 0,1-6 0 0,1 0 0 16,0-5 0-16,2 2 0 0,1 1 0 0,4 2 0 15,6 6 0-15,-1 4 0 16,-2 2-1184-16,-1 8-224 0,-4-1-32 0,-5 4-15072 0</inkml:trace>
  <inkml:trace contextRef="#ctx0" brushRef="#br1" timeOffset="-141625.68">17806 14425 10127 0,'-10'12'448'0,"-1"-6"96"0,-6-1-544 0,0 8 0 0,-1 3 0 0,-1 5 0 15,-2 0 7104-15,-1 2 1328 0,-3 1 256 0,-5 2 48 0,-7 2-6992 0,-4 12-1392 16,-5 12-352-16,-4 22 0 0,-2 16 0 0,-5-1 0 15,-7-9 0-15,-14 9 0 0,-16 15 0 0,-1 9 0 16,6 5 128-16,-7 5-128 0,-7-1 832 0,-8 5 80 16,-8 4 32-16,10 5 0 0,10 5 208 0,-4-7 64 15,-7-7 0-15,7-2 0 0,9 0-544 0,12-1-96 16,10-3-32-16,6-12 0 0,-1-15-176 0,1 4-48 16,-2 6 0-16,8-3 0 15,7-6-2208-15,6-5-448 0,2-7-96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9T16:03:07.7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6305 4861 41471 0,'-4'4'3680'0,"2"-1"-2944"0,1 2-592 0,2-4-144 0,-1 4-992 0,0-1-224 0,-1 6-64 0,-3 2 0 0,-1 11 976 0,-4 3 304 0,1 7-160 0,-2-1 160 16,0 0 0-16,1 5 0 0,-1-1 0 0,2 5-128 0,0 4 128 0,1 2 0 0,2 1 0 0,1 1 0 0,1 4 0 0,-2 2 0 0,1 4 0 15,-2 6 0-15,1 4 0 0,-3 3 0 0,0 4 0 0,-2-3 0 0,0-4 672 0,-1 1 64 0,2-7 16 0,-2 0 0 0,-1 5-416 16,-2 0-80-16,0-1 0 0,3-9-16 0,1-5-48 0,2-6 0 0,2-3 0 0,-1-3 0 0,2 0-192 0,2-3 0 0,-1-1 0 0,3-3 0 16,0-1 0-16,1-1 0 0,-2-3 0 0,2-4 0 0,-1-6 0 0,1 2 0 0,0-1 0 0,0-1 0 0,0-1 256 0,0 2-32 0,0-1-16 15,0-1 0-15,1-2-208 0,-1 0 128 0,2 3-128 0,-2-3 0 0,0-4 0 0,0-2 0 0,-2 0 0 16,0-1 0-16,-1-3 0 0,1-2 0 0,-3-4 0 0,0-4 0 0,0-2 0 0,-2-5 0 0,-1-1 0 0,0-5 0 0,-4-5 192 0,-1-4-64 16,-2-6-128-16,-1-3 192 0,0 0-192 0,-3-3 0 0,1 4 0 0,-1-5 0 0,1 0 176 0,2 3 80 0,3 2 32 0,2 6 0 0,1 4-128 0,2 2-32 0,0 0 0 15,2 0 0-15,0 1 48 0,1 1 0 0,0-1 0 0,1 2 0 0,0 3 0 16,1 0 0-16,0 0 0 0,1 0 0 0,-1 0-176 15,1 1 0-15,-2 1 0 0,0 0 0 0,0 0 0 0,-1 2 0 16,1 2 0-16,0 0 0 0,2 4 0 0,0 3-144 0,1 3 144 0,0 4-160 0,2 5 160 16,0 3 0-16,1 4 0 0,-1 6 0 0,0 7 0 0,2 5 0 15,-1 7 0-15,2 4 0 0,1 2 0 0,1 1 0 16,3-1 0-16,0 0 0 0,4-5 0 0,0-7 0 16,4-3 0-16,1-5 0 0,-1-5 0 0,6 0 0 15,1-2 0-15,4 1 0 0,-1-1 0 0,0-1 0 16,-1-1 0-16,-1 2 0 0,-1-2 0 0,-4-1 0 15,-4-5 0-15,-2 0 0 0,-2 1 224 0,-1-4 32 0,-1 1 0 16,-2 0 0-16,-1-4 0 0,-2 1 0 0,1-5 0 16,-1-1 0-16,0 2 96 0,0-6 32 15,1 0 0-15,0-6 0 0,3-2 64 0,0-8 32 16,1 1 0-16,1-8 0 0,1-3-32 0,2-8 0 0,2-1 0 16,0-5 0-16,1-3-224 0,0-4-48 0,1 2-16 0,-2 4 0 15,-1-3-160-15,0-6 192 0,2-7-192 0,-1 2 192 16,-2 4-192-16,-3 7 0 0,-1 3 0 0,-3 6 0 15,-2 2-624 1,-3 5-144-16,0 3-48 0,-5-3-21568 0</inkml:trace>
  <inkml:trace contextRef="#ctx0" brushRef="#br0" timeOffset="1284.35">6712 3183 26719 0,'0'-6'2368'0,"1"-1"-1888"0,0 4-480 0,2-1 0 0,-1 2 288 0,1-2-32 0,1-2-16 15,3-4 0-15,2-8-240 0,1-1 0 0,-1-1 0 0,1-1 0 0,0 2 0 0,-2 2 0 0,-1-4 0 0,-1 5 0 0,-2 2 0 0,0 2 0 0,-2 1 0 0,-2 1 0 0,-2 3 448 0,-2 0 64 16,-1 1 0-16,-4 2 0 0,-2 2 512 0,-2-1 96 0,-5 3 32 0,-3 3 0 0,-2-3-880 0,-7 4-272 0,-2-1 160 0,-5 2-160 0,-1 2 0 0,-4-1 0 16,-1 4 0-16,1-3 0 0,7 2 384 0,1 3 0 15,3-2 0-15,3 5 0 0,3 1 768 0,2 1 160 16,0 4 32-16,5 1 0 0,2 1-992 0,2-4-192 15,4 5-32-15,3-2-128 0,2 0 0 0,2 2 0 16,3 1 0-16,2-1 0 0,0 0 0 16,2-1 0-16,2-5 0 0,3-2 0 0,2-1 0 15,1-5 0-15,2-1 0 0,1-2 0 0,2-1 0 16,3-1 0-16,3-2 128 0,3 1-128 0,3 0 0 0,0 1 0 16,2-1 0-16,1 4 0 0,2-2 0 0,-1 4 0 0,3 3 0 15,-3 0 0-15,-1 0 192 0,-1 3 0 0,0-1-16 16,-3 2 0-16,-3 1 16 0,-1 1 0 15,-2 3 0-15,-2 0 0 0,-3 1-64 0,-2-2 0 0,-2-1 0 16,-4-1 0-16,0 2-128 0,-3-2 0 0,-2 1 0 16,-4-1 0-16,-1 2 0 0,-4-2 0 0,0-3 0 15,-1 3 0-15,-3-3 288 0,-1 0-32 16,0 0 0-16,-1-3 0 0,0 2-256 0,0-2 160 16,0 0-160-16,-3-2 128 0,-1 1-128 0,-1-1 0 15,-1-1 0-15,-3-3 0 0,-2 2 128 0,-3-3 64 0,-2-2 0 0,-3 2 0 16,-3-4 96-16,-3 2 32 0,-1-2 0 0,0 0 0 15,0 0-96-15,-5 1-16 0,-4-2 0 0,-2 1 0 0,-1 1 16 16,1 0 0-16,2-1 0 0,4 0 0 0,7-2-224 16,-1-2 0-16,2-2 128 0,2 0-20960 15</inkml:trace>
  <inkml:trace contextRef="#ctx0" brushRef="#br0" timeOffset="7885.9">13062 4163 14735 0,'-9'-9'1312'0,"2"1"-1056"0,-1 2-256 0,3 1 0 0,3 4 4768 0,2-3 896 0,0 2 176 0,-1-2 48 0,-2-5-4496 0,2-1-896 0,0-2-176 0,-1-3-48 0,4 4-272 16,0 0 0-16,1 3-208 0,0 5 80 0,1 0 128 0,0 1 0 0,2 2 0 0,1 2 128 0,1 1 64 0,-1 0 32 0,2 4 0 0,-1 3 0 0,2 2 288 0,-1 4 48 0,-3 0 16 0,0 3 0 0,-1 5-128 0,-1 6-32 0,-3 7 0 0,-1 8 0 0,-1 5-96 0,-3 1-32 0,1-4 0 0,-5 6 0 0,-1 8 64 16,0 6 16-16,-3 3 0 15,1 2 0-15,1-5-128 0,4-2-32 16,-1-4 0-16,1 4 0 0,-1 2-80 15,1 0-128-15,-1 0 176 0,2-2-176 16,0-7 0-16,0-1 0 0,1-1 0 0,1-2 0 0,-1-1 208 16,-1 4-64-16,0 1-16 0,-2 2 0 0,-2-1 16 0,-1-1 0 15,-1-2 0-15,1-2 0 0,-2-3-144 0,-1-4 0 0,1-3 0 16,0-2 0-16,-1 2 0 0,1-7 0 16,2-1 0-16,-1-2 0 0,2-3 256 0,1-5-16 15,0-1-16-15,1-5 0 16,-1-4-48-16,2-1-16 0,1-5 0 0,-1-4 0 15,1 1 80-15,-2-1 16 0,-2-1 0 0,-1-5 0 0,0 0-64 16,0-5 0-16,-2 2 0 0,0-5 0 0,-3 2-64 0,0-3 0 0,-1 3-128 16,0-1 192-16,-2 1-192 0,1 1 0 0,0 1 0 0,1 0 0 0,-2-2 224 0,2 2-48 0,-2-2-16 15,2 0 0-15,0 0 0 0,1 0 0 0,1-4 0 16,-1-1 0-16,3-1-32 0,-3-2 0 0,2-2 0 16,-2-3 0-16,4 5-128 0,-3-4 0 15,0-7 0-15,1 0 0 0,0 2 0 0,3 2 0 0,2 2 0 16,-2-1 0-16,0-5 0 15,-1 0 0-15,1 0 0 0,0 5 0 16,1 4 0-16,1 4 0 0,2 2 0 0,1 4 0 16,1 1 0-16,0 4 0 0,2-3 0 15,1 4 0-15,1 0 0 0,1 1 0 16,0 3-160-16,1 1 160 0,2 5 0 0,0 2-144 0,0 2 144 16,2 8 0-16,-1 9 0 0,2 10-128 0,2 6 128 15,-2 3 0-15,1 5 0 0,-1-5 0 0,-1-5 0 0,-1-2 0 0,0-2 0 16,0-1 0-16,1-1 0 0,-1-1 0 0,3-3 0 0,0-3 0 15,1-6 0-15,1-2 0 0,0-4 144 0,3-2 16 0,5-2 0 0,1-4 0 16,4-5 320-16,3-4 64 0,6-3 16 0,2-6 0 16,2-4-112-16,3-6-32 0,1-2 0 0,1-3 0 0,1-3-224 15,-3-1-32-15,0-3-16 0,4-4 0 16,1-3-144-16,-1 1 0 0,-1-4 0 0,-4 4 0 0,-3 4 0 0,-4-3 0 16,-1-1 0-16,-4 0 0 0,-3 3 0 15,-2 2 0-15,1 3 0 0,2-1 0 0,1 1 0 0,2 0 0 16,1 2 0-16,3-5 0 15,6 1-416-15,4-4-64 0,5-3-16 16,3-5-15440-16,6 1-3072 0</inkml:trace>
  <inkml:trace contextRef="#ctx0" brushRef="#br0" timeOffset="10494.61">13354 2749 21183 0,'-4'-3'1888'0,"3"3"-1504"0,-1 0-384 0,2 0 0 15,2 0 480-15,-2 0 32 0,0 0 0 0,0-2 0 0,0 1-512 0,1-6 0 16,1 2 0-16,2 1 0 0,0-5 0 0,-1 3 0 0,2-3 0 0,2-1 0 15,-3 0 512-15,3 0 128 0,-2-2 0 0,0 0 16 0,0-1 320 0,-2 1 64 0,0 1 16 0,-2 0 0 16,-1 0-16-16,0-2 0 0,-3 1 0 0,0-1 0 0,-2 1 64 0,-3 2 16 0,0 4 0 0,-2-3 0 0,-1 6-304 0,-2-4-64 0,-2 5-16 0,1 1 0 0,-1 1-320 16,-4 2-64-16,-2 2-16 0,-2 2 0 0,-1 0-208 0,0 2-128 0,-1 2 128 0,0-2-128 15,2 2 0-15,-1 0 0 0,3 1 0 0,0 0 0 0,0 7 160 0,-1-2-32 0,-2 2-128 0,1 2 192 0,-2 5-32 0,-1 1-16 0,0 2 0 0,0 1 0 0,-1 5-144 0,1 1 0 0,0-1 0 16,3 5 0-16,1-1 0 0,5 3 0 0,2 0 0 0,3 3 128 0,2 3 256 0,3 4 32 0,2 2 16 0,3-2 0 0,4-3-240 0,4-3-32 0,3-7-16 16,3-3 0-16,6-2-144 0,3-1 160 0,5-4-160 0,3 1 160 0,3-4-160 0,8 1 0 0,8-4 0 0,9-2 0 0,7-3 0 15,9-3 0-15,7-6 160 0,12-4-160 16,9-4 0-16,13-10 0 0,13-5-160 15,8-14-19552-15</inkml:trace>
  <inkml:trace contextRef="#ctx0" brushRef="#br0" timeOffset="14296.65">21902 2379 3679 0,'-1'-2'320'0,"-1"-1"-320"0,2 3 0 0,2 0 0 16,-2 0 1104-16,0-1 160 0,0 1 16 0,0-3 16 0,1 0-288 0,1-1-64 0,0-1-16 0,0 1 0 0,0 1 640 0,0-2 128 0,0 1 32 0,1 0 0 0,-1 1 256 0,1-4 48 0,-1 1 16 0,-1 0 0 0,2 0-448 0,-3 2-64 0,0-2-32 0,0 1 0 15,0 1-896-15,-3 1-176 0,2 0-48 0,-1-1 0 0,0 4-384 0,1-3 0 0,1 3 0 0,-1 0 0 16,0 0 320-16,-1 0 16 0,1 0 16 0,1 1 0 0,-1 1 288 15,0-2 64-15,1 2 16 0,-2 0 0 0,1-2 0 16,0 0 0-16,0 0 0 0,1 0 0 0,0 0-176 0,0 0-32 16,0 0-16-16,0 0 0 0,0 0-320 0,-23 0-176 15,19 0 192-15,-1-2-192 0,-2 2 0 0,2-2 0 16,-1 2 0-16,0 0 0 16,-1-2 0-16,0 2 0 0,0-1 0 0,0 1 0 15,-1 1 0-15,0-1 0 0,-2 2 0 219,0 0 0-219,0 0 0 0,-1 1 0 0,0 0 0 0,-3 0 0 16,0 0 160-16,0 0-32 0,0 1 0 0,-2-2 0 0,1-1-128 0,-1 2 192 0,1-2-192 0,0 2 192 0,2-3-192 0,-2 0 0 0,1 2 0 0,-1-2 0 15,2 1 0-15,-2 2 128 0,3-3-128 0,-1 2 0 0,0 2 0 0,-2-2 0 0,2 5 128 0,-1-4-128 0,0 3 0 0,0-2 0 0,1 0 0 0,-1 2 0 0,-1 0 0 0,2 0 128 16,0 3-128-16,1-3 128 0,2 0-128 0,0 2 0 0,2-2 0 0,0 0-176 0,2 0 176 0,0 1 0 0,1 0 0 0,0 2 0 0,1-1 0 0,1 0 0 0,0 0 0 0,2 0 0 0,0 0 0 0,-1-1 0 0,4 3 0 15,-1-2 0-15,0 2 0 0,3-4 0 0,1 2 0 0,1-2 0 0,0 0 0 0,1 0 0 0,0-3 0 0,1 0 0 0,2 0 0 0,0 1 128 0,1-3 0 0,0 0 0 0,0 0 48 0,2 2 16 0,0 0 0 0,1 0 0 0,-2 1-192 0,1-2 0 0,-2 2 0 0,0 2 128 0,-1-3-128 16,-1 1 0-16,-1 1 0 0,0-1 0 0,-1 0 0 0,2 1 0 0,-2-2 0 0,2 4 0 0,-1-4 0 0,1 4 0 0,1-4 0 0,1 3 0 16,2 1 0-16,-1-1 0 0,3 2 0 0,-2 0 0 15,1-2 0-15,1 3 0 0,0-2 0 0,1 2 0 16,-1-2 208-16,1 2 16 0,-2 0 0 0,1-5 0 16,-2 5-224-16,-1-3 0 0,0 0 128 0,-2-2-128 0,0 2 0 15,-2 1 0-15,-1-1 0 0,0 0 0 0,0 1 0 16,-2 0 0-16,-1-1 0 0,0 0 0 0,0 0 0 15,1 0 0-15,-1 3 0 0,-2-3 0 0,2 2 0 16,-2 0 0-16,2 0 0 16,-2 0 0-1,2 2 0-15,-1-1 0 16,0 1 0-16,1 0 0 16,0-1 0-16,-2 3 0 15,1-2 0-15,-1-1 0 16,1 0 0-16,-2 1 0 15,-1 0 0-15,0-1 0 0,0 0 0 16,-1-1 144-16,-1 0-144 0,1 2 128 0,-1-1-128 0,0 1 0 0,0-3 144 16,-1 2-144-16,1 0 176 0,-2-2-48 0,1 2 0 0,-1-2 0 15,-1 3-128-15,0-1 160 0,0-1-160 0,-1 0 160 0,0 0-160 0,-1 2 0 16,0-1 0-16,-2 1 0 0,1-3 0 0,-1 2 0 0,-1 1 0 0,0-2 0 16,0 2 0-16,1 0 0 0,-1-1 0 15,0-3 0-15,0 2 0 0,0-2 0 0,0 0 0 16,0-4 0-16,-1 2 0 0,0-4 0 0,0 3 0 0,-3-6 0 0,-1 1 0 15,-1-2 0-15,0 0 0 0,-4-2 0 0,1 0 0 0,-4 0 0 0,1-4 0 0,-3 4 0 16,-1-4 0-16,-1 1 0 0,-1-1 0 16,1-2 0-16,-1 2 0 0,2 0 0 0,2 1 0 15,1-1 0-15,2 4 0 0,2 0-144 0,1 0 144 0,1 0-160 16,2 0-496-16,2-2-112 0,0 2 0 0,0 0-18240 0</inkml:trace>
  <inkml:trace contextRef="#ctx0" brushRef="#br0" timeOffset="15406.64">22051 1868 24879 0,'-5'-17'2208'0,"1"6"-1760"0,-1 1-448 0,0 4 0 0,2 5 272 0,-1 1-16 0,0-3-16 0,-4-1 0 0,-4-2 672 0,-7-4 144 16,-3 2 32-16,-3 1 0 0,-1-1-720 0,-1 3-144 0,-1 0-32 0,-1 1 0 0,2 2-32 0,0-2-16 15,-2 0 0-15,0-2 0 0,-2 2-144 0,1-1 0 0,0 2 144 0,-1-1-144 0,3 2 768 0,-4 2 64 0,0-3 32 0,-4 3 0 16,-3 3 192-16,-1 3 32 0,-2 0 16 0,-4 6 0 0,-2 1-416 0,-6 4-96 0,-1 4-16 16,-2 1 0-16,4 1-288 0,-5 1-64 0,-4 8-16 0,-2 6 0 0,0 0-208 0,6-2 0 0,6 1 128 15,0 1-128-15,1 5 0 0,0 2 0 0,3 2 0 0,4 1 0 16,5-1 0-16,5-2 176 0,6-1-48 16,4-3-128-16,5-3 0 0,0 3 0 0,1 7 0 15,0 3-192-15,3 0 192 0,3 2 0 0,2-2 0 0,2-1 0 16,3 0 128-16,1-6 80 15,1-3 16-15,3 4 0 0,0 2-16 0,3 3 0 16,2 5 0-16,2 4 0 0,2-1-80 0,2-2-128 16,3-2 176-16,-1-3-176 0,3 0 128 15,0-4-128-15,3-7 0 0,2 1 0 0,2-2 160 0,3-4-32 16,2 0 0-16,0-4 0 0,3-3 0 0,0-3 0 0,1-1 0 0,1-2 0 16,2-1 0-16,3-2 0 0,4-2 0 0,2-2 0 0,1-3 64 15,1-5 0-15,4 0 0 0,2-4 0 0,6 2-64 0,5-1 0 16,2-2 0-16,3-2 0 0,3 2-128 0,-2-4 0 15,-6 0 0-15,1-4 0 0,2 0 0 16,3-1 0-16,3 1 0 16,-3-1 0-1,0-3 0-15,-2-5 0 16,-3-1 0-16,0-5 0 16,-5 1 0-16,0-2 0 0,2-4 0 15,-6-2 0-15,-1-3 192 0,-5 0 16 0,-2 1 0 16,-5-1 0-16,-2 0-48 0,2-2-16 0,1-8 0 15,0 0 0-15,-2-2-144 0,-3-2 0 0,-2 1-160 0,-5-4 160 0,-5-5 0 0,-6 4 0 16,-3 2-128-16,-3-3 128 0,-2-4 0 0,-2 0 0 16,-2 3 0-16,-3 1 0 0,-3 0 0 0,-2-1 0 0,-1 1 0 15,-2 5 0-15,0 2 0 0,-5 1 0 0,-2-8 0 0,-1 2 0 16,-4-5-128-16,-3 1 128 0,-2 1 0 0,-2 4-144 16,-2 3 144-16,-1 1-128 0,-2 4 128 0,-1 2-128 0,-3 5 128 0,-5-4-208 15,-5 2 80-15,-3-1 128 0,-2 2-240 0,1 3 80 0,1 1 16 16,-1 7 0-16,2 0 144 0,0 3 0 0,0 1 0 15,2 2-128-15,1 1 128 0,2 1-160 0,1 4 160 0,2-1-160 0,3 4 160 16,2 1-128-16,3 2 128 0,2 1-128 16,4 0-336-16,2 3-64 0,1 3-16 0,1 4-12304 0,3 1-2448 15</inkml:trace>
  <inkml:trace contextRef="#ctx0" brushRef="#br0" timeOffset="16773.58">22876 2738 21183 0,'-6'-2'1888'0,"1"0"-1504"0,4-1-384 0,0 3 0 0,1 0 1072 16,0-1 144-16,-3-1 16 0,1-2 16 0,-3 0 656 0,1-2 128 0,2 1 16 0,2 2 16 0,0 0-816 0,2 2-160 0,3 1-48 0,1 0 0 0,2 4-544 0,1-2-112 0,3 4-32 0,1-2 0 0,2 2-80 0,4-2-16 0,2 2 0 0,2-2 0 0,2 1-80 0,2 1-32 15,4-3 0-15,0 0 0 0,2 1 176 0,2-1 16 16,2 1 16-16,1 1 0 0,2 1-112 0,-1-2-32 16,0 0 0-16,4 2 0 0,5-4 112 15,5 2 0-15,4-2 16 0,1-2 0 16,4 2-144-16,1-4-48 0,3 0 0 16,-1-2 0-16,1 2-16 0,4-2-128 15,5-2 192-15,-1 2-64 0,1-1-128 16,-2 2 0-16,-4 3 0 0,1-3 0 0,0 2 0 0,-1 1 0 0,1 0 0 0,-4 1 0 0,-4 2 0 15,-1-3 0-15,-2 2 0 0,1-1 0 0,-2 2 0 0,-3-3 0 0,1 0 0 0,-3 0 0 0,-1 0 0 0,-5-3 0 16,-2 2 0-16,-3 1 0 0,0-2 0 16,-4-1 0-16,-2 2 0 0,-3 1 0 0,2-3 0 0,-4 1 0 15,-3 1 0-15,-2 1 0 0,-1-3 0 0,-3 2 0 16,0 1 0-16,-3 0 0 16,0-3 0-16,-3 3 0 0,1-3 0 0,-2 3 0 15,-2-3 0-15,1 0 0 0,-3 3 0 16,0-3 0-16,-1 1 0 0,-1 0 0 15,-2 2 0-15,-2 0 0 0,0-2 0 0,-2 2 0 16,-1 0 0-16,0 0 0 0,-2-3 0 0,0 3 0 0,0-1 160 16,-1-1-160-16,1 1 400 0,-2-4-16 0,1 1-16 0,-2-2 0 15,-1 0-160-15,1-1-16 0,-1 0-16 0,-1-2 0 0,0-1-176 0,-1 0 0 16,0-2 0-16,0 0-176 0,-2-3 176 0,-1 1 0 0,1 2 0 16,-2-2 0-16,0-1 0 0,-1 2 0 0,-2-2 0 15,1 1 0-15,0 2 0 0,-2 0 0 0,2 2 128 0,1-1-128 16,0 1 0-16,-2 2 0 0,1 2 0 15,1-2-128-15,1 4 128 0,1 0 0 0,-1-1 0 16,0 1 0-16,2 2 0 0,0 1 0 0,2-4 0 16,0 4-128-16,1 1 128 0,1 0 0 0,2 0 0 0,-1 0 0 15,2-3-288-15,1 3 32 0,0 3 0 0,3-3 0 16,-1 0 112-16,2 0 144 0,1 1-208 0,-5-1 80 0,0 0 128 16,26 8 0-16,-15-1 0 0,1-4 0 0,3 4 0 0,1 1-192 15,3 0 192-15,-1 0-192 16,2 2 192-16,2-4-128 0,0 3 128 15,1-2-128-15,0 2 128 0,1-2-128 0,-2 2 128 16,-5 1-128-16,-3-4 128 16,-1 0 0-16,2 2 0 0,-1 0-128 0,1 5 128 15,-2-3 0-15,-3 2 0 16,-1 0 0-16,-3 1 0 0,-1-1 0 0,-1 2 0 16,-4 1 0-16,-2-2 0 0,-1 2 0 0,-3 2 128 15,-2 2-128-15,-2-3 0 0,-1 5 0 16,-1-4 0-16,-3 4 0 0,-1-2 128 0,-1 3-128 0,-1-2 128 15,-2 1-128-15,2-1 208 0,-2-2-16 0,-1 1-16 0,0 3 0 16,0-2-176-16,1-2 0 0,1 1 0 0,-3-2 0 0,1 2 0 0,-1 2 0 16,-3-1 0-16,1 2 0 0,-1-4-640 0,4 1 0 0,1-5 0 0,4-6-18352 15</inkml:trace>
  <inkml:trace contextRef="#ctx0" brushRef="#br0" timeOffset="17767.16">27183 1857 27647 0,'-2'-12'2448'0,"0"-1"-1952"0,1 7-496 16,1 4 0-16,1 1 0 0,-1-4 0 0,-1-5 0 0,0-6 0 0,0-4 864 0,-1 1 224 0,1 1 64 0,-1 2 0 0,-1 3-304 0,1 3-48 0,-3 2-16 0,0 2 0 0,-3 2-400 0,-1 0-64 0,-4 2-32 0,0 2 0 0,-3 2 400 0,-4 2 80 0,-2 0 0 15,-6 2 16-15,-1 4-160 0,-6 1-48 0,-5 5 0 16,-2 2 0-16,-5 8-352 0,-2 0-80 16,-1 3-16-16,0 2 0 15,4-5 16-15,-2 5 0 16,-3 4 0-16,-2 6 0 15,1 4 0-15,-1 2 0 16,2 3 0-16,2 6 0 0,2-1 64 16,3 1 16-16,5-2 0 0,3-6 0 0,6-1-48 0,4 0-16 15,2 1 0-15,3 5 0 0,2 4-160 0,3-2 128 0,2 1-128 16,3-2 128-16,3-6 64 0,1-1 16 0,2 3 0 0,3-3 0 0,3 0-208 16,2 2 176-16,3-2-176 0,4 1 160 0,5-1-32 0,3-6 0 15,4 0 0-15,3-3 0 0,1-6 0 0,4 3 0 16,4-1 0-16,5-2 0 0,-3 2 0 15,4-2 0-15,5-1 0 0,1-1 0 0,1-3 32 16,2-4 0-16,3-1 0 0,2 0 0 0,1-5 80 0,0-2 16 16,1-3 0-16,-1-5 0 0,-4 0-256 0,3-5 0 0,1 1 0 15,2-3 0 1,3-3 0-16,-1-3 0 0,0 0 0 16,3-2 0-16,-3-3 0 0,0 1 0 0,-3 0 0 15,1 1 0-15,0-6 0 0,4-1 0 0,2-3 0 16,-1-1 0-16,-4 2 0 0,-5-2 0 15,-4 1 0-15,3-3 0 0,4-3 0 0,0-1 176 16,-2-1-48-16,-1 1-128 16,-2 0 320-16,-5-2-32 15,-3-1-16-15,-2-2 0 0,-2-3-80 16,-2-2-32-16,1-4 0 0,-4 1 0 16,-3-2-32-16,1-3-128 0,0-10 192 15,-1-3-64-15,0 1-128 0,-4 0 0 0,-2 0-192 16,-3 1 192-16,-4 4-144 0,-3-2 144 0,-6 5 0 0,-1 1 0 0,-3 5-128 15,-4-2 128-15,-1 2 0 0,-4 5 0 0,-1 2-128 0,-2 3 128 0,-2-2 0 16,-1 2 0-16,-2 1 0 0,-2 1-128 0,0 0 128 0,-1 2 0 0,0 2 0 0,-4-5 0 16,-2-2-128-16,-1-2 128 0,-3-2 0 0,1 2 0 15,-1 3 0-15,-2 0 0 0,-2 1-176 16,-3 3 176-16,0 2-160 0,-1 1 160 0,-3 3-224 0,-3 1 48 16,0 4 16-16,-6 8 0 0,-2 0 160 0,-3 5 0 0,-6 3 0 0,-3 1 0 0,-4 4-128 15,-3-2 128-15,2 6-128 0,-2-2 128 0,2 2 0 0,1-1 0 0,-1 0 0 0,2 2 128 0,1-3-128 16,5 0 0-16,3 1-128 0,4 0 128 0,4-4 0 0,2 2 0 15,2-1 0-15,3-2 0 0,2 0 0 0,1 0 0 0,3-2 0 16,4-2 128-16,1 0-576 0,3 0-96 0,4-2-32 0,3 2 0 0,1-2-576 16,5-1-128-16</inkml:trace>
  <inkml:trace contextRef="#ctx0" brushRef="#br0" timeOffset="18575.53">27531 2247 35935 0,'0'-10'3200'0,"0"4"-2560"0,0 1-512 0,-2 3-128 0,2 2-544 0,-1-3-128 0,0-2-32 0,-2-3 0 16,-2-3 1408-16,1 0 288 0,-4-1 48 0,-1-1 16 0,0 4-448 0,-3 0-96 0,0 3 0 0,-2 2-16 0,0 1-64 0,-2 2-16 0,-2 2 0 0,-2 2 0 0,1 3-224 0,-2 0-32 0,-2 1-16 0,1 2 0 0,0-1 48 0,0 3 16 0,1-1 0 16,-3 2 0-16,2 1 48 0,-2 0 16 0,2 2 0 0,-3 1 0 0,2 0 0 15,-2 3 0-15,0-3 0 0,1 2 0 0,-1 0-272 0,0 3 0 0,-2 3 0 0,0 5 0 16,1 1 0-16,2 0 0 0,6-5 0 0,0 4 0 16,2 3 0-16,2 0 160 0,2 3-160 15,4-5 128-15,3 3 128 0,2-2 0 0,3-3 16 16,2 2 0-16,3-3-128 0,1-1-16 0,1-4-128 0,2 0 192 0,2-2-64 15,0 1-128-15,1-2 176 0,1 0-176 0,-1 0 144 0,2-3-144 0,1 3 0 0,1-1 144 0,-3-2-16 0,3-2 0 16,3 2 0-16,1-1 0 0,2-3 48 0,0 1 0 0,3-4 0 0,2 1 0 16,2 0-48-16,1-4 0 0,3 1 0 0,0-4 0 15,0 0-128-15,0-1 160 16,0-1-160-16,-1 2 160 0,0-1-160 0,0-2 0 16,1 2 0-16,-3 0 128 0,1-2-128 0,-1 0 0 15,-2 1 0-15,0-2 0 0,-1 1 240 16,-1-4-48-16,-1 2 0 15,-2-2 0-15,-1-1-16 0,-1 2-16 0,-2-1 0 0,-1 1 0 0,0 0-160 16,-2-1 0-16,-1-1 0 0,-2 1 0 0,1-2 0 16,-3 2 0-16,1-1 0 0,-2 1 0 0,-1-1 0 15,-2 1 0-15,0-2 0 0,-3 2 0 16,0-1-176-16,-1 1 48 0,-1 1 0 0,-1-1 0 16,-1 1-480-16,0 1-96 0,-1 1 0 15,0-4-16-15,-2 4-320 0,0-3-64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9T16:04:20.8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26195 11537 29487 0,'-6'-2'2624'0,"1"-2"-2112"16,1 4-512-16,3-2 0 0,0 2 240 0,-2-2-64 0,-2 0-16 0,-2-2 0 0,-4-1-160 0,-2 2 0 16,0-4 0-16,0 4 0 0,1-1 0 0,-1 3 0 0,-2-1 0 0,-1 4 0 0,0 3 640 0,-2-2 160 0,-2 4 32 0,-1 2 0 0,-1 4 64 0,-1 2 0 0,-2 2 16 0,-4 4 0 0,1 2-672 0,-4 5-240 0,-3 4 144 0,-2 2-144 0,0 4 0 15,-1 0 0-15,1-2 0 16,0 3 0-16,-1 3 0 0,1 5 0 15,0 2 128-15,3 4-128 0,1 4 896 16,1 0 160-16,5 2 32 0,2-2 0 16,3 0-656-16,4-3-128 0,4 3-32 15,4-4 0-15,5-5-272 16,4 6 0-16,2-4 0 0,5 2 0 0,3 1 0 0,1-3 0 0,5-4 0 16,1-3 0-16,2-5 0 0,3-1 0 0,5-5 0 15,2-1 0-15,1-5 0 0,3-1 0 0,4-5 0 0,3-4 0 16,1-4-272-16,9-6-64 0,5-3-16 0,8-9-17696 0</inkml:trace>
  <inkml:trace contextRef="#ctx0" brushRef="#br0" timeOffset="1436.55">26054 12894 35935 0,'-10'0'3200'0,"3"0"-2560"15,2 0-512-15,2 0-128 0,3 0 208 0,-1 0 32 0,-3 0 0 0,-2 0 0 0,3 0-240 0,1-3 144 0,7 2-144 0,6 1 128 0,5 0 64 0,8 0 0 0,9 4 0 0,8-4 0 0,10 2 480 0,8-4 96 0,6-1 32 0,6 2 0 0,5-4-272 16,0 1-48-16,1 2-16 0,-4-2 0 16,-4 2-464-16,-6-3 0 0,-3-1-128 0,-7-1 128 0,-7 1-384 15,-4 1 48-15,-5 4 0 0,-4-1-17968 16</inkml:trace>
  <inkml:trace contextRef="#ctx0" brushRef="#br0" timeOffset="1885.55">27608 12765 42383 0,'-1'9'3776'0,"1"-3"-3024"0,3 0-608 0,-1-2-144 0,2-2 0 0,1 5 0 0,2 2 0 0,6 8 0 0,4 7-400 0,4 5-176 0,0 5-16 0,-2 1-16 0,-6 0-768 0,-5 3-160 0,-5 3-16 0,-6-2-16 15,-6 5 736-15,-3-2 160 0,-6 3 32 0,-2-3 0 0,-3-3 640 0,-3-2 0 16,-2-2 0-16,-2-3 0 0,1-4 0 0,2-3-128 15,1-7 128-15,2 0-14400 0</inkml:trace>
  <inkml:trace contextRef="#ctx0" brushRef="#br0" timeOffset="2250.01">28266 12849 46991 0,'-18'-2'2080'0,"4"-2"432"0,3 0-2000 0,6 2-512 0,5-1 0 0,4 2 0 16,2-1-736-16,3-4-240 0,5-4-48 0,8-3-16 15,7-2-896-15,5 2-176 0,1-2-48 0,1 4 0 16,-1 2 1136-16,-3 3 240 0,-2 2 32 0,-1 2 16 0,0 2 736 16,-2 0 0-16,-1 2 0 0,0 0 0 0,1 3 0 0,-2-4 0 31,0 1 0-31,1 1-9760 0,0-2-1968 0</inkml:trace>
  <inkml:trace contextRef="#ctx0" brushRef="#br0" timeOffset="2786.35">29565 12755 43311 0,'-5'4'3840'0,"1"-1"-3072"0,2-1-608 0,2 2-160 15,2-4-256-15,1 3-64 0,1 2-32 0,3 5 0 0,3 4-272 0,7 4-48 0,4 3-16 0,5 5 0 0,-1 0 384 0,-1 3 80 0,0 2 16 0,-2 0 0 0,-1 4 208 0,-4 0 128 0,-1 0 0 0,-3-1-128 0,-2 1 464 0,-4 0-16 0,0 3 0 0,-4-3 0 0,0 3-256 0,-3-1-48 0,-1 1-16 16,-2-3 0-16,-1 0-128 0,-1-3 0 15,-2-1 0-15,-2-5 0 16,-1 0-240-16,-2-2-16 0,-2-1-16 16,-2-4-17792-16</inkml:trace>
  <inkml:trace contextRef="#ctx0" brushRef="#br0" timeOffset="3322.78">30177 12713 33167 0,'-4'6'2944'0,"0"-4"-2352"0,-1 0-464 0,2-2-128 15,3 0 2560-15,1 0 480 0,1 0 96 0,3 0 32 0,4 0-2976 0,6 0-608 0,8 0-112 0,10-4-32 0,4 2-384 0,2 0-80 0,4 0 0 0,1 2-16 0,-1 0 128 0,0 0 16 0,1 2 16 0,-4-2 0 0,-1 2 48 0,-1-2 0 0,-1 2 0 0,0 2-9232 16,-1-1-1840-16</inkml:trace>
  <inkml:trace contextRef="#ctx0" brushRef="#br0" timeOffset="3952.37">31040 12764 1839 0,'6'6'160'0,"-2"-5"-160"0,0 2 0 0,-1-1 0 15,2 2 8384-15,0-1 1632 0,1 0 336 0,4 1 64 0,5 2-9456 0,6 4-1872 0,6 5-384 0,2 3-80 0,-2 5 768 0,-4-1 160 0,-4 0 16 0,-4 0 16 0,-4 3 736 0,-5 1 160 0,-2 0 32 0,-3 5 0 0,-1-1 640 0,-2 1 128 0,-2 3 16 0,0-2 16 0,-1 3-688 0,0-2-144 0,0 1-32 16,0-3 0-16,0-3-320 0,-1-2-128 16,3 1 0-16,-2-2 144 0,2-1-144 0,1-3 0 0,-1-2-160 15,1-4-12032-15,-2-1-2400 16</inkml:trace>
  <inkml:trace contextRef="#ctx0" brushRef="#br0" timeOffset="5948.79">31851 12833 40543 0,'0'0'3600'0,"1"0"-2880"0,1 0-576 0,0 0-144 0,1 0 624 0,-1 0 80 0,3 0 32 0,4 1 0 0,3-1-96 0,3 0 0 0,3 3-16 0,2-3 0 0,1-3-176 16,0 3-16-16,0 0-16 0,1-1 0 0,1 2 80 0,-1-1 16 0,3 3 0 0,1-3 0 0,0 0-288 0,3 0-48 0,3-3-16 0,3 2 0 15,3-4-416-15,2 2-64 0,1-4-32 0,0 0 0 16,3 1-1280 0,-3-3-256-16</inkml:trace>
  <inkml:trace contextRef="#ctx0" brushRef="#br0" timeOffset="6460.92">32526 11232 39615 0,'-13'-10'3520'0,"4"0"-2816"15,4 6-560-15,5 2-144 0,3 4 240 0,-3-4 16 0,-2-2 0 0,-1-4 0 16,-1-2-256-16,0 0 128 0,4 4-128 0,1 1 0 16,3 3 0-16,1 6 128 0,2 5-128 0,3 1 0 15,3 8 192-15,3 2 0 0,2 6 0 0,6 5 0 16,4 3 160-16,4 7 32 0,7 4 0 0,2 5 0 16,3 0-256-16,2 4-128 0,0 1 160 0,-1 2-160 31,1 2 0 0,1 4 0-31,1 1 0 0,-4 6 0 0,-5 1 128 0,-4 6-128 16,-4 0 0-16,-8 4 0 0,-4 3 0 0,-9 5 0 0,-8-3 0 0,-8 0 0 0,-8 5 0 0,-5-2-128 0,-7-7 128 0,-4 0-208 0,-5-3-240 0,-1-7-64 0,2-5 0 0,-1-7 0 15,3-9 512-15,1-8 0 0,1-1 0 0,-2-1 0 16,1-6-240-16,0-1 48 0,3-5 16 0</inkml:trace>
  <inkml:trace contextRef="#ctx0" brushRef="#br0" timeOffset="14153.79">22869 7396 33167 0,'-3'-5'2944'0,"1"1"-2352"16,2 4-464-16,0 0-128 0,0 0 768 0,0-2 144 0,0 1 32 0,-1-3 0 0,1 1-816 0,-2 3-128 0,0 0 0 0,-2 3 0 0,0 4-320 16,-2 2 64-16,-1 7 16 0,-4 3 0 0,-2 7-272 0,-3 4-64 0,-3 4-16 0,-5 9 0 0,-2 4 400 0,-4 4 192 0,-3 6-192 0,-2 1 192 0,1-1-144 15,0-4 144-15,3-4 0 0,-2 3 0 0,-3 4 0 63,-1-2 0-63,1-1 0 0,0 2 0 0,2-7 0 0,-2-1 192 0,0-2-48 0,1-2-16 0,4-7 896 0,2-3 160 15,2-3 32-15,-3 3 16 0,-1 2-336 0,-1 1-64 0,2-5 0 0,3 1-16 0,2-4-464 0,3-6-96 0,3 1 0 0,2-5-16 16,2-2-112-16,0-1-128 0,2-4 176 0,2 0-176 0,0-1 128 0,-1-3-128 0,3 0 0 0,-3-2 0 0,3 1 0 0,-1-6 0 0,0 1 0 16,-1-2 0-16,1-1 240 0,0-2-16 0,1-2 0 0,1-3 0 15,0-1-32-15,1-2-16 0,1-4 0 0,-2 0 0 16,1-3 32-16,1 1 16 0,1-1 0 0,1-1 0 0,-1 2-224 0,1-2 128 15,0-2-128-15,2 1 0 0,0-2 128 0,-1 1-128 0,2 0 0 16,-2 2 144-16,1-1-144 0,1 5 0 0,-2 0 0 0,-1 3 128 16,1 4-128-16,-1-1 0 0,-1 4 0 15,1-3 0-15,-1 3 0 0,2 0 192 0,-1-1-192 0,0 1 192 16,2 1-192-16,-1-1 160 0,1 0-160 0,1 3 160 16,1 0-160-16,-2-2 0 0,1 3 0 0,0 0 0 15,-2 1 0-15,1 1 0 0,0 1 0 0,-1 1 0 16,1 2 224-16,-1 2 16 0,1 1 0 0,0 1 0 15,1 2-240-15,1 0 0 16,3 4 0-16,-2 3 0 0,3 3 0 16,-1-2 0-16,2 4 0 0,0 3 0 15,4 1 256-15,-1 3-64 0,4-5 0 16,-1 2 0-16,1 0 128 0,2-1 0 0,-1-5 16 16,1-3 0-16,1-1 48 0,-2 0 16 0,2-3 0 0,0-3 0 0,1-2 48 15,-1 0 0-15,4-2 0 0,-1-4 0 0,3-2 0 0,3-2 0 16,3-4 0-16,0-2 0 0,0 0-160 0,0-2-32 15,1-5 0-15,-2-1 0 0,1-4-256 0,-3-5 0 0,2-6 0 16,-2-7-23936-16</inkml:trace>
  <inkml:trace contextRef="#ctx0" brushRef="#br0" timeOffset="17344.84">26841 7273 7359 0,'-8'-3'656'0,"2"0"-528"0,4 3-128 0,2 0 0 0,0 0 1904 0,-2 0 336 0,-1-1 80 0,-2 1 16 16,0-2-784-16,1 2-144 0,1 0-48 0,3 0 0 0,3 2-48 0,2-2-16 0,0 1 0 0,2 2 0 0,2-2 304 0,0 1 64 0,2-2 16 0,1 0 0 0,2 3-144 0,-1-3-48 0,5 0 0 16,-1 0 0-16,3 0-528 0,-2 0-96 0,2-3-32 0,-1 3 0 0,-1 0-368 0,1-2-80 0,0 2 0 0,2-1-16 15,2 1-48-15,0-3 0 0,1 2 0 0,2 1 0 0,2 0-16 0,2-2-16 0,1 2 0 16,1 0 0-16,-1 0-288 0,2 2 128 0,4-2-128 0,3 0 0 0,3 1 176 0,0 2-176 15,3-2 160-15,0 1-160 0,0 1 0 0,-1-2 0 16,2 2 0-16,-3-3 0 0,-4 0 0 16,0 0 0-16,0 2 0 0,-3-2-160 0,0 0 160 0,-4 0 0 15,-1-2 160-15,-3 2-160 16,-1-3 0-16,-2 2 0 0,-2 1 0 0,-2-3 0 16,-4 3 240-16,0-2-48 0,-1 1-16 0,-2 1 0 15,0 0 64-15,0 0 16 16,-1 0 0-16,1 0 0 15,-2 0-64-15,-1 1 0 16,0 1 0-16,0-2 0 0,-3 3-192 0,0-3 0 16,-1 1 0-16,-2 2 0 0,-1-3 0 15,-3 0 0-15,1 2 0 0,-2-2 0 0,-1 1 176 16,0-1-176-16,-1 3 192 0,-2-3-192 0,1 2 384 0,-2-2-16 16,4 0-16-16,0 0 0 0,0 0-80 0,0 0-16 0,-21 14 0 0,17-12 0 15,0 2-112-15,1 2-16 0,-1 0-128 0,0 1 192 0,2 0-192 0,1 4 0 0,-1-1 0 16,2 2 0-16,0 2 0 0,2 2 0 0,-1 3 0 0,0 0 0 0,2 5 0 15,-2-2 0-15,0 7 0 0,0-1 0 0,-1 4 0 0,0 3 0 16,-1 1 0-16,0 3 0 0,0-3 0 0,-2 5 0 0,1-3 0 0,-2 6 0 16,0-4 0-16,1 2 0 0,-1-1 0 0,0 4 0 0,0-2 0 15,3 3 0-15,1 1 0 0,1 2 0 0,1 2 128 16,1 0 64-16,1-7 32 0,0 1 0 0,1-4 0 0,1 1 0 16,0-2 0-16,1 1 0 0,2-4-224 0,0 2 0 15,-1-5 0-15,1 1 0 0,0-5 0 0,-1-3 0 16,0 1 0-16,0-4 0 0,0-3 0 0,-3-4 0 15,1 0 0-15,-2-3 0 0,-2-2 0 0,-1-3 0 0,-1-2 0 16,0 2 0-16,0-5 128 16,0-1-128-16,0 2 0 15,0-3 0-15,0 0 400 16,-1-2-16-16,2 0 0 0,-1 0 0 16,0-4-160-16,2 2-32 15,-1-1-16-15,-1 3 0 0,0 0 0 0,0 0 0 0,0 0 0 0,9-18 0 16,-8 14-16-16,1 3 0 0,1-4 0 0,-2 1 0 0,1 2-160 15,0-2 0-15,-1 2 0 0,-1 0 0 0,0 0 0 0,-3 2-176 0,2-3 176 16,-4 2-128-16,0-1 128 0,-1 1 0 0,-1 1 0 0,-1 0 0 0,0-3 0 16,-2 3 0-16,0 0 0 0,0 0 0 0,0 0 0 0,0 0 0 15,0 0 0-15,0 0 0 0,2 3 0 0,-2-3 0 16,0 1 0-16,0 1 0 0,0-1 0 0,-2 2 0 0,-1-1 0 16,0-2 0-16,-2 4 0 0,0-1 0 15,-2 0 0-15,-3 0 0 0,-1 0 0 0,-2 0 0 0,-2 1 0 0,-2-3 0 16,-3 1 128-16,-1 2-128 0,-4 1 128 0,1-1-128 15,-1-2 176-15,-2 2-48 0,-1 2 0 0,1 0 0 16,1 0-128-16,1-4 192 0,4 0-192 0,2 1 192 16,0-3 32-16,-1 0 16 0,2-3 0 15,-2 3 0-15,1 0-240 0,-3 0 0 16,-1-2 128-16,1 2-128 16,-1 2 0-16,-1 1 0 15,1-2 0-15,1 1 0 0,1 2 0 16,1-1 0-16,3-2 0 15,2 1 0-15,4-2 0 16,2 0 0-16,0 0 0 16,3 0 0-16,1 0 0 0,2-2 0 15,1 1 0-15,2 1 0 0,2-4-512 0,0 1 16 16,2 0 0-16,1-4 0 0,3 3-512 0,-1-3-96 0,2 0-32 0,1 1 0 16,0-3-400-16,1-1-64 0,2 0-32 0,2 2-18784 15</inkml:trace>
  <inkml:trace contextRef="#ctx0" brushRef="#br0" timeOffset="19010.93">27067 9084 4607 0,'-22'0'400'0,"6"0"-400"0,1 0 0 0,4 0 0 0,4 0 4448 16,4 0 800-16,-1 1 176 0,-5 2 16 0,-2-3-3648 0,-4 1-720 0,2 1-160 0,3 1-16 0,5-3 64 0,4 0 32 0,6 0 0 0,3-3 0 0,6 2 400 0,4-1 80 0,7 2 0 0,2-3 16 0,6 2-400 0,4-2-64 0,1 3-32 0,3 0 0 0,0 3-544 0,-2-3-96 0,-1 4-32 0,1-3 0 0,-2 1-176 16,2 1-144-16,3-2 192 0,2 1-192 0,-3-2 256 0,2 0-48 0,3 0-16 0,1-3 0 0,1 0 0 0,-1 1 0 0,-1 1 0 0,-3 1 0 0,1-4 0 15,3 4-16-15,4-3 0 0,1 1 0 0,0 1-176 16,1-2 128-16,1 3-128 0,1-3 128 0,-6 3-128 16,0-3 0-16,-2 3 144 0,-2-2-144 15,-1 0 0-15,-4 2 128 16,0-2-128-16,-4 2 0 15,-4-1 0-15,-5 1 0 0,-3 0 0 16,-6 0 0-16,-2 0 0 0,-5 0 256 0,-2 0-64 0,-3 0-16 0,-3 0 208 0,-2 0 64 0,-2 0 0 0,0 0 0 16,-2 0 16-16,1 0 16 0,-2-2 0 0,-1 2 0 0,1 0-128 0,-1 0-32 15,5 0 0-15,0 0 0 0,0 0-192 0,-18 7-128 0,13-5 128 16,1 2-128-16,0 1 0 0,1-2 0 0,0 4 0 16,1-4 0-16,-1 6 0 0,1-3 0 0,-1 2 0 15,0 0 0-15,0 2 0 0,-2 0 0 16,1 2 0-16,-1 1 0 0,-1 0 0 0,0 5 0 0,0 1 0 15,-1 4 0-15,0-4 0 0,0 5 0 0,1 2 0 0,1 0 0 16,1 1 0-16,2 5 0 16,0 3 0-16,1 1 0 0,2 3 0 0,1 3 0 15,0 3 0-15,1 2 0 0,-1-5 0 0,2-1 0 16,-1-2 0-16,2 0 0 16,-1-4 0-16,1 3 0 0,0-4 0 0,0-4 0 15,-1 1 0-15,1-3 0 0,-2 4 0 0,1 2 0 0,0-5 128 0,-2 0 0 16,-1-2 0-16,1-1 0 0,0-4 128 0,1 1 16 15,0-4 16-15,2 2 0 0,1-5-96 0,2 1-32 0,1-3 0 0,0 2 0 16,1-3 32-16,1-1 16 0,1 2 0 0,-3-6 0 0,1 4-208 0,-1-1 0 16,0-4 0-16,-2 2 0 0,-1-2 0 0,0 2 0 15,-2 0 0-15,0-2 0 16,-2-1 0-16,0 0 0 0,-1 3 0 16,-1-5 0-16,-1 2 0 0,-1 0 128 0,0 0-128 15,-1-2 0-15,0 2 176 0,0-2-16 0,-2 2 0 0,2-2 0 16,0 1-160-16,-1 1 0 0,1-2 0 0,0 2 128 15,1 0-128-15,-1 0 0 0,1 0 0 0,-1 2 0 16,2-2 0-16,-1 0 0 0,0 0 0 16,1 0 0-16,-1-2 0 0,0 0 0 0,1 1 0 0,-1-1 0 15,-1-1 0-15,0 1 0 0,-2 1 0 0,0-1 0 0,-2-2 256 0,0 2-16 16,0-2-16-16,-2-2 0 0,-1 4 96 0,-2-2 0 16,-2 2 16-16,-2-3 0 0,-3 2-144 0,0-1-16 15,-2 0-16-15,-4 0 0 0,0 1 32 16,-1-3 16-16,-3 0 0 0,-2 1 0 0,0 1-16 15,-1-2 0-15,-3 0 0 0,0 0 0 16,1 3 320-16,-1-3 48 0,2 1 16 16,-2 1 0-1,-2 1-448-15,-1-2-128 16,-2 2 0-16,1-3 80 16,4 1-80-16,0 0 0 15,1-2 0-15,1 0 0 0,3 1 0 0,0-4 0 0,3 1 0 0,-2 1 0 0,3 1 0 0,0-2 0 0,0 3 0 16,-1-3 0-16,-3 3-656 0,0 0-128 0,-4-3-32 0,0 3 0 0,-1-4-352 0,0 1-80 15,3-4-16-15,2 1-14576 0,2-6-2912 0</inkml:trace>
  <inkml:trace contextRef="#ctx0" brushRef="#br0" timeOffset="48683.92">8012 7497 33167 0,'11'-8'2944'0,"-1"1"-2352"0,-3 4-464 15,-2 3-128-15,1 0 0 0,2-4 176 0,6-1-176 0,7-2 192 0,3-2-320 0,-2 2-64 0,-4 2-16 0,-6 1 0 0,-2 1-256 0,-8 3-48 0,-2-1-16 0,-3 2 0 0,-2 1 208 0,-4-1 32 0,-1-1 16 0,-2 0 0 16,-1-1 928-16,0-1 192 0,-1 1 48 0,1-1 0 15,-1 1 512-15,2-2 128 0,-2-1 0 0,2-1 16 16,-2 2-656-16,-1-1-144 0,-3-2-32 0,-1 0 0 0,-1 2-448 16,-2-1-80-16,-4 4-32 15,-4-2 0-15,-4 3-160 0,-5 0 0 0,-6 3 0 0,-6 0 0 16,-3 1 0-16,-3 1 0 0,-4-4 0 0,-2 2 0 16,-3-3 0-16,3 0 0 0,8 0 0 0,-3 0 0 15,-2 1 0-15,1 0 0 0,1-1 0 16,2 0 0-16,5-1 0 0,1 1 0 0,2 1 0 15,3 3 0-15,4 0 0 0,3 2 0 16,3 0 0-16,2 1 0 0,3 0 0 0,2-1 0 16,1 0 0-16,-1 0 0 0,2 0 0 0,2 1 0 0,-1 1 0 0,3 0 0 15,-1 2 0-15,2 1 0 0,0 2 0 0,-1 2 0 0,0-1 0 16,1 2 0-16,1 0 0 0,3-1 0 0,-1 1 0 16,5 0 0-16,0 2 0 0,5 1 0 0,0 0 0 0,5 3 0 15,0 1 0-15,3 6 0 0,0 2 0 0,1 3 0 16,1 5 0-16,-1 1 0 0,-1 1 0 0,2 4 0 0,0 5 0 15,1-3 0-15,1-2 0 0,1-1 0 0,0-2 0 0,0-1 0 16,1-4 0-16,-3-2 0 0,0-3 0 0,-2-1 0 16,-2-1 0-16,-1 3 0 0,-2-1 0 0,-2 3 0 15,-2 3 0-15,-1-1 0 0,-5 3 0 0,0 0 0 16,-3 2 0-16,0-2 0 0,-2-3 0 16,1-4 0-16,0-1 0 0,3-5 0 0,4-5 0 0,1-6 0 15,3 0 0-15,3-6 0 0,2 0 128 0,2 0-128 16,2-1 480-16,2-1 16 0,2-1 0 0,-1-1 0 15,0 1-240-15,3-1-64 0,1 3 0 16,5 5 0-16,1-2-192 0,0 2 0 16,0 0 0-1,1 0 0-15,0 1 0 0,0-3 0 0,0-2 0 16,2-4 0 0,2 0 144-16,2-4-144 15,-1-2 128-15,4-4-128 0,5-2 608 16,4-2 32-16,1-3 16 0,6 0 0 0,5-5-64 15,4 1-16-15,4 2 0 0,0 1 0 0,-3 5-48 0,1-2-16 16,3 3 0-16,1 3 0 0,1 3-368 0,-2 2-144 0,-3-1 0 16,-2 2 144-16,-3 0-144 0,-3 0-176 0,0 1 48 0,-6-2-14992 15,-5 2-2992-15</inkml:trace>
  <inkml:trace contextRef="#ctx0" brushRef="#br0" timeOffset="60617.53">9952 8414 21183 0,'-3'-9'1888'15,"1"3"-1504"-15,-2-3-384 0,0 4 0 0,3 3 2800 0,-1-1 480 16,0 2 112-16,-1-5 0 0,-5-3-2352 0,0-1-464 0,-5-2-112 0,1 2-16 0,-2 0-448 16,1-2 0-16,-1 2 0 0,3-1 0 0,1 0-368 0,0-1 48 0,2 0 0 0,-4 1 0 0,1-1 176 15,-2-1 144-15,-3 3-192 0,-3 2 192 0,-1 2 944 0,-1 2 288 0,-2 4 64 0,-2 0 16 0,-1 2-656 16,-2 6-128-16,-2 0-16 16,-3 5-16-16,-2 3-368 0,-3 0-128 0,-1 0 0 0,-2 3 144 0,-1-2-144 0,-1 4 0 0,0-1 0 0,-3 2 0 15,2 5 0-15,0 2 0 0,4-4 0 0,4 1 0 16,6-1 0-16,2 6 0 0,-1 1 0 0,4 3 0 15,6 0 0-15,3 0 0 0,4 0-160 0,7-2 160 16,4 2 0-16,4-7 0 0,2 1 0 16,3-1 0-16,2-2 0 0,1 3 0 0,4 2 0 0,0-3 160 0,2 1-32 15,3-1 0-15,2-2 0 0,7-1 0 0,7-2-128 0,4-2 0 16,7-2 0-16,3-6 0 0,2-4 0 16,2-5-272-16,3-4 64 0,2-6 16 15,3-4 192-15,-4-6 0 0,-2-2 0 0,-10 2 0 0,-7 0 0 16,5-7 0-16,0-7 0 0,-1-3 160 0,-4-2-32 0,-6 0 0 15,-2-3 0-15,-6-3 0 0,-3 0 48 16,-6-3 0-16,-2-6 0 0,-6 3 0 0,-3 3 128 0,-5-2 16 16,-3-3 16-16,-6 8 0 0,2 9-64 15,-6 0-16-15,-8-2 0 0,-6 4 0 16,-4 3 208-16,-6 4 48 0,-5 2 0 16,-8 3 0-16,-4 4-512 0,-8 0 0 15,-6 2 0-15,-4 3 0 0,1 5-512 16,-6-2-112-16,-3 4-16 0,-6 0-18704 0</inkml:trace>
  <inkml:trace contextRef="#ctx0" brushRef="#br0" timeOffset="62518.9">16827 4330 34095 0,'-1'-12'3024'0,"1"2"-2416"0,2 0-480 0,1 7-128 0,0-4 0 0,2-1 0 0,2-6 128 0,2-11-128 0,5-6 0 0,1-3 0 0,1-1 0 0,-1 3 0 0,-2 1 0 0,-1 1 0 15,-4 6 0-15,-4 1-128 0,-3 5 128 0,-3 4 0 0,-3 2 0 0,-3 2-128 0,-5 1 128 0,-3 6 0 0,-3-1 0 0,-4 4 0 0,-3 4 352 0,-5 3 0 0,-4 2 0 0,-3 3 0 0,-3 4-144 0,0 0-16 16,-1-1-16-16,4 2 0 0,-1 2 448 0,0 3 80 0,-3 5 32 0,-3 2 0 15,0-1-160-15,-2 6-48 0,1 3 0 0,0 4 0 0,0-1-368 0,4 2-160 0,3-1 128 0,2-2-128 16,-1 4 128-16,4 5-128 0,4 5 128 0,7 0-128 16,8-2 0-16,10-3 0 0,9-3-224 15,9-7 80-15,7-4 144 0,7-6 0 0,9-2 0 0,4-1 0 16,4-3 0-16,6-6 0 0,2-4 0 0,2-2 0 16,-1-6 0-16,3-1 0 0,4-6 0 0,5-1 0 15,3-2 0-15,-2-1 0 0,1-6 0 0,-2-1 0 16,1-6 0-16,0-1 0 15,1 1 160-15,2-6-160 16,0-1 224-16,-1-3-48 0,-1-5-16 0,-8 1 0 16,-6 5-160-16,-3-5 160 0,-3-1-160 0,-9-2 160 0,-7 1-160 0,-10 2 192 0,-10 1-192 0,-8-1 192 0,-9 3 16 0,-7 0 16 15,-8 1 0-15,-7 3 0 0,-12-1 128 0,-6 2 32 16,-9-3 0-16,-7 3 0 0,-1 2 48 16,1 4 16-16,3 5 0 0,-4 1 0 0,-8-1 0 15,-2 2 0-15,-1 1 0 0,3-1 0 0,7 3-320 16,6-2-128-16,4 2 128 0,7-1-128 0,6 3 0 15,4-1-224-15,5-3 32 0,3 3-20800 16</inkml:trace>
  <inkml:trace contextRef="#ctx0" brushRef="#br0" timeOffset="77614.16">25592 7527 23951 0,'-4'-1'2128'0,"0"-2"-1696"0,2 3-432 0,1 0 0 0,1 0 176 0,-2 0-48 0,-1-2-128 0,-2 1 192 0,-3-2 352 0,0-1 64 0,-2 1 16 0,1 0 0 0,0-3-192 0,-1 2-48 0,2-2 0 0,-3 0 0 0,-2 0 512 0,1 0 80 0,-2-4 32 0,-2 1 0 16,0 2 144-16,-4-3 16 0,-2 1 16 0,-1-1 0 0,-2 4-224 0,-2 0-32 0,-4 2-16 0,-3 2 0 16,-1-1-352-16,-1 6-80 15,0-1-16-15,-2 4 0 0,-3 4-272 0,-1 3-64 16,-3 3-128-16,2 1 192 0,2 4-192 0,4-1 0 0,2 2 0 0,1 5 0 15,0 3 0-15,1 5 0 0,2 2 0 16,3-2 0-16,3 3 0 0,1-1 0 0,5-1 0 0,1-2 0 16,6-2 0-16,2-1 0 0,3-5 0 0,2 1 0 0,3 2 0 0,2-1 0 15,4 4 0-15,4-1 0 0,4 4 0 0,4-3 0 16,6 0 0-16,5-3 0 0,7-7 0 0,3-3 128 16,5-3-128-16,4-8 0 0,4 0 352 0,5-3-32 15,3-5 0-15,3-3 0 0,3-1-320 0,-1-2 0 16,1 0 0-16,-3-5 0 0,-3 4 0 0,-2-3 0 0,0-3 0 15,-4 1 0-15,-3 0 0 0,-4-2 128 0,-1-3-128 16,-5-1 176-16,-2 2-176 0,-6-5 0 0,-2 1-160 16,-5-1 160-16,-4-1 0 0,-4-1 0 15,-1-1 128-15,-5-2-128 0,-3-5 128 0,-4-1-128 0,-3 0 0 16,-5-3 0-16,-2-3 0 0,-6-3 0 0,-3-2 0 16,-4 3 0-16,-2-3 0 0,-5 5 0 0,-3 1 0 15,-2 2 0-15,-1 5 0 0,-6-2 0 0,-2 4-128 0,-3 1-18880 16</inkml:trace>
  <inkml:trace contextRef="#ctx0" brushRef="#br0" timeOffset="88219.08">8494 15253 33167 0,'-12'-5'2944'0,"0"3"-2352"0,2-2-464 0,6 4-128 0,0 0 576 16,-5 0 80-16,-6 0 32 0,-11-2 0 0,-6-2-688 0,-4 4 0 0,0 0 0 0,1 4-176 0,4 2 48 0,-1 4 0 0,-1 2 0 15,0 0 0-15,-2 5 128 0,0-1-208 0,-3 5 80 0,0 1 128 0,0 1-128 0,-2 5 128 0,1 4 0 16,-2 5 0-16,-1 5 0 0,2 1 0 0,3 8 0 0,5-3 0 0,5 3 0 0,5-3 0 0,4-1 0 0,7-4 0 0,6-4 208 0,5-1 16 0,6 0 0 16,4 2 0-16,6-2 160 0,-2-6 48 0,1-3 0 0,3 2 0 0,8 7-272 0,5 0-160 0,5-3 192 0,2-7-192 0,3-3 0 0,2-5 0 0,3-1-192 15,2-6 48-15,3-2 144 0,0-5-208 16,2-1 80-16,-4-6 128 0,-2-5 0 0,-1-4 0 0,-1-2 0 16,-3-4 0-16,0-3 256 0,-3-3 192 0,1-3 16 0,-3-5 16 0,-4-4 80 15,-2-3 16-15,-2-2 0 0,-5 2 0 0,-2 1-256 16,-5-1-32-16,-5-4-16 0,-2 1 0 0,-4-2-80 15,-3-2 0-15,-3-1-16 0,-4-2 0 16,0-3-32-16,-3 4 0 0,-3-1 0 0,-2 3 0 0,-3 3-144 0,-4 3 160 16,-2 3-160-16,-3 0 160 0,-4 5-16 0,-1 4 0 15,-4 0 0-15,-2 5 0 0,-5 1-144 0,-3 4 128 16,-1 3-128-16,-4 2 128 0,-2 4-320 16,-4 3-80-16,-2 2-16 0,-5 4-18672 0</inkml:trace>
  <inkml:trace contextRef="#ctx0" brushRef="#br0" timeOffset="90756.23">10199 15429 4607 0,'3'-21'400'0,"-2"7"-400"0,1 2 0 0,-1 2 0 0,1 4 3840 0,-1 0 704 0,0-3 128 0,2-5 16 0,2-4-2048 0,1-11-400 0,1 1-96 0,1-1-16 0,-3 3-784 0,0 4-144 0,-1 1-48 0,-1 5 0 0,-2 0-384 15,-1 4-64-15,-1-1-32 0,-3 6 0 0,-1-2 16 0,-2 3 0 0,-2 2 0 0,-3 1 0 0,-2 3-256 0,-2 1-48 0,-4 1-16 0,-3 8 0 0,-3-1-368 0,-5 5 128 16,-4 4-128-1,-3 1 0-15,-4 3 0 0,-4 0 0 16,-3 3 0-16,-2 1 0 0,0 2 0 0,3-2 0 16,4 1 0-16,4 2 0 15,5-1 0-15,6-2 144 16,2 3-144-16,2 2 0 16,3 2 336-16,1 4-32 0,1 4-16 15,-1 0 0-15,2 6-288 0,2 1 0 0,2-1 0 0,4-3 0 0,2-3 0 16,6 0 0-16,0-1 0 0,3 0 0 0,4-1 0 15,2 0 0-15,4-3-192 0,1-1 48 0,3-1 144 0,0-3 0 16,3-1 0-16,1-3 0 0,4-1 0 0,1-5 0 0,0-1 0 0,2-4-128 0,2-1 128 16,3-5 0-16,1 0 0 0,2-4 0 0,0-6 128 0,3-3-128 15,0 0 128-15,1-6-128 0,2-1 128 16,0-2-128-16,2-2 128 16,1-2-128-16,1 0 144 15,1-2-144-15,-4-5 192 0,0 1-192 16,-3-5 208-16,-2 1-64 15,-4 0-16-15,-2 1 0 0,-3-1-128 16,-1-2 0-16,-2-3 0 0,-3-4 0 0,-4 3 144 0,-3-3-144 16,-6-3 160-16,-4-1-160 0,-5-1 352 0,-6-1-32 0,-6-3 0 0,-3 0 0 0,-4 0-48 0,-7-6-16 0,-5-2 0 0,-3 2 0 15,0 5-256-15,-2 2 0 0,0 7 0 0,-3 3 0 0,0 7 0 16,-2 1 0-16,-3 6 0 0,0 6 0 16,-1 0 160-16,0 7-160 0,3 3 128 15,-1 0-128-15,1 3-192 16,-2 3-112-16,3 3-16 0,-2 4-19120 15</inkml:trace>
  <inkml:trace contextRef="#ctx0" brushRef="#br0" timeOffset="112191.37">12296 15211 3679 0,'-11'-10'320'0,"0"4"-320"0,-3-3 0 0,5 3 0 0,2 3 6800 16,2-1 1296-16,-1-2 256 0,-5-3 48 0,-5-1-6992 0,-1-3-1408 0,1 0-288 0,4 3-48 0,4 4-560 0,4 1-128 15,4 4 0-15,1 1-16 0,3 0 416 0,0 4 96 0,-1-2 16 0,-1 2 0 0,-2 3 256 0,-3 2 48 0,-3 1 16 0,-4 2 0 0,-6 3 320 16,-6 2 64-16,-5 4 0 0,-8 2 16 0,-3-1 16 0,-7 0 0 31,-2-2 0-31,-5 1 0 0,-3-3-368 0,-4 2-80 0,-1 2-16 16,-1 0 0-16,-1 0 240 0,3 0 240 15,2 0-48-15,3 4-16 0,2 3 1200 16,0 2 240-16,4 1 48 0,6 5 16 0,6-1-272 16,6 5-64-16,4 3-16 0,9-3 0 15,6-5-1072-15,6-2-256 0,9 0 0 16,5-6 0-16,6 1-976 0,6-6-208 0,3 2-32 0,2-4-16 15,3-1 528-15,1-2 96 0,0-2 32 0,-1 0 0 0,4-1 576 0,2-4 0 16,6 0 192-16,4-4-64 0,3-2 944 0,3-5 176 0,3-4 32 0,2-4 16 16,3 0-320-16,2-6-64 0,-1-1-16 0,2-4 0 0,2-4-512 0,1-1-96 15,0-1-32-15,-4 0 0 0,-4 2-256 0,-2-2 0 16,0-1 0-16,-3-1 0 0,-3 3 0 16,-4-1 0-16,-5 4 128 0,-4 2-128 15,-6-4 0-15,-5 1 0 0,-5-4 0 16,-8 5 0-16,-5 1 0 0,-4 2 0 0,-6-4 0 15,-4 1 0-15,-5 1 256 0,-8-2 64 0,-7-4 0 16,-9-3 0-16,-3 2 112 0,-11-3 16 0,-10 2 16 0,-9-1 0 16,-8 2-96-16,-2 4-32 0,-1-5 0 0,-3 2 0 0,-4 2-48 15,2-2-16-15,2 1 0 0,8 0 0 0,7 3-624 0,8 2-128 16,9-1-32-16,1-1-19584 0</inkml:trace>
  <inkml:trace contextRef="#ctx0" brushRef="#br0" timeOffset="116952.79">20623 13696 22111 0,'-4'-2'1968'16,"1"-1"-1584"-16,-1 2-384 0,2 1 0 0,-1 0 3040 0,3 0 528 0,0 0 96 0,-1 0 32 0,0 0-2496 0,1-2-496 15,2-2-112-15,2 0-16 0,4-1-304 0,2-1-64 0,4-1-16 0,2-2 0 0,3 2-64 0,3-4 0 0,3 3-128 16,1-2 192-16,0 5-48 0,0 2-16 0,-1-1 0 0,0 1 0 0,-1 3 16 0,2 0 0 0,2 0 0 0,1 3 0 0,1-2-144 16,0 2 128-16,-4-1-128 0,5 2 128 0,2-2-128 0,5-2 0 0,1 0 0 0,-1 0-176 0,1 0 176 0,0 0 176 0,2-2-48 15,0-1 0-15,0 0 0 0,1-1 0 0,2-2 0 0,1-1 0 0,1-1-128 16,-3 0 0-16,0 0 144 0,-3 0-144 0,-3 2 128 15,-4 0-128-15,-2 0 128 0,-2 2-128 0,-4 2 0 0,-1-2 0 16,-4 4 0-16,-4-3 128 0,-1 3-128 16,-4 0 192-16,-1-2-64 0,-2 2 0 0,-1 0-128 15,-1 0 176-15,-1 2-176 0,0-2 192 0,1-2-64 16,0 1-128-16,3-2 192 16,1 0-64-1,-2-2 0-15,3 0 0 0,0 0 0 16,3-3 0-16,1 2-128 15,-2-4 0-15,2 4 0 0,-1-3 0 0,-2-1 0 16,-1 2 0-16,-1 0 0 0,-1 0 0 0,-2 0 0 16,-2 0 0-16,-1-1 0 0,-3 2 0 0,-1 0 0 15,-3-1 0-15,-2 0 0 0,-4 2 0 0,-2-4 256 16,-3 2-16-16,-2 0-16 0,-2-3 0 0,-3 1 64 0,-3 0 16 16,1-2 0-16,-2 0 0 0,1 4-32 15,0-1 0-15,0 1 0 0,3 3 0 16,3 2-96-16,-2 3-32 15,1 0 0-15,1 3 0 16,2 1-144-16,0-1 160 0,2 3-160 16,3 1 160-16,1 1-160 0,1 0 0 15,4-2 0-15,2 3-176 0,1-3 176 0,2-1 0 0,3 1 0 16,3 0 0-16,4-1 0 0,4 1 0 0,2-1 0 0,6 0 0 0,3-1 0 16,4-2 0-16,3 2 0 0,2 0 176 0,2-1-176 0,0 2 0 15,1 2 0-15,-2-1 0 0,1 0 0 0,-4 4 0 16,-2 0 0-16,-4-2-176 0,-4 2 176 15,-2 3 0-15,-4-4 0 0,-2 1 0 16,-4-1 0-16,-3 1 0 0,-2 0 0 16,-1 2 0-16,-3 1 0 0,-1-1 0 15,-2 0 0-15,-2 2 0 0,-1-2 0 0,-2-2 128 0,-2 2-128 0,-2 1 128 0,-2-1 192 0,0 2 64 0,-3-2 0 0,-3-2 0 0,-1 5-160 16,-1-3-32-16,-1 2 0 0,-1 1 0 0,-2 2-192 0,0 2 0 0,-2-3 0 0,0 5 0 0,0-2-144 16,-2 6-128-16,2 1-32 0,-2 6-20944 0</inkml:trace>
  <inkml:trace contextRef="#ctx0" brushRef="#br0" timeOffset="11968.2">25059 12762 41471 0,'-5'-4'3680'0,"1"4"-2944"0,3 0-592 0,0 0-144 0,1 0 0 0,-3 0 0 0,-1 0 0 0,-3 0 0 0,-4-4-752 0,-3 4-80 0,-2-5 0 16,-4 4-16-16,-1-2-2416 0,-5 3-496 0,-5 0-80 0,-7-2-32 0,-6 1 944 0,-10 2 192 0,-6 4 48 16,-6 1 0-16,-2 2 2688 0,-6-2 608 0,-4 4 96 15,-5 2 0-15,-4-2 2096 0,-1 1 400 16,0-4 96-16,3 2 16 0,-1 1-864 0,-3 0-160 15,-1 0-48-15,0-2 0 0,2-1-1376 0,1 0-288 16,1 4-48-16,4-3-16 0,4-2-352 0,5 0-160 0,7-4 128 16,4 0-128-16,7-2 0 0,5 0 128 0,1 0-128 0,6 0 0 15,1-2 0-15,5 2 0 0,2-2 0 16,3 2-176-16,3-4 176 0,3 2 0 0,3-1 0 0,5 3 0 0,3-1 0 0,4 1 224 16,2 0-32-16,4 0 0 0,3 0 144 0,2 0 32 15,1 0 0-15,1 0 0 0,2 0-144 0,0 0-32 16,1 0 0-16,1 1 0 0,-1 2-48 0,0-3-16 0,0 3 0 15,0 2 0-15,-1-1-128 0,0-1 0 0,1 3 0 16,0-1 0-16,0 1 144 0,0 0-144 0,0 0 160 16,0-1-160-16,0 3 160 0,-1-2-160 0,1 0 160 15,-2 0-160-15,0-2 288 0,1 2-32 0,1 3-16 16,0 1 0-16,1 2-112 0,0 2-128 0,0 2 176 0,-1 1-176 16,0 3 0-16,-1 2 0 0,-2 0 0 0,1 7 0 15,-2 2 0-15,0 1 0 0,-1 5 0 0,-1-1 0 16,0 2 0-16,-1 5 0 0,2 2 0 0,-2 3 0 15,-1-1 0-15,-1 6 0 0,-1 8 0 0,-3 4 0 16,-1 2 272-16,0 2-48 0,-1 1-16 16,-3 0 0-16,1 3 48 0,0 3 16 0,0 0 0 0,3 2 0 0,1-2-272 15,6 0 0-15,0 3 0 0,4 4 0 16,3 1 176-16,1-1-32 0,2-4 0 0,2 7 0 0,2 1 48 0,-1 5 0 16,2-1 0-16,1 0 0 0,-2-4-192 0,-1 5 0 15,0 2 0-15,-1 1 0 0,-1-3 0 16,-2-3 0-16,0-4 0 0,-2 0 0 15,-3 1 0-15,-2-1 0 16,0-2 0-16,-1-1 0 0,-3-3 0 16,-2-4 192-1,-2-2-192-15,0-4 192 0,0-6-192 16,0-5 0-16,-1-1 0 16,2-3 0-16,-1-4 0 0,2 1 0 0,1-7 0 0,1 0 0 15,2-6 128-15,1-1 0 0,-1-1 0 0,2-1 0 0,0-4 64 0,2-3 0 0,0-2 0 16,1-1 0-16,0 1-192 0,1-4 160 0,0-4-160 0,-1 2 160 15,2 1-32-15,-1-2-128 0,1 1 192 0,-1-4-64 0,-2 2-128 16,2-2-144-16,-2 3 144 0,-2-1-208 0,2-1 208 0,-4-1 128 16,1-3 0-16,0 0-128 0,-1-1 224 0,-2-3-64 15,1 0-16-15,0-1 0 0,-2 1-144 0,0-1 0 16,0 0 0-16,-1-2 0 0,1 2 192 0,-2 2 0 0,3 0 0 0,-1-1 0 0,2 1-192 16,-1 2 160-16,2 1-160 0,1 0 160 0,-1-1-160 0,2 1 0 0,2 3 0 15,-1-2 0-15,0 0 0 0,0 2 0 0,1-1 0 0,-2 1 0 16,1-2 0-16,-1 1 0 0,0 1 0 15,-1 0 0-15,-1 0 0 0,0-4 0 0,-2 2 0 0,1-2 0 16,-1 1 0-16,0-1 0 0,0-2 0 0,1 2 0 16,-2-2 0-16,0 3 0 0,1-5 0 0,0 2 0 15,1 0 0-15,-1 2 0 0,0 1 128 0,2-3-128 16,-1 2 0-16,1-2 128 0,1 0-128 0,-2-2 0 16,3 2 0-16,-1-3 0 0,0 1 0 0,-1-2 0 15,1-1 0-15,0 4 0 0,-2-3 0 0,1 0 128 16,1 1-128-16,-3-4 0 0,2 3 0 15,-2 1 0-15,1-4 0 0,1 1 0 0,1-1 0 0,-1-1 0 0,2-2 0 16,-1 1 0-16,1-1 0 0,0 0 0 0,1 0 0 0,-1 0 0 16,0 3 0-16,-1-3 0 0,1 2 0 0,-1-2 0 15,0 4 0-15,1-4 0 0,0 0-240 0,0 0 32 16,0 0 0-16,0 0 0 16,-11 16-672-16,9-12-128 0,4 1-16 0,0 2-20272 15</inkml:trace>
  <inkml:trace contextRef="#ctx0" brushRef="#br0" timeOffset="12514.46">24403 13081 4607 0,'-11'-10'400'0,"3"0"-400"0,0 4 0 0,3-1 0 0,4 2 5200 0,0 4 960 0,-1-4 192 0,0 0 48 0,-3-3-6928 0,-2-6-1392 0,-2 3-256 15,-2 1-64-15,-3 0-64 0,-1 1 0 0,-1 2 0 0,-2 1 0 0</inkml:trace>
  <inkml:trace contextRef="#ctx0" brushRef="#br0" timeOffset="13266.44">24146 12849 5519 0,'-9'-10'496'0,"5"5"-496"0,1 2 0 0,2 3 0 0,1 0 3232 0,-1-3 544 0,-1 2 128 16,-1-1 0-16,-2-2-752 0,0-1-144 16,0 1-48-16,0 3 0 0,1 1-1200 0,2 4-240 0,0-1-48 15,2 4-16-15,3-1-928 16,2 2-176-16,2 0-32 15,2 0-16-15,3-1-112 16,4-1-32-16,2 1 0 0,4-4 0 16,4 0-160-16,4-3 192 0,4-2-192 0,1-2 192 15,2 1 304-15,6-4 64 0,4 1 16 0,4 0 0 0,2 0-64 0,1 2-16 0,5 0 0 16,-1 4 0-16,0 0-240 0,1 0-32 0,4 0-16 0,3 0 0 16,1 4 32-16,4 0 0 0,6 0 0 0,2 0 0 0,-5-2-240 0,4 0 176 15,1 2-176-15,2-2 160 0,-1 5-32 0,-2-7-128 0,-3 0 192 0,1-4-64 16,1 1 0-16,-2 0-128 0,0-4 192 0,1 1-64 0,-2 0 160 0,-1-3 32 15,-3 0 0-15,-4 0 0 0,-4 1-48 0,-2 2 0 16,0 3 0-16,-5 0 0 0,-5-1-272 0,-7 2 160 0,-3 2-160 16,-8-4 128-16,-5 4 0 0,-5-3 0 15,-3 3 0-15,-6 0 0 0,-3 0-128 16,-2 0 128-16,-5 0-128 0,0 0 128 16,-3 0 80-16,0 0 16 0,-1 0 0 0,-1 0 0 0,1 0 128 15,0 0 32-15,0 0 0 0,0 1 0 0,-1-1-128 16,2 2-32-16,0-2 0 15,0 0 0-15,0 0-224 0,0 0 0 0,0 0 0 16,0 0 0-16,-5 22 0 0,3-15 0 16,1 0 0-16,-2 4 0 15,-1-1 0-15,2 0 0 0,-2 2 0 16,1 2 0-16,0 1 0 0,-1 1 0 0,2 2 0 16,1 1 0-16,-1 3 0 0,2 2 0 15,0 4 0-15,0 6 0 0,2 0 0 0,0 5 0 0,2 3 0 16,0 2 0-16,-1 2 0 0,2 5 0 0,-1 5 0 0,1 5 0 15,1 3 240-15,0 4 0 0,2 9 0 0,-2-2 0 0,0 2-240 0,-1 1 144 0,1 2-144 16,0 4 128-16,2-1-128 0,-1-1 0 0,2-5 0 0,-1 2 0 16,1-4 0-16,1 7 0 0,0 1 0 0,-1 0 0 0,0-4 0 0,0 6 0 15,1 6 0-15,-1 3 0 0,-1 4 0 0,0 1 0 0,-2-1 0 16,0 2 0-16,2 3 272 0,-2-3 32 0,-1-3 0 16,0-1 0-16,0-1-112 0,-2 3 0 0,1 3-16 0,-3 0 0 15,0-5-176-15,1 1 0 0,-2-3 0 0,0-2 0 16,0-7 0-16,-2-2 0 0,2-4 0 15,-1-3 0-15,0-1 0 16,-1 2 0-16,-1-8 0 0,-2 0 0 0,1-6 0 16,-1-1 0-16,2-3 128 0,-1 1-128 0,-1-2 256 15,-1 1 0-15,-2-6 16 0,2-1 0 0,-1-2 0 16,-1-6 0-16,0 1 0 0,0-4 0 0,2-3-128 0,-1-1-16 16,2-1-128-16,0-3 192 15,1-3-192-15,2-3 0 0,0-1 0 0,1-1 0 0,1-5 0 16,1-2 0-16,3 1-128 0,0-3 128 0,3 0-1328 15,2 0-144-15,5 0-48 0,3 5-21488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18:40:07.36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25640 13739 8287 0,'4'-9'736'0,"-1"1"-592"15,-2-2-144-15,-1 3 0 0,0 1 6144 0,0-2 1216 16,0 8 224-16,0-8 48 0,-1 2-5712 0,-1-1-1152 16,0-1-240-16,-1 3-32 0,-1-1-128 0,4 6-32 15,-5-8 0-15,0 1 0 0,-3 1 16 0,4 2 0 0,-1 1 0 0,0 1 0 16,-2-1 224-16,-1 2 64 0,-1-1 0 0,0 2 0 16,-3 0 48-16,-10 2 16 0,0-1 0 0,1 3 0 15,-1 0-96-15,0 1-16 0,0 1 0 0,-2 2 0 16,1-1-176-16,-2 2-32 0,-1-1-16 0,-3 0 0 15,-2 1 16-15,-3-3 0 0,-4 3 0 0,-1 0 0 16,-3-1-96-16,1 0-16 0,0 0 0 0,3-2 0 16,3 1-16-16,3 0-16 0,0-2 0 0,4 1 0 15,-1-2-64-15,2 0-16 0,-1-1 0 0,-2-2 0 16,-1 0-32-16,-2 1-128 0,-3-1 192 0,-3 0-64 16,-3 2-128-16,2 1 0 0,-2-4 144 0,4 2-144 15,2 2 0-15,3-2 144 0,3 0-144 0,3 1 0 16,1-1 176-16,2 1-176 0,5-2 160 0,0 2-160 0,2-3 128 0,3-1-128 15,1-1 0-15,1 1 144 0,1 0-16 0,1-1 0 16,1 2 0-16,9 0 0 0,0 0-128 0,-9 0 0 16,9 0 0-16,-9 0 0 0,9 0 0 0,0 0 0 15,0 0 0-15,0 0 0 0,-8 6 0 0,8-6 0 16,0 0-192-16,-6 7 192 0,0 1 0 0,6-8 0 16,0 0 0-16,-3 8 192 0,0 0-192 0,3-8 0 15,0 0-192-15,0 0 192 0,3 8 0 0,-3-8 0 16,0 0 144-16,5 9-16 0,-1-3-128 0,-4-6 0 15,6 7 0-15,1-1-128 0,1 1 128 0,-2 1 0 16,-6-8 0-16,8 6 0 0,0 1 0 0,-2-1 0 16,-6-6 0-16,7 11 128 0,-2-2-128 0,-1 1 0 0,0-1 0 15,-2 2 0-15,0-1 0 0,-2-1 0 0,0-9 0 16,-2 12 0-16,1-1 0 0,0-2 0 0,-1 0 0 0,0-3 128 16,2-6-128-16,-1 9 0 0,1-9 0 0,-2 15 0 15,1-2 0-15,0 0 0 0,-1 0 0 0,1 4 0 16,1-3 0-16,0 8 128 0,1 0-128 0,-1 11 0 15,3 6 0-15,0 7 0 0,0 5 0 0,0 1 0 16,-2-4 0-16,1-6 0 0,-1-7 0 0,-1-4 0 16,0-2 0-16,0 1 0 0,0 0 0 0,0 5 0 15,-1 6 0-15,1 7 128 0,0 7-128 0,0 3 0 16,-2 0 128-16,1-9-128 0,0-6 128 0,-1-6-128 16,-3-6 144-16,3 1-144 0,-1 1 192 0,2 4-192 15,-1 0 160-15,1 8-160 0,0 4 128 0,1 2-128 16,0 1 128-16,0-4-128 0,0-6 0 0,0-5 128 15,0-10-128-15,0-2 0 0,1-3 0 0,-1-1 0 0,0-3 0 0,-1-1 0 16,0-1 128-16,-1-1-128 0,0 1 0 0,-2 0 0 16,1-3 0-16,0 1 128 0,0 0-128 0,0 1 0 15,0-1 144-15,-1 0-144 0,-1-1 0 0,1-1 128 16,4-12-128-16,-2 12 0 0,2-12 320 0,-2 10-16 16,2-10 0-16,0 9 0 0,0-9-304 0,0 0-176 15,0 0 32-15,0 0 0 0,0 0 144 0,0 0 0 16,0 0 128-16,0 0-128 0,0 0 192 0,0 0-48 15,0 0 0-15,0 0 0 0,0 0-144 0,0 0 0 16,0 0 0-16,0 0 0 0,0 0 0 0,-7 4 0 16,7-4 0-16,0 0 0 0,0 0 0 0,0 0 0 15,-7 7 0-15,7-7 0 0,0 0 0 0,0 0 0 0,-5 10 0 16,5-10 0-16,0 0 0 0,-3 8 0 0,3-8 0 0,0 9 0 16,0-9 0-16,0 0 0 0,-1 11 0 0,0-3 0 15,1-8 0-15,0 0 0 0,0 0 0 0,-2 10 0 16,2 0 0-16,0-10 0 0,-1 11 0 0,1-1 0 15,-1-1 0-15,1-1 0 0,0 1 0 0,0-1 0 16,1-1-176-16,-1-7-64 0,0 0-16 0,0 0 0 16,3 9 416-16,-3-9 80 0,0 0 16 0,0 0 0 15,0 0-256-15,0 0 0 0,0 0 128 0,0 0-128 16,2 6 0-16,-2-6 128 0,0 0-128 0,0 0 0 16,0 0 128-16,0 0-128 0,4 7 0 0,-4-7 0 15,4 9 0-15,-4-9 128 0,0 0-128 0,0 0 0 16,4 8 0-16,-4-8 0 0,0 0 0 0,7 5 0 15,-7-5 256-15,0 0 0 0,0 0 0 0,6 5 0 16,-6-5-256-16,7 5-288 0,-7-5 64 0,7 3 16 0,-7-3 208 0,0 0 0 16,0 0 0-16,0 0 0 0,11 0 0 0,-11 0 0 15,12 0 128-15,-12 0-128 0,11-3 0 0,1 0 160 16,-12 3-160-16,13-6 128 0,-3 2 64 0,1-1 16 16,-11 5 0-16,13-4 0 0,-1 2-208 0,-1-1-160 15,1 3 32-15,0 0 0 0,-2 0 128 0,1 1 0 16,0-1 0-16,1 2 0 0,0-2 0 0,0 0 0 15,1 0 0-15,1 1 0 0,0 0 0 0,3 1 0 16,3-1 0-16,1-1 0 0,2 0 0 0,3 1 0 16,2 0 0-16,3 3 0 0,2-1 0 0,-1 1 176 15,-1-1-48-15,-1 0 0 0,-1 0-128 0,-2 0-176 16,-2-1 48-16,0 1 0 0,0-2 128 0,1 0 0 16,-1-1 0-16,2 0 0 0,0 2 0 0,2-2 0 0,0 1 0 0,-1 0 0 15,1 2 0-15,-2 1 0 0,0-4 0 0,-3 0 0 16,-2 0 0-16,-1 0 0 0,-2 0 0 0,-4-3 0 15,-2 2 0-15,0-2-192 0,-1-2 192 0,0 0-192 32,0 0-1568-32,1-3-320 0,0-8-64 0,0-2-16 0</inkml:trace>
  <inkml:trace contextRef="#ctx0" brushRef="#br0" timeOffset="12078.12">32478 15164 15663 0,'0'0'688'0,"0"0"144"0,0 0-656 0,0 0-176 0,0 0 0 0,0 0 0 16,-6-9 4992-16,0 2 976 0,6 7 192 0,-3-7 48 15,0 0-3952-15,0 1-784 16,3 6-144-16,-1-10-48 0,-2 1-896 0,2 4-176 0,0 0-32 0,-2-2-16 16,-1 1 0-16,-1-1 0 0,-1-2 0 0,-2 1 0 15,-1 1 272-15,-8-6 48 0,0 3 16 0,-2 5 0 16,3 3-64-16,-3-1-16 0,0 3 0 0,-1 0 0 15,-1 0 96-15,0-1 32 0,-2 2 0 0,-2-1 0 16,0 0-64-16,2-1-16 0,-2 2 0 0,2 0 0 16,-1-1 16-16,2 3 0 0,0 0 0 0,1 0 0 0,0-1-144 0,2 2-16 15,-1 1-16-15,3 1 0 0,0 0-160 0,2-1-16 16,-1 3-128-16,2-1 192 0,1 3-192 0,0-3 0 16,1 3 0-16,1 0 0 0,1 0 0 0,-1 0 0 15,1 1 0-15,1 4 0 0,0-2 0 0,0 4 0 16,-2 2 0-16,1 3 0 0,-2 6 0 0,-1 3 0 15,1 4 0-15,1 6 0 0,-2 2 0 0,1-2 128 16,3 0-128-16,1-9 0 0,1 2 320 0,3-8 0 16,3-2 16-16,2-1 0 0,2-3-336 0,4 1-240 15,2 0 48-15,2-1 0 0,1 0 192 0,1 2 0 16,2 0 0-16,-1 0 0 0,0 3 0 0,1 0 0 16,-1-2 0-16,2-2 0 0,-1-1 0 0,2-3 0 0,0-2 0 0,1-2 0 15,2-1 0-15,5-5 0 0,2-3 128 0,3-3-128 16,3-2 144-16,3-3-16 0,3-3-128 0,0-1 192 15,-1-3-192-15,0-2 0 0,-2-3 128 0,0 0-128 16,-5-5 0-16,-1-1 144 0,-1-4-144 0,-3 1 128 16,0 1-128-16,0 0 160 0,1 2-160 0,1 0 160 15,-2 0-160-15,1 1 160 0,2 0-160 0,-1 3 160 16,0-3-160-16,-2-1 128 0,-1 0-128 0,-3-4 128 16,-1-4-128-16,-4-2 0 0,-3-3 144 0,-2 0-144 15,-4 0 128-15,-3 2-128 0,-3 3 128 0,-3 3-128 16,-3 1 128-16,-2 5-128 0,-4 1 160 0,-3 2-160 15,-5 1 192-15,-5 0-48 0,-3 1-16 0,-4 2 0 16,-3 0-128-16,-1 2 128 0,-1 2-128 0,1 0 128 16,3 4-128-16,-1 1 0 0,3 2 144 0,1-1-144 0,2 2 0 15,1-1 0-15,1 0 0 0,0 1 0 0,1-2 0 16,2 0 0-16,2 3 0 0,0-3 0 0,-1 2-336 0,3 2-48 16,3 0 0-16,2 0 0 15,3 2-816-15,9-2-160 0,-5 10-48 0,1-1 0 16,4-9-1776-16,0 0-352 0,0 0-80 0</inkml:trace>
  <inkml:trace contextRef="#ctx0" brushRef="#br0" timeOffset="14179.84">32564 13750 28959 0,'-5'-16'1280'0,"2"6"272"0,0-1-1232 0,0 3-320 0,-1 0 0 0,3 2 0 15,-1-2 768-15,2 2 112 0,0 6 16 0,0-4 0 16,0-2-720-16,0 6-176 0,0 0 0 0,0 0 0 15,-2-6 0-15,2 6 0 0,0 0 0 0,-4-3 0 16,0 1 0-16,-1-1 0 0,1 1 224 0,0-2-64 16,-1 1 608-16,-1 2 128 0,1-3 32 0,-4 1 0 15,0-2-112-15,1 4-32 0,-1-3 0 0,0 1 0 0,-1-2-80 0,-1 2-32 16,2 1 0-16,0-1 0 16,0 2 64-16,0 1 16 0,-2-2 0 0,2 1 0 0,-1 1-112 0,-2 1-32 15,0-1 0-15,0 0 0 0,1 0-288 0,-1 0-48 16,-1 2-16-16,-1-1 0 0,-2 0-32 0,-2-1-16 15,-1 2 0-15,-1 0 0 0,-4 1 96 0,-1-2 16 16,-1 2 0-16,0 1 0 0,-1 0-80 0,1 0-16 16,0-2 0-16,0 2 0 0,1-1 32 0,3 1 16 15,1 1 0-15,3-1 0 0,-1 1 0 0,2 1 0 16,2 1 0-16,0-1 0 0,1 0 32 0,0-1 0 16,-2 3 0-16,2 2 0 0,-1-1-304 0,1 2-256 15,0 0 64-15,-2 3 0 0,-1-1 496 0,-1 0 96 16,-2 0 32-16,2 1 0 0,0 2-128 0,-2 1-32 0,1-2 0 15,-1 1 0-15,1-1-272 0,0 1 0 0,-2 1 0 0,2-1-144 16,1-1 144-16,1-2 0 0,-2 2 0 0,2-2 0 16,1 0 0-16,-1 1 0 0,0 2 128 0,1-3-128 15,2 1 0-15,1 2 128 0,0-3-128 0,-2 1 0 16,1-1 144-16,-2 3-144 0,3 1 192 0,1 0-192 16,1 2 176-16,-1 3-176 0,0 2 160 0,1 1-160 15,-1 1 128-15,0 1-128 0,-1 3 0 0,3-1 144 16,0-2-144-16,1-1 0 0,0 0 144 0,0-3-144 15,1-3 128-15,-1-3-128 0,-1-2 128 0,1 0-128 16,-3 1 0-16,1 1 128 0,0 1-128 0,-1 2 0 16,0-2 0-16,0 2 0 0,1 0 0 0,0 3 128 15,0 1-128-15,-1 5 0 0,1 2 0 0,2 2 128 16,0-2-128-16,3-1 128 0,0-1-128 0,3 0 128 0,-1-3-128 0,1-3 128 16,0-2-128-16,1-3 128 0,-1-1-128 0,2 0 0 15,0-4 128-15,1 1-128 0,-2 0 0 0,2 0 128 16,-1 0-128-16,1 1 0 0,0-1 0 0,0 2 0 15,0 2 0-15,1-1 128 0,-1-3-128 0,2 4 0 16,-1 3 128-16,1 0-128 0,1 1 128 0,-2-2-128 16,1 2 128-16,0 3-128 0,1-4 0 0,1 1 128 15,1 1-128-15,2-2 0 0,-1-1 0 0,2-2 128 16,0 0-128-16,1-1 0 0,1-1 0 0,1-2 128 16,-1-1-128-16,2 1 0 0,1-2 0 0,-1 0 0 15,-2 0 0-15,2 1 128 0,0-2-128 0,-1 0 0 16,1-1 0-16,-2-1 0 0,1 2 128 0,-1-3-128 0,2-1 128 0,-2 1-128 15,1 0 128-15,-1 0-128 0,1-2 160 16,-1 2-160-16,-1 0 144 0,2 0-144 0,-11-8 128 16,13 12-128-16,0-2-144 0,0 0-112 0,-1-2-32 0,-1 1 0 15,0-1 496-15,0 1 112 0,1 2 0 0,0-1 16 16,0 1-336-16,1-1 144 0,0 2-144 0,1-3 0 16,0 0 0-16,2 0 0 0,-2 0 0 0,3 0 0 15,0 2 0-15,2-3 0 0,0 1 0 0,2 0 0 16,0 1 0-16,1-3 0 0,0 2 0 0,0-1 0 15,0 0 0-15,-1-2 0 0,-1 2 128 0,-1-1-48 16,2 0-80-16,-2 0 0 0,-2 1 0 0,-2-2 0 16,0 1 0-16,-1-2 0 0,-1 1 0 0,0 1 0 15,0 1 0-15,1-2 0 0,-1 0 0 0,0-3 0 16,0 1 0-16,0 3 0 0,-1-6 0 0,1 4 0 0,0-2 0 0,0 1 0 16,0 2 0-16,0-3 0 0,0 1 0 15,3 0 0-15,1 1 0 0,1-1 0 0,2 0 0 0,-1 0 0 16,2-2 0-16,1 1 0 0,1 1 0 0,-3-4 0 15,0 0 0-15,-2 0 0 0,0 1 0 0,1-1 0 16,-4-1 0-16,1 1 0 0,0 0 0 0,-2-3 0 16,-1 2 0-16,0-2 0 0,-1 1 0 0,1-1 0 15,1-1 0-15,1 0 0 0,-2-2 0 0,0-1 0 16,1 1 0-16,2 2 0 0,1-3 0 0,1 1 0 16,0-2 0-16,2-1 0 0,-1 2 0 0,2 1 0 15,1-1 0-15,2 0 0 0,-1-1 0 0,1 0 0 16,-4-1 0-16,3 0 0 0,-3-2 0 0,0-2 0 15,-3 0 0-15,0-2 0 0,-3-1 0 0,1-4 0 0,-2-1 0 0,0-3 0 16,0-2 0-16,0 1 0 0,0-3 0 0,1 4 0 16,0 0 0-16,-1 2 0 0,1 1 0 0,-1 0 0 15,0 2 0-15,0 1 0 0,-2-1 0 0,0 2 0 16,-1 0 0-16,1-1 0 0,-1 0 0 0,-1-2 0 16,-1-1 0-16,-1-2 0 0,-1-2 0 0,-1-2 0 15,-1-4 0-15,0-3 0 0,0-3 0 0,0 1 0 16,0-3 0-16,0 2 0 0,0 3 0 0,0-2 0 15,-1-1 0-15,3 3 0 0,-1-1 0 0,-2 14 0 16,0-5 0-16,1-8 0 0,0-4 0 0,0-2 0 16,0-2 0-16,0 2 0 0,-1 2 0 0,1-25 0 15,-3 18 0-15,-1 10 0 0,-3 7 0 0,1 3 0 16,-2 3 0-16,1 9 0 0,-1-5 0 0,-1-3 0 0,-2-1 0 16,1-3 0-16,-2-3 0 0,0-1 0 0,0-4 0 0,-7-23 0 15,2 12 0-15,2 6 0 0,2 5 0 0,1 6 0 16,1 2 0-16,0 4 0 0,1 2 0 0,0 3 0 15,0-2 0-15,-1 2 0 0,-1 2 0 0,2 2 0 16,-1-1 0-16,0 3 0 0,-1-1 0 0,0 2 0 16,-1-2 0-16,0 0 0 0,-2 1 0 0,1-1 0 15,-2 0 0-15,0 0 0 0,1-1 0 0,0 3 0 16,-3-4 0-16,0 1 0 0,-2 2 0 0,0-2 0 16,-2 2 0-16,1 1 0 0,0-2 0 0,0 2 0 15,0 1 0-15,3 2 0 0,-2-2 0 0,1 2 0 16,0-1 0-16,1 2 0 0,-2 0 0 0,2 2 0 15,-2 0 0-15,2 1 0 0,-2 2 0 0,2 0 0 16,0 1 0-16,2-1 0 0,-1 1 0 0,1 3 0 0,0 0 0 16,1 3 0-16,-1-5 0 0,1 4 0 0,1-1 0 0,0 1 0 15,-1 1 0-15,1-1-160 0,-2 0 160 0,2-1-128 32,10-5-1232-32,0 0-240 0,0 0-64 0,0 0-22752 0</inkml:trace>
  <inkml:trace contextRef="#ctx0" brushRef="#br1" timeOffset="41229.43">33023 9390 10127 0,'0'0'896'0,"0"0"-704"16,0 0-192-16,0 0 0 0,0 0 1328 0,7-7 224 0,-7 7 48 0,6-9 16 15,-6 9-768-15,5-8-144 16,-5 8-48-16,6-9 0 0,-6 9 464 0,0 0 96 0,2-9 0 0,-2 9 16 16,0 0 48-16,3-9 16 0,-3 0 0 0,0 9 0 15,0 0-256-15,0 0-48 0,0-9-16 0,0 9 0 16,-3-11-96-16,3 11-32 0,0 0 0 0,0 0 0 16,0 0-144-16,0 0-16 0,0 0-16 0,0 0 0 15,0 0-320-15,0 0-64 0,0 0-16 0,-9 6 0 16,1-1-64-16,2 3-16 0,-2 2 0 0,0 2 0 15,0 2 96-15,-1 2 16 0,-1 3 0 0,-1 1 0 16,-2 5 256-16,0 6 48 0,-2 7 16 0,-4 7 0 16,-2 8-16-16,-3 0 0 0,-5 0 0 0,-5-12 0 15,4-2-224-15,0-9-64 0,-1-4 0 0,2-2 0 16,-1-5-160-16,5 1-32 0,2-3-128 0,3 2 192 16,2-2-192-16,3 0 0 0,1 1 0 0,3 1 0 0,3-5-192 0,0 0-96 15,2 1-16-15,3-2 0 16,0-3-336-16,3-10-64 0,0 0 0 0,0 0-16 15,0 0-1408-15,0 0-288 0,0 0-48 0,0 0-8336 16,0 0-1664-16</inkml:trace>
  <inkml:trace contextRef="#ctx0" brushRef="#br1" timeOffset="41828.51">33036 9745 8287 0,'0'0'736'0,"0"0"-592"15,0 0-144-15,0 0 0 0,0 0 3968 0,0 0 752 16,0 0 144-16,0 0 48 0,0 0-1920 0,0 0-384 16,0 0-80-16,-6-6-16 0,6 6-1008 0,0 0-208 15,0 0-32-15,0 0-16 0,-4 9-848 0,1 5-160 16,2-1-48-16,0 4 0 0,1 1-192 0,0 0 176 15,-2 0-176-15,1 1 160 0,0-5 32 0,-2 1 16 0,0 1 0 16,1 1 0-16,-1 0 16 0,1 3 0 0,-2-3 0 0,0 2 0 16,0 2-96-16,1 2-128 0,2 2 176 0,0 0-176 15,1-2 128-15,2 0-128 0,1-3 0 0,1-1 0 16,1-2 0-16,2-4-256 0,-1-3 32 0,2-2 0 31,2-2-272-31,2-3-48 0,0-4-16 0,1-2 0 16,0-7-1424-16,-4 3-304 0,1-3-48 0</inkml:trace>
  <inkml:trace contextRef="#ctx0" brushRef="#br1" timeOffset="42264.75">33566 9892 16575 0,'0'0'1472'16,"0"0"-1168"-16,2-12-304 0,1 0 0 0,-1 1 1472 0,1-1 224 15,0 2 48-15,-3-1 16 0,0 11-432 0,0 0-96 16,0 0-16-16,0 0 0 0,0 0 256 0,-8-5 64 16,8 5 0-16,-9-1 0 0,9 1-320 0,-11 3-48 15,1 4-16-15,1 0 0 0,-1-1-384 0,1 2-96 16,-1 0-16-16,1 2 0 0,0 1-320 0,1-1-64 16,0 0-16-16,2 1 0 0,-1-2-16 0,2 1-16 15,0 1 0-15,1 1 0 0,0 1-32 0,0-3-16 16,1 3 0-16,2 0 0 0,1-2 0 0,1 2 0 15,2-4 0-15,1 1 0 0,1 1-176 0,1-1 0 16,1-1 144-16,2-2-144 0,0-1 0 0,2-1 0 0,-1-2 0 0,1-3 0 16,0-1 0-16,1-3 0 0,0-3 0 0,1 1 0 15,0-3 0-15,0-1 0 0,-1 1 0 0,-2-1 0 16,-2-2 192-16,0 0-16 0,-3 1-16 0,-1-1 0 16,-3-1 352-16,-1 0 64 0,-1 0 0 0,-3 0 16 15,-1 0-16-15,-2 1-16 0,1-2 0 0,-2 1 0 16,-1 0-240-16,0 0-64 0,-2 0 0 0,2 0 0 15,1-2-256-15,0 2 128 0,2 1-128 0,-1 3 0 32,7 9-336-32,-6-6-176 0,-1-1-48 0,7 7 0 15,0 0-1968-15,0 0-400 0,-9 0-80 0</inkml:trace>
  <inkml:trace contextRef="#ctx0" brushRef="#br1" timeOffset="42745.89">33011 10471 16575 0,'0'0'1472'15,"0"0"-1168"-15,0 0-304 0,0 0 0 0,-3-7 2784 0,3 7 496 0,0 0 112 0,0 0 0 16,0 0-1440-16,-10-4-288 0,1 4-64 0,9 0-16 15,-10 4-608-15,-1 3-112 0,0-2-32 0,-1 3 0 16,0 2-144-16,0 5-48 0,-1 1 0 0,-2 7 0 16,-5 4 144-16,-2 8 32 0,-1 4 0 0,-7 2 0 15,1 4-112-15,-1 2-32 0,-1-4 0 0,-2-6 0 16,0-7-16-16,2-1 0 0,3-2 0 0,1 3 0 16,4 1-192-16,1 4-32 0,1 2-16 0,4 2 0 15,0 3-288-15,4-3-128 0,1 0 128 0,3-8-128 0,0 2 0 0,5-18 0 16,0-2 0-16,2 2-176 15,0-2-416-15,2 0-96 16,0 0-16-16,3-3 0 0,-2 0-1904 0,-1-10-384 0,0 0-80 0,0 0-8832 16,0 0-1792-16</inkml:trace>
  <inkml:trace contextRef="#ctx0" brushRef="#br1" timeOffset="43140.51">33002 10971 5519 0,'0'0'240'0,"0"0"64"0,0 0-304 0,0 0 0 0,0 0 0 0,0 0 0 16,0 0 6400-16,2-10 1232 0,-2 10 240 0,0 0 64 16,0 0-4864-16,0 0-960 0,0 0-192 0,0 0-32 15,0 0-1184-15,0 0-256 0,0 0-32 0,0 0-16 16,-7 10-112-16,2-1-32 0,1 5 0 0,0 0 0 16,-1 2 176-16,1 2 16 0,0 1 16 0,0 3 0 15,0 2-128-15,0 2-16 0,0 1-16 0,2-1 0 16,-1 2-176-16,3-2-128 0,1-1 144 0,2-3-144 0,-2-1 0 15,3-2 0-15,1-3-208 0,2 0 64 16,1 1-592-16,1-4-112 0,1 0-32 0,1-6 0 16,-2-3-2064-16,1-2-432 0,1-5-80 0</inkml:trace>
  <inkml:trace contextRef="#ctx0" brushRef="#br1" timeOffset="43618.07">33575 10982 21935 0,'0'0'960'0,"0"0"224"0,6-8-944 0,-6 8-240 0,0 0 0 0,0 0 0 16,0 0 2560-16,0 0 448 0,0 0 112 0,-4-8 16 15,4 8-944-15,-6-4-176 0,-3 2-32 0,-1-1-16 16,1 2-640-16,9 1-128 0,-10 0-32 0,10 0 0 15,-11 2-528-15,11-2-128 0,-9 4 0 0,2 1-16 16,7-5-256-16,-10 8-48 0,3 0-16 0,0 1 0 16,-1 0-32-16,0 4 0 0,-1 0 0 0,1 6 0 15,1 2-16-15,-2 2-128 0,-1 3 192 0,3 3-64 16,0-1-128-16,2 2 0 0,0-1 144 0,3-3-144 16,4-1 176-16,2-3-48 0,-1-4 0 0,3-1 0 15,-1-1-128-15,1-3-224 0,2-3 48 0,0-2 16 16,0-1 160-16,-8-7-160 0,10 5 160 0,1-1-160 15,-11-4 160-15,11-1 0 0,1-2 0 0,-1-5 0 0,-2-2 0 16,0-2 0-16,-1-1 0 0,1-4 128 0,-1-3 0 0,-2 0 16 16,-1-5 0-16,1-3 0 0,-1-2 64 0,-1-1 16 15,-3 0 0-15,-1 2 0 0,-1 4 0 0,-2 1 0 16,-2 3 0-16,0 4 0 0,-2 1 80 0,1 3 16 16,-2 1 0-16,0 3 0 0,-1 1-80 0,1 2-16 15,2-1 0-15,-2 2 0 0,-1 1-224 0,1 0 0 16,8 4 0-16,-9-1 0 15,0 1-544-15,9 0-48 0,-10 0-16 0,10 0 0 16,-10 3-2016-16,1-1-384 0,1 2-96 0</inkml:trace>
  <inkml:trace contextRef="#ctx0" brushRef="#br1" timeOffset="44163.88">33049 11561 25215 0,'0'0'1120'0,"0"0"224"0,0 0-1072 15,0 0-272-15,0 0 0 0,2-9 0 0,-2 9 1136 0,0 0 160 16,1-10 48-16,-1 10 0 0,0 0-208 0,0 0-48 15,0 0 0-15,0 0 0 0,-11-1 32 0,1 2 0 16,0 2 0-16,-2 4 0 0,-1-4-64 0,0 7-16 16,1-1 0-16,-1 5 0 0,0 3-192 0,0 5-32 15,0 6-16-15,-3 4 0 0,-1 5-128 0,-2-1-32 16,-3 3 0-16,-3 2 0 0,-5-5-16 0,-5-3-16 0,1-3 0 0,0-2 0 16,0-2-48-16,1 3-16 0,3-3 0 0,6 6 0 15,0 0-176-15,3 5-48 0,2 3 0 0,0-2 0 16,4 0-320-16,2-3 128 0,1-3-128 0,0 1 0 15,3-6 0-15,0-2 0 0,3-3 0 0,3-11 0 32,-2-2-448-32,2 1 0 0,0 1 0 0,2-1 0 15,0 2-1056-15,0-2-224 0,-1 1-32 0,2 6-16 16,2-4-464-16,-2-13-112 0,0 0-16 0,0 0-9296 0,0 0-1872 0</inkml:trace>
  <inkml:trace contextRef="#ctx0" brushRef="#br1" timeOffset="44590.65">33018 12108 3679 0,'0'0'320'0,"-8"7"-320"0,8-7 0 0,-6 8 0 16,6-8 7120-16,-4 11 1360 0,1 1 272 0,2 0 48 16,1-1-6432-16,0 4-1280 0,0 3-256 0,1 4-48 15,0-1-448-15,1-8-80 0,-2 3-32 0,0 2 0 16,0 0 64-16,0 2 16 0,0-1 0 0,0 2 0 16,0-1-160-16,0 10-16 0,0-5-128 0,0-6 192 15,1-5-192-15,0-2 0 0,-1-12 128 0,0 0-128 31,0 0-1536-31,0 0-336 0,0 0-80 0</inkml:trace>
  <inkml:trace contextRef="#ctx0" brushRef="#br1" timeOffset="45039.57">33563 12108 19343 0,'0'0'1728'0,"0"0"-1392"0,-8-4-336 0,8 4 0 0,0 0 4736 0,-9-2 864 16,9 2 176-16,0 0 48 0,-9 0-3952 0,9 0-784 16,-11 4-144-16,2 2-48 0,1 1-576 0,2 3-112 0,-2 3-16 0,0 3-16 15,0 3-176-15,1 3-176 0,-1 5 48 0,1-1 0 16,1 0 128-16,1 0 176 0,1 0-48 0,-2 1 0 15,1-1-128-15,3-5 0 0,0 1 144 0,2-2-144 16,0-3 0-16,2-3 0 0,0-1 0 0,3-1 0 16,2-2-288-16,1-1 32 0,1-2 0 0,1-2 0 15,2-1 0-15,0-1 16 0,-2-1 0 0,3-2 0 16,3-4 240-16,0-1 0 0,-1-1 0 0,2-2 0 16,0-1 0-16,-1-2 0 0,-2 1 208 0,-6 3-64 15,0 0 240-15,-2-4 32 0,-1-1 16 0,-1-2 0 16,-1-2 336-16,-2-1 64 0,-3-1 0 0,-2-1 16 15,-4-5-64-15,-1 2-16 0,-3 0 0 0,-1 0 0 16,-1 0-160-16,-14-15-32 0,5 8-16 0,3 7 0 0,2 5-272 16,2 4-48-16,1 1-16 0,2 3 0 0,2 2-224 0,2 1-192 15,1 1 48-15,8 5 0 16,0 0-1712-16,0 0-352 0,0 0-64 0</inkml:trace>
  <inkml:trace contextRef="#ctx0" brushRef="#br1" timeOffset="88706.99">2211 12585 11055 0,'0'0'976'0,"0"0"-784"0,0 0-192 0,-8-6 0 16,-1-3 2624-16,3 2 464 0,6 7 112 0,0 0 0 15,-13-9-1776-15,2 4-352 0,11 5-80 0,-10-5-16 16,1 1-64-16,-2 1-16 0,-1-1 0 0,1 0 0 15,0 2-192-15,-2-1-32 0,-2 0-16 0,-4 1 0 16,0-1-128-16,-1 1-16 0,-1 0-16 0,-1 0 0 16,-3 0-32-16,1 2 0 0,-1 0 0 0,1 0 0 15,0 4-272-15,3-2-48 0,1 2-16 0,1-1 0 16,-2 3-128-16,0 0 0 0,0 1 0 0,0 2 0 16,-1-3 0-16,-1 4 0 0,-2 0 0 0,-3 2 0 15,-4-2 0-15,-3 8 0 0,-4 1 0 0,1 3-176 16,1 5 176-16,1 2 144 0,4 3-16 0,4 0-128 15,3 3 256-15,5-4-48 0,6 0-16 0,2-1 0 0,2-6-192 16,1-2 128-16,1 0-128 0,1-2 0 0,2-3 0 0,1-2 0 16,0 2 0-16,2 2 0 0,-2-1 0 0,3 1 0 15,1 1 0-15,1 3 0 0,2 4 0 0,-1-1 0 16,2 2 0-16,3 4 0 0,-1-2 0 0,2-2 0 16,-2 0 0-16,5-2 0 0,2-2 0 0,4-1 0 15,2-8-128-15,6 0 128 0,6-2 0 0,3-6-128 16,0 0 128-16,3 0 0 0,3-4 0 0,-2 0 0 15,-4 0 0-15,-2-6 0 0,0 0 0 0,-1-2 0 16,2-1 0-16,2-2 0 0,3 0 0 0,5 0 0 16,6-1 0-16,2 0 0 0,0-1 0 0,-4-5 0 15,-3 0 128-15,-5-2-128 0,-5-6 0 0,-4 3 128 16,0-5-128-16,-1 1 0 0,0 0 128 0,-2-1-128 0,0-3 0 0,-1 4 144 16,3-1 128-16,1 0 32 0,-1 2 0 15,-5 0 0-15,-1 1-304 0,-3 1-144 0,-5 2 16 0,-2-2 0 16,-4-2 304-16,-1-4 64 0,-3-2 16 0,-4-8 0 15,-5-6 192-15,-1 0 32 0,-4-3 16 0,-1 3 0 16,-3 3-192-16,-4 3-48 0,-4 3 0 0,-1 5 0 16,-3 2-16-16,1 5-16 0,1 1 0 0,-1 4 0 15,0 3-32-15,0 2-16 0,1 2 0 0,-1 1 0 16,1 2-176-16,-2 3 0 0,0 2 0 0,-5 3 0 16,-4 0-128-16,-5 3-128 0,-5-2 0 0,-3 4-16 31,-1 1-560-31,3 2-96 0,4 4-32 0,3 1-10800 0,3 6-2160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9T16:06:52.0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16739 992 8287 0,'0'-4'736'0,"0"1"-592"0,-1 3-144 0,0 0 0 15,1 0 944-15,-2 0 144 0,0 0 48 0,-2-2 0 0,-1 2-240 0,-2-1-64 0,0 1 0 0,-2 0 0 0,0 1-128 0,1 1-16 0,-1-2-16 0,-1 3 0 0,0-3-320 0,0 4-64 0,0-2-16 0,-2 2 0 0,0 2 32 0,-2 1 0 16,-1 4 0-16,-1 3 0 0,1-2-176 0,-1 5-128 15,-4 2 192-15,-1 4-192 0,-1 4 880 0,-3 1 64 16,1 4 16-16,-2 3 0 0,1 3 16 16,-1 3 16-16,1 0 0 0,2-4 0 0,3-1-224 15,-2 5-32-15,-1 3-16 0,-1 3 0 0,0 1-320 16,-1 2-64-16,2-2-16 0,0 2 0 0,0 0-112 16,1-5-16-16,0 1-16 0,-1-3 0 0,5-9-176 0,-2 5 0 15,-3-1 0-15,-2 5 0 0,-4 2 0 0,-1 2-176 16,-1-1 176-16,-3 3-128 0,1-2 128 0,1-2 0 15,1-5 0-15,0-1 0 0,0-5 0 0,4-4 0 16,2-3 0-16,3-1 0 0,1-1 0 0,1 0 0 16,1-2 0-16,2 2 0 0,2-3 0 0,0 1 0 0,2-1 0 0,0 2 0 15,0 1 128-15,2-1-128 0,-2 3 128 0,1-4-128 16,1 0 224-16,-3 4-32 0,-1 1 0 0,-1 2 0 16,0-3 32-16,1-1 0 0,1 0 0 0,-2-1 0 15,2-4 160-15,-1 1 16 16,0 2 16-16,0 0 0 0,-1-1-208 0,-1 1-32 15,0-1-16-15,1-1 0 0,0-2-160 0,1-3 0 0,1-1 0 16,2-4 0-16,1 0 0 0,1 0 0 0,2-2 0 0,0 1 0 16,0-1 0-16,1-1 0 0,-1 2 0 15,1 0 0-15,0-1 0 0,-1 0 0 0,1 2 0 16,-1 0 0-16,0 1 0 16,-1 0 0-16,0 3 0 0,-1-1 0 0,1 2 0 15,-3-2 0-15,3 1 0 0,-3-1 0 0,0-1 0 0,0-2 0 0,1 1 0 16,1-6 0-16,1 2 304 0,-1-3 80 0,1 1 0 0,0-1 16 0,-1 1 16 15,2-2 0-15,1 1 0 0,1-3 0 0,1-1-176 0,0 0-48 16,2-2 0-16,0 3 0 0,1-3-192 0,0 0 0 16,1 0 128-16,-1 0-128 15,1 1 0-15,-1 1 0 0,-1 1 0 0,-2 1 0 0,2-2 0 16,-4 4 0-16,0-2 0 0,0 2 0 0,-1 1 0 16,-1 0 0-16,1 1 0 0,-1-4 0 0,2 2 160 0,-2 0-160 15,2-3 160-15,0 1-160 0,3-3 320 16,-1 0-48-16,2-1 0 0,-1-1 0 0,2 0-272 0,-1-2 0 15,1-1 0-15,-1 1 0 0,0-2 0 0,-1-1 0 16,0-1 0-16,1 2 0 0,-1-1 0 0,0 0 160 0,-1-3-160 16,3 3 128-16,-2 0 96 0,2-1 16 15,-1 0 0-15,-1 1 0 0,1 0-16 0,-1 0 0 16,0-4 0-16,-1 1 0 0,3 2-96 0,-2-2 0 16,0-1-128-16,1-2 192 0,0-4-192 0,0 1 0 15,0 1 0-15,-1-2 0 0,3 4 0 0,-1-4 0 16,-1 1 0-16,1 2 0 0,-1 0 0 0,1 1 0 15,-1 2 0-15,2 0 0 0,0 1 0 0,1 1 0 0,0 0 0 0,2 2 0 16,1 0 0-16,1-3 0 0,2 2 0 0,0 1 0 16,1-1 0-16,2-1 0 0,-2 3 0 15,2 0 0-15,-3 4 0 0,0 1 0 0,-1 1 0 16,-1 4 0-16,0 2 0 0,-2 3 0 0,-1 3 0 0,-2 3 0 0,0 0 0 16,-1 2 0-16,-1 3 0 0,-2 3 0 0,0 1 0 15,-2-3 0-15,-1 2 0 0,2-1 0 0,-3 1 0 0,2-1 0 16,1 0 0-16,0-2 0 0,3-1 0 15,2-1 0-15,1-5 0 0,4 0 0 0,1-5 0 16,2 1 0-16,2-4 0 0,1 0 0 0,3 0 0 16,0-2 0-16,1-2 0 0,2 2 0 0,1-4 144 0,0 3-16 15,-2-2 0-15,-2 1 0 0,1-2 16 16,0 1 0-16,-2 2 0 0,-1-6 0 0,1 3 0 0,0-1 0 16,-1-2 0-16,0 0 0 0,-1 1-144 0,1 0 128 15,0-4-128-15,0 1 128 0,0-1-128 16,2-1 0-16,0-8 0 0,3-3-19648 0</inkml:trace>
  <inkml:trace contextRef="#ctx0" brushRef="#br0" timeOffset="3473.12">17307 663 20271 0,'-5'0'1792'0,"1"-3"-1424"15,2 3-368-15,2 0 0 0,1 3 1280 0,0-3 176 0,-1 0 32 0,0 0 16 0,1 0-1184 0,2 0-320 0,2 0 0 0,-5 0 0 16,0 0 0-16,18 7 128 0,-9-1-128 0,-2 0 0 0,1 3 160 0,-1 1-16 0,2 2 0 0,0 4 0 0,-2 4 784 0,-1 2 160 0,-1 2 16 0,-1 2 16 0,-2-1-48 15,-2 3-16-15,-2 1 0 0,-2-1 0 0,0-2-256 0,-2 0-48 0,0 1-16 16,-3-1 0-16,1 3-320 0,-1-3-64 0,3-4-16 0,1-1 0 0,1-5-80 0,3-3-32 16,1-1 0-16,1-6 0 0,3-3 192 0,0 0 32 0,1-3 16 0,0-3 0 0,-1 0-464 0,3-3 128 15,-1-3-128-15,1-5 0 0,1-1 0 0,-1-1 144 0,1-6-144 0,-2-4 128 16,1-2-128-16,-1-1 0 0,-1-2 0 0,-1-3 128 0,0-3-128 16,-1 1 0-16,1-3 0 0,0 5 0 15,-2 3 0-15,2 2 0 0,1 4 0 0,0 2 0 0,0 2 0 16,1 5 0-16,0 0 0 0,2 4 0 15,0-1 0-15,1 6 160 0,2 1-32 0,0 0-128 0,2 3 224 0,-1 3-64 16,2 0-16-16,-1 3 0 0,1 3-144 0,1-3 0 16,1 4 0-16,-2-1 0 0,3 0 0 0,-1 0 0 15,0 2 0-15,1 0 0 0,-2-2 0 0,1 4 0 16,0 3 0-16,0-3 0 0,-2 4 0 0,-1 0 0 16,0 1 0-16,-3-4 0 0,-1 4 0 0,-1-3 0 15,-2 1 0-15,-1-4 0 0,0 1 0 16,-3-3 0-16,0-1 0 0,-1 0 0 0,0-4 128 0,-1 0 0 0,1 0 0 15,-1-4 0-15,2 2 64 0,0-2 16 0,1 0 0 16,-1-4 0-16,3 2-208 0,-1-2 0 0,2-4 0 16,0 1 0-16,0-1 0 0,3-4 0 0,-1 0 0 15,1-2 0-15,0-1 0 0,-2 1 0 0,1-1 0 16,0 1 0-16,1-2 144 0,1-2-144 0,0 1 128 0,0 3-128 16,0-2 0-16,-2 2 0 0,2 1 0 0,0 1 0 15,0 4 176-15,1-2-48 0,0 2-128 0,0 2 192 16,3 1-192-16,-2 1 144 0,3 2-144 0,-3 2 128 15,2 2-128-15,0 2 0 0,-3 1 0 0,0 3 0 16,-1 2 0-16,-2 4 0 0,2 1 0 0,-1 5 0 0,-2-1 0 16,0 4 0-16,0 1 0 0,-2 1 0 15,1 1 0-15,-1 0 0 0,1 3 0 0,-1-3 0 16,1 3 0-16,2-2 0 0,-2 3 0 0,3-2 0 0,-3-1 128 0,1-3 32 16,1 1 16-16,-2 0 0 15,1-1 48-15,-1 1 16 16,1 0 0-1,-2-1 0-15,0-5-240 16,-1 2 0-16,3 3 0 16,-1-1 0-16,0-2 0 15,1-3 0-15,0-3 0 0,0 0 0 16,-1-3 0-16,0-4 0 0,2 0 0 16,0-6 0-16,1 0-576 0,0-4-128 15,-1-2 0-15,2-6-18704 0</inkml:trace>
  <inkml:trace contextRef="#ctx0" brushRef="#br0" timeOffset="3937.2">18641 713 43311 0,'-7'-6'3840'0,"0"2"-3072"0,5 4-608 0,2 0-160 0,1 0-448 0,-1-2-128 0,0 0-32 16,-1-5 0-16,1 0 608 0,2-5 0 0,3-1 0 0,3 0 0 0,0-2 128 0,4 5 0 0,-4 0 0 0,3-1 0 0,0 3-128 0,3-1 0 0,-2 2 0 0,1 1 0 0,-2 4 0 0,-1 0-224 0,-3 2 80 0,-1 4 16 15,-1-3-1392-15,-1 4-272 0,-1 2-48 0,-3-1-14624 0</inkml:trace>
  <inkml:trace contextRef="#ctx0" brushRef="#br0" timeOffset="4218.85">18718 1050 42383 0,'-11'-10'1872'0,"2"4"400"0,1 4-1824 0,4 0-448 0,2 2 0 0,1 0 0 0,1 0 288 0,-1-3-32 16,-2 3-16-16,0-1 0 0,0-1-240 0,2-1 0 15,2 0 0-15,0-1 0 16,3 0-576-16,1 2-144 0,4-5-48 0,-1 4-17680 0</inkml:trace>
  <inkml:trace contextRef="#ctx0" brushRef="#br0" timeOffset="5998.77">19908 360 21183 0,'-2'0'1888'0,"1"0"-1504"0,1 0-384 16,0 0 0-16,0 2 256 0,0-2 0 0,0 4-16 0,-1 0 0 0,-1 4 112 0,0 2 32 0,-2 5 0 0,2 1 0 0,-2 4 784 0,0 1 176 0,1 1 16 0,0 4 16 0,1-1-368 0,-1 1-80 0,3 5-16 0,0 3 0 0,1 2-416 0,3 3-96 0,0 4-16 0,-1-2 0 16,2-3-128-16,0-3-48 0,0-3 0 0,-1-4 0 15,0 1-208-15,-1-3 0 16,0 1 0-16,-2-1 0 0,-1-2 0 0,-1 1 0 16,0-3 0-16,-2 1 0 0,-1-4 0 15,2-2 0-15,-2-1 0 0,2-2-15024 16</inkml:trace>
  <inkml:trace contextRef="#ctx0" brushRef="#br0" timeOffset="6256.83">20320 384 39615 0,'-5'-2'1760'16,"2"-2"352"-16,-1 4-1680 0,1 0-432 0,3 1 0 0,2 2 0 0,-1-3 240 0,1 4-48 16,1 1 0-16,2 4 0 0,2 4-192 0,1 0 0 15,-1 6 0-15,0 3 0 0,2 4 0 0,-3 3 0 16,-1 5 0-16,-1 3 0 0,-3 4 0 0,-1 0 0 0,-2 4 0 0,-2-3 0 16,-1 1 0-16,0-5-128 0,-1-1 128 0,0-1 0 15,0-5-256-15,-1-2 16 0,2-1 0 0,-1-2 0 31,1-1-1904-31,-1-2-384 0,1 1-80 0,0-7-12192 0</inkml:trace>
  <inkml:trace contextRef="#ctx0" brushRef="#br0" timeOffset="6593.43">19482 817 43311 0,'-5'-6'1920'0,"2"4"384"0,3-1-1840 16,4 2-464-16,2 1 0 0,2 0 0 0,3-3-128 0,7 0-128 16,11-1-32-16,13-5 0 0,11-1 416 0,9-2 64 15,1 0 32-15,-1-1 0 0,-3 1-32 0,-1 0-16 16,-1-2 0-16,1 2 0 0,-1-2-176 0,-2-1 0 15,-7 5 0-15,-1 0 0 0,-3-2 0 0,2 0 0 16,-1 2 0-16,0-3 0 16,4 1-592-16,-4 0-48 0,2 2-16 0,-2 0 0 15,-2 0-1328-15,-2-1-272 0,-5 3-48 16,-4 0-16-16,-5 2-720 0,-5 2-144 0,-4 0-16 16,-6 2-16-16,-3-1 1504 0,-6 3 304 0,-3 3 64 0,-5 0-6800 15</inkml:trace>
  <inkml:trace contextRef="#ctx0" brushRef="#br0" timeOffset="6834.97">19651 1046 37775 0,'-20'5'1664'0,"7"-1"368"0,2 3-1632 0,3-2-400 0,7-4 0 0,1 2 0 0,1-1 224 16,1 2-32-16,0 2-16 0,2 0 0 0,4 0 224 15,6 1 48-15,6-4 16 0,5-3 0 0,0-2-48 16,9-4-16-16,10-4 0 0,11-4 0 0,3-4-192 0,6-1-32 16,8-1-16-16,2 2 0 0,3-3-352 0,-2 1-80 15,-3 1-16-15,-3 3 0 16,-2 0-1536-16,-3 4-304 0,1 0-64 16,-5 2-13856-16</inkml:trace>
  <inkml:trace contextRef="#ctx0" brushRef="#br0" timeOffset="8131.33">21825 732 26719 0,'-6'-3'2368'0,"1"0"-1888"0,4 0-480 0,0 3 0 0,2-2 896 0,-2 1 96 0,-1-2 16 0,-1-4 0 16,-2 0-768-16,0-1-240 0,-1-2 128 0,1 4-128 0,0-3 0 0,-2 5 0 0,0 1 0 15,-2 3 0-15,-2 0-640 0,-1 3-48 0,-3 6 0 0,-4 1 0 0,-2 4 272 0,-2 4 48 0,-2 7 16 0,-2 0 0 0,1 4 352 0,0 2 0 16,4-2 128-16,2-1-128 0,3 0 544 0,2-3 32 0,4 1 0 16,1-1 0-16,4 1 128 0,1-1 16 0,4-6 16 0,1 0 0 0,1-1-96 0,2-1 0 0,2-5-16 0,2-2 0 0,2 0-224 0,1-7-32 0,1 0-16 0,-1-3 0 15,3-3 224-15,0 0 32 0,2-4 16 0,1 0 0 0,3-4-432 16,-1 1-192-16,3-4 160 0,0 0-160 0,2-6 0 0,-2 1 0 15,-2-2-128-15,0 4 128 0,-2-5 0 0,-1 3 0 16,-2-3 0-16,-3 0 0 0,-1 1 0 16,-4-2 0-16,-2 4 0 0,-2-4 0 0,-2 5 416 0,-2-2 32 15,-1 1 16-15,-3 1 0 0,1 2-16 0,-2 1 0 0,-2 1 0 16,1 2 0-16,0 2-224 0,0 0-48 0,-1 2-16 16,1 1 0-16,3 1-160 0,1 2 0 15,-1 1 0-15,1 0 0 16,1 3-1088-16,1-2-208 15</inkml:trace>
  <inkml:trace contextRef="#ctx0" brushRef="#br0" timeOffset="8566.58">22621 530 35007 0,'10'-12'1552'0,"-2"2"320"0,-2 1-1488 0,-1 3-384 0,0 3 0 0,-3-1 0 0,3 0 256 0,1-2 0 16,6-6-16-16,2-7 0 0,4-3-240 0,-1-3 0 0,-2-1 0 0,-4 0 0 0,-2-1-416 0,-6 5-176 0,0-1-48 0,-6 4 0 0,0 1-1136 0,-5 5-224 0,-2-1-48 0,-3 5-16 0,-3 1 1856 0,-2 4 368 15,0 2 80-15,-3 4 16 0,-1 1 960 0,-2 0 192 16,1 6 32-16,-1 1 16 0,1 0-336 0,0 2-64 16,2 0-16-16,0 4 0 0,1 1-192 0,1-1-32 15,1 5-16-15,4-2 0 0,0 0-304 0,0 3-64 16,2 4-16-16,2 1 0 0,0 3-144 0,0 5-16 16,2 3-16-16,-1 5 0 0,3 4-240 0,-2 4 144 15,2 0-144-15,1-1 128 0,3-3-128 0,1-5 0 16,2-4 0-16,0-3 0 0,1-2 0 0,2-3 0 15,-1-1 0-15,0-4 0 0,0-3 0 0,-1-4 0 16,2 5 0 0,0-7 0-16,-1 0-512 0,1-4-16 0,0-2-16 0,0-1 0 15,-2-3-992-15,1-2-192 0,-2-4-32 16,0 1-8880-16,-1-2-1776 0</inkml:trace>
  <inkml:trace contextRef="#ctx0" brushRef="#br0" timeOffset="8734.07">21959 815 40543 0,'-10'-6'1792'0,"4"2"384"16,2 1-1744-16,3 3-432 0,2 0 0 0,1 0 0 0,3 3 0 15,4-3 0-15,5 4 0 0,8-2 0 0,9-1 384 16,11 2 32-16,5-1 16 0,5 2 0 0,3-2-80 0,2 0-16 16,1 0 0-16,0-1 0 0,3 2-336 0,-3-3 0 15,0 0 0-15,0 0-12736 16,-1 0-2624-16</inkml:trace>
  <inkml:trace contextRef="#ctx0" brushRef="#br0" timeOffset="9124.37">23673 397 40543 0,'-5'1'3600'0,"1"1"-2880"0,1 2-576 0,2 2-144 0,1 1 400 0,0-1 48 0,-1 2 16 15,-2 8 0-15,0 10-464 0,-3 3 0 0,2 8 0 0,-2 1 0 16,-1-2 0-16,1 4 0 0,0-2 0 15,-1 0 0-15,1 0 0 0,1 0 0 0,1-4 0 16,0-1 0-16,2-5 0 0,0 1 0 16,1 1 0-16,0-1 0 0,1-1 0 62,1-2 0-62,-1 5 0 0,1-7 0 0,1-3-192 0,-1-5-96 0,1 0-16 0,1-4 0 16,2-4-768-16,-1-3-144 0,0-2-48 0,3-3-15728 0</inkml:trace>
  <inkml:trace contextRef="#ctx0" brushRef="#br0" timeOffset="9597.29">23593 297 42383 0,'-1'-13'1872'0,"2"6"400"0,4-2-1824 0,2 3-448 0,-1 2 0 0,0 1 0 0,1 0 0 0,6-3 0 16,6-3 0-16,10-2 0 0,2-1 128 0,2 2-128 0,-1 1 0 15,-3 1 144-15,-1 3-144 0,-2 0 0 0,-1 3 0 0,0 2 0 16,-3 0 0-16,-1 2 0 0,-1 1 0 0,-2 2 0 16,1 3 0-16,-2 3 128 0,-1 2-128 0,-1 4 128 15,-1 1-128-15,-1 4 0 0,0 1 0 0,-1 3 0 16,-2 1 0-16,0-1 0 16,-2-2-160-16,0 1 160 15,-1-1 0-15,-1-2 0 0,-1 0 0 16,-1 0 0-1,-3 0 0-15,-1-6 0 0,-2 0 0 16,-2-1 0-16,-2 1 0 16,-4 0 160-16,-4-4-160 0,0 0 192 0,-5 1-192 0,-3-3 128 15,-3 0-128-15,-2-1 128 16,-5 0-128-16,-4-1 0 0,-1 0 0 0,-2-2 0 0,4-2 0 0,1-1 0 16,6-2-224-16,4-1 80 0,6 0 144 15,3 0 0-15,4 0 0 0,2 0 0 0,3 0 0 16,0 2 0-16,2-2 0 0,2 0 0 15,0 3 0-15,1-2 0 0,1 1 0 0,0 2 0 0,3 1 0 0,0 0 144 0,2 4-144 16,1-3 160-16,3 4 128 0,2 2 32 0,3 3 0 0,1-1 0 0,1 0-112 16,0 4-16-16,-1-3 0 0,-1-2 0 0,3 2-192 0,-1-1 0 0,0 0 0 15,-1 3 0-15,-1-1 0 0,-1-2 0 0,0 4 0 16,-2 3 0-16,-1-3 0 0,-1 0 0 0,-2-1 0 0,-2 0 0 16,0-1 0-16,-1 2 0 0,1-2 0 0,0 0 0 0,-1 0-192 0,1-4-64 0,0-2-32 0,-1-1 0 15,3-3-800-15,0-2-176 0,0-4-16 0,2 0-16960 0</inkml:trace>
  <inkml:trace contextRef="#ctx0" brushRef="#br0" timeOffset="10042.12">24465 1150 43311 0,'-4'0'3840'0,"1"0"-3072"16,2 2-608-16,1-2-160 0,1 2 128 0,-1-2-128 0,0 2 192 0,-1-2-64 0,1 3-128 0,0-2 0 0,2 1 0 0,-2-2 0 0,0 0-480 0,0 0-128 0,27 4-32 0,-17-4-18144 0</inkml:trace>
  <inkml:trace contextRef="#ctx0" brushRef="#br0" timeOffset="10591.91">24732 378 43311 0,'-6'-6'3840'0,"1"0"-3072"16,4 3-608-16,1 3-160 16,1 3-592-16,-1-3-160 0,-1-4-16 0,-3 2-16 0,2-2 592 0,-1 1 192 15,3 3 0-15,0 3-160 0,3 3 160 0,0 4 0 16,1 2 0-16,2 4 0 0,0 4 0 0,2 3 0 16,1 4 0-16,-1 2 0 0,2 2 0 0,0 4 0 15,2 6 0-15,1 1 0 0,-1 2 0 0,0 2 0 16,1-4 0-16,-2-4 0 0,0-4 160 78,-1-2 112-78,0-4 32 0,-1-2 0 0,0-1 64 0,1 0 16 0,0 1 0 0,0-1 0 0,0 1 0 16,-1-7 16-16,1 2 0 0,1-5 0 0,-1-3-192 0,2-1-32 0,2-4-16 0,-2 0 0 0,2-4-160 0,0-4 192 0,0 0-192 15,0-4 192-15,-2 1-192 0,0-4 0 0,1-4 0 0,-1 0 0 0,0-6 0 0,1-3 0 0,-2-2 144 0,0-4-144 16,0-3 336-16,1-2 0 0,1-6 0 15,0-2 0-15,4-5-160 0,-1 2-48 0,0-1 0 0,-1 5 0 16,-1-1-128-16,1 2 160 0,-1 0-160 16,-1 1 160-16,2-1-160 0,-1 1 192 0,-2 2-192 15,-2 2 192-15,2 3-192 0,-3-2 0 16,-1 3 0-16,-1 2 0 0,0 1 0 0,0 3-224 16,-1 0 32-16,-1 1 0 0,1 1-480 0,1 0-96 0,1 2 0 0,-1-1-16 15,2-1-400-15,-1 2-80 0</inkml:trace>
  <inkml:trace contextRef="#ctx0" brushRef="#br0" timeOffset="11645.59">25582 1176 27647 0,'8'-1'2448'0,"0"-2"-1952"0,-2-1-496 0,-2 4 0 0,-2-2 512 0,2 2 0 0,5-4 0 15,3 1 0-15,4 0 688 0,0-3 144 0,0 2 16 0,-5 4 16 0,-1-2-832 0,-5 4-160 0,-2-1-48 0,-2 4-10736 0,-2-1-2144 0</inkml:trace>
  <inkml:trace contextRef="#ctx0" brushRef="#br0" timeOffset="18026.9">26754 715 27647 0,'-1'-2'2448'0,"2"-1"-1952"0,1 3-496 0,1 0 0 16,1 1 160-16,-1-1-160 0,4 2 160 0,0-2-160 0,4 4 1216 0,1 2 128 0,3 0 48 0,-1 3 0 0,1 2 0 0,-3 2 0 0,-1 1 0 0,-1 5 0 0,-2-2-624 0,-5 4-128 0,-1 2-32 0,-2-4 0 0,-4 4-304 0,-1-1-64 0,-3 0-16 0,0-1 0 0,-1-1-224 0,-1 1 0 0,0-4 0 0,2-2 0 16,2-3 0-16,-1 1-336 0,2-7 48 0,2 0 16 15,0-2 144-15,2-3 128 0,0-1-192 0,1-1 192 16,-2-3-208-16,4-4 64 16,-2-2 16-16,0 0 0 0,1-3 128 0,-1 1 0 0,0-4 0 15,0-3-128-15,0-2 128 0,0 2 176 0,0-7-48 0,2 1 0 16,0-1 96 15,0-1 16-15,2 1 0-16,2 0 0 0,1 4-240 0,2 3 176 0,1 0-176 0,2 7 160 0,1 2-160 0,0 2 0 0,3 1 0 0,2 4 128 0,0 3-128 0,2 0 0 15,1 3 0-15,0 2 128 0,-1 1-128 0,0 1 0 0,-1 3 0 0,1-3 0 16,-1 4 0-16,-1-1 0 0,-2 0 0 0,-1 2 0 16,0 1 0-16,-3 3 0 0,1 0 0 0,-3 2 0 0,0 2 0 15,-3 1 0-15,-1-1 0 0,-1-2 0 0,0 2 0 0,-1-1 0 16,-2 1 0-16,2-3 0 0,-2-1-320 15,0 0 48-15,-1-6 16 0,-1 2 0 16,0-3-2176-16,0 1-448 0</inkml:trace>
  <inkml:trace contextRef="#ctx0" brushRef="#br0" timeOffset="18457.23">27711 831 39615 0,'-7'2'1760'0,"2"-2"352"0,1 4-1680 16,0-4-432-16,3 2 0 0,0 0 0 0,0 0-272 0,-2 1-144 0,-2 0-32 0,-3 5 0 0,-4 3 448 0,-1 0 0 0,-2 4 0 0,-1-2 0 0,-1 5 0 0,1-2 0 0,-1 0 0 0,1 3-128 0,2-2-64 0,2 0 0 0,3-1 0 0,2 0 0 0,5 0-592 0,4-3-128 0,5-1-32 15,1-2 0-15,3-4-656 0,5 0-128 0,4-2-16 0,5-4-16 0,3 0 912 0,4-4 176 16,2 1 32-16,0-4 16 0,0-1 624 0,-3-1 0 0,-3 2 144 0,1-3-16 0,-2-3 16 0,-1 1 16 0,-3 0 0 0,0-1 0 16,1 0-32-16,-1-3-128 0,-2-2 192 0,-3 2-64 0,-2-1-128 0,-3 0 0 15,-4-1 0-15,-2 1 0 0,-4 1 0 16,-4 2 0-16,-3-2 0 0,-2 1 128 0,-4 3 496 15,-2 1 80-15,-2-1 32 16,-2 0 0-16,0 5 800 0,-1-2 144 0,-2 2 48 16,1 1 0-16,1 0-768 0,-2 2-160 0,3-2-32 15,1 3 0-15,3 0-496 0,2 3-96 16,1-3-32-16,2 3-17360 0</inkml:trace>
  <inkml:trace contextRef="#ctx0" brushRef="#br0" timeOffset="19007.84">28772 931 31327 0,'-12'-5'1392'0,"2"1"272"0,1 1-1328 0,4 0-336 0,3 1 0 0,1 0 0 16,-1 2-1680-16,-3-5-416 0,-2 2-80 16,-3-5 0-16,-2 2 2400 0,-3 0 480 0,-1 0 112 0,0 2 16 0,-2 4-464 0,-1 1-96 15,-2 3-16-15,-2 1 0 0,-1 2 1072 16,-4 2 208-16,0 3 32 0,-4 1 16 0,-2 0-784 0,1 3-160 15,3-1-16-15,1 1-16 0,-1 0 192 0,3-1 32 16,6-1 16-16,1-2 0 0,4 1-464 0,3 0-112 16,6 0-16-16,3-1 0 15,3 0-256-15,4 1 0 0,4-3 0 16,3-1 0-16,5 4 0 16,1-4 128-16,5 0 0 0,2 1-128 15,3-1 192-15,4-4-64 0,0 4 0 0,2-7-128 0,0 2 240 0,1-4-64 0,2 0-16 16,1-4 0-16,-2-2-160 0,2 0 0 0,1-4 0 0,1-1 0 0,-3 0-192 0,0-4 192 15,-3-1-160-15,-2-3 160 0,-2 3 0 0,-3-4 0 16,0-3 0-16,-3 0 0 0,-2 0 0 0,-5-2 0 16,-3-1 192-16,-3 2-192 0,-4-5 224 15,-4-2-64-15,-2-1-16 0,-3 0 0 0,-2-3-144 0,-3 1 192 0,-1 1-192 16,-1 3 192-16,0 1 48 0,-3-3 16 0,-1 1 0 0,1 3 0 16,-1-1-64-16,0 3-16 0,1 4 0 15,2 0 0-15,0 3-176 0,2 3 0 0,2 4 0 16,2 2 0-16,2 4-368 15,3 1-48-15,1 3-16 0,3 0-11984 0,2 2-2416 0</inkml:trace>
  <inkml:trace contextRef="#ctx0" brushRef="#br0" timeOffset="19500.91">29174 993 34095 0,'0'-4'1504'15,"0"0"320"-15,1 2-1456 0,2 1-368 0,-2-2 0 0,1 1 0 0,1 1 416 0,1-4 16 0,2 0 0 0,2-4 0 0,4-1 240 0,1-2 48 0,2-1 16 0,1 1 0 0,0 0-608 0,0-2-128 0,0 2 0 0,2-1 0 0,-1 0 0 0,0-2 0 0,1 1 0 0,-1 2 0 0,-2-1 0 0,-2 4 0 0,-2 0 0 0,-2 3 0 16,-4 5 0-16,-3-2 0 0,-2 3 0 0,-2 0 0 16,-4 4 656-16,-2-1 192 0,-3 2 48 0,0 2 0 15,-2-1-496-15,-2 0-80 16,1 1-32-16,-1 2 0 0,-3-2-288 0,-1 6 0 15,1-3 0-15,-1 2 0 0,1 0 0 0,1 1 0 16,3-1 0-16,1 1 0 0,3-2 0 0,0 1 0 16,3 3 0-16,0-3 0 15,0 4 0-15,0 0 0 0,1 0 0 0,0 1 0 16,1 1 0-16,0-4 0 0,0 1 0 0,0 1 0 16,1 0 0-16,0 0 0 15,2 1 0-15,2-1 0 0,1-3 0 0,4 0 0 0,1-3 0 0,4-1 0 16,3-3-608-16,1 0-128 0,6-6-32 0,1 0-11328 0,4-2-2256 15</inkml:trace>
  <inkml:trace contextRef="#ctx0" brushRef="#br0" timeOffset="19904.81">30056 642 35935 0,'-8'-2'1600'0,"2"4"320"0,0 0-1536 0,1 1-384 0,2-3 0 0,0 1 0 15,-1 1 240-15,-3 2-32 0,-5 2 0 0,-4 3 0 0,-3 3 656 0,-7 2 128 0,-2 1 32 0,-1 1 0 16,-3 0-832-16,-1-3-192 0,1 2 0 0,1-2 0 16,3-4 0-16,2 1 0 0,4-1-192 15,2-5 192-15,5 2-144 0,4-6 144 0,2 2 0 0,6-2-144 16,3-2-16-16,2 2 0 0,3-4 0 0,4-1 0 15,2 2-992 1,0-4-208-16,4 4-48 0,2-4 0 0,2 4 912 0,0-2 176 94,2 1 48-94,-1 4 0 0,0 3 528 0,1 0 96 0,0 6 32 0,0-2 0 0,0 2-32 0,0 1 0 0,-1 0 0 0,2 2 0 15,0 1-80-15,2-1-16 0,-3-1 0 0,-3 1 0 0,-1 0-256 0,-6-1 0 0,-4 1 128 0,-1-1-128 16,-4 0 640-16,-4 2 64 0,0-1 0 0,-4 0 16 0,-3 1-304 0,-2-1-64 0,-2 0-16 0,-4 5 0 0,-1-1-336 0,-7 0 0 0,-1 0 0 0,-4 2-12096 0,-1-2-2352 0</inkml:trace>
  <inkml:trace contextRef="#ctx0" brushRef="#br0" timeOffset="20431.5">23963 1971 41471 0,'1'1'3680'0,"1"3"-2944"0,-1 1-592 15,0-1-144-15,0-1 0 0,-1 3-192 0,2 4 32 0,0 5 16 0,0 7 144 0,0 7 224 0,-1 2-48 0,-1 3-16 0,-3-1-160 0,0-3-144 0,-2 0 144 0,0 1-208 16,-1-5-1312-16,1-1-256 0,-1-3-48 0,-1-2-14624 0</inkml:trace>
  <inkml:trace contextRef="#ctx0" brushRef="#br0" timeOffset="20621.21">23953 1694 42383 0,'-8'-4'3776'0,"4"1"-3024"0,1 3-608 0,3 0-144 0,2 0 0 0,-1 0 0 0,1 1 0 0,3 1 0 0,1 1-464 16,3 0-32-16,3 1 0 0,3 2 0 0,0 3-848 15,0-2-192-15</inkml:trace>
  <inkml:trace contextRef="#ctx0" brushRef="#br0" timeOffset="20988.21">24478 2135 39615 0,'-5'5'1760'0,"2"-2"352"16,2-1-1680-16,0 0-432 0,1 0 0 0,1-2 0 0,0 0 176 0,0 0-48 15,2 3-128-15,-1-3 192 0,1 0 48 0,-3 0 0 0,0 0 0 16,0 0 0-16,0 0-240 0,18-17 0 0,-14 11 0 0,0-2 0 16,1-5 0-16,-2 1-192 0,2-1 192 0,-1 0-160 15,0-1 160-15,1-3 0 0,0 0-144 0,0-4 144 16,1 2 0-16,0 2 0 0,1-1 128 0,2 5-128 16,-2 1 128-16,2 2-128 0,1 1 0 0,0 2 128 15,1 0-128-15,1 4 0 0,3 3 0 0,-1 0 0 16,1 1 240-16,0 5-48 0,1 0 0 15,0 0 0-15,0 3-192 0,1 2 128 0,0 4-128 16,-1-3 0-16,-1 4 304 16,-1-2-48-16,-2 1 0 0,1 1 0 0,-2 3-48 0,0-3-16 0,-1 0 0 15,-2 2 0-15,2-2-192 0,-1 3 0 0,0-1 128 16,-2-4-128-16,0 2 0 0,1 3 176 0,-1-5-176 16,1 3 160-16,-1-1-160 0,-1-4 0 0,2 0 0 0,-1 2 0 0,2-4 0 15,-3-1-176-15,1 0 48 0,1-2-19184 16</inkml:trace>
  <inkml:trace contextRef="#ctx0" brushRef="#br0" timeOffset="21536.6">27053 1891 43311 0,'-5'8'3840'0,"0"-2"-3072"0,2 1-608 16,0-1-160-16,2 0 0 0,0 0-192 0,1 0 32 0,-2 4 16 0,0 6 320 0,0 7 64 0,-1 5 16 0,1 0 0 0,2 5 112 0,0 0 16 0,0-1 16 0,1-1 0 0,0 1-400 0,-1 0 0 16,1-1 0-16,-2-2 0 0,0-1-464 0,0-2-80 0,-2 3-16 15,-1-7 0-15,-1 0-896 0,1-1-176 0,-4 1-32 0,1-4-15792 0</inkml:trace>
  <inkml:trace contextRef="#ctx0" brushRef="#br0" timeOffset="22157.51">26849 1640 42383 0,'-3'-7'1872'0,"0"1"400"0,3 4-1824 0,1 0-448 0,2 2 0 0,0 0 0 16,2 0 128-16,2-2-128 0,2 2 0 0,6-4 144 15,5 2-16-15,4-2 0 0,3 4 0 0,-1-4 0 16,1 4-128-16,0 0 128 0,3 2-128 0,-2 0 128 16,1-1-128-16,0 2 0 0,4-1 0 15,-1 2 0-15,0-2 0 0,-1 2 0 0,0-1 0 0,-3 0-176 16,-3 4 176-16,-3-4 0 0,-1 6 0 0,-1-3 0 16,-2 2 0-16,0 0 0 15,-2 0 128-15,-3 0-128 0,0 2 176 0,-2 0-48 0,-4 0 0 16,1 1 0-16,-3-4 64 0,-4 2 16 0,-1-1 0 0,-4 0 0 0,-1 1-80 0,-2-3-128 15,-4 1 176-15,-3 2-176 0,-2-3 0 0,-2-1 0 16,-3 1 0-16,-3-1 0 0,1-1 0 16,-2 0 0-16,-1 1-128 0,0-4 128 0,0-1 0 0,2 0 0 15,1 0-128-15,2 0 128 0,2 2 0 0,1 0 0 16,3 3 0-16,0-2 0 0,3 1 0 0,2 1 0 16,1 1 0-16,4-1 0 0,3 1 0 0,1 1 0 15,4-1 0-15,2 0 0 0,1 3 0 0,3-3 0 16,2 0 0-16,3 0 0 0,3-2-304 0,3 2 48 15,1 0 0-15,4-2 0 0,1 0 48 0,1 1 16 16,-1-2 0-16,0 3 0 0,-3-2 192 0,1 2 0 16,0 0-160-16,-1 2 160 0,0 3 0 0,-3-1 0 15,-1 2 0-15,-2 1 0 0,-1 0 0 0,-2 0 0 16,-3 3 0-16,0-1 128 0,-3 1-128 0,0-3 0 0,-2 2 0 16,-1 1 0-16,-1-2 0 0,-3 1 0 15,0-2 144-15,-1 0-16 0,-1-1-128 0,0-2 192 0,-2 0-64 0,0 1 0 16,-2-1 64-16,-2-3 0 0,0 2 16 15,-3-3 0-15,-1 3-80 0,-1-2-128 0,-4-1 176 0,-1 3-176 16,-2-2 192-16,-4 2-192 16,0 1 192-16,-3-1-192 0,1 0 0 15,-1 1 0-15,0-1 0 16,0 1 0-16,2-3 0 0,-1 2 0 0,3-3 0 16,1 0 0-16,0 0 0 15,2-2 0-15,-1 2 0 0,2-3 0 16,0 1 0-16,1-3 0 0,0 1 128 15,-1-4-128-15,2 1-320 0,0-2-112 0,0-1-16 0,3 1-16 0,-1-6-1008 16,3 0-208-16,0 2-48 0,2-3-15760 0</inkml:trace>
  <inkml:trace contextRef="#ctx0" brushRef="#br0" timeOffset="23267.19">28175 2152 11967 0,'2'-7'1072'0,"0"4"-864"0,-2 0-208 0,1-1 0 0,0 2 2112 0,0 2 384 0,-1-3 80 16,1 0 16-16,1-1-336 0,0-5-64 0,1 2-16 0,-1-2 0 0,1-1-544 0,0 1-112 0,1-3-32 0,0 5 0 0,-1-3-848 15,1 1-192-15,1 0-16 0,-1-1-16 0,0 1-80 0,-2 0-16 0,-1 2 0 0,0 1 0 0,-1 0 240 0,-1 2 32 0,0 1 16 0,-3 1 0 0,-1 4-112 0,-2 1-32 0,-3 3 0 16,-4 1 0-16,0 6-288 0,-5 2-176 0,0 1 192 0,-4 4-192 0,-3 5 128 0,-4 4-128 0,2 2 0 0,1 0 0 0,2-2 0 0,5 2 0 0,3-6 0 16,5-1 0-16,3-3 0 0,4-3 160 0,1-2-160 0,4-3 128 0,3-4-128 0,0 1 192 0,4-3-192 0,0-5 192 0,3-1-192 0,2-1 160 0,3-1-160 0,1-1 160 0,4-2-160 15,1-2 0-15,1-1 0 0,0-2 0 0,1 0-144 0,-2-1 144 0,1-2-192 0,-2-2 192 0,-3 2 0 0,-2-1-128 0,0-3 128 16,-3 1 0-16,-1 2 0 0,-2-2 0 16,-3-1 0-16,-1 2 0 0,0-3 0 15,-3 3 0-15,0 0 0 0,-1 2 0 16,-2 4 224-16,-1-1 0 15,1 4 0-15,-1 3 0 0,-2 2 96 16,-1 0 32-16,1 0 0 16,-1 3 0-16,1 1-48 0,-1 2-16 0,0 0 0 15,1 3 0-15,1 1-288 0,2 0 0 0,0 2 0 16,3 3 0-16,1-1 0 0,2 2 0 0,0 2 0 0,2-2 0 0,2 3 0 16,1 0 0-16,1-1 0 0,0-2 0 0,3 0 0 0,-2 0-144 15,2-3 144-15,-1-3-192 0,1-1-144 16,-1 0-48-16,2-3 0 0,0-2 0 0,-1 0-80 15,-1-2-32-15,1-2 0 0,-2-4-12000 0,-1 2-2416 16</inkml:trace>
  <inkml:trace contextRef="#ctx0" brushRef="#br0" timeOffset="23477.57">28594 2072 7359 0,'0'-2'656'0,"0"-1"-528"16,0 2-128-16,0 1 0 0,1 1 6224 0,0 2 1216 0,1-1 240 0,-1 2 64 0,3 3-4864 0,1 2-976 15,1 4-192-15,2-1-48 0,1 1-672 0,2 2-144 16,0 1-16-16,0-3-16 0,2 3-352 0,-1-4-64 15,2 2-16-15,1 1 0 0,-2-3-384 0,2 0 0 16,1 2 128-16,-1-2-128 16,1 2-384-16,-1-3-128 0,1-1 0 0,0-3-16 15,-1 0-496-15,1-2-112 0,1-2-16 0,1-3 0 16,-1-2-1920 0,-1-2-400-16</inkml:trace>
  <inkml:trace contextRef="#ctx0" brushRef="#br0" timeOffset="23642.28">29226 2003 37775 0,'-4'10'1664'0,"-2"-1"368"0,0 1-1632 0,1-1-400 0,1 0 0 0,2-1 0 15,-2 0 656-15,-3 8 48 0,-6 13 16 0,-5 5 0 16,-3 11 176-16,-5-1 16 0,0 0 16 16,-3-5 0-16,3 2-144 0,-1 0-16 0,0-4-16 0,-2 2 0 15,2 2-528-15,0 3-96 0,-1 0-128 0,-1 1 176 31,-2 2-816-31,-1 0-176 0,1-3-16 0,0 1-16 0,4-7-1872 0,4-6-368 16,4-5-80-16,4-4-13088 0</inkml:trace>
  <inkml:trace contextRef="#ctx0" brushRef="#br0" timeOffset="24064.62">29395 2348 15663 0,'15'-10'336'0,"-4"2"80"0,-1 0 16 0,-2 3 16 0,-3 4-448 0,-2-1 0 0,2 2 0 15,3-4 0-15,4-2 3760 0,3-1 656 16,1 1 144-16,0 0 32 0,-2 2-1712 0,-5 2-320 0,1 1-80 0,-1-2-16 16,-2 3-1536-16,1-4-304 0,-1 2-64 0,1 0-16 15,0-2-288-15,2 0-64 0,3-5-16 16,-1 2 0-16,2-2-176 0,-1-1-192 0,3-2 32 15,0-2 16 1,0 2-288-16,-1 1-48 0,-2 0-16 0,-2-1 0 0,-4 0 320 0,1 5 176 16,-3-2-192-16,-2 2 192 0,0 1 160 0,-3 2 144 0,-3 2 16 15,0-1 16-15,-5 3 160 0,-1 3 16 0,-2-1 16 16,-2 4 0-16,-5 4-528 0,-1 0 0 0,-2 2 0 16,-4 2 0-16,-4 2 128 0,1 1-128 0,-3 3 0 0,1-1 0 15,1-1 0-15,0 2-192 0,3 0 16 16,3 1 16-16,3 1 160 0,3-3 0 15,2 0 0-15,4 0 0 0,3-3 0 0,2 3 0 0,4-3 0 16,0-3 0-16,4 2 0 0,1-3 0 0,2 1 0 0,3-2 0 16,0 0-256-16,2-5 48 0,3 2 0 0,0-5 0 15,2 0-512-15,2-3-112 16,3-1 0-16,5-4-16 0</inkml:trace>
  <inkml:trace contextRef="#ctx0" brushRef="#br0" timeOffset="24485.81">30231 1931 32255 0,'-7'3'2864'0,"-1"-1"-2288"0,3 0-576 0,2 0 0 0,0 1 1280 0,-2 0 128 0,-3 1 48 0,-7 2 0 0,-6 4-496 0,-5 2-112 0,-4 3-16 0,0 1 0 0,1 0-512 0,0-3-96 0,5-1-32 0,1-1 0 0,4 0-192 0,1-3 0 0,5 0 0 0,2-1 0 0,3-6-160 0,3 4-32 16,4-5 0-16,2 0 0 15,4 0-368-15,5-3-80 0,4 0 0 0,0-2-16 16,3 3-320-16,0-3-64 0,0 2-16 0,5-1 0 0,6 0 512 16,0 2 96-16,-6-1 32 0,1 2 0 15,4 1 416-15,2 0 0 0,0 0 0 0,-1 4 0 0,-2 0 224 0,-3 2 32 16,-5 2 0-16,-2 0 0 0,-1 3 480 0,-3 3 96 0,-2-2 32 15,-4 2 0-15,-2 0 192 0,-3 2 32 0,-1-1 16 0,-3 3 0 0,-4-2-544 16,0 1-112-16,-3-1-32 0,-2 3 0 16,-1-3-160-16,-1 4-16 0,-1-4-16 0,-1-2 0 0,0 2-96 15,-3 1 0-15,-1-3-128 0,-2 2 192 16,0-2-192-16,0 1 0 0,0-1 128 0,-1 0-128 16,-2 0-384-16,-1 2-112 15,-2-1-16-15,2 1-18400 0</inkml:trace>
  <inkml:trace contextRef="#ctx0" brushRef="#br0" timeOffset="25333.66">31115 2424 32255 0,'-1'3'2864'0,"0"0"-2288"16,1 0-576-16,0-3 0 0,0 0 464 0,-1 0-16 0,-1 3 0 0,1-2 0 0,0 4 1024 0,0-1 192 0,-1 0 32 0,1-2 16 0,0 2-1168 0,1-4-224 0,0 0-64 0,0-3 0 0,1 2 0 0,2-3 0 0,-1-2 0 0,2 0 0 0,-4 6-96 0,0 0-32 0,13-29 0 0,-8 17 0 0,3-4 0 0,-1-3 0 0,3-3 0 0,-1-5 0 0,1 1 0 16,1-6-128-16,-1-3 192 0,1-3-64 0,1-3 32 0,-1 0 0 0,0-3 0 15,1-1 0-15,-3 2-160 0,1 5 0 0,-1-1 0 16,-3 5 128-16,0 2-128 0,-1 1 0 0,-1 5 0 15,0 5 0-15,-3 5 128 0,1 2-128 16,0 2 192-16,-1 2-64 0,0 4-128 0,0-1 160 16,1 2-160-16,-1 4 160 0,1-1-160 15,0 2 0-15,-1 0 0 0,0 2 0 0,2 4-192 16,-2 1-32-16,1-1 0 0,1 4 0 0,-1 2 16 16,1 4 0-16,-1 3 0 0,1 7 0 0,-1 3 208 0,-1 5 0 0,2 0 0 0,-2 1-144 15,0 1 144-15,1 1 0 0,0 1 0 0,0-1 0 16,3-1 0-16,0 1 0 0,3-2 0 0,0-5 0 15,2 0 0-15,1-1 0 0,1 1 0 0,0-3 0 0,2-5 0 16,-2-2 0-16,0-4-192 0,-1-1 64 0,1-5-64 16,-3-2-16-16,3-2 0 0,-3-2 0 0,0-1 208 15,0-3 240-15,-3-3-48 0,0-1-16 0,-2-4 288 16,0 0 64-16,-2-4 16 0,0-4 0 0,1-3-96 16,-1-3 0-16,1 0-16 0,-1-7 0 0,1-8-192 15,1-5-48-15,1-10 0 0,-2-2 0 0,1 3-192 0,0-3 0 16,1-3 0-16,-3 1 0 0,2 6 0 0,-3 1-128 15,0 2 128-15,-1 7 0 0,-1 4-192 0,0 5 192 16,0 5-192-16,-3 4 192 16,-1 3-224-16,0 3 64 15,-1 6 16-15,0-1 0 0,-2 4-688 16,1 0-128-16,2 4-16 0,-1 3-16 16</inkml:trace>
  <inkml:trace contextRef="#ctx0" brushRef="#br0" timeOffset="28523.02">31914 2169 19343 0,'1'1'1728'0,"-1"-1"-1392"0,2 0-336 0,-1-1 0 0,0 1 1536 0,0-1 256 0,1 1 32 0,0 0 16 0,2-3 352 0,1 2 80 0,0-2 16 0,0 3 0 0,0-2-944 0,-1 1-176 0,0 1-32 0,0-3-16 0,-2 3-448 0,2 0-96 0,0 0 0 0,1 0-16 0,-2 3-400 0,4-3-160 16,-1 0 128-16,0 0-128 15,1 0 0-15,1 0 0 0,3-3 0 0,0 3 0 16,1-3 0-16,2-2 0 0,1 1 0 0,-1-2 0 0,-2-1 0 0,-1 1 0 15,1-1 0-15,-1-2 0 16,1 2 0-16,-4-2 0 0,-2-1 0 0,-1 0 0 0,-2 2 304 16,-2-2-32-16,-2 1 0 0,-2 2 0 0,0-3-96 0,-2 1-32 15,-1 1 0-15,-3-2 0 0,0 2-144 16,-1 0 0-16,-1-1 0 16,-1 4 0-16,0-1 0 0,-2 3 160 0,-1 0-160 0,0 3 160 0,0 3-160 15,1 0-144-15,-3 3 144 0,3-1-208 0,-1 4-16 0,1 0 0 16,2 4 0-16,-2-1 0 15,3 1 224-15,0 0 0 0,0 6 0 0,1-3 0 0,0 5 0 16,1-1 0-16,1-1 0 0,0 2 0 0,2 2 0 0,1-1 0 0,1 0 0 16,2 0 0-16,1 1 240 0,1 1-64 0,0-1-16 15,1-1 0-15,0-4-32 0,2-1 0 16,0-3 0-16,2 2 0 0,0-3-128 0,3-2 0 0,0 0 0 16,1-1 0-16,2-4 0 0,0 0 0 0,3-2 0 15,1-1 0-15,2-2-128 0,0-1 128 0,3-1-160 16,1-2 160-1,4-1-864-15,0-2-80 0,2 0-16 0,0-4-16688 16</inkml:trace>
  <inkml:trace contextRef="#ctx0" brushRef="#br0" timeOffset="28957.08">32753 1700 5519 0,'-3'-4'496'0,"1"4"-496"0,-1 0 0 0,3 0 0 0,0 0 3840 0,0 0 688 16,0 0 128-16,0 2 16 0,-1 0-2928 0,0 1-592 0,1 0-112 0,0-3-16 0,0 0 1344 0,-4 19 256 0,3-9 64 0,-1 3 16 0,-1 5-1104 0,-1 1-240 0,-2 4-32 0,0 1-16 16,-3 2-544-16,2 2-96 0,-2 1-32 0,2 2 0 15,0 1-240-15,1-1-48 16,1-1-16-16,3 1 0 0,-1 0-336 0,2-3 128 15,0 2-128-15,1-3 0 0,1-1 0 0,0-4 0 16,2-2 0-16,-1-1 0 0,-1-1 0 0,2-3 0 16,-1-1 0-16,0-2 0 15,-1 0-432-15,0-4 0 0,0 0 0 16,1-4 0-16,-2-1-528 0,0 0-96 0,0-3-32 0</inkml:trace>
  <inkml:trace contextRef="#ctx0" brushRef="#br0" timeOffset="29224.32">32577 1922 35007 0,'4'0'3120'0,"-2"0"-2496"15,1 2-496-15,-1-2-128 0,1 4-544 0,-2-2-128 0,2-1-32 0,4 4 0 0,-1 3 2560 0,1 0 496 16,-2 2 96-16,0-1 32 0,-2 1-1328 0,-2-4-256 16,0 0-48-16,0 0-16 0,1-2-128 0,0 0-16 15,2-2-16-15,2-2 0 0,3 0-304 0,4-2-64 16,3-1-16-16,4-2 0 0,4-3-288 0,3-2-192 16,1-3 16-16</inkml:trace>
  <inkml:trace contextRef="#ctx0" brushRef="#br0" timeOffset="43155.91">3899 2550 35935 0,'0'-5'3200'0,"0"1"-2560"0,0 4-512 0,1-2-128 16,0 0-272-16,1 2-80 0,1-5-16 0,-1 2 0 0,1-5 368 0,1 0 0 0,0-2-144 0,-2 0 144 0,-1-1 0 0,-1 1-192 0,-1 0 192 0,-1 0-160 0,-1-2-656 0,-3 2-128 0,0 0-16 0,-4 1-16 0,1-1 464 15,-3 0 112-15,-2 2 16 0,1-2 0 0,-2 4 736 0,0-1 160 0,0 4 16 0,2 0 16 0,1 1 608 0,0 1 128 0,2 1 32 0,0 0 0 0,2 0-448 0,-1 1-96 0,-1 1 0 0,0 1-16 0,0 3-368 0,-1 1-64 16,-1 2 0-16,-2 3-16 0,3 0-64 0,0 2-16 15,-3 5 0-15,1 3 0 0,0 2-224 0,2-2 0 16,1 1 128-16,2 1-128 0,-1 4 0 0,0 3 0 0,3 1 0 0,2 3 0 16,1 0 0-16,2 3 0 15,3 3 0-15,0 0 0 0,2-3 0 0,2 3 0 0,1 0 0 16,0-6 0-16,-1 3 144 0,0 2-16 0,2 1 0 16,-2 0 0-16,1 1 64 0,0-1 16 0,-3 0 0 0,1-6 0 15,-1 0-208-15,-1-4 0 0,-1-6 0 0,-1-5 0 16,1-2 0-16,-4-2 0 0,1-2 0 0,-1-3 0 15,-2-1-512-15,-1-4-80 16,-1-2-32-16,-2-2-17360 0</inkml:trace>
  <inkml:trace contextRef="#ctx0" brushRef="#br0" timeOffset="43446.04">3012 3147 35935 0,'-3'-12'1600'0,"1"3"320"0,1 2-1536 0,1 0-384 16,3 5 0-16,-1-1 0 16,3 2-400-16,0-4-160 0,5 2-16 0,3-5-16 0,6-3 1008 0,6 4 208 15,3-3 32-15,2 3 16 0,3-1 352 0,4 2 64 16,2 2 0-16,3-2 16 0,2 0-672 0,4-1-144 15,6 0-32-15,-4 1 0 0,-9 0-256 0,1-1 160 0,4-1-160 16,-2 0 128-16,-2 2-128 16,-4 0 0-16,-5 0 0 0,-5 1 0 0,-5 1 0 0,-4 0 0 15,-1 1 0-15,-3 0 0 16,-3 0-1232-16,-2 0-128 0,-2-1-32 0,1-1-15520 0</inkml:trace>
  <inkml:trace contextRef="#ctx0" brushRef="#br0" timeOffset="43889.85">4301 2987 10127 0,'-3'-6'896'0,"0"1"-704"0,-2 3-192 0,1-1 0 0,1 3 6864 0,2 0 1344 0,-1 3 272 0,-2-3 48 0,-2 2-6816 0,-4 2-1376 16,-1 2-336-16,-3 4 0 0,-3 2 0 16,2 2-192-16,0 5 32 0,2 2 0 0,-1 1 160 0,0 0-160 15,3 4 160-15,3 3-160 0,1-7 160 0,0 3 0 16,2 3 0-16,0-2 0 0,3-1 0 0,0-1 0 16,4-4 0-16,1-1 0 0,1-3 0 0,1-4 0 15,0 1 0-15,1-4 0 0,0 1 0 0,2-1 0 16,-1-3 0-1,2 0 0-15,-1-1 0 0,1-2 0 0,1-1 0 0,0-4 0 16,2-2 0-16,1-2 0 0,1-3-128 0,3-1 128 0,-3 0-192 16,1-6 64-16,1 0 0 0,-1-1 0 0,1 0 128 0,-1-2 0 15,0-2 0-15,-2 4 128 0,0-2 0 0,-3 1 0 0,-2 2 0 0,0-3 0 16,-2 3 192-16,-2 0 64 0,-2 0 0 0,-2 3 0 16,0 4-192-16,-2-4-16 0,-3 1-16 0,-1 0 0 15,-3-2-160-15,-2 2 128 0,-2-1-128 16,0 3 128-16,-2-2-128 0,0 2 0 0,2 1 0 15,0 2 0-15,1 1-240 0,2 0-80 0,1 3 0 0,2-3-18112 16</inkml:trace>
  <inkml:trace contextRef="#ctx0" brushRef="#br0" timeOffset="44685.24">4616 3018 43311 0,'0'-2'3840'16,"1"2"-3072"-16,2 2-608 0,-1-2-160 0,2 3-624 0,-2 1-144 0,2-2-48 0,2 4 0 0,3 4 560 0,2 2 128 0,1 8 128 0,1 0-208 0,-2 4 208 0,0-1 0 0,0 4 0 0,-1 3 0 0,0-2 0 0,-4 1 0 0,0-1 0 0,-2-1 0 16,-1-3-368-16,-1-3-80 0,-1-4 0 0,0-2-16 0,1-3 464 0,-2-2-144 15,1-1 144-15,-2-3 0 0,1-2 0 0,0-2 0 16,0 0 192-16,-2-2-64 0,2-3 432 0,0-1 80 15,0 1 32-15,0-3 0 0,-1-3-176 0,0 1-48 16,0 2 0-16,-3-6 0 0,0-2-272 0,-2-4-176 0,0-1 192 0,-1-3-192 16,-1 1 0-16,1-1 0 15,-1-2 0-15,1 2 0 0,1-3 128 0,1 5-128 16,1-1 0-16,3-1 0 0,0 2 0 0,2-2 0 16,1 4 128-16,3-3-128 0,3 1 176 0,0 4-32 0,6-3 0 15,0 3 0-15,3 1 96 0,1 2 16 0,2 0 0 16,0 0 0-16,1 0-256 0,1 5 0 0,2-2 0 0,-1 0 0 15,3 1 0-15,0 3 0 0,1 0 0 0,1 2 0 16,-1 0 0-16,0 2 0 0,1-2 0 16,1 2 0-16,-2-2-688 15,-1 0-16-15,-1-2-16 0,1 1-18336 0</inkml:trace>
  <inkml:trace contextRef="#ctx0" brushRef="#br0" timeOffset="49732.85">5938 3028 35935 0,'-4'0'3200'0,"3"0"-2560"0,0 3-512 0,1-3-128 0,2 2-304 0,-1-1-80 0,1 2 0 0,-2 3-16 0,1 0 256 0,3 7 144 15,-1 0-160-15,4 3 160 0,0 3-176 0,2 3 176 0,2 0-192 0,0 4 192 0,0 2-160 0,0 1 160 0,0 2-128 0,0 1 128 0,-1 2-512 0,-1-5-32 16,-2-1 0-16,-2-2 0 0,-1-2 288 0,-3 0 64 0,-1-2 16 0,-1-1 0 0,-1-2 176 0,-2 3 0 0,-4 0 128 0,0 0-128 31,-2 3 512-15,-4-1 48-16,1 0 0 0,-3-4 0 0,-2 2 80 0,-2-1 0 0,-1-1 16 0,-2-2 0 15,-3-2-416-15,-1-3-96 0,-3 2-16 0,-1-5 0 0,-2 2-384 0,-3 1-64 0,-2-3-32 0,-2-1 0 0,-2-2-1552 16,2-5-304-16,2-2-64 0,1-5-16 16,4-2 1072-16,0-6 192 0,5-5 64 0,1-7-9920 0</inkml:trace>
  <inkml:trace contextRef="#ctx0" brushRef="#br0" timeOffset="49958.36">5919 2624 46991 0,'-10'-20'2080'0,"2"10"432"16,0 2-2000-16,2 4-512 0,4 4 0 0,2-3 0 0,-1 3-192 0,-1 0-128 0,0 0-16 16,-3 0-16-16,0 0-752 0,1 3-160 0,0-1-16 0,2 2-16 15,1 0-944-15,-2 2-176 0,3 0-32 0,0 3-16 0</inkml:trace>
  <inkml:trace contextRef="#ctx0" brushRef="#br0" timeOffset="50340.8">7003 2964 38703 0,'-4'-3'3440'0,"-1"3"-2752"0,1 3-560 0,1-2-128 0,1 4 1152 0,2-4 192 15,2 4 32-15,-2 2 16 0,0 2-1200 0,0 5-192 16,1 5-144-16,1 3 144 0,2 0-352 0,0 0 48 0,1 1 16 16,0-1 0-16,1 0 288 0,-1-1-192 15,0 1 192-15,0-3-160 16,-2 3-768-16,0-3-160 0,-1 1-16 0,-2-4-16432 0</inkml:trace>
  <inkml:trace contextRef="#ctx0" brushRef="#br0" timeOffset="50519.28">7003 2692 41471 0,'-4'-12'1840'0,"0"2"368"0,0 3-1760 0,2 1-448 0,0 6 0 15,2 0 0-15,0 0 432 0,0 0 0 0,0 0 0 0,1 0 0 16,1 2-752-16,6 2-128 0,2 0-48 0,3 4 0 15,4 0-3088-15,4 1-608 0,4-3-128 0,1-6-32 0</inkml:trace>
  <inkml:trace contextRef="#ctx0" brushRef="#br0" timeOffset="50955.93">7503 3128 43311 0,'-7'7'3840'0,"1"-4"-3072"0,2 3-608 0,3-3-160 16,2-2-368-16,-1 2-96 0,-1 0-32 0,-3 4 0 0,-1-1 176 0,1 4 16 15,1-2 16-15,2 0 0 16,-1 0-96-16,2-1-32 0,2-1 0 0,-1 0 0 0,0 0 16 0,-1 0 0 0,1 2 0 0,-1-6 0 15,0 4 208-15,0-4 64 0,-1 0 0 0,1-2 0 16,0 0 128-16,0-2 0 0,1-2 128 0,0-2-128 16,1-2 656-16,0 0 64 0,2-2 16 0,1-6 0 15,0-3-192-15,2-3-32 0,1-3-16 0,2-3 0 16,-1-1-256-16,4-3-48 0,0 1-16 16,3 2 0-16,2-1-176 0,2 3 0 0,1 6 0 15,0 1 0-15,1 7 0 0,-1 5 0 0,1 4 128 16,2 4-128-16,-1 3 0 0,-1 0 0 0,2 5 0 0,-1 0 128 0,2 5-128 15,0-1 0-15,1 0 144 0,0 5-144 0,1-1 0 16,-2 0 0-16,-6-3 0 0,3 2-192 0,-1 1 192 0,0 0 0 16,-3-1 0-16,-1-1 0 0,1 1 0 0,-3-3 0 15,-1 2 0-15,0 0 0 0,-2 0-192 16,-1 1 64-16,2-2 0 0,-2 6-18624 0</inkml:trace>
  <inkml:trace contextRef="#ctx0" brushRef="#br0" timeOffset="53824.88">10162 2430 39615 0,'-7'1'3520'16,"0"1"-2816"-16,5-2-560 0,1 3-144 0,1-3 304 0,0 1 16 0,-3 2 16 0,-2-1 0 0,0 4-336 0,0 2 0 0,3 0 0 0,-1 3 0 0,5 4 0 0,-1 4 176 0,-1 3-176 0,1 4 192 0,0 6 0 0,-2 8 0 0,-1 2 0 0,-3 7 0 15,-3 3 144-15,-2 1 48 0,-1-6 0 0,-2 0 0 16,-3-1-96-16,0 0-16 0,-2 0 0 0,0-3 0 16,-1-1-272-16,2-1 0 0,1-4 128 0,0-5-128 15,5-6 0-15,1-4 0 0,1-4 0 16,3-7 0-16,2 0-208 0,3-10-48 0</inkml:trace>
  <inkml:trace contextRef="#ctx0" brushRef="#br0" timeOffset="55025.32">10647 3138 40543 0,'-4'6'3600'0,"-1"-3"-2880"0,0 4-576 0,0 0-144 0,3-1 1456 0,0 0 256 0,1 1 48 0,-4 4 16 0,-1 6-1216 0,-3 7-240 0,0 5-64 0,1-3 0 16,3 0-400-16,3-5-96 0,2-4-16 0,3-2-13760 0,2-6-2768 0</inkml:trace>
  <inkml:trace contextRef="#ctx0" brushRef="#br0" timeOffset="55095.23">10987 3221 30399 0,'0'5'2704'0,"-1"-1"-2160"0,-2-2-544 0,2 2 0 0,0 0 2816 0,1-2 448 0,0 2 80 0,-2 2 32 0,0 3-2608 0,-1 1-528 0,1 6-112 0,-1-4 0 16,2-2-128-16,0-1 0 0,1-2 0 0,0-4-19072 15</inkml:trace>
  <inkml:trace contextRef="#ctx0" brushRef="#br0" timeOffset="55344.46">11400 3271 48831 0,'-5'10'2176'16,"-1"-3"432"-16,-1 4-2096 0,4-5-512 0,2-2 0 0,-1 0 0 0,1-1-416 0,-1 4-192 15,-1 4-32-15,-2 0-16 0,0 1 832 0,3 1 160 16,0-1 48-16,4-6 0 16,0 3-928-16,4-9-176 0,2 0-48 0,-1-6 0 0</inkml:trace>
  <inkml:trace contextRef="#ctx0" brushRef="#br0" timeOffset="56434.5">11877 3316 35007 0,'1'2'3120'0,"2"-1"-2496"0,-1 1-496 0,-1-2-128 0,1 2 0 0,0-2 0 0,2 2 0 0,2-2 0 16,3 3 1168-16,-1-2 176 0,4-1 16 0,-3 0 16 0,1-1-736 0,0-2-128 0,1-3-48 0,-1-2 0 0,3 2-112 0,-1-6-32 0,2 2 0 0,0-5 0 0,2-1 96 16,1-4 16-16,-3 2 0 0,1-3 0 0,0 1 64 0,0-6 16 0,2-5 0 0,2-4 0 0,-2-7 128 0,2 2 16 15,-3-1 16-15,-1-3 0 0,1-1-176 0,-3-1-48 0,1 0 0 0,-4 5 0 0,0 1-208 16,0-1-48-16,-2-4-16 15,1 4 0-15,-2 9-176 0,2 0 192 16,0 5-192-16,-1 2 192 0,1 5-192 0,1 4 0 0,-2 2 0 16,1 6 0-1,0 4-128-15,-1 2 128 0,1 4 0 0,1 2 0 16,0 6 0-16,0 5 0 0,0 1 0 0,1 4 0 0,-1 2 0 16,0 4 0-16,-2 1 0 0,1 3 0 0,-2 1 0 0,1 3-176 0,-2 1 176 15,0 2-128-15,1-1 128 0,0 2 0 0,-1-1 0 0,0-2 128 0,0-7-128 16,-1 1 0-16,3-1 0 0,-1-4-128 0,-1 1 128 0,3-1 0 0,-1-1 0 0,1-1 0 15,0-7 0-15,-1 1 0 0,2 0 0 0,0-3 0 0,0-1 0 16,1-3 0-16,0-1 0 0,0 0 0 0,1-5 0 0,-2 1 0 16,-1-3 0-16,0-1 0 0,0-1 0 0,-2-3 0 15,1-2 0-15,-2 0 128 0,0-3 288 0,0-1 64 16,0 0 16-16,2-5 0 0,-1-1 160 16,3-6 48-16,0 0 0 0,0-1 0 15,2-1-128-15,1-2-32 0,1-1 0 0,2-2 0 16,2-1-48-16,-1-4-16 0,2 2 0 0,-1-3 0 0,-2-2-352 0,0-1-128 15,-2-1 0-15,0-4 0 0,-3-2 0 0,-4-3 0 0,-3 7 0 16,-4-3 0 0,-4-1-912-16,-7-7-176 0,-4 1-48 15,-5-5-23952-15</inkml:trace>
  <inkml:trace contextRef="#ctx0" brushRef="#br0" timeOffset="59599.11">17868 3147 35935 0,'0'0'3200'0,"0"-3"-2560"0,0 3-512 0,0-3-128 0,1 3 0 0,1-3 0 0,0 0 0 16,1-4 0-16,0-1 0 0,2-2-160 0,1-6 160 0,2 1 0 0,-2-1-128 0,0 0 128 0,2 0 0 0,-3-3 0 0,1 3 0 0,0 0 0 0,0-3 0 0,-1 1 0 0,1 1 0 0,0-1 0 0,1-1 0 0,-1-1 0 0,0-1 0 0,-1-5 0 0,1 1 144 0,-1-3-144 0,-1-1 560 0,1 1 16 0,0 2 16 15,-2-5 0-15,4-1-48 0,-1-3-16 0,0-2 0 16,1 1 0-16,1 1-240 0,-1 3-48 0,2 1-16 16,1 3 0-16,0 2-224 0,-2 1 144 0,1 3-144 15,0 0 128-15,-3 6-128 0,0 1 0 0,0 5 0 16,-1 0 0-16,0 5 0 0,-1 1 0 0,-1 2 0 16,0 2 0-16,1 2 0 0,-2 2 0 0,1 5 0 15,0-1 0-15,0 6 0 0,-2 0 0 0,1 3 0 0,0 5 0 16,-1 0 0-16,0 1 0 0,2 3 0 15,-2 1 0-15,3 3 0 0,-1-2 0 0,3 0 0 0,2 5 0 16,3 4 0-16,3 0 0 0,0 1 0 0,5 3 0 0,1-3 0 16,0 1 0-1,1-5 0-15,-2-2 0 0,2-1 0 16,-3-5 0-16,0 1 0 0,0-3 0 0,-1 1 0 16,1-3 0-16,2-1 0 0,-2-1 0 0,-2-4 0 0,1-1 0 15,1 1 0-15,1-6 0 0,-3 2 0 0,-1-6 0 0,-1-2 0 16,0-2 0-16,0 0 0 0,-2-4 0 0,-1-3 0 0,-1-1 0 15,-1 3 480-15,-2-7 16 0,0 1 0 16,-1-3 0-16,-1-2-128 0,-2-2-32 16,1-3 0-16,-3 0 0 0,2-6 0 15,-3 0 0-15,-1-1 0 0,-1-6 0 16,1-1-96-16,-1-3-32 0,-2-3 0 16,2 5 0-16,-1-1-208 0,1 2 0 0,-1-2 0 15,-1-1 0-15,2-2 0 0,-3 1 0 16,1 1 0-16,-1-1 0 0,-1 2 0 0,1-1 0 0,-1 2 0 0,-1-1 0 0,0 4 0 0,1-1 0 0,0-1 0 0,1 3 0 15,0 4 192-15,0 1-48 0,-1-2-16 0,1 1 0 0,1 1 0 0,-1 3-128 0,3 5 192 0,-2 2-64 16,3 5-352-16,0 1-80 0,0 6-16 0,-1-1 0 31,2 5-400-31,-2 4-96 16,2 1-16-16,-3 4 0 0,2 3-1024 16,1 3-224-16</inkml:trace>
  <inkml:trace contextRef="#ctx0" brushRef="#br0" timeOffset="59942.19">19144 2389 38703 0,'-6'-6'1712'0,"1"0"352"0,0 2-1648 0,2 1-416 0,1 3 0 0,2-2 0 0,2 1 208 0,-2-3-32 16,0-1-16-16,0-1 0 0,2 0-160 0,0-2 0 0,2 5 0 0,-1 0 0 0,0 3 0 0,1 0 0 0,0 3 0 0,-2-2 0 0,1 5-1440 0,-1 0-224 0,-2 0-32 0,1 3-14000 0</inkml:trace>
  <inkml:trace contextRef="#ctx0" brushRef="#br0" timeOffset="60195.94">19087 2970 40543 0,'-1'-2'1792'16,"0"-1"384"-16,0 3-1744 0,-1 0-432 0,1 0 0 0,0 0 0 0,0 3 0 15,-2-3-256-15,0 0 48 0,-4 2 0 0,0-2-400 16,-2 1-80-16,1-1-16 0,-1-1 0 0,2 1-1936 0,-1 0-400 0,2-2-80 16,-1-1-16-16</inkml:trace>
  <inkml:trace contextRef="#ctx0" brushRef="#br0" timeOffset="61061.27">19785 2760 30399 0,'-5'5'2704'0,"1"1"-2160"0,0-2-544 0,2 2 0 0,0-4 1376 0,2 2 160 0,-2 2 48 15,1 4 0-15,-1 0-960 0,-2 9-192 0,1 0-48 0,0 4 0 0,-1 0 192 0,1-1 48 0,0-2 0 0,0-1 0 0,1-3-448 0,-1 0-176 0,2-4 128 0,1-2-128 0,1-1 0 0,1-3 0 0,0 0 0 0,2-6 0 0,1 0 0 0,-2-5 192 0,4-2-192 0,0-2 192 16,0-3 112-16,2-4 16 0,1-3 16 0,1-1 0 0,1-1-112 0,3-2-32 15,0 1 0-15,1-3 0 0,0-1 16 0,0-3 0 16,0 5 0-16,-2 1 0 0,0 1-208 0,1 0 0 16,-1 1 128-16,1 5-128 0,0 2 0 0,-1 4 0 15,-2 4 0-15,-1 4-160 0,-1-2 160 16,0 4 0-16,1 4-144 0,-1 2 144 0,0 4 0 16,1 2 0-16,-1 4 0 0,0 3 0 0,-2 3 0 0,1-2 0 15,0 7 0-15,-1-3 0 0,1 0 0 0,-2-1 0 0,2-1 0 16,-1-1 0-16,-1 1 0 0,0-3 0 0,0 0 0 0,-3 0 0 15,1-3 0-15,-1 0 0 0,-1 4 0 0,-1-2 0 0,-1 1 0 16,-1-4 0-16,0 2 0 0,-1-1 0 16,-1 2-128-16,0-5-64 0,1-1-16 0,0-4 0 15,1-2-1200-15,1-1-224 0,0-4-48 0,2-2-15280 16</inkml:trace>
  <inkml:trace contextRef="#ctx0" brushRef="#br0" timeOffset="61550.22">20305 2734 43311 0,'-1'-4'1920'0,"0"4"384"0,1 0-1840 0,0 0-464 0,1 4 0 0,0-2 0 16,1 2-512 0,0 2-208-16,3 3-48 0,1 5 0 0,2 4 304 0,0 4 48 0,1-2 16 15,-2 2 0-15,2 3 400 0,-3 0 0 0,0-2 0 0,-1 6 0 16,-1-1 0-16,0 2 0 15,-2 2 0-15,2-3 0 0,-2-3 0 0,1-1 128 0,1-1 0 0,-1-4 0 0,4-2 160 0,-1-2 32 16,2-6 16-16,2 0 0 0,3-4-144 0,0-1-48 16,3-3 0-16,0-4 0 0,3 0-16 15,1-2 0-15,-1-5 0 0,4 0 0 16,0-1-128-16,1-5 0 0,-1 1 0 16,1-3 0-16,-2 0-176 0,1-2-16 0,0-2 0 15,-1-2 0-15,-1 0 64 0,-2-1 0 0,-3-1 0 16,-3 1 0-16,0 0 128 0,-5-1 0 0,0 0 0 15,-3 2-128-15,0 0 128 0,-2 1 0 0,0 1 0 16,-2 1 0-16,-2 2 192 0,0 2 0 0,-2 0 16 0,2 1 0 16,-2 5 64-16,2-2 16 0,0 2 0 0,0 3 0 0,1 1-288 15,0 4 160-15,1 1-160 0,-1 1 128 0,1 0-128 16,0 3 0-16,1 6 0 0,-1-2 0 0,1 6 0 16,1-1 0-16,0 7 0 0,1-2 0 0,0 6 0 0,1 0 0 15,1 3 0-15,1-2 0 0,0 0 160 16,-1 3 48-16,1 2 16 0,1-1 0 0,-2-2 128 0,0 2 32 15,-1 3 0-15,0-2 0 0,0-6-384 0,-1 2 0 0,0 0 0 16,1-7-192-16,-1 2 192 0,1-5 0 0,0-2-144 0,0-4 144 16,2-1-896-1,0-2-96-15,1-4-32 0,1-4-17584 0</inkml:trace>
  <inkml:trace contextRef="#ctx0" brushRef="#br0" timeOffset="62152.25">21301 2746 30399 0,'1'0'2704'0,"-2"0"-2160"0,1 3-544 16,-1 0 0-16,1 1 2368 0,0 2 384 0,0 1 64 0,0 5 0 0,-2 6-2144 0,1 8-432 0,-1 5-96 0,-1 5-16 0,1 1 0 0,-2-2 0 15,2 0 0-15,-2-3 0 0,1-4-128 0,1 1 0 0,1-7 0 0,-1-2 0 0,2-3 0 0,0-3 0 0,2-2 0 0,0-6 0 16,1-2 0-16,0-4 0 0,2 0 128 0,1-6-128 0,2-2 160 16,2 0 0-16,2-6 0 0,2-1 0 0,-2-1-160 15,3-2 0-15,1-5 0 0,1-3 0 47,-2 2 0-47,1-5 0 0,0-3 0 0,2-3 0 0,-2 3 0 16,-2 1 0-16,0 3 0 0,-2 6 0 0,0 5 0 0,-4 6 0 0,-2 6 0 0,-1 5 0 0,-1 4 0 0,-1 4 0 0,-2 4 0 15,0 0 0-15,0 1 128 0,2-1 112 0,-1 0 16 0,2 1 0 0,0-3-256 0,2-3 0 16,0 2 128-16,1-6-128 0,1 0 0 0,0-3 0 16,4 0 0-16,-1-5 0 0,0 0 0 0,1-1 0 0,2-3 0 0,-1-1 0 15,1-2 0-15,0-4 0 0,0 0 0 0,-1 0 0 16,0-3 0-16,-1-2 128 0,0 4-128 0,-1-4 0 16,0 5 288-16,-1-3-32 0,2 3-16 0,0 0 0 15,0 4-240-15,0 2 144 0,1 4-144 16,-2 3 128-16,0 8-128 0,-1 1 0 0,-1 8 0 0,-2 2 0 15,-1 9 0-15,-1-1 0 0,0 2 144 0,0 3-144 0,0-5 176 16,0 2-48-16,0-7 0 0,1 0 0 0,1 0 0 0,2-4 0 16,0 1 0-16,1 0 0 0,-1 0 0 15,3 0-128-15,0-1 192 0,0 1-64 0,1 2 112 16,-1 0 16-16,2 3 0 16,-2 2 0-16,2 3 16 0,-2-1 16 0,-1 3 0 0,-2 0 0 15,1 1-288-15,-3-1 0 0,-1 0 0 16,-1-3 0-16,-1 1 0 0,0-6 0 15,-3 1 0-15,0-5 0 0,-1-4-592 0,-1-2-176 16,1-1-48-16,-1-4-12880 0,-1 0-2560 0</inkml:trace>
  <inkml:trace contextRef="#ctx0" brushRef="#br0" timeOffset="62493.14">22295 3311 43311 0,'0'-6'1920'0,"0"0"384"0,1 1-1840 0,2 4-464 15,-1-2 0-15,1 2 0 0,2-1-128 0,1-1-128 0,4 0-32 0,3-4 0 0,5 1 288 0,1 0 176 0,2 2-32 0,0 1 0 0,3 0-416 0,-2-1-96 0,0 4-16 0,1-2 0 0,-2-1-1088 0,0 2-240 0,0-1-32 0,-3-1-14896 0</inkml:trace>
  <inkml:trace contextRef="#ctx0" brushRef="#br0" timeOffset="62985.34">23217 2791 26719 0,'-7'-3'2368'0,"0"2"-1888"0,-1-1-480 0,2 2 0 0,1 0 3088 0,1 0 528 0,-1 2 96 0,-4-2 32 16,-8 4-2896-16,-6-2-576 0,-7 6-112 0,-3 3-32 16,-3-1-128-16,1 2 0 0,2 2 0 0,1 1 0 15,3-2 0-15,5 0 0 0,4-1 0 0,5 0 0 16,3-2-128-16,3 0 128 0,4-4-160 0,3 0 160 15,2 1-656-15,2-5-48 0,3 2 0 0,1-4 0 0,2 1 448 0,2-1 64 16,2 0 32-16,2 2 0 0,-1-2 544 0,2 0 128 16,2 4 0-16,2 1 16 0,-1-1 0 15,1 0 0-15,1 4 0 0,-2-2 0 0,-4 1-528 0,-1-1 0 16,2 1 0-16,1 2 0 0,-1 1 0 16,0 0 0-16,0 2 0 0,0-3 0 0,-3 1 0 15,0-1 0-15,0 1 0 0,-4 0 0 16,2 1 0-16,-2-1 0 0,-2-2 0 0,0 0 0 15,-1 2 0-15,0-1 0 0,-1 1 128 16,-3 0-128-16,-1 0 432 0,-1 1-32 0,-1-1 0 0,0-3 0 0,-3 4-144 0,-1-1-48 16,-2 2 0-16,0-2 0 0,-4 0-208 0,0 3 128 0,-1-4-128 15,-1 1 0-15,-1-1 160 0,0-3-160 16,0 0 160-16,2 1-160 0,2-6 0 0,0 1 0 0,1 1 0 16,1-3 0-16,2 0 0 0,2-3 0 15,1 0 0-15,3-2-12960 16,-1-3-2528-16</inkml:trace>
  <inkml:trace contextRef="#ctx0" brushRef="#br0" timeOffset="63496.72">23632 3037 33167 0,'0'-4'2944'0,"0"-2"-2352"0,0 4-464 0,0-1-128 0,0 2 1472 0,0-2 288 15,0 0 48-15,0-4 16 0,-2-2-1600 0,0 0-224 0,0-1-240 0,-2 4 48 0,-1 0-672 0,-3 3-144 0,1 2-16 0,-2 2-16 0,1 4 224 0,-2-1 48 0,-3 5 16 0,0 2 0 0,-2 1 560 0,-1 3 192 16,0 1 0-16,1 0-144 0,1-1 752 0,1 1 160 0,-1 1 16 0,2 1 16 0,1 1 400 0,1-3 80 0,2 3 0 0,2-5 16 0,3 0-880 16,1-1-176-16,4-3-48 0,1-2 0 0,2 0-192 0,3-2 128 0,0-4-128 0,3 2 0 0,2-4 0 0,-1 0 0 15,1-4 0-15,-1 2 0 0,0-2-208 0,-1 2 16 16,2-6 0-16,-3 2 0 0,0 0 192 0,-2-3 0 0,1-1 0 16,-2-2 0-16,1 0 0 0,-2-1 0 15,-1 1 0-15,1 1 0 0,0-2 0 0,-1 1 0 16,1 2 208-16,-1 2-64 0,-1 4-16 0,1 1 0 0,-1 3 0 15,-2 4 0-15,2 2 128 0,-1 3 32 0,0 3 0 16,1 2 0-16,-2 2-96 0,2 1-32 0,-2-1 0 16,1 3 0-16,1-3-160 0,-2 1 0 15,0 1 0-15,2-5 0 0,1 2 0 16,0-1 0-16,0-2 0 0,1-2 0 16,-1-1 0-16,0-2 0 0,0-2 0 15,0 0 0-15,0-4-128 0,0-1-64 0,0-1-16 16,1 0-18480-16</inkml:trace>
  <inkml:trace contextRef="#ctx0" brushRef="#br0" timeOffset="64002.25">23904 3112 40543 0,'0'7'1792'0,"-1"-4"384"0,-1 3-1744 0,2-2-432 0,2-1 0 0,-2 0 0 0,1 1 0 0,0 1 128 15,-1 5-128-15,1 0 0 0,0 2-176 0,-1 2-112 16,0-2-32-16,0-3 0 0,0 1-32 0,0-4-16 16,-1-4 0-16,1 0 0 15,0 0-544-15,0-4-112 0,0 0-32 0,1 0 0 0,2-2 1056 0,-1-2 176 16,3 0 48-16,0-4 16 0,3 1 528 0,0-3 96 16,4-1 32-16,-1 0 0 0,1-2-480 0,2-1-96 15,2-3 0-15,1 2-16 0,2-1-304 47,-1 1 0-47,2 0 0 0,-3 6 0 0,-1 2 0 0,-2 2 0 0,-2 4 0 16,-2 0 0-16,-4 3 0 0,-1 0 0 0,0 0 0 0,-2 3 0 0,-1 1 0 0,-1 2 0 0,1-2 0 0,-1 5 0 0,-1-3 240 0,0 4-16 0,0-4 0 0,0 3 0 15,0 1-16-15,1-3 0 0,0 2 0 16,1-3 0-16,0 0-208 0,3-2 0 0,-1-2 0 0,2 2 0 16,0-4 0-16,3-3 0 0,-1 2 0 0,1-4 0 15,-2 2 0-15,2-1 0 0,1-2 0 0,-1-3 0 0,-2 3 0 16,1-2 0-16,-2 0 0 0,1 0 0 15,-1 0 0-15,0 0 0 0,-1 2 0 0,0 0 0 0,0 0 160 16,0 2-160-16,-1 1 160 0,1 1-160 16,-1 2 0-16,1 2 128 0,0 0-128 0,-2 3 0 15,2-2 0-15,0 6 0 0,1-2 0 0,-1 2 0 0,0 1 0 16,1-1 0-16,2 1 0 0,-1 2 0 0,1-5 0 16,-2 2 0-16,1 1 0 0,1-4 0 0,-1 0 128 0,-1 0-128 15,0-2 0-15,-1-1 0 0,0-2 0 0,-1 1 0 16,-1-2 0-16,-1-2-12288 15,0 1-2496-15</inkml:trace>
  <inkml:trace contextRef="#ctx0" brushRef="#br0" timeOffset="64570.57">24543 3173 46079 0,'-2'16'2048'0,"-1"-6"400"0,-1-1-1952 0,3-2-496 0,0-1 0 0,2-1 0 0,0 3-320 0,2 4-176 0,-1 4-16 16,2 6-16-16,1 5-96 0,0-1-16 0,0 3 0 0,-1-4 0 0,-1-3-128 0,0 0-16 0,-3 0-16 0,-1 1 0 15,-3-1-1104-15,-1 0-208 0,-1 0-64 0,-2-1 0 0,1-1 1408 0,-3 2 288 16,1-2 48-16,1 1 16 0,-1-5 1824 0,2 3 352 0,-1-7 80 0,3-1 16 15,0 1-672-15,3-6-128 0,-1-3-32 0,2 0 0 0,1-3-688 16,1-3-144-16,2 0-16 0,1-3-16 0,0-4-160 0,0-3 0 16,2-3 0-16,-1-2 128 0,2-3-128 0,-3-5 0 15,4-7 0-15,-3-4-176 16,1-1-96 0,-1-5-32-16,-1 1 0 0,-1-6 0 0,1 1-176 15,0 0-32-15,1 2-16 0,-2 7 0 0,2 3 656 16,2 2 128-16,0 3 16 0,2 3 16 0,1 5 320 15,-1 2 64-15,3 4 16 0,0 0 0 0,2 1-320 0,0 2-64 16,2 3-16-16,1 1 0 0,0 2-288 0,0 1 0 0,0 3 0 0,0 3 0 0,0 1 0 16,-1 1-176-16,-1 4 176 0,-2 1-208 0,1 0 208 0,0 4 0 15,-3 0 0-15,-1 4 0 0,-1 0 0 0,0 1 0 16,-1 0 0-16,-2 0 0 0,0 4 0 0,-1 1 0 16,-4 1-128-16,0 0 128 0,-3 1 0 0,-2-3 0 15,-1-2 0-15,-2 1 0 0,-3 0 0 0,-2 0 0 16,-1 0 0-16,-2-3 0 0,0-2 416 0,-2 0 32 15,0-4 0-15,-2 0 0 0,1-2 32 0,-1-1 16 0,1-1 0 0,-1-4 0 16,2 0-288-16,1 0-48 16,1-4-16-16,0-2 0 0,3-2-336 0,1-4-64 0,1-3 0 15,2-1-16-15,3-3-960 16,3-1-192-16,1-2-48 0,2-2-16832 0</inkml:trace>
  <inkml:trace contextRef="#ctx0" brushRef="#br0" timeOffset="64889.26">25171 2619 42383 0,'0'-1'3776'0,"0"1"-3024"0,1 0-608 0,1 1-144 0,-1 0 272 0,0 2 32 0,0-2 0 0,2 5 0 0,1 3-304 0,-1 7-192 16,-3 4 16-16,0 4 16 0,-2 7-32 0,-2 4-16 0,-1 1 0 0,-1 1 0 0,0-3-48 0,-2 1 0 0,1 0 0 0,0-1 0 0,0-4 48 0,-1 3 0 15,0 1 0-15,0-1 0 16,0 2-1056-16,1-6-208 0,1 0-32 0,-1-2-16 15,4-5 208-15,-1-2 32 0,2-4 16 16,0-1-13040-16</inkml:trace>
  <inkml:trace contextRef="#ctx0" brushRef="#br0" timeOffset="65247.21">25243 3255 26719 0,'6'6'2368'0,"-1"-3"-1888"0,-1 1-480 0,1-4 0 16,0 3 4336-16,1-6 768 0,3 3 144 0,3-2 48 0,9 0-4464 16,6-4-832-16,7-2-304 0,1-2 16 15,1-3-208-15,-4 0-32 0,-1-3-16 0,-4 1 0 16,-2-4-832-16,-4 2-160 0,-3-2-48 0,-5 1 0 16,-3-1-352-16,-3 0-80 0,-2 0-16 0,-3 0 0 0,-4 3 2208 15,-1-2 432-15,-5 4 96 0,0-1 0 0,-2 5 496 0,-3 4 80 16,0 4 32-16,-1 2 0 0,-2 5-400 0,-1 5-80 15,-2 2 0-15,-1 4-16 16,-1 3-288-16,0 3-48 0,-2 3-16 0,1 1 0 0,3-8-464 0,3 2 0 16,1 2 0-16,3 0 0 0,2-1 0 0,4-1 0 15,1 1 0-15,4-1 0 0,2-1 0 16,1-1 0-16,4 2 0 0,2-1 0 0,1-3 0 0,0 0 0 16,4 0 0-16,-2-1 0 0,3-3 0 0,-1-1 0 15,2 0 0-15,1-3 0 16,1 0-1136-16,1-4-160 0,0 0-48 0,0-6 0 15</inkml:trace>
  <inkml:trace contextRef="#ctx0" brushRef="#br0" timeOffset="65653.49">26003 3011 43311 0,'4'-3'1920'0,"-1"3"384"0,-1 0-1840 0,1-2-464 0,-1 2 0 0,-2 0 0 16,1 0-400 0,-1 2-176-16,2-2-48 0,-2 2 0 0,-2 0 176 0,2-2 16 15,0 0 16-15,-26 13 0 0,11-10-1488 16,-3 3-288-16,-2 1-64 0,-1-1-16 16,-1 0 1392-16,2 0 288 0,2-2 48 0,1 1 16 0,4-1 2080 0,2-1 432 0,1 0 64 0,2-2 32 15,3 1-1184-15,3 1-256 0,1 1-32 0,1-4-16 0,2 2-592 0,2 2 0 16,1 2-224-16,4-2 64 15,0 2-480-15,4 0-112 0,-1 0-16 0,2 0 0 16,-1 1 128-16,1-4 32 0,0 3 0 0,-1-3 0 16,0 2 480-16,0-3 128 0,0 1 0 15,0 3 0-15,-1-2 0 0,1 4 128 16,-2 0 0-16,-1 4 0 0,-1 1 544 0,-2-1 96 16,-1 2 32-16,0 2 0 0,-2 2-176 0,-2 2-48 0,-3 3 0 15,1-3 0-15,-2 0-576 0,-1 1 0 0,0-2 0 0,-2-2 0 0,1 0 0 16,-1-1 0-16,0 0 0 0,0 0 0 0,0 1 400 0,1-5 176 15,1-2 16-15,0 0 16 0,1-2-176 0,1-2-48 0,-2-2 0 0,2-1-12736 16,0-2-2560 0</inkml:trace>
  <inkml:trace contextRef="#ctx0" brushRef="#br0" timeOffset="73693.94">11595 6543 13823 0,'-4'-4'1216'0,"1"1"-960"16,-1 3-256-16,2 0 0 0,0 0 448 0,-1 0 64 0,-4-2 0 0,-2 1 0 0,-8-2-512 0,-1 0 128 0,-2-2-128 0,0 1 0 0,-2 0 1152 0,1 2 176 0,1-2 32 0,-1 2 16 0,1-2 1008 0,-1 1 208 0,0 0 32 0,-3 0 16 0,-5 2-640 0,-4-2-128 0,-3 0-16 0,-1-1-16 15,1 2-1280-15,-6-5-256 0,-7 1-48 0,-10 0-16 16,-5-1-240-16,-8 0 0 15,-4 1 0-15,-7 1 0 0,-1 2 0 16,-4-4 0-16,1 4 0 0,-5-1 0 0,-8 5 0 16,-3-1 0-16,8-1 176 15,-1-1-176-15,4 2 464 0,-3 0-16 0,-2 2 0 0,6-4 0 16,8 2-448-16,7-4 0 0,11 1 0 0,4 1 0 16,3 2 320-16,7 0 80 0,9 2 16 0,8-4 0 15,6 2-224-15,9-1-32 0,5-2-16 0,8 3 0 0,6-2-144 16,7 0 0-16,8 0 0 0,7 1 0 0,11-2 0 0,9 0-144 15,3 0 0-15,12-3 0 16,11 2-96-16,10-1-16 0,7 2 0 0,6-1 0 0,4-2-128 16,3-1-16-16,4-1-16 0,2 0 0 0,4 2 416 0,1 0 0 0,-3-3 0 0,1 2-128 15,4 3 128-15,-3-2 0 0,-1 0 0 0,-2 2 0 16,-1 3 0-16,-4 0 144 0,-4 3-144 0,-7 2 0 16,-3 0 144-16,-8-2-144 0,-4 4 0 0,-10-2 144 0,-6 2-144 0,-10 0 0 15,-4 0 0-15,-12 1 128 0,-5-4 48 0,-10 0 0 16,-6 1 0-16,-7-4 0 0,-6 3 192 0,-9 0 32 15,-6 0 16-15,-11 0 0 0,-12-2 32 0,-11-1 16 16,-3-1 0-16,-17-4 0 0,-20 1-80 0,-16 1 0 16,-17-4-16-16,-9 1 0 0,-6-2-368 15,-8-2 0-15,-5 0 0 0,-5 0-13024 16,-3-2-2672-16</inkml:trace>
  <inkml:trace contextRef="#ctx0" brushRef="#br0" timeOffset="79053.38">15198 6713 32255 0,'-14'-12'2864'0,"0"3"-2288"0,4 6-576 0,3 0 0 0,-1 2 992 0,-4-3 96 0,-10-2 0 0,-13-6 16 0,-12-1-928 0,-5-3-176 0,-2 4 0 0,2 2 0 0,5-1-1984 0,5 3-256 0,2-2-64 0,4 2-16 15,4-2-320-15,5 0-64 0,5 1-16 0,4-3 0 0,4 0 2720 0,2-1 688 16,5 2 64-16,3 0 16 0,4 4 1088 0,3-2 208 16,2 3 48-16,5 2 16 0,2 0-848 0,5 4-192 0,9 0-16 15,8 2-16-15,9 0-752 0,10 2-160 0,6-2-16 16,11 4-128-16,11-2 0 0,16 2 0 0,15-2 0 16,8 1 0-16,-13-1 0 0,17-2-144 0,17-1 144 15,9 4 0-15,3-1 0 0,3-1 0 0,2-2 0 0,12 2-128 16,12 2 128-16,-1-1 0 0,-14-1 0 15,5-2 0-15,8 1 0 0,3-2 192 0,1 4-64 16,-4 0 0-16,0 2-128 0,-5-1 128 0,-4 1-128 16,2 1 128-16,0 2 128 0,0 1 16 0,4 2 16 15,-6 2 0-15,-7 2-288 0,-3 1 0 0,-2 1 0 16,-8 3 0-16,-7 1 0 0,-11 0 0 0,-5 0 0 0,-16-2 0 16,-12 1 0-16,-13-5 0 0,-10-1 0 0,-14-5 0 0,-13-6 0 15,-13-2 0-15,-11-2 0 0,-12-2 0 16,-10-2 128-16,-11-2-128 0,-9-4 0 0,-11 1 0 0,-9-3 272 15,-11-2 0-15,-11 0 0 0,-7 0 0 16,-2-1 128-16,-16-1 32 0,-17-3 0 0,-11 3 0 0,-6 3-288 16,-11 0-144-16,-14-1 160 0,-8 0-160 0,14 4 0 15,-20-1 128-15,-15 1-128 0,-5 0 0 0,3 0 0 16,-3 2 0-16,-3 0 0 0,-3 0 0 0,-1-1 0 16,-3 1 0-16,-3-1 0 0,5 0 0 15,3-1 0-15,10 0 0 0,12 1 176 16,-1 6-176-16,-1 0 672 0,6 2 32 15,13-1 0-15,8-1 0 0,8 6-400 0,9-3-80 16,12-4-16-16,8 1 0 0,8 3-208 0,8 0 128 0,4 0-128 16,6 0 0-16,8-3 0 0,5-2 0 0,3 1 0 0,3 2 0 15,2 0-208-15,5 0 16 0,1 1 0 0,3 2-17536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9T16:08:32.5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26700 1554 911 0,'-19'-6'0'0,"4"2"0"0,2 2 0 16,3 2 0-16,4-3 5376 0,3 2 976 0,2 1 208 0,-4-2 32 0,-3-1-5344 0,0 0-1072 0,0-1-176 0,2-2 0 0,4-1 0 0,4-1 288 0,3 0-32 0,5 0 0 0,2 0 208 0,4 0 48 0,3-2 0 0,3 0 0 16,4 1 352-16,3 2 80 0,3-2 16 0,2-1 0 0,5 0-272 0,0-2-48 0,6 0-16 15,2 2 0-15,6-1-416 0,5-1-80 16,8 0 0-16,4-3-128 0,4-1 128 15,1 3-128-15,-2-5 0 16,4 2 0-16,6 0 0 0,1 0 0 0,2 2 0 16,-7 3 0-16,-10 4 0 15,3-2 0-15,2 3 0 0,1 2 0 16,2 4 0-16,0-3 0 0,-1 4 0 0,0 1 0 0,-2 2 0 16,-2 1 0-16,-4-1 0 0,-1 2 0 0,-3 0 0 0,-1 0 0 15,-4 4 0-15,-1 0 0 0,-1 0 0 0,1 5 0 0,-2-2 0 16,-2 6 0-16,1-1 0 0,-3 5 0 0,-3-4 0 0,-3 3 0 15,-3-3-160-15,-6 2 16 0,-3-1 0 0,-2 0 0 0,-2 1-480 16,-2-1-80-16,-3-2-32 0,-2-3 0 0,0 1 304 0,-5 0 64 0,-1-3 16 0,-2-1 0 16,-1-1 352-16,-3-2 0 0,-2-1 0 15,-2 0 0-15,0-2 0 0,-3-2 0 0,0 1 0 16,0-2 0-16,-3 0 0 0,0 1 0 0,0-4 0 0,-1 1 0 0,-1 4 0 16,-1-5 0-16,-1 3 0 0,1 0 0 0,-2-3-352 0,0 1 0 15,1-1 0-15,-1 0 0 0,0-1 144 0,0-2 16 0,1 1 16 16,0-2 0-16,2 1 400 0,0-4 80 0,-1 4 16 15,1-4 0-15,1-1 464 0,0 0 112 0,0 2 0 16,1-5 16-16,1 0-608 0,0-1-128 16,1-3-32-16,-1 1 0 0,1-1-144 15,-1-1 192-15,-1 0-192 0,1 0 192 16,-2 0 192-16,0-3 64 0,-2 3 0 16,1 0 0-16,0-1-256 0,-2 3-32 15,1-2-16-15,-1 4 0 16,1-3-144-16,-1 2 0 0,0-2 0 0,-1 1 0 15,2-1 0-15,-1 2 0 0,2-2 0 0,0 4 0 16,1-2 0-16,0 1 0 0,0 0 0 0,2-2 0 0,-1 2 0 0,3-1 0 16,2 1 0-16,0-1 0 0,4 4 0 0,1-1 0 15,1 1 0-15,1 3 0 0,0 2 0 0,-1 2 0 0,-1 0-128 16,0 2 128-16,-1 4 0 0,-3-1 0 0,-2 4 0 16,0-1 0-16,-2 3 0 0,-3 2 0 0,-1 4 0 0,-3 3 0 0,-1 1-128 0,-2 3 128 15,-2 0-160-15,-2 2 160 0,1 3 0 0,0-1 0 16,3-1-128-16,2-7 128 0,2-1 0 0,3-4 0 0,4-1 0 15,0-2 0-15,-1 0 0 0,3-1 0 0,3 1 0 0,0 0 0 16,1 1 0-16,0-4 0 16,-3 2 0-16,0-3 160 0,0 0-160 0,-3 0 0 15,0 1 0-15,-1-2 0 0,-1 1 0 16,-3-1 0-16,0 1 0 0,-3 0 0 0,-1 2 0 16,-4-2 0-16,-1 0 128 0,-1 0-128 15,0 0 0-15,-2 2 0 16,-2-2 0-16,-1 0 0 15,1-1 0-15,-1 2 0 16,0 0 0-16,-2-5 0 0,2 4 0 0,-1-2 0 0,-3-2 0 0,2 2 0 0,2 0 0 0,-2-2 0 0,1 2 0 16,-2 0 0-16,1 1 0 0,-2 2 0 0,-1 2 0 0,1-2 0 0,1 4 0 0,-1 3 0 15,1 1-160-15,3 2 160 0</inkml:trace>
  <inkml:trace contextRef="#ctx0" brushRef="#br0" timeOffset="7225.51">19789 2202 13823 0,'-3'-2'1216'0,"1"0"-960"16,0 1-256-16,1 1 0 0,1 0 160 0,-1-1-16 0,-3 1 0 0,-2-4 0 0,-4 2-352 0,-1-2-80 0,-3-2-16 0,1 3 0 16,-2 0-768-16,-1 0-144 0,0 2-48 0,-3 0 0 0,1 1 640 0,-3 0 128 0,1 1 32 0,-2 0 0 0,-1 2 1616 0,1-3 336 0,-3 1 64 0,1 1 16 0,1-2-16 15,0 0 0-15,-1-2 0 0,1 1 0 0,-2-3-368 0,-2 2-80 16,1-2-16-16,-2 1 0 15,-1 0-656-15,-2-3-144 0,0 3-32 0,0-3 0 0,3 2-256 16,-4 2 0-16,-3-2 0 16,2 1 0-16,2 2 0 0,-3 1-144 15,-4 0 144-15,-1 0-128 0,-3 0 128 0,-1 1 0 0,1 2 0 16,2-1 0-16,-1 2 0 0,-1-1 0 16,-3 0 0-16,2 1 0 0,1-1 0 15,1 0 0-15,0 1 0 0,-1 1 128 0,-2-1 512 0,-1-3 128 16,1 1 0-16,-2 2 16 0,-2-2 16 0,-2 2 0 15,2 1 0-15,0-5 0 0,1 4-416 0,-3-2-64 0,1-2-32 0,1 2 0 16,3 0-288-16,3-2 0 0,0 1 0 0,1 2 0 0,4 0 128 16,0 2-128-16,0 2 0 0,1-1 0 0,2 0 160 0,-4 4-32 15,0 0 0-15,-5 2 0 0,-3 0-128 0,-2 2 0 16,-3 1 0-16,0 1 0 0,1 0 0 0,0-4 0 16,1 2-144-16,-4 1 144 0,-2 1 0 0,-3 0 0 15,-2 3 0-15,-1-1 0 0,2-2 0 0,3-2 0 16,5 1 0-16,1-3 0 0,0 4 272 0,3 0 16 15,6-2 0-15,0 1 0 0,-1 1 336 0,0 0 64 16,0 2 16-16,0-2 0 0,3 4-576 0,0-3-128 16,2 3 0-16,3-1 0 0,-1 1 0 0,2 1 0 0,-1 1 0 0,2 4 0 15,-1-1 0-15,2-1 0 0,0-1 0 0,0 3 0 16,3-4 0-16,-2 3 0 16,-1 0 0-16,0 0 0 0,3 0 0 15,0-3 0-15,6 0 0 16,0 1 0-16,0 0 0 0,1 2 0 15,1 0 0-15,1-3 0 16,3 3 0-16,1-3 0 16,2 1 0-16,0 0 0 15,2-1 0-15,3-1 0 0,0 1 0 0,2-2 0 0,2-1 0 16,1 2 128-16,1-2-128 0,0 2 192 0,1 2 208 0,-1-1 48 0,2 4 16 16,-1 0 0-16,1 1-336 0,-1 1-128 0,0 5 0 15,-2 1 0-15,3 2 0 0,0 1 0 0,1-2 0 0,2-3 0 0,1-1 0 0,1-6 0 16,2-3 0-16,-1-5 0 0,2 1 0 15,0-5 0-15,2-1 0 0,0 1 0 0,-1-3 448 0,1-2 32 0,-2 2 16 16,3 0 0-16,1-4 160 0,0 4 48 0,0-4 0 0,2 3 0 0,2 1-400 0,0 0-80 16,-1 0-16-16,0 2 0 0,2 1-64 0,2 0-16 0,-1 4 0 0,2 1 0 15,1 3-128-15,0 2 0 0,2 4 0 0,0-1 128 16,0 2-128-16,1-2 0 0,0-4 0 0,1-6 0 16,-3-4 0-16,2-3 0 0,1-2 0 15,1 0 0-15,1-4 0 0,0 0 0 0,1 0 0 16,2 0 0-16,2-1 0 0,0 2 0 0,1 2 0 0,1-2 0 15,1 2 0-15,-2 0 0 0,-2 1 0 0,0 0 128 0,1 2-128 16,2 1 0-16,-1 2 144 0,2 0-144 16,0-2 128-16,1 3-128 0,1-1 128 15,0-2-128-15,2 0 0 0,-2 0 0 16,-1-2 0-16,0-4 128 0,-1 1-128 0,0-4 176 16,-3-1-176-16,3 0 192 0,0-1 64 0,2-2 0 15,2 1 16-15,1 1 0 0,1 1-144 0,-1-3-128 16,2 3 192-16,-1 0-192 0,-4 3 144 0,0-6-144 0,2 3 0 15,-1 0 144-15,0 3-144 0,1-2 192 0,0 4-192 0,1-1 192 0,1-1-192 0,-4 3 128 16,-3 1-128-16,2 1 128 0,3-1-128 0,-2 0 0 16,1 2 0-16,-1-6 128 0,0 3-128 15,-1-4 0-15,-4 0 0 0,3-2 0 0,3-1 256 0,1 0-16 0,-1-1-16 0,1-1 0 16,-1 0 96-16,1 0 0 0,1 0 16 0,-1-1 0 0,-3 2-192 0,2-2-144 16,1 1 192-16,0 0-192 0,1 3 128 0,-1-2-128 15,0 4 0-15,-1-1 0 0,0 4 0 16,-2-1 0-16,-2 0 0 0,-2 2 0 15,-1 0 0-15,0-1 0 0,-2 0 0 0,1 0 0 0,-3 1 0 0,2-2 0 16,0 2 0-16,2-2 0 0,0 2 0 0,1-4 0 0,4 2 0 16,1-2 0-16,2 0 160 0,0-2-32 0,3 0 0 15,3 0 0-15,-2-2 192 0,3 2 48 0,2-2 0 16,6 2 0-16,3-2-176 0,4 0-48 16,-1 0 0-16,0-2 0 0,-3 2-144 15,-3 0 0-15,-2 0 0 0,-2-1 0 16,-6 2 0-16,1 1 0 0,0 0 0 0,4 0 0 0,2 0 0 0,1 0 0 15,-2 1 0-15,-1 2 0 0,-2-2 0 0,3 0 0 0,3-1 0 0,0 0 0 16,2-1 0-16,1 0 0 0,5 1 0 16,1-3 0-16,-3 3 0 0,1-1 0 0,1 1 0 15,1-2 0-15,-2-1 0 0,1 2 0 0,1-1 0 16,-2-1 0-16,0 2 0 0,-1-4 0 16,0 4 0-16,-3-3 0 0,0 1 0 15,1 3 0-15,2-2 0 0,1 1 0 16,-1 1 320-16,-3-3 48 0,-8 1 0 15,3 1 0-15,3-2-176 0,3 3-48 0,0-2 0 16,1 0 0-16,4 2-144 16,-2-2 0-16,1-2 0 0,1-2 0 0,-2 0-128 15,2-4 128-15,1 1 0 0,-1-1 0 0,1-2 0 16,-2-2 0-16,-1 0 0 0,-2-6 128 0,1 1-128 0,-1 1 0 0,-1-2 0 16,-1 1-176-16,0-2 176 0,-1 2 0 0,-4-1 128 0,-1-2-128 0,-3-2 0 0,-4 2 0 0,-2 2 0 0,-1 0 0 15,-3-1 0-15,0 1 0 0,0-2 0 0,2-3 0 0,2 1 272 0,-2-2-16 16,-1-3 0-16,0 1 0 0,-2-1-256 0,-4 1 0 15,-2-4-176-15,-3-2 176 0,-2 2 0 0,-2-4-128 0,-2 2 128 16,-2-1 0-16,-2 1 0 0,-2-4 0 16,-1-2-128-16,-1-5 128 0,1-3 0 15,-1-3-128-15,-1 2 128 0,-3 2 0 16,0 2-160-16,-3 3 160 0,1 1-128 0,-5 7 128 16,0 3 0-16,-2 2 0 15,-2 0 0-15,-2 1-128 0,-1 3 128 16,-3-1 0-16,-3-2 0 15,-6 2 0-15,-1-2 0 0,-6 2 0 16,-3-1 0-16,-2-2 0 16,-6 3 0-16,-2-5-240 0,-2-1 64 15,4 0 16-15,0 1-160 0,3 5-48 0,3-1 0 0,-2 1 0 16,1 1 240-16,-3 2 128 0,1-2-160 0,0 5 160 0,0 3-176 16,-6 0 176-16,-8-1-192 0,-4 2 192 0,-3 0-256 0,-2 0 48 0,-1 3 16 0,-2-5 0 0,-4 5 192 0,-4-2 0 15,-4 1 0-15,-4 4 0 0,-3-2 0 0,-2 0 0 0,-4-2 0 16,0-1 0-16,2 3 0 15,-1-1 0-15,4 4 0 0,3-5 0 0,4 2 0 16,4-1 0-16,2 1 0 0,-1 2 0 16,1-2 0-16,-3-2 0 15,0 2 0-15,0 0 0 0,4 5 0 0,-7-2 0 16,-6 3 0-16,-3 2 0 0,-2 1 0 0,-3-1 0 16,-1 3 0-16,-2 0 0 0,2 1 0 0,-4 1 0 0,-5 0 0 0,-3 3 0 15,4-1 0-15,-3 0 0 0,-5-2 0 0,3 4 0 0,5-1-384 16,3 0 0-16,5 0 16 0,4 0 0 0,1 0 192 0,5-4 48 0,1 2 0 15,2 0 0-15,2 0 128 0,-2 1 0 0,0-3 0 0,-1 0 0 0,1 0 0 16,1 0 0-16,3 0 0 0,-1 0 0 0,1-3-304 16,0 3-16-16,1-4-16 0,0 2 0 0,0-1-432 0,1 2-96 0</inkml:trace>
  <inkml:trace contextRef="#ctx0" brushRef="#br0" timeOffset="11690.36">22818 7154 23039 0,'-9'2'2048'0,"2"-2"-1648"0,2 1-400 0,3 2 0 16,0-3 576-16,-1 2 48 0,-6 2 0 0,-6-2 0 0,-3 5-624 0,-5-1 0 0,-1-1 0 0,-1 3-192 0,-1-1 192 0,-3-1 0 0,2 0 0 0,-4 1 0 0,0 2 0 0,-3-3 0 0,-3 4 192 0,-4-1-64 0,-1 1-128 0,-3-3 144 0,-2 4-144 15,0-1 160-15,0 0 896 0,-2-1 176 0,2-3 48 0,-4 0 0 0,-3 1-64 0,-3 2-16 0,0-3 0 0,-2 2 0 0,-1 0-768 0,1-2-160 16,1-2-16-16,2 0-16 0,4 0-48 0,-1-2 0 0,-3 2 0 0,0 1 0 16,-3 1 128-16,3 0 32 0,-1-2 0 0,2 0 0 0,10-2-208 15,-2-1-144-15,0 2 192 16,0-1-192-16,0 2 496 15,1-2-16-15,0 5 0 0,3-4 0 16,2-2-272-16,4 1-48 16,2-2-16-16,1 1 0 0,-2-1 112 0,0 0 0 0,0 0 16 15,0 2 0-15,3-2-272 0,-1 2 0 0,1 0 128 0,0 1-128 0,1-2 144 16,1 1-16-16,1 1-128 0,2-3 192 16,2 0-48-16,2 0-16 0,2 0 0 0,1-3 0 15,1 1-128-15,0-2 160 0,-1 0-160 16,3-2 160-1,0 0-160-15,1 2 192 16,1-2-192-16,1-2 192 16,1 0-192-16,1 2 160 0,1-3-160 15,-2 2 160-15,0 1 32 0,2-3 0 0,0-1 0 16,-2 4 0-16,2-4 48 0,-2 1 16 0,0-1 0 0,1 1 0 16,-1-4-80-16,1 1-16 0,-1-4 0 0,2-3 0 0,1 3 48 15,1-2 16-15,0-2 0 0,0-1 0 0,2 2-32 16,1-4-16-16,-2-2 0 0,2-3 0 0,1-1-176 0,-2 1 128 15,2-1-128-15,0 1 128 0,0-1-128 0,0 1 0 0,1-1 0 0,0 1 0 0,0 2 0 16,1-2 0-16,0 0 0 0,1 5 0 0,-1-2 240 0,1 0-48 0,2 3 0 16,-1 2 0-16,0 2-32 0,0-1-16 0,1 1 0 15,1-2 0-15,-1 1-144 0,-1 1 0 0,0-2 144 0,1 0-144 0,-1-2 0 16,1 1 0-16,0 1 0 0,0-2 0 0,-1 1 0 0,1-1 0 16,0 2 0-16,0-5 0 0,-2 5 128 0,1-3-128 0,-2 1 128 0,2-1-128 0,-1 1 0 15,2 0 0-15,-2 2 0 0,1 2 0 0,-1 1 0 0,2-1 0 0,-1 2 0 0,-1-3-128 16,1 6 128-16,-1-2 0 0,0 1 0 0,-1-1 0 15,0 2 0-15,0 0 0 0,1 1 0 0,-1 2 0 16,0 0 0-16,1-1 0 16,-1 1 0-16,-1 3 176 15,1-2-176-15,1 5 0 0,-2-2 0 0,0 0-176 0,-2 4 176 16,3 0 0-16,-3 0 0 0,2 2 0 16,-1 2 0-16,0-2 0 0,1 4 0 0,-1 0 0 0,0 0 0 15,0 2-160-15,1 2 160 0,0-1 0 0,0 0 0 16,1 4-128-16,-1-1 128 0,1 2 0 0,-2 4 0 0,1 1 0 0,0-4 0 0,0 4 0 15,-1 3 0-15,-1 2 0 0,-2 3 0 0,-1-1 0 0,-1-1 0 16,-1-1 0-16,-2 2 0 0,0-2 0 0,0-1 0 16,-1-2 0-16,2-2 0 0,2-2 0 0,1-3 0 0,3-2 0 0,1-1-128 15,2-2 128-15,3-4 0 0,1 0 0 0,1-3 0 16,2-2 0-16,0-2 0 0,1 1 0 0,3-4 0 16,1-3 0-16,0-1 0 0,1-2 0 0,4-3 0 15,0-3 0-15,1-1 0 0,-1 2 0 0,2-3 0 16,-1 1 0-16,2-2 0 0,-1-1 0 0,2 1 0 0,-5 6 0 15,-1 1 0-15,3 2 0 0,1-6 0 0,3 3 0 16,2 0 0-16,0 1 0 0,1 3 0 16,1 2 0-16,-1 0 0 0,0 0 0 0,-1 4 0 15,0-3 0-15,-2 3 0 0,0 0 0 0,-2 0 0 0,-3 2 0 16,0-2 0-16,-3 2 0 0,0 0 0 16,-3 2 0-16,0 2 0 0,0-3 0 0,-1 2 0 0,-2 1 0 0,-1 1 0 15,1 2 0-15,-2-1 0 0,1 3 0 0,-1 4 0 0,1-3-320 16,-3 7 64-16,0-4-20768 15</inkml:trace>
  <inkml:trace contextRef="#ctx0" brushRef="#br0" timeOffset="15542.97">23686 6660 39615 0,'-2'-2'3520'0,"0"0"-2816"15,4 2-560-15,0 2-144 0,1 0 384 0,-1-2 64 0,3 3 0 0,1 0 0 0,4 6-448 0,1 2 0 0,2 6 0 0,-2 6 0 0,-1 0 0 0,-3 4 0 0,-1 8 0 0,-3 1 0 0,-2 2 0 0,-5 5 0 0,-3 4 0 0,-4 2 0 0,-4 1 0 0,-4 1 0 0,-2 2 0 0,-2-2 0 0,-1 2 0 16,-2-7 0-16,4-3 0 0,-1-7 0 16,2-1 0-16,0-4 0 0,2-1 0 15,2-1-12224-15,3-7-2384 0</inkml:trace>
  <inkml:trace contextRef="#ctx0" brushRef="#br0" timeOffset="16016.3">24270 6847 43311 0,'-25'10'1920'0,"7"-2"384"0,0 2-1840 0,5-1-464 15,5-3 0-15,2 0 0 0,-3 1 128 0,-5 9-128 0,-11 6 0 0,-7 10 144 0,-4 5-144 0,-4 5 128 0,-2 3-128 0,0-1 128 16,1-1-304-16,5-2-64 0,4-5-16 0,5-2 0 16,4-5 256-16,5-4-176 0,6-5 176 0,6-2-160 15,3-3 160-15,7-1 0 0,3-2 0 0,6 0 0 16,2 1 0-16,2-6 0 0,3 2 0 0,4-3 0 15,6-2-192-15,3-1-48 16,5 0-16-16,2-6 0 0,4 2 64 0,1-5 0 16,2 1 0-16,3-2 0 0,-3-3-112 15,-1-1-16-15,-2-3 0 0,-4-1 0 0,-3-1 320 0,-3-2 0 0,0 0 0 16,-5-4 0-16,-1 0 0 0,-6 0 0 0,-2-3 0 16,-4-2 144-16,-1-3 176 0,-4 1 48 0,-3-3 0 0,-3 1 0 0,-1 3-48 15,-4 0-16-15,-4-1 0 0,-2-3 0 0,-2 3 32 16,-5-1 16-16,1 5 0 15,-4 1 0-15,-2 3 32 0,-1 2 0 0,-2 0 0 16,0 4 0-16,0 2-240 0,0 3-144 0,1 0 192 16,1 5-192-16,-1 4 0 15,1 1-272-15,1 1 16 0,1 4 16 0,1 2-624 16,2 2-128-16,3 1-32 0,1 3-17760 0</inkml:trace>
  <inkml:trace contextRef="#ctx0" brushRef="#br0" timeOffset="16534.93">25328 6989 40543 0,'-13'-10'1792'0,"3"4"384"0,0 0-1744 0,4 0-432 0,2 2 0 0,2 4 0 0,-1-4 0 0,-3 2 0 0,-5-4 0 0,-5-3 0 15,-3 3 0-15,-2 1 0 0,0 5 0 0,-2 0 0 0,-2 3 0 0,-1 5 0 0,0 3 0 0,-3 3-176 0,2 4 176 0,0 1 0 0,0-1 128 0,0 5-128 0,2-1 0 0,0 1 0 0,2 2 0 0,3 0 0 0,4-2 256 0,2 1-32 0,3-2 0 0,2 2 0 0,6 0-224 16,0-2 0-16,5 1 0 0,1-1 0 0,2-1 0 0,5-1 0 0,2-5 0 16,2 1 0-16,3-4 0 0,3-1 0 0,4 0 0 0,2-4 0 0,-3-3 0 0,4-1 0 15,2-3 128-15,2-3-128 0,1 0 0 0,-3-3-192 0,1-2 48 0,-1-2 0 0,-2-1 144 16,0-2 0-16,-2-4 0 0,-2-4 0 0,-1 2 208 0,-3-6-16 16,0-1-16-16,-5-1 0 0,-1 1 64 0,-5 4 16 15,0-1 0-15,-2 1 0 0,-3-9-32 0,-2-1 0 16,-1 0 0-16,-3 1 0 0,-2 5-64 0,-2 1-16 15,-2 7 0-15,-3 2 0 0,-4 3-144 0,-2 3 192 0,-1 4-192 16,-5 2 192-16,1 4-192 0,-3 0 0 0,0 2 0 0,0 3 0 31,2-2-464-31,0 1-80 0,-1 1-16 16,1 2 0-16,5 0-928 0,3-4-192 0,4 2-48 16,6-1-15280-16</inkml:trace>
  <inkml:trace contextRef="#ctx0" brushRef="#br0" timeOffset="16930.28">26279 6856 33167 0,'-15'-3'1472'0,"3"3"304"0,0 0-1424 0,2 0-352 0,2 0 0 0,2 3 0 16,-3 0 544-16,-7 0 32 0,-10 4 16 0,-11 5 0 16,-7 3 416-16,-3 5 80 0,1 0 0 0,2 3 16 15,2 3-576-15,2 3-112 0,4-1-32 0,3 3 0 0,3 1-192 16,4 0-32-16,4 1-16 0,3 0 0 0,6-3 16 0,3-2 0 16,4 1 0-16,4-2 0 0,6-5-160 0,3-2 0 15,6 0 0-15,3-3 128 0,4-1 0 16,3-4-128-16,3-2 192 0,3-4-64 0,-1 1 64 0,3-6 16 15,5-2 0-15,1-2 0 0,-1-3-16 0,2-1 0 16,0 0 0-16,-2-5 0 0,0-3 64 16,-5-2 16-16,-1-2 0 0,-3-5 0 15,-2-2 112-15,-6-5 0 16,0-1 16-16,-5-7 0 0,-3 2-128 0,-5-1-16 0,-2 1-16 0,-4-4 0 16,-4 0 0-16,-6-1 0 0,-4 1 0 0,-5 5 0 15,-5 2-368-15,-6 5-80 0,-5 2-16 0,-5 5-20832 0</inkml:trace>
  <inkml:trace contextRef="#ctx0" brushRef="#br0" timeOffset="207138.44">18949 12455 10127 0,'-3'-4'896'0,"2"0"-704"0,1 2-192 0,0 2 0 0,1-3 0 0,-1 0 0 0,-1-1-160 0,1-5 160 0,-1-1 0 0,0-4 0 0,-2 3 128 0,2-4 0 0,-1 1-1520 0,0 2-304 16,2-1-64-16,0 3 16 0,-1 2 3184 0,2-1 640 0,2 2 128 0,0-2 32 0,2 2 960 0,0 0 208 0,2 1 48 0,0 0 0 0,2 2-1296 0,1-2-256 0,-2 1-48 0,1 2-16 0,0 1-896 0,-2 0-176 15,-1 4-48-15,-1 2 0 0,0 2-224 0,-1 2-48 0,-1 4-16 0,1 3 0 0,-1 1 80 0,-2 0 0 0,0 6 16 0,0 1 0 0,1 1-160 16,-1 1-48-16,2 5 0 0,0 4 0 0,1 1 0 0,-3 2 0 0,1 5 0 0,1 1 0 0,-2-1 48 0,0 2 0 0,2-2 0 16,1 1 0-16,-1-10-368 0,2 1 0 15,0-2 0-15,0-4 0 0,1-3-384 0,-1-3 16 16,0-3 0-16,0-3-11408 16,0 0-2272-16</inkml:trace>
  <inkml:trace contextRef="#ctx0" brushRef="#br0" timeOffset="207450.66">18637 12759 25791 0,'-2'-5'2304'0,"-1"-1"-1856"0,3 3-448 0,2 3 0 0,-1-2 2128 16,1 1 336-16,2-2 64 0,3-5 16 15,6-2-1232-15,7 0-240 0,7-3-48 0,5 6-16 0,5 2-432 16,8-1-64-16,8-5-32 0,9 0 0 0,6-2-352 0,3 2-128 16,0-1 0-16,-1-1 144 0,-2 4-144 15,-6-1 0-15,-6 3 0 0,-2 1-176 0,1 0 176 0,-5-3 0 16,1 2 128-16,-5 1-128 15,-3 1-992-15,-3 1-272 0</inkml:trace>
  <inkml:trace contextRef="#ctx0" brushRef="#br0" timeOffset="208245.89">20518 12486 43311 0,'-7'-5'3840'0,"0"0"-3072"0,4 2-608 15,2 0-160-15,1 0-192 0,-2-3-64 0,0-3 0 0,-6-7-16 0,0-7-1632 0,-3-4-320 0,-2-2-64 0,0 3-16 16,0 1-400-16,-3 6-96 0,-1 3-16 0,-2 3 0 0,0 7 1824 0,-5 4 352 0,-3 5 80 0,-4 8 16 0,-4 3 1792 0,-3 5 352 0,-3 0 80 0,-1 2 16 15,3 4-576-15,4-1-112 0,4 3-32 0,5-1 0 16,4 2 368-16,7 3 64 0,5-1 0 16,6 1 16-16,6-5-400 0,3 1-64 15,3-1-32-15,6-1 0 0,4 1-928 0,3-2 0 0,4 0-160 0,0-2 16 16,1 2-112-16,2-5 0 0,1-3-16 0,0-1 0 16,1-4 272-16,0 0 0 0,-2-4 0 0,-1-4 0 15,-2-3 0-15,-3 0 0 0,1-3 0 0,-2-4 0 0,-2-1 224 16,0-2 0-16,0-2 0 0,-2-2 0 15,-1-1 48-15,0-5 16 0,-1-2 0 0,-3-5 0 0,-1 1-288 16,-3-5 0-16,-5-1 0 0,0 0 0 16,-2 3 0-16,-2-8 0 0,-4-5 0 15,-1-4 0-15,-2 4 0 0,1 4 0 0,0 5 0 0,2 9 0 16,2 9 256-16,1 8 0 0,0 4 0 0,0 7 0 0,-1 7 0 0,1 5 0 16,1 7 0-16,1 5 0 0,0-5 0 0,2 11 0 15,2 8 0-15,2 5 0 0,0 0 0 0,3-5 0 16,0-1 0-16,2-4 0 0,1-3-112 0,0-1-16 15,3-5-128-15,1-3 192 0,0-2-192 0,-1 2 128 16,0-5-128-16,1 1 0 0,2-3 0 0,0-2 0 0,2 1-176 16,0-5-13024-16,1-2-2608 15</inkml:trace>
  <inkml:trace contextRef="#ctx0" brushRef="#br0" timeOffset="208730.8">22702 12423 43311 0,'-4'1'3840'0,"-1"4"-3072"0,0 1-608 0,4 0-160 15,1-2 944-15,0 6 144 0,0 2 48 0,2 10 0 0,3 9-1312 0,4 4-256 0,5 0-48 0,1-2-16 0,-1 0-224 0,-1-4-48 16,-3-1-16-16,-3 1 0 0,-2-3 464 0,-3-2 80 0,-3-1 32 0,-2-4 0 0,-2 0 48 0,-2-3 16 0,0-1 0 15,0-8-18416-15</inkml:trace>
  <inkml:trace contextRef="#ctx0" brushRef="#br0" timeOffset="208895.85">22472 12625 49759 0,'-3'4'4416'0,"1"1"-3520"0,2-1-720 0,2-4-176 0,3 2 832 16,4-2 144-16,5 4 32 0,10-3 0 31,15-1-2080-31,13-3-400 0,11-4-96 0,2-3-16 0,-1-3 16 16,1-2 0-16,3-1 0 0,-1 0-18064 0</inkml:trace>
  <inkml:trace contextRef="#ctx0" brushRef="#br0" timeOffset="209411.21">23964 11754 28559 0,'-6'15'2544'0,"1"-6"-2032"0,0 4-512 0,3-1 0 0,2-2 2880 16,1 0 496-16,0 5 80 0,2 10 32 0,0 17-2784 0,4 12-576 0,1 14-128 0,1 6 0 15,-2-1 0-15,-2-5 0 0,-1-7 0 0,-4-4 0 16,-1-3 0-16,-3-1 0 0,-2-2 192 16,-2-4-64-16,0-3-128 0,-2-5 128 0,0-2-128 0,0-5 128 15,-1-4 256-15,1-2 64 0,0-3 0 0,2-6 0 16,0-1-448-16,2-4 128 0,2-4-128 0,2-6 0 16,1-2 0-16,1-6 0 0,0-3 0 0,0-4 0 15,0-3 0-15,1-5 0 0,1-5 0 0,2-6 0 16,1 1 0-16,2-8 0 0,1-5 0 0,2 1 0 15,1-6 0-15,2 9 0 0,2 1 0 0,1 8 0 0,2 5 0 16,0 8 0-16,4-1 0 0,2 6 0 0,3 4 0 16,4 3 0-16,2 2 0 15,3 0 0-15,3 3 0 0,-1 1 0 16,3-1 0-16,-2 1 0 0,1 1 0 16,-1 2 0-16,-1-1 0 0,-3 4 0 15,0 0 0-15,-4 2-224 0,-4 1 80 0,-5 3 16 16,-2-1 128-16,-4 4 0 0,-3 3 0 0,-6 5-128 0,-2 1 128 0,-4 0 0 15,-3 4 0-15,-6 3 0 0,-2 1 0 0,-3-1 0 0,-2-6 128 0,-4 1-128 16,-2-4 512-16,-2-2 48 0,-2-4 0 0,-3-3 0 0,-2-2-112 16,-3-1 0-16,-3-4-16 0,-1-3 0 0,-3 0-432 0,-1-3 0 15,1-3 0-15,-2-3 0 0,2-1-192 16,0-2-32-16,1-1 0 0,3-2 0 16,1 2-576-16,4-1-112 0,3 0-32 0,5-2-18368 15</inkml:trace>
  <inkml:trace contextRef="#ctx0" brushRef="#br0" timeOffset="209752.6">26282 12191 47919 0,'1'29'2112'0,"-4"-9"448"0,1-1-2048 0,-2-4-512 0,1-2 0 0,1-6 0 0,0 5 624 0,-3 9 16 0,0 14 0 0,-1 10 0 0,1 7-1344 0,2 1-256 0,3-6-48 0,3-3-16 0,2-3 32 0,2-3 0 0,3-3 0 0,-1-3 0 0,1-1 368 0,-2-9 80 15,0-3 16-15,-2-7-11888 0,0-1-2384 0</inkml:trace>
  <inkml:trace contextRef="#ctx0" brushRef="#br0" timeOffset="209962.09">26075 12508 46991 0,'-2'12'4176'0,"-2"-4"-3344"0,2 0-656 0,0-4-176 15,4-1 1984-15,1-3 352 0,3 0 80 0,4 0 16 32,8 3-3072-32,8-3-592 0,11-2-128 0,8-2-32 15,5-3-528-15,2-2-128 0,-1-1 0 0,0 2-11760 0,1 1-2336 16</inkml:trace>
  <inkml:trace contextRef="#ctx0" brushRef="#br0" timeOffset="210262.32">27655 12299 46079 0,'-2'0'4096'0,"0"-2"-3280"0,-1-2-656 0,2 1-160 0,0 1 1136 0,-1-3 192 16,0-1 32-16,-2-7 16 16,-2-5-1824-16,-1-2-352 0,-3-1-80 0,0-1-16 15,-4 3-192-15,-2 7-32 0,-4 2-16 0,-3 6 0 16,-4 7 576-16,-4 4 112 0,-3 6 32 0,-2 3 0 0,-2 8 256 0,-1 5 160 16,-3 7-192-16,2 1 192 0,7-3 0 0,2-1 0 15,3 1 0-15,6-5 144 0,5 1 640 0,4-4 128 16,6 3 32-16,5-3 0 0,2-1-48 0,5-3-16 15,4 0 0-15,6 3 0 0,8 0-560 0,4-2-96 0,6 2-32 16,8-3 0-16,2 0-192 0,8-1 128 16,10 2-128-16,3-4 0 0,5 0 0 0,3-1 0 15,1 2-176-15,-2-4 176 0,-3-3-1232 16,2-5-128-16,-1-1-32 0,0-7-19088 0</inkml:trace>
  <inkml:trace contextRef="#ctx0" brushRef="#br0" timeOffset="211648.5">18563 14482 35935 0,'0'5'3200'0,"-1"-2"-2560"0,-2 0-512 0,2-2-128 0,1 1 1472 15,0-2 288-15,1 0 48 0,1 2 16 0,-1 0-1184 0,1 1-256 0,3 0-32 16,3 0-16-16,3-3-32 0,2-3-16 0,5 3 0 0,4-3 0 0,5-2-32 0,7 0-16 0,5-1 0 0,6-1 0 15,5-1-112-15,5 0 0 0,4 0-128 0,1 4 192 0,-1-1-192 0,-2 1 0 0,-4 1 0 0,-1-1 0 16,0 1-896 0,-3 0-208-16,-2 0-48 15,-1 1-16-15</inkml:trace>
  <inkml:trace contextRef="#ctx0" brushRef="#br0" timeOffset="212155.33">20434 14029 21183 0,'-12'2'1888'0,"-1"0"-1504"0,3 3-384 0,3-2 0 16,0 1 2400-16,-6 2 416 0,-9 7 64 0,-16 6 32 15,-12 9-496-15,-4 4-112 0,2 2 0 0,5-1-16 16,7-3-1568-16,9-1-304 0,7-4-64 0,4 1-16 16,4-2-16-16,3-1-16 0,3-1 0 0,4 0 0 15,1 0-112-15,3-2-32 0,3 2 0 0,3 1 0 16,2 0-368-16,3 1-80 0,2-2-16 0,2-1 0 16,0-4 304-16,0 1 0 0,6-2 0 0,1-4 0 0,-1-2 0 15,2-3 0-15,3-2 0 0,-1-5 0 0,2 0 0 16,0-6 0-16,1-3 176 0,0-3-176 0,-3-2 480 15,1-2-16-15,2-5 0 0,0-1 0 0,0-4-208 0,-2 0-32 16,1-2-16-16,-3-3 0 0,0 2-208 0,-6-3 128 16,0-1-128-16,-4 1 0 0,-2-3 0 15,-1 3 0-15,-3-3 0 0,-1 7 0 0,-2-1 0 16,0 5 0-16,-2 1 0 0,-1 7 0 0,0 4 256 0,-1 8 64 16,-2 1 16-16,0 4 0 0,-3 4 0 0,-4 5 0 15,0 6 0-15,-5 3 0 0,0 9-336 0,-1 0 0 16,0 2 0-16,0 3 0 0,1-1 0 0,4-2-128 0,2 1 0 15,3 0 0-15,4-1 304 0,3 3 64 16,4-1 16-16,3-1 0 0,4 1 48 0,2-2 16 16,4 3 0-16,1-3 0 15,1-2-320-15,2 0 128 0,2-4-128 16,-1 0 0-16,2 1 0 0,1-6-176 0,1 6 0 16,3-5 0-16,1 1-768 0,0 1-144 0,2-3-48 0,2 0-19104 0</inkml:trace>
  <inkml:trace contextRef="#ctx0" brushRef="#br0" timeOffset="212531.63">22657 14250 49759 0,'4'4'4416'0,"-1"1"-3520"0,-2-1-720 0,0-2-176 0,1-2 544 0,2 4 80 0,4 2 16 0,5 6 0 0,6 5-1056 0,3 5-208 16,1 3-32-16,1 3-16 0,-3 4-336 0,-1 4-64 0,-3 4-16 0,-3 2 0 0,-3-2 688 0,-5 2 128 0,-2-1 16 0,-6-2 16 0,-1-2 32 0,-5-5 0 0,1-1 0 0,-4-3-19536 16</inkml:trace>
  <inkml:trace contextRef="#ctx0" brushRef="#br0" timeOffset="212726.85">22698 14525 50687 0,'3'18'4496'0,"-3"-6"-3600"0,-2-1-704 0,2-5-192 15,0-2 1536-15,3-4 256 0,2 1 64 0,5 1 16 16,8 4-3104-1,9-2-624-15,13 1-128 0,7-5-32 0,4 0 80 16,1-5 16-16,1 1 0 0,-3-3-18464 0</inkml:trace>
  <inkml:trace contextRef="#ctx0" brushRef="#br0" timeOffset="213342.08">23884 13887 47919 0,'-5'15'2112'0,"0"-5"448"16,1 2-2048-16,4-1-512 0,2-2 0 0,0-1 0 16,3 6-768-16,1 7-272 0,4 11-48 0,2 15-16 15,3 10 112-15,-1 4 32 0,-3-7 0 0,-2 2 0 0,-3-2 768 16,-5-1 192-16,-5-2 0 0,-2-5 0 156,-2-1 672-156,-4-3 176 0,0-4 48 0,0-4 0 0,-2-8 80 0,3-4 32 0,0-3 0 0,2-7 0 16,3-5-592-16,1-4-112 0,3-3-32 0,0-6 0 0,4-4-272 0,-1-2-256 0,3-4 64 0,0-7 0 0,4-1-320 0,-1-2-48 15,2-5-16-15,2-4 0 0,1-3 320 0,3 0 64 0,-1 3 16 0,2-2 0 0,3-1 176 0,2 3 0 0,0 4 0 0,-2 7 128 0,0 3-128 16,-1 5-192-16,0 6 64 0,-2 1 0 0,1 0 128 0,-1 2 0 0,2 4 0 0,0-1 0 16,3 2 0-16,0 2 0 0,3 0 0 0,2 4 0 0,-2-1 0 0,2 2 0 0,2 3 0 0,-3 0 0 0,1 1 0 0,0 1 0 15,-1 2 0-15,-3 2-128 0,-2-2 128 0,-5 4-192 0,-5-1 192 0,-3 2-192 0,-3 2 192 0,-3 2 0 0,-3-1 0 16,-3 4 0-16,-4 2 0 0,-1-1 0 0,-1 1 0 0,-1-1 0 0,-2 0 0 15,2-3 0-15,-1-6 0 0,-1 1 0 16,-4 1 0-16,-1-2 256 0,-2-4-64 0,-2-2-16 0,1 0-48 16,0-6-128-16,-2 0 192 0,2-4-64 0,-1 0 64 0,0-4 16 15,2 0 0-15,-2-6 0 0,-1 0-208 0,-3-7 176 0,0-3-176 16,0-2 160-16,-1-3-544 0,2-1-128 0,0-2 0 0,7 3-12880 16,3 1-2576-16</inkml:trace>
  <inkml:trace contextRef="#ctx0" brushRef="#br0" timeOffset="213612.65">26373 14090 50687 0,'-2'11'2240'0,"-1"-6"464"0,1 0-2160 0,1-2-544 16,-1 0 0-16,2 1 0 0,2-2-240 0,-2 4-144 0,-2 4-48 0,0 9 0 0,1 4-704 0,-3 8-144 0,-1 7-16 0,-1 6-16 0,-5 0 608 0,-2 2 128 0,-2 1 32 0,-1 2 0 0,-1-3-96 0,-2 0-32 0,2-7 0 0,-1-1 0 15,2-4-896-15,-1-8-176 32,4-1-48-32,-1-9-14208 0</inkml:trace>
  <inkml:trace contextRef="#ctx0" brushRef="#br0" timeOffset="213780.47">26183 14287 33167 0,'11'23'2944'0,"-6"-11"-2352"0,-1-1-464 16,-1-5-128-16,-2-3 5744 0,3-3 1120 0,2 0 240 0,5-3 32 31,8 2-6304-31,12-4-1280 0,13-2-240 0,10-6-48 16,7 0-1376-16,4 0-256 0,0-3-64 0,1 4-16 0,-2 0 912 16,-3-1 176-16,-7 3 32 0,-6 2-11920 0,-2 2-2400 15</inkml:trace>
  <inkml:trace contextRef="#ctx0" brushRef="#br0" timeOffset="214120.63">27869 14168 25791 0,'18'3'2304'0,"-8"0"-1856"0,-1-3-448 0,-2 0 0 0,-4-3 3568 16,1 1 608-16,0 1 128 0,3-6 32 15,4-1-3280-15,4-5-656 0,4-3-128 16,-1-2-16-16,0-2-256 0,-1-2 0 0,-3-3 0 0,-5 1 0 0,-1-4 0 15,-4 1 0-15,-4-3 0 0,-5 3 0 0,-3 1 128 0,-3 4-128 16,-3 6 176-16,-3 3-176 0,-3 5 0 0,-2 4 0 16,-5 6 0-16,-3 2-144 0,-1 6 144 0,-1 5 176 15,0 5-48 63,-1 4 0-78,2 2 256 0,1 0 32 0,-1 8 16 0,-1-2 0 16,2 6 32-16,2 3 16 0,2 0 0 0,4 0 0 0,3-3 320 0,4-4 64 0,4 1 16 16,5 0 0-16,3-1 48 0,5 1 16 0,3 1 0 0,3 1 0 0,5 1-368 0,0-2-64 0,3-2 0 0,3-5-16 15,3 2-272-15,3-2-48 0,3-5-16 0,2-1 0 0,1-1-160 0,2-4-224 0,4-2 48 0,2-6 16 0,0-1-896 0,3-9-176 0,3-2-48 0,2-8-21632 0</inkml:trace>
  <inkml:trace contextRef="#ctx0" brushRef="#br0" timeOffset="-214509.12">19147 15770 43311 0,'-4'6'3840'0,"2"-2"-3072"0,2 2-608 16,1-2-160-16,3 0-208 0,-1 4-80 0,2 5-16 0,3 9 0 0,4 9 304 0,3 7 0 0,1 1 0 15,-1 1 0-15,1 5 144 0,-1-1-16 0,-2 3 0 0,0 0 0 0,-4 4-128 0,-1-3 0 0,-6 0 0 0,-4-1 0 0,-3 0 0 16,-5-3 0-16,-5 0 0 0,-3-2 0 0,-3 2-352 0,-3-6-96 0</inkml:trace>
  <inkml:trace contextRef="#ctx0" brushRef="#br0" timeOffset="-214317.65">19159 16371 43311 0,'1'10'3840'0,"-2"-1"-3072"0,-1-3-608 0,-1-1-160 16,2 0 3504-16,2-5 656 0,2 3 144 0,0 0 32 16,6 3-3840-16,7-2-768 0,6-2-160 0,4-4-16 15,3-2-1632-15,0-5-320 0,4 0-64 0,-3-1-16 16,4 1 624-16,-3 3 128 0,-3 0 32 0,-1 4 0 16,2 6-1584-16,-1 0-320 0</inkml:trace>
  <inkml:trace contextRef="#ctx0" brushRef="#br0" timeOffset="-214095.71">20969 16302 41471 0,'-19'-3'1840'15,"4"0"368"-15,0-6-1760 0,5 2-448 0,5 0 0 0,1-2 0 0,-2-4 0 0,-7-8-224 0</inkml:trace>
  <inkml:trace contextRef="#ctx0" brushRef="#br0" timeOffset="-213753.61">20555 16188 15663 0,'-41'38'1392'0,"20"-19"-1120"0,8-9-272 0,5-1 0 0,3-6 5568 16,-2 3 1072-16,-10 11 208 0,-14 13 32 0,-17 15-5136 0,-3 6-1024 15,3-1-208-15,7-3-32 0,7-6-480 0,10-6-208 16,9-7 16-16,5-2 0 16,7-6-304-16,6-1-48 0,4-1-16 0,6-6 0 15,5 1-384-15,3-7-80 0,4-1 0 0,1-4-16 16,1-1 0-16,3-2 0 0,1-4 0 0,0-1 0 0,1-3 736 0,-1 2 160 31,0 0 144-31,0-3-208 16,-2 0 848-16,1 0 160 0,-2-3 32 0,-2 2 16 0,0-2 576 0,-2 0 112 0,-2-3 32 0,-3 1 0 0,-1-2-784 0,-2-1-144 15,-1 1-48-15,-1-2 0 0,-1 0-176 0,-2-1-32 0,-1-1-16 16,-1 0 0-16,-3-1-144 0,0 5-32 0,-1 2 0 0,-2 2 0 16,-1 6-192-16,-1 4 144 0,1 4-144 15,-2 0 128-15,-2 4 192 0,1 2 16 16,-1 4 16-16,1-1 0 0,-1 4-48 16,1 2-16-16,1 1 0 0,0 2 0 15,1 5 96-15,1-1 32 0,0 4 0 0,0-1 0 0,1 0 160 16,1 0 48-16,1 0 0 0,0 1 0 0,1-4-192 0,2-2-48 0,2 1 0 15,0-5 0-15,3 0-384 0,-1-1 0 0,3-5 128 16,1-3-128-16,2-2-432 16,2-4-112-16,1-1-32 0,4-1 0 0,2-1-1216 15,4-7-240-15</inkml:trace>
  <inkml:trace contextRef="#ctx0" brushRef="#br0" timeOffset="-213367.76">22605 15969 43311 0,'4'6'1920'16,"-3"-2"384"-16,-1 2-1840 0,0-2-464 0,0-2 0 0,0 0 0 0,0 3 384 0,0 1 0 0,2 4-16 16,-1 2 0-16,1 2 112 0,2 4 32 0,1-2 0 0,0-1 0 0,2 2-208 0,1 2-48 0,0 2 0 0,1 1 0 0,2 4-256 0,0 3 0 0,0 5 0 0,-1 1 0 0,1 3 0 0,-3 3-176 0,-2-3 176 0,-1 3-208 0,-3 0-352 0,0 0-64 0,-4-2-16 0,0 1 0 0,0-4-224 0,-2-4-48 0,0-1-16 0,0-4 0 0,1-1 400 15,-2-7 80-15,0-6 0 0,1-7-17472 0</inkml:trace>
  <inkml:trace contextRef="#ctx0" brushRef="#br0" timeOffset="-213143.31">22466 16469 50687 0,'2'12'4496'0,"-1"-7"-3600"0,-1 0-704 0,0-4-192 0,2-1 1872 0,0-1 352 16,2 1 64-16,4-5 16 0,6 0-2880 0,7-3-576 0,9-2-128 15,4-3 0-15,2 3-320 16,0 2-48-16,-3 0-16 0,-2 3 0 0,-3 4 1024 0,-4 1 208 0,0 0 48 0,-4 4 0 15,-3-2-112-15,-1 2-16 0,1 2 0 0,-1-2 0 16,-1-2-272-16,-1-2-64 0,-1-2-16 0,1-2-18320 0</inkml:trace>
  <inkml:trace contextRef="#ctx0" brushRef="#br0" timeOffset="-212600.26">23734 15553 42383 0,'-5'8'1872'0,"0"0"400"0,1 1-1824 0,1 1-448 0,2 1 0 0,1-1 0 16,0 6-1728-16,-1 9-432 0,-1 16-80 0,1 13-32 15,-1 11-2928-15,-1 3-592 16,1-1-112-16,-3-3-32 0,0-2 9328 0,0-2 1872 0,0 0 368 15,0-4 80-15,1-5-2368 0,-1-4-464 0,3-5-112 16,-1-3-16-16,2-5-1216 16,0-3-240-16,2-5-48 0,-1-4-16 0,3-1-848 15,-1-5-160-15,-1-6-32 0,2-2-16 0,-1-2-176 0,1-1-176 16,-1-5 48-16,1-3 0 0,0 3-48 16,0-7 0-16,1-2 0 0,-1-3 0 0,2-4 176 0,0-3 0 0,0 0 0 15,1-6 0-15,0-6 288 0,2-4 32 0,1-4 16 0,2-5 0 16,1 0-96-16,3-1-32 0,0 2 0 0,5 5 0 0,2 3-432 15,2 5-96-15,2 8 0 0,2 4-16 16,0 5-128-16,2 5-32 0,2 4 0 0,1 1 0 16,-2 6 320-16,1 1 176 0,-1 4-192 0,0 0 192 15,-2 4-224-15,-2 3 64 0,-4 1 16 0,-2 0 0 0,-3 3 144 0,-3-1 0 16,-3 2 0-16,-2 1-128 0,-3 1 128 0,-2 0 0 16,-1 1 0-16,-3-1 0 0,-1 0 320 15,-2 1-16-15,-1-1 0 0,-1 0 0 16,1-3 80-16,-2 0 0 15,0 2 16-15,-3-1 0 0,1-1 96 16,-4-1 16-16,-1-2 0 0,-5 0 0 0,0 0-176 0,-4-3-16 16,-1-3-16-16,-4 0 0 0,-3-4 32 0,-5-1 16 0,-3-2 0 15,-5-3 0-15,-3-2 0 0,-1-2 0 0,-1-6 0 0,2-2 0 16,0-3-480-16,4-1-112 0,4 0-16 0,8-2 0 0,4 0-1008 16,8 0-208-16,4-1-32 0,7-1-20352 0</inkml:trace>
  <inkml:trace contextRef="#ctx0" brushRef="#br0" timeOffset="-212250.35">26467 16094 54367 0,'-4'41'2416'0,"-2"-13"480"0,-1 0-2320 0,-1-9-448 0,2-6-128 16,3-1 0-16,-4 2 0 0,-3 10 192 0,-6 14-64 0,-5 10 0 0,0 0-1744 0,-1 1-352 0,1-8-64 0,1-2-16 0,-1-5 624 0,0-5 112 0,0-1 32 0,0-4 0 0,0 0-448 0,0 1-96 31,1-3-16-31,2-2-15344 0</inkml:trace>
  <inkml:trace contextRef="#ctx0" brushRef="#br0" timeOffset="-212047.06">26182 16282 55807 0,'9'22'1232'0,"-5"-9"256"0,-1-2 48 16,-2-5 16-16,1-3-1232 0,2-3-320 0,2 0 0 0,5-3 0 0,9 3-704 0,10-4-208 0,12-2-48 0,7-4 0 16,7-2-976-16,1-2-208 0,-2 2-32 15,-1 1-16-15,-4 3 896 0,-3 2 176 0,-2 0 32 16,-6 6 16-16,-4 0 384 0,-4 2 80 0,-3 2 16 0,1 0 0 15,-2 1-816-15,-1-1-176 0,-1-3-16 0,1 1-13888 16</inkml:trace>
  <inkml:trace contextRef="#ctx0" brushRef="#br0" timeOffset="-211634.7">28207 15945 43311 0,'0'-4'3840'0,"0"-5"-3072"0,0 0-608 0,1 2-160 15,2-3-320-15,0-2-112 16,4-10-16-16,2-13 0 0,4-15 288 0,3-4 160 0,-1 1-192 0,-4 7 192 16,-2 7-6608-16,-7 9-1216 0,-3 5-240 15,-4 12-16-15,-5 4 10864 0,-2 5 2176 0,-5 4 432 0,-2 4 112 16,-2 5-1984-16,-5 4-384 0,-5 3-96 0,-6 5 0 0,-7 1-1920 0,-3 2-384 15,-5 3-80-15,-3 2 0 0,-2 3-656 0,4 2 0 16,5 1-128-16,6 0 128 16,4-1-336-16,5 1 16 15,3 3 16-15,4 1 16 0,3 4 288 16,2-1 0-16,4-1 0 0,2 0 0 0,2-3 0 0,5 0 0 0,2-1 0 0,2-1 0 16,3 1 256-16,1-2 0 0,3 1-16 0,3-3 16 0,3-1 192 0,0 0 48 15,4-1 0-15,3-2 16 0,2-1-32 0,2-3 0 16,2 1 0-16,3-1 16 0,-1-6-368 0,2 0-128 15,3 0 0-15,0-3 176 0,4-3-176 16,1 0 160-16,4-7-160 0,3 0 192 16,5-6-784-16,5-4-160 0</inkml:trace>
  <inkml:trace contextRef="#ctx0" brushRef="#br0" timeOffset="-207007.05">23101 995 33167 0,'-16'-26'2944'0,"4"10"-2352"0,1 0-464 0,3 8-128 15,5 1 1072-15,1 4 192 0,1-4 32 0,-3-1 16 0,-3-6-928 0,0-4-192 0,-3-2-48 0,1 1 0 0,-1 3-144 0,0 5 0 0,-1 5-192 0,-3 5 192 0,0 2-144 0,-6 4 144 0,-1 5 0 0,-4 3 0 16,-3 5 0-16,-4 4 0 0,-4 1 0 0,-3 5 0 0,-2 0 0 0,-1 2-128 15,0 1 128-15,-5 0 0 0,-6 11 0 16,-9 1 0-16,-9 8 0 0,-6 7 0 16,2-3 0-16,2 0 0 0,1-7 128 15,1 3-128-15,-2 2 0 16,-1 6 0-16,0 4 0 0,0 2 0 0,2 6 0 16,5-6 0-16,9-6 0 0,5-2 0 0,5-3 560 15,5 2 16-15,3-2 0 0,4 1 0 0,5-2-416 0,2-4-160 0,3 2 128 0,1-6-128 16,1-7 0-16,1-3 0 0,2-1 0 15,-1-4 0-15,-1 1 0 0,1-3 0 0,1-3 0 0,0 1 0 0,0-4 144 16,-1 0-144-16,-2-1 160 0,2-1-160 0,0-1 384 0,0-1-32 16,1-8 0-16,3 0 0 0,2-4-16 0,4-3 0 0,2-3 0 15,2-3 0 1,4 0-32-16,0-4-16 0,3-2 0 0,-1-4 0 16,1 1 32-16,1 2 16 15,-1-2 0-15,1-1 0 0,-1 1-48 16,-2-2-16-16,1-1 0 15,-1 2 0-15,1 0-80 0,-1 1-32 0,0 0 0 0,0 2 0 16,-1-3-160-16,1 4 0 0,-1-4 0 0,-1 1 0 16,-1-1 0-16,1 1 0 0,-3 0 0 0,1 1 0 15,0-2 0-15,-2 1 0 0,0-1 0 0,1 0 0 0,-1 0 0 16,0-1 0-16,2 0 0 0,-1 2 0 0,2 2 0 0,1-1 0 16,0 4 0-16,0 3 0 0,2 4 0 0,-3 1 0 15,1 5 0-15,-2 0 0 0,1 4 256 0,0 2-48 0,0 3 0 16,-2 5 0-16,1 5-208 0,-2 3 0 0,2 7 0 0,1-1 0 0,2-4 0 15,2 2 0-15,2 2 0 0,1-2 0 0,4-1 0 16,2-2 0-16,3 2 0 0,1-6 0 0,3-3 0 0,-1-3 0 0,1-3-144 16,0-2 144-16,-1-2 0 0,0-6 0 0,-1 0 0 0,-1-3 0 15,0-3 0-15,2-3 0 0,0-3 0 0,2 0 0 0,2-4 592 0,4-5 112 16,5-1 32-16,2 0 0 0,0-3-80 0,5 0-16 16,4-4 0-16,6-1 0 0,2-5-80 0,1 1-32 15,-3-1 0-15,-3 3 0 16,-2-1-192-16,-2-1-32 0,-3 2-16 0,2-3 0 15,-3 3-144-15,-2-2-16 0,1 3-128 0,-2-1 192 0,1 1-192 0,0 0 0 16,0 0 0-16,-2-2 0 16,2 1-384-16,1-3-128 0,2-2-32 0,4-2-23792 15</inkml:trace>
  <inkml:trace contextRef="#ctx0" brushRef="#br0" timeOffset="-157032.73">19466 9776 12895 0,'-1'-5'1152'0,"1"2"-928"0,0 3-224 0,0 0 0 0,1 0 176 0,-1-3-16 0,1 0 0 0,-1-1 0 15,1-2-368-15,-1-1-80 0,0 1-16 0,0-1 0 0,-1 4 304 0,0 0 272 0,-2 0-48 0,0 1-16 16,-1 0 1616-16,0 2 320 0,-2 0 64 0,-3 2 16 0,1 0-384 0,-2 1-80 0,0 0-16 0,-2 4 0 0,-1-1-1280 15,0 0-256-15,-2 1-48 0,0 2-16 0,0 1-144 0,0 0 0 0,0 0 0 0,1 1-176 0,1-4 176 0,0 2 0 0,1-2 128 16,1 2-128-16,-1 0 192 0,1 1-16 0,-2-3-16 0,2 2 0 0,1 0 272 0,1 0 48 0,1-1 16 0,1 0 0 0,1-2-496 0,1 2 128 0,1 0-128 16,3-4 0-16,2 2 0 0,1-2 0 0,3 1 0 0,0 1 0 15,4-1 0-15,0 0 0 0,0 1 0 0,1 0 0 16,3 1 0-16,0-4 0 0,0 4 0 0,0-4 0 0,1 1 272 16,1 1-32-16,2 1-16 0,0-1 0 0,3 1-96 0,0 3-128 15,0-3 176-15,1 1-176 0,-2 2 0 16,-1 0 0-16,-3-3 0 0,2 1 0 0,3 6 128 0,2-3-128 15,0 2 0-15,-1 3 0 0,2-2 0 0,-4 1 0 16,1 3 0-16,-3-3 0 0,-1 2 0 0,-1 0 0 16,-2 3 0-16,-3-1 0 0,-2 1 0 0,-2-1 0 15,-1 2 0-15,-1-1 0 0,0-3 0 16,-2 0 0-16,1-1 0 0,-2-4 0 0,0 0 0 16,0-1 0-16,-1 0 0 0,0-2 0 0,0-1 288 0,-1 0-48 15,-1 2-16-15,-2-2 0 0,-1 2 16 0,-1-2 0 0,-3 2 0 16,2-3 0-16,-2 0-240 0,-1 2 0 15,-5 3 0-15,-3-1 0 0,-4 2 0 0,-2-1 0 16,-1 4-128-16,-1-2 128 0,-1 2 0 0,0 0 0 16,0-1 0-16,0-1 0 0,1 0 640 0,0-1 96 15,0-2 16-15,1 1 0 0,1-3-224 0,0 0-32 0,2-2-16 0,-1 1 0 16,2-1-336-16,0-3-144 0,3 4 128 0,0-4-128 16,1 0 0-16,0 1 0 0,1-4 0 0,-2 2-176 31,2-2-496-31,0 4-96 0,0-2-32 15,-1 3 0-15,1 0-352 0,-2 1-80 0,2 0-16 0,-1 1 0 16,2-2 0-16,2 1 0 0,1 0 0 0,1 3-10944 0</inkml:trace>
  <inkml:trace contextRef="#ctx0" brushRef="#br0" timeOffset="-156397.41">20537 10311 36863 0,'-2'-12'1632'0,"-1"5"336"0,-1 1-1584 0,0 2-384 0,2 4 0 0,1 0 0 0,-2-2 352 0,-2 2-16 16,-4-4 0-16,-2 1 0 0,-1 1-1056 0,-2 1-224 0,0 2-32 0,-1 1-16 0,-1 5-400 0,-3-4-80 0,-2 6 0 0,-2 1-16 15,-3 2 1152-15,-3 1 336 0,-2-1-144 0,0 4 144 0,-1 0 512 0,3 0 160 0,-1 0 32 0,3 3 16 0,3-3 176 0,3 0 16 0,3 3 16 0,3-1 0 0,2 1-272 16,5-3-48-16,0 2-16 0,5 0 0 0,-1 0-288 0,4-3-64 0,2 1-16 0,2-2 0 0,3 1-224 16,1-6 0-16,3 1 0 0,1-1 0 0,3-3 0 15,3-2 0-15,0-2 0 0,2-2 0 0,1-2 0 16,0 2 0-16,1-6 0 0,-1-1 0 16,0 1 128-16,1-1-128 0,-1-4 0 15,1 1 144-15,-3 0-144 16,-1 0 0-16,0-2 0 15,-2-1 128-15,0-2-128 0,-1 2 128 0,-2-2-128 16,-2-2 128-16,-1 1 48 0,-1-3 0 16,0 3 0-16,-1 0 0 0,-2 5 272 0,-1 1 64 0,1 6 16 0,-2 1 0 15,-1 3-320-15,1 0-64 0,-2 3-16 0,0 3 0 16,0 2 64-16,-1-2 0 0,1 3 0 0,-2 1 0 0,2 2-192 0,-1-2 0 0,1 5 0 16,-1-2 0-16,1 0 0 0,1-1 0 0,-1 2 0 0,2 0 0 0,1-1 0 0,0-3 0 15,1 2 0-15,1 0 0 0,1 0 0 0,-1-1 0 0,2 0 0 16,0 0 0-16,-1-4 0 0,0 2 0 15,0-2 0-15,0-2 0 0,-1 2 0 0,1-6-144 16,-2 1 144-16,1-2-208 16,1-3-1056-16,-2-2-208 0</inkml:trace>
  <inkml:trace contextRef="#ctx0" brushRef="#br0" timeOffset="-155764.86">21019 10412 41471 0,'-5'0'3680'0,"-1"1"-2944"0,-2 2-592 0,2 0-144 15,4 2 736-15,2-1 112 0,0 2 32 0,-3 0 0 0,0 7-1872 0,-1 3-368 0,0 4-80 0,3 1-16 0,1-5-1488 0,1 1-320 0,0-2-48 0,2-3-16 0,1-2 1056 0,-2-1 208 0,2-2 32 0,-2 2 16 0,2-5 3136 0,-2-2 624 16,2 2 128-16,-1-4 32 0,0 0 656 0,0 0 128 15,0-3 16-15,0 0 16 0,-1-1-1600 0,2-5-320 16,1-1-64-16,0-2-16 0,1-2-352 0,0-3-80 16,3-3-16-16,1 0 0 0,0-4-96 15,1-1-32-15,0 2 0 0,0 2 0 16,2 2-144-16,-1 5 0 0,-1 2 0 0,-1 2 128 16,-1 4-128-16,-1 2 0 0,-2 2 0 0,1-1 0 15,-1 6 0-15,-1-3 0 0,1 3 0 0,0 4 0 0,0-1 0 0,0 0 0 16,1 3 0-16,0 1 0 0,-1-1 0 0,-1 4 0 0,1-1 0 15,1-2 0-15,-1 2 192 0,0-2-64 0,0-1 0 16,-1-2 0-16,1 2 96 0,-1-3 16 0,1-2 0 0,-1 0 0 16,0-2-240-16,-1 2 128 0,1-4-128 15,0 0 0-15,0-3 0 0,-1 0 0 0,0 1 0 0,1-4 0 16,2 0 0-16,-2-3 0 0,1 2 0 0,-1 1 0 16,1-3 0-16,-1-1 128 0,1-2-128 0,0 0 0 15,2-2 0-15,-2 2 0 0,1-5 0 0,-1 5 0 16,2-3 0-16,-1 2 128 0,2 3-128 0,0-3 0 15,-1 3 144-15,3 2-144 0,0-1 128 16,4 2-128-16,1-3 0 0,2 4 0 0,0 0 0 0,2 1 0 16,1 1 0-16,1 0 0 0,1 4 0 0,-2 1 0 15,-3 4 0-15,1 2 0 0,-2-1 0 0,-2 4 0 16,0-1 0-16,-2 6 0 0,0 1 0 0,-4 0 0 16,0 1 0-16,-1-1 0 0,-2 2 0 0,-3-2 0 0,1 0 0 15,-1 0 0-15,-2 0 0 0,0 2 0 0,0-5 0 16,1 0 0-16,0-1 0 0,-1 0 128 0,2-2-128 0,0-3 0 15,2 0 0-15,0-1 0 0,2-1 0 0,-1-1 0 16,1-3-224-16,1-2-12512 16,-1 1-2496-16</inkml:trace>
  <inkml:trace contextRef="#ctx0" brushRef="#br0" timeOffset="-155159.95">22113 10359 30399 0,'-2'2'2704'0,"-2"0"-2160"0,0 2-544 0,2 0 0 0,1 2 2144 0,1-2 320 0,1 5 64 0,0 1 16 15,0 8-2544-15,2 6-416 0,2 7-128 0,0 1-32 0,1 5-640 0,-1 1-144 16,-1-1-32-16,-2 4 0 15,-1 1 432-15,-1-4 64 0,-1 3 32 0,-3-6 0 0,-1-1 864 0,-1-3 0 0,0 2 0 0,-1-4 192 16,-1 2 1152-16,0-2 224 0,0-3 48 0,2-2 16 16,-2-1-352-16,2-2-80 0,1-8-16 0,2 2 0 15,0-5-672-15,2-3-128 0,0-2-16 0,2-1-16 0,1-4-224 16,2 0-128-16,1-6 128 0,1 0-128 16,0-2 144-16,2-4-144 0,2-4 192 0,-2-7-192 0,0 2 256 0,0-7-48 15,0-4-16-15,-2-6 0 0,0-2-192 16,-1 0 144-16,-1-3-144 0,-2-1 128 0,1-3-128 15,-1 2 0-15,0 3 0 0,0 1 0 0,1-2 0 16,-1 1 0-16,2 1 0 0,1 4 0 0,1 1 0 0,1 3 0 16,2 3 0-16,0-1 0 0,2 5 0 15,0-2 0-15,2 3 0 0,4-1 0 0,-1 5 0 16,1 1 0-16,1 4 0 0,3 0 0 0,0 1 0 16,3 2 0-16,4 0 0 0,1 1 0 0,-1 2 0 15,-2 1 0-15,0 3 0 0,-2 2 128 16,-2 2-128-16,-2 1 0 15,-2 2-160-15,-3 4 160 0,-1-1 0 16,-4 2 0-16,-2 1 0 0,-2 4 0 16,-1 3 0-16,-1 2 0 0,-3 5 0 0,-1 1 0 15,0 2 0-15,-1 3 0 0,-1 5 0 0,-2-3 0 0,-1 2 0 16,0-3 0-16,-1-2-128 0,1-4 128 0,0 1 0 0,-1-5 0 16,1 1 0-16,-1-3 0 0,1 0 0 0,-1-4 0 0,-1-2 0 0,1-1 0 15,-1-3 0-15,-1-2 0 0,-2-1 0 0,1-3 0 0,0-2 0 0,-2-2 0 16,0-3 0-16,-2-6 0 0,0-2 0 0,-2-3 128 15,0-2-128-15,-1-5 160 16,1-1-928-16,0-2-176 0,0-3-32 0,2-4-17056 16</inkml:trace>
  <inkml:trace contextRef="#ctx0" brushRef="#br0" timeOffset="-154821.66">23046 9445 33167 0,'-3'-12'2944'0,"1"3"-2352"0,-1 4-464 16,2 3-128-16,2 2 1536 0,0 0 304 0,2 3 48 0,1 1 16 0,1 2-1584 0,3 5-320 0,3 5 0 0,2 4-128 0,-1 5-336 0,0 3-64 0,0 7-16 0,-4 1 0 0,1 5 416 0,-4 6 128 0,0 0 0 0,-4 0 0 0,-2 1 0 0,0-1 0 0,-4 0 192 0,-2 3-48 0,0 1 608 0,-4 0 112 47,1 0 32-47,-1-7 0 0,1 3-448 0,1-6-64 0,3-3-32 0,2-3 0 15,2-5-352-15,2-3 144 0,1-1-144 0,2-4 0 0,2-1 0 0,1-4 0 0,1-1 0 0,2-3 0 0,-1-1-208 0,4-3-112 0,0-3 0 0,2-5-18352 0</inkml:trace>
  <inkml:trace contextRef="#ctx0" brushRef="#br0" timeOffset="-154415.83">23585 10339 33167 0,'-3'-2'2944'0,"1"2"-2352"0,-2-3-464 0,3 3-128 16,1 0 2240-16,0 0 416 0,2 3 96 0,1-3 0 15,2 0-2576-15,2 0-528 0,6 0-96 0,3-3-32 16,3 2-1248-16,4-4-256 0,3-1-64 0,2-2 0 16,2-2 1136-16,-1-1 208 0,1 0 64 0,-1-1 0 0,-4-3 864 15,0 1 176-15,-4-1 48 0,-2 2 0 0,-6 1 608 0,-1-1 128 16,-4-3 32-16,-2 1 0 0,-3-2-368 0,-2-2-64 16,-3-2-16-16,-3 2 0 0,-3-4-528 15,-2 7-112-15,2 4-128 0,-6-1 176 16,-3 6-176-16,-3 5 0 0,-4-1 0 15,-1 6 0-15,-4 3 0 0,-1 4 0 0,-2 2 0 0,0 2 0 0,0 3 0 0,1 3 0 16,1-2 0-16,3 5 0 0,1-1 0 0,4 3 0 0,3-2 0 16,2 2 0-16,2 1 0 0,4 1 0 0,0-4 0 15,2 5 0-15,2 0 0 0,1 1 208 16,1-3-16-16,1-1-16 0,3 3 256 0,1 0 48 16,4-3 16-16,0 1 0 0,4-1-368 0,3-2-128 0,4-1 0 0,1 1 0 15,1-5 0-15,3-3 0 0,1-1 0 0,0-2 0 16,3-6 0-16,-2 0 0 0,1-2 0 0,0-4 0 31,-1-1-352-31,0-4-112 0,0-3-32 0,-1 0-18208 0</inkml:trace>
  <inkml:trace contextRef="#ctx0" brushRef="#br0" timeOffset="-153812.85">24753 9963 43311 0,'2'-10'1920'0,"-4"2"384"0,1 1-1840 0,0 4-464 0,1 3 0 0,0-3 0 16,-1 3-400-16,-1-2-176 0,0-2-48 0,-3 0 0 0,-3 1-1488 0,-1 3-288 0,-5 0-64 0,-3 0-16 0,-3 3 1200 0,-5 3 224 0,-2 1 48 0,-4 3 16 0,0-2 2752 0,-1 2 544 0,2 0 128 0,3-1 0 0,2 1-832 0,4-4-192 0,3 4-16 15,2-4-16-15,2-3-800 0,4 1-144 0,2-1-48 0,1-3 0 0,4 0-384 0,1 0-320 0,4-3 48 0,0 2 16 16,3-2-176-16,3 3-16 0,1-2-16 0,3 1 0 0,-3 1 224 0,4 1 48 16,2 1 16-16,2 1 0 0,2 1 176 0,0-1 0 0,5 2 0 0,-2 3 0 15,3 0 0-15,0 0 0 16,2 3 0-16,1-1-128 15,2 0 128-15,0 0 0 0,0 0 0 0,1 1 0 16,-1-1 0-16,-2-3 0 0,1 4 0 0,-4-1 0 0,1 0 0 0,-3 2 0 16,-2 1 0-16,-2-3 0 0,-2 2 0 0,-3 0 0 0,-2 1 0 15,-2 0 128-15,-3 1-128 0,-3 1 0 0,0-1 0 16,-4 3 0-16,0-4 176 0,-2 2-48 0,0 1 0 0,-3 0 0 16,0 3 16-16,0-3 0 0,-2 0 0 15,-1 2 0-15,0 1 48 0,-1-2 16 16,-1 2 0-16,0 2 0 0,-1-1-64 15,0-2-16-15,1 1 0 0,-1-3 0 16,0 0-128-16,-2-4 0 0,2-1 0 0,-2 1 0 0,0-5 256 0,0 2-48 16,-1-3 0-16,-1 0 0 0,0-2-208 0,-1-1 0 0,0 2 0 15,0-3 0-15,-1 0 0 0,1-2 0 16,-1 0 0-16,-1 0 0 0,1 0 0 0,-2 0 0 16,0-4 0-16,-1 2 0 0,1-1-368 15,-2 2-112-15,1-1-32 0,-3 2-18352 0</inkml:trace>
  <inkml:trace contextRef="#ctx0" brushRef="#br0" timeOffset="-152731.39">18071 11478 13823 0,'11'-6'1216'0,"-2"2"-960"0,-1 0-256 0,1 2 0 0,-2-2 2688 0,1 4 480 0,3-2 96 0,9-5 32 0,12-1-3024 0,12-2-592 0,6 0-128 0,2-4-32 0,-3 6 160 0,-2-2 16 0,-1 4 16 0,-1 2 0 0,-1-1 288 0,2 1-128 0,-2 4 128 0,2-3 0 16,1 3 768-16,0-3 272 0,1-1 48 0,2 1 16 0,-1 1 464 0,2 1 96 0,2 1 0 0,2 0 16 15,0 0-1104-15,2-2-208 0,0 1-48 0,1-2-16 0,0-1-304 16,3 2 128-16,4 2-128 0,5-3 0 15,0 3 208-15,2-1-64 0,1-4-16 0,2 2 0 16,2-1 320-16,-1-2 48 0,4 3 16 16,0-1 0-16,0-2-240 0,2 3-32 15,-2-4-16-15,2 4 0 0,0 3 288 0,-3-3 48 16,1-1 16-16,-1 2 0 0,0 0-208 0,-1 0-48 0,0 0 0 16,-2 2 0-16,0 0-128 0,0-3-48 0,0 2 0 15,0-3 0-15,2-1-144 0,-2 2 0 0,5-3 144 0,-3-1-144 16,-2 0 176-16,0 1-48 0,-1-3 0 0,2 3 0 0,2-1 16 15,-1 0 0-15,-1 1 0 0,0 4 0 0,4-2-144 0,0 2 0 16,1-2 0-16,-2 1 128 0,-3 2-128 16,1-1 0-16,1 2 0 0,-2-3 0 0,-2 2 0 15,-1-2 0-15,1 0 0 0,-1 0 0 0,-4 3 0 16,4-3 0-16,2 0 0 0,-1-1 0 0,3 1 0 0,-1 0 0 0,-3 1 0 16,2 0 0-16,-2 2 0 0,2-2 0 0,2 0 0 15,0-2 0-15,-4 1 0 0,3 2 0 0,3-1 0 0,3-2 0 16,5 0 0-16,0 2 0 0,-2-2 0 0,1 2 0 15,0-2 192-15,3-1-32 0,3 0-16 16,-1 2 0-16,2 1-144 0,-1 1 192 0,0-2-192 16,-4 0 192-16,-4 0-192 0,0-1 0 0,3 2 0 15,-1-1 0-15,-1 2 0 0,-2-3 0 16,1 2 128-16,-4-2-128 0,-2 2 0 0,0-1 0 16,2 2 0-16,-2-1 0 0,0-2 0 0,-2 1 0 15,-2 0 0-15,2 0 0 0,3 2 0 0,2-1 0 0,-1 2 0 0,0-4 0 16,-3 4 0-16,0-3 0 0,2 3 0 0,0 0 0 0,0 0 0 15,-1 0 0-15,-3 0 0 0,-4 3 0 0,-4-3 0 16,-2 0 0-16,-3 0 0 0,-6 0 0 0,-8 0 0 0,0 0 0 16,2 0 0-16,-1-3 0 0,-2 3-192 0,-4-3 48 15,1 0 0-15,-3 1 0 16,-3-2-352-16,-1 0-64 0,-3-1-16 0,0-2-17760 16</inkml:trace>
  <inkml:trace contextRef="#ctx0" brushRef="#br0" timeOffset="-150262.65">21522 17835 43311 0,'-4'3'3840'0,"3"-2"-3072"16,1 1-608-16,0-2-160 0,0 0-1024 0,0 3-224 0,0-2-48 0,0 4-16 0,-1-1-2960 0,0 2-592 0,1 0-112 0,-1 0-16 0,2 1 2752 0,-1-4 544 0,0 3 112 0,1 1 32 0,1-4 3536 0,1 0 704 0,2-2 128 0,1 2 48 0,1-3-1392 0,1 0-256 0,2-4-64 0,0 1-16 0,1 0-576 0,0 0-112 0,0-3-32 0,-2 2 0 0,-2-2-224 0,1 0-64 0,-2 0 0 0,-3-3 0 0,1 2-128 0,-1 0-256 0,-2-1 64 0,-2 0 16 0,1 2-48 0,-4-2-16 0,0 1 0 0,-1 1 0 0,0 1 576 0,-2-1 112 0,-1 4 32 0,0-2 0 0,-2 4 416 0,0 0 64 0,-1 0 32 0,1 0 0 0,-1 4-224 0,0-2-32 0,1-1-16 0,0 4 0 0,0-1-480 0,0 0-112 0,2 2 0 0,0-4-128 15,2 4 0-15,1-2 0 0,3 0 0 16,-1 1 0-16,3-1 0 0,0 2 0 0,3-3 0 0,-1 1 0 15,3 1 0-15,0-1 0 0,1 0 0 0,0-2 0 16,3 2 0-16,1-2 0 0,-2-1 128 0,2-1-128 0,1 0 0 16,-1 0 0-16,0-1 0 0,-1-1 0 0,1 2 0 0,-3-4 0 15,2 0 160-15,-2 2-160 0,-1-2 240 16,1-1-48-16,-2 4 0 0,-3-4 0 0,1 4 96 16,-2-4 16-16,-1 4 0 0,-3-4 0 15,0 3-304-15,-4-1 0 0,0 0 0 0,-4 1 0 0,-1 0-208 16,-5 2-112-16,1 0 0 0,-2 0-16 15,-1 4 0-15,1-1 0 0,-1-2 0 0,1 3 0 16,2 1 336-16,2-2 0 0,3 0 0 0,1 0 0 16,1 4 0-16,4-5 0 0,2 2 0 0,1-2 128 0,2 2 272 0,4-3 48 15,1 2 16-15,1-1 0 0,3-2 112 0,2 0 0 16,1 0 16-16,2-2 0 16,2-1-192-16,1 2-32 0,1-4-16 0,0 1 0 0,3 1-208 15,0-4-144-15,0 4 192 0,-2-3-192 0,-1 2 0 0,-2-1 0 16,1 1-192-16,-4 0 48 15,1 2-464-15,-3-2-96 16,-2 2 0-16,-2 2-16 0,-2 0-1040 0,0 0-208 0,-1 2-32 0,-2-2-16 16,-1 4-608-16,0-2-112 0</inkml:trace>
  <inkml:trace contextRef="#ctx0" brushRef="#br0" timeOffset="-149376.35">22642 17771 28559 0,'-8'0'2544'0,"0"1"-2032"0,3-1-512 0,3 0 0 0,1 0 1440 0,-3 0 192 0,-3 0 32 0,-6 3 16 0,-2-3-1680 0,-2 0-144 0,0 1-128 0,-1 1-32 0,2 1-816 0,-1 1-160 0,2-1-48 0,-1 2 0 0,1 0 960 0,1 1 192 0,1 3 48 0,0-3 0 0,1 3 272 0,3 1 64 0,1-4 16 0,1 4 0 0,3-4 288 0,0 1 64 0,4 2 16 0,2-3 0 16,0 0 160-16,4 1 16 0,2-1 16 0,0 0 0 16,3-1-464-16,2 0-112 0,0-1-16 0,1-1 0 0,2 2-432 0,0-5-80 15,1 4-32-15,1-4 0 0,-1-3 160 16,0 2 16-16,-1-1 16 0,0-2 0 0,-1-2 160 0,0 1 0 16,0 0 0-16,-1-4 0 0,-2 3 208 0,-1-4-16 15,0 2-16-15,-1-2 0 0,0 0 464 0,-3 1 112 16,0-1 16-16,-4 2 0 0,0 0-80 15,-4 0-16-15,-2 0 0 0,-2 2 0 0,-2 2-416 0,-2-1-64 16,-1 4-32-16,-2-4 0 0,-1 4-160 0,0-2 0 16,-1 1 0-16,1 1 0 0,-1 1 0 0,2 0 0 15,-2 1 0-15,2 1 0 0,-1 1 0 0,2 1 0 16,1 2 0-16,0-3 0 0,2 2 0 0,0 3 0 16,2-2 0-16,1 0 0 0,3 0-256 0,1 1 64 15,-1-1 0-15,4 0 16 16,0 0-624-16,2 0-128 0,2-1-32 0,1 0 0 15,3-1 256-15,3-2 64 0,0-2 0 0,1 2 0 0,1-2 640 0,-1-2 192 16,1 0 16-16,-1-1 0 0,-2 2-64 0,-1-1-16 16,-1-2 0-16,-1-1 0 0,-2 1 128 0,-2 1 0 0,0-1 16 0,-2 1 0 15,-2 0 160-15,-2 0 16 0,-2 0 16 0,0-1 0 16,-2 1-464-16,-3 1 0 0,1 1 0 0,-2 1-160 16,0 0 160-16,-2 0 0 0,0 3 0 15,0-1 0-15,-1 0 128 0,-2 2-128 0,2 1 160 0,-1-4-160 16,2 1 272-16,-1 1-32 0,2 1-16 0,0-4 0 15,3 2-224-15,-1-1 0 0,2 2 128 0,0-3-128 16,2 0 0-16,0 0 0 0,2 0 0 0,2 0 0 16,0 0-576-1,1 0-48-15,0 1-16 0,3-1-10112 0,2 1-2048 0</inkml:trace>
  <inkml:trace contextRef="#ctx0" brushRef="#br0" timeOffset="-148223.46">23664 17646 39615 0,'-4'3'3520'0,"0"-3"-2816"0,2-3-560 0,1 3-144 0,0 0 448 0,-1-1 48 0,-1 1 16 0,-4-3 0 0,0 1-1504 0,0 1-288 0,-1-2-64 0,-1 3-16 0,3 0-1072 0,-1 3-224 0,-2 0-32 16,-1 4-16-16,-1-1 2128 0,-1 4 416 0,-2-2 160 0,1 5 0 0,-1-3 0 0,0 2 0 0,2 1 0 0,1 0 144 0,0-1-144 0,2-2 0 16,2 2 0-16,2-2 128 0,1-1 576 0,4-2 128 15,1 2 0-15,2-3 16 0,0 0-112 0,1-2-32 16,2 2 0-16,1 1 0 0,2-1-704 16,3-3 0-16,1 4-160 0,1-5 32 0,-1 2-32 15,2-4 0-15,1 0 0 0,0-3 0 94,-1 2 16-94,1-4 0 0,0 1 0 16,0-2 0-16,1-1 16 0,-3-2 0 0,0-1 0 0,-2 2 0 0,1-2 128 0,-3 0 224 15,-2 0-48-15,0-2-16 0,-1-3 656 0,-2 1 128 0,-1 2 16 0,-2-4 16 0,-2 1 48 0,-2 3 16 16,-2 2 0-16,-2 0 0 0,-2 1-368 0,0 2-80 0,-3 0-16 0,-3 1 0 15,-1 3-384-15,-1 0-64 0,-2 3-128 0,-1 0 176 0,0 3-176 0,0 3 0 0,-2-1 0 0,1 3 0 0,0 2 0 16,0 0 0-16,3 3 0 0,1-1 0 0,1 3 0 0,3-3 0 0,2 2 0 16,0-2 0-16,3 2 0 0,0-2 0 0,5 0 0 0,-1 1 0 0,5-1-512 15,-1 0-64-15,3-2-32 0,1-2 0 0,-1 3 128 0,4-5 32 16,1-1 0-16,-2 0 0 0,3-1 448 0,0-2 0 0,0 2 0 0,1-4 0 0,0-3-144 16,0 2 144-16,1-1-128 0,0-2 128 15,0-1 0-15,-1 0 224 0,1 0-32 0,-2-2 0 16,0 1 320-16,-1-3 48 15,-1 1 16-15,-1 0 0 0,-1-1-256 16,-2 2-64-16,-2-2 0 0,-2 2 0 16,0 3-96-16,-2-2-32 0,-1 1 0 15,-1 1 0-15,1 0 16 0,-2-1 0 16,0 4 0-16,-1-2 0 0,-1 0 48 0,1 3 16 0,0-4 0 0,0 4 0 16,1-2-208-16,-1-1 144 0,2 2-144 0,0-1 128 0,1 2-128 0,-2-3 0 15,1 2 0-15,-1 1-176 0,1 0 0 0,-1 0 0 0,0 0 0 16,0 0 0-16,0 1 32 0,2-1 0 0,-1 0 0 15,0 0 0-15,1 0 144 0,0 3 128 0,2-3-128 0,-2 0 176 0,3 0-176 16,-1 0 0-16,1 0-160 0,0 2 160 0,0-1 0 0,-1 2 0 0,0-3-128 0,1 0 128 0,0 0 0 16,0 0 0-16,0 0 192 0,0 0-192 0,0 0 208 0,0 0-64 0,-13 16-16 15,11-14 0-15,1 0-128 0,-1 0 0 16,1-2 0-16,1 0 0 0,0 0 128 0,1 0 0 16,3 0 0-16,0 0 0 0,1-4 160 0,1 2 32 0,3-2 0 15,1 1 0-15,1-2-112 0,-1-2-16 0,1 1 0 16,-1 2 0-16,-2-3-416 0,0 5-96 0,-1-2 0 15,-2-1-16 1,0 4-192-16,-3 1-48 0,1 0 0 0,-3 1 0 16,-1 1-336-16,-3 5-80 0,0-1-16 0,-2 0 0 15,0 1 464 1,-3 5 96-16,1-3 0 0,-4 1-15680 16</inkml:trace>
  <inkml:trace contextRef="#ctx0" brushRef="#br0" timeOffset="-73950.85">2766 6762 39615 0,'0'-13'3520'0,"0"3"-2816"0,0 4-560 0,0 5-144 0,1-2 288 0,-1 0 32 0,2-4 0 0,-1-9 0 0,-1-2-320 0,0-4 0 0,-1 3 0 0,-4-1 0 0,-1 5 0 0,-6 1 0 0,-4 0 0 0,-3 4 0 0,-1 1 0 0,-7 2 0 0,-11 1 128 0,-10-3-128 0,-7 2 144 0,-7 1-16 0,-3 1-128 0,0 3 192 0,2 6-192 0,-1 5 0 0,-2 4 0 0,2 6 0 16,-1 3 0-16,1 4 0 0,1 8 0 0,-3 4 0 0,1 9 192 0,2 4-48 0,5 3-16 0,3 5 0 15,7 2-128-15,0 6 0 0,2 8 0 16,3 4 0-16,2 3 0 0,6-3 0 0,7-8 0 0,3 0 0 15,8 2 0-15,5-2 0 0,8-2 0 0,8-6 0 0,5-4 0 16,8-8 160-16,-1-13-32 0,6 1-128 0,8-5 256 16,8-1-64-16,5-5-16 0,4-6 0 0,5-4-48 15,4-9-128-15,4-7 192 16,6-6-64-16,-1-6 144 16,10-6 32-16,7-9 0 0,9-7 0 15,4-6-176-15,4-9-128 0,2-4 192 16,-3-2-192-16,-5-2 0 0,-8 0 0 0,-7 0 0 0,-4-1 0 0,-1-8 0 0,-9 4 0 0,-4 3 0 15,-8-2 0-15,-7 1 0 0,-6 1 0 0,-10 0 0 0,-5 5 0 0,-8 6 208 0,-6-1-64 16,-4 0-16-16,-7 5 0 0,-5 1 192 0,-5 3 48 16,-6 3 0-16,-5 4 0 0,-3-1-48 0,-3 4-16 15,-3 3 0-15,-2 0 0 0,-2 6-96 0,-8-1-16 16,-9 1 0-16,-4 3 0 16,-1 1-192-16,0 3 0 0,1 4 0 0,0 2 0 15,2 1-704-15,-2 4-96 0,-1 2-16 16,-1 2-19744-16</inkml:trace>
  <inkml:trace contextRef="#ctx0" brushRef="#br0" timeOffset="-64641.32">2796 8001 43311 0,'-1'-8'3840'0,"1"0"-3072"0,1 4-608 0,1-1-160 15,1 1-192-15,-1-2-80 0,2-4-16 0,-2-6 0 0,3-6-624 0,-1-7-128 0,1 1-32 0,-2 1 0 0,-1 1 608 0,-3 1 112 0,0 3 32 0,-3 2 0 16,-2 4-512-16,-4 3-80 0,-5 4-32 0,-5 0 0 0,-3 5 944 0,-10 2 0 0,-4 4 128 0,-7 6 0 0,-7 6 448 0,-8 5 112 0,-5 5 16 0,-3 3 0 16,2-5 0-1,-4 4 16-15,0 0 0 0,0-3 0 0,1 3-208 0,3-3-32 16,5-4-16-16,-6 2 0 0,-2 4-192 0,0 1-32 16,5-4-16-16,5 1 0 0,5-5-80 0,5-5-16 15,4-1 0-15,5-5 0 0,4 2 0 0,4-5-128 0,3-1 192 0,2 1-64 16,1 1-128-16,4-1-144 0,3 0 144 0,1-2-208 15,5 2 208-15,2-2 0 0,3 1 0 16,1 0 0-16,2-1 0 0,3 0 0 0,-1 1 0 16,4-3 0-16,0 1 0 15,3-1 0-15,4 2 0 0,2-2 0 0,2 0 192 16,5 0 96-16,3 0 16 0,2 3 0 16,5-2-80-16,1 1-16 0,2 2 0 15,0 1 0-15,-4 0-208 0,-1 4 144 0,-2-1-144 0,-3 2 128 16,-3 4-128-16,-2 2 0 0,-2 5 0 0,-3 4 0 0,-2 3 0 15,-4 4 0-15,-2 0 0 0,-3 13 0 0,-3 12 256 16,-5 15 32-16,-3 4 0 0,-2 10 0 0,-2-5-288 0,0 1 160 0,1-2-160 16,1 4 128-16,1 2-128 0,6-4 0 0,4-5 0 0,3-5 0 15,4-5 0-15,0-2 0 16,1-2 0-16,-2 4 0 0,0 0 0 16,-4-3 0-16,-3 2 0 0,-3-3 0 15,-3-4 0-15,-3 5 0 0,-3 3 0 0,-3 1 0 0,-5 3 0 16,-1-6 0-16,1-8 176 0,1 0-176 0,-3 0 320 15,1 0-48-15,0 0 0 0,2-6 0 0,3-1-272 16,2-9 160-16,5-5-160 0,2-8 128 0,3-7-128 0,4-1 0 0,0-8 144 0,5-2-144 16,1-4 320-16,1-3 0 0,2 0 0 0,3-3 0 0,2-2 0 15,3 1-16-15,0-2 0 0,2 0 0 0,3 0 80 0,0 3 32 16,2 0 0-16,1 3 0 0,3-2-240 0,2 5-48 16,1 3-128-16,3 1 192 15,1-1-192-15,2 4 0 0,0-1 0 0,3 1 0 16,2 0 0-16,0-2 0 0,3-3 0 15,0 0 0-15,3 0 0 0,3 0 0 16,4 0 0-16,-1 1 0 0,-1-1 0 0,-1 0-192 0,-2-2 16 16,0 0-22560-16</inkml:trace>
  <inkml:trace contextRef="#ctx0" brushRef="#br0" timeOffset="-61921.91">32875 8791 35935 0,'-1'0'3200'0,"-1"-3"-2560"0,2 3-512 0,0 0-128 0,2 0 208 0,-2 0 32 16,1 0 0-16,-2 0 0 0,1 0-80 0,-3 3-16 0,1-3 0 0,2 0 0 0,0 0-144 0,-19 6 0 0,9-2 0 0,-1 1 0 0,-4 0 160 0,-2 3 48 0,-5 1 16 0,-4-2 0 0,-1 3 176 0,-4 5 48 0,-4 1 0 0,-2 3 0 16,0-1-288-16,0 4-160 0,1 2 192 0,1 1-192 15,4-1 0-15,0 1 0 0,3-1 0 0,1 0 0 16,2-1 128-16,2-1-128 0,2 0 144 15,1-3-144-15,2 3 256 0,1-3-32 0,0-1-16 0,1-1 0 16,0 2-208-16,1-4 0 0,0-2 0 0,1-3 0 16,3-1 0-16,0-3 128 15,0 2-128-15,0-2 0 0,0-1 352 16,0-2-32-16,1-1 0 16,0-1 0-16,-1 3-320 15,2-4 0-15,-1 0 0 0,2 0 0 16,1-3 0-16,1 1 0 0,0-2 0 0,2 0 0 15,1-2 0-15,0-3 0 0,3 2 0 0,0-3 128 0,1-2 128 0,2-3 48 16,1 1 0-16,0-2 0 0,3 0-144 0,-1-1-32 0,0 1 0 0,0 0 0 0,-1 2-128 16,1-1 0-16,2-1 0 0,-1 0 0 0,2 0 0 15,-1 1 128-15,1 2-128 0,0 0 128 0,1 1-128 0,-3-1 0 16,2 4 0-16,-3 2 0 0,0-1 0 16,-1 3 0-16,0 2 0 0,0 1 0 0,-1 1 0 15,-1 1 0-15,1 0 0 0,-1 0 0 0,-2 3 0 0,0 0 0 0,-2 2 0 16,0 0 0-16,-2 1 0 0,-2 0 0 0,0 4 0 0,-2 0 0 15,-1 0 0-15,1 2 0 0,-3 3 0 0,0-2 0 0,-1 0 0 0,-1 3 0 16,-1 0 0-16,1 3 0 0,0-1 0 0,-1-2 0 0,1-2 0 16,2 1 0-16,0-2 0 0,3-2 0 0,-1 0 0 15,0 1 0-15,0-3 0 0,1 1 0 0,-1-1 0 0,1 1 0 16,-2-4-192-16,2 0 16 0,-2 2 16 0,0-2 0 16,1 0 16-16,-2 3 0 0,0-3 0 15,0 4 0-15,0-4-80 0,2 4-16 16,-1-4 0-16,0 0 0 15,2 2-208-15,2-2-64 0,0 0 0 0,3-1-17680 16</inkml:trace>
  <inkml:trace contextRef="#ctx0" brushRef="#br0" timeOffset="-60791.08">32912 8841 30399 0,'-4'-2'2704'0,"3"1"-2160"0,1 1-544 0,1 0 0 0,1 0 128 0,-1 0-128 0,-1 0 0 0,0 0 0 0,1 0 256 0,-1-3-64 0,0 6-16 0,0-3 0 0,0 0 400 15,0 0 96-15,0 0 16 0,0 0 0 0,3 25 480 0,-3-18 112 0,-2 2 0 0,2 3 16 0,-1-2-448 0,0 3-80 0,0 4-32 0,-2 0 0 0,1 5-336 0,-2 0-64 16,1 4-16-16,0 3 0 0,-1 2 0 0,0 7-16 16,-1 0 0-16,0 6 0 0,0 0-16 0,-1 7 0 15,0 0 0-15,-1 3 0 16,1 3-48-16,-2 2-16 0,1 2 0 15,-2-1 0-15,2 2-96 0,-5-1-128 16,0-1 176-16,-2 0-176 0,0-3 128 0,-5 3-128 16,-3 9 0-16,-3 1 0 15,0-1 0-15,-1-6 0 0,0-1 0 0,2-3 0 0,-1 1 0 0,2-6 0 0,1 3 0 16,1-6 0-16,3-4 320 0,1 0-32 0,-1-5-16 0,3 1 0 16,3-5 32-16,0 1 0 0,1-1 0 0,1-1 0 0,0-2-304 0,2-3 0 15,2 0 0-15,1 1 0 0,2-3 176 0,-1 1-32 16,1 1 0-16,1-1 0 0,1 1-144 0,-2-3 128 15,2-1-128-15,-2 0 128 0,2 1-128 0,-1-1 128 0,-1 1-128 16,0 2 128-16,0-3-128 0,1 1 0 0,-1-1 0 0,-1 0 0 16,2 1 0-16,-2 1 0 0,2 0 0 15,-2-1 0-15,2-1 0 0,-2 1 0 16,0-1 0-16,-1-2 0 0,2-1 0 0,-2 0 0 16,1-3 0-16,-1-2 0 0,1 1 176 0,2-4-48 0,-1 4-128 0,1-5 192 15,1 3-192-15,-1-3 0 0,2-4 0 0,0 2 0 16,0 1 0-16,0-2 0 0,2 2 0 0,-2-1 0 15,-2 0 0-15,1 3 0 0,0-4 0 0,-2 3 0 0,2 2 0 16,-3-5 0-16,2 2 0 0,-2-4 0 16,2 0 0-16,-1-1 0 0,1-4 0 0,-1 1 0 15,1-1 0-15,1-3 0 0,-1 0 0 0,1-2 0 0,1 2 0 16,1-6 0-16,1 2 0 0,-2-2 0 0,2-3 176 16,-1 3-16-16,2-4 0 0,-3 7 0 0,0 0-160 15,5-24 192-15,-4 14-192 0,-1-3 192 0,-1 0-192 16,-2-2 0-16,1-1 0 0,-2-3 0 0,-1-1 0 0,-1-2 0 15,0 0 0-15,-3 1 0 0,2-1 0 0,-2-1 0 16,0 4 0-16,1 0 0 0,-1 3 0 0,2-3 0 16,-1 1 0-16,2-1 0 0,1 2 0 0,1-1 0 15,3 1 0-15,0-1 0 0,1-3 0 0,-1 1 0 16,2-2 0-16,-1 3 0 0,1 1 0 0,-1 2 0 16,0 2 0-16,-1 5 0 0,0-1 0 0,-1 7 0 0,0-2 0 15,-2 5 0-15,1 2 0 0,-2 1-144 16,-2 3 144-16,0 4 0 0,0 2-432 0,-2 2 32 15,-1 4 0-15,0 5 0 0,2-1 144 0,0 3 16 16,4 1 16-16,1 0 0 0,3 1 80 0,1-2 16 0,4 0 0 16,2 0 0-16,3-1 128 0,3-2-160 0,1 0 160 15,4-1-160-15,1-2 160 0,3-3 0 0,0 0 128 16,1 0-128-16,2-4 224 0,0 1-32 0,-2-3 0 16,-2-2 0-16,-1 2-192 0,-3-2 0 0,-1-2 0 0,-2 0 0 31,-3 0-656-31,-1-3-240 0,-3-2-32 0,1 1-16 0,-2-2-576 15,-1 0-112-15,0-3-32 0,1-2 0 0,-1 0-1808 16,1-6-368-16</inkml:trace>
  <inkml:trace contextRef="#ctx0" brushRef="#br0" timeOffset="-59974.42">30733 13282 23951 0,'-2'-5'2128'0,"-1"4"-1696"0,2-2-432 0,2 3 0 15,1 0 944-15,-1 0 96 0,0-2 32 0,0-2 0 0,2 2-496 0,-1 1-112 0,2-2-16 0,1 6 0 0,-1 0-176 0,1 3-32 0,-2 3-16 0,0 1 0 0,0 0 1248 0,-1 5 256 0,0-2 64 0,-2 3 0 0,3 3-512 0,-2 3-80 0,0 3-32 0,0 3 0 0,1 2-704 0,-2 3-144 0,1 2-16 16,-1 3-16-16,-1 1-288 0,-1 3 0 15,-1 1 0-15,-2-1 0 0,-2 1 0 0,0-4 0 0,-2-1 0 0,2 2 0 16,-3-7 0-16,0 0-192 0,0-3 48 0,0-3 16 16,0-3-96-16,2-3-16 0,-1-5 0 0,2-4 0 15,2-2-608 1,0-6-128-16,1-2-32 0,2-4-16016 0</inkml:trace>
  <inkml:trace contextRef="#ctx0" brushRef="#br0" timeOffset="-59589.22">30758 12998 31327 0,'0'-25'1392'0,"1"9"272"0,0 0-1328 0,2 3-336 0,1 7 0 0,-2 3 0 0,3-4 1280 0,2-5 192 16,5-7 48-16,2-3 0 0,5-4-544 0,1-2-96 15,0 3-32-15,-3 3 0 0,0 6-544 0,-1 0-112 16,-1 3-32-16,-1 2 0 0,-1 6-160 0,0 3 0 15,-1-1 0-15,2 6 0 0,0 3 0 0,1 1 0 16,3 4 0-16,-1-1 0 0,-1 3 0 0,3 3 0 16,-1 0 0-16,3 0 0 0,-1 2 0 0,1 1 0 31,-3 1 0-31,0 2-176 0,-3 0 352 0,-3 3 64 0,-2-3 16 0,-3 3 0 16,-2 1 0-16,-2 2 0 0,-2-2 0 0,-4 2 0 15,0-2-128-15,-3 1-128 0,-3-1 176 16,-2 0-176-16,-4 1 208 0,-2-1-64 0,-3 0-16 15,-4-1 0-15,0-3 0 0,-2 0-128 0,-2-3 192 16,1-1-64-16,1-4 0 16,-1 1 0-16,2-5 0 0,1-1 0 0,0-2-128 0,1-1 0 15,-1-4 0-15,2-2 0 0,1-2 0 0,1-2 0 16,0-5 0-16,3 1 0 0,2-2-432 0,2 0-112 0,0-4-32 16,3 2-12032-16,3 0-2400 0</inkml:trace>
  <inkml:trace contextRef="#ctx0" brushRef="#br0" timeOffset="-59094.57">31909 12436 38703 0,'-7'-1'1712'0,"2"-1"352"0,0 2-1648 0,1 0-416 0,3 0 0 0,1 0 0 0,0 0 560 0,-1 2 16 0,-1-2 16 0,-1 4 0 0,0-1-272 0,-2 4-64 0,-1 1-16 0,-1 0 0 15,-2 3-240-15,0-1 0 0,-2 2 128 0,-1 2-128 16,-2 2 256-16,-1 0 0 0,3-1 0 0,-4 1 0 16,-4 10-32-16,-3 5 0 0,-2 1 0 0,-1 5 0 15,0-1-64-15,0 3-16 0,1 0 0 16,2 1 0-16,-1 1-144 15,3 5 0-15,2 4 0 0,3-3 128 0,3-3-128 0,2 1 0 0,1-5 144 16,2 5-144-16,1-1 160 0,2 1-32 16,2-2-128-16,0-1 192 0,3-3-192 0,3-1 0 0,2-1 0 0,3-2 0 15,3-1 0-15,5-4-256 0,2 1 48 0,3-6 16 16,2-3-256-16,1-2-32 0,2-2-16 0,0-2-18592 16</inkml:trace>
  <inkml:trace contextRef="#ctx0" brushRef="#br0" timeOffset="-57919.14">32197 12894 25791 0,'2'-3'2304'0,"-1"2"-1856"0,1 1-448 0,0-2 0 0,0 2 208 15,-1 0-48-15,2-4-16 0,0-1 0 0,2 1 176 0,-1-2 16 0,-1 2 16 0,-2-2 0 0,-2 2 1280 0,-1 2 256 0,-1-2 48 0,-1-1 16 0,0 2-416 0,-2-1-64 16,0 0-32-16,-2 2 0 0,1-2-720 0,-2-1-144 0,-1 1-16 0,-1 1-16 0,-1 0-96 0,1 2 0 0,-2-2-16 0,1 3 0 0,0 3-176 16,-1-2-48-16,0 3 0 0,-1 1 0 0,-1 1-208 0,-1 4 0 0,0 0 128 62,1 0-128-62,2 1 0 0,-2 0 0 0,-1 4 0 0,0 3 0 0,0 0 0 0,0 3 0 0,2 1 0 16,0 3 0-16,2-2 0 0,1 2 0 0,1 1 0 0,1 1 0 0,2-1 0 0,2 3 224 0,-1-1-32 0,2-2-16 0,0 1-176 0,3-5 128 0,1 3-128 0,3-5 128 0,0 2-128 0,2-6 0 15,3 3 0-15,0-6 0 0,2 2 160 0,1-5-160 0,2 2 192 0,2-3-192 0,2 1 0 0,3-6 0 0,1 2 0 0,1-4 0 0,1 2-448 0,1-4-32 0,-2 3-16 16,-2-6-12576-16,-2 1-2528 0</inkml:trace>
  <inkml:trace contextRef="#ctx0" brushRef="#br0" timeOffset="-57547.54">32583 12784 41471 0,'-9'-4'1840'0,"5"0"368"0,-1 2-1760 0,2-2-448 0,3 4 0 0,0 0 0 16,1 0 576-16,-1 0 48 0,3-2 0 0,-2 2 0 15,0 0-272-15,2 0-48 0,-2 2-16 0,0 2 0 0,-1-4-96 16,0 0-32-16,-5 28 0 0,2-12 0 16,-2 5 224-16,-3 8 64 0,2 1 0 0,-3 7 0 15,1 3-448-15,-2 2 0 0,0 2 0 0,1 0 0 16,-1 1 0-16,3-3 0 0,-2 1 0 0,3-5 0 16,2 3 0-16,1-6 0 0,1 1 0 0,2-2 0 15,3 0-480-15,1-1 32 16,2-2 0-16,1-2 0 0,2-1-320 0,0-3-48 15,2-3-16-15,0-6 0 0,0 3-992 0,0-7-208 0,-2-2-32 16,1 0-16-16</inkml:trace>
  <inkml:trace contextRef="#ctx0" brushRef="#br0" timeOffset="-57268.54">33010 12802 43311 0,'-4'3'3840'0,"2"4"-3072"0,0 2-608 0,2-2-160 16,2-1 208-16,-1 4 16 0,0 8 0 0,-1 10 0 16,0 10-224-16,-1 7 0 0,-2 9 0 0,-3 2 0 15,-4-2 0-15,-1 0 0 0,-1-6 0 0,-3-1 0 16,-1-3 0-16,0-3 224 0,0-3-64 15,1-3-16-15,0-4-16 0,1-3-128 0,3 1 192 16,0-7-64-16,1 0-128 0,0-6-144 0,2 1 144 0,0-8-208 16,2 0-688-16,0-5-144 15</inkml:trace>
  <inkml:trace contextRef="#ctx0" brushRef="#br0" timeOffset="-56729.07">32901 12853 43311 0,'-17'-4'1920'0,"7"2"384"0,2-1-1840 0,5 2-464 0,4 1 0 0,1-2 0 0,2 2 320 0,0-2-16 15,3 2-16-15,3 0 0 16,5-2-160-16,2 2-128 0,2 0 144 0,1 2-144 0,2 2 0 0,1 0 0 0,4 2 0 16,1 3 0-16,-1-3 0 0,-1 4 0 0,1 0 0 15,-1 2 0-15,-1 2 0 0,-2 0 0 0,-5 0 0 0,-5 1 0 16,-4-3 0-16,-4 4 0 0,-5 0 0 15,-3 0 0-15,-2-3 0 0,-3 3 0 0,-7 2 0 0,-2 5 0 16,-4-1 288-16,-3 0-32 0,2 1-16 16,-3-2 0-16,-1 1-240 0,-1-2 0 0,1-1 0 15,2-1 0-15,5-2 0 0,1-4 0 0,6-2 0 16,1-4 0-16,3-2 0 0,2-2-128 0,1 0 128 0,2 0 0 16,-1-2-544-1,0-2 0-15,3 0 0 0,0-3 0 0,2 2-16 16,0-3 0-16,3-1 0 0,2 0 0 0,0-2 112 0,3-1 0 15,1 2 16-15,0-2 0 0,0 2 16 16,1 0 0-16,-1 2 0 0,-2 2 0 16,1 1 128-16,-2 3 32 0,1 0 0 15,-1 3 0-15,-2-2 256 0,1 4 0 0,2 1 0 16,-1 4 0-16,2-2 304 0,1 3 112 0,1 0 32 16,-1 0 0-16,1 1 192 0,-1 2 64 0,1 1 0 0,1-4 0 0,-1 4-432 15,2-2-80-15,-1 3 0 0,-1 2-16 0,-1-2 32 0,-1 0 16 0,-2 0 0 16,-3-1 0-16,-2 1-64 0,-3-3-16 0,-1 4 0 15,-3-3 0-15,-4 2 112 0,-1 1 32 16,-2-1 0-16,-3 0 0 0,1 1 16 0,-2-3 0 0,0 0 0 16,-2-2 0-16,-1-1-32 0,-1-1 0 0,-1-4 0 0,0 0 0 0,1-2-272 0,2-4 0 15,-1-3 0-15,0-1 0 16,1-4-864-16,0-3-128 0</inkml:trace>
  <inkml:trace contextRef="#ctx0" brushRef="#br0" timeOffset="-56285.84">33151 12350 43311 0,'-8'-6'3840'0,"5"3"-3072"0,1 3-608 0,5 0-160 0,-1 3 0 0,1-3-192 0,0-3 32 0,2 3 16 0,3-2 320 0,0 4 64 0,6 1 16 0,0 3 0 0,-1 1-112 0,1 8-16 0,1 1 0 0,-2 4 0 0,1 7 512 0,-2 3 112 16,3 7 16-16,0 1 0 0,0 5-224 0,0 2-32 15,1 6-16-15,0 1 0 0,0-3-272 0,0 2-48 16,1-1-16-16,1 1 0 0,1 2-160 16,1 4 0-16,1 0 0 0,0 4 128 0,0-1 240 15,1 2 32-15,-1-5 16 16,2 0 0-16,-5-5-16 0,1 5 0 0,-2 5 0 0,-4-2 0 0,-7 3-128 0,-8-8-16 16,-4-8-16-16,-6 1 0 0,-8 1-240 0,-5 3 0 0,-3 4 0 15,-5-4 0 1,-3 3-448-16,-8 2-64 0,-4 4-32 0,-5-4 0 15,-1-4-992-15,-1-8-192 0,3-10-32 16</inkml:trace>
  <inkml:trace contextRef="#ctx0" brushRef="#br0" timeOffset="22519.24">12587 10317 24879 0,'-4'-3'2208'0,"0"3"-1760"0,3-2-448 0,1 1 0 0,1 1 176 0,-1 0-48 0,-1-3-128 0,-1-3 192 15,0 0-2688-15,0 0-560 0,1-2-96 0,-2 2-32 0,1 1 2608 0,1 0 576 0,-2 0 0 0,1 1 0 0,-1 2-3056 0,2 1-640 0,-2 1-128 0,1-3-16 0,-2 3 5776 0,2 0 1168 0,-2 3 224 0,0-3 64 0,1 0-320 0,-1 1-64 16,-1 1-16-16,0-2 0 0,0 3-992 0,0-6-192 0,-1 3-32 0,0 0-16 16,0-2-352-16,-3 1-64 0,0-2 0 0,1 0-16 0,-3 0-416 15,-2-1-80-15,0 1 0 0,-2 0-16 0,-1 3-608 16,-2 0-208-16,1 4 144 16,-3 2-144-16,-1 3 0 0,-2 2 0 15,-2 4 0-15,-1-2 0 0,1 5 0 0,-1 1 0 16,3 1 0-16,-1 1 0 0,5-1 0 0,-1 1 0 15,2 2 0-15,4 2 0 16,0 0 0-16,0 3 208 0,1 1-48 16,2 2-16-16,1 1 48 0,2 0 0 0,5-1 0 0,4 1 0 15,3-3-48-15,3 1 0 0,4-1 0 0,4-3 0 0,1-4-16 0,3-3 0 16,-1-1 0-16,4-2 0 0,4 0 48 0,2-3 0 0,1-3 0 0,5-2 0 16,-2-4-176-16,4 0 192 0,2-4-192 0,2 0 192 0,2-3-192 15,1-2 0-15,1-1 0 0,1-3 0 0,-2 0 0 16,-2-8 0-16,-1 1 0 0,-2-2 0 0,-3-1 0 15,-3-3 0-15,-1 0-144 0,-3-3 144 0,-2 0 0 16,-1 2 0-16,-2-4 0 0,-2 1 144 0,-1-3-144 16,-4-2 0-16,0-1 0 0,-5 0 0 15,-1 4 160-15,-5-1 0 0,-2 1 0 0,-3-1 0 16,-4 2-16-16,-2 1 0 16,-3 1 0-16,-1 3 0 0,-2 2-16 15,-3 4-128-15,-1 0 192 0,-4 1-64 0,-2 2-128 0,-4 2 192 16,-3 1-192-16,-3 2 192 15,0 0-192-15,-5 4 0 0,-1 0 0 16,-4 4 0-16,1 4 0 0,-1 0 0 16,0-1 0-16,0 3 0 0,2 1 0 15,2 1 0-15,1 0 0 0,2 3 0 0,3-1-160 0,4 2-16 16,2 0 0-16,2 2 0 0,6-2-976 0,1-2-208 0</inkml:trace>
  <inkml:trace contextRef="#ctx0" brushRef="#br0" timeOffset="23983.3">12013 11098 10127 0,'0'-3'896'0,"0"0"-704"0,1 1-192 0,1 0 0 0,-2 2 128 0,1 0-128 0,1-2 192 0,1-4-64 0,2 0 320 15,0-1 48-15,1 0 16 0,0 1 0 0,0-3 592 0,-1 2 128 0,0 1 32 0,0-3 0 0,-1 3 528 16,-2-2 128-16,1 2 0 0,-1 1 16 0,-1 0 48 0,2 0 0 0,-1 2 0 0,1-1 0 0,-1 1-960 0,1 1-176 0,-1 1-32 0,1 1-16 16,-1 0-528-16,1 0-96 0,-1 1-32 0,1 1 0 0,-1-2-144 0,2 4 0 0,-1 1-160 0,1-1 160 0,-1 2 0 0,-1 0 0 0,-1 4 0 0,2-3 0 0,-3 2 0 0,1 0 0 15,-2 4 0-15,0 2 0 0,-3-1 0 0,-1 2-144 16,-1-1 144-16,-3 3 0 0,0 0 144 0,-3 3 112 15,0 1 32-15,-4 0 0 0,2 3 528 0,-3 1 96 0,-1 0 32 16,0 1 0-16,-1 1-432 0,0-2-96 0,-2 5-16 16,-3 1 0-16,-2 3-400 0,0 0 128 15,0 1-128-15,-2 1 0 0,-1-3 0 16,0 1 0-16,-1-1 0 0,-1 1 0 16,0-3 0-16,1-6 0 0,3-1 0 0,1-5 0 15,3-5 0-15,0-2 0 0,2-2 0 0,-1-1 128 0,2-2 96 16,1 0 16-16,-1-2 0 0,0 1 0 0,-1-1-240 0,0 0 0 15,1 1 0-15,-1 2 0 0,1-3 0 0,2 0 0 16,2-2 0-16,1 0 0 0,1 2 0 0,2-3 0 0,2 3-144 0,0-3 144 16,2 0 0-16,-1 1 0 0,3-2 0 0,0-1 0 15,1 2 0-15,1-3 0 0,0-3 0 0,2 2 0 16,0-4 0-16,1 1 0 0,2-2 144 0,1 0-144 16,0-4 192-16,1 0-48 0,-1 2-16 15,2-2 0-15,0-3-128 0,-2 0 0 16,2 0 0-16,-1 1 128 0,1 0-128 15,-1 2 0-15,0 0 0 0,1-1 0 0,1 1 0 16,-1 0 0-16,1-2 0 0,1-1 0 0,0 0 0 0,1-3 128 0,2-2-128 16,0 2 0-16,2-1 0 0,0 0 0 0,1-1 128 15,1 1-128-15,-1 3 0 0,-1 2 0 0,2 2 0 0,-4 4 0 0,1 2 0 16,-2 4 0-16,-2 1 0 0,-1 4 0 0,0 6 0 16,-4 4 0-16,-1 4 0 0,-2 3 0 0,-3 4 0 0,-3 5 0 15,0 1 0-15,-5 3 0 0,0-1 0 0,-2-1 0 16,-1 0 0-16,0 0 0 0,-2 1 0 0,3-5 0 15,3 0 0-15,1-4 0 0,2-3 0 16,2-1 0-16,1-1 144 0,2-1-16 0,0 2 112 0,2-2 16 16,-1 1 16-16,1 2 0 0,1-2-272 0,-1-2 0 15,1 1 0-15,2-3 0 0,1-1 0 16,0-3 0-16,1-2 0 0,0-4 0 16,3 0 0-16,1-2 0 15,1 0 0-15,0-2 0 0,2 0 0 16,0 0 0-16,1-4 0 0,1-2 0 0,2 0 0 0,0-2 0 15,3 0-176-15,0-4 176 0,0-2-512 16,-1-1 0-16,3-3 0 0,-2 0-11840 16,0-3-2352-16</inkml:trace>
  <inkml:trace contextRef="#ctx0" brushRef="#br0" timeOffset="24401.19">11185 10799 25791 0,'-4'3'2304'0,"1"-3"-1856"0,2 2-448 0,1-2 0 0,1 1 1360 0,2 2 176 0,1-1 48 0,1 4 0 0,2 1-2096 16,4 2-432-16,4 4-80 0,-1-3 0 0,0 2 560 0,0 0 112 0,0 2 32 0,-2-2 0 0,-2 1 320 0,-2 3 160 0,0 0-16 0,-4 2 0 0,-1 1 1504 0,-3 4 288 0,-1 2 64 0,-4 4 16 0,0 2-608 0,-3-2-112 0,-2 5-16 0,0 2-16 16,-1-2-976-16,1-2-288 15,-1-1 128-15,2-5-128 0,0-1 0 0,3-7 0 0,0 1 0 0,3-5-192 16,2-5-1040 0,2-4-224-16</inkml:trace>
  <inkml:trace contextRef="#ctx0" brushRef="#br0" timeOffset="24639.72">11089 11139 35007 0,'-8'4'3120'0,"0"-4"-2496"0,0 2-496 16,1-2-128-16,5 0 1376 0,1 0 256 0,0 0 48 0,-2 0 16 0,-1 0-1856 15,2 0-368-15,1 0-80 0,3-2-16 0,4 2-832 16,3-4-160-16,2 4-48 0,1-2 0 0,3 2 1248 0,1 0 240 0,3 0 176 0,1 0-208 0,-1 2 464 16,2-2 112-16,3 4 16 0,1-2 0 0,1 0 32 0,0-2 16 15,0 0 0-15,-4-2 0 0,0 0-432 0,0-2 0 16,3 2 0-16,0-6-15696 0</inkml:trace>
  <inkml:trace contextRef="#ctx0" brushRef="#br0" timeOffset="25532.92">12835 10877 29487 0,'-5'6'2624'0,"1"0"-2112"0,-3-2-512 0,2-2 0 0,3 2 2720 0,1-4 432 0,-1 3 96 0,0 0 16 0,-1 4-2368 0,2-1-448 0,4 4-112 0,4 0-16 15,7-2-592-15,3 2-128 0,5 2-32 0,3 2 0 0,3 2 272 0,3 1 160 0,4 6-192 0,0-1 192 0,1 4-512 0,1-1 0 0,-2 4 0 0,0 2 0 16,-4 0 240-16,-3-1 48 0,-3 3 16 0,-3-4 0 0,-2-3 208 0,-2-2 0 0,-1 0 0 16,0-3 0-16,-1-3 0 0,-1 0 0 0,1-2 0 0,0 1 0 0,2-3 0 0,-2-2 128 0,1 0-128 0,-1 1 0 0,-1-6 0 15,0 2 0-15,-2-2 0 0,1 2-11200 0,1 0-2368 0</inkml:trace>
  <inkml:trace contextRef="#ctx0" brushRef="#br0" timeOffset="26313.52">13606 11129 42383 0,'-6'0'3776'0,"1"-2"-3024"0,3 2-608 0,4-4-144 0,1 2-128 0,2-1-64 0,3-1-16 0,4-6 0 0,7-2-944 0,7-2-176 0,7 0-32 0,4-2-16 16,4 0 416-16,0 3 64 0,1 1 32 0,1 2 0 0,-2 1 544 0,-3 6 128 0,2-1 0 0,-6 1 16 0,-3 3 176 16,-5 0 0-16,-2 3 0 0,-4-2 0 0,-4 4-928 0,-3-4-256 0</inkml:trace>
  <inkml:trace contextRef="#ctx0" brushRef="#br0" timeOffset="26984.22">13397 11449 11055 0,'-3'-2'976'0,"1"1"-784"0,1 1-192 0,1 0 0 0,-2-3-864 0,1 3-224 0,0-1-32 0,-3-1-16 0,-1-1 1136 0,-1 2 368 0,1-2 0 0,-1 0 0 0,2 3 1424 0,1 0 272 0,0 0 64 0,2 0 16 0,0 0 576 0,-1 3 112 0,1-3 32 0,0 3 0 0,0 1-464 0,-1-1-96 16,1 1 0-16,1 1-16 0,1 1-848 0,1-2-160 15,0 2-48-15,2 0 0 0,1 0-592 0,1 1-112 16,1 0-16-16,1 2-16 0,-1-3-208 16,2 0-32-16,1 4-16 0,0-3 0 0,0 2-64 0,2 0-16 15,1 1 0-15,2 2 0 16,1-2-160-16,0 3 0 0,2 2 0 0,-2-1-176 16,-1 1 176-16,0 1 0 0,-2 0 0 0,1 2 0 15,-3 1 224-15,0-3-32 0,-1 0 0 0,1 0 0 0,0-1-192 0,2-1 128 16,-1-2-128-16,0 0 0 0,3-2 0 15,1-4 0-15,1 1 0 0,1-1 0 0,2-3 0 0,1 0 0 0,1-3 0 0,3 0 0 32,-2 0-496-32,3-3-144 0</inkml:trace>
  <inkml:trace contextRef="#ctx0" brushRef="#br0" timeOffset="28997.93">10317 12388 17503 0,'1'-2'1552'0,"-1"0"-1232"0,0 2-320 0,1 0 0 0,-1 2 1376 0,1-2 224 15,2 2 32-15,0-2 16 0,1 3-560 0,2-2-96 0,1 1-32 0,-3 2 0 0,3-2 368 0,-4 2 64 0,2 2 16 0,-1 0 0 0,0-2-192 16,-1 5-16-16,0 1-16 0,1-2 0 0,-2 6-608 0,1 1-112 0,0 5-16 0,1 2-16 0,1-2-80 0,-1 3-16 0,2 7 0 0,0 4 0 0,1 4-144 16,1 0-16 30,0 3-16-46,1-3 0 0,0 0 80 0,-1-1 16 0,4-1 0 0,-3 1 0 0,1-4-256 0,2 1 0 0,-3 3 0 0,1-3 0 0,-1-1 0 0,-2-3 0 16,1 1 0-16,-3-7 0 0,-2 2 0 0,0-7 0 0,-2-3 0 0,-1-6 0 0,0-1 0 0,-2-3 0 16,-1-3 0-16,-1-3 0 0,0-2-848 15,-3-2-64-15,1-3-16 0,-1-2-16064 0</inkml:trace>
  <inkml:trace contextRef="#ctx0" brushRef="#br0" timeOffset="29825.09">10198 12433 30399 0,'-5'-4'2704'0,"1"-1"-2160"0,2 4-544 0,2-2 0 0,1 2 1552 0,0-2 208 0,0 0 32 0,2-6 16 0,3-1-1344 0,5-2-272 0,4 2-48 0,2 1-16 0,6 2-128 0,0 1 0 0,3 0 0 0,3 1-176 0,-1 3-16 0,3 0 0 0,1 1 0 0,-1 2 0 0,-1 1 64 0,-1 2 0 0,1 2 0 0,-2 0 0 0,1 3 128 0,-3-1 0 0,-1 0 128 0,-3 0-128 16,0 0 416-16,-2-2 16 0,-2 1 0 0,0-1 0 0,-1 1 240 0,-1 2 48 0,0-2 16 16,-2 4 0-16,-3-1-576 0,-1 3-160 15,-4-3 0-15,-2 2 0 0,-3 2 0 0,-2-2 0 16,-3-2 0-16,-2 2 0 0,-3-2 0 0,-2 1 0 0,0-1 0 0,-5-3 0 15,-3 2 0-15,-3-1 0 0,-1 0 0 0,-2-2 0 0,-2 2 0 0,-1-2-160 16,0 0 160-16,1 3-160 0,2-3 160 16,4 4 0-16,-3-4 0 0,3 0 0 15,2 3 0-15,0-2 0 0,4 2 0 16,4-3 0-16,4-1 0 0,2 0 176 16,2-1-176-16,3 0 192 15,3 0-192-15,0 3-176 0,4-2 48 0,1 1 0 16,2 2 128-16,3-1 0 15,0 3 0-15,1-2 0 0,2-2 0 0,0 4 0 16,-1-2 0-16,1 0 0 0,0-2 0 0,0 2 0 16,1-2 0-16,1 0 0 0,-2-1 0 15,1 1 0-15,0-1 0 0,2 0 0 0,1 1 0 0,-1 1 0 16,1 0 160-16,1-1-160 0,0 3 0 0,2-3 128 16,0 0-128-16,-2 4 0 0,-1 0 0 15,-3 2 0-15,0 1 128 0,-2-1-128 0,-2 2 0 16,-2-2 0-16,-3 4 0 0,-1-3 0 0,-1 0 0 0,-4 2 0 15,1-3 0-15,-3 1 0 0,-1-2 0 0,-1 0 0 0,-1 1 0 16,-4 0 0-16,1 0 144 0,-2-2 48 0,-2 1 0 16,0-1 0-16,-1 0 16 0,-3-4 16 0,2 3 0 0,-2-6 0 0,0 3-224 0,0 1 176 15,0-4-176-15,-1 0 160 0,0 0-160 0,1 0 0 0,-3-2 0 16,0 2 0-16,-1 3 0 0,-1-2 0 0,-1 2 0 0,0-3 0 0,-1 4 0 0,-2 1 0 16,-1 0 0-16,1 3 0 0,1-4 0 15,-1 2 0-15,2-3 0 0,0-2 0 16,3 0 0-16,-1-1 0 0,3 0 0 0,4-3 0 15,-2 0 0-15,2-3-144 0,1 2 144 0,0-3-12528 0,1-2-2400 16</inkml:trace>
  <inkml:trace contextRef="#ctx0" brushRef="#br0" timeOffset="31908.25">10748 12104 22111 0,'-4'0'1968'0,"2"-4"-1584"0,1 4-384 0,-1 0 0 0,2 0 384 0,-1-3-16 0,-2 0 0 0,-2-2 0 0,-2 0-368 0,1-4 0 0,-1-1 0 0,-1 0-128 0,1-1 128 16,1 1 0-16,-2-2 0 0,0 2 128 0,-1-2 352 0,-1 2 80 0,-1 1 16 0,-1 2 0 0,-2 1 592 0,-2 2 128 0,-3 4 32 0,0 4 0 0,1-2-816 0,-4 6-144 0,-5 4-48 0,-5 6 0 15,3-2-592-15,-2 3-128 0,-3 7-32 16,-2 0 0-16,0 5-336 0,0 1-64 0,3 3 0 0,2 2-16 15,2-1 512-15,1-2 96 0,3 0 32 0,0 2 0 0,6-6 208 0,-1 0 0 16,0 3 144-16,3-3-144 0,1 1 144 0,-2 4-144 16,2 3 128-16,0-1-128 0,1 1 496 0,2 1 16 0,-1-2 0 15,2-2 0-15,2-3 384 0,0-3 96 16,1 5 16-16,3-2 0 0,1 3-48 0,4-3 0 0,2 2 0 16,3 1 0-16,3 2-368 0,2 1-80 0,3 1 0 15,2 1-16-15,1-4-496 0,1 1 0 0,1 1 0 0,2-4 0 16,1 2 0-16,3 1 0 0,2 3 0 0,0-1 0 15,-2-4 0-15,3 0 0 0,2-3 0 0,2 0 0 16,1-4 0-16,1-2 128 0,3 1-128 16,-1-2 0-16,1-5 176 0,1-4-176 0,0-4 192 15,1 1-192-15,2-3 160 0,0-4-160 0,-1 0 128 16,0-2-128-16,1-2 128 0,-1-2-128 0,-2-2 0 0,0-2 128 16,-2-2 192-16,5-4 16 0,0-2 16 0,0-1 0 15,0-3-32-15,0 0 0 0,1-6 0 0,0 0 0 0,0-3-192 16,-3 0-128-16,-5 3 160 0,2-4-160 0,1-3 0 15,1-3 0-15,-1-1 0 0,-3-2 0 0,-3 3 128 16,-1-3-128-16,-4 0 0 0,-3 0 0 0,-2-2 0 0,-4-4 0 16,-2 0 0-16,-4-1 0 0,-2-2 0 15,-4-3 224-15,-2 0-64 0,-3-4-16 0,-3 0 32 16,-3 1 0-16,0-1 0 0,-4 0 0 0,0 1-48 16,-3-4 0-16,-2 0 0 0,0 4 0 15,1 12-128-15,-3-3 192 0,-4-1-192 0,-5-2 192 0,-1 1-192 0,-3 0 0 16,-1 4 0-16,0 3 128 0,-2-1-128 0,2 5 0 15,-2 0 0-15,1 4 0 0,3 6-160 0,-5-1 160 16,-2-2 0-16,-4 3-144 0,1-3 144 16,0 3 0-16,4 3 0 0,-3-1-128 0,-1 2 128 15,-1 2 0-15,0 0 0 0,4 3 0 0,2 1-256 0,3 2 0 0,1 1-16 16,2 6 0 0,4 0-768-16,1 8-160 0,1 5-16 0,-1 2-16 0</inkml:trace>
  <inkml:trace contextRef="#ctx0" brushRef="#br0" timeOffset="32913.45">10026 13600 4607 0,'1'-5'400'0,"-1"2"-400"0,0 1 0 0,0 1 0 0,0 1 1184 0,1-3 160 0,1 1 16 0,-1-4 16 0,1-1-832 0,1 0-160 0,-1 1-48 0,0 0 0 0,0 2-336 0,-1 0 0 0,-1 2 0 16,0 2 0-16,0-3 256 0,-2 6 96 0,-1-3 16 0,1 2 0 0,-3 2 1008 0,1 0 208 0,4-4 32 0,0 0 16 0,-16 15 272 0,10-12 48 0,1 3 16 15,-2 2 0-15,-1 0-816 0,1 0-144 0,1 1-48 0,-2-1 0 16,2 0-144-16,0 2-48 0,0-2 0 0,-1 1 0 16,1 1-368-16,-1 2-80 0,-1-1 0 15,0 4-16-15,-3 4 256 0,-2-1 48 0,0 2 16 16,-5 0 0-16,1 1 160 0,-4 1 48 16,-1 0 0-16,-3 1 0 0,0 1-128 0,-3-1 0 15,-1 0-16-15,1 1 0 0,-2-2-176 16,1 1-48-16,-2 2 0 0,-1 0 0 0,-1 1-176 15,2 0-32-15,1-3-16 0,1 1 0 0,3-2-240 0,3-1 176 16,0-1-176-16,2-2 160 0,4 1-304 0,1-6-64 0,0 2-16 16,2-2 0-16,2-3-640 15,0-3-128-15,2 2-32 0,-1-3 0 0,1 1-336 16,0-2-80-16,0 1-16 0,0-2 0 16,1 2 128-16,1-5 32 0,0 2 0 15,2-1-12112-15</inkml:trace>
  <inkml:trace contextRef="#ctx0" brushRef="#br0" timeOffset="33467.14">11254 13555 33167 0,'-5'-1'2944'16,"1"-1"-2352"-16,2-1-464 0,2 3-128 0,0 0-192 0,0-1-64 0,-2 1-16 0,0-4 0 0,-2 2-288 0,2-1-48 0,1 2-16 0,1 1 0 0,1 4 864 0,3 2 160 15,0 0 48-15,4 7 0 0,2 0 448 0,3 3 112 16,6 6 16-16,6 3 0 0,3 1 0 0,6 3 0 16,1 2 0-16,2-1 0 0,2 0-384 0,-3 1-64 15,0 1 0-15,-2 0-16 0,1 5-400 0,-4-2-160 16,-2 0 128-16,0 5-128 0,-1 1 0 0,-1 4 0 16,1-1 0-16,-4-3 0 0,1 0 240 15,-3-3-48-15,1-2 0 0,0 1 0 0,-1-1-192 0,1 1 0 16,-4-2 0-16,-1-3 0 0,-1-1 0 0,-2-1 0 0,-3-3 0 15,-1-4 0-15,-2 2-240 0,-2-3 16 16,0-1 0-16,-4-3-18112 0</inkml:trace>
  <inkml:trace contextRef="#ctx0" brushRef="#br0" timeOffset="34191.29">9164 14490 11967 0,'-4'0'1072'0,"2"0"-864"0,-1 3-208 16,2-3 0-16,0 0 576 0,-2 0 64 0,0 0 0 0,-3-3 16 0,-2 3-80 0,0-2-32 0,-1-2 0 0,0 0 0 0,3-2-1360 0,0 0-272 0,0 0-48 0,1-4-4944 0</inkml:trace>
  <inkml:trace contextRef="#ctx0" brushRef="#br0" timeOffset="34523.27">9065 14427 5519 0,'-22'-12'240'0,"21"9"64"0,1 3-304 0,0 0 0 0,-2 0 0 0,0-1 0 0,-2 1 1808 0,-1-2 304 0,-1 0 64 0,-1-3 16 0,1 2 464 16,-1-3 96-16,4-1 0 0,-1 1 16 0,3-1-448 0,1-2-80 0,1-1-32 0,0 0 0 0,2-2-704 0,2 0-144 0,0-4-16 0,1-3-16 0,0-1-880 0,1-5-160 15,1 1-32-15,-1-1-16 0,-1 2-240 0,1-2 0 0,-3-1 0 0,1 4 0 0,-2-1 0 0,-1 5 0 0,1-1 0 0,-2 1 0 0,-1 2 0 0,1-1 0 0,2 5 0 0,-2-1 0 0,1 1 0 0,1 5 0 0,-1 1 0 16,1 2 0-16,-1 2 0 0,0-1 0 0,0 6 0 0,-1-3 0 0,2 2 0 0,-3 2 0 0,1 2 0 0,0 0 0 0,-1 4 0 0,-1 2 0 0,0 4 0 15,-3 1 0-15,2 5-128 0,-3 3 128 0,0-3 0 0,-1 4 0 16,-1 1 0-16,1-1-128 0,0-1 128 0,0 1 0 16,2-2 0-16,-1 0 0 0,1-1 0 0,2 0 0 0,-1-1 0 15,1-2 144-15,1-1-144 0,1 3 192 16,0-4 128-16,1-2 16 0,0 0 16 0,2 0 0 0,-1-3-352 16,2-1 144-16,0-5-144 0,2 0 0 0,-1-2 160 15,2-2-160-15,2-3 128 0,1 0-128 16,3 0 304-16,1-2-32 0,3 1 0 0,2-6 0 0,2 2-272 15,0-2 128-15,2-3-128 0,2 1 0 0,1 1 0 16,0-2 0-16,-3 2 0 0,2 2 0 16,0 1-1200-16,0 2-192 15,-2 1-32-15,1 2-14768 16</inkml:trace>
  <inkml:trace contextRef="#ctx0" brushRef="#br0" timeOffset="35473.55">11925 14769 14735 0,'-6'2'1312'0,"0"2"-1056"0,2-4-256 16,2 0 0-16,-1 0 1888 0,0 0 320 0,-4 0 64 0,-3 0 16 0,-1 1-1568 0,-2-2-304 0,2 1-64 0,2-4-16 0,3 2-336 0,0-5 144 0,1 4-144 0,0-2 0 0,1 1 416 0,-1 0-32 0,1 2 0 0,-1 1 0 15,2-2-224-15,-3 1-160 0,1 0 192 0,0 0-192 16,0-2 400-16,1 2-16 0,-1-2-16 0,1 0 0 16,-1 2 1248-16,0-2 256 0,0-2 48 0,1 0 16 15,-1 0-336-15,0-4-80 0,0 1-16 16,-1-3 0-16,-2-2-752 0,1-1-160 0,-1-1-16 0,0-2-16 15,0 1-304-15,-2-1-48 0,2 1-16 16,0-1 0-16,2 7-192 0,-1-1-288 0,-2-3 64 16,-1 3 16-16,0 2-112 0,0 2-32 0,0 2 0 0,-1 0 0 15,3 1 128-15,-2 1 32 0,1 4 0 0,3-3 0 16,0 3 192-16,1 0 0 0,0 0 0 0,2 0 160 16,2 0-160-16,0 0 192 0,1 0-192 0,2 1 192 15,2 1-16-15,1 2 0 0,2 1 0 0,0 1 0 16,0 0-176-16,0 4 0 0,3 0 0 0,0 2 0 15,-1 1 0-15,1-1 0 0,1 4 0 0,1 0 0 0,-1 0 0 16,0-2 0-16,2 1 0 0,-2 1 0 0,0-4 0 16,1 4 0-16,2-3 0 0,0-1 0 0,-1 0 0 0,0-2 0 15,0 0 0-15,1-1 0 0,-1-3 0 0,0-2 160 16,0-2-32-16,-1 2-128 0,-1-4 128 16,-1 0-128-16,-1 0 0 0,0-2 0 0,0 0 192 15,-1 0-64-15,1-1 0 0,-1 2-128 16,-2-1 208-16,1-2-64 0,2-2-16 0,-1 1 0 0,1 0-128 15,0 0 192-15,-1-1-192 0,1 0 192 0,1-1-192 16,0 0 160-16,0 1-160 0,0-4 160 0,0 0-32 0,-2 1-128 16,2-3 192-16,0 2-64 0,1-2 32 0,-2-1 0 15,-1 3 0-15,2-2 0 0,3-4-16 0,0-3 0 16,2 0 0-16,1 0 0 0,-1-1-16 0,0-1-128 16,1-1 192-16,1 0-64 0,3-3-128 0,0 2 0 15,-2-2 0-15,1 3 0 0,-1-1 0 0,-1 5 0 0,-3-2 0 16,-1 3 0-16,-1 3 0 0,-2 2 0 15,-1-1 0-15,-2 3 0 0,-1 1-304 0,-2 0 16 16,0 1 0-16,-3 0-12800 16,-1-1-2560-16</inkml:trace>
  <inkml:trace contextRef="#ctx0" brushRef="#br0" timeOffset="36755.19">8940 14498 42383 0,'-5'-5'3776'0,"0"2"-3024"0,0 0-608 0,3 0-144 0,-1 3-384 0,0-4-128 0,-3-1 0 0,-6-2-16 0,-2-2-880 16,-2 2-160-16,-1-2-32 0,-1 6-16 0,1-1-176 0,-3 4-48 0,-2 0 0 0,-2 4 0 0,-1-1 1168 0,-2 1 224 0,-3 2 64 0,0 0 0 0,-1 3 384 15,1-3 0-15,3 2 0 0,-3 0 128 0,-2 0 464 16,0 3 112-16,2 1 0 0,4-2 16 0,3 2 320 15,-1 2 64-15,3-2 16 0,3 4 0 16,1-3-288-16,4 0-48 16,1 5-16-16,2-1 0 0,1 4-496 0,3 1-96 0,2-3-32 15,2 3 0-15,2 7-352 0,1-1-80 16,1 4-16-16,3-1 0 16,3 1-624-16,-1 3-128 15,1-7-32-15,0 7 0 0,3 6 832 16,4 3 256-16,1 3-160 0,2 4 160 15,1 0 0-15,2-9 0 0,0-5 0 16,2-3 176 0,1-4 192-16,5 1 32 0,-1-3 16 15,3-2 0-15,-1-3 80 0,2-1 16 0,4-3 0 16,1-1 0-16,0-4-384 0,4 1-128 0,1-3 0 16,2 0 0-16,1-2 0 0,1 0 0 0,-1-1 0 15,1-3 0-15,0 1 128 0,0-1-128 0,1 1 0 16,-3-4 0-16,-2 2 144 0,-2-1-144 0,-2-4 128 0,3 0-128 0,5-4 288 0,-1-2-32 0,-3 0 0 15,1-3 0-15,-1-1 128 0,-2-2 32 0,-3 2 0 0,-4 0 0 0,-4-2 32 0,-3 0 0 16,-2-3 0-16,-4-1 0 0,-3 2-208 0,-4-5-48 0,-1 1 0 16,-4-4 0-16,-3-1-16 0,-2-1-16 0,-3-2 0 0,-4-5 0 15,-1 1 32-15,-2-8 0 0,-2 1 0 0,-2-8 0 0,-2 4-64 0,-1-6-128 16,-4-1 192-16,-2-3-64 0,1 2-128 0,-1 4 160 0,0 5-160 0,-1 4 160 16,0 2-160-16,-2 5 0 0,0-2-192 0,0 2 192 0,-3 3-144 0,1 4 144 15,2 4 0-15,2-1 0 0,1 5 0 0,-4 0 0 0,-3 0 0 16,-3-1 0-16,0 2 0 0,-3 0 0 0,0 3 0 15,-2-1 0-15,1 1 0 0,-1 0 0 0,2 2 0 0,1 0 0 16,-1 0 0-16,0 1 0 0,1 0 0 16,0 1 0-16,5 2 0 0,-2-1 128 0,-1 4-128 0,-2 1 144 15,-2 0-144-15,-3 1 0 0,1 4 0 0,0 5-12528 16,1 0-2496-16</inkml:trace>
  <inkml:trace contextRef="#ctx0" brushRef="#br0" timeOffset="37389.14">8959 14923 38703 0,'-10'0'3440'16,"1"-2"-2752"-16,3-1-560 0,4 2-128 0,0-2 432 0,-1 2 48 0,-5-5 16 0,-3-3 0 0,-1-1-1328 0,-1-6-272 0,1 0-48 0,3-2-16 15,2 2 256-15,0 1 48 0,0 1 16 0,1 2 0 0,-1 2 592 0,1 1 256 0,-2 3-192 0,1 2 192 0,-3 4-512 0,-1 4 32 0,-2 2 0 16,0 1 0-16,-1 2 480 0,1 1 0 0,-1 3 0 0,3 1 0 0,1 0 608 0,0 2 16 0,3 3 0 0,0-4 0 0,2 4 208 0,1-3 32 16,1 0 16-16,2 3 0 0,0 0-256 0,1-1-48 0,0-2-16 15,1 4 0-15,-1 2-400 0,1 3-160 0,2 3 128 0,-1 1-128 16,2-1-160-16,2 1-112 0,0-5-32 15,3 0 0-15,2-3 32 0,2-5 0 0,5 0 0 16,-1-3 0-16,-1-5 272 0,5 0 0 16,3 0 128-16,2-4-128 0,1 2 144 0,0-3-144 15,3 0 128-15,-2-1-128 0,1 0-160 0,-2-2-112 0,0 0-32 16,0 0-16064-16</inkml:trace>
  <inkml:trace contextRef="#ctx0" brushRef="#br0" timeOffset="38722.18">12011 14718 34095 0,'-7'0'3024'0,"2"0"-2416"15,2 0-480-15,2 0-128 0,-1 0 208 0,0 0 32 0,-3 0 0 0,-4 0 0 0,-2 0-992 0,0 0-192 0,1-3-32 16,3 2-16-16,0-1-416 0,4 2-96 0,-1 0-16 0,0 0 0 0,2 0 1248 0,-2 0 272 0,2 0 0 0,-2 0 0 16,0 2 688-16,-1-1 112 0,0 3 32 0,0-1 0 0,0-1-48 0,1 2 0 0,-1-2 0 0,1-1 0 15,-1 2 96-15,1-1 16 0,1-2 0 0,-1 2 0 0,1 0-272 0,1-2-48 0,-1 3-16 16,0-3 0-16,0 0-240 0,1 0-64 0,-1 3 0 0,1-3 0 16,-2 3-256-16,-1 0 0 0,0-1 0 0,0 0 0 15,-1 2 208-15,-1 1-64 0,-2 1-16 0,0-2 0 16,1 2 144-16,-2 0 32 0,-3 0 0 0,0 2 0 15,-2 0 32-15,1 2 16 0,0-1 0 16,1-2 0-16,0 3-192 0,1 1-32 16,1-1-128-16,3 0 192 0,-2-1-192 0,2 2 128 15,1 0-128-15,1 3 0 0,-2 2 128 0,1 2-128 16,-2 1 0-16,2 3 144 0,-3 0-144 0,0 3 0 16,-1 3 0-16,-1-2 0 0,-2 5 0 0,0-2 0 15,1 3 0-15,-2-1 0 0,1 1 0 0,1-4 0 0,2 2 0 16,1-1 0-16,2-2 0 0,2 1 128 0,2-2-128 0,2 0 128 15,4 1-128-15,1 2 0 0,3-4 0 0,1 1 0 0,3-4 272 16,1 0 80-16,3 0 16 0,2-1 0 0,1-5-368 16,1 4 128-16,2-1-128 0,-1 0 0 0,0 6 0 0,-1-3 0 15,1 3 0-15,0-3-128 16,-2 1 128-16,0 1 0 0,-1-1 0 16,0-1 0-16,2-2 0 0,-4 1 0 15,3-5 0-15,0 0 0 16,1-4 0-16,2-2 0 15,1 3 0-15,1-7 0 0,1 1 128 16,1-2 48-16,5-1 16 0,-1-7 0 0,3 2-64 0,1-5-128 16,1 0 192-16,0-4-64 0,2-3-128 0,-1-3 160 0,2 2-160 0,-1-6 160 15,-1-1-160-15,-3 1 0 0,0 1 0 0,-1 0 0 0,2-4 128 0,0-1-128 0,0-1 0 0,0-4 128 16,2 4-128-16,-2-4 0 0,-1-2 0 0,-1-1 0 0,-1 4 0 0,-2-5 0 16,-1 5 0-16,-1-3 128 0,-4 3-128 15,-2-1 128-15,-3 1-128 0,-1-3 128 0,-2 2-128 16,-2 0 128-16,-2-2-128 0,-2-1 128 0,-2 1-128 0,-2 0 160 0,-1 1-160 0,-3-2 160 15,-1 1-160-15,-5-4 0 0,-1 1 144 0,-5-5-144 0,0 1 0 16,-5 1 0-16,1-1 0 0,-3 1 0 16,-1 1 0-16,-5 1 0 0,2 3 0 0,-4 1-192 0,2 0-16 15,0 8-16-15,1 0 0 0,-4 6 0 0,2 0 96 16,-5 4 128-16,3 4-208 0,-3 2 80 0,-1 1 128 0,-4 1 0 16,-2 4 0-16,-1-2 0 0,-1 3-336 0,-1 3-48 15,1 1 0-15,1-2 0 16,3 4-176-16,3-2-32 15,4-3-16-15,-1 2 0 0,1-1-800 16,2 2-144-16,2-4-48 0,1 2-14848 0</inkml:trace>
  <inkml:trace contextRef="#ctx0" brushRef="#br0" timeOffset="39166.79">12249 15012 32255 0,'-7'0'2864'0,"-2"0"-2288"0,3-2-576 15,1 0 0-15,1 2 1568 0,-1-2 208 0,-3-1 32 0,-6 0 16 0,-6-1-2080 0,-1-2-432 0,0 2-80 0,2-2 0 0,0 1-1232 0,2 1-240 0,-2 3-64 16,2 5 0-16,0-1 1376 0,-1 4 272 0,0 3 48 0,0 4 16 0,1 4 592 0,0 5 0 0,-1 1 192 0,1 4-64 0,1 6 912 0,1-2 176 0,3 2 48 0,3-5 0 0,3-1 176 0,4-2 32 0,2-1 16 0,3-3 0 16,1 0-496-16,3-2-96 0,3 1-32 0,1-2 0 15,2 1-1040-15,0-4-208 0,3 2-32 0,2-2-16 16,0-1-32-16,2-1-16 0,1-2 0 0,0-3 0 0,0-4 336 16,1-3 144-16,2-2-128 0,2-4-10448 15,1-2-2096-15</inkml:trace>
  <inkml:trace contextRef="#ctx0" brushRef="#br0" timeOffset="40394.47">14005 11908 32255 0,'-4'3'2864'0,"2"-3"-2288"0,1 2-576 0,0-2 0 0,1 1 256 0,-2 2-48 0,0-2-16 0,-2 4 0 0,-1 1-192 0,0 0 0 0,2 1 0 16,-1-2 0-16,0 1 0 0,3 2 0 0,0-1 0 0,-1 0 0 0,2 4 0 0,2-1 0 0,-1 4 0 0,0 3 0 0,2 0 0 0,-2 6 144 0,0-2-16 15,-1 5 0-15,1 4 64 0,-2 5 16 0,-3 3 0 0,-1 3 0 0,-1 0-80 47,-5 1-128-47,0 5 176 0,-3-9-176 0,2-3 336 0,-7 8-32 0,-4 12-16 0,-4 2 0 0,-4 2 160 0,0-1 48 0,-1-1 0 0,1-3 0 0,2-2 288 0,2-7 64 16,2-4 16-16,3-3 0 0,2-3-480 0,3-3-80 0,3-1-32 0,2-5 0 0,3-4-272 0,3-6 0 0,3-4 0 15,1-3 0-15,2-2 0 0,0 0 0 16,2-4-208-16,0 0-11984 0,-1-1-2400 16</inkml:trace>
  <inkml:trace contextRef="#ctx0" brushRef="#br0" timeOffset="41895.78">8645 15743 19343 0,'-8'0'1728'0,"2"0"-1392"0,2 0-336 0,3-1 0 0,0 1 1888 0,-2-5 304 0,-1 1 64 0,-6-3 16 0,0-2-1312 0,-1-3-256 0,2-2-48 0,3 2-16 0,1 2 64 0,1-3 0 0,2 5 0 0,-2 0 0 0,0 2 256 0,1 4 48 0,-2-2 16 0,-3 4 0 0,-1 1-80 0,-3 4-16 16,-1 3 0-16,-6 4 0 0,-3 3-480 0,-4 5-80 16,-3 2-32-16,-4 4 0 0,-3 2-192 0,-5 6-144 15,-3 1 192-15,-6 6-192 0,-4 3 144 16,1-2-144-16,6-8 0 0,-4 7 144 0,-3 0-144 15,0 3 192-15,4-3-192 0,2 0 192 16,2-1-64-16,4-3-128 0,3-5 192 16,4-1-64-16,1-7-128 0,3-1 0 15,4-4 0-15,1-4 0 0,3-1-416 16,0-2-64-16,5-2-16 0,2-4-17600 0</inkml:trace>
  <inkml:trace contextRef="#ctx0" brushRef="#br0" timeOffset="42392.59">9366 15752 25791 0,'-5'-3'2304'0,"1"2"-1856"0,2 1-448 0,2 0 0 0,0 0 1520 0,-2 0 208 0,0 0 32 0,-2-3 16 0,0 3-1296 0,2 0-256 0,2 4-48 0,2 1-16 0,3 5 128 0,2 0 32 16,0 2 0-16,4 7 0 0,1 3 384 0,3 6 64 0,1 2 32 0,2 7 0 0,-4-5-256 0,3 12-48 0,1 4-16 0,1 5 0 0,-1 5-288 0,-2 2-48 0,0 3-16 0,-1 0 0 15,-2-3-128-15,-1-3 0 0,-3 0 0 16,-1 0 0-16,0-3 0 0,-2-2 0 0,0-1 0 16,-1-11 0-16,0-6 0 0,1-3 0 0,-1-6 0 0,1-5 0 15,0-6 0-15,1-4 0 0,-2-2 0 0,-1-3-17344 16</inkml:trace>
  <inkml:trace contextRef="#ctx0" brushRef="#br0" timeOffset="43036.93">9603 17009 43311 0,'-6'4'1920'15,"0"-3"384"-15,0 2-1840 0,-1-1-464 0,4-2 0 0,-1 0 0 16,0 0-576-16,-2-2-224 0,-5-1-32 0,-3-1-16 15,1-2 64-15,-1-4 16 0,-1 0 0 0,2-4 0 0,0-2 768 16,2-3 304-16,0 2-16 0,1-6 0 0,1 2 96 0,2-1 0 0,-2-4 16 0,2 4 0 16,0-3-192-16,-1 3-32 0,2 1-16 0,0 4 0 15,2 1-160-15,-2 3 128 0,0 2-128 0,-2 4 128 16,1 0-128-16,-2 4 0 0,-1 0 0 0,0 0 128 16,1 4-128-16,-1 1 128 0,-2 4-128 0,1-2 128 15,1 2-128-15,2 1 0 0,-1 1 0 0,3 0 0 0,-1 0 0 16,3 2 0-16,3 0 0 0,2-1 0 15,1 1 0-15,3-1 0 0,1 3 0 0,4-2 0 0,4-1 0 16,1 1 0-16,5-1 0 0,-1 3 0 0,4-2 0 16,1 0 160-16,2 0-160 0,2 5 160 0,0-2-160 15,0 4-144-15,1-1 144 0,-3 1-208 0,-1-1 208 16,-4 0 0-16,-2-4 0 0,0 1 0 16,-3 0 0-16,1 0 0 0,-2-3 0 0,-1 2 0 0,-1-6 0 15,1 0 0-15,-2 1 128 0,-1-7-128 0,1 1 288 0,0-2 0 16,-2-3 0-16,0-2 0 0,-2-1-64 0,1-5-16 15,-2 0 0-15,2-4 0 0,-1 0-208 0,0-3 144 16,2-2-144-16,0 1 128 0,1-2-128 0,-1 0 0 16,1 3 0-16,-1-1 0 0,-1 2 0 0,-1 2 0 0,0 1 0 15,-1 1 0-15,-1 2-288 0,1 0-96 0,-3-1 0 0,0 3-16 32,1 0-704-32,-2 1-144 0,-1 0-32 15,1-1-16016-15</inkml:trace>
  <inkml:trace contextRef="#ctx0" brushRef="#br0" timeOffset="43785.65">7422 16720 23039 0,'-3'-4'2048'16,"1"0"-1648"-16,2 2-400 0,0 1 0 0,0-2 576 0,-1 0 48 0,-1-4 0 0,0-5 0 0,-1-4-816 0,0-3-144 0,-1-3-48 0,0 1 0 0,1-1 1120 0,-2-2 224 0,-2 0 32 0,-1-2 16 0,-2 1 272 0,0-4 48 0,-1 1 16 0,0-4 0 0,0 1 16 0,-1-1 16 0,3-3 0 16,-3 2 0-16,4 1-624 0,-2-1-128 0,1 3-32 0,1 0 0 0,-1 1-352 0,2 5-80 0,-2-1-16 218,1 5 0-218,2 4-144 0,-1-2 0 0,1 1 0 0,-1 1 0 0,1 2 0 16,3-2 0-16,0 3 0 0,1 0 0 0,-1 1 0 0,3 3 0 0,0 1 0 0,1 3 0 0,1 1 0 0,-1 4 0 0,1 0 0 0,0 4 0 0,0 1-128 0,-1 5-16 16,1 2 0-16,-1 4 0 0,0 7-48 0,-1-1-16 0,2 6 0 0,0 5 0 0,-1 4 80 0,0 7 128 0,0 1-208 0,1-2 80 0,0 5 128 0,-1-7-160 0,2 1 160 0,2-7-160 0,-3-3 160 0,2 1 0 0,2 3 0 0,0-1 0 0,1-4 0 0,0 0 0 0,2-2 0 0,-1-2 0 0,1 1 0 0,0-5 128 0,-1-6-128 0,2-2 0 0,1-5 0 0,2-1 128 0,1-5-128 0,1-2 0 0,3 2 304 15,0-7-16-15,1 2 0 0,2-5 0 0,2-3 32 0,3 0 16 0,4 0 0 0,2-1 0 0,3 0-160 0,-2 0-48 0,0-2 0 0,0 2 0 0,-3-3-128 0,1 1 0 0,0 0 0 0,-2-3 0 0,-1 1 0 0,-1-2 0 0,2 0-160 0,-2-3-11952 0,1 1-2400 0</inkml:trace>
  <inkml:trace contextRef="#ctx0" brushRef="#br0" timeOffset="45836.49">6185 16855 19343 0,'-5'-3'1728'0,"2"1"-1392"0,0 2-336 0,1 0 0 0,0 0 1744 15,0 0 288-15,-3-2 48 0,-4 0 16 0,-2 1-688 0,0-2-128 0,0 1-16 0,1 1-16 0,1 1-736 0,1 0-160 0,0 0-32 0,2 1 0 0,0-1-320 16,0 2 0-16,0-2 0 0,-1 3 128 0,4-3 288 0,-2 3 64 0,0-3 16 0,1 2 0 0,0 0 160 0,1 1 48 0,-1-2 0 0,0 1 0 0,2 1-128 0,-2 1 0 0,3-2-16 15,1-2 0-15,-1 4-384 0,1-2-176 0,0-2 160 0,0 4-160 0,1 2 224 0,0 0-48 0,0 0-16 0,1 4 0 0,-1 0-160 0,0 3 0 0,1 6 144 16,1 2-144-16,-1-1 0 0,1 6 0 0,1 5 0 16,-1 6 128-16,2 2-128 0,0 5 0 15,1 9 0-15,-1-1 0 0,2 1 0 16,-4 0 0-16,2-2 0 0,-1 2-128 0,-2-2 128 16,-2 3 0-16,0 3 0 0,-2-3 0 0,-1 2 176 0,0-5 16 0,-2 0 0 15,0-4 0-15,0-5 16 0,-3-1 16 0,1-1 0 0,-2-7 0 16,1-2-32-16,-1-6-16 0,-1 0 0 0,2-3 0 15,-1-5-48-15,1-3-128 0,2-4 192 0,-1-2-64 16,2-3-128-16,1-4 0 0,0 1 0 16,2-2 0-16,1-2 0 15,1 1 0-15,0-2 0 16,1-1-176-16,0 0 176 16,3 2 0-16,0-3-144 0,-4 5 144 15,0 0 0-15,21-3 0 16,-10 5-144-16,0 2 144 0,3-2-160 0,2 2 32 0,1-2 0 0,0 2 0 0,3-4-112 15,0 0-16-15,1 0 0 0,1 0 0 0,5-4-64 0,-1 2-32 16,4-2 0-16,0-1 0 0,2 0 352 0,4-1-176 0,3 0 176 0,6 0-128 16,4 0 128-16,3-1 0 0,1 5 0 0,-1 1 0 15,-1 1 0-15,0 0 0 0,1 1 0 0,-2 1 0 16,2 2 0-16,-2 2 0 0,-1 1 0 0,1 1 0 16,0 0 0-16,-2 0 0 0,1-4 0 0,-4 0 0 15,-1-2 0-15,-2-2 0 0,0-4 0 0,-3 2 0 0,1-2 0 0,-2-4 0 16,3 1 0-16,-1 0 128 0,-2-2-128 0,-1 2 128 0,0-2-128 0,-2 3 128 15,-1 0-128-15,-3 0 192 0,0 2-64 0,-4 0 0 0,-3-1-128 16,-3 2 0-16,-1-4-176 0,-3 4 176 0,-2-1 0 0,-4 2 0 0,-2 2 0 16,-2-4 0-16,-1 1 368 0,-2 1-48 0,-2 1 0 15,1-4 0-15,-1 1-16 0,0-2-16 0,0-2 0 16,1 0 0-16,-1-5-32 0,-1 0-16 0,2 0 0 16,-2-3 0-16,0-2-96 0,2-4-16 0,-2-1 0 15,-1-4 0-15,0 1-128 16,-1-2 0-16,0-1 0 0,-2 1 128 15,1-4-128-15,-3-3 0 0,1 0 0 0,-1 1 0 16,1-5 0-16,-1 1-176 0,0-6 176 0,0-3-128 0,0-3 128 16,1-1 0-16,0 0-144 0,0 1 144 0,2 9 0 0,0-3 0 15,2-7 160-15,2 3-160 0,0 3 0 0,3 8 0 16,0 5-192-16,2 4 48 0,0 3 144 0,-1 5-128 16,0 2 128-16,-1 5-128 0,0 1-16 0,0 2 0 0,0 0 0 0,0-1 0 15,0 1 144-15,-2 0 0 0,2 0-144 0,0 4 144 0,-2-3 0 16,2 3 0-16,-2 2 0 0,1-2 0 0,1 3 0 0,-1 0 0 15,1-1 0-15,0 4 0 0,0 0 0 0,0-2 0 16,-2 4 0-16,1-2 0 0,0 3 0 16,-3-2 0-16,1 2 0 0,-2 0 0 0,-1 0 0 0,-1 0 0 15,-2 1-144-15,-1 1 144 0,-1-1 0 16,-2-2 0-16,0 6 0 0,-3-5 0 0,-2 4 128 0,-2-2-128 16,-2 1 176-16,-1-3-176 0,-1 1 256 0,-2-1-64 15,-3 0-16-15,0 0 0 0,-3-2 48 0,-2 2 16 16,-1-3 0-16,0 2 0 0,-6-1-48 0,-1 2 0 15,-3-3 0-15,0 0 0 0,2 0 64 16,-8-3 0-16,-3 2 0 16,-3-4 0-16,-1 1-64 0,0 1-16 15,-2-4 0-15,2 1 0 0,2-4 16 0,-1 2 0 16,0-2 0-16,-1-3 0 0,0 1-192 16,1 2 160-16,0 0-160 0,0 0 160 0,3-2-160 0,-1 0 0 0,2 2 0 15,1-3 0-15,3 4-192 0,-1-3 16 0,2 1 16 0,1 3 0 16,2 1-16-16,1 1 0 0,0 3 0 0,2 0 0 0,3 1-208 15,-1 3-64-15,2 3 0 0,-1-1 0 0,0 7-320 0,-1 1-80 16</inkml:trace>
  <inkml:trace contextRef="#ctx0" brushRef="#br0" timeOffset="49483.34">16780 16931 40543 0,'-1'-1'3600'0,"1"1"-2880"0,0 0-576 0,1 0-144 0,0 0-816 15,2 0-192-15,-1 0-32 0,2-2-16 0,2 2-1344 0,0 0-272 0,0 2-48 0,-1 2-16 0,0 2 3008 0,-2 4 608 0,1 0 112 0,-3 5 32 0,0-2 912 0,0 8 192 0,-1 1 48 0,0 2 0 0,0 3-1216 0,0 3-224 0,0 3-48 0,0 3-16 0,-1 2-480 0,1 2-192 16,-1 0 128-16,1 0-128 0,-1 0 144 0,1 0-144 16,1 3 160-16,-1-1-160 0,0 5 0 0,-1 2 0 0,-1 0 0 0,0-2 0 0,-2 0 0 0,0-8 0 0,1 1 0 0,-2-7 0 0,0 0 0 0,1-4 0 15,-1-3 0-15,0-4 144 0,0-3 192 0,2-3 48 0,-1-4 0 16,0-2 0-16,0-4-16 0,2-2 0 0,-1-2 0 16,1-2 0-16,-2-3-368 0,2 0 0 15,-2-1 0-15,-1-2 0 0,1 0 0 0,1-4 128 0,-2 2-128 16,1-2 128-16,0 1 64 0,-1-2 0 0,2-1 16 15,0-1 0-15,1-2-208 0,2 2 176 16,1 3-176-16,1-1 160 0,2 3-160 16,2 0 0-16,3 4 0 0,0-2-176 15,3 2 176-15,2 2 0 16,2 0-144-16,3 1 144 0,3 1-272 0,3-1 16 16,3 1 0-16,0 0 0 0,3 0 256 0,-1 0-192 15,2 4 192-15,-1-1-160 0,1 6 160 0,-1-3 0 0,2 3 0 16,-1 2-128-16,2 1 128 0,0 3-128 0,1-3 128 0,0 5-128 15,1-5 128-15,-1 4-208 0,2 0 80 0,4 0 128 0,0 0 0 0,0-1 0 16,0-5 0-16,-3 0 0 0,-1-2 0 16,-2-1 0-16,-3-4 0 0,-1 1 0 15,0-1 0-15,-4-3 0 0,0 0 0 16,-2-3 0-16,-2 1 0 0,0-2 288 16,-1 0-48-16,-4-2-16 15,1 2 32-15,-3-2 0 0,-2-3 0 16,-3 2 0-16,0-2-64 0,-2-1-16 0,-2-2 0 0,-1 2 0 15,0-2 80-15,-1-3 32 0,-1-1 0 0,0 0 0 0,-3 0-128 0,0-4-32 0,-1-2 0 16,-1-2 0-16,0 1 0 0,-2-4-128 0,0-2 192 0,-2 1-64 0,0-2 0 0,-2-1 0 0,2 0 0 0,-1 1 0 0,1-4 64 0,0 2 16 16,2 1 0-16,-2-4 0 0,1-1 0 0,0-1 0 15,1-1 0-15,-1 0 0 0,1 0-208 0,0 4 0 16,-1-1 0-16,0 3 0 0,1 4 0 0,-1-3-160 16,0 2 32-16,0 1 0 15,1-2 0-15,-2-1 0 0,0 3 0 0,1-4 0 16,-1 3-32-16,-1 1 0 0,1-1 0 0,-1 7 0 0,0 3 160 0,1 3-192 15,1 0 192-15,0 4-192 0,1 1 192 0,0 1 0 16,2 3 0-16,1-3 0 0,-1 3 0 0,2 2 0 16,1 2 0-16,1-1 0 0,1 4 0 0,-2-2 0 15,2-1 0-15,-1 2-128 0,1 1-96 0,-1-3-16 0,-1 6 0 0,1-3 0 16,-2 1 0-16,0 2 0 0,-1-1 0 0,0-2 0 16,0 4 240-16,-1-2 0 0,0 2 0 0,-2-2 0 15,1 0 0-15,-2 0-144 0,1-4 144 16,0 4-128-16,-2-2 128 0,-1 3 0 0,-1 0 0 0,0 1 0 15,0-1 0-15,-2 0 144 0,0 0-144 0,-2 0 0 16,0 0 160-16,-1 1-160 0,-2-1 128 0,-1 1-128 16,-2-2 160-16,-4 1-160 0,-1 1 192 0,-6 2-192 15,-1-4 224-15,-5 2-64 0,-3 0-16 0,-2-2 0 0,-1 4 80 16,-1-2 16-16,-2 2 0 0,-3-2 0 16,-3 2-112-16,-1 3 0 0,1-2-128 15,2-1 192-15,5 1-192 16,-4-5 144-16,-2 2-144 15,0-2 128-15,2-2-128 0,3 2 0 16,4-2 0-16,1-2 128 0,2 0-512 0,4-4-96 0,5 2-32 16,3-5-13504-16,5 6-2688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9T16:16:45.5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2463 12910 18431 0,'3'-14'1632'16,"-2"6"-1312"-16,0-1-320 0,2 5 0 0,-2 1 304 0,0 3-16 0,2-4 0 0,0-2 0 0,2-3-576 0,3-1-112 0,0-5-32 15,0 3 0-15,-1-2-576 0,-2 2-112 0,-1 2-32 0,-3 0 0 0,0 2 720 0,-3 0 144 0,-3 3 32 0,-1-1 0 0,-3 0 1856 16,-1 5 384-16,0 2 80 0,-1 1 16 0,-2-2-32 0,-4 3-16 0,1-3 0 0,0 1 0 0,3 1-944 0,-6-2-176 0,-2 0-32 16,-4 0-16-16,-2 0 112 47,-3 0 32-47,1 3 0 0,-3-3 0 0,-3 4-416 0,-1-4-80 0,0-3 0 0,-2 6-16 0,-2 3-336 0,-2 0-160 0,0 0 160 0,2-2-160 0,-1 0 176 0,0 1-176 0,0 2 192 0,-1-1-192 15,2 0 0-15,-2 3 0 0,0-2 0 0,-1 2 0 0,2-3 256 0,3 0 128 0,1-2 48 0,1 2 0 16,1-2-192-16,2 2-48 0,1 0 0 0,2-2 0 15,2 2 0-15,-1 0-16 0,3 1 0 0,-1-1 0 16,1 0-176-16,1 1 0 0,2 0 0 0,1-2 0 16,2 1 0-16,0-1 0 0,3 0 0 15,-1 1 0-15,4 0 320 0,-2-2 0 0,2 2-16 0,2 0 0 16,0-2-80-16,3-1-16 0,0 2 0 0,0 0 0 0,4 0-80 16,-1-1 0-16,2-1-128 0,1 0 192 0,-1 0-192 15,2 0 144-15,-1 0-144 0,2-2 128 0,0 3 80 16,-1 1 16-16,2-2 0 0,-1 1 0 0,1 5-224 0,0-3 0 15,0 4 0-15,1 2 0 0,1 2 0 16,1 3 0-16,2 1 0 0,1 4 0 0,2 5 144 16,2 3-16-16,2 4 0 0,2 3 0 0,-1 2-128 0,2-2 0 15,1 5-160-15,0 5 160 0,2 6 0 16,-1 1 0-16,0 6 0 0,1 4 0 0,0 5 0 0,-2-3 0 16,0-8 0-16,-2 4 0 0,-2 8 0 15,1 3 0-15,-1 3-128 0,-2 0 128 0,-1 0 0 0,-5-1 0 16,-1 1 0-16,-2 3 0 0,2 4 0 0,-3 2 0 0,2-2 0 15,-1-2 0-15,1-5 0 0,1 7 0 16,5 8 0-16,-1-2 0 0,4-7 0 0,-1-3 0 0,3-6 0 16,-1 0 0-16,-1-1 0 0,1-3 0 0,0-2 0 0,-3-4 0 15,1-9 0-15,-4-1 0 0,1-4 192 0,-4 6-192 16,1 6 0-16,-3 6 0 0,-1-2 0 0,-2-2 0 16,-2-6 0-16,-2-6 0 0,0-3 0 15,0-11 0-15,-1-1 160 0,0 2-160 0,-3 3 128 0,0 2-128 16,2-2 128-16,-1-2-128 0,4-4 128 0,4-4-128 15,-1-2 0-15,2-4 0 0,3-2 0 0,1 2 0 16,1-4 128-16,-2 2-128 0,2 0 128 0,0 1-128 16,0 1 128-16,0 5-128 0,-1 3 128 0,0-1-128 15,-2 0 0-15,-2 0 0 0,0-2 0 0,-1-3 0 16,0 1 0-16,-2-6 0 0,-1 0 0 0,1-3 0 16,-1-3 0-16,0-3 0 0,2 0 0 0,0-3 0 15,1 1 0-15,0-1 0 0,2-1 0 0,0 1 0 16,3-1 336-16,-1 3-16 0,2-2 0 0,0 3 0 0,2-1-144 0,0 4-48 15,3-2 0-15,0 4 0 0,1 1-128 0,2 3 128 16,0 0-128-16,1 3 128 0,1 1-128 0,-2 2 0 16,1 3-192-16,1-1 192 0,-2 3-128 0,0 0 128 15,-3-2 0-15,1-3 0 0,-1-6 0 0,1 0 0 16,-1-2 0-16,1-1 0 0,2-6 0 0,2 2 128 16,3-2-128-16,-1-1 192 0,0-5 144 0,3 6 48 15,5-5 0-15,2 2 0 0,1 3-160 0,6-1-32 16,2 4 0-16,-1 0 0 0,1 3-192 0,-1-3 0 15,-2 0 0-15,-2 0 0 0,-2 3 0 0,-5-3 0 16,-3 0 0-16,-2-1 0 0,-4-2 0 0,-4-3 0 16,-2 2 0-16,-3-3 0 0,-3 1 0 0,-3-4-128 0,-1 2 128 0,-1 0 0 15,-4-2 0-15,-1 1 0 0,-2-1 0 0,-4 4 0 32,0 0-560-32,-5-1 0 0,0 3 0 0,-5-3-13264 0,0 1-2672 0</inkml:trace>
  <inkml:trace contextRef="#ctx0" brushRef="#br0" timeOffset="13747.92">33051 695 14735 0,'2'-4'1312'0,"0"2"-1056"0,2 2-256 16,-1-3 0-16,-2 3 560 0,1 0 48 0,2-1 16 0,2-2 0 0,2 2 384 0,0-4 80 0,0 4 0 0,-2-1 16 15,-2 2-240-15,-3 0-48 0,0 0-16 0,-3 2 0 0,-1-1 288 0,-2 2 64 0,-1 0 16 0,-3 4 0 0,1-4-208 0,-5 4-64 0,0 1 0 0,-3 0 0 0,-3 3 192 0,2 1 16 16,-2 2 16-16,0 1 0 0,-4 1-288 0,0 3-48 0,-2 2-16 0,-2 2 0 16,-3-1-304-16,-2 0-64 0,1 0-16 0,-1 2 0 0,-1 3-256 0,-3 2-128 0,-1 3 128 0,-3 5-128 0,-1 1 0 0,-1 3 128 15,-1 1-128-15,0 3 0 0,-1 0 0 0,1 0 0 0,2-4 0 0,2-2 0 0,3-4 0 0,1-2 0 0,1 3 0 16,-2-4 0-16,0 5 0 0,1-5 0 0,4-3 0 15,4-2 0-15,2-3 0 16,2 0 0-16,1-4 0 0,2 1 0 0,3-5 368 16,2 0-16-16,2-1 0 0,2-5 0 0,3 0-352 0,0-4 0 0,3 0 0 15,0-3 0-15,3-2 0 0,1 1 0 0,-1-2 0 0,1-2 0 16,0 1 0-16,0-2 0 0,-2 0 0 0,1-4 0 16,-1 1 0-16,1 0 0 0,-2-3 0 0,1 2 0 15,1-4 0-15,-2 0 144 0,2 0-144 0,-1-3 0 16,2-1 128-16,0 2-128 0,1-4 0 15,0 1 0-15,0 0 224 0,1-2-64 0,3-1-16 0,-2-1 0 0,2-1-144 0,1-1 0 16,2 2 0-16,0-2 0 0,1 1 0 0,1-1 0 16,0 0 0-16,-1 2 0 15,1-1 0-15,-2 1 0 0,2 1 0 0,-2 0 0 16,1 1 0-16,-1 1 0 0,-1 2 0 16,-1 2 0-16,0 4 0 0,-2 0 0 0,-2 3 0 15,-1 2 0-15,0 3 0 0,-1 1 0 16,-1 0 0-16,0 1 0 0,0 4 0 0,-3 3 0 15,1 2 0-15,-4 4 0 0,1 3 0 0,-3 1 0 16,-1 4 0-16,-1 1 0 0,-1 1 0 0,0 2 0 0,0-1 0 16,1 3 0-16,1-2 0 0,2-3 0 0,3-1 0 0,0 0 0 15,1 0 0-15,2 3 0 0,1-3 0 0,2 1 0 0,0-1 0 16,1-1 0-16,0 1 0 0,1-2 0 16,-1 0 0-16,-1 1 0 0,0-3 0 0,-3 1 0 0,2-2 208 0,-3-1-32 15,2-1-16-15,1-2 0 0,0-1 160 0,2-2 48 0,1-4 0 16,3 0 0-16,3 0-240 0,3-4-128 15,4-4 160-15,3 0-160 0,6-4 0 0,5-7 0 16,8-3 0-16,9-4-19536 0</inkml:trace>
  <inkml:trace contextRef="#ctx0" brushRef="#br0" timeOffset="17690.15">16428 14212 41471 0,'-2'0'3680'0,"1"0"-2944"0,1 0-592 0,0 0-144 0,3 0 144 0,-2 1 0 15,1 1 0-15,2 1 0 0,1 3-544 0,1 2-112 0,0 2-32 0,-1 1 0 0,-1 5-224 0,0 0-64 0,-3 4 0 16,0 3 0-16,-2 4 832 0,0 4 256 0,-2 6 0 0,-1-1 0 0,2-1 496 0,-3 6 96 0,0 0 32 0,0-1 0 0,0-1-432 0,2-5-96 0,-1-3-16 0,1-4 0 15,2-3-208-15,1-4-128 0,-1-7 128 0,2-2-128 16,-1-1 128-16,1-2-128 0,1-3 128 0,-2-2-128 0,0 0-704 0,0-6-224 0</inkml:trace>
  <inkml:trace contextRef="#ctx0" brushRef="#br0" timeOffset="17883.65">16042 14506 38703 0,'-11'-3'1712'0,"2"0"352"0,2 1-1648 0,2 0-416 0,3 0 0 0,4 1 0 0,-1 1 288 0,0-3-32 15,3 0 0-15,3-4 0 16,7 1-640-16,4 1-144 0,5 0-32 16,4 3 0-16,4-2 816 0,3-2 176 0,1 3 16 0,1 0 16 0,-2-3 384 15,1 2 80-15,0 1 16 0,-2 1 0 0,1 1-288 0,-2-2-48 16,-5-1-16-16,0 2 0 0,0-2-336 0,-1 2-64 15,-1-2 0-15,-3 0-16 0,0 2-176 16,-3-4-144-16,-2 2 144 0,-2-5-208 16,-2 3-304-16,-2 0-48 0,-3 0-16 0,-1 0-18864 15</inkml:trace>
  <inkml:trace contextRef="#ctx0" brushRef="#br0" timeOffset="19302.55">17626 14259 34095 0,'-1'-2'3024'0,"1"-2"-2416"0,0 1-480 0,0 1-128 0,1 1 128 0,-1-3 16 0,1-2 0 0,-1-3 0 0,1-3-144 0,-2-1 0 0,0 1 0 0,-3 2 0 0,0 3 0 0,-3 1 160 16,-2 3-160-16,-2-1 160 0,-1 4 496 16,-3 0 112-16,-2 4 0 0,-1-1 16 15,-1 3-208-15,-1 0-64 0,-2 1 0 0,-1 2 0 16,0-2-96-16,-1 3-32 0,2-1 0 0,0 3 0 0,0-2-80 0,-1 3-32 15,2-1 0-15,1 0 0 16,3 1-48-16,1 0-16 0,4 2 0 16,1-1 0-16,-2 4-208 15,2 1 0-15,2 1 0 16,1-2 0 0,2 2 0-16,-2 2 0 15,2 3 0-15,1 0 0 16,1-2 0-16,-1 4 0 0,2 2-192 0,-2-1 192 15,2-4 0-15,2-1 0 0,1-3 0 16,4-4 0-16,1-1 0 0,3-5 0 0,2-3 0 16,4-2 0-16,2-4 0 0,2-2 0 0,6-4 192 0,1-2-48 15,3-6 112-15,1-3 32 0,1 2 0 0,0-4 0 0,1 0-96 0,-1-5 0 16,-1 1-16-16,0-3 0 0,-4 1-176 16,-2 0 0-16,-3 3 0 0,-4 1 0 0,-1-1 0 0,-3-1 0 15,-1 0 0-15,-2-3 0 0,-5 3 0 0,-2 2 0 16,-2 0 0-16,-1 3 0 0,0 3 0 0,-3 2 128 0,0 2 0 0,0 1 0 0,2 6 112 15,0-1 16-15,-1 2 0 0,2-1 0 0,0 3-48 0,1 5 0 0,-2-1 0 0,2 2 0 16,2 0-208-16,-2 6 0 0,0 8 0 0,0 3 0 0,0 5 0 16,0 0 0-16,1 3 0 0,-1-1 0 0,1 3 0 0,0 0 0 0,-1-3 0 0,0 3 0 0,2-4 0 15,-1 0 0-15,2-1 0 0,0 1 0 0,2-1 0 0,0 0 0 16,2 0 0-16,-1 0 0 0,2-3-256 0,1-2-112 0,2 0-16 16,2 1-19888-16</inkml:trace>
  <inkml:trace contextRef="#ctx0" brushRef="#br0" timeOffset="23195.15">15719 15839 37775 0,'-6'0'3360'0,"0"0"-2688"0,-1 0-544 0,4-1-128 0,2 1 1344 0,1-1 256 0,0 1 32 0,-2-4 16 0,1-1-1328 16,2-1-320-16,3-1 0 0,2-2 0 0,2 3-1120 0,-2 2-288 0,-2 2-64 0,-2 2-16 0,-2 5 528 0,-4 1 96 0,1 5 32 0,-5 1 0 0,1 3 832 0,-3 4 0 0,-1 0 0 0,-2 4 0 0,0-1 720 0,2-1 64 0,-1-1 16 0,1 4 0 16,-3 2-304-16,0 0-64 0,2-1-16 140,2 0 0-140,2-7-48 0,3 2-16 0,4-5 0 0,2-1 0 0,3-6-96 0,2 2 0 0,2-4-16 0,1 1 0 0,3-1-240 16,-1 0 0-16,1 1 128 0,-1 0-128 0,2-1 0 0,-1 0 0 0,-1 0 0 0,0 0 0 0,-1 0 0 0,0 1-128 0,0-1 128 0,0-2 0 0,1 2 0 0,3-6 0 0,3 1 0 0,1-1 0 16,3-1 0-16,3-4 0 0,1-1 0 0,3-2 0 0,2-2 0 0,1-2 0 0,0 0 0 0,1-2 0 0,-1 2 0 0,-3-1 0 0,1 1 0 0,-3-1 0 0,-3 1-448 0,-2 0-48 0,-2 1 0 0,-3-1 0 0,-3 3-1744 0,-3 1-336 15,-2 2-80-15,-5 0-12576 0</inkml:trace>
  <inkml:trace contextRef="#ctx0" brushRef="#br0" timeOffset="23512.62">16216 15822 41471 0,'-5'5'1840'0,"0"-4"368"0,0 2-1760 0,3-3-448 0,1 2 0 0,1-1 0 16,0 2 160-16,-3-1-160 16,2 6 192-16,-3 0-192 0,2 6-1024 15,-1 5-304-15,-2 0-64 0,0 2-16 16,-1 3 640-16,-3 1 112 0,0 2 16 0,-4 5 16 0,2-2 1696 0,-1 3 336 0,-1 3 64 0,0 1 0 16,0 4-800-16,0-3-160 0,0-6-48 0,-1 5 0 0,-4 4-208 0,1 4-64 15,0-4 0 1,-3 7 0-16,0 2-192 0,-3 4 0 0,-1-4 0 15,3-3 0-15,3-2 0 0,1-10-240 0,4-7 48 16,4-6 16-16,3-3-800 16,2-8-176-16,3-2-16 0,1-7-16128 0</inkml:trace>
  <inkml:trace contextRef="#ctx0" brushRef="#br0" timeOffset="24304.85">17099 15859 26719 0,'-7'3'2368'15,"0"-3"-1888"-15,0 0-480 0,2-3 0 0,1 3 2048 0,3 0 304 0,-1-4 64 0,-3 2 16 0,-3-4-2800 0,-2-2-544 0,0 0-112 16,-1-1-32-16,1-1 480 0,-1 3 80 0,0 1 32 0,-2-1 0 0,-3 1 1936 0,-2 0 384 0,0 2 64 16,-2 2 32-16,-1 2-800 0,-1-3-144 0,-1 3-48 0,0 3 0 0,-1-1-736 0,-2 2-224 0,2 3 0 15,-2 2 128-15,-2 0-128 0,0 4 0 0,0 0 0 16,-1 3 0-16,3-1 0 0,1 2 0 16,1 0 0-16,3 3 0 0,5-1 0 15,1-3 0-15,4 0 0 0,1 0 0 16,2 2 0-16,2 1 0 0,1 1 0 15,3 1 0-15,-1-4 0 0,3 2 0 0,3-1 0 16,0-2 0-16,2-1 0 0,4-1 0 0,0-2 0 0,2-2 0 0,1 0 0 16,3-2 0-16,2-1 0 0,3-4 0 0,2 0 0 0,3-6 0 0,2 0 0 15,1-4-128-15,0-2 128 0,0 0 192 0,0-3-32 0,-2-1-16 0,0 2-144 0,-2-4 160 16,1 2-160-16,-3-2 160 0,-1-1-160 0,0 0 0 16,0 0 144-16,-1-3-144 0,-1-2 208 0,-2 1-16 15,-2 0-16-15,-3 3 0 0,-1 0-176 0,-2-2 192 0,0-3-192 16,-2 0 192-16,-2-1-192 0,-3 1 0 0,-2 0 0 15,-1 5 128-15,0 3 0 0,-1-1-128 0,-2 8 192 0,0-2-64 16,0 5-128-16,1 1 0 0,-1 3 0 0,-1 1 128 16,1 4-128-16,-1 1 128 0,2 4-128 0,-2 0 128 15,-1 8-128-15,-1 0 0 0,1 3 0 16,0 3 0-16,0 2 0 0,0 5 0 0,-1-1 0 0,1 5 0 16,3 5 192-16,-6 5 0 0,0 2 0 0,-1 1 0 15,-1-1 128-15,-1 0 16 0,-2-2 16 0,-2-2 0 16,0-1-208-16,0-1-144 0,0-3 192 0,-3 1-192 15,2 0 0-15,-3-3 0 0,2-4 0 0,-2-1 0 16,0-3 0-16,0-3 0 0,1-3 0 0,3-5 0 0,3-5-320 16,2 0 16-16,4-6 16 0,0 1 0 15,5-4-400-15,0-1-80 16,0-2 0-16,2 0-18144 0</inkml:trace>
  <inkml:trace contextRef="#ctx0" brushRef="#br0" timeOffset="25089.41">17887 15816 18431 0,'1'-6'1632'0,"-2"1"-1312"0,-1 2-320 0,0 0 0 0,0 0 3840 0,0 3 704 0,0 0 144 0,-3-2 32 0,-4 0-3312 0,-4 2-640 0,-2 0-144 0,-5 4-32 0,-2 2-464 0,-3 3-128 0,-3 2 0 16,-6 0 0-16,-2 3 496 0,-2 1 16 0,-2-2 16 0,3 0 0 0,5-1-96 0,-2 0-32 0,-2 2 0 0,1 1 0 15,4 1-176-15,4-4-32 0,6-2-16 0,-1 2 0 16,1 1-16-16,1 0 0 0,3 0 0 0,0-1 0 16,5 1-160-16,1-4 0 0,4 4 0 0,-1-1 0 0,3-2 0 15,4 2 0-15,0 2 0 0,2-5 0 16,1 1-160-16,3-1 160 0,2 0 0 0,1 1-144 0,1-3 144 16,2 2 0-16,0 0 0 0,1 1 0 0,3-3 0 0,-1 2 0 15,2-1 0-15,1 4 0 0,2-4 0 0,-1 1 0 16,1 1 0-16,-2-4 128 0,1 4-128 0,-1-4 176 15,0 4-176-15,1 0 192 0,-4 2-192 0,2-2 0 16,-1 2 0-16,0 1 0 16,0 0 0-16,0 2 0 0,1-1 0 15,-3 1 0-15,1-2 0 0,-2 2 0 16,1-1 0-16,-5 1 0 0,1-2 0 16,-4 2 128-16,-1 1-128 0,-3 0 0 15,-1 0 192-15,-1 3-32 0,-2-1-16 0,-2 1 0 16,0-3-144-16,-1 0 160 0,-1 0-160 0,-2-1 160 0,-1-3 64 0,-1 2 16 0,0-4 0 15,-3-2 0-15,1 0-240 0,-5-2 144 0,0 0-144 0,-3-2 128 0,-3 1-128 16,1-4 0-16,-3 4 0 0,0-4 0 0,1 2-272 0,-1-6 16 0,3 2 0 16,1-5 0-16,1 1 128 0,2 0 128 0,3-4-192 0,2-1 192 15,2 1 0-15,2-4 0 0,3 1 0 0,2-4 0 16,3 3 160-16,2-3 32 0,4 0 16 0,2-2 0 16,3-1 64-16,2-1 16 0,1-1 0 0,2 2 0 15,3-4-288-15,3-1 128 0,5-7-128 0,1-2 0 16,2 1 0-16,0 0 0 0,1-1 0 0,0-3 0 15,0-1 0-15,0-2 160 0,-2 1-32 0,0-1 0 16,-1-1 0-16,-2-1 0 16,-2 0 0-16,-2 3 0 0,-1 1-128 0,1 2 192 0,-1 3-192 0,-1 4 192 0,0 2-192 15,0 4 0-15,1-2 144 0,-1 4-144 0,1 2 0 0,-1 4-192 16,1-1 32-16,1 3 0 0,-2 2-64 0,0 0-16 16,0 1 0-16,-2 2 0 0,-2 1-128 15,-2 0-16-15,-1 2-16 0,-2-2 0 16,-2 3-352-16,-2 0-64 0,0 3-16 0,-4-3-17664 0</inkml:trace>
  <inkml:trace contextRef="#ctx0" brushRef="#br0" timeOffset="25807.19">14846 17285 35935 0,'-14'2'3200'0,"3"-2"-2560"0,5-2-512 0,4 2-128 0,-1-2 0 16,-1 0 0-16,-3-3 0 0,-5 2 0 0,-2-5-1488 0,3 2-368 0,6-3-80 0,4 1-16 0,6 3 1472 0,3 0 288 0,5 4 192 0,5-2-208 0,5 3 1840 0,6-2 368 0,6 0 80 0,7 0 16 15,6-2-720-15,5 2-144 0,9-4-16 0,2 2-16 0,4-2-736 0,3-3-144 0,3 2-16 0,5-3-16 0,4 1 64 0,5-3 16 0,2-1 0 0,3 0 0 0,0 0-64 0,12-3-16 0,10 0 0 16,1-5 0-16,-6 5-32 0,6-2-16 0,4 0 0 16,-7 3 0-16,-12 2-240 0,3 0 0 15,0 4 0-15,-11 4 0 0,-19 1 0 0,4 4 0 0,3 0-208 16,0-3 64-16,-2 2 144 0,-7 1 0 0,-7-2 0 0,-6-1-128 15,-2-1 128-15,-5-2 0 0,-2 0 0 0,-3 0 0 0,-3 0 0 0,-5 0 0 16,-4-2 0-16,-2 2 0 16,-5-3-336-16,-6 3 16 0,-4 1 0 0,-4 3 0 15,0-2-656-15,-5 4-128 0,-2 1-32 16,-4 4-10912-16,-5 0-2192 0</inkml:trace>
  <inkml:trace contextRef="#ctx0" brushRef="#br0" timeOffset="26203.06">15738 17472 42383 0,'0'0'1872'0,"-2"0"400"0,0 0-1824 0,1 2-448 0,-2-2 0 0,2 4 0 0,-2 0-160 0,-1 2-128 15,-4 6-32-15,-3 8 0 0,-3 7-1264 0,-4 8-256 0,-4 6-48 0,-6 3-16 0,-1 7 1760 0,-5-1 336 0,1 1 80 0,0-3 16 0,3-1 992 0,-1 3 208 0,4-2 48 0,0-6 0 0,4-1-752 16,2-1-144-16,1-7-16 0,3 0-16 0,2-1-288 0,3-7-64 0,1-1-16 0,2-6 0 16,2-2-544-16,2-1-96 0,1-2-32 15,4-6-12352-15,1 2-2464 0</inkml:trace>
  <inkml:trace contextRef="#ctx0" brushRef="#br0" timeOffset="26679.8">16428 17588 18431 0,'5'4'1632'0,"-5"-2"-1312"0,-3-1-320 0,-1-1 0 0,2-1 5888 0,-1 1 1088 0,1-2 240 0,-3-1 32 16,-1-1-7248-16,-3-2-1536 0,-1 0-272 0,2 2-48 16,-2 4-4432-16,-3 7-880 0,-2 2-192 0,-3 6-16 0,-4 8 8416 0,-3 3 1696 0,-2 2 336 0,0 7 64 15,-3 0 384-15,3 3 96 0,1-8 16 0,1 3 0 16,-1 1-1840-16,3-3-384 0,-1 1-64 0,4-6 0 16,3-1-960-16,2-6-192 0,3-2-48 31,3-2 0-31,3-3-144 0,2-4 0 0,4-2 0 0,1-1 0 0,4-2 0 0,2 1-176 0,0-1 48 0,2-2 0 15,2 1-96-15,2-2-16 0,3 0 0 0,2-3 0 16,0 0 240-16,2-1 0 0,0-2 0 0,0-4 160 16,-1 2 224-16,1-2 32 0,-1 0 16 0,-1-3 0 15,-2 1-112-15,0-4-32 0,-1 0 0 0,0 0 0 0,-3-1-96 16,1-3-32-16,-2 0 0 0,0-2 0 0,-1 1 32 16,-3-4 0-16,1 1 0 0,-3-4 0 15,-2 0 128-15,0-3 16 0,-1-4 16 0,-3 7 0 0,1-1-48 16,-4 3-16-16,-2 1 0 0,-1 3 0 15,-2 2-96-15,-3 3-32 0,0 4 0 0,-2 3 0 16,2 0-160-16,-2 5 0 0,-1 1 0 16,-1 2 0-16,-1 2 0 0,1 2 0 0,0 2 0 15,-1-1 0-15,3 2-224 0,-1-1 32 0,2 0 0 16,4 1 0-16,-1-4-528 0,1 2-112 16,2-3 0-16,3 0-18688 0</inkml:trace>
  <inkml:trace contextRef="#ctx0" brushRef="#br0" timeOffset="27217.99">16902 17629 32255 0,'-8'-6'1424'0,"0"-3"304"0,1 3-1392 0,1-2-336 0,2 3 0 0,3 4 0 0,-3-1-192 0,-2-5-128 0,-3-2 0 0,-3-1-16 0,-3-1-320 0,0 6-64 0,-1 5-16 0,0 5 0 0,-1 6 2208 0,-1 2 432 0,1 6 80 0,-1 3 32 0,0 4-384 16,0 3-80-16,2 1-16 0,1 3 0 16,1-3-880-16,3 1-176 0,1 2-32 0,3-5-16 0,-1-5-432 0,3 6 128 15,2-1-128-15,-1 1 0 16,4 2 0-1,0-5-192-15,2 1 0 0,2-5 16 0,2 3-128 0,2-5-16 0,3-2-16 0,0-4 0 0,3-2 144 0,0-3 16 16,4-3 16-16,-1-2 0 0,4-2 160 16,-2-1 0-16,0-2 0 15,2-1-128-15,3-4 128 0,1-3 192 16,1 1-32-16,0-4-16 0,-2-1 64 0,2-2 16 0,0 1 0 16,-2-3 0-16,-1 3-224 0,0-2 0 0,-1 0 0 15,-2-3 0-15,-2 3 0 0,-2-2 0 0,-1-3 0 16,-4 1 0-16,-1 0 208 0,-3-2-48 0,-2 1-16 15,-1-1 0-15,-3-3 224 16,-1 1 32 0,-3 0 16-16,-4-5 0 0,0 1-160 0,-3-1-48 15,-1-3 0-15,-1 4 0 0,-2-1-80 16,0 1 0-16,2 3-128 0,-3 3 192 0,0 2-192 16,1 3 0-16,-1 3 128 0,-1 4-128 0,0 4 0 15,0 0 0-15,-2 4 0 0,1 0 0 0,-2 4-368 0,1 1-16 16,-1 2 0-16,-1 1 0 0,2 2-688 0,1 2-144 0,-1 1-16 0,3 5-16848 15</inkml:trace>
  <inkml:trace contextRef="#ctx0" brushRef="#br0" timeOffset="27821.16">17789 17484 35935 0,'-7'-6'3200'0,"-1"0"-2560"0,3 2-512 0,2 4-128 0,0 0-1488 0,-3 0-320 0,-4-2-64 0,-9-2-16 0,-4 4-64 0,-2 1-16 0,0 5 0 0,3 7 0 0,-1 5 3120 0,0 3 608 0,0 6 128 0,1 7 32 0,-2 2 304 0,1 3 64 0,-1 6 16 0,1-1 0 16,2 1-1344-16,0 2-256 0,3-2-48 0,2 1-16 16,5-6-640-16,1-1 0 0,3-4 0 0,1-5 0 15,2-3 0-15,2-5 0 0,2-2 0 16,2-8 0-16,2 1 0 0,2-7 0 0,3 0-176 0,2-2 176 31,2-4-432-31,2 0 0 0,4-4 0 16,0-2 0-16,4-3 432 0,0-1-160 0,1 0 160 15,0-2 0-15,2-3 208 0,2-2 160 0,1-5 16 0,1 1 16 16,0-2 160-16,-2 1 16 0,0-4 16 16,-2-2 0-16,0-1-96 0,-2 1-32 0,-3-1 0 15,-4-2 0-15,-2 1 64 0,-4 1 16 0,-1 3 0 16,-4 0 0-16,-1-2-176 0,-5 1-48 0,-2 3 0 0,-4-1 0 16,-3-1 112-16,-6-1 16 0,-1-1 0 0,-5-2 0 0,-1-3-448 0,-3 0 0 0,-1-4-144 15,0-1 144-15,0 2-800 0,1-5-48 0</inkml:trace>
  <inkml:trace contextRef="#ctx0" brushRef="#br0" timeOffset="33152.07">19904 14640 25791 0,'-13'9'2304'0,"3"-7"-1856"16,2 2-448-16,3-2 0 0,2-2 2384 0,3 0 384 0,-1 0 80 0,-2 0 16 0,1-2-1232 0,0-2-240 0,3-1-48 0,1-2-16 0,6-2-768 0,2 2-160 0,2-5-16 0,3 1-16 0,3 3-16 15,1-2 0-15,3 0 0 0,3 1 0 0,1 3-96 0,-3-1-32 0,0 0 0 0,1-1 0 0,6 4-96 0,3-2-128 0,3 0 176 0,-1 0-176 0,-1-1 0 0,-1 4 0 16,1-4 0-16,-2 4 0 0,-2 0 0 0,-1 1 0 0,-1-2 0 0,-1 2 0 0,-2 0-368 0,-3 2 32 0,-1-2 0 0,-2 2 0 16,-3 0-496-16,-3 0-80 0,1 0-32 15,-3 2-17312-15</inkml:trace>
  <inkml:trace contextRef="#ctx0" brushRef="#br0" timeOffset="34227.55">21094 14051 39615 0,'0'-3'3520'0,"0"0"-2816"0,2 2-560 16,-1-2-144-16,1 3 192 0,1-2 16 0,0 1 0 0,2-6 0 0,3 3-208 0,-1 0 0 0,2 0 0 0,0 2 0 0,-3 4 0 0,0-1 0 0,0 6 0 0,0 1 0 0,-1 2 0 0,0 2 0 0,1 3 0 0,1 3 0 0,-1 0 0 0,1 3 0 16,1 5 0-16,-3 0 0 0,2 3 192 0,-3 1-64 0,-1 1-128 0,-1 2 192 0,-2-1-192 0,0-1 176 62,-2-2-176-62,0 5 160 0,-2-6-160 0,0 2 0 0,1 1 144 0,-1-3-144 16,-1 2 256-16,0-2-32 0,1 1 0 0,1-2 0 0,-1-5-96 0,2 0 0 0,0-3-128 0,2-5 192 0,2 0-48 15,0-4-16-15,0-3 0 0,1-5 0 0,-1-1-128 0,2-2 0 0,0-1 144 0,1-2-144 0,1-2 0 0,0-6 0 16,0 1 0-16,1-3 128 0,-1-3-128 0,1-2 176 0,2 0-176 16,-1-2 192-16,1-1-64 0,1-2-128 15,1 2 192-15,1 1-64 0,-2 5-128 0,4-4 0 16,3-3 0-16,2 3 0 0,2-2 0 0,-3 6 0 0,0 1 0 0,-1 2 0 15,4 2 0-15,1-1 0 0,-1 2 0 0,-1 1 0 0,0 3 0 16,-2 2 0-16,1 2 0 0,-3-1 0 0,-1 6 0 0,0-3 0 16,-3 4 0-16,-1 1 0 0,-1 1 0 15,1 0 0-15,-1-1 0 0,-1 1 0 16,1 0-128-16,-2 3 128 0,0-2 0 0,-2 2 0 0,0 1 0 0,0-1 0 0,-1-2 0 16,0 2 0-16,0-1 0 0,-1 0 0 0,1 0 0 15,-3-1 0-15,1-1 0 0,-1 1 0 0,-2-1 0 0,-1 1 0 16,-1 1 0-16,-3 2 0 0,-2 0 0 0,0 2 0 15,-3 1 0-15,-1-2 0 0,-3 4 0 0,-2-2 0 16,-1 5 0-16,0-6 0 0,-2 4 128 16,1-2-128-16,-1 0 320 0,0 0-32 0,2-2 0 0,0 1 0 15,1-3-96-15,0-2-32 0,2-1 0 0,-1-4 0 16,4-2-160-16,-1-2 0 0,-1-1 144 0,2-4-144 16,-1-2 0-16,0-4 0 0,-2-4 0 15,-1 0 128-15,-1-3-128 0,-3-2-192 16,2-1 64-16,-1 0 0 0,-1 2-656 15,1 1-128-15,0 1-32 0,3 2-18288 0</inkml:trace>
  <inkml:trace contextRef="#ctx0" brushRef="#br0" timeOffset="36653.23">20155 15796 26719 0,'0'-2'2368'0,"-2"0"-1888"15,1 0-480-15,1-1 0 0,0 2 2288 0,1-1 352 0,2 1 80 0,-1-6 16 0,3 1-1968 0,1-5-400 0,2 0-80 0,-1-1-16 0,2-1 48 0,-3 1 16 0,1 2 0 0,-2 0 0 0,-1 1 496 0,0-1 112 0,0 4 16 0,1 0 0 0,-1-4-368 16,3 4-64-16,0 0-16 0,3 0 0 0,1-3-256 0,3 2-48 0,1-2-16 0,1 1 0 0,2 0-64 0,2 0 0 16,1 0-128-16,0-1 192 0,2 2-192 15,0-3 0-15,0 1 0 0,-1 0 0 0,-1 5 0 16,-2-3 0-16,0 2 0 0,-3 4 0 15,-1 1 0-15,-3 1 0 16,-2 6 0-16,-3 1 0 0,-1 2 0 0,-1 5 0 16,0 1 0-16,-2 6 0 0,0 1 0 0,-1-1 0 0,0 4 0 15,-2 1 0-15,1 1 0 0,-1 1 0 0,0-1 0 16,0-2 0-16,0 0 0 0,0 1-128 0,-2-3 128 0,-1 1 0 16,-2 1 0-16,-2 1 0 0,-2-1 0 0,-3-1 0 15,-2 1 0-15,-3 1-128 0,-4-1 128 0,-4 2 0 0,-1 1 0 16,-2-5-128-16,-2 5 128 0,-2-3 0 0,-1-2 0 0,-1 2 0 15,1-1 0-15,3-3 0 0,2 1-160 0,4-7 160 16,3 0-128-16,4-8 128 0,5 2-128 0,1-3 128 0,2-4-128 0,0 1 128 0,2-2 0 16,1 1 0-16,-1-2 0 0,1 2 0 0,1-1-176 15,2-1 0-15,-2 2 0 0,1-1 0 0,0 2 176 0,3 0-128 16,0-2 128-16,2-1-128 0,1 2 128 0,2-3 0 16,2 2 0-16,2-2 0 0,-2 0 0 0,3 0 0 15,4 0 0-15,6 0 0 0,1 0 0 0,2 0 0 16,3-2 128-16,-2 2-128 0,1 0 0 15,-2 0 0-15,0 2 0 0,-2 0 128 0,0 0-128 16,-4 2 0-16,-1-2 0 16,-4 2-128-16,-1 2-464 0,-3-2-96 15,-1 1-16-15,0-1-17920 0</inkml:trace>
  <inkml:trace contextRef="#ctx0" brushRef="#br0" timeOffset="37215.42">21138 15632 43311 0,'-4'-4'1920'0,"0"1"384"16,0 0-1840-16,1 3-464 0,0 0 0 0,2 0 0 0,-1 1-1216 0,-3 1-320 0,-3 2-80 0,-3 1-16 16,-3 5 1776-16,2 0 368 0,-1 2 64 0,0 1 0 0,2 0-48 0,0 3-16 0,1 2 0 0,1-1 0 15,2 1-256-15,0-3-64 0,0 3-16 0,2-1 0 0,2 3-176 0,-2-4 160 0,-1 2-160 0,1 1 160 0,-3-3-160 16,2 0 0-16,0-4 0 0,1 1 0 0,2-3 0 0,1-4 0 0,3 0-192 0,2-2 192 0,0-2 0 0,5-2 0 0,0 0 0 0,5 0 0 16,0-2 0-16,5-1 0 0,3 2 128 0,-3 1-128 0,-3 0 0 0,4 0 0 0,4 0 0 0,4 4 0 0,-1-1 0 15,2 6 0-15,-6-1 0 0,-1 3 0 0,-4 2 0 0,-2 0 0 0,-3 5-192 0,-4-2 192 0,-2 3-128 0,-5 1 128 0,-1 1 0 16,-2-4 0-16,-3 1 0 0,-3 1 0 0,1 0 0 0,-1-3 0 15,2 2 0-15,0-4 0 16,1 1 0-16,0-2 0 0,2 0 0 0,-1-1 0 0,1-2 0 16,-2 2 128-16,2-2-128 0,-2-1 128 0,-1 1-128 0,-2 0 128 15,-2-1-128-15,-2 1 0 0,-3 1 0 16,-2-1 0-16,-2 0-176 0,-4-1-16 0,-2-2 0 16,-4 0 0-16,1-1-80 0,-2-4-32 0,2-2 0 15,0-2 0 1,-1-4-96-16,3-2-32 0,0-4 0 0,3-4-17136 0</inkml:trace>
  <inkml:trace contextRef="#ctx0" brushRef="#br0" timeOffset="37478.72">21060 15745 37775 0,'3'0'3360'0,"-1"-2"-2688"15,-1 1-544-15,1-2-128 0,1 0 1616 0,1 0 304 16,2-3 48-16,6-2 16 16,10 0-2464-16,11-8-480 0,7 0-112 15,5 0-16-15,-3 3-640 0,-3 3-144 0,-1 4-32 16,-8 4 0-16,-4 2 2928 0,-2 0 592 0,-4 2 112 0,-1 2 32 0,-1 0-1056 0,-1-1-224 16,2 2-32-16,-1-1-16 0,2-2-432 0,0 0 0 15,0 0 128-15,-2-2-128 0,2 0-192 0,-3-2-80 16,1 0-16-16,-2 0-12016 15,-2 2-2416-15</inkml:trace>
  <inkml:trace contextRef="#ctx0" brushRef="#br0" timeOffset="37903.76">21875 15609 23039 0,'1'-3'2048'0,"0"3"-1648"0,-1 0-400 0,0 0 0 16,-1 0 2464-16,1 0 416 0,-1 0 64 0,-1-3 32 15,0 3-1456-15,-3 3-304 0,-2 0-48 0,-5 1-16 16,0 5-576-16,-5 3-112 0,-3 2-16 0,-5 1-16 15,-3 7-16-15,-3 1 0 0,-1 5 0 0,0-3 0 16,2 4-192-16,3-4-32 0,3-3-16 0,2 0 0 16,3 3 224-16,2 1 48 0,2 2 16 0,2-2 0 15,3 1-48-15,2-1-16 0,2 3 0 0,2-3 0 0,3-1-272 16,2-1-128-16,3 1 128 0,1-5-128 16,2 2 0-16,1-3 0 0,2-3 0 0,1 0 0 15,1-4 0-15,2 1-144 0,1-4 144 0,2 0 0 0,2-3 0 0,2-1 0 16,2-2 0-16,2-3 0 0,2 0 0 0,0-4-128 15,4-2 128-15,-1 0 0 0,0-4 0 0,-1-3 0 16,1-1 0-16,0 0 0 0,-1-2 0 0,0-3 0 16,0 0 0-16,0-3 0 0,-2 0 0 0,-1-3 0 15,-3 3 0-15,1-4 0 0,-1 0 240 0,-2-2 96 16,-2-1 32-16,-3 2 0 0,0 1 96 0,-5-1 32 16,-2 4 0-16,-4-2 0 0,-3 0-240 0,-3 3-64 15,-1 2 0-15,-6-1 0 0,-2 1-48 0,-2 2-16 0,-4 2 0 16,-3 0 0-16,-3 1-128 0,-4 1 0 0,-5 4 144 15,-5-2-144-15,-1 3 0 0,1 3 0 0,4 2 0 16,-6 1 0 0,-4 3-576-16,-4-3-16 0,3 6-16 0,1 0 0 15,2 3-128-15,1 1-32 0,0-1 0 0,1 4-12576 0,2-2-2528 16</inkml:trace>
  <inkml:trace contextRef="#ctx0" brushRef="#br0" timeOffset="38576.62">19666 16902 16575 0,'0'-3'1472'0,"1"-1"-1168"15,1 2-304-15,0 0 0 0,1 2-160 0,0-2-96 0,5 0 0 0,3-2-16 0,5-5 848 0,5 2 160 0,2-2 32 0,2 3 16 0,1 0 3056 0,3 2 624 0,1-2 112 0,3 2 32 0,2 2-2272 0,5-2-448 0,1 4-96 0,5 0 0 0,3 0-1216 0,3-2-256 0,4 2-32 0,4-4-16 16,2 2-16-16,5-2 0 0,5 0 0 0,2-2 0 16,5 1 0-16,0-1 0 0,0-2 0 15,5 2 0-15,4-2-32 0,1 0-16 16,0 2 0-1,0 0 0-15,0 0-208 0,-2-2 176 0,-3 2-176 16,-3 0 160-16,2 1-160 0,-5 1 0 16,-5 0 0-16,-2 2 0 15,-2-2 128-15,-1-2-128 0,0 0 128 0,-6 0-128 0,-2-2 128 0,-5 3-128 16,-2 2 0-16,-4-4 128 0,0 4-128 0,-5-3 0 16,-2 1 144-16,-5 0-144 0,-5-2-224 0,-3 1-112 0,-3 1-32 15,-5 2 0-15,-3 1-576 0,-5 1-112 0</inkml:trace>
  <inkml:trace contextRef="#ctx0" brushRef="#br0" timeOffset="39215.94">20529 17038 43311 0,'-3'3'3840'0,"-1"1"-3072"0,0-1-608 16,2-2-160-16,-1-1-384 0,1 2-128 0,-3 1 0 0,-3 4-16 0,-2 2-3184 0,-1 3-640 0,-2 4-128 0,-1 0-32 0,-2 4 1328 0,-3 2 272 0,0 6 48 0,-5 0 16 0,-1 0 4288 0,1 1 864 0,-1-1 160 0,1 1 32 0,2-4-224 0,2-3-48 0,3-2-16 15,1-2 0-15,2 1-64 0,1-3-16 0,2 0 0 0,1-4 0 0,0 2-1312 0,1-2-272 0,3-2-48 0,0 0-16 0,3-1-336 0,2-3-144 0,4 0 128 0,0 0-128 0,5-2 192 0,0-2-32 0,4 2-16 0,1-4 0 0,2 0 48 0,4 0 0 0,2-2 0 0,0-2 0 16,1 0 80-16,0 0 32 0,3-1 0 16,-2-1 0-16,2 3-176 0,1-4-128 0,3 1 192 0,-2-1-192 15,-3 1 0-15,0-1 0 0,-3 2 0 16,4-2 0-16,1 1-128 0,1-3-144 16,-2 3-32-16,-3 1 0 0,-1-1-32 15,-4 1-16-15,-2 1 0 0,-1 1 0 0,-3-1-160 0,-1 1-48 16,-3 0 0-16,-2 0-17472 0</inkml:trace>
  <inkml:trace contextRef="#ctx0" brushRef="#br0" timeOffset="39555.6">20931 17007 41471 0,'-2'2'3680'0,"-1"-2"-2944"0,1 0-592 15,0 0-144 1,2 1-416-16,-1 2-112 0,-2 1-32 0,-2 2 0 16,-2 6-544-16,-1 4-112 0,-2 4-32 0,-4 4 0 0,1 4 928 0,-5 5 176 15,-1 7 144-15,-4 1-192 0,-1 1 1456 0,-2 5 272 0,0-3 64 0,1 1 16 16,3-2-864-16,-1 2-176 0,2-5-48 0,3 2 0 15,0-1-16-15,2-5 0 0,3-1 0 0,0-4 0 16,4 0-512-16,0-5 0 16,3-2 0-16,1-4 0 0,2-1-176 0,2-1-32 15,1-5-16-15,1 0 0 0,2-4-256 0,2-3-48 16,1-2-16-16,1-2-11936 0,3-3-2400 0</inkml:trace>
  <inkml:trace contextRef="#ctx0" brushRef="#br0" timeOffset="40310.51">21664 17130 35935 0,'-6'-2'1600'0,"1"-3"320"15,0 0-1536-15,2 1-384 0,1-2 0 0,1 2 0 0,1 1-1440 0,-2-6-352 0,-2-3-80 0,-2-4-16 0,0-3 32 0,-1 3 16 0,0 4 0 0,-3 2 0 0,-1 4 2992 0,-1 2 608 0,-2 1 112 0,-1 1 32 0,-1 1-384 0,0 2-80 0,-1 1-16 0,-2-2 0 0,-1 4-512 0,1-1-96 0,-4 3-32 0,0 0 0 0,-3 0-352 0,-3 0-80 0,-2 4-16 0,-1 3 0 16,-1 0-336-16,0 2 0 0,0 1 0 16,3-2 0-16,2 3 0 0,2-1 0 0,2 0 0 0,3 0 0 15,2 0 192-15,2-1 0 16,3 1 16-16,3 0 0 15,0-2 112-15,2 3 32 0,2-3 0 0,1 1 0 16,1-2-176-16,2 0-48 0,1 5 0 0,0 2 0 0,2-5-128 0,3 1 0 16,2 0 0-16,1-2 0 0,3-2 0 0,2 0 0 0,2-3 0 0,4-5 0 15,0-1 0-15,1-3 0 0,3-1 0 16,3-4 0-16,2-1 0 0,-1-4 0 0,2 0-192 0,0 0 192 16,-1-5-208-16,0-1 80 0,0 0 128 0,-1-3-208 0,-2-3 0 15,2 3 0-15,-2-4 0 0,0 1 0 0,-1-1-80 0,0-3-16 16,0 0 0-16,-1-3 0 0,-1 2 304 0,-2 1 0 15,0 0 0-15,-2 1 144 0,-2 3 80 0,-2 1 16 16,-1 5 0-16,-3 2 0 0,-3 6-240 0,-3 4 0 16,-2 2 0-16,-2 4 0 0,-3 1 128 0,-3 0 16 15,0 7 16-15,-4 3 0 0,1-1 96 0,-1 4 0 16,1 0 16-16,-2 5 0 0,1 1-48 16,0-2-16-16,1 5 0 0,-1-3 0 0,4 3 176 0,-2-3 48 15,0 4 0-15,1-4 0 0,2 3-48 0,0 1-16 0,-1-1 0 0,-1 1 0 16,1 1-368-16,-2 5 0 0,-2 3 0 15,-1 1 0-15,-2 3-144 16,1 6-112-16,-3 5 0 0,0 5-16 16,0 2-112-16,1 0-32 15,0-4 0-15,2-3 0 0,3-5 96 0,4-10 32 16,0-3 0-16,5-11 0 0,2-1 288 0,4-7 256 16,3-2-64-16,3-3 0 0,1-3-512 0,4-8-128 0</inkml:trace>
  <inkml:trace contextRef="#ctx0" brushRef="#br0" timeOffset="41157.87">22330 17029 21183 0,'-2'-2'1888'0,"1"-2"-1504"0,0 1-384 0,0 2 0 0,1 1-2176 0,0-2-496 0,-3-2-96 0,1-2-32 0,-2 0 384 0,-1-1 80 15,-1 4 16-15,-3-1 0 0,1 1 5936 0,-4 1 1184 0,1 4 256 0,-1-2 32 0,1 3-688 0,0-2-144 0,0 2-32 16,1-3 0-16,0 1-2480 0,1 1-496 0,0-2-96 0,1 0-32 0,-2 3-688 0,-1 1-144 0,-3-2-32 0,-2 4 0 0,-1-1-256 16,-2 4-144-16,-2-1 16 0,0 2 0 15,-1 0-640 48,2 3-112-63,0-1-16 0,3 0-16 0,1 2 624 15,2-2 128-15,3 2 32 0,3-3 0 0,0 1 608 0,3-2 128 0,3 0 32 0,1-1 0 0,1-2-160 16,1-1-32-16,1 3 0 0,3-1 0 0,0 0-240 0,3 2-48 0,0-1-16 0,2 1 0 0,0-3-144 0,0 4 0 16,1-1 0-16,1 0 0 0,1 2 0 0,-1 4 0 0,-1-3 0 0,0 5 0 15,1-2-128-15,-3 4 128 0,1 1 0 0,0 3 0 16,0 0 0-16,-1 1 0 0,-2 1 0 15,-1-1 0-15,2 0 0 0,-3-2 0 0,0 2 0 0,-2-3 0 16,1-3 0-16,-1-1 160 0,-1-2-160 0,1-2 160 0,-2 1-160 16,-1-2 160-16,0 2-160 0,-1-2 160 0,-1 0-16 0,0 2 0 15,-2-1 0-15,0-1 0 0,1 2-16 0,-4 4 0 0,-1-1 0 0,-5 6 0 0,2-3-128 16,-2-2 0-16,-2 6-192 0,-2-3 192 16,1-3 0-16,-1-2 0 0,3-2 0 0,0-3 0 0,2-4 240 15,-1-3 16-15,2-1 0 0,0-2 0 0,1-4-112 0,0-2-16 0,-1-1 0 16,0-1 0-16,0-2-128 0,-2-4-192 0,2-2 32 0,0-1 16 0,0-3 144 15,1-2 192-15,0-2-32 0,3-3-16 0,2-3 144 16,1 2 32-16,4-3 0 0,3 1 0 0,0-1-112 0,2 1-16 0,4 1 0 16,1-2 0-16,3 3-192 0,4-2 0 15,0-1 0-15,3-1 0 0,1 0 144 0,1-2-16 16,1 1 0-16,3-1 0 0,2-2-128 0,-1 2 0 16,2 1 0-16,1 2 0 0,1 0 128 0,-1 1-128 0,-2-1 192 0,1-2-64 15,-2 2-128-15,-2-1 192 0,-2 0-192 0,-1 2 192 16,1 1-192-16,-2-2 0 0,0 2 144 0,-4-1-144 0,-2-1 0 15,-2 4-192-15,-1 3 32 0,-3 0 0 16,0 1-272 0,-2 2-48-16,0 3-16 0,-2 3 0 0,2 3 0 15,-1-3 0-15,3 3 0 0,0 2 0 0,-1-1-656 0,2 4-128 16</inkml:trace>
  <inkml:trace contextRef="#ctx0" brushRef="#br0" timeOffset="54374.4">24239 14155 36863 0,'-4'0'3264'16,"0"3"-2608"-16,2-3-528 0,1 1-128 0,1 1 752 0,-1-2 112 0,-2 4 32 0,-2 0 0 0,0 4-496 0,0-1-80 0,1 2-32 15,2 4 0-15,1-1-128 0,1 2-32 0,2 4 0 0,-1 1 0 0,1 1 32 0,0 4 0 0,2 5 0 0,-2-1 0 0,2 7-160 0,-1 0 160 0,-1 3-160 0,-1-1 160 0,-1-2-160 0,-1 3 0 0,0 3 0 0,-3-3 0 0,0-3-416 16,1-3 32-16,-1-1 16 0,0-5 0 15,1-6-80-15,0-3-32 0,1-1 0 0,-2-6 0 16,1-4-352-16,0-2-80 0,0-2-16 0,-2-2-15584 0</inkml:trace>
  <inkml:trace contextRef="#ctx0" brushRef="#br0" timeOffset="54623.06">23849 14547 26719 0,'-11'4'2368'0,"4"-2"-1888"0,1 0-480 0,2 0 0 16,3-2 3136-16,1 0 512 0,0 0 128 0,0-2 0 16,1 2-2608-16,1-2-528 0,5-1-96 0,2 0-32 15,5-1-320-15,0-1-192 0,4 2 192 0,3-3-192 0,5 2 208 16,3 0-64-16,3 2-16 0,5-2 0 16,4 2 96-16,1-2 16 0,4-2 0 0,-1 1 0 0,2 0-80 0,0-4-16 15,0-1 0-15,0 0 0 0,-2-2-144 16,-2 0 0-16,-1 2 0 0,-4-1 0 15,-1 3-608-15,-3 2-96 16,-1 0-32-16,-2 2-11968 0,0-1-2400 16</inkml:trace>
  <inkml:trace contextRef="#ctx0" brushRef="#br0" timeOffset="55443.52">25302 14269 36863 0,'-3'0'3264'0,"0"-3"-2608"0,2 2-528 0,1-1-128 15,0 2 544-15,0-4 80 0,-1-2 16 0,-2-3 0 0,-1-1-640 0,0-6 0 0,-3 0 0 0,1-1 0 0,-2 1 0 0,-1 2 0 0,-1-1 0 0,0 4-128 0,-1-1 544 0,0 3 112 0,0 3 32 0,-2 2 0 0,2 4-176 0,-2 0-48 0,-1 3 0 0,0 4 0 0,3-1-112 0,-4 7-32 0,-1 0 0 0,-2 6 0 0,0 2-192 16,0 2 128-16,2 2-128 0,0 0 0 16,1-2 208-16,3 2-48 0,0 1-16 0,4-1 0 0,0 0-144 15,3-1 128-15,2 2-128 0,1-4 128 16,2 3-128-16,2-1 0 0,1 3 0 15,4-2 0-15,-1 1 192 0,2-2 16 0,2 0 0 16,1 3 0-16,2-5 64 0,0-2 16 0,2-1 0 0,1-3 0 16,2-1 96-16,1-4 0 0,2 1 16 0,2-3 0 0,3-2-400 15,1-2 0-15,1 1 0 0,2-6 0 16,0 0-304-16,-1-5-80 0,4 2-32 16,-3-4-13216-16,1 1-2656 15</inkml:trace>
  <inkml:trace contextRef="#ctx0" brushRef="#br0" timeOffset="60386.42">24468 17095 24879 0,'-3'-3'2208'0,"1"3"-1760"16,0-2-448-16,2 0 0 0,2 2 1040 0,-2-2 128 0,0-2 32 0,-2-1 0 0,1-1-1200 15,0-1-272-15,0 0-48 0,0-1 0 0,1 2 608 0,-2 1 112 16,1-2 32-16,1 5 0 0,0-2 1296 0,0-1 272 0,1 2 48 15,-1-1 16-15,3 0-800 0,-2-1-176 0,1 2-16 0,2-1-16 0,0-2-544 0,1-1-96 0,1-1-32 16,3-2 0-16,-1 3-176 0,1-6-32 0,2 2-16 0,3 0 0 0,-1-1-32 0,2-1 0 0,1 1 0 0,3-2 0 31,-1 2-128-31,2-1 0 0,0 1 0 0,0 2-176 0,1 0 176 0,-2-1 0 0,0 4 0 0,1 1 0 0,-2-1 0 16,0 1 0-16,-2 3 0 0,0 0 128 0,1 3 0 0,-1 0 0 0,0 3 0 0,0-3 0 0,0 3-128 0,-1 0 0 0,1 0 0 0,-2 4 0 0,-2 0 0 0,1 4 0 16,-1 0 0-16,-2 4 0 0,-1 1 0 0,-3 3 0 0,1 3 0 0,-2 3 0 15,1 1 0-15,-2 2 0 0,0 1 0 0,-2 1 0 16,-1-1 0-16,-1-1 0 0,-1 5 0 0,-1-3 0 15,-3 3 0-15,-1-5 0 0,-4 4 0 0,-1-1 0 16,-3 1 0-16,-1-3 0 0,-2 2 0 16,-3-5-128-16,0 0 128 0,-1-2-128 0,-1-3 128 0,-2-1-128 0,3-4 128 0,0-1 144 15,0-4-16-15,2 0-128 0,0-5 224 0,2-2-64 0,-1-3-16 16,1-1 0-16,1-1-144 0,0-3-176 16,-1-2 48-16,-1-2 0 0,2-2 0 0,0 0 0 0,1 1 0 0,2-4 0 15,-1 0 304-15,1-2 64 0,1 3 16 0,3 1 0 16,1 5-112-16,3-3-16 0,3 3 0 0,2 2 0 15,2-1-128-15,3 0 0 0,3 3 0 0,0-2 0 16,5 2 0-16,3-1 0 16,2 2 0-16,3-2 0 15,3 3 0-15,2 0 0 0,2 0 0 16,2 3 0-16,-1-2 0 16,0 2 0-16,-2-1 0 15,0 2 0-15,-1 2 0 0,2-2 0 16,-3 4 0-16,1 0-176 0,-1 0 176 0,-3 5 0 0,-1-1 0 15,0 2 0-15,-1 2 0 0,-2 2 128 0,-2 1-128 0,-4 3 0 0,0-2 0 16,-2 2 0-16,-1 0 0 0,-3-1 0 0,-1-2-560 0,-1-2-80 0,-3-2 0 16,0-2-16-16,0-4-208 0,-2-2-32 0,1-7-16 0,-2 0-16928 0</inkml:trace>
  <inkml:trace contextRef="#ctx0" brushRef="#br0" timeOffset="60925.5">25691 16808 33167 0,'-3'-4'2944'0,"-1"1"-2352"0,1 0-464 0,0 0-128 0,2 3 1792 0,0-2 352 0,1 2 64 0,-3-1 16 0,1-3-1664 15,-2 1-336-15,-1 0-64 0,1 3-16 0,-1-3 176 0,1 6 48 0,-1-2 0 0,-3 5 0 0,1 4-32 0,-3 1 0 0,-1 5 0 0,-3 3 0 0,2 1-176 0,-4 2-32 0,-2 3-128 0,0 0 192 0,-2 0-192 16,0 4 0-16,2-6 0 0,0 1 0 0,2-5 0 0,1 0 0 0,3-3 0 0,1-4 0 16,1 1 0-16,3-9 0 0,2 2-192 0,1-5 192 0,2 0 0 0,0-1 0 0,4 0 0 0,-1-1 0 0,0 0 0 0,3-3 0 15,-1 2-128-15,2-2 128 0,2 1 0 16,1-3 0-16,2 2 0 0,1-2 0 0,2 3 0 15,1-2 0-15,1 1 0 0,3 1 0 0,-1 2 0 16,1 1 0-16,2 1 0 0,-1 2 0 0,-1 3 0 16,0-2 0-16,-1 2 0 0,-1 3 0 0,-1-3 0 0,-2 4-128 15,0 0 128-15,-2 2 0 0,-1-2 0 16,-1 2 0-16,-2 1 0 0,-1 0 0 16,0 3 0-16,-2-1 0 0,-1 1 0 0,-1 0 0 0,-2 0 0 15,0 2 0-15,-1-2 0 0,0 1 0 0,-2 2 0 16,-1-1 0-16,1 1 0 0,-4-1 0 15,2 2 0-15,-2-4 0 0,1 3 0 0,-3-3 0 16,2 2 0-16,-3-2-128 0,0-3 128 0,0-1 0 16,-1-2 0-16,0-3 0 0,0 0 0 0,-3-2 0 15,1-5-192-15,-2-3 0 0,-3-1 16 0,-1-4 0 16,-2-2-544-16,-2-6-112 0,0 0-32 16,-1-5-17552-16</inkml:trace>
  <inkml:trace contextRef="#ctx0" brushRef="#br0" timeOffset="61172.68">25409 16726 38703 0,'1'-1'3440'0,"0"-2"-2752"0,0 3-560 0,2-2-128 0,-1 1 784 0,3-2 128 16,3-1 32-16,3-1 0 0,9 1-784 0,1-5-160 15,3 3 0-15,0 2 0 0,-1 0 0 0,0 4 0 16,-2 4-160-16,-2 2 160 0,1 0 0 0,-1 1 0 15,-1 0 0-15,2 2 0 16,0 1 0-16,1-2 0 0,0 0 0 0,0 0 0 0,0-2 0 0,0-2 0 16,1-3 0-16,-1 1 0 0,1-1 0 0,2-2-224 15,-1-1 80-15,1 1 16 16,2-3-1408-16,-1 2-288 0,2-2-48 16,-1 4-9264-16,0 0-1856 0</inkml:trace>
  <inkml:trace contextRef="#ctx0" brushRef="#br0" timeOffset="61654.02">26310 16804 15663 0,'26'12'688'0,"-19"-8"144"0,-2-4-656 0,-5 0-176 15,2 1 0-15,-1-1 0 0,3 5 2368 0,2-1 432 16,2 0 80-16,0 1 32 0,-1-2-48 0,-1 1-16 0,-1 0 0 16,-3-2 0-16,-1 1-1120 0,-2-3-208 0,-2 1-48 15,-2-1-16-15,-1 2-496 0,-1 1-80 0,-2-2-32 16,-2 4 0-16,-2 1-336 0,-1 2-80 0,-1 2-16 0,-3 2 0 16,1 3-416-16,-3 2 0 0,-1 4 0 0,3-2 0 31,1 0-384-31,-3 10-64 0,-3-1-16 0,2 3 0 15,0 1 256-15,4-3 48 0,2 2 16 0,3-3 0 0,2 1 144 0,4-3 0 16,2-2 0-16,3-1 0 0,2-1 0 0,3-4 128 0,1-4-128 16,1 1 128-16,5-2-128 0,-1-3 0 15,4 0 0-15,0-1 0 0,3-1 0 0,1-1 0 0,2-1 0 0,2-1 0 0,4 0 0 16,0-2 0-16,2 4 0 0,-2-5 0 16,-3-1 0-16,4 2 0 0,5-3 0 0,3 1 0 15,1-1 0-15,-1-1 0 0,-2 1 0 0,-3-4 0 16,-2 2 176-16,-4-5 16 0,0 4 0 0,-3-3 0 0,-1-4 80 15,-3 1 32-15,-3-1 0 0,-2-2 0 16,-1-4 32-16,-1 0 16 0,0-7 0 0,-4 1 0 0,0-3-160 0,-5-7-16 16,-1-2-16-16,-3-4 0 0,-5 0-160 0,-2-3 160 15,-2-2-160-15,-3 1 160 0,0 1-160 0,-3 0 0 16,-2 1 0-16,-3 1-176 0,-2 7-48 0,-1 0-16 16,0 1 0-16,-1 3 0 0,1 2 240 0,0 3 0 15,1 2 0-15,2 5 0 0,-1 0-224 16,-1 1 48-16,1 4 16 0,-1-1 0 15,0 2-224-15,0 4-64 16,1 0 0-16,-1 1 0 0,3 3-96 0,1 0-32 16,0 2 0-16,0 2 0 0,1-2 112 0,1 4 16 15,2 0 0-15,1 1-18080 0</inkml:trace>
  <inkml:trace contextRef="#ctx0" brushRef="#br0" timeOffset="62389.35">23940 16476 40367 0,'-9'5'896'0,"2"-4"176"0,-2 2 32 0,3-3 32 0,3 0-912 0,2 0-224 0,0 0 0 0,-2 0 0 16,-2-3 336-16,0 2 32 0,3-1 0 0,2-2 0 0,4 2-368 0,2-5 0 0,4 5 0 0,1 1 0 0,2-2 160 0,5 3-32 0,2 3-128 0,4-2 192 0,3 1 112 0,3 1 16 0,5 1 0 0,4 2 0 0,3-3-16 16,2 1 0-16,1 1 0 0,4-1 0 0,3-2-160 15,4 2-16-15,8-2-128 0,2-2 192 0,5 4 0 0,2-4 0 0,2-2 0 0,7 0 0 0,4-2-64 0,12 0-128 0,8-2 176 0,4-1-176 0,0 0 256 0,5 1-48 16,3-3-16-16,-2 2 0 0,-2-4-192 16,-2 1 0-16,-8 2 0 0,8 0 0 0,1-1 0 15,5 2 0-15,-1-6 0 0,-5 5 0 0,-7 1 0 16,-6 0 0-16,-5 1 0 0,-5-3 0 0,-4 5 0 15,-5 3 0-15,-4 1 0 0,-8-2 0 0,-9 2 0 16,-3-4 0-16,-4 2 0 0,-8-1 0 0,-7 2-320 0,-7-2 64 16,-8 0 0-16,-8 0-13312 15,-7-3-2672-15</inkml:trace>
  <inkml:trace contextRef="#ctx0" brushRef="#br0" timeOffset="64542.78">24699 15536 5519 0,'-3'-2'496'0,"2"-1"-496"0,1 2 0 0,0 1 0 0,0 0 224 16,-1-2-48-16,0 1-16 0,-3-4 0 0,-1 1-160 0,-1 0 0 0,0 2 0 0,-1 2 0 0,3 0 0 0,-1 2 0 0,0-1 0 0,-2 2 0 0,1-1 224 0,0 0 48 0,0 0 16 0,1 1 16 0,1-2 864 0,1 1 176 0,-1-2 48 0,0 1 16 15,2-1-1168-15,0 0-240 0,2 0 0 0,-1-1 0 0,1 1-688 0,-1-2-16 0,2 1-16 0,-1-2 0 0,1-1 2064 0,2 2 432 0,-2-2 80 16,2-2 0-16,0 2 992 0,0-1 192 0,0 2 32 15,0-1 16-15,1 1-784 0,-2 0-176 0,-1 3-16 16,2-3-16-16,-2 3-688 0,0 0-144 0,1 0-32 0,-2 0 0 16,1 0-656-16,-1 0-144 0,1 3-32 0,-1-3 0 15,0 0-240-15,0 0-160 0,0 0 192 0,0 0-192 16,0 0 144-16,0 0-144 0,0 0 0 0,0 0 144 16,0 0-144-16,0 0 0 0,20-3 0 0,-18 0 0 15,0 3 0-15,-2-3 0 0,1 1 0 0,-1 0 0 16,1 0 0-16,-1 1 0 0,0 1 0 0,0-3 128 15,0 3 160-15,-1 0 32 0,1 0 0 0,0 0 0 16,0 0-16-16,0 0 0 0,0 0 0 0,0 0 0 0,0 0-48 0,0 0-16 16,0 0 0-16,0 0 0 15,0 0-240-15,0 0 0 0,0 0 128 0,0 0-128 0,0 0 0 16,0 0 0-16,0 0 0 0,0 0 0 16,0 0 0-16,0 0 0 0,0 0 0 0,0 0 0 0,0 0 0 15,0 0 0-15,0 0 0 0,0 0 0 0,0 0 0 0,0 0 0 16,0 0 0-16,0 0 0 0,0 0 0 0,0 0 0 15,0 0 0-15,0 0 0 0,-15 13 0 0,15-13 0 16,-1 0 0-16,1 0 0 0,0 0 176 0,0-4-176 16,0 1 192-16,0 1-192 0,1-2 0 0,0 2 0 15,0-2 0-15,1 0 0 0,0 2 0 0,-1-2 0 0,1 0 0 0,-1 2 0 16,0-1 0-16,-1 2 0 16,0-1 0-16,0-2 0 0,0 4 128 0,-1-2-128 0,1 2 0 0,0 0 0 15,-1 0 0-15,1 0 160 0,-2 0-160 0,2 0 128 16,-1 2 80-16,1-1 16 0,0-1 0 0,0 0 0 15,0 0-224-15,0 0 176 16,0 0-176-16,0 0 160 0,0 0-160 0,0 0 0 0,0 0 0 0,0 0 0 16,6 21 0-16,-4-15 0 0,-1-2 0 0,-1 2 0 15,1 2 0-15,-1 0 0 0,0 5 0 0,0 5 0 16,0 2 0-16,0 5 0 0,0 7 0 16,-1 3 0-16,-2 2 0 78,1 2 0-78,1 5 0 0,-3-4 0 0,1 2 0 0,0 2 0 0,-1-6 0 0,0-1 0 15,1 1 128-15,-2-2-128 0,0 1 192 0,-2-2-64 0,1-3 96 0,-1-1 16 0,-1-2 0 0,0-1 0 0,0-4-240 0,0-2 0 0,-2-1 0 0,1-5 0 16,1-3-640-16,0-4-64 0,2-3 0 0,0-6-16 0,2-2-176 0,0-6-48 0,1-6 0 0,1-10-18032 0</inkml:trace>
  <inkml:trace contextRef="#ctx0" brushRef="#br0" timeOffset="65324.09">25259 15645 20271 0,'-2'-3'1792'0,"-1"-1"-1424"15,2 0-368-15,1 2 0 0,-1-1 1856 0,-1-1 288 0,1-2 64 0,-3-7 16 0,2-2 528 16,-2-4 96-16,3 2 32 0,2 2 0 0,3-1-1584 0,1 4-304 0,4-2-64 0,2-1-16 0,4 2-432 0,1 0-96 0,3-3 0 0,2 4-16 0,3-3-240 16,2 1-128-16,1 3 128 0,0 0-128 0,2 2 128 0,-3 2-128 0,-2 1 128 0,0 3-128 0,-2 3 176 15,-2 3-48-15,0 1 0 0,-4 2 0 78,0 1 16-78,0 4 0 0,-2-1 0 0,-2 3 0 0,-1-2-16 0,0 4-128 0,-1-1 192 0,0 2-64 0,-1 1 0 0,-2 1-128 16,-1-1 192-16,-2 2-64 0,-2 2-128 0,-2-1 0 0,-1 2 0 0,-4 0 0 0,-1-1 0 0,-3-1 0 0,-2 2 144 0,-4 1-144 16,-1 1 0-16,-3-1 0 0,-2 1 0 0,-3-1 0 0,-2-1 0 0,-1 0 0 0,-3 3 0 0,1 1 0 0,-2-1 0 0,0 1 0 0,1-2 0 0,0 0 0 0,4-2 0 0,5-3 0 0,3-3 0 0,2-4 0 0,2 0 0 15,2-3 0-15,1 1 0 0,1-4 128 0,2 0-128 0,1 0 0 0,2-2 0 0,1 2 128 0,3-2-128 0,1 0 0 0,2 1 0 16,2-2 0-16,1 1 0 0,3 1 192 0,1-1-64 15,4-3 0-15,-1 1 224 0,4 1 48 0,3 1 16 16,-1-1 0-16,5 2-288 0,-1 2-128 0,5-4 128 0,-1 3-128 16,0 1 0-16,1-1 128 0,2 0-128 0,-5 1 0 0,1-4 0 15,-1 1 0-15,0-2 0 0,-1 2 0 0,-1-4-304 16,-1 2 64-16,-1-4 16 0,-2-1 0 16,0 0-448-16,-4-6-96 15,1 1 0-15,0 0-12704 0,-1-2-2528 0</inkml:trace>
  <inkml:trace contextRef="#ctx0" brushRef="#br0" timeOffset="65863.03">26695 15242 39615 0,'-3'1'1760'0,"-1"2"352"0,1-3-1680 0,-1 0-432 0,3 2 0 0,0-2 0 0,1 0 384 0,-3 2 0 0,-1 0 0 0,-2 2 0 0,0-1-160 0,-3 4-32 0,-1 4-16 0,-1-1 0 0,-2 3 208 0,-2 2 64 0,-2 5 0 0,-6 7 0 0,-1 0-64 0,-4 8 0 0,-2 4 0 0,-1 2 0 0,1 4-256 0,-1-1-128 0,3 1 128 0,0-1-128 0,2 5 256 0,3-4-48 15,3 0 0-15,4-7 0 0,2-3-80 0,3-4 0 0,4 1-128 0,2-6 192 0,2-1-16 16,5-3-16-16,0-2 0 0,4-2 0 0,3-3-160 0,3-1 0 16,3-2 0-16,3-3 0 15,3 1 0-15,2-4 0 0,3-3 0 16,4 0 0-16,2-2 128 0,4-1-128 16,1 0 128-16,0-1-128 0,1-2 0 0,-1 0 0 15,-1-3 128-15,-2-1-128 0,-4 4 0 0,1-6 0 0,-1 3 0 16,-3-4 0-16,-2 4 0 0,-3-4 0 0,-1 1 0 0,-2-1 0 0,-3 0 144 0,-4 2 0 15,-1-2 0-15,-3 0 0 0,-3-1-144 16,-3 1 0-16,-3 0 0 0,-3 0 0 0,-2 0 240 16,-4-2-48-16,-3 0 0 0,-5-1 0 0,-1 3 192 0,-6-2 16 15,-5-2 16-15,-2 3 0 0,-3 4-288 0,-2-3-128 16,-2 4 0-16,-3-3 128 0,3 5-128 16,-2 2 0-16,-1 2 0 0,0 0 0 0,4 0-176 0,-1 2-112 15,0 0-32-15,2 0 0 16,2 0-496-16,3 0-96 0,1 0-32 0,7-4-12944 15,4 0-2576-15</inkml:trace>
  <inkml:trace contextRef="#ctx0" brushRef="#br0" timeOffset="106415.13">17136 15128 17503 0,'-16'-6'1552'0,"1"1"-1232"0,4 2-320 0,4 1 0 0,0 1 1184 0,-4 0 176 0,-12-5 48 0,-14-1 0 0,-11 1-1024 15,-11-1-192-15,-5 6-32 0,-3 2-16 0,-3 6-144 0,-2 2-144 0,-1 2 144 0,-2 4-208 16,-3-3-144-16,-4 4-32 0,-1-2 0 0,-1 3 0 0,3 1-912 0,0-1-192 0,5 0-48 16,0 2 0-16,3-1 912 0,-1 1 176 0,0 1 48 0,1-2 0 0,5 2 400 0,-1 2 176 0,-1 5-16 0,0 2 0 0,-1 3 176 0,-2 3 48 0,2 5 0 0,-1 2 0 15,5 5-64-15,-2 4 0 0,-3 4 0 0,1 4 0 0,-1 4-320 0,5 0 0 0,9-9 0 0,1 6 0 0,4-1 0 0,3 3 0 0,6 1 0 0,6-1 0 16,5-10 0-16,4 7 0 0,2 7-176 0,3 1 176 0,3-1 0 0,4 4 160 0,4 3 0 0,1-7 0 15,3 0 528-15,2-6 96 0,3 0 32 0,3 0 0 16,2 3-64-16,4 1-16 0,5 2 0 0,5-3 0 0,3 0-112 16,7-2-32-16,7 2 0 0,7 0 0 0,4 0-272 15,4 2-48-15,4 0-16 0,3-1 0 0,4 2-256 0,3-6-192 0,1 2 16 0,2-4 16 16,1-2-288-16,-3-5-64 0,0-3-16 0,-1 0 0 16,1-1 384-16,1 0 144 0,-2 0 0 0,2-5-144 0,-4-5 368 0,5-2 80 15,5 0 16-15,3-3 0 0,3-6-320 0,4-4-224 16,3-6 32-16,2-1 16 0,1-5 448 0,2-2 96 15,0-4 16-15,3-4 0 0,4-4 400 16,0 2 96-16,-1-2 16 0,0-2 0 0,4-4-400 0,-1-2-80 16,2-1-16-16,-8-3 0 0,-6 0-144 0,2-6-16 15,0-3-16-15,2-3 0 16,2-4-736-16,-1-2-160 0,-1-2-32 0,-1-1 0 16,-4-1-352-16,-2-4-80 0,0-5-16 0,-6 0 0 0,-2-1 1152 0,-7-2 384 0,-5 6 0 15,5-11 0-15,4-1 768 0,2-4 160 0,0-5 32 16,0 0 0-16,0-4 0 0,0 0 0 0,0 0 0 15,-5 1 0-15,-4 4-512 0,-1-4-80 0,-4 0-32 0,-6-3 0 16,-4 1-240-16,-6 6-48 0,-7-1-16 0,-7 0 0 16,-5 2-576-16,-5-2-112 0,-7 0-32 0,-6 0 0 15,-5-2-320-15,-8 7-64 16,-4 0-16-16,-5 1 0 0,-7 1 48 16,-7 1 0-16,-4 0 0 0,-6-2 0 15,-4 2 464-15,-8-3 192 0,-5 0-176 0,-6-1 176 16,-3 1-192-16,-2 0 48 0,-1-3 16 0,2 0 0 0,3 4 128 15,-1 1-192-15,1 1 192 0,3 6-192 0,1 4 464 16,2 0 96-16,1 5 16 0,-4 1 0 0,0 3 720 0,-5 1 160 0,-2 5 16 0,-8-1 16 16,-4 5-784-16,3 7-144 0,0 2-48 0,-16 2 0 15,-14 2-736-15,-5 2-160 0,3 6-16 16,-10 1-16416-16</inkml:trace>
  <inkml:trace contextRef="#ctx0" brushRef="#br0" timeOffset="109349.15">22618 15315 20271 0,'-1'-10'1792'0,"-3"4"-1424"0,-1-3-368 0,0 1 0 0,0 3 4112 0,0 2 752 0,0-3 160 0,-5-3 32 0,-3-4-4416 16,-7-9-896-16,-1-1-160 0,0-5-32 0,0-1-2016 0,0 2-400 0,2 1-80 0,-3 2 0 0,-2 0 416 0,-2 3 96 0,-3 1 0 0,-3 2 16 16,-3 4 176-16,-5 2 16 0,0 1 16 0,-6 3 0 0,-4 4 2208 15,-4-1 576-15,-4 4 64 0,0 1 0 0,8 1 688 0,-8 2 144 16,-12-1 16-16,-7 0 16 0,2 0-192 16,-1-2-32-16,1 4-16 0,-4 2 0 0,-2 3-432 0,2 1-96 0,0-1-16 15,1 4 0-15,0 3-576 0,-1 0-144 0,-3 3 0 16,3 3 0-1,3-2-304-15,-1 3-80 0,1 3-32 0,1 0 0 16,3 1-1120-16,-2 5-240 0,-1 1-32 0,2 1-16 16,2-3 752-16,1 1 160 0,-1 0 16 0,0 5 16 0,-2 4 736 15,-2 0 144-15,0 1 0 16,0 3 0-16,2 2 128 0,0-3 0 16,1 6-128-16,3-6 192 0,6 2-192 0,3-3 144 15,5-2-144-15,6-3 128 0,6 3 704 16,1 6 128-16,1 1 16 0,3 6 16 15,1 2 16-15,3 5 0 0,2 5 0 0,0 0 0 0,4 4-864 16,-1 4-144-16,3 10 0 0,2 9 0 0,3 7-1600 0,1 5-208 16,4 1-48-16,1 2 0 0,3-1-64 0,3-4 0 15,5-3-16-15,2-7 0 0,4-3 1376 0,2-9 288 16,3-7 48-16,4-7 16 0,4-4 2608 0,6 0 528 0,4 0 96 0,7-3 32 16,5 3-912-16,7-2-176 0,3-4-48 0,4-6 0 0,8-8-1248 0,6-1-256 15,6-7-48-15,5-7-16 0,6 0 176 0,7 3 48 16,5 1 0-16,7-3 0 0,6-1-576 0,3-3 0 0,5-1-160 15,0 0 160-15,0 1-352 0,1-3 48 0,3 2 16 0,1-1 0 16,1 1 288-16,-3-2 0 0,0 3-128 0,-7-3 128 0,-3-6-144 16,-7 0 144-16,-3-1-208 0,-3-5 80 0,-7-4-32 15,-3-6 0-15,-1 0 0 0,-6-6 0 0,-2-4 640 16,-6-6 128-16,-3-9 32 0,-4-3 0 16,0-7 960-16,0-7 192 0,-1-4 32 15,0-6 16-15,-2-3-704 0,1-3-144 0,-1-5-32 16,1-4 0-16,0-2-288 0,1-9-64 15,-1-3-16-15,0-3 0 0,0-2-240 0,-5-2-48 0,-5 5-16 16,2-6 0-16,-1-3-160 0,-1-2-128 0,-2-4 144 0,-3-6-144 16,-1 4 192-16,-6-9-64 0,0-4-128 0,-7-2 192 15,-5 3-528-15,-6-3-112 0,-5 1-32 0,-5 1 0 16,-5 8-592-16,-6 0-112 0,-3-1-32 0,-7 7 0 16,-4 5-128-16,-3 1-48 0,-4 8 0 0,-3-1 0 0,-2 5 640 15,-2 2 128-15,-3 1 32 0,-4 4 0 0,1-2 592 0,-2 3 0 0,0-2 0 16,-4-2 0-16,-2-5-400 0,-10 0-176 15,-8-4-16-15,-18-16-11424 0</inkml:trace>
  <inkml:trace contextRef="#ctx0" brushRef="#br0" timeOffset="113117.33">26789 14835 34095 0,'1'-3'3024'0,"0"-4"-2416"0,0 1-480 15,1 4-128-15,-1 0 160 0,0-4 16 0,0-2 0 0,1-6 0 0,0-4-176 0,-3-5 0 0,-2-1-160 16,-3-1 160-16,-4 3-1024 0,-2 2-96 0,-4-1-32 0,-4 3 0 0,-3 4-384 0,-6 0-96 0,-3 3-16 0,-5 3 0 0,-4 2 1424 0,-5 3 224 0,-4 3 160 0,-4 0-32 0,-4 6 496 0,-2 0 80 0,-2 0 32 0,-2 4 0 16,-1-3 160-16,-3 2 48 0,-3 1 0 0,-4-1 0 0,-3-2-176 0,-2 2-48 15,1 1 0-15,3-1 0 0,2 1-592 0,-5 1-128 16,-7 1 0-16,0 0 0 0,6 0-144 0,2 1 144 0,3-1-208 0,0 2 80 15,5 1 128-15,-4 1 0 0,-1 2 0 16,0 1 0-16,5 0 0 0,-2 1 0 0,0 4 0 0,-2 4 0 16,0 1 0-16,2-1 0 0,8-1 0 0,-6 4 0 15,-2 4 0-15,-1 2 0 0,3-2 0 0,2 4 0 0,2 2 0 16,1 0 0-16,3 0 0 0,6 1 128 0,0 1 32 0,4-2 16 16,0 3 0-16,4 1 0 0,1 2 80 15,2 3 0-15,3 1 16 0,1 2 0 0,4 2-80 16,3-1 0-16,2 2-16 15,2 2 0-15,4 4 0 0,4 2 0 0,1 2 0 0,3 0 0 16,3-3-176-16,1 0 0 0,3 4 0 0,1-4 0 16,2-10 128-16,0 11-128 0,-1 4 128 0,0 3-128 0,2-1 0 15,1-4 0-15,1 1 0 0,3-1 0 16,6-2 128-16,2-1-128 0,5 0 0 0,4-2 128 0,3-4 240 16,4-2 32-16,4 0 16 0,4-2 0 0,3-1-96 15,4 1 0-15,3 0-16 16,3 0 0-16,5-2-96 0,4-3-16 0,1-1 0 15,2-6 0-15,-1-3 80 0,4 1 16 0,1-2 0 0,3-1 0 0,1-2-144 16,-1-3-16-16,0-5-128 0,0-4 192 0,0-1-192 0,1-1 0 0,1-1 128 0,2-1-128 16,0-4 160-16,4-2-16 0,0-3 0 0,-2 1 0 15,-1-4-144-15,7 0 192 0,6-1-192 0,2 0 192 16,2-1-192-16,-1-4 0 0,1 2 0 0,-1-2 0 16,0 4 0-16,0-2 0 0,-2 0 0 0,1-4 0 15,-2 0 0-15,1-2 0 0,-2-2 0 0,-1-4 0 16,1-2 192-16,0-4 64 0,0-2 16 0,1 1 0 0,2 1-80 0,5-5 0 15,3-4-16-15,4 2 0 16,1 0-176-16,-1-1-224 0,1-5 48 16,-3 1 16-16,-2 2-96 0,-3-3-32 0,-1 1 0 15,-4-3 0-15,-3 5 160 0,-6-5 128 0,-3 3-192 0,-5-4 192 0,-7-2 0 16,1-2 0-16,-1-4 0 0,-2-1 0 0,-4-4 192 0,-4 1 64 16,-3-3 0-16,-2-2 0 0,-2-4-96 0,-3-1-16 15,-1-8 0-15,-4 1 0 0,-2-4-144 16,0-6 0-16,-2-4 0 0,-3-2 0 15,0-2 0-15,-3 0 0 0,1-5 0 0,-2 1 0 16,0 4 0-16,-2-6 0 0,0-1 0 0,-2-3 128 16,0-5-128-16,-4 5-144 0,-1 4 144 0,-5 2-208 15,-3 3 32-15,-2 1 16 0,-4 2 0 0,-4 4 0 0,-4 4 160 0,-6 3 0 0,-5 2 0 16,-4-2 0-16,-7 2 0 0,-6-5 0 0,-3 2 0 16,-7 0 0-16,-5-2 0 0,-7 2-256 0,-4 2 32 15,-4 4 16 1,1 4-304-16,-2 2-64 0,-3 6-16 15,-5 1 0-15,3 7-112 0,-5 4 0 0,-2 1-16 0,-4 2 0 16,-1 0 448-16,-2 6 80 0,-2 4 32 0,-5 0-16160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9T16:19:08.8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11450 919 22111 0,'-1'-16'1968'0,"0"3"-1584"0,1 3-384 0,-1 4 0 0,1 4 1856 0,0 2 272 0,1-3 64 15,-1 2 16-15,0-4-1680 0,-1 1-336 0,-2 1-64 0,0-1 0 0,-4 4-128 0,-3 0 0 0,-2 4 0 0,-5-1 128 0,-5 6 192 0,-6 1 32 0,-3 0 16 0,-3 5 0 0,-5 1-48 0,-1 1-16 0,-1 1 0 0,-2 4 0 0,-4 0 256 0,1 0 48 0,4 3 16 0,-3 3 0 0,-3 6-256 0,-5 5-48 16,-3 2-16-16,-2 5 0 0,1 1-48 0,2 0-16 0,-1-3 0 0,3-1 0 16,3-3 0-16,-2 3 0 0,-2 6 0 0,-4 1 0 15,1 6-96-15,-1 1-16 0,1 0 0 0,1-3 0 16,4-3-128-16,4-4 0 0,1 0 0 16,0 1 0-16,-1 0 0 0,2-1 0 0,2 0 0 15,2-6 0-15,2 0 0 0,2-3 0 0,2-2 128 0,3-3-128 16,3-7 304-16,3-1 16 0,2 0 16 0,4-8 0 0,4 2-208 0,0-1-128 15,1-2 160-15,2 3-160 0,1-1 208 0,2 0-48 16,4-3-16-16,-1-2 0 0,2 0 0 16,0-1 0-16,1 0 0 0,0-3 0 15,0 1-144-15,0 0 160 16,-1-3-160-16,1-1 160 16,-2 1-160-16,0-3 0 15,1 0 0-15,-1-1 0 16,1-2 208-16,-2-2-32 0,1 1-16 0,-2-3 0 0,3-1-160 15,-2-2 160-15,2 0-160 0,0-3 160 16,2 2-160-16,-1-2 192 0,3-3-192 0,1-4 192 0,2 0 0 0,1-6 16 16,5-1 0-16,1-1 0 0,3-1-48 0,2-1-16 0,2-3 0 15,1 1 0-15,0 2-144 0,-1 1 0 0,-1 1 144 0,-1 1-144 16,-2 4 0-16,-4 0 0 0,0 3 0 0,-5 1 0 16,-1 1 0-16,-1 0 0 0,-2 0 0 0,-2 2 0 15,0 3 0-15,-1-1 0 0,-2 3 0 0,0-2 0 16,-1 0 0-16,1 4 0 0,-1 3 0 15,1-1 0-15,1 6 0 16,-2 1 0-16,2 4 0 0,1 5 128 0,0 4-128 16,0 4 0-16,2 1 0 0,0 3 0 15,3 3 0-15,0-2 0 0,1 3 0 0,3-3 0 0,0-1 0 16,-1-1 0-16,2 0 0 0,-2-1 0 0,-1 0 0 16,2-1 0-16,-1 1 0 0,-2 2 0 0,1 0 0 15,-1-2 0-15,1 1 0 0,-1-4 0 16,0-2 0-16,0-2 0 0,3-3 0 0,0-4 0 15,2 0 384-15,3-4 96 0,3 0 32 0,3-5 0 16,3 0 32-16,6-5 16 0,6-2 0 0,5-6 0 0,8-3-64 16,4-2-16-16,3-2 0 0,3-1 0 0,3-1-304 0,0-2-176 0,-8 6 192 15,4-4-192-15,3 3 0 0,1 0 0 0,-3 1 0 0,2 0 0 0,0-3-432 0,5-1-144 0,2 0-16 16,-4-23-16-16</inkml:trace>
  <inkml:trace contextRef="#ctx0" brushRef="#br0" timeOffset="-209871.35">2553 7997 37775 0,'5'-38'3360'0,"-1"10"-2688"0,0 5-544 0,0 6-128 0,0 5 0 0,1 1 160 0,2-2-160 0,4-10 160 0,5-14-160 0,1-5-224 16,0-2 48-16,-3 3 16 0,-5 4-1072 0,-7 7-224 0,-6 5-32 0,-5 7-16 0,-6 4 752 0,-6 3 160 0,-6 5 16 0,-8 5 16 0,-3 1 1840 0,-8 6 352 0,-7 6 80 0,-8 4 16 0,-4 4-448 0,-7 5-96 0,-10 5-16 0,-6 4 0 15,-1 6-704-15,-2-2-144 0,-2 0-16 0,-3 3-16 16,-2 1-288-16,3 2 0 0,6-6 0 0,-4 5 0 16,-1 9 0-16,7 4 0 0,10-2 0 0,6 1 0 0,6 4 128 0,9 0-128 15,8-1 192-15,6 3-192 0,6 5 208 0,10 0-64 16,10 4-16 0,8-1 0-16,7 1-128 0,7-10 0 15,7-7 0-15,9-7 0 0,10-3-256 0,13 1-96 0,9 3-16 0,11-6 0 16,8 0 176-16,7-5 48 0,5-2 0 0,4-5 0 0,5-8 144 15,5-7 0-15,5-6 0 0,-3-8 0 0,-3-5 0 0,-3-2 0 16,-1-6 0-16,-5-9 0 0,-4-3 0 0,-8-3 144 0,-9 0-16 0,4-11-128 16,2-8 368-16,0-6-48 0,-3-4 0 15,-5-3 0-15,-3-5 96 0,-4-3 16 0,-6 0 0 0,-10 5 0 16,-6 4-64-16,-1-10-16 0,-1-8 0 0,-6 2 0 16,-5 2-144-16,-8 3-16 0,-6 7-16 15,-8 3 0-15,-4 3 176 0,-8 0 32 0,-4 6 16 0,-7 4 0 16,-4 4-80-16,-7 7 0 0,-5 4-16 0,-7 3 0 15,-7 2-304-15,-8 5 0 0,-11 6 0 16,-8 6 0-16,-2 4-400 0,-13 6 16 0,-10 9 0 16,-9 2 0-16,-6 7-768 15,-9 9-128-15</inkml:trace>
  <inkml:trace contextRef="#ctx0" brushRef="#br0" timeOffset="-185813">24210 8171 22111 0,'-2'-7'1968'0,"-1"4"-1584"0,1 3-384 0,1 2 0 16,1 3 0-16,0-2 0 0,-1 1 128 0,-2 5-128 0,2 3 0 0,0 4-272 0,2 9 64 0,1 4 16 0,2 5 192 0,0 4-144 0,1 3 144 15,-2 1-128-15,1-1 128 0,-1 3 0 0,0 5 0 0,-1 3-128 0,1-1 128 0,0 3 0 0,0-4-144 16,0 1 144-16,-1-1 0 0,1-2 0 0,-2-4 0 0,2 0 0 16,-2-2 0-16,1 1 0 0,1 1 0 0,-1 1 0 15,2-1 0-15,0-3 0 0,2 0 0 16,0-6 0-16,0-3 0 0,0-3 0 0,2 0 0 0,-2-2 0 15,0-1 0-15,-1-1 0 0,1 0 0 0,-1-6 128 16,0 1-128-16,-1 1 0 0,-2 1 0 0,1-3 128 16,-2 0-128-16,-1-2 0 0,-1-2 0 0,-2 1 0 15,1-4 0-15,-2 0 0 0,0 0 0 0,-1-4 0 16,-1 1 576-16,0-5 48 0,1-1 0 16,-1-3 0-16,1-1 464 15,0-5 112-15,0-3 16 0,0-1 0 16,-1-2 80-16,0-7 32 15,0 0 0-15,-1-4 0 0,0-1-560 16,0-2-96-16,-1-3-32 0,0-2 0 0,-1 3-320 16,-1-1-64-16,0 1 0 0,0 2-16 0,3 5 48 0,-2 1 16 15,3 5 0-15,0 3 0 0,0 2-304 0,-1 3 0 0,1 1 0 16,-1-1 0-16,1 5 0 0,-1 1 0 0,1 1 0 0,-1-3 0 16,1 3 0-16,-1 3 0 0,1-3 0 0,-1 3-144 15,2 4 144-15,0-1 0 0,0 4-144 0,0 2 144 0,1 2 0 16,1 4 0-16,1 1-144 0,1 3 144 0,1 3 0 0,3-3 0 0,-1 4 0 0,1-4 0 15,2 4 0-15,0-1 0 0,2 0 0 0,0-3-160 0,2 0 160 16,0-2 0-16,1 1 0 0,-1-5 0 0,0-2 0 16,1-3 0-16,0-4 0 0,0-2 0 0,1-1 0 15,-1-4 128-15,2 0-128 0,1-4 0 0,0 2 0 16,0-5 128-16,0-2-128 0,-1-1 0 0,2-1 0 16,-2-1 0-16,0 1 0 0,-1 1 0 15,1-3-816-15,0 2-176 0</inkml:trace>
  <inkml:trace contextRef="#ctx0" brushRef="#br0" timeOffset="-185019.07">24541 12169 43311 0,'-4'-5'3840'0,"0"4"-3072"0,0-1-608 0,2 2-160 0,1 2-592 0,0-2-160 0,-1 1-16 0,1 2-16 0,0 0 192 0,-2 1 32 0,5 2 16 0,1 3 0 0,5 0-1040 0,2 2-208 0,1 5-32 15,2 5-16-15,1 4 704 0,0 7 144 0,0 9 32 0,1 9 0 16,-1 7 288-16,-2 7 64 0,-1 14 16 0,-1 8 0 0,-2 9 336 0,-3-1 64 0,0 1 0 0,-3 0 16 15,-1 1 368-15,-2-11 64 0,-3-4 0 0,-1-8 16 16,-1-7 800-16,0-5 144 0,-4-7 48 0,0 3 0 16,-1 0-48-16,-3-3-16 0,2 2 0 15,-2 1 0-15,3-3-944 0,0 0-256 0,1 2 0 0,2 1 128 16,0 0-128-16,5 0 0 0,1 0-160 0,4 0 160 16,2-6 0-16,1 3 0 0,4-1-128 0,0 1 128 15,1 3 0-15,1 2 0 0,0 0 0 0,-2-3 0 16,-1-2-208-16,-2-5 48 0,1-3 16 0,-2-5 0 15,-3-7-192-15,-3-5-48 0,0-5 0 0,-2-4 0 0,-1-5 512 16,1-5 80-16,-4-4 32 0,0-3 0 16,-2-3 656-16,-1-3 144 15,-1-3 32-15,-1-4 0 0,0-2-240 0,-1-4-32 16,2 3-16-16,-2-8 0 16,-5-6-400-16,-2-4-96 0,-1-6-16 0,2 1 0 0,0-2-32 15,1-3-16-15,1 0 0 0,1 3 0 0,2 1-224 0,-3 0 176 0,3 3-176 16,-1 6 160-16,1 1-160 0,1 7-144 0,-2 4 144 0,0 3-208 15,0 7-96-15,-1 3-16 0,0 0 0 0,2 6 0 16,2 0 112-16,-3 3 16 0,0 7 0 0,-1 0 0 0,1 6 192 0,5 1-192 16,3 4 192-16,3 1-192 0,4 0 32 0,5 2 16 15,4 2 0-15,1-2 0 0,2-2-64 0,4 1-16 0,4-1 0 16,2 3 0-16,2-6 224 0,-1 0 0 16,-2-3-160-16,-1-3 160 0,-1-3 0 0,-6-3 0 15,1-1 0-15,-2 0 0 0,1-2 176 0,-1 2 48 16,-1-3 16-16,-1 0 0 0,0-2 16 0,-1-4 0 0,-1-3 0 0,2 0 0 15,1-4-64-15,2-2 0 0,1-4 0 16,5-5 0-16,1-2-192 0,3-5 0 0,6-1 0 0,5-5-18368 16</inkml:trace>
  <inkml:trace contextRef="#ctx0" brushRef="#br0" timeOffset="-176561.8">6623 4377 13823 0,'-14'-8'1216'0,"4"0"-960"0,4 2-256 0,4 0 0 0,2 3 176 0,-5-3-16 0,-4-4 0 0,-6-8 0 0,-4-2-160 0,-1 0 0 0,0 2 0 0,3 5 128 0,2 1 704 0,1 3 128 0,2 4 16 0,2 0 16 0,1 4-32 0,2-1-16 15,2 4 0-15,0-2 0 0,1 1 80 0,1 2 32 0,1 1 0 0,1-1 0 0,1 2-608 0,1-1-128 0,2-2-32 0,-1 2 0 0,2-1-64 0,0-2-16 0,3 1 0 0,1-2 0 0,3 2 752 0,4-1 128 0,3 0 48 0,4 2 0 16,4 0-48-16,4 0 0 0,5 0 0 15,3-3 0-15,4 3-256 0,1-6-48 0,3 0-16 16,2-3 0-16,5-1-544 0,4-3-224 16,4-1 176-16,2 0-176 0,0-1 0 0,-2-1 0 15,-3 1 0-15,1 2 0 0,3-2 0 0,1-1 0 16,0 0 0-16,-1 1 0 16,-4 0 0-16,-4 1 0 0,-3 3 0 0,-1 0 0 0,-3 0 0 0,-2 4-128 15,-1-2 128-15,-2 3 0 0,-4 3-400 16,-1 0 16-16</inkml:trace>
  <inkml:trace contextRef="#ctx0" brushRef="#br0" timeOffset="-175804.65">8331 4282 10127 0,'1'-6'896'0,"1"0"-704"0,1 3-192 0,1 2 0 0,-1 1 272 0,2-2 32 16,3-2 0-16,5-1 0 0,7 1 1040 0,7-2 192 0,7 2 64 0,4 2 0 0,3 2 304 0,2 4 64 0,0 2 16 0,2 2 0 0,-2 1-256 0,2-3-32 0,-2 2-16 0,0-2 0 0,-1 3-1056 0,-2-2-224 0,1-1-32 31,-3 0-16-31,1 3-352 0,0-2 0 16,-1 0 0-16,-1-1-128 0,-1-3-800 0,-1 2-160 0</inkml:trace>
  <inkml:trace contextRef="#ctx0" brushRef="#br0" timeOffset="-175231">10077 4298 36863 0,'6'-8'3264'0,"1"4"-2608"0,2 0-528 0,-2 4-128 0,3 1 176 0,3-1 0 15,9 0 0-15,12-1 0 0,13 2-176 0,8 2 0 0,3 3 0 0,0 0 0 0,1 2 0 0,0 0 0 0,-3 1-144 0,0-2 144 0,-3 0 0 0,-3-1-160 0,-5 0 160 0,-4-4-128 16,-4 3-640-16,-6 2-112 0,-1 1-16 0,-5 5-14656 0</inkml:trace>
  <inkml:trace contextRef="#ctx0" brushRef="#br0" timeOffset="-172940.52">30293 7229 911 0,'3'-9'0'0,"-2"3"0"0,0 1 0 0,1 3 0 0,0-2 2320 0,-1 2 384 0,1-1 80 0,1-1 16 0,2-4-736 15,0-3-144-15,0-1-16 0,-2-1-16 0,-1 0 128 0,-4 1 32 0,-3 2 0 0,-3-3 0 0,-5 4-176 0,-4-3-16 0,-3 2-16 0,-3 1 0 0,-2 2-192 0,-9-2-48 0,-12 2 0 0,-10-2 0 0,-2 3-640 0,-5 2-144 16,-6 4-32-16,-3 0 0 47,3 4-400-32,1 2-96-15,0 0-16 0,2 4 0 0,3 5-112 0,3-3-32 0,3 4 0 0,3 0 0 16,4 3 64-16,0 1 0 0,3-1 0 0,0 6 0 0,2-3-192 0,0 3 160 0,2 4-160 0,3-1 160 16,4 0 48-16,3 2 16 0,2 4 0 0,5 0 0 15,4 1-224-15,4 1 0 0,5 2 0 0,5 2 0 16,5-2 0-16,4 4 0 16,5 2 0-16,5 2 0 0,3 0 0 15,4-3 0-15,5-7 0 0,3 1 0 16,6-6 0-16,4 1 0 0,3-1 0 0,5-2 0 0,4 3 0 15,4-4 0-15,3-2 0 0,1 0 144 0,1-1-144 16,1 0 0-16,0-1 0 0,1-1 0 0,1-1 0 0,0-4 0 0,-3-1 0 16,4-4 0-16,-1-1 0 0,-1-5 0 0,-4-4 0 0,1 0 0 0,1-7 0 15,0 2 0-15,-3-7 0 0,-1-1 0 0,-1-2 128 16,-2-6 0-16,-2 1 0 0,-4-5 0 16,0 0 128-16,0-2 32 0,1-4 0 0,-2-1 0 15,0-2-160-15,-1-3-128 0,0-1 192 0,-1-1-192 0,-3-1 0 0,-2-4 0 16,-2 3 0-16,-5-3 0 0,-3-1 0 0,-6-1 0 0,-1 2 0 0,-6 0 0 15,-2 2 0-15,-2-2 0 0,-5 0 0 0,-4 3 0 0,-5 1 0 0,-5 1 0 16,-5 2 0-16,-5 0 0 0,-7 2 0 0,-6 1 0 0,-4 2 0 0,-7 1 0 0,-4 4 0 16,-5-3 0-16,0 4 0 0,-2 0 0 0,0 2 0 15,-3 1 0-15,-1-1 0 0,0 8 0 0,3 1 0 0,1 2 0 16,-2 3 0-16,0 4 0 0,0 0 0 16,3 4-176-16,1 1 176 0,2 1-160 15,3 4-672-15,4-4-128 0</inkml:trace>
  <inkml:trace contextRef="#ctx0" brushRef="#br0" timeOffset="-164344.56">32702 11297 23951 0,'-1'-3'2128'0,"1"-4"-1696"0,1 5-432 0,-1-2 0 16,1 4 144-16,-1-2-144 0,0-4 160 0,0-2-160 0,0 0 0 0,-1-5 0 0,-2 3 0 0,0 0-160 0,-4 2 432 16,-1 2 96-16,-2 4 16 0,-2 0 0 0,-2 2 832 0,0 0 160 0,1 0 32 0,-3 2 16 0,-3-2 208 0,-2 4 32 0,-2-1 16 0,-2-2 0 0,0 1-416 0,0-2-96 15,-2 4-16-15,-2-4 0 0,-2 0-512 0,-2 0-128 16,0 0 0 265,-2 0-16-281,3-3-64 0,-2 2-16 0,-2-1 0 0,-1-2 0 0,-2 2-64 0,2-2-16 0,0 1 0 0,1 2 0 0,2-1-208 0,0 2-128 16,0 0 160-16,2 0-160 0,1 3 128 0,-2 2-128 0,4 2 0 0,-2-3 0 0,1 5 304 0,-1 0-48 0,2 1 0 0,-2-3 0 0,1 2-96 0,-1-1-32 0,3 2 0 0,-1-2 0 0,2 0 64 0,0 2 0 0,0-1 0 0,-1 1 0 0,2 0 0 0,2-2 16 15,0-1 0-15,2 2 0 0,3-2 32 0,1 0 0 0,2 2 0 0,-1-3 0 0,0 1-240 0,1 4 0 0,2-3 0 0,-3 4 0 0,1 1 0 0,-1 3 0 0,0-2 0 0,-2 6 0 16,1 3 0-16,-3-1 0 0,1 3 0 0,1-2 0 0,1 2 0 0,-1-1 0 0,3 1 0 0,0 1 0 0,1 0 0 0,2-1 0 0,0 1 0 0,2-1 0 0,1-1 0 16,2 0 0-16,0-1 0 0,2 0 0 0,1-1 0 0,3-2 0 0,2 1 0 0,0-4 0 0,2 2 256 0,2-3-64 0,1 0 0 0,2-2 0 0,3 3 0 15,2-3 0-15,2 0 0 0,2 1 0 0,4 1-64 0,2 0-128 0,3 3 176 0,2-3-176 0,1 0 128 0,2 0-128 0,0 0 0 0,1 0 0 0,1-1 0 0,0 1 0 0,1-4 0 16,1 1-144-16,-1-4 144 0,1 1 0 0,-2-1 0 0,1-3 0 0,4 4 0 0,0-6 224 0,2 2-32 0,-1-2 0 0,-2 1-48 0,1 0-16 0,1 0 0 0,1 1 0 0,0-3-128 0,-1 0 0 0,0 1 0 0,-3-4 0 0,1-3 0 15,4-1 0-15,4 1 0 0,2-3 0 0,1-1 0 16,0-1 0-16,0 4 0 0,-4-2 0 16,1-2 0-16,-5 6 0 0,-2-4 0 0,-5 0 0 0,-1-1 0 15,-2 1 0-15,-2 0 0 0,-1 0 0 0,-1 0 0 0,-2-1 0 0,1 3 0 0,-2-3 0 16,-1 1 128-16,-1-3-128 0,0 3 0 0,-2-1 128 16,2-2-128-16,0 1 0 0,-1-2 0 0,1 0 0 15,3-5 0-15,-2 1 0 0,-2 1 0 0,1 0 0 16,-1 1 0-16,-2-3 0 0,-1 2 0 0,-1-4 0 15,0 1 0-15,-2-2 0 0,1-1 0 16,-2 0 0-16,1-2 0 0,-3 1 0 0,-1 1 0 0,-1-2 0 16,-1 4 0-16,-1-2 256 0,1 3-32 0,-4 0-16 15,2-2 176-15,-1 2 48 0,-2-1 0 0,1 3 0 16,-1 0-432-16,0-3 128 0,-1-1-128 16,-1 0 0-16,0 2 0 0,0-5 0 0,-1 1 0 15,-2-1 0-15,2 1 0 0,-3-2 0 0,2 0 0 0,-2-3 0 0,0 3 0 16,-1 2 0-16,2-1 0 0,-3 5 0 0,1 3 0 15,-2 1 0-15,0 1 0 0,-3 0 0 0,0 3 0 0,-1-2 0 16,-1 4 0-16,-1 0 0 0,0 1 0 0,-2 0 0 16,-1 3 0-16,0-4 0 0,0 2 0 15,-2 1 0-15,3 0 0 16,-1-2 0-16,2 0 0 0,-1 2 0 16,0-3 0-16,1 2 0 0,2-1 0 15,1 2 0-15,0-1 0 0,1 0 0 0,0-2 0 0,1 4 0 16,1-2 0-16,-1 1 0 0,0 0 0 0,2 0 0 0,-2 0 0 0,1 0 0 0,-1 2-144 0,0-2 144 15,1 1 0-15,-1 1 0 0,2-2-432 0,-1-1 32 0,1 2 0 16,0 0 0 0,1 0-48-16,0-3 0 0,1 4 0 0,1-5 0 15,1 2-480-15,0-1-96 0,1 2-32 16,2-4-13456-16,0 0-2688 0</inkml:trace>
  <inkml:trace contextRef="#ctx0" brushRef="#br0" timeOffset="-158907.66">26670 15483 11967 0,'-6'-6'1072'0,"0"2"-864"0,-2 2-208 0,3 1 0 0,3 1 2800 0,0 0 512 0,1 0 96 0,-2 0 32 0,-2 0-3824 0,-3 0-768 0,2 0-160 16,0 0-32-16,1 1-352 0,0 1-80 0,1-2-16 0,1 2 0 0,-1 0 2752 0,0 1 528 0,2 0 112 15,-1 0 32-15,1 0 528 0,0 0 96 0,2-2 32 0,2 2 0 0,0-1-880 0,2-1-160 0,0 2-32 0,1-3-16 16,1 0 80-16,1 0 0 0,1 0 16 0,0 0 0 0,1-3-336 0,1 2-64 0,0 1 0 0,1-2-16 0,1 2-352 0,0-4-64 0,3 1-16 47,0 0 0-47,2 0-192 0,1 0-64 0,0-2 0 0,1 0 0 0,1 0-192 16,-1 1 144-16,5-2-144 0,2-2 128 0,1 2-128 0,3 1 160 0,2-1-160 0,0 2 160 0,1 1 64 0,0-2 16 0,0 3 0 0,0-1 0 0,1 0-240 15,-2 0 176-15,-1 0-176 0,0-1 160 0,0 2-160 0,0-5 128 16,1 0-128-16,1-1 128 0,1-1 64 0,0 2 0 15,2 0 0-15,-3-1 0 0,-3 4 0 0,1-3 16 16,0 2 0-16,0 1 0 0,-3 1-208 0,-1 2 0 0,-1-1 128 16,-1 2-128-16,-3-3 0 0,-2 2 0 0,-1 1 0 15,-2 0 0-15,-2 0 0 0,-3 0 0 0,2 0 0 16,-3 0 0-16,-1 0 0 0,-1 1 0 16,-1-1 0-16,0 0 0 0,-1 0-240 0,-1 0 64 0,0 0 16 15,-2 0 0 1,1 0-304-16,-2 0-64 0,-1 0-16 0,-1 0 0 0,0 0-320 15,-1 3-64-15,-1-3-16 0,1 0-16960 0</inkml:trace>
  <inkml:trace contextRef="#ctx0" brushRef="#br0" timeOffset="-157966.91">28888 16134 25791 0,'2'-5'2304'0,"-2"4"-1856"0,0 1-448 0,1 0 0 0,-1 0 1856 0,1 0 256 0,1 0 64 0,2-3 16 0,1 1-1648 0,4 0-336 0,1-1-64 0,1 0-16 0,1-1-128 0,1 2 0 15,-1 2 0-15,-1-4 0 0,0 4 0 0,3 0 0 0,-2 0 192 0,3 0-64 0,0 1 528 0,0 2 112 0,2 1 0 0,0 1 16 0,3 2 16 0,-1-1 0 0,0 0 0 16,1 3 0-16,1 1-368 0,0-4-80 0,3 4-16 0,0-4 0 16,1-2 32-1,2 0 0-15,2-2 0 0,2-2 0 0,3 3 80 16,2-3 0-16,1-3 16 0,3 3 0 16,3-4-208-16,4 2-32 0,1-2-16 15,1 1 0-15,-4-2-208 0,1 1 0 0,-4 0 128 0,-2 2-128 16,1 2 0-16,-3-3 144 0,0 3-144 0,-2 0 128 0,-1 0-128 0,-4 3 192 0,-2-1-192 0,-3-2 192 15,-3 4-192-15,-2-2 0 0,-4 2 0 0,-1 0 0 0,-2 2 0 16,-3-4 0-16,-1 2 0 0,-2 0 0 0,0-2 0 16,-2 1 0-16,-1-3 0 0,-2 1 0 15,0-1 0-15,-1 0 0 0,1-1-128 0,-2-2 128 16,0 3-512-16,-1-3-48 0,0-4 0 0,-2 1-12608 16,-1 0-2512-16</inkml:trace>
  <inkml:trace contextRef="#ctx0" brushRef="#br0" timeOffset="-156021.67">32858 15463 19343 0,'0'-2'1728'0,"0"0"-1392"15,0 0-336-15,0 2 0 0,0 0 768 0,0 0 64 0,0-2 32 0,0-2 0 0,0-1-144 0,0 0-16 0,0-1-16 0,0 0 0 0,0 0 512 0,-2-1 96 0,2 1 32 0,-1 3 0 0,0-4-496 0,0 2-112 0,-1 1-16 0,0 1 0 0,-2-3-384 0,1 2-96 0,-1 2-16 0,-2-5 0 16,-1 4 512-16,-1-3 112 0,-1 2 0 0,-1-2 16 0,-1-3 112 0,-4 3 32 0,0 0 0 0,-3-2 0 0,-2 0-544 0,-3-2-128 0,-3 0 0 0,0-1-16 0,-3 1-80 0,0 0-16 0,-1 0 0 0,0 0 0 0,1 1 112 0,-1 0 0 0,1 2 16 0,0 1 0 15,-1 0-16-15,-1 2-16 0,0 2 0 16,-1 2 0-16,4 0-304 16,-4 0 128-16,-2 0-128 0,-2 4 0 15,-2 0 160-15,0 0-160 0,-2 2 128 0,0-2-128 0,1 2 0 16,-1 0 0-16,2 1 0 0,-2-1-176 16,2 0 304-16,0 0 48 0,-1 0 16 0,0-2 0 0,-4 2 0 15,-2 0 0-15,-1 2 0 0,1 1 0 0,0-1 0 0,1 3 0 0,-3 0 0 16,2 1 0-16,3-1 0 0,1 1 16 0,2-1 0 15,0 0 0-15,1 3 96 0,2-2 16 0,1 2 0 0,7 1 0 16,3-3-128-16,3 4 0 0,1 0-16 0,2 3 0 0,3-1 0 16,5 2 0-16,1-1 0 0,3-1 0 15,2 2-176-15,1 2 192 0,2-3-192 0,1 3 192 0,-1 0-192 0,4-2 0 16,-2 4 0-16,0-2 128 0,1 0-128 0,0 0 0 16,2 1 0-16,-2-1 128 0,1 0-128 0,1 0 0 15,0 1 0-15,1 1 128 0,1 0-128 0,0-1 128 16,2-3-128-16,1 0 128 0,1-3 0 0,0-1 0 15,4 0 0-15,-1-2 0 0,2 1 32 0,-1-3 0 16,5-2 0-16,-1 3 0 0,3-1 64 0,2-2 16 16,0 0 0-16,2-2 0 0,0 2-48 0,4 0 0 15,3-1 0-15,2 1 0 0,3 0 16 0,0-2 0 16,0 2 0-16,-1-4 0 0,3 0-208 16,1-2 0-16,2 0 0 15,-2-2 0-15,-1 2 0 0,-3 0 0 16,1-2 0-16,0 1 0 15,0-2 0-15,-1 1 0 0,-1-2 0 0,0 0 0 16,-2-2 0-16,1 1 128 0,4-2-128 0,3 0 0 0,2-2 0 0,4 1 0 0,1 0 0 0,1 0 0 0,3 2 0 0,-1-4 0 16,1 2 0-16,-2-2 0 0,0 0 0 0,-1 0 0 0,-1-1 0 0,-1 0 0 15,-3 1 0-15,-4 0 0 0,0-1 0 0,-3 1 0 16,-4 0 0-16,-3-3 0 0,0 2 0 0,-3 1 0 16,-3 0 0-16,-2-4 0 0,0 1 0 0,-1-1 0 15,0 0 384-15,-1-1 0 0,0-2-16 0,0-2 0 16,-1-3-240-16,0 0-128 0,-1-7 128 15,0 0-128-15,-2 2 0 16,-1-6 0-16,-1 1 0 0,-1 0 0 16,-4-1 0-16,0-2 0 0,-2-1 0 15,-2-3 128-15,-2 1-128 0,-2-1 0 0,0-1 0 0,-4 2 128 16,-1-1-128-16,-1 2 0 0,-1 4 0 0,-4 0-128 0,-4 1 128 0,-3 2-208 0,-1 2 80 16,-5 1 128-16,-3 4-224 0,-4 0 80 0,-4 3 16 0,-2 0 0 0,-5 1-96 15,-1 1-16-15,1 2 0 0,0 0 0 16,-1 2-720-16,-8-3-160 15,-8-3-32-15,-8-16 0 0</inkml:trace>
  <inkml:trace contextRef="#ctx0" brushRef="#br0" timeOffset="-151384.66">7664 14358 44223 0,'-2'-4'3936'0,"2"1"-3152"0,0 3-624 0,0 1-160 0,1 1 208 0,0-1 16 0,2 2 0 0,-1 3 0 0,2 7-368 0,-2 0-80 0,2 8-16 16,-2 1 0-16,0 7-144 0,-1 2-16 0,-1 2-16 0,-3 7 0 0,1-2 32 0,-3 4 16 0,-1 3 0 0,0 0 0 0,-2-3 368 0,1 3-144 0,-2-1 144 0,2-4 0 0,1-8 0 0,-2 6 224 15,-1 9-16-15,1 4 0 0,-1 2 112 16,3-1 32-16,2-1 0 0,1-5 0 0,1-7-352 0,0-2 0 0,1-6-160 16,-3-2-18960-16</inkml:trace>
  <inkml:trace contextRef="#ctx0" brushRef="#br0" timeOffset="-150941.54">6829 15774 6447 0,'0'0'576'0,"-1"0"-576"0,-1 0 0 0,1 0 0 0,1 0 8192 16,2 0 1520-16,2 2 304 0,1 0 64 0,5 0-8096 0,4 1-1600 0,9 1-384 0,4 1 0 0,0-3-160 0,6-2-48 0,14-2-16 15,9 0 0-15,6-5 400 0,2-2 80 0,2-1 0 0,-2 0 16 0,-1 1 32 0,-1 3 0 16,-1 0 0-16,-3-1 0 0,-4 0-304 0,-2-1 0 0,-3 2 0 16,0-4 0-16,-2 4 0 0,-4-4 0 0,0 1 0 0,-2 2 0 0,0-2-192 0,-3 0-112 0,-1 4-16 0,-3-1 0 0,-5 4-256 0,-1 2-48 15,-4 2-16-15,-4 4-17728 0</inkml:trace>
  <inkml:trace contextRef="#ctx0" brushRef="#br0" timeOffset="-150466.68">7097 16558 44223 0,'-8'-4'1968'0,"2"2"400"0,2-2-1904 16,2-1-464-16,2 1 0 0,2 1 0 0,1-4-256 0,2-5-160 0,2-4-32 0,4-10 0 0,4-1-64 0,4-3 0 15,4-5-16-15,3 5 0 0,1-1 528 0,0 5 0 0,1 3 0 0,-2 4 0 0,-3 6 0 16,-1 2 0-16,-2 7 0 0,-1 4 0 0,-1 3 0 16,-3 3 224-16,0 4-32 0,-3 2-16 0,-1 1-176 0,-2 3 192 15,-1 4-192-15,-5 1 192 0,1 2-48 0,-5 2 0 16,-3 1 0-16,-1 1 0 15,-2 1-144-15,-4 2 160 0,-4 4-160 0,-3-2 160 16,0 0-160-16,-3-1 128 0,0 0-128 0,0-3 128 0,1-4-128 16,1-3 0-16,3-3 0 0,3-2 0 0,3-3 0 0,1-3 0 15,4-4 0-15,2 1 0 0,0 2 0 16,2 1 0-16,2 0 0 0,3 2 0 0,3 0 0 16,-1 1 0-16,4-1 0 0,1-1 0 0,4 2 0 0,3 1 0 15,4-4 144-15,3 3-144 0,-1-4 448 0,3 1 0 16,7-1 16-16,-1-2 0 0,3 2 176 0,0-5 16 0,0 2 16 15,-2-1 0-15,0 0-224 0,-3 0-64 16,-3 1 0-16,-3-2 0 0,-2-2-384 16,-2 3 0-16,-1 0 0 15,-2 1-176-15,-5-2-656 16,-2 2-144-16,-1 0-32 16,-2 1-19392-16</inkml:trace>
  <inkml:trace contextRef="#ctx0" brushRef="#br0" timeOffset="-150015.73">9478 14399 28559 0,'1'-9'2544'0,"-2"2"-2032"0,-1 1-512 15,-1 2 0-15,2-1 3392 0,0 4 576 0,1-2 112 0,-3-3 16 0,1 0-3008 0,-1-2-624 0,2 0-112 0,1 0-32 0,1 6-320 16,1 3 0-16,1 5 0 0,2 5 0 0,0 3-176 0,1 7 0 0,3 5 0 0,-3 9 0 0,-1-3 0 0,-1 5 0 0,-2 9 0 0,-2 4 0 0,-1 6 176 0,-1-3 0 15,-2 2 0-15,-2-5 0 0,0-2 0 0,-2-1 0 0,1 0 0 0,-2 0 0 0,0-2 0 0,-1 2 0 0,-1 5 0 0,0 1 0 0,1-6-464 16,0-2-176-16,1-3-16 0,1 1-11760 0,1-2-2336 0</inkml:trace>
  <inkml:trace contextRef="#ctx0" brushRef="#br0" timeOffset="-149585.21">8725 15928 49759 0,'-5'0'2208'0,"1"0"448"0,1 0-2128 0,3 0-528 15,2-2 0-15,3-1 0 0,4 0 0 0,6-3-352 0,9-4 48 0,16-4 16 0,14-4-496 16,13-3-112-16,10 1 0 0,4-5-16 0,4 3 576 0,-1 2 112 0,0 1 32 16,-4 3 0-16,-1 4 0 0,-7 2 16 15,-7 4 0-15,-8 3 0 16,-6 6 176-16,-8 1-160 0,-3 2 160 16,-7 2-160-16,-3 0 160 0,-7 1 0 0,-3 3 160 0,-4-1-160 0,-2 0-464 15,-4 2-192-15,-3-2-48 0,-2 1-18192 0</inkml:trace>
  <inkml:trace contextRef="#ctx0" brushRef="#br0" timeOffset="-149116.61">9106 16397 6447 0,'-5'-1'576'0,"0"-2"-576"16,-1 1 0-16,2-2 0 0,0 0 8928 0,4 2 1680 0,0-4 336 15,0-4 64 1,3-9-9456-16,3-5-1872 0,8-6-384 0,7-5-80 16,7 1-272-16,7-1-48 0,3 0-16 0,5 3 0 15,6 1 1248-15,1 2 256 0,6 0 64 0,1 5 0 0,-3 5 64 0,-2 3 32 0,-5 4 0 16,-7 5 0-16,-8 4-224 0,-2 4-64 0,-3 4 0 0,-5 5 0 15,-2 2-96-15,-7 7-32 0,-1 3 0 0,-9 4 0 16,-3 5-128-16,-7 7 0 0,-5 3 0 0,-11 7 0 0,-5 5 0 16,-8 4 0-16,-5 0 0 0,-2-2 0 15,-2-5-272-15,0 0-96 0,1-5-16 0,0-1 0 0,3 0 128 16,3-7 0-16,4-2 16 0,6-7 0 16,4-2 480-16,5-1 80 0,4-3 32 0,4 1 0 15,4 0 0-15,1-2 0 0,5 1 0 0,1-2 0 16,4-2-352-16,1-1 144 0,5 4-144 0,-1-4 0 0,6 4 0 15,0-5 0-15,2 0 0 0,2-1 0 0,2-2 304 16,2-4-48-16,6 1-16 0,1-3 0 0,3-4 128 0,3 0 16 16,1-3 16-16,0-4 0 0,1-2-544 0,1-7-112 15,0-3-32-15,2-5-20288 0</inkml:trace>
  <inkml:trace contextRef="#ctx0" brushRef="#br0" timeOffset="-148726.49">11517 14639 11055 0,'-5'3'976'0,"0"0"-784"0,2-2-192 0,0 2 0 15,2-3 5568-15,1 2 1056 0,-1-1 224 0,1 4 32 16,-2 3-4816-16,2 4-960 0,2 7-192 0,1-1-32 0,4 2-432 0,0 0-96 0,3 1-16 0,0 1 0 0,2 3 400 16,1-3 80-16,0 4 16 0,1-1 0 0,-1 3 176 0,0 1 32 0,-2-1 16 0,-3 2 0 0,1 1-256 0,-3 1-48 0,-1 5-16 0,-2 1 0 15,-1 7-544-15,-3 2-192 0,-3 0 144 0,-3 1-144 0,-2-1 0 0,-2 0-320 0,-1 0 48 0,-4 1 16 16,-3-1-848-16,-2-2-176 0,0-3-16 0,0-5-12416 16,0-5-2480-16</inkml:trace>
  <inkml:trace contextRef="#ctx0" brushRef="#br0" timeOffset="-148356.37">10558 16017 43311 0,'3'3'1920'0,"1"-3"384"0,0 0-1840 0,2 0-464 15,0-3 0-15,3 1 0 0,4 1-768 16,8-4-240-16,14 0-48 0,16-8-16 16,13 1-80-16,8-4 0 0,3 4-16 0,-1-1 0 0,3 3 2400 0,-4 4 496 15,-4-2 80 32,-4 4 32-47,-6 0-656 0,-1 4-128 0,1 1-32 0,-3 2 0 0,-4 1-192 0,-3 1-64 16,-3-4 0-16,-3-1 0 0,-2 2-608 0,-2-4-160 0,-2 1 0 0,-1 1 0 0,-2-3-384 0,0-1-96 0,-2 4-32 0,-3-5 0 0,2 4-544 0,-2 1-112 15,-3 0-32-15,-5 4-18256 0</inkml:trace>
  <inkml:trace contextRef="#ctx0" brushRef="#br0" timeOffset="-147787.92">11405 16282 50687 0,'17'-5'2240'0,"-7"1"464"0,-3 2-2160 0,-3 1-544 0,-1-2 0 0,-2 1 0 15,1 1-976-15,2 1-304 0,2-4-64 0,3 3-16 0,-2 2 528 0,-1 4 96 16,-2 3 32-16,-5 5 0 0,-3-1 448 0,-2 4 112 0,-4 3 16 0,-4 3 0 16,-3 0 128-16,-1 4 176 0,-2 0-48 0,-1 3 0 15,0 2 208-15,0 0 48 0,1-3 0 0,1-2 0 16,5-1 0-16,1-3 0 0,5-4 0 0,0 0 0 0,4-1-384 0,4-3 0 15,2 1 0-15,3-4 0 16,1 1-192-16,2-2 64 0,4 1 0 0,0-1 0 16,3-3-48-16,2-2 0 0,2 2 0 15,0-4 0-15,5 1 176 0,1-2 0 0,1 1 0 16,2-2-128-16,3 2 128 0,0 0 176 0,0 3-48 16,-2 1 0-16,0 1-128 0,-4 6 0 0,-3-2 0 0,-4 1 0 0,-1 3 0 0,-5 0 0 15,-1 4 0-15,-4 1 0 0,-2 1 0 0,-2 0 0 16,-2-2 0-16,-2 2 0 0,-2 2 0 0,0-5 0 0,-1 4 0 15,-1-2 0-15,-1 1 0 0,0-2 256 16,-2-2 0-16,2-2-16 0,-1 0 96 0,-1-1 32 16,0-1 0-16,-1-2 0 0,-1 1-240 15,-1-1-128-15,0-2 160 0,-2 0-160 0,-1-2 0 16,-4 0-256-16,-3 1 16 16,-5-3 16-16,-2-3-320 15,-6 0-64-15,-1 1-16 0,-6-4 0 16,-4 0-208-16,-3-4-32 0,-3-2-16 15,-2 0-17952-15</inkml:trace>
  <inkml:trace contextRef="#ctx0" brushRef="#br0" timeOffset="-147603.02">11489 16444 45151 0,'7'0'4016'0,"-2"0"-3216"0,-2 0-640 0,-2-2-160 0,1 0 1280 0,3 2 208 0,6-2 48 0,8-1 16 0,8 2-2080 0,8-4-432 0,3 2-64 0,0-4-32 0,2 4 432 0,0-4 96 0,0 1 16 0,2-1 0 15,2 4-208-15,-1-3-48 0,-1 2 0 0,0 2-12128 16,-1-2-2432-16</inkml:trace>
  <inkml:trace contextRef="#ctx0" brushRef="#br0" timeOffset="-142870.27">2122 14895 42383 0,'-7'-3'3776'16,"0"-1"-3024"-16,5 4-608 0,1 0-144 0,2 0 384 0,-1 0 32 0,-3-2 16 0,0 1 0 0,-2 1-432 0,2 1 0 0,2 3 0 0,1 4-176 0,1 5 176 0,0 5-128 15,3 2 128-15,-3 8-128 0,1 3-64 0,-2 8-16 0,-2 5 0 0,-3 9 0 0,-3 8 208 0,-3-2-144 0,-3-2 144 0,-2 1-128 0,-3-1 128 0,-2 0 0 0,0-1 0 0,0-2 0 0,0-3 0 0,-1-3 176 0,1-1-176 0,4-6 192 0,2-4-192 0,3-2 0 0,2-7 0 16,4-4 0-16,3-3-784 0,2-9-144 0</inkml:trace>
  <inkml:trace contextRef="#ctx0" brushRef="#br0" timeOffset="-142331.03">2801 14986 43311 0,'-8'-2'1920'0,"3"2"384"0,0 0-1840 0,3 0-464 0,1 0 0 0,1 2 0 0,0 2-640 0,-3 0-208 0,1 4-48 0,-4 5-16 16,-1 4 160-16,-1 5 48 0,-3 5 0 0,0 4 0 0,-4 5 512 16,0 5 192-16,-1 0 0 0,1 1-144 0,1 1 144 0,3-1 0 15,3-1 0-15,0-3 0 0,3-1 528 0,3-1 48 16,2-2 0-16,2 0 0 0,2-5-224 0,1 0-32 15,2 2-16-15,1 0 0 0,2-2-304 0,1-1 0 0,1 1 0 16,2-7 0-16,2 1 0 0,-1-4 0 0,-1-3 0 16,3-1 0-16,2-3 0 0,2-6 0 0,2-1 0 15,-2-2 0-15,-3-6-208 0,4-2 0 0,4-1 0 16,0-9 0-16,2-1 208 0,-4-6 208 0,0 0-32 0,-3-7-16 16,-3-2-16-16,-2-3 0 15,-3-2 0-15,-3-1 0 0,-3 2-16 0,-3-3-128 16,-2-3 192-16,-3-1-64 0,0 5 64 0,-3-5 0 0,-1-2 0 15,-1 0 0-15,0-3 80 0,-3 2 32 16,2 3 0-16,-3-1 0 0,0 5 16 16,0 6 0-16,-1 1 0 0,0 6 0 15,-2 3 48-15,1 6 16 0,-2 0 0 0,-2 3 0 16,-2 1-208-16,-1 4-48 0,1 2 0 0,-1 4 0 16,1 4-304-16,-1-1-64 0,-1 4-16 0,2 3 0 0,-1 1-592 15,3 0-128-15,4 5-32 0,2 3-18032 0</inkml:trace>
  <inkml:trace contextRef="#ctx0" brushRef="#br0" timeOffset="-141840.93">3716 15180 45151 0,'-19'-3'2000'15,"4"-1"416"-15,1-2-1936 0,5 3-480 0,5 3 0 0,2-1 0 0,-2 1-640 0,-5-2-208 0,-4-2-48 0,-5-1-16 16,0 1 320-16,1 4 64 0,1 3 16 0,1 3 0 0,1 4-432 0,1 6-80 0,-1 0 0 0,0 6-16 0,1 5 1248 0,-2 2 256 0,1 3 48 0,2-4 16 0,1 1 448 0,0 3 96 0,0 6 16 0,1 3 0 0,3 2-512 0,2-4-112 0,4-1-16 15,4-3 0-15,2-4-256 0,3-5-48 0,5-2-16 16,3-4 0-16,2-1-128 0,1-7-272 0,2-2 64 16,0-8 16-16,1-2-128 0,-1-5-32 0,3-2 0 0,-2-5 0 15,0-4 176-15,-1-6 48 0,0-1 0 0,-1-5 0 16,-1-1 128-16,-1-4 224 0,-1 1-48 0,1-7-16 16,-1-2 32-16,-2-1 0 0,-3 2 0 15,-2-1 0-15,-1 0 0 0,-4 0 0 0,-2 3 0 16,-1 1 0-16,-2 2-64 0,-3 2 0 0,1 2 0 15,-2 4 0-15,0 7 48 0,-1 1 0 16,0 6 0-16,-1 0 0 0,-2 1 208 0,-4 3 32 0,1 2 16 16,-3 3 0-16,-3 2-112 0,0-1-32 0,-1 6 0 15,-1-1 0-15,-1 2-672 16,2 2-144-16,-1 1-32 0,1 2-13136 0,0 0-2640 16</inkml:trace>
  <inkml:trace contextRef="#ctx0" brushRef="#br0" timeOffset="-141368.29">4746 15071 42383 0,'-11'-8'3776'0,"0"-1"-3024"0,-1 4-608 0,4-1-144 0,3 4 624 16,2-1 80-16,0 2 32 0,-6-4 0 0,-5-1-1776 0,-5-2-368 0,-4 2-64 0,0 2 0 0,1 4 736 0,-1 7 160 0,0 4 16 15,-2 6 16-15,0 5-224 0,-1 4-64 0,-2 9 0 0,0 2 0 0,-1 7 1104 0,1-1 224 0,-1 1 32 0,5 1 16 16,1-2 352-16,3 1 80 0,3 6 16 0,2 1 0 15,5 0-336 17,4-1-64-32,5-2-16 0,2-5 0 0,5-3-320 0,4-5-64 15,6-2 0-15,2-7-16 0,-1-4-176 0,5 1-144 0,3-5 144 0,2-2-208 0,0-1 16 0,-1-5 0 0,3-4 0 0,-3-2 0 16,1-4 0-16,-1-4 16 0,-1-1 0 0,-5-1 0 0,-2 1 336 16,1-6 64-16,4-6 16 0,-1-4 0 0,1-2 224 15,-2-3 48-15,-2-1 16 0,0-1 0 0,-2-2 0 0,-1-1 0 16,-2-5 0-16,-3-1 0 0,-1 0-192 0,-4 1-32 15,-1-2-16-15,-2 3 0 0,-2 1-32 0,-4-5 0 0,-2 0 0 16,-3 0 0-16,-3 3-64 0,-4 2 0 0,-1 5-16 16,-3 1 0-16,-1 3-400 0,-2 0-80 0,-3 3-16 15,-4 2-20912-15</inkml:trace>
  <inkml:trace contextRef="#ctx0" brushRef="#br0" timeOffset="-135924.14">3294 13282 35935 0,'-15'6'3200'0,"5"-2"-2560"0,5 0-512 0,5-2-128 0,3-1 576 0,-3 4 80 0,-3 2 32 0,0 2 0 0,2 8-144 16,4 1-32-16,6-2 0 0,2 3 0 0,4 0-512 0,1 0-192 0,0 1 0 0,0 2 0 0,-1 0-256 0,-4 3-32 0,-2 0-16 0,-3 3 0 0,-4 1 368 0,-2-1 128 0,-3 4 0 0,-4 3-144 0,-1 0 336 0,-2 2 64 0,0-2 0 0,-1 0 16 0,1 2 272 0,1 2 48 15,3-4 16-15,1 2 0 0,5-4-400 0,0-1-80 0,4-4 0 0,1-1-128 16,1-2 0-16,2-3 0 0,-1-2 0 0,-2-1 0 16,-1-6 0-16,-3-1 0 0,0-3 0 0,-2-1 0 0,-3 0 0 15,-1-4 0-15,-2 2-128 0,-1-3 128 0,0-2 0 16,-1 2 0-16,-1-3 0 0,1-4 160 16,1-1 96-16,-1-3 0 15,0-1 16-15,2-4 0 0,0 1-272 16,-1-4 160-16,0 0-160 0,-1-3 128 0,-1-3-128 15,-1 0 0-15,1 1 0 0,0 1 0 16,-1-2 0-16,0-1 0 0,0 2 0 0,1 1 0 16,-1 2 0-16,0-2 0 0,1 4 0 0,-1-1 0 0,1 3 0 0,0 2 240 15,1-2-64-15,0 2-16 0,2-1 32 0,0 4 16 0,0 2 0 0,2 1 0 16,2 0-208-16,0 2 0 0,2 4 128 0,1 0-128 16,1 2 0-16,2 3 0 0,0 2 0 0,4 3 0 15,0 5 0-15,2 3 0 0,1 8 0 16,0 0 0-16,1 1 0 0,0-1 0 0,0 0 0 15,3 5 0-15,0 6 0 0,2 2 0 0,-1 3 0 0,0-2 0 16,-1 1 0-16,-2-2 0 0,0-5 0 0,-3-5 0 16,1-5 0-16,-1-5 0 0,1-3 0 0,-1-6 0 0,3-4 0 15,0-2 0-15,2-2 0 0,-1-4 0 0,1-2 256 0,1-2 0 16,1 0 0-16,1-4 0 0,-1 0-256 0,3-1 0 0,-2 1 128 16,0 0-128-16,1 0 0 0,-2 2 0 0,-2 0 0 15,-1-1 0-15,-3 1 0 0,-2 2 0 0,0 1 0 16,-2-2 0-16,-2 1 0 0,-2 0-240 0,-2 1 48 0,-2-2-19520 15</inkml:trace>
  <inkml:trace contextRef="#ctx0" brushRef="#br0" timeOffset="-134384.8">2740 13296 23951 0,'-1'0'2128'0,"1"0"-1696"0,1 0-432 0,0 0 0 0,2 0 752 0,-1-3 64 16,3 2 16-16,2-3 0 0,4-2-832 0,1-3 0 0,3 0-192 0,0-4 48 0,1 3 912 0,0-5 176 0,-1 2 32 0,0-6 16 0,-2 1 256 0,2-2 48 0,0-5 16 0,-2 1 0 0,2-5-416 0,-1-1-96 0,1-1-16 0,-2-3 0 0,1-1-384 15,-1 3-80-15,0-3 0 0,-1 1-16 0,-1-1-304 0,-1 1 0 16,0-1 0-16,-2 3 0 15,-2 1 0-15,0 2 0 0,-1 7 0 16,0 2 0-16,-1 4 144 0,-2 4-16 16,2 2-128-16,-2 0 192 0,1 5 224 15,0 2 32-15,1 3 16 0,1 0 0 0,0 2-336 0,1 3-128 16,2 0 0-16,-4 1 0 16,3 0 0-16,1 4 0 0,2 3 0 0,3-1 0 0,1 1 0 15,4 4 0-15,2 1 0 0,1-2 0 0,3 3 0 0,2 1 0 16,0 1 128-16,3-3-128 0,-2 2 160 0,0-2-16 0,2 1 0 15,-5-2 0-15,0 4-144 0,-2-2 0 0,-2-2 0 0,-3 2 0 0,-2-3 0 16,-3 0 0-16,-1-1 0 0,-1-2 0 0,-2-2 0 0,-2-1 0 16,1 3 128-16,1 0-128 15,0 3 288-15,1 0 32 0,0 2 0 0,1-7 0 0,0 0-32 16,1-1 0 0,1-4 0-16,2-2 0 0,0-2-32 0,1-4 0 15,-1-1 0-15,1-3 0 16,-2-1-32-16,2-3-16 0,1-5 0 0,2-1 0 15,-4-4 80-15,1-2 16 0,0-3 0 0,0-3 0 0,-1-3-48 0,-1 1 0 16,-2 2 0-16,0-3 0 0,-2-1 48 0,-3-2 0 0,-1 1 0 0,-1-2 0 16,-3 2-304-16,2 1 0 0,-2 1 128 0,1-5-128 0,2-7-544 15,3-3-160-15</inkml:trace>
  <inkml:trace contextRef="#ctx0" brushRef="#br0" timeOffset="-132969.9">8626 12894 29487 0,'-6'2'2624'0,"-1"2"-2112"0,-1 0-512 0,3-2 0 0,3 2 1968 0,1 0 272 0,-1 2 64 0,-1 6 16 0,-1 4-1584 0,-1 9-320 0,1 1-64 0,3 2-16 0,2 3 128 0,3-2 32 0,1-1 0 0,2 1 0 0,3-1-320 0,0 3-176 0,1-1 192 0,0 1-192 0,-1 1 0 0,-2-1 0 16,-1-3 0-16,-2 4 0 0,-1-1 0 0,-3-2 0 15,0-6 0-15,-1 2 0 16,-1-3-944-16,0 0-240 0,-3-1-48 0,2-5-15792 16</inkml:trace>
  <inkml:trace contextRef="#ctx0" brushRef="#br0" timeOffset="-132490.09">8379 12719 50687 0,'-3'-16'2240'0,"0"5"464"0,-1 4-2160 0,3 1-544 0,1 2 0 0,2 1 0 31,3 1-1088-31,1-4-336 0,5-4-64 0,8-4-16 16,7-1 384-16,7-3 80 0,3 2 16 0,0 2 0 0,1-2 608 16,2 5 128-16,0 1 32 0,-2 3 0 0,-3 4-192 0,-2 3-16 15,0 4-16-15,-1 2 0 0,-2 3 320 0,1 2 160 0,1 0-160 0,-1 3 160 0,-3 1 0 0,-1-2 0 16,0 2 176-16,0 1-48 0,-1 0-128 16,-2-2 0-16,2 3 0 0,0 3 0 0,-3-2 0 0,0 1 0 15,0-3 0-15,-1-2 0 0,0-2 0 16,0-3 0-16,0 0 0 0,-2-5 0 0,-3 2 0 0,-2-2 0 15,-2 1 0-15,-5 1 0 0,-3 0 0 16,-4-1 0-16,-2 2 0 16,-3 1 0-16,-5-2 0 15,-3 4 192-15,-3-1 0 0,-5 1-16 0,-2 0 128 0,-4-2 16 16,-3 2 16-16,-1-4 0 0,-2 1-32 0,-2-1-16 16,0-2 0-16,1-2 0 0,-1-2-128 0,2 1-32 0,-1 2 0 0,1-1 0 0,-3 2-128 0,0 2 0 15,-1 0 0-15,1 2 0 0,2 0 0 0,-1 2 0 16,2-1-192-16,-1-2 192 0,3 2-352 0,4-3 48 15,2 0 16-15,4 1 0 0,4-4-32 0,0 1 0 0,0-2 0 16,2 2 0 0,1-4-160-16,5 0-32 0,3-4-16 15,4 2-16624-15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9T16:24:57.2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4152 6591 911 0,'-5'-4'0'0,"0"2"0"0,1 0 0 0,0 0 0 0,3 2 7168 0,-1 2 1344 0,2-2 256 0,-2 0 64 0,-1 0-6208 0,1 0-1264 16,1 2-240-16,2-2-48 0,1 2-896 0,3-2-176 0,2 0 0 0,-7 0 0 0,0 0-160 0,28-4 160 0,-17 4-192 0,1-2 192 0,2 0 0 0,0 0-128 0,0 2 128 0,3-2 0 0,0 2 384 0,0 0 128 0,-1-3 16 0,0 3 16 0,4 0 240 0,0 0 48 0,2-1 16 0,3 1 0 0,0-2-272 0,2-1-64 0,4 2-16 0,2-3 0 15,4-1-256-15,2-1-48 0,4 0-16 0,1-2 0 0,-3 2-176 0,2-2 0 0,3 0 144 0,2 2-144 0,3 0 0 0,1 0 0 0,4 2 0 0,-2 1 128 0,-1 0 64 16,0 0 32-16,-1 2 0 0,-1 1 0 0,1 0-224 0,0 1 0 0,4 5 0 0,-1-2 0 16,2 2 0-16,1-1 0 0,4-1 0 0,0-1 0 15,0 0 0-15,1-3 0 0,4 1 0 0,1 2 0 16,0-1 0-16,1-2 0 0,-1 0 0 15,-6-2 0-15,-5 2 352 0,7 0-32 0,11 2 0 16,3-2 0-16,-4 4-96 0,-2-1-32 0,-3-3 0 0,-3 3 0 16,-4 1-192-16,3 1 0 15,6 2 128-15,-2 0-128 0,0-1 0 0,0 0 0 16,-1 0 0-16,3 0 0 0,4 0 0 0,2-2 0 16,0 0 0-16,-3-2 0 0,-4 1 0 0,6-3 0 15,9 0 0-15,-2-3 0 0,-5 0 0 0,-6 0 0 0,-1-1 0 16,-3 2 0-16,-1-2 144 0,4-2-16 0,3 2 0 15,-2-1 0-15,-3 2 272 0,-2-1 48 0,1-2 16 0,-4 0 0 0,-2-1-192 16,2 1-32-16,0 3-16 0,-1-4 0 0,-2 2-32 16,0 1-16-16,-2-1 0 0,1 1 0 0,4 0-48 15,0 2-128-15,3-1 192 0,-3 2-64 0,-2-2-128 0,1 0 0 16,-1-1 0-16,-1-2 128 0,-1 0-128 0,-2 1 0 16,-1 1 0-16,-3 0 0 0,1-2 0 15,-7 0 0-15,-1 0 0 0,-5-3 0 0,-1 2 0 0,-3 1 0 16,-1-1 0-16,-3 1 0 0,-2-1 0 0,-4 2 0 15,-1 1 0-15,1-2 0 0,-3 3 0 0,0 0 0 16,2-1 0-16,1 0 0 16,-1 2-400-16,1-2-64 0,1 2-16 0,2-2-21488 15</inkml:trace>
  <inkml:trace contextRef="#ctx0" brushRef="#br0" timeOffset="8878.2">5030 9985 24879 0,'-2'-3'2208'0,"-1"0"-1760"0,2 3-448 0,1 0 0 0,0 0 432 0,0-2 0 0,-2 0 0 0,-1 0 0 0,-2-4-1296 0,0 2-256 0,-1-2-48 0,-1 2-16 16,0 2-576-16,0-2-112 0,-2 2-32 0,1 2 0 15,-1-3 464-15,-1 2 96 0,2 1 0 0,-1 0 16 0,0 0 2144 16,2 0 416-16,-1 0 96 0,1 0 16 0,0 0 1120 16,0 0 224-16,2 0 64 0,-1 0 0 0,0 1-800 15,-1 2-160-15,0-3-16 0,0 0-16 0,0 2-912 0,-1-2-176 16,1 0-32-16,-1 1-16 0,2 2-624 0,-1-3 0 0,-1 0 0 16,1 0 0-16,1 0 0 0,0 0 0 0,-1 0 0 0,0 0-128 15,2 0 128-15,-1 0 0 0,-2 0 0 16,2 0 0-16,1 2 128 0,-1-1 0 15,0 2 0-15,0-2 0 0,0 2 352 16,-1 0 80-16,1 2 16 0,-1-3 0 0,-1 2-48 0,1 0 0 0,0-1 0 16,-2 0 0-16,0 1-32 0,1 0-16 0,-2 1 0 15,0-2 0-15,0 0-160 0,0 1-16 16,-1-2-16-16,1-2 0 16,1 1-288-16,-1 2 0 0,-1-3 0 15,-1 3 0-15,1-3 0 16,-2 3 0-16,-1 1 0 0,-1-1 0 0,-1 2 0 0,0 2 0 15,-2 0 0-15,0 2 0 0,-2 0 0 16,0 1 0-16,2 3 0 0,-2-1 0 16,0 2 0-16,-1 1 0 0,1-2 0 15,2 2 0-15,-1-1 0 16,1 0 0-16,0 0 128 0,2 1-128 16,1 1 160-16,1-2-32 15,0 0 0-15,-1-1 0 16,1 0-128-16,0 2 0 15,0-2 144-15,-1 0-144 0,0 0 0 16,1 0 0 0,-4 2 0-16,0-3 128 0,-1 2-128 0,1 1 0 15,-2 1 0-15,-1-3 0 0,1 5 0 0,1-5 0 16,2 3 0-16,0-1 0 0,2 1 144 0,0-2 16 0,3 1 0 0,-1-2 0 0,0 5-160 16,0-2 128-16,1 1-128 0,-2 0 128 0,0 1-128 15,0-2 0-15,0 1 0 0,0 0 0 0,-1 2 0 0,-3 0 0 0,2-1 0 16,-2-2 0-16,-1 4 0 0,1-1 0 0,-1-1 0 15,1-2 0-15,-1 0 0 0,2-1 0 0,-1 1 0 0,1-4 0 16,2 2 0-16,-1-2 0 0,3 1 0 16,-2-1 0-16,2 1 0 0,1-4 0 15,2 4 0-15,-1-3 0 0,1 0 0 16,0-1 192-16,-1 1-192 0,2 2 192 0,1-3-192 0,-1-1 0 16,0 3 0-16,2-4-176 0,1 2 176 0,0-2 0 0,2 0 0 0,2-2 0 0,-1-2 0 0,3 0 0 0,-1 0 0 0,1-3 0 15,0 2 0-15,1-1 0 0,-1-1 0 0,0 0 0 0,0-1 192 0,1-1-16 0,-1 2-16 0,0-3 0 0,-1-2-32 0,0 1 0 0,1 4 0 0,0 0 0 0,0 0 64 0,-15-22 16 16,8 13 0-16,0-1 0 0,1 3 80 0,0-5 16 0,-1-1 0 0,0-3 0 0,1 4-64 0,0-4-16 0,1 0 0 15,0-3 0-15,1 0-48 0,1 1-16 0,-1 2 0 0,2-3 0 0,0 2-160 0,1-2 0 16,0 1 0-16,0-1 0 0,-1 3 0 16,2-2 0-16,0 2 0 0,0 0 0 15,2 1 0-15,-2 1 0 0,1 4 0 16,0 0 0-16,0 4 0 0,1-3 0 0,-1 6 0 16,0 0 0-16,0 1 0 0,-1 2 0 0,1 1-128 0,1 0 128 0,-1 3 0 15,0 2 0-15,2 3 0 0,-2-1 0 0,1 6 0 0,0-2 0 16,0 5 0-16,-1-1 0 0,1 2 0 15,0 1 0-15,-1 1 0 0,1 1 128 0,-1 1-128 0,0 0 0 16,-1 0 0-16,0 1-176 0,0-1 176 0,-2 0 0 16,2 3 128-16,-2-3-128 0,2 0 0 0,0-2 0 15,2-1 0-15,0-5 0 16,2 0 0-16,1-4 0 0,0 0 0 0,2-1 0 0,0-1 0 16,2-3 0-16,0 0 0 0,1-1 0 0,2-2 176 0,0-2-48 15,3-2 0-15,1-1 0 0,3 0 320 0,2-1 48 0,2-5 16 0,3 2 0 16,4-4-128-16,0 0 0 0,1-2-16 15,1-2 0-15,-4 2-368 0,2-2 128 0,2-1-128 0,-1 0 0 16,0-3 0-16,-2 3 0 0,-3 0 0 0,0-2 0 31,0 1-944-31,-2-1-144 0</inkml:trace>
  <inkml:trace contextRef="#ctx0" brushRef="#br0" timeOffset="18040.28">560 11958 21183 0,'-7'-3'1888'16,"1"3"-1504"-16,3 0-384 0,2-2 0 0,1 2-912 0,-1 0-256 0,-3 0-48 0,-2-1-16 0,0-2 240 0,1 1 48 0,2 0 16 0,6-1 0 0,3 3 224 0,2-3 64 16,4-1 0-16,1 2 0 0,3 2 640 0,2-4 192 0,0 2 16 0,1-2 0 0,-2 0 1264 0,2 2 240 15,-2-1 48-15,3 2 16 0,2-1-496 0,4 2-112 16,5-3-16-16,2 2 0 0,5 1-688 16,2 0-144 405,5 0-16-421,0 0-16 0,4-2 32 0,-2-1 0 0,-4 2 0 0,-1-5 0 0,2 1-64 0,-2 0 0 0,0 2 0 0,-1 0 0 0,-2 0 256 0,-4 1 64 0,0 4 0 0,-2-2 0 16,-2 0 192-16,-1 3 64 0,0-3 0 0,-3 0 0 0,-2 1-336 0,-2 1-64 0,3-2-16 0,-2 0 0 0,-1 3 16 0,-1-2 0 0,-1 1 0 0,-2 1 0 0,-1 1-304 16,0-4-128-16,-2 0 128 0,-4 0-128 0,-2-3 0 0,-1 1 0 0,-3-2 0 0,-2 0 0 0,-3 1 432 0,-1-4 0 0,-3 1 0 0,-2-2 0 0,-2 0 592 0,-3-1 128 15,-1 0 32-15,-4-1 0 0,-1 1-688 0,0-1-144 0,-2 0-32 0,0-1 0 0,1 0-320 0,0-1 128 0,0-1-128 0,1 1 0 0,0-2 0 0,2-1-240 0,-3 3 48 0,1 0 0 16,0-1 192-16,0 2 0 0,-1 3 0 0,0 1 0 0,-1 0 0 0,1 2 0 0,0 4 0 0,-1-2 0 0,2 1 0 0,1 1 0 0,4 1 0 0,1 0 160 0,3 0-160 0,3 0 0 0,2-3 0 0,2 1 128 0,4-2-128 0,3-2 0 0,3 0 144 0,3-2-144 16,5 2 0-16,2-3-128 0,1 2 0 0,-2 2 0 0,2 1-16 0,0 1 0 0,0 4 0 0,0 4 0 0,-2 2 144 0,-2 3 0 0,-3 5 0 0,-3 3 0 0,-1 2 0 0,-4 2 0 0,-2 1 0 0,-4 1 0 0,-1 2 0 0,-4 2 0 0,-2-5 0 0,0 1 0 0,-2-2 0 0,1-2 128 0,-2-1 0 0,1 2 0 0,-2-2-128 0,1 1 176 0,0 2-176 0,0-1 192 15,2 3-400-15</inkml:trace>
  <inkml:trace contextRef="#ctx0" brushRef="#br0" timeOffset="20789.66">15813 13925 24879 0,'0'-1'2208'0,"-1"-2"-1760"0,0 1-448 16,-1 1 0-16,1 1 1280 0,0 0 160 0,0 0 32 0,-3-3 16 0,-1 3-1872 0,-5-3-368 0,-1 3-80 0,-4-3 0 0,0 3 448 0,-2 0 80 0,-4 0 32 0,-4 3 0 0,-3-3-48 0,-3 0-16 0,-3 0 0 0,-1 0 0 0,-4 0 336 0,-4 0 0 0,-3 3 0 0,-3 0 0 0,-3 3 832 0,-3-2 64 0,1 2 32 0,1-2 0 0,0-2-336 15,1-2-64-15,2-2-16 0,-7 0 0 0,-3 1 256 0,-7 1 64 0,-2-1 0 0,-4-2 0 0,0 0-112 16,1-4-16-16,2 1 0 0,-6 3 0 0,-5-4-64 0,-1 4-32 16,2-4 0-16,-3 1 0 0,0-4-160 0,-1 2-48 15,6 4 0-15,-7-2 0 0,-4 3-400 0,-4 0 0 16,0-4 128-16,-2 5-128 0,-2 4 0 0,-1-2 0 15,0 0 0-15,-2 0 0 0,-2 0 0 0,-3 3 0 16,-1 4 0-16,6-4 0 0,8-3 0 16,-13 4 0-16,-11 2 0 0,-2 0 0 0,8-5 0 15,0 4 0-15,1-1 0 0,1-2 0 0,0 2 0 16,3-4 0-16,6 2 0 0,4-2 0 0,4 4 0 0,-2-4 0 16,-3-2 0-16,1-2 0 0,2 4 160 0,1-2-160 0,-2 2 192 0,1-2-192 15,0 0 0-15,0 2 0 0,1 2 0 0,-1 2 0 16,3-2 0-16,-2 2 0 15,1-1 0-15,4 0 0 0,4 4 0 0,4-4 0 0,6 3 0 0,4-6 0 16,6 3 0-16,1-3 0 0,0 1 0 16,0 4 0-16,1-1 0 0,4 0 0 0,5-1-176 0,1 0 176 15,0-3-272-15,3 0 48 0,1 0 16 16,3 0 0-16,0 2 208 0,2-2 0 0,5 1 0 0,3-1 0 16,4 0 0-16,3-1 0 0,1 1 0 15,3-2 0-15,4-2 224 0,3 0 32 16,2 2 16-16,0-2 0 0,3-2 32 15,1 1 0-15,3 1 0 0,1 2 0 16,0 1-176-16,-1-2-128 16,1 2 192-16,0 0-192 0,2 2 192 0,-1-1-64 15,2 1 0-15,-1 2-128 0,1 0 128 0,2-3-128 0,1 6 0 16,3-2 0-16,-1 1 144 0,4 1-144 0,2 2 0 0,3 2 144 0,0-1-144 0,3 4 192 16,2 3-192-16,1 1 192 0,0 1-192 15,1 0 0-15,-1 3 0 0,0 5 0 0,1-1 0 16,-2 1 0-16,-2 2 0 0,0 7 0 0,-3-1 0 0,-1 2 0 15,-4 1 0-15,-2 1 0 0,-2 6 0 0,-3-2 0 0,0 5 0 0,-3 0 0 16,-1 1 0-16,-1 5 0 0,0 4 0 0,-3-2 0 0,3-5 0 0,0 1 0 16,0 2 0-16,2-2 0 0,0-4 0 15,2 0 0-15,1-5 0 0,1 1 0 0,1-3 0 16,1-1 0-16,2 0 0 0,-1-5 0 16,-1-4 192-16,0 1-32 0,0-3-16 0,-2 1 0 15,0-3-144-15,-3 1 160 0,1 2-160 0,-4-1 160 16,1 0-160-16,-3 2 0 0,0 1 0 0,-1-3 0 0,0 1 0 15,-1-4 0-15,2-3 0 0,-1-2 0 16,2-4 0-16,0-4 0 0,3 0 0 16,-1-3 0-16,1-3 0 0,1-4 0 15,3 0 0-15,0-2 0 0,2 0 192 16,0-2-32-16,2-5-16 0,1 0 0 0,2-5 96 16,2-1 16-16,2 1 0 0,1-2 0 0,4 2-128 0,2-4-128 15,-1 3 176-15,2 1-176 0,0 0 128 0,1-1-128 16,-1 3 0-16,0 4 0 0,1-1 0 0,0-2 0 0,0 5 0 15,2-2 0-15,5 4 0 0,2-2 0 0,3 0 0 16,4 2 0-16,2-1 0 0,5 2 0 16,2-1 0-16,1-1 0 0,1 3 0 15,2-1 0-15,4 2 0 0,2-2 0 16,-1 1 0-16,9-6 0 0,6 1 0 0,4 0 0 0,2-1 0 16,-3 0 0-16,-4 3 0 0,5-1 0 0,5 2 0 0,3 1 0 15,-2 2 0-15,-2 1 0 0,-13 2 0 0,9 2 0 0,11 3 0 0,4 1 0 0,-3 0 0 0,0-2 0 0,-1 2 0 16,4 0 0-16,4 3 0 0,0-7 0 0,1 1 0 0,2-2 0 0,3 1 0 0,1-2 0 15,0 0 0-15,0-2 0 0,0-2 0 0,1 0 0 16,4 1 0-16,5-1 0 0,2 0 128 0,-4 3-128 16,-3-1 144-16,-1 2-144 0,1 0 0 0,-5-2 0 15,-5 2 0-15,-4 0 0 0,-2 1 0 16,-4-4 0-16,-2 4 0 0,-3-4 0 16,-6 4 0-16,0-1 0 15,2-2 0-15,-3 2 0 0,-3-3 0 0,0 2 0 16,0 0 0-16,-1 0 0 0,-2-1 0 0,-2-2 0 15,2 0 0-15,-2 0 0 0,0-2 0 0,-3 2 0 0,-2 0 0 16,-2 0 0-16,-1 0 0 0,-4-3 0 0,0 3 0 16,0-1 0-16,0 1 0 0,-4-2 0 0,-1-1 0 0,-4 2 0 0,-2 1 0 15,-4-3 0-15,-1 2 0 0,-1 1 0 0,2 0 0 0,-1-2-128 0,-1-1 128 16,0 2 0-16,-2-1 0 0,1-2 0 0,-1 1 0 0,-2 0 0 16,-2 3 0-16,-1-3 0 0,3-1 0 0,0 2 0 15,-2 1 0-15,2-2 0 0,0 0 0 16,-1 0 0-16,-2 1 0 0,1 0 0 0,-2 0 0 15,-1-2 0-15,-1 2 0 0,-2-1 128 16,-2 2-128-16,-1-3 144 0,-1 2-144 0,-2-2 0 0,-1-2 0 16,-1 1-176-16,-4 1 176 0,0 1 0 15,0-4 0-15,-3 1 0 0,-1 0 192 0,-2 0 80 0,0-2 16 16,-3 0 0-16,2-2 32 0,-3-2 0 0,1-1 0 0,-1-3 0 16,0 0-160-16,0-3-32 0,1-3 0 0,0 0 0 15,0-5 0-15,2-2 0 16,1 2 0-16,0-4 0 15,1 0 0-15,2-1-128 16,-2 0 192-16,0 1-64 0,-1 0-128 16,0 1 0-16,1-2 144 15,-1 1-144-15,0-3 256 0,0-1 0 0,0-3-16 16,0 1 0-16,-1-2-16 0,1 1 0 0,-2 0 0 16,1-2 0-16,-2 2-96 0,0-1 0 0,-1-1-128 0,-2 1 192 0,-2 2-192 0,1-2 0 15,-2-2 128-15,0-2-128 0,1 2 0 0,-1 2 0 0,1 4 0 0,-2-3 0 0,2 1 0 0,-2 1 0 0,0 2 0 0,-1-3 0 16,1 7 0-16,-3-1 0 0,1 3 0 0,-1 2 0 0,0 1-128 0,-1 3 128 15,-1-1 0-15,-2 5 0 0,0-1 0 0,-1 3 0 0,1 3 0 16,-2 0 0-16,3 3-128 0,-3-1 128 16,0 4 0-16,-2-3 0 0,2 4-352 0,-1 0 32 0,0-1 16 15,-1 4 0-15,1-2-80 16,1 1-32-16,-1 4 0 0,1-4 0 0,2 2 80 16,1-2 16-16,2 1 0 0,0 0 0 0,4-1-368 15,2-2-64-15,-1 1-16 0,1-2-19328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9T16:27:48.4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19352 17547 33167 0,'1'-4'2944'0,"0"-1"-2352"0,-1 4-464 15,0-1-128-15,2 2 752 0,-1-3 128 0,1 0 16 0,0-5 16 0,0 0-1616 0,-1-2-320 0,1-2-64 16,-2 1 0-16,-2 3-240 0,-1-1-32 0,-2 4-16 0,-3-1 0 0,0 1 784 0,-5 4 144 0,-2 1 48 16,-2 0 0-16,-4 3 976 0,-4 4 192 0,-4-4 32 0,-6 2 16 0,-3 3 624 0,-6-2 128 0,-4 0 32 0,-4 0 0 0,-2 0-896 15,-3-2-160-15,0 0-32 16,0-2-16-16,0 1-304 0,-1-2-48 0,-4 2-16 0,-1-1 0 16,0-1-128-16,1 2 0 0,-1-3 0 0,0 0 0 15,3 2 0-15,-3 2 0 0,-2 0 0 0,-1-1 0 16,1 2 352-16,0-5-16 0,-2 4 0 0,3-4 0 15,4 0 128-15,3 2 32 0,4-2 0 0,3 0 0 16,0 0-304-16,3 2-64 0,3-2-128 16,2 0 192-16,2 0-192 0,5-2 0 0,4 4 0 0,3-2-160 15,5 0 160-15,4 0 0 0,4 0 0 0,7 2 0 0,3-2 128 0,3 0 64 0,6 0 16 16,6 0 0-16,5 0 48 0,8 0 16 0,8 0 0 0,8 0 0 16,5 0-272-16,12-2 128 0,10 0-128 15,10 0 0-15,4-2 0 0,4 2 0 0,0 2 0 16,-2-3 0-16,-2 2 0 0,3-1-224 0,4-1 64 0,-2-1 16 0,-2 2 144 15,1-2 0-15,4 3 0 0,-3-4-128 0,-2 1 128 16,-6 1 0-16,-4-4 0 0,-7 1-18432 16</inkml:trace>
  <inkml:trace contextRef="#ctx0" brushRef="#br0" timeOffset="11111.48">11725 6622 17503 0,'-4'-4'1552'0,"1"-1"-1232"0,1 4-320 0,1-2 0 0,0 3 1328 0,0 0 208 0,-2-3 32 0,-3-2 16 0,-1-1-96 0,-3 1-16 0,-1-2 0 0,-1 3 0 0,-1 2-896 0,-1 0-192 0,-2-1-48 0,0 3 0 16,-1 3-336-16,-3-1-160 0,-1 4 16 0,-3 1 0 0,0 3 144 0,-4-1-192 0,0 4 192 0,-2 3-192 0,1 2 192 0,0 2 0 0,3 2 0 0,3 6 0 0,2 0 576 0,5 1 192 15,2 0 32-15,3 2 16 0,5 1 16 16,3-1 16-16,3-2 0 0,5 3 0 0,4 2-656 16,3 1-192-16,2 0 0 0,2-1 128 0,2 1-128 15,2 1 0-15,3 1 0 0,1-2 0 0,2-6 0 0,1 0 0 16,2-5-144-16,2-4 144 0,3-3 0 0,2-3 0 0,3-2 160 16,0-5-160-16,4-5 240 0,1-7-64 15,-2-1-16-15,1-5 0 0,3-2-160 0,-2-5 128 0,2-3-128 16,-4-1 128-16,0-4-128 0,-5-3 0 15,-3 1 0-15,-7-3 128 0,-4 5-128 0,-3-3 0 0,-4-1 0 0,-3-3 0 16,-5 1 384-16,-2-2 64 0,-4-1 0 16,-5-2 0-16,-3 4 112 15,-6-2 16-15,-4 0 16 0,-4 1 0 0,-4 0-160 16,-2 5-48-16,-2 0 0 0,-1 2 0 16,2 7-192-16,-4 2-64 15,-1 2 0-15,-2 2 0 0,-4 2-128 0,3 2 0 0,2 3 0 16,0 1 0-16,0 1 0 0,-1 4-176 0,1 1 48 0,2 1 0 15,-1 2-656-15,2 3-128 0,0 3-32 0,3-2-16368 0</inkml:trace>
  <inkml:trace contextRef="#ctx0" brushRef="#br0" timeOffset="11846">11819 8443 11967 0,'-5'-12'1072'0,"-1"5"-864"0,0-2-208 15,2 3 0-15,1 2 5536 0,1 0 1056 0,0 2 224 0,-3-4 32 0,-3-4-5184 0,-3 0-1024 0,-1-3-224 0,-2 5-32 16,0 0-1504-16,0 3-288 0,-1 4-64 0,-1 1-16 0,-2 1 352 0,2 4 80 0,0 3 16 0,1 2 0 0,2 5 1040 0,-2 3 352 0,4 4 0 0,0 3 0 15,0 1 912-15,-1 9 176 0,1 5 32 0,0 5 16 0,1 0-752 16,-2 8-160-16,1 10-16 16,-3 1-16-16,2-1-416 0,1-2-128 0,1-2 0 0,1-5 0 0,3 0-176 0,2-4-80 15,4-3-32-15,4-8 0 16,3-5 32-16,5-5 16 0,1-5 0 0,3-6 0 0,4-3 416 0,1-7 80 16,2 0 0-16,2-6 16 0,2-4 400 0,1-8 80 15,3-6 16-15,-2-5 0 0,3-5-336 0,-3-5-64 0,-3 5-16 16,-3-6 0-16,1-2-176 0,-1-5-48 0,1-8 0 0,-3-3 0 15,-1-2 16-15,-3-1 0 0,-2-1 0 0,-5 3 0 16,0-2 144-16,-4 3 32 0,-3 5 0 0,-1 4 0 0,-2 3-64 16,-3 0 0-16,-2 4 0 0,-2 5 0 0,-2 5 48 0,-3 4 0 0,-1 0 0 15,-1 5 0-15,-1 2-304 0,-4 4 160 0,1-1-160 16,-3 1 128-16,-2 3-128 0,-1 3-256 0,-2 0 64 0,-3 2 16 31,0-2-384-31,-4 3-80 0,-2-2 0 16,-5 1-16-16,0-2-400 0,-2 3-80 15,-5-4-16-15,-3 4-16384 0</inkml:trace>
  <inkml:trace contextRef="#ctx0" brushRef="#br0" timeOffset="12821.54">8919 6745 21183 0,'1'-3'1888'0,"-1"3"-1504"0,0 0-384 0,0 0 0 0,0 1 448 0,2 1 32 0,-1-2 0 0,0 3 0 0,0 1 1008 0,2 2 208 0,-2 0 32 15,0 4 16-15,-1 5-352 0,-1-2-80 0,-1 6-16 0,-1 3 0 0,-1 0-944 0,2-2-192 0,-2-1-32 16,1 5-128-16,-2 9 0 0,-2 5 0 0,1 5 0 0,0-1 0 0,1-1-576 0,1 0-112 0,1-6-16 0,-1-3-16 16,3-4-2144-16,-2-3-416 15,0-3-96-15,-1-3-16 16</inkml:trace>
  <inkml:trace contextRef="#ctx0" brushRef="#br0" timeOffset="12952.3">8619 7144 36863 0,'1'-10'1632'0,"-1"4"336"0,1 2-1584 0,0 1-384 0,2 1 0 0,1 1 0 0,-1 1 320 0,5-3-32 16,3-1 0-16,5-2 0 0,5 0-288 0,4 0 0 0,3 2 0 15,3-2-144-15,2 1 144 0,2 1 0 0,0 2 0 16,1-2-128-16,1 3 128 0,2-1 0 16,1-2 0-16,-1 1 0 15,0 1-624-15,-2 1-32 0,-4 1-16 0,-2-3-10032 0,-1 3-2016 0</inkml:trace>
  <inkml:trace contextRef="#ctx0" brushRef="#br0" timeOffset="14002.44">9850 6865 32255 0,'-2'-6'2864'0,"1"0"-2288"0,1 2-576 0,0 2 0 0,0 1 448 0,0-2 0 0,-2-6-16 16,-1-3 0-16,-2-4-432 0,-1-1-256 0,-2-1 48 0,-2 2 0 0,-1 3-720 0,-2 0-144 0,-1 3-16 0,-3 4-16 0,-3 0-80 0,-1 6-16 0,-4 0 0 16,-2 4 0-16,-4 6 752 0,-1 5 160 0,1 1 32 0,-1 2 0 0,1 4 640 0,1-2 144 0,2 5 32 0,1 0 0 0,2 1 752 0,0 2 160 15,3 1 16-15,3 1 16 0,4 3-544 16,6-2-128-16,4-3 0 0,3 2-16 16,5-2-240-16,3-1-64 0,5 2 0 0,3-1 0 0,3-2-352 15,2 0-160-15,2-4 128 0,2-1-128 0,4 2 0 0,3-5 0 16,2-2 128-16,4 0-128 0,0-2 0 0,0-3 0 15,-3-5 0-15,2 2 0 16,-1-5-608-16,0 2-96 16,-1-3-32-16,-3 3-14656 0</inkml:trace>
  <inkml:trace contextRef="#ctx0" brushRef="#br0" timeOffset="14577.99">8934 8519 26719 0,'-4'-3'2368'0,"1"2"-1888"0,1 1-480 0,2 0 0 0,0 1-320 0,0 2-176 0,-1-3-16 0,-1 2-16 0,-2-2-2656 0,-1 4-528 0,1-2-96 0,-1 2-32 0,2 0 3072 0,-2-2 624 0,0 2 144 0,0-4 0 0</inkml:trace>
  <inkml:trace contextRef="#ctx0" brushRef="#br0" timeOffset="14921.77">8474 8816 26719 0,'5'-13'2368'0,"-2"3"-1888"0,0 4-480 0,1 0 0 0,0 2 2400 0,1 2 384 0,2-2 80 0,4-5 16 16,9-1-2000-16,7-6-400 16,8-2-80-16,2 2-16 0,-1 0-384 0,-2 3 0 15,-3 1 128-15,-1 3-128 0,0 2 256 0,-2 1 0 0,0 0 16 0,0 2 0 16,-4 1 112-16,0 0 0 0,-1 3 16 0,-2 0 0 15,-1 1-208-15,-1 1-64 0,-2-2 0 0,-3 3 0 16,-2-3-128-16,-1 1 0 0,-2 2 0 0,-3-3 0 16,0 2 0-16,-2-2 0 0,0 0 0 0,-2 0 0 15,-1 0-512-15,-1-2-64 0,0-1-32 0,0 2 0 16,-1 1-1776-16,-1 0-368 0</inkml:trace>
  <inkml:trace contextRef="#ctx0" brushRef="#br0" timeOffset="15332.19">9827 8728 24879 0,'-1'-14'2208'0,"-1"3"-1760"0,1 4-448 0,0 3 0 0,1-1 2480 15,0-1 400-15,-1-7 96 0,-1-9 16 0,1-6-2176 0,-1-6-432 0,1 3-96 16,-2-1-16-16,-1 4-400 0,-1 1-96 0,-1 4-16 0,-1 4 0 16,-4 2 32-16,-2 5 0 0,0 0 0 0,-5 3 0 15,1 5 352-15,-4 1 80 0,-2 4 16 0,-2 4 0 16,1 1 16-16,-3 5 16 0,-4 6 0 0,-2 3 0 15,2 5-64-15,-2 3-16 16,-3 13 0-16,0 4 0 0,1 5 0 0,4 5-16 0,5 4 0 16,5-1 0-16,8-1 224 0,4-4 48 0,5-2 16 0,7 2 0 15,3 0 32-15,6-2 0 0,4 0 0 0,4-3 0 16,4-5-304-16,0-8-64 0,5-3-128 0,4-6 192 16,8-1-192-16,6-7 0 0,6-7 0 15,7-6 0-15,4-8-528 16,5-6-112-16</inkml:trace>
  <inkml:trace contextRef="#ctx0" brushRef="#br0" timeOffset="16746.56">20835 15413 39615 0,'-5'0'3520'0,"0"1"-2816"0,2 1-560 0,2 1-144 0,0 1 0 0,-3-3 0 0,-3 4 0 0,-4 5 0 0,-6 0-704 16,-4 2-128-16,-3 3-32 0,-2-2 0 0,-1 1 144 0,-3 1 16 0,-1-2 16 0,-4 5 0 0,-2-2 688 0,-5 4 0 0,-6 4 0 0,-3 1 128 0,-3 1 560 15,-2 5 112-15,-2 1 32 0,0 3 0 0,5-6-192 0,3 2-16 0,6-6-16 16,1 1 0-16,1 0-48 0,1 1-16 0,1 3 0 15,3-2 0-15,2 0-544 0,3-4 0 0,3 2 0 0,1-3 0 16,2 1 0-16,2-4 0 0,0 1 0 16,2-4 0-16,0-1 0 0,1-1 0 15,0-1 0-15,0-2 0 0,1-2 0 16,-1-1 0-16,2-3 0 0,-1 3 0 0,2-4 0 0,-1 0 0 16,3-2 0-16,1 0 0 0,2 0 0 15,0-3 0-15,2 3 0 16,1-3 0-16,1 0 0 0,1-3 0 15,2 0 0-15,0-3 0 0,1-1 0 0,1-1 160 16,0 0-160-16,3-4 128 0,1-3 64 16,3 1 16-16,0-2 0 0,4 0 0 15,0-1-208-15,3 0 176 0,1-4-176 0,1 1 160 16,3 1-160-16,0 0 0 0,0 0 0 0,-2 3-176 0,2-3 176 16,0 5 0-16,0 0-144 0,-3 2 144 0,0 2 0 0,-4 4 0 0,-2-1 0 15,-2 4 0-15,-1 3 0 0,-5 0 0 16,0 0 0-16,-4 1 0 0,-5 4 0 0,-6 1-176 0,-2 0 48 15,-4 4 0-15,-1-3 128 0,-2 3-208 0,-3 1 80 0,1-1 128 16,-1 0 0-16,3-1 0 0,0 1 0 0,4-3 0 0,2 2 0 16,4-3 0-16,3 0 0 0,3 4 0 0,2-1 0 0,3 1 0 15,2 2 0-15,0 4 0 0,2 0 0 0,2 3 0 16,2-1 0-16,4 2 0 0,3-1 0 0,5 3 0 0,3-4 128 0,6 0-128 16,3-1 320-16,5-3-32 0,4-2 0 15,5-3 0-15,2-2 64 0,1 2 16 0,0-3 0 0,5-1 0 16,6 4-160-16,1-6-16 0,-2 2-16 0,-2-4 0 15,-4-2-176-15,0-5 0 0,2-3 0 0,2-3-13264 16,2-4-2656-16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9T16:28:46.4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16475 2641 16575 0,'1'-12'1472'0,"-1"2"-1168"0,0 4-304 0,1 3 0 0,-1 3 960 0,1-3 144 0,2-4 32 16,-1-4 0-16,2-2-208 0,0-3-32 0,1 1-16 0,0 2 0 0,-1 6 1136 0,1 1 224 0,2 6 64 0,-1 2 0 0,2 2-960 0,0 5-192 0,2 4-48 0,-2 3 0 0,2 5-464 16,0 5-112-16,-1 3-16 0,0 5 0 0,-2 8-32 0,-1 5-16 0,-1 0 0 0,0 0 0 0,-1-1-320 62,-1 5-144-62,2 4 128 0,-1 2-128 0,0-3 0 0,0 4 0 0,-1 7 0 0,-2-2 0 0,1-6 0 0,-1-2 0 0,-1-5 0 0,0-5 0 0,1-4 0 0,0-4 0 0,2-5 0 0,1-1 0 0,-1-5 0 0,1-8 0 16,2 0 0-16,-1-7 0 0,-1-4-160 0,1-4-64 0,0-3-16 0,0-7-17216 0</inkml:trace>
  <inkml:trace contextRef="#ctx0" brushRef="#br0" timeOffset="619.38">16384 2446 25791 0,'-19'0'1152'0,"4"-3"224"15,0 3-1104-15,5 0-272 0,5 0 0 0,4-1 0 0,0 1 832 0,-4-2 96 0,-3-2 32 16,0-1 0-16,0-2-800 0,1-3-160 0,3-3 0 0,1 3 0 0,3-2 0 16,2 3 240-16,0-3-48 0,3 2-16 0,1 0 272 0,2 0 48 0,0-1 16 0,2 1 0 15,4 0 688-15,2-2 144 0,3-2 16 0,2 0 16 16,3 0-464-16,2-3-80 0,1 3-32 0,6-6 0 0,6 2-464 15,3-4-80-15,0 0-32 0,0 4 0 16,2 1-224-16,-1-2 144 16,-2 7-144-16,-4-1 128 0,-3 3-128 0,3 4 0 15,2 0 0-15,-2 5 0 0,1 2 272 0,-2 3-16 16,-3 1-16-16,-3 5 0 0,-5-4-240 0,-3 4 144 16,-1 2-144-16,-2 0 128 0,-1 5-128 0,-2 1 0 0,-1 4 0 15,-2 1 0-15,-4 3 0 0,0 2 0 0,-4 4 0 0,-2 2 0 16,-3 0 0-16,-4 1-144 0,0-1 144 0,-2-1 0 0,-3-4-192 15,-1 5 64-15,-1-2 128 0,-2-4-208 0,3-6 208 0,-3 1 0 0,-3 1 0 16,-1-1 0-16,-4-1 0 0,-1-2 0 0,-3 1 0 16,-3-1 0-16,-1 1 0 0,-2-4 208 15,-1 0-64-15,1-1-16 0,0 0-128 16,-1-3 0-16,-1-1 144 0,-1-1-144 16,2-2 0-16,0-3 0 15,1-3 0-15,0-2 128 16,1-2-128-16,2-2 0 15,1-3 0-15,1-4 0 0,4 0-384 16,2-1-32-16,5 4-16 0,4-3-11648 16,3 3-2320-16</inkml:trace>
  <inkml:trace contextRef="#ctx0" brushRef="#br0" timeOffset="1124.16">18248 1914 25791 0,'-5'-15'2304'0,"1"5"-1856"0,0 0-448 0,2 6 0 0,1 2 2176 0,1 0 352 0,1-1 64 0,-2 0 16 15,-1-1-1728-15,-1-2-352 0,-1 0-64 0,-2 3-16 0,-2 3-448 0,-1 5 0 0,-4 1 0 0,-2 2 0 0,-2 4 320 0,-2 2 0 0,-2 3 16 0,-1 0 0 0,-4 4-176 16,-2 4-32-16,-2 3-128 0,-6 5 192 0,-6 5-48 0,-6 9-16 0,-4 7 0 0,-2 7 0 47,0 4-128-47,6-2 192 0,7-3-192 0,6-3 192 0,2 3 192 0,-1 10 64 0,-1 9 0 0,3 0 0 0,4-2-128 0,3-6-32 0,4-6 0 0,4 4 0 0,3-4-288 16,4-2 160-16,4-2-160 0,2-7 128 0,2 0 112 0,2-7 16 0,1-8 0 0,1 7 0 0,2-2-256 0,4 1 176 0,4 2-176 0,3-3 160 15,6 1-160-15,3-3 0 0,7-2 0 0,6-2 0 0,6-6-144 0,2-1-64 16,6-9-16-16,1 0 0 15,1-5-256 1,2-5-48-16,-1-2-16 0,4-6 0 0,4 0-1824 16,1 0-352-16</inkml:trace>
  <inkml:trace contextRef="#ctx0" brushRef="#br0" timeOffset="1904.05">18882 2443 33167 0,'-6'-3'1472'0,"1"0"304"0,1 2-1424 0,2 1-352 0,1 0 0 0,1 0 0 0,0 1 160 0,-2-1-32 0,0 0-128 15,-3 3 192-15,0-1-192 0,-4-1 0 0,-1 4 0 0,-3 0 0 0,-1 4 0 0,-3 0-160 0,-2 0 160 0,0 4-192 0,-2-2-176 0,-3 4-32 0,2-2-16 0,-2 2 0 0,2 0 240 0,0 2 176 0,-3 2-208 0,3-1 80 0,1 1 128 0,1 1 144 0,1 0-16 16,2-3-128-16,2 0 0 0,3-2 0 0,2-1 0 0,3-2 0 0,0 0 128 16,4-3 112-16,0 1 16 0,2-4 16 0,0 0 672 0,2 0 128 0,3 2 16 0,-1-2 16 0,2 3-528 0,2-3-96 15,0 1-32-15,4 2 0 0,1 1-288 0,2-1-160 0,3 0 160 0,1 1-160 16,2-1 128-16,1 1-128 0,1 0 0 0,1 0 144 0,0 2-144 0,-2-3 0 15,0 1 0-15,-3-1 0 0,-1 1 0 0,-2 0 0 16,-1 1 0-16,-2 2 0 0,-2-3 0 0,-1 2 0 16,-2 2 0-16,1 0 0 0,-1 0 0 0,-1 1 0 0,0 1 0 15,-1 0 0-15,-2 0 0 0,-1-1 0 16,1 1 0-16,-4-2 128 0,-1 2 96 0,0-1 16 16,-2 1 0-16,-1-4 0 0,-1 2 16 0,-1-2 0 15,-1 0 0-15,0 1 0 16,-2-3-256-16,0-2 0 0,-3 2 0 0,1 0 0 31,-3-1 0-31,-1-2 0 16,-1 2 0-16,-2-2 0 15,1 2 128-15,-3-3 16 0,-2 0 16 16,1 0 0-16,-1 2-160 16,-1-2 0-16,3 3 0 0,-1-3 128 0,0 0 0 15,-1 0-128-15,2-2 192 0,-1 2-64 0,1-2-128 16,0 0 0-16,0 0 0 0,0-2 0 0,-1 3 0 0,1-4 0 0,0 1 0 15,0 1 0-15,0 1-128 0,0-4 128 0,-3 3 0 0,-1 0 0 16,4 0 0-16,0 0 0 0,0-2 0 16,-1 4 0-16,0-1-176 15,0-3 48-15,2 2 0 0,2-3-12000 16,5-4-2400-16</inkml:trace>
  <inkml:trace contextRef="#ctx0" brushRef="#br0" timeOffset="2415.96">19300 2474 39615 0,'-11'1'1760'0,"2"4"352"0,2-1-1680 0,2 2-432 0,4-2 0 0,-1 1 0 0,2-1 224 0,-1 6-32 0,-1 4-16 15,-4 6 0-15,-2 11-176 0,0 7 0 0,-4 7 0 0,0 6 0 0,-2 3 0 0,2-1 0 0,0 0 0 0,-1-1 0 0,1 0 0 0,1-3 0 0,0-2 0 0,2-7 0 0,2-1 0 16,0-7 0-16,4-1 160 0,-1-5-160 0,3-2 0 0,0-5 0 0,-1 1 0 0,1-7 0 0,-1 2 240 0,0-5-64 0,1-1-16 0,0-6 0 0,1 0-16 0,0-3 0 0,1-3 0 15,2-3 0-15,3-1 16 0,0-8 0 0,3 1 0 0,1-7 0 16,1-1-16-16,2 0 0 0,0-4 0 0,1-3 0 0,4-5-144 16,-1 5 0-16,0 5 0 0,2-2 0 0,2 3 0 15,-1 2 0-15,0 5 0 0,-2 6 0 0,-1 2 0 0,1 4 0 16,-2 7 0-16,0 0 128 0,-3 3 112 0,0 4 16 16,-1 3 0-16,2 0 0 0,-2 5 32 0,1 1 16 15,-2 0 0-15,0 0 0 0,-1-2-144 16,0 1-32-16,-2 1 0 0,2-1 0 0,-1-1-128 15,-1 1 0-15,1-2 144 0,0 3-144 0,-1-2 0 0,1 2 0 16,-2-1 0-16,2-2 0 0,-1 0 0 0,0-1 0 16,1 1 0-16,-3-3 0 0,1-1-288 0,1-1-80 15,1 0-16-15,-2-1 0 16,3 0-432-16,0-4-80 0,1 0-32 0,1-3-11552 16,2-3-2320-16</inkml:trace>
  <inkml:trace contextRef="#ctx0" brushRef="#br0" timeOffset="2870.15">20189 3104 36863 0,'6'-10'1632'0,"-3"1"336"0,-2 5-1584 0,0 1-384 0,1 0 0 0,-2 1 0 16,1 1 448-16,-1-3 16 0,1-1 0 0,0-3 0 16,-1 2-464-16,-1-2 0 0,-1 1 0 0,-3 4 0 0,-2 0 0 0,-1 3 0 15,-2 3 0-15,-3 3 0 16,1 0-384-16,-1 4 48 0,-4 2 0 0,0 2 0 15,0 5 144-15,-2 3 48 0,1 2 0 0,-1 1 0 16,1 5 144-16,0-2 0 0,1 3 128 0,2-5-128 16,3-1 0-16,1-3 0 0,2-2 0 0,3-3 0 0,1-3 128 15,2 1-128-15,2-4 128 0,2 0-128 0,3-5 0 16,0-1 0-16,3 0 0 0,3-4 0 0,1-1 224 16,2-3-32-16,4-1 0 0,2-6 0 0,3 1 0 0,2-4-16 15,5-2 0-15,-1-4 0 0,2 0-176 16,-2-6 0-16,0 0 0 0,-4-1 0 0,-1 6 0 15,-2-2 0-15,0 1 0 0,-3 5 0 0,-2 0 416 0,0 4 48 16,-1-1 16-16,-2 6 0 0,-3 1 32 0,-3 3 0 16,-2 3 0-16,-3 0 0 0,-2 4-208 0,-2 1-48 15,-2 1 0-15,-2 1 0 0,0 2-112 0,0-2-16 16,-3 3-128-16,2-1 192 0,-1 3-192 0,2-2 0 0,1-1 128 0,0 3-128 16,3-2 0-16,-1 0 0 15,3 0 0-15,0 2 0 0,1-3 0 0,2 2 0 0,-1 0 0 16,2 0 0-16,0 1 0 0,1-5 0 0,0 2 0 15,1 0 0-15,0-2 0 0,0 1-128 16,0-1 128-16,2 0-208 16,-1-3-560-16,3 2-128 0,-1-1 0 0,1-2-11296 0,0 1-2256 15</inkml:trace>
  <inkml:trace contextRef="#ctx0" brushRef="#br0" timeOffset="3483.68">20843 3065 39615 0,'0'2'1760'0,"0"-1"352"0,0 0-1680 0,0 2-432 0,0 0 0 0,2 0 0 0,-1 3 288 0,1 0-32 0,1 4 0 0,2 6 0 0,0 4-256 0,1 7 0 0,1 1 0 15,-1 5 0-15,1-1 0 0,-2 2 0 0,-2 4 0 0,1-4 0 0,-3-2 0 0,-1 4 0 16,-1 4 0-16,-2 4 0 0,-1 1 0 0,-4-3 0 15,-1 1 0-15,0-2 0 0,-1 0 0 0,-3-5 0 16,2-2 0-16,1-3 0 16,0-2 0-16,3-6 0 0,0 1 0 0,2-2 160 15,1-6 192-15,1-3 32 0,2 0 16 0,1-5 0 0,1-1-192 16,2-7-32-16,1 1-16 0,-1-2 0 0,1-6-160 0,0-1 0 16,-1-6 0-16,1-3 0 0,0-3 0 15,-3-6-144-15,2-7 0 0,-2-3 0 0,-1-5 144 0,1-3-128 16,-1-3 128-16,0-8-128 0,3-2 128 0,-1 2-192 0,4 3 192 0,0-1-192 15,3-2 192-15,1 4-128 0,1 8 128 16,1 1-128-16,1 1 128 0,-1 4 0 0,-2 8 0 16,2-2 0-16,3-4 208 0,1 0 32 0,0 4 0 15,-1 3 0-15,0 2-96 0,0 4-16 16,0 0 0-16,0 3 0 0,-2 3-128 0,2 2 0 16,0 2-160-16,1 0 160 0,1 2 0 0,1 1 0 0,-1 3 0 0,1 0 0 15,-2 4 0-15,1 2 0 0,-3 2-128 0,0 4 128 0,0 2 0 16,-3 5 0-16,0 0 0 0,-2 4 0 15,-1 1 0-15,0 1 0 0,-3 3-128 16,-2 0 128-16,0 0 0 0,-3 3 0 0,0 1 0 16,-3 3 0-16,1-1 128 0,-2-2-128 0,0 1 144 15,-1-3-144-15,3 0 192 0,-2-3-48 0,1 2-16 16,-1-4 0-16,0 0-128 16,-1 0 0-16,0-2 144 0,-1-1-144 0,-1 1 0 0,-2-4 0 15,-1 0 0-15,0 0 128 0,-2-4-128 0,-2 4 0 0,-1-6 0 0,-3-1 0 16,1 1-160-16,-3-2 0 0,-1-2 0 0,0-3 0 15,-3-2-384-15,1-2-80 16,0-2-16-16,1-4-17728 0</inkml:trace>
  <inkml:trace contextRef="#ctx0" brushRef="#br0" timeOffset="3918.72">21564 3144 34095 0,'8'-3'1504'16,"-3"0"320"-16,0 0-1456 0,-3 3-368 0,0 0 0 0,1 0 0 0,-2-3 256 0,3 3 0 0,1-2-16 0,1 0 0 0,1 0 576 15,1-2 112-15,-1 1 32 0,1 0 0 0,0-3-416 0,1 2-80 0,1-2-16 0,1 0 0 0,1 0-448 0,2-3 0 0,1 2 0 0,0-2 0 0,1 1-320 0,0 0-96 0,1-5-32 16,0 4 0-16,1-5 256 0,-2 2 32 0,-4-1 16 0,1 3 0 0,-4-2 144 0,0 0 0 0,-1-1 0 0,-5 0 0 0,-2 1 480 16,-3 0 32-1,-3 1 0-15,-4 2 0 0,-2-1-64 0,-4 4 0 16,-1 3 0-16,-3 3 0 0,-2 1-448 16,-3 4 128-16,-1 5-128 0,2-3 0 15,1 5 0-15,-1 1 0 0,4 0 0 0,-2 5 0 0,-1 1 0 16,1 3 0-16,3 0 0 0,1 0 0 0,2 0 0 0,0 2 0 0,1 4 0 0,1 3 0 15,0 1 0-15,2 2 128 16,1-2-128-16,3-1 192 0,1-2 288 0,2 0 48 16,2-3 16-16,2-3 0 0,1 0-336 0,4-6-64 15,3 0-16-15,2-1 0 0,4-3 112 16,2-3 16-16,5-1 0 0,4 0 0 0,4-1-256 0,8-8-128 16,10 0 128-16,8-8-208 0,-1-1-384 0,6-3-80 0</inkml:trace>
  <inkml:trace contextRef="#ctx0" brushRef="#br0" timeOffset="5340.25">23639 2007 32255 0,'-1'-16'2864'0,"1"6"-2288"0,1 1-576 0,0 3 0 0,2 5 1360 16,-2-2 176-16,2 3 16 0,0-2 16 0,2 1-736 0,3-2-160 0,-1 1-32 0,2 7 0 0,-3 7-256 0,-2 4-64 0,-1 6-16 0,-3 8 0 0,-1 10-128 0,-3 4-32 15,1 8 0-15,-5 10 0 0,1 1 48 0,-2-3 16 0,2-3 0 0,1 6 0 0,-2 10-80 0,3 7 0 47,3 5-128-47,3-4 192 16,1-6-192-16,3-7 0 0,3-2 0 0,-1 4 0 0,4-1 320 0,-2 4-16 0,0 0-16 0,-3-4 0 0,0-5-144 0,-2-3-16 0,-2-5-128 15,-1-3 192-15,2 4-192 0,-2-5 0 0,2-3 0 0,0-8 0 0,0-3 0 0,2-8 0 0,2-2 0 0,2-9-19744 0</inkml:trace>
  <inkml:trace contextRef="#ctx0" brushRef="#br0" timeOffset="7302.11">25041 2165 10127 0,'0'-1'896'0,"0"-2"-704"0,2 3-192 0,-1 0 0 15,0 0 1264-15,-1-2 208 0,3 1 64 0,-1 1 0 0,1-3 608 0,1 1 128 0,1 1 32 0,0 1 0 0,0 1-128 0,0 4-32 0,-1 1 0 0,0 4 0 0,-1 2-640 0,1 4-128 0,-1 4-32 16,-1 5 0-16,-1 3-368 0,2 4-80 0,-1 5 0 0,1 4-16 0,0 1-400 0,0 2-80 0,2 4-16 0,-1 2 0 0,-1 10-160 0,2 0-32 0,-1 3-16 0,-2-3 0 0,1-3-32 0,-2-5 0 0,0-3 0 0,-1-1 0 16,0-1-144-16,2 0 0 0,0-2 0 0,1-3 0 0,-1-1 144 0,0-4-144 15,1-5 160-15,-1-1-160 0,0-3 320 16,-1-2-48-16,0-1 0 0,-1-5 0 0,0-4-272 15,-1-1 0-15,1-2 0 0,-1-4 0 0,1-2 0 0,-2-2 0 16,2-5 0-16,0-2 0 0,0-7 0 16,0-2 0-16,-1-4 0 0,1-7 0 0,0-6 128 15,3-7-128-15,-3-7 0 0,0-4 0 0,0 4 0 0,1-6 0 16,0-4 0-16,2-2 0 0,2 0 0 0,-1 9 0 16,3 5 0-16,0 8 0 0,-1 7 0 0,2 8 0 0,0 2 0 0,3 8 0 15,1 0 0-15,1 2 0 0,0 4 0 16,3 1 0-16,1 1 0 0,3 2 0 15,1-1 0-15,1 2 0 0,0-1 0 16,1 0 0-16,1 3 0 16,-1-2 0-16,-2 2 0 0,-2 1 0 0,2 1 0 15,-2 3 0-15,-3 0 0 16,-1 3 0-16,-3 1 0 0,2 1 0 0,-3 4 0 0,0 2 0 16,-4 3 0-16,0-1 0 0,-4 2 0 0,0 3 0 0,-4-1 0 15,-2 1 0-15,-1-1 0 0,-1 1 0 0,-1-5 0 0,-1 2 0 0,2-3 0 0,-3-5 0 16,2 1 0-16,0-6 0 0,0 0 0 0,0-3 0 0,0-1 0 15,-2 0 0-15,2-5 0 0,-3 1 0 16,1-2 0-16,-1-1 0 0,-2-4 0 16,0 0 0-16,-3-2 0 0,1 1 0 0,-1-4 0 0,-1 1 0 15,-1-4 0-15,0 4 0 0,-3-5 0 0,1 4 0 0,1-3 0 0,-1 4 0 16,2-1-368-16,-1 1 32 0,1 2 0 0,-2 2 0 16,1 2-608-16,-1 0-112 0,-1 0-32 15,0 0-16608-15</inkml:trace>
  <inkml:trace contextRef="#ctx0" brushRef="#br0" timeOffset="8347.53">25909 2221 18431 0,'-4'-18'1632'0,"0"9"-1312"0,1 1-320 0,1 2 0 0,1 3 1488 16,1 1 240-16,-2 1 32 0,1-2 16 0,0 0 432 0,-3-1 96 0,0 1 0 0,1 6 16 0,-1 1-720 15,2 5-160-15,0 6-32 0,1 5 0 0,2 5-544 0,2 5-112 0,1 3-32 0,0 5 0 0,1-3-272 0,2 3-64 0,-2 3-16 0,1 4 0 0,-1-3-192 0,1 7-48 0,-1 4 0 0,1 4 0 0,-1 0-128 16,-3-3 0-16,1-7 0 0,-2-2 0 0,-2-3 0 0,0 1 0 0,-1-1 0 0,1-1 0 16,0 0 0-16,1-4 0 0,-1-4 0 0,2 1 0 15,0-2 0-15,0-4 0 0,3-2 0 0,0-1 0 16,2-6 0-16,0-3 0 0,3-4 0 16,0-2 0-1,0-4-272-15,0-3-48 16,0-3 0-16,-1 0-18272 15</inkml:trace>
  <inkml:trace contextRef="#ctx0" brushRef="#br0" timeOffset="8831.94">26327 2907 30399 0,'-2'4'2704'0,"-1"-2"-2160"15,3-1-544-15,0 2 0 0,0-1 432 0,0 2-32 16,-1 4 0-16,-1 3 0 0,-1 1 1104 16,0 5 224-16,-1 4 32 0,1-2 16 0,1 1-1072 0,1-2-192 15,-2 1-64-15,2 1 0 0,1-2-448 0,0-1 128 16,1 4-128-16,0-2 0 0,2 1 0 0,1-2 0 0,1 1 0 15,1-3 0-15,1 0 0 0,1-4 0 0,1 2 0 16,3-3 0-16,0-1 0 0,2-4 0 0,3 0 0 16,1-6 0-16,3 0 0 0,2-2 128 62,1-4-128-62,1-3 0 0,1-2 0 0,0-1 0 0,1-4 0 16,-1-2 0-16,0-2 0 0,-2 1 0 0,-2-4 0 0,-3 5 0 0,-2-4 0 0,-1-1 0 0,-2 1 0 15,-2-1 0-15,-2 0 0 0,0 4 0 0,-2-1 192 0,-1 5-48 0,-3 3 96 0,-1 4 16 16,-2 3 0-16,-1 4 0 0,0 1-16 0,-2 1 0 0,0 4 0 0,-1 1 0 0,0 2-96 16,0 4-16-16,0 0 0 0,1 1 0 0,0-1-128 0,1 2 0 0,1 2 0 15,1 2 0-15,2 1 0 0,-2 1 0 0,3 1 0 0,0 1 0 16,-1-2 0-16,2-2 0 0,1-2 128 0,1-1-128 16,0 1 0-16,0-3 0 0,2-2 0 0,0-2 0 0,-1-1 0 15,1 0 0-15,1-2 0 0,-1-4 0 0,-1-2-192 0,1-2-80 16,-2-2-16-16,1-1-18400 0</inkml:trace>
  <inkml:trace contextRef="#ctx0" brushRef="#br0" timeOffset="9250.9">27280 3138 31327 0,'6'0'1392'0,"-1"0"272"0,0 3-1328 0,0-3-336 0,-2 0 0 0,0-3 0 0,-1 3 1008 0,4-2 128 0,6 1 16 0,0-2 16 0,4-1 48 0,1-2 16 0,2 0 0 0,-1-4 0 16,-2 4-976-16,2-4-256 0,-2-2 0 0,1-1 0 0,-1 1 0 0,-1-3 0 0,-1 2 0 0,-2-1 0 0,-1-1 0 0,-2 2 0 0,-2 0 0 0,-2-2 0 0,-2 3 0 0,-3 0 0 0,-3 0 0 0,-2 4 0 15,-1-2 0-15,-3 5 0 0,-2 1 0 0,-2 3 0 16,-3 1 304-16,-3 4-48 0,-1 2 0 0,-3 1 0 16,-1 4-256-16,-2 3 160 0,-2 1-160 0,1 2 128 0,-1 4-128 15,4-2 0-15,0 3 0 16,4-2 0-16,2 0 144 0,1 3-144 16,1 1 160-16,1 3-160 0,2 1 288 15,2 1-32-15,4-1-16 0,2-2 0 16,2-1-112-16,5-3 0 0,1 0-128 0,5-3 192 0,3-3-192 0,4 0 0 0,3-4 0 0,3 1 0 15,4-3 0-15,0-4 128 0,3 0-128 0,3-2 0 0,1-4 0 0,4-3 0 16,4 0 0-16,0-1 0 0,3-2-224 0,-3-1-32 16,4 1-16-16,-2 0-18512 15</inkml:trace>
  <inkml:trace contextRef="#ctx0" brushRef="#br0" timeOffset="9786.79">27199 1672 20271 0,'-6'-8'896'0,"4"6"192"0,-1-2-880 0,3 4-208 0,1 0 0 0,2 1 0 0,0 2 640 0,4-1 96 0,3 3 16 0,4 4 0 0,6 3 1184 0,6 4 240 0,5 7 64 0,4 1 0 0,5 5-816 0,6-1-144 0,4 4-48 0,4 1 0 0,5 4-272 0,6 3-64 0,2 2-16 0,-1 2 0 0,-5-3-400 16,-4 1-80-16,-4-2-16 0,3 7 0 16,-2 5-192-16,-5 4-64 0,-3 1 0 0,-7-3 0 0,-5 3-128 0,-5 3-176 0,-5 0 48 15,-3 1 0-15,-3 1 288 0,-5-2 64 0,-2-2 16 16,-2 2 0-16,-3-1 96 0,-1-2 32 0,-4 6 0 15,-2 0 0-15,-4 1-224 0,-5 2-144 16,-3 1 192-16,-5-3-192 0,1-5 160 16,-8 4-160-16,-7 10 128 0,-6 3-128 15,-4-3 0-15,-1-8 0 0,-1-4 0 0,1-11 0 16,3-5 0-16,1-10 0 16,2-3 0-16,1-7-12624 0,3-7-2576 0</inkml:trace>
  <inkml:trace contextRef="#ctx0" brushRef="#br0" timeOffset="19502.75">10692 17911 36863 0,'-3'-16'3264'16,"-1"0"-2608"-16,2 1-528 0,0 1-128 0,0-1 0 0,-1-7 0 0,-2-20-160 15,0-21 160-15,2-16-1312 0,2-7-160 0,2 5-48 0,2 5 0 0,4 7 656 0,-2 5 128 78,0 1 32-78,-3 0 0 0,2 3 1296 0,-3 0 272 0,-1-3 48 0,1 0 16 0,-1 0 480 0,0 2 112 0,-1-6 16 16,0 4 0-16,0 7-512 0,1-2-80 0,0 1-32 0,1 1 0 0,1 5-592 0,1 0-128 0,-2 2-32 0,0 3 0 0,-2 5-160 0,0 0 0 0,-1 7 0 0,-1 2 0 0,-2 3 0 0,-1 1-176 0,-1 3 176 0,-4 3-192 0,-1-6 192 0,-3 5 0 0,-1 1 0 0,-3-1 0 0,1 5 0 0,-1 2 144 16,1 0 0-16,-1 3 0 0,2 5-144 0,0 4 0 15,-1 2 0-15,2 4 128 0,3 1-128 0,-1 4 0 16,0 3 0-16,2 0 0 0,2 1 128 0,0 5-128 15,2 2 192-15,0 2-64 0,1 5-128 0,1 3-176 16,-1-2 48-16,3 5 0 0,-3 4 128 0,1 0 0 16,0 0 0-16,-3 0 0 0,1-4 0 0,-1-5 0 15,-1-8 0-15,0-4 0 0,0-5 0 16,2-3 0-16,1-2 0 0,3-6 0 16,1 0 0-16,2-4 0 0,2-7 0 0,2 0 0 0,0-5 192 0,3-4 32 15,3-6 0-15,2-4 0 0,3-1-96 0,2-5-128 0,4-3 176 0,1-3-176 16,1-1 0-16,0 4-224 0,-3 4 16 15,-1 2 0-15,2-6 64 16,0 4 16-16,-3-2 0 16,1 7 0-16,-4 4 128 0,1 3 0 15,-1 3-144-15,-1 3 144 0,0 7 0 0,-2 4 0 16,-1 0 0-16,0 4 0 0,1 4 0 0,-1 4 128 0,0 2 0 0,1 3 0 0,1 4 64 0,4 7 0 0,3 5 0 0,2 6 0 16,2 1-192-16,4 5 0 0,2 4 144 0,3-2-144 15,0 4 128-15,2 4-128 0,-1 4 128 0,0 4-128 16,1 1 0-16,-6 8 0 0,-1-1 0 15,1 6 0-15,-4 0 0 16,-1 2 0-16,-2-6 0 0,-4-2-128 16,-1-6-352-16,-5-11-64 0,-2-9-16 0,-3-11 0 0,0-5-1152 15,-1-10-224-15</inkml:trace>
  <inkml:trace contextRef="#ctx0" brushRef="#br0" timeOffset="20331.32">13428 17433 48831 0,'-4'0'4352'16,"0"-3"-3488"-16,1 3-688 0,-2-5-176 0,0 1-128 0,1 0-64 0,-1-4-16 0,-1-5 0 0,-5-7-432 0,0-10-64 0,2-12-32 15,3-8 0-15,6-4-400 0,2-6-80 0,4-4 0 0,1-3-16 0,0-7 768 0,-1 0 144 0,-2-2 48 0,-3 1 0 0,-2 2 272 0,-3 0 192 0,-2 0-16 0,1 0-16 16,0 4 32-16,1 2 16 0,2 4 0 0,1 6 0 0,2 6-208 0,0 6 0 0,2 3 128 0,-1 7-128 15,1 4 192-15,0 1 0 0,0 6 0 0,-1-2 0 0,1 3-192 0,0 1 176 16,0-3-176-16,-2 7 160 0,2 2-160 16,-2 3 0-16,1 4 0 0,-2-1 0 0,0 4-208 15,0 1 16-15,-1 1 16 0,-3 3 0 0,-1 1 176 16,-1 3 0-16,-4 1 0 0,-2 5 0 0,-3 3 0 0,-1-1 0 16,0 4 0-16,-1 1 0 0,-3 3 0 0,0-1 0 0,5 0 0 15,-1 0 0-15,0 3 0 0,-2 1 0 0,-2 7 0 16,-2 0 0-16,-2 5 0 0,2-2 0 15,0 3 0-15,1-6 0 0,1 2 0 0,1-9 0 16,3-3 0-16,2-7 0 16,5-5 0-16,-1-4 0 0,4-3 0 0,-1-2 0 15,4-2 384-15,-1-6 16 0,1 0 0 0,2-5 0 0,1-3-400 16,1-6 0-16,4 0 0 0,2-5 0 0,0 1 192 0,4-9-64 0,4-3 0 16,5-1 0-16,2 1-128 0,2 1-224 0,1 2 48 15,0 5 16-15,-1 4 160 0,-1 0 0 0,1 5-144 16,-5 1 144-16,0 4 0 0,-3 5 0 0,-1 0 0 0,-3 3 0 15,-2 2 0-15,0 4 0 0,-1 0 0 0,-1 6 0 16,0 2 0-16,-1 3 0 0,3 4 128 0,-1 6-128 16,2 5 256-16,0 4-48 0,0 5 0 0,0 4 0 15,-1 0 112-15,1-6 32 0,-1 0 0 0,1 2 0 16,3 1-144-16,1-1-16 16,0 3-16-16,-1-4 0 0,3 1-176 15,-3 0 0-15,1-3 0 16,0 2 0-16,-1-2-176 0,-2 0 176 0,-1-1-128 0,0 0 128 0,0-1-1024 15,2 1-128-15</inkml:trace>
  <inkml:trace contextRef="#ctx0" brushRef="#br0" timeOffset="21101.9">15909 17841 50687 0,'3'39'2240'0,"-3"-14"464"16,-1-3-2160-16,-1-12-544 0,1-8 0 0,1-2 0 0,0 0-928 0,-1-2-288 0,0 0-64 0,2-10-16 0,5-10-96 0,4-13-16 0,5-12 0 0,5-13 0 0,3-6 592 15,2-9 112-15,2-2 32 0,2-5 0 0,-3 2 480 0,-2 0 192 0,0-1-176 0,-1 2 176 0,-2 0 0 16,-2 0 0-16,-4 3 0 0,-3-3 160 0,-2 4 416 0,-4-1 64 0,-1 7 32 0,-2 5 0 0,-1 1-128 0,-2-4-32 0,-1-2 0 0,1-1 0 15,-1 1-192-15,1 2-64 0,-2 7 0 0,2-2 0 0,2 4-256 0,-1 5 0 0,2 4 0 0,0 9 0 0,2 1-192 0,-1 11-64 0,-1 6 0 0,0 7 0 0,-2 5-32 16,-1 7-16-16,-2 2 0 0,-3 5 0 0,-2 2 304 0,-2 1 0 16,-3 6 128-16,-2 2-128 0,-3 1 128 15,-1 0-128-15,-1 0 0 0,1-1 144 0,1-2 48 0,-2 0 0 16,3 0 0-16,1 2 0 0,0-2-32 16,3-1 0-16,3-5 0 0,-1 2 0 15,0 1-160-15,-1-4 0 0,1 1 0 0,-1-2 0 0,1 2 0 0,2-4-192 16,-1 0 64-16,2 1 128 0,2-4-256 0,1 0 64 0,0-4 0 15,3-2 16-15,0-3 176 0,1-1 192 0,0-5-32 16,1-1-16-16,0-2 288 0,2-2 48 0,-1-2 16 0,1-3 0 16,-1 1-288-16,1 2-48 0,-1-1-16 0,-1 5 0 15,3 0-144-15,0 5 0 0,1 1 144 16,0 5-144-16,1 0 0 0,0 7 0 0,1 0 0 16,1 2 0-16,-1 0 0 0,1 4 176 15,0 0-176-15,1 4 192 0,0 3-192 0,-2 3 0 0,1 2 0 16,-4 5 0-16,0-4 0 0,-3 6 0 0,-2 1 0 0,-1 3 0 15,-3 4 128-15,-1-1 0 0,-2 0 0 0,-1 5 0 16,1 4 192-16,-2-3 48 16,4 1 0-16,2-11 0 0,2 1 288 0,3-10 64 0,3-1 16 15,0-8 0-15,5 0-464 0,2-8-80 0,2 2-32 0,1-4 0 16,6-3-736 0,4 0-128-16,2-1-48 0,2-1 0 15,3 0-512-15,1 2-96 0,2 0-32 16,-1 3 0-16,0 0 80 0,-2 0 16 0,-2 3 0 15,-6-1-16464-15</inkml:trace>
  <inkml:trace contextRef="#ctx0" brushRef="#br0" timeOffset="22029.86">8363 17702 36863 0,'-14'-9'3264'0,"2"2"-2608"0,1 0-528 16,2 1-128-16,4 4 560 0,0 2 80 0,-1-4 0 0,-5 2 16 0,-5-6-2192 0,-6 0-448 0,-3-2-96 0,3 1-16 0,2 2-544 16,1-2-112-16,2 3-32 0,1-4 0 0,2 0 2592 0,2-2 512 0,2-1 96 0,1-3 32 0,4 0 1408 0,2-2 304 15,0-4 48-15,3-1 16 0,3-4-352 0,-2-3-64 0,1-2-16 0,1-5 0 0,-2-4-1104 0,-2-1-240 16,-3-5-32-16,-2 0-16 0,-2 3-400 0,-1-3 0 0,-1 4 128 16,-6-4-128-16,-3-6 0 0,-2 0 0 0,-1-1 0 0,0-3 0 15,1 2 0-15,1-1 0 16,1 0 0-16,3-2 0 15,1-3 256-15,5-2 64 0,5 0 0 0,2 1 16 16,1 0-112-16,2 6-32 0,2 2 0 0,-1 1 0 0,1 0-64 16,1 5 0-16,-2 7-128 0,0 5 192 0,-1 1-192 0,-1 2 0 0,-1 3 0 0,-3 3 0 0,-4 4 0 15,-1 4-208-15,-2 3 64 0,-2 6 16 0,1 4 128 16,-3 6 0-16,-2 6 0 0,0 8 0 16,-1 6 0-16,-1 7 0 0,2 9 0 15,-1 7 0-15,3 4 0 0,3-5 144 16,1-4-144-16,5 3 0 0,1 4 128 0,2-1-128 15,7-1 0-15,3-5 0 0,2-6 0 16,4-10 0-16,1-4 128 0,2-6-128 0,1-1 0 0,-1-5 0 16,1-2 0-16,-4-4 0 0,1 0 0 0,-2-7 0 0,0-1 0 15,0-3 0-15,-2-4 0 0,-1-5 0 0,0-2 0 0,1-5 0 16,-2-3 0-16,-1-1 0 0,2 0 0 0,-2-1 0 16,1-5 0-16,1-2 0 0,0-1 0 0,0 0 0 0,-1 9 128 15,0 0-128-15,1 5 0 0,1 2 0 0,-2 7 0 0,-2 5 0 16,0 6 0-16,-1 5 0 0,-2 7 0 0,1 1 0 15,-3 8 0-15,0 5 0 0,-3 1 192 0,-3 6-192 16,-2 3 192-16,-1 2-192 0,-4 3 320 16,0-1-32-16,-2 1-16 0,-3 3 0 15,0-2-64-15,-2 1-16 0,3-2 0 16,2-6 0-16,5-4-192 0,8-9 0 16,8-3 0-16,12-10-19328 0</inkml:trace>
  <inkml:trace contextRef="#ctx0" brushRef="#br0" timeOffset="31992.82">17853 5812 37775 0,'-10'-3'3360'0,"1"3"-2688"15,2 3-544-15,5 1-128 0,1 2 768 0,-2-3 112 0,-4 6 16 0,-4 5 16 0,-2 5-912 0,1 5-352 0,3 2 16 0,1 0 0 0,1 5-368 0,2 3-64 0,2 5 0 0,-2 4-16 0,1 8 592 0,0 6 192 16,2 7 0-16,-1 5-160 0,0 2 160 0,-1 0 0 16,-1-1 0-16,0 9 0 0,-1 6 224 15,-1 7-32-15,-2-1 0 0,0-2 0 0,1 3 64 16,-4-1 0-16,3 2 0 0,-3-9 0 0,4-11-256 0,-1-4 0 15,0-2 0-15,2 0 0 0,0-4 256 0,-1-3 64 16,3 0 16-16,0-9 0 0,3-7-128 0,-2-3-16 0,3-3-16 0,-2-3 0 16,2-3 16-16,-1-4 16 0,-1 0 0 0,1-5 0 15,-1-2-16-15,0-2 0 0,0-3 0 16,-1-4 0-16,2 2 64 0,-2-6 0 0,0 0 0 16,1-3 0-16,-2 2-112 0,0-4-16 15,0-3 0-15,-2-3 0 16,-1-1 128-16,-3-4 0 0,0-2 16 0,0-4 0 15,0 2-144-15,-4-7-128 0,-3-7 144 0,-3-2-144 16,4 0 272-16,-4-6-32 0,-1-2-16 0,0-3 0 0,-2 0 32 0,3 1 16 16,1 2 0-16,2 2 0 0,2 0-32 0,1 4-16 15,4 0 0-15,1 4 0 0,2 3-224 0,2 2 0 0,2 5 0 16,3 0 0-16,0 6 0 0,1-1 0 0,0 6 0 16,0 0 0-16,1 5 0 0,2 3 0 15,-1 3 0-15,1 4 0 0,2 5 0 0,1 4 0 0,0 6 0 0,1 4 0 16,3 5 0-16,1 5 0 0,2 1-128 0,2 0 128 0,-2-3 0 15,2 0 0-15,1 1 0 0,0 1 0 0,0-5 0 0,2 4 0 16,0 0 0-16,1-2 0 0,-1-2 0 16,1 0 0-16,-2-5 0 0,-2-3 0 0,1-2 0 15,-2-4 0-15,-2-4 0 0,2-4 0 0,0-2 0 16,4-4 0-16,2 0 0 0,3-6 0 0,2-3 352 0,4-7 32 16,5-3 0-16,2-5 0 0,0-7 144 0,2-1 48 0,3-6 0 15,1-1 0-15,1-3-320 0,5-9-48 16,5-8-16-16,1-4 0 0,-4 0-192 0,-3-3 0 15,0-8 0-15,-5-5-160 16,-5-4-992-16,-2-12-192 0,-2-9-32 0,-8-22-16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9T16:29:56.20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16054 8187 26719 0,'0'-7'2368'0,"0"1"-1888"0,1 3-480 0,1 0 0 0,-2-1 464 0,1 1 0 0,-1-5 0 0,1-5 0 0,-1-3-464 0,-1-1 0 0,-4 0-128 16,-3 3 128-16,-1 4 0 0,-5 1 0 0,-1 3 0 0,-3 5 0 0,-3-4-288 0,-4 5 48 0,-5 3 16 0,-1-3 0 0,0 2 224 0,-3-1 192 0,-2 2-48 0,-5-2 0 0,0 1 1088 0,-3-2 224 16,-2 0 32-16,0 0 16 0,8 0-352 47,-4-2-80-47,-6 2-16 0,-4-1 0 0,-4 1-640 0,-2 1-128 0,1 1-32 0,-2 2 0 15,4 1-128-15,-3 1-128 0,-4 1 192 0,-3 0-192 0,-3 2 256 0,0-2-48 0,2 3-16 0,3 1 0 0,3 0-192 0,0 2 0 16,2 1 128-16,1-1-128 0,2 3 0 0,1-3 0 15,2 2 0-15,4-2 0 0,1 0 160 0,2 2-16 16,0-1 0-16,0 1 0 0,3-3 48 0,2 1 0 16,-1 0 0-16,1-3 0 0,1 5-192 15,2-4 0-15,4 0 0 0,0 1 0 0,0-1 0 0,-2 0 0 16,3-3 0-16,0 2-176 0,2 1 176 0,2-1 0 0,0 0 0 16,0 5 0-16,-2 1 0 0,3 0 176 0,2 2-48 15,3-2 0-15,1 2-128 0,1 0 0 0,3 3 0 16,0-1 0-16,2 1 0 0,1 1 192 0,2 1-192 0,1-4 192 15,1 2-192-15,-1-1 0 0,2 2 0 0,0-3 0 0,2-1 0 16,-2-1 0-16,1-1 0 0,-1 0 0 0,0-1 0 16,-2-2 0-16,-1 3 0 0,-3 3 0 0,-1-1 0 15,-3 2 0-15,1 1 0 0,-3 1 0 0,2-4 0 0,-3 3 0 16,-3 3 0-16,-2 0 0 0,5-2 0 0,0-1 0 16,-2 1 0-16,2-3 0 0,2 1 0 15,3-5 0-15,1-4 0 0,1 0 0 0,1-1 0 16,2-4 0-16,1 0 0 0,0-2 0 0,1 0 128 0,1-2-128 15,2-4 0-15,-1 0 128 0,3-4-128 16,-1 0 192-16,-1 1-192 0,2-2 192 0,0 0-32 0,-1 1 0 16,-1-2 0-16,1-2 0 15,0 2-160-15,1-4 160 0,0 2-160 16,0-5 160-16,0 2-160 0,3-2 0 16,-2 1 0-16,2-4 128 0,-1 2-128 0,1-3 0 15,-1-2 0-15,2 4 0 0,1-2 0 0,0-1 0 0,0 3 0 16,1 1 0-16,0 2 0 0,2 2 0 0,1 2 0 0,-1-1 0 0,1 3 0 0,0 0 0 15,-1 4 0-15,0-2 0 0,1 0 0 0,-2 2 0 16,2 0 0-16,0 2 0 0,-2 2 0 0,0 2 0 0,0 2 0 0,-1 2 0 16,1 2 0-16,-2 3 0 0,0 5 0 0,0 4 0 15,-1 4 0-15,-1 2 0 0,0 5 0 0,1 4 0 16,2 3 0-16,-1-1 0 0,2 2 0 16,-1-3 0-16,1 1 0 0,1-3 0 0,-2 1 0 0,2-3 0 15,0-7 0-15,1-7 0 0,1 2 144 16,0-6-144-16,2-2 352 0,1-1 0 0,-1-1 0 0,2-6 0 15,1-1-224-15,2 0-128 0,3-6 128 16,2-3-128-16,7-1 192 0,4-5-16 16,6-5-16-16,11-5 0 15,13-9-160-15,15-11 0 0,13-11 0 0,10-12-19776 16</inkml:trace>
  <inkml:trace contextRef="#ctx0" brushRef="#br0" timeOffset="1971.88">23089 7223 25791 0,'-8'0'2304'0,"2"2"-1856"0,1 2-448 0,0-2 0 0,0 5 880 0,-3 0 80 0,-10 3 0 0,-10 8 16 0,-10 8-768 0,-13 8-208 16,-11 7 0-16,-5 1 0 0,-1 1 0 0,-1-3 0 0,-3 0 0 0,-1 1 0 0,-1 0 1392 0,1 0 400 0,2-3 64 0,1 0 32 0,5 0-288 15,1-3-64-15,2-1-16 0,5-6 0 0,11 1-1136 0,4-3-208 0,9-4-48 0,5 0-128 0,11-6 0 0,6-1 0 0,5-3 0 0,6-2-12336 0,6 0-2496 0</inkml:trace>
  <inkml:trace contextRef="#ctx0" brushRef="#br0" timeOffset="2213.01">23494 7431 21183 0,'-8'0'1888'0,"-1"3"-1504"0,-1 1-384 15,0 2 0-15,4 0 160 0,0 1-32 0,-1 0-128 16,-7 5 192-16,-8 9-64 0,-9 5-128 0,-9 9 176 0,-4 2-176 16,-3 3 768-16,-1-1 32 15,-2 2 16-15,-3-1 0 0,-2-1 480 0,0-1 112 0,-3 1 0 0,-3 2 16 16,-2-1 16-16,-1-1 0 0,1-1 0 16,7-3 0-16,4-3-544 0,-2 2-128 0,1 1 0 0,2-3-16 15,5-1-512-15,10-6-112 0,8-5 0 0,9-2-128 16,7-5 0-16,6-4 0 0,7-2 0 0,6-5 0 15,6-2-624-15,6-2-128 0,7-5-16 16,7 0-16-16,4-4-2736 0,5-3-560 16</inkml:trace>
  <inkml:trace contextRef="#ctx0" brushRef="#br0" timeOffset="2459.87">23487 7918 6447 0,'-1'3'576'0,"-2"0"-576"0,2 1 0 0,-3-2 0 0,1 2 2624 15,-1-2 400-15,-3 6 96 0,-6 4 16 0,-4 7-224 16,-4-1-32-16,-5 8-16 0,-5 0 0 0,-2 3-1328 0,-5 1-272 16,-1 1-48-16,-4 5-16 15,-3-1-512-15,-2 2-112 0,-1 1 0 0,0 1-16 0,0-2-48 0,-1 2 0 16,3 2 0 31,-1 2 0-47,1-1-384 0,2 2-128 0,2 0 0 0,2-2 0 0,5 3 0 0,4-6 0 0,8-4-128 0,4-9 128 0,7-7-192 0,7-10 48 0,4-5 16 0,4-4 0 15,6-1-1152-15,3-5-240 16,4 0-32-16,3-4-8048 0,2-3-1600 0</inkml:trace>
  <inkml:trace contextRef="#ctx0" brushRef="#br0" timeOffset="3419.01">20435 7816 5519 0,'-2'-2'496'0,"1"-1"-496"0,-1 2 0 0,2 1 0 0,-1 0 448 16,0 0-16-16,-2 0 0 0,0-5 0 0,-1 2 880 0,0-1 176 0,-1 0 48 0,2 2 0 0,-1-1 528 0,3 2 112 0,-1-2 32 0,1 3 0 0,1 0 224 0,1-2 64 0,2 1 0 0,-1 1 0 0,2 1-256 0,1 1-64 0,1 1 0 0,2 1 0 15,-1 2-1040-15,0 4-224 0,1-2-32 0,-2 3-16 16,-2 4-576-16,-1 1-112 0,1 7-32 0,-3 1 0 16,-2 1-144-16,0 1 0 0,0 0 0 15,-3 5 0-15,0 1 0 0,1 3 0 0,-2-1 0 16,-2 3 0-16,1 2 0 0,0-1 0 16,1-1 0-16,-1-2 0 0,1-3 0 0,1-6 0 0,2 1 0 15,1-5 0-15,1-2 0 0,0-1-224 0,2-6 80 0,1 0-11920 16,0-3-2384-16</inkml:trace>
  <inkml:trace contextRef="#ctx0" brushRef="#br0" timeOffset="3714.66">20247 8254 18431 0,'-16'-7'816'0,"4"3"160"16,2-1-784-16,3 4-192 0,3 1 0 0,1 0 0 0,1-3 2368 0,-3 1 416 0,-4 1 96 15,1-4 0-15,-1 0-320 0,3 0-80 0,3 1-16 16,5-2 0-16,4 2-1456 0,4-2-304 0,2 0-48 0,5-3-16 16,3 2-464-16,5 1-176 15,3-4 0-15,2 3 144 0,0 1-144 0,1 4 160 0,3-4-160 16,0 2 160-16,-1 0-160 15,-2 2-256-15,1-1 64 0,-4 2 16 16,1-1-1296-16,-2-2-272 0,-1-2-48 16,-1 2-14128-16</inkml:trace>
  <inkml:trace contextRef="#ctx0" brushRef="#br0" timeOffset="4232.09">21349 7769 33167 0,'-20'0'1472'0,"7"0"304"0,-1 3-1424 0,5-2-352 15,4 2 0-15,3-2 0 0,-3 4 416 0,-4-2 16 16,-5 4 0-16,-6 1 0 0,-2 2-304 0,-2 0-128 15,2-1 128-15,-3-2-128 0,3 2 0 0,-2-3 0 16,1-1 0-16,1 0 0 0,-1 1 480 0,2 0 16 16,3-2 0-16,-1 2 0 0,3 0 336 0,2-2 64 15,2 2 0-15,1-3 16 0,4 0-720 0,2 1-192 0,2-1 0 16,3-2 0-16,1 1 0 0,2-2 0 0,3 0 0 16,3 0 0-16,2 0 0 0,2 0 0 0,1 3 0 0,3-3 0 15,3 1 0-15,1 1 0 0,3 2 0 16,0 1 0-16,2 1-128 0,-1-1 128 0,-1 1 0 15,0 3 0-15,-3-3 0 0,-1 0 0 0,-3 1 0 0,-1 0 0 16,-1 2 0-16,-2-2 0 0,-1 2 0 0,-1 3 0 16,2 1 0-16,-4 3 0 0,1 2 0 0,0-2 0 15,-1 4 0-15,0 1 0 0,-2 1 0 16,0 1 0-16,-2 0 0 0,-2 1 0 0,-2 2 0 0,-3-4 0 16,-1 0 0-16,-3-3 0 0,-2 0 0 0,-1 0 0 15,0-1 0-15,-3 1 0 0,-2 1 0 0,-3-2 0 0,-2 1 160 0,-2-2 0 16,-2 2 0-16,-2-1 0 0,1-2 160 0,-2-1 48 15,-1 1 0-15,-1-2 0 0,-3 1-112 16,1-2-32-16,0 0 0 0,3-3 0 0,4-2-224 16,-1-2 0-16,2-6 0 0,0-5 0 0,3-4-192 15</inkml:trace>
  <inkml:trace contextRef="#ctx0" brushRef="#br0" timeOffset="6912.45">19633 1438 14735 0,'-2'-7'1312'0,"2"0"-1056"0,3 5-256 0,-2-2 0 0,2 4 1216 0,-1-2 176 0,1-2 32 16,2-6 16-16,1 1 160 0,0 0 16 0,0 5 16 0,-2 5 0 0,-2 8-656 0,0 7-128 0,-1 4-16 0,-1 7-16 0,-1 7 64 0,-2 2 16 0,3 9 0 0,-1 2 0 0,0 6 128 16,1 1 16-16,1 3 16 0,0-2 0 0,3-6-384 0,-2-2-80 0,2 1-16 0,1-1 0 0,0 4-384 15,0-6-192-15,1-1 160 0,-1-1-160 0,0-2 0 0,-1 1 0 16,-2-1 0-16,-3-3 0 0,-2-1 0 0,-3-2 0 0,-1 1 0 0,-3-1 0 16,-1-1-1056-16,-2-5-160 15,2-1-16-15,-2-3-16 0,1 1-928 0,0-8-192 0,2-4-48 0,2-3-10048 16</inkml:trace>
  <inkml:trace contextRef="#ctx0" brushRef="#br0" timeOffset="7433.9">19622 1204 1839 0,'-16'-20'160'0,"6"8"-160"0,1 0 0 0,4 4 0 15,5 6 7984-15,0 2 1552 0,1-3 320 0,-1 2 64 16,0-5-7424-16,0 0-1504 0,1 0-288 0,1-1-64 16,1 1-336-16,4 4-64 0,-1 1-16 0,2 1 0 15,1 1-224-15,3 1 0 0,3 1 0 0,3 0 0 16,1 0 0-16,2 1 0 0,2-1 0 0,0 1 0 15,1 1 0-15,-1-1 144 0,3-1-144 0,0 2 192 0,1 3-192 16,3 0-144-16,2 2 144 16,3 3-208-16,1 0 208 0,2 2 0 15,3 4 0-15,1-2 0 0,0 4 0 0,-1-2 0 0,-2 3 0 16,-2-5 0-16,-2 2 0 0,-4-1 128 16,-4-2 0-16,-3 5-128 0,-5-1 0 15,-4 2 0-15,-5 1 0 0,-5-2-192 0,-4 1 192 0,-6 1 0 16,-3 2 0-16,-6 0 0 0,-2-2 0 0,-4 1 0 0,-3-2 0 0,-3-2 0 0,-1-2 320 15,-6-1 16-15,0-4 0 0,-4-1 0 0,0-3-336 0,-4 1 0 16,0-4 0-16,-1 0 128 0,0-2-128 0,-1 0 0 16,0-2 0-16,-2 1 0 0,-1-3 0 0,2-3 0 15,2 2 0-15,1-1 0 0,4-1 0 16,0 2 0-16,2 1 0 0,2 0 0 16,2-3 0-16,2 3 0 0,5 0 0 0,1 0 0 0,6 0-368 0,2 3 16 15,5-3 0-15,4 1 0 16,5 2-800-16,3-2-176 0,5 0-16 0,2-1-9872 0,6 0-1968 15</inkml:trace>
  <inkml:trace contextRef="#ctx0" brushRef="#br0" timeOffset="7965.89">21122 903 23951 0,'-5'-13'1056'16,"2"5"224"-16,2 0-1024 0,2 2-256 0,2 3 0 0,-1 1 0 0,3 1 176 0,2-5-32 0,6-3 0 0,3-1 0 0,7 0-144 0,-2 0 0 0,-1 2 0 0,-4 4 0 0,-2 5 0 0,-3 2 0 0,-2 3 0 0,-4 0 0 0,-3 4 0 0,-2 2 0 0,-1 1 0 0,-4 0 0 0,-1 2 1664 0,-4 4 240 15,-4 0 48-15,-3 4 16 0,-3 1-784 0,-2 1-160 16,-2 1-16-16,7-6-16 0,2-2-224 0,-2 5-64 16,-7 3 0-16,-5 11 0 0,-5 3 0 0,-2 5 0 15,4 2 0-15,1-5 0 0,5 1-320 0,0-4-80 16,3 4-16-16,-1 3 0 0,2 3-160 0,0-1-128 15,1 2 192-15,0 2-192 0,0 3 0 0,-3 0 0 0,2-2 0 16,1-5 0-16,3-4 0 0,-2 4 0 0,1-4 0 0,1 3 0 16,0-2 0-16,2-1 0 0,0 3 0 15,3-5 0-15,0-1 0 0,2-6 0 0,4-4 0 0,-2 1 0 16,3 0 0-16,1-1-192 0,1 0 48 16,4-3 16-16,4-2 128 0,1-1 0 0,2 1-144 0,3-5 144 15,0-1 0-15,4-2 0 0,4 5 0 0,6-1 0 16,-1-2-256-16,2 1 64 0,2-2 0 0,2 0 16 15,0 1-848 1,0 1-192-16,-3 1-16 0,-2 0-15392 0</inkml:trace>
  <inkml:trace contextRef="#ctx0" brushRef="#br0" timeOffset="9016.92">21930 1414 26719 0,'0'-2'2368'0,"0"0"-1888"0,0 0-480 0,0 2 0 0,0-2 0 0,-1 2 0 16,0-4 0-16,-2 2-160 0,1-2 160 0,-6-5 0 0,0 2 0 0,-3 1-128 0,-3-3 128 0,-1 2 0 0,-2 0 0 0,0 1 0 0,-2 1 768 0,-1 2 192 0,-1 3 48 15,-1-3 0-15,0 6 256 0,-1-1 48 0,0 4 16 0,1 0 0 0,-1 2-288 0,2 2-48 0,-2 1-16 0,2 2 0 0,1 0-336 0,0 3-64 16,1 2 0-16,-3 7-16 62,-1 4-352-62,-2 3-64 0,-1 9-16 16,0-1 0-16,4 2-128 0,5-3 0 0,-1-1 0 0,5 2 128 0,2-6-128 0,3 0 0 0,5-6 0 0,1-1 128 0,2-2-128 0,3-1 0 16,2 3 0-16,2-1 0 0,4 2 0 0,2 1 288 0,3-1-48 0,1-2-16 0,3-1-224 0,3 0 0 0,5-6 0 0,-1 2 0 0,4-5 0 15,0-2-160-15,2 1 32 0,0-5 0 16,2-2-224-16,-2 0-32 0,2-4-16 0,-3 0 0 16,-2-2-1136-16,0 0-208 0,-3-2-48 0,-1-4-14080 0</inkml:trace>
  <inkml:trace contextRef="#ctx0" brushRef="#br0" timeOffset="9557.06">22714 865 22111 0,'-8'-13'976'0,"1"4"208"0,4 1-944 0,0 4-240 0,2 0 0 0,1 2 0 0,1 0 1184 16,-1-3 192-16,0-1 32 0,1-1 16 0,-1 1 176 0,3-3 48 0,-2 5 0 0,2 2 0 16,0 2-496-16,0 5-80 0,-1 1-32 0,1 5 0 0,0 4-256 0,0 3-48 0,-1 5-16 15,0-1 0-15,-1 4-272 0,0 6-64 0,-1 8-16 0,1 2 0 0,-2 8-240 0,0 4-128 0,-3 5 160 32,-1 2-160-32,-1-1 144 0,-1-5-144 0,-1-5 128 0,-2 6-128 15,0 2 0-15,-1 5 0 0,-2 3 0 0,-1 0 0 0,0 0 0 0,2-5 0 0,-1-7 0 0,-4 9 0 0,0 9 0 0,-1 3 0 0,-2 2 0 0,1-8 0 0,3-6 0 0,0-8 0 0,4-7 0 0,1-2 0 0,1-7 0 0,2 1 0 0,3-6 0 0,3-4 0 0,1-3 0 0,3-5 0 0,3-4-144 0,1-3 144 16,3-3-1552-16,1-5-208 15</inkml:trace>
  <inkml:trace contextRef="#ctx0" brushRef="#br0" timeOffset="10048.81">23623 1410 39615 0,'-9'2'1760'0,"2"0"352"0,0 3-1680 0,0 4-432 0,4-3 0 0,0 0 0 0,2 2 192 0,-3 7-64 15,-2 7 0-15,-3 6 0 0,3 10 240 0,-2 4 32 0,3 2 16 0,1 1 0 0,3-2-256 0,2-2-160 0,1-7 192 0,1 1-192 16,-1-3 0-16,0-3 0 0,-1-3 0 0,-2-1 0 0,-1-1-944 0,0-1-192 0</inkml:trace>
  <inkml:trace contextRef="#ctx0" brushRef="#br0" timeOffset="10139.98">23193 1855 6447 0,'-1'-4'576'0,"-1"-1"-576"0,2 4 0 0,2 1 0 15,1 0 7776-15,2 0 1440 0,1 0 304 0,3-3 48 0,7 3-7472 0,6-2-1504 0,7 1-288 0,3-2-64 0,4 1 32 0,0 0 16 0,1 0 0 0,0 2 0 16,-1 0-288-16,-2 0 0 0,0 2 0 0,-5-2 0 0,0 2-304 0,-6-1-64 0</inkml:trace>
  <inkml:trace contextRef="#ctx0" brushRef="#br0" timeOffset="10823.63">24486 1495 21183 0,'-1'-4'944'0,"1"0"192"0,0 0-912 0,0 2-224 0,0 0 0 0,0 2 0 0,1-3 848 0,0 2 128 16,1-1 32-16,-1-2 0 0,1 0 768 0,1 2 144 16,-2-2 48-16,0-2 0 0,1 3-208 0,-2 0-32 15,-2 0-16-15,1 1 0 0,0 0-624 0,-2 0-128 16,1 1-32-16,-2-2 0 0,0 3-656 0,0 0-128 0,-1-2-16 16,-3 2-128-16,1 0 128 0,-2 2-128 0,0-2 0 15,-3 3 0-15,0 0 0 0,-4 1 0 0,-2 2 0 0,-1-2 0 16,-5 5-192-16,2-2 192 0,4-1-208 15,-3 3 80-15,-3 1 128 0,-3 2 0 0,-3 1 0 16,1 0 0-16,3 2 0 0,3 1 0 16,3-4 0-16,4 2 0 0,5-3 0 0,2-1 0 15,3 2 0-15,4-2 0 0,2 3 0 16,3-3 0-16,2-2 0 0,3 0 0 16,0 0 0-16,3-1 0 0,2-1 0 15,2 1 0-15,0-1 0 0,1 1 0 16,2-1 0-16,-1 0-128 0,3 1 128 15,0 2 0-15,1-2 0 0,-1 2 0 16,-2 1 0-16,0 1 0 0,0 0 0 0,-2 2 0 0,0-1 0 16,-1 0 0-16,-2 1 0 0,-1-1 0 0,-1-1 0 0,-1 2 0 15,-1 1 0-15,-2-1 0 0,-1-1 0 0,0-2 0 0,-2 2 128 0,0-1-128 0,-2 4 0 0,-2-1 0 16,-1 1 0-16,-1 3 0 0,-3-2 256 0,-2 0-32 16,0 4 0-16,-4-1 0 0,0-1-224 0,-2-2 128 0,1-1-128 15,-3-1 0-15,2 1 0 0,-2-4 128 0,1-3-128 0,-2 1 0 0,1-1 0 0,-3-2-240 16,-2 2 48-16,-4-1-12288 15,1-4-2448-15</inkml:trace>
  <inkml:trace contextRef="#ctx0" brushRef="#br0" timeOffset="11506.68">24407 640 26719 0,'-4'-6'2368'16,"3"4"-1888"-16,0-1-480 0,1 2 0 0,1 2 784 0,0-1 64 15,1 1 16-15,0 3 0 0,3 0 640 0,2 0 128 0,3 7 32 0,4 0 0 0,1 4-720 0,2 1-144 0,5 2-32 16,6 1 0-16,4 4-384 0,6 5-96 0,8 0-16 0,3 0 0 0,4 1-272 0,-1-3 128 0,1 0-128 0,4 2 0 0,8 6 0 0,1 2 0 16,5 8 0-16,-7 3 0 0,-6 0 128 0,-8 0-128 0,-9 1 0 0,-10-4 0 0,-9-6 336 0,-6 3-32 0,-7 3-16 15,-5 7 0-15,-8 2 192 0,-5 4 32 0,-2 0 16 0,-4-2 0 0,0-3-256 0,-2-1-48 0,-1-3-16 0,0-1 0 0,2-6 16 0,-1 0 0 0,-2-1 0 0,-1-1 0 16,0 3-64-16,-1-4-16 0,0-3 0 0,-1-2 0 0,-1 0-144 15,-1-4 0-15,-1 0 144 0,1-4-144 16,0-1 176-16,1-2-48 0,0-3 0 16,2-2 0-16,2 1-128 0,-1-5 0 0,2 0 0 15,1-3 0-15,2-2-896 16,2-4-144-16,0-2-48 0,1-2-18016 0</inkml:trace>
  <inkml:trace contextRef="#ctx0" brushRef="#br0" timeOffset="41210.9">19017 12549 23951 0,'-11'-3'2128'0,"2"3"-1696"0,2-3-432 0,3 3 0 15,2 0 1280-15,2 0 160 0,0-3 32 0,-2 3 16 0,-1 0-2192 0,0-2-432 0,2 0-80 0,2 0-32 0,4 1-912 0,2-2-176 16,2 3-32-16,2 0-16 0,3 0 2256 0,1 0 448 0,2 0 80 0,3 0 32 0,1-2 1280 0,1 2 256 0,2 2 48 0,0-2 16 0,2 0-384 0,0 0-80 0,1-2-16 0,3 1 0 0,1-2-416 0,2-1-96 16,2-1-16-16,0-2 0 0,1 1-384 0,-1-4-64 0,4-2-32 15,0 2 0-15,3 1-32 0,-1-1 0 0,0 1 0 0,-1 2 0 0,-3 1-320 0,1 0-64 0,2-1 0 0,-2 4-128 16,0 0 128-16,-1 3-128 0,0 3 0 0,-2 0 0 16,-2 1 0-16,0 2 0 0,0 1 0 0,-1-5 0 0,0 4 0 0,-1-5 0 15,1 2 0-15,2-6 0 0,-2 2 272 0,0-1 48 16,3-2 16-16,0-2 0 0,3 0-112 0,-1-3-32 15,0 3 0-15,-1-2 0 0,-1 2-192 0,0 0 0 16,-2 0 128-16,0 0-128 0,-2 0 0 16,-2-1 0-16,0 6 0 0,-2-1 0 0,-1 2 0 0,0 0 0 15,1 2 0-15,-1 2 0 0,0 0 0 0,0-2 0 0,1 2 0 16,2-2 144-16,-1 2-144 0,0-4 0 0,0 0 0 16,-2-4 0-16,0 4 0 0,0-6 0 15,-3 4 0-15,-1-6 0 0,1 6 0 0,-2-5 192 16,1-1-32-16,0 2 0 0,0 1-160 0,2-2 0 15,-1 1 0-15,0 1 0 16,0 2 0-16,-1-1 128 0,-1 4-128 0,0-3 128 0,-3 2-128 16,-1 1 0-16,-1 4 0 0,0-3 0 15,-1 4 0-15,0-1 0 0,0 0 0 0,-2 0 0 0,1 0 0 0,-2-1 0 0,1-2 0 16,-2-1 0-16,0 0 0 0,-1-1 0 0,0-2 0 0,-2 1 0 16,0-2 304-16,-1-2-32 0,-1 0 0 15,1-1 0-15,-1 0-144 0,-1-2-128 0,-3-1 144 0,1-2-144 16,-1 0 0-16,-2-2 0 0,-2 2 0 0,-3-4 0 15,-3 0 0-15,-2 1 0 0,0-1 0 0,-3 0-160 16,0 0 160-16,0 1 0 0,-2 1-144 0,-1 2 144 16,-1-3 0-16,-2 1 0 0,-2 2 0 0,0 0 0 15,1 2 0-15,0 0 0 0,2 4 0 16,1-3 0-16,1 3-128 0,3-2 128 0,3 2 0 16,3 1 0-16,2 2 0 15,0-1 0-15,3 0 0 0,0 2 0 16,1-1 0-16,1 3 0 0,1 0 0 0,2 3 0 0,-1-1 0 0,2 2 0 15,2 2-176-15,-1-2 176 0,1 2-176 0,3 3 176 0,1-2-208 0,1 2 80 0,3 3 128 0,2 2-128 16,0 0 128-16,2 0-128 0,0 1 128 0,-1-2 0 16,0 2 0-16,-1-1 0 0,-1 1 0 0,0-2 0 15,-3 1 0-15,-1 1 0 0,-2 0 0 0,-2 2 0 16,-2 1 0-16,-2 1 0 0,-2 0 0 0,-2 3 0 16,-2 0 0-16,-3 2 0 15,-1 3 256-15,-2-1 48 0,-2 1 0 0,-3 3 0 0,1-2-32 0,-2-1 0 16,-1-1 0-16,-1 0 0 0,-1-1-16 0,-3 0-16 0,-1 1 0 15,-1-4 0-15,-1 0-112 0,1-3 0 0,-1-3-128 16,2-1 192-16,-2-8-384 0,-2-1-96 0</inkml:trace>
  <inkml:trace contextRef="#ctx0" brushRef="#br1" timeOffset="48437.51">26246 4367 23951 0,'1'-2'2128'0,"0"2"-1696"0,-1 2-432 0,0-2 0 0,2 0 1120 0,-2 0 144 0,0 0 16 16,0 4 16-16,0-1 752 0,-3 3 128 0,-1 4 48 0,-2 2 0 15,-1-1-1152-15,-2 4-240 0,-1 1-32 0,-1 0-16 0,0 3-496 0,-1-1-96 0,0 2-32 0,0 1 0 16,1-1-160-16,0 2 0 0,0 0 0 0,0 3 0 0,-1-3 0 0,3 3 0 0,-1-3 0 0,0 4 0 0,0-3-144 16,1 1 144-16,-1-1-192 15,2-5 192-15,-1 1-1536 0,0 1-208 0,1-4-48 16,-1-4-14000-16</inkml:trace>
  <inkml:trace contextRef="#ctx0" brushRef="#br1" timeOffset="49206.46">26350 4093 18431 0,'-5'-6'1632'0,"1"2"-1312"0,0 2-320 0,2 2 0 0,1 0 1136 0,-1 0 144 0,-3-4 48 0,-2 0 0 0,-5-1 160 0,-4 2 48 0,-3-1 0 0,-1 1 0 0,-1 6-192 0,-2-2-48 15,-4 5 0-15,-4 0 0 0,-2 7-752 0,-2-1-160 0,-5 7-16 0,-3 0-16 0,-3 4 64 0,-1 3 16 0,0 2 0 0,0 3 0 0,1 4-64 0,3 2-16 0,3-3 0 0,2 2 0 16,3 1-80-16,3 2-16 0,5 2 0 0,1-1 0 0,5 6 256 16,4 0 64-16,3 0 0 0,6-2 0 0,3-1-384 0,2-4-64 15,6-5 0-15,2-3-128 0,4-1 128 0,5-3-128 16,3-3 0-16,6-2 0 0,5-1 0 0,4-7 0 0,5 0 0 15,3-4 0-15,3-4 0 0,2-6 0 16,-1 0-144-16,1-3 144 16,-1-3 0-16,2-4-160 0,2-3 160 15,3 1 0-15,2-4 0 0,1-3 0 0,0 0 0 16,-4-3 144-16,-1 0-144 16,-4 0 0-16,0-4 144 15,-3-1-144 1,-3 1 0-16,-4-3 128 15,-5 5-128-15,-1-5 0 16,1-5 0-16,-4-2 128 16,0-4-128-16,-5 2 0 15,-4-1 0-15,-4-1 0 0,-3-1 0 0,-7 1 0 16,-1-3 0-16,-7 1 0 0,-3-1 0 0,-4-2 0 16,-2 7 0-16,-3 1 0 0,-5-2 0 0,-3 2 0 0,0 5 0 15,-3 0 0-15,-3 4 0 0,-1 0-128 0,-2 9 128 16,-2 2 176-16,-1 5-48 0,-1 2 0 0,-3 7-128 0,-1-2-176 15,-2 5 48-15,-1 2 0 0,2 1-832 16,0 1-176-16,-4 5-16 0,-3 3-15888 16</inkml:trace>
  <inkml:trace contextRef="#ctx0" brushRef="#br1" timeOffset="50068.12">22398 6372 10127 0,'1'-4'896'0,"-1"-1"-704"0,0 2-192 0,0 0 0 0,0 2 1360 0,0 1 240 0,1 0 64 0,-1-5 0 0,1 1 496 0,-1-3 96 0,3 1 32 0,-2-3 0 0,3-1-656 0,-2-2-128 0,3 2-32 0,0-2 0 0,1-1-544 0,2 0-112 0,3 0-32 0,1-3 0 0,-1 1-384 0,4-3-80 16,3-1 0-16,1 2-16 0,2 2-176 0,2 1-128 15,0-2 144-15,3 4-144 0,1 0 128 16,0 2-128-16,1 1 0 16,-5 2 0-16,-2 4 128 0,-1-1-128 0,1 4 0 0,-4 4 144 15,-2 2-144-15,-2 1 0 0,-4 5 0 0,-1 1 0 16,-4 4-176-16,-3 1 176 0,-2 2-128 16,-3 1 128-16,-2 4-144 15,-4-3 144-15,-1 6-160 0,-4 1 160 16,-3-1-176-16,0 1 176 0,-4-3-192 15,-1 0 192-15,0-2-256 0,-1-1 64 0,2-2 16 0,1-2 0 0,3-5 176 16,0-2 0-16,2 0-144 0,1-3 144 0,2 1 240 0,-1-2 112 16,3 0 32-16,1-1 0 0,1-1 64 0,2 0 32 0,1 1 0 15,2 0 0-15,0-3-352 0,4 3-128 0,0-2 0 0,4 0 0 0,1-2 0 16,1 0 0-16,4 0 0 0,0 0 0 16,0-3 240-16,2 0-48 0,7 0-16 15,2-3 0-15,1 0 288 0,2 0 64 0,3 0 16 0,-1-4 0 16,-3 1-544-16,2 0 0 0,0 2 0 0,-2-2 0 15,0 0-624-15,-2 0-80 0,-2 0 0 0,-1-1-15456 0</inkml:trace>
  <inkml:trace contextRef="#ctx0" brushRef="#br1" timeOffset="50634.09">22895 5610 3679 0,'-36'-3'320'0,"9"0"-320"0,-1-1 0 0,9 4 0 0,5 0 4704 16,4 0 864-16,-2 0 192 0,-12 2 16 0,-12 0-3856 0,-11 4-784 0,-6 0-160 0,1 4-16 0,4 5-80 0,2 1-16 0,2 7 0 15,1 5 0-15,1 7-208 0,0 4-32 0,-2 4-16 0,5 1 0 16,2 0-352-16,2-4-64 0,3 3 0 0,2 4-16 0,5 0 656 0,4 4 144 0,8-1 32 0,5-1 0 16,6-1-336-16,4-2-64 0,5-4-16 0,4-1 0 0,4-4-272 15,3 1-48-15,3-3-16 0,6 0 0 16,4 3-256-16,5-6 0 0,2-1 128 0,4-3-128 16,2-2 144-16,1-4-16 0,2-1-128 15,2-1 192-15,-1-8-16 16,0 1-16-16,0-1 0 15,1-2 0-15,-1-3-160 16,-1 2 192-16,-3-5-192 0,-2 2 192 16,-2-3-192-16,-2-3 0 0,-2 1 0 0,-1-2 0 0,-2-2 0 15,-2-4 0-15,-1 0 0 0,-3-1 0 0,-1-2 0 0,-1-6 0 0,-1 0 0 16,-1-8 0-16,-2 1 0 0,-2-6 0 0,-1-4 0 0,-3 1 0 0,-3 0 0 16,-3-7 0-16,-2-2 128 0,-2-6-128 0,-4 0 0 0,-5-3 0 15,0-2 0-15,-6-1 0 0,-4-2 0 0,-3 3 0 0,-1 7 0 0,-3 1 0 0,-2 2 0 16,-3 3 0-16,-1 0 0 0,-2 3 0 0,0 3 160 0,-1 3-160 0,0 0 192 15,1 1-192-15,0 3 272 0,1-1-48 16,0 3-16-16,3 0 0 0,0 1-208 0,0-1 0 0,2 4 0 16,-1-1 0-16,2 4-128 0,0 2-128 0,1 1-32 15,1 3 0-15,2 4-160 16,1 0-16-16,4 4-16 0,-1 0-11760 0,3 3-2352 0</inkml:trace>
  <inkml:trace contextRef="#ctx0" brushRef="#br1" timeOffset="51559.37">28449 6274 6447 0,'-6'-2'576'0,"1"1"-576"0,1-2 0 0,2-1 0 0,2 1 3168 0,0 0 528 0,1 3 96 16,-1-6 32-16,3 0-1664 0,0-8-336 0,4 2-64 0,1-5-16 0,2 3-464 0,3-2-80 0,1 4-32 0,2-2 0 0,1 3-368 0,-1 1-80 0,1 1-16 0,1 2 0 0,0 3 384 0,-2-2 64 0,1 3 0 0,-2 0 16 16,4 0-272-16,-2 2-64 0,3-1-16 0,-1-1 0 0,1 2-528 0,1 1-96 0,1 0-32 0,-2-3 0 15,1 3-160-15,-1 0 0 0,0 3 0 16,-2-2 0-16,0 4 0 0,-2-1 0 0,-1 3 0 0,-4 2 0 0,-4-2-192 0,-2 4 16 0,-2 2 16 0,-5-2 0 16,-3 1-80-16,-3 3-16 0,-2-1 0 0,-4 1 0 0,-2-2 256 0,1 2 160 0,-3-1-32 15,-1 0 0-15,1 0-128 16,-3 1 0-16,0-3 0 0,0-1 0 0,0 0 0 15,2-3 0-15,1-2 0 0,0-2 0 0,3 1 0 16,3-2 0-16,1 0 0 0,1 1 0 0,4-2 0 0,2-1 0 16,2 4 0-16,0-1 0 0,2 0 0 15,3-1 0-15,1 2 0 0,1 2 0 0,1-1 0 0,1-1 0 16,3 1-144-16,-1 3 144 0,2-3 0 0,0 1 0 0,3 2 0 0,-2-1 0 16,2 2-528-16,0-2 0 0,0 3 0 0,0-4 0 0,-2 2 80 15,0 1 0-15,-1-1 16 0,-1-2 0 0,-1 2 432 0,-2 0-160 16,0-1 160-16,-2 3 0 0,-3-1 160 0,-1 0 144 0,-2-2 16 0,-1 2 16 0,-3 0 416 15,-2 3 80-15,-1-5 0 0,-2 6 16 0,-5-2-464 16,-2 1-112-16,-4 0-16 0,-3 2 0 0,-2 2-128 16,-2 1-128-16,-2-2 144 0,-1 0-144 15,-5 2 0-15,0 2 0 0,-1-1 0 0,1-3 0 16,2-1-384-16,-1 1-128 0,3-4-32 16,1-2 0-16,4 0-1136 15,2-6-240-15,4-2-32 16,3-2-13568-16</inkml:trace>
  <inkml:trace contextRef="#ctx0" brushRef="#br1" timeOffset="52210.31">28976 5727 21183 0,'0'-24'944'0,"0"7"192"16,0 2-912-16,0 5-224 0,0 6 0 0,-1-1 0 0,0 2-176 0,-3-5-80 0,-1-3 0 0,-2-3-16 0,-6-4 1536 15,-5 6 304-15,-2 2 64 0,-5 3 16 0,-2 4-496 0,-4 3-80 0,-1 0-32 0,-2 3 0 0,0 4-144 0,0-1-48 0,2-2 0 0,0 4 0 0,-2 2 560 0,-1-1 96 0,0 2 32 0,3 0 0 0,1 3-640 0,2-2-128 0,0 2-32 0,3 0 0 0,0 5-416 0,1 3-96 16,-1 2-16-16,2 4 0 0,-2 6-64 0,1 0-16 15,0 2 0-15,-1 2 0 0,2 3-128 0,-5 9 0 16,1 4 144-16,-3 5-144 0,-1 2 128 0,1 5-128 16,-1 0 160-16,2-1-160 15,3-4 0-15,3 0 0 0,4-4 0 16,6-3-160-16,4 0 160 0,4-6 0 16,3-1 0-16,3-4 0 0,4-5 192 0,1-2 80 15,2-1 16-15,3-4 0 16,0 0-96-16,2-3-32 0,2 1 0 15,1-3 0-15,2-2-160 0,2-2 0 0,0 1 0 0,4-7 0 0,3 2 0 16,3-5 0-16,3 0 144 16,3-3-144-16,3 0 160 0,2-1-32 0,4-5-128 0,1 0 192 0,-1-2-192 15,2-2 128-15,4 0-128 0,-1-2 0 0,1-4 128 0,-2 0-128 0,-1 0 0 16,-1-4 144-16,-4-2-144 0,-2-1 0 0,-1-2 0 0,-3 2 0 0,-3-2 144 16,-2-2-144-16,1-2 160 0,-1-3-160 0,-1-3 0 15,1-3 128-15,-3-1-128 0,-2-5 0 16,-1-1 0-16,-1-1 0 0,-1-3 128 0,-2-3-128 0,0-7 0 15,-4 0 0-15,-1-8 0 0,-2 3 0 0,-3-6 160 0,-2 3-160 0,-3 0 160 16,-5-1-160-16,-1 1 192 0,-5 2-64 0,-1 2-128 0,-5 1 192 16,0 5 80-16,-3-2 16 0,-2 2 0 0,-3 3 0 15,0 3-288-15,-2 0 0 0,-2 3 0 16,1 1 0-16,0 5 0 0,-2 0-144 16,1 3-16-16,-3 4 0 0,-1 3-160 0,-3 1-16 15,-2 4-16-15,-3 4 0 0,-2 4-256 16,-3 0-48-16,0 3-16 0,-1 6 0 15,-1 0-240-15,-1 0-48 0,-2 6-16 0,2 0-17232 16</inkml:trace>
  <inkml:trace contextRef="#ctx0" brushRef="#br1" timeOffset="52959.53">26829 9713 35007 0,'-7'2'3120'0,"1"0"-2496"0,3 0-496 0,3 0-128 0,0 0 176 0,-1-2 16 15,-1 3 0-15,-3 3 0 0,0 1-192 0,0 3 0 0,1 3 0 0,2-1 0 0,2 0 0 0,0 2 0 16,0 2 0-16,0 1 0 0,1 3 0 0,-1 0 0 0,0 3 0 0,-3 3 0 0,1 3 0 0,-3-1 256 16,0 1-32-16,-1-1-16 0,0 3 272 0,-1-5 48 0,1 0 16 0,0-1 0 0,1-1-352 0,0-1-64 0,2-4 0 15,0 0-128-15,2-3 304 0,2-4-48 0,0 1-16 0,3-3 0 16,1-4 80-16,1 0 32 0,3 0 0 0,-1-5 0 0,4 2-96 0,0-3 0 0,3 0-16 0,0-4 0 0,-1 0-48 0,4-2-16 16,-1 0 0-16,2-3 0 0,0 1-176 0,0 0 0 0,1 0 0 15,-2 0 0-15,0 0-176 16,-2 0-64-16,0 0-16 0,-3 0 0 0,1 2-608 0,0 0-128 15,-2-3-32-15,2-1-10624 0,-1 0-2144 0</inkml:trace>
  <inkml:trace contextRef="#ctx0" brushRef="#br1" timeOffset="53239.09">27333 9664 19343 0,'-3'-1'1728'0,"1"-2"-1392"0,-1 3-336 15,2 0 0-15,0 0 2528 0,0 0 432 0,-2 3 96 0,-2-3 16 0,-2 3-1600 0,-1 3-304 0,1 4-64 0,0 3-16 16,0-1-320-16,1 7-80 16,4 3-16-16,-2 4 0 0,1 2-480 0,0 3-192 0,-1 4 128 0,-1-2-128 15,0 4 128-15,-1 2-128 0,-1-1 128 0,-3 2-128 16,-1-2 0-16,-2 3 0 0,-2 1 128 0,-1-1-128 15,0 2 0-15,-1-4 0 0,-3 2 0 16,2 0 0-16,-1-4-688 16,2-2-64-16,3-3-16 0,2-1 0 0,2-5-720 15,2-1-160-15,3-6-16 0,3-4-11952 0</inkml:trace>
  <inkml:trace contextRef="#ctx0" brushRef="#br1" timeOffset="53885.54">27236 9555 6447 0,'-3'-15'576'0,"-1"5"-576"16,4 0 0-16,-1 5 0 0,-1 2 608 0,0-5 16 15,-2-4 0-15,-4-9 0 0,-4-5 864 0,-1 0 176 16,-4 2 48-16,-3 7 0 0,-1 5 944 0,-3 6 192 0,-2 6 32 16,0 2 16-16,-3 3-976 0,-2 4-192 0,0 3-32 0,2 2-16 15,2 1-80-15,0 3 0 0,-2 1-16 0,0 3 0 16,2 1-704-16,1 2-144 16,1 0-32-16,0 1 0 0,3 2-368 0,-2 1-80 0,1 3 0 31,-2 2-16-16,-1 4-240-15,1 2 0 0,0 1 0 0,-3 4 0 0,0 3 0 0,-1 5 0 0,0 4 0 0,0 4 0 0,2-2 0 0,1 4 0 0,3-1 0 16,2 0 0-16,3-2 0 0,2-3 0 0,4-4 0 0,4 2 0 0,4-1 320 16,5-1-48-16,4 0 0 0,3-2 0 15,5-4-272-15,2-2 160 0,2-1-160 0,3-3 128 16,2-3-128-16,3-1 0 0,3-4 0 16,1-4 128-16,-2-4-128 15,5 0-176-15,5-3 48 0,5-2 0 16,3-3 128-16,0-3 0 0,2-2 0 0,-1-5 0 0,-1 2 0 0,-1-3 176 15,-1-3-48-15,3-3 0 0,-1-3 0 0,-2-3 0 16,0-3 0-16,-1-2 0 0,1-3 16 0,1-5 0 0,-1-1 0 0,-1-6 0 16,-2-1-16-16,-1-3-128 0,3-7 192 15,0-4-64-15,0-1-128 0,-2-5 160 0,-2-3-160 0,-2-3 160 0,-2-4-160 16,-5-4 0-16,0-2-160 16,-5-6 160-16,-1-1-256 0,-5 0 64 0,-1-3 0 0,-2 0 0 0,-2 4 0 0,-5 1 16 15,-1 3 0-15,-4 2 0 0,-3 3 176 0,-2 3 0 0,-4 0 0 16,-4 4 0-16,-4 0 0 0,-3 4 0 0,-4 2 0 15,-4 5 0-15,-2 5 0 0,-4 1 0 16,-5 3-144-16,-2 3 144 16,-2 6-240-16,-3 3 32 0,-3 3 0 15,-1 2 0-15,1 4 32 0,1 0 16 0,-2 2 0 0,1 1 0 16,5-1-496-16,1 0-112 0,2 2 0 0,4 1-16400 16</inkml:trace>
  <inkml:trace contextRef="#ctx0" brushRef="#br1" timeOffset="56852.59">22422 12985 9215 0,'-7'4'816'0,"1"-4"-656"15,3 0-160-15,2 0 0 0,0 0 512 0,0 0 64 0,-4 0 0 0,-3 0 16 0,-2 0-1056 0,0-2-224 0,1 0-32 0,1 0-16 0,3 1 96 0,0-2 32 0,2 3 0 0,-1-2 0 0,1 0 1024 0,0 2 208 0,0-2 32 0,1 2 16 0,0 0 560 0,1 0 112 0,0 0 32 0,0 2 0 16,-2-2 32-16,2 4 0 0,0-3 0 0,1 2 0 16,-1-1 176-16,1 2 32 0,0-4 16 0,1 3 0 15,0-2-384-15,0 1-80 0,3-2-16 0,0 0 0 16,2 0-96-16,3 0-32 0,-1 0 0 0,5 0 0 16,0 0-96-16,2-2-32 0,2 1 0 0,3-2 0 15,2 3-272-15,1-4-64 0,0 1-16 0,2 1 0 16,2 1-384-16,1 1-160 0,1 0 128 0,2 0-128 0,0 0 0 15,0 0 0-15,1 0 0 0,-1 0 0 0,1 0 0 16,0 0 0-16,0 1 128 0,2-1-128 16,-1-1 144-16,2 1 0 0,-1 0 0 0,2-2 0 0,-1 0 32 15,-1 0 0-15,2-1 0 0,-1 2 0 0,-1-1-176 0,-1-2 192 16,-1-2-192-16,-4 2 192 0,-2-2-192 0,-1 0 0 16,-4 0 0-16,-3-1 128 0,-2 1-128 0,-2 3 160 15,-4-2-160-15,-1 1 160 0,-4 0-160 0,0 2 0 16,-4 2 0-16,0 0 0 0,-2 0 0 0,-2-3 0 15,1 3 0-15,-2-1 0 0,2 2 128 0,-1-1 0 16,-1 0 0-16,4 0 0 0,0 0-128 0,0 0 0 16,0 0 0-16,0 0 0 15,-21 6-448-15,18-3-112 0</inkml:trace>
  <inkml:trace contextRef="#ctx0" brushRef="#br1" timeOffset="60370.82">23541 13005 28559 0,'-4'-1'2544'0,"0"1"-2032"0,1 0-512 0,2 0 0 0,0 0 512 16,0 0 16-16,-2 0 0 0,-1 0 0 0,-2 0-400 0,3 0-128 0,0 0 0 0,3 0 0 0,1-3 752 0,3 3 32 0,2-2 16 0,2 1 0 0,2-2-240 0,-1 0-48 0,3-2-16 16,0 3 0-16,0-1-320 0,1 0-176 0,0 1 192 0,0 0-192 0,-1 0 576 0,0 2 16 0,2-3 0 0,1 3 0 0,1 0 144 0,2-1 32 0,2 1 0 0,4 0 0 0,0 0-384 15,4-2-64-15,3 2 0 0,3-3-16 0,4 2-48 0,3-1-16 16,3-2 0-16,1 1 0 0,2 2-240 15,-2-1 128-15,-1-2-128 0,0 2 0 16,-4-1 144-16,-2-1-144 16,-1 1 128-16,-4-4-128 0,-1 4 0 0,-2 0 0 15,-3 0 0-15,-3 0 0 0,-3-1-352 0,-4 2 0 16,-1 2 0-16,-4-4 0 0,-2 4-1056 0,-1-2-192 0,-2 2-64 0,-1 0-15072 0</inkml:trace>
  <inkml:trace contextRef="#ctx0" brushRef="#br1" timeOffset="63165.05">25636 12079 35007 0,'4'-4'3120'0,"1"-2"-2496"0,-1 2-496 0,-2 2-128 0,-1 2-304 0,2-4-80 0,0-2 0 0,4 0-16 0,-1-4-2832 0,0 0-560 0,-2-1-112 16,-3 3-32-16,-2 0 1728 0,-2 0 352 0,0 2 64 0,-2 0 0 0,0 0 3664 0,-2 0 736 0,1 2 144 0,1-1 16 0,-1 1-304 16,1 1-64-16,-1 0-16 0,1-1 0 0,0 1-976 0,1 0-192 0,-1 3-32 0,2-2-16 0,0 0-96 0,0 2-32 15,1 2 0-15,0 0 0 0,1 1-464 0,-2 0-112 16,2 4-16-16,0-1 0 0,-1 1-192 0,0 2-32 15,-1 1-16-15,1 0 0 0,-2-1 16 0,-1 4 0 16,-2 2 0-16,-3 3 0 0,-2 4 32 172,-4 1 16-172,-4 0 0 0,-2 4 0 0,-3 2-32 0,-4-1-16 0,-2 7 0 0,-2-3 0 0,1 3 224 0,-1-1 32 0,-1 7 16 0,-2-3 0 0,2 5-144 0,-2 0-32 16,0 1 0-16,-1 0 0 0,0 0-160 0,0-3-32 0,1-3-128 0,1-2 192 0,2-1-48 0,-1-1-16 0,2-3 0 0,1 1 0 0,2-3 0 0,3-3-128 0,1-1 192 0,3-7-64 0,2-2-128 0,4-7 0 0,3-2 0 15,6-3 0-15,2-4-768 0,4-4-128 0,5-3-16 0,5-4-19792 0</inkml:trace>
  <inkml:trace contextRef="#ctx0" brushRef="#br1" timeOffset="63861.09">27109 11811 26719 0,'1'-2'2368'0,"0"-1"-1888"0,-1 3-480 0,0 0 0 0,0 1 0 0,-1 1 0 0,0-2-128 0,-3 2 128 0,-1 0 832 0,-3 4 288 0,-5 0 48 0,-3 7 16 0,-2 0 880 0,-6 6 176 0,-2-1 48 0,-2 7 0 0,-4 4-960 0,-3 3-192 16,-2 4-48-16,-1 3 0 0,-2 6-64 0,-2 2-32 16,-4 1 0-16,-2 3 0 0,-5 2-192 0,-2-1-32 15,1 3-16-15,-2 0 0 16,3 2-432-16,0 2-96 0,2 2-16 0,3-4 0 0,4-7-208 0,4-3 0 15,5-8 0-15,6-5 0 16,4-3-320-16,8-7-16 16,5-6 0-16,10-5-21424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9T16:31:18.864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10770 7146 14735 0,'-2'-5'1312'0,"-1"1"-1056"0,2 4-256 16,1 0 0-16,1 0 1184 0,-1-2 176 0,-1 1 48 0,-1-4 0 0,-1 0-1408 0,0-1-240 0,-1-1-64 0,-1 1-16 0,-1 3 80 0,-2 0 16 0,-2 3 0 0,0 0 0 0,-2 0 1120 0,-1 3 208 0,-2 0 48 0,-1 3 16 15,-2 1 400-15,0 0 80 0,0 2 16 0,0-3 0 16,-1 4-112-16,1-4-16 0,-2 4 0 0,-3-1 0 16,-2 0-288-16,-2 1-64 0,-2-1-16 0,1 1 0 15,-1-4-512-15,-3 0-96 0,-4 0-32 16,-2 1 0-16,-2-4-144 0,-4 4-16 16,-2-4-16-16,-3 1 0 15,2 1-128-15,-5-1-32 0,-5 2 0 0,-3 0 0 0,-3 0-64 16,-1 2-128-16,0 0 176 0,-3 2-176 0,4-1 0 0,-1-3 0 0,-2 1 0 0,-2 2 0 0,0-2 0 15,1 2 0-15,1-3 0 0,4 0 0 0,2-2 0 16,0 0 0-16,-5-2 0 0,0 1 0 0,-2-2 0 0,3 2 0 16,3-3 0-16,1 0 0 0,0-4 128 15,0 1-128-15,3-3 0 0,4 2 0 16,4 2 272-16,2-4 0 0,4 2 0 0,2-2 0 0,3 2-32 0,3-1-16 16,3 2 0-16,1-4 0 0,5 4-80 0,2-1-16 15,0 3 0-15,3-1 0 0,3 4-128 0,-1-1 128 16,3 3-128-16,2-3 128 0,2 4-128 0,2-1 0 15,3 2 0-15,-1-4 128 0,3 3-128 0,2 1 0 0,0 1 0 16,1 1 0-16,0-2 0 16,1 2 0-16,2 3 0 0,-1-1 0 0,2 0 0 0,-1 2 192 15,1 0-32-15,1 5 0 0,-1-1-160 0,2 2 0 0,-2 2 0 16,2 2-176-16,0 0 176 0,-2 3 0 16,2 4 0-16,-1 2 0 15,-1 3 0-15,-2 2 0 0,0 5 0 16,-2 6 0-16,-2-3 0 15,-2 7 0-15,-2 8 0 0,0 6 0 16,-1-2 0-16,-1 6 0 0,-2 4 0 16,1-1 0-16,1-6 0 0,0-5 0 0,2-8 0 15,1-5 0-15,1 6 0 0,-2-4 176 0,2 1-176 0,-1 2 192 16,1-5-192-16,-1-1 160 0,0-5-160 0,0-1 160 0,-1 0-160 0,2-4 192 0,0-2-192 16,1-7 192-16,1 1-192 0,0-1 0 0,1 1 0 15,0-1-176-15,2 0 304 0,-3 1 48 0,2-1 16 0,-2 1 0 0,0-3-192 0,-1 0 0 0,0 1 0 0,-1 1 0 0,0 2 0 0,-1 1 0 16,0-3 0-16,3-2 0 0,0-7 0 15,3-1 0-15,-1-1 0 0,5-4 0 16,-2-2 0-16,3-1 0 0,1 0 128 0,0-4-128 0,2 0 192 16,1 1 16-16,-1-4 0 0,2 1 0 0,-1 1-208 15,2-1 0-15,0-1 128 0,0 0-128 0,2-1 336 16,2-2 32-16,2 0 0 0,3-2 0 16,0 2-176-16,4-3-48 0,1 2 0 15,5-1 0-15,2 2 48 0,3-4 0 0,5 4 0 0,0 0 0 16,4-3-192-16,3 3 160 0,2 3-160 0,4-3 160 0,-1 4-160 0,5-2 0 15,8-2 0-15,6 0 0 0,10 0 0 0,1-2 0 16,3-1 0-16,3-1 0 0,2 1 272 0,11-6 32 16,11 2 0-16,6-2 0 0,-5 2-304 0,7-2 0 0,8-3 128 15,3-1-128-15,-3 0 0 0,6 0 0 0,6-3 0 16,0-2 0-16,-6-2 0 0,-6 1 0 0,-7 3 0 0,-5-5-15216 16,-3-2-3024-16</inkml:trace>
  <inkml:trace contextRef="#ctx0" brushRef="#br0" timeOffset="14337.94">6478 3998 21183 0,'-11'0'1888'0,"1"0"-1504"0,4 0-384 0,4 1 0 0,2-1 1424 0,-3 2 224 0,-3-2 32 0,-4 3 16 0,-4-3-1184 0,0 1-256 0,2-1-32 0,3-1-16 0,2 1 176 0,4-5 48 0,3 1 0 0,2-2 0 0,4-1 400 0,3-2 64 16,3-1 32-16,4 0 0 0,5-2-656 0,4-1-128 0,4-1-16 0,4 3-128 0,4-4 304 0,0 1-48 0,3 2-16 0,-2 2 0 0,0 1 208 0,1 1 32 15,-1 0 16-15,0 2 0 0,1 2-112 0,0-1-32 16,2 4 0-16,1 1 0 0,3 0-160 15,-1 0-48-15,2 1 0 0,-1 2 0 0,-3 0-144 0,-2 6 0 16,0-3 0-16,0 2 0 0,-2 2 0 0,-2 2 0 16,-5-1 0-16,-3 3 0 0,2 1 0 0,-2 1 0 0,3 0 0 15,0 0 0-15,0 2 0 0,0 1 0 0,0-3 0 0,-3 0 0 16,1 3-128-16,-2-2 128 0,-1 4 0 0,-1-3 0 16,-2 5 0-16,-1-1 0 0,-2 0 0 0,-1 0 0 15,-3-2 0-15,0 1 0 0,-3-2 0 0,2-2 0 16,-1-1 0-16,-2-1 0 0,2-3 0 0,-2-2 0 15,1 0 0-15,-2-1 0 0,0-5 0 0,-3 2 0 16,1-4 0-16,-2-1 0 0,0 4 0 0,-1-5 0 16,-1 0 576-16,0 0 96 0,-2-2 16 0,1-1 0 0,0 2-560 15,-2-4-128-15,2 2 0 0,-3-4 0 0,-1 0 0 0,0-2 0 16,-1-3 0-16,-3 0 0 0,1-2 0 16,-2-1 0-16,0-1 0 0,-1 0 128 0,-1-3 112 15,1 1 16-15,0-2 0 0,0 0 0 16,1-1-16-16,0 3 0 0,1 0 0 15,-1-3 0-15,2 2-112 0,-1 0 0 16,-1-1-128-16,0 2 192 0,1 2-192 0,1 1 0 0,-1 1 0 0,1 2 0 16,1 2 0-16,-1 1 0 0,2-1 0 0,0 2 0 0,1 0 0 0,0 2 0 15,2 0 0-15,0 0 0 0,3 3 0 0,-2 2 0 16,2 1 0-16,0 0 0 0,0 0 0 0,0 1 0 16,4 6 0-16,-1-1 0 0,2 0 0 0,1 3 0 15,2 2 0-15,-2 0 0 0,3 2 0 0,-2 0 0 16,0 0 0-16,2 2 0 0,-3 1 0 0,0-1 0 15,0 2 0-15,0 1 0 0,-2 2 0 0,-2-2 0 0,0 1 0 16,-2 0 0-16,0 4 0 0,-3-4 0 0,0 2 0 0,1-1 0 16,-2-1 0-16,0-1 0 0,1 1 0 15,-1 1 0-15,0-5 0 0,-1-2 0 0,-1 2 0 16,0-4 0-16,-2 1 0 0,1 1 0 0,-2-1 0 16,-2-3 0-16,1 2 0 0,-3 0 0 0,0-1 0 0,-1 0 0 15,-1 0 0-15,2-2 0 0,-4 2 0 0,3-1 0 16,-1-3 0-16,0 2 0 0,-3-2 0 0,1 0 0 0,-2-4 0 15,1 2 0-15,-3 0 0 16,2-2 0-16,-2-2 0 0,0 0 0 0,-1 0 0 16,1-5 0-16,-3 0 0 0,2 0 0 0,-1-1 0 0,0-1 0 15,-1-2-800-15,1 2-96 0</inkml:trace>
  <inkml:trace contextRef="#ctx0" brushRef="#br0" timeOffset="15167.31">2965 3717 22111 0,'-6'-6'1968'0,"1"2"-1584"16,3 2-384-16,0 0 0 0,2 2 704 0,-1 0 64 0,-3-5 16 0,-2 2 0 0,-2-3-560 0,-2-1-224 15,0 4 176-15,-1-3-176 0,0 6 0 0,-1-4 128 0,1 4-128 0,0 0 0 0,-1 4 0 0,-2-4 0 16,2 3 0-16,-4 3 0 0,0 3 560 0,-3 1 64 0,1 2 16 0,-3 4 0 0,0 3 512 16,-3 3 128-16,2 2 0 0,0 3 16 0,1-1-880 0,2-1-176 0,3 1-48 15,2-2 0-15,3 1 0 0,4 3-16 0,1-2 0 0,2 0 0 0,3-1 224 0,1 4 48 16,3-1 16-16,2 3 0 0,3-1-256 0,0-3-48 0,5 1-16 0,0-2 0 0,3-1-144 0,3-5 0 0,2-2 0 16,2-4 0-16,2-3 0 0,1-7-304 0,4-2 48 0,1-2 16 15,1-6-272-15,3 0-48 0,0-4-16 0,1-5 0 0,1-1 192 0,-1-4 48 16,0-1 0-16,-6-1 0 0,-6 3 336 0,4-3 0 15,0-6 0-15,2-7 0 0,-2-1 0 0,-4-3 0 16,-4 0 0-16,-4 3 0 0,-3-1 176 0,-4 2-48 0,-2-3-128 0,-4 1 192 16,-2 4 448-16,-2 2 96 0,-4 0 16 0,0 3 0 15,-3 2 384-15,-3 0 80 0,-1-3 0 0,-3 5 16 16,0 3-608-16,-1 1-128 0,-2 4-32 16,-2 0 0-16,0 3-240 0,0 3-48 0,1 2-16 0,-1 2 0 15,1 2-160-15,1 1 0 0,-1 2 0 0,3-1 0 16,1 2-128-16,2 2-64 0,0-2-16 0,2 4 0 15,1 0-1392-15,2-2-288 0,-1 2-48 0,1-2-9008 16,3 2-1808-16</inkml:trace>
  <inkml:trace contextRef="#ctx0" brushRef="#br0" timeOffset="16132.4">3485 3502 30399 0,'7'-10'2704'15,"-1"4"-2160"-15,-2 2-544 0,-2 4 0 0,1-2 128 0,-1-1-128 0,5-1 0 0,2-5 0 0,5-4 0 0,-2 1 0 0,1 2 0 0,-5 1 0 0,-1 3 0 0,-2 2 0 0,-2 2-144 0,0 2 144 0,-1 2 0 0,1 2 0 0,-2 2 0 0,1 3-128 0,2 3 656 0,-1 2 144 0,0 2 32 0,3 3 0 0,2-1 512 0,-2 2 128 0,0 1 0 16,0 1 16-16,2 3-640 0,-1 5-128 0,2 7-16 0,0 3-16 0,-2 2-224 0,-1 2-32 0,2-6-16 0,-3 0 0 16,1-3-64-16,-1-4-16 0,0-3 0 0,-2 1 0 15,2-6-208-15,-1 2 128 0,2-3-128 0,-1 1 0 16,1-7 128-16,-1-1-128 0,1-8 0 0,-1-1 144 16,2-2-144-16,0-4 160 0,0-5-160 0,0-1 160 0,1-7 48 15,0-2 16-15,0-2 0 0,1-6 0 0,-2-1-80 0,1-4-16 16,-2-1 0-16,-1-4 0 0,-1 0-128 15,-3-5 0-15,-1 4 0 0,-1-3 0 0,-1 3 0 16,0 0 0-16,-1-3 0 0,3 11-176 0,-1 5 176 16,2-3 0-16,2-3 128 0,2-2-128 15,1 3 0-15,3 2 0 16,1 2 0-16,1-1 0 0,1 5 0 0,2 2 0 16,1 2 0-16,1 2 0 0,0 3 0 0,1 2 0 15,-1 0 0-15,0 5-128 0,0-1 128 0,2 3 0 16,-2 3 0-16,0 1 0 0,-1 2 0 0,-1 2 0 15,0 2 0-15,0 0 0 0,-1 0 0 0,2 3 0 16,1 1 0-16,0-1 0 0,0 3 0 0,0-3 0 0,0 3 0 16,-3-1 0-16,-1-1 0 0,-2 3 0 0,1 1 0 15,-1 3 0-15,0-2 0 0,-1 2 0 0,-1-1 0 0,-2-1 0 0,-1-3 0 16,-1 0 0-16,0-1 0 0,-1 1 0 16,0-4-320-16,-2-1-128 0,0-2-16 0,1 0-18224 15</inkml:trace>
  <inkml:trace contextRef="#ctx0" brushRef="#br0" timeOffset="16522.06">4439 3689 32255 0,'5'-4'1424'0,"-2"0"304"0,-2 2-1392 0,0-1-336 0,0 2 0 16,2 1 0-16,1-2 896 0,-1 2 128 0,3-4 0 0,4-1 16 0,3 1-848 0,3-2-192 0,2 0 0 0,2 0 0 0,2-1 0 0,2 0 0 0,2 1 0 0,0-4 0 0,2-1 0 0,1 0 0 0,2 0 0 16,-2-3 0-16,2-1 0 0,-2 1 0 0,-5 0 0 0,0 0 0 0,-4-1 0 0,-6 2 0 0,-1 0 0 0,-5 0 0 0,-1 2 0 0,-6-1 0 0,-1 1 0 0,-5-1 160 0,0 1 288 0,-4-2 48 15,-1 2 16-15,-3 0 0 0,-1-1 352 16,-3-3 80-16,-2 5 16 0,0-4 0 16,-1 2-704-16,-1 2-256 0,0 2 176 0,-1-2-176 15,-1 3 128-15,0 4-128 0,1 0 0 16,-1 3 144-16,1 3-144 0,1 4 0 0,0 2 0 0,0 2 0 15,0 4 0-15,2 3 0 0,2 1 0 0,2-3 0 0,3 6 0 0,3 0 0 0,3 1 0 16,5 3 0-16,2 2 0 0,5 3 240 16,3 1-64-16,4 0-16 0,5 3 112 0,2-2 32 15,4-3 0-15,2-2 0 0,3 0-304 0,-1-2 160 0,2-4-160 16,-1-4 128-16,0 1-128 0,-2-5 0 16,-2-2 0-16,-3-2 0 0,2-1-176 15,-3-6-64-15,0 3-16 0,-2-3 0 16,0-3-512-16,-2 0-96 0,1-3-32 0,-2 1-17216 0</inkml:trace>
  <inkml:trace contextRef="#ctx0" brushRef="#br0" timeOffset="17202.53">6042 2850 30399 0,'0'-10'2704'0,"-1"2"-2160"0,1 4-544 0,0 1 0 0,0 3 1136 0,0-2 112 0,0-2 32 0,0-6 0 0,0 0-1280 0,-3 2 0 0,-1 0-288 0,-2 2 48 15,-1 7-80-15,-4 2 0 0,-3 3-16 0,-3 4 0 0,-2 2 48 0,1 1 16 0,-1-1 0 0,-2 2 0 0,-2 4 32 0,-1-2 16 0,-1 3 0 0,3-1 0 0,1 2 224 0,4-1 0 0,2-1 0 0,4-2 0 16,2 0 0-16,4-3 0 0,1-3 0 0,4 0 0 16,2-2 0-16,1-2 192 0,4 1-64 0,0-2-128 0,3 0 496 15,0-4-16-15,1 1 0 0,3 1 0 16,2-3-96-16,1 0-32 0,0-3 0 15,4 3 0-15,2 0-352 16,1-2 0-16,3 2 0 0,-1-1-192 16,2 2-112-16,-2 1-16 15,-2 1-16-15,0 0 0 0,-4 0 128 0,-3 3 16 0,0 2 16 0,-3 0 0 0,-3 2 176 0,-4 0 0 16,0 2 0-16,-3 1 0 0,-1-1 0 0,-1 4 176 0,-2 0-48 0,0-2 0 0,-1 3 320 0,-1-3 48 16,-2 1 16-16,-1 1 0 0,0 0 96 0,-2-4 32 15,-2 2 0-15,0-2 0 16,0 0-272-16,-3 1-48 0,0-1-16 15,-2 1 0-15,0 0-304 0,-1-3 0 16,0 2 0-16,-1 1 0 0,0-1-816 0,-3 0-112 16,1 0-32-16,-1 0 0 0,3-3-1680 0,1 1-352 0</inkml:trace>
  <inkml:trace contextRef="#ctx0" brushRef="#br0" timeOffset="17729.97">6701 2856 43311 0,'-4'-16'1920'0,"-1"5"384"0,2 1-1840 0,0 3-464 16,2 2 0-16,0 4 0 0,-1-2-592 0,0-1-224 0,-1-4-32 0,-2 2-16 0,-1-1-816 0,-2 6-176 0,-1 5-16 0,-2 2-16 0,-2 6 1696 0,0 5 320 0,-2 1 80 0,1 2 16 0,0 2-96 0,1-1 0 0,3-1-128 0,0 2 192 0,2 0-192 0,0 1 0 0,1 3 0 0,3-2 0 0,0 1 128 0,3-3-128 0,1-2 0 0,3-1 0 0,0-1 672 0,2-4 32 0,2 1 16 0,0-5 0 15,3 2-144-15,-1-3-16 0,2-3-16 0,-1-1 0 0,1 0-288 0,0-5-48 0,-1-3-16 0,1 0 0 0,0-1-64 0,-1-5-128 16,0-1 176-16,-2 0-176 0,1-4 144 15,-2-3-144-15,1-1 0 0,-1-2 144 0,-2-2-144 0,0-3 0 16,-1 0 0-16,-2-1 0 16,0 1 0-16,-1 0 0 0,-1 0 0 15,2 3 0-15,1 2 144 0,2 3-144 0,1 6 160 0,0-1-160 16,2 6 0-16,-1 5 0 0,2-1 0 0,-2 4 0 0,2 2 208 16,-1 2 48-16,1 3 16 0,-2 0 0 15,2 1-64-15,-1 3-16 16,-1 0 0-16,-1 0 0 15,2 2 32-15,-1 1 0 16,2-3 0-16,-1 3 0 0,0 2-224 16,0-2 0-16,-1-3 0 0,0 2 0 0,-1-3 0 0,0 0 0 15,0 0 0-15,-1-3 0 0,0 1 0 16,0-2 0-16,-1-4 0 0,0 0 0 0,-2-2-560 0,2-2-144 16,-2 0-48-16,1-4-17728 0</inkml:trace>
  <inkml:trace contextRef="#ctx0" brushRef="#br0" timeOffset="18275.3">7038 2901 32255 0,'0'1'2864'0,"0"2"-2288"0,0 0-576 0,0 0 0 0,3-1 2176 0,-2 2 336 15,2-2 64-15,0 2 16 0,2 4-2208 16,1 0-384-16,3 1-176 0,-1 1 16 0,0-3-32 0,0 2-16 16,0-5 0-16,-2-1 0 15,1-1-176-15,-1-1-48 0,-1-1 0 0,0-3 0 16,-2 2-1008-16,0-3-208 0,1-2-32 0,-1 0-16 15,0 0 800-15,1-4 144 0,-1-2 48 0,2-1 0 0,-1 1 992 0,1-4 208 16,0-3 32-16,0 1 16 0,0-2 208 0,0-1 32 16,1 1 16-16,0 4 0 0,0 0-240 0,0 3-48 15,2 5-16-15,-2 2 0 16,0 2 192-16,0 4 32 0,2 0 16 16,-1 2 0-16,2 2-240 0,-1 0-48 0,4 1-16 15,-3 1 0-15,3-2-432 0,0-1 128 0,-1 1-128 0,0-1 0 0,-1 0 0 0,0 0 0 16,0-3 0-16,-1 0 0 0,-1-3 0 0,0 2 0 0,-1-1 0 0,-1-1 0 15,0-1 0-15,-1 1 0 0,-1-1 0 16,1-2 0-16,-1 1 0 0,-1-1 0 0,4-2 0 0,-1 2 0 16,-1 0 0-16,2-3 0 0,2 2 0 0,1-3 0 15,2 4 128-15,-1 0-128 0,2 1 128 0,-4 3-128 16,1 2 176-16,-1 2-48 0,1 3-128 0,-1 2 192 16,-1 4-192-16,0-1 176 0,-1 0-176 0,-1-1 160 15,0 0-160-15,1-2 0 0,-1 2 0 16,0-2 0-16,1-4 0 0,1 1 0 0,-1-1 0 0,1-1 128 15,0-2 112-15,1 0 16 0,0-2 0 0,1-1 0 16,-1 2-64-16,1-2 0 0,0 0 0 0,0 0 0 0,0 2-64 16,0 1-128-16,0 0 176 0,-2 0-176 0,1 4 0 15,0 2 0-15,-2 4 0 0,-1 2 0 0,1 0 144 0,-3 2-144 16,0 2 0-16,-1 0 144 0,-2 2-144 0,0-2 0 16,-1-6 0-16,1 2 0 0,1-2-256 0,-2-2-64 15,1-1-32-15,1-2-12528 16,1 0-2512-16</inkml:trace>
  <inkml:trace contextRef="#ctx0" brushRef="#br0" timeOffset="18896.14">8186 2879 37775 0,'-3'16'1664'0,"2"-4"368"0,0 4-1632 0,1-3-400 0,0-4 0 0,1-2 0 0,0 2 0 0,1 10-320 0,1 7 48 0,0 11 16 0,1 8 256 0,1-1 0 0,-2-1-128 0,0-3 128 0,-1-3 0 0,-1-6 0 0,1-5 0 16,-2-4 0-16,0-3 0 0,-2-6 0 0,1-3 0 0,-1-1 0 0,-1-3 416 0,1-3 96 0,1-3 0 0,-1-3 16 0,2-3-160 0,0-1-48 0,0-5 0 0,0-1 0 15,0-6 0-15,-1-6-16 0,1 2 0 0,-1-5 0 0,0-1-160 16,-3-4-16-16,-1-6-128 0,0 1 192 0,-1-3-192 0,0-1 0 0,-1-1 0 0,0-2 0 0,1 1 192 0,-2-1-64 0,2-2-128 0,1 3 192 0,3 3 0 15,-1 9 0-15,3 1 0 0,3 0 0 0,2 5-192 0,1-2 128 0,4 2-128 0,1 3 0 0,1 5 0 0,3 2 0 0,3 1 0 0,-1 3 0 0,3 2 0 0,-1 2 0 16,1 2 0-16,-1 4 0 0,-1-2 0 0,0 4 0 0,-1 0 0 16,0 0 0-16,-1 4 0 0,0-1 0 0,-1 2 128 0,0 0-128 15,-1 4 0-15,-2 0 0 16,2 2 0-16,-3 4 0 16,0 1 0-16,-2 0 0 0,-2 2 0 15,-1 2 0-15,-2 4 0 0,0-1 0 16,-3 2-176-16,-1-1 176 15,-1 0 0-15,-2-2 0 16,1-1 0-16,-3-5 0 16,0 0 256-16,-3-3 64 0,1-1 0 0,-3-2 16 15,-1-4-80-15,-3 0-32 0,1-2 0 0,-3-1 0 0,-1-2-96 0,0-1-128 0,-3-1 176 16,1-3-176-16,-2-1 0 0,1-1 0 0,-1-2 0 0,0-4-192 0,2 0-464 16,1-2-96-16,0-1-16 0,4-1 0 0,0 1-1216 0,2 2-240 15</inkml:trace>
  <inkml:trace contextRef="#ctx0" brushRef="#br0" timeOffset="19208.91">8599 2231 33167 0,'-2'3'2944'0,"-1"1"-2352"0,1 1-464 0,2-1-128 0,1-2 1792 0,1 2 352 0,1-2 64 15,2 6 16-15,2 0-1520 0,4 6-288 0,3 2-64 0,2 0-16 0,0 2-48 0,0-2-16 0,0 0 0 0,0 0 0 0,0 0-144 0,-1-1-128 0,0 4 192 0,-1 0-192 0,-2 0 0 0,0 3 0 0,1 0 0 0,-2 2 0 0,0-2 0 0,-1 1 0 0,0 1 0 0,0 1 0 0,-1-3 0 0,1 0 0 0,0-3 0 0,-1-1 0 0,-2 2 0 0,1-2 0 0,-2 1 0 0,-1-3 0 0,1 0 0 0,-2 3-304 16,-2-3 48-16,2 0 0 16,-2 2-880-16,2-5-160 0,0-2-48 0,1-2 0 0</inkml:trace>
  <inkml:trace contextRef="#ctx0" brushRef="#br0" timeOffset="19661.91">9133 2799 16575 0,'6'-6'736'0,"-2"1"160"15,0 0-720-15,-2 3-176 0,1-1 0 0,-1 2 0 0,2 1 1728 0,1-2 320 0,4-2 64 0,2-2 16 16,2 1 48-16,3 0 16 0,0 2 0 0,2 0 0 16,-1-3-608-16,0 3-128 0,1-3-32 0,0 2 0 0,1-2-704 15,1 2-144-15,-2-2-16 0,2-2-16 0,-2 1-400 0,1 0-144 16,1 1 0-16,0-3 144 0,-4-1-144 16,1 2 0-16,0-2 0 0,1 0 0 15,-2-3 192-15,-3 3-64 0,-2 1 0 0,-2-4 0 203,1-2 240-203,-3-1 32 0,-1 0 16 0,-3 0 0 0,-3 0-160 0,-3 1-16 16,0 2-16-16,-3-2 0 0,-3 1-48 0,-3 2-16 0,-2 2 0 0,-3-1 0 16,-2 3 32-16,-2 0 16 0,0 4 0 0,0 0 0 0,0 2-208 0,0 2 128 0,2 2-128 0,2 2 0 0,0 2 192 15,2 0-48-15,1 1-16 0,2 2 0 0,3 0 96 0,2 1 16 0,2 4 0 0,1 0 0 16,3 5 96-16,1 3 32 0,1 7 0 0,2-1 0 0,2 7-64 0,1-2-16 0,3 7 0 0,-1-2 0 0,3 0-48 0,2-1-16 0,-1-4 0 0,2-5 0 0,0 1-224 0,4-4 0 0,0 0 128 15,3 0-128-15,2-5 0 0,3 1 0 0,5-5 0 0,4-4-160 0,7-2-608 0,7-10-128 0,-4-6-32 0,12-6 0 0</inkml:trace>
  <inkml:trace contextRef="#ctx0" brushRef="#br1" timeOffset="47887.21">23800 2537 27647 0,'-4'-5'2448'0,"2"2"-1952"0,0 1-496 0,2 0 0 0,0 2 352 0,0-4-32 0,-1-2 0 0,0-3 0 16,-3 0 240-16,1-8 32 0,-1 1 16 0,-1-2 0 0,1 2-352 0,-2 0-80 0,-3 1-16 0,1-1 0 0,-2 1-32 16,-3 1 0-16,0-2 0 0,-3 4 0 0,0 0 512 0,-3 2 80 0,-2 3 32 0,0 1 0 0,-1 3-16 0,-2 0 0 15,1 6 0-15,1 0 0 0,-1 3-160 0,1 4-16 0,0 0-16 0,2 5 0 32,-1-3-288-32,1 4-48 0,2 3-16 0,3-3 0 0,1 3-192 0,2 0 0 0,1 4-192 0,1-2 192 0,2 2 0 0,1 2 0 0,2 1 0 15,3 1 0-15,2 2 144 0,1-3 48 0,1 2 0 0,5-3 0 0,0-2-192 0,2 2 0 16,0-4 0-16,4-4 0 15,2 2 0-15,1-4 0 0,1-2 0 0,2-4 0 16,2-2 0-16,2-2 0 16,3-1 0-16,1-4 0 0,2 0 0 0,0-6 0 0,4 0 0 0,-3-3 0 0,1-2 240 15,-1-2-48-15,-1-3 0 16,-4-2 0-16,1-1 16 0,-3 1 0 0,-3-1 0 0,-1-1 0 16,1-2-48-16,-3-3-16 0,1 1 0 0,-2-5 0 15,-1 0 48-15,-2-4 16 0,0-1 0 0,-5-1 0 0,-2-2-16 16,-2 1 0-16,-3-1 0 0,-3 0 0 0,-3 1 48 15,-2 4 0-15,-3 1 0 0,-3-4 0 0,-3 0-64 16,-4 0-16-16,2 2 0 0,-3 0 0 0,-1 1-160 0,-1-2 0 16,0-1 0-16,-1 3 0 0,2-3 0 0,1 1 0 0,1-1 0 0,2 0 0 15,2 4-144-15,1 6-64 0,2 0-16 0,1 1 0 16,0 3-272-16,1 5-48 16,2 4-16-16,2 4 0 0,0 6-512 15,4 6-96-15,1 4-32 0,1 8-16528 16</inkml:trace>
  <inkml:trace contextRef="#ctx0" brushRef="#br1" timeOffset="48512.56">24664 2339 15663 0,'0'-1'1392'0,"0"-2"-1120"0,1 3-272 0,-1 0 0 0,0-3 1376 0,0 3 224 0,0-2 32 0,0-2 16 0,0 0 608 0,-1-2 128 15,-1 0 32-15,-3 0 0 0,-1 2-656 0,-3-1-128 0,-2 4-32 0,-3-2 0 0,-2 6-736 0,-2-2-160 0,-3 4-16 0,-4 2-16 16,-1 6-384-16,-1-1-80 0,-3 7-16 0,2-2 0 0,0 1-192 0,0 5 144 0,-2 1-144 0,2 2 128 0,1 2-128 0,3 0 0 0,4-4 0 16,6-1 128-16,1 1-128 0,3-2 0 0,5-1 0 0,4-1 128 0,2 1-128 0,5-4 0 0,4 2 0 0,5-5 0 15,3 0 0-15,3-2 0 0,3-2 0 0,5-1 0 0,3-3 0 0,1-5 0 16,4-1 0-16,4-1 0 0,4-8 288 0,3-1 32 0,1-4 0 16,1-2 0-16,-4 0-320 0,-2-3 0 0,-1-1 0 15,-4 0 0-15,-3 2 128 0,-3-4-128 0,0-3 0 0,-2-1 0 16,-4-3 0-16,-2 5 0 0,-5-1 0 0,-1 0 0 15,-5-1 0-15,-1-2 0 0,-5 2 0 0,-3 1 0 16,-3-1 128-16,-6 1-128 0,-4 3 0 0,-1 2 0 16,-5 3 0-16,-2 0 0 0,-3 2 0 0,-4 1 0 0,-4 2 0 15,-3 0-192-15,-2 2 48 0,-2 1 16 16,1 5-816 0,1-1-144-16</inkml:trace>
  <inkml:trace contextRef="#ctx0" brushRef="#br1" timeOffset="49326.5">26154 2177 21183 0,'4'-3'1888'0,"0"-1"-1504"0,-2 4-384 0,-1 0 0 0,1 0 864 0,-1 1 96 0,3-1 32 16,1 3 0-16,1-2 1232 0,1 4 240 0,-1 2 48 0,-1 6 16 0,-1 2-1184 0,-2 4-224 0,-2 2-48 0,0 5-16 0,-1 3-640 0,-1-3-128 0,1 5-32 0,-2-5 0 0,2 5-256 0,-2-5 0 0,2-1 0 0,0-1 0 0,0-2 128 0,-1 1-128 15,2 0 0-15,2 1 0 0,-1-2 176 0,3-2-32 0,1-6 0 0,1 0 0 16,2-2 160-16,3-4 16 16,3-2 16-16,1-4 0 0,3-2-112 0,2-2-32 15,1-2 0-15,-1-2 0 0,2 0-64 0,2-4-128 0,1-2 176 16,2-2-176-16,2-3 0 16,2-1 0-16,0-4 0 0,-1 1 0 0,-3 1 0 0,0-1 0 0,-2 2 0 15,-3-1 0-15,-2 1 0 0,-1 1 0 0,-3 2 0 16,-1 1 0-16,-3 1 0 0,-1 4 0 0,-4 2 0 0,0-1 0 15,-4 4 128-15,-1 0-128 0,-1 4 0 16,-2 1 0-16,-1 0 0 0,1 0 0 0,-1 3 0 0,-1 1 0 16,-1 2 0-16,0 3 128 0,-3-3-128 0,1 4 0 15,0 0 320-15,0 2-64 0,0-2 0 0,-1 5 0 16,3-1-256-16,-4 2 128 0,2 2-128 0,1 1 0 16,0 1 128-16,0 1-128 0,3-2 0 15,0 0 0-15,2 0 128 0,2-3-128 16,1 0 0-16,3-3 0 0,2-2 0 0,1-1 0 15,0-2 0-15,1-3 0 16,3-2 0-16,-1-3-144 0,-1 0 144 0,3-3-192 16,-1-3-320-16,1-3-64 0,-2 1 0 0,1-3-17760 15</inkml:trace>
  <inkml:trace contextRef="#ctx0" brushRef="#br1" timeOffset="49771.58">27216 2285 28559 0,'-3'4'1264'0,"-1"1"272"0,2 1-1232 0,-1 0-304 0,2-1 0 0,1 0 0 0,-1-1 432 0,-1 4 16 0,1 8 16 0,-1 3 0 0,-1 3 672 15,1 4 128-15,-1-1 16 0,3-3 16 0,-1-3-912 0,1 1-176 0,0-2-32 0,-1-1-16 0,1 1-160 0,-1-1 128 0,-1 0-128 0,0-3 128 0,-1 1 448 0,0-2 96 0,-1 0 16 0,0-6 0 16,2 2-208-16,-1-3-32 0,1 0-16 0,1-3 0 15,-1-2-288-15,2-2-144 0,2-2 160 0,-1-1-160 16,1-4 320-16,2-2-48 0,0 0 0 0,1-6 0 16,2-1-64-16,1-6-16 0,0-3 0 0,1 0 0 15,1-4-192-15,-2-1 0 0,5-2 0 16,-3 1 0-16,0-2 0 0,-1 2 0 16,1 1 0-16,-2 2 0 0,-1 7 0 0,1 3 0 0,-2 6 0 15,-1 2 0-15,0 3 128 0,0 2-128 0,0 2 0 0,-1 2 144 0,3 2 48 0,-1 0 16 16,1 2 0-16,2 2 0 15,-2 0-208-15,2 2 176 0,1 0-176 0,1 3 160 0,3 1-160 16,-2 2 0-16,2 0 0 16,0 4 0-16,-1 2 0 0,0 0 0 0,-1 5 0 15,-3-2 0-15,0-2 240 0,-1 2-48 16,-1 3 0-16,-2-2 0 16,-1 0-48-16,-2 1-16 0,1 1 0 0,-2 1 0 15,-1-3-128-15,0 1 0 0,0-5 0 0,0 1 0 0,0-2 0 0,0-2-176 0,1-3 48 0,0 1 0 16,2-6-512-16,-1-1-80 0,1-3-32 0,-1-3-11744 0,2-3-2352 0</inkml:trace>
  <inkml:trace contextRef="#ctx0" brushRef="#br1" timeOffset="50109.45">27918 1763 23039 0,'3'-3'2048'0,"0"3"-1648"0,1 0-400 0,-2 0 0 0,0 3 1216 0,0 0 176 0,0 0 16 0,1 4 16 0,3 2 1040 0,0 6 208 0,1 5 32 0,1 2 16 0,-2 4-1408 16,-1 5-288-16,-1 0-48 0,-1 4-16 0,0 1-672 0,-1 2-144 0,2 5-16 0,0 2-128 0,2 2 144 0,0-3-144 0,2-2 0 0,-1-1 144 0,2-6-144 0,-2-4 192 16,0-5-192-16,1-2 192 0,-2 1-368 0,1-3-64 0,-2 1-16 0,2-5 0 15,-2 2-816-15,-1-4-160 0,0-1-48 16,0-5-10224-16,-2 0-2048 0</inkml:trace>
  <inkml:trace contextRef="#ctx0" brushRef="#br1" timeOffset="50312.79">27794 2218 28559 0,'-19'-8'2544'0,"7"4"-2032"15,1 0-512-15,5 4 0 0,5 0 1600 0,2 0 240 0,0 0 32 0,0 0 16 16,2 0-336-16,2-2-64 0,5-1-16 16,3 2 0-16,3-3-848 0,5 2-176 0,4-4-48 0,3 2 0 15,5-2-400-15,0 0 128 0,4-1-128 0,0 4 0 16,-1 0 0-16,0 0-192 0,0 3 0 0,-3 0-18400 15</inkml:trace>
  <inkml:trace contextRef="#ctx0" brushRef="#br1" timeOffset="50476.91">28472 2389 31327 0,'-2'6'2784'0,"2"-2"-2224"0,0 2-560 0,0 0 0 0,0-3 1456 16,2 0 176-16,-1 0 32 0,0 4 16 15,2 3-304-15,0 5-64 0,3 1-16 16,1 3 0-16,-1-2-656 0,1 0-144 0,2-1-32 0,-2 0 0 0,1-3-464 16,-1-1 0-16,1-2 0 0,-4 0 0 15,1-4-384-15,-1 0-160 0,0-2-32 0,-3-2-12032 16,0-2-2384-16</inkml:trace>
  <inkml:trace contextRef="#ctx0" brushRef="#br1" timeOffset="50645.05">28499 1934 28559 0,'-8'-22'1264'15,"2"6"272"-15,2 3-1232 0,2 3-304 0,1 5 0 0,1 4 0 0,0-1 1792 0,-1-5 288 0,-1 0 64 16,1-4 16-16,0 3-688 0,1-1-128 0,0 6-16 16,1-1-16-16,2 4-992 0,0 2-192 0,1 3-128 15,1-2-12144-15,2 3-2512 16</inkml:trace>
  <inkml:trace contextRef="#ctx0" brushRef="#br1" timeOffset="53919.16">29536 1374 911 0,'-17'-3'0'0,"3"0"0"0,2 0 0 0,3 3 0 0,6 0 7440 0,0 0 1408 0,2 0 288 0,-3-2 48 0,-2 2-7136 16,-1-2-1440-16,-1 0-288 0,1-1-48 0,3 2 240 0,0 1 64 0,3 0 0 0,0 0 0 0,1 3-576 0,0 0 0 0,0 4 0 0,1-1 0 0,0 4 224 0,1-1-16 0,-1 4 0 0,1 0 0 0,1 5 496 0,-1 2 112 0,1 4 16 0,2 5 0 0,0 5-464 0,0 6-96 15,-1 6-16-15,1 2 0 0,-1 3-32 0,0-2-16 0,-2 2 0 0,1-3 0 0,-3-3-208 0,0 1 0 0,0 3 128 0,-3 4-128 0,1-2 128 16,-2 2 0-16,2-6-128 0,-2-3 192 0,0 5-64 0,1-6-128 0,-2-4 176 0,0-2-176 0,0-4 0 0,-1 0 0 16,-1-3 0-16,1-3 0 0,1-1 0 0,0-4 0 15,2 3 0-15,-1-8 0 0,1 2 0 16,2-4 0-16,2-6 0 0,1-2 0 0,1-5 0 15,2-2-272-15,3-5 16 0,0-2-18736 16</inkml:trace>
  <inkml:trace contextRef="#ctx0" brushRef="#br1" timeOffset="55348.21">30931 2525 23951 0,'-2'0'2128'0,"0"0"-1696"0,2 0-432 0,2 0 0 0,-1 0 560 0,0 0 16 0,-1 0 16 0,3-3 0 0,-1 2-384 0,2-1-80 16,1-2 0-16,1 2-128 0,0-5 560 0,0 1 0 0,0 3 0 0,1-6 0 0,-1 1 208 0,0-1 32 0,-1 0 16 0,1-5 0 0,-2 2 528 0,0 0 128 15,0-5 0-15,0 1 16 0,-1-2-464 0,-1-3-112 0,1-1-16 0,-1-2 0 0,2-1-416 0,-2-3-96 0,2 1 0 0,0-2-16 0,-1 0-160 0,4-4-16 16,0-4-16-16,0 0 0 0,3-1 32 0,1 0 16 0,3-1 0 0,0 1 0 0,-1-2-80 0,3 2-16 0,-1 3 0 0,0 1 0 0,0 2 0 16,0 3 0-16,-3 3 0 0,-1 1 0 0,0 6-128 15,-2 0 0-15,-2 4 0 0,0 5 0 0,-1 0 0 16,-3 7 0-16,0-2 0 0,-2 4 0 0,-1 2 0 15,0 4 0-15,-1 1 128 0,0 4-128 0,-1 2 0 0,0 6 0 16,-1 4 0-16,2 3 0 0,0 5 0 0,1 0 128 16,0 5-128-16,1-1 0 0,3 3 0 15,-2 2 0-15,3-2 0 0,0-2 0 0,2 0 0 16,-1 2 0-16,0-2 0 0,0-3 0 0,0 4 0 16,0-2 0-16,2 0 128 0,-2-2-128 15,0-3 0-15,0-1 0 16,-1 1 0-16,0-5 0 0,0-1 0 15,0-6 0-15,0 0 0 0,0-3 0 0,1-2 160 0,-1 1 0 0,0-4 0 0,1-2 0 0,-1-1 192 16,0-2 32-16,1 2 16 0,-1-6 0 0,0 0-128 0,0-3-16 16,0 0-16-16,0-5 0 0,1-1 80 15,1 0 0-15,-1-8 16 0,0 1 0 16,1-5-48-16,1-5-16 0,0-2 0 16,2-5 0-16,-1-1-80 0,1-3-32 15,2-7 0-15,2-3 0 0,1-2-32 0,-1-4 0 0,3 5 0 16,-1-1 0-16,0 4-128 0,-3 0-176 0,1 2 48 0,-3 2 0 0,-1 6 128 15,-1 0 0-15,-2 3 0 0,-1 7 0 0,-1 3 0 16,-1 2 0-16,1-1 0 0,-2-1-128 0,0 3 128 0,1 3 0 16,-1 2-144-16,0 3 144 0,1 4-672 15,-1 1-64-15,1 6-16 0,0 0 0 0,2 2-480 16,-1 3-112-16,1 4 0 0,1-1-11680 0,1 2-2336 0</inkml:trace>
  <inkml:trace contextRef="#ctx0" brushRef="#br1" timeOffset="55811.4">31751 2015 18431 0,'-6'-4'816'15,"3"2"160"-15,2 0-784 0,1 2-192 0,1-3 0 0,1 2 0 0,1 1 1248 0,1-2 208 16,5 0 32-16,2-4 16 0,4 1 864 0,2 2 160 0,3-4 32 0,-2 1 16 0,2 2-528 0,0-2-96 0,-2 3-32 0,1-2 0 0,1 1-1072 0,-1-2-208 0,1 0-64 0,-1-1 0 0,1 1-256 0,-3 3-48 0,0-5-16 0,-2 3 0 0,-3 1-256 0,1-2 160 0,-3 3-160 0,-2 0 128 0,-2-1-128 16,-1 2-176-16,-2 1 48 0,-3 1-12608 0,-1 1-2528 0</inkml:trace>
  <inkml:trace contextRef="#ctx0" brushRef="#br1" timeOffset="56000.01">31825 2152 27647 0,'-5'3'1216'0,"3"0"256"0,2-2-1168 0,1 1-304 15,0 1 0-15,0-3 0 0,2 1 1168 0,1 2 176 16,3-1 48-16,2 3 0 0,2 0 464 0,1-1 112 16,1-1 16-16,-1 2 0 0,1-1-1424 0,-1-4-288 15,0 2-48-15,-2 0-16 0,0 0-208 0,-3-2 0 0,-1 0 0 0,-1 0-12000 16,-1 0-2400-16</inkml:trace>
  <inkml:trace contextRef="#ctx0" brushRef="#br1" timeOffset="56406.68">32503 1684 25791 0,'-1'-2'2304'0,"1"4"-1856"15,0 1-448-15,0 0 0 0,0-2 144 0,-2 2-144 0,1 3 128 0,-1 3-128 0,-2 1 1680 0,-1 3 256 0,-4 5 48 0,-1 1 16 0,-1 4-1264 0,-1-1-256 0,-3 3-48 16,-1-2-16-16,-1 4-288 0,-3 2-128 0,-1 3 0 0,-3-1 128 0,1 1-128 0,-1 3 0 0,2-1 144 0,1 1-144 0,0 0 592 0,3-1 48 0,0-2 16 0,3 0 0 0,3-3-496 16,2-2-160-16,4-5 0 0,1 1 0 15,2-6 0-15,2 0 0 0,2-3 0 0,1 1 0 0,0-5 0 0,2-3 0 0,1 2 0 0,-1-3-16640 0</inkml:trace>
  <inkml:trace contextRef="#ctx0" brushRef="#br1" timeOffset="56882.7">32723 1842 29487 0,'-4'-2'2624'0,"0"4"-2112"0,2 1-512 0,1-3 0 0,-1 1 464 0,0 2-16 16,-2-1 0-16,-4 2 0 0,-2 2 1456 0,-4 4 272 0,-2 0 64 15,0 2 16-15,0 3-1616 0,-1 1-336 0,-1 3-64 0,-1 0-16 0,-1 4-224 0,0 3 0 16,0 2 0-16,0 0 0 0,2 3 0 16,1-2 0-16,3-1 0 0,0-2 0 0,4-1 0 0,3 0-128 15,1-3 128-15,2-2 0 0,4-2 0 0,1-2 0 16,2-1-128-16,3-2 128 0,1-4 0 125,3-1 0-125,0-2-128 0,1-1 128 15,3-1-208-15,1-4 16 0,2 0 0 0,2-4 0 0,0-2 48 0,2 0 16 0,0-3 0 0,-1-3 0 0,0 2 128 0,0-4 0 0,-3-1 0 16,-1-3 0-16,-1-1 128 0,-3-1-128 0,1-2 160 0,-3-4-160 0,-2 1 528 0,0-1 16 0,-2-1 0 0,-1-1 0 0,-3-1-192 0,0 1-32 0,-2-1-16 16,-2 3 0-16,1 1-64 0,-3 4-16 0,-1-2 0 0,-2 7 0 0,0 0-224 0,-2 1 144 0,-1 5-144 0,-1 3 128 0,0 1-128 0,0 3 0 0,0 3-192 15,1 3 192-15,0 0-1040 0,2 4-96 0</inkml:trace>
  <inkml:trace contextRef="#ctx0" brushRef="#br1" timeOffset="57276.73">33074 2017 34095 0,'-11'0'1504'0,"7"0"320"0,0 2-1456 0,1-2-368 0,0 3 0 0,2-3 0 0,0 1 608 0,-2 1 48 0,0 1 16 0,-2 1 0 0,0 2 384 0,-1 0 80 0,-1 0 16 0,0 0 0 0,-2 2-896 0,-1-2-256 0,-1 0 128 0,-4 4-128 0,-1 2 0 0,-1 1 0 0,-4-1 0 15,-1 4 0-15,-2 0 0 0,-2 0 0 0,2 3 0 0,-1 1 128 0,1 1-128 0,3-2 0 0,3 2 0 0,0-1 0 0,5-1 0 0,2-1 0 16,2-2 0-16,3-2 0 0,5 1 128 0,1-5-128 16,2-2 128-16,4 2-128 0,2-4 0 0,3 1 0 0,1-4 0 15,4-3 0-15,2 3 0 0,0-6 0 0,3 1 0 16,0-2 0-16,1-2 0 0,1-3 144 0,-1 2-144 15,-1-5 160-15,1-2-160 0,-1 2 0 0,-1-4 0 0,-3-3 128 16,1 3-128-16,-5-3 0 0,0 1 0 0,-3-2 0 16,1-2 288-16,-3-3-32 15,0-2 0-15,-3 0 0 0,-2-2 64 0,0 2 16 0,-4 2 0 0,-2 2 0 16,-2-2-336-16,-3 3 0 0,-2 2 0 0,-3-1 0 16,0 5 128-16,-2 1-128 0,-1 4 128 0,0 5-128 0,1 0-144 15,-1 3-112-15,2 3 0 0,1 0-16 16,0 4-640-16,2 1-128 15</inkml:trace>
  <inkml:trace contextRef="#ctx0" brushRef="#br1" timeOffset="57746.76">33324 2121 16575 0,'1'-3'1472'0,"0"2"-1168"16,-1-2-304-16,0 3 0 0,0-1 1120 0,0 0 160 0,0 0 48 0,0-2 0 16,0 0 1712-16,-1-1 352 0,-1 1 64 0,-3 0 0 15,-3 3-1904-15,-2 0-384 0,0 0-80 0,-2 3 0 16,-2 1-336-16,-2 5-64 0,-2 1-16 0,-1 2 0 15,-2 4-256-15,-1 3-48 0,1 3-16 16,-1 3 0-16,-1 1-80 0,2-2-16 0,3 5 0 16,3-3 0-16,3-4-96 0,2 3-32 0,2-3 0 15,3-4 0-15,4 0-128 0,2-1 0 0,4-1 0 16,4 0 128-16,2-3-128 16,4-1 0-16,0-2 0 0,1-3 0 15,1-1 0-15,2-1 0 16,2-1 0-16,-1-4 0 0,-1 0-128 0,2-4 128 0,0 2 0 15,-2-4 0-15,0 0 0 0,-3-4 0 0,-2 0 0 0,-1-3 128 0,-3 1 208 0,-3-4 48 16,-1 0 0-16,-2-3 0 0,0-2 64 0,-4-2 32 0,1-4 0 0,-2-3 0 0,-2-1-160 16,0-1-48-16,-2 1 0 15,-3 1 0-15,0 2-144 16,-2 1-128-16,-2 2 192 0,3 8-192 0,-1 1 0 16,-1 1 0-16,-1-1 0 0,1 1 0 0,1 4-544 0,2-2-64 15,2 1-16-15</inkml:trace>
  <inkml:trace contextRef="#ctx0" brushRef="#br1" timeOffset="59031.45">22499 3410 25791 0,'-18'-6'2304'0,"5"4"-1856"0,2 0-448 15,5 2 0-15,5 0 2016 0,1 0 304 0,2 2 64 0,-1-1 16 0,1 0-1696 0,1 2-352 0,5-2-64 0,3 1-16 0,4-2-16 0,6 0 0 0,5 0 0 0,8-2 0 0,8 1-16 0,9-3-16 0,6 1 0 0,6-3 0 0,4-2-224 0,3 0 0 0,6 2 0 0,5 0 0 0,7 0 0 16,2-3 0-16,2-1 0 0,2 0 0 0,0 0-144 0,3 0 144 0,5 2 0 0,-1-1-144 0,-3 2 144 0,6 1 0 16,6-3 128-16,0 1-128 0,-3 2 176 0,6-4-48 0,4 2 0 0,0 2 0 15,-8-1 240-15,7 1 32 0,7 2 16 0,4-2 0 0,0 3-112 0,3-4-32 16,1 1 0-16,1 0 0 0,4 0-144 0,-1-2-128 15,-9 3 144-15,0 2-144 0,4 0 0 16,2 0 0-16,2 0 0 0,-2 2 0 0,-6-2 0 0,3 3 0 16,2-2 0-16,-4 1 0 0,-10 1 0 0,3 0 0 15,3-4 0-15,-2 4 0 0,-4-3 208 0,-1 3 0 16,4-2 0-16,-3-2 0 0,-3 2 80 0,-1-2 16 16,-1 0 0-16,3 2 0 0,1-4-96 0,2 2-16 15,-2 0 0-15,2-2 0 0,0 4-192 16,1-1 0-16,-4 3 0 0,2 0 0 0,6 3 0 15,-3-3 0-15,-2 0 0 16,-3 2 0-16,2-2 0 0,-6 1 0 16,-1 2 0-16,-2-3 0 0,-2 2 0 15,-5-2 0-15,-5 2 0 0,-5 0 0 0,2-2 0 0,1 0 0 0,4 3 0 16,-3-6 0-16,-7 3 128 0,1 0-128 16,5 0 0-16,-1 0 144 0,0-4 112 0,-1 4 0 0,-1-2 16 15,1 2 0-15,-1-3-272 0,-4 2 128 0,-4 1-128 0,-8 0 0 16,-2 0 128-16,-2 1-128 0,-3 2 0 0,-3-1 0 0,-4 2 0 0,-8-1 0 15,-4 0 0-15,-7-2 0 0,-6 4 0 16,-4-5 0-16,-2 4 0 0,-6-4 0 0,-3 3 0 16,-2-3 0-16,0 0 0 0,-1 0 0 0,0-3 0 15,-3-1 0-15,1 2 0 0,-3-1 0 0,1 2 0 0,-3-2 0 0,0 0 0 16,-2 1 0-16,-2 0 0 0,-1 0 0 0,1 2 0 0,-2 0 0 16,-1-3 0-16,-1 3 0 0,-2 0 0 0,-1 3 0 0,0-3 208 15,-1 2-64-15,-3-2-16 0,-2 2 0 0,-1 0-128 0,-5 1 0 16,-1 0 0-16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9T16:32:36.9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3292 6170 33167 0,'-10'-1'2944'0,"2"1"-2352"0,6-2-464 0,2 2-128 0,1 0 144 0,-2-3 16 0,-2 2 0 0,0-1 0 0,-2-1-160 0,0 2 0 0,2-4-160 0,1 4 160 15,1-3-160-15,-1 3 160 0,4-1-160 0,-1 0 160 0,0 1 0 0,3 1 0 0,0-3 0 0,0 3 0 0,0 0 240 0,2 0 80 0,2 0 32 0,3 0 0 0,1 0 432 0,3 0 96 0,4 3 16 0,2-3 0 16,3 1-208-16,2 1-48 0,5-2 0 16,3 2 0-16,3-1-304 0,0 0-64 0,1 2-16 15,-2-3 0-15,1 1-256 0,0 1 0 0,3 1 128 0,-3-3-128 16,0 0 0-16,1 0 0 0,2 0 0 0,0 0 0 15,0-3 0-15,-1 1 0 0,-1 2 0 0,-2-1 0 16,-2 1 0-16,2 0 128 0,3 0-128 0,1 0 0 16,0 0 368-16,3 1-48 0,8 1 0 15,2-2 0-15,2 0-64 0,-2 0 0 0,0-3-16 16,-1 3 0-16,-3-3-240 0,1 3 0 0,-1-1-144 16,3-2 144-16,4 1 0 0,-3-2 0 15,0 1 0-15,-2-2 160 16,-3 3-160-16,-2-3 0 0,-3 4-160 0,-2-1 160 0,0 1 0 0,-2-1 240 15,3 2-32-15,0 0 0 0,0 2-64 0,2-1-16 0,-1 1 0 0,-1-1 0 0,0 2-128 16,-1-1 0-16,1 2 0 0,-1-4 0 0,1 3 0 0,2-2 0 16,2 1 0-16,2-2 0 0,1 3 0 0,-1-3 0 15,-1 0 0-15,-4 0 0 0,-8 1 0 0,0-1 0 16,5 2 0-16,2-2 0 16,3 0 0-16,0-2 0 0,4 1 0 0,-1 1 0 0,-1-3 0 15,-3 3 0-15,2-2 0 0,0 1 0 0,-4 1 0 0,0 0 0 0,1-3 0 16,-2 3 0-16,-5 0 192 0,5-2 16 0,3 2 0 15,2-2 0-15,1 2-48 0,-1-2-16 0,-3-1 0 16,-1 2 0-16,0-4-144 0,-2 2 0 16,-1-1 0-16,1 0 0 0,-1-1 0 0,3 1 0 15,3 1 0-15,1-1 0 0,1-1 224 0,-2 1-32 0,2 2-16 16,-1-2 0-16,-4 4 32 0,-1-2 16 0,1 2 0 0,6 2 0 16,8-2-224-16,3 3 0 0,4 0 0 0,-2 0 0 15,-3-2 0-15,-1 2 0 0,0-1 0 16,-2-2 0-16,-3 1 0 0,-3-1 0 15,-1 0 0-15,5-1 0 0,0 1 0 0,-2-2 0 16,-8 2 0-16,0-3 0 0,4 2 0 0,4-2 0 0,2 1 0 16,-1 1 0-16,-4 1 0 0,4 0 0 0,5 0 0 0,3 0 0 15,-4 0 0-15,3 0 0 0,1 0 0 0,2 1 0 0,-5 1 0 16,3 1 0-16,5-2 0 0,-1 2 0 0,-2-1 0 16,-4 2 0-16,-4-4 0 0,0 1 0 0,0 1 0 15,2 1 0-15,1-3 0 0,-4 1 0 0,-9 2 0 16,0-3 0-16,-1 2 0 0,-1-2 0 0,-5 0 208 0,1 0 48 15,2 1 16-15,-2-1 0 0,-3-1 96 0,-1 1 16 16,1 0 0-16,0 0 0 0,-1-2-384 0,-3-1 0 16,-2 2-192-16,-3-2 64 0,-3 1 128 0,-2 1 0 15,-1-3 0-15,-4-1 0 0,-2 1 0 0,-2 1-160 16,-1 0 160-16,-1-3 0 16,-4 2-976-16,-1 1-96 0</inkml:trace>
  <inkml:trace contextRef="#ctx0" brushRef="#br0" timeOffset="8651.21">20110 6467 31327 0,'-2'-3'2784'0,"2"-2"-2224"0,1 3-560 0,3 0 0 0,-1 1-416 0,2-2-192 0,4-3-32 0,2-3-16 0,5-2-1056 0,5-4-208 0,0 2-32 0,-1 0-16 0,-2 2 768 0,-3 0 160 0,-4 2 16 0,-4 3 16 0,-4-1 2400 0,-4 2 464 0,-5 1 112 0,-5 2 16 0,-5 0 448 0,-5 2 112 15,-7 0 16-15,-5 2 0 0,-3 0-1232 0,-3 1-240 16,-1 0-64-16,-11 0 0 0,-8 1-656 0,-7-3-144 16,-4 4-32-16,-2-4 0 0,4-1-192 0,1-1 0 0,1-2 0 0,-2 3-160 15,1-2 304-15,1 1 64 0,5 1 16 16,4-3 0-16,6 2 16 0,4-2 0 0,4 0 0 0,1 0 0 15,3 3-80-15,6-2-16 0,4 0 0 0,5 2 0 16,5 0-144-16,4 0 0 0,7 0 0 16,4-2-176-16,3 2 176 0,6 0 0 0,3-2 0 0,6 0 0 15,3 2 0-15,8 0 0 0,6 0 0 16,5 0 0-16,5 0 0 0,7 0-160 16,5 2 160-16,4-2 0 0,1 0-128 0,3-2 128 15,2 0 0-15,1-2 0 0,0 4 0 0,2-2 0 16,2 0 0-16,0 0 0 0,0-4 0 0,-1 2 0 15,-3-2 0-15,-1 1-160 0,-4 0 160 0,1-1 0 0,-5 0 0 0,-5-3 128 16,-7 3-128-16,-6-2 0 0,-7 3 0 0,-7-1 0 16,-5 3 0-16,-7-1 0 0,-5 0 0 0,-5 2 128 15,-3-2 144-15,-6 1 48 0,-5 3 0 16,-7-3 0-16,-7 3-32 0,-8-3 0 0,-3 3 0 0,-7 0 0 0,-5 0-64 16,-11-2-16-16,-8 2 0 0,-4-1 0 0,0-3-16 15,1 1-16-15,4 0 0 0,1 3 0 0,2-3-48 16,-5 3-128-16,0-2 192 0,1 0-64 0,1 2-128 0,2-2 0 15,3 2 0-15,7 2 0 0,8-2 0 0,0 4 0 16,0-1 0-16,3 0 0 0,3 4 0 0,6-4 0 16,5 6 0-16,6-3 0 0,6 0-128 0,4 2 128 15,6-2 0-15,6 0 0 0,3 0 0 0,6 0 0 16,6-2-144-16,9 2 144 0,9-3-256 16,10 1 16-16,9-1 0 0,10 0 0 15,11-1 96-15,6 2 16 0,8-3 0 0,3 2 0 16,-3-1 128-16,0-2-160 0,1 4 160 0,-2-2-160 15,-2 2 160-15,-10-2 0 0,-5 2-144 0,-10-4 144 0,-8 1 0 16,-9-1 0-16,-8 3 0 0,-10-3 128 0,-7 0-128 16,-9 0 0-16,-5-3 0 0,-8 2 0 15,-4-3 128-15,-9-1 112 0,-11 2 16 0,-10-1 0 16,-13-1 240-16,-8 1 48 0,-7 1 16 0,-8-3 0 16,-5 2-256-16,-3-2-48 0,-1 3-16 0,0-1 0 15,5 4-32-15,2 0 0 0,5 2 0 0,1 0 0 0,1-2-208 16,4 3 176-16,-1 0-176 0,0 4-20944 0</inkml:trace>
  <inkml:trace contextRef="#ctx0" brushRef="#br0" timeOffset="-127857.78">11014 9764 35935 0,'-7'-2'3200'0,"0"0"-2560"0,4 1-512 0,0 0-128 0,3 1-352 0,-2-3-96 0,-4 0 0 0,-6-1-16 16,0-2-384-16,-4-3-80 0,0 2-16 0,0-2 0 0,0 3-480 0,0-2-112 0,-2 0 0 0,1 2-16 0,0 2 1136 15,-3-2 224-15,0 3 64 0,-1 2 0 0,0 1 1248 0,-1 4 256 0,0-1 48 0,-2 4 16 0,2-1 32 0,0 0 0 0,-2 1 0 16,2 2 0-16,2 1-816 0,1-1-144 0,2-2-48 0,4 2 0 0,1-3-464 47,4 1 0-47,0-1 0 0,2 3 0 0,0-3 0 15,1 2 0-15,1 3 0 0,1-4 0 0,0 6 0 0,3-5 0 0,1 2 0 0,2 0 0 0,3-1 0 0,3 2 0 0,3 0 0 0,4-1 0 0,1-2 0 0,4 2 0 0,2-3 0 16,1-1 0-16,2-1 0 0,0-3 0 0,2 1 0 0,-2-6 0 0,0 1 0 0,1-3 0 0,0-1 0 0,0-3 0 16,0 0 0-16,-1 2 128 0,2-6-128 0,-4 4 0 15,2-4 144-15,-2-2-16 0,-1 2 0 0,-2-3 0 16,-2 1 32-16,-2-1 0 0,-2 0 0 0,-1 0 0 15,-5 0-160-15,1 1 0 0,-2 1 0 16,-3 2 128-16,-2-1 192 0,-1 1 16 0,-2-2 16 16,-2 5 0-16,0 2-48 0,-2 1-16 0,-1 4 0 15,-1 2 0-15,-3 2-96 0,-2 2 0 0,0 2-16 16,-4 4 0-16,2 2-32 0,-2 1 0 0,0 3 0 0,0 2 0 16,3 2-144-16,1 1 0 0,2-1 0 0,2 0 0 15,2-2 0-15,0 1 0 0,0 3 0 0,1-2 0 16,0 1 0-16,1 4 0 0,0 1 0 0,1 2 0 15,-1 0 0-15,1 3 0 0,1 4 0 16,-2 3 0-16,-1 3 288 0,2 1 32 16,-1 1 0-16,1-3 0 0,-1 0-320 0,0-6 0 15,0 2 0-15,0-5 0 0,0 1 0 0,1-3 0 0,-3 1 0 0,0-4 0 0,-1-6 0 0,-1 2 0 16,-1 0 0-16,-2-4-144 0,0-1-128 0,0-4-32 16,1-2 0-16,1-6 0 15,2-3-1552-15,1-2-320 0,2-3-64 0,4-4-16 0</inkml:trace>
  <inkml:trace contextRef="#ctx0" brushRef="#br0" timeOffset="-127237.02">11199 9783 33167 0,'-1'-3'2944'0,"2"-1"-2352"0,2 4-464 0,1-2-128 0,-1-1 0 0,4 2 0 0,2-5 128 0,6 0-128 0,5-4-224 0,4-1-112 0,0 1-32 0,0 2 0 0,-2 2 240 0,-1 1 128 0,0 2-160 0,-1-1 160 0,0 1 0 0,-1 2 0 0,1-1 208 0,0-1-64 15,1 2 368-15,-1 1 80 0,1 0 16 0,-1 0 0 16,-2 0-304-16,1 1-64 0,-1 2-16 0,1-3 0 16,-2 0-224-16,0 0 0 0,1 0 0 0,-2 0 0 15,-1 0 0-15,-1 0 128 0,1 0-128 0,-2 2 0 16,-3 2 0-16,-1-2 0 0,0 6 0 0,-4 2 0 16,0 5 0-16,-5-2 0 0,-1 3 0 0,-4 2 0 15,-1 1 0-15,-3 4 0 0,-2-5-128 16,-3 7 128-16,-3 1 0 0,1-1 128 0,1-3-128 0,-4 4 192 0,-2 2 640 15,-2 4 112-15,-1 2 16 0,0 0 16 0,1 0-272 16,1 0-64-16,0 4-16 0,1-4 0 0,2 1-304 0,2-6-64 16,2 0-16-16,3-4 0 15,3-4-240-15,2-2 144 0,1-2-144 0,3-3 128 16,2 0-128-16,1-5 0 0,1 0 0 0,0-2 0 16,2-1-256-16,1 0-64 0,-1-2-32 0,2-2 0 15,1 2-1824-15,-1 0-384 0</inkml:trace>
  <inkml:trace contextRef="#ctx0" brushRef="#br0" timeOffset="-126293.89">12342 9729 23039 0,'-17'4'1024'0,"3"-1"192"0,1-2-960 0,1 1-256 0,6 1 0 0,1-3 0 0,-2 3 1120 0,-7 1 176 0,-7 2 48 0,-6 3 0 15,0-2-768-15,1 5-128 0,2-5-48 0,5 3 0 0,0-1 560 0,4-1 96 0,2 2 32 0,1-4 0 0,4 4-560 0,2-4-96 0,3 2-32 0,3 0 0 0,3 0 0 0,0 0 0 0,2 2 0 0,1 0 0 0,2 1-144 0,1-3-16 16,2 0-16-16,0 2 0 0,2-3-224 0,2-4 0 15,5 2 0-15,1-4 0 0,3-2-336 0,1-1-16 16,1-2 0-16,0-2 0 16,0 0-176-16,2-4-48 0,-2-1 0 0,1-1 0 15,0 0 352-15,-2 0 64 0,-1-3 16 0,-1 1 0 16,-2-1 144-16,-3-1 0 0,0 0 0 0,-4 0 0 16,-1 0 0-16,-3 0 144 0,-3-2-144 0,-2 1 0 0,-1 3 160 0,-4 0-160 0,-2-1 128 15,-1 2-128-15,-3 1 208 0,-3 1-32 0,0 3-16 0,-3 1 0 16,0 0 416-16,-3 5 96 0,0-2 16 0,-1 1 0 15,0 3 32-15,0 0 16 0,-2 0 0 0,2 3 0 16,0 1-224-16,1-2-64 0,2 2 0 16,0-1 0-16,2 0-192 0,3 1-64 15,0-2 0-15,1 2 0 0,1-2-192 0,1 2 128 0,1-1-128 0,1-3 0 16,2 3 0-16,0-3 0 0,1 1 0 0,1 2 0 0,2-3 0 16,2 0 0-16,2 0 0 0,2 0 0 15,2 0 0-15,4-3 0 0,2 2 0 0,3 1 0 0,1-2 0 16,2 1 0-16,3-2 0 0,3-1 0 0,0 2 0 15,2-1 0-15,0 2 0 0,1-1 0 0,-1 2 0 0,-1 0 0 16,1 0 0-16,-6 0 0 0,-1 2 0 16,1 2 0-16,-1-2 0 0,-3 2 0 0,-3 2 0 0,-1 0 0 15,-2 1 0-15,-2 0 0 0,-3 2 0 0,-2 1 0 16,1-2 0-16,-4 2 0 0,0 0 0 0,-2 0 0 16,1 2 0-16,-1-2 0 0,-2 3 0 0,0-1 0 15,0 1 0-15,-1 2 0 0,0-2 0 0,-2 3 0 16,-1-1 0-16,-2 2 0 0,0 1 0 0,-2 1 0 15,-3 1 176-15,-1 1-176 0,-1 1 0 0,-3 4 0 16,-1-4 0-16,-2 6-192 0,0-6 192 0,-2 4 0 16,-1-2 0-1,-1 2 0-15,-2 0 288 16,-3 5 0 0,-1 0 0-16,-1 1 0 15,1-1-32-15,-1-2 0 16,3-1 0-16,4-6 0 15,4 1-256-15,0-1 128 0,3 0-128 16,2 0 0-16,4 1 0 0,2-1 0 0,2-3 0 0,2-3 0 16,3 0 0-16,0-1-304 0,3-2 64 0,1-4 16 0,0 1-624 15,3-7-128-15</inkml:trace>
  <inkml:trace contextRef="#ctx0" brushRef="#br0" timeOffset="-125903.83">13069 10403 43311 0,'-17'3'1920'0,"2"-3"384"0,0 0-1840 0,5 0-464 0,5 1 0 0,3 2 0 0,-2-1-320 0,-3 2-144 0,-6 2-48 0,-2 3 0 0,-2 4-2512 0,1-1-512 0,0 7-112 15,2 1 0-15,2 1-768 0,2 1-160 0,0 4-32 0,0 3 0 0,2-1 3056 0,0 3 592 0,1-3 128 0,2 1 32 0,0-1 3984 0,4-2 784 16,1-4 176-16,1-3 16 0,4 0-1104 0,0-6-240 15,2-3-32-15,1-1-16 0,2-3-1472 0,1-5-288 16,4-1-64-16,-1-1-16 0,5-5-640 0,-2-1-128 16,3-5-32-16,-1 0 0 0,2-2-128 0,-4-4 0 15,0-1 0-15,-2-3-176 0,-3 0 176 0,-2-4 0 16,-1-3 0-16,-3 2 0 0,-1 1 192 16,-2 0 80-16,-2 1 16 0,-2 1 0 0,-1 4 256 0,-1 1 48 15,-2 3 16-15,-3 0 0 0,1 1-160 16,-3 3-48-16,-1 2 0 0,-4-2 0 0,1 4-48 0,-2 2-16 0,-1 0 0 15,-2 2 0-15,1 2-336 0,-1 2-128 16,2-3 0-16,-4 3 0 16,-6 0-512-16,-3 0-112 0</inkml:trace>
  <inkml:trace contextRef="#ctx0" brushRef="#br0" timeOffset="-123419.7">11181 11208 26719 0,'-6'4'2368'0,"1"-1"-1888"0,1-2-480 0,4-1 0 0,0 2 640 0,0-2 48 0,-2 4 0 0,-2 0 0 16,1 2-688-16,2 2 0 0,2 0 0 0,2 3 0 0,-1-1 192 0,2 2 16 0,0 1 0 0,-2 0 0 0,1 2 912 0,-3-1 176 0,0 1 48 0,-2 2 0 0,0 4 32 0,-3 1 16 0,0 0 0 0,0 1 0 15,0-5-704-15,-1 4-144 0,-1 7-32 0,-2-1 0 0,0 1-272 0,-1 0-64 0,1 2-16 0,-3 0 0 0,1 1-160 0,0 1 0 0,0 0 0 0,1-5 0 0,3-2 0 0,-1-3 0 0,1-5 0 0,1-2 0 16,2 0 0-16,-1-1-144 0,1-1 144 16,-1 1-208-16,3-2-688 0,-1 0-128 0,1-6-16 15,-1-2-16432-15</inkml:trace>
  <inkml:trace contextRef="#ctx0" brushRef="#br0" timeOffset="-123048.74">11532 11336 40543 0,'-1'-4'1792'0,"-2"-2"384"0,0 2-1744 0,-1 2-432 16,3-1 0-16,-1 2 0 0,1 1 352 0,0-3-16 0,-1 1 0 0,-1 1 0 16,1-2-336-16,0 3 0 0,2 3 0 0,-1 3 0 15,0 4 0-15,0 3 0 0,-2 3 0 0,-1 3 0 16,2 0 0-16,-2 3 0 0,-1 6 0 0,0 4 0 16,0 6 144-16,-1-1-144 0,1 5 192 0,0-2-192 0,-1 3 224 0,1 0-64 15,2-5-16-15,-2-1 0 0,1-5-144 16,-1-1 0-16,1 1 144 0,0-1-144 0,1-1 0 0,0-1 0 15,1-1 0-15,2-3 0 16,1-3-544-16,2-2-176 16,1-2-48-16,3-5-17472 0</inkml:trace>
  <inkml:trace contextRef="#ctx0" brushRef="#br0" timeOffset="-121825.67">12408 11212 19343 0,'-5'0'1728'0,"1"0"-1392"0,0 0-336 0,2 0 0 0,-1 3 768 0,0-3 96 0,-4 3 16 0,-5-2 0 0,-3 2-96 0,-3 1-16 0,-2 1 0 0,1-2 0 0,1 0-128 0,0 0-16 0,2 4-16 0,0-4 0 0,-1 4 112 0,1 1 32 0,-1 0 0 0,-2 2 0 16,0 1 144-16,0 2 16 0,0 2 16 0,-1 1 0 0,2 0-352 0,-1 0-80 16,-1 3-16-16,2-3 0 0,1 0-352 0,3-1-128 15,2 1 0-15,3-4 144 0,3-2-144 0,3 0 160 31,2 0-160-31,4-1 160 0,-1-3-16 0,3-2 0 0,0-1 0 0,2 0 0 16,2-3-144-16,2-4 0 0,3 2 0 0,-1-2 0 0,2-2 0 16,-1-3 128-16,-1 2-128 0,1-2 0 0,1-1 0 0,-3 0 128 15,2 1-128-15,-3 0 0 0,1-1 176 0,-1-1-48 16,2 1-128-16,-3 0 192 0,1-3 48 16,-3 1 0-16,1 2 0 0,-1-2 0 0,-4 2-96 15,1-2-16-15,-2 2 0 0,-2 1 0 0,-1 2 64 0,-2-3 0 16,-1 3 0-16,-1-1 0 0,1 0 160 0,-3 3 32 0,-1 4 16 15,0-1 0-15,1 2-192 0,-2 0-32 16,0 2-16-16,0-1 0 0,0 4-160 0,-1-1 128 16,2 0-128-16,-2-2 128 0,3 2-128 0,1-2 192 0,2-2-192 15,2 2 192-15,1 0-192 0,1-2 0 0,4 0 0 16,0 0 128-16,3-2-128 0,0 2 0 0,2 0 0 0,3 0 0 16,0-2 0-16,2 2 0 0,1-2 0 15,1 2 0-15,2 0 0 0,-1 0 0 16,2 0 0-16,-1 0 0 0,1-2 0 0,1 2 0 0,0-2 0 15,0 0 0-15,0 2 0 0,-2 0 0 0,0 0 160 16,-2 0-160-16,1 0 0 0,-1 0 0 0,-1 2 0 0,0 0-192 16,-1 0 192-16,-1 2 0 0,-1 1 0 0,-1-2 0 15,-2 4 0-15,0-1 0 0,-1 0 0 0,-3 1 0 0,0 2 0 16,-2 1 0-16,0-1 0 0,-3 2 0 16,-1 1 0-16,-3 0 0 0,1 1 0 0,-3 0 0 0,-1 2 0 15,-3 1 0-15,-2 0 0 0,-1 3 0 0,1-4 0 16,-3-2 0-16,0 3 0 0,0 1 0 0,-3 1 0 15,1-2 160-15,2 3-32 0,-3-4 0 0,3 4 80 16,-2 0 16-16,0-1 0 0,-2 5 0 0,1-1-96 0,-2 0-128 16,2 0 176-16,-2 3-176 0,2 1 0 0,-1-1 0 15,0 1 0-15,3-1 0 0,4-3 0 0,1 0-176 16,3 0 176-16,2-6-208 16,4-2-256-16,2-3-48 15,2-1-16-15,3-7 0 16,1 0-1184-16,4-6-224 0,3-2-48 15,1-3-14128-15</inkml:trace>
  <inkml:trace contextRef="#ctx0" brushRef="#br0" timeOffset="-121453.84">12804 11854 33167 0,'-9'6'1472'0,"-1"-3"304"0,1 0-1424 0,2 1-352 0,0-2 0 0,3 2 0 0,-3-1 464 0,-4 4 32 16,-7 3 0-16,-7 5 0 0,-1 1-112 0,0 2-32 0,2-2 0 0,3 3 0 0,3-3 352 0,2 0 80 0,2 3 16 0,2-3 0 0,2 2-544 0,1 1-96 0,3-3-32 0,1 0 0 0,3 0-128 0,-1-2 0 0,4 1 0 0,1-3 0 0,1 1 0 0,1 0 0 0,2-1 0 0,2-2 0 0,0 0 0 15,2-1 0-15,3-3-144 0,0-2 144 0,3-2 0 0,2-1-160 16,1-1 160-16,2-1-128 0,-1-5 128 15,1 0 0-15,0-3 0 16,-2 2 0-16,-2-2 0 0,-1 2 0 0,0-5 0 16,-2 1-128-16,-1 3 128 15,-3-5 0-15,-1 3 0 0,-4-2 0 0,0 0 0 16,-3-1 192-16,-2 2-32 0,-1-1-16 0,-1 2 288 16,-4-1 48-16,-1 1 16 0,-1 0 0 0,0 4-128 15,-2 0-32-15,-2-1 0 0,-3 0 0 0,-2 1-96 0,0 3-32 0,-2 0 0 16,-1 0 0-16,0-1-208 0,2 2 176 0,-2-2-176 0,2 1 160 0,-2 0-384 15,1-3-80-15,2 0-16 0,1-3-18704 0</inkml:trace>
  <inkml:trace contextRef="#ctx0" brushRef="#br0" timeOffset="-119317.78">10512 8307 34095 0,'-3'-1'3024'0,"2"0"-2416"0,1 1-480 16,1 0-128-16,2 0-496 0,-1 0-112 0,3-1-32 0,3 1 0 0,3-4 448 0,5 1 192 0,3 0-160 0,2-3 160 0,2 3-144 0,1-3 144 0,-1 2-128 0,-1 0 128 15,1 2 0-15,-2-2 0 0,1 2 0 0,0-1 0 0,2 6 0 0,-1-6 0 0,2 3 128 0,0 0-128 0,-1 3 0 0,1-3 128 0,-2 0-128 0,0 2 0 0,-3-1 0 0,-2 4 0 16,-2-1 0-16,-1 2 0 0,-1 4 0 0,-6-4 0 16,0 4 0-16,-3 0 0 0,-3 1 0 0,-2 0 0 15,-1 2 0-15,-4 2 0 0,-3 1 0 0,-3 0-128 16,-2-1 128-16,-1-2 0 0,-2 0-144 0,0-1 144 15,-1-2-160-15,-1-1 160 0,2 0 0 16,-1-1 0-16,0 0 0 0,-1-1 0 16,4-1 272-16,-1-2 0 0,2-1 0 15,2 2 0-15,3-1 0 0,1-2 0 0,1 2 0 16,5 0 0-16,0-2-272 0,3 2 0 0,2 0-128 16,3 1 128-16,2 0-224 0,2 0 48 0,3 1 16 0,1 0 0 15,1 1-272-15,2 2-48 0,1-3-16 0,0 0 0 0,1 2 144 0,1 0 32 16,-1 0 0-16,-4 1 0 0,-2-3 192 0,-2 1 128 15,0 2-160-15,-3-1 160 0,-1 2 0 0,-5-2 0 0,-1-2 0 16,-2 3 0-16,-2-2 0 0,0 4 0 0,-3-1 160 16,0 0-160-16,1 2 320 0,-2-2 0 0,0 3-16 0,0 3 0 15,-3-2 400-15,0 3 64 0,-1-1 32 0,-1 0 0 16,-1 0-544-16,-2 2-96 0,-1 1-32 0,1-3 0 16,-1 2-128-16,-1 0 0 0,-2 0 0 0,1 1 0 15,0-3 0-15,1 3 0 16,-2-3 0-16,0-2 0 0,-2 4 0 0,-1-3 0 0,1-3 0 15,2-5 0-15,4-2-256 0,2-5 64 0,3-6 0 0,2-3-14640 16</inkml:trace>
  <inkml:trace contextRef="#ctx0" brushRef="#br0" timeOffset="-118809.96">11418 8260 37775 0,'-12'-3'1664'0,"3"0"368"0,1 2-1632 15,3 1-400-15,3 0 0 0,2 0 0 0,0 0 240 0,0 0-48 0,-1 1 0 0,1 2 0 0,3-3-640 0,2 2-128 0,3-2-16 0,-8 0-16 0,23 0-224 0,-9 0-32 0,2 0-16 0,4 0 0 0,0-2 640 0,2-1 240 0,3 2-176 0,0-3 176 0,-1 2 0 0,4-2 0 0,-1-2 0 0,1 3 0 0,0 0 0 0,-1-2 0 0,-1 3 0 0,-3-1 0 16,1 1 0 0,-3 1 0-16,0 2 0 0,-1 1 0 0,-1-1 0 0,-1 1 0 0,-4-2 0 0,0 4 0 15,-2-4 0-15,-2 3 0 0,-1 0 0 0,-4 4 160 0,-1 0-160 16,-3 2 0-16,-2 3 0 0,-3 2 0 15,0 0 0-15,-4 5 0 0,-5 3 0 0,0 2 0 16,-2 0 0-16,-4 4 0 0,-2 4 0 0,-1 2 0 16,0 1 0-16,-2 3 0 0,1 1 128 15,-2-2-128-15,3-3 0 16,-1-1 0-16,4-1 0 0,-1-4 0 16,4-2 0-16,0-2 0 0,3-2 0 15,2-5 128-15,1 1-128 16,2-2 192-16,0 0-192 0,2-4 192 15,1 2-192-15,0-2 0 0,1 0 0 16,2 1-176-16,2-1-1248 0,0-2-256 0</inkml:trace>
  <inkml:trace contextRef="#ctx0" brushRef="#br0" timeOffset="-118067.14">12497 8212 42383 0,'-18'-6'1872'0,"5"2"400"0,0 2-1824 0,5 2-448 16,3 0 0-16,1 2 0 0,-1-1-224 0,-4 2-144 0,-5 3-16 0,-7 0-16 16,-4 4-944-1,-2 5-192-15,1 1-48 0,1 1 0 16,3 4-592-16,1-2-112 0,1 4-16 0,4 0-16 0,3-5 1696 0,4 1 352 0,0 1 64 0,1-2 16 0,3 1 832 0,3-4 160 15,3 1 32-15,0-3 16 16,3-3-272-16,1 1-48 0,4-5-16 0,-1-2 0 16,2 0-512-16,3-4 0 0,5-4 0 0,3-2 0 15,3-4 128-15,2-2-128 16,0-1 0-16,1-3 0 0,0 0 0 0,-1 0 0 0,0-2 0 0,-2 1 0 16,-3 0 0-16,-2 0 0 0,2-2-160 0,-3-2 160 15,-2 1 0-15,-4-2 0 0,-3 2 0 0,-4-2 0 0,-3 4 0 16,-3-1 0-16,-3-1 0 0,-3 5 128 0,-2-1 448 15,-2 4 64-15,-1 2 32 0,-4 0 0 0,-3 2-144 16,-1 4-16-16,5 1-16 16,-3 0 0-16,-3 3 128 0,1 1 16 15,2 1 16-15,0 1 0 0,2-2-48 0,1 2-16 16,3-1 0-16,1-1 0 0,2 2-304 0,1-1-64 16,1 2-16-16,1-2 0 0,2 2-208 0,1-3 144 15,3 4-144-15,0-1 128 0,2-2-128 0,3 2 0 0,1-1 0 16,3 0 0-16,2 0 0 0,3 1 0 0,2-3 0 15,2 1 0-15,3-2 0 0,0 3 0 0,2-3 0 0,4-3 0 16,4 1 0-16,2 1 0 0,2-3 0 16,2 1 0-16,-1 0 0 0,0 0 0 0,1-1 0 15,-1 2 0-15,-1 2 0 0,-4-4 0 16,-3 4 0-16,-5-2 0 0,-2 2 0 0,-1-3 0 16,0 2 0-16,-2 1 0 0,-1 0 0 0,-2 0 0 0,-1 1 0 15,-3 2 0-15,-2-1 0 0,-3-2 0 0,-1 4 0 0,-3-4 0 0,0 2 0 16,-2 2 0-16,-3 2 0 0,-2 1 0 0,-1-1 0 0,-3 4 0 0,-1 0 0 0,-3 2 0 15,-2 3 0-15,-2 1 0 0,-2 4 0 0,-2-2 0 16,0 2 0-16,-1 1 0 0,-2 1 128 0,2 2-128 16,0-3 176-16,0 3 0 0,-3 2 0 0,0 3 0 0,0-1-48 15,1 1 0-15,-1 2 0 0,-1 1 0 0,0 2-128 16,-1 2 0-16,0 1 0 0,-1-2 0 16,2-3 0-16,4-1 0 0,2-7 0 0,5-1 0 0,3-3 0 0,2-2 192 15,3-4-192-15,2-2 192 0,2 1-192 0,2-3-144 16,1 0 144-16,3-2-208 0,2-2 48 0,-1 1 16 15,4-4 0-15,2 3-12208 16,3-3-2432-16</inkml:trace>
  <inkml:trace contextRef="#ctx0" brushRef="#br0" timeOffset="-117704.34">13078 8718 41471 0,'-9'0'1840'0,"0"0"368"0,0 0-1760 0,0 2-448 16,4-2 0-16,1 4 0 0,-2 0 0 0,-4 2 0 0,-7 3 0 0,-7 4 0 0,-2 6-1536 0,-1 1-256 0,0 2-32 0,2 0-16 15,2 2-272-15,2-5-48 0,0 4-16 0,2-4 0 0,3 0 1296 0,3-1 256 0,1 1 48 0,4-3 16 0,2-2 1488 0,1 1 288 0,2-2 64 0,3 2 16 16,3-1-224-16,0-2-48 0,3-1-16 0,4-1 0 0,2-4-752 0,1-2-256 0,3-2 144 0,1-4-144 0,1-2 0 0,0-1 0 0,3-2 0 16,-1-2 0-16,0-1 0 0,0-2 0 15,-2-2 0-15,1-1-176 0,-2-1 176 0,-3-2 0 0,-2 2 0 0,-2-3 0 0,-4 6 736 0,-1-4 80 0,-1-1 16 0,-4-1 0 0,-3 0 208 0,-2 3 48 0,-2-3 16 0,-2 0 0 0,1 3-560 0,-2 0-112 0,-1 0-32 0,1-2 0 16,-1 2-272-16,1-3-128 0,-1 3 128 0,-1-3-18656 15</inkml:trace>
  <inkml:trace contextRef="#ctx0" brushRef="#br0" timeOffset="-115319.09">2506 9792 10127 0,'4'-5'896'0,"-1"2"-704"0,-2 2-192 15,0-2 0-15,-1 1 0 0,3 0 0 0,-1-4 0 0,3-6 0 0,1-1 256 0,0-1 32 0,-1 0 0 0,-3 2 0 0,-1 2 1632 0,-2 1 336 0,-1 2 64 0,0-3 16 0,-1 4 224 0,-2-1 32 0,-1 1 16 0,-4 0 0 0,-1 0-848 0,-2 0-160 0,-2 2-48 16,-6-1 0-16,-6 0-688 0,-8 0-144 16,-6 1-16-16,-7 1-16 0,-5 0-224 0,-7 0-32 15,1 0-16-15,-2 1 0 0,6 2 64 16,-6 2 16-16,-3 1 0 0,-4 3 0 16,-3 1-48-16,1 3-16 15,1 5 0-15,1-2 0 0,-2 8-432 16,2 4 128-16,0 4-128 0,2 0 0 0,0 5 0 0,2 4 0 15,1 0 0-15,2 3 0 0,-1 4 0 0,-3 8 0 0,-2 10 0 0,0-1 0 16,7 3 0-16,2 1 0 0,3 1 0 0,9-15 0 16,11-9 0-16,6-6 0 0,9 1 0 0,9 1 0 0,5 3 0 0,10 3 0 15,8 1 0-15,10 4 0 0,12 0 0 0,11-3 0 16,11-5 0-16,8-7 0 0,2-7 0 0,14 1 0 16,14-1 0-16,9-2 0 0,-3-5 0 0,11-2 0 0,7-3 0 0,-1-6 0 15,-2-2 0-15,-2-4 0 0,-6 0 0 0,-4-8 0 16,-4 0 0-16,-8-2 0 0,-5 0 0 0,-5-6 0 0,1-1 0 15,-7-3 0-15,-4-2 0 0,-9-2 0 16,-9-1 160-16,-6-5 0 0,-5-2 0 0,-6-5 0 16,-6-4-160-16,-6-3 128 0,-5-5-128 0,-7-3 128 0,-3-4 128 15,-10-6 0-15,-7-8 16 0,-7-1 0 0,-4 3-16 0,-9-1-16 16,-8-2 0-16,-6-2 0 0,-2 5-112 0,2 8 0 16,1 7-128-16,-12-4 192 0,-14-7-192 0,-13 3 0 15,-9 4 0-15,-5 2 0 0,-3 6-272 16,-5 4-48-16,-3 9-16 0,-6 8-12784 15,-2 5-2544-15</inkml:trace>
  <inkml:trace contextRef="#ctx0" brushRef="#br0" timeOffset="-85088.78">20424 10895 9215 0,'-1'-2'816'0,"0"-2"-656"0,-1 2-160 0,2 2 0 0,-1 0 0 0,0 0 192 0,0-4-192 0,-4 0 192 0,0 2-336 0,-4-4-64 0,-1 2-16 0,0-1 0 16,-2 4 448-16,1-2 96 0,-1 3 0 0,-2-2 16 0,2 1 240 0,-3 1 32 0,0-4 16 0,-2 1 0 0,-1 3 560 0,-3-3 112 0,0 0 32 0,-4 1 0 0,1 1-144 0,-3-4-32 0,-2 1 0 16,-2 0 0-16,-1 1-320 0,-4-4-64 15,-1 2 0-15,-5 2-16 0,-2 0-112 16,-5 2 0-16,-4 2-16 0,-4-2 0 0,-1 1-496 15,-2-2-128-15,-2-2 0 0,-1 1 0 0,1 2 0 0,-1-1 0 16,-2-1 0-16,0 2 0 0,1-2 0 0,-1 0 0 0,1 0 0 0,-3 0 0 16,2 3 352-16,-3 1 96 0,0 1 32 15,0-2 0-15,1 3-352 0,0-3-128 0,0 1 0 16,-1 1 0-16,2 1 0 0,0 1 0 0,0-2 0 0,3 2 0 16,2-4 0-16,1 0 0 0,3 1 0 15,3 2 0-15,2-1 0 0,-1 2 0 0,0 2 0 16,2 0 0-16,4-3 0 0,2 0 0 0,2-3 0 0,4 1 0 0,3-1 128 15,0 0-128-15,1 0 176 0,2 0-176 16,2 3 640-16,0-3 32 0,3 0 0 0,-1 2 0 16,2 0-352-16,1 0-80 0,1-2-16 0,1-2 0 15,3 0-224-15,-1 0 128 0,4-1-128 16,1 0 0-16,1-1 128 0,2 2-128 16,0-2 0-16,3 1 144 0,0 2 48 0,0 1 16 15,1-2 0-15,1 2 0 0,2 0-208 0,-2 0 128 16,2 0-128-16,1 0 0 0,-2 2 0 0,2-2 128 15,1 0-128 1,-1 0 0-16,0-2 368 0,1 2 16 16,-1 2 16-16,1-2 0 15,0 1 176-15,-1 2 16 0,-1-1 16 0,1 2 0 16,1 0-352-16,-1 2-64 0,-1-2 0 16,-1 2-16-16,3-1-176 0,-1 2 0 0,0 2 0 15,1-3-176-15,-1 1 176 0,0 2 0 0,-1-1 0 16,3 3 0-16,-3-1 0 0,1 2 0 0,0 2 0 0,1 0 0 0,1 0 0 15,1 5 0-15,-2 5 0 0,1 6-128 0,0 7 128 16,2 4 0-16,-1 3 0 0,2 3-128 0,1 4 128 0,-1-3 0 0,1 2 0 0,-1 0-128 0,1-1 128 16,-2-2 0-16,2 1 0 15,-1 1-128-15,0 2 128 0,0-3 0 0,-2-1 0 0,-1-6 0 16,1 0 544-16,-2-8 32 0,-1 1 16 0,-1-6 0 0,0-2 16 0,0-1 0 0,0 0 0 16,1-6 0-16,1-3-352 0,-1-1-80 0,2-1-16 0,-1-2 0 0,3-3 0 0,0 1 0 15,0-4 0-15,1 0 0 0,1 0-160 0,1-2 192 16,1 2-192-16,0-2 192 0,3-2-192 0,0 0 0 0,4 0 0 0,-1 1 128 0,5-3-128 15,0 0 0-15,3 1 0 0,4-1 128 0,1 0-128 0,3-1 0 16,2 2 0-16,3 1 0 0,3-2 0 0,0 0 192 16,4 3-192-16,3-3 192 0,1 0-192 0,6 0-176 15,4-3 48-15,2 0 0 16,1 0 128-16,0-1 0 0,3-2 0 16,4 0 0-16,7-4 0 15,2 1 0 1,2 3 0-16,-2-1 0 0,1 1 0 0,2 3 0 15,4-1 0-15,0 4 0 0,2 2 0 16,-2 0 0-16,-8 1 0 0,6 3 0 0,6 1 0 16,3 2 0-16,1 1 0 0,-4-3 0 0,-7 2 0 15,4 0 0-15,3 0 0 0,1 4-128 0,-1-7 128 0,-2 1 0 16,-2 0 0-16,-2-1-128 0,-1 2 128 0,0-1 0 0,0 0-144 0,-4 2 144 16,-1-3 0-16,-4 0 0 0,-2 1 0 0,-4-4 0 0,-2 1 0 0,-6 2 0 15,-1-4 0-15,-5 0 0 0,1 0 0 16,-6-1 0-16,0 1 0 0,-5 1 0 0,0-3 0 0,-3 1 0 0,-2 2 0 15,0-3 0-15,-1 2 0 0,-1-2 0 0,-1 0 0 0,-1 0 0 0,0-2 0 16,-3-1 0-16,-1 2 0 0,-1-4 0 0,-3 2 0 0,-1-4 0 0,-1 0 0 0,0-2 0 16,-2-1 0-16,1 1 0 0,-2-4 0 15,0 1 0-15,-3-1 336 0,0-3-16 0,-1 0 0 0,-4-2 0 16,1-5 48-16,-2 1 0 0,-3-6 0 0,-1-1 0 16,-2-2-16-16,-1-1 0 0,-3-5 0 0,-3-1 0 15,-1-1 0-15,-3-1 0 0,1 1 0 0,-3-3 0 16,2 3-96-16,2-2 0 0,-2-1-16 0,1-3 0 15,1 1-240 1,1-3 176-16,1 0-176 0,1 5 160 16,-1 1-16-16,0 3 0 0,0 1 0 15,0-1 0-15,1 6-144 0,1 3 0 16,-1-2 0-16,0 0 0 0,-1 2 0 0,1 0 0 0,0 0 0 16,-1 5 0-16,1-1 0 0,-1 5 0 0,1 4 0 0,-3 0 0 15,3 3 0-15,-3 1 0 0,1 6 0 0,0-3 0 0,-1 6-160 16,1-4 160-16,-2 4 0 0,2 3-144 0,-1-3-512 15,1 3-112-15</inkml:trace>
  <inkml:trace contextRef="#ctx0" brushRef="#br0" timeOffset="-83481.01">25828 10568 32255 0,'16'-14'2864'16,"-1"3"-2288"-16,-5 4-576 0,-4 3 0 0,-1 1 384 0,3 0-48 0,9-6 0 0,5-3 0 0,5-1 464 16,-1 2 96-16,-8 9 0 0,-9 4 16 0,-10 8-688 0,-10 6-224 0,-8 6 128 0,-8 7-128 0,-5 6 240 0,-8 5-16 0,-2 7 0 0,-5 4 0 0,-2 6 272 0,-4 0 48 0,-2 0 16 0,0 6 0 0,-2 4-384 0,0 2-176 15,0 4 160-15,-4-3-160 16,1 2 0-16,3-5 128 0,2-9-128 0,8-5 0 0,3-4 0 0,7-3 0 16,5-5 0-16,7-4 0 0,6-5 0 0,7-6 0 15,6-2 0-15,6-4-17792 16</inkml:trace>
  <inkml:trace contextRef="#ctx0" brushRef="#br0" timeOffset="-83093.02">25872 10962 34095 0,'-2'-8'1504'0,"-1"1"320"0,3 4-1456 0,0-1-368 0,2 0 0 0,0 4 0 16,1-2 704-16,0-2 80 0,5-1 16 0,2 1 0 16,2-2 240-16,3 3 48 0,0 0 16 0,0 3 0 0,-1 6-672 0,0 0-144 15,-2 7-32-15,-2 3 0 16,0 0-256-16,-2 9 0 0,-1 3 128 0,-2 4-128 15,-1 5 0-15,-3 2 160 0,-1 5-160 0,0 0 128 16,-4 0-128-16,0 1 0 0,-2-1 0 78,0 1 128-78,0-2-128 0,0-5 0 0,1 1 0 0,1-2 0 0,0-4-688 0,3-2-160 0,1-6-48 0,1-1-17024 16</inkml:trace>
  <inkml:trace contextRef="#ctx0" brushRef="#br0" timeOffset="-82698.6">26985 10905 30399 0,'-16'-3'2704'0,"4"0"-2160"0,1 3-544 0,1 0 0 15,4 3 1984-15,2-2 304 0,-2 4 48 0,-4-1 16 16,-7 5-1856-16,-7 6-368 0,-3 5-128 0,-3 5 0 16,-1 3 0-16,0 2 0 0,2 3 0 0,0 2 0 15,2 1 0-15,2 1 0 0,4 1 0 0,1 1 0 16,6-5 0-16,2 1 0 0,5-1 0 0,3-5 0 16,6-1 0-16,3-4 128 0,3-3-128 0,5-3 0 15,1-2 0-15,5-2 0 0,3-2 0 16,4-3 0-16,4-3 0 31,2-6 0-31,1 0 0 0,2-5 0 16,0-1 0-16,-1-4 0 0,5-2 0 0,-1-2 0 0,3-4 272 0,-4-2-16 0,-1-1 0 0,-3-3 0 15,-3 1 64-15,-6-1 16 0,-1-3 0 0,-6 1 0 0,-5-2 32 16,-3-4 0-16,-4 0 0 0,-5-3 0 16,-2 0 0-16,-5 2 0 0,-3-1 0 15,-3 4 0-15,-4-3-80 0,-4 3-16 0,-5-3 0 0,-5 5 0 16,-1 1-144-16,-3 4-128 0,-3 5 144 0,-2 4-144 0,0 2 0 0,-2 2 0 15,-1 1 0-15,-3 3 0 0,2 0-496 0,-2 2-144 0,-1 1-16 0,3 3-18720 16</inkml:trace>
  <inkml:trace contextRef="#ctx0" brushRef="#br0" timeOffset="7525.27">25346 5604 16575 0,'-4'0'1472'0,"1"0"-1168"0,3 0-304 0,0 0 0 0,2 0 912 0,-1-2 128 0,0 0 32 0,0 2 0 0,2-5 144 0,1 2 16 0,2-3 16 0,0-1 0 0,1 0-448 0,2-2-96 0,1-1 0 0,1-2-16 0,-1 0 224 16,1-1 48-16,0 1 16 0,-1-2 0 0,1 1 48 0,-1-2 16 0,1-1 0 0,-2 0 0 0,0-3-176 0,-2-1-32 15,0 2-16-15,0-4 0 0,-1-1-112 0,-1-1-32 16,-2-5 0-16,2 1 0 63,-1-3-352-48,1 1-64-15,0 2 0 0,0-3-16 0,0-1-240 0,0 1 128 0,1-1-128 0,0-2 0 0,0 4 0 0,2 0 0 0,-2 1 0 0,1 3 0 16,1 4 0-16,-2 0 0 0,1-1 0 0,0 5 0 0,0 2 0 0,-2 1 0 0,1 3 0 0,-1 2 0 0,0 2 256 0,-3 2-32 0,2 1-16 15,0 4 0-15,-2-2-208 0,1 3 128 0,-1 3-128 0,0 1 0 16,0 4 0-16,0 0 0 0,1 4 0 0,-1 3 0 0,1 1 0 0,-1 4 0 16,2 1 0-16,1-1 0 0,-1 4 0 15,2-1 0-15,0 2 0 0,0 4 0 16,2-1 0-16,0 1 0 0,3 2 0 0,1-2 0 16,0 2 0-16,2 0 0 0,0 1 0 0,1-1 0 0,0-1 128 0,0 2 0 15,-1 2-128-15,-1-6 192 0,1 0-192 0,-3-2-128 0,1-1 128 16,-2-3-208-16,1-2 208 0,-1 1 0 0,0-5 0 0,0 0 0 0,0-2 0 15,0-2 0-15,-2-1 0 0,2-1 0 0,0 0 0 0,0-4 128 16,2 1-128-16,-2-1 160 0,-1-5-16 0,0 1 0 16,-1-4 0-16,0 1 0 0,-1-2 96 15,1-3 16-15,-2-1 0 0,1-2 0 16,1-1-256-16,-2-2 0 0,1-3 0 16,-1-1 0-1,1-1 0-15,-3-2 0 0,3-3 0 16,-2-3 0-16,1-1 0 0,-1-2 0 15,0-6 0-15,1 0 0 0,-1-2 0 0,0-3 128 0,0 2-128 16,0 1 0-16,-2-1 0 0,2 0 0 0,-1-1 0 0,0 0 0 16,1 0 0-16,-2 3 128 0,1 0-128 0,0 3 0 0,-1-3 0 0,1 4 0 0,0-1 0 15,0 1 0-15,-2 3 0 0,1 2 0 0,-2 1 0 0,0 3 0 0,0 2 0 0,-1 1 0 16,0 3 0-16,-1 2 0 0,-1 1-288 0,-2 2 48 16,-1 2 16-16,0 3 0 15,0 3-960-15,0 3-192 0</inkml:trace>
  <inkml:trace contextRef="#ctx0" brushRef="#br0" timeOffset="9251.82">26437 5456 29487 0,'-3'2'2624'0,"0"-1"-2112"0,2 4-512 0,1-3 0 0,0 0 848 0,0 2 64 16,-1 2 16-16,0 3 0 0,-2 7 400 0,1 0 80 0,-1 6 0 0,2 3 16 0,0 1-1072 0,-1-2-224 0,1 1-128 16,0 1 160-16,0 0-160 0,-2 1 0 0,2-1 0 0,-1-1 0 0,0-1 0 0,0 0 0 0,1-3-176 0,-4-1 176 0,0-1-1504 0,-3 0-224 0,1 0-32 0,-3-1-13344 0</inkml:trace>
  <inkml:trace contextRef="#ctx0" brushRef="#br0" timeOffset="9414.84">26240 5673 34095 0,'-7'-3'1504'0,"5"0"320"0,1-1-1456 0,2 2-368 16,3 2 0-16,-1-4 0 0,4 4 560 0,1-5 32 0,6-1 16 0,4-1 0 0,8-3 480 0,5-1 112 15,3 0 16-15,0 2 0 0,1-1-848 0,1 0-176 0,0 4-16 16,-3-3-16-16,0 3-160 0,0 0 0 16,-1 0 0-16,-4 0 0 0,-2 2 0 0,-4-4 0 15,-2 3 0-15,-4 2-18368 0</inkml:trace>
  <inkml:trace contextRef="#ctx0" brushRef="#br0" timeOffset="9800.36">26826 5645 29487 0,'-8'4'1296'0,"1"-2"288"0,1 2-1264 0,1-2-320 0,2 2 0 0,1-4 0 16,-1 2 736-16,-3 2 96 0,-2 4 0 0,-6 3 16 0,-1 2 960 0,-3 6 192 0,0 1 48 0,-2 2 0 0,2 1-1440 16,-1 1-288-16,2 1-48 0,0-3-16 0,2 0-256 0,1 0 0 15,3-1 0-15,1-3 0 0,4 0 0 0,1-3 0 16,3-1 0-16,3-2 0 16,3-3 0-16,2 1 0 0,2-4 0 0,5-5-144 0,2 2-160 0,3-7-16 15,4 1-16-15,3-5 0 16,2 0 64-16,3-4 16 0,0-2 0 0,-2 2 0 0,1-4 256 15,-3-1 0-15,1-1-128 0,-1 0 128 0,-3-1 0 16,0-1 0-16,-5 3 0 0,-3 0 0 0,-2 1 0 0,-3-3 0 16,-3 3 144-16,-4-1-144 0,-3 3 512 0,-3-2 0 15,-4 4 16-15,-3-2 0 0,1 2-240 0,-5-1-48 16,0 3-16-16,-2-1 0 0,0 4-16 0,-1-2 0 16,0 3 0-16,1 2 0 0,-2-2-208 0,3 2 128 15,1 1-128-15,0 3 0 0,4 0 0 16,0 0 0-16,2 0 0 0,1 0 0 15,2 1-960-15,3 1-64 0,-1 2-32 0,2-1-16576 0</inkml:trace>
  <inkml:trace contextRef="#ctx0" brushRef="#br0" timeOffset="10100.48">27406 5196 36863 0,'-9'7'1632'0,"3"2"336"0,0 0-1584 16,1-2-384-16,2 2 0 0,2-3 0 0,-1 0 816 0,-3 8 80 0,-2 4 0 0,-2 12 16 0,-3 7-352 0,1 4-80 0,1 1-16 0,0 1 0 0,3-2-464 0,1-3 0 16,1-2 0-16,1 1 0 0,2-5 0 0,-1-1 0 0,3 0 0 0,0-5 0 0,0 0-736 0,0-1-144 0,0 0-16 15,-1-5-16736-15</inkml:trace>
  <inkml:trace contextRef="#ctx0" brushRef="#br0" timeOffset="10273.18">26977 5623 12895 0,'1'0'1152'0,"0"0"-928"0,2-3-224 0,1 3 0 15,1 0 4384-15,0-2 832 0,2 2 160 0,2-2 48 16,8 0-3824-16,6-2-768 0,5 1-160 0,5-2-32 16,0 1-64-16,-1-2 0 0,0 2-16 0,-1 0-16560 15</inkml:trace>
  <inkml:trace contextRef="#ctx0" brushRef="#br0" timeOffset="10698.73">27788 5569 38703 0,'-9'4'1712'0,"3"1"352"16,1-1-1648-16,0 2-416 0,3-2 0 0,-1-2 0 0,-1 2 576 0,-2 2 16 0,-2 4 16 0,-7 5 0 0,-4 2-224 0,-3 7-32 15,-2-2-16-15,0 0 0 0,0 0-336 0,-1 1-128 16,2-4 0-16,-1 0 0 0,2 0-160 0,1-1-32 16,4-2 0-16,1-3 0 0,3 0 128 0,4-3 0 15,2-1 16-15,4-3 0 0,1 1 48 0,4-4 0 16,0-1 0-16,4-2 0 16,2-2-688-16,3-4-128 0,4-1-16 0,1 0-16 15,4-4 176-15,-1 0 32 0,2-2 16 16,2 1 0-16,0 0 400 0,-1-3 80 0,1-1 16 0,-2-2 0 0,-2 1 256 15,0 0 144-15,-2-2-16 0,-2 3 0 16,0-2 784-16,-1 2 160 0,-5 3 16 0,0 1 16 16,-1 2-272-16,-4 4-48 0,0-3-16 0,-3 5 0 0,-1 2-176 15,-1 2-32-15,-1-1-16 0,-1 2 0 0,1 1-224 0,-2 2-64 0,2 2 0 16,-2 0 0-16,0 3-96 0,2-2-32 0,-1 5 0 0,1-2 0 16,2-1-128-16,0 4 0 15,0-3 0-15,2 2 0 0,2 0 0 0,0 1 128 16,1 0-128-16,1 0 0 0,-1-1 0 0,1 2 0 15,-1-2 0-15,0 0 0 0,0 1 0 0,-2-3 0 0,0 0 0 16,-2-2 0-16,2-2-496 0,-2-2-16 16,1 0-16-16,0-2-17968 0</inkml:trace>
  <inkml:trace contextRef="#ctx0" brushRef="#br0" timeOffset="10961.64">28251 4782 39615 0,'-11'18'1760'0,"3"-4"352"0,0 4-1680 0,5-4-432 0,1-2 0 0,2 1 0 0,0 2 464 0,0 8 16 0,-1 18 0 0,0 12 0 0,1 14 96 0,2 2 32 0,2 0 0 0,2-6 0 0,3-6-416 0,0-5-192 15,0-5 160-15,1-3-160 0,0-5 256 0,1-2-32 0,0-5-16 16,-1-1 0-16,0-2-208 0,-1-1 0 0,-2-3 0 16,0-2 0-1,-3 0-576-15,0-1-96 0,1 0-32 0,-2-1-18368 0</inkml:trace>
  <inkml:trace contextRef="#ctx0" brushRef="#br0" timeOffset="56427.6">9870 9536 28559 0,'1'-3'2544'0,"-1"0"-2032"0,0 3-512 16,-1 0 0-16,1 0 1152 0,-1 0 128 0,0 0 16 0,-3 0 16 0,-1 0-1184 0,-4 0-128 0,-3 0-256 0,-4-2 64 0,-4 1-1152 0,-1-2-240 0,-4-1-32 0,-2 2-16 15,-1-1 544-15,-2 2 128 0,-2-4 0 0,-1 4 16 0,2-3 1648 0,-5 2 336 0,-4 2 64 16,-2-3 16-16,-2 3 512 0,-3 3 96 16,-2-1 32-16,-1 3 0 0,-1 0-1056 15,-2-1-224-15,-2-2-32 0,-1 0-16 16,2-2-432-16,-1 0 128 0,-5-2-128 0,-5 0 0 0,-8 2 0 0,-4-4 0 15,-2-2 0-15,-1 2 0 0,-4-4 192 0,-3 1-64 0,-7 4 0 16,1-3 0-16,3 2 384 0,11-1 64 0,5 4 0 0,-10-2 16 16,-8 3-320-16,-2 3-64 0,0-2-16 15,0 1 0-15,-3 2-192 16,0 2 0-16,4 3 0 0,3-5 0 0,1-1 0 16,2 2 0-16,7-1 0 15,-3-2 0-15,-1 6 0 0,-1-6 0 16,2 2 0-16,1-1 0 0,2 0 0 0,-4-3 0 15,-1 3 0-15,-4 0 0 0,0 1 0 0,-3-1 0 0,-1-2 0 0,4-1 0 16,6 2 0-16,3-5 128 0,2 0-128 0,1-1 0 0,3 2 0 16,3-2 0-16,1 2 0 0,4 1 0 0,5-6 0 0,-1 5 0 0,-1-2 0 15,0 4 0-15,7-2 128 0,4 0-128 16,2 2 0-16,-3-1 0 0,-4 1 240 0,-3-1-48 0,0-1-16 0,-2 0 0 16,5 2-48-16,1 2-128 0,2-2 192 0,1 2-64 0,3-2-128 15,3-2 0-15,4 0-160 0,1 2 160 16,0-2 0-16,2-2 240 0,3 2-32 0,-1 2 0 15,0-3-48-15,1 2-16 0,-1 1 0 0,4-3 0 16,2 3-144-16,3 0 0 0,2-3 0 0,2-1 0 0,3 2 0 16,0-2 0-16,4-1 128 0,0 1-128 0,1-2 160 0,-1 2 0 15,1 1 0-15,0 0 0 0,1-1-160 0,0 4 0 16,-2-2 0-16,2 2 128 0,0 0-128 0,0 2 0 16,0-2 0-16,0 4 0 0,0-1 128 0,-2 0-128 15,2 4 0-15,2-4 128 0,0 1-128 0,0 1 160 0,2-1-160 16,0 2 160-16,-1-3-160 0,0 4 0 0,-1-1 0 0,0-2 128 15,2 2-128-15,-2 0 0 0,1 3 0 0,-1-3 0 16,1 1 0-16,-1 2 0 0,2 3 0 0,-1-2 0 16,3 2 0-16,-1 2 0 0,3 1 0 0,-1 2 0 15,0 1 0-15,2-1 0 0,1 4 0 0,0-3 0 16,1 5 0-16,0-4 0 0,1 1 0 0,1-1 0 16,1-1 0-16,0 1 0 0,-1-3 0 0,2 3 0 15,-2-2 0-15,1 4 0 0,-1-1 0 0,0 4 0 16,-2 1 160-16,-1 7-160 0,-2 3 192 15,-1-1-192-15,0 2 128 0,-1-1-128 0,-1 2 0 0,-1-2 0 16,3-3 128-16,-1-1-128 0,1-2 192 0,3-1-192 0,0-2 0 16,-1-2 0-16,2 6 0 0,1 1 0 0,-1-3 256 15,0 3-48-15,0 1-16 0,0 1 0 0,0 0-192 16,-1-1 0-16,1-1 0 0,-1-1 0 0,-1 1 0 0,0-5 0 16,-1 2 0-16,1-7 0 15,-2 1 0-15,1-2 0 0,0-4 0 0,1 0 0 0,1-1 0 0,0-5 224 16,-1 0-32-16,4-1-16 0,0 0 32 0,1-2 16 15,2-1 0-15,0 0 0 0,2 0-64 0,-1 0-16 16,2 1 0-16,-1 0 0 0,2 2-144 0,1-3 128 16,0 0-128-16,1 1 128 0,3 0-128 0,1-1 0 15,3-3 0-15,2 2 0 0,4-1 0 0,0 0 192 16,2-2-192-16,4 0 192 0,1 0-32 0,4-2 0 16,2 3 0-16,4-3 0 0,0 0-160 0,3-3 0 15,1 3 0-15,1-4 0 0,1 2 0 0,5-2 0 0,5 0 0 16,8-2 0-16,7 0 0 0,1 0 192 15,-6 0-32-15,5 0 0 0,3-4-160 0,6 1 0 16,-1 2 0-16,2-2 0 0,2 5 0 0,-1 2 0 16,-2 2 0-16,0-4 0 0,-7 0 0 0,5 2 0 15,7 2 0-15,1 0 0 0,1 0 0 0,1 0 0 0,-1 0 0 16,5-3 0-16,6 3 0 0,0 0 0 0,-4-1 0 0,2-1 0 16,-4-5 0-16,3 4 128 15,2-2-128-15,-3 1 128 0,-5 0-128 0,-2-2 0 16,0 0 0-16,-1 2 0 0,2-1 0 15,-4 2 0-15,-4 1 0 0,-2 0 0 16,0-2 0-16,5-1 0 16,5 4 0-16,2 1 0 0,-2-2 0 0,-4 2 0 15,-7 0 0-15,1 0 0 0,0 0 0 0,1 2 0 0,-1 4 0 16,-1-5 192-16,0 4-192 0,0-3 0 0,-3 1-192 0,4 2 192 16,2 5 0-16,0-4 0 0,0 2 0 0,-3-3 0 0,-8 1 0 0,6-2 0 15,2 2 144-15,0-2-16 0,0 2-128 16,-3 0-160-16,-3-4 160 0,1 2-208 0,2-1 208 0,0 1 128 15,-2 3 0-15,-5-1-128 0,-3 0 0 0,1 0 0 0,-3-2-160 0,0 1 160 16,-2-1-128-16,1-2 128 0,2 2 0 0,-3-2 0 16,-2 2 0-16,-4-2 0 0,-2-2 0 15,-3 0 0-15,-2 2 0 0,2-2 160 16,6 0-32-16,2 2-128 16,3-2 0-16,-3 0 0 0,1 1-160 0,-4-1 160 15,-4-1 0-15,-6 1 0 0,-3 0 0 0,-2 0 0 16,-3 0 0-16,-2 0 0 0,-3 0 160 0,-3 0-160 0,-5 0 0 15,-1 0 0-15,-3-2 0 0,-4 2 0 0,-1-2 0 16,-4 0 0-16,-1-2 0 0,-4 2 0 0,-2-4 208 16,-2-1-64-16,-2 0-16 0,0-4 0 0,0-2 0 0,-1 0 0 15,1-3 0-15,0-3 0 0,2-3-128 0,1 0 128 0,1 2-128 16,0-1 128-16,0-5-128 0,-1 1 128 0,1-1-128 0,-1 2 128 0,-1-5-128 0,1 3 0 0,-2 1 0 0,0-3 0 16,1 0 0-16,-2-5 0 0,-1-1 0 0,-1-5 0 15,2 2 240-15,-1-1 16 0,0 0 0 0,1 1 0 16,1 2-112-16,4-3-16 0,2 3 0 15,-1-2 0-15,3 1-128 0,1 1 0 0,1-3 0 0,-1 1 0 16,1 1 0-16,0 1 0 0,0 1 0 0,-1-1 0 16,0 3 0-16,-1 5 0 0,-3 1 0 0,0 1 0 15,-2 3 0-15,0 0 0 0,-3 1 0 0,0 3 0 16,1 2 0-16,-4-2 0 0,3 2 0 0,-4-3 0 0,2 3 0 16,-1 1 0-16,-1 2 0 0,1-2 0 0,-2 2 0 0,0 2 0 15,1 3 0-15,-2-2 0 0,-1 3 0 16,-3 1 0-16,-2 3 0 0,-5 0 0 15,-5 3-464-15,-10 3-80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4T16:57:40.96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30812 4722 24879 0,'-3'0'2208'0,"0"0"-1760"0,3 0-448 0,0 0 0 0,1 0 880 0,1 0 80 0,-1 0 32 0,0 0 0 0,3 0 432 0,0 3 96 16,2 1 16-16,1 2 0 0,1 2-864 0,-1 6-160 15,2 1-48-15,-2 5 0 0,2 4 288 0,-2 2 48 0,1-1 16 0,-2 5 0 16,-1 1-192-16,-2 1-48 15,1 2 0-15,-3 4 0 0,-1 0-384 0,-1 4-64 16,-3 4-128-16,-1 2 176 0,-2-1-176 0,-3 1 0 0,-1 2 0 16,-3-2 0-16,0 0 0 0,-1-7 0 0,1-4 0 0,-2 1 0 31,-2 1-384-31,-1 0-128 0,-1 0 0 0,2-7-17200 0</inkml:trace>
  <inkml:trace contextRef="#ctx0" brushRef="#br0" timeOffset="481.9">31544 4664 38703 0,'-13'4'1712'0,"3"0"352"0,0 2-1648 0,3 0-416 0,3 1 0 0,1 2 0 16,1 3 176-16,-4 5-48 0,-4 11-128 0,-5 10 192 0,-2 12-192 0,-4 7 144 15,0 6-144-15,0-3 128 0,0 7-128 0,-2-1 160 16,1-2-160-16,1-1 160 0,3-4-160 0,1-4 0 16,4-7 0-16,2-2 0 0,3-4 192 0,3-5-32 15,4-2-16-15,2-1 0 0,3 0 16 0,2-1 0 16,3-5 0-16,1 1 0 0,2-3-160 0,2-4 128 15,2-1-128-15,2-7 128 0,1 1 0 0,2-9-128 0,1-1 192 0,2-3-64 16,0-6-128-16,1-2 128 0,2-2-128 0,2-6 128 16,-3 2 64-16,0-7 0 0,1-3 0 0,0-7 0 15,-1-2-192-15,-1-4 128 0,0-6-128 0,-2-4 128 16,1-2 32-16,-3-6 0 0,0-1 0 0,-4-6 0 16,-2 2-160-16,-4-1 0 0,-2 2 0 0,-6 6 0 15,-1 3 0-15,-6 5 0 0,-4 2 0 0,-3 5 0 16,-4 1 128-16,-2 7 0 0,-1 1 0 0,-3 3 0 15,-3 3-128-15,-1 4 192 0,-2-2-192 0,1 5 192 16,0 4-192-16,-1 0 0 0,0 4-160 0,0 2 160 16,-1 1-608-1,2 1-32-15,2 4 0 0,0-2-18112 0</inkml:trace>
  <inkml:trace contextRef="#ctx0" brushRef="#br0" timeOffset="6148.98">4440 8001 11967 0,'-6'-3'1072'0,"0"3"-864"0,1 0-208 0,0 3 0 0,1-3 1152 0,-2 0 192 0,-6 2 48 0,-7-2 0 0,-5 4 352 0,-4-2 80 16,0 2 16-16,2 0 0 0,3-2-192 0,0 1-48 16,5-2 0-16,3-1 0 0,4 0-320 0,1-1-80 15,5 1-16-15,1-3 0 0,3-1-240 0,1 4-48 16,1 0-16-16,0 0 0 0,1 2-240 0,0 0-32 0,1 4-16 15,0 1 0-15,1-1-432 0,-1 4-160 0,0-1 0 0,0 1 144 16,-1 2-144-16,-1-1 0 0,1 3 0 0,-2 5 0 16,-3 1 0-16,1 0 0 0,-1 3 0 0,1 1 0 15,-1 0 192-15,1 1 64 0,2-1 16 0,0-2 0 16,2 1-16-16,2-3-16 0,1 2 0 0,0 1 0 16,1-5-112-16,2 4 0 0,1 3-128 0,1-3 192 15,1 4-192-15,-2-3 0 0,0-2 0 0,-1 2 0 16,2 4 0-16,0-3 0 0,-1 1 0 0,-1-4 0 15,0-2 0-15,-2 0 0 0,-2-2 0 0,-3 1 0 16,-1-5 0-16,-2 0 0 0,-1 0 0 0,-3-2 0 16,1 2 128-16,-2-3-128 0,-1-4 0 0,1 0 0 15,1 0 304-15,-1-2-48 0,2-4 0 0,3 0 0 0,-1 0-80 16,2-3-32-16,1 2 0 0,0-1 0 16,1-2-144-16,3 1 0 0,0 0 0 0,0-2 128 0,2 1-128 15,0 2 0-15,0 0 0 0,2-1 0 0,0 3 0 0,0 1 0 16,-1 1 0-16,0 0 0 0,1 0 0 0,1 1 0 15,0-3 160-15,4 1-160 0,2 1 0 0,3-2 0 16,4 3 0-16,7-3 0 0,3 0 0 0,3-3 0 16,4 1 0-16,3-2 0 0,5 0 0 0,3 1 0 15,3-2 0-15,4 1 0 0,2 2 0 0,3 0 0 16,1 2 0-16,-1 0 0 0,-2 4 0 0,-1-4 0 16,-3 2 0-16,-1 2 0 0,0-1 0 0,2 0 0 15,1 4 0-15,3-1 0 0,1-3 0 0,0 1 0 16,2-1 0-16,-1-1 0 0,-6-1 0 0,2 3 0 0,4 1 0 15,3 1 0-15,-1 2 0 0,0-3 0 0,0-1 0 16,-2-1 0-16,-3-1 0 0,-1 2 0 0,3 0 0 0,1 1 0 16,-1 1 0-16,-5-2 0 0,-10-3 0 15,3 1 0-15,4 1 0 0,-1-2 0 0,-3 4 0 16,-1-1 0-16,-5 2 0 0,-2-2 0 0,-5 2 0 0,-5-4 0 16,-1 2 0-16,-3-4 0 0,-2 0 0 0,-2-2 0 15,0 0 0-15,-2-4 0 0,0 2 0 0,2-4 0 16,-1 2 0-16,2-3 0 0,2 1 0 0,2-1 0 15,2 2 0-15,1-1 0 0,1 2 0 0,0-1 0 16,1 1 0-16,-3 2 0 0,-2-2 0 0,-3 0 0 16,-1 2 0-16,-4 1 0 0,-1 0 0 0,-3 3 0 0,-1-2 0 15,-1 1 0-15,-1-2 0 0,-2 1 0 0,-2 2 0 16,-3-2 0-16,1 2 0 0,-2-2 0 0,0 1 0 16,0 1 0-16,2-3 0 0,0-1 0 0,2 0 208 15,2 0-64-15,2 0-16 0,2-1 0 0,2 1 0 0,0 1 0 16,2-1 0-16,0-1 0 0,0 4-128 0,-3-2 0 15,0 1 0-15,-3 1 0 0,-2 1 0 0,-2-3 0 16,-1 3 0-16,-3 0 0 0,-2 0 0 0,-3-2 0 16,0 0 0-16,-1 2 0 0,0-2 0 0,-1 1 0 15,0-4 0-15,-2 1 0 0,1-5 400 0,-1 2 48 16,1-2 16-16,-2-1 0 0,0-2-192 0,-1-1-32 16,2-4-16-16,-1-1 0 0,2-1-224 0,-1-3 0 15,1 0 0-15,0-4 0 0,1-1 0 0,-1-2 0 16,0 1 0-16,1 2 0 0,-1-3 144 0,-2 5-144 0,0 1 128 15,1-1-128-15,-2 4 192 0,-2-2-64 0,1-1 0 0,0 1 0 16,-1 0 96-16,0 0 16 0,0-1 0 0,0 2 0 16,0 1-48-16,0-1-16 0,1 2 0 0,0 0 0 15,1-1-176-15,-1-2 0 0,-1 1 0 0,1 1 0 16,1-1 0-16,-1 5 0 0,0-4-192 0,-2 4-21472 16</inkml:trace>
  <inkml:trace contextRef="#ctx0" brushRef="#br0" timeOffset="11815.94">19466 6811 27647 0,'7'-2'2448'0,"-1"-2"-1952"0,-2 1-496 0,-1 1 0 0,-1 1 384 0,2-2 0 0,3-1-16 0,4-5 0 0,4-3-368 0,0-1 0 0,-1-2 0 0,-3 1 0 16,-1 2 0-16,-3-2 0 0,-1 2 0 0,-2 0 128 16,0 2 256-16,-3 4 48 15,-1-1 16-15,-3 1 0 0,0 3 448 0,-2 3 80 0,-1-3 32 0,-3 6 0 16,-1 0-352-16,-2 1-64 0,-3 2-16 0,-4 3 0 16,-3 3-352-16,-3 2-80 0,-2 2-16 0,-4 0 0 15,-1 2 64-15,-3 2 0 0,0 4 0 0,0-2 0 16,2-2 48-16,4-2 16 0,4-4 0 0,7-2 0 15,4-2 160-15,4 1 32 0,5-3 16 0,3 0 0 16,2-1-208-16,4-1-32 0,2 0-16 0,1 1 0 16,4 0-208-16,3 1 0 0,1-2 0 0,1 4 0 15,1-2 0-15,3 2 0 0,3 2 0 0,1 3 0 0,-3-3 0 16,1 1 0-16,4 6 0 0,0 0 0 16,1 3 0-16,-1 0 0 0,-2 1 0 0,-2 1 0 0,-2-1 0 15,-4 0 0-15,-4 1 0 0,-2-2 0 0,-2 0 0 16,-3-2 0-16,-1-2 0 0,0 1 0 0,0-5 0 0,0 0 0 15,1 0 0-15,-2-2 0 0,0 1 0 0,-1-1 0 16,-1 1 0-16,-1 0 144 0,-2 0 64 0,-1 0 16 16,-1 2 0-16,-3-3 0 0,0 2-224 0,-3 2 0 15,-4 3 0-15,-2 3 0 0,-3 3 0 0,-4-1 0 16,1-4 0-16,0 1 0 0,0-5 0 0,-2-2 0 16,-1 1 0-16,2-6 0 0,-2 1 0 0,2-1 0 15,0-2 0-15,0-3 0 0,-1 1 0 0,1-5 0 16,1 0 0-16,-1-5 0 15,5 0-1120-15,2-3-272 0</inkml:trace>
  <inkml:trace contextRef="#ctx0" brushRef="#br0" timeOffset="12556.2">20372 7241 25791 0,'3'-10'1152'0,"-3"2"224"0,0 2-1104 0,0 2-272 0,1 0 0 0,-1 2 0 0,1-2 1008 0,-1-2 144 0,3 0 16 0,-2-7 16 0,0 1-672 0,-1-2-144 16,0 3-32-16,-2-1 0 0,-2 2 48 0,-1 2 16 15,-1-1 0-15,-3 0 0 0,0 3-272 0,0-3-128 16,-3 3 128-16,1 1-128 0,1 3 208 0,-2-1-32 15,-4 6-16-15,-1-1 0 0,-2 3 544 0,-2 4 96 16,1 0 32-16,-4 6 0 0,-4 8-224 0,-5 1-32 16,-4 8-16-16,-4 1 0 0,-1 4-336 0,0-3-64 15,2 2-16-15,2-1 0 0,6-3-144 0,3-1 0 0,7-3 0 16,5-3-176-16,5-3 320 0,3-3 64 0,4 1 16 16,2-2 0-16,3 2 48 0,4-1 16 0,1-3 0 0,4 2 0 15,2-5-288-15,3-4 0 0,3 0 0 16,1-4 0-16,0 0 0 0,1-4 128 0,4 2-128 0,-2-6 0 15,1 2 144-15,3-4-144 0,1 0 0 0,1-4 144 16,-5 0-144-16,2-1 0 0,2-3 0 0,1-5 0 16,1-1 0-16,-2-1 0 0,0-2 0 0,-4 0 0 15,1-2 0-15,-3 1 0 0,-3-2 0 0,-2-1 0 16,-3 1 0-16,-2-1 0 0,-3-2 128 0,0 1-128 0,-4-2 0 16,0 3 0-16,-2 0 144 0,-2 4-144 0,-1 4 256 15,1 3-32-15,-1 5 0 0,-1 0 0 0,1 6-48 0,-2 2-16 16,2 2 0-16,-2 2 0 15,-1 6-16-15,3 0 0 0,-2 2 0 0,3 3 0 0,-1 0-144 16,2 2 0-16,2 4 0 0,-1-2 0 0,-1 4 0 0,1-1 0 16,2 2 0-16,-2 3 0 0,1-3 0 0,-2 0 160 15,-1-2-32-15,1 4-128 0,0-1 240 0,-1 2-64 16,1-1-16-16,0 2 0 0,2-1-160 0,1-1 0 16,2-1 0-16,1-1 0 0,0-2 0 0,0-1 0 15,2-3 0-15,-1 0 0 0,0-4-256 0,1-2-16 16,1-1-16-16,-1-5-12592 15,2-2-2528-15</inkml:trace>
  <inkml:trace contextRef="#ctx0" brushRef="#br0" timeOffset="13380.67">20565 7186 30399 0,'-4'-4'2704'0,"1"3"-2160"0,1 1-544 0,2 0 0 0,2-3 1312 0,-1 3 160 0,1-2 16 0,2-2 16 0,4 0-864 0,1 2-160 15,7-2-32-15,3 4-16 0,2 0-96 0,1 6-16 16,3 2 0-16,-1 4 0 0,-2 4-320 0,-1 3 0 16,-3 6 0-16,-2 3-128 0,-2 0 128 0,-4 5 0 15,-3-5 0-15,-2 3-128 0,-3 1 128 0,-2-1 0 16,-3-3 0-16,-2 2 0 0,0 1 256 0,-2-5 16 15,1 1 16-15,-2-5 0 0,2 1 288 0,-1-4 64 16,2-2 16-16,0-3 0 0,2-4-224 0,2-4-48 16,2 1-16-16,3-7 0 0,1 0-176 0,3-4-48 15,4-5 0-15,0-1 0 0,2-2-144 0,2-4 0 16,1-6 0-16,4-5 0 0,1-6 128 0,-1-1-128 0,0-2 0 16,0-5 128-16,0-3-128 0,0-2 0 0,-2 1 0 0,-3 3-176 15,-2 4 0-15,-2 3 0 0,-1 4 0 0,0 5 0 16,0 2 176-16,-1 5 0 0,1 3 0 0,2 4 0 15,-1 4 0-15,-1 2 0 0,2 4 0 0,-1 2 128 16,0 2 80-16,-1 4 32 0,2 0 0 0,0 6 0 16,1 0-240-16,1 3 0 0,1 1 0 0,1 0 0 15,1-1 0-15,-1 1 0 0,0 0 0 0,-1-2 0 16,-2 0 0-16,-2 2 0 0,-2-2 0 0,-2 1 0 16,-2-3 0-16,-3-2 0 0,-1-1 0 0,-2 1 0 15,-2-4 128-15,1 0-128 0,-1 0 0 0,-2-2 144 16,2-3 48-16,-1 0 16 0,2-2 0 0,0 0 0 15,-1-3-80-15,2-2-128 0,2 0 176 0,-1-5-176 0,3 0 144 16,-1-4-144-16,3-4 0 0,2-1 144 0,0-4-144 16,1 1 0-16,1 4 0 0,1-4 0 0,2-1 0 0,0 1 0 15,-1 5 0-15,0 2 0 0,-1 2 0 0,-1 3 0 16,-2 4 0-16,0 0 0 0,-2 2 0 0,1 4 0 16,1-1 0-16,-1 4 0 0,2 1 0 0,-3 4 0 15,1 2 0-15,-2 2 0 0,0 4 0 0,0 1 0 16,-1 5 0-16,0 5 128 0,1 2-128 0,-2 4 0 15,2 6-160-15,0-3 160 0,1 4 0 0,-1-2 0 16,0-5 0-16,1 3 0 0,2-1 0 0,-2 0 0 16,2-2 0-16,-4-4 0 0,3-2-224 0,-4-5 48 0,0-1 16 15,-1-1 0 1,0-6-768-16,-2 2-160 0,-2-5-16 0,-1-4-17616 0</inkml:trace>
  <inkml:trace contextRef="#ctx0" brushRef="#br0" timeOffset="14055.77">21834 7198 42383 0,'0'-1'3776'0,"-1"2"-3024"0,-1 4-608 0,4-1-144 0,0 2 608 0,2 0 96 0,2 4 0 0,1 2 16 16,4 8-1232-16,6 7-240 0,-1 5-48 0,1 1-16 16,0 4 208-16,-2 1 32 0,-3 4 16 0,-2 4 0 15,-2-2-128-15,-5 1-16 16,-1 2-16-16,-5-3 0 0,0 1 592 0,-4-4 128 0,0-5 0 0,1 1 0 0,0-3 672 0,-1-2 128 16,0-1 32-16,1 2 0 0,1-5-96 0,1-3-16 15,2 1 0-15,2-4 0 0,0-4-384 0,2-1-80 16,2-5 0-16,1-5-16 0,1 0-240 0,0-5 0 15,2-2 0-15,0-4 0 0,1-2 0 16,0-4 0-16,-1-5 0 0,1-4 0 0,-2-4 0 0,1-8 144 16,-1-3-144-16,-2-8 128 0,1-2-128 0,-1-6 0 15,-1-5 0-15,-2-2 0 0,1 1 0 0,-2-1 0 16,0-6 0-16,1 0 0 0,-2 2 0 0,2 2 0 16,0 8 0-16,3 1 0 0,2 8 0 0,-1 4 192 0,2 0-192 15,2 3 192-15,3-2 64 0,2 1 32 0,1-1 0 0,2 2 0 16,-1 1-288-16,1 2 0 0,-1 1 0 0,-2 1 0 15,1 3 0-15,-4 1 0 0,0 4 0 0,-5 1 0 16,0 3 0-16,-2 6 0 0,-1 3-128 0,-3 3 128 16,-2 5 0-16,0 2 0 0,-2 5 0 0,-2 3 0 15,2 5 0-15,-2 4 0 0,1 1 0 0,3 0-144 16,2 2 144-16,3-1-128 0,2 2 128 0,3 0-128 16,2-3 128-16,2 4 0 0,3-1 0 0,2-1 0 15,-4-1 0-15,4 2 0 0,-1 3 0 0,-2 1 0 16,-1-2 0-16,-3 5 0 0,-3-3 0 0,-1 0 0 0,-4 1 0 15,-3-2 0-15,-1-2 0 0,-3-2 0 16,1-1 0-16,-4-4 0 0,1-1 0 0,-2-3 0 0,-1-1 0 16,-2 0 0-16,0 1 0 0,0-4 0 0,1 1 0 15,-3-2 0-15,-2 2 0 0,-1 1 0 0,1-4 0 0,-2 0 0 16,2-2 0-16,2 0 0 0,2-2-128 0,2-2-64 16,2-4 0-16,3-2 0 15,1-2-288-15,2-2-64 0,1-4-16 0,3-1 0 16,0-5-608-16,2-2-128 0</inkml:trace>
  <inkml:trace contextRef="#ctx0" brushRef="#br0" timeOffset="14403.49">22860 6008 40543 0,'-11'0'1792'0,"2"0"384"0,3 0-1744 0,2 4-432 0,3 0 0 0,1 1 0 0,0-1 0 0,0 4 128 0,0 6-128 0,0 6 0 15,3 4 0-15,-1 7 0 0,2 4 0 0,2 3 0 16,-1 7 0-16,0-2 0 0,1 5 0 0,-1 0 0 15,-1 3 0-15,-2 5 0 0,1 2 0 0,-3 5 0 16,-2 3 0-16,0 0 0 0,0 0 160 0,-2-3-160 16,0-5 256-16,2-1-64 0,0-1-16 0,2-5 0 0,0 3-176 15,2-7 0-15,-1-3 0 0,1-3 0 0,3-6 0 0,-1-7 0 16,0-2 128-16,1-1-128 0,-2-8 0 0,2 0 0 16,-1-1 0-16,0-2-12352 15,1-3-2416-15</inkml:trace>
  <inkml:trace contextRef="#ctx0" brushRef="#br0" timeOffset="14809.71">23226 7152 33167 0,'-5'0'2944'0,"1"0"-2352"16,3 0-464-16,1 0-128 0,3 0 1344 0,-2 0 256 0,1 0 64 0,1-2 0 15,2-1-1328-15,2 0-336 0,3-1 0 0,4-2 0 16,2 0 320-16,2-3-32 0,3-1-16 0,4 0 0 16,1-2-16-16,0-2 0 0,3 2 0 0,0-4 0 15,3 1-96-15,-2-4-32 0,0 3 0 0,-3 0 0 16,-1 0-128-16,-5 4 0 0,0-4 0 0,-4 3 0 16,-3-3 160-16,-4 1-160 0,-3 2 192 0,-4-2-192 15,-3 1 224-15,-4-2-64 0,-4 4-16 16,-4 0 0-16,-3-1 48 0,-3 6 16 0,-6 1 0 0,-3 6 0 15,-3 1-208-15,-6 5 144 0,-1 6-144 0,-3 3 128 16,-1 5-128-16,2 5 0 0,2 1 0 0,6 5 0 16,5 1 240-16,5 2-48 0,3 2 0 0,6 4 0 0,3-1 288 15,4 1 48-15,2-2 16 0,3-3 0 0,4-3-224 16,0-4-64-16,3 1 0 0,2-4 0 0,2-6-128 0,1 0-128 16,3-4 144-16,1-2-144 0,0 0 0 0,5-1 0 15,5-4 0-15,5-2 0 0,6-4 0 0,7-1-208 16,8-4 64-16,8-1-13808 15,8-5-2752-15</inkml:trace>
  <inkml:trace contextRef="#ctx0" brushRef="#br0" timeOffset="20368.27">18614 8015 36863 0,'-15'-2'3264'0,"4"2"-2608"0,6 0-528 0,4 0-128 0,1 0 0 0,-3 0 0 0,-3 0 0 0,-4 0 0 0,0 0 0 0,2 0 0 15,3 2 0-15,3-2 0 16,6 4-464-16,4-1-32 0,1 0 0 0,5 1 0 0,5 2 496 15,2 0 0-15,6 1 0 0,4-1 0 0,5 0 1040 0,7 0 208 16,9 0 32-16,6-4 16 0,-6 0-656 0,11-2-128 16,12-2-16-16,9-2-16 0,-3-2-208 0,10-3-32 15,14-1-16-15,9 0 0 0,6 0-96 0,5-2-128 16,1 0 176-16,0 2-176 0,5 1 144 0,3 2-144 16,-1-3 0-16,3 1 144 0,3 3-144 0,1 0 192 15,1-2-192-15,-3 0 192 0,-1-2-192 0,-2 1 0 16,2 2 0-16,-7-2 0 0,-6 0 0 0,-5-1 0 0,-1 1 128 15,-8-1-128-15,-6 1 192 0,-5 2 16 0,-2-6 0 16,-7 5 0-16,-5 0-80 0,-7 2 0 0,-7 0-128 16,-7 0 192-16,-6-3-192 0,-6 2 0 0,-4 0 0 0,-7 4-19712 15</inkml:trace>
  <inkml:trace contextRef="#ctx0" brushRef="#br0" timeOffset="22234.88">28258 4804 26719 0,'-4'-4'2368'0,"0"2"-1888"0,3 2-480 0,0 0 0 0,1 2-144 0,-3-2-128 0,1 0-32 0,-3 4 0 16,-1 0 896-16,-2-1 176 0,2 6 48 0,1 0 0 15,1 4-528-15,2 0-96 0,1 3-32 0,2 0 0 16,0 5 784-16,3 1 144 0,2 2 48 0,0 3 0 16,0-1 32-16,3 2 16 0,2 7 0 0,2 2 0 15,0 5-416-15,2 3-64 0,0 4-32 0,0 2 0 16,0-1-368-16,-2 2-80 0,0 4-16 0,-4-2 0 0,1 3-64 16,-2 6-16-16,-1 3 0 0,-1 4 0 15,-2 0 32-15,-1-6 0 0,-2-2 0 0,-1 2 0 16,-1 8-160-16,-1-2 0 0,1-2 144 0,-1-3-144 0,-1-9 0 0,-1-2 0 15,2-4 0-15,-3-3 0 0,0-2 272 0,-1-1-16 16,-2 3 0-16,-1-2 0 0,0 2 112 0,-1-1 16 16,-1 3 0-16,0-4 0 0,-2-5-208 0,2-1-48 15,0-5 0-15,0-4 0 0,2-3 208 0,-1-1 48 16,3-1 0-16,0-7 0 0,0 0-256 0,1-3-128 16,0-2 160-16,1-2-160 0,1-4 288 0,-1-1-32 15,2-3-16-15,-1-3 0 0,0 2 0 0,-1-2 0 16,0-2 0-16,0 0 0 0,-1-2-112 0,-1 1 0 15,-2-4-128-15,-1-1 192 0,-1 0 0 0,-1 0-16 16,-2-2 0-16,1-3 0 0,-5-3-176 0,2 0 0 0,-2-2 0 16,-1-5 0-16,3 2 0 0,-1-2 128 0,1 1-128 0,-2-3 0 15,4 0 0-15,-1-1 0 0,0 1 0 0,-1-3 0 16,2 0 0-16,1-5 0 0,0 3 0 16,1-3 0-16,2-1 0 0,1 3 0 0,2 5 0 0,1 0 0 15,1 5 0-15,0 2 0 0,1 6 0 0,0-2 0 16,1 4 0-16,-2 2 0 0,2 3 0 0,0-3 0 15,-1 6 0-15,-1 1 0 0,1 0 0 0,0 2 0 16,1 2 0-16,0 3 0 0,0 1 0 0,0 3 0 16,1 3 0-16,0 2 0 0,2 3 0 0,2 3 0 15,0 2 0-15,2 4 0 0,0 3 0 0,2 2 0 16,1 0 0-16,1 1 0 0,0 0 0 0,0-1 0 16,0 1 0-16,1 0 0 0,0-1 0 0,-1 0 0 0,0-5 0 15,0 0 0-15,1 1 0 0,-2-5 0 0,2 1 0 16,0-5 0-16,1 2 0 0,-1-5 0 0,1-2 0 0,3 0 0 15,-1-1 0-15,2-4 0 0,2 0 192 0,1-2 48 16,0-2 16-16,1-4 0 0,2 3 64 0,1-6 32 16,1-3 0-16,1-1 0 0,2-2-48 0,-1-1-16 15,-1-5 0-15,0-1 0 0,1-2-64 0,-3-2-16 16,0 0 0-16,-1-5 0 0,1 1-32 0,-1-2-16 16,-1-3 0-16,0 1 0 0,0-1-160 0,-2 1 0 15,0-1 0-15,0 1 128 0,1 1-128 0,-1 1 0 16,0 1 0-16,1 3 0 0,-1-2 0 0,2 2 0 15,0-3 0-15,2 1 0 0,3 1-384 0,2-3-16 16,1-1 0-16,0-1 0 16,0 2-864-16,3-3-160 0,-1 1-48 0,1-3-20272 0</inkml:trace>
  <inkml:trace contextRef="#ctx0" brushRef="#br1" timeOffset="50904.31">28652 13820 19343 0,'3'0'1728'0,"-1"-2"-1392"0,-1 2-336 0,1-2 0 0,0 2 320 0,-1 0 0 0,3-2 0 0,1-1 0 0,1 0 400 0,2-1 80 16,-1-2 16-16,-2 0 0 0,0 2 656 0,-3-1 128 15,0 1 16-15,-1 1 16 0,-2 0-752 0,-2 1-160 16,1 0-16-16,-3 0-16 0,-2 1-304 0,0 1-64 16,0 0-16-16,-3-3 0 0,0 3 448 0,0 0 80 15,-1 0 32-15,0 0 0 0,0-2 80 0,-1 2 16 16,-1 0 0-16,-1 0 0 0,-2 0-336 0,-1 0-64 15,-3 0-16-15,0 0 0 0,0 2-368 0,-2-2-176 16,0 0 160-16,-3 0-160 0,-1 0 256 0,-1 0-32 16,-1-2-16-16,-2 0 0 0,0 2-80 0,-2-5-128 15,0 2 176-15,-3-3-176 0,-1 2 176 0,-1 0-176 16,-1-1 160-16,-2 4-160 0,-2-1 128 0,0-2-128 16,0 4 0-16,0-3 144 0,2 0 0 0,0 0 0 15,4 3 0-15,0-2 0 0,0 2 48 0,1-2 16 16,0 2 0-16,-1-2 0 0,0 1-208 0,0 1 128 15,0-3-128-15,-1 1 0 0,0 1 0 0,-1-2 0 0,0 1 0 16,-1 0 0-16,1 0 0 0,-3 2 0 0,-1 0 0 16,-2-3 0-16,-2 3 0 0,-1-1 0 0,0 1 0 0,0 0 0 15,0 0 0-15,1 0 0 0,0 0 0 0,3 0 0 16,3 0 0-16,2 1 0 0,1 2 0 0,0-3 0 16,1 2 144-16,0 0-16 0,3 0 0 0,-2-2 0 15,1 3 0-15,-1-2 0 0,0 1 0 0,2 1 0 16,0-3-128-16,-1 1 0 0,1 1 0 0,-1-2 0 15,1 0 0-15,-3 0 160 0,2 0-160 0,-2 0 160 16,1-2 96-16,0 1 0 0,2 1 16 0,0-3 0 16,-1 1-272-16,0 1 0 0,0 1 128 0,1-3-128 0,2 3 0 15,0 0 0-15,0-2 0 0,1 2 0 0,2-2 0 16,1 2 160-16,3-2-160 0,1-1 128 0,-1 2 80 0,5 1 16 16,0 0 0-16,0 0 0 0,2 0-96 15,-1 0-128-15,-1 0 176 0,-1 0-176 0,2 0 176 16,-1 1-176-16,-1 2 160 0,-1-1-160 0,0 2 0 0,0-1 0 15,0 0 0-15,2 0 0 0,-3-2 0 0,1 1 0 16,2 0 0-16,-1 0 0 0,1 1 0 0,2-3 0 16,1 0 0-16,1 0 0 0,4 0 160 0,0-3 32 15,2 3 16-15,1 0 0 0,1-2-80 0,1 0-128 16,0 2 176-16,0 0-176 0,1 0 160 0,0 0-160 16,0 0 128-16,1 0-128 0,1 2 128 0,0 0-128 0,1 2 0 15,-1 1 128-15,2-1 48 0,-2-1 0 16,3 3 0-16,0 1 0 0,-1 1-176 0,1 0 0 0,0 0 0 15,0-1 0-15,-1-1 192 0,1 1 16 0,-1 3 0 0,-1-1 0 16,1 1-80-16,-1-1-128 0,-1 0 176 0,2 1-176 16,-1-1 288-16,-1 1-48 0,2-2-16 0,-2-2 0 15,1 4-96-15,2 0-128 0,-1-1 176 0,1 2-176 16,0 0 0-16,1 3 0 0,0 1 0 16,0 1 0-16,2 0 336 0,-1 3-32 0,2 4-16 0,0 1 0 15,-2 1-160-15,1 1-128 0,-1 0 144 0,1 1-144 16,-2-1 0-16,0 2 0 0,0 1 0 0,-1 0 0 15,2 2 0-15,-2-3 0 0,1 4 0 0,-1 3 0 16,1-1 0-16,2 5 128 0,-1-1-128 0,-1-1 0 16,2-7 0-16,-1 4 0 0,1 4 0 0,-1-4 0 0,2-3 0 15,-2 1 0-15,0-3 0 0,-1 0 0 0,0 0 400 16,-1-1-16-16,-1-1 0 0,1 2 0 0,0-4-192 16,-1 3-64-16,-1 2 0 0,1 1 0 0,1 1-128 0,-1-4 0 15,2 1 0-15,0-5 0 0,1 5 0 0,0-7 0 16,1 0 0-16,0-2 0 0,1 1 0 0,0-2 0 15,-1 1 0-15,0-4 0 0,-1 2 704 0,0 1 48 16,-1-3 16-16,0 0 0 0,-1 2-624 0,-2-2-96 16,-1 3-48-16,1-3 0 0,-2 3 0 0,0-3 0 15,-1 2 0-15,-1 0 0 0,1 0 0 0,-1-3 0 16,1 1 0-16,0-2 0 0,1 0 0 0,1 0 0 16,-2 1 0-16,1-1 0 0,1-2 0 0,0 0 0 15,0 2 0-15,1-2 0 0,-1 1 0 0,1-5 0 16,-1 2 0-16,1-2 0 0,-1 0 0 0,0-2 0 15,-1 3 0-15,0-2 0 0,-1 0 0 0,0-1 0 0,1-2 0 16,0 2 0-16,-1-3 0 0,1 0 0 0,2-1 0 0,-2 0 0 16,3 0 0-16,-1 1 0 0,1-2 0 0,0 1 0 15,0-2 0-15,0 3 0 0,-1-2 0 0,2 1 0 16,-1 0 0-16,1 0 0 0,-1 1 0 0,1 0 0 16,0 0 0-16,0-3 0 0,0 4 0 0,1-2 0 15,0-1 0-15,3 2 0 0,1-3 0 0,1 2 0 16,2-2 0-16,0 0 0 0,3 0 0 0,2 1 0 15,0 2 0-15,3-3 0 0,3 2 0 0,2 2 0 16,2 0 0-16,2 0 0 0,2 0 0 0,2 3 0 16,-1 0 0-16,2 2 0 0,0-2 0 0,-1 2 0 15,1-2 0-15,0 2 0 0,-3-3 0 0,3 0 0 16,2 0 0-16,2 1 0 0,5-4 0 0,0 0 0 0,1 1 0 16,-1-2 0-16,3 2 0 0,3-3 0 0,-1 1 0 0,2 1 0 15,-1 1 0-15,-1-2 0 0,2 2 0 16,1-1 0-16,0 4 0 0,4-1 0 0,3 4 0 0,3 1 0 15,-3 0 0-15,-2 0 0 0,-4 3 0 0,-1-2 0 16,2 2 0-16,-1-2 0 0,1-1 0 0,2-1 0 16,0 0 0-16,-3-6 0 0,0 1 0 0,0-2 0 15,2-3 0-15,-2 0 0 0,-2 2 0 0,2-4 0 16,7 2 0-16,1-3 0 0,3 0 0 0,-1-3 0 16,1 2 0-16,-3-2 0 0,-4 4 0 0,0-2 0 15,3 0 0-15,1 2 0 0,-3-1 0 0,-1 2 0 16,-1-1 0-16,-2-1 0 0,-2 2 0 0,-4-2 0 15,-3 1 0-15,-3 2 0 0,0-1 0 0,0 1 0 0,0 1 0 0,0-1 0 16,1 0 0-16,-1-1 0 0,0 1 0 16,-1-3 0-16,-3 1 0 0,0-2 0 0,-1 3 0 0,1-5 0 15,-4 3 0-15,0-1 0 0,0-2 0 0,1 4 0 16,0-4 0-16,-5 2 0 0,-4 0 0 0,2 2 0 16,2-2 0-16,-1-1 0 0,0 4 0 0,-4-2 0 15,-3 0 0-15,-2 0 0 0,-3 2 0 0,-3-2 0 16,-2 3 0-16,0-2 0 0,-3 1 0 0,-1 1 0 15,-1-3 0-15,-2 3 0 0,0-2 0 0,-1 0 0 16,1 2 0-16,-1-2 0 0,1 0 0 0,0 0 0 16,1 0 0-16,-1 2 0 0,3-4 0 0,-3 4 0 15,0 0 0-15,0 0 0 0,0 0 0 0,0 0 0 0,0 0 0 16,16-15 0-16,-14 12 0 0,1 0 0 0,-2-1 0 16,0 1 0-16,2-1 0 0,-3-2 0 0,1 1 0 0,-1-1 0 15,0 1 0-15,0-1 0 0,0-1 0 0,-1-1 0 16,1 0 0-16,-2 0 0 0,2-1 0 0,-1-1 0 15,1 0 0-15,-1-2 0 0,1-2 0 0,-1 2 0 16,-1-4 0-16,2 1 0 0,-1-5 0 0,-1 2 0 16,1-3 0-16,1-2 0 0,-2 1 0 0,0-1 0 15,2-6 0-15,-1 1 0 0,1-3 0 0,0-1 0 16,1-7 0-16,0 0 0 0,-1 0 0 0,1-3 0 16,-1 3 0-16,0-1 0 0,0 3 0 0,0-4 0 15,-1 3 0-15,0-5 0 0,0 3 0 0,-2-3 0 16,-1 1 0-16,3-2 0 0,-3 0 0 0,1 3 0 15,0-1 0-15,0 3 0 0,0 0 0 0,2 3 0 16,0 2 0-16,1-3 0 0,0 1 0 0,1-4 0 0,0 4 0 0,0-2 0 16,1 1 0-16,0 2 0 0,-1 3 0 0,2 1 0 15,-1 3 0-15,-1 2 0 0,2-1 0 16,-3 3 0-16,0-1 0 0,0 3 0 0,0 0 0 0,-1 0 0 16,-2 3 0-16,1 0 0 0,-2 2 0 0,0 0 0 15,-2 1 0-15,1 0 0 0,-2 2 0 0,1-1 0 16,-2 2 0-16,1 0 0 0,-1 1 0 0,1 2 0 15,1-1 0-15,0 3 0 0,1 0 0 0,1 2 0 16,0-1 0-16,2 3 0 0,-1-1 0 0,2 1 0 16,-1 1 0-16,0 0 0 0,0 0 0 0,1 2 0 15,-2-1 0-15,2-1 0 0,-2 2 0 0,0 1 0 16,0-3 0-16,-1 2 0 0,2-1 0 0,-3-2 0 16,1 1 0-16,-1-3 0 0,0-2 0 0,-2-4-26224 15</inkml:trace>
  <inkml:trace contextRef="#ctx0" brushRef="#br1" timeOffset="54739.49">30444 14992 30399 0,'1'-2'2704'0,"2"-1"-2160"0,-2 2-544 0,0 1 0 0,0 1-1024 0,1-1-320 0,0-1-64 0,0-1-16 16,2-1-2064-16,0 2-416 0,-2-4-64 0,-2 4-32 0,-2-2 3856 0,-1 2 768 0,0-1 144 0,-1-1 48 15,0 2 1408-15,1-2 272 0,-1 1 64 0,3 1 16 16,-1-2-528-16,2 0-96 0,2 0-32 16,-1 1 0-16,1 0-128 0,2-1-48 0,0 0 0 0,-1-1 0 15,1 2-352-15,1-1-80 0,-1 0-16 0,0-1 0 16,-1 2-720-16,0-2-160 0,-1 0-32 0,-2-1 0 15,1 2-384-15,-3-1 0 0,0-1 0 0,-2 1 0 16,-2 0 0-16,-1 1 0 0,-1 0 0 0,-2 0 0 16,1 0 0-16,-2-1 0 0,-1 4 0 0,-2 0 0 0,-1 0 0 15,-1 0 0-15,0 0 176 0,-2 2-176 0,0 0 208 16,-1 1-48-16,0-2-16 0,0 1 0 0,1 1 112 0,-1-2 32 16,2 1 0-16,-3 0 0 0,-2 0-16 0,-3 1 0 15,0-2 0-15,0 1 0 0,-1 2-16 0,0-1-16 16,0 0 0-16,1 2 0 0,4-1-64 0,-3 0-16 15,-3-1 0-15,-3 2 0 0,1 1-160 0,-2-2 160 16,1 2-160-16,-1-2 160 0,2 2-16 0,-2-3 0 16,-1 0 0-16,-3 4 0 0,0-1 16 0,1 0 0 15,-1 0 0-15,-1 4 0 0,4-3-160 0,0 5 0 16,2-3 144-16,2 1-144 0,2 3 0 0,1-1 0 16,3 0 0-16,1-2 0 0,4 3 0 0,0-1 0 15,3 2 0-15,0-2 0 0,2 0 0 0,1 1 0 16,-1 3 0-16,1-3 0 0,1 2 128 0,0 1 0 15,-1 0 0-15,0 3 0 0,1-3-128 0,2 3 0 0,-1-3 0 0,2 2 0 16,2 2 0-16,0-1 0 0,1 3 128 0,0 0-128 16,3 0 0-16,0 1 144 0,2-2-144 0,0 1 0 15,2 4 208-15,2-4-64 0,0 3-16 0,2-2 0 16,2 2 0-16,2 0 0 0,2-3 0 0,4-2 0 16,0 2 48-16,3 2 0 0,1-5 0 0,1 4 0 15,0-4-48-15,2 2-128 0,-1-2 192 0,-1-3-64 16,1 0-128-16,-1-2 0 0,3 3 0 0,-1-6 0 15,2 2 0-15,0-1 128 0,2 0-128 0,-3-2 128 16,-1-1 32-16,-3-2 0 0,-1-1 0 0,1-1 0 16,2 3-32-16,4-2-128 0,-1-2 192 0,0 1-64 0,0-2-128 15,2 0 0-15,-1 1 0 0,0-1 0 0,0-3 0 16,3 3 0-16,0-2 0 0,2 1 192 0,-1-2-192 16,0 0 192-16,1 0-192 0,-4-3 192 0,-1 3-192 0,-3-5 0 15,-1 1 0-15,-2 0 0 0,-2 1 0 0,-3-2 208 16,0-1-48-16,-2-1-16 0,-2 0-16 0,-1-2 0 15,0-1 0-15,-1-2 0 0,0 0 144 0,-1-2 32 16,2-2 0-16,-1-3 0 0,2 3-64 0,2-2-16 16,1-2 0-16,1 1 0 0,1 3-224 0,1-2 176 15,2-1-176-15,1 1 160 0,-2 0-160 0,-2 4 0 16,-1-2 0-16,-1-1 0 0,0 3 0 0,-4 0 0 16,-1-2 144-16,-1 0-144 0,-4 1 416 0,-2-4 16 15,0 2 0-15,-3-1 0 0,0-1 16 0,-3-2 16 0,0-1 0 16,-1-2 0-16,-1 2-336 0,1 0-128 0,-2-3 0 15,1-1 0-15,0 3 0 0,0-1 0 0,1 2 0 16,2 0 0-16,-1 1 0 0,2 1 0 0,0-3 0 0,-1 2 0 16,0 2 0-16,1-2 0 0,-1 3 0 0,-2 0 0 15,0-1 0-15,-1 1 0 0,-1 2 0 16,-3 2 0-16,-1-1 0 0,-1 2 0 0,-1 1 0 0,-3 1 0 16,0 3 0-16,-2-1 0 0,-2 2 0 0,0 0 0 15,-1-1 0-15,-1 2 0 0,0 1 0 0,0 0 0 16,1 1 0-16,-1-2 0 0,0 2 0 0,0-2 0 15,1 2 0-15,-1-1 0 0,3 2 0 0,-1-1 0 16,2 1 0-16,-1 0 0 0,4 0 0 0,-1-3 0 16,2 2-1200-16,1-2-224 0,0 0-48 0,-3-4-23264 15</inkml:trace>
  <inkml:trace contextRef="#ctx0" brushRef="#br1" timeOffset="59139.5">25448 13595 17503 0,'1'0'1552'0,"-1"0"-1232"0,0 0-320 0,0 0 0 0,0 0-1568 0,-1 0-368 0,0 0-80 0,0 0-16 0,0-3 1600 0,-2 3 432 16,-1-2-128-16,4 2 128 0,0 0 3008 0,0 0 640 0,0 0 144 0,-22-6 32 16,18 5-640-16,-1 1-128 0,3 0-32 0,-2 0 0 15,1 1-1424-15,1-1-272 0,1 2-64 0,0-2-16 16,0 3-672-16,-1-3-128 0,0 3-16 0,-1-3-16 15,1 3-144-15,-2-2-16 0,1 2-16 0,-5-3 0 16,1 3 80-16,-3-3 32 0,-1 0 0 0,-3 3 0 16,-1-2-64-16,-2 2-16 0,-2 0 0 0,-2 0 0 15,2 3-16-15,-2-2-16 0,-2 2 0 16,2 0 0-16,1 0 16 0,-1 0 0 0,0 1 0 0,2 0 0 16,0 2-128-16,2-3 0 0,-1 0-128 0,1 0 192 15,0 2-192-15,0-2 0 0,-1 0 0 0,-2 0-160 16,1 0 384-16,-4-3 80 0,0 3 16 0,-3-2 0 15,-1 2-112-15,-3-2-16 0,-2-1 0 0,-3 2 0 0,1-4 64 16,-1 2 0-16,-2-1 0 0,-1 0 0 0,-1 0-64 0,2-2 0 16,4 0 0-16,1 3 0 0,2-3 64 0,3 0 0 15,1 1 0-15,4 1 0 0,0 2-128 0,4-4-128 16,2 3 176-16,1 0-176 0,3-3 160 0,1 3-160 16,1-2 128-16,1 1-128 0,2 1 0 0,-1-2 0 15,2 2 0-15,0-1 0 0,1 2 0 0,0-3 0 16,0 1 0-16,1 1 0 0,2-2 0 0,-1 2 0 15,2-3 0-15,0 0 0 0,1 2 0 0,1-2 0 16,0 0 0-16,3 0 0 0,1 0 144 0,-5 0 112 16,0 0 0-16,32-5 16 0,-13 4-144 0,2-4-128 15,5 1 144-15,5 1-144 0,4-4 0 0,4 4 0 16,3-2 0-16,5 1 0 0,3 2 0 0,2-2 0 16,3 3 0-16,-3-4 0 0,0 1 0 0,-7 0 0 0,-1-1 0 15,0 2 0-15,1-1 0 0,-2 0 0 0,2 2 0 16,-3-1 0-16,-3 2 0 0,-1 2 0 0,0 2 0 0,-4-3 0 15,1 3 0-15,-2 0 0 0,1 1 0 0,-2-4 0 16,-1 2 0-16,1-2 0 0,1 1 0 0,-2-1 0 16,-4 3 0-16,-1-3 0 0,-3 0 0 0,-5 0 0 15,-3 0 0-15,-4 0 0 0,-2 0 0 0,-4 0 0 16,-4 0 0-16,-2 0 0 0,-3 0 144 0,-5 0-144 16,-1 0 0-16,-6 0 0 0,-1-3 128 0,-6 3-128 15,-6-1 0-15,-7 1 0 0,-5-2 0 0,-7 2 0 16,-4-3 0-16,-3 3 0 0,-5-1 0 0,0 1 0 15,2-3 128-15,1 3-128 0,1-1 192 0,-3 1-64 0,-3 0-128 16,0-2 0-16,0 2-160 0,0 0 160 0,3 2 0 16,0-2 0-16,-1 1 0 0,3 2 0 0,3-3 0 0,3 4 0 15,4-2-128-15,4-2 128 0,6 4 0 0,2-1 0 16,1 2 0-16,3-3 0 0,1 3 0 16,3-2 0-16,2 1 0 0,4 0 0 0,5 1 0 0,2-4 0 15,6 4 0-15,2-4 0 0,2 2 0 0,4-2 0 16,1 0 0-16,3 0 0 0,1 2 0 0,2-2 160 15,1-1-160-15,2 0 192 0,2 0 0 0,2 0 0 16,-2-1 0-16,3 1 0 0,5-3-48 0,-1 2 0 16,2 0 0-16,0 0 0 0,-1-2-144 0,0 2 192 15,0 1-192-15,-3-3 192 0,0 1-192 0,-2 1 0 16,0 1 0-16,-1 0 0 0,-3 0 0 0,-3 0 0 0,1 0 0 16,-2 0 0-16,0 0 0 0,-2 0 0 0,0 0 128 15,-2 1-128-15,1 1 160 0,-2-2 0 0,2 3 0 0,-1-3 0 16,-2 0 80-16,0 4 16 0,0-4 0 0,1 1 0 15,-2 4-112-15,0-2-16 0,-2 0 0 0,2 3 0 16,-1-2 0-16,-1 2-128 0,0 1 192 0,1 2-64 16,-1-3 16-16,0 2 0 0,0 0 0 0,1 1 0 15,-1 1-144-15,1 0 128 0,0-2-128 0,1 2 128 16,-1 0-128-16,0 3 0 0,-1-3 0 0,1 2 0 16,0 1 0-16,-2 0 0 0,0 2 0 0,-1 1 0 15,0 2 0-15,-1 1 0 0,0 1 0 0,-1-2 0 16,1 2 0-16,-1 2 0 0,0 0 0 0,1 3 0 15,-1-3 0-15,2 3 0 0,0-1 0 0,1-1 0 0,-1 1 0 16,0-2 0-16,2 0 0 0,-1 0 0 0,2 2 0 0,-2-1 0 16,2 0 128-16,0-1-128 0,0 3 0 0,0-1 0 15,1 1 0-15,-2 1 0 0,1-1 0 0,1 1 0 16,-1-1 0-16,0 3 0 0,-1-2 0 0,0 0 0 16,-1 2 0-16,1 1 0 0,-3 2 384 0,0-3 64 15,0 1 0-15,-1-3 0 0,1 2-448 0,-1 0 0 16,0 1 0-16,-1-1 0 0,1 3 0 0,1 0 0 15,0-1 0-15,3 1 0 0,1-3 0 0,-1-2 0 16,2 3 0-16,2-2 0 0,-1-1 0 0,0-4 0 16,2 3 0-16,-2-2 0 0,1 2 0 0,0-4 0 15,-1 3 0-15,0 0 0 0,-1 1 0 0,0 1 0 16,-1 0 0-16,0 1 0 0,-2 3 0 0,-1-2 0 0,1 3 0 16,-4 1 0-16,3-1 0 0,-4 0 0 0,2-1 0 15,-2-3 0-15,0 2 0 0,2-6 0 0,-2 2 0 16,3-3 0-16,2 0 0 0,-1-3 0 0,1-1 0 15,2 2 0-15,1-5 0 0,0 1 0 0,0 0 0 0,0 0 0 16,1 0 0-16,-1-1 0 0,0 1 0 0,0 0 112 16,-1-2-112-16,1 1 0 0,-1 3 0 0,0-2 0 15,-2 0 0-15,1-2 0 0,-1 3 0 0,0-3 0 16,-1-2 0-16,1-2 0 0,0 3 0 0,-1-5 0 16,1-2 0-16,1-1 0 0,0 2 0 0,-1-3 0 15,2 0 0-15,0-1 0 0,-1-3 0 0,2 0 0 16,-1-3 0-16,1-1 0 0,1 2 0 0,1-2 0 15,-1-2 0-15,1 1 0 0,-2 5 0 0,0 0 0 16,0 0 0-16,0 0 0 0,11-20 0 0,-9 17 0 0,0-2 0 16,1 1 0-16,-1 3 0 0,1-4 0 0,-2 4 0 15,1-2 0-15,1-1 0 0,-2 2 0 0,3-1 0 16,-2 0 0-16,2 2 0 0,1-4 0 0,1 1 0 0,1-2 0 16,2 2 0-16,2-2 0 0,0 0 0 15,2-1 0-15,2-1 0 0,1 2 0 0,3-2 0 0,0 2 0 16,1 0 0-16,1 0 0 0,1 2 0 0,0 0 0 15,1 2 0-15,1-1 0 0,2 3 0 0,1 0 0 16,3 3 0-16,-3-1 0 0,1-2 0 0,0 1 0 16,0 2 0-16,1-3 0 0,-1 0 0 0,-1-4 0 15,-1 2 0-15,-1-2 0 0,-1 2 0 0,-2-2 0 16,-1-2 0-16,-1-1 0 0,-2 4 0 0,1-3 0 16,-2-1 0-16,-1 2 0 0,0 2 0 0,0-1 0 15,-1 0 0-15,0-1 0 0,0 4 0 0,0-1 0 0,2-2 0 0,0 4 0 16,1-3 0-16,-1 1 0 0,2 1 0 0,-2-2 0 15,1 1 0-15,-2 1 0 0,-1-2 0 0,-1 2 0 16,-2-2 0-16,-1 3 0 0,1 0 0 0,-3-2 0 16,0 1 0-16,1 1 0 0,-1 0 0 0,-2-3 0 15,2 3 0-15,-3-2 0 0,0 2 0 16,-1-2 0-16,0 2 0 0,-1 0 0 0,-2 0 0 0,1 0 0 16,-2 0 0-16,-1 0 0 0,1 2 0 0,-3-2 0 15,-1 2 0-15,-2-2 0 0,0 3 0 0,-3-3 0 16,0 0 0-16,-3 0 0 0,-3-3 0 0,-4 1 0 15,-3 0 0-15,-3 0 0 0,3-2 0 0,-1 2 0 16,-5-2 0-16,-2 2 0 0,-1 0 0 0,-5-3 0 0,-2 4 0 16,-2 1 0-16,-1-2 0 0,1 2 0 0,1 0 0 15,0 0 0-15,-1 2 0 0,-1 2 0 0,2-2 0 16,0 2 0-16,0 0 0 0,-2 0 0 0,2 0 0 0,2 0 0 16,3 0 0-16,0 1 0 0,3-4 0 0,1 2 0 15,2 0 0-15,2-3 0 0,3 3 0 0,1-2 0 16,2 1 0-16,2-2 0 0,2 0 0 0,3 0 0 15,3 0 0-15,4 0 0 0,3 0 0 0,2 0 0 16,2-2 0-16,6 1 0 0,3-2 0 0,4 1 0 16,3 1 0-16,-1 1 0 0,1-3 0 0,5 2 0 15,11-2 0-15,8-3 0 16,7 0-848-16,6-4-112 0,3-2-32 0,6-8-24208 0</inkml:trace>
  <inkml:trace contextRef="#ctx0" brushRef="#br1" timeOffset="77960.86">33397 6232 21183 0,'-1'-6'944'0,"-1"0"192"0,2 1-912 0,2 1-224 0,-1 2 0 0,0 1 0 0,0 1 304 0,0-4 16 0,2 1 0 0,-1-3 0 0,1 0 672 0,-1 0 144 0,-2 2 16 0,-1 0 16 16,-1 4 32-16,-3 0 0 0,-1 2 0 0,-2 0 0 15,1 2-64-15,-1 2-16 0,-2 0 0 0,2 3 0 16,-1 2-96-16,2 1-32 0,-2 3 0 0,2 4 0 15,0 3-464-15,1-2-80 0,1 2-32 0,2 0 0 16,0-1-160-16,1 2-48 0,0-4 0 0,2 1 0 16,0 1-64-16,0-2-16 0,-1 3 0 0,1-2 0 0,-2 1 80 0,-1-1 16 15,1 2 0-15,-2-1 0 0,-2 2-16 0,-2 0 0 16,1 1 0-16,0-1 0 0,-2 1-16 0,-1 2 0 16,1 3 0-16,-1-3 0 0,2 1 16 0,0-2 0 15,0-2 0-15,0-1 0 0,2-1-208 0,0 2 0 16,0-4 0-16,0 2 0 0,1 2 0 0,-2-1 0 15,0-2 0-15,1 1 0 0,0 1 0 0,0 0 0 16,-1 1 0-16,0 1 0 0,1-1 128 0,-2-1-128 16,1 0 176-16,-1 0-176 0,0 3 176 0,-2-1-176 15,0 0 160-15,0-1-160 0,0-1 144 0,0-4-144 0,3 1 128 16,-2 1-128-16,3-5 0 0,0 1 0 0,1 0 128 16,0 2-128-16,0-2 0 0,0 0 0 0,0 0 0 15,0 1 0-15,2-1 0 0,-1 0 0 0,0 1 176 0,2-1-176 16,-1 0 256-16,1 0-32 0,-2 3-16 0,1-3 0 15,0 2-208-15,0-2 0 0,0 1 0 0,0 1 0 16,1-2 176-16,0 0-176 0,2 0 192 0,-1-1-192 16,0-1 0-16,1 1 0 0,-3-3 0 0,2-2 0 15,-1 2 0-15,-1-2 0 0,0 0 0 0,-1-1 0 16,1-2 0-16,-2 2 0 0,2-2 0 0,-1 2 0 16,0-2 320-16,1 2-64 0,-1 0 0 0,0-3 0 15,2-1-128-15,-1 0-128 0,0 2 192 0,0 2-192 16,-1-2 128-16,2 2-128 0,-1-3 0 0,1 3 0 15,-1-2 0-15,2 2 0 0,-1-3 0 0,1 0 0 0,-1 1 0 16,1 0 0-16,1-4 0 0,0 2 0 0,-1-1 128 0,1-1-128 16,-1-3 0-16,1 1 0 0,0 1 128 0,-2-4-128 15,1 2 192-15,0-1-192 0,-3 1 192 0,2-3-64 16,-3 3 0-16,1 0-128 0,-1 0 128 0,1 0-128 16,-1 3 0-16,0-3 0 0,2 3 0 0,-2 1 0 15,2-2 0-15,0 2 0 0,0-1 0 0,1 0 0 16,0 0 0-16,1-3 0 0,0 1 0 0,0 1 0 15,1-2 0-15,0 0 0 0,0 0 0 0,0 0 0 16,1-3 0-16,-1 0 0 0,1 0 0 0,-1 3 0 16,0 0 0-16,0-29 0 0,-1 17 0 0,-2-3 0 15,0-2 0-15,-1-4 0 0,-1 1 128 0,-1-2-128 16,-1-3 0-16,-1 0 0 0,1 3 0 0,-1 0 0 16,0-1 0-16,-1 1 0 0,0 0 0 0,1 3 0 15,-1-1 0-15,2 3 0 0,-1 4 0 0,2-1 0 0,0 3 0 0,1 1 0 16,0 3 240-16,1 0-16 0,-1 1 0 0,2 0 0 15,0 1-96-15,-1 4-128 0,2-3 176 0,-1 2-176 16,2 2 0-16,0 0 0 0,0 0 0 0,-1 0 0 16,1 2 0-16,0 3 0 0,2 1 0 0,-1 3 0 15,3 3 0-15,-1 1 0 0,2 0 0 0,1 6 0 16,1-1 0-16,1 1 0 0,1 3 0 0,-1-2 0 16,1 2 0-16,0 3 0 0,0-3 0 0,0 0 0 15,1 1 0-15,0-4 0 0,-2 2 0 0,-1-2 0 16,-1 1 0-16,0-4 0 0,-1 0 0 0,-2 0 0 15,0 1 0-15,-2-3 128 0,1-2-128 0,-2 2 160 0,1 1-160 16,-3-3 0-16,2 2 0 0,-2 1-176 0,2-3 176 16,0 0 176-16,1-1-48 0,0 1 0 0,0-3 0 15,2-2-128-15,1 0 192 0,1-2-64 0,2-1-128 0,1-3 0 16,2 0 0-16,1-2 0 0,1 0 336 0,1-3 48 16,2-2 0-16,1-3 0 15,-2 0-16-15,2 0 0 0,1-1 0 0,0-4 0 0,2-1-160 0,0-1-16 16,-1 0-16-16,2-5 0 0,1 1-176 0,-2-2 0 15,2 0 0-15,2-3 0 16,3-6-400-16,1-2-112 0,1-4-32 0</inkml:trace>
  <inkml:trace contextRef="#ctx0" brushRef="#br1" timeOffset="94477.58">23616 8326 23951 0,'-10'-9'2128'0,"1"2"-1696"15,3 3-432-15,3 3 0 0,1 0 640 0,-3-2 32 0,-5-3 16 0,-7-4 0 0,-5-2-480 0,-4-2-80 0,-3 2-128 0,-1 2 176 0,2 1-176 0,-5 0-224 16,-2 5 48-16,-5-1 16 16,-2 3-400-16,-6 2-80 15,-6 4 0-15,-6 0-16 0,-3 2 464 0,-5 3 192 0,-7 1-128 0,-3-2 128 0,1 2 0 0,-5 2 0 16,-9-2 0-16,0 0 0 0,3 0 0 0,-2-1 0 15,-1-2 0-15,2-2 128 0,4-1-128 0,-2-2 0 16,0 2 0-16,-2 0 0 0,-2-2 0 0,2-1 0 16,0-1 0-16,2-1 0 0,0 2 0 0,-1-1 0 15,2 0 0-15,2-1 0 0,4-1 0 0,-2 2 0 16,-3 0 0-16,-2 0 0 0,-1 0 0 0,-1-4 0 16,-1 2 0-16,-2 0 0 0,-3 2 0 0,1-2 0 15,1 2 0-15,3-3 0 0,2 3 0 0,-1 3 0 0,0-1 0 16,-1-4 0-16,4 2 0 0,-1-3 0 0,1 2 0 0,0 1 128 15,-1-2-128-15,3-1 0 0,5-1 0 0,2 1 128 16,6-3-128-16,0-1 0 0,2 1 128 0,2-4-128 16,3 2 160-16,2 0-32 0,1 0-128 0,4-2 192 15,2 4 384-15,-1-1 80 0,1 1 16 0,-1 2 0 16,1 1-480-16,2 0-192 0,1 1 128 0,4 2-128 16,4 0 0-16,-2 0 0 0,3-1 0 0,1 1 0 15,3 0 0-15,1 0 0 0,1-3 0 0,1 3 0 16,3 3 0-16,3-3 0 0,3 3 0 0,2-2 128 15,3 4-128-15,2-1 0 0,1 2 0 0,1 3 0 16,2 1 432-16,0 2 0 0,1 4 0 0,1 0 0 16,-2 3-432-16,4 3 0 0,1 2 0 0,1-1 0 15,2 6 0-15,1-3-176 0,2 0 176 0,0 7-192 0,0 5 192 16,0 7 0-16,0-1 0 0,-1 7-128 0,-3 2 128 0,-1 4 0 16,-1 0 0-16,-1-3 0 0,0-3 0 0,-2 8 0 15,-2 6 0-15,0 6 128 0,2 5-128 0,1-3 0 16,3-6 0-16,1-2 0 0,3 2 0 0,1 3 0 15,1 6 0-15,3 7-128 0,1 5 128 0,-1-3 0 16,2-6 0-16,3 10 128 0,1 6 128 0,1 3 48 16,3 0 0-16,-2-7 0 0,0-6-176 0,2 7-128 15,0 9 144-15,-1 1-144 0,1-5 528 0,-2 4 16 16,3 7 0-16,-1 5 0 0,0-4 32 0,-2-3 16 16,3-1 0-16,-1 3 0 0,2-3-112 0,-3 1-32 15,0-4 0-15,-2-1 0 0,0 9-320 0,-3-8-128 16,-1-7 0-16,-2-4 144 0,-1-2-144 0,0 2 0 0,1 0 144 15,-2-1-144-15,2 1 0 0,-1 1 0 0,-1 12 0 16,-2-2 0-16,-2 2 0 0,-2-3 0 0,-2-3 0 0,1 1 128 16,-3 3 576-16,3-3 112 0,-1-5 16 0,1 1 16 15,2 1-256-15,0-1-48 0,4-1-16 0,1-5 0 16,1-4-208-16,4 3-32 0,4 2-16 0,2-6 0 16,1-2-112-16,0-5-32 0,-1-8 0 0,3 4 0 15,2 3-128-15,0 2 0 0,1-5 0 0,-3 3 0 16,-2-3 0-16,0 2 0 0,-3 4 0 0,1 0 0 15,-3 4 0-15,-2-4 0 0,-1 3 0 0,-2 1 128 16,0-2-128-16,-2 2 0 0,0 3-160 0,1-4 160 16,0-6 0-16,-1 6 0 0,1 3 0 0,1-6 0 0,0-6 0 15,0-7 0-15,0-8 0 0,0-1 0 0,0 2 0 16,0-2 0-16,0 2 0 0,1-4 0 0,-1-1 0 0,2-3 0 16,0-4 0-16,0 0 0 0,-2-3 0 0,2-1 0 15,-2-1 0-15,0 0 160 0,0 4-160 0,-2-4 0 16,1 2 0-16,1 0 0 0,0-3 0 0,0 3 0 15,0-3 0-15,0 1 0 0,0-1 0 0,1 1 0 16,1-2 0-16,-1 2 0 0,1 1-128 0,0-1 128 16,-1 1 0-16,0-3 0 0,-1-3 0 0,-1-2 0 15,0-1 0-15,-2-4 0 0,1 1 0 0,-1-5 128 16,1-5 0-16,-2 4 0 0,-1 1-128 0,0 4-144 16,0 0 144-16,-1 1-208 0,1 1 208 0,-1-1 0 15,1 1 0-15,0-3 0 0,-1-5 0 0,1 1 0 0,1 1 0 16,-1-4 0-16,2-2 0 0,-1 1 0 0,0-2 0 15,2 1 0-15,-2-1 0 0,1 0 0 0,1-1 0 0,0 1 0 16,-1 3 0-16,1-3 0 0,0-3 0 0,0 4 0 16,1 1 128-16,1-4-128 0,0 2 144 0,1-5-144 15,0 0 0-15,0-2 128 0,3 1-128 16,-1-3 0-16,1-2 0 0,0 2 0 0,1-4 0 0,1-2 0 16,0 0 0-16,2-2 128 0,1-2-128 0,0 0 0 15,1-2 352-15,5 1-32 0,1-2 0 0,4 1 0 16,4-2-144-16,1 0-48 0,6 0 0 0,3 2 0 15,3-1-128-15,2 2 160 0,3-1-160 0,3 2 160 16,0 0-160-16,2 0 0 0,0-3 0 0,2 3 0 16,0-1 0-16,5-1 0 0,0-1 0 0,0-1 0 15,2 1-144-15,0-1 144 0,-2 2 0 0,2-2 0 0,1-1 0 16,2 1-128-16,2-2 128 0,-1-1 0 0,3 0-128 16,0-1 128-16,3-2-192 0,4 1 192 0,3 2 0 0,4 1 0 15,1-1 0-15,0 4 0 0,-2-4 0 0,-4 5 0 16,-5-4 0-16,8 2 0 0,9 0 0 0,2 2 0 15,-11-4 0-15,7 2 0 0,6-5 0 0,2 2-128 16,1 1 128-16,-2 0 0 0,-1-1 0 0,-4 1 0 16,-1-2-128-16,0 0 128 0,1 2-160 0,-1 0 32 15,0 0 0-15,-2-4 0 0,0-1-32 0,0-1 0 16,3 4 0-16,2-2 0 0,0 1 32 0,-3 2 0 16,-1-2 0-16,-3 2 0 0,-1 4 128 0,-2 1 0 15,0 2 0-15,-6 0-128 0,-5 2 128 0,-1-2 0 0,3 4 0 16,0 2 0-16,-1 3 0 0,0-2 0 15,2 3 0-15,-3-4 0 0,0-1 0 0,-2-1 0 16,-1 2 0-16,-2-2 0 0,-2 5 0 0,-2-3-192 0,-3 0 192 16,-3 0-192-16,-6-2 192 0,-1 0-192 0,-1-2 192 15,-1 2-192-15,0-2 192 0,-3-1 0 0,-1 4 0 16,-1-1 0-16,-4-1 256 0,-2 1-32 0,-3 3 0 0,-2-1 0 16,-1 2-32-16,-5-1-16 0,-1-1 0 0,-3 0 0 15,-3-2-176-15,-2 2 128 0,0-2-128 0,-2 2 128 16,-1-4-128-16,-3 2 0 0,-1-4-160 0,-1 0 160 15,-2 0-176-15,2-2 176 0,-2-2-192 0,-2 0 192 16,2-2 0-16,-1-3 0 0,0-1 160 0,1-6-32 16,-1 0 128-16,1-5 16 0,0-1 16 0,0-4 0 15,1-2-32-15,-1-7-16 0,0-3 0 0,1-7 0 0,-1-6-48 16,0-2-16-16,0-1 0 0,0-6 0 0,3 4-176 16,-2-5-176-16,1-1 48 0,1 0 0 0,-1 3-48 0,1-4 0 15,2 0 0-15,-3 0 0 0,2-4 176 0,-2 0 0 16,1 0 0-16,-2 2 0 0,-1 2 0 0,-1-8 192 15,0-4 0-15,-2-7-16 0,2 1-176 0,-3-2 128 16,0-3-128-16,0-3 128 0,-3-5-128 0,0-4 0 16,-2-4 0-16,2-4 0 0,-3 1-160 0,1-2-16 15,2 5 0-15,-2-5 0 16,2 0-208-16,1 2-32 0,1-3-16 0,1-2 0 0,0 0 112 0,3 1 32 16,0-1 0-16,1 5 0 0,0 7 288 0,0-3-128 15,-1 1 128-15,-2 4 0 0,-1 1 176 0,-3-1 144 16,-2-3 16-16,1 1 16 0,-1 5 32 0,-1-3 16 0,0 1 0 15,2-4 0-15,-1-1-112 0,1 1-32 0,1-3 0 16,2 1 0-16,0 1-80 0,4-5-32 0,1-3 0 0,0-2 0 16,0-4 0-16,1-3 0 0,2 3 0 0,-1-2 0 15,2 2-144-15,2-2 0 0,1 1 0 0,2 1 0 16,1 0 0-16,1-2 0 0,1 1 0 0,1 5 0 16,-2 2 128-16,0 1-128 0,0 0 192 0,-2 2-64 15,0 0 0-15,-2 5-128 0,-1 7 192 0,-3 3-64 16,-1 5-128-16,-2-2 160 0,-2 2-160 0,-2-1 160 15,-2 1 16-15,-2 1 0 0,-2-1 0 0,1 2 0 16,-4 1-176-16,1 2 0 0,1 1 0 0,0 1 0 16,2-1 0-16,1 2 0 0,5 2 0 0,0-1 0 15,6 1 0-15,0-2 0 0,4 0 0 0,0 2 0 16,4 0-192-16,0-2-80 0,0 1-16 0,1 1 0 0,-3 2 32 16,-1 4 0-16,-1 8 0 0,-2 1 0 0,0 3 256 0,-4 1 0 15,1 8 0-15,-5 1 0 0,-2 4 0 0,-1 3 0 16,-3 0 0-16,-2 7 0 0,0 3 0 0,-2 3-128 15,-2 2 128-15,0 3 0 0,0 4-256 0,0 2 0 16,2-1 0-16,-3 5 0 16,1 2-304-16,0-1-48 0,1 5-16 15,3 2-18976-15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9T16:41:16.1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3080 14708 17503 0,'-7'-11'1552'0,"1"3"-1232"0,2 5-320 0,3-2 0 0,1 3 304 0,-3-2 0 0,-3-4 0 0,-4-4 0 15,-2 2 784-15,-3-1 176 0,0 6 16 0,0 6 16 0,0 5-704 0,1 7-144 0,-6 1-16 0,-2 10-16 0,-2 3-416 0,-3 5 0 0,-4 4 0 0,-2 4 0 0,-6 4 176 0,-2 3-48 0,-1 1-128 0,-1-1 192 0,1 2 832 0,0 0 176 0,0-3 16 0,2 1 16 0,6-3 384 0,4-5 80 0,4-2 16 0,5-6 0 0,4-3-1136 0,3-6-208 0,6 1-48 16,3-5-16-16,2-2-304 0,6-3 0 0,3-3 0 0,4-9 0 0,6-2-192 0,5-9-64 0,6-9 0 16,8-6 0-1,8-13-384-15,9-9-96 0,7-7-16 0,1-6 0 16,-5 0 752-16,5-3 0 0,5-4 0 0,2 0 0 15,6-2 192-15,-3 3 48 0,2 2 0 0,-5 2 0 16,-8 8 384-16,-3 6 80 0,-3 4 0 0,-5 6 16 0,-2 6-144 0,-8 7-16 0,-7 9-16 16,-7 7 0-16,-6 6-416 0,-8 6-128 0,-7 7 0 0,-8 6 0 0,-5 5 336 15,-10 8 16-15,-10 12 0 0,-11 7 0 16,-8 7 80-16,-14 12 16 0,-13 6 0 0,-3 4 0 16,9-8-256-16,-6 3-64 0,-5 4 0 0,-7 6 0 0,0-5 144 15,8-6 32-15,11-9 0 0,12-10 0 0,11-12-96 16,11-7-16-16,12-11 0 0,9-5 0 0,12-11-192 15,9-10 144-15,8-2-144 0,11-10 128 0,7-5-128 16,11-11-192-16,10-9 32 0,13-12 16 0,8-8-80 16,9-6-16-16,8-6 0 0,-1-2 0 0,-2 6 240 0,5-8-192 15,5-2 192-15,-3 5-192 0,-6 9 192 16,-12 8 0-16,-8 7 0 0,-14 9-144 0,-12 10 144 0,-8 7 0 16,-7 7 0-16,-12 6 0 0,-6 6 0 15,-8 8 0-15,-8 3 0 0,-9 7 0 0,-5 6 208 16,-3 6 32-16,-5-1 0 0,-10 10 0 0,-11 9 320 0,-9 8 64 15,-3-1 16-15,0 4 0 0,2-7-432 0,2-2-80 0,2 5 0 0,5-8-128 16,9-1 0-16,5-7 0 0,10-3 0 0,9-9 0 16,9-5 0-16,6-5 0 0,7-6 128 0,5-2-128 31,4-2-400-31,3-2-144 0,6-2-32 0,2-4 0 16,2-4 80-16,6-6 16 0,5-7 0 0,3-4 0 0,4-3 480 15,1 0 0-15,-1-3 0 0,-3 0 0 0,-1 3 0 0,-7 3 128 0,-7 7 0 16,-8 4-128-16,-7 4 160 0,-4 6-160 0,-8 3 128 15,-7 6-128-15,-7 5 208 0,-8 5-32 0,-9 7-16 0,-5 4 0 16,12-8 272-16,-11 9 48 0,-10 7 16 16,-9 9 0-16,-4 5-128 0,-3 3-32 0,4-1 0 0,4-1 0 15,5-6-16-15,11-5 0 0,7-5 0 0,10-6 0 0,7-7-144 16,7-4-48-16,4-5 0 0,5-3 0 0,5-3-128 16,2-3 0-16,1-2 0 0,3 1 0 0,0-5-144 15,2-1 144-15,2 1-192 0,-1-4 192 0,-2 4-160 0,-1 0 160 16,0 0-128-16,-3 0 128 0,-2 2 0 0,0 1 0 15,-4 0 0-15,0 3 0 0,-2 0 0 0,1 1 128 16,-2 4 0-16,0-1 0 16,1-2-128-16,0 5 0 15,1 0 0-15,-2-4 0 0,2 4 0 16,0-1 0-16,1 0 0 0,-2 0 0 0,0 0 0 0,-2 0 0 16,0 1 0-16,-1-1 0 0,-2 0 0 0,-2 0 0 0,1-2 0 0,-3-3 0 15,1 2 0-15,0-3 0 0,2-2 0 0,1 0 0 0,1-4 0 0,2-3 0 16,2-1 0-16,4-2 128 0,3-2-128 0,3-4 0 15,5-2 0-15,3-1 0 0,0 2 0 0,0 2 0 16,1 2 0-16,-5 5 0 0,-2 4 0 0,-6 2 0 0,-4 4 0 16,-4 4 0-16,-5 5 0 0,-6 2 0 0,-4 6 0 15,-4-1 0-15,-3 2 0 0,-2 0 0 0,-3 1 0 16,-7 3 0-16,-7 3 368 0,-3-1 0 0,4-1 0 0,6-10 0 16,7-3 272-16,8-5 64 0,4-7 16 15,10-8 0-15,6-5-128 0,10-7-16 0,8-4-16 0,7-8 0 16,9-2-416-16,7-4-144 0,3 1 0 15,0 5 144-15,-5 1-144 0,-3 5 0 0,-2 1 0 0,-6 7 0 16,-9 8-288-16,-8 8 64 0,-5 0 16 0,-9 8 0 0,-4 6 16 16,-5 2 0-16,-4 8 0 0,-5 7 0 0,0 5-112 0,4 4-16 15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9T16:41:42.40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7158 10241 25791 0,'-12'10'2304'0,"1"-1"-1856"0,5-2-448 16,2-1 0-16,0-3 560 0,-4 7 16 0,-7 6 0 0,-11 10 0 0,-8 9-576 0,-6 4 0 0,-4 3 0 0,0 3 0 0,-4 2 0 0,-3 0 0 0,0-2 128 0,-3 5-128 0,1-2 1072 0,-4-1 144 0,1-4 48 0,2-1 0 16,-1-3 336-16,1 2 80 0,2 2 16 0,0-1 0 0,4 2-832 0,5 0-160 0,4-4-48 0,7-1 0 0,4-1-656 0,3-6 0 0,3-1 0 0,3-5 0 15,3-1-512 1,2-3 32-16,3-2 0 0,1 1 0 0,4-2-1440 0,2-3-272 15,3-4-64-15,4-2-12784 0</inkml:trace>
  <inkml:trace contextRef="#ctx0" brushRef="#br0" timeOffset="305">7524 10334 31327 0,'-7'-10'1392'0,"0"4"272"0,0 2-1328 0,2 4-336 0,3 0 0 0,1 0 0 0,-2 3 192 0,0-2-16 0,-5 3-16 0,-2 1 0 0,-1 5-160 0,-1-2-176 0,-1 6 48 0,-1 2 0 16,-3 2 128-16,-1 5 0 15,-4 5-144-15,-3 3 144 0,0 1 0 0,-4 5 0 0,-7 9 0 16,-4 4 0-16,-1 4 752 0,-1-3 208 0,1-2 64 0,2-3 0 15,1-3 320-15,-1 2 80 0,2-1 16 16,0 3 0-16,4 0-992 0,0-1-208 16,4 3-48-16,0-4 0 0,3-1-192 0,3-3 0 0,3-4-144 15,3-5-11920-15,3-3-2384 16</inkml:trace>
  <inkml:trace contextRef="#ctx0" brushRef="#br0" timeOffset="618.05">8253 10406 39615 0,'-8'4'3520'0,"1"-1"-2816"0,2 2-560 0,2 1-144 0,1 1 400 0,-3 0 48 16,-4 5 16-16,-5 11 0 0,-6 7-464 0,-5 9 0 0,-3 5 0 16,-3 3 0-16,0 2-160 0,-1-2-32 0,-3-3 0 0,-1 3 0 31,-1-6-320-31,-5 6-64 0,-7 5 0 0,-2 3-16 0,1 2 176 0,2-2 32 0,0 2 16 16,0-4 0-16,2-1 368 0,3-5 0 0,2-6 0 0,3-1 0 15,0-1 0-15,5-1 0 0,3-3 0 0,6-4 0 31,4-5-1696-31,6-8-272 0</inkml:trace>
  <inkml:trace contextRef="#ctx0" brushRef="#br0" timeOffset="871.76">8887 10633 35935 0,'-11'7'3200'16,"1"0"-2560"-16,-1 2-512 0,2 0-128 0,3 0 1280 0,0-1 224 15,-1 4 48-15,-8 8 16 0,-8 13-1120 0,-8 12-240 16,-3 8-32-16,-3 1-16 0,1 1-160 0,-1 0 0 16,-4 2 0-16,0 0 0 0,-1 0 0 0,1-6 0 15,3-1 0-15,0-3 0 16,2-1-576-16,-1 4-112 0,0 0-16 15,2 1-17296-15</inkml:trace>
  <inkml:trace contextRef="#ctx0" brushRef="#br0" timeOffset="35599.85">24599 11503 35007 0,'-20'-7'3120'0,"4"1"-2496"0,6 3-496 0,5 3-128 0,1 0 0 0,-3-3 0 0,-10-1 0 0,-13-6-128 0,-8 2-64 0,-6-1 0 0,0 2 0 0,-1 2 0 0,1 1 192 0,-1 3 0 0,-2 2 0 15,-1 2 0-15,-4 3 0 0,-4 0 0 0,-4 4 0 0,-6 0-128 0,-4 5 128 0,-6-2 0 0,-2 2-144 0,-4 1 144 16,-5 0 0-16,-6 3 0 0,-3-3 0 0,-6 2 0 0,0 5-128 15,-3-4 128-15,-4 6 0 0,-4-3 0 0,-3 4 0 16,-4 2 0-16,-2 1 0 0,-2 2 0 16,0 0 0-16,0 1 0 0,-3 3 0 15,1 1 0-15,0 5 0 0,-1 3 0 16,-2 3 0-16,3 4 128 16,5 2 224-16,1 1 32 0,4 3 16 0,3 3 0 15,3 3 112-15,1 0 32 0,2 1 0 0,2 3 0 16,2 2-416-16,7-3-128 0,9-3 0 0,-3 3 0 0,-4 10-144 0,1 7-144 15,-1 2-32-15,4 6 0 0,3-3-176 0,4 3-32 0,2 3-16 16,0 0 0-16,4 4 96 0,-3 3 32 0,2 1 0 0,3 2 0 16,1 4 144-16,1-3 16 0,1 4 16 0,5-10 0 15,8-8 240-15,-3 7 160 0,-3 9-32 0,3-2 0 16,7-4 704-16,5 0 144 0,4 0 32 0,4 3 0 16,4-5-32-16,5 1 0 0,5-4 0 0,5 1 0 0,3-1-592 15,6 1-128-15,7 1-32 0,4-3 0 0,4 0 0 0,6 3 0 16,3 0 0-16,4-9 0 0,2-10-16 0,7 4 0 0,4 2 0 15,4 0 0-15,2 0-208 0,4-6 176 0,2-4-176 16,4 2 160-16,6 2-160 0,3 3 0 0,4-3 0 0,0 0 0 16,-1-4 0-16,2-2 0 0,0 0 0 0,2-2 0 15,3 0 0-15,3-4 128 0,3-1-128 0,1-6 128 16,4 3-128-16,2 2 0 0,4 0 0 0,4-1 0 16,2-2 0-16,2 1 160 15,1-2-160-15,-3-4 160 0,-6-4-160 16,7-2 0-16,3 6 0 0,2-9 128 0,1-1-128 0,2-3 0 15,1 0 144-15,4-2-144 0,3-4 208 0,-3-1-16 0,0-1-16 0,4-3 0 0,3-3 96 0,2-3 32 16,-1-7 0-16,3-1 0 0,3-3-48 0,4-8 0 16,2-4 0-16,1-4 0 0,-5 1-256 15,8-6 0-15,4-3 0 0,0-2 0 0,-3 0 0 0,4-3-176 16,6-3 176-16,-2-2-160 0,-6-4 160 0,4-1 0 0,5 1 0 16,-1-6 0-16,-1-3 0 15,-2-1 0-15,0 3 0 0,-3-5 0 0,-3-4 0 0,-7-2 0 16,-1-1 0-16,-7-1 0 0,-2-5 0 0,-4-4-160 0,0-3 160 15,-9 0 0-15,-7-5 0 0,0-5 0 16,1-8 0-16,-2-5 0 0,-6-5 144 0,0-10 48 16,-4-4 0-16,-1-7 0 0,-2-1 128 0,-6-7 16 0,-1-5 16 15,-7-4 0-15,-3-2-208 0,-4-4-144 0,-4-4 192 0,-5-1-192 16,-3 0 192-16,-4-11-192 0,0-6 192 0,-5-3-192 16,-4 2 0-16,-5 0 0 0,-3 0 0 0,-8-3 0 15,-2-2 0-15,-5-1-224 0,-5 6 16 16,-5-9 0-16,-5-6 208 0,-3-3-176 0,-5-1 176 15,-1 6-160-15,0 14 160 0,-6-17 176 0,-4-22-48 0,-2 6 0 16,-1 15-128-16,-3 11 0 0,-2 9-192 0,-4 4 192 16,-4 6 0-16,-5 8 0 0,-5 0 0 0,-6 6 0 15,-9 1 336-15,-6 1 48 0,-7 3 0 16,-5 6 0-16,1 7-256 0,-9 0-128 0,-8 5 160 16,-6 2-160-16,-1 1-208 0,-9 5-144 0,-5 1-32 0,-5 9 0 15,-1 10-848-15,-6 6-176 16</inkml:trace>
  <inkml:trace contextRef="#ctx0" brushRef="#br0" timeOffset="72263.69">4188 8633 37775 0,'-1'-4'3360'0,"1"4"-2688"0,1-3-544 0,2 3-128 0,-2 0-448 0,0 0-112 16,2 0-16-16,-1 0-16 0,2 3-64 0,0-3-16 0,-1 6 0 0,1-1 0 0,0 6 352 0,-1-1 64 0,0 2 0 0,-1 7 16 0,1-2-16 0,-1 5 0 15,2 6 0-15,-4 0 0 0,0 1 832 0,-4 3 144 0,1 0 48 16,-4 5 0-16,-1 5 0 0,-1 2 16 16,-2 2 0-16,0 5 0 0,-3 3-656 15,-1 1-128-15,1 2 0 0,-1-7 0 16,0-4 0-16,4-6 0 0,0-3-160 0,2-5 160 15,3-1 0-15,1-3 0 0,4-5 0 0,1-4 0 16,3-1-896-16,2-8-96 0</inkml:trace>
  <inkml:trace contextRef="#ctx0" brushRef="#br0" timeOffset="72728.62">3951 8493 38703 0,'7'-9'1712'0,"-1"3"352"0,2 0-1648 0,-1 5-416 0,1-2 0 0,-2 3 0 0,4 0 0 0,3 0-256 15,11-4 48-15,8 2 0 16,6-2-944-16,3-1-176 0,-3 4-32 0,-3-2-16 16,0 0 496-16,-2 3 112 0,-1 0 0 0,2 0 16 0,-3 1 608 0,1 4 144 15,1-1 0-15,-1 4 0 0,0 3 0 0,-3 1 128 16,-7 0-128-16,-1 2 176 0,0 2-176 0,-2 5 0 16,-6 1 144-16,-2 0-144 0,-3 4 720 0,-4-1 80 15,-3-2 16-15,-2 2 0 0,-2 0-32 0,-2 1 0 0,-1-1 0 16,-3-1 0-16,1-4-592 0,-4 1-192 0,0-1 0 15,-3-2 0-15,-2 1 0 0,-3-2 0 0,0-1 0 16,-2-1 0-16,0-2 0 0,1-6 0 0,2 2 0 16,-2-3 0-16,-3 1 0 0,-5-1 0 0,-1 3 160 0,0-3-160 15,-1 0 288-15,-2-2-32 0,-1 2 0 0,2-3 0 16,1 1-64-16,0-2 0 0,2-2-16 0,5 0 0 16,5 1-480-1,-1-1-80-15,-1 3-32 0,2-2 0 0,2 4-1968 0,4-1-400 16,4-1-80-16,4 0-10640 0</inkml:trace>
  <inkml:trace contextRef="#ctx0" brushRef="#br0" timeOffset="73253.64">5494 8333 20271 0,'11'-11'896'0,"-3"0"192"0,-2 1-880 0,-1 3-208 0,-3 2 0 0,1 1 0 0,0-2 1056 0,4-2 160 0,2-4 48 0,3-4 0 15,-3 1-16-15,1 2 0 0,-3 4 0 0,-3 3 0 0,-2 2-272 0,-4 4-48 0,-1 0-16 0,-3 6 0 0,-3 2-1040 0,-3 1-224 0,-5 6-32 0,-2 0-16 0,-4 5-144 16,-5-1-32-16,-4 3 0 0,-3 0 0 0,3 0 1184 0,-6 1 224 0,-7 5 64 0,-2 3 0 0,-5 4-144 0,5 0-32 0,8-4 0 16,0 4 0-16,0 4 208 0,0 5 32 0,4-1 16 0,2 3 0 0,6-2-112 0,1 0-32 0,7-4 0 0,0 1 0 0,3-2-608 0,1 1-224 15,3 6 144-15,3 0-144 0,3-4 0 0,5-4 0 16,3-1 0-16,4-5 0 0,3-3-224 0,2-1 80 0,3-3 16 16,0 0 0-16,4 1 128 0,-1-1 0 15,3-2 0-15,2 4 0 0,4 2 0 16,1-3 0-16,2 0 0 0,0-2-128 0,1-1 128 0,1-5-208 15,1 1 80-15,0-7 128 0,0 2-1536 0,-1-6-176 0,3-1-32 0,-3-4-14464 0</inkml:trace>
  <inkml:trace contextRef="#ctx0" brushRef="#br0" timeOffset="73774.66">5717 8806 11055 0,'2'-7'976'0,"-1"1"-784"0,1 0-192 0,-1 4 0 0,-1-2 3296 0,1 1 608 0,0 2 128 0,0-5 32 0,1 0-2624 15,0-3-528-15,-1-1-96 0,-1 0-32 0,-1 2-656 0,-3 2-128 0,0 2 0 0,-3 0 0 0,-1 4 0 0,-3 0 208 0,-2 4-16 0,-2 2 0 0,-1 0 128 0,-2 4 32 0,-6 2 0 0,-2 5 0 0,-1 2 496 16,-1 2 112-16,-2-1 0 0,2 1 16 0,0 1-224 0,1 2-48 0,0-1-16 16,0 3 0-16,-2 4-208 0,5 0-32 0,5-4-16 0,3 0 0 0,4 1-272 0,3 1-160 0,1 1 192 15,2-1-192-15,3 1 416 0,-1-1-32 0,1 1 0 0,3-4 0 16,-1 0-160-16,2-3-32 0,2-2-16 0,1-1 0 0,1-1-32 0,2-2 0 16,2 1 0-16,3-1 0 0,4 2 48 0,3-2 0 0,0-1 0 15,4-1 0-15,0-6-192 0,3 2-192 0,0-6 32 16,2 0 16-1,1 1-400-15,-1-8-80 0,1 1-16 16,-1-2 0-16,2-2-1728 0,0-2-368 0</inkml:trace>
  <inkml:trace contextRef="#ctx0" brushRef="#br0" timeOffset="74237.89">6070 8276 43311 0,'-2'-5'1920'16,"-1"0"384"-16,1 4-1840 0,2-1-464 0,1 4 0 0,2-1 0 0,-1 2-192 0,3 3-144 0,1 2-32 0,4 4 0 0,1 6-384 0,2 5-80 0,-2 1 0 0,0 5-16 15,0 3-672-15,-2 3-128 0,-1 5-16 0,-2 5-16 0,-1 3 512 16,-3 8 96-16,-1 4 32 0,-2 0 0 0,-2-2 1296 0,-1 1 256 78,1-2 48-62,-1 0 16-16,0 2 1280 0,-1-2 272 0,3 0 48 0,-1-2 16 0,1-2-1216 0,-1-5-240 15,0-1-48-15,-1-5-16 0,0-2-496 0,1-5-176 0,0 3 0 0,1-6 144 0,-1-1-144 0,3-5-256 0,0-2 64 0,0-4 16 0,1-4-1184 0,-1-3-240 0</inkml:trace>
  <inkml:trace contextRef="#ctx0" brushRef="#br0" timeOffset="75613.55">7183 8655 24879 0,'0'-3'2208'0,"0"2"-1760"0,0 1-448 0,0 0 0 0,0 0 1072 0,0 0 128 0,0-2 16 0,-1 2 16 0,0 0-976 0,-2-3-256 16,-1 3 0-16,4 0 0 0,0 0-768 0,-21 9-192 0,9-6-32 0,-3 2-16 0,-2 3 160 0,-2 1 16 0,-2-3 16 0,0 4 0 16,-2-1 816-16,1 4 0 0,-1-3 144 0,1 2-16 0,0 0 1360 0,1-2 272 0,1 3 48 0,1-3 16 0,2 2-480 0,0-2-112 0,2 2-16 0,3-3 0 0,2 2-896 0,1-2-176 0,4 1-144 0,1-2 192 0,3 2-384 0,2-1-64 0,3 1 0 0,1-3-16 0,5 4-432 15,1-1-64-15,5 0-32 0,0-1 0 0,3 1 368 0,2-1 80 0,4 0 16 0,2 2 0 16,1 2 336-16,1-1 0 0,0 0 0 0,2 1 0 16,0 0 0-16,0 0 0 0,-1-1 0 0,-2 0 0 0,-1 1 0 15,-1-1 0-15,-2 2 0 0,-6 1 0 0,-3-2 0 0,-4 2 0 16,-3-1 0-16,-5 0 0 0,-3 3 0 15,-2 1 0-15,-3-2 0 0,-4 1 0 16,0 1 896-16,-5-5 80 0,-1 2 32 0,-2-4 0 16,-3 2 16-16,-2-1 0 15,-1 0 0-15,-1-3 0 0,-3 2-720 0,-3 0-144 16,1-3-32-16,1 0 0 0,2-1-128 0,-2-1 0 16,-2-2 0-16,0-1 0 15,3 2-240-15,-1-1 32 0,-1 0 0 0,3-2 0 0,1 2-208 16,3-2-32-16,0-2-16 0,2 0 0 0,3-2-864 0,1-2-160 0,2-2-48 15,2 0-12416-15</inkml:trace>
  <inkml:trace contextRef="#ctx0" brushRef="#br0" timeOffset="76084.63">7195 7959 28559 0,'-1'-3'2544'0,"1"1"-2032"0,0 2-512 0,0 2 0 0,1-2 2160 15,2 3 336-15,1 0 64 0,2 3 0 0,3 4-1840 0,3 5-368 0,5 3-80 0,3 3-16 0,5 4-256 0,2 4 0 16,4 2 0-16,1 1 0 0,1 3 176 0,2-1-176 0,1 5 160 0,-2-1-160 0,-3 3 304 0,-1-4-48 0,-3 4 0 0,-3 1 0 0,-3 1 48 0,-1 3 0 0,-1 4 0 16,0 4 0-16,-1-4-48 0,-1 0 0 0,-1 0 0 0,-4-4 0 0,0 0-48 0,-4-4-16 0,-2-1 0 0,-2 1 0 15,-3 2 64-15,-1 2 16 0,-3-1 0 0,-2-1 0 0,-2 1-112 0,-4-2-32 0,-1-3 0 16,-5 0 0-16,-1 1-128 0,-4 0 0 0,-3 0 0 0,-7 1 128 31,-9 1-640-31,-13 4-128 0</inkml:trace>
  <inkml:trace contextRef="#ctx0" brushRef="#br0" timeOffset="85255.72">31846 8449 13823 0,'1'-9'1216'0,"2"-1"-960"0,-1 5-256 15,1 4 0-15,1-2 976 0,-1-1 160 0,3-4 16 0,4-5 16 0,5-3 368 0,2-2 80 0,4 0 16 0,-1 2 0 16,1 4-832-16,-1 0-160 0,-3 3-48 0,1 2 0 0,0 4 160 0,0-1 16 0,-2 2 16 0,0 2 0 0,0 2-144 0,1 0-48 0,0 0 0 15,2 2 0-15,1 2 48 0,2-1 16 0,0 1 0 0,2 1 0 0,2 0-144 0,2-4-16 0,-1 2-16 0,3-1 0 0,0 0-224 0,2-2-32 0,1 2-16 0,2-4 0 16,-2 2 112-16,-1 2 0 0,1-4 16 0,-3 3 0 16,0 0-96-16,-3 0-32 0,-2-3 0 15,-1 3 0-15,-5-3 160 0,0 4 16 0,-3-1 16 16,-2-2 0-16,-1 4-224 0,-2-4-48 16,-2 4-128-16,0 1 192 0,-1-1-192 0,-2 1 0 0,1 1 128 15,-2 1-128-15,0-2 256 0,-2 1 0 0,1 0 0 0,0 2 0 16,-2-2-48-16,2 4 0 0,-2-1 0 0,1 0 0 15,-2 2-208-15,2 1 176 0,-2 0-176 0,1 6 160 16,-1-1-160-16,1 2 0 16,-1 2 144-16,-1 3-144 0,1 1 0 0,-1 5 0 15,0 0 0-15,0 1 0 16,1 3 0-16,1-3 0 0,-1 2 0 0,0 1 128 16,0-3-128-16,2 2 0 0,1-1 0 0,-2 2 0 15,2 2 144-15,-2 4 16 0,2-1 0 0,-2 6 0 0,0 4 0 0,-1 0 0 16,0-3 0-16,-1 4 0 0,0 2-160 0,-1 3 0 15,0 3 0-15,-1 7 0 0,1 7 0 0,-1 0 0 0,-2 3 0 16,0 0 0-16,-1-1 0 0,0 1 0 0,0 4 0 0,0-1 128 16,2-1-128-16,-2-9 0 0,0-2 0 0,0-3 0 15,0-2 0-15,0 1 0 0,0 0 0 16,0 2 0-16,0-5 0 0,-1 0 0 0,1-4 0 0,0 1 0 16,-1 0 0-16,2 0 0 0,0 0 0 15,1 0 0-15,2 0 0 0,-1 0 0 0,0 0 0 16,1-4 0-16,-1 4 0 15,-1-1 0-15,0 1 0 0,-1 0 0 0,1 0 0 0,-2 0 0 0,0-3 0 0,-1-3 0 16,1-4 0-16,1 0 0 0,0-1 0 0,1-3 0 0,1-1 0 0,1-2 0 0,0-2 0 16,2-2 0-16,2-3 0 0,0-4 128 0,2-3-128 0,3 0 192 15,-1 2-64-15,1-3 0 0,0 0 0 0,1-3 0 16,-2 1-128-16,2 1 0 0,0 4 0 0,-1 1 128 16,0-2-128-16,-1 3 0 15,-2 2 144-15,0 0-144 0,0 3 0 0,-3-3 0 16,2 5 0-16,-3-5 128 0,2 0-128 0,-3-1 0 0,1 0 0 15,-1-1 0-15,0 1 0 0,0-6 0 0,1 0 0 16,1 0 0-16,0-3 0 0,0 0 0 0,1-2 0 16,1-1 0-16,1-1 0 0,-2 1 0 0,3 1 0 0,-1-2 0 15,0 1 0-15,0 1 0 0,0-1 0 0,-1 2 0 0,0-2 0 16,-2 1 0-16,1-2 0 0,-3-2 0 0,0 0 0 16,-2-1 0-16,1 1 0 0,0-2 0 0,0 1 0 15,-2-3 0-15,2 2 0 0,-2-2 128 0,3-2-128 16,-1 0 0-16,0-1 0 0,1-1 0 15,0-2 0-15,0-1 144 0,0 0-144 0,-1 1 160 0,1-2-160 0,-1-1 192 16,-1-2-192-16,0 1 192 0,-1 1-192 0,0-2 0 16,-2 2 0-1,0-3 128-15,0 0-128 0,-3 0 160 16,1 0-160-16,-4 0 160 0,1-3 64 0,-4 3 16 0,1 0 0 16,-3 0 0-16,-2 0-240 0,1 3 0 15,-2-2 0-15,1 1 0 0,-2 1 160 16,-1-3-160-16,1 3 160 0,1 0-160 0,-1-3 0 15,2 0 128-15,2-3-128 0,2 1 0 0,0-2-384 0,5-6-128 16</inkml:trace>
  <inkml:trace contextRef="#ctx0" brushRef="#br0" timeOffset="110503.81">28301 8692 20271 0,'-1'-9'1792'0,"-2"1"-1424"0,1 1-368 0,-1 2 0 0,2 3 1168 0,1 2 176 0,0-4 16 0,-1 2 16 0,-2-4-1088 0,0-2-288 0,-2 0 0 0,-1 1 0 16,-3 1 0-16,-1 0 0 0,0 3 0 0,-2 2 0 0,-1 1 768 0,0 0 176 0,-3 1 16 0,-2 1 16 0,0 1 80 0,0 1 16 0,1-1 0 0,-4 0 0 0,-4 0-48 0,-4-2-16 0,-2 4 0 0,-3-4 0 15,0 3-496-15,0 1-112 0,1 1-16 0,0 0 0 0,-1 0-384 0,3 4 0 16,0 0 0-16,1 0 0 0,0 2 0 16,1 3 0-16,0 1 0 0,0 0 0 15,1 3 0-15,1-2 0 16,1 4 0-16,1-2 0 0,3-2 0 0,3 2 0 15,2-1-144-15,3-2 144 0,2-1 0 0,2-1 0 0,3-2 0 0,2 2 0 16,1-2 0-16,0-1 0 0,3 3 0 0,1-2 0 0,0 2 0 0,0-2 0 16,0-2 0-16,1 5 0 0,2 1 0 15,0 3 0-15,1 3 0 0,1 0 0 16,-1 3 0-16,2-2 0 0,0 0 0 0,0 0 0 16,0 1 0-16,1 0 0 0,-1 1 0 15,-1 3 0-15,0-2 0 0,-2 3-160 0,2 6 160 16,-2-1-128-16,-1 7 128 0,1 1 0 0,-2 7 0 0,0 0 0 0,1 1 0 15,-4-3-128-15,2-5 128 16,-2-4-128-16,1-4 128 0,-3-3 0 16,-1 1 0-16,0-2 0 15,-1-3 0-15,-2-1 0 0,1-1 0 0,0 0 0 16,-2-3 0-16,0-2 0 0,2-2 128 0,-2 1-128 0,0 0 0 16,2-4 128-16,-2 1-128 0,2 0 0 0,0 1 144 0,0-5-144 0,1 0 192 0,1 1-192 0,0 0 224 15,-1 0-64-15,1-1-16 0,-1 0 0 0,1-2-16 0,-1 3-128 0,1-2 192 0,-1 0-64 0,0-1 64 0,-1 0 0 16,2-2 0-16,2 0 0 0,0-3-192 0,1 0 128 15,2 0-128-15,1-4 128 0,0 4 80 16,2-4 16-16,-1 4 0 0,2 1 0 0,1-2-64 16,1 2-16-16,1-2 0 0,2 2 0 15,1-2-144-15,2 4 0 0,3 2 144 16,3-1-144-16,3 1 0 0,1 0 128 0,4-1-128 16,1 0 0-16,3-3 0 0,1-2 128 0,1-2-128 15,1-2 0-15,0 0 192 0,1-2-48 0,-1-2 0 16,-1-1 0-16,-1 0-144 0,-2-1 0 0,-1 0 0 0,-3-3 0 15,0 2-160-15,-2-4-112 0,1 1-32 0,-2 0-17904 0</inkml:trace>
  <inkml:trace contextRef="#ctx0" brushRef="#br0" timeOffset="111590.5">24730 8588 24879 0,'-4'-5'2208'0,"3"1"-1760"0,1 3-448 0,1-1 0 0,0-1 640 0,1 2 32 0,-1-5 16 0,0-3 0 0,3-1 400 0,1-5 96 0,1 2 16 0,1-2 0 0,2 4-304 0,1-2-64 0,1 4-16 0,0-4 0 0,0 4-272 0,3-3-48 16,-1 2-16-16,2 0 0 0,1 2 0 0,0 0 0 0,2 0 0 0,-1-2 0 15,2 1-272-15,-1 2-48 0,2 0-16 16,-2 1 0-16,2 3-144 0,-2-4 0 0,-1 5 0 15,-1 2 128-15,0 0-128 0,-2 0 0 0,-3 2 0 16,-1 2 0-16,-2 2 0 0,-2 4 0 0,-1 0 0 16,-5 5 0-16,-1-3 0 0,-5 6 0 0,-3 0-128 15,-4 3 128-15,-2 1 0 0,-4 2 0 16,-2 3-144-16,-3 2 144 0,-2 3 0 0,-3-1 0 16,3-2 0-16,-1 2 0 0,2-2 0 15,3 2 0-15,0-5 0 0,3 0 0 0,2-2 0 16,1-5 0-16,2-1 0 0,2 0 0 15,2-4 0-15,1 3 0 0,3-5 0 0,2 0 0 0,2-2 0 0,1 0 0 16,1-1 0-16,2-2 0 0,4-1 0 0,1 1 0 0,1-1 0 0,3-3 0 16,2 2 0-16,3-1 0 0,1-1 0 0,3 0 0 15,3 3 0-15,2-2 0 0,1-1 0 16,3 3 0-16,-1-2 0 0,0-1-128 0,1 0 128 16,-2-2-11408-16,-1 0-2192 0</inkml:trace>
  <inkml:trace contextRef="#ctx0" brushRef="#br0" timeOffset="111926.04">25905 8306 21183 0,'-7'-1'1888'0,"2"2"-1504"0,0 3-384 0,2-3 0 0,-1 1 2000 0,3 2 336 0,-2 1 64 0,-2 3 16 15,-2 6-1760-15,-4 4-336 0,-3 6-80 0,-2 4-16 0,-2 1 416 0,-3 3 96 0,0 2 16 0,-4 2 0 0,-1 2 224 0,-1 3 48 0,-2 2 16 0,0 4 0 0,-1 1-208 0,0 3-64 0,3-4 0 0,0 0 0 0,0 4-464 16,1-1-112-16,1 5 0 0,-1 2-16 0,0 2-176 0,1 2 0 0,0-2 0 0,3-5 0 0,1-3 0 0,1-4-144 0,2-2 144 0,1-7-160 0,0-3-1056 16,5-4-192-16,1-6-64 0,4-6-14912 15</inkml:trace>
  <inkml:trace contextRef="#ctx0" brushRef="#br0" timeOffset="112443.54">25954 8911 30399 0,'-10'-3'2704'0,"3"2"-2160"0,-1 1-544 0,3 0 0 16,4 1 1072-16,0 2 96 0,0-3 32 0,-3 2 0 15,-2 2-1040-15,-2 2-160 0,-2 0 0 0,-1 0-192 16,-1 4 192-16,0-2 0 0,-3 3 0 0,0-1 0 16,-1 0 0-16,0-2 0 0,-2 3 0 0,2 1 0 15,-1-2 144-15,1-1-144 0,0 4 0 0,1-3 144 16,3 2-144-16,1-3 192 0,1 1-192 0,2-1 192 16,2-2-192-16,2-1 0 0,2 0 0 0,1 0 0 15,2-2 0-15,3-2 0 0,0 0 0 0,3 0 0 16,0 1 0-16,1-3 0 0,3 1 0 0,1-1 0 0,2 2 0 0,2-2 0 15,2 3 0-15,2 0 128 0,0 1-128 0,1 2 0 16,1 1 0-16,0-1 0 0,3 0 0 16,-1 1 0-16,2 2 0 0,-3 0 0 0,-1-2 0 15,-3 3 0-15,-4-1 0 0,0 0 0 16,-2 1 0-16,-2 2 0 0,-1-1 0 0,-2 1 0 16,-1 0 0-16,-2 1 0 0,-3-3 0 0,0 2 0 0,-2 0 0 15,-2 1 0-15,0 0 0 0,-2 0 0 0,1-1 192 0,-4 0 0 16,1 2 0-16,-1-2 0 0,-1 1 400 0,1-3 96 15,2-4 16-15,-1 3 0 0,-4 0-704 0,-3 1 0 16,-1 3 0-16,-4-1 0 16,1-2 0-16,0 2 0 0,-3-4 0 15,0 0 0-15,-1-1 0 0,1-1-176 16,-1-4 176-16,2-2-128 0,0-2-1008 0,0-2-192 16</inkml:trace>
  <inkml:trace contextRef="#ctx0" brushRef="#br0" timeOffset="112663.99">25985 8885 36863 0,'-6'-5'1632'0,"1"4"336"0,1-2-1584 0,2 3-384 0,2 0 0 0,0 0 0 0,1 0 528 0,1 0 32 0,1 0 0 0,3 0 0 0,4 0 16 0,5-4 0 0,4-1 0 0,4 1 0 0,5-3-416 0,4-1-160 0,3-1 128 0,5-1-128 16,2 0 0-16,2-6 0 0,3-2 0 0,4-2-18256 15</inkml:trace>
  <inkml:trace contextRef="#ctx0" brushRef="#br0" timeOffset="-203243.67">22885 9097 9215 0,'4'-7'816'0,"-2"5"-656"0,1-2-160 0,-2 4 0 0,-1 0 0 0,2-3 0 0,2 1 0 0,2-2 0 16,3 1 432-16,-1-4 208 0,2 5 32 0,-2-1 32 0,-1 2-704 0,-2 1-192 0,-1 0-16 0,-2 3 16 0,0-2 192 0,-2 1 0 0,-2 0-160 0,0 0 160 0,-1 1-224 0,1-3 16 0,-2 1 0 0,0 1 16 0,4-2 1088 0,0 0 208 15,0 0 48-15,0 0 32 16,0 0 864-16,0 0 160 0,0 0 32 0,0 0 32 15,0 0-608-15,0 0-112 0,0 0-16 0,0 0-16 16,0 0-688-16,0 0-128 0,-2-20-16 0,6 15 0 0,-2 4-368 0,3-5-64 16,0 1 0-16,1-1 0 0,0-1-256 0,2-3 144 15,-1 1-144-15,2-1 144 0,0 0-144 0,-1-1 0 16,2-3 0-16,0 1 0 0,1-2 0 0,0 1 0 16,2 0 0-16,-1-3 0 0,2 3 208 15,-2 0-16-15,2 2 0 0,-1 2 16 0,2 4-32 16,-3-3-16-16,1 5 0 0,-2 1 0 15,0 0 176-15,0 3 48 0,0 0 0 0,0 0 0 16,-1 0-16-16,-1 0 0 0,1 3 0 0,0 0 0 16,-2 0-368-16,1 3 0 0,0-2 0 0,-2 3 0 15,1 2 0-15,-4 3 0 16,1 0 0-16,-1 4-128 0,-1 3 128 0,-2 1 0 16,-1 0 0-16,0 1 0 0,0 1 0 0,-1-2 0 0,1-2 0 0,0 1 0 15,1-1 0-15,1-2 0 0,1 0 0 0,2-3 0 0,0-3 0 16,0-2 0-16,2-1 0 0,2-1 0 0,1-3 0 0,1 4 0 0,1-4 160 15,-1-3-160-15,0 3 272 0,0-3-32 16,1 0-16-16,-1-3 0 0,-1 3-224 0,1-2 128 16,1 1-128-16,2-2 0 0,-2-1 0 0,3 2 0 15,-1-2 0 1,2 1 0-16,1-4 0 0,3 1 0 16,-2-2 0-16,3 0 0 0,3-3 144 0,-1 0-16 15,1-1 0-15,0-1 0 0,-3 1 80 0,1-2 16 16,0 2 0-16,-2-4 0 0,-1 1-224 0,-1 0 0 15,-1-1 0-15,-3 2 0 0,-2 2-1248 0,-2 2-144 0,-4 0-16 16,-2 4-13792-16</inkml:trace>
  <inkml:trace contextRef="#ctx0" brushRef="#br0" timeOffset="-202648.83">22924 9506 35935 0,'-2'-2'1600'0,"1"0"320"0,-1 2-1536 0,2-3-384 0,2 2 0 15,-1 1 0-15,1-2-832 0,2-2-224 0,1-1-48 0,4-1-16 0,1-4 32 0,2 3 0 0,-3-2 0 0,1-1 0 0,3 0 928 0,1-5 160 16,2 2 0-16,-1-3 160 0,1 1-160 0,0 2 128 0,-3 3-128 0,1 1 128 0,0-1 0 0,-1 1 0 0,-2 3 0 0,-1 2 0 0,0-2-128 0,-2 3 0 0,-2 0 0 0,0-1 0 0,-1 2 0 0,-1 2 0 15,-2 0 0-15,-1 0-176 0,1 2 176 0,-1 2 0 16,-2-1 0-16,-1 4 0 0,1 1 0 0,-3-2 0 16,2 4 0-16,-1 3-128 0,1 0 128 0,1 2 0 15,1-1 0-15,1 1 0 0,0 1 0 0,3-4 0 16,0 2 0-16,1-2 0 0,1-3 0 0,-1 1 0 16,0-3 0-16,-2-1 128 0,1 0-128 15,0-1 0-15,-2 0 0 0,1 0 0 0,-1-4 160 0,1 2 16 16,-1-1 0-16,3 2 0 15,0-1 1072-15,4 0 224 0,1 0 32 16,-1 0 16-16,3 1-640 0,1-1-128 16,6 0-32-16,3 0 0 0,3-3-384 15,3 0-80-15,2-3 0 0,1 1-16 0,0 1-240 16,0-2 0-16,-2-3 0 0,1 2 0 0,-2-2 0 0,-2 0 0 16,-1-3 0-16,-4 2 0 0,-1 1-288 0,-3-3 48 0,-1 2 16 0,-3-2 0 15,-4 2-1392-15,-1-2-288 0,-2 1-48 0,-3 2-12704 16</inkml:trace>
  <inkml:trace contextRef="#ctx0" brushRef="#br0" timeOffset="-198179.46">22410 8543 23951 0,'-4'-4'2128'0,"1"0"-1696"0,1 4-432 0,2 0 0 0,2 0 320 0,-2-3-32 0,0 2 0 0,0-3 0 0,1 2-288 0,1-2 0 0,1 2 0 0,0-1 0 0,1 6 0 0,1-1 0 0,0 2 208 0,0 0-64 0,0 4 368 16,1-2 64-16,0 4 0 0,1 4 16 15,0 2 368-15,0 1 80 0,3 3 16 0,1 1 0 16,2 3-352-16,0 3-64 0,2-1 0 0,3 2-16 16,-1 1-128-16,1 2-32 31,1 1 0-31,1 0 0 0,-1 3-208 0,1-1-32 0,1 1-16 0,-2 1 0 15,1 1 272-15,-2 0 48 0,1 1 16 0,-2 1 0 0,-1 3-368 0,-4-2-176 16,-2 4 160-16,-2-4-160 0,-3-1 400 0,-4-1-16 0,-1-1 0 0,-4-2 0 16,-2 1-48-16,-3 1-16 0,0 1 0 0,-5 3 0 0,-2-3-320 0,-3 1 0 15,-2-1 0-15,-2-1 128 0,-3-1-128 16,-1-1 0-16,-3-2 0 0,-3-1-18112 16</inkml:trace>
  <inkml:trace contextRef="#ctx0" brushRef="#br0" timeOffset="-177123.3">19787 9327 35935 0,'0'-2'3200'0,"0"0"-2560"0,2 0-512 0,-2 2-128 0,1 0-640 0,0 0-160 0,0 2-32 0,0 0 0 0,1 0-1136 0,-4 5-224 0,-1 4-48 0,-3 4-16 0,-3 3 1776 0,-3 4 480 0,-2 4-144 16,-1 5 144-16,-2 1 1856 0,-2 9 448 0,1 0 64 0,-1 6 32 0,1-1-480 0,0 1-80 0,2 0-32 0,3-3 0 0,1-9-1312 0,1 1-272 0,4-3-48 0,0-4-16 0,0-3-368 0,2-4-80 15,2-1-16-15,-1-8 0 16,2-3-1808-16,2-1-352 0,0-6-80 15,1-3-12368-15</inkml:trace>
  <inkml:trace contextRef="#ctx0" brushRef="#br0" timeOffset="-176800.61">19738 9059 35007 0,'10'-16'3120'0,"-4"4"-2496"0,1 3-496 0,1 3-128 0,-2 2 1216 0,0 4 240 16,4-4 32-16,4-1 16 16,8-2-1696-16,6-2-320 0,6 2-80 0,-1 1-16 0,-4 2-144 0,-5 4-16 15,-3 4-16-15,-3 0 0 16,-2 5 32-16,-5 3 16 0,1-1 0 0,-3 4 0 0,-2 1 736 0,1 2 0 16,-1 1 0-16,-2 0 0 0,1 4 128 0,-3-2-128 0,-1 2 0 0,-3 2 0 15,-2 0 144-15,-2-2-144 0,1 2 0 16,-4-3 144-16,-1 5-16 0,1-7-128 0,0-1 192 15,0-1-64-15,-1 0 0 0,2-4-128 0,-2 0 192 16,0-2-64-16,-2 1 384 0,0-1 80 0,-3-2 16 0,0 0 0 16,-2 0-288-16,-3-2-48 0,-2 1-16 0,-1-3 0 15,-2-1 208-15,2 0 48 0,2-5 0 0,-1 0 0 16,3-5-304-16,-1-2-48 0,2-3-16 0,1-2-11808 16,2-1-2368-16</inkml:trace>
  <inkml:trace contextRef="#ctx0" brushRef="#br0" timeOffset="-176496.35">20205 9174 42383 0,'1'3'1872'0,"1"-3"400"0,-1 2-1824 0,0-1-448 0,3 2 0 16,0-1 0-16,1 2 0 0,2 5 0 0,4 1-128 15,4 6 128 1,2 3-672-16,-1 6-32 0,-2-3 0 0,-3 3 0 16,-4 1-384-16,-3 1-64 0,-4 0-32 0,-2 1 0 0,-3 0 768 0,-1 1 160 15,-1-5 16-15,1 2 16 0,1-1 224 0,2-5 0 0,0-2-160 0,3-2-10032 16,1-3-2016-16</inkml:trace>
  <inkml:trace contextRef="#ctx0" brushRef="#br0" timeOffset="-176224.75">20575 9136 39615 0,'2'-1'3520'0,"1"-2"-2816"0,-1 3-560 0,1 3-144 16,-1-3 304-16,2 3 16 0,1 0 16 0,2 0 0 16,2 7-1648-16,-2 5-336 0,-2 5-64 0,-5 2-16 0,-5 7 1072 0,-3 5 208 15,-6 1 32-15,-3 3 16 0,-2 1 400 16,-4 4 0-16,-4 5 144 0,-3 5-144 0,3-8 720 0,0 3 48 16,1-1 0-16,1 0 0 0,3-2-512 0,2-5-80 15,4-5-32-15,1-3 0 0,3-1-144 16,0-5-144-16,4-1 144 0,-1-3-10944 15,4-6-2048 1</inkml:trace>
  <inkml:trace contextRef="#ctx0" brushRef="#br0" timeOffset="-175831.95">20690 9504 3679 0,'-7'8'320'0,"-1"-2"-320"0,1-2 0 0,3 2 0 16,2-4 5376-16,0 1 1024 0,2 0 192 0,-2 1 32 15,-2 2-7712-15,-1 3-1552 0,-1 1-304 0,1 0-64 16,1-2 2352-16,2-1 464 0,-1-4 192 0,2 1-128 0,-1-4 2048 0,0 0 400 15,0 0 96-15,-1-4 16 0,1 1-32 0,0-4 0 16,-2 1 0-16,1-2 0 0,2 0-944 0,0-3-192 16,0-3-48-16,2-2 0 0,1 0-528 0,1-5-112 15,2-5-32-15,2-2 0 16,3-3-304-16,2-1-64 0,1-5-16 0,0 1 0 0,2-1-160 0,-1 1 0 16,-1 3-160-16,-1 3 160 0,-1 3 0 0,-1 3 0 0,-3 2 0 15,-1 5 0-15,0 3 0 0,-2 2 0 16,0 2 0-16,-2 0 0 0,1 5 128 0,-2 1-128 15,-1 0 192-15,1 2-192 0,2 1 0 0,0 1-256 0,2-2 32 16,4 2 0 0,2 2-1680-16,2 1-336 0,3 1-64 0,1 2 0 15,1 3-1264-15,2-2-240 0</inkml:trace>
  <inkml:trace contextRef="#ctx0" brushRef="#br0" timeOffset="-175355.56">21148 9224 40543 0,'-12'-7'1792'0,"4"4"384"0,-1 0-1744 0,4 0-432 15,3 3 0-15,-1-3 0 0,1 3 128 0,-4-4-128 16,-2-2 0-16,-4 0 128 0,-1 0-400 15,1 2-96-15,0 4-16 0,0 1 0 16,1 4-416-16,1 1-96 0,1 4 0 0,-1 4-16 0,0 4 736 0,0 4 176 16,-1 0 0-16,1 0 0 0,-1 4 0 0,0 0 208 15,0 2-64-15,1 0-16 0,1-2-128 0,0-4 0 16,3 3 144-16,1-7-144 0,3-1 464 16,0-2 32-16,2-5 0 0,3 0 0 0,-1-1-320 15,2-6-176-15,0 1 192 0,2-5-192 0,3-2 0 0,1 0 0 16,2-7 0-16,2 1 0 0,0-1-176 0,2-6-32 15,2 0-16-15,0-2 0 16,1-1-336-16,-1-1-64 0,2-2-16 16,0-3 0-16,-3 3 384 0,-1 0 64 15,0-1 0-15,-3 5 16 0,-2 3 176 0,-2 1 0 0,-2 5 0 16,-3 0 128-16,-3 9 752 0,0 0 144 0,-1 2 48 0,0 2 0 0,0 2-368 16,1 4-80-16,1 3-16 0,-1-1 0 0,1 0-336 15,0 1-64-15,0 0-16 0,1 0 0 0,-1-1-192 0,0 2 0 16,2-2 0-16,-3 3 0 0,2-3 0 0,-2 2 0 0,-1-6 0 0,0 2 0 15,1 0-448 1,-2-4-48-16,0-2 0 0,0 0-17600 0</inkml:trace>
  <inkml:trace contextRef="#ctx0" brushRef="#br0" timeOffset="-174743.17">21232 9417 40543 0,'-3'2'1792'0,"-1"2"384"16,2-3-1744-16,1 1-432 0,1 1 0 0,1 1 0 0,0-2 0 0,0 2 128 0,1 4-128 0,0-1 0 0,3 3 0 0,0-3 0 0,2 2 0 0,1-6 0 15,0 1-640-15,1-2-64 0,0-2-16 0,-1-2 0 0,-1 1 208 0,-1-4 64 0,-1 0 0 0,-2-1 0 0,0 0 176 0,-2-3 32 0,-2 1 16 0,1-4 0 0,-1 2 224 16,1-2 0-16,0-3-160 0,1-1 160 0,1-3 784 0,3 0 240 15,3-4 32-15,0-4 16 16,4 4-592-16,0-2-112 0,2 5-32 0,-1 5 0 16,0 5-528-16,-4 4-128 15,1 2 0-15,-1 4-16 16,-3 7 336-16,0 0 0 0,1 2 128 0,-3 3-128 0,1 8 320 16,0-2-32-16,0 2 0 0,0 1 0 0,1-1-80 15,-2-4-16-15,1 0 0 0,0 3 0 0,1-4 112 0,2-2 16 0,-1-3 0 0,2-1 0 16,1-2-160-16,1-1-32 0,2-1 0 0,1-1 0 0,1-4-128 15,-2-3 0-15,2 2 0 0,0-1 0 16,-3-4 0-16,0-1 0 0,-3 1 0 0,0-1 0 16,-3-2-256-16,-1 0 80 0,-2 0 16 0,-1-1 0 15,1-4 160-15,-2 2 0 0,1-4 0 0,1-3 0 0,2 1 0 0,-2-2 0 0,4 1 0 16,-1-3 0-16,0 3 0 0,-1 3 0 0,1 4 0 0,-1 2 0 16,-1 1 0-16,0 6 0 0,-1-3 0 0,1 3 0 15,-2 2 0-15,1 1 0 0,-2 1 0 0,0 2 0 16,1-1 0-16,-2 4 0 0,-2 2 0 0,1 0 0 15,0 2 0-15,-2 3 176 0,2-1-176 16,-1 4 192-16,0 3 16 0,1 0 16 0,0 0 0 0,0 3 0 0,1 0 96 16,0-2 32-16,1 5 0 0,0-5 0 15,2 2-224-15,-2-1-128 0,1 1 160 16,1-3-160-16,-1-1 0 0,1-2 128 16,-1 2-128-16,1-3 0 0,-1-3 0 0,-1-2 0 15,2-2 0-15,-2-4 0 0,0 2-320 0,1-4-48 16,-1 0-16-16,0-4 0 0,0 0-256 0,2-4-64 0,-1 0-16 15,0 0-17872-15</inkml:trace>
  <inkml:trace contextRef="#ctx0" brushRef="#br0" timeOffset="-174502.24">21923 9486 43311 0,'-3'3'1920'0,"1"0"384"0,1-2-1840 0,1 2-464 0,2-1 0 0,-1-2 0 0,2 1-464 0,-1 2-192 0,2 3-48 0,1 0 0 16,1 2-16-16,-1 3-16 0,-1 0 0 0,-2 0 0 0,-2 3 480 0,0-4 112 0,-1 2 16 0,-1-2 0 0,-1 1 128 15,1-1 0-15,0-4 0 0,0 1-128 16,1-2-1328-16,-1-3-256 0</inkml:trace>
  <inkml:trace contextRef="#ctx0" brushRef="#br0" timeOffset="-174354.5">22012 9085 43311 0,'-4'3'3840'0,"0"-3"-3072"16,1 1-608-16,0 0-160 0,3 0 384 0,3-1 64 15,-1 3 0-15,2-3 0 16,0 1-1088-16,2 1-192 0</inkml:trace>
  <inkml:trace contextRef="#ctx0" brushRef="#br0" timeOffset="-173828.59">22404 9340 14623 0,'-4'-6'320'0,"0"-1"64"0,1 3 0 0,0 0 48 0,2 1-432 0,1 2 0 0,-1-3 0 0,0-1 0 0,-2-2 2448 15,-1-2 416-15,2-4 80 0,-2-2 0 0,2 1-1696 0,-2 2-352 16,2 6-64-16,-2 0 0 0,-1 2-640 0,0 1-192 16,-1 1 128-16,0 2-128 0,-1 2 0 0,0 5 0 15,0-1 0-15,-1 0 0 0,-1 4 336 0,1 2 16 16,-2 1 0-16,-2 0 0 0,-1 6 608 0,-2-1 128 16,0 1 32-16,-1 3 0 0,0 0-448 0,-1 1-96 15,0 3 0-15,-1 0-16 0,1 1-432 16,3 1-128-16,5-4 0 0,2-1 0 0,5-5 0 15,4 0 0-15,3-2 0 0,4-1 0 0,1-5 0 0,2-1 0 0,2-2 128 16,2-5-128-16,0 0 0 0,0-4 0 16,0 0 0-16,1-2-144 0,-2-2 144 0,0 0 0 0,0-3 0 15,-1-1-128-15,-2 3 496 0,2-5 96 0,-2-1 32 16,0 1 0-16,1-4 464 0,-1-3 112 0,0-1 16 16,2-2 0-16,0-3-416 0,-2-6-80 0,3-1-16 15,-2-2 0-15,1-5-160 0,-2 1-32 0,1 1-16 0,-2-1 0 16,-1 3-368-16,-2-3 0 0,0 3 0 15,-3 0 0-15,-3 3 272 0,-2 1 96 0,-2 0 16 16,-1 5 0-16,0 4-208 0,-4 0-48 0,1 0 0 0,-1-1 0 16,-1 1-784-1,0 4-176-15,0-1-16 0,1-1-16 0</inkml:trace>
  <inkml:trace contextRef="#ctx0" brushRef="#br0" timeOffset="-170654.05">17033 8762 18431 0,'-6'-3'1632'0,"1"-4"-1312"0,0 4-320 0,3 0 0 0,1 3 1488 0,-2-3 240 0,-4-4 32 0,-4-1 16 16,-4-6-1776-16,-4 2-160 0,1 2-128 0,-1-1-32 0,1 3-64 0,-2 2 0 0,0 4-16 0,-2 4 0 0,0 1 208 0,-2 4 32 0,-1 2 16 0,1 1 0 0,-2 6 304 0,0 3 64 0,1 6 16 0,1 1 0 0,3-1 992 0,-1 2 208 0,-1 3 32 0,2 1 16 15,1-2 352-15,4 2 64 0,3 1 16 0,2 3 0 0,3 2-800 0,1 1-160 0,5 3-16 0,0 1-16 16,0 2-592-16,2-4-112 0,0-1-32 0,2-1 0 0,-1 3-192 0,1-4 0 0,1-4 0 0,0 4 0 16,2 1 0-16,2-6 0 0,0-4 0 0,2-3 0 0,3-5-144 15,2-2 144-15,3-2 0 0,0-6-144 0,3-1 144 16,2-5-208-16,5-2 80 0,2-7 128 16,3-1-992-16,0-4-80 15,3-2-16-15,-2 1-14768 0</inkml:trace>
  <inkml:trace contextRef="#ctx0" brushRef="#br0" timeOffset="-170238.95">17257 9397 11055 0,'4'-9'976'0,"-2"-1"-784"16,0 5-192-16,-4 0 0 0,1 3 2192 0,0-4 400 15,1-7 80-15,0-9 16 0,-2-4-432 16,-2-2-80-16,0 0 0 0,-2 5-16 0,0 4-816 16,0 3-144-16,-2 5-48 0,1 6 0 0,-1 0-704 0,0 4-128 15,-2 5-48-15,-3 2 0 0,2 4-16 0,-2 2 0 0,-2 7 0 16,0 0 0-16,0 6 48 0,-1 0 0 0,1 1 0 15,-1-1 0-15,0 1-112 0,2-2 0 0,2-1-16 16,0 3 0-16,-1-2-48 0,5 0 0 16,0-1 0-16,5 0 0 0,1-7-128 15,5 2 0-15,3-2 0 0,1-2 128 0,5-2 128 16,1-3 0-16,3-2 16 0,2-3 0 16,1-2-272-16,4-4 0 0,0-2 128 0,1-2-128 0,2-1 0 15,-2-2 0-15,0-1 0 0,-1 0 0 0,-2-1 0 0,2 0 0 0,-2-4 0 16,0 2 0-16,-2-5 0 0,0 1 0 0,-5 1 0 0,-1 1 0 15,-2-1 0-15,-1-3 0 0,-2 3 0 0,-3 0 0 16,-3 0 400-16,-2-2 32 0,-1 2 0 0,-3 3 0 16,-1 1-32-16,-4-2 0 0,0-1 0 0,-4-1 0 15,0 4-112-15,-1 2-32 0,-1 0 0 16,0 4 0-16,0 3-256 0,2 1 0 0,-1 2-128 16,1 2 128-16,0 5-480 15,1-4 0-15,2 2 0 0,3-1 0 16,0-1-2176-16,3 0-432 0,1-2-96 0,1 2-11328 15</inkml:trace>
  <inkml:trace contextRef="#ctx0" brushRef="#br0" timeOffset="-169908.79">17824 8582 39615 0,'-8'-3'1760'0,"1"2"352"0,1 2-1680 0,1 2-432 0,3-3 0 0,2 1 0 16,0 4 0-16,-1-1 128 0,-1 4-128 0,1 5 0 0,1 3-1088 0,0 4-288 0,2-1-64 0,0 6-16 0,2 4 1168 0,1 1 288 0,-1 0 0 0,0 4 0 0,-2 0 1024 0,-1 1 272 0,0 1 48 0,-2 1 16 0,-1-1-656 0,-1 7-144 0,-2 8-32 0,-1 2 0 0,0-1-384 16,0-2-144-16,1 0 0 15,0-8 144-15,2-5-144 0,1-7 0 0,1 1 0 0,-1-5 0 0,1 1 0 16,1-3-224-16,1-1 80 0,-1-3 16 16,0-2-1040-1,-1-2-208-15,0 0-32 0,0-3-15376 0</inkml:trace>
  <inkml:trace contextRef="#ctx0" brushRef="#br0" timeOffset="-169038">18040 9344 34095 0,'0'1'3024'0,"0"-1"-2416"16,1 0-480-16,1-1-128 0,0 1 1232 0,0 0 240 0,5 0 32 15,1-3 16-15,5 1-1520 0,3-2-240 0,1 0-80 0,0-2 0 32,2 0-128-32,-3-2-32 0,-1 0 0 0,-3-2 0 15,-1 0-224-15,-1-1-32 0,-2 1-16 0,-1 0 0 0,-1 0 576 0,-2 1 176 0,0 0 0 16,-2 0 0-16,-2 3 0 0,0-2 0 0,-2 5 0 0,-1-4 0 16,1 5 0-16,-2-2 0 0,-1-1 0 0,1 2 0 15,-1-1 128-15,2 0-128 0,-1-1 0 0,0 2 0 16,1-4 336-16,-1-1-16 0,-1 3-16 0,1-4 0 15,-1 3 320-15,0 0 64 0,2-4 16 0,-2 0 0 16,0-1-208-16,0 1-48 16,1 4 0-16,-1 2 0 0,1 0-256 0,-1 1-64 0,0 1-128 15,-1 4 192-15,1-1-192 0,-1 3 0 0,0 1 0 0,0-2 0 16,0 3 0-16,-1 1 0 0,1-1 128 0,0 4-128 0,0-2 192 16,-2 2-16-16,1 3 0 0,0 0 0 0,-2 2 16 15,0 1 0-15,1 3 0 0,-2 0 0 0,2 1-48 0,0 2 0 16,2 2 0-16,-1-2 0 0,2-4-144 0,0-1 0 15,1 3 144-15,0-4-144 0,1 2 160 16,0-2-32-16,1-3-128 0,1-1 192 0,0 0-192 16,1 2 0-16,0 1 0 0,-1-4 0 0,2 0 144 15,-1-1-16-15,1 2 0 0,2 1 0 16,-1 0-128-16,2 0 128 0,0-3-128 0,0-2 128 16,3 2 0-16,-1-4 0 0,1 2 0 0,1-3 0 0,0 1-128 0,2-2 0 15,0-1 0-15,1 0 0 0,0 0 0 0,-1-3 0 0,1 0 0 16,-1 0 0-16,-1-2 0 0,0 1 0 15,-2-3 0-15,-1 4 0 0,-1-2 0 0,1-2 0 16,-2 1 0-16,0 0 0 0,-1 0 0 0,0 0 0 16,1-2 0-16,-2 1 0 0,2 0 0 0,-2 0 0 0,2 2 0 15,0-2 0-15,-1 2 0 0,2-4 0 16,2 2 0-16,-3-2 0 0,3 2 0 0,-1-5 0 0,0 3 0 16,1-1 0-16,1 1 0 0,-2-6 0 15,0 3 0-15,0-1 0 0,-1 0 0 0,0 0 0 16,-2-2 0-16,-1 0 0 0,-1 1 0 0,-1-1 0 0,0-3 0 0,-1 1 128 15,-1 0 32-15,-2 0 0 0,-1-2 0 0,-1-3 0 16,0 1-160-16,-2-1 128 0,1 2-128 0,-2 2 128 16,3-3-128-16,0 1 0 0,1 1 0 0,0 0 0 0,1 4 0 15,2 0 0-15,-1-1 0 0,1 3 0 16,-1 2 0-16,1 0 0 0,1-2 0 0,-2 2 0 16,1 2 0-16,-1-1 0 0,1 4 0 0,-1-1 0 0,0 1 0 15,0 3 0-15,-1 0 0 0,1-2 128 0,-1 4 0 0,-1-2-128 16,1-2 192-16,-1 4-64 0,2-2-128 15,-1 3 0-15,2-3 0 0,-2 0 0 0,3 1 0 16,-2-1 0-16,1 3 0 0,-1-3 0 0,1 2 0 0,-2-1 0 16,2 2 0-16,-1-1 0 0,-1 2 0 15,2 0 0-15,-2-1 0 0,2 2 0 0,-1-1-256 0,1 0 0 16,-1 1 16-16,1-4 0 16,-1 3-448-16,2-2-80 0,-1 1-32 0,0-3-11744 15,2 0-2336-15</inkml:trace>
  <inkml:trace contextRef="#ctx0" brushRef="#br0" timeOffset="-168211.81">18510 9142 27647 0,'0'-1'2448'0,"1"1"-1952"15,-1 0-496-15,1 0 0 0,1 0 1808 0,-1 0 272 0,3 0 48 0,-1 0 16 0,2 1-2144 0,0 3-336 0,1 2-112 0,-2 3-32 0,-1 3-352 0,-3 2-64 0,-2 4 0 0,0 3-16 0,-3 1 640 0,0 2 128 0,-2 1 144 0,-1 1-208 16,1-2 528-16,-3 1 128 0,2-3 0 0,0-3 16 16,3-3 496-16,-1-3 80 0,-1 4 32 0,1-5 0 15,3-1-304-15,0-1-64 0,3 0-16 0,0-6 0 16,0-1-272-16,1 0-48 0,2-3-16 0,-1 0 0 16,2-3 64-16,0 0 16 0,-1-1 0 0,0-2 0 0,-1-3-176 0,0 2-48 15,-1-3 0-15,-1-3 0 0,-1 5 112 0,-1-2 32 16,0-5 0-16,-2-1 0 15,2-1-176-15,-1-4-48 0,1 1 0 0,0-3 0 16,2 1-128 47,0 1 128-63,3-1-128 15,-1 2 128-15,2-1-128 0,0 5 0 0,1-4 0 0,1 4 0 0,1 1 0 0,2 2 128 0,0-2-128 0,-1 5 128 0,0 0-128 16,0-1 0-16,4 1 0 0,0 0 0 0,2 0 0 0,-1 2 0 0,2 0-192 0,1 2 192 0,0 0 0 0,1 1 0 0,1 1 0 0,-1 1 0 0,0-1-128 15,1 1 128-15,0 3 0 0,1-3 0 0,1 3-240 0,-2 0 32 0,1 0 0 16,0 1 0-16,0 4-624 0,0-1-112 0,-3-2-16 0,2 4-16 16,-1 2-2096-16,2 0-400 0,-2 0-96 0,-1 0-16 0</inkml:trace>
  <inkml:trace contextRef="#ctx0" brushRef="#br0" timeOffset="-167928.79">19095 9233 25791 0,'-1'0'2304'0,"-1"0"-1856"0,1-2-448 0,1 1 0 0,1-2 3392 0,2 2 592 0,1 1 112 0,0-2 32 0,5-5-3232 0,2 4-640 0,5-2-128 0,0 1-128 0,3-3 0 0,-3 2 0 0,3 1-192 0,-3 0 48 0,-1 2-80 0,-1-1-16 0,0 2 0 0,-2-1 0 0,-1 2-448 0,-1-3-80 0,0 2-32 0,-1 1 0 15,1-3-1760-15,0 2-336 0,0 1-80 0,-1 0-6128 16,3 0-1232-16</inkml:trace>
  <inkml:trace contextRef="#ctx0" brushRef="#br0" timeOffset="-167706.29">19122 9360 35007 0,'-2'3'1552'0,"-1"0"320"0,2-1-1488 15,1 2-384-15,1-4 0 0,0 1 0 0,2-1 144 0,1 3-144 0,3-1 192 0,3 2-192 16,3-2 0-16,3 2 0 0,4-4-192 15,0 0 48-15,1 0 144 0,1-2 0 0,-1 0 0 0,0 0 0 16,-1-1-192-16,0 2-48 0,-2-1-16 0,0-2-15024 16</inkml:trace>
  <inkml:trace contextRef="#ctx0" brushRef="#br0" timeOffset="-167086.41">15165 8943 38703 0,'-6'2'3440'0,"1"0"-2752"0,1 3-560 0,4-2-128 0,0 1 592 0,3 1 96 0,-2 5 16 0,1 3 0 0,5 6-1760 0,0 0-352 0,4-1-64 0,2 1 0 0,0 0 848 0,1 0 176 16,-1 7 48-16,1-4 0 0,1 4 400 0,-4 5 0 0,1 0 0 0,-1 4 0 0,1-7 0 0,-4 4 128 0,1 0-128 0,-2 2 128 0,2-1-128 0,-2 1 0 15,1-5 0-15,-1 0 128 0,1 2-128 0,-2-7 0 16,0-1-176-16,-1-4 176 16,0 4-1920-16,0-2-304 0,-2-4-48 0,0 0-16 15</inkml:trace>
  <inkml:trace contextRef="#ctx0" brushRef="#br0" timeOffset="-166615.91">15134 8953 11967 0,'-2'-8'1072'0,"-1"0"-864"0,2 2-208 0,0 2 0 15,1 0 5104-15,2 0 976 0,2-1 192 0,1-2 32 16,4-4-4480-16,3-6-896 0,6-6-176 0,2 1-48 15,2-3-704-15,-1 3 0 0,-1 4 0 0,-1-2 0 0,-2 5 0 16,-2 5 0-16,-1 0 0 0,-3 1 0 16,-3 6 0-16,1-2 0 0,0 4 0 0,-2 1 0 0,2 0 128 0,-1 1-128 15,2 1 0-15,0 2 0 16,0 1 0-16,1 1 128 0,3 0-128 0,-1 4 0 0,1 3 0 0,-2 0 0 16,0 2 0-16,-1 1 0 15,-1 0 0-15,-2 0 0 0,0 3 0 0,-3-3 0 0,-2 0 0 0,0 2 0 16,-3 1 0-16,-1 1 0 0,-2-2 0 0,-1 5-128 15,-2-4 128-15,-3 2 0 0,1-2 0 0,-3 1 0 16,-3-2 0-16,-2 2 0 0,-1 1 656 0,-1-1 96 16,1-8 16-16,2 1 0 0,2-1-400 0,-2-2-80 15,0-3-16-15,-1-2 0 0,0-1-96 0,0-2-32 16,1 0 0-16,-1-2 0 0,0 2-144 0,0-6 0 16,-3 0 0-16,2 0 0 0,-2 4 0 15,-1 0 0-15,2-4 0 0,-1-1 0 0,3 0 0 0,1-1-224 0,3 1 48 16,1 1 16-1,5-2-1040-15,1 2-208 0,4-2-32 0,3 0-15312 0</inkml:trace>
  <inkml:trace contextRef="#ctx0" brushRef="#br0" timeOffset="-166188.33">16627 8098 25791 0,'-4'-3'1152'0,"0"3"224"0,1-3-1104 16,0 3-272-16,2-2 0 0,0 2 0 0,-1 0 768 0,0 0 80 0,-3 0 32 0,-1 0 0 0,0 0-704 0,-2 2-176 0,1 1 0 0,-1 0 0 0,1 3 640 0,-3 2 80 0,-1 3 32 0,-1-1 0 0,-2 6 1040 0,-2-1 192 16,3 1 64-16,-3 1 0 0,-5 10-1072 0,-3 6-208 15,-2 4-32-15,-2 1-16 0,2 3-288 0,-3 1-64 16,-3 9-16-16,-3 2 0 0,4 0-80 16,-6 8-16-16,-5 9 0 15,-5 4 0-15,0-1-16 0,0 1-16 0,0 7 0 16,4 2 0-16,4-2 96 0,6 2 32 15,10-8 0-15,5 0 0 16,11-4 336-16,7 2 64 0,8 0 16 16,10-3 0-16,8-4-384 0,7-4-64 0,3-11 0 0,10 0-16 15,9 1-304-15,10-6 0 0,4-2 0 0,10-6-14720 0,10-6-2944 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9T16:46:33.314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23031 1424 11055 0,'1'-2'976'15,"0"-1"-784"-15,2 2-192 0,-1 1 0 0,1-2 1344 0,0 0 240 0,2 1 32 0,3-2 16 0,2-1 112 0,3-2 32 0,2-1 0 0,-3 4 0 0,-2 3-448 0,-1-3-96 0,-4 3-16 0,-1 3 0 0,-2-2-64 0,-3 4 0 0,0 1-16 0,-3 0 0 0,0 4 368 0,-1-2 80 0,-1 3 16 0,0 0 0 0,2 0-656 0,-1-1-128 16,2 2-32-16,-2 1 0 0,2 0-480 0,2 0-112 15,0-1 0-15,-1 0-16 0,2 4 16 0,-1 0 0 16,1 3 0 0,-1 1 0-16,1 2-64 0,0 5-128 0,0-1 192 0,1 4-64 0,0 1 64 15,1 3 0-15,-1 1 0 0,0 0 0 0,2-3 16 0,-2 3 16 16,0-1 0-16,0-3 0 0,1 1-224 0,-1 0 0 0,0 3 0 16,1 0 0-16,1-4 0 0,-2-3 0 0,0-2 0 15,1-1 0-15,-1-6 0 0,-1 2 0 16,1-4 0-16,-1-5 0 15,-1 2 0-15,0-5 0 0,-1 0 0 16,0-3 0-16,-2 0-208 0,1-2 64 16,-2-1 16-16,-2-6 0 0,1-1-1488 0,-1-1-304 0</inkml:trace>
  <inkml:trace contextRef="#ctx0" brushRef="#br0" timeOffset="727.68">22723 1946 16575 0,'-13'-2'1472'0,"5"2"-1168"0,3 0-304 0,5 0 0 0,1 0 704 0,-2 0 64 0,-4 0 32 0,-2-1 0 0,-2 1-48 0,-1-3-16 0,3 3 0 0,0 0 0 0,4 0-48 0,0-2-16 0,3 4 0 0,1-2 0 0,3 0 448 0,2 3 96 16,2 0 0-16,2 1 16 0,1-2 192 0,1 2 48 15,2 2 0-15,3-2 0 0,2 1-416 0,4-1-80 16,3-1-16-16,4-3 0 0,2 0-336 0,4 0-80 16,3-3-16-16,3 0 0 0,-1-1-336 0,2 1-192 15,3-3 192-15,1-1-192 0,0 1 0 0,-1 0 0 16,0-3 0-16,-4 2 0 0,-4-2 0 0,-2 2 0 0,-3 1 0 15,-2 0 0 1,-4 1-1216-16,-2 0-128 0</inkml:trace>
  <inkml:trace contextRef="#ctx0" brushRef="#br0" timeOffset="1353.79">24318 1501 28559 0,'0'-7'2544'0,"0"0"-2032"0,1 5-512 0,0-2 0 0,1 2 192 15,-2-1-48-15,1 2-16 0,1-1 0 0,1-2 1088 0,1-2 224 16,1 2 32-16,-2-2 16 0,0 0-656 0,-2 2-128 15,-2 1-16-15,-3 1-16 0,-2 2-384 0,-3 0-80 16,-2 2-16-16,-4 1 0 0,-2 2 272 0,-4 0 48 16,1 1 16-16,-3 0 0 0,-3 2-288 0,-2-2-64 15,1 2-16-15,0-1 0 0,-1 0 96 0,-1 3 0 16,1 1 16-16,-1-1 0 0,3 0-272 0,2 2 0 16,0-2 128-16,4 0-128 0,1 0 0 0,2 1 0 15,3 1 0-15,1-2 0 0,5 0 0 0,0-1 0 0,3 1 0 16,3 0 0-16,2-2 0 0,1 0 0 15,4-2 128-15,1 0-128 0,2 0 0 0,0 0 0 0,2 1 0 16,1-4 0-16,0 4 0 0,3-4 0 0,1 2 0 16,1 3 0-16,1-5 0 0,3 2 0 0,0 1 0 0,1-2 0 15,1 2 0-15,2-2 0 0,1 2 0 16,3 0 0-16,1 1 0 0,1-1 0 0,1 0 0 16,0 0 0-16,-1 4 0 0,-1-3 0 0,1 2 0 0,-3-3 0 15,-2 3 0-15,-3-2 0 0,-1 2 0 16,-2-2 0-16,-3 2 0 0,0 1 0 0,-3 0 0 15,-1 2 0-15,-4 1 0 0,0-1 160 0,-2 4-160 0,-2-2 128 0,-2 0-128 16,-1-4 0-16,-1 3-160 0,-2-3 160 16,1 2 0-16,-4 3 0 0,0 1 0 0,-3 0 0 0,0-4 0 15,-2 2 128-15,0 1 16 0,-3-4 0 16,1 0 128-16,-3 1 32 0,0-2 0 16,-2 3 0-16,-2-3-96 0,0-1-16 0,-2 1 0 0,-2 0 0 15,0 1-192-15,-1-3 0 0,0 0 0 0,-1-1 0 0,1-1 0 16,0-2 0-16,-1-2 0 0,0 2 0 0,4-4 0 0,-1 0 0 15,2-3 0-15,3 2 0 0,1-4-128 0,2 1-32 16,2 1 0-16,1-1-18960 0</inkml:trace>
  <inkml:trace contextRef="#ctx0" brushRef="#br0" timeOffset="2889.93">27366 1526 32255 0,'-1'0'2864'0,"0"0"-2288"16,1 0-576-16,0 0 0 0,0 0 592 0,0 1 16 0,0 2 0 0,-2-1 0 0,1 2 432 0,0 4 96 0,-2 2 16 0,2 3 0 0,1 3-864 0,0 2-160 0,0 4-128 0,3 1 144 0,-1 5 272 15,1 2 48-15,2 3 16 0,-2 3 0 0,3 1-224 0,1-1-64 0,-1 1 0 0,0-2 0 0,0-1-192 0,0-1 0 16,1 1 128-16,-1 1-128 0,0-4 0 16,-1-2 0-1,0 0 0-15,-1-3 0 0,-3-3 0 0,-1 0 0 0,-1-6 0 0,-3 0-12288 16,-1-1-2416-16</inkml:trace>
  <inkml:trace contextRef="#ctx0" brushRef="#br0" timeOffset="3138.89">26852 1912 38703 0,'-2'0'1712'0,"2"0"352"0,3 2-1648 0,2-2-416 0,1 0 0 0,0 0 0 15,3 0 448-15,5-2 0 0,8 2 0 16,10-3 0-16,11 2 48 0,10-2 16 0,9 3 0 0,3-2 0 15,0 1-384-15,-1-2-128 0,3 0 0 0,-3 0 0 16,1-1 0-16,-2 4 128 16,-3-2-128-16,-3 1 0 0,-5 1 0 0,-6-3-160 15,-4-1 32-15,-5 0-12352 0,-1-3-2448 16</inkml:trace>
  <inkml:trace contextRef="#ctx0" brushRef="#br0" timeOffset="3730.59">28360 1526 37775 0,'-2'-3'1664'0,"1"2"368"0,1 1-1632 16,0 0-400-16,0 1 0 0,1-1 0 0,0 3 0 0,0-3 0 0,3 1 128 0,0 4-128 0,1 1 720 0,0 4 112 15,0 2 32-15,0 2 0 0,-2 5-608 0,2 0-128 16,0 5-128-16,-1 2 176 0,0 2-32 0,-1 1 0 16,0-1 0-16,0 2 0 0,1-2 32 0,0-1 0 0,1-2 0 0,0-3 0 15,0-2-176-15,1-1 0 0,0-3 0 0,0-4 0 16,0 1 0-16,2-4 0 0,0 1 0 0,4 0 0 16,-2-1 0-16,1-3 192 15,1-2-192-15,-1-4 192 0,1 0-192 0,1-4 0 0,-1 0-192 16,1-2 192-16,0-2 0 0,1-5 0 0,1 1 0 15,-2-4 0-15,2 0 0 0,-3 0 0 0,2 0 0 0,-3-1 0 16,0 5 0-16,-2 2 0 0,-2 4 0 0,0 1 0 16,-2 4 0-16,-1 5 0 0,-1-1 0 0,1 6 0 15,-1 3 0-15,1 1 0 0,1 3 0 0,0 0 0 16,1-3 0-16,2 2 0 0,1 4 0 0,3-3 0 16,1 0 0-16,2-4 0 0,1 1 0 0,0-2 0 15,1 0 0-15,1-5 0 0,2 2 0 0,-1-2 0 0,0-4 0 0,-2 2 0 16,2-2 0-16,-1-2 0 0,3-2 336 0,-1-1 96 15,0 0 16-15,0-5 0 0,-1 2-208 16,1-3-48-16,-1 0 0 0,-1-4 0 0,0-2 48 16,-1 2 0-16,0-3 0 0,-1-3 0 0,0-1-16 15,-1-2 0-15,0-1 0 16,-3-3 0-16,1 0 16 0,-1-3 0 0,-2-2 0 16,1 0 0-16,-1 2 0 0,-1-3 0 0,2 1 0 15,-1-4 0-15,0 0-16 0,0 0 0 0,-1 0 0 0,0-2 0 0,0 2-224 16,-1 3 0-16,0 0 0 0,-2 1 0 0,0 5 0 15,-2 2 0-15,0 2 0 0,-2 2 0 16,-1 4-448-16,-1 0 32 0,0 4 0 0,-2 2-20896 0</inkml:trace>
  <inkml:trace contextRef="#ctx0" brushRef="#br0" timeOffset="16456.11">16796 1181 10127 0,'-1'-6'896'0,"0"1"-704"0,-1 1-192 0,2 1 0 0,2 2 3280 0,0 1 624 0,1 0 128 0,0-2 32 16,3-2-2912-16,3 0-592 0,3-1-112 0,3 2-32 0,0-4-176 0,2 0-48 0,1 1 0 0,0 0 0 0,1-3-192 0,-1 2 128 0,1-2-128 0,0-1 0 0,0 1 0 0,1 2 0 0,-1-4 0 0,-2 3 0 0,-1 2 0 0,0 0 224 0,-1 2-64 0,1 2-16 16,-1-1 784-16,1 2 160 0,0-1 16 0,4-1 16 0,1 2-480 15,2-3-112-15,3 2-16 0,0-1 0 0,1 2-256 16,1-4-64-16,1 4-16 0,1-2 0 0,-2 3-176 0,2 0 128 0,-1 4-128 0,-3 1 128 16,-4-1 240-16,-2 2 32 0,-3 1 16 0,-4 2 0 15,0 1-144-15,-3 0-16 0,-2 1-16 0,1-1 0 0,-3 0-240 16,0 0 176-16,-1 0-176 0,-1 1 160 0,0-1-160 15,-2-3 0-15,1 4 144 0,-2-3-144 0,-1 0 0 16,-1 0 0-16,-1 0 0 0,0 1 0 0,-3-2 0 16,0 2 0-16,-1 1 0 0,-3 0 0 15,-1-2 0-15,0-1 0 16,1 0 0-16,-4 2 0 16,-3-2 512-16,0 2 48 15,-2 1 0-15,0-4 0 0,0 3-144 16,-1-3-32-16,1 1 0 0,-1-3 0 0,-1 2-192 0,2 0-64 15,-1 0 0-15,1 1 0 0,-1 1 64 0,1-2 16 0,1-1 0 0,1 4 0 0,2-3-64 0,0 3-16 0,2 1 0 0,0-3 0 0,5 2-128 0,1-2 0 16,2 2 0-16,2 0 128 0,0 0-128 0,4 1 0 16,0-1 0-16,-1 1 128 0,3 2-128 0,0-2 0 15,1 3 0-15,-2-4 0 0,2 4 0 0,-1 0 0 16,1 2 0-16,0-2 0 0,1-4 0 0,-2 4 0 16,0-1 0-16,-1-2 0 0,2 2 0 0,0-4 0 15,-1 1 0-15,1-3 0 0,1 1 0 0,1-2 0 0,2 1 0 0,1-1 0 16,0 0-256-16,0-1 32 0,2-2 0 15,-1 2 0-15</inkml:trace>
  <inkml:trace contextRef="#ctx0" brushRef="#br0" timeOffset="16709.21">17265 1975 16575 0,'-5'3'1472'0,"0"0"-1168"16,1 1-304-16,3-2 0 0,1-1 2896 0,0 2 528 0,1-3 96 0,-1 2 32 0,1 2-2064 0,1 2-400 0,-1 0-96 0,0 0-16 0,0 1 128 0,1-4 32 0,-1 0 0 0,0 1 0 15,0-1-816-15,-1 0-144 0,-1 0-48 0,0 0 0 0,-2 1-128 0,1-2 0 0,-1 2 0 0,0-2-176 0,-1 2-528 0,0 0-96 0,1-1-32 0,0 2-14864 0</inkml:trace>
  <inkml:trace contextRef="#ctx0" brushRef="#br0" timeOffset="17185.07">18274 1504 32255 0,'-3'-10'1424'0,"1"1"304"0,1 0-1392 0,1 6-336 0,1-1 0 0,0 0 0 16,-1 2 192-16,1-4-16 0,-1-3-16 0,2-2 0 15,-1-4-160-15,-1-1 0 0,0 3 0 0,0 0 0 16,-1 1-192-16,-3 3 192 0,0 1-160 0,-1 2 160 0,-2 4-272 16,-2-1 32-16,-2 6 16 0,-3-1 0 0,-2 6 224 15,0 0 0-15,-2 5 0 0,-3-1-144 0,-4 4 144 0,-1 1 0 16,0 2 160-16,-1 2-160 0,0-1 0 15,-1 5 0-15,1 1 0 0,1 2 0 16,4 0 416-16,3 3 32 0,7-1 16 0,2 3 0 16,5 0 688-16,4-3 128 0,6 0 16 15,4-1 16-15,4-2-640 16,3-1-128-16,2-4-32 16,3-2 0-16,3 1-384 0,5-1-128 15,4 1 0-15,2-4 0 0,1 0 0 0,1-1 0 16,0-3 0-16,1-6 0 0,3-1-160 0,1 0-144 0</inkml:trace>
  <inkml:trace contextRef="#ctx0" brushRef="#br0" timeOffset="18406.18">19811 1056 27647 0,'-1'0'2448'0,"-1"-1"-1952"0,4 1-496 0,-1 0 0 0,2 0 192 0,0 0-64 0,1-3-128 0,1 1 192 0,2 0-192 0,3-1 0 15,1-2 0-15,1 1-160 0,2 0 160 0,-2 2 0 0,1-2 0 0,-2 2 0 0,-1-1 0 0,0 2 0 0,-2-3 0 0,1 4 0 0,0-2 192 0,-1 2-16 0,0-3-16 0,-1 2 0 0,2 1 400 0,-3 0 80 0,1 1 0 0,2 2 16 0,-2-3-208 0,3 2-32 16,0 2-16-16,1-2 0 0,3 3-144 0,1 0-48 16,0-1 0-16,2 2 0 0,3 0-48 15,0-2-16-15,-4 2 0 0,0 1 0 0,0-4-144 16,-1 3 128-16,-2 1-128 0,0 1 128 0,-4-2 0 0,0 1-128 16,-4 3 192-16,-1-1-64 0,-4 0 128 0,-1 1 0 15,-3 0 16-15,-2 0 0 0,-4 2-96 0,-1-2-32 16,-2 2 0-16,1-3 0 0,0 1-144 15,-1 0 0-15,-2-2 0 0,0 0 0 0,1 2 0 16,-2 1 0-16,-2-1 128 16,0-3-128-16,3 2 192 15,-2 0 0-15,-1-3 0 16,1 1 0-16,1-1-192 0,-1 1 160 16,-1-1-160-16,1-3 160 0,0 4-160 0,-2-4 0 15,-1 3 144-15,2 1-144 0,-2-2 480 0,3 2 32 0,-1-4 0 0,3 3 0 16,3 0-256-16,2-2-64 0,2-2 0 0,3 2 0 0,1-1-192 0,1 1 0 15,3 1 0-15,2-1 0 0,0 2 0 0,2-2 0 0,1 2 0 16,0-2 0-16,1 2 0 0,1-1 0 0,2 1 0 16,1 1 0-16,2 0 0 0,1 1 0 0,-2 0 0 15,0 0 0-15,0-2 0 0,1 4 0 0,1-3 0 16,-1 2 0-16,0 0 0 0,2 1 0 0,-2 0 0 0,2-1 0 16,-2 0 0-16,1 1 0 0,0 0 0 15,0 0 0-15,0-1 0 0,0 1 0 0,-2-2 0 0,0 2 0 0,-1-4 0 16,-1 1 0-16,-1 0 0 0,0-1 0 15,-2 0 0-15,-1 1 0 0,0-1 0 0,0 0 0 0,-2-2 0 16,0 1 0-16,-1-2 0 0,0 1 0 0,-1 0 0 0,0 1 0 0,-1-2 0 16,0 1 0-16,1 1 128 0,-1 0-128 0,0 0 0 0,0 1 0 15,0 0 0-15,1 2 0 0,-1 0 0 0,2 2 0 16,-1 3 0-16,0-4 0 0,0 4 0 0,-1-1 0 0,2-2 0 16,-1-1 0-16,1 1 0 0,-2-3 0 15,2 2 0-15,-2-3 0 0,-2-2 0 0,2 2 0 16,-1-2 256-16,-1 0-64 0,-1 0 0 0,1 0 0 0,0 0-16 0,0 1-16 0,-2-2 0 0,2 1 0 15,-2 1-160-15,0 1 0 0,2 4 0 0,-1-4 0 16,1 0 0-16,0 1 128 0,0 2-128 0,-1 1 0 16,0 0 0-16,1 3 0 0,-1 1 0 15,1 0 0-15,-1-2 0 0,2-2 0 16,1-1 0-16,0-3-12192 0,1-2-2384 16</inkml:trace>
  <inkml:trace contextRef="#ctx0" brushRef="#br0" timeOffset="19220.04">19895 2494 23039 0,'-5'-1'2048'0,"1"-2"-1648"0,2 1-400 0,1 1 0 0,1 1 1120 0,0 0 144 0,-2-3 16 16,-1-1 16-16,-1 1 160 0,0-2 16 0,0 1 16 0,1-2 0 0,1 2 80 0,0 2 16 0,1-2 0 0,1 2 0 0,0 0-688 0,0 2-144 0,0 0-32 0,0 0 0 16,0 4-560-16,-1 0-160 0,-1-1 0 0,2-3 0 15,0 0 0-15,-8 28 0 0,3-15 0 0,1 2 0 16,0-3 0-16,-1 2 0 0,2-2 0 0,-1 4-12256 15,1-3-2432-15</inkml:trace>
  <inkml:trace contextRef="#ctx0" brushRef="#br0" timeOffset="20285.97">20598 2004 32255 0,'-1'5'2864'0,"0"-1"-2288"0,1-2-576 0,1 2 0 0,0-1 0 0,-1 0-352 16,0 4 48-16,-1 2 16 0,1 6 288 0,0 5-192 0,-1 2 192 0,0 1-160 0,0 1 160 0,-1 0 0 0,0 1 128 0,1-1-128 0,-1 1 432 0,1-3 16 0,0-2 0 0,-2-1 0 0,2-3 288 0,-3-1 64 0,2-4 16 0,0 0 0 0,-1-1-160 0,1-4-16 15,0-2-16-15,1-1 0 0,1 2-208 0,0-5-32 0,0 0-16 0,1-2 0 0,2 2-48 0,-1-6-16 16,2 2 0-16,0-6 0 0,-4 10-48 0,10-25-16 16,-5 9 0-16,-1-2 0 0,1-1-64 0,0-6-16 15,0 2 0 32,0-6 0-47,-1 2 0 0,0-2 0 0,-2-2 0 16,-1-2 0-16,1-4-160 0,-1 1 128 0,-1-1-128 0,0 3 128 0,-1 2-128 0,1 1 0 0,0 1 144 0,1 2-144 15,0-1 0-15,2 4 128 0,-1 3-128 0,1 0 0 0,0 3 192 0,2 3-16 0,1 0-16 0,2 4 0 16,0 2-160-16,4 1 160 0,0-1-160 0,4 4 160 0,3 2-160 0,2 0 0 0,0 2 0 0,3 0 0 16,7-1 0-16,4 2 0 0,2 1 0 15,0 0 0-15,-1 0 0 0,-3-2 0 0,-1 2 0 16,-6-2-12976-16,-5 2-2576 16</inkml:trace>
  <inkml:trace contextRef="#ctx0" brushRef="#br0" timeOffset="52172.18">2814 9616 10127 0,'-33'0'896'15,"8"-3"-704"-15,3 2-192 0,6 1 0 0,9 0 3824 0,2-3 720 0,-2 3 160 0,-4 0 32 0,-6 0-4288 0,-4-2-864 0,1 1-160 0,3-2-48 0,6 3 624 0,5-2 0 0,6 2 0 0,4-1 192 0,5-2 144 0,5 3 48 0,4-4 0 0,6 1 0 0,4 0 64 0,7 1 32 0,1 0 0 16,6 0 0-16,7 2-208 0,7 0-32 16,4 0-16-16,7-4 0 0,2 4 144 0,4-2 16 15,4-2 16-15,8-2 0 0,12-3 192 0,3-1 48 16,-4 0 0-16,10-2 0 0,9-4-256 0,3 1-32 0,2 2-16 15,-1-3 0-15,-3-3-80 0,-1 3-32 0,1 4 0 16,-2-5 0-16,-6 3-224 0,1 0 0 0,1 4 0 16,-5-2-160-16,-8-3 160 0,-5 3 0 0,-6 0 0 0,-4 4-128 15,-5 2 128-15,-6-4 0 0,-6 0 0 0,-8-3 0 16,-8 1 0-16,-4-3 0 0,-10 4 128 16,-4-1-128-16,-5-1 832 0,-5-1 80 0,-2 1 32 0,-5 0 0 15,-6-4-288-15,-2 1-48 16,-2 4-16-16,-3-4 0 0,-3 0-272 0,-3-3-64 15,-1 1-16-15,-4-4 0 0,-1 0-16 16,-3 3 0-16,0 3 0 16,-2-5 0-16,-3 1-16 0,-4-2 0 15,0 3 0-15,-3 0 0 0,0 3-208 0,-1 4-128 0,-2 2 128 0,1 3-208 16,-3 1 208-16,-2 3 0 0,-2 3 0 0,-1 3-144 0,-1 0 144 0,-1 3 0 0,-1 1 0 16,2-4 0-16,6 1 0 0,2 1 0 0,0-1 0 0,7-2 0 15,2-1 0-15,7-1 0 0,4 0 0 0,4-1-128 0,5 1 128 16,2-2 0-16,6 2 0 0,3 2 0 0,5-1 0 0,4 2 0 15,3-1-144-15,5 5 144 0,1-4-208 16,6 3 16-16,4 2 16 0,6-2 0 0,1-1 176 16,-1-1-128-16,1-3 128 0,-4 1-128 15,-2-2 128-15,-1 0 0 0,2 0-144 16,-3 3 144-16,-4-2 0 0,-2 4 0 0,-1 5 0 0,-4 0 0 0,-5 5 0 16,-2 1 0-16,-3 4 0 0,-4 2 0 0,-3-4 0 15,-4 2 0-15,-2 7 0 0,-4 3 0 0,-3 7 0 0,-3-2 0 16,-3 1 192-16,-3-3-64 0,-2-1 224 0,-3 0 32 15,-1 2 16-15,-4-1 0 0,-2 2 80 0,-3-2 16 0,2-3 0 16,-1 1 0-16,-4 3-176 16,-4 1-48-16,-5 1 0 0,0 3 0 0,-1-3-144 15,2 1-128-15,1-1 144 16,3-2-144-16,5-2 0 0,3-1-288 0,3-2 32 16,7 2-19888-16</inkml:trace>
  <inkml:trace contextRef="#ctx0" brushRef="#br0" timeOffset="56137.23">17999 6425 23039 0,'0'-11'2048'0,"1"4"-1648"15,1 0-400-15,0 4 0 0,2 0-560 0,-2-3-192 0,6-6-32 0,-1-8-16 0,2-9-2032 0,-2-1-416 0,-2 1-80 0,-5 1 0 0,-6 3 2624 0,-6 5 544 0,-6-2 160 0,-5 3 0 16,-6 3 0-16,-4 1-128 0,-7 4 128 0,-4 3 0 15,-5-1 1600-15,-6 4 384 0,-2 3 64 0,-2-2 32 16,-3 4-1232-16,-7 0-240 0,-5 1-48 0,-7 2 0 16,-5-1-368-16,-5 2-192 0,1-1 192 0,-3 0-192 15,-2 1 0-15,-5 2 0 0,-5 3 0 0,-3 2 0 0,8 1 0 16,-11 4-160-16,-13 5 160 0,-7 5 0 0,1 6 208 16,-1 8 160-16,-1 2 16 0,3 2 32 0,9 1-416 0,5 6 0 15,3 8 0-15,4 6 0 0,7 8 224 16,8 7 16-16,9 2 0 0,12 3 0 0,12-6 160 0,5 16 48 15,8 12 0-15,9 4 0 0,10-10-448 0,8 10 0 16,10 13-128-16,11-8 128 16,11-8-1728-16,9-13-224 15,10-12-48-15,13-2 0 0,9-1 1056 0,9-5 224 0,7-2 32 16,11-8 16-16,12 2 864 0,9-2 192 16,9-6 16-16,13 0 48 0,14 2-448 0,11-7 0 15,8-3 0-15,2-8 0 0,3-8-1056 16,-1-12-240-16,-1-2-48 0,-2-8-16 0,0-1 912 15,-3-11 192-15,-5-4 48 0,-3-12 0 0,-4-5 1120 0,3-6 240 16,1-5 32-16,-4-10 16 0,-3-1 688 0,-11-11 144 0,-4-1 16 0,-5-12 16 0,-4-3 784 0,-3-8 160 0,-1-8 16 16,-8-7 16-16,-8-9-1376 0,-6-7-256 0,-8 5-64 15,-7-11-16-15,-4 2-624 0,-10-1-112 0,-11 5-16 0,-8 1-16 16,-8 4-400-16,-13 4-160 0,-10 7 128 0,-11 3-128 16,-12 4 0-16,-14 1 0 0,-14 1-192 0,-13 0 192 15,-4 12-592 1,-20 4 0-16,-17 0 0 0,-15 10 0 0,-9 10 224 15,-11 3 48-15,-11 3 16 0,-7 6 0 0,-8 6 304 0,-5 4 0 16,-4 3-128-16,-2 9 128 0,2 7 0 0,-2 6 0 16,0 2 0-16,-6 6 0 0,-2 7 0 0,5 1-160 0,7 6 160 0,7 3-128 15,7 1-864-15,10 2-160 0</inkml:trace>
  <inkml:trace contextRef="#ctx0" brushRef="#br0" timeOffset="88722.46">26721 14797 11967 0,'0'-10'1072'0,"1"1"-864"15,0 0-208-15,0 2 0 0,2 1 480 0,-1 2 48 0,1-1 16 0,0-2 0 0,5-5-704 0,-1-2-144 0,2 2-16 0,-2-1-16 0,-2 7 2384 0,-1 2 496 16,0 2 80-16,-4 4 32 0,1 2 960 0,0 2 192 0,0 2 32 0,1 0 16 0,-1 5-1968 0,1 3-400 0,0-1-80 0,-1 5 0 0,0 2-640 0,2 2-128 0,-3 5-32 0,1 1 0 0,0 1-160 16,-1 3-48-16,1 4 0 0,1 3 0 0,-2 0-272 0,-2 1-128 0,2 3 0 15,-2 0 128-15,-1-3-128 0,0-1 0 0,-2-2 0 0,0-5 0 16,0 1 0-16,1-4 0 0,-1-3 0 16,0-2 0-16,1-4 0 0,-2-2 0 0,-1-1-128 15,1-4 128-15,0-5-784 16,1-3-96-16,-2-2-16 15,0-5-18096-15</inkml:trace>
  <inkml:trace contextRef="#ctx0" brushRef="#br0" timeOffset="88960.53">26351 15183 40543 0,'-12'6'3600'15,"3"0"-2880"-15,5-5-576 0,5-1-144 0,2 0 480 0,-1 0 64 0,0 3 16 0,-1-1 0 0,4-2-432 0,5 0-128 16,6 0 0-16,4-2 0 0,2-2 448 0,3 0-32 16,3 2 0-16,0-2 0 0,2-1 80 0,2 2 16 15,2-1 0-15,1-2 0 0,3 0-224 0,-1-3-32 0,1 1-16 0,-1 0 0 16,-1 0-240-16,-4 0 0 16,0-1 0-16,-2 2 0 0,-3 0 0 0,-3 1-128 0,-5 0 128 15,-3 2-208 1,-2 1-832-16,-3 0-176 0,-3 3-16 0,-2 0-18176 15</inkml:trace>
  <inkml:trace contextRef="#ctx0" brushRef="#br0" timeOffset="89593.25">27736 14937 28559 0,'-3'-4'2544'0,"1"0"-2032"0,-2-2-512 15,3 1 0-15,0 1 2608 0,1 1 416 0,1-1 96 0,-2-5 16 0,1-4-2240 0,-2-5-448 0,2 1-96 0,-2-5-16 0,0 3-96 0,-2 1-32 0,-1 3 0 0,0 1 0 0,-1 4 64 0,0 1 16 0,-2 0 0 0,1 5 0 16,-2 2 48-16,-1 2 16 0,-1 2 0 0,-1 2 0 16,-4 2-64-16,-2 3-16 0,-1 2 0 0,-3 1 0 15,-1 4 96-15,-3 3 16 0,-1-1 0 0,0 2 0 16,-2 5 96-16,3 0 32 0,3 1 0 0,-1 0 0 15,3 4-80-15,3 1-16 0,0 4 0 16,5 0 0-16,0-1-288 0,3 5-128 0,2-1 0 0,2 0 128 0,1-1-128 0,2-2 0 16,2 1 144-16,1-2-144 0,2 4 0 15,2-4 0-15,1 0 0 0,0 0 0 0,1 0 128 16,2-2 96-16,0 0 32 0,2-1 0 16,3-6-256-16,0-2 128 0,3-1-128 0,3-3 0 15,1-4 160-15,2-3-160 0,1-2 160 0,6-4-160 0,9-5 0 0,5-4 0 16,3-4 0-16,4-2-160 15,2-7-240-15,1-3-48 0,0-6-16 16,0 2-14400-16,3-4-2880 0</inkml:trace>
  <inkml:trace contextRef="#ctx0" brushRef="#br0" timeOffset="94419.68">28845 14886 37775 0,'3'-1'3360'0,"0"-2"-2688"0,1 1-544 0,0 1-128 0,-2 1 128 0,2-3-128 0,2 3 192 0,3-4-64 0,1 2-128 0,2-1 0 0,-2 2 0 15,-2 5 0-15,-3-2 0 0,-2 5 240 0,-2 0-48 0,-1 3 0 0,0 5 384 0,-2-2 64 0,-2 6 0 0,0 2 16 0,2 1-288 0,-2 7-64 0,0-1-16 0,-1 7 0 0,2-2-160 0,-1 4-128 0,0 0 144 0,1-2-144 0,0-2 0 16,1 1 0-16,-1-6 0 0,2 1 0 0,-2-4 0 0,1 1 0 0,-2-3 0 0,1 0 0 0,-2-3-816 0,-2-1-96 0</inkml:trace>
  <inkml:trace contextRef="#ctx0" brushRef="#br0" timeOffset="94640.58">28573 15248 43311 0,'-16'4'1920'0,"7"0"384"0,3-4-1840 0,4 2-464 0,3-2 0 0,1-2 0 16,1 2-1280-16,2 0-336 0,2-3-80 0,3 2-16 15,2-1 1264-15,3 0 256 0,1 2 64 0,2 0 0 0,-1 0 576 0,1 4 112 16,2-3 16-16,3 2 16 0,0-1 32 0,2 2 0 15,1-2 0-15,1-2 0 0,0 0-432 0,0 0-192 16,2-2 160-16,-1-1-160 0,-1 0 0 0,-1-1 0 16,-1 0 0-16,-1-2-18352 0</inkml:trace>
  <inkml:trace contextRef="#ctx0" brushRef="#br0" timeOffset="95291.33">29964 14746 42383 0,'-6'3'1872'0,"0"-2"400"0,-2 1-1824 0,3-2-448 0,3 0 0 0,2 0 0 0,-1 0 192 15,-2 0-48-15,-2 0-16 0,-2 0 0 16,-2 0-128-16,-3 0 0 0,-1 2 0 0,-1 0 0 0,-5 1 0 16,-1 0 0-16,-1 4 0 0,-2-4 0 0,1 3 0 0,-3 1 0 15,3-1 0-15,-1 0 0 0,1 4 0 0,1-4 0 16,2 3 0-16,0-2 0 16,3 2 128-16,1 1-128 0,1-2 192 0,3 2-64 0,1 0 0 0,4-1 0 15,1-2 0-15,1 2 0 0,3 1-128 0,1-3 0 16,1 4 0-16,3-3 0 0,0 0 0 15,1 2 0-15,0-1 0 0,1-2 0 0,1 2 0 0,-1 1 0 16,2-4 0-16,-1 1 0 0,1 0 128 0,-1-1 0 16,0 0 0-16,2-1 0 0,-1 0 32 0,3 1 0 15,-1-1 0-15,-1 1 0 0,5-1-160 0,0 1 128 16,2 1-128-16,0 1 128 0,2 0-128 0,2 0 0 16,0 2 0-16,0 3 0 0,-1-1 0 0,1 0 0 15,0 1 0-15,-1 3 0 0,-1 0 0 0,-1-4 0 0,1 4 0 16,-1 0 0-16,-1-3 0 0,0 3 0 0,0-4 0 0,0 2 0 15,-1 1 0-15,0-3 0 0,-1 4 0 0,-2-2 0 16,-2-2 0-16,-1 0 0 0,-2 3 0 0,-2-4 0 16,0 2 0-16,-3 1 0 0,0-1 0 0,-2 3 128 15,0 0-128-15,-3 3 0 0,-1-3 0 16,-2 2 0-16,0-2 448 0,-3 0 48 0,1 0 16 0,-3-1 0 16,1-1-144-16,-3-2-32 15,1 1 0-15,0-1 0 0,-2-2-16 0,2 0-16 0,-3-2 0 16,1 0 0-16,-2 0-304 0,0-1 0 0,-1-1 0 0,-2 0-144 15,-2 0 144-15,-2-1 0 0,-3 0 0 0,-1 1 0 16,-1-2 0-16,0 0 128 0,-2 1-128 0,-1-2 0 16,0 1 272-16,-1-1-16 0,0-3 0 0,2 0 0 0,1 0-256 15,3-3 0-15,3-1 0 0,2-4 0 16,2 0-448 0,3-7-128-16,3-1-48 0,3-8-21056 0</inkml:trace>
  <inkml:trace contextRef="#ctx0" brushRef="#br0" timeOffset="109392.56">10866 7794 11055 0,'-5'-2'976'0,"0"2"-784"0,1 0-192 16,2 0 0-16,0 0 1536 0,0-3 256 0,-3 2 48 0,-3-2 16 0,-3 1-736 0,0-2-144 0,1 1-16 0,-1-1-16 0,2 1-624 0,0 0-112 0,0-2-16 0,-2 1-16 0,1 2-176 0,-2-2 0 0,-1 0-160 16,-2 0 160-16,1 2 0 0,-4 2 128 0,0-4 16 0,-3 2 0 0,0 2 928 0,-4 0 176 0,-1 0 32 0,0 0 16 0,-2 0 48 0,0 2 16 0,1-1 0 15,1 2 0-15,1-3-592 0,2-3-128 0,-1 2-32 0,1-1 0 0,-2-1-224 0,-1 2-64 0,-2-1 0 0,-1-2 0 0,-3 1-320 16,0 0 0-16,0 3 0 0,-2 0 128 0,2 0-128 0,-1 0 0 0,-2 0 0 16,2 1 0-16,0 1 368 15,-2 1 0-15,-1-2 0 0,0 2 0 16,0-1-144-16,0 2-32 0,-1-1 0 0,2 0 0 15,0-1 32-15,0 2 0 0,4 0 0 0,-1-2 0 0,1 2-96 0,-1 0-128 0,1 1 176 0,2 0-176 16,-2 0 384-16,0 1-16 0,0-3-16 0,2 4 0 0,3-4-48 0,-2 4-16 16,-3-1 0-16,0 0 0 0,1-2-160 0,2 1-128 15,1-2 144-15,0-3-144 0,2 1 192 0,0-1-48 16,2-1-16-16,-2 1 0 0,0-2-128 16,0 1 0-16,2-2 144 0,1 3-144 15,-1-2 128-15,1 0-128 0,0 2 160 0,-2 0-160 16,0 2 144-16,-1 0-144 0,0 1 128 0,1 0-128 15,1 1 176-15,0 2-48 0,-2 0-128 0,3-2 192 16,1 2-192-16,0-1 0 0,2 3 0 0,-1-5 0 0,1 2 128 0,0 1-128 16,-1-2 0-16,3 2 0 0,2-2 128 15,0-2-128-15,0 5 0 0,1-4 144 0,0 0-144 0,0 1 192 16,1-1-192-16,-1 1 192 0,2 1-192 0,-2 1 192 16,2 0-192-16,-2 2 192 0,1 0-192 0,-1 0 0 0,0 0 0 0,2 5 0 15,1-6 0-15,0 3 0 16,2-1 0-16,2-1 0 0,1 0 0 0,-1 1 0 15,1 0 0-15,0 0 0 0,0 2 0 16,0 0 128-16,1-1-128 0,-1 3 128 16,1-4 80-16,-2 1 16 0,2 0 0 15,-2 1 0-15,1-1-224 0,0 0 0 0,-2-1 0 0,1 1 0 0,1-3 192 16,-2 2-16-16,1 1 0 0,1-4 0 0,1 0-16 0,0 0 0 0,1 2 0 16,2 0 0-16,0-1-160 0,1 0 0 0,1-1 0 0,0 3 128 15,3-3-128-15,-1 1 0 0,1 2 0 0,0-3 0 0,1 3 0 16,0 1 0-16,-1-3 0 0,1 4 0 0,-1-3 0 15,-1 2 0-15,-1 1 0 0,2 0 0 0,-2 4 0 16,0-3 0-16,2 4 0 0,-1-3 0 0,1-4 0 16,0 4 0-16,2-3 0 0,1-2 0 0,1 0 0 0,1 0 0 15,0-4 0-15,0 2 0 0,2-2 304 16,1 1-32-16,1-1 0 0,0-1 0 16,0 0-16-16,-1-2-16 0,2 2 0 15,-1-1 0-15,2-1-96 0,1 2-16 0,2-1 0 16,1-1 0-16,-2 2-128 0,1-1 0 0,1 2 0 0,1 0 128 15,-1 0-128-15,1 0 0 0,1 3 0 0,-2-4 0 16,2 4 0-16,1-1 0 0,0-3 0 16,0 1 0-16,1 1 0 15,-1-4 0-15,1 2 128 16,1-2-128-16,-2 0 0 0,1-2 0 16,0 1 144-16,1 0-144 15,-1-1 0-15,-1 1 128 0,-1 0-128 0,1 1 0 16,1 2 0-16,1-1 144 0,2 2-144 0,-3-2 0 0,1 2 208 15,-2-2-64-15,0 2-16 0,1-1 0 0,-1 0-128 0,1-2 0 0,-1 1-192 0,1-2 192 0,0 0 0 16,0-3 0-16,-2 3 0 0,2-2 0 0,0-2 0 0,3 0 0 0,0-1 0 0,-1 2 0 0,3-1 128 0,-1-2-128 16,-1 2 128-16,0 2-128 0,2-2 160 0,-1-1-160 0,1 1 192 0,0 4-192 15,1-3 0-15,-2 3 0 0,0 1 0 0,-3-1 0 16,1 2 0-16,-3 1 0 0,-2 0-144 0,1-3 144 0,0 3 0 16,0-2 0-16,0 2 0 0,1-3 0 0,0-3 0 15,1 2 0-15,3-2 0 0,-1 0 0 0,0 0 0 16,3 0 0-16,1-2 144 0,2 1-144 0,0 0 0 15,-2 0 0-15,2 2 0 16,-2-2 0-16,-2-1 0 0,0 0 0 0,-1 0 0 16,1-1-144-16,1-1 144 0,0-2 0 15,-3 2 0-15,1-2 0 0,2-1 0 0,1-2 0 16,-2 2 0-16,1 0 0 0,2 1 0 16,2 0 128-16,2-1-128 0,1-1 128 15,0 1-128-15,-3 0 144 16,-1 1-144-16,-3 2 160 0,-1-2-32 15,-3 2-128 1,1 0 192-16,-2-1-64 16,-1-2-128-16,0 0 0 15,2 0 0-15,-1-1 0 16,0 1 0 0,-2-2 0-16,0-1 0 0,-3 2 0 15,0-1 0-15,-3-1 0 0,-1 1 128 0,0-3-128 16,-2 2 160-16,-2-2 0 0,-2 1 0 0,-2-1 0 15,0-2 64-15,-3-5 16 0,0 0 0 0,-4-3 0 0,0 0-80 0,-3 0-16 0,-1 2 0 0,-3-2 0 16,-1 0-16-16,-1 2 0 0,-3-4 0 0,0 3 0 0,-4 1-128 0,-1 0 0 0,-2 1 0 0,-2 0 0 0,-1 2 0 16,-1 2 0-16,-1-1 0 0,-1 5 0 0,-2 2 0 0,-2 3 0 15,-2-1 0-15,-2 3 0 0,-1 2 0 0,-6 1 0 0,-2 1 0 0,-3-2 0 0,-1 4-160 0,-2-2 160 0,-1 3-208 16,0-2-15408-16,1 2-3072 0</inkml:trace>
  <inkml:trace contextRef="#ctx0" brushRef="#br0" timeOffset="124167.77">21664 8620 2751 0,'-12'-4'256'0,"2"1"-256"15,1 3 0-15,2 0 0 0,2 0 432 0,0 0 32 0,-1 1 16 0,-4-1 0 0,-4 2 256 0,-5-2 48 0,-4 4 16 0,0-4 0 0,1 3 368 0,2-3 80 0,3 0 16 0,1-3 0 0,2 3 496 0,0 0 96 0,2-4 32 0,0 4 0 16,-1-3 32-16,2 1 16 0,1 1 0 0,0-2 0 0,0 0 176 0,2 1 48 0,-1 0 0 0,2 0 0 0,2-1-720 0,1 2-144 0,2-1-16 0,2 2-16 16,0-4-624-16,0 0-112 0,1 3-16 0,1 0-16 0,1-3-352 0,0 4-144 15,1-2 128-15,2 2-128 0,1 0 0 0,1 0 0 16,5 2 0-16,0-1 0 0,4 2 0 0,1-3 0 16,-3 1 0-16,6-1 0 15,7-1 0 63,8-2 0-78,2 0 0 0,4-4 0 0,2 1 128 0,0-1-128 0,-2 1 0 0,3-3 128 0,0-1 96 16,1-2 16-16,1 2 0 0,-1-3 0 0,-2 4-112 0,-4 2-128 0,-3 1 176 0,-5 0-176 0,-3 2 0 0,-5 2 0 0,-3-2 0 0,-2 2-192 16,-3 2 192-16,-2-3 0 0,-1 2 0 0,0 1 0 0,-2 0 0 0,0 0 0 0,0 0 0 0,-1 0 0 0,-1 0 0 15,-2 0 0-15,0 0 0 0,0 0 0 0,-1-3 0 0,-1 3 0 16,0-3 0-16,-2 0 0 0,1 2 0 0,-1-4 0 0,-2 4 0 15,0-2 0-15,0 0 0 0,-1-2 0 16,-1 1 0-16,0 0 160 0,0-2 0 0,-3 2 0 16,1-2 0-16,-2-2 0 0,0 1-160 0,-2 0 0 15,0 1 0-15,-1-3 0 0,0 3 0 0,-1-1 0 0,0 0 0 0,-2 1 0 16,1 0 0-16,-1 0 0 0,0 2 0 0,-3-2 0 0,1 1 0 0,-2-1 0 16,1 2 0-16,2 0 0 0,0 1 0 0,0-3 0 15,1-1 0-15,1 4 0 0,2 0 0 0,-1-1 0 16,2 2 0-16,-2-1 0 0,2 2 0 0,-1 1 0 0,2-2 0 15,1 2 0-15,3 0 0 0,-1-3 0 0,4 3 0 0,2-1 0 16,1 1 0-16,2-2 0 0,4 2 0 0,1 0 0 16,2 0 0-16,3 0 0 0,3 0 0 0,1 0 0 15,1 2 0-15,0-1 0 0,1 4 0 0,-1-1 0 16,-1 0 0-16,-3 2 0 0,-1 0 0 0,-2 0 0 16,-3 0 0-16,-1 1 0 0,-1-1 0 0,-1 0 0 0,-2 0 0 15,-1 0 0-15,2-1 0 0,-4 0 0 0,2 1 0 0,-2 2 0 16,0 0 0-16,0-1 0 0,-2 3 0 0,-1-1 0 15,0 1 0-15,0 1 0 16,-2-1 0-16,-2 4 0 16,0 1 0-16,-4 3 0 15,-4 0 0-15,-1 3 0 0,-1-3 0 16,-1 2 0-16,-1-1 0 0,0-1 0 0,3 2 128 0,1-5-128 0,4-2 160 16,4-4-160-16,4 1 192 0,9-4-18960 0</inkml:trace>
  <inkml:trace contextRef="#ctx0" brushRef="#br0" timeOffset="136784.56">30723 14856 31327 0,'-3'-2'2784'0,"0"-2"-2224"0,4 2-560 16,1 2 0-16,-1 0 240 0,0-3-64 0,-1 2-16 0,1-2 0 0,-1 1 672 0,0 2 128 0,0 2 16 0,0-2 16 0,0 0 64 0,-1 26 16 16,1-8 0-16,0-1 0 0,0 8-432 0,-1 0-64 0,0 3-32 0,1 2 0 0,1 3 0 0,-2 2 0 0,2-1 0 0,-1 2 0 0,1 2-304 0,0-3-64 15,1 0-16-15,-1-4 0 0,0-5-160 0,0-2 0 0,1 2 0 0,-2 0 0 0,0-1 0 0,-2-3 0 0,-1-1 0 0,0-2-176 16,-2-2-704-16,0-2-144 0,2-5-16 16,-2-1-17280-16</inkml:trace>
  <inkml:trace contextRef="#ctx0" brushRef="#br0" timeOffset="137012.25">30351 15253 39615 0,'-4'-3'3520'15,"3"-1"-2816"-15,2 1-560 0,4 2-144 0,2-1 192 0,0-2 16 0,4-2 0 0,4-4 0 16,6-3-208-16,5 1 128 0,2 0-128 0,0 3 0 15,-5 3 400-15,-2 5-16 0,-1-2 0 0,-3 6 0 16,-1-2 96-16,-1 4 16 0,-1-1 0 0,-1-1 0 16,0 2-368-16,-2-1-128 0,0 2 0 0,-1-2 0 15,0 0-160-15,-2 0-128 0,1 0-32 0,-2-1-18832 16</inkml:trace>
  <inkml:trace contextRef="#ctx0" brushRef="#br0" timeOffset="137612.47">31160 15481 13823 0,'-1'5'1216'15,"-1"-4"-960"-15,1 1-256 0,1-2 0 0,1 3 2112 0,1-3 384 0,-1 0 80 0,0 0 16 16,2 0-1376-16,-2 0-288 0,1 4-48 0,-2-4-16 15,0 0 688-15,0 0 144 0,0 0 32 0,0 0 0 16,-11 16 192-16,7-14 32 0,-1 2 16 0,2-2 0 16,-2-2-992-16,1 2-192 0,0-2-32 0,-1-2-16 15,2 0-48-15,-2-1-16 0,1 0 0 0,0-3 0 0,1-1 176 0,-1 0 48 16,0-2 0-16,1-1 0 0,0-4-208 16,-1-3-48-16,2-1 0 0,-1-2 0 15,1 0-208 1,1-2-48-16,-1-1-16 0,1-1 0 15,0-1-368-15,0-1 0 16,1-2 0-16,1 1 128 0,0 3-128 16,3 0 0-16,1-2 0 0,1 1 0 0,3-1 0 15,-1 2 0-15,4 2 0 0,0 2 0 0,1 2 0 0,1-1 0 16,2 3 0-16,-2 0-128 0,2 2 128 0,0 0 0 0,1 1 0 16,1 3 0-16,0-2 0 0,-1 2 0 0,2 1 0 0,-2 2 0 15,2-3 0-15,-1 4 0 0,2-3 0 0,0 2 0 0,1 2 0 0,-1 1 0 0,1 0 0 0,0 2 128 16,-1-2-128-16,-1 4 0 0,2 0 0 0,-2 0 0 0,-1 2-224 15,0 0-16-15,-1-2 0 0,-1 2 0 16,0 0-912-16,-1 0-192 0,1 1-48 0,-1-2-19728 16</inkml:trace>
  <inkml:trace contextRef="#ctx0" brushRef="#br0" timeOffset="154141.6">4750 13842 26719 0,'-26'-3'2368'0,"5"0"-1888"0,9-1-480 0,9 2 0 0,0 2 352 16,-4-6-32-16,-10-2 0 0,-9-7 0 0,-3-7-192 0,3 0-128 0,8-3 160 0,5 2-160 0,7 2-448 0,2 1-192 0,2 4-48 0,1 1 0 0,-2 5 288 0,-1 4 48 0,1 2 16 0,-2 4 0 0,0 1 1600 0,-1 2 320 0,2 3 64 0,0-2 16 0,4 4-64 15,3-1 0-15,3-1 0 0,3 1 0 16,5-1-848-16,5-2-176 0,4-1-48 0,6-1 0 16,3-4-64-16,4-1-16 0,3-1 0 15,2-4 0-15,0 3-192 0,0-4-32 0,2-3-16 0,3 2 0 16,0 0-208-16,1 1 128 0,1 2-128 0,0 1 0 0,-7 3 0 0,-1 0 0 15,2 0 0-15,2 1 0 0,8 2 0 0,0-2 0 16,1 2 0-16,-2-2 0 0,2 2 0 0,-2-3 0 16,-3 2 0-16,-2-1 0 0,-8 1 0 0,-1-2 0 15,1 3 128-15,0-4-128 0,-4 2 0 0,-2-2 0 16,-1-1 0-16,-4 0 0 0,-4 0 0 0,-1-1 0 16,-1-1 0-16,-1 1 0 0,-3-3 224 15,-3-1 0-15,-2 1 0 0,-3 2 0 0,-3-3 0 0,-4 1 0 16,0 2 0-16,-2-2 0 0,-3 3-80 15,-2-4-16-15,0 4 0 0,-1-4 0 0,0-2 0 16,-2-1 0-16,1-3 0 0,0 0 0 0,0 1 0 0,1-1 0 16,2 3 0-16,2-2 0 0,2 3 0 0,1-1 0 0,2 3 0 15,0 0 0-15,2 4-128 0,-1 0 0 0,1 4 0 16,-1 0 0-16,-2 0 0 0,-1-2-144 0,2 5 144 16,-3-1-208-16,1 0 208 0,-1 3 0 0,1-3 0 0,-1 2 0 15,2 0 0-15,-2 0 0 0,0-2 0 0,0 0 0 16,0 0 0-16,0 0 0 0,0 0 0 15,0 0 0-15,0 0 0 0,1-22 256 0,0 13-48 0,-1 2-16 16,-1-2-64-16,0-1 0 0,-2 1-128 0,-1 0 192 16,0 1-64-16,-3 0 0 0,0 0-128 0,-3 2 192 15,0 3-192-15,-2 1 176 0,-3 1-176 0,-2 2 160 0,-1-1-160 16,-1 2 0-16,0 2 0 0,0 1 0 16,5-1 0-16,-1 0 0 0,1 2 0 0,2-3 0 15,2 0 0-15,2-1 0 0,5 2 0 0,0-4 0 0,2 3 0 16,4 0 0-16,0 1 0 0,5-2 0 0,2 2 0 15,2 0 0-15,4 1 0 0,3 1 0 16,5 1 0-16,1 0 0 0,3-1 0 16,3 2 0-16,3 0 0 0,0 2 0 0,1 1 0 15,1-4 0-15,1 3 0 0,0 1 0 0,0-3 0 16,-2 0 0-16,-3 2 0 0,-4-2 0 0,-2 0 0 0,-2 2 0 16,-2 3 0-16,-2-1 0 0,-4 4 0 0,-2-1 0 0,-5-4 0 15,0 0 0-15,-3 3 0 0,-2 1 0 0,-2-3 0 0,-2 4 0 16,-2-2 0-16,-2 0 0 0,-1 0 0 0,-3 1 0 15,-3 2 0-15,-4 2 0 0,-4-1 0 0,-2 2 0 16,-4 2 0-16,-2 2 0 0,-4-2 0 0,-2 0 192 16,-3 4-192-16,-1-1 192 0,-4 4-192 0,2-4 0 0,0 1-160 15,2 2 160-15,0 0-144 0,0 2 144 0,0 3-128 0,2 8-20096 16</inkml:trace>
  <inkml:trace contextRef="#ctx0" brushRef="#br0" timeOffset="159194">32514 14775 21183 0,'0'-4'1888'0,"1"-1"-1504"0,0 4-384 0,1-2 0 0,-1 3 752 0,1 0 80 0,1-3 0 0,0-2 16 0,4-2-16 0,0 0 0 0,1 1 0 0,-1 2 0 0,0-1 1472 0,-2 4 272 0,0-1 64 0,0 0 16 15,-1 1-1024-15,0 2-208 0,-2 3-32 0,1 0-16 0,-5 2-672 0,2 0-128 0,-1 1-16 0,-1 5-16 0,-2-2-336 0,0 2-64 0,0 0-16 16,-2 4 0-16,0 3-128 0,-1 1 0 16,-1-1 0-16,0 2 0 0,-1 2 0 0,0 1 0 15,1 0 0-15,-1 1 0 0,0-1 0 16,-1 2 0-16,2-1 0 0,-1-3 0 16,0 1 0-16,0-1 0 0,0-2 0 0,0-2 0 15,2 3-240-15,-2-5-16 0,2-2-16 16,1-2 0-16,1 1-384 0,0-7-80 0,1 1-16 0,-1-1-11584 15,1-1-2320-15</inkml:trace>
  <inkml:trace contextRef="#ctx0" brushRef="#br0" timeOffset="159449.79">32216 15043 36575 0,'-4'0'800'0,"2"-2"160"0,-1 2 48 0,3-4 16 0,3 1-816 0,0 3-208 0,2-2 0 0,2 1 0 0,4-6 800 0,3 1 112 16,6 0 32-16,4 0 0 0,-2 2-336 0,0-2-64 16,1 4-16-16,-1 0 0 0,-1 0 272 0,0 2 48 15,2 0 16-15,0-3 0 0,-1 3-288 0,-1 0-48 16,-1 3-16-16,-3-3 0 0,2 0-512 0,-3 0 0 16,0 0 0-16,-3 0 0 15,1 0-288-15,-3 0-160 0,0-3-48 0,-1 2 0 16,-3-1-400-16,1-1-64 0,1-1-32 0</inkml:trace>
  <inkml:trace contextRef="#ctx0" brushRef="#br0" timeOffset="160074.25">32917 14642 42383 0,'-4'3'3776'0,"2"1"-3024"0,2-2-608 0,1-2-144 16,3 1 320-16,-2 2 16 0,1 0 16 0,-1 4 0 15,3 5-352-15,0 3 0 0,0 5 0 0,-3-1 0 0,1 4 0 16,-2-1 0-16,0 3 0 0,-2-1 0 0,0 1 320 16,0-1 64-16,1 3 0 0,-2-4 0 0,0 5 0 0,1-3 0 15,-2 0 0-15,1-1 0 0,1-1-192 16,-1-3-16-16,1 2-16 0,1-6 0 0,0 3-32 0,0-7 0 15,1 1 0-15,1-3 0 0,-1-1-128 0,0-2 0 16,2-4 144-16,0 0-144 16,1-3 0-16,0-3 0 0,-1 0 0 0,2-6 0 15,2 2 0-15,-1-6 0 0,0 1 0 16,1-2 0-16,1-2 0 0,-2 1 0 0,3 3-128 0,-2 0 128 16,-1 4 0-16,0-1 0 0,1 6 0 15,-3-1 0-15,1 2 0 0,0 4 0 0,-1-1 0 0,0 4 0 0,-1 3 0 0,0 0-128 0,1 2 128 16,-2 0-192-16,2 0 192 0,-2 1 128 15,1-1-128-15,-1 0 176 0,1 0-176 0,-1 5 0 16,1-3 0-16,-1 4 0 0,2-2 0 0,0 0 0 0,-1 0 0 16,1 1 0-16,0-3 0 0,1-2 0 0,0 3 0 15,0-4 0-15,1 1 160 0,0-1 0 0,0 1 0 16,0-4 0-16,2 0-16 0,-1 0 0 0,1 1 0 16,0-4 0-16,0-1-16 0,-1 0-128 0,2-2 192 15,-1 0-64-15,1 0 96 0,-2-4 16 16,2 1 0-16,0-4 0 0,1 1 160 15,-2-2 48-15,1-5 0 0,0 3 0 16,-1-6 80-16,1 0 32 16,1-6 0-16,-2 0 0 0,1-7 0 0,1 1 0 0,0-3 0 0,0-1 0 15,0-2-240-15,0-2-32 0,3-4-16 0,2-2 0 0,-1-2-272 0,-1 2 0 16,-2-1 0-16,-1 2 0 16,-4 3-752-16,-2 0-96 0,-1 3-32 15,-3 6 0-15,-2 2-1056 16,1 4-224-16,-1 4-32 0</inkml:trace>
  <inkml:trace contextRef="#ctx0" brushRef="#br0" timeOffset="162766.15">13585 12669 37775 0,'-4'-6'3360'0,"3"3"-2688"0,1-3-544 0,0 3-128 0,1 2 720 0,-1-2 112 16,1-4 32-16,-1-1 0 0,0-5-720 0,-1 0-144 0,0 0 0 0,-4 1 0 0,-1 6-912 0,-5 0-144 0,-7-1-32 0,-5 4 0 0,-7 3-512 0,-10 1-96 0,-8 4-32 0,-9-1 0 0,-7 2 1280 0,-6 2 240 16,-3 0 48-16,-4 2 16 0,-6 1 832 0,-2 0 160 15,1 0 48-15,2 0 0 0,3 0 576 0,1 2 128 16,3-2 32-16,0 1 0 0,5 1-800 0,-1-1-176 15,3 3-16-15,7 1-16 0,4 0-368 16,5 0-80-16,7 0-16 0,1-1 0 0,1 1-160 0,3 0 0 16,5 3 0-16,2-2 0 0,2 4 0 0,5-1 0 15,3 1 0-15,4 1 0 0,5-2 0 0,5 2 0 16,1 5 0-16,4-1 0 0,4 3 0 0,4 2 0 16,1-5 0-16,6 2 0 0,5 4 0 0,7 0 0 15,5 2 0-15,8-8 128 0,6-4-128 0,6-1 0 16,5-1 144-16,9 0-144 0,9 1 128 15,2-5-128-15,2-3 128 0,-1-2-128 0,2-3 128 16,4 0-128-16,4-1 128 0,-6-4-128 0,-13 0 0 16,1-3 0-16,2-3 0 0,0 0 128 0,1-4-128 0,-4 1 0 0,-5 0 128 15,-7-4-128-15,-2-2 160 0,-5-3-32 0,-2-2-128 0,0-1 192 16,-1-1 128-16,-4-4 0 0,-1 1 16 0,-4-3 0 16,-3-1-64-16,-4-5-16 0,-3-1 0 0,-4 0 0 15,-6 1 80-15,-1-7 16 0,-5-5 0 0,-5 1 0 0,-6 3-96 16,-4 0-32-16,-4 5 0 0,-6 1 0 0,-6 3-224 15,-5-1 0-15,-6 3 0 0,-5-1 0 0,-7 1 0 16,-5 2 128-16,-3 4-128 0,-10-3 144 0,-6 3-144 16,-4 0 0-16,10 3 0 0,-13 0 0 0,-15 1-144 15,-7 1 144-15,-5 2 0 0,-3 1-14192 16,-3-1-2752-16</inkml:trace>
  <inkml:trace contextRef="#ctx0" brushRef="#br0" timeOffset="166168.15">24407 15993 37775 0,'-22'-4'3360'0,"3"2"-2688"0,8 0-544 0,6 2-128 0,1 0 128 0,-5-2 0 0,-12-2 0 0,-12 0 0 0,-6-2-128 0,-3-2 0 0,1 0 0 0,3 2 0 0,3 1-224 0,3 1-32 0,0 1 0 0,0 0 0 0,-2 3 256 0,0 3 0 0,0 0 0 0,-2 4-144 0,-1 2 144 0,-2 4 128 16,-1-1-128-16,-1 7 176 0,2 0-176 0,-3 4 192 16,1 3-192-16,-2 1 192 0,-1 3 192 0,1 0 64 15,3 1 0-15,2-1 0 0,1 1-272 0,2 0-48 16,1 1-128-16,2-3 192 0,1 1 80 0,2-4 16 15,2-1 0-15,0 4 0 0,-2-3-96 0,1 2-32 16,0-2 0-16,-1 1 0 0,2-3-160 0,1 3 192 16,1-1-192-16,0-1 192 0,3 3-192 0,0 0 0 0,2-2 0 15,2 3 0-15,-1-1 128 0,4-3-128 0,3-5 128 0,-2 5-128 16,-1 7 128-16,1 5-128 0,-3-1 0 16,4 1 128-16,3-6 48 0,0 1 0 0,4 6 0 0,1 3 0 15,3 0 0-15,2-3 0 0,1 0 0 0,1 1 0 16,2 0-48-16,1 0 0 0,1-3 0 15,1-2 0-15,0 0-128 0,-1-2 0 0,2 0 144 16,1-1-144-16,2-2 0 0,0 2 0 0,1-2 0 16,1-1 0-16,1 1 0 0,1-1 0 0,1-2 0 0,1 1 0 0,3 2 0 15,1-1 0-15,2 2 0 0,3 1 0 16,4 0 128-16,3 1-128 0,4 2 128 0,3-1-128 16,2-5 144-16,3 0-144 0,2-3 192 0,2 1-192 0,0 1 208 15,5-4-64-15,2-1-16 0,1-5 0 0,0 1-128 16,0-2 0-16,1-3 0 0,-1 0 0 0,1-5 0 15,-1-4 0-15,-4-2 0 0,3-2 0 0,1-2 0 16,0-2 160-16,0 2-160 0,1-4 160 0,0-1-160 16,1 0 0-16,-1-2 0 0,0 1 0 0,4-3 0 0,3-2 0 15,0 1 128-15,3-4-128 0,-1-3 0 0,0-1 0 16,-6-1 0-16,0-1 0 0,0-3 0 16,0-3 0-16,0-2 128 0,-4-3-128 0,-3 1 0 0,-3-3 160 15,-3 3-160-15,-3-5 160 0,-4 1-160 0,-2-2 0 16,-4 1 144-16,-4-4-144 0,-4-1 240 0,-2-2-32 15,-4 2 0-15,-3 2 0 0,-3 1-80 0,0-2 0 0,-1-8-128 16,-2-3 192-16,-1 1-192 0,1-2 176 16,-1-4-176-16,-1 4 160 0,-1 1-160 0,-2 3 0 15,1 0 0-15,-3 2 0 0,-3 3 0 0,-2-1 0 0,-3 2 0 16,-4-1 0-16,0 0 0 0,-3 2 0 0,-2-2 0 16,-3-1 0-16,-2 4 0 0,-3-3 0 0,-2 1 0 0,-3-2 0 15,-2 3 0-15,-3-1 0 0,-1 5 0 0,-2-1 128 16,-1 5-128-16,-3-1 0 0,-2 0 0 0,-1 1 128 15,-2 2-128-15,-1 3 0 0,-1 4 0 16,2 3 0-16,0 0 0 0,-3 3 0 0,-4-1 0 0,-1 2 0 16,-4 3 0-16,0 4 0 0,-3 2 0 0,-1 3 0 15,-1 0 0-15,-4 2 0 0,-3 7-192 0,-4 4 192 16,-5 6-352-16,-2 0 48 0,-5 6 16 0,-5 2 0 16,-3 5-752-16,-5 0-160 0</inkml:trace>
  <inkml:trace contextRef="#ctx0" brushRef="#br0" timeOffset="185027.2">33771 13997 30399 0,'13'-9'1344'0,"-8"5"288"0,-2 1-1312 0,0 0-320 0</inkml:trace>
  <inkml:trace contextRef="#ctx0" brushRef="#br0" timeOffset="186574.05">33770 13978 9151 0,'-38'-6'192'0,"18"2"64"0,6 2 0 0,13 2 0 0,-2 0-256 0,-5 0 0 0,-9-4 0 0,-15 2 0 0,-14-2 3120 0,-10-2 576 15,-3 2 112-15,-2-2 32 0,3 0-1920 0,4-3-384 0,2 2-80 0,0-3-16 0,-2 1-592 0,-5-1-112 0,-4 2-32 0,-8 0 0 0,-7 0-480 0,-9-2-96 0,-9 0-128 16,-8-1 176-16,-7 3-176 0,-6 0 0 0,-6 0-160 0,-3-1 160 0,-3 6 0 0,-2-3-144 0,-4-1 144 0,-2 4 0 0,-2 0 0 0,-4 3 0 0,-4 0 192 0,-3 4-64 15,2 2 192-15,2 0 64 0,2 0 0 0,2 3 0 16,2 1 272-16,2 0 64 0,2 2 16 0,0 1 0 16,1-1-608-16,-3 4-128 0,-1 0 0 0,1 3 0 0,2-3 0 15,-2 0 0-15,0 2 0 0,2 1-160 0,2-5 160 0,6 0-128 0,3 0 128 16,4-2-128-16,6 1 128 0,6-3 0 16,7-2 160-16,7 2-160 0,11-4 448 15,2 4-16-15,3-2 0 0,3 0 0 0,4 1-432 0,5 1 128 16,5-4-128-16,5 4 0 0,6-1-224 0,4-2-128 0,2 2-32 15,3 1 0 1,4-4-288-16,-1 4-64 0,5-2-16 0,-1 2 0 16,0 3 528-16,1-4 224 0,2 4-192 0,-2 0 192 15,2 2-192-15,1-1 192 16,2-2-160-16,0 1 160 16,3-1 0-16,-1 0 0 0,2 2 208 15,0-2-64-15,4 1 560 16,2-1 96-16,1 0 32 0,2 0 0 15,3-1-128-15,0-4-32 0,3 2 0 16,2-2 0-16,0-1 32 0,1-1 0 0,2 3 0 0,0-5 0 0,1 2-448 0,-1 2-64 16,2-4-32-16,-2 3 0 0,2-2-160 0,0-1 0 0,-1 3 0 0,-1 0 0 0,1 0 0 0,-1 2 0 15,0-2 0-15,0 2 0 0,-1 0 0 0,1 1 0 0,-1 0 0 0,-1-1 0 0,-2 0 0 0,-1 5 0 0,0-3 0 0,-3 2 0 16,-2 2 0-16,-1 1 0 0,0-3 0 0,-2 4 0 0,1-2 0 16,2 0 0-16,2 1 0 0,0 1 0 15,1 2 0-15,2-1 0 0,1 3 0 0,2-2 0 16,-1 5 0-16,3-1 0 0,1 3 0 15,-1 7 0-15,0 4 0 0,0 9 0 16,-2 6 0-16,0 6 0 0,0 1 0 0,-2 4 0 16,0-2-144-16,-2-1 144 0,1 0 0 0,-5 4 0 0,-1 12 0 0,-3 2 0 0,-4 2 0 15,1-3 0-15,1-5 0 0,1-4 0 0,3-6 0 16,3-2 0-16,4-7 0 0,4-1 144 0,4-2-144 16,2-2 0-16,2-2 0 0,3-4 0 0,1-2 0 0,2-2 0 15,1-2 0-15,-1-4 128 0,2-5-128 0,0-2 0 0,0-4-160 16,0-1 160-16,1-3 0 0,0-6-144 15,1-2 144-15,-1-1 0 0,2-1 0 0,-1-3 0 0,2 1 0 16,-1-1 176-16,2 0-176 0,1 0 0 16,2-3 144-16,1 0-144 15,5 0 0-15,3-3 0 0,4 0 0 16,4-4 128-16,-1 4-128 0,6-2 144 0,4 1-144 0,5-2 160 0,4 0-16 16,2 2 0-16,4-2 0 0,4 2 0 0,5 2-144 0,2 2 0 0,-1-3 144 0,4 3-144 15,6 3 0-15,6-6 0 0,4 3 0 0,1-1 0 16,-4-2 0-16,1 0 0 0,4-1 0 15,6-2 0-15,7 0 0 0,2 0 0 0,4-4 0 16,6 1 0-16,8-1 0 0,6 0 0 16,5-1 0-16,3 4 0 0,3-2 0 0,1 3 0 15,1 0 0-15,-4 2 0 0,-5 4 0 0,-2 2 0 16,2-2 0-16,-2 4 0 0,-3 2-320 0,-1 0-16 16,1 1-16-16,-3 0 0 0,-4 2 32 0,-2-3 16 15,0 0 0-15,-2 0 0 0,0 2 304 0,0 0-192 0,-3-1 192 0,-4-1-160 16,-1-3 160-16,-5 4-208 0,-6-5 80 0,1 2 128 15,6-4-128-15,1 0 128 0,-1 0 0 0,3-4 0 0,4 2 0 0,-2-2 0 16,-1-2 0-16,-2 0 0 16,-4 1-512-16,-4 0-48 0,-6 2 0 0,-8 3 0 15,-10 3-1120-15,-10-3-240 16,-5 3-32-16,-10 1-16 0,-5-1 1328 16,-8-3 272-16,-7 1 48 0,-4-1 16 0,-5 0 1328 15,-3 0 272-15,-2 0 48 0,-1-1 16 16,0 1-272-16,-1-3-48 0,-1-1-16 0,1 1 0 15,-2-2-368-15,1 1-80 0,-1-2 0 0,1 0-16 0,-2-2-96 0,1 2-16 16,-1-3 0-16,0-1 0 0,1-2-224 16,-1 0-48-16,0-2-16 0,0-1 0 0,-1-1-32 0,-3 0 0 15,1 0 0-15,-3-5 0 0,-1 2 32 0,-2-3 0 0,-1-1 0 16,-2-2 0-16,-1-1 48 0,1-1 16 0,-3 1 0 0,2-3 0 16,0 1-224-16,1 0 0 0,0-5 0 0,2 2 0 0,1 1 0 15,2-4 144-15,1 0-16 0,1-1 0 16,2-2-128-16,-1-2 192 0,0-5-192 0,0-1 192 15,-1 0-192-15,-1-1 128 0,2-5-128 0,-3-2 128 0,-2 0-128 0,1-2 0 16,-3 2 0-16,0-1 0 0,1-2 0 0,-1 2 0 0,0 6 0 16,0-6 0-16,2-9 0 0,-1 3 0 0,2 3 0 15,0 4 128-15,2 4-128 0,3-4 0 16,2 3 0-16,1-1 0 0,0 6 0 0,5-4 0 16,1-2 0-16,-2 1 0 0,-1 3 0 15,-1 2 0-15,-1 4 0 0,0-1 0 0,-4-2 0 16,0-1 0-16,0 4-160 0,-2 7 160 15,-3 3-304-15,0-1 48 0,-2-7 0 0,-4-5 0 0,-3 3 128 16,-3 3 128-16,0 3-192 0,-4 2 192 16,1 0 0-16,0-1 0 0,-1-1 0 0,-2 3 0 15,1 4 0-15,-1 2 0 0,0 1 0 16,0 3 0-16,0-1 0 0,-2 1 0 0,-1 4 0 16,-1 2 0-16,2-1 0 0,0 5-128 0,1 2 128 15,3 2 0-15,2 4 0 0,-1-1 0 0,-1 4 0 0,-3 1 0 0,-3 1 0 16,0 4 0-16,-4-1 0 0,-2 4 0 0,-3 0 0 0,-3 0-128 15,-2 2 128-15,-4-2 0 0,3 0 0 0,-3 2 0 16,-4 3 0-16,-4 1 0 0,-3 0 0 0,-4 2 0 16,-2 0 0-16,-5-1 144 0,-3 1-144 0,-2-1 0 15,1-2 0-15,-1 0-176 0,2-1 176 0,-6-4 0 16,-2-2 0-16,-4-1 0 0,-5 0 0 0,-4 1 0 16,-3 3 0-16,-6-3 0 0,-3 4 0 15,-2-2 128-15,-4 0-128 0,-9 4 0 0,-7-3 0 16,-5 1 0-16,-6 2 0 0,-2-2 0 0,-7 0 0 15,-4 0 0-15,-2 4 0 0,-5-1 0 0,-2 0 0 16,0 2 0-16,-2 1 0 16,2 0 0-16,3 1 0 0,3-1 0 0,1-2 0 15,1 2 0-15,2 3 0 16,5-3 0-16,7 0 0 0,-1-3 0 16,-1-1 0-16,-1 2 0 0,-1-2 0 15,1 3 0-15,2-4 0 16,-2 4 0-16,-1-2 0 0,-1 5-19008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9T16:49:53.455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6952 11180 27647 0,'-6'-6'2448'0,"2"3"-1952"0,3 0-496 16,1 3 0-16,1-3 336 0,0 1-16 0,-1-2-16 0,-1-4 0 0,2 0-624 0,0-2-112 0,3 1-16 0,2 2-16 0,1 1-752 0,-1 1-128 0,1 1-48 0,-1 3 0 0,1 1 880 0,0 0 160 0,0 0 32 15,1 0 16-15,-1 1 1120 0,2 1 208 0,1 0 64 0,1 0 0 0,1 1 208 0,2 0 48 0,2 0 16 0,1-3 0 16,4 0-352-16,2 0-80 0,0 0-16 0,4-3 0 31,4 1-288-31,5-2-64 0,4 0-16 0,4-2 0 0,4 0-192 16,1-3-32-16,-4 3-16 0,6-1 0 0,5 1-304 15,0-3 0-15,1 3 128 0,-1-2-128 0,-4 5 0 16,1-3 0-16,4 1 128 0,-1 3-128 0,-2 0 0 16,-2 1 0-16,-3 1 0 0,0 0 0 0,-6 0 0 0,-2-2 128 0,0 1-128 15,2-1 160-15,8 0 176 0,-1 0 48 0,-2-1 0 0,2 0 0 16,2-1 16-16,0-2 16 0,2-3 0 0,1 2 0 0,0-2-96 15,3-1 0-15,2 4-16 0,-2 0 0 0,0 2-304 0,-4-1 0 16,0 0 0-16,-5 0 0 0,-6 2 0 0,-2-1 0 16,-1 1 0-16,-3 0 0 0,-3 0 0 0,-1 1 0 15,-4 2 0-15,-3-1 0 0,-1 1 192 0,-3 0-192 16,-1 0 192-16,1 0-192 0,2-3 320 0,1-1-32 16,1 2-16-16,1-2 0 0,1 0-144 0,2 2-128 15,0-4 192-15,-1 0-192 0,1 2 0 0,-2 0 0 16,1-2 0-16,-3 1 0 0,-1 1 0 0,-6-2 0 15,0 2 0-15,-4 1 0 0,-4-3 0 16,-2 1 0-16,-3-2 0 0,-3 3 0 16,-1-1 0-16,-4 1 0 0,0-2 0 0,-3 0 0 15,-2 2 192-15,-2-5-32 16,-3 2 0-16,-2 1 0 16,-2-4 32-16,-4 1 0 0,-1 0 0 0,-1-2 0 0,-2 3-192 0,0-5 128 0,-4 1-128 15,1-2 128-15,-1 2-128 0,-2-3 0 0,0 1 0 0,1 0 0 16,0 2 0-16,-2 0 0 0,2 0 0 0,-2 2 0 0,1 1 0 15,-1 0 0-15,-2 5 160 0,-1-1-160 0,2 1 160 16,1 1-160-16,2 2 128 0,5-1-128 0,3 2 0 16,1 0 0-16,1 0 0 0,0 0 0 0,4 0 0 0,2 2 0 0,3-2 0 15,2 1 0-15,5 2 0 0,0-1 0 0,3-2 0 0,3 4 0 16,2-1 0-16,1-2 0 0,2 2 0 16,3 2 0-16,2 2 0 0,3-1 0 15,2 1 0-15,5 2 0 0,-1-3 0 0,4 4 0 16,2-3 0-16,2 2 0 0,1 0 0 0,0 1 0 0,1-1 128 0,0 0-128 0,-1-1 0 15,1 0 0-15,0 2 0 0,-1-4 0 0,0 2 0 0,0-2 0 16,-1 0 0-16,0-1 0 0,-2 1 0 0,-2-1 0 16,-3 0 176-16,-4 1-176 0,-2-2 0 15,-3-2 0-15,-1 2 0 0,-3-1 0 16,-2 0 0-16,-3-1 0 16,-2 3 0-16,-1-4 0 0,-2 1 224 0,-3 2 0 15,1 1 0-15,-2 1 0 0,-1 2 96 0,-4-2 32 0,0 0 0 0,-4 3 0 16,-2 0-80-16,-1 1-16 0,-1 3 0 0,-2-1 0 0,1 0-256 0,-3 2 0 15,1-2 0-15,-1 4 0 0,-2-1 192 0,-1 3 0 16,1 0-16-16,-1 1 0 0,4-3-176 0,-2 2 192 0,-3 2-192 16,-2 1 192-16,-3 1-192 0,-2 1 0 15,-1-1 0-15,-5 3 0 0,-3-3 0 16,-5 4-192-16,-4 2 32 0,-8 4-21216 0</inkml:trace>
  <inkml:trace contextRef="#ctx0" brushRef="#br0" timeOffset="2793.14">7402 9106 37775 0,'-6'-5'3360'0,"1"1"-2688"16,1 2-544-16,3 1-128 0,1 1 480 0,-1 0 64 0,-2-4 16 0,-2-1 0 0,-1-1-1008 0,0-1-208 0,1 0-48 0,1-1 0 0,1 0-1312 0,1 2-272 0,2 0-48 0,2 1-16 0,0 0 2000 0,2 3 352 15,2-2 160-15,3-1-16 0,-1 4 1232 0,1 1 240 0,3 0 48 0,3 1 16 0,4 1-800 0,4 1-176 16,3 1-16-16,1-2-16 16,-2-1-416-16,3 2-96 0,10-3-16 62,2-3 0-46,2 2 144-16,8-1 32 0,8-2 0 0,5-2 0 0,-1 1-32 0,0 1 0 0,2 3 0 0,-3-2 0 0,-5 0-288 0,0 0 0 0,2-1-128 0,3 2 128 15,-1 2 0-15,2 0 0 0,1 2 128 0,-2 2-128 0,-3-4 192 0,1 0-192 0,1 0 192 0,-1-2-192 0,0 0 0 16,1 2 0-16,-1-2 0 0,-1 2 0 0,-5-3 0 0,-1 0 0 0,-1-1 0 16,-5-2 0-16,-4 2 128 0,0-1-128 0,1 1 0 0,-1 2 0 15,-2 1 256-15,-3-2-48 0,-4 3-16 0,-3-2 0 0,-4 1 16 16,-4-2 0-16,0 2 0 0,-3 0 0 0,-3-1-80 15,-2 0 0-15,-3 1-128 0,-1-2 192 0,-3-1-192 16,-2 4 0-16,0-2 0 0,-3-2 0 0,1 4 0 16,-1-2 0-16,0-1 0 0,-2 2 0 0,-2 1 0 0,1-2 0 0,-3 0 0 0,2 0 0 15,-2-1 144-15,1 0-16 0,-2-1 0 0,0 2 0 16,1-5 16-16,0 0 0 0,1-2 0 0,-1 1 0 16,1 0 16-16,2-2 0 0,0-1 0 0,0 0 0 15,1-1-32-15,-2 1-128 0,2-1 192 0,-1 1-64 16,0 0-128-16,-3 3 160 0,1-1-160 0,-1-1 160 15,-1 3-160-15,0-2 0 0,0 0 0 0,-1 2 0 16,-2 1 0-16,1-4 0 0,-2 1 0 0,1 2 0 0,-1-2 0 16,-3-1 0-16,-2 0 0 0,-1 2 0 15,-1 0 128-15,0 0 64 0,-3-1 0 0,1-1 0 0,-2 0-192 16,2 0 0-16,-2-2 144 0,-1 2-144 0,0 1 176 0,1-1-48 16,1 4 0-16,2 0 0 0,0 0-128 15,2 3 0-15,1 2 0 0,2 1 0 16,1 0-128-16,0 1 128 0,0 4 0 15,2 1 0-15,2 1 0 0,0-1 0 0,4 4-144 0,0-4 144 16,3 4-128-16,1-4 128 0,3 1-192 0,4 2 192 16,1-2-256-16,5 2 64 0,3 0 16 0,6-3 0 0,1 4 176 0,6-4 0 15,3 0 0-15,5 2 0 0,0-2 0 0,3 0 0 16,-2 0 0-16,-2 0 0 0,-1 1 0 0,-4-1 0 16,-2 1 0-16,-2 2 0 0,-2-2 0 0,-5-1 0 15,-2 3 0-15,-2 0 0 0,-1 2 0 0,-3 1 0 16,-3 1 0-16,-3-1 0 0,-2 2 0 0,-3 0 0 0,-2 2 0 0,-2-3 128 15,-2 3-128-15,-3 0 176 0,-3 0-176 16,-2 1 192-16,-2-1 144 0,-5 1 48 16,-3 2 0-16,-4 0 0 15,0 1-208-15,-2-2-48 16,-3 3 0-16,-2-1 0 0,-2-1-128 16,-2 0 160-16,0 2-160 15,-3-1 160-15,-2 2-512 0,-6 3-96 0</inkml:trace>
  <inkml:trace contextRef="#ctx0" brushRef="#br0" timeOffset="18984.48">20439 12063 5519 0,'10'0'496'0,"-3"0"-496"0,1 0 0 0,-2 2 0 0,-1-2 0 0,0 0 0 0,2 2 0 16,4-2 0-16,7 0 0 0</inkml:trace>
  <inkml:trace contextRef="#ctx0" brushRef="#br0" timeOffset="19722.28">20821 12069 7359 0,'4'0'656'0,"-1"0"-528"0,1 0-128 0,-1 0 0 0,-1 0 976 0,3 2 176 0,2-2 16 0,6 2 16 0,4 0-2784 0,3 1-576 0,2 0-96 0,-2 0-32 16,-4 1 1408-16,-1-3 288 0,-4 1 48 0,-2 1 16 0,-3-2 1504 15,-2 1 320-15,-2-2 48 0,-2 3 16 0,0-3 1600 0,-2 0 320 16,-2 1 64-16,-1 2 0 0,-1-3-384 0,-2 2-64 15,1-2-32-15,-2 0 0 0,1 1-1776 0,-5-1-368 16,-2 3-64-16,-3-3 0 0,-2 0-368 0,-2 0-64 16,-4 0-16-16,-3 0 0 0,-3-4 32 0,-2 4 0 15,-5-2 0-15,1-1 0 16,-3 2-96-16,-2 1-128 0,-4 0 176 0,-1-3-176 0,-3 3 432 16,-2 0-32-16,-2 0 0 0,1 0 0 15,6 3 240-15,-3-2 64 0,-1 2 0 16,0 0 0-16,4 2-240 0,1-3-32 15,4 0-16-15,1 2 0 0,1-2-224 16,1 2-32-16,1-2-16 0,0 2 0 0,2 2-144 16,0-2 0-16,3 2 0 0,-2 0 0 0,1 1 0 0,-1-1 0 0,2 1 0 0,-4-1 0 15,4-1 0-15,-1 1 0 0,1-2 0 0,-1-1 0 0,3 0 0 16,-2 1 0-16,2-4 0 0,0 3 0 0,1-2 0 0,3-1 0 0,1 0 0 16,1-1 0-16,2 1 0 0,1-3 0 0,3-1 0 0,1 2 0 0,3-2 0 15,1 0 0-15,3-1 0 0,0 2 0 16,1-1 160-16,1-2-160 0,-1 1 192 0,1 1-192 15,0 1 288-15,-1 0-48 0,-2 2-16 16,0-2 0-16,-1 3-224 0,-1 0 0 0,-1 3 128 16,-1-3-128-16,-2 4 0 0,-1-2 0 0,-1 2 0 15,-1-2 0-15,0 2 0 0,0 0 0 0,-1-2 0 16,1-1 0-16,4-1 0 0,-1-1 0 0,3 1 0 0,2-5 0 16,3 1 0-16,3 1 192 0,0-3-16 0,3 2-16 0,3-2 112 0,1-3 32 15,1 2 0-15,1 0 0 0,2-1-128 0,1 0-32 16,1 2 0-16,0 0 0 0,2 0-144 0,1 0 128 15,1 2-128-15,-1-2 128 0,1-1-128 0,1 3 0 16,2-3 0-16,-1 2 0 0,2-3 0 0,-2 2 0 16,1-1 0-16,2-3 0 0,-3 4 0 0,1-4 0 0,2 1 0 15,1-4 0-15,-2 1 144 0,0-1-144 16,-1 1 160-16,0-2-160 0,1 2 144 0,-2 2-144 0,0-1 128 16,-1 4-128-16,-3 0 0 0,1 1 0 0,-2 3 128 15,-2 0-128-15,-1 3 0 0,0 0 0 16,-2 3 0-16,-1 0 0 0,0 0 0 0,-4 4 0 0,-1 2 0 15,-2 1 0-15,-2 2 0 0,-3 0 0 0,-2 2 0 16,-3 1 0-16,-2-1-208 0,1 0 80 16,-1 0 128-16,2-4-208 0,1 1 208 0,-3 3 0 0,0-2 0 15,-1 4 0-15,0-1 0 0,3-2 0 0,2 2 0 0,1 1 0 16,3 0 0-16,1 1 0 0,4-4 0 0,2 4 0 16,2 1 0-16,2 3 0 0,2-3 0 0,2 5 0 15,2-4 0-15,4 2 0 0,3 2 0 0,3-4 0 16,2 0 0-16,3-3 0 0,5 0 0 0,3-1 0 15,0 1 128-15,3-4-128 0,2 2 0 0,-1-5 0 0,1 1 0 16,0-1 0-16,3 1 0 0,0 3-12640 16,-1-3-2432-16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9T16:51:11.222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30638 1251 19343 0,'-2'0'1728'0,"-1"-2"-1392"0,1 1-336 0,0-2 0 0,1 2 2080 0,1 1 352 0,0 0 64 0,-1-3 0 0,0 3-1632 0,-1-3-336 0,0 3-64 0,-2-3-16 15,1 3 128-15,-2 3 32 0,-2-2 0 0,0 4 0 0,0 2-608 0,-2-1 0 0,-1 4 0 0,-1 3 0 0,-1 2 144 0,-3 1 16 0,-1 3 0 0,1 2 0 0,-1 2 496 0,-2-1 112 0,1 1 0 0,-3 6 16 0,-1 2-176 0,-2 6-32 0,-2 1-16 0,0 3 0 16,1 5-240-16,-2 3-64 0,1 2 0 0,0 0 0 0,2-1 64 0,2-3 0 0,0 0 0 0,1-2 0 0,0-1-320 0,0 3 160 0,-2 4-160 0,0 1 128 0,-1 4 144 15,0-4 32-15,-2 0 0 0,1-4 0 0,-1 2-304 0,-1-3 0 0,0-2 0 0,1-4 0 0,3-3 0 0,-2-1 0 0,-2 3 0 0,0-3 0 0,0 0 208 0,2-1-64 16,0-4-16-16,2-1 0 0,0-5 32 0,-1-1 0 0,4-1 0 0,0-1 0 0,2-1-160 0,-2-2 0 0,2 1 0 0,-2-3 0 0,2-2 160 0,0 0-160 16,1-2 192-16,0 1-192 0,1-3 256 0,0 1-48 0,1-4-16 0,1-1 0 0,-1 0-192 0,2-1 176 0,1 0-176 0,-2-1 160 0,3-1-160 0,1 1 0 15,-1-2 144-15,2 0-144 0,1 0 0 0,-1 0 0 16,1-2 0-16,1 0 0 0,0 1 0 0,1-2 0 0,0 1 0 16,0-2 0-16,1 0 0 0,2 0 0 0,-1-2 0 0,1 1 0 15,0 1 0-15,1-3 144 0,1-1-144 0,-1 2 0 16,2-2 288-16,-1-1-48 0,1 0-16 15,-1-1 0-15,3 0-224 0,-2-3 0 16,3 2 0-16,-2-4 0 0,1 1 0 0,-1-2 128 16,1-2-128-16,-1 2 0 0,1-3 0 15,-2 1 144-15,0-2-144 0,-1-2 128 0,1 1-128 0,-2-4 128 0,0 2-128 0,0-4 128 16,-2 2-128-16,-1-1 0 0,1-1 0 0,-1-2 0 0,2 0 0 16,-3-1 0-16,3 0 0 0,1 1 0 0,1 3 0 0,0 0 0 15,1 0 0-15,1 1 0 0,1 3 0 0,2 1 0 16,-1 3 0-16,1 5 0 0,0 0 0 0,0 3 0 0,-1 2 0 15,-1 4 0-15,1 4 0 0,0 4 0 0,-2 2 0 16,-1 4 0-16,2 7 0 0,-2 1 0 0,0 9 0 0,-1 1 0 16,2 7 0-16,-4-1 0 0,2 3 0 0,-1 2 0 15,0-1 0-15,0-1 0 0,-1 0 0 16,1 1 0-16,0-1 0 0,1-3 0 0,-1 1 0 0,1-3 0 16,1-4 0-16,0-1 0 0,2 0 0 0,-1-2 0 15,1-3 0-15,-1-4 0 0,2-1 0 0,-1-1 0 0,1-4 0 0,1-1 128 16,1-2-128-16,0 0 192 15,1-3 96-15,1-4 32 0,1 0 0 0,2-4 0 16,1-2-128-16,2 0 0 0,2-6-16 16,1-2 0-16,2-5 64 0,2 0 16 15,3-8 0-15,0-2 0 0,3 0-256 0,1-6 0 16,-1-2 0-16,1-1 0 0,1-5 0 0,-2-1 0 0,1-5-192 16,1 0-14016-16,1-1-2800 0</inkml:trace>
  <inkml:trace contextRef="#ctx0" brushRef="#br0" timeOffset="15500.69">10155 3208 30399 0,'-17'-3'2704'0,"4"3"-2160"0,4 3-544 0,4-3 0 0,3 1 288 0,-6 1-48 0,-6 1-16 0,-10 0 0 0,-8 4-224 0,-4-1 0 0,0 1 0 0,2 2-160 0,1 0 160 0,2 0 0 0,1 5-144 0,-1 1 144 0,0 3 0 0,-3 2 0 0,1 5-144 0,-5 1 144 0,-3 6 0 0,-2 1 0 0,1 0 176 0,1-2-176 0,2-3 128 15,-1 4-128-15,-4 3 0 0,-1 3 0 0,-4-1 0 0,1 3 0 0,-1 1 0 0,2-1 0 0,2-3 0 0,7-4 0 0,3-5 0 0,4-3-144 0,3 1 144 0,2-2 0 0,2-1 0 0,5-3 0 16,1 1 0-16,2-5 0 0,0 2 128 0,0-2-128 0,1 0 0 0,2-2 0 0,0-2 0 0,2-2 128 0,1-1-128 0,0-3 0 0,3-3 0 0,1-2 0 0,0 1 512 0,-1-2 96 0,2-2 16 0,-1-1 0 15,-1 2-176-15,-1-3-48 0,1 2 0 16,-2-4 0-16,-1 2 48 0,2-2 0 0,-1 0 0 16,0-1 0-16,2-1 192 0,0 0 64 0,0-2 0 0,2-1 0 15,2 1-320-15,0-2-48 0,2 0-16 0,1-4 0 0,1 2-64 16,3-2 0-16,0 0-16 0,1-1 0 16,1-1-112-16,1 0 0 0,1-3-128 15,0 1 192-15,0 1-192 0,-1 1 0 0,2-2 0 16,-1 0 0-16,1 2 0 0,-1 3 0 15,-1 2 0 1,0 2 0-16,0 3 0 0,-2 1 0 16,-2 4 0-16,0-2 0 15,-2 4 0-15,-1 1 0 0,0 0 0 16,-3 2 0-16,0 2 0 0,-3 3 128 16,-3 4-128-16,-1 0 0 0,-4 7 0 15,0-1 0-15,-5 4 0 0,-1 1 0 0,0-3 0 0,-2 1 0 0,1-1 0 16,-2 0 0-16,2 0 0 0,2-1 0 0,1 1 0 0,3-3 0 0,4 2 0 15,1 0 128-15,5-2-128 0,1 1 0 0,4-1 288 16,1 0 16-16,2 3 0 0,2-2 0 0,2 4-144 16,1-2-32-16,-1-2 0 0,3 1 0 0,2-3-128 0,3 1 0 0,2-3 0 15,4-1 0-15,7-2 0 0,4-3 0 0,5-2 0 0,5-3 128 0,4-4 128 0,3 0 32 16,6-4 0-16,1-4 0 0,4 0-288 0,0-5 0 16,0 1 0-16,0 2-19696 0</inkml:trace>
  <inkml:trace contextRef="#ctx0" brushRef="#br0" timeOffset="24512.79">14072 15843 14735 0,'9'-2'1312'0,"-4"-1"-1056"0,0-1-256 0,-2 3 0 0,0 1 2576 0,-2 0 464 0,3-2 96 0,1 2 0 0,2-4-2112 0,3 4-416 0,0-2-96 16,-2 4 0-16,0-2 256 0,-4 1 48 0,-2 4 16 0,-2-4 0 0,-1 3 320 0,0-1 64 0,-1-1 0 0,1 2 16 0,1-4-480 0,0 2-112 15,3 0 0-15,-1 0-16 0,4-2 48 0,2 0 16 16,2 0 0-16,2 0 0 0,3 0-320 0,1 0-64 15,2 0-16-15,2 0 0 0,1-2-288 16,0 2 0-16,1 0 0 0,-1 2 0 16,0-2 176-16,1 0-176 0,0 0 160 0,4 2-160 0,3-2 0 15,4 0 0-15,1-2-208 0,3 2 64 16,4-4 144-16,4-1 224 0,4-1-48 0,3-1-16 0,1 1-160 16,3-1 128-16,2 0-128 0,0 4 128 0,-1 0-128 0,-1 0 0 15,0 3 0-15,0-3 0 0,-1 0 0 0,-1-1 0 0,-1-2 0 16,2 3 0-16,0 0 0 0,1 1 0 15,1 0 0-15,1 0 128 0,-1-2-128 0,0-1 0 0,1 1-192 16,-1 1 192-16,-1-1 0 0,0 2 0 0,0 2 0 16,-4 0 0-16,-2 0 0 0,-3 0 0 0,0 2 0 15,-1-2 0-15,0 4 0 0,-3-4 0 0,-1 3 0 16,-4 0 0-16,2 1 0 0,-3-1 0 0,-1 2 0 16,-3-1 0-1,1 0 0-15,-5-1 0 0,1 2 0 16,-3-5 0-16,-2 4 0 15,0-1 0-15,0-2 0 0,-2 1 0 16,-1 2 0-16,-2-2 0 16,0 2 0-16,-3 0 0 0,-1 1 0 0,0-4 0 15,-3 4 0-15,0-4 192 0,0 4-464 0,-3-1-96 0,-2-4-16 0,1 1 0 16,1 0-1472-16,0-1-288 0,0-1-64 0,1 1-16 0,0-1-240 16,2 1-48-16,1-3-16 0,2 2 0 0,3 1 736 0,0 0 160 0</inkml:trace>
  <inkml:trace contextRef="#ctx0" brushRef="#br0" timeOffset="25488.53">18749 16830 20271 0,'-5'-3'1792'0,"0"2"-1424"16,1-1-368-16,0-1 0 0,2 2 2096 0,1 1 336 0,1-2 80 0,-4 0 16 0,0-4-3232 0,-1 0-656 0,-1 0-128 0,0 0-32 0,1-1 720 0,-1 1 144 0,1 0 16 0,0 0 16 0,-1 2 624 0,-1 0 0 0,0-2 0 16,1 4 0-16,0-2 544 0,-1-1 128 0,3 1 32 0,-3-2 0 0,2-1 1008 0,0-2 208 0,2 2 32 0,-1-2 16 0,2-3-176 0,-1-1-16 15,2 0-16-15,-2 0 0 0,3-5-832 0,-1-2-160 16,1 1-48 15,-1-3 0-31,1 0-336 0,-3-3-80 0,2-1-16 16,-1-1 0-16,-1-1-96 0,1 2 0 0,-2-3-16 0,2 1 0 0,-2 2-176 0,1-3 128 0,2 1-128 0,-1-1 128 0,-1 1-128 0,0-3 128 15,-1 0-128-15,0 5 128 0,2 0 16 0,-2-2 0 0,0 3 0 16,1-3 0-16,-1-1-144 0,-1 1 160 0,1-1-160 16,-1 1 160-16,3 2-160 0,-2-1 0 0,2 3 0 0,-1 1 128 15,2-1-128-15,0 2 0 0,-1 1 0 0,0 4 128 16,1-2-128-16,-1 3 0 0,1 4 0 0,-1 2 0 16,-1-3 0-16,0 5 0 0,-2 0 0 15,0 0 0-15,0 1 0 0,-2 4 0 0,1-2 0 0,-1 4 0 16,-1-3 0-16,1 4 0 0,1 0 0 0,-2 0 0 15,1 4 0-15,1 2 0 0,-2 4 0 0,1 6 0 16,-2 2 0-16,1 11 0 0,-3 2 0 0,-2 4-176 0,0 6 176 16,-1-2 0-16,-2 1 0 0,1 1 0 0,0-5 0 15,-1 1 0-15,0 0 0 0,1-5 0 0,3-2 0 16,0-5 0-16,2-4 0 0,1-5 0 0,3-2 0 16,2-2 0-16,3-6 0 0,0-2 0 15,2-2 208-15,0-4 32 0,2-2 0 0,0-2 0 0,1-4-48 0,1-5 0 16,1-2 0-16,0-5 0 0,0-3-192 0,1-2 0 15,-2-2 128-15,2 0-128 0,-2 1 0 0,2-1-240 16,2 0 48-16,0-2 16 0,-2 5-16 0,-1 2 0 16,0 1 0-16,-1 5 0 0,-1 4 192 0,0-1 0 15,-2 5-144-15,1 3 144 0,-2 1 0 0,2 3 0 16,-2 0 0-16,1 0 0 0,1 3 192 0,3-2-32 16,4 4-16-16,2-2 0 0,4 3-16 0,4 3-128 15,5-2 192-15,2 3-64 0,3 2 32 0,1-1 0 0,3 2 0 16,1 0 0-16,2 2-160 0,1 1 0 0,2 3 0 15,-1-2 128-15,0 0-128 0,-2 2 0 0,1-1 0 0,-2 5 0 16,-3 0 0-16,-2 5 160 0,-2-1-160 0,-8 2 160 16,-4 0-160-16,-5 5-144 0,-4 1 144 15,-8 3-208 1,-5 2-480-16,-11 1-80 0</inkml:trace>
  <inkml:trace contextRef="#ctx0" brushRef="#br0" timeOffset="-185983.87">20252 585 41471 0,'-3'-10'3680'0,"-1"0"-2944"0,0-2-592 0,3 3-144 15,1 4 816-15,1 3 128 0,2-1 16 0,-2-1 16 0,0-6-976 0,2 1-208 0,-1 0-48 0,2 5 0 0,-2 4 496 0,-2 4 80 0,1 6 32 0,-3 5 0 0,-2 3-352 0,-2 6 0 0,-3 4 0 0,-3 9 0 0,-5 4 0 0,-6 7 0 0,-1 5 0 0,-6-1-128 0,2-6 128 0,0 0-208 0,0 0 80 0,-7 8 128 0,-4 7-144 16,-5 4 144-16,-4 8 0 0,-4 3 0 0,0 3 0 0,-2 1 0 0,-2 5 160 0,-5 6-32 0,-4 0 432 0,-3-1 80 0,0 1 32 0,-2-2 0 0,0 2-96 0,0 2-32 0,0 1 0 0,-1-5 0 0,1-5-160 0,3-5-48 0,6-6 0 0,1 0 0 15,0 0-144-15,2-7-48 0,1-6 0 16,7-9 0-16,1-7 32 0,4 0 0 0,-2-2 0 16,0-1 0-16,5-3-176 0,3-3 0 0,5-5 0 0,3-4 0 15,3-1 0-15,4-5 0 0,1 1 0 0,2-7 0 16,3 0 0-16,1-2 0 0,1-1-128 0,-1-5 128 16,4-2 0-16,0-3 0 0,0-2 0 0,-1-2 0 15,2-1 0-15,-3-2 128 0,0-4 32 0,-1-2 0 0,-1 0 224 16,0-4 32-16,-1-4 16 0,-2-4 0 15,-1-5-80-15,-1-9-16 0,1-2 0 0,-1-2 0 16,3-3-336-16,1-4-208 0,0-3 16 0,4-4 16 16,0 2-112-16,0-1-32 0,3 2 0 0,0-1 0 0,2-3 48 0,1-5 0 15,0 1 0-15,3 1 0 0,2 0 32 0,2 7 16 16,2 7 0-16,-1 6 0 0,1 5-48 16,0 3-16-16,0 7 0 0,-1 0 0 0,2 6 288 0,-2 3 0 15,0 3 0-15,1 7 0 0,-1 2-208 16,2 4 64-16,2 4 16 0,2 2 0 0,0 7-192 15,4 6-48-15,3 7 0 0,2 11 0 0,3 5 240 0,1 8 128 16,0 3-160-16,1 4 160 0,-1 1 0 0,-1 3 0 16,-3-8 0-16,-1 3 0 0,-1 8 0 0,0 1 288 0,-1 2-32 15,-2 0-16-15,-1 3 400 0,-1 6 64 16,1 5 32-16,-2 1 0 0,3-2-32 0,-1-2 0 0,0-8 0 16,1-7 0-16,1-3-64 0,1-2 0 0,0-2-16 15,3-5 0-15,0-7 80 0,2-5 32 0,3-6 0 16,1-5 0-16,1-5-608 0,4-6-128 0,2-2 0 0,0-8 0 15,2-2 0-15,4-5 0 0,6-6 0 16,8-6 0-16,5-4 0 0,7-7 0 16,1-8 0-16,1-6 64 0,-2-2-64 0,0-12 0 0,5-8 0 0,4-8 0 15,3-9 0-15,-1-6 0 0,-2-3 0 0,-4-6 0 16,-5-8-2144-16,-1-12-416 16,-1-15-96-16,-2-13-16 0</inkml:trace>
  <inkml:trace contextRef="#ctx0" brushRef="#br0" timeOffset="-180990.5">18209 4938 1839 0,'-86'-10'160'0,"10"0"-160"0,-3 0 0 16,13 4 0-16,15 3 9904 0,-1 9 1936 0,-30 1 400 0,-61 5 80 16,-72 7-10208-16,-52 14-2112 0,-20 16-304 0,7 12-112 0,14 11 416 0,14 4-128 0,12 6 128 15,10 3 0-15,8 4 0 0,5 3 304 0,10 6-48 0,5-1-16 0,8-2-240 0,2 9 128 0,3 10-128 0,0 4 0 0,-2 1 0 0,2 8 0 0,6 2 0 0,0 7 0 0,3 7 0 0,-12 22 0 0,-7 25 0 0,7 5 0 0,9 2 0 0,15 2-192 0,16-4 192 16,11 12-160-16,11 8 32 0,8 5 0 0,9 1 0 0,7 10 0 0,9 11 128 0,8 4 0 0,9-9 128 0,7 2-128 0,4 8 0 0,6 12 0 0,6 13 0 0,7 3-128 31,10 6-304-31,4 3-48 16,6 7-16-16,4 3 0 0,4 7 32 0,3-11 0 0,6-10 0 0,5-3 0 15,5-5 336-15,7-10 128 0,10-8 0 0,8-11-144 0,10-11 592 0,11-9 112 0,7-7 16 16,13-9 16-16,9-8-32 0,20-2-16 0,14-2 0 0,13-7 0 16,4-11-544-16,17 2 0 0,13-4 0 0,6-8 0 15,-5-18 0-15,13-1 0 0,11-9 0 16,9-11-144-16,5-10-128 0,7-10-32 16,3-3 0-16,4-13 0 15,-7-11 304-15,8-8 0 16,10-4-128-16,3-14 128 15,3-8 0-15,0-15 224 0,1-7-32 16,4-9-16-16,0-8 208 0,2-8 64 0,-1-5 0 16,-1-7 0-16,-6-5-48 0,0-12 0 0,-1-2 0 0,-8-13 0 15,-6-7 0-15,5-14 0 0,1-8 0 0,-3-10 0 0,-2-5 16 0,-3-13 0 0,1-17 0 16,1-8 0-16,4-12-208 0,-7-6-32 0,-6-7-16 16,-15 5 0-16,-11 2-160 0,4-18 192 0,2-18-192 0,-1-6 192 0,-1-7-192 15,-10-6 0-15,-4-7 0 0,-11 1 0 0,-8-5 0 16,-5-2 0-16,-5-2 128 0,-9-8-128 0,-9-8 0 0,-9-8 0 0,-6 1-192 0,-8-9 192 15,-6-8-288-15,-10-8 64 0,-11-6 16 16,-9 8 0-16,-8 10-208 0,-7-4-32 0,-4-8-16 16,-7-2 0-16,-7 2 224 0,-10 2 48 0,-7 17 16 0,-9-3 0 15,-7-2 176-15,-9-8 0 0,-9-8 0 0,-9-5-128 0,-7 0 272 0,-8 7 64 0,-6 6 16 16,-6 12 0-16,-5 10-32 0,-11 15-16 0,-11 5 0 0,-13 2 0 16,-6 2-48-16,-16 3-128 0,-10 2 192 15,-14 3-64-15,-8 6 80 0,-22-6 16 16,-19-1 0-16,-11 7 0 15,-9 5-352-15,-12 16-80 0,-5 15-16 16,0 18 0-16,4 17-816 16,5 14-176-16,3 12-16 15,4 5-16-15,10 6 800 16,4 5 144-16,2 4 48 0,-3 2-19536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6T18:37:00.2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30026 7634 4607 0,'14'-12'400'0,"-6"-9"-400"0,-3-18 0 0,6 5 0 0,2 9 6320 0,5 5 1168 16,4-1 256-16,2 1 32 0,0 1-6192 0,1-1-1248 16,-1 2-336-16,-3-2 128 0,-3 1-128 0,-1 2 0 15,-2 1 0-15,-2 3 0 0,-1 0 0 0,-1 3 0 16,-5 1 0-16,-1 1 0 0,-2 0 128 0,-3 8-128 15,-4-9 160-15,-1 2-160 0,-4 2 592 0,-3 2 32 16,-2 2 0-16,-3 0 0 0,-2-1-128 0,-3 2-32 16,-3 0 0-16,-5-1 0 0,-3-1-96 0,-7-2-32 15,-3 0 0-15,-5-1 0 0,-4 3-16 0,-1 2-16 16,-3 0 0-16,2 4 0 0,2 0-48 0,-2 1-16 0,0-1 0 16,-6-3 0-16,-5 2-96 0,-2 1-16 0,1 1 0 15,2 4 0-15,2 2-128 0,2 3 192 0,0 2-192 0,-3 1 192 16,-9 4-16-16,0 6 0 0,-1 8 0 0,7 6 0 15,6 4 0-15,5 1 0 0,5 1 0 0,6-8 0 16,5-9-32-16,4-3 0 0,6-2 0 0,4 2 0 16,7-1 112-16,8 4 32 0,6 3 0 0,6 7 0 15,7 3-64-15,8 2-16 0,6-2 0 0,3-3 0 16,4-2-48-16,5-4-16 0,5-4 0 0,8-4 0 16,6-3-144-16,6 0 128 0,6-1-128 0,5-3 128 15,1-2-128-15,2-4 0 0,-2-4 144 0,4-5-144 16,7 2 128-16,3-6-128 0,1 0 128 0,-2-6-128 15,-4-1 144-15,3-8-144 0,6 1 192 0,3 6-192 16,-1 2 256-16,-6-5-48 0,-9-8-16 0,0-15 0 16,0-12 128-16,0-2 32 0,-1 2 0 0,-6 3 0 0,-6-1 48 15,-7 1 16-15,-8 2 0 0,-8 4 0 0,-4 0-96 0,-9 1 0 16,-5-1-16-16,-9 8 0 0,-7 6-48 0,-6-6-16 16,-5-9 0-16,-7-3 0 0,-4-4-112 0,-9-2 0 15,-4 3-128-15,-10 2 192 0,-8 6-192 0,-11 3 0 16,-10 3 0-16,-4 8 0 0,-6 6 0 0,0 5 0 15,1 2-160-15,-3-3 160 0,-5-2-208 0,1 6 32 16,2 4 16-16,7 3 0 16,6-1-1312-16,3 5-256 0,-2 7-48 0</inkml:trace>
  <inkml:trace contextRef="#ctx0" brushRef="#br0" timeOffset="2650.07">32618 11400 19343 0,'-4'-9'1728'0,"-1"-10"-1392"0,-3-14-336 0,0 8 0 16,0 7 2160-16,0 0 352 0,-1 2 80 0,-1 2 16 15,-2 1-1824-15,-1 4-352 0,-4-1-80 0,-3 1-16 16,0 2-80-16,-4 1-32 0,-1 0 0 0,-2-1 0 0,-4 3-32 0,11 2-16 15,-3 0 0-15,-5 0 0 0,-4 1 144 0,-5 1 16 16,-2 0 16-16,-4 3 0 0,-1 1 336 0,-41 7 64 16,9 1 16-16,7-1 0 0,3 1-80 0,-1 0-16 15,0-3 0-15,-1 5 0 0,0 4-288 0,3 2-64 16,2-2-16-16,4 3 0 0,3-3-304 0,3 2 160 16,-2-2-160-16,4-1 128 0,4 1-128 0,4 1 0 15,3 0 0-15,5-1 0 0,5 2 0 0,5 1 160 16,4-2-160-16,4 4 160 0,4-4 16 0,4 5 0 0,4-1 0 15,4 1 0-15,3 2 64 0,5-3 16 16,4 2 0-16,8 1 0 0,4 3-64 0,6-2-16 0,5-2 0 0,4 1 0 16,3 0-48-16,5 1-128 0,3 1 192 0,2-5-64 15,0-2-128-15,4-4 128 0,2-4-128 0,8 0 128 16,7 0-128-16,2 0 0 0,1 0 0 0,-5-1 128 16,-5-3-128-16,2-1 128 0,1-3-128 0,3 0 128 15,4-2-128-15,-2 1 0 0,-3-4 144 0,-2-4-144 16,-4-1 224-16,1-5-32 0,3-1 0 0,1 0 0 15,2 0 208-15,-4 0 48 0,-4 1 0 0,-6-3 0 16,-4 0-144-16,-3-3-32 0,-4-1 0 0,-2 1 0 16,-1-1-48-16,-21 7-16 15,2-2 0-15,0-1 0 0,1-1 64 0,-1-7 16 0,-4-8 0 0,-1-3 0 16,-4-2 48-16,7-31 16 0,-9 9 0 0,-7 7 0 16,-6 8-128-16,-6 4-32 0,-4 6 0 0,-7 5 0 0,-5 4-64 0,6 13 0 15,-5-5-128-15,-5 4 192 0,-2-3-192 0,-5 1 0 16,-3 1 0-16,-2-1 0 15,-3 1 0-15,-38-9 0 0,5 1 0 0,3 4 0 0,3 0-176 0,4 5 176 16,6-1-160-16,3 4 160 0,3 1-384 0,6 4 0 16,6-1 16-16,1 2 0 15,0 0-1984-15,-1 7-400 0,3 10-64 0</inkml:trace>
  <inkml:trace contextRef="#ctx0" brushRef="#br0" timeOffset="5698.82">33001 15626 7487 0,'0'0'320'0,"-9"-3"80"0,1-2-400 0,2-2 0 0,-1 1 0 0,2-5 0 15,0-2 384-15,1 2-16 0,1-2 0 0,0-2 0 16,1-2 400-16,-1-1 96 0,1 1 16 0,-2 3 0 16,-1-2 624-16,2 8 128 0,-1-5 32 0,0 1 0 15,0-1 64-15,0 2 0 0,-1-2 16 0,0 0 0 16,-2 0-304-16,-4-10-64 0,0 5-16 0,2 0 0 15,-1 6-240-15,-2-1-48 0,-1 3-16 0,0-2 0 16,-2 4-384-16,0-4-80 0,-2 3-16 0,-1 0 0 16,-3-1-192-16,-3 2-64 0,-3 1 0 0,-4 2 0 0,-3 1 0 15,-4-1 0-15,-4 2 0 0,0 2 0 16,-1-3 32-16,-1 3 0 0,-2 0 0 0,-2-2 0 0,-1 3 128 0,-5 0 32 16,-3 0 0-16,-2 3 0 0,-1-1-304 0,2 5-48 15,0-1-16-15,1 2 0 0,-1-1-144 0,-1-1 0 16,-5 1 0-16,0 0 0 0,0 4 0 0,4 2 0 15,4 3 0-15,4 4 0 0,3 4 192 0,3 1-64 16,-1 2 0-16,1 3 0 0,0 1-128 0,2 1 128 16,1 0-128-16,3-2 128 0,4-2-128 0,5-4 0 15,1-1 0-15,5-3 0 0,3 1 0 0,5-1 0 16,5-2 0-16,3 0 0 0,3-3 0 0,3 2 0 16,3 0 0-16,4 2 0 0,3 3 0 0,6 4 0 15,4 2 144-15,7 2-144 0,8-2 176 0,8 5-48 0,8-2 0 0,8-1 0 16,6 0 16-16,-1-6 0 0,-1-5 0 0,9-3 0 15,9-6-16-15,8 1-128 0,6 0 192 0,-4 0-64 16,-4-7-128-16,3-2 128 0,4-2-128 0,2 0 128 16,1 7-128-16,-7-4 0 0,-6-3 0 0,0-3 128 15,1-2-128-15,1 1 0 0,1 4 0 0,-6-1 0 16,-5-2 192-16,-5-6-32 0,-6-4-16 0,-26 4 0 16,5-2 112-16,6-2 0 0,5-1 16 0,-1-3 0 15,-1-4 32-15,-3-1 0 0,-3-7 0 0,32-24 0 16,-19 7-32-16,-10 7 0 0,-8 4 0 0,-5 5 0 15,-7 0 48-15,-3 5 0 0,-6 2 0 0,-5-2 0 16,-5-1-80-16,-6-7-16 0,-5-6 0 0,-8-5 0 16,-3-6-48-16,-6 1-16 0,-5-1 0 0,-2 7 0 0,-3 9-160 0,-4 4 0 15,-5 4 144-15,-8 4-144 0,-6 2 0 0,17 11 0 16,-12 1 0-16,-7 3 0 0,-4 3 0 0,-5-2 0 16,-4 1-176-16,-4 0 176 15,-3 5-1600-15,-68 6-240 0,23 5-32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9T16:51:59.905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7528 4337 16575 0,'-33'0'1472'0,"3"2"-1168"0,10 2-304 0,9-4 0 0,1 2-1088 0,-11 2-256 0,-20 0-64 0,-25 4-16 0,-20-2-416 0,-5 1-80 0,3-4 0 0,5-3-16 0,7 0 1520 16,4 0 416-16,0-3-128 0,2-2 128 0,-1-1 144 0,3-2 48 0,1-1 16 0,3 2 0 0,2 2 2816 15,2 1 560-15,1 2 128 0,4 2 0 16,3 0-1152-16,6 0-256 0,4 2-32 0,5-2-16 0,5 4-1616 0,5 1-336 0,3 1-64 16,6 0 16-16,4-1-400 0,5 4-96 15,7 0-16-15,6-2 0 16,4 2-512-16,8 1-128 0,7 0 0 0,6-2-16 15,8 2 752-15,8-1 160 0,7-2 0 0,6-1 0 0,4-3 0 16,6-3 0-16,6 0 0 0,5 0 0 0,6 0 0 0,2 0 0 16,0-5 0-16,5 1 0 0,7 0 368 0,6-2 32 0,8 6 16 15,4-3 0-15,2-4 448 0,8 1 96 0,11 4 0 0,1-2 16 16,2-2-480-16,2 2-112 16,4-1 0-16,2 1-16 0,2 1-128 0,-1-3-32 15,-2-1 0-15,-2 4 48 0,2 0-256 16,-4-3 0-16,-3-3 0 0,-5 4 0 15,-3 0 0-15,-5 2 0 0,-5-6 0 0,-5 5 0 16,-4 1 0-16,-7-1 0 0,-7-2 0 0,-3 3 0 0,-4 1 0 16,-7 1 0-16,-3 2 0 0,-6 1 0 0,-6 2 0 0,-4-2 0 15,-4 5 0-15,-2-1 0 0,-5 1 0 0,-6 2 0 0,-4-3 0 16,-5 0 0-16,-7-2 0 0,-4 0-160 0,-5-2 160 16,-7 1-128-16,-4-2 128 0,-5 1-128 0,-6-2 128 0,-4 0-128 15,-4 3 256-15,-5-3 64 0,-5 0 16 0,-3-3 0 0,-6 3 976 16,-4 0 192-16,-4-2 32 0,-5 1 16 0,-2-4-752 15,-1 3-160-15,-4-4-16 0,-6 1-16 0,-6 2-240 0,-5-1-48 16,-4 0-16-16,-4 2 0 0,-4-4 16 0,-3-1 16 16,-2 1 0-16,-5 0 0 0,-6 2-208 15,-5-2 176-15,-3 2-176 0,-3-2 160 16,1 3-160-16,-5 0 160 0,-5 1-160 0,1 0 160 0,6 0-160 16,-7-2 192-16,-1 2-192 0,-3 2 192 0,1-3-32 0,-3 3 0 15,-3 0 0-15,0 0 0 0,-1 0-160 0,-1 3 0 0,1-1-160 16,2-1 160-16,1 2 0 15,1 1 0-15,2-2 0 16,2 2 0-16,1-1 0 16,1 2 0-16,4-1 0 15,-4 2 0-15,-2 0 0 0,2 1 0 16,5-1 128-16,5 0-128 0,3-2 0 16,-1 4 0-16,1 0 0 0,0-2 0 0,7 0 0 0,4 0 0 15,2 1 0-15,5 0 0 0,7 4 0 0,4-7 0 0,8 2 0 0,4-2 0 16,4 2 0-16,4-2 0 0,5 2 0 0,8-1 0 15,5 0 0-15,8 0 0 0,9-4 0 0,7 1 0 0,7-2 0 16,10 0 128-16,5 0-128 0,8-2 0 0,3 1 144 0,10-2-144 0,12-1 0 16,9 1 144-16,9-2-144 0,9 1 0 0,7-5 0 15,9 2 0-15,9 1 0 0,10-4 0 0,8 4 0 0,4-3 128 16,8 2-128-16,4 0 0 0,3 1 0 0,5-2 0 0,4 1 0 0,3 0 0 16,1-2-160-16,6 2 160 0,6-2 0 0,1 1 0 0,0 0 0 15,3 2 0-15,6-3 0 0,3 2 0 0,5 1 0 0,-3 0 0 16,-4 2-128-16,-6 1 128 0,-2-3 0 0,-3 3-144 15,0-4-560-15,-9 4-96 0,-7 0-32 0,-8-3-16320 16</inkml:trace>
  <inkml:trace contextRef="#ctx0" brushRef="#br0" timeOffset="6443.17">16972 8338 34095 0,'-20'0'3024'0,"6"-2"-2416"0,6 2-480 16,8-3-128-16,3 2 880 0,-3-1 144 0,-6-2 48 0,-1-2 0 0,-1-1-752 0,6-2-128 0,7-1-48 0,7 1 0 0,5 3-144 0,8 2 0 0,7-2 0 0,10 0 0 0,7 0-960 0,9-4-208 0,6 0-48 0,7 1-16 16,6-1-1200-16,3 0-224 0,-1-2-48 0,2 2-16 15,5-1 1184-15,-2 1 224 0,-9 3 48 0,2-2 16 0,2-1 944 16,3 1 304-16,0 0-160 0,1-1 160 0,-5 1 880 0,-1-1 256 0,-2 1 48 15,1 2 16-15,-2-3 1120 0,-4 4 240 0,-9 0 32 0,-8 0 16 16,-5-1-1312-16,3-1-256 0,1 2-48 0,-1 1-16 16,-4-2-800-16,-9 1-176 0,-7 0 0 0,-9 1 0 15,-5 0-128-15,-7 0 128 16,-6 2-208-16,-6-1 80 0,-5 1-432 0,-5 0-80 16,-5 0 0-16,-5 1-9712 0,-7 0-1936 0</inkml:trace>
  <inkml:trace contextRef="#ctx0" brushRef="#br0" timeOffset="6997.42">17423 11955 43311 0,'20'-10'3840'0,"1"4"-3072"0,-1 4-608 0,-4 2-160 0,0 0-128 0,10-2-64 0,19-2-16 0,28-4 0 0,23-2 208 0,9 2-144 0,-4 1 144 0,-8 7-128 16,-7 0-320-16,-4 0-64 0,-3 0-16 0,-2 0 0 0,-2 3-176 0,1 1-48 0,-1 2 0 0,-3-3 0 15,-3 2 448-15,-2 0 96 0,0 0 16 0,-3 1-10880 0,-1 4-2160 0</inkml:trace>
  <inkml:trace contextRef="#ctx0" brushRef="#br0" timeOffset="7593.48">17575 15616 43311 0,'22'0'3840'0,"-1"-3"-3072"16,-5 2-608-16,-1-2-160 0,1 3-192 0,14-3-80 0,23 0-16 0,29-1 0 0,23-2 288 0,14 0 176 0,7-3-32 0,-4 2 0 15,-6-3-16-15,-4 2 0 0,-2-5 0 0,-4 1 0 0,-3-2-368 16,-3 2-80-16,-4-1 0 0,7 0-18576 0</inkml:trace>
  <inkml:trace contextRef="#ctx0" brushRef="#br0" timeOffset="9528.06">33158 6681 25791 0,'-12'-12'1152'0,"2"6"224"0,1-1-1104 0,3 5-272 0,2 2 0 15,1 2 0-15,-2-2 0 0,1 4 0 0,-10 0 0 0,-5 5 0 0,-9 0 0 0,-6 6 0 0,-5 5 0 0,-6 2 0 0,-6 3 0 16,-5 3 0-16,-4 1-192 0,-7-1 192 0,-5 7-128 0,-8 0 128 0,-4 3 0 0,-5 0-144 0,-2-1 144 0,-4 2 0 16,-4 1 0-16,-2-1-128 0,-2-1 128 0,4-1 0 0,8-5 0 0,7-1 0 0,6-5 0 0,7-3 0 0,8-1 0 0,9-4 0 0,7 1-128 0,11-3-112 0</inkml:trace>
  <inkml:trace contextRef="#ctx0" brushRef="#br0" timeOffset="56382.43">11258 3144 38703 0,'2'-6'3440'0,"1"0"-2752"0,-1 2-560 0,0 2-128 0,1 2-720 0,-1-4-176 0,2 1-48 0,1-9 0 0,2 0-576 0,2-4-112 0,-1 0-32 0,-1 0 0 0,-1 0-2160 0,-2 0-432 0,-2 3-96 0,-2 3 0 0,0-1 1968 0,-2 4 400 0,-1-3 64 0,0 4 32 0,-1 0 3488 0,-1 2 704 0,0-2 144 15,-2 1 32-15,0 1 1216 0,-1-2 240 0,-1 2 48 0,-1 0 16 16,0-2-1616-16,-1 4-320 0,0-2-64 0,-2-2-16 15,-2 2-832-15,-1-1-160 0,-4 2-32 0,-2 0-16 47,-3 2-560-47,-2-2-96 0,-3 0-32 0,-1 3 0 0,-1 0-256 0,-4 0 0 0,-1 1 0 16,-1 1 0-16,-3 5 0 0,-2 0-192 0,-1 4 0 0,0-1 0 0,-1 4 64 16,2 0 128-16,2 0-208 0,6 1 80 0,7-3 128 15,-4 4 0-15,-5 7 0 0,-4 5 0 0,-2 9 336 0,-2 1 0 0,2 7 0 16,2 2 0-16,3 4-144 0,2 1-48 0,4-2 0 0,2 2 0 0,4-1-144 15,4 0 0-15,2-1 144 0,2 5-144 0,1 5 0 0,1 3 0 16,4 0 0-16,1-2 0 0,2-8 0 0,2 3 0 16,1 1 0-16,1 1 0 0,2 1 128 0,1-4-128 15,1-1 128-15,2-2-128 16,1-8 0-16,4 1 0 0,3-3 0 16,3-2 0-16,3-1 0 0,4-2 0 15,4-2 0-15,5-3 0 0,4-1 0 16,6-3 0-16,4-2 0 0,5-3 0 0,5-2 0 15,4-4 128-15,2-2-128 0,0-5 0 0,4 0 0 0,2-5 128 16,4-4-128-16,0-2 0 0,-1-2 0 0,-3-3 0 16,-1-4 0-16,-4 0 128 0,-2-2-128 0,-3-4 0 0,-4-2 0 15,-4 1 0-15,-4-2 0 0,-7 1 0 0,-4-1 0 0,-4 2 0 16,-1-5 0-16,-3-2 0 0,-1-2 0 0,-2-2 0 0,0-4 304 16,-1-3-16-16,-3 1 0 0,0-7 0 0,0-1-32 0,0-4 0 0,2 0 0 15,-1-3 0-15,1 2-80 0,-1-2-32 0,1-1 0 0,-1-1 0 16,-1 0-16-16,-2-3 0 0,-1-2 0 15,-2-2 0-15,-1 1 80 0,-5 2 16 0,-1 8 0 0,-4-4 0 16,-4-3 64-16,-4-3 16 0,-4 6 0 0,-4 0 0 0,-2 2-48 16,-4 7-16-16,1 7 0 0,-5 1 0 15,-7 1-48-15,-4 1-16 0,-3 4 0 16,-7-1 0-16,-8 2-176 0,-3 4 128 0,-5-2-128 16,1 4 128-16,5 4-128 0,2-1 0 15,-2 5 0-15,2 0 0 0,3 6-256 0,7 1 32 0,5 1 0 16,5 4 0-16,5 1-400 15,4 0-80-15,7 0 0 0,5 0-13312 16,6 0-2672-16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9T16:52:34.475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16289 7542 23039 0,'-4'-3'2048'0,"1"2"-1648"0,-1-1-400 0,1-1 0 15,2 2 2752-15,1 1 480 0,0 0 96 0,-1-3 0 0,0 3-2112 0,0-2-416 0,1 1-96 0,0-2 0 16,2 3-560-16,-1 3-144 0,3-2 0 0,1 4 0 0,0-1 176 0,0 4-48 0,0 2 0 0,0 3 0 0,1 0 256 0,-1 3 32 0,-1 5 16 0,-1 3 0 15,2 3 0-15,-2 1 0 0,-1 5 0 0,-1 1 0 0,1 1-144 0,-4 1-32 16,0 1 0-16,-1 0 0 0,0 1-128 0,0 1-128 0,0-2 144 16,-1-4-144-16,1 4 0 0,1-6 0 0,-1-1 0 0,1-2 0 15,-1-1 0-15,0-4-160 0,-1-5 0 0,-1 2 0 16,0-4-1600-16,0-4-320 16</inkml:trace>
  <inkml:trace contextRef="#ctx0" brushRef="#br0" timeOffset="259.95">15947 7987 35935 0,'1'-2'1600'0,"0"-1"320"0,0 2-1536 0,2-2-384 0,0 1 0 0,1 1 0 16,1 1 0-16,4-3-160 0,6-1 16 0,7-2 0 0,6 0 864 0,4 0 176 0,3 0 48 0,1 0 0 15,1 2-256-15,0 0-48 0,-2-1-16 0,1 1 0 16,-1 1-304-16,0-3-64 0,-2 3-16 0,-2 2 0 16,0-2-112-16,-3 0 0 0,1 0-128 0,-4 3 192 15,1-4-336-15,-4 4-80 0,0-2-16 0,-2 2 0 16,-1 0-576 0,-1-2-112-16,1 2-32 0,-2-2 0 0,0 2-1488 15,-2 0-304-15,0 2-64 0,-2 0-11264 0</inkml:trace>
  <inkml:trace contextRef="#ctx0" brushRef="#br0" timeOffset="952.89">17360 7729 25791 0,'1'-4'2304'0,"-1"1"-1856"0,0 3-448 16,0-2 0-16,1 1 2416 0,-1-2 384 0,3-1 80 0,-1-2 0 0,1-2-2064 0,1-2-432 0,-2 0-64 0,-1 0-32 0,0 1-432 0,-2 2-96 0,-2-2-16 0,-2 1 0 0,-4 3-1248 0,-5-2-256 0,0 5-48 0,-6 0-16 0,0 4 96 0,-2 4 32 0,-2 4 0 0,-1 2 0 0,3 2 2336 15,-1 5 480-15,-1 2 96 0,1 2 0 0,3 4 1328 0,1-4 256 16,5 1 48-16,1 0 16 15,3-3-1840-15,3 1-352 16,2-3-80 0,1 0-16-16,3 0-352 15,1 1-80-15,1 1-16 0,3-1 0 16,2-4-464-16,0 0-112 0,4-1 0 0,0-3-16 0,4-2-96 16,-2-4-16-16,-1 0 0 0,2-2 0 0,0 0 448 0,2-2 128 0,1-2 0 0,0-4 0 0,1 2 320 15,-4-2 192-15,-3 2 16 0,1-2 16 0,5-5-32 0,2-1-16 0,5-6 0 0,0 0 0 16,-1-2-336-16,-2-1-160 0,-2-1 160 0,-5 2-160 0,-2-3 160 0,-2-1-160 15,-3 2 160-15,-2-5-160 0,-3 3 0 0,-2 0 0 0,0-1 0 16,-4-1-160-16,-2 1 160 0,1 3 0 16,-1 4 0-16,1 0 0 0,-1 4 320 15,0 2-16-15,2 1 0 0,-1 3 0 0,2 3 208 0,2 3 64 16,-1 3 0-16,2 6 0 0,1 4-160 0,0 2-32 16,3 5 0-16,-1 5 0 0,2 3-256 0,-1 2-128 0,2 1 0 15,-1 0 128-15,0-2 176 0,-1 0 16 0,0-4 16 16,-1 3 0-16,1 7-128 0,1 3-16 0,-1 0-16 0,4-1 0 15,1-1-176-15,5-2 0 0,4-6 0 0,6-4 0 32,8-3-512-32,11-8-192 0</inkml:trace>
  <inkml:trace contextRef="#ctx0" brushRef="#br0" timeOffset="6614.77">15900 11655 28559 0,'-7'2'2544'0,"2"-2"-2032"0,2 0-512 0,3 0 0 0,0 1 304 0,-1-1-48 0,-2 3 0 0,-1-3 0 0,-1 4-128 0,3-1-128 0,1 0 192 0,4-1-192 0,5 0 192 0,3-2-64 0,5 2 0 16,6-4-128-16,4 2 144 0,4-2-144 0,6 0 0 0,2-2 144 0,4 0 384 0,1 2 80 0,2-1 16 0,-1 2 0 0,0 1-80 0,-2 0-16 0,1 0 0 0,0 0 0 0,1 0-528 0,-2-2 0 16,-2 2 0-16,-1-3 0 0,-3 2-320 0,-2-4-160 0,0 1-32 0,-3 1-9408 0,-4-1-1888 0</inkml:trace>
  <inkml:trace contextRef="#ctx0" brushRef="#br0" timeOffset="7634.17">16977 10895 27647 0,'2'-4'2448'0,"1"0"-1952"0,-2 1-496 0,0 2 0 0,2 1 0 0,-1-2 0 0,3-2 0 0,1-2-160 0,4 0-96 16,0-4-32-16,1 3 0 0,-2 1 0 0,-2 0-64 0,-1 2-16 0,-1-1 0 0,-1 4 0 0,0-1 640 0,-2 1 128 0,1 2 32 0,-2 1 0 0,0-1 912 0,0 4 176 0,2 2 32 0,-2-1 16 0,0 4-528 0,2 2-96 0,-1-2-32 0,1 6 0 0,2 3-272 0,1-1-48 0,1 6-16 0,1 0 0 16,0 2-256-16,2 2-64 0,-1 4-16 0,1 0 0 0,0 5-240 0,0-1 0 0,-1 3 0 0,1-3 0 0,0 1 0 0,-1-5 0 0,1 1 0 0,-3-2 0 15,-1-6 336-15,-1 3-16 0,0 0-16 0,-1-2 0 0,0 0-48 0,-1-1 0 0,0 0 0 0,-1-2 0 0,1-2-128 0,-1-2-128 0,2-3 192 0,0-4-192 0,1 0 192 0,0-2-64 16,0-4 0-16,1 1-128 0,0-6 256 0,0-1-48 0,1-1-16 0,1-2 0 0,-1-1-192 0,1 2 176 0,-2-4-176 0,1-2 160 15,0 0-160-15,-4-2 0 0,2 0 0 0,-2-1 0 16,-1 1 0-16,-1-4 0 0,-1 0 0 0,0-3 0 0,0-1 0 0,-1-1 0 16,1 0 0-16,1 0 0 0,1 0 0 0,0 2 0 0,3 0 0 15,0 0 0-15,1 0 0 0,2 3 0 16,1 0 0-16,1-1 0 0,1 5 0 0,2-2 0 16,0 3 0-16,1 2 128 0,0 3-128 0,-1-2 0 15,1 1 0-15,-1 1 0 0,4 2 0 0,-3 1 0 16,4-3 0-16,-5 4 0 15,0 0 0-15,-2 0 0 16,-1 1 0-16,-3 2 0 0,1 3 0 16,-2 0 0-16,0 0 0 0,-1 4 0 15,-1 0 0-15,-1 0 0 0,1 2 0 16,-2 1 0-16,1-1 0 0,-1 0 0 0,1-2 0 16,1 4 0-16,2 1 0 0,0 1 0 15,0-2 0-15,2 0 0 0,-1-2 0 0,0 1 0 0,2-1 0 16,-2-1 0-16,0 0 0 0,-1-1 0 0,-1 0 0 15,-2-1 0-15,0 1 0 0,-3-4 0 0,0 0 0 0,-3 0 0 0,0 2 0 16,-2 0 0-16,-3-1 0 0,-2-1 0 0,1 1 0 0,-5-1 0 16,-1 3 0-16,-2-3 0 0,-3 4 192 0,-1-4-32 0,-2 0-16 0,-1 1 0 0,-1-1-144 15,1-2 128-15,-1 2-128 0,0-5 128 0,2 1-128 0,-1-2 0 0,2 0 0 16,2-2 128-16,0 1-128 0,1-2 0 0,0 0 0 0,0-4 0 16,3-3 0-16,2 2 0 0,-1-6 0 0,1-4-19264 15</inkml:trace>
  <inkml:trace contextRef="#ctx0" brushRef="#br0" timeOffset="26707.49">30769 16387 911 0,'-2'0'0'0,"-1"0"0"0</inkml:trace>
  <inkml:trace contextRef="#ctx0" brushRef="#br0" timeOffset="38659.68">30644 16476 23039 0,'3'3'2048'0,"-2"-6"-1648"0,1 2-400 0,1 1 0 16,-1-2 1744-16,2 2 272 0,0-4 48 0,2 1 16 0,3 0-2720 0,2-6-560 0,2 3-96 0,0-2-32 0,-2 2 2128 0,-3 1 416 0,0 2 96 0,-3 1 16 0,0 0 976 0,-3-1 192 0,1 3 32 0,-2 0 16 0,0 3-1584 0,-1-3-320 0,0 2-64 0,-1 0-16 15,-1 0-208-15,-1-1-32 0,1 2-16 0,-1-1 0 0,1-1 80 16,-1 2 32-16,1-3 0 0,0 0 0 0,0-3 16 15,1 2 0-15,-2-1 0 0,2-1 0 16,-1 0-144-16,-2-1-32 0,1 1 0 0,0 0 0 0,-2-1 64 0,0 1 16 16,-1 0 0-16,-2 0 0 0,1 1 96 0,-3 1 16 15,0-2 0-15,-2 2 0 0,0 1-160 0,-1 0-32 16,-2 0 0 0,-1 0 0-16,-1 1 128 0,-2 2 0 0,-2 0 16 0,-1 1 0 15,0 1-64-15,-2 1-16 0,-2-2 0 0,-2 2 0 0,-1-2 128 16,0 2 0-16,-1-4 16 0,0 0 0 0,2 0-176 15,-1-2-32-15,3 0-16 0,-2-4 0 0,-1 4-48 0,1-2 0 16,2-2 0-16,0 4 0 0,-2 0-32 0,-1-2-16 16,1 2 0-16,-2 2 0 0,0-2-144 0,-1 4 0 15,1-2 0-15,-1 2 128 0,0 0 336 0,1 1 64 16,0 0 16-16,1 0 0 0,-2 1-416 0,-1 0-128 0,-3 0 0 16,-1-1 80-16,0 4-80 0,0-1 0 15,2-1 0-15,2 0 0 0,1-1 0 0,2 0 0 16,2-3 0-16,4 1 0 0,2-2 0 0,1-2 0 0,4 0 0 15,1 0 0-15,1-2 0 0,3-2 0 0,-1 1 0 0,2-3 0 16,-1 0 0-16,0-1 0 0,1 0 0 0,1 1 0 16,2 0 0-16,-2 0 0 0,0 0 0 0,-1-3 0 15,1 2 0-15,-1-3 0 0,1 4 0 0,-1-3 0 16,1 3 0-16,0-2 0 0,-1 3 0 0,-1-1 0 16,-1 2 0-16,1 1 0 0,-1 0 0 15,0 1 0-15,-1 2 0 0,1-1 0 0,-1 2 0 0,2 1 0 16,1 1 0-16,1-2 0 0,-1 4 0 0,1-1 0 15,0 2 0-15,2-2 0 0,1 2 0 0,1-3 0 16,-1 4 0-16,2-2 0 0,1 1 0 16,1 1 0-16,-1-1 0 0,3 1 0 0,-1 1 0 0,1 0 0 0,0 2 0 15,0 1 0-15,1 2 0 0,-1-3 0 0,2 5 0 0,-1 1 0 16,1 0 0-16,-2 4 0 0,0-2 0 0,-1 3 0 16,-1 2 0-16,-3-1 0 0,0 1 0 0,-3 1 0 15,1 2 0-15,0-4 0 16,-2 3 0-16,2-5 0 0,-1 1 0 0,1-1 0 0,0-2 0 0,1 1 0 15,3 0 0-15,-2-3 0 0,2 1 0 0,1-3 0 16,-1 2 0-16,2-3 0 0,0 3 0 0,0-4 0 16,-1 1 0-16,2-3 0 0,-1 2 0 0,0-2 0 15,0 0 0-15,-2-2 0 0,2 2 0 0,-2 0 0 16,2 3 0-16,-1-4 0 0,-1 4 0 0,1-5 0 0,-1 4 0 0,1-1 0 16,-1-1 0-16,2-3 0 0,0 2 0 0,0-1 0 15,-1 0 0-15,2-2 0 16,0 0 0-16,0 0 0 0,0 0 0 0,0-2 0 0,0 2 0 15,2-3 0-15,-2 1 0 0,0-1 0 0,1 2 0 16,0-4 0-16,0 2 0 16,1 1 0-16,0-4 0 0,0 2 0 0,2-2 0 0,1 1 0 15,1 2 0-15,1-3 0 0,1 2 0 0,1 0 0 0,1-2 0 0,2 2 0 16,2-2 0-16,2 0 0 0,2 0 0 0,3 0 0 16,2 0 0-16,3 2 0 0,2-2 0 0,2 2 0 15,1 0 0-15,1 1 0 0,4-2 0 0,2 1 0 0,2 2 0 16,-1-1 0-16,1-2 0 0,-4-1 0 15,-2 0 0-15,4-1 0 0,3 1 0 16,3 0 0-16,-1 0 0 0,-2-3 0 16,-1 3 0-16,-1 0 0 15,-2 3 0-15,-3-3 0 0,1 3 0 16,-1-3 0-16,-4 0 0 0,0-3 0 0,0 0 0 0,-1-1 0 0,4 1 0 16,-2 0 0-16,-1-1 0 0,1 0 0 0,0 2 0 0,-2 0 0 15,-2 2 0-15,-2 0 0 0,-2 2 0 0,1-2 0 0,-5 2 0 0,1 0 0 0,-3 2 0 16,-2-2 0-16,-1 1 0 0,-2-2 0 0,1 3 0 0,-2 1 0 15,-1-4 0-15,-2 1 0 0,2 2 0 16,-1-2 0-16,0 1 0 16,-1 1 0-16,2-4 0 0,0 0 0 0,1 2 0 15,-1-2 0-15,1 0 0 0,0 0 0 0,0 0 0 0,1 0 0 16,-1-2 0-16,0 2 0 0,0-3 0 0,-1 2 0 16,0-2 0-16,0 3 0 0,-2-3 0 0,1 3 0 15,-2-3 0-15,1 3 0 16,-2-2 0-16,0 2 0 15,0-1 0-15,-2 1 0 0,1 0 0 0,0-3 0 0,-1-1 0 16,-1 4 0-16,1-2 0 0,0 1 0 16,-1-2 0-16,1 1 0 0,0-2 0 0,1 0 0 0,-1-1 0 0,-1 2 0 0,2-5 0 15,-1 0 0-15,1-2 0 0,-1 0 0 0,-1-3 0 0,1 1 0 16,0 0 0-16,-2-4 0 0,2-3 0 0,-2 0 0 16,0 0 0-16,-1-2 0 0,0 1 0 0,-1-5 0 0,0 2 0 15,-1-1 0-15,-2 1 0 0,1-2 0 0,-2 0 0 0,0 2 0 0,1 0 0 0,-2 1 0 16,0-3 0-16,1 3 0 0,2 0 0 0,-1 1 0 15,2-1 0-15,1-1 0 0,1 1 0 0,0-3 0 16,3 2 0-16,0 1 0 0,2-3 0 0,-1-1 0 16,1 7 0-16,2-2 0 0,-2 4 0 0,0-1 0 15,1 3 0-15,0 1 0 0,-1 4 0 16,-1-2 0-16,1 3 0 0,0 2 0 0,-1-2 0 0,-1 3 0 16,-2 2 0-16,2-1 0 0,-2 4 0 0,1-3 0 15,-1 2 0-15,1 2 0 16,-2-3 0-16,0 3 0 0,0 0 0 0,-1 0 0 15,0 3 0-15,2-3 0 0,-2 0 0 0,0 0 0 0,0 0 0 0,0 0 0 16,0 0 0-16,0 0 0 0,0 0 0 0,0 0 0 16,0 0 0-16,0 0 0 0,0 0 0 0,0 0 0 0,0 0 0 15,0 0 0-15,0 0 0 0,0 0 0 0,0 0 0 0,0 0 0 16,0 0 0-16,0 0 0 0,-10-19 0 0,6 19 0 16,-3 0 0-16,-2-2 0 15,-3 4 0-15,-3-2 0 0,-4 3 0 0,-3 0 0 0,-4 1 0 16,-4 1 0-16,-1 1 0 0,-1-1 0 0,-1 0 0 15,-2 1 0-15,1 1 0 0,0-4 0 0,2 0 0 16,1-2 0-16,3-1 0 0,-1 2 0 0,0-4 0 0,-3 1 0 16,-2 1 0-16,-1 0 0 0,-2 0 0 0,-2-3 0 0,0 3 0 15,0 0 0-15,-2 0 0 0,2 0 0 0,-2-2 0 0,1 1 0 16,3-2 0-16,0 1 0 0,-3 0 0 0,-2 0 0 16,-3-2 0-16,0 4 0 0,2-2 0 15,1 2 0-15,2 2 0 0,2 2 0 0,1-2 0 0,5 0 0 16,1 0 0-16,4 1 0 0,2-2 0 0,3-1 0 15,1 0 0-15,-1 0 0 0,3-1 0 16,-2 1 0-16,2-3 0 16,-1 3 0-16,2 0 0 15,0-2 0-15,2 0 0 0,2 2 0 0,-1-2 0 0,2 2 0 16,2 0 0-16,1-3 0 0,2 2 0 0,-1 1 0 0,0 0 0 0,2-2 0 16,0 2 0-16,-1-3 0 0,1 3 0 0,1-1 0 15,1 1 0-15,0-2 0 0,0 2 0 0,1-2 0 0,0 2 0 0,1 0 0 16,0 0 0-16,1 0 0 15,-1 0 0-15,1 0 0 16,-2 2 0 0,1 0 0-16,1 2 0 0,0-2 0 15,0 4 0-15,0 1 0 0,1 2 0 16,1 1 0-16,0 5 0 0,1 3 0 16,1 3 0-16,2 2 0 0,1 5 0 15,0 3 0-15,1 2 0 0,0 0 0 0,0 2 0 0,-1-2 0 0,0 0 0 16,-2 2 0-16,-1 0 0 0,-2-3 0 0,-2 2 0 0,-1 1 0 15,0-3 0-15,-1-1 0 0,-1-3 0 0,0 1 0 0,0-3 0 16,-1-4 0-16,-2 0 0 0,1-1 0 0,-2-1 0 16,0-1 0-16,-1-1 0 0,0-2 0 0,0-3 0 0,0-3 0 15,1 0 0-15,-1-2 0 0,3 0 0 0,0-6 0 0,-1 2 0 0,3-2 0 16,0-2 0-16,2 2 0 0,-1-2 0 0,1-2 0 0,2 2 0 0,0-2 0 0,1-2 0 16,1 2 0-16,0-2 0 0,2 0 0 0,1-1 0 0,0 2 0 0,1-1 0 15,2-2 0-15,0 1 0 0,0 1 0 0,3 0 0 0,0 1 0 16,1-4 0-16,3 5 0 0,0-4 0 0,2 2 0 15,3 0 0-15,4-2 0 0,0 4 0 0,6-5 0 16,2 4 0-16,1 0 0 0,1 1 0 0,-1 1 0 16,2-3 0-16,0 4 0 0,1 0 0 0,-1 0 0 0,1 1 0 15,-2 2 0-15,0-3 0 0,0 1 0 0,3 1 0 0,2-2 0 16,3 3 0-16,2-3 0 0,2-3 0 16,-1 1 0-16,5-2 0 0,-5 0 0 15,-1 1 0-15,-3 3 0 16,-5-3 0-16,2 1 0 0,1 1 0 0,0 1 0 15,1 0 0-15,-2 0 0 0,-1 0 0 0,-3 1 0 16,-3 1 0-16,-2-2 0 0,-1 3 0 0,-2 0 0 16,-1 0 0-16,-2 2 0 0,-2 0 0 0,-3 1 0 0,-1 0 0 0,-1-2 0 15,0 2 0-15,-2-2 0 0,0 2 0 0,-1-2 0 0,0 1 0 0,1-2 0 0,-2 0 0 16,-1-2 0-16,1 1 0 0,-1-2 0 0,0 0 0 0,-2 0 0 16,1-2 0-16,-2 1 0 0,0-2 0 0,-3 0 0 15,0 0 0-15,-1 1 0 0,-2 0 0 0,-1-3 0 16,0 2 0-16,-1-5 0 0,-1 2 0 0,-1-3 0 0,0 3 0 15,1-4 0-15,-2 4 0 0,0-4 0 16,1-2 0-16,-1 0 0 0,1-2 0 0,0 2 0 0,0-3 0 16,1 1 0-16,-2-2 0 0,2-1 0 0,0-3 0 15,1 0 0-15,0 2 0 16,1-5 0-16,0 1 0 0,1 0 0 0,0 0 0 0,1-3 0 16,-1 0 0-16,1 0 0 15,1 3 0-15,-2-1 0 0,2-2 0 16,-1 3 0-16,0-1 0 0,1-1 0 15,-1 1 0-15,1-1 0 0,-2 4 0 16,2-2 0 0,-1-1 0-16,-1 1 0 15,2 1 0 1,-2 1 0-16,0 2 0 16,2-1 0-16,-2 3 0 15,0 3 0-15,0-2 0 0,1 1 0 16,-1 5 0-16,0 0 0 0,0-1 0 15,1 3 0-15,-1 1 0 0,0 0 0 0,0 2 0 16,1 2 0-16,0-2 0 0,-1 2 0 0,1-2 0 16,-2 4 0-16,1-2 0 0,-1 2 0 0,0 0 0 0,-1-3 0 0,1 3 0 15,-2 0 0-15,2 0 0 0,0 0 0 0,-1-1 0 0,1 1 0 16,0 0 0-16,0 0 0 0,0 0 0 0,0 0 0 0,0 0 0 0,0 0 0 0,0 0 0 0,0 0 0 16,0 0 0-16,0 0 0 0,0 0 0 0,0 0 0 0,0 0 0 15,0 0 0-15,0 0 0 0,0 0 0 0,0 0 0 0,-17-12 0 0,13 14 0 16,-1-1 0-16,-1 2 0 0,-2-2 0 0,0 4 0 0,-1-4 0 0,-2 4 0 0,0-4 0 15,-3 4 0-15,1-4 0 0,-3 4 0 16,0-1 0-16,-2 0 0 0,1-2 0 0,0 2 0 0,-3-2 0 16,-1 0 0-16,-3 0 0 0,-3 2 0 0,-3-2 0 0,2 1 0 0,-3-2 0 0,-2 2 0 0,-2-2 0 15,3 1 0-15,-1 1 0 0,-3-2 0 0,-3 1 0 0,2 1 0 0,-1-3 0 16,0 0 0-16,-2 1 0 0,-1-1 0 0,-1 3 0 0,-5-3 0 16,3 2 0-16,0 2 0 0,2-2 0 15,5 3 0-15,1 0 0 0,4 1 0 0,1 1 0 16,3-1 0-16,1-3 0 0,2 4 0 15,0-4 0-15,2 1 0 0,-2 1 0 16,-1-1 0-16,-1-2 0 0,0 2 0 16,-2 0 0-16,3-2 0 0,4-1 0 0,2 2 0 0,0-3 0 15,1 0 0-15,-1-3 0 0,1 2 0 0,2-1 0 0,2-1 0 16,3-1 0-16,1 1 0 0,1-1 0 0,1-1-864 16,2 1-160-16,2-2-48 0,0 2 0 0,1-2 128 0,2 0 32 0,0 0 0 15,2 0 0-15,-1-2-272 0,2 2-48 0,1 0-16 16,-1-3-13360-16,1 2-2672 0</inkml:trace>
  <inkml:trace contextRef="#ctx0" brushRef="#br0" timeOffset="41889.24">30516 15186 22111 0,'-4'5'1968'0,"0"-3"-1584"16,2 0-384-16,0-2 0 0,2 0 3552 0,0 0 624 0,2 0 128 0,-2 0 32 0,2 0-2864 0,1 0-560 0,0 0-112 0,-3 0-32 0,0 0-272 0,0 0-64 0,23-6-16 0,-18 3 0 0,0 2 272 0,-2-1 48 0,1-2 16 0,-2 2 0 0,2-2 0 0,-1-5 0 16,-1 3 0-16,1-1 0 0,-1-3-96 0,-1-3-16 15,0 1 0-15,-1-4 0 0,2-3-160 0,-4 1-32 0,2-7-16 16,0-1 0-16,-1-6 16 0,0-3 0 15,1-3 0-15,-1-3 0 0,2 0-96 0,0-2-16 16,-1-3 0-16,1 3 0 0,2 1-144 16,-2 1-48-16,2 3 0 0,0 1 0 0,1-2-16 15,1 7-128-15,-1 4 192 0,-2 3-64 0,1 7-128 16,-1 4 0-16,-2 2 0 0,0 3 0 0,0 3 0 0,-1 2 0 0,0 0 0 16,-1 2 0-16,1-2 0 0,0 2 0 0,0 2 0 0,0-3 0 15,-1 3-128-15,1-1 128 0,0 1 0 0,0 0 0 16,1-4 0-16,-2 3 0 0,2 1 0 15,-1 0 0-15,1 0 0 0,0 0 0 0,0 0-144 0,0 0 144 16,0 0 0-16,0 0 0 0,-12-16 0 0,9 15 0 16,-2-2 0-16,2 1 0 0,-2 1 0 0,-2 1 0 15,3 0 0-15,-3 0 0 0,1 1 0 0,-2 1 0 0,0 1 0 16,-1 0 0-16,0 0 0 0,-3 3 0 0,3-2 0 16,-4 2 0-16,0 0 0 0,-1 0 0 0,0 1 288 15,1-3-32-15,-1 3-16 0,-1-2 0 0,-1 1 176 16,0 0 32-16,-1-2 16 0,-3-1 0 0,0 1-16 15,-1-1-16-15,-2-1 0 0,-3-2 0 0,-3 0-432 16,-3 0 0-16,-4 1 0 0,-4-1 0 16,-3 0 0-16,-2 3 0 0,-1-3 128 15,-1 0-80-15,1 0-48 16,2 0 0-16,0-4 0 16,2 2 0-16,0-2 0 0,0-2 0 0,-2 2 0 0,2-2 0 0,1 1 0 0,3 1 0 15,2 2 0-15,2 0 0 0,3 0 0 0,3-1 0 0,2 2 0 0,3 1 0 0,2-2 0 16,1 1 0-16,2 1 0 0,1-3 0 0,0 1 0 0,0 0 0 15,-2 2 0-15,0 0 0 0,2-2 0 0,0 2 0 16,-1 0 0-16,0 0 0 0,-1 0 0 0,1-3 0 0,1 2 0 16,-1 1 0-16,2-2 0 0,1 2 0 15,2 0 0-15,0-3 0 0,2 3 0 0,1 0 0 0,2 0 0 0,-1 0 0 16,2 0 0-16,0 3 0 0,2-3 0 16,0 0 0-16,1 2 0 0,0-1 0 0,1 2 0 15,1-1 0-15,-1 2 0 0,1 2 0 0,1-2 0 16,-3 2 0-16,2 3 0 0,-2-2 0 0,1 3 0 15,-2 1 0-15,0 3 0 0,2-2 0 0,-2 2 0 0,1 1 0 16,-1 1 0-16,1 2 0 0,1-2 0 0,-1 4 0 16,0-1 0-16,1 2 0 0,-1-2 0 0,-1 1 0 15,1 4 0-15,-2 2 0 0,1-2 0 0,-2 2 0 16,-1 0 0-16,0 2 0 0,-2 0 0 0,0-2 0 16,-1-1 0-16,-2 1 0 0,1-2 0 15,0 1 0-15,-1-1 0 0,1-2 0 16,1-1 0-16,0-1 0 0,1-2 0 15,0-2 0-15,1 0 0 0,2-3 0 16,1-1 0-16,1-6 0 0,1 2 0 0,0-3 0 16,2 1 0-16,-1-2 0 0,1-2 0 0,2 2 0 0,-1-3 0 15,1 0 0-15,0-1 0 0,1 2 0 0,-1-2 0 0,0 0 0 0,1 2 0 16,-1-2 0-16,1 0 0 0,0 0 0 0,1 1 0 0,-1 2 0 0,1-3 0 16,-2 0 0-16,0 0 0 0,0 0 0 0,0 0 0 0,20 15 0 15,-12-11 0-15,0 1 0 0,2-1 0 0,3 0 0 16,1 1 0-16,2 1 0 0,3-2 0 0,1 2 0 15,1-2 0-15,2-1 0 0,-2 2 0 0,3-4 0 16,4 2 0-16,3-1 0 0,4 0 0 0,2 0 0 16,4 2 0-16,1-4 0 0,1 2 0 0,0 0 0 0,3 0 0 15,0 0 0-15,1 2 0 0,-1 0 0 0,-1 2 0 16,2 0 0-16,2-2 0 0,0 2 0 0,-1-1 0 16,0 1 0-16,2-2 0 0,-3 2 0 0,-4-2 0 0,-2 2 0 15,-5-3 0-15,-3 0 0 0,1 0 0 0,-2-2 0 16,-1 1 0-16,0 2 0 0,-1-1 0 0,-2-2 0 15,-1 4 0-15,-4-4 0 0,0 4 0 16,-1-1 0-16,-2-2 0 0,-2 2 0 16,0 0 0-16,-4-2 0 0,0 2 0 15,0-2 0-15,-2 2 0 0,-1-4 0 16,0 2 0-16,-1 0 0 0,0 0 0 0,-3-2 0 16,1 0 0-16,-1-2 0 0,1 2 0 0,-2-2 0 15,0 0 0-15,-1-1 0 0,0 0 0 0,0-1 0 0,0 2 0 0,0-5 0 0,-2 4 0 0,1-1 0 16,1-2 0-16,0 1 0 0,0 1 0 0,-1-2 0 15,1 0 0-15,0 0 0 0,1-1 0 0,-1 1 0 0,1 1 0 16,1-1 0-16,1 0 0 0,-1 0 0 16,1 1 0-16,-1 0 0 0,0 0 0 15,1 1 0-15,-1 0 0 0,-1-2 0 0,1 4 0 16,-4-2 0-16,2 0 0 0,-2-1 0 16,1 2 0-16,-2-1 0 0,0-1 0 15,0-2 0-15,0-2 0 0,-1-1 0 16,2-3 0-16,-2-2 0 0,0-4 0 15,2-3 0-15,1 0 0 0,-2-7 0 0,2-3 0 16,1-3 0-16,0-3 0 0,1 0 0 0,0-6 0 0,1 2 0 16,2 2 0-16,-2 0 0 0,2 0 0 0,0 0 0 0,1 1 0 0,-2 2 0 0,2 3 0 0,-1 3 0 15,-2 1 0-15,1 5 0 0,-2-1 0 0,0 5 0 0,-2 2 0 16,1 2 0 0,-3 5 0-16,1 0 0 0,-1 3 0 0,-2 2 0 15,1-2 0-15,1 5 0 16,-2 1 0-16,0-1 0 0,0 1 0 0,-2 3 0 0,1 0 0 0,0 0 0 15,0 0 0-15,-1 0 0 0,1 2 0 0,0 0 0 0,0 1 0 0,1-3 0 0,0 0 0 0,0 0 0 0,0 0 0 16,0 0 0-16,0 0 0 0,0 0 0 0,0 0 0 0,-11 16 0 16,11-14 0-16,0-1 0 0,0 2 0 15,-2-2 0-15,2 0 0 0,-1 3 0 0,0-3 0 0,-3 4 0 16,2-1 0-16,-3 0 0 0,-1 1 0 0,-3-1 0 16,0 1 0-16,-2 2 0 0,-2-1 0 0,-5 0 0 15,-2-1 0-15,-1 1 0 0,-3 0 0 0,-5 0 0 0,0-1 0 16,-5 0 0-16,0 0 0 0,-2-1 0 0,0-4 0 15,-2 0 0-15,-3-2 0 0,-3-2 0 16,-1 1 0-16,-1-2 0 0,0 3 0 0,-1-2 0 0,1-2 0 16,-1 0 0-16,2 0 0 0,0 0 0 0,2-3 0 0,-2 1 0 15,0-1 0-15,-5 0 0 0,-1-1 0 0,1 0 0 16,0 1 0-16,1 3 0 0,2-1 0 0,0 1 0 16,2-1 0-16,1 3 0 0,2 0 0 15,-1 0 0-15,-4 0 0 0,0 3 0 0,1 1 0 16,1 1 0-16,3 1 0 0,4 0 0 0,2 2 0 0,4-2 0 15,2 2 0-15,4-2 0 0,2 0 0 0,2 0 0 16,4 1 0-16,1-2 0 0,2 1 0 0,2 1 0 16,4 1 0-16,0-3 0 0,3 1 0 0,1 2 0 15,2-2 0-15,1 2 0 0,1 1 0 0,2-1 0 0,0 0 0 16,2 2 0-16,1 0 0 0,0 0 0 16,2 0 0-16,1 2 0 0,-1 0 0 0,0 1 0 0,1 2 0 15,1 0 0-15,0 0 0 0,0 4 0 0,-1-2 0 16,-1 3 0-16,-1-3 0 0,0 5 0 0,-1-2 0 0,-3 3 0 15,0 2 0-15,-2-1 0 0,0 2 0 0,-1 0 0 16,-3 0 0-16,0 0 0 0,0-2 0 0,-1 2 0 16,-1-1 0-16,0 1 0 0,1-2 0 0,0-1 0 15,-1 3 0-15,1-4 0 0,1 5 0 0,0-1 0 16,2-3 0-16,-1 3 0 0,1-2 0 0,1 1 0 16,1-2 0-16,-1 0 0 0,2 0 0 15,-1 0 0-15,1 0 0 0,0-3 0 0,0 0 0 0,0-1 0 0,1 1 0 16,-2-5 0-16,1 1 0 0,0 1 0 0,-1-1 0 0,0 1 0 15,-2 0 0-15,1-2 0 0,-1 0 0 16,1 0 0-16,1-1 0 0,-1-2 0 16,1 0 0-16,1-1 0 0,0-1 0 0,1-2 0 0,2 2 0 15,1-4 0-15,1 2 0 0,2-2 0 0,2 2 0 16,2-4 0-16,1 3 0 0,4-3 0 0,1 1 0 0,4-1 0 16,3 0 0-16,2-1 0 0,1-2 0 15,3 1 0-15,3 0 0 0,6 0 0 0,4-2 0 0,3 2 0 16,2 2 0-16,0 0 0 0,1 0 0 0,1 2 0 15,-1 2 0-15,-3-2 0 0,-4 5 0 16,0-4 0-16,-1 1 0 0,-1 0 0 16,-1 1 0-16,1-2 0 0,-1 1 0 0,1 1 0 0,-1 1 0 0,2-2 0 15,-2 0 0-15,-2-2 0 0,-1 2 0 0,-2-2 0 0,-2-1 0 16,0 2 0-16,2-1 0 0,1-2 0 0,-1 0 0 16,0 0 0-16,-1 0 0 0,-1 2 0 15,0 0 0-15,-1 1 0 0,-4 0 0 0,-1-1 0 0,0 3 0 16,-5 1 0-16,-1 0 0 0,-3-2 0 15,-2 2 0-15,-1 0 0 0,-2-2 0 0,-1-1 0 16,0 2 0-16,1-1 0 0,-3-3 0 0,1 2 0 0,1-1 0 16,1-2 0-16,-1 1 0 0,0-2 0 0,1 1 0 0,-1-2 0 15,-1-2 0-15,-1 0 0 0,0-1 0 0,-2-1 0 16,0-1 0-16,0-2 0 0,-1-1 0 0,-1-2 0 16,0-2 0-16,-3 2 0 0,1-4 0 0,-3 0 0 15,0-3 0-15,0 1 0 0,-2-2 0 0,0-1 0 16,-1-1 0-16,1-3 0 0,1-1 0 0,-2 0 0 15,3-3 0-15,-1-1 0 0,2 1 0 0,0-2 0 0,2 2 0 16,-1-2 0-16,3 2 0 0,0-3 0 0,0 5 0 0,0 1 0 16,1 1 0-16,-1 2 0 15,-1 0 0-15,-1 1 0 0,0 0 0 16,0-2 0-16,-2 1 0 0,1 1 0 0,0-3 0 0,0-1 0 16,-1-1 0-16,1 1 0 0,0-3 0 0,1 1 0 0,-1-1 0 0,2-2 0 15,-1 6 0-15,1-4 0 0,1 3 0 0,0 1 0 16,1 3 0-16,0-3 0 0,1 6 0 0,-2 0 0 15,1 3 0-15,-1 4 0 0,0-1 0 0,-2 1 0 16,0 4 0-16,-1 2 0 0,0 1 0 0,-2 2 0 16,0 0 0-16,-3 2 0 0,2 1 0 0,-3 1 0 15,0 2 0-15,-2-1 0 0,0 2 0 0,-3-2 0 16,1 2 0-16,-3-2 0 16,-1 2-1296-16,-1-1-256 0,-3-3-48 0,-2 0-23008 15</inkml:trace>
  <inkml:trace contextRef="#ctx0" brushRef="#br0" timeOffset="66042.7">10328 7729 15663 0,'-7'0'1392'0,"3"0"-1120"0,0 0-272 0,3 0 0 0,1 0 1152 0,0-3 160 0,-3 3 32 0,-1 0 16 0,1-1 304 0,0 1 64 16,3 0 16-16,3 0 0 0,0 0-384 0,5 0-80 0,2 1 0 0,3-2-16 0,3 1-624 0,4 0-128 0,4-3-32 0,3 0 0 0,4-1-480 0,2 1 0 0,3 0 0 0,1 0 0 0,0 0 0 0,-1 0 0 0,-1 3 0 0,-2 0 0 0,-3-2 0 16,-2 2 0-16,1 2-128 0,-3-2 128 0,-3 3 0 0,-1-3-192 15,-1 0 192-15,-2 0-160 16,-2 0-864-16,-3 0-192 15</inkml:trace>
  <inkml:trace contextRef="#ctx0" brushRef="#br0" timeOffset="66876.83">12029 7503 18431 0,'0'-2'1632'0,"-1"-2"-1312"0,0 2-320 0,1-1 0 0,0 2 1584 0,0 1 240 0,0-2 48 0,-2 0 16 0,2-4-1184 15,-2 1-224-15,1-2-48 0,-3-2-16 0,0-1-1136 0,-1 2-240 0,0-3-32 0,-1 2-16 0,-1-1 368 0,-2 0 80 0,-1 1 16 0,-2 0 0 0,-3-1 368 0,-1 3 176 0,-3-1-160 0,-2 2 160 0,-1 3 128 0,0 2 112 0,0-3 16 0,-4 4 16 16,-4 4 1088-16,-2-2 224 0,0 6 32 15,-2-2 16-15,1 3 128 0,1 1 32 0,2-1 0 0,0 0 0 16,2 2-640-16,1 4-128 0,3-3-32 16,1 7 0-16,2 1-768 0,2 2-224 0,6 0 0 0,2 1 128 15,4 1-272-15,2-1-48 0,4 1-16 0,1-1 0 16,0-1-48-16,3 0-16 0,0 3 0 0,2 3 0 16,3-2 272-16,-1-1 0 0,2-2 0 0,1-4 0 15,2 0 0-15,3-3 0 0,3 2 0 0,2-4 0 0,4 1 0 16,-1-3 0-16,1-2 0 0,0-4 0 0,1 0 0 15,1-5 0-15,-1-1 0 0,1-1 0 0,-3-5 0 16,2 0 0-16,1-4 0 0,0-2 0 16,0-1 0-16,-3 0 144 0,0 0-144 0,-2-2 128 15,0-1-128-15,-3 0 0 0,-2-2 0 0,-2-5 128 16,-2 4-128-16,-1-6 128 0,-1 3-128 0,0-6 128 16,0 5 144-16,-1-4 32 0,-1 1 0 0,0 0 0 0,-2-3 208 0,-2 7 32 15,-1 4 16-15,0 1 0 0,-2 5-256 16,-2 3-48-16,0 6-16 0,-1-1 0 0,0 5 64 15,-2 4 16-15,1 1 0 0,-2 4 0 0,0 3-64 16,-2 3-16-16,0 2 0 0,0 5 0 0,-1-1-240 0,1 4 0 16,-2 2 0-16,1 3 0 0,-1 4 0 15,0-3 0-15,-1-2 0 0,3-1 0 0,-2 1 0 0,3-2 0 16,2-3 0-16,3 0 0 0,1 1 0 0,4-1 0 0,1-3 0 16,3-2 0-16,5-2-256 0</inkml:trace>
  <inkml:trace contextRef="#ctx0" brushRef="#br0" timeOffset="68767.63">10814 10741 41471 0,'-10'4'3680'15,"2"-2"-2944"-15,6-1-592 0,2 2-144 0,1-1 0 0,-1 0 160 0,-1 4-160 0,-2 4 160 0,2 4-160 16,4 3 0-16,4 4-192 0,3 2 192 0,4 4 0 0,0 5 0 0,2 3 0 0,-2 6 0 0,1 5-128 0,-3 4 128 0,-2 6 0 16,-4 2 0-16,-3 1 0 0,-4-2 0 0,-4-4 0 15,-2-2 0-15,-2 0 0 0,-1 0 0 0,-1-4 0 0,-2-7 0 0,1-1 0 0,-1-11 0 0,1-6 0 0,0-6 0 0,1-6-1104 0,-1-5-208 0</inkml:trace>
  <inkml:trace contextRef="#ctx0" brushRef="#br0" timeOffset="68935.32">10671 11269 50687 0,'-1'2'2240'0,"0"-2"464"0,0 0-2160 0,1 0-544 0,1-2 0 0,3 2 0 32,1-4-496-32,5 2-208 0,6-4-32 0,8-1-16 15,8-3-32-15,6 1-16 0,1-3 0 0,-1 3 0 0,1-1 224 16,-2 1 64-16,0-1 0 0,-2 3 0 0,-3-2-1136 15,-1 2-208-15,-3 0-64 0,-1-1-15376 0</inkml:trace>
  <inkml:trace contextRef="#ctx0" brushRef="#br0" timeOffset="69547.8">11573 10426 25791 0,'-5'2'2304'0,"0"-2"-1856"16,1 3-448-16,2-3 0 0,1 3 1872 0,-1 1 288 15,-1 0 48-15,-4 7 16 0,0 2-1712 0,1 6-352 16,2 6-160-16,3-2 160 0,1 8-32 0,2 0-128 16,3 5 192-16,3 5-64 0,0 3 592 0,2 3 112 15,4 1 32-15,-1 3 0 0,2-1-48 0,0 0-16 0,0 1 0 0,-1 0 0 16,-1 2-496-1,-3-1-112-15,0 1 0 0,-4-4-16 16,-1-4-176-16,-2-4 0 16,-3-3 144-16,-3-3-144 0,2-6 320 15,-2 0 0-15,-2-4 0 0,2-1 0 16,-1-6 112-16,-1-1 16 0,0-3 0 0,-1-5 0 16,1-2-128-16,1-5 0 0,1-2-16 0,-1-4 0 0,0-2-304 15,0-2 160-15,1-6-160 0,-1-5 128 0,-1 1-128 0,0-7 0 16,-1-1 0-16,1-5 0 0,0-1 0 0,3 0 0 0,0 3 0 0,4-1 0 15,0 4 0-15,3 1 0 0,1 3 0 0,3-1 0 0,1 7-176 16,2 1 176-16,3 2-128 0,1 3 128 0,0 1-144 0,3-1 144 0,-1 4-160 16,3 2 160-16,4-2 0 0,0 4 0 0,-1-1-128 0,5 2 128 0,1-1 0 15,0 2 0-15,3 2 0 0,-2-1 0 0,1 2-192 16,0-1 192-16,0 4-208 0,-2-2 80 0,-3 4 128 16,-2 0 0-16,-3-2 0 0,-2 4 0 15,-2 3 0-15,-2-1 0 0,-2 4 0 0,-3-1 0 0,-2 5 0 16,-2-2 0-16,-2 2 0 0,-1 1 0 0,-3-1 0 0,-2 0 0 15,-4 1 0-15,0-2 0 0,-3 0 128 0,0-3 48 16,-2 0 16-16,-3 0 0 0,0-1-192 0,-3-1 0 16,-3 1 144-16,-2-3-144 0,1-2 192 0,-4 2-48 15,-2 1 0-15,-4-4 0 16,0 0-16-16,-2-1 0 16,-4-2 0-16,-1-4 0 15,-2-1 112-15,0-2 16 0,1-1 0 0,0-2 0 16,1-5-256-16,2-1 0 0,2-2 0 15,0-8 0-15,4-1-160 0,2-7-80 0,-1-7-16 0,1-17 0 16</inkml:trace>
  <inkml:trace contextRef="#ctx0" brushRef="#br0" timeOffset="77124.14">10589 14503 11967 0,'-7'-7'1072'0,"2"1"-864"0,2 3-208 0,0-2 0 0,2 3 2656 16,1 0 480-16,0-2 112 0,-1-2 16 0,1 0-1408 0,0-7-288 0,0 4-48 0,2-4-16 0,3 5-288 0,-1 1-48 0,0 2-16 0,-1 3 0 0,2 2-208 0,1 0-48 0,-1 2-16 0,2 2 0 15,-1 2-112-15,0 4-32 0,0-1 0 0,0 4 0 0,1 2-224 0,-3 1-32 0,3 4-16 0,-1 2 0 0,-1 3-208 0,0 4-32 0,0-1-16 16,-3 2 0-16,2 1 0 0,-2 1 0 0,1 1 0 0,-1-4 0 0,2-1-80 0,-2-6 0 0,2 2-128 0,0-7 192 0,0-1-192 15,-1 0 176-15,2-6-176 0,-1 0 160 0,0-1-160 0,-2-6 192 0,2 0-192 0,-3-2 192 0,2-2-64 0,-2-2-128 0,1 2 192 0,1-5-64 0,-1 0-128 0,1-3 0 16,-1-1 0-16,2 0 0 0,-2 4 0 0,1-4 0 0,-1 2 0 16,2-2 0-16,0 0 0 0,-1 4 0 0,2-1 0 15,-1 3 0-15,0 2 0 0,1 4 0 0,0 2 0 16,1 6 0-16,0 0 0 0,1 3 0 0,2 3 0 16,0 0 0-16,-1-1 0 0,2-2 0 0,0 2 0 0,1-1 0 15,0-2 0-15,2-2 0 0,-2 1 0 0,-1-4 0 16,0 0 0-16,0-5 0 0,0 2 0 0,-1-4 0 15,3 0 240-15,0-3 16 0,0 0 0 0,1-1 0 16,-2-2 64-16,1-3 0 0,2-1 16 0,-1-2 0 16,0-1-32-16,-3 1-16 0,-2 1 0 0,1-4 0 0,1-1 32 0,1-6 0 15,-1 1 0-15,0-3 0 0,0 0 64 16,-2-2 0-16,2-3 16 0,-1-2 0 0,-1 5-16 16,-1-1-16-16,-2 1 0 0,0 0 0 15,-2-2-128-15,0-1-32 0,-1 1 0 0,-2-1 0 0,-1 1-64 16,-2-1-16-16,0 2 0 0,-2 1 0 0,0 0-128 0,-1-1 0 15,-2 5 144-15,0 2-144 0,0 4 0 16,0 4 0-16,0-1 0 0,2 5 128 16,-1 4-128-16,-1 0 0 0,3 2 0 0,0 2 0 15,0 2-592-15,2 2-48 16,0 2 0-16,2 0 0 0,1 4-912 0,2 3-192 0</inkml:trace>
  <inkml:trace contextRef="#ctx0" brushRef="#br0" timeOffset="78167.05">15849 14738 26719 0,'-3'-4'2368'0,"2"0"-1888"0,1-1-480 0,1 4 0 0,1-3 1216 0,-1 2 160 0,0-4 32 0,2-4 0 16,0-5-1152-16,2 1-256 0,1 2 0 0,-1 2 0 0,2 1 304 0,-2 6 80 0,-1-2 32 0,0 3 0 0,1 2 800 0,-2 3 144 0,-1 1 48 0,1-1 0 0,-3 4-448 0,0 1-64 0,0-2-32 0,-2 4 0 0,1 3-464 0,-1 3-80 0,-1 0-32 0,1 2 0 0,0 5-288 0,2-4 0 0,3 4 128 0,1-2-128 0,1-2 128 0,2 4-128 0,0-5 144 0,1 1-144 0,0 1 144 0,1-4-144 15,0 2 128-15,1 1-128 0,-3-3 0 16,0-3 0-16,0 2 0 0,-4-2 0 16,1-1 0-16,-1-2 0 0,-2-3 0 0,0 2 0 15,-1-5 0-15,-1-2 0 0,1 1 0 0,0-3 0 16,0 0 0-16,2 0 0 0,0-3 144 0,-1-3-144 0,2 0 320 0,1 0-16 16,1-2 0-16,1 2 0 0,3 0-128 15,0 1-32-15,-1 1 0 0,1 3 0 0,1 5-144 0,0-1 0 16,0 4 0-16,-1 5 0 0,1 0 0 0,0 6 0 15,-1 3 0-15,-2 1 0 0,0 0 0 0,-3 0 0 0,3-1-144 16,-4-1 144-16,2-1 0 0,-1-3 0 16,-2-4 0-16,1 1 0 0,-1-4 0 15,1-2 0-15,-1-1 0 0,1-5 0 16,-1 2 304-16,1-6 64 0,1-1 16 16,-1 1 0-16,2-4 0 0,1-1 0 0,1-2 0 15,0-2 0-15,-1-2-256 0,2 2-128 0,-2-5 128 0,1 5-128 0,-1-4 0 0,2 0 0 0,-1 1 0 0,1-3 128 16,-1 2-128-16,-1-1 0 0,3-1 0 15,-2-1 128-15,-1 2-128 0,3-2 128 0,0-3-128 0,1 1 128 16,-2 1 64-16,1-2 0 0,0 4 16 0,-3-2 0 16,0 4 48-16,0-3 16 0,-1 1 0 0,0-1 0 15,0 3-16-15,0-4 0 0,0 2 0 16,1-3 0-16,0 1-256 0,0-2 0 0,-1-1 0 0,2 1 0 16,0-3-144-16,-1 3-96 0,3 2-16 15,-3 2 0-15,-1 3-432 16,1 1-80-16,-1-1-32 0,0 6 0 0,-1-1-256 0,-2 6-48 0,-1-1-16 15,-1 5-18576-15</inkml:trace>
  <inkml:trace contextRef="#ctx0" brushRef="#br0" timeOffset="78502.62">16581 14879 29487 0,'2'-3'1296'0,"0"1"288"0,-1 0-1264 0,-1 0-320 0,1-1 0 0,0 2 0 0,2 1 1056 0,2-2 160 0,2-1 16 0,2 2 16 0,3-3-432 0,2 2-96 0,-1 2-16 0,1-3 0 0,-2 6 464 0,-1-3 96 0,2 0 16 0,-2 2 0 0,0-2-352 0,1 0-64 0,3-2-16 0,1 2 0 16,3-3-496-16,-1 2-96 0,2-1-32 0,-1-2 0 16,1-1-224-16,-3 1 0 0,0 2-192 0,-2 1 192 15,-1 1-512-15,-2-3 0 16,-3 3 0-16,-2 3 0 0,1-2-1216 16,-2 4-256-16,-3-2-32 0,-1 4-14976 0</inkml:trace>
  <inkml:trace contextRef="#ctx0" brushRef="#br0" timeOffset="78769.32">16632 15112 39615 0,'0'8'1760'0,"0"-6"352"0,-2 2-1680 0,2-4-432 0,2 2 0 0,-1-2 0 0,1 0 560 0,2-2 16 15,5 2 16-15,2 0 0 0,6-4-432 16,3 2-160-16,3-2 0 0,2-1 144 0,0 0-144 0,2-1-272 0,0 0 64 0,0 0 16 31,2-1-544-31,-2 1-96 0,2 2-32 0,-2-2 0 0</inkml:trace>
  <inkml:trace contextRef="#ctx0" brushRef="#br0" timeOffset="83849.02">17749 14352 29487 0,'2'-4'2624'0,"-1"0"-2112"0,-1-1-512 0,1 4 0 0,-1-1 1680 0,1-1 240 16,2-2 32-16,-1-3 16 0,1-1-928 0,-1-1-176 0,0 4-32 0,-2 2-16 0,0 2-496 0,-2 2-112 0,-1 5-16 0,-1 0 0 0,-1 3-192 0,1 1 0 0,2 3 0 0,-2 4 0 0,0 4 0 0,2 2 224 16,1 7-64-16,-1 2-16 0,1 3 112 0,2 7 0 0,2 4 16 15,1 3 0-15,1 1 96 16,1 2 16-16,0 0 0 0,0-3 0 0,0-3 176 0,-1-2 32 15,-1-2 16-15,-3 4 0 0,-1 5-192 0,-2 1-32 0,-2 2-16 0,-3 1 0 16,-2-1-368-16,-2-2 128 0,-2-3-128 0,2-7 0 16,1-6 0-16,0-7-208 0,3-6 16 0,0-9-20368 15</inkml:trace>
  <inkml:trace contextRef="#ctx0" brushRef="#br0" timeOffset="92808.7">11647 14474 24879 0,'-4'-2'2208'0,"2"-1"-1760"0,1 2-448 0,1-1 0 16,1 0 1904-16,0 0 288 0,0-2 64 0,-1-2 16 0,3-3-2896 0,-2 2-576 0,2 1-112 0,-1 3-32 0,-1-1 400 0,-1 2 80 15,1 2 16-15,-1 0 0 0,-1 2 848 0,0 0 336 0,1 0-16 0,0 1 0 0,0 0 1504 0,0 1 288 0,0-4 64 0,0 0 16 16,0 0-528-16,0 0-128 0,21 12 0 0,-12-12-16 0,2-2-848 16,4-2-160-16,3 1-48 0,1-1 0 0,3-2-288 15,0-1-176-15,1 1 192 16,0 0-192-16,1 0 0 0,-1 2 0 15,-2-1 0-15,0 2-144 0,-2 0-656 0,-3 3-128 0,0 0-32 16,-3 0-10736-16,1 3-2144 0</inkml:trace>
  <inkml:trace contextRef="#ctx0" brushRef="#br0" timeOffset="93286.21">11760 14769 35935 0,'-4'2'3200'0,"1"-2"-2560"0,2 1-512 0,1-1-128 15,1 0 1024-15,1 0 176 0,-1 3 32 0,3-2 16 0,2 1-1632 0,4 1-336 0,5-3-64 0,1-3-16 0,1 0 32 0,0-1 16 0,1 2 0 0,-1-2 0 0,-1-2 624 0,-2 3 128 0,-1-1 0 0,-3 2 0 0,0 2 0 0,-4-1 0 0,0 2 0 0,0 1-10304 0,-1 0-2112 0</inkml:trace>
  <inkml:trace contextRef="#ctx0" brushRef="#br0" timeOffset="96097.81">12659 13947 19343 0,'-2'-1'1728'0,"0"1"-1392"0,1 0-336 0,1 0 0 0,0 0 1872 0,-2 0 304 0,1 1 64 15,0-1 16-15,-2 3-1552 0,1-1-320 0,1 0-64 0,1-2-16 0,0 0-304 0,0 0-176 0,0 21 32 0,1-15 0 0,-1 4 144 0,0 0 0 0,1-2 0 0,-2 6-128 0,0-2 592 0,-2 4 128 0,1 0 32 0,-3 3 0 0,0 1 464 16,-3 3 80-16,2 3 32 0,-2 0 0 0,-2 5-432 0,0-3-64 0,0-2-32 16,0 2 0-16,1-6-192 0,2-2-32 0,2-5-16 15,0-2 0-15,3 0 80 0,0-4 0 0,2 0 16 0,3-3 0 0,-1 0-320 0,5-2-64 0,0 0-16 0,2-2 0 0,2-2-128 0,2 0 0 16,3-2 0-16,2-2 0 0,3 0 0 0,0-2 0 15,3 0 0-15,2-3 0 0,3 2 0 0,-1-4 0 0,1 3 0 0,-2 0 128 16,-1 0-128-16,-1 0-176 0,-3 2 48 0,-2-2 0 16,0 2-1056-1,-3 0-208-15,-1 0-32 0,-3-3-9712 0,0 1-1920 0</inkml:trace>
  <inkml:trace contextRef="#ctx0" brushRef="#br0" timeOffset="96446.8">13303 13842 19343 0,'-4'-3'848'0,"0"-2"192"0,1 3-832 0,1 0-208 16,1 2 0-16,1 0 0 0,0 0 0 0,-2 0-128 15,-2 0 128-15,0 2-208 0,-2 2 32 0,1 0 16 16,0 4 0-16,-1 0 0 0,1 3 304 0,0 1 64 15,-1 4 16-15,0 1 0 0,0 1 1456 0,-1 4 304 16,0 1 48-16,-2 3 16 0,-1 2 384 0,-1 0 64 16,0 3 32-16,-1 2 0 0,-2-1-944 0,1 2-192 15,-1 3-48-15,-1-2 0 0,2 0-960 0,0-3-192 0,2-4-32 16,-1 4-16-16,-1-1-144 0,2 1 192 0,0 1-192 16,-1 4 192-16,-2 4-192 0,-1 1 160 0,4-4-160 15,0 1 160-15,0-4-160 0,1-2 0 0,0 1 0 16,1-8 0-16,3-4 0 0,-1 3 0 0,-2-3-192 0,1 0 192 31,0-3-544-31,1-1 16 0,1-1 0 0,-1-5 0 0,4-2-1392 16,0 0-288-16</inkml:trace>
  <inkml:trace contextRef="#ctx0" brushRef="#br0" timeOffset="96966.34">13920 13991 32255 0,'-1'-3'1424'0,"-2"2"304"0,1 1-1392 0,0-3-336 0,2 3 0 0,0 0 0 16,0 0-256-16,-1 0-112 0,0 3-16 0,-3-3-16 0,2 4-192 0,-4 3-48 0,-1 4 0 15,0 0 0-15,-3 8 1504 0,-1 2 288 0,-3 5 64 0,-2 5 16 0,-3 1 288 0,-4 5 48 16,1 3 16-16,-1 0 0 0,-3 4-768 0,0-2-160 0,-3 5-16 0,-1 0-16 0,1 1-432 15,-2 1-192-15,0 2 160 79,0-3-160-79,1 3 176 0,3-1-176 0,1-6 192 0,0 4-192 0,3-4 256 0,-3 7-48 0,-1 9-16 15,-2 0 0-15,2 0-192 0,2-7 128 0,2-1-128 0,0-8 0 0,5 0 0 0,1-10 0 0,3-4 0 16,0-2 0-16,3 0-192 0,-1-6-16 0,3 0-16 0,-1-3 0 0,2-3-208 0,-1-3-32 15,2 2-16-15,-2-2 0 0,3-3-1680 0,1-2-336 0,0 0-64 16,2-2-12528-16</inkml:trace>
  <inkml:trace contextRef="#ctx0" brushRef="#br0" timeOffset="97498.5">13691 14864 43311 0,'-1'0'3840'0,"0"-4"-3072"0,-1 4-608 0,2-2-160 16,0 0-512-16,0 0-128 0,2-2-16 0,-1-1-16 15,1-2-784-15,1 1-144 0,1 2-48 0,-2-1 0 16,-1 4 176-16,-2 2 48 0,0 4 0 0,-4 2 0 0,-3 2 1424 0,0 1 128 0,-3 3 96 0,-4 5 32 15,-1 2 1072-15,-2-2 208 0,1 2 64 0,0 1 0 16,-2-1-464-16,2-1-96 0,-2 2-16 16,2-1 0-16,-2 1-512 0,3-2-128 0,2-2 0 15,1-2-16 48,3-3-128-63,2-1-32 0,3-2 0 0,3-3 0 0,2 1-208 15,4-5 0-15,1-1 0 0,3 2 0 0,0-3-128 0,3 0-32 0,3 0 0 0,1 0 0 0,3 0 16 0,1 0 0 0,2 1 0 0,0 1 0 0,1 2 144 0,-1 1 0 16,0 1 0-16,-1 0-128 0,0 4 128 0,-3 0 0 0,0 0 0 0,-2 2 0 0,0 1 0 16,0-3 0-16,-1 2 0 0,-1 0-128 15,1-2 128-15,-2 3 0 0,0-3 0 16,0-1 0-16,-3 3 0 0,3-2 0 0,-4-1 0 0,1 4 0 0,-3-1 0 16,-1-1 0-16,-1 2 0 0,-3-1 0 15,-1 0 0-15,-1 3 0 16,-2-1 128-16,0 2-128 0,-4 2 0 15,1-1 0-15,-1 1 0 0,-3-2 0 0,0-1 0 16,-1 1 0-16,-1-2 0 0,-2 0 0 0,0-1 0 0,-1-3-128 16,1 0 128-16,-1-4 0 0,-1 0 0 0,0-5 0 15,1-1 0-15,-1-1 0 0,-2-5-368 0,2-3-80 16,-1 2-32-16,1-6-17248 16</inkml:trace>
  <inkml:trace contextRef="#ctx0" brushRef="#br0" timeOffset="97706.69">13628 14923 43311 0,'0'0'3840'0,"0"-2"-3072"16,0-1-608-16,1 2-160 0,2 1 400 0,0-4 48 0,5 2 16 0,7-4 0 0,7-4-464 0,10-3 128 0,9 1-128 0,6-2 0 0,7 2 0 0,4-3-160 0,7 1 32 0,2 0-19776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9T16:56:16.83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22620 14864 5519 0,'-1'-3'496'0,"0"2"-496"0,0 1 0 0,1 0 0 0,1 0 144 0,-1 0-144 0,1-2 128 0,-1 0-128 0,1 2 0 0,0-2-256 0,1-1 48 0,-2 3 0 0,0 0 976 0,0 0 192 0,0 0 32 0,0 0 16 0,0 0 1568 0,0 0 320 16,0 0 64-16,0 0 16 0,0 0-576 0,-19-13-112 15,14 13-32-15,-2 0 0 0,-3 3-656 0,-1 0-128 16,-2 3-16-16,-3 0-16 0,-1 2-480 0,0 2-112 16,-1-2-16-16,-3 5 0 0,-5 3-576 15,-3 3-112-15,-2 3-16 0,0 0-128 16,1 0 192-16,2-2-64 0,2 1 0 0,2-1-128 0,2 1 736 16,2-4 32-16,4-1 16 0,4-1 0 15,2-3-400-15,3 1-64 0,3-3-32 0,3-4 0 16,2 4-160-16,3-7-128 0,3 2 192 0,3-1-192 15,3-2 0-15,2 2 0 0,4-3 0 0,1 2 0 0,1-1 0 0,2 2 0 16,2 2 0-16,2-2 0 0,0 5 0 0,2-3 0 0,-2 0 0 0,1 1 0 16,-2 2 128-16,-2-2-128 0,-1 0 192 0,-3 1-192 15,0-2 0-15,-3 4 0 0,-1-1 0 16,-1 1-192-16,-3 0 192 0,1 2 0 0,-3 1 0 16,-2 3 0-16,0 0 240 0,-3 0-64 0,1 2-16 15,-1 1 0-15,-1-1-160 0,-3-2 0 0,0 1 0 0,-1-1 0 16,-2 2 0-16,-2-1 0 0,-2 1 0 0,-3-1 0 0,-1-2 160 15,-2 1 0-15,-3-4 0 0,-4 2 0 16,-2-2 112-16,-2 1 32 0,-3-5 0 0,-5 2 0 16,-2-4-144-16,-3 1-32 0,-3-1 0 0,1-2 0 15,0-2-128-15,-3-4 0 0,0-2 0 16,-1-7-12928-16,3 0-2512 0</inkml:trace>
  <inkml:trace contextRef="#ctx0" brushRef="#br0" timeOffset="1896.81">22582 15843 31327 0,'-9'-4'2784'0,"2"2"-2224"0,3 2-560 0,3-3 0 0,1 2 320 0,-3 1-32 0,-2-2-16 0,-3-2 0 0,-3-2-272 0,-2 0 160 0,2 1-160 0,3 3 128 0,0 0-128 0,1 4 192 0,1 1-192 0,-1 2 192 0,0 4 608 0,-1 0 128 0,1 4 32 0,0 2 0 15,-1 2-288-15,1 2-48 0,1 2-16 0,2-2 0 16,0 0-80-16,0 1-16 0,1 1 0 0,2 2 0 16,-1-1-256-16,1 1-64 0,2 1-16 0,1 1 0 15,0 0-176-15,0 1 0 0,2 2 0 0,0-3 0 16,0 1 0-16,-2 2 128 0,2-2-128 0,-2 2 0 0,0-5 128 16,0 2-128-16,-2-3 128 0,0 0-128 15,-1-1 0-15,-2-1 0 0,1-4 0 0,-1-1 0 0,1-5 0 0,-2-1 0 16,2-2-192-16,-2-3 192 0,1-2 0 0,3-4 0 15,-2-2 0-15,1-2 0 0,1-2 0 0,-1-3 0 16,1-2 160-16,-2-2-160 0,1-2 208 0,1-4-64 16,-1-2-16-16,0-1 0 0,-1-2-128 0,1 0 0 15,-3-3 0-15,1 1 0 0,-1 1 0 0,-1 1 0 16,-2 0 0-16,-1 3 0 0,1 5 0 0,-2-1 0 16,0 7 0-16,2 2 0 0,1 4 0 0,-2 0 0 15,1 2 0-15,1 0 0 0,0 4 0 0,1 0 0 16,0 0 0-16,0 0 0 0,1 4 0 0,0-3 256 0,-1 2-32 15,2 0-16-15,-1 2-64 0,2-1-16 0,-1 2 0 16,3 0 0-16,-2 4-128 0,2-1 0 16,1 1 0-16,-1 3 0 0,1 3 0 0,-1 5 0 15,1 2 0-15,1-1 0 0,-1 3 0 0,0 1 0 0,0-2 0 16,2 0 0-16,-1-1 0 0,2-3 0 16,0 0 128-16,1-3-128 0,1-1 384 0,0-3 0 0,3-3 0 0,-2-4 0 15,3 1-128-15,-1-1-16 0,0-3-16 0,0 1 0 16,0-4-224-16,2 0 0 0,-1 0 0 0,2 0 0 15,-1-3 176-15,2 3-176 0,2-1 192 0,-1 1-192 16,2 0 160-16,1-4-160 0,1 2 128 0,-1-2-128 16,-2 2 0-16,3-5 0 0,1-1 128 0,0-3-128 15,1-1 0-15,-2 1 0 0,-1-1 0 0,-2 0 0 0,-1-1 0 16,-2-2 0-16,-1 2 0 0,-1-3 0 16,0 0-976-16,-1 0-128 0</inkml:trace>
  <inkml:trace contextRef="#ctx0" brushRef="#br0" timeOffset="11836.1">24529 16403 16575 0,'2'-3'1472'0,"-2"0"-1168"0,0 2-304 16,1 1 0-16,0-3 1888 0,0 1 320 0,2 1 64 0,1-6 16 0,1 1-4208 0,-1-2-832 0,0 0-160 0,0 3-32 0,0 4 400 0,-4-1 96 15,0-2 16-15,-2 4 0 0,0 1 2432 0,-1 2 704 0,0-1 48 0,-2-1 0 0,0 4 2416 0,0-4 480 0,-1 4 112 0,1-1 16 0,-1 0-1024 16,-1-2-192-16,2 2-32 0,-1 0-16 0,1-2-1168 0,2-2-256 0,-2 3-32 0,0-3-16 0,1-3-432 0,-1 3-96 0,1-2 0 0,-1 0-16 15,0 0-320-15,1 0-176 0,0 0 192 0,-1 0-192 0,0 2 0 0,0 0 0 0,-1-3 0 16,1 3 0-16,-1 3 0 0,-1-3 0 0,0 2 0 16,0 2 0-16,-2-2 0 0,0 2 0 15,2 0 0-15,-2 1 0 16,3-4 480-16,0 2 32 0,2-2 16 16,0-1 0-16,2 0-96 0,1-1-32 0,1-2 0 0,1 2 0 0,1-4-400 15,1 1 128-15,1 0-128 0,-1 0 0 16,2 0-400-16,-1 0-176 0,0 0-16 15,-1 2-16-15,1 2-1376 0,-1-3-288 0,-1 6-48 0,-1-3-16 0,-1 0 480 0,0 0 80 0,0 2 32 16,-1-2 0-16,0 0 848 16,0-2 160-16</inkml:trace>
  <inkml:trace contextRef="#ctx0" brushRef="#br0" timeOffset="14438.58">24375 16407 2751 0,'0'-10'256'0,"0"3"-256"0,1 0 0 0,0 5 0 0,1-2 1248 0,-1 4 208 0,0-2 32 0,2-2 16 0,0 0-1232 0,1-2-272 0,0 0 0 0,1 0 0 0,-2 2-1152 0,0 2-192 0,-1-2-64 0,-2 4 0 16,0 0 4432-16,-1 0 880 0,-1 0 192 0,-2 1 16 0,0 2-752 0,0-3-160 0,0 2-16 0,4-2-16 0,0 0-1488 0,0 0-288 0,0 0-64 0,-23-2-16 0,17-2-592 0,0 2-112 0,-3-2-32 0,-1 1 0 0,-1 0-128 0,-4-4-48 16,-1 4 0-16,-2-2 0 0,-3-1-160 15,-3 2-48-15,-1 0 0 0,-2-2 0 0,-2 2-32 16,-4 2-16-16,1-1 0 0,-1 2 0 15,6 1 224-15,-2 1 32 0,1 2 16 0,-2-1 0 16,2 2-32-16,1-3-16 0,2 4 0 0,1-4 0 0,5 2-208 16,-1-1-32-16,1-2-128 0,2 2 192 0,1 0-192 0,-2 1 128 15,2-3-128-15,2 1 0 0,-1 1 128 16,0-1-128-16,0 2 0 0,0-1 144 0,0 2 0 0,2-4 0 16,-2 3 0-16,1 0 0 0,2 0 16 0,-2 1 0 15,3-2 0-15,-1 2 0 0,-1 2-160 0,2-2 128 16,0 2-128-16,0-3 128 0,1 2-128 0,0-1 192 0,3 0-192 15,-1-2 192-15,2-2 32 0,0 4 16 16,1-2 0-16,1 0 0 0,1 0-48 0,-1 1-16 16,3-3 0-16,-2 1 0 0,2 1-32 0,0 1 0 0,0-2 0 15,-2 2 0-15,2 0-144 0,-2 1 0 0,1 1 0 16,-2 1 0-16,1 0 0 0,-1 2 0 0,0 0 0 0,-1 2 0 16,1-2 0-16,1 3 0 0,2-5 0 0,-1 4 0 15,2 0 0-15,0-2 192 0,2 2-32 0,1 3 0 16,1-1-16-16,1-2 0 0,0 2 0 15,0 2 0-15,0 2 48 0,0 0 0 0,0 1 0 16,-2 3 0-16,1-1-192 0,-1 1 160 0,-1 2-160 16,-1-1 160-16,-1-1-160 0,0-1 0 0,-1 9 0 0,-1-2 0 15,-2 2 176-15,-1 0 0 0,-1 1 0 0,-1 2 0 0,1-3 80 16,-1 1 0-16,1-1 16 0,0 1 0 16,-1-3-64-16,1-1-16 0,0 4 0 0,1-2 0 0,0-2 16 15,1-2 0-15,2 2 0 0,-1-3 0 0,2 3-16 16,1-5-16-16,-1 1 0 0,1-1 0 0,1 2-176 15,-1 0 0-15,0 3 144 0,1 0-144 0,-1 1 0 0,0 2 0 16,0 4 0-16,0 3 0 0,-1 2 0 0,0-2 0 16,0 3 0-16,-2-3 0 0,0-1 0 0,-1 1 0 15,1-3 0-15,0-4 0 0,0 1 0 16,-1-4 0-16,2 3 0 0,1-6 0 16,0 2 192-16,1-3-16 0,-2 1-16 0,4 0 0 0,-1 1 16 0,1-1 0 15,2 0 0-15,0-3 0 0,-1-3-176 0,1 0 0 16,-1-1 144-16,-2-3-144 0,1-2 0 0,-2 2 128 15,1 2-128-15,1-2 0 0,-2 1 0 0,0 0 0 16,0 2 0-16,-2 1 0 0,1 3 0 0,-1-3 128 0,1 2-128 16,-2-2 0-16,1 0 0 0,0-2 128 15,0 1-128-15,1-2 0 0,-1 2 432 0,2-2 16 16,0-1 0-16,-1-2 0 0,1-3-272 0,0 0-48 16,0-1-128-16,0-1 192 0,1 0-192 0,-1 0 0 0,0-2 0 0,0 1 0 15,0 1 0-15,0-1 0 0,0 2 0 16,2-3 0-16,-2 4 0 15,0-1 0-15,1-2 0 0,-1 1 0 16,1-2 0-16,0-2 0 0,2 2 0 16,-1-1 0-16,2 0 0 0,-2 0 0 15,2 1 0-15,0-3 0 0,0 1 0 0,-1 1 0 16,2-2 0-16,0 0 0 0,1 0 0 0,1 0 0 0,-1 0 0 0,0-2 0 16,1 1 0-16,1-2 0 0,0 1 0 0,1 0 0 0,0 0 0 0,1-1 0 15,1 2 0-15,0-2 0 0,3 0 0 0,0 1 0 0,4 0 0 0,-1 2 0 0,3 0 0 16,0 2-128-16,2 0 128 0,1-2 0 0,3 3 0 0,1 0 0 15,1 1 0-15,-2-2 0 16,1 5 0-16,0-4 0 0,0 1 0 16,3 1 0-16,0 0 0 0,2 0 0 15,1 1 0-15,-1-5 0 0,-1 2 0 0,-1-1 0 16,1-2 0-16,-3 4 0 0,-1-4 0 0,-1 0 0 0,0 0 0 0,0-3 0 16,-2 2 0-16,-2 1 0 0,-2 0 0 0,0 0 0 0,-2 0 0 0,1 0-128 15,-2 0 128-15,-1 0 0 0,-1 0 0 0,0 1 0 16,0 2-128-16,0-3 128 0,-3 2 0 0,0 0 0 15,-2 0 0-15,0-1 0 0,-3 2 0 0,0-1-128 0,-2 2 128 16,0-2 0-16,-2 2 0 0,2-4-160 16,-1 3 160-16,1 0-128 0,0-1 0 15,-2 0 0-15,2 1 0 0,-1 0 0 16,0-3 128-16,-2 0 0 0,2 0 0 16,0 0 0-16,-2 0 0 0,-1-2 0 0,2 1 0 0,-1-2 0 15,0 3 0-15,0-2 0 0,-1 0 0 0,1 0 0 16,0 1 0-16,-1-2 0 0,1 1 0 0,-1 0 0 0,1 0 0 0,1 2 0 0,-1-2 0 0,1 0 0 15,-1 2 0-15,2-2 0 0,0 2 0 0,-1-4 0 16,2 4 0-16,0-2 0 0,0 0 0 0,-1 0 0 16,0 2 0-16,-1-4 0 0,0 4 0 15,-1-2 0-15,-1-1 0 0,1 2 0 0,-1-1 0 16,0-2 0-16,0 1 0 0,-1 0 0 0,2-1 0 0,-1-1 128 16,0 1 112-16,2-2 16 0,0-3 16 0,0 2 0 15,2-3-272-15,0 1 128 0,0 2-128 0,1-2 0 16,1 0 0-16,-1 2 0 15,-1-1 0-15,1 0 0 0,-1 2 0 0,-1 0 0 0,0 2 0 16,-2-1 0-16,1 2 0 16,-1-1 0-16,-1-1 0 0,-1 1 0 0,2 0 0 0,-2 1 0 0,0-2 0 15,0 1 0-15,0-2 224 0,0 0-64 0,0-2-16 0,1 0 0 16,-1-1 64-16,1-2 16 0,-1-1 0 0,1-1 0 0,1 1-96 0,0-4-128 16,1 1 176-16,-1-1-176 0,1 0 496 0,-1 0-16 15,2-3 0-15,-2 3 0 0,1-4-480 0,-1 2 0 16,2-1 0-16,-2-1 0 0,0 2 0 0,-1-1 0 15,-1 1 0-15,0-1 128 0,0 2-128 0,-1-5 0 0,1 1 0 16,-3-5 0-16,2-2 0 0,-2 0 0 16,2-2 0-16,-1-1 0 0,-1 2 0 0,1-6 0 15,-1 0 0-15,0-2 0 0,-1-1 0 0,0 0 0 16,-1-3 0-16,0 0 0 0,2 0 0 0,-1-1 0 0,1 1 0 16,2 1 0-16,0 5 0 0,1 0 0 0,0 6 0 15,0 0 0-15,0 1 0 0,-3 1 0 0,3 2 0 0,0-1 0 16,-1 4 0-16,1-4 0 15,0 3 0-15,0 1 0 0,-1 0 0 0,1 1 0 0,-1-4 0 16,-1 2 0-16,1 0 0 0,0 1 0 0,0-3 0 0,-2 1 0 16,1 1 0-16,-1 1 0 0,1-4 0 0,-1-1 0 15,2 3 0-15,-1-3 0 0,0 1 0 0,2-1 0 16,0 5 0-16,2 2 0 0,0-2 0 16,-1 3 0-16,2 1 0 0,-1 2 0 15,2-1 0-15,-1 4 0 0,-1-2 0 0,-1 3 0 16,2-1 0-16,-2 2 0 0,-1 3 0 0,0-2 0 15,1 0 0-15,-2 1 0 0,1-1 0 0,0 0 0 16,0 2 0-16,0 1 0 0,1 1 0 0,0 0 0 0,1 0 0 16,-1 0 0-16,1 2 0 0,1-2 0 0,-1 0 0 0,1 2 0 15,0 0 0-15,1-2 0 0,0 4 0 16,-2-2 0-16,1-1 0 0,-1 4 0 0,0-2 0 0,-1 2 0 16,-1 1 0-16,0 0 0 0,0 0 0 15,-1 0 0-15,-2 0 0 0,2 0 0 0,0 0 0 0,-2 0 0 0,3 0 0 0,0 0 0 16,0 0 0-16,0 0 0 0,0 0 0 0,0 0 0 15,0 0 0-15,-20 0 0 0,17 0 0 0,-2 0 0 16,1-2 0-16,-1-1 0 0,-1-1 0 0,0 2 0 16,-1 1 0-16,0-2 0 0,1-1 0 0,-3 2 0 0,2-1 0 15,-2 2 0-15,1 1 0 0,-2-2 0 16,0 2 0-16,-3 0 0 0,2 0 0 0,-2 2 0 16,-2 1 0-16,-1 0 0 0,0 4 0 0,-2-4 0 15,0 1 0-15,-2 1 0 16,0-4-448-16,-1-2-96 0,-1-4-16 0,0-5-16576 15,-2-6-3312-15</inkml:trace>
  <inkml:trace contextRef="#ctx0" brushRef="#br0" timeOffset="16394.43">24293 14778 24879 0,'-10'3'2208'15,"2"-3"-1760"-15,0 0-448 0,3-3 0 0,3 3 1920 0,1-2 320 0,-1 1 48 0,-1-2 16 0,-2 0-1040 0,-3-1-208 0,0-5-32 0,0 3-16 0,1 0-176 16,-2 2-16-16,1-2-16 0,-2 3 0 0,0 2-368 0,-3 1-80 0,1 4-16 0,-2-2 0 0,-2 5-96 0,-1-3-32 0,-2 5 0 0,-2 1 0 0,-1 2-48 0,0 1-16 0,-2 0 0 0,2 5 0 0,0-2-144 0,2-3 0 0,3 2 0 0,2-2 0 16,4-2 240-16,2-3-48 15,3-1 0-15,1-1 0 0,3-3-32 0,0 1-16 0,2-1 0 0,3-1 0 16,-1-1-144-16,2 2 0 0,0-1 0 0,2 2 0 15,0-2 0-15,0 5 0 0,2-4 0 0,0 1 0 0,1 2 0 16,0-2 0-16,-1 2 0 16,2 0 0-16,0 0 128 0,-1 1-128 0,-2-1 128 0,1 0-128 15,0 0 0-15,2 0 0 16,-1 2-192-16,2 0 192 0,-1-1 0 16,0 0 0-16,0 2 0 0,1-3 0 0,1 0 0 15,2-2 0-15,-1 2 144 16,2 0-16-16,-1 0-128 0,1 2 0 0,-1 0 0 15,1 1 0-15,-2-1 0 0,-3 1-160 0,-3 3 160 16,-1 1-208-16,-2 0 208 0,-2-1 0 0,0 1 0 0,-2 2 0 16,0-2 0-16,-3 0 0 0,1 2 0 0,-2-1 0 0,1 1 128 15,0-2 64-15,-1 0 0 0,-1-1 16 0,0 0-80 0,0 1-128 0,-2-3 176 16,-1 2-176-16,1-2 320 0,-3 0-32 0,1-2-16 16,-1-1 0-16,1 0 32 0,-1-1 0 0,-3 0 0 0,1 0 0 15,0-3-48-15,-2 1 0 0,-1-1 0 0,-2-3 0 16,0 0-96-16,-2 0-32 0,2-3 0 0,-2-1 0 0,2 1 0 0,-2-3 0 0,3 3 0 15,0-4 0-15,1 5-128 0,3-2-272 0,2 2 64 0,1-1 16 32,2 3-352-32,3-1-64 0,3 1-16 0,1-2 0 15,4 0-320-15,2 0-64 16,3-2-16-16,4-2-18112 0</inkml:trace>
  <inkml:trace contextRef="#ctx0" brushRef="#br0" timeOffset="17301.62">24135 15609 23039 0,'-4'-2'2048'0,"2"1"-1648"0,1-2-400 0,1-1 0 16,1 2 1632-16,-1-2 240 0,0-2 48 0,0-3 16 0,0-3-832 0,0-1-160 0,1 0-48 0,0 1 0 0,2 4-224 0,-2 2-48 0,1 0-16 0,0 6 0 15,-1 0 384-15,-1 0 80 0,1 1 16 0,-1 2 0 0,1-1-384 0,-1 4-80 0,2 1-16 16,-2 0 0-16,0 2-320 0,0 1-64 0,0-1-16 0,-2 1 0 0,2 1-208 0,-1 1 144 0,2-1-144 0,-1 2 128 16,0 0-128-16,2-1 0 0,-2 0 0 15,0 1 128 16,-2 0-128-31,1 2 0 0,-1 1 0 0,-2 0 128 0,0 3 48 0,1-2 0 16,-2 2 0-16,0-1 0 0,1 1-176 0,-1-3 0 0,1 2 0 0,1-5 0 0,0-2 0 0,2 1 128 0,0 1-128 0,-1-5 0 16,2 2 128-16,-1-4-128 0,1 1 128 0,-1-4-128 15,1 1 0-15,-1 1 0 0,-1-4 128 16,1 2-128-16,0-2 0 0,0 0 0 16,0-1 0-16,-1-1 0 0,2 0 0 0,-1 1 0 0,0-4 0 15,0-1 0-15,-1 1 256 0,1-2-48 0,-1 0 0 0,-1 0 0 16,-1 0-208-16,1-2 0 0,-2 2 0 0,1 0 0 0,0 0 192 15,-1-1-64-15,-1 1-128 0,0 3 192 16,0-4-192-16,-2 4 0 0,2 0 0 0,-2-1 0 16,0 2 0-16,1 0-192 0,1-2 192 0,-2 0-208 15,3-2 208-15,-1 2 0 0,2-2 0 16,1 0 0-16,0 0 0 0,1-4 0 0,0 1 160 0,1-1-160 0,1 0 192 0,-1 2-32 16,1-2-16-16,0 0 0 0,1 1-144 0,-2 1 0 15,1 3 0-15,0-2 0 0,0 2 0 0,1 4 0 16,-1 1 0-16,0 0 0 0,0 0 0 15,0 4 0-15,0 0 0 0,1 1 0 0,2 2 0 16,-3-7 0-16,0 0 0 0,6 26 0 16,-2-15 0-16,0 2 0 0,2 0-144 0,-1 2 144 15,1-1 0-15,1 0 0 0,1 2 128 0,2 1-128 16,-1-4 0-16,1 2 0 0,2-3-176 0,-4 1 176 0,2 0 0 16,-1-4 0-16,-1 1 0 0,1 0 0 0,0-2 0 0,-2 0 0 0,1-2 0 0,-2 3 0 15,1-3 0-15,-1 1 0 0,-1 2 0 0,0-3 0 16,-1 4 0-16,0 0 0 0,-1-1 0 15,-1-2 0-15,0 2 0 0,-1 1 0 0,1-4 0 16,-1-4 0-16,0 2 0 0,0-3 0 0,0-1 0 0,1-1 0 16,0-2 0-16,-1 0 0 0,3-3 0 0,-1-4 128 15,0-3 144-15,1-3 32 0,2-5 0 0,0 1 0 16,2-4-80-16,2-1-16 0,0-1 0 0,2 0 0 16,-1 1-208-16,1-1 0 0,1 2 0 0,2-2 0 15,-1-3-320-15,4-2-128 0,0-3 0 0,3-7-20096 16</inkml:trace>
  <inkml:trace contextRef="#ctx0" brushRef="#br0" timeOffset="21323.18">27947 14712 20271 0,'-1'0'1792'0,"0"-3"-1424"16,0 2-368-16,1 1 0 0,0 0 768 0,-2 0 96 0,1 0 16 0,-3 0 0 0,-1-3 816 0,1 3 160 16,-4 0 48-16,1 0 0 0,-1 0-240 0,0 3-64 0,-1-3 0 0,0 4 0 0,2-4-560 0,-2 2-112 0,1 2-32 0,-1-3 0 0,-1 4-400 0,1-1-96 0,-1-1-16 0,-1 2 0 15,-1 2-208-15,-2-3-48 0,0 5-128 0,-1 0 192 0,-1 1-192 0,-2 0 0 0,3-1 0 0,-2 4 0 16,-1-1 0-16,-2 1 0 16,1 0 0-16,2 2 0 0,0-3 0 0,2 2 0 0,2-2 0 0,2 1 0 15,3-3 160-15,0-2-160 16,3-2 160-16,0 1-160 0,3 0 0 15,-1 2 0-15,3-3 0 0,0 0 0 16,2-2 0-16,0-3 0 16,2 1 0-16,1-2 0 0,0 3 0 15,1-6 0-15,1 3 0 0,2 0 0 0,0-2 0 0,1 2 0 16,1 0 0-16,0 2 0 0,1 1 0 16,1-2 0-16,-1 2 0 0,0-1 0 0,1-1 0 0,0 2 0 15,1-1 0-15,-1 2 0 0,0 0 0 0,-1-1 0 0,1 2 0 0,-1-1 0 16,-1 2 0-16,0 0 128 0,-1 1-128 0,-3-1 0 0,1 0 0 0,-3 4 0 15,0-3 0-15,-2 2 0 0,0 0 0 0,-1 1 0 16,0-1 0-16,-2 4 0 0,0-1 0 0,0 1 0 0,-2 0 0 0,2 0 0 16,-1 0 0-16,-1-1 0 0,-2 1 0 0,0-1 0 0,-1 2 0 15,-2 1 0-15,1-3 0 0,-3-2 0 0,0 0 144 0,-2-2-144 16,0 0 128-16,0 1-128 0,0-3 128 0,-1-3-128 0,-2 4 128 16,0-4-128-16,1 2 0 0,-1-4 0 0,1 4-224 15,-1-3 80 1,0-2-624-16,2 0-128 0,3 0-32 15,1-2-16608-15</inkml:trace>
  <inkml:trace contextRef="#ctx0" brushRef="#br0" timeOffset="22404.42">27698 15689 15663 0,'-3'0'1392'0,"2"-3"-1120"0,1 2-272 0,0 1 0 0,0-3 1328 0,0 3 208 0,1-3 32 0,-1 0 16 0,0-3-48 0,1-1 0 16,2 0 0-16,-1-1 0 0,1 0-224 0,-1 2-48 0,1 0-16 0,-1 0 0 0,-1 1-96 0,2 0 0 0,-3 0-16 0,0 4 0 0,0-4 16 0,-3 3 16 0,1 2 0 0,-1 2 0 0,-2 0-544 0,1 1-112 0,-1 0-32 0,0 1 0 0,-2 2-224 0,2 0-64 0,1-2 0 0,0 1 0 0,0 1-16 0,2-1-16 0,-1 0 0 0,2 1 0 0,1 2-160 16,0-2 0-16,1 0 0 0,0 3 128 0,1-3-128 0,0 1 0 0,1 2 0 0,-1 3 0 0,1-2 0 0,-1 3 0 0,-1-1 0 0,2 4 0 0,-2-2 0 15,0 4 0-15,0-2 0 0,-1 3 0 0,0-1 176 0,-1-1 0 16,1 1 0-16,-1-1 0 0,1-1-48 0,0 2 0 0,0-1 0 15,0 0 0-15,0-3-128 0,0 1 0 0,0-2 0 16,0 4 0-16,2-3 0 0,-3-1 0 0,0 0 0 0,0 0 0 16,-2-1 0-16,1 0 0 0,-2 2 0 0,-1-5 0 0,0 1 0 0,0-1 0 15,2-2 0-15,-1-1 0 0,0-2 0 0,0 1 0 16,1-2 0-16,0-2 0 0,0 2 0 0,0-1 0 16,1-2 128-16,0 0-128 0,0 0 0 0,-1 0 0 15,2-2 0-15,-1 2 0 0,0-4 0 0,1 2 0 0,0-2 144 16,0 0-144-16,-2-2 160 0,1 0-32 0,-1 0-128 15,1-4 192-15,-2 1 0 0,0-3 0 0,1-1 0 0,-1 0 0 16,0-2 16-16,1 1 0 0,-2-2 0 16,1-2 0-16,0 2-64 0,0 0-16 0,1 1 0 0,-1 1 0 15,0 2-128-15,1 0 0 0,-2 2 0 16,1 1 0-16,-1 3 0 0,0 2 0 16,3 0 0-16,-2 2 0 0,0 2-144 15,1-3 144-15,0 3-192 0,-1-1 192 0,3 1-144 0,-1 0 144 0,0 0 0 16,2 0-144-16,0-2 144 0,0-2 0 0,2 2 0 15,-1-2 128-15,0 4-128 0,2-3 0 0,-1 3 0 0,-2 0 0 16,0 0 0-16,0 0 0 0,0 0 0 0,14 19 0 16,-11-10-144-16,0 4 0 0,1 0 0 0,-1 3 0 15,1 2-64-15,0 1-16 0,1 0 0 0,-2 1 0 0,0 1 80 16,0-2 16-16,1 1 0 0,2 12 0 16,-2-17 128-16,0-3 0 0,0-5 0 0,-1 2 0 0,2-5 0 15,1-1 0-15,3 0 0 0,0-1 0 0,1-4 0 16,-1-1 0-16,3 0 0 0,-1-1 288 15,0-2-16-15,1 0 0 0,1-4 0 0,-1 0-112 16,-1-1-32-16,0 0 0 0,0-4 0 0,0 1-128 0,1-1 0 16,-3 2 144-16,0-2-144 0,-1-1 0 0,-1 0 0 15,-1 1 0-15,-1 1-128 0,-1-1-176 16,-2 2-16-16,1 1-16 0,-1-1 0 16,1 1-400-16,-2 2-80 0,0 4-16 15,0-2-18096-15</inkml:trace>
  <inkml:trace contextRef="#ctx0" brushRef="#br0" timeOffset="24596.63">28313 16308 17503 0,'3'-4'1552'0,"-2"-1"-1232"16,0 4-320-16,-1 1 0 0,0 0 512 0,0 0 32 0,0-2 16 0,0-1 0 0,1 2 1248 0,-2-4 256 0,-1 4 48 0,-2 1 16 0,-1 0 352 15,-2 0 64-15,-1 0 16 0,0 1 0 0,-1 2-1024 0,0-1-192 0,-1-1-32 0,1 2-16 0,-3-3-656 0,0 2-144 0,0-4-32 16,-2 2 0-16,-1-3-48 0,-1 2-16 0,0-3 0 0,-2 2 0 0,-2-2-224 0,-3 2-48 0,1 2-128 0,-2-3 192 16,0 3-64-16,-1 0-128 0,1-1 176 0,-1 1-176 0,0 1 352 15,0-1-32-15,1 3-16 0,-2-1 0 0,1-1-176 0,1 2-128 16,2-2 192-16,0-1-192 0,2 3 160 15,0-3-160-15,2 2 128 16,-1-2-128-16,1 0 224 0,-1 0-32 16,1 0-16-16,-1 0 0 15,1-2-176-15,0 0 0 0,1 1 0 16,0 0 0-16,-1-2 0 16,1 2 128-16,1 1-128 0,1 0 0 15,1 0 0-15,0 0 0 0,1 0 0 0,0 0 0 16,0 1 0-16,2 2 0 0,0-2 0 0,1-1 0 0,1 1 0 0,2-1 0 0,0 2 0 15,-1 0 0-15,2-1 224 0,0 2-32 0,1-3-16 0,0 2 0 16,0-1-176-16,0 2 0 0,1-1 0 0,-1 2 0 16,3-1 0-16,-2-2 0 0,2 2 128 0,-2 0-128 0,2 1 176 0,-1 1 0 0,1-2 0 15,-2 0 0-15,1 3-176 0,1-2 0 0,-2-1 0 0,2 1 0 0,-2 1 0 16,0 1 0-16,2-2 0 0,-2 0 0 0,0 2 384 0,2 0-16 16,0 0 0-16,-1-2 0 0,2 2-208 0,0 0-32 15,-1 0-128-15,2 1 192 0,-1-4-192 16,1 2 0-16,1 3 0 0,1-5 0 15,-1 4 0-15,1-1 0 0,0 2 0 16,0-1 0-16,-1 0 0 0,2 2 0 0,-1 1 0 0,-1 0 0 0,2 1 128 16,-2 0-128-16,0 4 0 0,-1-3 0 0,0 4 192 0,0 0-48 0,0 3-16 0,0-1 0 0,0 2-128 15,-1-1 0-15,1 0 0 0,0 2 128 16,0 2-128-16,0-1 128 0,0-4-128 16,1 5 128-16,-1-1 80 0,0 0 16 15,0 0 0-15,2 1 0 0,-2-1-96 0,1 0 0 16,0 0-128-16,0 1 192 0,1-1-64 0,-1 0 0 15,0 1-128-15,0 1 192 16,-1 1-192-16,1-3 0 0,-1 3 128 0,2 1-128 16,-2-4 160-16,0 4-16 0,0 1 0 0,-2-1 0 15,1-1-16-15,0 1 0 0,0-1 0 0,0 3 0 16,-1-3 0-16,1 1 0 0,0 2 0 0,1-3 0 0,-1 1-128 0,1-1 0 16,0-2 0-16,0 2 0 0,0 0 0 0,0-2 0 0,0 1 128 0,0-1-128 0,1 2 0 15,-1-3 0-15,1 3 144 0,0-3-144 0,1 0 160 0,-1-2-32 16,1 1-128-16,1-1 192 0,0 1-192 15,-1-1 0-15,0-2 0 0,1 5 0 16,-2-5 0-16,1 5 128 0,0-5-128 16,-1 6 0-16,-1-3 0 15,0 1 0-15,0 1 0 0,-1 0 0 0,1-2 0 16,-2 1 0-16,2-4 0 0,0 1 0 0,-1-2-192 0,1-1 192 16,0 2-192-16,1-2 192 0,-1 0-144 0,0-3 144 15,0 2 0-15,0-2-144 0,0 0 144 0,0 0 0 0,0 1-144 16,0 0 144-16,-1 1 0 0,1-2-176 0,-1 6 176 0,-2-3-128 15,2 0 128-15,-1-1 0 16,0 1 0-16,0 0 0 16,1-3 0-16,-2-1 0 15,2 1 0-15,-1 0 0 0,0-1 0 0,0-2 0 16,1-1 0-16,-1 1-128 0,0 0-32 0,-1-2 0 0,1 2 0 0,-1 0 0 0,1-1 160 0,-2 1 0 16,2-1 0-16,-2 1 0 0,0-1 0 0,1 1 0 0,0-1 0 0,1-3-128 15,0 1 128-15,1 2 0 0,0-3 0 0,0-2-128 0,1 2 128 0,0-2-160 16,1-2 160-16,-1-1-160 0,1 2 160 0,0-3 0 0,1 2-144 0,0-2 144 0,-1 0 0 0,1 0-176 15,0 0 176-15,1 0-128 0,-1 0 128 0,1-2 0 16,0-2 0-16,2 2-128 0,0-2 0 16,1 0 0-16,2-1 0 0,0-1 0 0,1 0 128 0,2-2 0 15,2 0-144-15,1 0 144 0,4-3 0 0,-2 1 0 16,2 0-144-16,3 1 144 0,4-1-256 0,1-3 16 16,1 3 0-16,-1-1 0 15,-1 4-16-15,0-3 0 16,-3 4 0-16,-1-3 0 15,-1 3-80 1,-2 0-32 0,0 2 0-16,-1-2 0 15,-1 0 368-15,1 2 0 16,-2-2-144 0,0 2 144-16,0-2 0 0,0 1 0 15,-2 1 0 1,2-2 0-16,0 2 0 0,0-2 0 15,0-2 0-15,1 1 0 16,1 0 0-16,0-2 0 0,2 2 0 16,1-2 0-16,-2 2-192 0,0 1 192 0,0-3-192 0,-1 5 192 15,-1-2-208-15,-1 4 64 0,-2 0 16 0,-2 0 0 0,-3 4 128 16,-1-2-160-16,-1 4 160 0,-2 0-160 0,-1-1 160 0,0 2 0 16,-2 2 160-16,-1-4-160 0,0 1 0 0,0 2 0 0,-1-3 0 0,1 0 0 15,-2-3 0-15,2 3 0 0,0-3 0 0,0-3 0 0,2 1 0 0,-2-2 128 0,2 0-128 16,1-2 0-16,-1 0 0 0,1 0 0 0,0 0 0 0,0 0 0 15,0-1 0-15,1 1 0 0,-1 0 0 0,-1 0 0 0,1 1 0 0,-1 0 0 0,-1 1 0 0,1-2 0 0,-2 2 0 0,1 1 0 0,-1-2 0 16,0 1 0-16,1-2 256 0,-1 0-64 0,0-3 0 0,1 2 0 16,1-2 48-16,0 1 0 0,0-4 0 0,1 2 0 0,1-5-240 0,-1 2 176 0,2-3-176 0,0-3 160 15,1 1-160-15,-1-2 0 0,0-2 144 0,0-3-144 16,-1-2 0-16,-2 1 0 0,2-3 0 0,-3-3 128 0,1-5 48 16,-1 1 16-16,1 1 0 0,1 1 0 0,-1 2 0 0,1 1 0 15,0 0 0-15,1 2 0 0,0 3-192 0,1 0 0 0,0 2 0 0,-2 1 128 16,2 1-128-16,-1 0 160 0,0 3-160 0,-2-3 160 0,1 4 32 0,-2-5 0 15,2 4 0-15,-2-6 0 0,0 3 64 0,-1-7 0 16,1 1 16-16,0-3 0 0,1-1-272 0,-1-5 0 0,3-4 0 16,-1-4 0-16,2-1 0 0,-1-1 0 0,0 0 0 15,1-6 0-15,0 1 0 0,0-1 0 0,0 0 0 16,-2 5 0-16,1 3 0 16,-3 4 0-16,2 3 0 0,-3 1 0 15,0 5 0-15,-2 1 0 0,1 2 0 16,-1-1 0-16,0 4 192 0,0 0-32 0,1-2 0 15,-2 2 0-15,1 0 0 0,-1 2 0 0,2-1 0 0,0 2 0 16,0 0-160-16,-1 2 0 0,2-1 144 16,-1 0-144-16,1 2 0 0,-1 3 0 15,0 3 0-15,-1-1 0 0,1 5-304 0,-3 3-16 0,2 1-16 16,-3 3 0-16,0 1-112 16,0 1-32-16,-2 1 0 15,-1 1 0-15,1 1 112 0,-2 1 32 16,2-2 0-16,-2 4 0 15,2-1-192 1,-2-2-48-16,3-1 0 16,-1 2 0-16,2-3-336 15,0 1-80-15</inkml:trace>
  <inkml:trace contextRef="#ctx0" brushRef="#br0" timeOffset="26384.81">29401 15002 30399 0,'2'-8'2704'0,"-1"0"-2160"0,0 2-544 0,0 3 0 0,1 1-448 0,-2 1-192 0,0-5-32 0,0-7-16 16,-2 1-144-16,0-2-16 0,-4 3-16 0,-3 4 0 0,-3 1 1504 0,-2 3 320 0,-2 3 48 0,-4 3 16 0,1 0 784 0,-4 2 176 0,1 3 16 15,-2 0 16-15,2 0-608 0,4 0-128 0,2-1-32 0,-2 0 0 0,-1 5-864 0,-3 3-160 0,3 1-32 0,0 0-16 0,2 0-176 16,2-1 0-16,0 1 0 0,2 0 0 0,0-2 0 0,2 1 0 0,0 1 0 0,0-4 0 0,3 1 160 0,1-3-160 0,2-1 192 0,0-2-192 0,3-1 256 0,-1-3-48 0,3 0-16 16,0-1 0-16,3-2-64 0,0 0-128 0,4-2 176 0,-1-1-176 0,2 2 144 15,2-4-144-15,3 2 0 0,1-1 144 16,1-2-144-16,1 0 0 0,3-1 144 0,1 1-144 16,1-1 128-16,2 4-128 0,1 0 160 0,-1 0-160 15,2 1 0-15,-2 0 128 0,1 2-128 0,-2 0 0 0,-1 0 0 16,-1 0 0-16,-1 4 0 0,-2-1 0 0,-2-2 0 0,-2 2 0 15,0 4 0-15,-2-1 0 0,-3 0 0 0,0 3 0 16,-2 3 0-16,-1-2 0 0,0 4 0 0,-3 0 0 16,1-1 0-16,-2 3 0 0,0-4 0 0,1 2 0 15,-1-2 128-15,-1 1-128 0,0-1 144 0,-1 0-16 16,-1-2 0-16,1 0 0 0,0-1-128 0,-3 1 192 0,0-3-192 16,0 2 192-16,0-3 32 0,-2 1 16 15,-2 2 0-15,1-3 0 0,-2 3 32 0,2-6 16 0,-2 4 0 16,-1-4 0-16,1 1-96 0,0-1-32 0,-3-3 0 15,3-3 0-15,-3 2-160 0,1-5 0 16,-1 1-160-16,0 0 160 0,-2-4 0 0,0 3 0 0,2-4-128 0,-2 1 128 16,2 2-480-1,0-2-48-15,-2 2-16 0,2 1 0 0,-1 1-224 16,1 1-32-16,0 0-16 0,-1 4 0 0,2 0-1088 16,1 0-208-16,2 4-64 0,0-1-13952 0</inkml:trace>
  <inkml:trace contextRef="#ctx0" brushRef="#br0" timeOffset="27388.86">29212 15731 23951 0,'-11'5'2128'16,"3"-4"-1696"-16,1 1-432 0,2-2 0 0,4 0 1472 0,1 0 192 0,0 0 64 0,0 0 0 0,0-2-384 0,-1 1-64 0,3-2 0 0,1-1-16 0,2 2-384 0,-5 2-80 0,0 0-16 0,17-13 0 15,-11 10-112-15,0-1-32 0,1 2 0 0,-2 2 0 0,-2-3-240 0,0 3-48 0,-1 3-16 0,-1-1 0 0,-1 4-64 0,-1 0-16 0,0 4 0 0,-3 3 0 0,1-1 0 0,-2 2 0 0,1 1 0 16,-1 1 0-16,0 3-80 0,-1 0-32 31,2 3 0-15,-1 0 0-16,0 3-144 0,2-1 192 0,0 0-192 0,1 1 192 0,0 1-192 0,1-1 0 0,2 0 144 0,1-3-144 0,-1 0 224 0,1-3-32 0,2-2 0 0,0-2 0 0,-1 1-192 0,1-4 176 15,0 1-176-15,-2-1 160 0,1-1-32 0,-2 0-128 0,-1-1 192 0,0-2-64 0,-1 0 64 0,0-2 0 0,-2 1 0 0,-1-1 0 0,1-3 64 0,-1 1 32 0,0-1 0 16,1-1 0-16,0-2-128 0,1 1-32 0,-1-2 0 0,1 1 0 0,0-2 0 0,1-1-128 16,0 2 192-16,-2-2-64 0,2 0-128 0,0-3 160 15,0 2-160-15,0-2 160 0,-1 1-160 0,0-1 0 16,-1-1 144-16,1 0-144 0,-3 1 0 0,1-3 128 0,-2 2-128 16,0 0 0-16,-2-2 0 0,1 2 0 15,0-1 0-15,-2 0 128 0,2 0-128 16,-2-1 0-16,0 2 0 0,1-3 0 15,1 4 0-15,0-1 0 0,-2 4 0 16,2 0 0-16,-1-1 0 0,4 2 0 0,-3-2 0 16,1-2 128-16,-1 1-128 0,1 0 0 0,-1 3 0 0,2-4 0 0,0 2 0 15,2 1 0-15,0 1 0 0,1 1 128 0,-1-2-128 0,2 3 0 0,1-2-176 0,-1 0 176 16,1 2 0-16,0 0 0 0,0 0 0 0,0 0 0 16,0 0 0-16,0 0 0 0,0 0 0 15,0 0 160-15,0 0-160 0,22 10-176 16,-13-7 48-16,-1 3 0 0,1-2 128 0,1 3 0 0,0 4 0 15,0 2-128-15,1 0 128 0,-1 2 0 0,0-1 0 0,-2 1 0 0,0 1 0 16,-1-4 0-16,-1 2 0 0,-1-2 0 0,1 0 0 16,-2-2 0-16,1-1 0 0,0-2 0 15,-1 2 0-15,2-5 0 0,0-1 0 0,0 0 0 0,2-2 0 16,-1-2 0-16,2 1 0 0,0-4 0 0,-1-1 0 16,1 1 0-16,1-4 0 0,0-2 0 0,-1 0 192 0,1-4-48 15,-1 2 0-15,0-4 0 0,-1 1 96 0,-1-1 16 16,-1-3 0-16,0 0 0 0,-2 0-256 15,-1-3 0-15,0 3 0 16,-3 0 0-16,0-4 0 16,-1 5 0-16,-1 2 0 0,-1-2-160 15,-1 7-768-15,-1-1-160 0,1 2-16 16,1 4-19792-16</inkml:trace>
  <inkml:trace contextRef="#ctx0" brushRef="#br0" timeOffset="29160.75">29573 16333 33167 0,'-1'0'2944'0,"1"-3"-2352"0,1 3-464 15,1 0-128-15,-1-2-704 0,0 1-144 0,2 1-48 0,-1-3 0 0,2-1 1376 0,-1 1 272 0,1 0 48 0,-1 1 16 0,-2 1 496 0,-1 1 96 0,-3-3 32 0,0 3 0 16,-2 0-368-16,-1 0-80 0,-3 0-16 0,-2 0 0 0,-3 3-400 0,-3-3-64 0,-2 1-32 0,-2 1 0 0,-2-1-96 0,-2 2-32 0,-2-1 0 0,-2 2 0 0,1-4-32 0,-2 3 0 0,2 0 0 16,-1-3 0-16,3 0 32 0,0 0 0 0,2 0 0 0,-1 0 0 0,3-2-48 0,-2 1-16 0,3-2 0 0,1 1 0 0,2 0-160 0,-1 2-128 0,2 0 192 0,0 2-192 15,2 0 192-15,-1-2-64 0,2 3 0 0,-1-3-128 16,2 3 0-16,-2-3 0 0,0 3 0 16,0 1 0-16,2-2 0 0,-2 2 0 0,1-2 0 0,-1 2 0 15,3-3 0-15,-2 4 0 0,2-4 0 0,0 2 0 16,2 0 256-16,-1 2-48 0,1-1-16 0,0 0 0 15,1 0-192-15,1 0 0 0,-1 3 128 0,1-4-128 16,1 1 0-16,1 2 0 16,0-2 0-16,1 1 0 0,1-1 0 15,0-1 0-15,2 2 0 0,-2 0 0 16,2 0 128-16,-1 1-128 0,1 1 0 16,0-1 0-16,0-1 144 0,1 1-144 0,1 0 128 15,-1 0-128-15,1-1 0 0,0 3 128 0,0-2-128 0,0 2 0 0,0 2 0 16,0 0 0-16,1 0 0 0,-2 2 0 0,1-3 0 15,0 4 0-15,0-2 0 0,-2 3 0 0,1 0 0 16,1 2 0-16,-1 1 0 0,0 0 0 0,-1 1 0 0,1 2 0 0,-1 2 128 16,0-2-128-16,0 3 0 0,-1-3 0 0,0 2 0 15,0 1 0-15,1 1 160 0,-1-1-160 0,1 1 192 16,-1-1-192-16,3 0 208 0,0-1-64 0,0 2-16 0,3-2 0 0,-1 2 0 16,1 0 0-16,1 1 0 0,-1-3 0 15,1 3-128-15,0 1 192 0,-2-1-192 0,-1 3 192 0,-1 1-192 16,-1-1 0-16,-1 1 0 0,-2 3 0 0,-1-3 0 0,-1 2 0 15,0 4 0-15,-2-4 0 0,1 1 192 0,-1 3 16 0,2 3 0 16,1 3 0-16,0 0 96 0,3-1 16 0,-1 0 0 16,2 0 0-16,-1-1-320 0,-1 1 0 0,2-2 0 15,-3-2 0-15,2-1 0 0,-1-1 0 16,1 6 0-16,-2-8 0 0,2 0 0 16,-2-4 0-16,0 1 0 0,2-8 0 0,-1-1 0 15,2 0 0-15,0-3 0 0,1 3 160 16,0-4-160-16,0-1 0 0,0 2 144 15,1 1-144-15,0 1 0 0,-1 0 0 16,0-2 0-16,1 0 0 0,-1-3 0 0,2-2 0 0,-2 2 0 16,0-3 0-16,0 1 0 0,0-4 0 0,1 4 0 0,-1-3 0 15,2-2 0-15,0-1-128 0,-1-2 128 0,1 1 0 0,1-1-160 16,-1-2 160-16,2-1-192 0,-1 2 192 0,-1-2-160 16,2 1 160-16,-2 1-128 0,1-3 128 0,-1 4 0 15,1-4 0-15,-1 2 0 0,2-2 0 0,-4 1 0 0,2 2 0 0,2-3 0 0,0 2 0 0,-1-2 0 0,2 0 0 16,3 0 0-16,-1 0 0 0,2 0 0 0,1 0 0 15,1-2 0-15,1-2 0 0,1 2 0 16,1-2 0-16,2 1 0 0,1 0-128 0,0-1 128 16,1 2 0-16,1-2 0 0,0 1 0 0,-1 3 0 15,2-2 0-15,-2 2 0 0,3 0 0 0,2 0 0 0,-1 0 0 16,4-1 0-16,0 1 0 0,-1-3 0 0,1 1 0 16,-2 1 0-16,1-2 0 0,-1 1 0 0,0 0 0 15,0-1 0-15,-2 3-128 0,0-3 128 0,-1-1 0 0,-2 4 0 16,-1-2 0-16,0 2 0 0,-3 0 0 15,-2 2 0-15,0-2-128 0,-4 4 128 0,1 0 0 16,-1 0 0-16,-3 1 0 0,2-2 0 0,-4 3 0 16,3-2 0-16,-2 1 0 0,1 0 0 0,-1 0 0 0,1-4 0 15,0 2 0-15,0-1 0 0,-1-1 0 0,3-1 0 0,-2 0 0 16,1-1 0-16,-1 1 0 0,2-2 0 16,-1-2 0-16,1 1 0 0,-1 0 0 15,1-1 0-15,-2 2 0 0,0-1 0 0,-1 2 128 16,1-2-128-16,-2 3 0 0,1 0 0 0,-2 0 0 15,4 0 0-15,-4 0 0 0,1 0 0 0,0 3 0 16,-1-3 0-16,1 1 128 0,0-1-128 0,1-1 128 16,0 1-128-16,0-3 128 0,1 1-128 0,-1 1-128 0,0-2 128 0,-2 1-192 15,1 1 192-15,0-2 0 0,-2 3 0 0,1 0 0 16,-2 0 0-16,0-2 0 0,-1 2 0 0,0 0 0 0,0-2 0 16,0 2 0-16,0 0 0 15,0 0 0-15,0-3 0 0,-1 0 0 16,1 3 0-16,0 0 0 0,0 0 0 15,0-21 128-15,1 14-128 0,1-3 0 0,-1-3 128 16,0-3-128-16,1-2 128 16,0-1-128-16,-2 1 176 15,1-2-48-15,0 0 0 16,-1-1 0-16,1 1-128 16,-1-1 0-16,2 2 0 0,-1-4 0 0,-1 1 0 15,1 0 0 1,0 0 0-16,-1 0 0 0,2 0 0 0,-1-4 0 0,0 2 0 15,0-5 0-15,-1-2 0 0,0 2 0 0,-1-5 0 0,0 1 0 16,1-1 0-16,-3 0 0 0,1-1 0 0,-2-1 0 0,2-2 0 0,-2-2 0 0,0 1 0 16,2-5 0-16,-1 0 0 0,1-4 0 0,1-2 0 0,-1 0 0 0,2-1 0 0,0 0 0 15,3 4 0-15,-2 0 0 0,2 6 0 0,0 2 0 16,1-2 0-16,1 0 0 0,0 3 0 0,1 0 0 0,-1 0 0 0,1 4 0 16,-1 2 0-16,-1 1 0 0,-2 2 0 0,1 3 0 0,-2 2 0 15,-1-2 0-15,-1 1 0 0,-3-1 0 0,0 4 0 0,1-3 0 0,-2 3 0 0,-1-3 0 16,1-1-128-16,-2 1 128 0,1 1 0 0,-1 0 0 0,1-1 0 0,-1 3 0 15,1 0 0-15,0-1 0 0,0 5-272 0,0 2 64 0,2 0 16 16,0-3 0-16,3 4-272 16,1 2-48-16,1-3-16 0,3 0 0 0,0 1 320 0,2-1 64 0,1 0 16 15,2 0 0-15,1 0-192 0,0-3-48 0,0 3 0 0,0-3 0 16,-1 3-160-16,0 0-48 16,-1 1 0-16,-4-1 0 0,3 1-272 15,-5 2-64-15</inkml:trace>
  <inkml:trace contextRef="#ctx0" brushRef="#br0" timeOffset="30702.87">31860 14902 35007 0,'0'-4'3120'0,"1"1"-2496"16,1 0-496-16,0-1-128 0,0 4-384 0,-1-3-112 0,2-2-16 0,1-3 0 0,-1-3 320 0,1 0 48 0,-2 2 16 0,-3 0 0 0,-1 0 608 0,-2 5 128 0,-2 0 32 0,-3 2 0 0,-1 2 688 16,-2 0 144-16,-3 2 16 0,-1 2 16 0,-1 0-864 0,-3 2-160 0,0 3-32 0,0 1-16 0,1-2-144 0,-1 2-32 15,0 3 0-15,1-2 0 0,3 0-16 0,2 1-16 16,0-1 0-16,2 0 0 0,0-1-224 0,1 3 0 16,1-3 0-1,-2 2 0-15,1-2 0 0,1 0 0 0,-1 0 0 16,2-2 0-16,2 1 0 0,1-2 0 0,3-3-192 0,2 1 192 15,1-4 0-15,4 2 0 0,-1-3 128 0,5 0-128 0,2-4 0 0,1 2 0 16,2-2 0-16,1-2 0 0,2 1 0 0,0 0 0 16,1 0 0-16,1 1 0 0,2 0 0 0,-2 2-128 15,-1 2 128-15,1 0 0 0,-2 0 0 0,-3 0 0 16,0 4 0-16,-3-2 0 0,-2 4 0 16,0-2 0-16,-3 1 0 0,0 2 0 15,-2-3 0-15,1 2 0 0,0-1 0 16,-1 1 0-16,1-1 0 0,0 2 0 15,0-3 128-15,-1 3-128 0,0-2 0 0,-1 1 0 0,0 2 0 16,-2-1 0-16,0 0 0 0,-2 2 0 16,0 1 0-16,-2-2 0 0,-1 2 128 0,-1-1 0 0,0 1-128 15,-2 0 192-15,0-1 176 0,-1 1 16 0,-1 1 16 16,-1-1 0-16,-1 0-160 0,-1 3-48 0,-2-1 0 16,1-2 0-16,-2 2-192 0,-1 1 176 0,0-1-176 0,0 2 160 0,0-2-160 0,0-2 0 15,4 0 0-15,-2 1 0 0,3-5 0 0,1-1 0 0,-1 0 0 0,4-1 0 16,2-2 0-16,-1-2-176 0,4-2 48 0,-1-2 0 15,1-1-624-15,1 0-112 16,2-4-32-16,-1 1-12192 0,2 0-2448 0</inkml:trace>
  <inkml:trace contextRef="#ctx0" brushRef="#br0" timeOffset="34449.25">31674 15585 21183 0,'-1'-4'1888'0,"1"-2"-1504"0,0 2-384 16,0-2 0-16,1 3 2112 0,-1 2 336 0,1-1 80 0,2-2 16 0,-1-1-832 0,1-2-176 0,-1 0-16 0,1-1-16 0,-2 4-224 0,-1 0-32 0,-1 4-16 0,0 0 0 0,-3 2-592 0,1 3-128 0,0 2-32 0,-2 2 0 0,1 3 32 0,-1-1 16 0,0 6 0 16,1-1 0-16,1 2 0 0,-1 3 0 0,2 1 0 15,0 0 0-15,0 3-272 0,2 1-48 0,1-1-16 16,-1 1 0-16,1 1-192 0,-1 0 0 16,0 2 0-16,0-1 0 0,-1 2 0 0,-3 2 0 15,2-4 0-15,-3 2 0 0,0-2 192 0,0 0-48 0,-1-2-16 16,0-2 0-16,1-1-128 0,-1-5 0 0,1-1 0 0,0-2 0 15,1-2 0-15,0-1 192 0,1-2-192 16,-1 0 192-16,0-4-64 0,2 0 0 0,-3 2 0 0,1-2 0 16,0 0-128-16,1 0 0 0,-1-1 0 15,-1-1-176-15,0 0 176 0,0-2 0 0,-1-1 0 0,0-1 0 16,0 3 0-16,-2-3 0 0,1-3 0 0,-3 2 128 0,0-3-128 16,0-1 0-16,-2-1 128 0,-1-1-128 0,2-2 0 15,-1-1 0-15,1-2 0 0,-2-4 128 0,3 1-128 16,-1-1 0-1,0-1 128-15,-2-1-128 0,1 1 0 16,1-2 128-16,0 1-128 16,-1 2 0-16,1 1 0 15,1 1 0-15,1 2 0 0,0 3 0 16,1 2-192-16,2 1 64 0,-1 2 0 0,2-1 0 16,3 4 128-16,1-2-208 0,1 3 80 0,0 0 128 0,2 3-144 15,1-3 144-15,3 3 0 0,0 1 0 0,4 1 0 0,-1 1-128 0,2 2 128 0,1 0 0 16,2 0 0-16,-1 0 0 0,2 2 0 0,-1 3 0 0,1-3 0 0,-1 2 0 15,1 4 0-15,-1-1 0 0,-1-2 0 0,1 2 0 0,-3-1 0 0,0 1 0 16,0-2 0-16,-1 0 0 0,-2-1 176 16,-1 0-176-16,1-2 320 0,-2 3-32 0,0-3-16 0,0-3 0 15,2 2-16-15,-1-3 0 0,0 0 0 0,2-2 0 0,0-2-256 0,-1-1 0 16,5-1 0-16,-2-1 0 0,0-2 0 0,0 0 0 16,2-3 0-16,-1 0 0 0,-2-3 0 0,1 2 0 15,0-3 0-15,-1-3 0 0,0-1 0 0,-2 0 0 16,0-2 0-16,-2 1 0 15,-1-1-512-15,0 0-64 0,-1 0-16 0,-1 0 0 16,0 1-432-16,-1 1-64 0,1 2-32 0,-2 2-18656 0</inkml:trace>
  <inkml:trace contextRef="#ctx0" brushRef="#br0" timeOffset="36183.72">32028 16383 31327 0,'-6'-6'1392'0,"2"-2"272"0,2 0-1328 0,0 2-336 0,4 4 0 0,-1-2 0 0,0 1 176 16,0 0-48-16,0-7 0 0,2 1 0 0,-1-3-128 0,0 2 128 0,-1 1-128 0,-2 4 128 0,-1 0 1280 0,0 4 240 0,-3 1 48 15,0 0 16-15,-1 4-560 0,-2-3-128 0,0 4 0 0,-1 1-16 0,-1-2-512 0,-2 2-112 0,-2 0 0 0,-1 2-16 0,-1 0 80 16,-3-1 32-16,-2 2 0 0,-4 0 0 0,-2 1-80 0,-4-4-16 31,-3 4 0-31,-4-4 0 0,-2 3-144 0,-2-2-48 0,-2-1 0 0,1 1 0 0,3-1-48 0,-1-2-16 0,2-1 0 0,2 2 0 16,3-5 144-16,2 0 32 0,4 0 0 0,0-2 0 0,5-2-176 0,1 0-128 0,1-2 192 0,0 1-192 0,0-1 0 0,1 0 0 0,0 1 0 16,0-4 0-16,0 3 176 0,2 0-176 0,-1-2 160 0,0 2-160 0,0 0 0 15,2-3 0-15,1 3 0 0,0 0-160 16,-1 0 160-16,1 0 0 0,2-1 0 0,-1 3 0 15,0-3 0-15,3 1 0 0,-2 1 0 0,2 0 0 0,0 3 0 16,3-2 0-16,-1 2 0 16,1 2-128-16,2 2 128 0,0-2 0 15,4 4 0-15,0 2 0 16,2 0 0-16,0 0 0 16,1 4 0-16,2 3 0 0,1 0 0 15,0 3 0-15,2 3 0 0,1 2-128 0,2-1 128 0,-1 4 0 16,1 2 0-16,0 3 0 0,0-1 0 0,0 1 0 0,1 3 0 15,0 1 0-15,-3 1 128 0,1-1 0 0,0 3 0 16,-1 1 0-16,-3-1 176 0,0-2 32 0,-1 4 16 0,0-4 0 16,-2 4-224-16,-2 1-128 0,2 2 160 0,-2-1-160 0,-1 1 400 15,0-2-16-15,-3-2 0 0,1 1 0 0,-2 0-80 0,0-1-32 16,1 2 0-16,-2-3 0 0,2 1 16 0,0-3 0 0,0 1 0 16,0 0 0-16,0-3-112 0,2 2-32 0,0-3 0 15,0 1 0-15,2-3-144 0,-2 3 160 0,2-1-160 0,-2-3 160 0,-1 1-160 16,0-1 0-16,1 1 144 0,1-3-144 0,-1 2 240 0,-1-3-32 0,1 0 0 15,2 1 0-15,-2-4-32 0,2 0-16 0,0-2 0 16,0-2 0-16,2 1-160 0,0-3 160 0,0-1-160 0,1 1 160 16,0-4-160-16,1 2 0 0,-1-4 0 0,1 2 0 15,1 3 0-15,-1-5 0 0,1 4 0 0,-1 0 0 16,1-1 0-16,-1-1 0 0,2 2 0 0,-2-2 0 16,1 2 0-16,-1-2 0 0,1 0 0 0,-1 3 0 0,2-4 0 15,-2 1 0-15,1 0 0 0,-1-1 0 0,2 0 0 16,-1-1 0-16,-1 0 0 0,1-1 0 15,0-2-144-15,0 2 144 0,-1-3 0 16,2 1 0-16,-2-1 0 0,1 1 0 0,-1-1 0 16,2-2 0-16,0 0 0 0,-1 0-128 0,1-1 128 0,1 0 0 15,-1 1 0-15,1-1 0 0,0 0 0 0,1 0 0 16,1 3-128-16,1-2 128 0,3 3 0 16,1 4 0-16,2 5-144 15,2 0 144-15,0 0 0 0,0-3-144 16,-2-1 144-16,-3 0 0 0,-1-2 0 15,-2-2 0-15,-1 0 0 0,-1-1 0 0,1-1 0 0,1-2 0 16,-1-1 0-16,0 0 0 0,2-1 0 0,0 2 0 0,-1-2 0 0,2-2-128 16,0 0 128-16,3 0-128 0,-2 0 128 0,0-2-160 0,1 2 160 0,1-4-160 0,0 2 160 0,-1-2 0 0,3 0 0 0,-1-1-128 15,2 2 128-15,1-6 0 0,1 2 0 16,0-3 0-16,1 1 0 0,-1-1 0 0,2 0 0 16,1-2-128-16,5-1 128 15,1 1 0-15,3-1 0 0,1-2-128 0,0 1 128 16,0 2 0-16,1 1-144 0,-3 1 144 15,0 2-160-15,-2 2 160 0,-1 0-208 0,-1 2 80 0,-3 2 128 0,-2 2 0 16,-2 2 0-16,0 2-128 0,-3-3 128 0,-3 2 0 16,0 0 0-16,-1 0 0 0,-1-1 0 0,-1 2 0 15,1-2 0-15,0 0 128 0,1 0-128 0,-1-2 0 0,1 3 0 16,0-6 0-16,0 3 0 0,2 0 0 0,-2 0 0 16,0 0 0-16,1 0 0 0,-1 0 0 0,-1 0 0 0,0 3 0 15,-1 0 0-15,-1-1 0 0,0 0 0 0,-2 2-128 16,1 1 128-16,1-2 0 0,-1 0 0 0,-1 1 0 15,-1-1 0-15,0 0 0 0,2 0 0 16,-1-3 0-16,-1 3 0 0,1-3 0 0,0 0 0 16,1 1 0-16,-2-1 0 0,2-1 0 0,-3 1 0 0,3 0 0 15,-2 0 0-15,0-3 0 0,1 3 0 0,-3-2 0 0,1 1 0 16,0 1 0-16,-2-3 0 0,2 2 0 0,-3-1 0 16,1-1 0-16,-1 2 0 0,-1-4 0 0,-1 4 0 0,-1-5 128 15,0-1-128-15,-2 1 0 0,2-4 0 0,-3-2 128 16,-3-3-128-16,2-1 0 0,-1-3 0 0,-2 0 128 15,2-7-128-15,-2 1 0 0,3-1 0 0,0-2 0 16,1-1 0-16,1-2 0 0,0 5 0 0,2-2 0 16,1-1 0-16,-1-2 128 0,4 3-128 0,-2-4 0 0,1 1 0 15,1-1 0-15,-1 0 0 0,2 2 0 0,1 0 0 0,-3-1 0 16,0 2 0-16,0 0 0 0,1-2 0 16,-2-1 0-16,1 4 0 15,-1-7 0-15,0 0 0 0,-1-3 0 0,2-3 0 0,-1-3 0 0,0-3 0 16,1 0 0-16,0-4 0 0,1 0 0 0,1 3 0 15,-2-1 0-15,-1 4 0 0,2 2 0 0,-2 1 0 0,0-3 0 16,-2 1 0-16,0-3 0 0,0 2 0 16,-1 5 0-16,1 1 0 0,0 5 0 0,0 1 0 0,-2 3 0 15,0 1 0-15,0 1 0 0,0-1 0 0,0 1 0 16,2-3 0-16,-1 1 0 0,2-1 0 0,0-1 0 16,3-1 0-16,1 1 0 0,0 2 0 0,1-1 0 15,1 5 0-15,0 1 0 0,0 3 0 0,-1 0 0 16,-1 6 0-16,0-2 0 0,-2 7 0 0,-1-1-128 0,-1 6 128 15,-3-3 0-15,0 5 0 0,1 1 0 0,-4 0 0 0,3-1 0 16,-3 4 0-16,2 0 0 0,-1 0 0 0,1 0 0 16,0 0 0-16,0 0 0 0,2 2 0 0,-2-2 0 15,1 2 0-15,2-2-128 0,-1 0 128 16,1 0 0-16,-1 0-144 0,1 0 144 0,0 3-352 16,0-3 0-16,1 0 0 0,-1 0 0 15,1-3-192-15,0 3-32 0,1-2-16 0,0 2 0 16,0 0-496-16,0 0-80 15,6-24-32-15,0 8-20304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9T16:55:09.29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5754 5734 27647 0,'-4'2'2448'0,"3"-2"-1952"0,1 2-496 0,0 0 0 0,2 1 512 0,1 0 0 0,-1 1 0 0,4 2 0 0,3 3 320 0,5 1 80 0,3 0 16 0,5 0 0 0,4-2-272 0,5 1-48 0,6-2-16 0,5-1 0 15,8 1-272-15,3-1-48 0,5-4-16 0,7 2 0 0,6-4 64 0,11-4 0 0,9 4 0 0,10-2 0 0,10-7-192 0,5-1-128 16,7-3 192-16,5-5-192 0,3 2 0 0,0-1 0 16,2 2 0-16,-3-1 0 0,-1 1 0 15,1 2 0-15,5-2 0 0,-1 1 0 16,1 4 0-16,1-2 0 0,3 2 0 15,-7 1 0-15,-7 3 0 0,0 0 0 16,3 5 0-16,-5 1-11120 0,-7 3-2112 16</inkml:trace>
  <inkml:trace contextRef="#ctx0" brushRef="#br0" timeOffset="118735.29">22629 16631 28559 0,'-3'2'2544'0,"2"0"-2032"16,1 0-512-16,0-4 0 0,1 0 720 0,-1 2 48 0,2-2 16 0,-1-1 0 0,0 2-240 0,0-5-48 0,1 0-16 0,-1-3 0 0,1 2 560 0,-2-2 112 0,0 2 32 16,-1 0 0-16,0 1-432 0,-3 0-96 0,0 2-16 0,-2-1 0 0,1 4-336 0,-2 1-80 0,-1 0-16 0,1 1 0 0,-2 4 80 0,1-1 16 0,-1-1 0 15,0 0 0-15,2 1 64 0,1 0 16 0,-2 1 0 0,2-2 0 16,0 1-80-16,0 1-16 15,-2 0 0-15,2 1 0 0,-1 0 32 0,-1 0 0 16,0 3 0-16,0-3 0 0,0 0-64 0,-1 1 0 0,-1-2 0 16,-1 0 0-16,1 1 48 0,-1-3 0 0,0 0 0 15,0-2 0-15,0 4-64 0,-2-4-16 16,2 2 0-16,1-2 0 0,0 0-224 0,2-1 0 16,-1 0 0-16,2 0 0 15,0 0 0-15,2 2 0 16,2-2 0-16,-2 2 0 0,1-1 0 0,0 2 144 0,1 0-144 15,-2 0 128-15,1 1 80 0,-2 1 16 0,1 2 0 16,-1 2 0-16,0 1-16 0,-1-1 0 0,0 4 0 0,1-1 0 0,0 1 112 16,-2-1 0-16,3 1 16 0,-1 0 0 0,2-1-80 0,1 1-32 15,0 0 0-15,1 2 0 0,-1-1-224 0,1 0 176 0,0 0-176 0,2 2 160 16,0 3-160-16,0-3 0 0,2 2 0 0,-1-2 0 16,1-1 176-16,1 1 0 0,-1 2 0 0,2-1 0 0,-1-1 128 0,0 0 16 15,0 0 16-15,-1-3 0 0,2 0-48 0,0-2-16 16,-1-1 0-16,0 0 0 0,0-4-64 15,1 0-16-15,1 2 0 0,-1 0 0 0,1-4-32 16,0 2-16-16,1 1 0 0,-1-1 0 0,1 2-144 0,-1-1 128 16,1 2-128-16,0-1 128 0,1 1-128 0,-1-1 0 15,0 0 0-15,0-2 0 0,0 2 0 0,0-1 0 16,3 3 0-16,0-3 0 0,-1 2 192 0,4-3-32 16,-1 1-16-16,2 2 0 0,2 0-144 0,0-2 0 15,1 2 144-15,1-3-144 0,1-3 0 0,-1 0 0 0,2 1 0 16,-2-4 0-16,1 1 0 0,1-1 0 0,-2 0 0 15,2-1 0-15,-2 1 0 0,-1 0 0 16,0-3 128-16,-1 2-128 0,-1 1 464 0,-1 0 32 0,-2-3 0 0,1 3 0 16,-1 0-496-16,-1 0 0 0,-1-2 0 0,0 1 0 15,0 1 0-15,-1-3 0 0,1 1 0 0,0 1 0 16,-1-4 0-16,1 1 128 0,1-2-128 16,1 2 64-16,0-2-64 0,0 0 0 15,2-3 0-15,-1 2 0 0,2-2 0 0,-1 2 0 0,0-3 0 16,0 1 0-16,2 0 0 0,-1 3 0 15,-2-1 0-15,0 1 0 0,0-1 0 0,-3 1 0 0,0 0 0 0,0 2 0 16,-1-2 0-16,1 0 0 0,-2 0 0 0,1-2 0 0,-2 2 0 16,0 0 0-16,0-3 0 0,-2 2 0 15,1-2 0-15,-1-1 0 0,0 2 0 0,-1-2 0 16,0-4 0-16,-1 2 0 0,1-1 0 16,0-3 0-16,0 2 0 0,-2-3 0 0,2 1 0 0,-2-2 0 0,0 2 0 15,-1 0 0-15,0 0 0 0,-2 0 0 0,-1 1 0 0,-2-1 0 16,-1 3 0-16,-3 0 0 0,-1 0 0 15,-1 1 0-15,-2 2 0 0,-2-1 0 0,0 1 0 0,-2 0 0 16,-1 0 0-16,0 0 0 0,0 2 0 0,4-1 0 16,0 3 0-16,-1-2 0 0,-1-1 0 0,0-1 0 15,0-3 0-15,1 1 0 0,2 0 0 16,-1-3 0-16,0 1 0 0,1 2 0 0,0-1 0 16,1 3 0-16,1 1 0 0,-1-1 0 0,-1 3 0 15,2 3 0-15,1 0 0 0,0 0 0 0,2-1 0 0,-1 4 0 0,0 1 0 16,2 0 0-16,-2 0 0 0,1 0 0 15,-1-3 0-15,1 3 0 0,0 0 0 0,-2-1 0 16,1 1 0-16,1-2 0 0,-1-1 0 16,0 2 0-16,1-1 0 0,-1-2 0 15,2-1 0-15,-2 1 0 0,3 0 0 0,-2 1 0 0,2 0 0 0,0 1 0 16,1 1 0-16,-1 1 0 0,0 0 0 0,-2 1 0 16,1 4 0-16,-2-2 0 0,0 5-384 15,0 1-64-15,-3 3 0 0,1-2-16 0,-1 5 464 0,-2-2 0 16,1 3 0-16,-2 3 0 0,0-3 0 15,0 3 0-15,0 3 0 16,2-4 0 0,-1 1 0-16,2 1 0 0,1-2 0 15,1-2 0-15,1 0 256 16,2-3 160-16,2 3 32 16,0-4 0-16,1 1-720 0,0-1-144 0,3 1-32 15,-1 0 0-15,2 3 448 0,-2-4 0 0,4 4 0 0,-1 0 0 16,1 3 0-16,1-3 0 0,2 3 0 0,-1-1 0 0,2-2 0 0,0 3 0 15,1-2 0-15,1 0 0 0,0 0 0 0,1-1 0 0,1 0 0 16,1 0 0-16,0-1 0 0,2 1 0 0,-1-4 0 16,2-2-128-16,-1 0 128 0,2-2 0 0,0-1 0 0,0 0 0 15,1-1 0-15,0-2 0 0,0-2 0 16,1 1 0-16,-1 1 0 0,0-2 0 0,2-1 0 16,-1 2 0-16,0-2 0 15,2 1 0-15,-1-2 0 0,1 0 0 16,-1 0 0-16,1 0 0 0,0 0 0 15,-2 0 0-15,1 0 0 0,0 0 0 16,-1 0 0-16,-1 0 0 0,1 0 0 0,0 0 0 16,0 0 0-16,-2 3 0 0,0-2 0 0,1 2 0 0,1-1 0 0,-2-1 0 0,-2 4 0 0,0-3 0 0,-2 0 0 0,1 1 0 15,-1-3 0-15,-1 0 0 0,0-3 0 0,0-1 0 0,1-2 0 0,-1-3 0 0,1 2 0 16,-1-2 0-16,1 0 0 0,-1-4 0 0,1 1 0 0,0-1 0 0,-1 0 0 0,1 0 0 16,-2-1 0-16,0 0 0 0,-1-2 0 0,1 0 0 0,-2 1 0 0,1-4 0 0,-3 6 0 0,0-6 0 0,0 1 0 15,-3-1 0-15,1 2 0 0,-2-4 0 0,-2 1 0 0,-1 2 0 16,0-5 0-16,-2 4 128 0,-2-5-128 0,0 4 128 15,-2-2-128-15,1 2 0 0,0 3 0 0,-2-3 0 16,-1-2 256-16,-1 0 128 0,0-1 16 0,0 5 16 16,-1-2-416-16,0 3 0 0,0 1 0 0,-2 0 0 15,-1 2-272 1,-1 3-144-16,-1 1-32 0,-2 2 0 0,1 2 448 0,-3 0 0 0,0 4 0 0,0 2 0 16,-1 0 0-16,-1 2 0 0,0-2 0 0,-1 4 0 0,1-2 0 15,-2 2 0-15,0 2 0 0,-1 0 0 0,0-2 272 16,-1 2 144-16,0 0 32 0,0-3 0 0,0 1-448 15,2-1 0-15,1 0 128 0,2-2-80 0,2 2-48 16,1-1 0-16,1 2 0 0,1-2 0 0,2 4 0 0,0 1 0 16,2 2 0-16,-1 1 0 0,3-1 0 0,0 1 0 15,1 2 0-15,0 2 0 16,3 1-368-16,0 1-64 0,1 2-16 16,2 2 0-16,1 0 448 0,0 1-128 0,2 1 128 15,1-3 0-15,0 0 0 0,0 0-160 16,1-3 160-16,-1-1 0 0,3 1-704 15,-1-5-16-15,1 0-16 0,2-5-15728 0,0 1-3152 16</inkml:trace>
  <inkml:trace contextRef="#ctx0" brushRef="#br0" timeOffset="125389.11">24363 13726 34095 0,'-4'-4'3024'0,"1"1"-2416"0,3 0-480 0,0 1-128 0,2 0 448 0,-1 0 64 0,-1-2 0 0,-1-4 16 15,-1-2-208-15,1 0-32 0,-1 0-16 0,-2 4 0 0,1 0-16 0,-3 2 0 0,0 4 0 0,-3 1 0 0,-2 3 160 0,-2 1 32 0,-3 5 0 0,-3 0 0 16,-3 2-48-16,-3 0 0 0,-3 1 0 0,-2 0 0 16,3 0-128-16,-3-4-16 0,2 3-16 0,0-2 0 15,4-1-80-15,-1 0-16 0,1 1 0 16,2 0 0-16,1-1-144 0,3 0 0 0,2 1 0 0,1-2 0 16,1 0 0-16,3 1 0 0,0-2 0 0,1 2 0 0,3 1 0 15,0-1 0-15,2-2 0 0,3 2 0 0,1-3 0 16,1 0 0-16,1 0 0 0,1 2 0 15,2-2 0-15,0-2 0 0,1 1 0 0,0-1 0 0,2 1 0 16,2 2 0-16,2-4 0 0,1 3 0 0,2-3 0 0,0 2 0 16,0 0 0-16,4 1 0 0,1-2 128 0,5 2 0 15,-1-4 0-15,1 2 0 16,2 0 112-16,-1-2 16 0,1 0 0 16,0 0 0-16,0 4-256 0,0-3 0 0,-2 3 0 15,0 1 0-15,-2 2 0 0,-2 1 0 16,0 0 0-16,-3 2 0 0,-1 2 0 0,-1 3 0 0,-3-1 0 15,-2 0 0-15,0 0 0 0,-5 3 0 0,-1-3 0 0,-3 2 0 0,-2-2 128 16,-2 3-128-16,-1-3 176 0,-2 0-176 0,-1-3 400 0,-2 0-16 0,1 2-16 16,-2-3 0-16,0 2-32 0,-1-4 0 0,-1 1 0 15,3-4 0-15,-3 0-80 0,0-1 0 0,2 0-16 16,-2-4 0-16,-1 2-96 0,-1-4-16 16,-1 1 0-16,-1-2 0 0,0 1-128 0,-3-4 0 15,-1-1 0-15,-3-1 0 0,-2-1 0 0,-1 1 128 0,0-3-128 0,-1 2 0 16,0 0 128-16,-2 1-128 0,2 0 128 15,1 6-128-15,-1 3-224 0,2 4-128 0,2 2-32 0,3-3 0 16,5-2-832 0,4-4-192-16</inkml:trace>
  <inkml:trace contextRef="#ctx0" brushRef="#br0" timeOffset="126919.5">24217 15126 8287 0,'-5'-9'736'0,"2"2"-592"0,2-2-144 0,1 2 0 0,0 2 544 16,0 1 80-16,1 0 16 0,-1-6 0 0,1-4-1264 0,-1-5-240 0,0-1-48 0,-1 1-16 16,-1 1-80-16,-2 5-16 0,0 0 0 0,-1 3 0 0,-1 2 832 0,0 1 192 0,1 1 0 0,0 0 0 0,0 2 608 15,3 1 112-15,-1-1 32 0,1 2 0 0,2-1 1296 0,0-1 272 0,0 2 48 0,2-2 16 0,1 0-64 0,0 1-16 0,1 0 0 0,0 1 0 0,0 1-160 0,-1 1-32 16,2 0-16-16,-1 0 0 0,0 1-48 0,-2 1-16 0,1 2 0 0,-1 2 0 0,2 3-944 15,-3 3-176-15,-1 2-32 0,0 2-16 0,-1 2-480 16,-2 1-112-16,0 1-16 0,-1 1 0 16,0 1-256-16,-2-2 160 0,1 1-160 0,-1 1 128 0,-2 2 48 15,2 0 0-15,1 1 0 0,0-1 0 16,0 3 0-16,2-4 0 0,0 2 0 0,2 2 0 0,1 2-48 0,0-1 0 16,2-1 0-1,1 3 0-15,-1-2 144 0,1 2 32 0,1-1 0 16,-3-1 0-16,3 0-64 0,-3 1-16 0,-1-1 0 15,0-2 0-15,1-1-64 0,-1 0-16 0,0-1 0 0,-1 0 0 16,0 1-144-16,-1-1 160 0,0-1-160 0,-1 0 160 0,0 1 48 0,-1 2 16 16,-1-4 0-16,1 0 0 0,-1 0-224 0,2 1 0 15,0-1 128-15,-1-1-128 0,2 1 0 0,-1-6 0 16,1 3 0-16,0-6 0 0,0 0 288 0,0-1-32 0,-1-2-16 16,1 0 0-16,-1-1-112 0,1-3 0 15,1 0-128-15,-2 0 192 0,-1-2 0 16,1 2 0-16,0-3 0 15,0 0 0-15,-1 1-192 16,-1-2 128-16,0 0-128 0,-1 3 0 16,0-4 0-16,-2 4 0 0,1-2 0 15,-2 1 0-15,0 2 0 0,0 1 0 16,0 1 0-16,0-2 0 0,2 2 128 0,-1 0-128 16,2-4 176-16,1-1-176 0,0-3 0 0,0 0 0 0,3 0 0 0,-1-3 0 15,1 1 0-15,1-2 0 0,1 2 0 0,-1-2 0 0,1-2 208 0,-2-1-64 16,2 1-16-16,-1-1 0 0,1 1-128 0,-1-4 0 0,-2 1 0 15,1-1-176-15,-1 2 176 0,-2-2 0 0,1-4 128 0,-1 2-128 16,-2-4 0-16,0 1 0 0,0-1 0 0,-1 1 0 0,2 1 0 16,-1 2 0-16,-1-2 0 0,3 3 0 0,1 1 0 15,2 0 0-15,-1 0 0 0,3 4 0 0,0 0 0 16,2 0 0-16,-1 2 0 0,1-1 0 0,2 2 0 0,-1-1 0 0,0 4 0 0,1-3 0 0,0 2 0 16,-1 1 0-16,1 1 0 0,1 3 0 0,-1 1 0 15,1 1 0-15,1 2 0 0,0 2 0 0,3 4 0 0,-1 0 0 16,2 5 0-16,3-1 0 0,-1 4 0 0,0-2 0 15,2 1 0-15,-2 1 0 0,1-3 0 0,-1 3 0 16,1-2 0-16,-1 1-128 0,-2-1 128 0,0-2 0 16,-2 1 0-16,1-3 0 0,0 0 0 15,-1-2 0-15,1 1 0 16,0-7 0-16,-2 3 0 0,2-2 0 16,-2-3 0-16,2 0 0 0,-2-4 0 0,-1 0 0 15,2-4 0-15,-1 0 128 0,1-3-128 0,-2 0 0 16,1-3 0-16,-1-2 0 0,2 0 160 0,-1-5-32 0,-1 2-128 0,1-6 192 0,-2 0 80 0,-1 0 16 15,1-4 0-15,0 2 0 0,0 2-288 0,-1 0 0 0,0 3 0 16,-1 0 0-16,2 1 0 0,0 3-176 0,2 2 32 0,-3 1 0 16,3 2-560-1,-1 1-128-15,2-3 0 0,0 1-16 0,1 2-288 16,0 0-48-16,0-3-16 0,1 2 0 0,1-2-224 16,-1-1-48-16</inkml:trace>
  <inkml:trace contextRef="#ctx0" brushRef="#br0" timeOffset="128477.81">24609 16473 20271 0,'-2'0'1792'0,"1"0"-1424"0,0 0-368 0,0 0 0 0,1 0 1664 15,0-3 272-15,0 3 48 0,-2-1 16 0,1-2 224 0,0 0 32 0,1-4 16 0,0 1 0 0,0 0-1120 0,0 0-208 0,1-3-48 0,-1 2-16 0,0-2-304 0,-1 2-64 0,-2 1-16 16,1-3 0-16,-3 5-176 0,-1-2-48 0,0 2 0 0,-4-1 0 16,0 4 128-16,-4-1 32 0,1 2 0 0,-6 2 0 15,-1-1-32-15,-2 4 0 0,-3-1 0 0,3 0 0 16,2 1-96-16,-3-2-32 0,-4 4 0 0,-2 0 0 15,1 2 112-15,-2 1 0 0,3 2 16 0,1-3 0 16,1-2-160-16,0-1-48 0,2 3 0 0,-2-3 0 16,2 0-64-16,-1 2 0 0,1-5-128 0,-1 2 192 0,1-3-192 0,-1 0 128 15,0-2-128-15,-1 0 0 0,0 0 256 16,-1 0-64-16,1-2 0 0,1 0 0 16,-1 0-192-16,1-1 128 0,2 2-128 0,-1 1 0 0,0-2 0 0,1 2 0 15,1 0 0-15,1 0 0 0,2 0 0 0,0-3 0 16,0 3 0-16,1 0 0 0,2 0 0 15,1 0 0-15,2 0 0 0,2 0 0 0,1 0 0 16,-1 0 0-16,0 3 0 0,2-3 0 0,-1 2 0 0,2-2 0 16,-1 1 0-16,1 2 0 0,2-1 128 0,1-2-128 15,1 2 0-15,1-2 0 0,1 2 192 16,0-2-48-16,1 0-16 0,0 0 0 16,0 2 0-16,1-2 0 0,-1 0 0 0,1 0 0 0,-1 0-128 0,0 0 0 15,0 0 0-15,0 0 0 0,0 0 0 0,8 20 0 0,-7-11 0 16,0-2 0-16,2 3 0 0,-2 1 0 0,0 3 0 0,0 1 0 15,1 5 0-15,0-2 0 16,1 4 0-16,-1 1 0 0,3-1 0 0,-1 3 0 16,1-3 0-16,0 1 0 0,0 1 0 0,-2 2 0 0,5 6 0 15,-2 3 0-15,0 2-128 0,0-1 128 0,-2 1 0 0,-2 1 0 16,0-1 0-16,-4-1 0 0,1 1 0 0,-3-2 0 16,-1 3 0-16,1-3 0 0,-4 1 0 0,1 1 0 0,-1 1 400 15,0-1 48-15,0 3 16 0,1-1 0 0,-1 2-272 16,1 1-64-16,2-1-128 0,0 1 192 0,0-1-192 0,3 2 0 15,2-2 0-15,-2 1 0 16,2 1 0-16,0-5 0 0,0 1 128 0,0-2-128 0,0-1 192 16,-1 1 0-16,1-3 0 0,0 2 0 0,-1-1-32 15,1 0-16-15,-1-5 0 0,-1 3 0 0,1-1-144 16,0 0 0-16,1 3 0 0,-1-2 0 0,1-3 0 16,0-2 0-16,-1 1 0 0,1-1 0 0,0-1 0 15,1-3 0-15,-1 0 0 0,0-3 0 0,0 2 0 0,0-7 0 16,-1 0 0-16,-1-4 0 0,1 2 0 15,1-2 0-15,-1 1 0 0,1-4 0 16,0 1 128-16,1-1-128 0,-1-3 0 16,3 0 128-16,-1 1-128 0,2-4 0 0,1 0 0 0,0-2 0 15,2 1 0-15,-1-2 0 0,3 0 0 0,0 0 0 16,-2-2 0-16,3 1 0 16,-2 1 0-16,4-3 0 15,-1 0 0-15,1 0 0 16,0-1 0-16,1-1 0 0,-1 2 0 15,-1-1 0-15,4 1 0 16,1 0 0-16,2 0 0 0,-1 0 0 16,1 0 0-16,2-1 0 0,1 2 0 15,1-2 0-15,2 1 0 0,1 0 0 0,-1-1 0 0,1 1 0 16,1-2 0-16,1 1 0 0,1 0-128 0,-1 1 128 0,-1 0 0 0,1-1 0 16,0-1-240-16,-2 2 32 0,1-1 0 0,-3-1 0 15,0 1 16-15,-1 1 0 0,0-1 0 0,-1-1 0 0,0 1 192 0,-2 2 0 0,0-2 0 16,0 2 0-16,0 0 0 0,-1 0 0 0,1 1 0 0,-1-2 0 0,1 3 0 0,1-4 0 0,2 2 0 15,0 0 0-15,-1-2 0 0,0 0 0 0,-1 0 0 0,-2 2 0 0,0-2 0 0,-1 2 0 16,0-1 0-16,-2 2 0 0,0 1-368 0,-1 0-16 16,-2 0-16-16,0 1 0 0,-2 4 400 0,-1-1 0 0,0-2 0 0,-2 3-128 15,0 0 128-15,0-1 0 0,-1-2 0 0,-1 2 0 0,0-1 0 16,-2-3 0-16,2 1 0 0,-1 1 0 0,0-2 0 0,-1 0 0 16,0 0 0-16,1 0 0 0,-2-2 0 0,1 1 0 15,-2-2 0-15,0 1 0 0,0 0 0 16,1 2 0-16,-1-2 0 0,0 2 0 15,0 0 0-15,-1 0 0 16,1 0 0-16,-1-2 128 0,0 2-128 16,0 0 0-16,0 0 0 0,0 0 0 15,0 0 0-15,0 0 0 0,0 0 0 16,7-20 0-16,-7 14 0 0,0-3 0 0,-2-1 0 16,2-4 0-16,0 0 0 0,0-5 0 0,-1-1 0 15,0-6 0-15,1-1 160 0,-1-5-32 0,-1-6-128 0,2-6 192 0,-1-1-192 0,0-5 0 16,0 2 0-16,-2-5 0 0,1 2 0 0,1-2 0 15,-2 1 0-15,1 0 0 0,-1 1 0 0,1 1 0 16,-1 1 0-16,2 2 0 0,0 0 0 0,1-1 0 0,0 0 0 0,0-5 0 0,1 2 0 16,1-5 0-16,0 2 0 0,0 0 0 0,2 0 0 0,-3 0 0 0,0 1 0 15,1-2 0-15,-2 0 0 0,-2 0 0 0,1 2 0 16,-1 1 0-16,-1 0 128 0,-2 2-128 0,2-1 176 0,-4 3-176 16,1 3 0-16,-1 4 0 0,-1 3-160 0,1 5 160 15,-1 7-224-15,0 1 80 0,-1 8 16 0,-1-1 0 16,-1 5-624-1,0 3-112-15,-3 0-32 0,2-1-20704 0</inkml:trace>
  <inkml:trace contextRef="#ctx0" brushRef="#br0" timeOffset="135058.71">26624 14935 9215 0,'0'0'816'0,"0"0"-656"0,0 0-160 0,1-2 0 0,1 2 1088 0,-1 0 176 16,0 0 32-16,2 0 16 0,0-3 752 0,1 2 160 0,0 1 16 0,-2 0 16 0,2 1 48 0,-3 2 0 0,0-1 0 0,-1 5 0 0,0-4-112 0,-1 1-16 0,0 2 0 0,0 0 0 0,-2-2-1072 0,2 2-208 0,-2 0-64 0,1-2 0 0,1 1-432 0,0 1-80 15,-1-2-32-15,1 2 0 0,0-2-112 0,0 2-32 16,-1 3 0-16,0-4 0 0,1 3 0 0,-1 1 0 16,0 2 0-16,-1 2 0 0,1 1 48 0,0 2 16 15,-1 1 0 1,1 1 0-16,-1 2 32 0,2 1 0 0,0 1 0 0,-1-2 0 15,1 2-80-15,1-1-16 0,-1-1 0 0,0 1 0 16,-1-1-16-16,2 2-128 0,-1 0 192 0,0 3-64 0,1 0-128 0,0 3 0 0,0-2 144 16,0 5-144-16,0-1 0 0,0 2 0 0,1 1 0 0,0-1 128 15,-1-1-128-15,3 2 0 0,-2-1 0 0,0-1 0 16,1-7 128-16,-2 2-128 0,0-3 128 16,0 1-128-16,0 0 256 0,-2-2-32 0,1 2 0 0,1-5 0 15,-1-3-64-15,-2 3-16 0,2-3 0 16,-1-1 0-16,1-2 0 15,-2 0 0-15,2-1 0 0,-2-2 0 0,2 0-144 16,-1 0 192-16,-1-1-192 0,2-1 192 0,-2 0-192 0,1 0 128 0,1-2-128 16,-2 1 128-16,2-4-128 0,-1 1 160 0,0-1-160 0,0 0 160 15,1-3-160-15,-1 3 0 0,0-3 0 0,-1 0 128 16,1 0-128-16,-2-3 160 0,1 0-160 0,-2-2 160 16,0 0-160-16,0-2 128 0,-4-1-128 15,3-1 128-15,-2 2-128 0,1-6 0 0,-3 0 0 0,-1-2 128 16,1-1-128-16,-1 0 0 0,2 3 0 0,-1-3 0 0,1 0 160 15,-3 0-160-15,1 1 192 0,1-1-192 16,0 4 0-16,2-2 0 16,0 6 0-1,1-1 0-15,2 2 0 16,0 0 0 0,0 4 0-16,1 0 0 15,1-1 0-15,0 0 0 0,2 2 0 16,0 0 0-16,0-2 0 15,1 4 0-15,0 0-192 0,0-2 192 0,0 4 0 0,2-2 0 16,0 0 0-16,1 4 0 0,1-2 0 0,-4-2 0 0,0 0-128 16,16 23 128-16,-8-14 0 0,1 5 0 0,1 3 0 0,0 1 0 0,1 3 0 0,0-2 0 15,-1 4 0-15,0-1 0 0,0-1 0 0,-2-1 0 0,1-2 0 0,-1-2 0 16,-2 0 0-16,0-1 0 0,-1-2 0 0,-1-3 0 16,-1-1 0-16,1 0 0 0,0-3 0 0,-1 2 0 0,1-2 0 0,0 0 0 0,1-2 0 15,0 1 0-15,-2-2 0 0,2 4 0 0,2-4 0 0,-3 0 0 0,3 1 0 16,-1-2 0-16,1 2 0 0,-1-2 0 0,4-2 0 0,-2 0 0 0,-1-2 0 0,2-2 0 15,-2 2 464-15,1-5 96 0,0 0 16 0,1-2 0 16,0 1-256-16,-2-3-64 0,2-2 0 0,-2-2 0 0,2 2-80 16,-2-6-32-16,2 1 0 0,0-5 0 0,-2 4-144 0,-1-4 0 15,-1-1 0-15,0-1 0 0,-1-1 0 0,-1-3 0 0,0 2 0 16,-3 1 0-16,0 0-736 0,-1 2-80 0,-1 1-16 16,0 1 0-16,-1 3-656 0,0 0-144 0,0 3-32 15,0-2-18960-15</inkml:trace>
  <inkml:trace contextRef="#ctx0" brushRef="#br0" timeOffset="135940.38">26752 13605 28559 0,'-4'0'2544'0,"1"0"-2032"0,2 0-512 0,2 0 0 0,-1 0 976 0,-1 0 112 0,0 1 0 0,-3 2 16 0,-2 0-144 15,-1 2-16-15,-1 3-16 0,-3 0 0 0,0 5-400 0,-3 0-80 0,-1 0 0 0,1 3-16 0,-5 2 96 0,1 1 32 0,-5 1 0 0,2 1 0 0,-1-2-176 0,1 1-48 0,0 1 0 0,0-2 0 16,1-2-48-16,2 0-16 15,2-1 0-15,1-2 0 0,2-2-64 0,3-3-16 16,3 1 0-16,2-6 0 0,3-1-192 0,2 0 0 0,1-1 128 0,1-2-128 16,4 0 0-16,1 0 0 0,-1 0 0 0,10 0 0 15,-6-2 0-15,1 2 0 0,1-4 144 16,3 2-144-16,0-1 0 0,1 0 0 0,1-1 0 16,2 0 0-16,1 2 160 0,2-2-32 15,-1-1-128-15,0 1 0 0,-1 4 0 0,-2-3 0 16,1 3 0-16,-4 0 128 0,0 1-128 0,-2 1 0 0,1-2 0 15,-2 3 256-15,-2 0-16 0,1 0 0 0,-2 1 0 16,-1-1-48-16,0 2-16 0,-2 3 0 0,0-2 0 16,0 0-176-16,-1 0 128 0,0 4-128 0,-1-1 128 0,1-2-128 15,-1 6 0-15,-1-4 0 0,0 4 0 16,-1 2 0-16,-2-2 0 0,0 2 0 16,-2 2 0-16,-1 1 0 0,0-1 0 0,-2 2 128 0,-1-1-128 15,-3 1 192-15,0 0 16 0,-1 0 0 0,-2-3 0 0,1 0 224 16,-2 0 32-16,0-1 16 0,-2-1 0 0,-1-2-272 15,-1 0-48-15,-2 1-16 0,1-3 0 16,0 0 48-16,1-2 16 16,1 0 0-16,0-3 0 0,1 1-16 15,1-2 0-15,2-2 0 0,1-2 0 0,2 0-192 16,1-2 0-16,1-1 0 0,2-1 0 0,2 2-496 16,0 1-144-16,3 1-16 0,0 0-13536 0,3 1-2704 0</inkml:trace>
  <inkml:trace contextRef="#ctx0" brushRef="#br0" timeOffset="137588.01">27165 16315 36863 0,'-8'0'3264'16,"2"0"-2608"-16,3 0-528 0,2 0-128 0,0 0 736 0,-3-1 112 0,-2 1 32 0,-5 0 0 0,-4-2-240 0,-3 1-64 0,-3 1 0 0,-2-3 0 0,1 3-128 0,-1-4-48 0,-2 4 0 0,0-2 0 0,-1 2 128 0,0-3 32 0,-1 2 0 0,-1 1 0 0,-1-2-48 0,-2-2 0 0,0 2 0 0,-1-1 0 0,1 2 0 0,0-3 0 15,-2 2 0-15,0 2 0 0,0-4-48 0,0 4-16 16,-2 0 0-16,1 0 0 0,0 4-80 0,1-4-32 16,1 2 0-16,1 2 0 15,1-3-192-15,2 2-144 0,-1-1 192 0,2-1-192 16,2 2 0-16,1-3 0 0,1 0 0 0,2 0 0 0,5 0 0 0,0 0 0 15,4-3 0-15,0 2 0 0,3 1 0 0,3-4 0 16,2 3 0-16,0 0 0 0,3 1 0 0,0 0 0 0,1 0 0 16,0 0 0-16,0 0 0 0,0 1 0 0,0 4-128 15,0-1 128-15,0-1 0 0,-1 4 0 0,-1 1 0 0,2 5 0 0,0-1 0 16,-1 2 0-16,0 2 0 0,0 2 0 0,-2 4 0 16,1 1 0-16,-1 3 0 0,1 2 0 15,0-1 0-15,0 3 0 0,0 1 160 0,2 0-160 16,-2 1 320-16,2-4-32 0,0 3 0 0,0-2 0 15,0-3-144-15,0 2-16 0,-1 3-128 0,-1 1 192 16,-2 0-192-16,0 6 0 0,-2 0 0 16,0 3 0-16,1-1 288 0,-3 1 16 15,2 4 0-15,-1-6 0 0,1 1 80 16,1-4 0-16,0 1 16 0,1-2 0 16,2-1-192-16,-1 1-32 0,1 3-16 0,0 0 0 0,2 0-160 0,-1 0 0 15,1 0 0-15,0-1 0 0,0-1 0 0,-1-1 0 0,0-1 0 16,-2-3 0-16,1 1 0 0,-1-2 0 0,0 1 0 0,-2 0 0 0,1-3 0 0,0 1 128 15,0-1-128-15,1 1 192 0,0-3 224 16,1-2 48-16,-1 2 16 0,2-1 0 16,0-3-352-16,1 1-128 0,-1-4 0 0,-1 2 0 15,2-2 0-15,0-2 0 0,2 1 0 0,-2-2 0 0,2 0 0 0,1-4 0 0,-1 2 0 16,1-2 0-16,0 3 0 0,1-1 0 0,1-2 0 16,-1 0 0-16,-1 1 0 0,2-2 0 0,-1 0 0 15,1-1 0-15,-1 2 0 0,-1-2 0 0,1 2 0 16,-1 1 0-16,0-1 0 0,0-2 0 0,-1 2 0 0,1 2 0 15,-1-2 0-15,1 1 0 0,-2 0 0 0,1 2 0 16,1-2 0-16,-1-4 0 0,2 1 0 0,0-3 0 16,-2-1 0-16,3 0 0 0,0 0 0 0,1-2 0 15,2 0 0-15,0-2 0 0,1 0 0 16,0-2 0-16,2 0 0 0,0-2 0 0,0 2 0 16,0-4 0-16,1 2 0 0,2 2 0 0,-2-3 0 0,1 3 0 15,-2 0 0-15,0 3 0 0,0-3 0 16,-1 2 0-16,-1 4-384 0,-1-2-64 15,0 2 0-15,-1-2-16 0,-1 2 736 16,2 0 160-16,0-3 16 0,1 1 16 0,1-4-336 0,0 0-128 0,2 0 0 16,1 0 0-16,0-4-384 0,3 1-80 0,2-3-16 15,3-1 0-15,2-2 336 0,4-1 144 0,2-2-128 16,0 0 128-16,1-1-240 0,0 0 48 0,1 0 0 0,0-3 0 0,1 4 192 16,-3 2-144-16,0 1 144 0,-3 3-128 0,0 2 128 0,-5 2 0 15,-1 4-144-15,-3-2 144 0,-1 4 0 0,-1 0 0 16,0 1 0-16,-2 1 0 0,1 0 0 15,0 1 0-15,0 0 0 0,1 1 0 16,-1-1-128-16,2 0 128 16,-1-1 0-16,-2-2 0 0,1 1-320 0,0 1 0 15,-2-2 0-15,0-3 0 0,-1 4 160 0,-1-5 160 0,0 4-208 16,0-4 80-16,-1 2 128 0,-1-2 0 16,-1 1 0-16,-1-1 0 15,-1 0 0-15,-2 0 0 16,0-1 0-16,-1 1 0 15,0 0 0-15,-1 0 0 0,-1 0 0 16,1 0 0-16,-1 0 0 16,1 0 0-16,1 1 0 0,-1 2 0 15,1-3 0-15,-2 0 0 0,0 0 0 16,0 0 0-16,0 0 0 0,0 0 0 0,19-6 0 16,-14-1 0-16,1 4-240 0,-2-4 48 0,1 1 0 15,0-4 0-15,-1 2 192 0,1-2 0 0,-1-3 0 16,0 0 0-16,0-2 0 0,-1-3 0 0,-1 0 0 0,0-3 0 0,-1-4 0 15,-1-1 0-15,0-2 0 0,0-4 0 16,-1 0 0-16,0-3 0 0,0-2 0 0,-2-4 0 0,2 3 0 0,-2-5 0 16,1-2 0-16,-1-3 0 0,0 1 0 0,0-1 0 0,-1-2 0 0,1 2 0 0,-1-2 0 0,-1 5 0 15,0 0 0-15,-2-2 0 0,1-2 0 0,-3-3 0 0,-1-4 0 16,0-1 0-16,0 0 128 0,-1 1-128 0,0 1 0 0,1 2 0 16,1 1 0-16,2-1 0 0,0 2 0 0,2 0 0 0,1 1 0 0,3-1 0 0,1 8 0 15,0 1 0-15,2 5 0 0,-1 4 0 0,3 5 0 0,-1 3 0 0,-1-1 0 0,2 4 0 0,-2-3 0 0,-1 3 0 16,2 1 0-16,-2 4 0 0,0-2 0 0,-1 1 0 0,2-1 0 0,-2 2 0 15,0-1 0-15,0 2 0 0,-2 3 0 0,2-3 0 0,-1 3 0 16,-1 1 0-16,0 0 0 0,0 2 0 0,0 0 0 0,0-1 0 16,0 3 0-16,1 0 0 15,-1 0 0-15,1 0 0 0,0 0 0 0,1-3-192 16,0 1 48-16,0 0 16 16,1 0-512-16,-1 0-112 0,0-1-16 0,0 1 0 15,-1-3-336-15,1 0-80 0,0-3-16 0,-1-2-20032 0</inkml:trace>
  <inkml:trace contextRef="#ctx0" brushRef="#br0" timeOffset="162165.75">21083 8344 30399 0,'-6'-6'2704'0,"0"0"-2160"0,3 2-544 0,2 4 0 0,1 0 928 0,0-2 80 0,-4-2 16 0,1-5 0 0,-2 1-800 0,0-2-224 0,1 0 0 0,3 3 128 0,0 2-320 0,-1 1-64 15,1 0-16-15,-1 2 0 0,-1 2 48 16,-1-4 16-16,2 2 0 0,-3 2 0 0,0-4 208 0,-1 4 0 16,-1-4 0-16,-1 3 0 0,2 0 704 15,-1-3 48-15,-1 2 0 0,2-2 0 0,0 1 272 0,1 0 48 16,-1-2 16-16,1 1 0 0,0 0-576 0,0 4-96 0,1-3-32 15,0 3 0-15,1 0-192 0,-1 0-32 0,0 0-16 0,2 1 0 16,-1 1-144-16,1 4 128 0,-1-2-128 0,1 2 128 16,1 3-128-16,-2-2 0 0,1 3 0 0,-1 3 0 15,1 2 0-15,-2-2 0 0,0 2 0 16,1 1 0-16,0 0 0 0,-2 3 0 16,1 3 0-16,0 3 0 0,0 1 0 15,0-2 0-15,0 2 0 0,2 6 0 0,-1 6 0 0,1 0 128 0,1 3-128 0,1 0 128 16,0-3 160-16,1-2 32 0,0 1 0 0,0-6 0 0,2 1-64 15,1-4 0-15,-2 1 0 0,-1-1 0 0,1-6-256 16,-2 1 0-16,-2 1 0 0,1 1 0 0,-1 4 0 16,-2-2 0-16,0 0 0 0,-2 1 0 0,0-3 0 0,-2 1 0 15,0-1 0-15,-1-3 0 16,-1 2 0-16,0-3 0 0,0-3 0 16,1-4 0-16,0-2 320 0,0-4 16 0,2 0 0 15,-1-5 0-15,3 0-80 0,2-3-32 0,-1 0 0 16,2 0 0-16,-1-2 80 0,3-2 16 15,1 1 0-15,1-1 0 0,0 1-112 0,3-3-16 0,0 2 0 0,1 0 0 16,2 0-192-16,0 0 128 0,3 0-128 0,0 2 0 0,3-2 128 0,1 2-128 16,3-2 0-16,3 2 0 0,3-1 0 0,3-1 0 15,4 2 0-15,2-2 0 0,5 0 128 16,4-4-128-16,5 0 0 0,3-4 0 0,6 0 176 16,1 2-176-16,2 0 192 15,4 1-192-15,6-1 208 16,4 2-64-16,5 0-16 15,0 0 0-15,-2 0-128 0,3 2 0 16,4 0 0-16,2 1-176 0,3 1 176 0,-4 0 0 16,-3 1 0-16,-4 3 0 15,-10 0 0-15,5 0 0 0,6 3 0 0,-1 1 0 16,3 0 0-16,0 1 0 0,0 1 0 0,-1-2 0 0,1-2 0 0,0 2 0 16,4-4 0-16,-4 0 0 0,0 0 0 0,-4 1 0 0,2 2 0 15,-1-3 0-15,-1 0 0 0,0 2 0 0,-1-2 0 0,2 1 0 16,-2 4 208-16,2-3 32 0,2 0 0 0,-5-2 0 0,-3 2-48 0,-6-2-16 15,-3 4 0-15,-2 0 0 0,-1 0-176 0,-5-2 0 0,-3 2 0 0,-6-2 0 16,-3 2 0-16,-7 1 0 0,-1-4 0 0,-6 4 0 16,-3-1 0-16,-4-1 0 0,0 1 0 15,-4 1 0-15,1-4 144 0,-2 2 0 16,-1 1 0-16,-2-2 0 0,1 1-16 16,-2-2 0-16,1-2 0 0,0 1 0 0,1 0 0 0,1 0-128 0,-1-3 192 15,4 3-64-15,-3-2-128 0,-2 0 0 0,0 0 0 0,-2 2 0 0,-3-4 192 0,0 4-64 0,-2-2 0 16,-1-2 0-16,-3 1-128 0,1 0 0 0,-1-3 0 0,-2 2 0 0,0-2 272 0,-1 0 80 15,1-3 16-15,-1 1 0 0,-2 0-112 0,2-2 0 16,0 0-16-16,0-1 0 0,1 0-80 0,-2 0-16 16,2-2 0-16,0 2 0 0,-1-1-16 0,1-1 0 15,0-3 0-15,0 1 0 0,-1 2-128 16,1-6 128-16,-3 3-128 16,1-5 128-16,0 1-128 0,-1 2 0 0,-1-2 0 15,-1 2 0-15,0-5 0 0,1 4 192 0,-1 0-192 0,0-3 192 16,0 3-48-16,-2-3 0 0,1 0 0 0,0 1 0 0,-1-2-144 15,-1 4 128-15,1-2-128 0,-1 3 128 0,2-3-128 0,-2 1 0 16,-1 2 0-16,0-2 0 0,3 2 0 0,-3 1 0 0,2 0 0 16,-2 1 0-16,2 0 0 0,-2 2 0 0,2 2 0 15,-2 0 0-15,2 2-464 16,-1 0 16-16,1 1 16 0,0-1-24144 0</inkml:trace>
  <inkml:trace contextRef="#ctx0" brushRef="#br0" timeOffset="168313.89">27336 14133 11967 0,'-1'-3'1072'0,"0"3"-864"0,1 0-208 0,-1 0 0 15,1 0 1152-15,0-1 176 0,-3 1 32 0,1-2 16 0,-2-1 704 0,0 2 144 0,1-1 16 0,-2-2 16 0,2-2-528 0,0 1-96 0,0 0-32 0,1-1 0 16,0-1-1008-16,0 1-208 0,-1 0-32 0,1 0-16 0,-1-3-336 0,0 3 0 0,-1 0 0 0,0 1 0 0,-2 2 0 0,0 0 192 0,-3 0-64 0,-1 1 0 0,1 4 576 0,-4-2 128 16,0 4 32-16,-1 1 0 0,0 0-512 0,1 1-96 0,-2 3-32 0,0 1 0 0,1 2 112 15,1 0 32-15,0 1 0 0,2 0 0 0,1 2-96 0,3-1-16 16,0 1 0-16,0 1 0 0,3 0-256 0,0 2 0 16,0-2 0-16,3 3 0 0,-2-1 128 15,3 5 32-15,0-1 0 0,2 4 0 16,0-4 192-16,1 3 32 0,0 1 16 15,3-5 0-15,1 1-112 0,1-5-32 16,1 2 0-16,1-4 0 0,1-2-96 0,0-3-32 16,4-1 0-16,0-3 0 15,2-2-128-15,2-2 0 0,2-4 0 16,2-2 0-16,2-2 0 0,2-4-224 0,2 0 32 16,0-2-12128-16,1-1-2416 15</inkml:trace>
  <inkml:trace contextRef="#ctx0" brushRef="#br0" timeOffset="169219.74">24685 14203 29487 0,'-3'3'2624'0,"-1"-3"-2112"0,1 2-512 0,2-2 0 0,1 0 1792 0,0 0 240 0,-1 0 48 0,0 2 16 0,-1 0-1504 15,1 1-288-15,2 0-64 0,1 3-16 0,-1 1-224 0,-1-1 144 0,1 5-144 0,-1 4 128 0,0 3-128 0,-1 2 0 0,0 2 0 0,-2 3 128 16,1 0 416-16,-1 1 80 0,2 2 16 0,0-2 0 0,-2-1-432 0,1 0-80 0,-1 1 0 0,1-4-128 0,-1 0 0 16,0-1 0-16,0-1 0 0,2-2 0 15,-1-4 0-15,-1-2 0 0,2-2 0 0,-2-1 0 16,3-3-896-16,-1-3-256 15,0-3-32-15,0 0-15776 0</inkml:trace>
  <inkml:trace contextRef="#ctx0" brushRef="#br0" timeOffset="169828.26">24600 14175 31327 0,'-5'-1'1392'0,"1"1"272"0,1-3-1328 0,1 3-336 0,2-2 0 16,0 1 0-16,2 1 640 0,0-3 48 0,1-1 16 0,0 1 0 0,5-4 560 0,0 1 112 0,2 0 32 15,1 0 0-15,3 0-544 0,1 0-96 0,0-3-32 0,2 3 0 0,3-2-192 0,-2 2-32 0,3 0-16 16,0-3 0-16,0 2-192 0,3 1-48 0,1-1 0 0,-1 1 0 0,1 3-256 0,-1-1 128 0,-2 1-128 0,-2 6 0 15,-3 1 0-15,-2-1 0 16,-2 6 0-16,-3-3 0 0,-2 5 128 0,-5 0-128 16,0 2 0-16,-3 3 0 0,-4 0 128 0,-1 0-128 0,-2 3 192 15,-3-3-192-15,-3 6 128 0,-1-4-128 16,-4 5 0-16,-1-4 0 0,-1 2 128 16,-1-3-128-16,-2 3 0 0,2-3 0 15,-1 0 0-15,0-1 0 0,2 0 0 0,0-2 0 0,3-5 0 0,1 0 0 16,2-1 0-16,3-3 0 0,3-3 0 0,1 0 0 0,2 1 0 0,2-4 0 0,3 2 0 15,0-4 0-15,1 2 0 0,3-4 0 0,3 1-160 16,1 1-32-16,1-2-16 0,3 1 0 0,1-1 80 0,1-1 128 16,1 1-208-16,2 0 80 0,0 0 128 0,3 0 0 15,0-2 0-15,0 2 0 0,-1-2 0 0,2 2 0 16,-1 2 0-16,-3-1 0 0,0 3 0 16,-4 3 0-16,-2-1 0 0,-2 2 0 15,-3-2 0-15,-2 4 0 0,0-1 0 16,-3 2 0-16,-1 1 0 15,-1 1 0-15,-2 2 0 16,-1 0 0-16,2 3 224 0,-3-2-32 0,0 0 0 0,-1 1 0 16,0-1-48-16,-1 2-16 0,1 1 0 0,-1-2 0 0,-3 0 0 15,0-1 0-15,0 2 0 0,-2-2 0 0,-1 3 0 0,0-4 0 0,-3 1 0 0,0 1 0 16,0-1-128-16,-3-3 160 0,-1 1-160 0,0-1 160 0,-2-2-160 16,-1-1 0-16,-2 0 0 0,-1-6 0 0,0-2-144 15,-1-5-64-15,0-3-16 0,2-6-20128 0</inkml:trace>
  <inkml:trace contextRef="#ctx0" brushRef="#br0" timeOffset="175143.26">23854 12037 11967 0,'-2'0'1072'0,"1"0"-864"0,1-3-208 0,0 3 0 0,0-2 576 0,-2 1 64 16,1-3 0-16,-1 1 16 0,-1-3 336 0,1 0 64 0,0 0 16 0,1 0 0 0,0 2-560 0,0 2-128 0,0 0 0 0,-1 0-16 0,2 2 720 0,0 0 160 0,0 0 32 0,2 2 0 0,-1-2 464 0,0 4 112 0,1-4 0 0,1 4 16 15,-3-4-336-15,0 0-64 0,11 27 0 0,-6-11-16 0,-1 4-944 0,-1 1-192 0,1 5-48 0,0 5 0 16,-2 2-272-16,0 4 0 0,0 2-128 0,-2 1 128 0,1 4-128 0,-2 0 128 0,0 1 0 0,-2-5-144 0,3-1-96 15,-2-7-16-15,1-4 0 0,-3-3 0 16,1-5-704-16,1-2-160 16,-2-3-32-16,1-1 0 0,-2-2-592 15,0-3-128-15</inkml:trace>
  <inkml:trace contextRef="#ctx0" brushRef="#br0" timeOffset="175424.53">23673 12373 21183 0,'-5'-1'1888'0,"1"1"-1504"0,1 0-384 0,3 0 0 0,0 0 880 0,-1 0 96 0,-1 0 32 0,-2 0 0 0,0-2 400 15,1 2 64-15,-1-4 32 0,3 0 0 0,1 2 288 0,2-2 48 0,1-2 16 0,2 0 0 16,2 1-800-16,2 0-160 0,3 2-16 0,2-3-16 0,2 2-480 15,2-2-112-15,2 0-16 0,0-3 0 0,1 3-256 16,1 0 0-16,2 1 128 0,-1 0-128 0,-1 4 0 0,1-2 0 16,-1 3 128-16,-1 0-128 15,-1 3 0-15,-2 0 0 0,-1 4 0 0,-2-1-144 16,0 0-1024 0,-1 1-208-16,-2 3-32 0,0 1-15376 0</inkml:trace>
  <inkml:trace contextRef="#ctx0" brushRef="#br0" timeOffset="176092.09">24452 11620 37775 0,'-12'3'1664'0,"3"0"368"0,0 1-1632 0,3 1-400 0,2-1 0 0,2 2 0 15,-1 0 0-15,-2 1 0 0,-4 10 128 0,0 5-128 16,1 5 0-16,1 1 0 0,2 1 0 0,2 1 0 16,2 0 0-16,0 1-144 0,1 4 144 0,0 3 0 0,1 1-192 15,2 4 64-15,-1 3 128 0,2 1-208 16,-1 2 32-16,0 2 16 0,1 0 0 15,-2-3 0-15,-1-1 160 0,1-6 0 16,-2-1 0-16,-2-4 0 0,2-5 0 0,-2-2 176 16,-1-3-48-16,1-2 0 0,-1-1 240 0,0-5 32 0,-1-1 16 15,2-2 0-15,-2-2 32 0,0-3 16 0,2-4 0 0,-1-4 0 0,2-2-160 0,0-2-48 16,-1-2 0-16,2-5 0 0,0-1-112 0,0-4-16 16,0-2-128-16,2-1 192 0,-1-2-192 0,0-2 0 15,3 1 0-15,0-1 0 0,2-1 0 0,1-1 0 16,2 0 128-16,1-1-128 0,0 5 0 0,1-4 128 15,0 1-128-15,-1 1 0 0,1 1 176 0,-1 2-176 16,0 2 192-16,1 2-192 0,1-2 144 0,1 4-144 16,-1-1 0-16,0 3 144 0,-1 2-144 0,2 1 0 0,-2 1 0 15,1 4-176-15,-1 2 176 0,1 0 0 0,0 5 0 0,-1-2 0 16,1 4-224-16,1 1 32 0,-2 3 16 16,0 1 0-16,-2 1-48 0,1 0-16 0,-2 0 0 15,-2 0 0-15,1 1 64 0,-5 0 16 0,1 1 0 0,-3-3 0 16,-2 2-16-16,0-2 0 0,-2 0 0 0,-1 1 0 15,0-1 176-15,-1-2 0 0,-3 2 0 16,2 1 0-16,-2-3 320 0,-2 2 0 0,0-2 0 16,-1 2 0-16,-1-2-128 0,0-2-16 0,-1 3-16 0,-1-5 0 0,0 4 32 15,1-4 0-15,-2-2 0 0,-2 2 0 16,0-6-64-16,-3 2 0 0,0-2 0 16,-2-2 0-16,0-4-128 0,-1 0 0 15,-2-3 0-15,0-2-12560 0,0 0-2480 16</inkml:trace>
  <inkml:trace contextRef="#ctx0" brushRef="#br0" timeOffset="177640.61">26342 12122 23039 0,'-1'-2'2048'0,"0"2"-1648"0,1-3-400 0,0 3 0 0,1 0 384 0,-1 0-16 16,1-1 0-16,-1 1 0 0,1-2 304 0,-1 2 64 0,2 2 16 0,-2-2 0 0,0 0 208 0,1 20 64 0,-2-8 0 0,1 7 0 0,-2-1 0 0,2 6 0 15,-1 4 0-15,1 3 0 0,0 0-384 0,0 4-64 0,-1 1 0 0,1 1-16 0,0-3-560 0,0 1 0 0,0-3 0 0,1-4 0 16,-1 1-224-16,0-4-160 0,0 1-16 15,0-2-16-15,-1-4-1584 0,-1-4-320 0</inkml:trace>
  <inkml:trace contextRef="#ctx0" brushRef="#br0" timeOffset="177808.26">26126 12481 36863 0,'-1'2'1632'0,"-1"-2"336"0,4-2-1584 0,0 1-384 15,1 1 0-15,-1 0 0 0,2-3 256 0,2-1-16 16,4 1-16-16,3-4 0 0,5-1 96 0,0-2 32 16,2 0 0-16,0 1 0 0,0 2-352 0,-2 1 128 15,1 3-128-15,-2 1 0 0,0 2 0 0,-1 2 0 16,1 1 0-16,-3 0-11632 16,1 4-2192-16</inkml:trace>
  <inkml:trace contextRef="#ctx0" brushRef="#br0" timeOffset="178538.52">27145 12163 31327 0,'-4'-5'2784'0,"0"1"-2224"0,2 1-560 16,1 0 0-16,1-1 320 0,-2 1-64 0,-1-3 0 0,-3-6 0 0,-4-4 720 0,0-2 144 0,-1 0 32 0,-1 0 0 0,1 2-528 0,-1 0-112 0,2 3 0 0,-2 4-16 0,-1 2 112 0,-1 5 32 0,0-1 0 0,-2 6 0 16,1 3-288-16,-2 4-48 0,-1 0-16 0,0 6 0 0,-1 2-160 0,-1 3-128 0,1 5 144 0,0 3-144 0,1 2 128 0,0 1-128 0,3 3 0 15,2 0 144-15,2 3-144 0,2-4 0 0,2 2 144 0,0 1-144 0,4-2 208 0,0-1-16 16,1 1-16-16,2 1 0 0,0 1-176 15,1-2 0-15,3-3 144 0,-1 2-144 0,5-3 0 16,1-5 0-16,2-3 0 0,1-5 0 0,2 1 288 0,2-7-16 16,2-2 0-16,3 0 0 0,3-4-272 0,3-4 160 15,3-2-160-15,2-2 128 0,0-2-400 0,3-2-96 16,0-3-16-16,6-7-18864 0</inkml:trace>
  <inkml:trace contextRef="#ctx0" brushRef="#br0" timeOffset="184585.34">29336 17675 11055 0,'1'-4'976'0,"0"0"-784"16,1-1-192-16,-2 4 0 0,1 1 480 0,0-3 48 0,0 0 16 0,2-3 0 0,-1-1 1696 0,1 1 320 0,-1-1 80 0,-1 1 16 0,-1 3 528 0,-1-1 96 0,0 2 32 0,-1-2 0 0,-1 4-1232 0,-1-2-240 0,1-1-48 16,-1 2-16-16,0-3-1008 0,2-1-192 0,-2 2-32 0,2-4-16 0,0 0-240 0,0 1-48 0,1 0-16 0,-3-3 0 0,0 2-48 0,1 0-16 0,-1 1 0 0,-2 0 0 0,-1 4 96 0,0-1 0 0,0 3 16 0,-1 0 0 15,1 3 112-15,-2-3 32 0,-1 6 0 0,-3-3 0 16,-3 6 112-16,-1-1 32 16,1 0 0-16,0 1 0 0,-1 1-64 0,1-4-16 0,1 0 0 15,0 0 0-15,3-1-144 0,0 0-16 0,2-1-16 0,0-2 0 0,2-2-160 16,0 2-16-16,-1 0-128 0,0 1 192 15,2 0-32-15,-2 0-16 0,2 0 0 0,-2 1 0 16,2-1-144-16,-1-2 0 0,1 4 0 0,-2-4 0 16,1 4 384-16,-1-1 0 0,0-2 0 0,-1 3 0 15,1 0-64-15,-1 1 0 0,-2 0-16 0,1 2 0 0,1 1-48 16,-1 0-16-16,1 1 0 0,1 0 0 0,0 1-240 16,3-1 144-16,0 0-144 0,1-1 128 15,0 1-128-15,1 0 0 0,1-1 0 0,2 4 0 0,0-1 0 16,0 1 0-16,0 3-128 0,1 0 128 15,0 2 0-15,0 2 0 0,1 2 0 0,0-1 0 0,1 2 0 16,2-4 0-16,0 4 0 0,1-2 0 0,0-3 0 16,1-2 0-16,0 0 0 0,3 0 0 0,-2-3 0 0,3-1 0 15,0-2 0-15,1 0 0 0,0-1-128 0,2-3 128 16,0-3 0-16,2 1 0 0,0-1 0 0,1-2 0 0,0-1 0 16,0 0 0-16,3-1-144 0,-1-3 144 15,2-2 0-15,0 0 0 0,1-1 0 0,1-2 0 16,5-4 0-16,0-3 0 0,3-2 0 0,-1-1 0 0,0-3 0 15,-2-1 0-15,-1 2 0 0,-2-2 0 0,-1 1 0 0,1-1 0 16,-2 0 0-16,-2 3 0 0,0-2 0 16,-4 2 0-16,0 2 0 0,-5 1 0 0,-1 1 0 0,-3 4 0 15,-2-3 0-15,-2 5 224 0,-2-2-64 16,-1-2-16-16,-2 3 512 0,-1 0 112 0,-2-1 0 16,0-3 16-16,-1 1-624 0,-1-2-112 0,-1-1-48 0,1 0 0 15,-2-4 0-15,-1 1 0 0,0-2 0 0,-1 0 0 16,0 3 0-16,0-2 0 0,-1 3 0 15,-2 0 0-15,0 3 0 16,1 1 0-16,-3 2 0 0,0 2 0 0,0 4 0 0,-2-3 0 16,1 6 0-16,-2-4 0 0,1 5 0 0,-2 2 0 15,-1 2 0-15,-3 5 0 0,1 5 0 0,-2 0 0 16,1 2 0-16,-1 2 0 0,-2 3 0 0,-1 2 0 16,2 1 0-16,-1 1 0 0,1 5 0 0,2-3 0 0,-1 1 0 15,4 2 0-15,1 0 0 0,1 1 0 0,3 0 0 0,3 2 0 16,-1-2 0-16,4-1 0 0,2 3 0 0,1-3 0 0,2 1 0 15,2-1 0-15,2 2 0 0,1 1 0 16,2-3 0-16,2 1 0 16,1-1 0-16,0-3 0 0,2-2 0 15,0-2 0-15,3-2 0 0,0-2 0 0,3 2 0 16,0-4 0-16,2-2 0 0,1-3 0 0,3 0 0 16,0-1 0-16,4-3 0 0,0-4 0 0,2 0-512 15,1 0-64-15,0-4 0 16,0 0 0-16,-1-3 576 0,-1 2-128 15,2-3 128-15,-1-1 0 0,1 0 0 16,-3-2 0-16,2-1 0 0,-4 0 0 0,1-2 0 16,-2 2 0-16,0-2 0 0,-1-1 0 0,-1 1 0 0,1-4 0 0,-1 0 128 15,0 0-128-15,-1-1 128 0,-2-1-128 0,0 0 0 16,-3-3 0-16,-1 1 128 0,-2-2-128 0,-3-1 0 16,0 1 0-1,-2 0 448-15,-2 0 0 0,-2-1 0 16,-1 1 0-16,-1-3-448 0,-3 3 0 0,-3 0 0 15,1 0 0-15,-3-3 0 0,-1 3 0 16,-2-1 0-16,0 1 0 0,-1 0 0 0,-2 1 0 0,0-1 0 0,0-1 0 16,0 1 0-16,-1 2 0 0,2 2 0 0,0-1 0 0,1 3 0 15,-1 4 0-15,3-2 0 0,0 2 0 0,-1 2 0 0,1 1 0 0,1 1 0 16,-2 0 0-16,1 2 0 0,-2 2 0 0,1-1 0 0,-1 4 0 0,1-1 0 0,-1-2 0 16,0 1 0-16,1 1 0 0,1 1-608 15,-2-3-224-15,0 1-32 0,-1 0-16 0,3-3-1152 0,0-6-224 16,2 1-48-16,1-1-16 0</inkml:trace>
  <inkml:trace contextRef="#ctx0" brushRef="#br0" timeOffset="188650.67">31788 14921 39615 0,'-10'2'3520'0,"5"-2"-2816"0,4 0-560 0,3-2-144 0,1 2 384 0,-1 0 64 0,1-3 0 0,-1 2 0 0,3 1-448 0,0-3 0 0,0 6 0 0,-5-3 0 0,0 0 0 0,0 0 0 0,15 18 0 15,-15-8 0-15,1 3 432 0,-3 3 0 0,-2 2 0 0,0 5 0 0,-1 5 96 0,-1 0 32 0,0 7 0 0,-3 3 0 0,1 1-112 0,-1-1 0 0,-1 3-16 0,2-3 0 0,-1 3-176 16,1 0-48-16,1 0 0 0,0-3 0 0,2 3-208 0,-2-3 128 0,3 3-128 0,0-5 0 0,1 1 128 0,2-5-128 15,0 1 0-15,1-3 144 0,1-3 96 0,-1-1 16 16,0-1 0-16,1-3 0 0,-1 1-80 0,-1-1-16 16,0-2 0-16,-2 1 0 0,1-2-32 0,-2 0 0 0,0-1 0 15,2 0 0-15,-2-1-128 0,-1-1 160 0,2-2-160 16,-1 1 160-16,1-3-160 0,1-2 192 0,0 0-192 0,0-2 192 16,1-1-192-16,0 0 0 0,0-4 0 15,-1-2 0-15,2 1 240 0,-1-2-48 0,0 0 0 16,0-3 0-16,-1 0 0 0,0-3-16 0,-1-2 0 15,0 2 0-15,-2-5-48 0,0 0 0 0,0 0 0 16,-1-3 0-16,-2-2-128 0,1-2 0 16,-2-1 0-16,-1-1 128 15,0-1-128-15,1-1 0 0,-1 0 0 16,0-2 0-16,1 3 0 0,0-1 0 0,2 0 0 0,0 3 0 16,2 3 0-16,0 0 0 0,0 1 0 0,2 4 0 15,0-1 0-15,0 3 0 0,2-1-144 0,-2 4 144 0,2 0 0 16,0 0 0-16,-2 2 0 0,2 1 0 0,-1 2 0 0,1 1-128 0,-1 0 128 15,2 0 0-15,-1 0 0 0,1 0 0 0,-1 0 0 0,1 0 0 16,0 0 0-16,0 0 0 0,0 0 0 0,0 0 0 16,0 0 0-16,0 0 0 0,0 0 0 0,0 0 0 0,-5 24 0 15,5-16 0-15,0-1 0 0,2 2 0 0,2 4 0 0,1-1 0 16,1 4 0-16,2 0 0 0,0 3 0 0,2-1-128 16,-1 5 128-16,2-1 0 0,-1 0 0 0,0-3 0 15,-2 1 0-15,1-2 0 0,1-1 0 0,-1 1 0 16,0-1 0-16,0-2 0 0,0-2 0 0,-1 0 0 15,1-1 0-15,0-3 0 0,-1-2 128 0,0 2-128 16,-1-3 0-16,-1 1 0 0,1 0 128 16,-2-2-128-16,-1 0 0 0,1 0 0 0,0 1 560 15,-1-3 16-15,1 0 0 0,0-2 0 0,0 2-112 16,1-3-16-16,0-3 0 16,2-1 0-16,0-2 384 0,0 0 80 15,2-6 16-15,0-1 0 0,1-3-736 16,1 0-144-16,-1-6-48 0,0 0 0 0,2-1 0 15,-2-3 0-15,1-2 0 0,-1 0 0 16,0 0 0-16,-2 2 0 0,0-1 0 0,-2 4 0 0,-3 0-448 16,1 5-96-16,-1-1-16 0,-2 6 0 0,0 0-1488 0,0 1-288 0,-1 2-64 15,0 0-20512-15</inkml:trace>
  <inkml:trace contextRef="#ctx0" brushRef="#br0" timeOffset="195453.83">31695 13317 32255 0,'-2'0'2864'0,"1"-3"-2288"0,1 3-576 0,0 0 0 0,0 0 384 0,0 0-16 0,-2 3-16 0,0-3 0 0,-2 0 368 0,-2 1 80 0,-3 3 16 0,-2 1 0 0,-1 1 192 0,-2 1 32 0,1 2 16 0,-3 1 0 0,-1 2-368 0,-1-2-80 16,-1 5-16-16,1-2 0 0,-1 2-80 0,2-1-32 0,1 1 0 0,0-2 0 0,0 0-80 0,0 0-16 0,2 2 0 0,-1-2 0 0,3-1-112 0,-1 0-16 0,1-1-16 0,2 2 0 15,0-1-240-15,2-2 0 0,0 2 0 0,3-3 0 16,2 1 0-16,1-4 0 0,4 0 0 0,0 0 0 16,4-2 0-16,2 2 0 0,0-3 0 15,2-2 0-15,0 3 0 0,4-2-128 0,2 1 128 16,1 0 0-16,2 4 0 0,0-1 0 0,2 0 0 0,-1 1 144 15,0 2-144-15,-3 3 0 0,1-2-192 0,-2 0 192 16,-3 3-128-16,1-1 128 0,-3 0 0 0,-1 1 0 0,-1-1 0 16,-2 2 0-16,0-2 0 0,0 0 0 0,-1 1 0 15,0-2 0-15,1 4 0 0,-2-2 0 0,2 2 0 16,-3-2 0-16,0 0 0 0,0 0 0 0,0-4 0 16,-3 3 0-1,1-1 0-15,-2 1 0 0,-1 0 0 16,0-2 0-16,-3 1 0 0,0 1 0 15,-2 0 144-15,-2 0-144 0,-2 1 160 0,-3-1-160 16,1 0 416-16,-2 1-16 0,1-2 0 0,-3 1 0 0,-3 3-112 0,1-5-32 0,-2 2 0 16,-1-2 0-16,1-1 112 0,0 1 16 0,0-4 0 15,1 0 0-15,0 0-192 0,1-1-16 0,-1 4-16 16,2 0 0-16,-2-2-160 0,3 2 0 0,1-3-192 0,2-6 192 16,0 0-992-16,3-3-80 0,0-3-16 0,3 2 0 15,2-2-256-15,1 0-48 0</inkml:trace>
  <inkml:trace contextRef="#ctx0" brushRef="#br0" timeOffset="196201.8">32233 13968 23951 0,'-1'-2'1056'16,"0"-2"224"-16,2 1-1024 0,1 0-256 0,1-1 0 0,1 2 0 0,-1-1-1536 0,2 0-384 0,4-7-64 0,3 0 0 0,2-5 1296 0,-2 5 272 0,1 0 48 0,-5 0 16 0,0 5 2256 0,-5 2 448 0,0-1 80 0,-2 4 32 16,-2-2 976-16,-2 4 192 0,-2-2 32 0,-1 4 16 0,-1-2-1984 0,-2 2-400 0,-2-3-80 0,1 4 0 0,-1-4-448 0,-1 2-96 0,-3 1-16 0,-2 0 0 0,-2 0-192 0,-1 0-32 15,-1 0-16-15,0 1 0 0,0-2-176 0,1 3-48 16,-1-2 0-16,2 2 0 0,0 1-64 0,2-1-128 16,1 0 176-16,1 3-176 0,2-2 240 0,1-1-64 15,1 3-16-15,1-3 0 0,3 4-32 0,-1-4-128 16,3 1 192-16,0 0-64 15,4-1-128-15,-1 0 0 0,2 0 0 16,0-2 0-16,0 1 0 0,0-1 0 16,1 2 0-16,-2-3 0 0,2 4 0 15,-1-1 0-15,0 0 0 0,0 1 0 0,-1 2 0 0,-1 0 0 16,1 1 0-16,-1 2 0 0,-2-2 0 0,0 0 0 0,0 0 0 16,0 2 0-16,-1-3 0 0,0 1 0 0,0 2 0 0,-1-2 0 15,2-1 0-15,-1 2 0 0,1 0 0 0,0-1 0 16,1 2 0-16,-1-2 0 0,0 2 0 15,1 1 0-15,-1-3 0 0,0 2 0 0,2 0 0 0,-2 2 0 16,2-4 0-16,0 0 0 0,0-2 0 0,2 1 0 16,0-2 0-16,1 0 160 0,2-1-160 0,-2 0 160 0,2-4 32 0,0 3 0 0,1-2 0 15,-1 1 0-15,2 0-192 0,0-2 0 0,0 0 0 0,1 2 0 16,1-2 0-16,-1 1 128 0,1 1-128 0,1-1 128 16,0 0-128-16,2-3 0 0,0 3 0 0,1-3 128 0,3 3-128 15,-1-2 0-15,2 2 0 0,1-3 128 16,0 0-128-16,0 0 0 0,1 0 0 0,-3 0 0 0,1 0 0 0,0-3-224 15,-1 2 48-15,-1-2 16 16,0 0-288-16,-1 0-48 16,-2 0-16-16,0-1 0 0,-3 1-144 15,1 0-48-15,-2 0 0 16,-3-1 0-16,2 2-96 16,-2 0-32-16,-1 0 0 0,2 0 0 15,-1-2-1792-15,-2 0-352 0</inkml:trace>
  <inkml:trace contextRef="#ctx0" brushRef="#br0" timeOffset="196479.76">31859 14300 37775 0,'-14'4'1664'0,"6"-4"368"0,2 3-1632 0,3-3-400 0,3 0 0 15,1 0 0-15,0 0 320 0,0-2 0 0,1 2-16 0,-1-1 0 0,0 1 272 0,0 0 48 0,2 0 16 0,-3 0 0 0,0 0-128 0,0 0-32 0,0 0 0 0,24-4 0 16,-16 3 224-16,2-1 64 0,1 2 0 0,1-2 0 0,3 1-288 0,1-2-48 0,3 1-16 0,-1 0 0 0,2 0-416 0,1-2 0 0,0 2 0 0,1-4 0 0,1 2 0 0,0-2-224 31,1 0 32-31,0-4 0 0,4 0-640 16,-1-5-112-16,2-1-16 0,4-6-18736 15</inkml:trace>
  <inkml:trace contextRef="#ctx0" brushRef="#br0" timeOffset="199118.6">32102 16343 34095 0,'-4'0'3024'0,"2"0"-2416"15,2 0-480-15,1-3-128 0,2 2 944 0,-1 1 160 0,2-2 48 0,-2-2 0 0,3 1-1024 0,0-3-128 0,0 2-144 0,-1 1 144 0,0-2 0 0,-3 4 0 16,1-2 0-16,-2 3 192 0,0-2 512 0,-2 0 128 0,1 2 0 0,-3 0 16 0,0 0-272 0,-1-2-64 0,-2 2-16 0,-3 0 0 16,0 0 144-16,-4 0 16 0,-2-3 16 0,-1 3 0 15,-2 0-128-15,1-1-32 0,-3 1 0 0,1-2 0 16,2-2-128-16,-2 0-48 0,0-1 0 0,0-1 0 15,0-1-176-15,1 1-32 0,-2-4-128 16,-2 3 192-16,2-1 32 0,-1 0 0 0,0 2 0 0,-3 0 0 0,0 4-80 16,-2-5-16-16,-1 5 0 0,-2 1 0 0,2-2 112 15,-2 3 16-15,1 3 0 0,2-3 0 0,3 1-32 16,-2 1 0-16,2 1 0 0,2 1 0 0,1-1-224 0,2 2 0 16,1-1 0-16,2-3 0 0,1 2 0 0,0-1 0 15,3-1 0-15,-2 2 0 0,2-1 0 0,-1-2 0 16,1 2 0-16,-2 0 144 0,-1 0 0 0,1 2 0 15,-2-1 0-15,1 0 0 0,-1 4-144 0,1-4 0 0,-1 3 144 16,1-2-144-16,0 2 176 16,1 1-48-16,1-1 0 15,-1 0 0-15,2 0 48 0,1 0 0 16,1 0 0-16,2 1 0 16,1-4 48-16,1 4 16 0,2-1 0 15,0 0 0-15,1-2-240 0,0 2 128 0,2-4-128 0,1 4 0 16,0-1 160-16,0 2-160 0,2-1 160 0,0 2-160 0,0-1 256 0,2 0-32 15,0 2-16-15,-1 1 0 0,1 2-208 0,-2 0 176 0,1 2-176 0,-1 3 160 16,0 1-32-16,-1 3-128 0,-1 1 192 0,0 3-64 0,0 0-128 0,0 0 192 16,0 1-192-16,-1 0 192 0,2 1 304 0,-1-1 64 0,1-1 16 15,0 4 0-15,1 0-432 16,0 5-144-16,-1 4 0 0,1 3 0 0,-1 3 0 0,-1 7 0 16,-1 7 0-16,1 8 0 0,-2-1 0 0,0 3 0 0,-1 0 0 15,0-1 0-15,-1 0 0 0,0-4 0 16,1-4 0-16,0-2 0 0,-1-3 0 15,2-5 0-15,-2-4 0 0,0 1 0 0,-1 1 0 16,2 0 0-16,-2-2 0 0,0-3 0 0,-1-3 0 0,0 0 0 16,1-5 0-16,0-4 0 0,0-2 0 0,0 0 0 0,1 0 0 0,-2-5 0 0,1 5 0 0,0 0 0 15,-1 2 0-15,0 1 0 0,-2 0 0 0,2-2 0 16,0 0 0-16,0-5 0 0,-1 1 0 0,4-6 0 16,-1-3 0-16,3 0 0 0,-3-4 0 0,4-2 0 15,-1-1 0-15,2-2 0 0,-1-1 0 0,0 1 0 16,1-4 0-16,2 1 0 0,-2-1 0 0,1-1 0 15,2 2 0-15,0-4 0 0,2 2 0 16,0-1 0-16,0-2 0 0,1 1 0 0,0 0 0 16,0-2 0-16,2-2 0 0,0 2 0 15,2-1 0-15,-1-1 0 16,3 3 0-16,1-1 0 0,1-2 0 16,1 1 0-16,0 1 0 0,1 1 0 15,2-2 0-15,1 3 0 0,1 0 0 0,1-2 0 0,1 1 0 16,1 1 0-16,-1-3 0 0,2 2 0 0,0-2 0 15,1 0 0-15,-1-2 0 0,-1 1 0 0,0 0 0 0,-3-1 0 0,4 2 0 16,-2-1 0-16,4 0 0 0,0-1 0 0,2 4 0 0,-1-4 0 0,1 4 0 16,-2-2 0-16,0 1 0 0,0-2 0 15,1 3 0-15,-1-2 0 0,1 0 0 0,-1-2 0 16,1 1 0-16,-2 0 0 16,-3 2 0-1,-1-2 0 1,-2 1 0-16,-1 0 0 15,-1 3 0-15,1-4 0 16,-2 4 0-16,2 0 0 16,-1 0 0-16,1 0 0 15,-1 2 0-15,0 0 0 0,-1-2 0 16,0 3 0-16,1-2 0 0,-2 1 0 0,0-1 0 0,1 2 0 16,-1-1 0-16,-2-2 0 0,1 0 0 0,-2 2 0 0,1-2-464 15,-2 0-96-15,-1 2-16 0,-1-2 0 0,-1 0 576 0,-2 0 0 16,1 0 0-16,-3 0 0 0,-1 0 0 0,0 0 0 0,0 0 0 0,-2 0 0 15,0 0 0-15,-1 0 0 0,0 0 0 0,-1-2 0 0,1 0 0 0,2-3 0 0,-3 2 128 0,0-1-128 0,1-2 448 16,-1 0 32-16,0-3 16 0,-1-1 0 0,1 0-368 0,-1-3-128 0,-1 0 0 0,0-3 0 16,1 1 0-16,-2-1 0 0,2-2 0 0,0-2 0 0,1 1 0 0,-2-2 0 0,0 2 0 15,1-4 0-15,-1 1 0 0,0 0 0 0,1-7 0 16,0-2 0-16,1-1 0 0,0 0 0 0,0-5 0 16,1 1 0-16,-1-1 0 0,1-5 0 15,-2-1 0-15,1-4 0 0,1 2 0 0,0-3 0 0,3-3 0 0,-2 1 0 0,2-4 0 16,-1 4 0-16,-2-3 0 0,0-2 0 0,0 4 0 0,-1-2 0 0,-1 3 0 0,-1-1 0 0,-2 4 0 15,0 2 0-15,0 2 0 0,-2 4 0 0,1-1 0 0,-1 0 0 0,-1 3 0 16,-1 0 0-16,1 3 0 0,0 0 0 0,0 0 0 16,1 0 0-16,0 2 0 0,1 1 0 0,0 3 0 15,-1-2 0-15,0-5 0 0,-2 1 0 0,0-5 0 16,-1 1 0 0,-1 3-400-16,0 2-80 0,-1 1-16 0,-1 0 0 0,-1 3-272 15,-2 1-64-15,1 3-16 0,-2 3 0 16,2 3 96-16,-1 3 32 0,2 0 0 0,0 0 0 0,2 4-48 0,2 2-16 15,1-3 0-15,3 4 0 0,2 0-240 0,2-1-64 0,4 0 0 16,1-1-12688-16,6 0-2544 0</inkml:trace>
  <inkml:trace contextRef="#ctx0" brushRef="#br0" timeOffset="203520.27">30901 12329 25791 0,'-1'-4'2304'0,"1"2"-1856"0,3 0-448 0,-1 2 0 0,2 0 704 0,0 0 64 0,3 0 0 0,3-5 0 0,5 2 336 0,2 0 80 0,3 2 16 15,-2-3 0-15,1 4-176 0,-3 1-48 0,-1 2 0 0,0-1 0 0,-2 2-144 0,0 0-48 0,-1-2 0 0,0 4 0 0,-1-2-208 16,2-1-64-16,0 0 0 0,1 1 0 0,1-1-336 0,0 0-176 0,1 0 160 15,2-3-160-15,2 0 0 0,0-5 0 16,2 1 0-16,0-2 0 16,1 2-688-16,-1-4-128 0,1 0-16 0,1-1-16656 15</inkml:trace>
  <inkml:trace contextRef="#ctx0" brushRef="#br0" timeOffset="204280.14">31873 12264 27647 0,'0'-2'2448'0,"2"2"-1952"0,0 0-496 0,1 0 0 0,-1 0 352 0,0 0-32 0,2 0 0 0,4-4 0 0,1 2 256 0,3-1 64 0,0 2 0 16,0-3 0-16,-2 2-192 0,0-2-48 0,0 2 0 0,-1-2 0 0,-2 1 496 0,1 0 112 0,-1-1 16 0,2-1 0 0,-1-1-480 0,1 0-96 0,0 0 0 0,-1-2-16 0,2-2-432 0,1-2 0 0,0 2 0 0,1-2 0 0,-1-1 0 0,-1 1 0 0,-1-2 0 0,0-1 0 16,0 3 0-16,-2-2 0 0,-2-2 0 0,0 2 0 15,-2 0 0-15,-2 2 0 0,-2-3 0 0,-3 1 0 16,0-2 0-16,-5 4 0 0,1-1 0 0,-2 3 0 0,-2-1 352 15,-1 4 32-15,0 1 16 0,-4 2 0 0,1 2-400 16,-1 2 0-16,-1 6 0 0,-1 0 0 0,2 1-128 16,-2 6 128-16,1 2-160 0,-1 3 160 0,0-1 0 0,2 4 0 15,1-1 0-15,0 2 0 0,0 1 0 0,1 1 0 16,0 2 0-16,2 2 0 0,3 0 0 0,1-2 192 16,3 5-48-16,2-3 0 0,7-2 224 15,0-1 32-15,6 1 16 0,2-5 0 0,3 1-160 16,3-2-16-16,3-1-16 0,3-1 0 15,3-2-80-15,4-2-16 0,2 1 0 0,2-5 0 0,0 0-128 0,2-1 160 16,4 0-160-16,3-5 160 0,3-2-160 0,3-2-224 16,6-2 48-16,3-2-18480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18:41:58.887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9868 14077 13823 0,'-8'-7'1216'0,"1"2"-960"0,1 0-256 0,6 5 0 16,-7-7 4992-16,7 7 944 0,0 0 192 0,0 0 32 15,0 0-4864-15,0 0-976 0,0 0-192 0,0 0-128 16,0 0 0-16,0 0 0 0,0 0 0 0,0 0 0 16,-3 13 0-16,0-7 0 0,-2 1 0 0,-2 3-160 15,-1 1 160-15,-2 2 0 0,0 0 0 0,-1 4 0 16,-1 0 0-16,-8 17 256 0,0-3-64 0,2-2-16 16,5-4 208-16,2-4 32 0,2-2 16 0,3-3 0 15,2-4-48-15,4-12 0 0,0 0 0 0,0 0 0 16,0 0-128-16,17 5-16 0,-3-8-16 0,4-3 0 15,0-3-32-15,2-3-16 0,1 0 0 0,4 0 0 16,2-1-176-16,4 4 0 0,2 1 0 0,3 6 0 16,4-2 0-16,-1 4 0 0,-2 4 0 0,0 0 0 0,-2 4 0 0,-4 2 0 15,-3 2 0-15,-3 3 0 0,-1 0 0 0,-3 3 0 16,-4 4 0-16,-2 3 0 0,-2 1 0 0,-2 0 0 16,-2 1 0-16,1-3 0 0,-5-2 0 0,-3-1 0 15,0-4 0-15,-4 2 0 0,0-3 0 0,-2 2 192 16,-3 1-192-16,-1-2 192 0,-1-1 80 0,-2 3 32 15,-5-1 0-15,-1 0 0 0,-1 2 80 0,-4 1 0 16,-3 0 16-16,-4-1 0 0,-3 3-400 0,-4-4 128 16,-4 1-128-16,0-3 0 15,-1 0-1616-15,5-10-416 0,-1-1-80 0,5-8-15344 0</inkml:trace>
  <inkml:trace contextRef="#ctx0" brushRef="#br0" timeOffset="267.68">9916 14056 39743 0,'0'-22'1760'0,"3"10"352"0,-1 0-1680 0,4 2-432 0,1 2 0 0,5 2 0 16,4 4 880-16,3 2 80 0,7 0 32 0,3 4 0 15,2 0-576-15,2 1-112 0,1-1-32 0,0-1 0 16,0-1-80-16,1-2 0 0,1-3-16 0,5-3 0 16,4 0-176-16,9-1 0 0,6-4 144 0,4 1-144 15,3 1-640-15,0-4-208 0,-2-10-48 0,2-5-18240 16</inkml:trace>
  <inkml:trace contextRef="#ctx0" brushRef="#br0" timeOffset="1118.44">18793 14743 11967 0,'5'-10'1072'0,"1"-2"-864"0,-3-1-208 0,3 1 0 15,1 0 6272-15,4 1 1216 0,3-1 256 0,4-1 32 16,3 0-6272-16,4 0-1248 0,2-2-256 0,6-4 0 16,2-3-128-16,6-2 128 0,4 2-192 0,5 3 192 15,3 2-176-15,1 1 176 0,-3 3-160 0,-3 2 160 16,-5 5 0-16,-4 2 0 0,-3 4-128 0,-2 4 128 16,-1 2 0-16,-4 5 0 0,-5 2 0 0,-1 3-144 15,-5 1 272-15,-4-1 64 0,-3 1 16 0,-6-2 0 16,-4 0 128-16,-3 2 32 0,-6 2 0 0,-4-1 0 15,-4 0-112-15,-3 4 0 0,-5 3-16 0,-2 4 0 16,-4 5-112-16,-1 1-128 0,-2 7 176 0,1-2-176 16,-1 3 0-16,2-3 0 0,-2-4 0 0,5-6-192 15,0-6 192-15,5-3 0 0,3-4 0 0,3-4 0 16,3-1 0-16,2 0 0 0,4-2 0 0,2 1 0 0,6-11 0 0,-3 11 128 16,2 0 0-16,4-1-128 0,0 3 368 0,4-4-48 15,2 2 0-15,4-1 0 0,1-1 32 0,5-1 0 16,0 1 0-16,3 2 0 0,5-5-208 15,3 1-144-15,3-3 192 0,4-3-192 0,3-2 0 0,7-2 0 16,8-1-192-16,12 0 48 16,8-1-1520-16,7-2-288 0,6-2-64 0,2-2-15792 0</inkml:trace>
  <inkml:trace contextRef="#ctx0" brushRef="#br0" timeOffset="1605.11">26591 14098 51135 0,'-10'-13'2272'0,"5"7"464"0,-3 4-2192 0,8 2-544 16,-10 1 0-16,2 10 0 0,3 4 704 0,2 6 16 16,3 4 16-16,3 9 0 0,0 9-736 0,-2 6-128 15,-1 6-48-15,0 2 0 0,0-3 176 0,0-5 0 16,-1-6 0-16,1-5 0 0,-2 0-320 0,1 0 32 0,0-2 0 0,1 3 0 31,-2 2-320-31,4-1-64 0,0 2-16 0,1-4 0 16,0 1-1664-16,-1-6-336 0,1-6-64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9T16:55:49.721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22765 16912 29487 0,'1'0'2624'0,"-1"-3"-2112"0,0-1-512 0,1 1 0 0,2 0 1984 0,-1-1 272 0,2 2 64 0,1-7 16 0,4-2-3312 16,3-4-672-16,2-3-128 0,0-1-16 0,-1 3 128 0,-5 3 16 0,0-2 16 0,-3 2 0 0,-1 2 1632 0,-3 0 192 0,-2 1 96 0,-3 0 32 0,0 2 1360 15,-2 0 288-15,0 2 48 0,-3-3 16 0,-1 2-592 0,-1 1-112 16,-3-3-32-16,1 2 0 0,-2-4-624 0,-1 1-128 0,1 0-32 0,-1 1 0 15,1 2-320-15,2 1-192 0,-1 2 192 16,3 1-192-16,-1 1 0 16,-1 4 0-16,0 1 0 0,-2 1 0 15,-1 2 0-15,-2 0 0 0,0 4 0 0,-3-2 0 16,-2 4 0-16,-1-1 0 0,-2 1 0 0,0 2 0 0,-1 1 0 16,-1 2 0-16,2 1 0 0,2 5 0 0,0 1 0 0,1-1 0 15,0 3 0-15,4 1 0 0,0 1 0 16,3-2 0-16,6 3 0 0,4-5 160 0,4 0 32 15,5-1 16-15,5 0 0 0,4-1 0 16,7 0-208-16,3 0 144 0,4-3-144 0,3-2 128 16,5-1-128-16,2-1 0 0,2-2 0 0,2-1 0 15,0-5 0-15,1 2 0 0,0-5 0 16,1-2 0-16,-1 2 0 0,-2-2 0 0,2-4-144 0,-1-1 144 0,-2 0 0 0,0-1-128 0,0-5 128 16,-4-1 0-16,-2 1 0 0,-2-6-128 15,-3-3 128-15,-3 0 0 0,-4-7 0 0,-4 3 0 16,-4 2 0-16,-3-3 0 0,-3-1 192 15,-2-1 32-15,-3-3 16 0,-4-4 0 0,-2 0 288 16,-2-3 64-16,-3 0 16 0,-2 1 0 16,-3-1-224-16,-3 1-32 0,-1-1-16 0,-2 3 0 15,0 1-336-15,-3 5-208 0,-1 1 16 0,-2 3 16 0,1 6-352 16,-3 1-80-16,-1 8-16 0,-1 0 0 0,-1 7-672 16,0 4-144-16</inkml:trace>
  <inkml:trace contextRef="#ctx0" brushRef="#br0" timeOffset="721.2">24167 16776 21183 0,'3'-7'1888'0,"-2"1"-1504"0,0 2-384 0,-1 2 0 0,0 2-768 0,0-4-240 0,1-2-32 0,1-4-16 15,-1-1 192-15,0-1 32 0,-1 1 16 0,-1 2 0 0,-2-1 3664 0,1 4 736 0,-2 0 128 0,0-3 48 0,1-2-736 0,-2 0-144 0,0 1-16 0,-1-3-16 0,-1 4-1744 0,1-1-336 16,-1 0-80-16,-2 4-16 0,-1-1-480 0,-1 1-192 15,-1 3 128-15,-3 0-128 0,-2 1 0 0,-2 4 0 0,-2 1 0 16,-4 1 0-16,-1 5 0 0,-3 0 0 0,-5 2 0 0,-2 4 0 16,-1 3-144-16,-1 1 144 0,0 7 0 0,2 0 0 15,4 2-128-15,3 3 128 0,2-1 0 0,5 1 0 16,1 0 0-16,5-2 0 0,1 2 0 16,5 0 0-16,3 1-160 0,3-3 32 0,3-1 0 15,4-2 0-15,4 1-224 0,4-4-32 16,1 0-16-16,5-1 0 0,6-1 400 0,3 2 0 0,3-4 0 15,3 0 0-15,2 2 192 0,0-5 32 0,2-2 0 16,1-2 0-16,2-3-224 0,-1-3 144 0,3-2-144 0,-2-4 128 16,-2 2 176-16,1-4 16 0,-1-1 16 0,0-3 0 15,0-1-96-15,-1-3-32 0,0-3 0 0,-4 1 0 16,0-7 32-16,-1 0 0 0,-2-4 0 0,-1-1 0 0,-2-2 112 16,-7-2 32-16,-1-3 0 0,-3-4 0 15,-4-4 16-15,-3 1 16 0,-4-5 0 0,-5 1 0 16,-4 1-192-16,-4 0-32 0,-3 6-16 0,-2 1 0 0,-2 5-176 15,-2 1 160-15,-3 3-160 0,-3 3 160 0,-1 2-336 16,-4 2-64-16,-2-2-16 0,-3 2 0 16,-3 5-384-16,-3-2-64 0,-4 1-32 15,-5-2-18720-15</inkml:trace>
  <inkml:trace contextRef="#ctx0" brushRef="#br0" timeOffset="2340.3">27824 16881 23951 0,'-5'6'2128'0,"1"-6"-1696"0,2 2-432 0,-1-4 0 0,2-1 4240 16,2 2 768-16,2-4 160 0,-1 0 16 0,3-7-4160 0,2-3-848 0,3-1-176 0,1-6 0 0,1 2-208 0,-3-2-32 0,-1 3 0 0,-3 1 0 0,-3 1 576 0,-3 5 112 0,-1 2 32 0,-3 4 0 0,-2 2 192 0,-1 2 32 0,-2 2 16 0,-3 0 0 15,1 2-224-15,-1 3-48 0,-4 1-16 0,-1 3 0 0,-3 3-240 0,-3 1-32 0,1-1-16 0,-2 2 0 16,-2 2-144-16,-1 0 0 0,-3 2 0 0,0 2 0 0,0 4 0 0,5-7 0 0,5-1 176 0,-1 3-176 0,-3 3 0 0,0 3-208 16,2-1 16-16,2-1 0 0,3-1 16 0,6-2 16 0,2 1 0 0,4-5 0 0,5 0 160 0,1 0 0 0,3-1-144 15,5 1 144-15,0-3-160 0,5 2 160 0,0-1-208 0,2 2 80 16,2 1-240 0,3-1-32-16,1 0-16 0,2-2 0 0,1 1 160 0,5-3 16 0,-2 1 16 15,4-3 0-15,1-3 224 0,3-1 0 0,2-1-160 0,1-5 160 0,0-2 0 16,1-7 0-16,-6 2 0 0,0-6 0 0,3-2 0 15,-2-2 0-15,-1-5 0 0,-1 1 128 0,-2-5-128 16,-3 1 0-16,-2-3 0 0,-4-1 0 0,-3 1 0 16,-4-4 0-16,-3-2-176 0,-5-2 176 0,-6-1 0 0,-5-1 0 15,-6 0 0-15,-6 3 128 0,-3 3-128 0,-5 3 0 16,-2 5-128-16,-1 1 128 0,-3 1 0 16,-4 6 0-16,-1 1 192 0,-1 5-64 0,-2 0 16 15,-2 2 16-15,-1 4 0 0,0 0 0 0,1 4-448 16,0-2-96-16,-1 2 0 0,3-3-16 15,0 2-128-15,5 1-32 16,0-2 0-16,6-2 0 0,3 1-576 16,3 0-112-16</inkml:trace>
  <inkml:trace contextRef="#ctx0" brushRef="#br0" timeOffset="4065.56">30440 17602 27647 0,'1'-7'2448'0,"1"1"-1952"0,-1 2-496 0,0 2 0 0,0 1-1456 16,1-3-384-16,0-2-80 0,2-3 0 0,-1-3 1616 0,0-2 304 0,-1 3 128 0,-2 1-128 0,-2 3 0 0,-1 2 0 0,0 1 0 0,-3 0-128 0,1-1 128 0,0 4-208 0,1 1 80 0,0 0 128 0,1 0 2368 15,0 0 608-15,1 0 112 0,-1 0 64 0,2 0-352 0,0 1-80 0,-1-1-16 0,1 0 48 0,1 2-976 0,-1-2-192 0,0 1-48 0,0-1 48 0,-2 2-944 0,-1-2-176 16,1 0-32-16,-4 2 16 0,0 0-240 0,-3-2-48 16,-2 3-16-16,-4 0 48 0,-3 1-192 15,-2 1-192-15,-4 1 32 0,1 2 160 16,-4-2-208-16,0 2 64 0,-2 2 16 0,-1 0 128 15,0 3 0-15,2-1 0 0,-2 2 0 16,2 2 192-16,3 2-192 0,2 1 0 0,0 1 0 16,2 2 0-16,1 2-304 0,1 2 64 0,4 2 16 0,0 0 32 0,2 2-32 15,3 1-16-15,1 0 0 0,4-3 48 0,1 1 0 0,2-1 0 16,4-2 0-16,1-1 32 0,3-2 160 16,4 1 0-16,2-2-144 15,3 0 144-15,0-2-224 0,5 1-16 16,3-4 0-16,3-1 0 0,5-1-64 0,1-2-16 0,2-1 0 15,0-5 0-15,1-2 176 0,0-1 144 0,2-4-208 0,1-6 80 16,2-3 128-16,-2-3 144 0,-3-4-16 0,0-2-128 0,-3 0 256 16,-3-4-64-16,-1-3-16 0,-2-1 0 0,-3-3 96 0,-3-1 32 15,-3-3 0-15,-5-5 0 0,-2 1 224 16,-4-1 48-16,-4-3 16 0,-4 0 0 0,-1 6-160 0,-4 0-48 16,-1 1 0-16,-2 2 0 0,0 1-384 0,0 5 0 0,-1-2-144 15,-1 5 144-15,0 1-288 0,-1 1 48 0,-1 4 16 0,-1 1 0 16,1 3-224-1,-1-1-64-15,0 4 0 0,0 0 0 0,0 0-384 16,0 1-64-16,-1 1-32 0,-1 1-18576 0</inkml:trace>
  <inkml:trace contextRef="#ctx0" brushRef="#br0" timeOffset="7376.45">31813 16816 29487 0,'1'-6'2624'0,"-1"1"-2112"0,1 1-512 16,-1 2 0-16,1 1 832 0,-1-4 48 0,2 0 16 0,-2-6 0 0,1-3 592 0,-2-2 128 0,-1-2 32 0,0-2 0 0,-2 1-624 0,-2 3-128 0,-1 1-32 0,-3-1 0 0,-3 4-208 0,0-2-32 0,-2 2-16 0,-2 3 0 0,-1 2-176 0,-1 4-48 0,-2 3 0 0,-2 3 0 0,0 3-144 0,-3 5-48 15,-1 5 0-15,-2 5 0 0,0 4-192 0,-1 5 0 16,1 4 0 0,0 7 0-16,3 0 0 0,0 6 0 15,2 4 0-15,2-1 0 16,2 1 0-16,4 2 0 0,3-2 0 0,1-3 0 16,5-5 0-16,2-1 0 0,4-5 0 0,2-4 0 0,4-2-144 0,1-8 144 15,4-1 0-15,2-3-144 0,2-4 144 0,2-5 0 16,1-1 0-16,3-6-128 15,2-2 128-15,4-5 0 0,7-2 0 0,0-7 0 16,5-6 144-16,-1-3 64 0,1-7 16 0,-4-5 0 16,-3-1 208-16,-3-8 32 0,-2-8 16 15,-2-3 0-15,-3-9 16 0,-4-2 0 0,-2 0 0 0,-3-4 0 16,0-2-496-16,-4-2 0 0,0-1 0 0,-3 3 0 0,0 8-400 16,-4 3-80-16,-1 3-16 0,-3-2-21136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9T16:58:59.732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14191 1091 11055 0,'-4'0'976'0,"0"0"-784"0,2 2-192 0,2-2 0 0,0 0 240 0,0 0 0 16,-1 0 0-16,-2 0 0 0,-1 2-240 0,1-2 0 0,-1 4 0 0,0-1-160 0,2 0 880 0,-1 4 176 0,3-4 48 0,0 3 0 0,2 3 480 0,-1-2 112 0,1 3 0 0,1 3 16 0,-1-1-16 0,1 3 0 16,-1 1 0-16,1 4 0 0,-1 1 128 0,1 2 32 15,-3 5 0-15,0 1 0 0,-2 3-576 0,-1 3-112 16,-1 2-32-16,-2 8 0 0,-3 4-400 16,-1 5-96-1,0 0-16-15,-1 3 0 0,-1-1-304 16,2-5-160-16,4-5 160 0,1-7-160 15,2-6 0-15,2-7 0 0,2-2 0 16,3-1 0-16,1-1 0 0,1-6 0 31,2-1 0-31,0-3 0 16,-2-2 0-16,1-4 0 0,-1 0 0 16,-1-4 0-16,-2 0-1344 0,1-4-224 0</inkml:trace>
  <inkml:trace contextRef="#ctx0" brushRef="#br0" timeOffset="447.16">13941 1001 17503 0,'2'-7'768'0,"0"2"176"0,0 1-752 0,1 4-192 0,-1 0 0 0,2-2 0 15,-1 2 832-15,4-1 144 0,3 1 32 0,4-3 0 0,5 0 208 0,3-4 64 16,2 4 0-16,-2-2 0 0,3 1 336 0,-2-2 80 16,-1 0 16-16,2-1 0 0,-1 1-864 0,2 0-160 15,0 0-48-15,1 2 0 16,0 0-416-16,0 2-96 0,-2 1 0 0,2 2-128 16,0 1 0-16,-1 5 0 0,1-1 0 0,-1 1 0 15,0 3 0 32,-1 2 0-47,5 3 0 0,-5 1 0 0,0 3 0 0,-3-3 0 0,-4 0 0 0,-1 3 0 0,-2 3 128 0,-2-2-128 0,-3 2 0 0,-2 3 0 0,-2-1 0 16,-1 2 128-16,-1-3-128 0,-3 1 0 0,0-1 160 0,-2-1-160 0,0-4 128 0,-2 1-128 0,-2-3 160 15,-1 0-160-15,-2-3 192 0,-2-4-192 16,-2-1 640-16,1 0 32 0,-2-1 0 0,-2-1 0 0,-6 0-416 0,-5 1-64 0,-3 0-32 0,-2-1 0 16,0-1-160-16,-1 0 0 0,-5 0 0 0,0 1 0 15,-2-2 0-15,0-1 0 0,-2 2 0 0,1-1 0 16,-1 0 0-16,1-4 0 0,5 0 0 0,3 0 0 31,3 0-528-31,3-4-48 0,3 4 0 16,3-4-15872-16</inkml:trace>
  <inkml:trace contextRef="#ctx0" brushRef="#br0" timeOffset="895.19">15703 658 38703 0,'-6'-5'1712'0,"0"2"352"0,-2 1-1648 15,2 2-416-15,2 2 0 0,3-2 0 0,-1 3 304 0,-3-2-32 0,-3 3 0 0,-4 1 0 0,-3 1-272 0,-2 4 0 16,-3 0 0-16,-2 0 0 0,-1 4 0 0,-1 0 0 0,-2 4 0 0,0 4 0 0,-3 0 0 0,2 4 0 0,-3 0 0 0,2 5 0 0,0 3 0 0,-5 5 0 16,0 8 0-16,0 6 0 0,2 1 0 0,2 3 0 0,3 2 0 0,5-4 0 0,5-8 0 0,3-1 0 0,0 3 0 0,3 2 0 15,3-9 0-15,2 4 0 0,1 4 0 0,2 1 0 16,1 0 336-16,1-1 16 0,3-3 0 0,2-2 0 15,3-7-208-15,2-3-144 0,1-1 192 16,2-4-192-16,5 1 0 16,-1-6 0-16,1-2 0 15,2-2 0 1,2 2 0-16,2-7 0 16,-1-2 0-16,1-2 0 0,2 0 0 0,1-3-256 15,2-2 32-15,-1-2-17904 0</inkml:trace>
  <inkml:trace contextRef="#ctx0" brushRef="#br0" timeOffset="1200.82">15909 1172 35935 0,'-11'0'1600'0,"4"0"320"0,1 4-1536 0,1 1-384 15,4-4 0-15,-1 1 0 0,2 5 0 0,-2-1 144 16,-3 6-144-16,-3 8 0 0,-1 2 0 0,-4 9 0 16,0 1 0-16,-2 0 0 0,-1 3 0 0,-3 2 0 15,-2 2 0-15,0 1 0 0,0-5 0 0,-2 3 0 0,-3 1 0 16,-3 1 0-16,1 1 0 0,-1-2 0 0,3-5 128 0,2-3-128 31,4-2 0-31,3-7 128 0,3-6-128 16,5-2 0-16,2-3 0 0,3-6 0 0,3 0 0 0,2-8-16128 0</inkml:trace>
  <inkml:trace contextRef="#ctx0" brushRef="#br0" timeOffset="1488.34">15880 1045 39615 0,'-6'0'1760'0,"1"3"352"0,1 4-1680 0,3-1-432 0,1-2 0 0,1-1 0 0,0 2 272 0,2 3-16 0,0 4-16 0,2 7 0 0,3 6-240 0,0 6 0 16,2 8 0-16,0-2 0 0,0 1 144 0,1-2-16 15,-1 1 0-15,-1-1 0 0,-1-1 0 0,0-1 0 16,-1 3 0-16,-1-2 0 0,-1-3-128 0,-1 3-144 15,0 2 144-15,-3-4-208 47,-1 1 208-31,0 0 0-16,0-2 0 0,-1-1 0 0,-2-2 0 0,1-1 0 0,1-6 0 0,-1 1-12224 0,1-3-2352 0</inkml:trace>
  <inkml:trace contextRef="#ctx0" brushRef="#br0" timeOffset="1696.84">15678 1647 42383 0,'1'-4'1872'0,"2"2"400"0,1 2-1824 0,2 0-448 0,1 2 0 0,1-2 0 16,0 0 128-16,6 0-128 0,7 0 0 0,9-2 0 15,7 1-176-15,8 1-128 0,2-4-16 0,0 1-16 16,2 0-1056-16,-5 0-208 0,1-1-32 0,-6 2-16 15</inkml:trace>
  <inkml:trace contextRef="#ctx0" brushRef="#br0" timeOffset="2344.1">17416 1191 11967 0,'2'-3'1072'0,"1"2"-864"0,-2-2-208 16,0 3 0-16,-1 0 800 0,1 0 112 0,2-3 32 0,-1 0 0 0,1 0 416 0,-1-2 96 0,-1-2 16 0,-1 3 0 0,-1-3-64 0,0 1 0 0,-2 1 0 15,0-1 0-15,-2 1-1104 0,0-1-304 0,0-3 0 0,-1 3 0 0,2-1 416 0,-2-2-16 0,-2 0 0 0,1-1 0 0,-3 1 176 0,1-1 48 0,-2 1 0 0,1 2 0 0,-1 2 16 0,-2-2 0 0,-1 6 0 0,-2 1 0 0,-1 1 160 0,-3 4 32 16,0 2 16-16,-2 4 0 0,3 0-480 0,-3 2-112 0,-1 6 0 0,-3 3-16 0,0 3-112 16,1 1-128-16,0 5 176 0,3 1-176 0,2 3 528 0,4-4 0 0,5 1 0 0,2-6 0 15,3-2 48-15,1 1 0 0,3 4 0 0,2-1 0 16,0 2-320-16,1-3-48 0,1-1-16 16,1 0 0-16,1 5 16 0,2 1 0 0,0 1 0 15,3 3 0-15,-1-5-48 0,2-1-16 0,2 1 0 16,5-7 0-16,0-1-144 0,3-5 0 15,3-2 0-15,2-2 0 16,-2-5 0-16,2-2 0 0,5-2 0 16,-1-4 0-16,4-1-336 15,0-4-160-15,2-2-16 0,-1-2-11632 16,2-2-2320-16</inkml:trace>
  <inkml:trace contextRef="#ctx0" brushRef="#br0" timeOffset="3092.92">18504 454 26719 0,'-1'-3'2368'0,"1"1"-1888"0,0 2-480 16,1 0 0-16,0 2 704 0,-1-2 32 0,1 0 16 0,0 0 0 0,1 3-608 0,-1-2-144 0,1 3 0 0,-2-4 0 15,0 0 384-15,2 27 32 0,-1-15 16 0,0 2 0 0,-1 4 256 0,1 2 48 0,2 5 16 0,-2 2 0 0,2 5-528 0,-2 7-96 0,1 5-128 0,-2 7 176 16,1 4 64-16,-2 1 16 0,0 6 0 0,-1 1 0 0,-3 7-112 0,-2 8-16 0,0 8 0 0,-2-6 0 16,2-7-128-16,-2-4 0 0,2-2 144 0,-3 1-144 0,0-1 816 0,0-4 80 0,0-5 32 0,0-6 0 0,2-4-224 0,-1-6-64 0,-1-2 0 0,2-6 0 0,-1-1-352 0,0-1-80 0,1-4-16 0,0-6 0 0,1-1-192 0,1-4 0 15,-1-5 128-15,2-5-128 0,0-1 0 0,2-3-128 0,-1-3 128 0,2-5-18688 0</inkml:trace>
  <inkml:trace contextRef="#ctx0" brushRef="#br0" timeOffset="4653.43">19280 1055 19343 0,'-1'-3'1728'0,"1"2"-1392"15,1 2-336-15,-1-1 0 0,2 3 960 0,-1-3 128 0,0 0 32 0,0 0 0 0,2 1 160 0,0-1 48 0,4 5 0 0,-2-4 0 16,2 2-32-16,0-1 0 0,2 4 0 0,1-2 0 0,-3 0-512 0,3 2-96 0,1 2-32 0,2 6 0 0,-1 1-224 0,2 5-48 0,-2 2-16 16,-1 9 0-16,-1 1-368 0,-1 5 0 0,-3-1 0 0,-2 2 0 15,-4 2 0-15,0-1 0 0,-4 1 0 0,0-8 0 16,-1-3 0-16,-1-1 0 0,-3 7 0 16,0-1 128-16,-1 1-304 0,-1-3-48 15,1-3-16-15,-1-5 0 16,-1 0-896-16,1-6-176 0,0-2-32 0,0-3-13184 0</inkml:trace>
  <inkml:trace contextRef="#ctx0" brushRef="#br0" timeOffset="4958.37">19197 1410 35007 0,'-4'-4'1552'16,"2"0"320"-16,2-1-1488 0,3 4-384 0,0-2 0 0,1 1 0 0,1 1 624 0,3-2 48 0,4 0 16 0,5-4 0 0,5 4-368 15,4-2-64-15,2 4 0 0,0 1-16 0,1 3-240 0,-1 1 0 0,2 5 0 0,-2-2 0 16,-1 4 0-16,0-1 0 0,1 2 0 0,-2 1 0 16,0-3-496-16,-2 2 16 0,2-2 0 0,-1-3-10544 15,-1 0-2112-15</inkml:trace>
  <inkml:trace contextRef="#ctx0" brushRef="#br0" timeOffset="5642.05">19989 703 2751 0,'-3'-4'256'0,"2"2"-256"0,1 0 0 0,0-1 0 15,3 6 6304-15,-1-3 1216 0,1 2 240 0,0 2 48 16,3 0-6000-16,3 4-1200 0,1 2-240 0,1 9-48 16,0 1-320-16,0 4 0 0,-2 5 0 0,0 2 0 15,-2-2 0-15,-2 6 0 0,0 2-128 0,-1-1 128 0,-2 3 240 16,-2 6 80-16,0 0 32 0,-1 2 0 0,0-3 384 0,1-3 80 15,0 1 16-15,0-1 0 0,-2-7-144 47,2-4-32-47,-1 1 0 0,0-5 0 0,1-1-336 0,-1-1-80 0,-2 5-16 0,1-1 0 0,-2 2-96 0,0-3-128 0,1-2 176 0,0-3-176 0,0-2 272 0,0-2-48 16,1-5-16-16,-1-1 0 0,2-2-80 0,-2-4 0 16,2-5-128-16,1 2 192 0,-1-3-192 15,0-4 0-15,-1-2 0 0,0-4 0 16,1 2 0-16,-3-2 0 15,2-6 0-15,-2 1 0 0,1-5 0 0,0 1-288 16,0-2 64-16,2-1 16 0,0 2 208 16,2-2-176-16,1 0 176 0,2 0-160 0,4 3 160 15,-1 3 144-15,4-3-16 0,1 6-128 0,2-2 192 16,2-1-64-16,1 3 0 0,2 1-128 0,0 2 128 16,0 0-128-16,0 0 0 0,-1 4 0 0,1 0 0 0,-2 0 0 0,1 1 0 15,-2 1 0-15,0 3 0 0,0-1 0 0,0-1 0 16,-1 2 0-16,0 2 0 0,1 2 0 0,1-1 0 0,-1 2 0 0,-1-2 0 0,0 6 0 15,-3-2 0-15,0 0 0 0,-2 3 0 0,-2 1 0 0,-1-1 0 0,-1 0 0 16,-1 1 0-16,-1 0 0 0,-2 0 0 0,0 0 0 16,-2 1 0-16,-2-1 0 0,1 2 0 0,-1-2 0 0,-2 0 208 15,0-2-64-15,-2 2-16 0,0 0 0 16,-1-1-128-16,-2 1 0 0,0 2 144 0,-2-2-144 16,0 0 128-16,-1-1-128 0,-1 0 128 0,0 1-128 0,-1-1 0 15,0-3 144-15,0 2-144 0,-1 0 0 0,-3-2 128 0,1 1-128 16,-1-1 0-16,0-2 0 0,2-1 0 0,1-3 0 15,-1 0 0-15,-1 0 0 0,0-3 0 16,1-1 0-16,-2-2 0 16,2-1 0-16,1 1-352 15,-1-4-80-15,-2 2-16 16,-1-2 0-16,1 0-1344 0,-2 1-256 16,1 3-64-16,2-3-16 0,0 5-496 15,-1-3-112-15,4 5-16 0,0 2-8880 16</inkml:trace>
  <inkml:trace contextRef="#ctx0" brushRef="#br0" timeOffset="6243.93">21130 1757 33167 0,'-11'3'2944'0,"4"-2"-2352"0,0 1-464 0,4 1-128 15,2-2 768-15,1 1 144 0,0 1 32 0,-2 1 0 0,0 2-432 0,-1 4-64 0,0 2-32 0,1 2 0 0,0 0-192 0,2 3-32 0,2 1-16 0,1-2 0 0,2 3-176 0,-1 1 0 0,2 2 0 0,0 0 0 16,-1-1 0-16,0 1 0 0,-2 2 0 0,0 1 0 0,-3-1 0 0,0-1 0 0,-3 1 0 0,0 2 0 0,-2-1 0 0,-1-3 0 0,-2 0 0 0,0-2 0 16,-1-1 0-16,-1-3 0 0,0-1 128 0,-1-5-128 0,1 0 0 15,0-7 0-15,0 0 0 0,0-1 0 16,1-4-560-16,-3-2-144 0,1-2-16 0,1-4-16 16</inkml:trace>
  <inkml:trace contextRef="#ctx0" brushRef="#br0" timeOffset="6940.59">22184 994 13823 0,'-6'-5'1216'0,"1"4"-960"15,1-2-256-15,3 1 0 0,1 4 1616 0,0-2 288 0,0 0 48 0,1 3 16 0,-1-3-1168 0,0 4-224 0,1-1-64 0,0 3 0 0,3 1 176 0,0 1 16 0,1-2 16 0,0 4 0 0,1 0 304 0,3 3 48 0,-1 3 16 0,3 2 0 0,-2 2 16 16,1-1 16-16,1 5 0 0,0 5 0 0,0 3-128 0,0 3-32 0,-2 3 0 16,0-1 0-16,-1-1-512 0,-3-2-128 15,-1-3 0-15,0-5-16 0,-2-1-304 0,1 1 128 16,-2-1-128-16,0 0 0 0,0-3 0 15,-1-2 0-15,2-2 0 0,-4-2 0 16,2-2-128-16,-2 1-144 0,1-7-32 0,-3 2-16288 0</inkml:trace>
  <inkml:trace contextRef="#ctx0" brushRef="#br0" timeOffset="7141.25">21904 1369 38703 0,'-6'-8'1712'0,"2"3"352"0,3 0-1648 0,2 3-416 16,2 2 0-16,2-3 0 0,1 2 480 0,3-1 16 15,7-2 0-15,7-1 0 0,8-1-208 0,5 1-32 16,2 0-16-16,3 4 0 0,2 1-240 0,-1 4 0 16,-1-2 128-16,-2 3-128 0,-5 0 0 0,-3 1-256 15,-5 1 48-15,-2 2-18032 0</inkml:trace>
  <inkml:trace contextRef="#ctx0" brushRef="#br0" timeOffset="7733.43">23221 1351 21183 0,'-2'-5'1888'0,"-1"2"-1504"0,2 0-384 0,0 2 0 16,2-1 2352-16,-1 2 400 0,0-4 64 0,0 1 32 15,0 0-2032-15,-2-1-416 0,-2-2-80 0,-4 0 0 0,0-1-544 16,-6 1-96-16,-1 3-32 0,-3 0 0 15,-4-1-368-15,-4 4-80 0,-3 0-16 0,-2 4 0 0,0-1 816 0,-1 0 304 16,0 7-16-16,1-1 0 0,0 1 672 0,3 2 144 16,2-2 32-16,2 2 0 0,4 1-48 15,1-1 0-15,1 2 0 0,2-2 0 16,3 0-672-16,2 1-144 0,3 0-16 16,2-3-16-16,2 5-32 0,3 1 0 0,2-2 0 15,3 3 0-15,1-1 0 0,1 1 0 0,4 1 0 0,1-5 0 16,3 3-208-16,2 1 0 0,2-3 128 0,3-1-128 0,2 0 176 15,1-3-16-15,-3-1 0 0,2 0 0 0,1-6-160 0,2 1 0 16,2-2 0-16,-4-2 0 0,2-2 0 0,-1-2 0 0,-2-2 0 16,-2-3 0-16,0 2 240 0,1-3-48 15,-3-2 0-15,1-4 0 0,-1 1 64 0,-2-4 0 0,-2 2 0 16,0-7 0-16,-3 2-32 0,-1-4 0 16,0-6 0-16,-2-3 0 0,0-3-64 0,-2-3-16 0,-2-3 0 15,-1-3 0-15,-1 8-144 0,-1-1 160 0,-2-1-160 16,-3-4 160-16,1-4-160 0,-2 4 0 0,-2 3 0 0,0 2 0 15,-2 1 0-15,1 5 0 16,-2-1 0-16,-1 3 0 0,2 3-240 0,-1 7 32 16,1 1 0-16,1 5 0 0,1 0-288 15,0 4-48-15,-1-1-16 0,3 0-11792 0,-1 4-2368 0</inkml:trace>
  <inkml:trace contextRef="#ctx0" brushRef="#br0" timeOffset="17079.91">23267 2475 28559 0,'4'-4'2544'0,"-1"-1"-2032"0,1 3-512 16,0 0 0-16,-1-1 0 0,4 0 0 0,3-3 0 0,6-4 0 15,7-3-176-15,4 0-16 0,4-5-16 0,1 2 0 0,1 3 208 0,-3-3-144 0,1 0 144 16,-2 1-128-16,-1-1 128 0,-1 0 0 0,-1-1 0 0,-1-1-128 0,-3 2 352 0,-1-3 80 0,0 1 16 0,-2-1 0 0,0 2 896 15,-2-2 176-15,0 1 32 0,1-4 16 0,0-3-192 0,-1-1-32 0,2-5-16 0,-2-1 0 0,-2-3-304 0,0 1-64 0,-3-5-16 0,1-4 0 0,-5 1-512 16,-2-3-112-16,-1 1 0 0,-1-1-16 0,-3-2-176 0,-1-2 160 0,-1-3-160 16,-4 1 160-16,-2-2-160 0,-3-3 0 15,-2 2 0-15,-3 1 128 0,0 7-128 16,-4-5 0-16,-3 1 0 0,0-4 128 16,-2 5-128-16,0 1 0 15,-2 3 0-15,0-2 0 0,1 3 0 0,0 0 128 0,3 5-128 16,2 4 0-16,3 7 144 0,1 1-144 15,-2 1 160-15,0 0-160 0,-1-2 0 0,0 5 128 0,-1 4-128 0,0 1 0 16,-1 4-320-16,1 3-128 0</inkml:trace>
  <inkml:trace contextRef="#ctx0" brushRef="#br0" timeOffset="81733.77">6646 15634 22111 0,'-2'-5'1968'0,"0"1"-1584"15,0 4-384-15,1-2 0 0,1 2 288 0,0-1-32 0,-1-4 0 0,-2 0 0 0,1-4-1808 0,-1 3-368 0,1-3-80 0,-1 4-16 0,1 0-416 0,-1 4-64 0,0-1-32 0,0 2 0 0,0 2 2528 0,0-1 384 0,2 2 144 0,-2-1 32 0,2 2 848 0,0 0 192 0,1-2 16 16,0 2 16-16,1-2-368 0,-1 2-80 0,1-1-16 0,1-2 0 0,0 1 176 0,-1 1 16 0,1-3 16 0,-1 0 0 0,-1 0-448 0,1 0-96 16,-1-3 0-16,0 3-16 0,0 0-192 0,0 0-48 15,0 0 0-15,0 0 0 0,0 0-576 0,0 0 0 16,0 0 0-16,0 0 0 0,0 0 0 0,0 0 0 16,-2 23 0-16,2-17 0 0,0-4 0 0,0 2 0 15,0 0 0-15,1-2 0 0,1 2 0 0,0-4 0 16,0 2 0-16,-1 0 0 0,2 0 0 0,-2 1 128 15,1-2-128-15,0 1 128 0,-1 1 320 0,-1-2 64 16,-1 3 0-16,-2 1 16 0,1 2 304 0,-4 2 64 16,-1 3 16-16,-3 0 0 15,1 5-64-15,-3-1-16 0,1 2 0 16,-4 2 0-16,-2 5-368 16,-3-1-80-16,-2 4 0 0,-3 3-16 15,-1 3-112-15,0-2 0 0,3 2-16 0,-3 0 0 16,0 0-16-16,-1 3 0 0,0-3 0 0,2 4 0 0,1-6-224 0,1 2 144 0,3-2-144 0,3-3 128 15,1-1-128-15,2-3 0 0,3-3 0 0,1-2 128 0,3-1-128 0,1-3 0 16,2-4 0-16,0-2 0 16,3-1-624-16,1-6-48 0,1 1-16 0,0-1 0 15,2-3-1504-15,-1-3-304 0,1 2-64 0,2-2-11664 16</inkml:trace>
  <inkml:trace contextRef="#ctx0" brushRef="#br0" timeOffset="82999.45">6648 15587 3679 0,'-11'-4'320'0,"2"4"-320"0,0-2 0 0,3-1 0 0,2 3 3552 0,2-1 640 0,-2 1 128 0,-2 0 32 0,-4 0-2096 15,-2-2-400-15,-2-1-96 0,3 2-16 0,2-1-496 0,2-1-96 0,2 2-32 0,1-4 0 0,2 1 16 0,1 1 0 0,-1 0 0 0,4-1 0 0,-1 1-320 0,1 0-64 0,2-1-16 0,1 1 0 0,1 0-224 16,0 1-64-16,0 2 0 0,2 2 0 0,-1-1-48 0,1 4-16 0,-1-1 0 0,-1 2 0 0,1 3-192 0,-1-3-64 0,-1 4 0 0,0 0 0 0,-2 0 112 0,0-2 16 16,-2 5 0-16,-1-2 0 0,-1 4 48 0,0-3 16 15,-2 4 0-15,1 0 0 0,0-1-128 0,1 2 0 16,1 2-16-16,4 0 0 0,2 0-176 0,4 2 0 16,1 2 0-16,5-1 0 0,3 6 0 15,2-2 0-15,2 3 0 0,-1-2 0 0,1-1 0 0,-1 0 0 16,3 7 0-16,-1-1 0 0,1 4 0 0,-3 1 0 0,-2 1 176 0,-2-5-176 15,-4 0 0-15,-1-3 0 0,-3 1-128 0,-3-9 128 0,0 0 0 16,0-3 0-16,-2-3 0 0,-2-1 0 16,1-5-160-16,0-3 160 0,-2 2-128 0,2-5 128 15,-2-1-512 1,1 0-32-16,-2-3 0 16,0 0 0-16,1-4-2400 0,-2 2-464 0</inkml:trace>
  <inkml:trace contextRef="#ctx0" brushRef="#br0" timeOffset="83290.39">6352 16194 23039 0,'-10'0'2048'0,"2"-2"-1648"0,4 2-400 0,3 0 0 0,1-1 752 0,-3 1 64 0,-2-3 16 0,-2-1 0 32,-2-2-1552-32,2 0-304 0,3-3-64 0,2 2-16 0,3 1 768 0,0 0 144 0,2 2 48 0,1-2 0 15,3 3 1456-15,0 0 288 0,3 0 64 0,0 1 16 16,1 0-240-16,4 2-48 0,6-2-16 0,5 1 0 16,0-2-656-16,5 1-128 0,5-2-16 0,2 0-16 15,4-1-416-15,-1 2-144 0,-2-4 0 0,-2 4 144 16,-2-3-528-16,-4-1-96 15,-3 4-32-15,0-4-9472 0,-1 4-1888 16</inkml:trace>
  <inkml:trace contextRef="#ctx0" brushRef="#br0" timeOffset="83920.52">6899 15104 33167 0,'-26'-16'1472'0,"6"3"304"0,0 3-1424 0,7 2-352 0,4 4 0 0,4 0 0 16,-4 2-528-16,-6-2-176 0,-9-5-48 0,-8-1 0 15,-5 4-1024-15,-2 4-208 0,0 4-32 0,-2 4-16 16,-2 4 752-16,-3 6 128 0,-4 5 48 0,0 3 0 0,-5 4 2128 0,-2 6 448 15,-3 0 64-15,-1 5 32 16,-1 3 352-16,4-4 64 0,7-4 0 0,2-2 16 0,0 6-336 16,2 0-64-16,1 3 0 0,5-1-16 0,4 2-816 0,4-4-176 15,4 5-16-15,3 3-16 0,5 1-416 0,4-2-144 16,3-2 0-16,6-1 144 0,1-1-144 0,5 2 160 0,2 2-160 16,5 5 160-16,5 5-160 0,3 4 0 0,6 4 0 0,3-2 128 15,0-4-128-15,4-7 0 0,4 0 0 0,3-6 0 16,5-3 0-16,5-3 0 0,5-2 144 0,5-2-144 15,7-1 0-15,3-2-128 0,2-4 0 16,2-3 0-16,-8-6 128 0,6 2 0 0,6 1 0 16,3-5 0-16,4 3 0 0,-3-7-160 0,-4-5 160 0,-1-3-160 15,-1-1 16-15,-2-6 0 0,-4-2 0 0,2-1 0 0,3-5 144 0,0-3 0 16,-2-7 0 0,-4 1 128-16,-2-4 32 0,-4 0 16 15,-3 0 0-15,-4-7 0 16,0 1-176-16,-5-3 0 0,-2-2 144 15,-6-1-144-15,-3 1 208 0,-3-5-16 16,-4-2-16-16,-4-5 0 0,-4 0-48 16,-6-8 0-16,-6-2 0 0,-6-2 0 0,-5 2 0 0,-6-4 0 0,-5-4 0 15,-6 1 0-15,-4-3-128 0,-6 1-144 16,-5 0 144-16,-5-1-208 0,-5 1 80 0,2 12 128 0,4 7-208 16,-8 0 80-16,-8-1 0 0,-5 4 0 15,3 6 0-15,-2 6 0 0,-2 1 128 16,-1 2-160-16,-2 3 160 0,3 4-160 0,1 1-96 0,1 1 0 0,0 4-16 15,5-1 0-15,6 3-1152 0,4 1-240 0,5 4-32 0,5 3-14032 0</inkml:trace>
  <inkml:trace contextRef="#ctx0" brushRef="#br0" timeOffset="85457.46">8061 15938 23039 0,'-9'-2'2048'0,"1"2"-1648"0,3 0-400 16,2 0 0-16,2 0-128 0,-4 0-128 0,-2 0 0 0,-7-1-16 0,-2 1-432 0,-1 0-64 15,1 0-32-15,3-3 0 0,3 1 800 0,3 0 272 0,2 0 0 0,3-1 0 0,2 2 1232 0,2-2 240 0,4 3 48 0,4-3 16 0,1 1-528 0,3 0-96 16,2 2-32-16,2 0 0 0,5 0-448 0,0 0-80 0,1 2-32 0,3-4 0 0,1 2-464 0,3 0-128 0,1 0 0 0,-1-2 0 0,-2 2 0 0,4-3 0 0,4 2 0 0,2-1 0 0,-4-2 192 15,4 0 0-15,3 2 16 0,1-2 0 0,4-1 368 0,-2 1 80 0,-5-2 16 0,4 0 0 0,4-1-320 0,0 0-64 0,0 5-16 0,-2-2 0 0,-3 4-272 0,2 0 0 0,1 0 0 0,-2 2 0 0,1 0 0 0,-4 0 0 0,-3-2-144 0,0 2 144 16,2 0 0-16,-1 1 0 0,1-3 0 0,1 1 0 0,-2 1 0 0,2-2 0 16,1-2 0-16,0 1-128 0,1-2 128 15,-1-1 0-15,1 0 0 0,-5-3 0 0,-2 1 0 0,1-1 0 16,1 1 0-16,-1-3 0 0,-2 1-240 16,-3 5-64-16,-4-3-16 0,-2 3 0 0,-2-1 144 0,-3 2 32 15,-2-2 0-15,-5 1 0 0,0 0 144 0,-2 1 192 16,-3 0-32-16,-2-3-16 0,-2 2 368 15,-2-1 64-15,-1 1 0 0,-2-3 16 16,-2 0-128-16,-3 2-16 0,0-2-16 16,-3 0 0-16,0-1-208 0,-2 0-32 15,0 1-16-15,-2 0 0 0,-2 0-16 16,-2-3 0-16,-1 2 0 0,-3 1 0 0,-1-1-32 16,-4 1-128-16,0-4 192 0,-1 4-64 0,2 0-128 0,-1 0 0 0,-1 2 0 0,0-2 0 15,-1 0 0-15,0 0 0 0,1 2 128 0,0-1-128 0,2 4 0 16,2-2 0-16,1 3 0 0,2 3 0 0,3-3 0 0,1 1 0 15,2 1 0-15,2-2 0 0,2 0 0 0,2 0 0 16,2-2 0-16,1 1 0 0,3-2 0 0,1 1 0 0,1 0 0 0,1 0 0 16,1 2 0-16,3-2-144 0,2 0 144 0,0 2-208 15,3 0 0-15,3 2 0 0,1 0 0 0,2 4 0 0,3 0-32 16,1 1 0-16,4 2 0 0,-1 0 0 0,4 2-96 16,-2-2-32-16,3 3 0 0,-2-6 0 15,2 4-272-15,-1-3-48 0,2-1-16 0,-2-3 0 16,-2 4 464-16,2-5 96 0,0 4 16 0,-1-2 0 0,-1 0 128 15,0 2 0-15,-1 0 0 0,0 0 128 0,-3 0-128 16,-1-2 0-16,-1 2 0 0,-2 0 0 0,-2 1 0 0,-5-1 0 16,-1 3 0-16,-3-2 128 0,-4 2-128 0,-3 0 0 15,-1 1 128-15,-3 3-128 16,-2-1 384-16,-4 4 0 0,-1 3 0 16,-4-1 0-16,0 2 384 0,-2-1 64 0,-3-1 32 0,-1 2 0 0,2-4-352 15,-6 4-64-15,-1 1 0 0,-4 1-16 0,2-2-288 0,-3 2-144 16,-3-1 160-16,1 1-160 0,-2 1 0 0,0-1 0 15,1 0 0-15,2-1 0 0,2-1 0 0,6-4 0 0,1 0 0 16,6-1 0 0,3-3-704-16,2-2-64 0,3-2-32 0,3 0-16784 15</inkml:trace>
  <inkml:trace contextRef="#ctx0" brushRef="#br0" timeOffset="90455.03">11138 15433 32255 0,'-3'2'2864'0,"1"-1"-2288"0,-1 2-576 16,2-1 0-16,1-2 1696 0,0 4 224 0,-1 0 64 0,1 4 0 0,1 2-1504 0,3 6-288 0,2 3-64 0,1 1-128 0,2 4 0 0,0 1-352 0,-1 3 48 0,0 1 16 0,-2 3-32 0,-1-1-16 0,-2 4 0 0,-1-2 0 15,-1 0 336-15,-2 0 0 0,-1-3 0 0,0-1 0 0,0-1-224 0,-2-2 32 0,0-3 0 0,-1-4 0 0,-1 5-1472 0,0-4-272 0,1-2-64 0,0-5-12368 32</inkml:trace>
  <inkml:trace contextRef="#ctx0" brushRef="#br0" timeOffset="90634.15">11015 15831 45151 0,'-13'6'2000'0,"4"-2"416"0,0-1-1936 0,6 0-480 15,3-3 0-15,3 0 0 16,1 0-640-16,3 0-208 0,5 0-48 0,6-4-16 16,8-2-48-16,7 0 0 0,2-4 0 0,1-1 0 15,1 0-160-15,0-2-32 0,1 3-16 0,-2-1 0 16,-1 1-368-16,-4 3-64 0,0-2 0 16,-4-1-12000-16</inkml:trace>
  <inkml:trace contextRef="#ctx0" brushRef="#br0" timeOffset="91285.15">11678 15081 33167 0,'0'2'1472'0,"-1"-1"304"0,0 3-1424 0,-1-4-352 0,1 3 0 0,1 0 0 0,0 0 672 16,0 6 64-16,1 5 16 0,2 2 0 0,3 6-752 0,0 5-320 15,3-1 32-15,1 3 0 0,1-1 288 0,0 1 0 16,1-1 0-16,1 3 0 0,-1 1 240 0,-1 0 0 16,-1 0 0-16,0 5 0 0,-1 2 368 0,-1 4 80 0,0 2 16 0,-2-3 0 15,-2 1-288-15,-2-5-48 0,-1-3-16 16,-1-3 0-16,0-5 16 15,-2-1 0-15,1-1 0 0,-2-2 0 0,1 5-96 16,-3-9-16-16,1 2 0 0,1-5 0 0,0 1-64 0,-1-1 0 16,3-4-16-16,0-2 0 0,-1-4-176 0,4-3 0 0,-1-3 144 0,0 0-144 0,2-5 0 15,0-2 0-15,1 0 0 0,1-3 0 16,1-2 0-16,0-4 0 0,0 1 0 0,1-1-128 16,0-3 128-16,2-1 0 0,1-2 0 0,2 0 0 0,0 0 0 15,1-1 0-15,-2 6 0 0,2 1-128 0,5 0 128 16,2 2-208-16,2 2 80 0,1 0 128 0,4 2-144 0,1 1 144 15,0 2 0-15,2 0 0 0,-2 1 0 16,2 1 0-16,-2 2 0 0,-2 3 0 0,0 0 0 0,-2 0 0 16,-3 2 0-16,-4 2 0 0,-2 2 0 15,-3 0-192-15,-1 2 192 0,-2 0-160 0,-1 5 160 0,-2-4-192 16,-1 6 192-16,0-1-192 0,-2 1 192 0,-1-2 0 16,-2 2 0-16,-2-1 128 0,1 1-128 0,0-4 0 15,0 4 0-15,-2-3 0 0,1 0 0 0,-1 4 0 16,-1-2 0-16,1 1 0 0,-2-3 0 0,-1 2-128 0,-3 1 128 15,-1-2-192-15,-1 2 192 0,-3-1 0 16,0-2 0-16,-5 2-128 0,-1-2 128 0,0-1 0 16,-1 0 0-16,-1-2 128 0,-1 0 80 0,-1-4 32 0,-1 0 0 0,2-2 0 15,-2-3 0-15,2-2 0 0,2-2 0 0,0-3 0 16,1-2-80-16,1 0-16 0,3-1 0 16,0-2 0-16,0 0-144 0,0-6 0 0,0 0-192 0,-3-7 192 31,1 5-640-31,-1-2-16 0,3 4 0 0,3 3-17824 0</inkml:trace>
  <inkml:trace contextRef="#ctx0" brushRef="#br0" timeOffset="92120.97">12132 14728 32255 0,'-9'-9'2864'0,"0"2"-2288"0,2 3-576 0,3 1 0 16,1 1 1104-16,-4-2 112 0,-5-4 32 0,-8-4 0 0,-6-5-1248 0,-3 0-368 0,1 1-16 15,0 3 0-15,0 1 208 0,-1 2 48 0,-1 4 0 0,-3 0 0 0,-3 3 304 0,-2 1 64 0,-2 3 16 0,0 3 0 0,-3-1 288 16,1 4 64-16,-2 3 16 0,-1-2 0 47,1 5-144-47,-2-4-32 0,-2 4 0 0,0-1 0 15,2-1-64-15,-4 2-32 0,1 2 0 0,-2 1 0 0,3 0-352 0,1-1 128 0,0 1-128 0,3 0 0 0,0 0 144 0,4 2-144 0,2-2 192 0,3 4-192 0,0 5 0 0,2 1 0 0,0 5-160 0,6 3 160 0,2 4 0 0,4 4 0 0,4 2 0 0,2 6 0 0,4 4-128 0,2 0 128 16,3 3 0-16,1 0 0 0,4 2 0 0,1 8 0 0,0 5 0 0,1 7 0 0,2 0 0 16,1-6 0-16,-1-10 0 0,2 4 0 15,3 6-160-15,-2-1 160 0,2-4-208 0,2-3 80 0,1-5 128 16,3-6 0-16,1-3 0 0,2-4 128 0,2-6 96 0,3 1 32 15,5 1 0-15,4-4 0 0,5 1-128 16,2-8-128-16,3-1 176 0,4-5-176 16,2-1 128-16,3-5-128 0,5-2 0 0,2-2 0 15,0-3 0-15,1-1 0 16,3-2 0-16,1 0 0 0,3-2 128 0,-1 0-128 16,1 0 144-16,0-1-144 15,-2-1 0-15,-1-5 0 0,-3-2-128 0,4-2 128 0,4-3 0 0,0-4 0 16,1 0 128-16,-2-6-128 0,0 1 0 0,-2-4 0 0,1-6 0 0,-4-1-160 15,-1-1 160-15,0-3 0 0,1-5 0 0,-3 1 0 0,-5-1 0 16,4-6 0-16,0-3 0 0,-1-3 0 0,-7 6 176 16,2-6-48-16,-1-4 0 0,0-1 0 0,-4-3 0 0,-4 0-128 15,-5-1 192-15,-3-1-64 0,-1 0-128 0,-6 0 192 0,-2 0-192 16,-7 3 192-16,-4 3-192 0,-4 0 128 0,-7-1-128 0,-4 4 128 16,-4-3-128-16,-6 3 0 0,-5-4 0 15,-6 1 0-15,-6 3 0 0,-4 4 0 0,-2-1 0 0,-5 4 0 16,0 1 0-16,-3 1 0 0,-3 2 0 0,-2 3 0 15,-4-1 0-15,-4 0 0 0,-5 2 0 16,1 4 0-16,2 2-192 0,-1 4 48 0,0-2 0 16,-3 0 0-16,1 5-128 0,-2 4-32 0,1 2 0 15,2 5 0-15,3 4-16 0,3-1-16 0,3 1 0 0,1 1 0 16,6 0-816 0,2 1-144-16,4 0-48 0,0 3-15376 0</inkml:trace>
  <inkml:trace contextRef="#ctx0" brushRef="#br0" timeOffset="93164.81">13417 15666 35935 0,'-2'0'3200'0,"1"-2"-2560"0,0 1-512 0,1 1-128 0,0-3 704 0,1 3 112 0,0-4 16 0,1-1 16 0,1-1-544 16,3 1-112-16,2-3-32 0,2-1 0 0,1 2-336 0,0 0-64 0,1 1-16 0,3 2 0 0,1 0-16 0,2 2-16 0,0 0 0 16,3 2 0-16,4 0 288 0,1 0 0 0,2 0 0 0,1 2 0 0,2-2 0 0,-2 2 0 0,1 0 0 0,-2-2 0 0,-2 2 0 0,0-2 128 15,0 2-128-15,2 0 0 0,-4-2 0 0,2 0 0 0,4-2 128 0,1 0-128 0,2 0 336 0,3-2 32 0,2-1 0 16,2 0 0-16,1 0-368 0,2-1 144 0,3-1-144 0,1 1 0 16,1-3 0-16,0 2 0 0,1 0 0 15,-2-1 0-15,1 0 0 0,-4 2 0 0,-2 1 0 0,-11 2 0 16,-6-1 0-16,1 1 0 0,4 2 0 15,-1-4-144-15,0 4 144 0,-3-2 0 0,-4 3 0 0,-2-2 0 0,-2 1 336 16,-2 1 0-16,0 0 0 0,-3-3 0 0,-2 3-80 0,-1-2 0 0,-2 1-16 0,2-2 0 16,0-1-240-16,-1 1 176 0,0-2-176 0,-2-1 160 15,-2-1-160-15,-1 0 0 0,-2-2 144 16,-3 2-144-16,-2-4 160 0,-3 0-32 0,-1-2-128 16,-4 3 192-1,-3-2-64-15,-2 0-128 0,-4-3 176 16,-2 1-176-1,-3 2 160-15,0-1-160 0,0 4 128 16,-4-1-128-16,1 0 0 0,-1 1 128 16,3 0-128-16,0 2 0 0,3-2 128 0,1 2-128 0,2 1 128 15,4 0-128-15,1-1 0 0,2 1 0 0,4 2 0 0,1 0 0 16,2 0 0-16,1 0 0 0,0 0 0 0,3 2 0 0,-1-2 0 0,3-2 0 16,0 4 0-16,0-2 0 0,3-2 0 0,2 2-144 0,1 2 144 15,1-5-160-15,4 4 160 0,2 0-192 0,3-1 192 0,0 2-192 0,4 2 192 16,-2-1 0-16,3 4-144 0,1-1 144 0,1 3 0 15,1-2 0-15,2 4 0 0,2 0 0 0,-1 2 0 0,1-1 0 0,1 2 0 16,-2 0 0-16,-1-1 0 0,0 4-224 0,-1 0 80 16,-2 0 16-16,-3 2 128 0,-3 1 0 15,-2-1 0-15,-3 1 0 0,-1 0 0 0,-3 3 0 0,-2-3 0 16,-3 2 0-16,-1 2 0 0,-1-1 0 0,-2 0 0 0,-1 4 0 0,-3-2 0 16,0 1 0-16,-4 0 0 0,-1 1 0 0,-1 2 128 0,-4 3 0 0,0-2 0 15,-2-2 0-15,0-1-128 0,-2-5 0 0,1 2 0 16,-2-4 0-16,0-1-224 0,-2-2-16 0,-2-3 0 15,-3-1-18320-15</inkml:trace>
  <inkml:trace contextRef="#ctx0" brushRef="#br0" timeOffset="94325.71">16656 14986 13823 0,'-2'4'1216'0,"-1"-4"-960"0,1-3-256 0,-1 2 0 15,2 1 5008-15,1-2 960 0,0-2 192 0,0-2 48 0,-1-4-5888 0,1-2-1184 0,0-5-224 0,0 0-64 0,0 1-1136 16,-4 2-224-16,1 2-48 0,-5 0-16 0,-2 2 3296 0,-2 0 672 0,-3 1 128 0,-2 2 16 0,-1 1 64 0,0 3 16 0,-1 3 0 0,2 0 0 0,1 3-752 0,-1 0-160 15,1 4-16-15,-1 0-16 0,1 2 96 0,2-1 32 0,-1 0 0 0,-3 4 0 0,-4 2-336 0,-3 7-64 0,-2 1-16 0,-1 0 0 0,1 0-384 0,-1 3 0 0,-3 0 0 0,1 5 0 0,0 1 0 16,1 1 0-16,3 2 0 0,3 1 0 0,2 3 0 0,1-1 192 16,4-1-64-16,1 1 0 0,3-2 112 0,0 6 16 15,2 1 0-15,3-4 0 0,4-4-256 0,1-1 128 16,6 0-128-16,2 3 0 0,8 1 320 16,2-2-48-16,4 1 0 0,3-3 0 0,5-4-272 0,1 0 160 15,5-2-160-15,1-1 128 0,4-1-128 0,2-3-176 16,-1-3 48-16,0 1 0 0,1-7-112 0,0 0-16 15,2-1 0-15,-1-3 0 0,-1-3-16 0,-2 0-16 0,0-5 0 16,-4-1 0 0,-1-1-544-16,-2-1-128 0,-2-2 0 0,-3-5-16320 0</inkml:trace>
  <inkml:trace contextRef="#ctx0" brushRef="#br0" timeOffset="95228.1">16808 14409 38703 0,'-7'-2'3440'0,"0"2"-2752"0,0-2-560 0,5 2-128 0,1-3 576 0,-2 2 96 0,-2-1 16 0,-5-2 0 0,-1-5-3504 15,-1 2-688-15,2-4-144 0,0 3-16 0,-2 2-1536 0,-2 0-304 0,-3 4-64 0,-5 0-16 0,-3 2 4304 0,-4 4 848 0,-5-1 176 0,-2 1 48 0,-2 5 1904 0,-1 0 384 0,0 1 80 0,-2 2 16 0,1 0 64 0,-2 2 0 0,1-2 16 0,-1 2 0 0,0 3 208 0,-1-3 32 16,-3 2 16-16,2-1 0 0,-1 2-1488 0,0 2-320 0,-4 2-48 0,2-2-16 16,4 1-640-16,-3 1-176 0,1 2-16 0,1-1 0 31,5 3-272-31,0-3-64 0,4 3-16 0,4-2 0 15,5-1 544-15,1 3 256 0,1 3-32 16,2 1 0-16,1 2 112 0,3 1 32 0,0 3 0 0,3 0 0 16,3 3 112-16,2 2 32 0,3 2 0 0,2 5 0 0,1 0-48 0,2 0 0 0,3 2 0 0,3 0 0 0,3-4-256 15,2 0-48-15,3 2-16 0,2 3 0 16,4 0 368-16,3 1 64 0,1 0 0 0,3-3 16 16,1-1-304-16,3-5-64 0,2 1-16 15,-1-2 0-15,3-2-208 0,1-2 144 16,3 1-144-16,0-3 128 0,-1-3-128 0,3 0 160 0,3 1-160 0,1-1 160 0,-1-2-32 0,-1-3-128 15,-3-2 192-15,0 1-64 0,2-4-128 0,0-2 128 16,-2 1-128-16,0-5 128 0,-1 0-128 16,2-6 0-16,1 1 0 0,4-6 0 15,3 0 160-15,6-4 0 0,4-2 0 0,5-4 0 16,4-2 128-16,2-8 32 0,-3-1 0 16,3-4 0-16,3-6-64 0,1-1 0 15,1 1 0-15,-1-6 0 0,-2 1-256 0,-3-1-144 16,-4 1 16-16,-5-1 0 0,-3 1 128 0,-3-1 0 0,-3-3 0 15,1-3 0-15,-2-3 0 0,-4-2 0 16,0-3-176-16,-6-1 176 0,-5 0 0 0,-2-1 208 0,-4-4-16 16,-3 0 0-16,-4-1 48 0,-4-2 0 0,-3 2 0 0,-3-1 0 0,-4-3-240 15,-3 0 0-15,-3 0 128 0,-3 4-128 0,-2 0 0 16,-2 2 0-16,-3 0 0 0,-3 0 0 0,-5-3 0 0,-3 3 0 16,-2 2 0-16,-3 1 0 0,-3 3-256 15,-3 1 16-15,-2 0 0 0,-5 7 0 0,3 5 32 16,-6 0 0-16,-3 1 0 0,-6 1 0 15,-2 2-48-15,-3 3 0 0,-1 3 0 16,-2 3 0-16,-2 6-64 0,-1 2-32 16,1 3 0-16,-1 0 0 0,2 1 0 0,-3 6 0 0,-2 1 0 15,-2 1 0-15,-2 6-288 0,-2-1-48 0,-2 0-16 0,3 0-10832 16,2 0-2176-16</inkml:trace>
  <inkml:trace contextRef="#ctx0" brushRef="#br0" timeOffset="96691.36">17999 15256 2751 0,'-5'-4'256'0,"0"4"-256"0,2-4 0 0,0 4 0 0,1 0 912 0,0-2 144 0,2 2 32 0,-2 0 0 0,-2-3 1216 0,2 2 240 0,1 1 48 0,1 0 16 0,1 1-240 0,1 2-64 0,2-1 0 0,1 2 0 16,-5-4-736-16,0 0-160 0,20 12-16 0,-14-8-16 0,3 2-48 0,-2-3-16 0,2 0 0 0,-1-1 0 0,0 3 0 0,2-4 0 0,1 1 0 0,1 1 0 16,2-3-528-16,1 1-96 0,4 2-32 0,4-3 0 0,1 0-384 15,5-3-80-15,0 2 0 0,2-2-16 0,4 0-176 0,0-4 160 16,-1 4-160-16,3-3 160 0,3 1-160 0,1-2 0 15,2 1 0-15,0 1 0 0,2-1 0 0,1 0 0 0,0 0 0 16,0 1 0-16,-2 1 0 0,0 3 0 0,-1 1 0 0,-1 0 0 0,0 1 0 16,-1 2 0-16,-1 0 128 0,-1 3-128 0,0-2 0 15,0 1 0-15,0 1-192 0,-2-2 192 0,-4 0-144 0,0-2 144 0,0-1 0 16,-2-1 0-16,-3 3 0 0,-1-3 0 0,2 0 0 0,-6 0 0 16,-2 0 0-16,1-3 0 0,4 2 0 0,-1-4 0 15,0 2 0-15,-3-1 0 0,-1 0 0 16,-1-1 0-16,-3 1 0 0,-2 1 0 15,-3-2 0-15,-2 1 0 0,-2 0 0 0,-2 1 0 0,-2 0 0 0,-2-1 0 16,-1 2 0-16,-2-4 224 0,-1 2-64 0,-2-2-16 16,-1 0 80-16,-1-3 16 0,-2 2 0 0,-2-3 0 15,-1 1-64-15,-1-3-16 0,-2-1 0 0,0 1 0 16,-3-2-160-16,1 1 0 0,0-2 0 0,0 0 0 0,-1-1 0 16,0 0 128-16,-1 0-128 0,0-4 0 0,-1-1 128 15,2 1-128-15,1 4 0 0,-2-2 128 0,0-1-128 16,1-1 0-16,2 4 0 0,-1 1 0 0,2 2 0 15,0 2 0-15,2 3 0 16,1 2 0-16,2 0 0 0,2 2 0 0,0 4 0 0,2-2-176 16,2 2 176-16,2 0 0 0,2 0 0 15,3 0 0-15,1 0-192 0,3-3 64 16,2 3 0-16,4 0 0 0,2 0-48 0,5 0 0 0,2 3 0 16,3-1 0-16,0 2 176 0,2 0-208 0,1 4 80 0,0-2 128 15,0 4-208-15,-1 0 80 0,-1 3 128 0,-1-1-208 16,-3 0 48-16,-2 1 16 0,0-2 0 0,-1 1 0 0,-4 1 144 15,-1-1 0-15,-1 2 0 0,-3 0 0 0,-1-1 0 16,0 0 0-16,-2 6 0 0,0-1 0 0,-2 1 0 16,-1 1 0-16,-3 2 0 15,-1 0 0-15,-2-1 0 0,-1-1 128 0,-4 0-128 16,-2 1 0-16,-2-1 224 0,-3 1-32 16,-2-1 0-16,-2 1 0 0,-1 1-48 0,-2-2-16 15,-2-2 0-15,1 1 0 0,-1 0-128 0,2-2 0 16,0-1 144-16,1-2-144 0,-1 5 0 0,-3-3 0 0,4 3-192 0,-1-3 64 15,1 4-320-15,3-2-48 0,3-2-16 0,3-3 0 0,2-4-1680 16,5-2-352-16,3-5-64 0,2-2-12864 0</inkml:trace>
  <inkml:trace contextRef="#ctx0" brushRef="#br0" timeOffset="97607.44">20744 14412 4607 0,'7'-13'400'0,"-2"0"-400"0,-1 1 0 0,0 5 0 0,0 0 3744 0,0 2 672 0,-1 1 128 16,5-9 16-16,4-5-4064 0,4-8-816 0,3-2-176 0,-2 0-16 0,-1 3 832 0,-4 2 192 0,0 2 16 0,-4 3 16 0,-2 0 1072 0,-1 2 224 0,-2 3 32 0,-3 1 16 0,-1 2 32 0,-3 2 16 0,0 4 0 15,-3 0 0-15,-2 2-720 0,-3 2-128 0,-4 6-48 0,-4 1 0 0,-2 4-656 0,-4 5-144 0,-4 3-32 0,-2 3 0 0,0 4-208 16,0 0 0-16,-1 3 0 0,1-1 0 0,1 1 0 0,0 1 176 0,3 1-48 0,1-1-128 0,2 1 464 0,-1 5-16 0,-1 7 0 0,-2 5 0 0,1 2-320 0,1 3-128 0,0 3 0 0,-2 2 0 0,1 2 176 15,-1 1-176-15,0 2 192 0,-1 3-192 0,0 2 128 16,-1 1-128-16,3 4 0 0,1-4 0 0,4-3 0 0,4-2 0 16,3 1 0-16,4-5 0 0,5-2 192 0,5-1-192 15,0-3 192-15,5-2-192 0,2-1 224 0,3-7-64 16,3 2-16-16,2-3 0 0,0-2-144 0,5 1 0 16,2 1 0-16,2-1 128 0,4-1-128 0,2-2 0 15,6 0 0-15,3-5 0 0,2-1 0 16,6-5 0-16,3-4 0 15,4-3 0-15,1-5 0 16,6 0 0-16,6-1 0 16,2-5 128-16,3 0-128 0,-1-4 0 15,-3-6 0-15,-2-3 0 0,2 0 0 16,3-5 0-16,6-4 176 0,2-3-176 0,-2-3 176 0,-2-2-176 16,-2-5 192-16,-2-1-192 0,-3-2 0 0,0-7 0 0,2-3 0 0,-2-7 0 15,-4 4 0-15,-3-6 0 0,1-3-144 0,-1-5 144 0,0-7 0 16,-1-1 128-16,-3 2 0 0,-5-3 0 0,-4 1-128 0,-4 0 0 0,-1 1 0 15,-5 4 0-15,-4-2 0 0,-6 3 0 0,-5 0 0 0,-5 0 0 16,-5 4 0-16,-3-1 0 0,-5 0 0 0,-4 0 0 0,-1 1 128 0,-7 0 0 0,-3 2 0 0,-7 4 0 16,-3 5-128-16,-5 1 0 0,-7 4 0 15,-4 1 128-15,-5 1-304 0,-4 7-48 0,-3 2-16 0,-2 3 0 16,-3 3-32-16,-1 0-16 0,-1 1 0 0,-5 1 0 16,-5 2 288-16,-3-3-160 0,0 3 160 0,-2 0-128 0,0 0 128 15,-1 1 0-15,0 2 0 0,-1 0 0 0,1 1 0 16,-1 0 0-16,3 2 0 0,5-3 0 0,0 5 0 0,0 0 0 15,3 0 0-15,4 1 0 0,3 0-352 0,3-2-32 16,5-1-16-16,4 2 0 16,3 3-560-1,6-1-96-15,4-1-32 0,5 1-15920 16</inkml:trace>
  <inkml:trace contextRef="#ctx0" brushRef="#br0" timeOffset="98339">20616 15157 34095 0,'0'4'3024'0,"0"2"-2416"0,1-3-480 0,0 0-128 0,0 3 304 0,2-2 32 0,-1 4 16 0,3 8 0 0,3 7 288 0,0-1 64 0,1 4 16 0,0-1 0 16,-1 1 16-16,0 1 0 0,-2-1 0 0,0-1 0 0,-1 3-544 0,0-2-192 0,-1-1 144 0,-2 1-144 0,0 2 0 0,-4 1 0 0,1-1 0 0,-4-3 0 15,1 1-832-15,-3-5-80 0,0 1-32 0,-2-2-10528 0,0 0-2112 0</inkml:trace>
  <inkml:trace contextRef="#ctx0" brushRef="#br0" timeOffset="98583.77">20354 15471 37775 0,'-5'6'3360'0,"1"-3"-2688"0,0-2-544 0,3-1-128 0,2 0 1648 0,2-1 288 16,2 1 64-16,3-5 16 15,7 0-2240-15,9-2-448 0,8-4-96 0,6 0 0 16,3 3-112-16,0-2-16 0,0 3 0 0,-3-2 0 0,-2 2 688 15,-3 1 208-15,-2 1 0 0,-1 2-160 0,-3-1-112 0,-1 0-32 16,1 2 0-16,-1-1 0 16,0 3-1728-16,0-1-336 0,1 1-80 0,-1 4-11856 0</inkml:trace>
  <inkml:trace contextRef="#ctx0" brushRef="#br0" timeOffset="99103.09">21773 15426 25791 0,'-5'-2'2304'0,"2"1"-1856"0,-1 1-448 0,3-3 0 16,-1 3 1408-16,0-1 176 0,-2-2 32 0,-4 0 16 15,-2-3-4064-15,-4-1-800 16,2 1-160-16,-3 0-48 0,-2 0 1904 15,-1 2 384-15,-2-1 80 0,-2 4 16 0,-1-2 2592 0,-2 3 512 0,-2 3 96 16,-2 1 32-16,1-1-64 0,-2 4-16 16,-1 2 0-16,-2 3 0 0,-1 1-768 0,1 2-160 0,0 2-16 15,2 2-16-15,0 2-752 16,4-5-160 31,6 3-32-47,0 0 0 0,2 4-384 15,3 1-64-15,5 5-32 0,2-3 0 0,4-2-112 0,4 2-32 0,2 2 0 0,3-6 0 0,1 1 288 16,1-2 144-16,3 2-160 0,1-4 160 0,2 0-640 0,3 0-16 0,2-3-16 0,3-3 0 0,-1 0 112 0,0-2 32 16,1-4 0-16,1-1 0 0,4 1 352 0,1-5 176 15,3-1-160-15,0-2 160 0,1-4 560 16,-1-2 208-16,2-2 32 0,0-1 16 0,-1-5 224 0,-1 2 48 0,0-6 16 16,-4 1 0-16,-1-2-208 0,-3-3-64 0,-1-1 0 0,-4-5 0 0,-1 0-192 0,-4-8-32 15,0-1-16-15,-2-4 0 0,-4-2-144 0,-5-3-16 0,-1-1-16 0,-4-4 0 0,0 0-240 16,-4 1-48-16,0 2-128 0,0 0 192 0,-1 0 0 15,-3 4-16-15,3 5 0 0,-3 0 0 0,-2 5 112 0,-1 1 32 0,-1-1 0 16,-2 3 0-16,1 4-176 0,-1 3-16 0,2 3-128 0,1-1 192 16,1 5-512-16,1 2-96 15,2 0-32-15,2 3 0 0,0 1-480 16,3 2-96-16</inkml:trace>
  <inkml:trace contextRef="#ctx0" brushRef="#br0" timeOffset="100661.46">21154 14399 6447 0,'-4'-3'576'0,"-1"2"-576"16,1-1 0-16,1-1 0 0,0 3 3456 0,2 0 592 0,-2 0 112 0,0-1 32 0,-3 1-2848 0,-3 1-560 15,-2 2-112-15,0-1-32 0,-3 4-1216 0,-1 0-240 0,-2 4-48 0,-3 4-16 0,-5 4-944 0,-3 2-192 0,-4 7-32 0,-5 2-5088 0</inkml:trace>
  <inkml:trace contextRef="#ctx0" brushRef="#br0" timeOffset="101600.54">21291 14431 13823 0,'-5'-1'1216'0,"0"1"-960"0,1 0-256 0,2 0 0 0,-2 3 416 0,-1 0 32 0,-5-2 16 16,-6 5 0-16,-6 3-1232 0,-4 3-240 0,-5 2-48 0,1 1-16 0,0 1-48 0,-3 4-16 0,-1-2 0 0,-3 2 0 0,-2 1 1328 0,1-4 272 0,-2 4 48 0,0-2 16 0,-1 1 1024 0,-2 1 208 0,0-2 32 0,1 1 16 0,0 1-320 15,3-2-64-15,-1 1-16 0,4-2 0 0,7-2-976 16,-5 3-208-16,1 1-32 0,-2-2-16 16,8-2-576-16,-1 3-112 0,0-3-32 15,4-1-8544-15</inkml:trace>
  <inkml:trace contextRef="#ctx0" brushRef="#br0" timeOffset="101968.86">21354 14543 22111 0,'-7'-2'1968'0,"-1"-2"-1584"0,4 4-384 0,2 0 0 0,1-2 704 0,0 2 48 16,-4 0 16-16,-5-4 0 16,-1 2-2128-16,-3 2-432 0,2-3-64 0,-3 6-32 15,1-1 1056-15,-2 4 224 0,-1 0 32 0,-3 4 16 0,-5 3 848 0,-4 3 160 16,-2 2 48-16,-3 0 0 0,0 3 64 0,-1 1 16 15,-1-2 0-15,2-2 0 0,-2 2-384 0,1 1-64 16,0-2 0-16,3 0-128 0,1-3 448 0,2-1 0 16,0-1-16-16,3-2 0 0,3 1-432 0,2-5 0 15,2 2 0-15,3 0-9744 0</inkml:trace>
  <inkml:trace contextRef="#ctx0" brushRef="#br0" timeOffset="102409.9">22122 14886 19343 0,'-16'4'1728'0,"2"1"-1392"0,7-2-336 0,3-3 0 0,0 3 208 0,-3 1-16 0,-7 2-16 0,-9 1 0 0,-6 4 160 0,0 2 48 0,3 0 0 0,4-4 0 0,4 1-96 0,5-4-16 0,3 1 0 0,2 2 0 0,5-3-1344 0,0 0-272 0</inkml:trace>
  <inkml:trace contextRef="#ctx0" brushRef="#br0" timeOffset="102791.93">22409 15186 14735 0,'-13'7'1312'0,"4"-1"-1056"16,2 0-256-16,4 0 0 0,-1-2 656 0,-3 2 80 16,-7 9 16-16,-10 5 0 15,-5 8-1696-15,-6 3-336 0,3 1-64 0,0-1 0 16,2 1-384-16,0-3-64 0,3-1 0 0,-1 1-16 16,-1 3 496-16,1 0 96 0,1 1 32 0,0-3 0 0,-1 1 880 0,4-3 304 15,0-2-192-15,3 2 192 0,3 0 0 0,0-5 0 16,2 0 176-16,0-2-32 0</inkml:trace>
  <inkml:trace contextRef="#ctx0" brushRef="#br0" timeOffset="103084.92">21201 16083 25791 0,'-15'0'2304'0,"1"0"-1856"0,3 0-448 0,5 1 0 0,2 2 1152 15,-6-1 128-15,-8-1 16 0,-11 3 16 0,-9 2-3856 0,-3 5-768 0,-1 3-144 0,1 5-48 0,-1-1 2832 0,-1 8 672 0,-1 0 0 0,-5 5 0 0</inkml:trace>
  <inkml:trace contextRef="#ctx0" brushRef="#br0" timeOffset="103393.98">20538 15952 23951 0,'-17'0'2128'0,"0"-1"-1696"0,1 1-432 0,4 0 0 0,3 1 3584 0,3 0 640 16,-2 0 128-16,-7 2 32 15,-9 3-4016-15,-5-2-816 0,-1 4-144 16,0 0-48-16,2 0-1712 0,-1 5-336 0,2 3-80 0,-5 4-16 16</inkml:trace>
  <inkml:trace contextRef="#ctx0" brushRef="#br0" timeOffset="104720.29">11704 14550 13823 0,'-10'-5'1216'0,"1"3"-960"0,1 2-256 0,0 2 0 0,2 0 592 16,2 1 80-16,-2 0 16 0,-4 4 0 0,-4 0-560 0,-9 4-128 0,-1 5 0 0,-2-3 0 0,1 3 0 0,1-5 0 0,0 4 0 0,-1-2 0 0,-4 2 0 0,0 4 0 0,-2 0 0 0,-1 4 0 0,-2 1 320 0,-3 5-32 0,-1 3 0 0,-7 5 0 0,0 1-96 0,4-1-32 0,1-2 0 0,-6 7 0 0,-5 9-480 15,-4 6-80-15,1 2-32 0,1-1 0 0,3-2-1264 0,2-4-256 0,3-3-48 0,3-4-16 16,4-8 928-16,0 2 176 0,-1 5 32 0,3-4 16 0,3 5 1008 0,5-4 208 16,2 0 32-16,1-8 16 15,1-5-400-15</inkml:trace>
  <inkml:trace contextRef="#ctx0" brushRef="#br0" timeOffset="105374.01">12898 14882 20271 0,'-9'0'1792'0,"-1"4"-1424"0,3 0-368 0,4 1 0 0,-1-2 288 15,-3 4-16-15,-7 2 0 0,-7 6 0 0,-5 1-1792 0,-2 4-352 0,0-1-80 0,2-1-16 0,0-2 608 0,3 0 112 16,1-1 32-16,-1-1 0 0,2 1 992 0,0 1 224 0,-1 1 0 0,0 2 0 0,1 2 0 0,0 1 0 0,1 0 0 16,-1 3 0-16,1 1-576 0,1-1-80 0,1 3-32 0,0-6 0 0,0-4 512 0,-1-1 176 0</inkml:trace>
  <inkml:trace contextRef="#ctx0" brushRef="#br0" timeOffset="105658.29">13162 15120 19343 0,'-20'6'848'0,"5"0"192"0,0 1-832 0,4 0-208 0,3-2 0 0,1-2 0 16,-1 4 608-16,-7 5 80 0,-9 4 16 0,-5 6 0 15,-2 3-576-15,4-3-128 0,3 0 0 0,4-2 0 16,4 1-272-16,0 2-48 0,0 2 0 0,0 1 0 16</inkml:trace>
  <inkml:trace contextRef="#ctx0" brushRef="#br0" timeOffset="105928.45">13119 15588 9039 0,'-2'5'192'0,"0"1"32"0,-2 1 16 0,2-1 32 0,2-2-272 0,-2-1 0 16,1 3 0-16,-3 7 0 0,0 3-128 0,-4 9-96 0,-2 1-16 0,-1-2 0 31,-1-1-528-31,-3-1-96 0,0-6-32 0,-3 2 0 16,-1 1 96-16,-2-2 16 0,0 2 0 0,-1-1 0 0,-2 5 784 15,2-4 0-15,1 3 0 0,1 0 144 0,0 0-16 0,4 0-128 16,4-3 192-16,1-6-64 0</inkml:trace>
  <inkml:trace contextRef="#ctx0" brushRef="#br0" timeOffset="106131.9">12639 16314 29487 0,'-29'-6'2624'0,"5"6"-2112"0,0 0-512 0,7 4 0 0,6 2 1856 0,5 0 272 0,-4 3 48 16,-9 4 16-16,-8 8-4304 0,-7 5-848 0,0 3-176 0,5-7-48 15</inkml:trace>
  <inkml:trace contextRef="#ctx0" brushRef="#br0" timeOffset="106223.24">11892 16753 13167 0,'-3'0'288'0,"-3"4"64"0,0-2 16 0,2-2 0 0,3 0-368 16,0-2 0-16,-3-1 0 0</inkml:trace>
  <inkml:trace contextRef="#ctx0" brushRef="#br0" timeOffset="106386.42">12101 16396 23039 0,'-10'-9'2048'0,"1"3"-1648"0,2 2-400 0,2 2 0 16,3 4 2224-16,-1 2 352 0,2-2 80 15,-4 5 16-15,0 4-3296 16,-4 6-656-16,-1 3-128 0,0 6-16 0,-2 1 1104 0,-4-1 320 0,-3-4-144 0,-4-1 144 16</inkml:trace>
  <inkml:trace contextRef="#ctx0" brushRef="#br0" timeOffset="106688.99">11625 16438 6447 0,'-17'6'576'0,"2"-2"-576"0,4 1 0 0,3-2 0 15,3 1 1024-15,-5 0 112 0,-8 5 16 0,-13 4 0 16,-9 8-432-16,-2-1-80 0,5 2 0 0,4-1-16 31,4 1-880-31,6 1-192 0,4-5-16 0,2-4-16 0,3-4 336 0</inkml:trace>
  <inkml:trace contextRef="#ctx0" brushRef="#br0" timeOffset="106892.45">11401 16322 28559 0,'-33'-8'2544'0,"7"5"-2032"0,1 3-512 0,6 0 0 0,7 3 352 0,3 0-32 16,-4 4 0-16,-18 12-8960 15,-15 0-1808-15</inkml:trace>
  <inkml:trace contextRef="#ctx0" brushRef="#br0" timeOffset="158543.18">15573 7119 3679 0,'0'-4'320'16,"-1"0"-320"-16,0 4 0 0,1-2 0 0,-2 2 1152 0,2 0 176 0,-1-2 16 0,0 2 16 0,0-2 0 0,-1 0 0 0,0 1 0 0,1-1 0 16,-2 1-336-16,2 1-64 0,0-2 0 0,1 2-16 0,0-2-48 0,0 2-16 0,0 2 0 0,0 0 0 0,0-2 160 0,-1 3 48 0,1-3 0 0,0 0 0 0,0 0 592 0,-2 26 128 0,1-17 32 0,0 4 0 15,0-1-400-15,-1 4-80 0,2 0-16 0,-1 0 0 16,0 3-592-16,0-3-128 15,-1 0-32-15,1 3 0 0,0-1-224 0,-1-2-48 16,-1 0-16-16,-1 3 0 0,1-1 64 0,-1 6 16 16,0 1 0-16,0-1 0 0,1 1-192 15,-1 1-16-15,2-1-16 0,-1 3 0 0,-1 4-160 16,1 1 0-16,0 1 0 16,0-2 0-16,-1 2 0 15,1-5 0-15,1 0 0 0,-1-4 0 0,2-6 0 16,0-1 0-16,1-2-176 0,-1-4 176 0,1-2-768 0,-2 0-64 15,1-4 0-15,1 0-16256 0</inkml:trace>
  <inkml:trace contextRef="#ctx0" brushRef="#br0" timeOffset="158891.29">15147 7513 23039 0,'-4'-3'2048'0,"1"0"-1648"16,3 3-400-16,3 0 0 0,-1 0 1472 0,1-2 224 15,0 0 32-15,2 0 16 0,3-2-288 0,2 1-64 0,2 0-16 16,3-1 0-16,1 2-432 0,1-2-96 0,1 4-16 0,-1-2 0 16,3-1-528-16,-2 2-112 15,3-1-32-15,2 2 0 0,1-3-160 0,1 2 192 16,-1-2-192-16,0 1 192 0,2 1-192 0,0-3 0 15,1 4 0-15,1-2 0 16,-1-2-192-16,1 1 16 0,-1 3 16 63,-1-3 0-63,2 3-1440 0,-4-3-272 0,1 3-64 0,-1 3-12784 15</inkml:trace>
  <inkml:trace contextRef="#ctx0" brushRef="#br0" timeOffset="159449.75">16447 7330 28559 0,'-3'-7'2544'0,"-1"2"-2032"15,1 1-512-15,1 1 0 0,2-2 960 0,0 3 112 16,0 0 16-16,-1-4 0 0,0-2-752 0,-2-4-144 15,-1-3-16-15,-1 2-16 0,-1 3-160 16,0-1 0-16,-3 3 0 0,1 2 0 0,-1 0 0 0,-1 3 0 0,-1 3 0 16,-1 3 0-16,-2-1 0 0,-2 2 0 0,-1 2 0 0,-4 4 0 15,0 4 0-15,-3 3 0 0,-2 0 0 16,-1 5 0-16,-3 2 528 0,2-2 80 16,1 0 16-16,1 1 0 0,0 3-176 0,2-2-16 15,6 0-16-15,3-1 0 16,4 0-64-16,0-1-16 0,3 6 0 0,3 5 0 15,3-5-64-15,2-3-16 0,3-2 0 16,2-2 0-16,4-2-256 0,1-3 0 0,2 0-128 0,2-6 128 16,0-2 0-16,0-1 0 0,4-4 0 0,0-1 0 0,2-2 0 15,-1-4 0-15,0 0-128 0,1-6 128 0,1 0 0 0,-1-1 0 16,2-1 0-16,-1 1 0 0,0-2 0 16,-1-1 0-16,1 0 0 0,-2-2 0 15,-1 1 0-15,-1-3 0 0,0 0 0 0,-3-3 0 0,0 1 128 16,-2-2-128-16,-2 0 192 0,-1-3-192 0,-3 3 320 0,-2-3-32 0,-2 3-16 15,-1 0 0-15,-1-1-16 0,0 2 0 0,-2 4 0 16,0 0 0-16,-1 6-96 0,1-2-32 0,0 7 0 0,1 2 0 16,1-1 128-16,1 4 32 0,1 1 0 0,-1 4 0 0,0 0-96 15,2 4-32-15,0 2 0 0,1 2 0 0,1 2-160 16,-1 2 128-16,1 3-128 0,-1-1 128 0,1 7 0 16,2 3 0-16,-2 2 0 0,-2 5 0 15,1 2 0-15,-3 4 0 0,0-3 0 16,-1 3 0-16,0-3-128 0,2-1 0 15,-1-2 0-15,4-3 0 16,1-6 0-16,4-1-176 0,2-6 48 0,6-4 0 16,5-5-304-16,7-4-48 0</inkml:trace>
  <inkml:trace contextRef="#ctx0" brushRef="#br0" timeOffset="161394.53">18803 7055 17503 0,'-7'0'1552'0,"2"1"-1232"0,0 1-320 0,1 1 0 0,3 1 3568 0,1-2 656 0,1 2 128 15,-2 2 16-15,-2 6-2416 0,2 2-480 0,1 8-112 0,0 3-16 0,3 1-912 0,0 2-192 0,3 3-48 0,-1 0 0 0,3-1-192 0,-2 1 0 0,1-3 0 0,0 1 0 0,-4-1 0 0,1 0 0 0,0 1 0 0,-3 1 0 0,-1 0-176 0,-1-4 176 0,-1 2-160 16,-1-6 160-16,-1 0-960 0,-2-3-112 0</inkml:trace>
  <inkml:trace contextRef="#ctx0" brushRef="#br0" timeOffset="161558.51">18448 7580 39103 0,'-7'3'864'0,"1"-2"176"0,1 1 48 0,2-2 0 0,3 0-880 0,1 0-208 0,3 0 0 0,0-2 0 16,3 1 720-16,4-2 112 0,8-3 0 0,6 0 16 16,5-2-496-16,5 0-96 0,3-2-32 0,3 0 0 15,5-2-224-15,1-1 0 0,-1 1 0 0,-2-1 0 16,-3 1-256-16,-1 1-32 0,-2-1-16 0,-2 0-12224 15,-3 1-2448-15</inkml:trace>
  <inkml:trace contextRef="#ctx0" brushRef="#br0" timeOffset="162138.63">19441 6799 32255 0,'0'-5'1424'0,"0"3"304"0,0-1-1392 0,1 3-336 0,1 1 0 0,-1 1 0 16,1 0 192-16,1 3-16 0,0 1-16 0,4 6 0 0,-1 2 416 0,0 4 64 0,-1 5 32 0,0 1 0 16,-1 6-192-16,-3 3-32 0,0 6-16 0,-2 5 0 15,-4 3 128-15,-1 4 16 0,-2 3 16 0,-3 1 0 16,-1 0-128-16,-1-4-16 0,1-4-16 234,-2 1 0-218,1 3-432-16,0-3 0 0,1 2 0 0,2-8 0 0,2-1 0 15,0-4 0-15,3-3 0 0,0-5 0 0,3-7 0 0,-1-3 0 0,2-6 0 16,1-4 0-16,0-3 0 0,0-2 0 0,1-4 0 0,-1-4 0 0,2-5 0 0,-1-1 128 0,0-6-128 0,-1-2 0 0,1-4 0 16,0-6 0-16,1-1 0 0,-1-3 0 0,0-3 0 0,3-5 0 0,1-2 128 0,1-2-128 0,4 5 0 0,1 5 0 0,3 7 0 0,-1 4 0 0,2 7 0 15,1 3 160-15,3 0-160 0,2 7 160 0,2 0 80 0,3 2 16 0,3 2 0 0,2-1 0 0,1 2-256 0,1 1 0 0,3 0 0 0,-3-2 0 0,1 2 0 0,-3-3 0 0,-2 3 0 0,-4 0 0 0,-3 5 0 16,-2-1 0-16,-4 2 0 0,-3 0 0 0,-4 4 0 0,-1 0 0 0,-3 5 0 0,-3-3 0 0,-1 2 0 0,-2-2 0 0,0 4 0 16,-1-1 0-16,-3 5 0 0,0-2 0 0,-2 5 0 0,0-4 0 0,1 2 320 0,-3-1-48 0,1-1 0 0,-2-1 0 0,-1 0-32 0,-2-1-16 0,1-1 0 0,-3 0 0 0,0-2-96 0,-2 0-128 0,0 0 176 0,-2-2-176 15,-2 1 224-15,0-1-64 0,-3-3-16 0,0-2 0 0,-2-1-144 0,0-3 0 0,0-2 0 0,0-5 0 0,1-4 0 0,3-6 0 0,2-4 0 0,2-7-19760 0</inkml:trace>
  <inkml:trace contextRef="#ctx0" brushRef="#br0" timeOffset="163672.25">22540 7156 20271 0,'-6'-4'1792'0,"1"4"-1424"0,2-2-368 16,2 2 0-16,1 0 1280 0,-1 0 192 0,-3 0 48 0,-1-3 0 0,-1 2-96 0,-1-1-16 0,2 2 0 0,0-3 0 15,3 3-256-15,1 3-48 0,4-1-16 0,-1 2 0 0,3 3-192 0,0 2-64 0,2 3 0 0,2 1 0 0,0 5-112 16,1 2-16-16,0 2-16 0,-2 3 0 0,1 1-368 0,-1 0-64 0,-1-1 0 0,0-1-16 0,-1 5-240 0,0-4 0 0,-1 1 0 47,0-2 0-47,0 5 0 0,-2-3 0 0,-1-2 0 0,-1-1 0 0,1 3 0 0,-4-5 0 15,1-2 0-15,-1 0 0 0,-1 0-256 0,0-3 0 0,-2 0 0 0,1-4-17696 0</inkml:trace>
  <inkml:trace contextRef="#ctx0" brushRef="#br0" timeOffset="163969.64">22182 7413 37775 0,'-14'0'1664'0,"4"-1"368"0,2 1-1632 0,5 0-400 16,3 0 0-16,0-2 0 0,1 2 752 0,0-2 64 0,0 0 16 0,4-2 0 16,4-1-320-16,2-1-64 0,6 0-16 0,3 1 0 15,4 0-192-15,4 1-48 0,5 0 0 16,2 0 0-16,2 2 0 0,2 0 0 0,-1 2 0 0,1 0 0 16,0 2-192-16,-2 0 0 15,-1 2 0-15,-2 0 0 16,0-1 0-16,-2 0-208 0,-1-3 32 0,0 2 16 62,-3-1-1248-62,-1-1-256 0,1 1-64 0,-1-1-15712 0</inkml:trace>
  <inkml:trace contextRef="#ctx0" brushRef="#br0" timeOffset="164488.04">23806 7172 2751 0,'3'-4'256'0,"-2"2"-256"0,0-1 0 0,0 2 0 0,2-1 4512 16,-2 2 864-16,1-3 160 0,2 0 32 0,2-4-3520 0,3 0-704 0,0-2-128 0,-1 2-48 0,1-4 368 0,-3 3 64 15,-2-2 0-15,-2 2 16 0,-2-1-592 0,-1 2-112 0,-3-3-16 0,-2 1-16 0,-2-1-16 0,-1 4 0 0,1 0 0 0,-3 0 0 16,-2 3-352-16,-3 0-64 0,-4 5 0 0,0 4-16 0,-2 0-256 0,-3 4-48 0,2 3-128 0,-3-1 192 16,-3 4-64-16,0 1-128 0,-2 4 176 0,0-1-176 0,1 2 304 0,0-1-48 15,2 2-16-15,2 1 0 0,2-1-64 0,5 0-16 16,0 2 0-16,6-4 0 16,4 1-160-16,4-2 0 0,2 2 0 15,5-2 0-15,4 1 144 0,3 1-144 0,4-3 160 0,1-1-160 0,-2-4 288 0,5 5-32 16,7 0-16-16,6 6 0 0,0-3-240 0,4 1 0 15,2-5 0-15,0 1 0 0,-1-3 0 0,4 0 0 16,3-4-128-16,-1 1 128 16,1-4-144-16,2 1 144 0,4-3 0 15,1-1-144-15,-1-6-432 0,-1 0-64 16,1-3-32-16,0 2-18064 0</inkml:trace>
  <inkml:trace contextRef="#ctx0" brushRef="#br0" timeOffset="166041.56">26257 7004 6447 0,'-5'-3'576'0,"0"3"-576"16,1-2 0-16,2 2 0 0,-1 2 4528 0,3-2 784 0,-1 3 176 0,0-2 16 0,-2 2-3264 15,-2 3-672-15,1 0-128 0,-1 4-32 0,0 0-16 0,1 2-16 0,0 3 0 0,1 1 0 16,1 3-640-16,0 3-128 0,1 0-32 0,1 2 0 0,0 0-112 0,1 1-16 0,1 1-16 0,1 2 0 0,-1-3-272 0,2 1-160 0,0-1 192 0,-1 0-192 0,1 1 0 0,0-4 0 0,-2 0 0 15,-1-1 0-15,2-1-256 0,-2 0-96 0,0-2-32 0,1-3-11312 0,-2 1-2256 0</inkml:trace>
  <inkml:trace contextRef="#ctx0" brushRef="#br0" timeOffset="166289.89">25880 7324 44223 0,'-11'9'1968'0,"6"-5"400"0,1-4-1904 0,4 2-464 0,4-1 0 0,1-1 0 0,1-1 0 16,4 1 0-16,6 0 0 0,7-2 0 0,9 2 0 0,7-4 0 15,4 1 0-15,0 1 0 0,1 1-256 0,-2-3-80 16,2 1-32-16,-3-3 0 16,-3 3-960-16,-2 0-192 15,-1-1-32-15,-3 2-16 0</inkml:trace>
  <inkml:trace contextRef="#ctx0" brushRef="#br0" timeOffset="166796.76">27402 7261 36863 0,'-9'-1'3264'0,"2"1"-2608"0,3 0-528 0,2-3-128 15,0 3 608-15,0 0 96 0,-3-2 0 0,-5 1 16 16,-2-4-464-16,-3-1-80 0,-1 1-32 0,0-2 0 16,0 3-144-16,1 0 160 0,-1 1-160 0,1 2 160 15,-2 1-160-15,-1 1 0 0,1 2 0 0,-3 3 0 16,-1 0 0-16,-1 0 0 0,-2 4 176 0,1 3-176 15,-2-1 224-15,2 4-48 0,1-2-16 0,-1 2 0 16,5 1-160-16,0 3 160 0,4-2-160 0,-1 1 160 16,2 3-160-16,3-2 192 15,2 1-192-15,2-1 192 0,2 0-192 16,1 1 0-16,3-3 0 0,3-1 128 0,2 1-128 16,1-2 0-16,3-3 0 0,1 0 0 0,3-1 0 15,1-2 0-15,1-1 0 0,2-2 0 0,4-2 0 0,1-1 0 0,2-1 0 0,0-3 0 16,1 0 0-16,1-3 0 0,0-3 0 0,1-1 0 0,-1-2 0 15,0-1 0-15,-1-5 0 0,0-1 0 0,-2-3 192 16,-1 1 0-16,1-2 0 0,-1-6 0 16,0-1 128-16,-1-3 48 0,-1-3 0 0,-3-3 0 0,-1-5-32 0,-3-4 0 15,-2-2 0-15,-4-3 0 0,-2 0-112 0,-3-2-32 16,-4 2 0-16,-1-7 0 0,-6-3 16 16,-2 0 0-16,-4 3 0 0,-1 4 0 15,-3 4-64-15,0-1-16 0,0 3 0 0,-1 0 0 16,2 5-128-16,-1-2 0 0,-1 6 0 0,1 1 0 0,0 5-176 15,-1 3-16-15,2 3 0 0,0 4-13568 0,2 4-2736 16</inkml:trace>
  <inkml:trace contextRef="#ctx0" brushRef="#br0" timeOffset="168208.21">30215 5212 32255 0,'-2'-2'2864'0,"0"0"-2288"0,2 2-576 0,2 0 0 0,-1 0 768 0,0 0 64 0,2-2 0 0,-1-1 0 0,3 0 624 0,0-1 128 16,1 0 16-16,2 2 16 0,0-2-896 0,0 2-176 0,-1 2-32 0,-1-3-16 0,2 6 80 0,-2-1 0 0,0 2 16 0,-1 0 0 0,0 4-144 0,0-2-16 0,-1 2-16 0,-1 0 0 0,1 2-144 0,0-1-16 0,2-2-16 0,-2 3 0 0,-1 1 16 0,2 1 0 0,1-1 0 0,1 2 0 0,-1 2-128 0,1-2-128 0,1 3 176 0,-1-3-176 15,2 3 144-15,-1 0-144 0,0 5 0 0,0-2 144 0,0 1 48 16,-1-2 16-16,1 5 0 0,-1-4 0 0,1 2-16 16,-1-5-16-16,0 0 0 0,0 1 0 0,0-3-176 15,-1-1 0-15,0-2 144 16,-1-2-144-16,1-1 272 0,-1-4-16 16,2 0 0-16,-1-2 0 0,0-1-128 15,1-1-128-15,2-1 144 0,-2-4-144 16,2 0 0-16,0-3 0 15,2-2 0-15,-1-3 0 16,1 1 0-16,1-7 0 16,1 1 0-1,0-2 0-15,1-6 0 16,-1 4 0-16,1-3 0 16,-2-1 0-16,1 5 0 15,-3 1 0 1,-2 5 0-16,0 3 0 0,-3 5 0 15,0 0 0-15,-2 7 0 0,1 0 0 16,0 3 0-16,-2 4-128 0,3 6 128 0,-1 0 0 0,1 5 0 16,0 1 0-16,1 1 0 0,-1 4 0 0,1-2 0 0,2 0 0 15,-1 0 0-15,0 1 0 0,2-5 0 0,-2 2 0 0,2-1 0 0,-1-3 0 0,-1-3 0 16,0 0 0-16,0-1 0 0,-2-2 0 16,-1-1 0-16,1-2 0 0,2-2 0 15,-1-1 0-15,-1-2 0 0,1-2 0 0,1 0 128 0,-1-2-128 0,1-2 0 0,-1-2 0 0,1 0 0 0,-1-4 0 16,1-1 0-16,-2-1 0 0,1-2 0 0,0-6 0 0,1-1 464 0,1-5 0 0,-1-3 0 0,2-5 0 15,2-1-272-15,0-3-64 0,1-3-128 0,1-4 192 0,0 1-192 16,1-1 128-16,0-2-128 0,-2 3 0 0,2 3 0 0,-2 0 0 0,2 3 0 16,-3 1 0-16,1 7-128 0,-3 2 128 0,-1 3 0 0,0 6 0 0,-3 3-512 15,-2 4 0-15,0 2 0 0,-3 4 0 0,0 0-1376 0,0 3-272 0</inkml:trace>
  <inkml:trace contextRef="#ctx0" brushRef="#br0" timeOffset="168977.25">29822 6091 32255 0,'-26'4'2864'0,"9"1"-2288"0,2-1-576 0,6-1 0 15,5 0 704-15,3-1 16 0,0-2 16 0,-2 4 0 0,0 2 656 0,-2 0 128 0,0 2 16 0,2 0 16 0,5 0-720 0,1 1-128 0,4-3-48 0,2 0 0 0,5 0-32 0,3-2-16 0,4-2 0 16,7-2 0-16,7 0 96 0,5-2 0 0,3-4 16 0,14-2 0 0,14-4-128 0,13-4-16 0,6-5-16 16,9-2 0-16,4 1-288 15,7 2-48-15,7-2-16 0,3 1 0 0,-3 1-208 0,1 4 0 0,1 4 0 0,-6 1 0 0,-3 0 0 0,-3 2 0 0,-1 0 0 0,-2 4 0 0,-1-1 0 0,-2 0 0 0,-1 0 0 0,-3-4-14944 16,-3 4-2960-16</inkml:trace>
  <inkml:trace contextRef="#ctx0" brushRef="#br0" timeOffset="177260.8">15477 9555 16575 0,'-3'0'1472'0,"2"0"-1168"0,1 0-304 0,0 1 0 0,1-1 704 0,-1 3 64 0,0-1 32 0,0-1 0 16,0 6 656-16,0-1 128 0,0 2 16 0,0 2 16 0,0 3-176 0,0 3-32 0,-1 2-16 0,0 5 0 0,1 0-400 0,-2 6-80 0,1 4-16 0,-1-1 0 0,1 3-128 0,-2 1-48 0,1-2 0 15,-3 6 0-15,0 2-160 0,-3 1-48 0,2-3 0 0,-5 3 0 0,0 1-160 0,-2 1-32 0,-1 2-16 0,0-6 0 0,0-3-304 0,2-3 0 0,1-4 0 16,2-5 0-16,2-2 0 0,-1-4 0 0,4-1 0 0,0-6 0 0,0 0 0 0,2-5 0 0,-1-2 0 0,1-2 0 0,0 0-1808 0,-1-4-320 0</inkml:trace>
  <inkml:trace contextRef="#ctx0" brushRef="#br0" timeOffset="177642.25">15170 10111 11055 0,'0'-2'976'16,"0"2"-784"-16,0 0-192 0,0 0 0 0,0 0 1648 0,1 0 272 15,-1-2 64-15,1 2 16 0,2-2-320 0,-1 2-64 0,1 2-16 16,-3-2 0-16,0 0 576 0,0 0 128 0,0 0 0 16,12 17 16-16,-8-13-16 0,0-1-16 15,2 0 0-15,-1 0 0 0,3 0-1200 0,1-2-224 16,1 2-48-16,1-3-16 0,0 0-304 0,3 0-64 0,2-4-16 0,0 4 0 15,-1-3-416-15,1 0 0 0,1-2 0 0,1 1 0 16,0 3 0 0,-2-4 0-16,2 4 0 0,-4-2 0 0,2 3-128 0,-2-2 128 15,-2 2 0-15,0 0 0 0,-3 0 0 0,1 0 0 0,-1 0 0 16,0 2 0 0,-2-2-672-16,0 0-16 0,1 3 0 0,-1-3 0 15,2 0-1040-15,1 0-224 0,1 0-32 0,3 0-14768 0</inkml:trace>
  <inkml:trace contextRef="#ctx0" brushRef="#br0" timeOffset="180616.87">16320 10001 11055 0,'7'-9'976'0,"-3"2"-784"0,1 1-192 0,-2 2 0 0,-1 2 1568 0,0 0 272 0,1 0 48 0,1-3 16 15,2-1-864-15,1-1-160 0,-1-2-48 0,1 2 0 0,-2 0 448 0,-4 1 96 0,0 3 16 0,-1-2 0 0,-1 1-48 0,-3 0 0 0,0 0 0 0,-1 2 0 0,-1-2 48 0,0 2 0 0,-3-2 0 0,1 2 0 0,-3 2-288 0,-3-3-48 0,-1 3-16 0,-1 3 0 0,-2-1-608 0,-2 2-128 0,0-2-32 16,-2 3 0-16,1 0-272 0,-3 1 0 0,0 1-128 0,-2-1 128 0,2 1 0 0,-2 2 0 0,0 1 0 0,-2 2 160 0,3 0-160 0,-1 2-176 0,0 7 48 15,1 1 0-15,2 2 128 0,1 3 128 0,3 3-128 0,2 1 176 16,3 0 48-16,3 1 16 16,5-3 0-16,3 0 0 15,6-1-96-15,3-1-16 16,1-2 0-16,3-3 0 0,1 1-128 0,3-3 0 16,0 1 0-16,0-5 0 0,4 1 0 0,-2-2 0 0,1-2 0 0,2-2 0 15,-1-1 0-15,2-3 0 0,0-4 0 0,0-3 0 0,-2 0 0 0,3-3 0 0,0-4 0 16,1-3 0-16,1-2 0 0,-1-3 0 0,-2-1 0 0,0-4 0 0,1 2 0 15,-3-4 0-15,2-3 0 0,-2 0 0 0,0 2 0 0,-2-6 0 16,0 2 0-16,-4 1 0 0,-1 0 0 0,-2 1 0 16,-2 3 0-16,-2 0 0 0,-1 1 0 15,-1 1 0-15,-2 0 0 0,-1 2 0 16,0 2 128-16,0 1 32 0,1 1 16 16,-1 2 0-16,0-1 48 0,0 1 16 0,0 5 0 15,0 2 0-15,0 3-240 16,-1 4 0-16,-2 0 128 15,2 4-128-15,0 2 352 0,0 3 32 16,1 2 0-16,1 4 0 0,0 4-112 0,3 1-16 0,0 4 0 0,0 2 0 16,3 1-16-16,-1 2-16 0,1-3 0 15,1 2 0-15,2-3-224 0,-1-1 0 0,3-4 128 0,-1 0-128 16,1 1 0-16,0-2 0 0,2-1 0 0,0-6 0 0,-1 2-160 0,2-2-80 0,0-2-16 0,0 1 0 16,-2-1-800-16,0-4-160 0</inkml:trace>
  <inkml:trace contextRef="#ctx0" brushRef="#br0" timeOffset="181538.2">18280 9739 27647 0,'-1'6'2448'0,"-1"-2"-1952"0,4 1-496 0,-1-1 0 0,0 0 1088 16,0 2 112-16,1 6 16 0,0 7 16 0,2 3-16 0,1 6 0 0,-2 2 0 0,2 3 0 0,2 0-464 0,-2 4-112 0,1-2 0 0,0 0-16 0,1 0-432 0,2-3-192 0,-2 1 160 0,1-1-160 0,0-3 128 16,-1 1-128-16,0-3 0 0,-2-5 0 0,-2 0 0 0,-1-6 0 0,-2 3 0 0,-1-7 0 0,0 2-960 0,-3-2-256 0,-1-3-32 0,0-3-14848 0</inkml:trace>
  <inkml:trace contextRef="#ctx0" brushRef="#br0" timeOffset="181686.33">18112 10093 35935 0,'-4'-6'1600'16,"0"2"320"-16,2-1-1536 0,2 4-384 0,0-2 0 0,1 3 0 0,2 0 880 0,-1-3 96 0,3 0 32 16,4-1 0-16,2 2-416 0,4 1-80 0,3-2 0 0,3 3-16 0,4 0-336 0,2 0-160 15,3 3 160-15,2 0-160 0,3 4 0 0,-1-4 0 16,3 1 0-16,0 1 0 15,2-1-336-15,-1-2-64 0,2-2-16 0,-1-2-11632 16,-2 2-2336-16</inkml:trace>
  <inkml:trace contextRef="#ctx0" brushRef="#br0" timeOffset="182340.03">19132 9075 14735 0,'-5'-2'1312'0,"0"1"-1056"0,0 2-256 0,3 1 0 15,0 1 5168-15,2 0 976 0,2 4 192 0,-2 0 32 0,1 10-4768 0,-1 6-944 16,1 9-192-16,0 9-32 0,1 1-432 0,0 5 0 0,-1 0 0 0,1 3 0 0,0 1 0 0,-2 3 0 16,0 2 0-16,-1 1 0 0,1 0 0 0,-1-3 0 47,-2 1 176-47,1-8-176 0,-1-7 448 0,1-3 0 0,0-3 0 15,1-3 0-15,0-3-48 0,0-2-16 0,1 1 0 0,-2-4 0 0,2-1-96 0,-1-4-32 0,1-4 0 0,0-2 0 16,1-2-128-16,1-1-128 0,0-5 192 0,1-2-192 0,-1-2 128 0,1-5-128 0,2 0 0 15,-2-3 0-15,1-5 0 0,0-5 0 0,-1 2 0 0,0-7 0 16,1-3 0-16,-2-2 0 0,2-7 0 0,-1 1 0 16,2-1 0-16,0-3 0 0,3 3 0 0,0 1 0 15,2 1 0-15,1 5 0 16,3 3 0-16,0 7 0 0,0 4 0 0,3 5 0 16,0 2 0-16,1 4 0 0,2 1 0 0,1 4 0 15,1 1 0-15,2 1 0 0,1 2 0 0,1 0 0 0,0 0 0 0,-2 2 0 0,0 0 0 16,-2 2 0-16,-1 0 0 0,-2 2 0 0,-3 3 0 0,-3 1 0 0,0 2 0 0,-3 0-144 15,-2 1 144-15,0-1 0 0,-2 1 0 0,-1 1 0 16,-1-1 0-16,-2 2 0 0,-1-2 0 16,-2 1 0-16,0-4 0 0,-4 0 0 15,0-1 0-15,-3 1 0 16,-1-4 0-16,-1 1 0 0,-1-4 0 16,-3-1 0-16,-2-2 128 0,-4-1-128 15,0 1 128-15,-3-5-128 16,-3 2 256-16,-5-3-32 0,-5 2 0 0,-4-4 0 15,-2 2-64-15,-2-3-16 0,-1 2 0 0,3-4 0 0,4 4-144 16,2-5 128-16,4 1-128 0,1-3 128 0,4-1-128 16,1-4 0-16,4-3 0 0,3 0 128 0,6 1-496 0,3-5-96 0,5-1-32 15,5-1-19232-15</inkml:trace>
  <inkml:trace contextRef="#ctx0" brushRef="#br0" timeOffset="183167.48">22136 9413 30399 0,'-4'-6'2704'0,"-1"1"-2160"0,0 1-544 0,1 1 0 0,3 2 2432 0,0 1 384 0,1 1 80 0,-3-1 16 0,0 2-2224 0,-2 3-448 0,0 3-96 0,-2 5-16 0,1 5-128 0,1 6-144 0,2 7 144 0,-1 3-208 0,3 1 208 0,-1 6 0 0,2 1 0 0,-1 1 0 0,2 2 272 16,-1-5-48-16,-1-1-16 0,0-3 0 0,-3-3-208 0,1-3 0 0,-5 1 0 0,1-3 0 0,-3-2 0 0,0-1 0 0,-2-1 0 0,-1-5-160 0,3-3-1008 15,-2-4-208-15</inkml:trace>
  <inkml:trace contextRef="#ctx0" brushRef="#br0" timeOffset="183387.58">21727 9732 43311 0,'3'-1'3840'0,"-1"-1"-3072"16,2 2-608-16,2-2-160 0,0 2 704 0,4 0 128 15,5-1 0-15,11-4 16 0,10 1-656 0,9-2-192 0,4-2 0 16,0 2 128-16,1-2-128 0,-2-1 0 0,-1 1 0 16,0-1 0-1,-2 2-576-15,-2-1-128 0,-2 2-16 0,-3 2-16 16,-1 0 96 0,-1 2 0-16,0-1 16 0,-3 3-11984 0,1 0-2416 0</inkml:trace>
  <inkml:trace contextRef="#ctx0" brushRef="#br0" timeOffset="183777.36">23170 9496 35935 0,'-4'-4'3200'0,"-1"-1"-2560"16,1 4-512-16,3-3-128 0,1 3 1136 0,-2 0 208 15,-1-3 32-15,-3-5 16 0,-2 1-1088 0,-1-4-304 16,1 0 0-16,-1 0 128 0,0 2-128 0,1-3 0 16,-2 5 0-16,0 0 0 0,0 2 0 0,-1 6 192 15,0 0-192-15,-1 4 192 0,-2 5-192 0,-2 0 0 16,-1 5 0-16,-3 7 0 0,-1 3 0 0,-3 9 0 15,-2 5 0-15,0 3 128 0,0 6 272 0,-1 1 48 16,1 5 16-16,0-1 0 0,1 2 48 16,3-7 16-16,4-3 0 0,5-7 0 15,6-3-96-15,4-1-32 0,5-3 0 16,5 1 0-16,7-3-144 0,2-3-48 0,5-2 0 16,2-4 0-16,4-3-208 0,3-4 0 0,4 1 0 0,3-7 0 15,3-3-256-15,2 0-112 0,5-3-16 0,2 0 0 0,0-4-736 16,3-1-160-16</inkml:trace>
  <inkml:trace contextRef="#ctx0" brushRef="#br0" timeOffset="184357.21">26177 9266 45151 0,'-8'0'4016'0,"2"2"-3216"0,2-2-640 0,3 3-160 0,1-2 0 0,-2 4-176 0,-2 1 48 0,-5 4 0 16,-2 3-640-16,-1 8-112 0,-1 8-16 0,2 3-16 0,1 4 720 0,3 7 192 0,2 0 0 0,2 3 0 0,1 4 0 0,0-2 192 0,0-4-32 0,0 0-16 0,-1-3 48 0,-2-6 16 0,0 3 0 0,-1-9 0 16,0-2-208-16,-1-1 0 15,-2-6 0-15,0-1 0 0,-1-4-544 0,2-6-160 16</inkml:trace>
  <inkml:trace contextRef="#ctx0" brushRef="#br0" timeOffset="184575.66">25724 9664 47919 0,'4'2'2112'0,"-1"1"448"15,1-3-2048-15,2 0-512 0,2 0 0 0,0 0 0 0,3-3 176 0,8 3-176 0,11-3 160 16,12 0-160 0,10-1-432-16,2-2-176 0,2 0-32 0,-1 0-16 15,-1-3-432-15,0 3-64 0,0 1-32 0,0-4-18016 16</inkml:trace>
  <inkml:trace contextRef="#ctx0" brushRef="#br0" timeOffset="185030.78">27214 9606 33167 0,'-6'-3'2944'0,"0"1"-2352"0,1 1-464 0,1 1-128 0,0 0 1728 16,-1 0 320-16,-5-3 64 0,-7 3 0 0,-6-4-1456 0,-5 4-288 15,-2 0-64-15,-3 2-16 0,4 0-96 0,-2 4 0 16,1 0-16-16,0 3 0 0,1 1-176 0,0 2-224 16,-2 4 48-16,3 0 16 0,0 1 0 0,-2 2 0 15,1 4 0-15,1 0 0 0,1-1 160 0,-2 2 0 16,3-2 0-16,2 0 0 0,4 2 192 0,4-4-16 15,3-2-16-15,5 1 0 0,5 1 32 0,6-4 16 16,3 0 0-16,5-1 0 0,5 1-208 0,4-4 0 16,3 0 0-16,3-2 0 0,3 0 0 15,2-4-128-15,3 0 128 0,1-3 0 16,2 1-176-16,0-4 32 0,1 0 0 16,2 0 0-16,2-4 144 0,-1-2-208 0,-2 0 80 15,0-3 128-15,-3-1 0 0,-2-2 0 0,0-2 0 16,-5-1 0-16,0-1 0 0,-3-2 240 0,-3-2-48 0,0-2 0 15,-4-1 144-15,-1-1 32 0,-1-7 0 0,-2-4 0 0,0-3-16 16,-3-4 0-16,-1-5 0 0,-2-7 0 0,-2-2-80 0,-4-4-16 0,-2 0 0 16,-4-1 0-16,-2 0-128 0,-3-2-128 15,-3 4 144-15,-2 2-144 0,-3-2 256 16,-2 4-64-16,-2 5 0 0,-2 3 0 0,-2 5-64 0,-1 5-128 16,1 4 176-16,-2 1-176 0,-3 4-176 0,1 1-144 0,-2 3-16 0,-1 6-16 15,2 2-480-15,-1 3-80 0,1 3-32 0,5 2-18544 16</inkml:trace>
  <inkml:trace contextRef="#ctx0" brushRef="#br0" timeOffset="187516.15">32105 8543 35935 0,'-18'-2'3200'0,"2"2"-2560"0,4 0-512 0,2 0-128 0,0 0-1296 0,-4 0-288 0,-12-2-48 0,-17 0-16 0,-10 0 1648 16,-11-1 128-16,-19 0 128 0,-11 0 32 0,-3 2-288 0,1 1 0 0,1 1 0 0,0 0 0 0,1 1 0 0,2 0 0 0,3 4 0 16,2-2 0-16,3 2 416 0,2-2 32 0,0 2 0 0,5 0 0 0,6 0 432 0,3-2 80 0,4 1 32 0,5 0 0 0,5 0-688 0,3-4-144 0,3 4-32 0,2-1 0 15,4-2 304-15,2 2 48 0,3 0 16 16,1-2 0-16,3 2-176 0,2 0-48 15,4 1 0-15,1-4 0 0,3 4-144 0,3-5-128 0,2 4 192 0,4-2-192 16,0-2 272-16,4 0-48 0,4 0-16 0,1 0 0 16,2 0-64-16,2 0-16 0,1 1 0 0,1 2 0 15,1-2-128-15,0 1 0 16,1 5 144-16,-1-1-144 0,3 2 0 0,1 2 0 16,0 4 0-16,4 7 0 0,1 2 0 0,2 2 0 15,-1 4 0-15,3-1 0 0,0 4 0 0,0 2 0 0,0 4 0 0,-2-2 0 16,-2 3 0-16,0 2 0 0,-1 5 0 0,0 1 0 0,-2 0 0 15,-1 0 0-15,-2 1 0 0,-3-1 0 0,0-2 0 16,-2-1 128-16,-2-3-128 0,0 0 128 16,0-3-128-1,-2-1 0-15,-1-1 0 16,-3-4-128-16,1 2 128 0,-3-5 0 16,-1 5 0-16,-1-6 0 15,-1 1 208-15,1-3 32 0,0-4 0 0,-2 3 0 0,0-6-240 0,-1 2 144 0,2-1-144 16,-1-1 128-16,3-3-128 0,0-3 128 0,2 2-128 0,3-5 128 0,0 0-128 0,2-1 0 0,1-3 0 0,1 0 0 15,1 1 0-15,1 0 0 0,1-1 0 0,1 0 0 0,1 0 0 0,2 0 0 16,1-3 0-16,3 0 0 0,2 1 0 16,2 0 0-16,3-2 0 0,2 1 0 0,3 1 160 0,4-2-160 15,7 2 192-15,6-1-192 0,8 2 176 0,9-1-176 0,5-3 160 16,8 2-160-16,3-1 0 0,7 0 0 16,7 2 0-16,5 0 0 0,0-1 0 0,2 0-160 15,1 0 160-15,-3 1-192 16,-1 2-160-16,-5-3-32 0,-4 1-16 0,-2 1 0 15,-3 0 256-15,-5 0 144 0,-3 5-160 16,0-1 160-16,1 0-320 0,-4-1 16 0,-2 1 16 16,-7-3 0-16,-1 6 48 0,-5-2 16 15,-4 2 0-15,-1 1 0 0,-1-1 224 0,-1 2 0 16,0-4 0-16,-2-1-144 0,-2 3 144 0,-4-3 0 0,-1-1 0 16,-2 3 0-16,-4-5 192 0,-1-1-48 15,-2 0 0-15,-2-4 0 0,-4 2 208 16,0-6 32-16,-3 2 16 0,-2-5 0 15,0 2-400-15,-4-2 0 0,1-3 128 16,-1 1-128-16,0-2 0 0,-1-3 0 0,1 0 0 16,0-3 0-16,-2-3 0 0,2-1 0 0,-2-3 0 15,2-3 0-15,-2-2 0 0,-1-5 160 0,2-1-160 0,-1-7 160 16,1-1 128-16,-1-5 32 0,0-4 0 0,2-4 0 0,-3 0 16 16,1-2 16-16,-3-3 0 0,0-1 0 0,-1-1-16 0,-2-2 0 15,-2 2 0-15,-3 2 0 0,-2 5-80 0,-3 2-32 0,-1 2 0 0,-2 1 0 16,-3 1-224-16,-1 2 0 0,0-2 0 0,0 7 0 0,1 1 0 15,-1 0 0-15,1 3 0 0,1-3 0 0,1 3 0 0,0-3 0 0,2 4 0 16,1 3 0-16,2 4 0 0,0 1 0 0,2 3 0 0,0 1-160 16,0 4-32-16,1 4 0 0,-1 1 0 0,1 1 0 0,-1 5 192 15,-2 4 0-15,-1 0-144 0,0 2 144 0,-1 2 0 16,-4 2-176-16,-1 0 176 0,-2 2-128 0,0 2-80 16,-2-2-16-16,-1 5 0 0,-1 0 0 15,0 2-240-15,1-3-48 0,1 4-16 0,-1-4-12144 0,1 1-2432 16</inkml:trace>
  <inkml:trace contextRef="#ctx0" brushRef="#br0" timeOffset="188846.29">32243 6404 11055 0,'-11'-7'480'0,"2"1"112"0,2-1-464 0,1 5-128 0,2-2 0 0,0 2 0 0,1-1 1664 0,-4 0 320 0,-4-1 64 0,-5-5 16 0,-5-1 256 0,-5 3 48 0,-2-2 16 0,-4 1 0 0,-4 0-720 0,-5 2-160 0,-5 0-32 0,-6 0 0 0,-6-1-656 0,-6 4-144 0,-5-1-32 0,-8 2 0 16,-3 2-128-16,-6 0-16 0,-4 2-16 0,-3 2 0 0,0-1-224 0,3 4-64 0,1-1 0 0,-1 2 0 0,2 4 128 0,2-1 32 0,1-4 0 0,5 5 0 0,3-2-160 0,2 3-16 0,2 2-16 15,3-4 0-15,5 0-160 0,2 1 0 0,3-2-160 16,0 2 160-16,5 0 0 16,3-1 0-16,3 1 0 0,5-2 0 15,6-3 0-15,3 0 0 0,4 1 0 0,3-4 0 16,2 0 0-16,2 1 0 0,3-2 0 0,3 0 0 15,1-3 0-15,3 0 0 0,1 1 0 0,3-2 0 16,3 1 0-16,1-3 0 0,3 3 128 0,2-3-128 0,1 3 336 0,0-3-32 16,0 3-16-16,1 0 0 0,1-2-128 0,-1 4-32 0,1-2 0 15,1 3 0-15,-1 0-128 0,-2-3 0 0,0 0 0 0,11 19 0 0,-6-7 0 16,0 2 0-16,1 4 0 0,2 1 0 0,-1 7 0 0,2-1 0 16,1 4 0-16,-2 5 0 0,2 0 0 0,-1 0 0 15,1 0 0-15,-3 6 0 0,-1-2 0 0,-1 4 0 0,-2 3 0 16,-4 4 0-16,-4 4 0 0,-4 2 0 0,-7 4 0 15,-3 2 0-15,-2-4 0 0,-1-4 0 0,-3-1 0 16,3-5 0-16,0-6 0 0,0-1 0 0,-2 1 0 16,3-5 0-16,1-5 160 0,4-3 0 0,3-4 0 0,0-3 0 15,5-3 80-15,0-4 16 0,3-4 0 0,2-1 0 16,0-6-128-16,3 0-128 0,0-2 176 0,1-2-176 16,2-3 128-16,2-1-128 0,2-2 0 15,3-3 0-15,2-3 240 0,5 1-64 16,2 0-16-16,5-1 0 0,3 0-160 0,5 0 0 15,3 1 0-15,3 0 128 16,4 2-128-16,6 0 0 0,4 1 0 0,4 3 0 16,-4 0 0-16,8 5 0 15,6 4 0-15,5 1 0 0,0 2 0 0,3 3 0 16,2 2 0-16,-3 1 128 0,0 3-128 0,-3-2 0 0,3 0-160 16,-1 2 160-16,-2-3-256 0,-3 2 32 0,-3-2 16 0,-3-2 0 0,0-1 208 15,-1-2-144-15,3 2 144 0,-1-3-128 16,1 2 128-16,-2-2-208 0,-1 2 80 0,0-4 128 0,-3 0-128 15,1-2 128-15,1 2 0 0,2 1 0 0,-3-1 0 0,1-1 0 0,1 1 0 0,-2-1 128 16,-5-1-128-16,1-2 0 0,1-2 0 0,-3-2-176 0,-5 1 176 0,-4 1 0 16,-4 1 0-16,-4-2-128 0,-4 2-16 0,-4-1 0 15,-2-2 0-15,-5 1 0 0,-2 1 144 16,-2 1 0-16,-2-2 0 0,-2-1 0 0,1 1 192 0,-5 0 0 16,0 0 16-16,-1 0 0 0,-1-1-80 0,-1 2-128 15,0-2 176-15,0-1-176 0,-1 2 0 16,0-1 0-16,-1 0 0 0,0 2 0 0,0-5 0 15,0 4 0-15,-1-3 0 0,1-1-144 0,-1 1 144 16,1 0 0-16,-1-3 0 0,0 2 0 0,-1-3 0 16,-1-2 128-16,0 2-128 15,-1-3 128-15,-3-3 64 16,0 1 0-16,-2-4 16 16,-1 0 0-16,-1-3-16 0,-1-3 0 0,0-1 0 0,-3-2 0 15,1-1 48-15,-1-4 0 0,-2 0 0 0,1-5 0 0,-3-2-96 0,0-2-16 0,-1-3 0 0,1-2 0 16,0 3-128-16,1-2 0 0,-1-2 0 0,-1-3 0 0,1 0 128 0,-1 0 0 0,2-2 0 0,1 3 0 15,2-5-128-15,1 4 0 0,3-2 144 0,2 3-144 0,1 1 0 16,3 0 0-16,2 4 0 0,1 5-128 16,1 4-448-16,2 5-96 15,1 2-16-15,0 5-18720 0</inkml:trace>
  <inkml:trace contextRef="#ctx0" brushRef="#br0" timeOffset="-213010.14">20005 8064 30399 0,'-29'-4'2704'0,"4"4"-2160"0,5 1-544 0,6 2 0 0,2-1 256 0,-12 2-48 16,-18-2-16-16,-25 5 0 0,-19 0 640 0,-11 5 112 0,-3-2 16 0,6 3 16 0,8-4-640 31,7 4-128-31,7-3-16 0,5 2-16 16,4 0-176-16,5 1 0 0,4-1 0 0,4 1 0 0,4-2 0 0,8-3 0 0,5 1 0 0,5-3 0 0,9-2 432 0,5-4 0 0,8 0 0 0,6-4 0 0,6 2-112 0,6-4 0 0,8-3-16 15,6 1 0-15,5 0-672 0,6 0-128 0,3 2-16 0,7 0-16 0,5-4 32 0,5 1 16 0,1 0 0 0,1 0 0 16,-2 1 480-16,0 0 0 0,1 0 0 16,-4 2 160-16,-2-2 240 0,-6 1 48 0,-4 1 16 15,-6 2 0-15,-5-2 320 16,-5 3 64-16,-4-4 16 0,-7 2 0 16,-7 4-256-16,-4-2-48 0,-3 0-16 15,-7 3 0-15,-7-2-144 0,-11 2-16 0,-8-2-16 0,-9 4 0 16,-9-2-112-16,-10 2-32 0,-12 1 0 0,-5 0 0 15,-3-2-224-15,-5 4 0 0,-5-1 0 0,-3-1 0 0,3-2 144 16,3 1-144-16,7 1 128 0,4-2-128 0,6 4 176 0,3-1-48 0,3-1-128 16,6 4 192-16,8-1-192 0,9 0 0 15,8 0 0-15,8 0 0 0,7-2-192 0,8 2-16 0,7-3-16 16,7-3 0-16,6 0-1040 0,6 0-208 0,8-3-32 16,10-3-16-16</inkml:trace>
  <inkml:trace contextRef="#ctx0" brushRef="#br0" timeOffset="-212117.32">19466 10495 8287 0,'20'-6'736'0,"-7"2"-592"0,1 1-144 0,-4 2 0 16,-3-1 5376-16,-1 2 1056 0,3 0 208 0,3-4 32 0,7 2-4976 0,6-2-992 0,-2-2-208 0,-2-1-48 0,-6 1 256 0,-6 0 32 0,-6 2 16 0,-4-2 0 0,-4 3 112 0,-6-4 32 0,-3 1 0 0,-5 1 0 0,-5 2-272 0,-6-1-48 0,-4 1-16 0,-7 2 0 0,-6 2-208 0,-6 2-32 0,-5 3-16 0,-4 0 0 16,-2 0-48-16,-3 1 0 0,1-3 0 0,0 5 0 15,-4 0 64-15,0 1 0 0,-1 2 0 16,5-2 0-16,7 0-320 15,7-4 0-15,7 0 128 0,4-3-128 0,4 3 0 16,5-2 160-16,6-3-160 0,7 1 128 16,6-2-368-16,6 3-80 0,5-3 0 15,4 0-16-15,7-3-256 0,7 3-48 0,4-2-16 16,8 1 0-16,12 1 272 0,8-4 48 0,9 4 16 16,4-3 0-16,4 0 320 0,4 0 0 0,2-3 0 0,-1 2 0 15,0-1 0-15,-6 2 0 0,-6 1 0 0,-10 0 0 0,-8-2 0 16,-12 2 160-16,-6 2-16 0,-7 0 0 0,-8 0 304 15,-9 2 64-15,-5 4 16 0,-8-1 0 0,-4 4 176 0,-9 0 16 16,-10 2 16-16,-11 4 0 0,-1-3-32 0,-12 4-16 0,-11 0 0 16,-7 0 0-16,-4 3-416 0,-3-3-80 0,3 2 0 0,-1-2-16 15,3-1-176-15,4-1 192 0,5-2-192 0,6-4 192 0,7 0-192 16,7-1-144-16,3-4 144 0,8 0-208 16,6-6-368-16,9 0-64 0,6-6 0 15,7-2-13440-15,8 0-2688 0</inkml:trace>
  <inkml:trace contextRef="#ctx0" brushRef="#br0" timeOffset="-211058.41">27522 7915 40543 0,'-3'-3'3600'0,"2"0"-2880"0,1 3-576 0,0 3-144 0,0-3 224 0,-1 0 16 0,0-3 0 16,-4 2 0-16,-1-2-240 0,-4 1 0 0,-5-2 0 0,-4 2 0 0,-4 0 0 0,-7 0 0 0,-3-2-144 16,-8 4 144-16,-6-3 0 0,-4 0 0 0,-3 1 208 0,-4 0-64 0,-3 2 368 0,-1 0 64 0,1 4 0 0,0 0 16 0,3 0 64 15,2 0 16-15,5 0 0 0,2 0 0 0,0 1-272 0,6-1-48 0,8-1-16 0,-5 0 0 0,-2 3-336 0,-3 1 0 16,1 2 0-16,1-3 128 0,1 2-128 0,1-2-192 15,1 0 64-15,2 0 0 0,2-3-208 0,3-2-48 16,2 1 0-16,6 1 0 0,4-3 160 0,6 0 32 16,5 0 0-16,7-3 0 0,4 3 192 0,9-3 0 0,6 0 0 15,10-1 0-15,11 1 256 16,11 0-48-16,13 0-16 16,10-2 0-1,10 1-192-15,8 0 0 16,8-1 0-16,4 4 0 15,-1 1 0-15,-2-4-208 0,-3 2 64 0,-6-2 16 16,-9 2-48-16,-7-2 0 0,-9 4 0 0,-13-3 0 16,-11 0 176-16,-12 0 0 0,-9 0-144 0,-11-1 144 0,-5 1 0 15,-8 0 0-15,-5-2 160 0,-7 1-160 0,-7 0 640 16,-3 2 32-16,-3-1 0 0,-7 2 0 0,-7-3-176 0,-7 4-48 0,-5-2 0 0,-3 2 0 16,-4 0-192-16,-1 0-64 0,-1 0 0 0,-2-4 0 0,3-1-192 0,-4-1 128 15,-1 0-128-15,-3-1 0 0,2 0 0 0,-1 1 128 0,4-3-128 16,3 2 0-16,5-3 0 0,1 0 0 15,3 2 0-15,6-1 0 0,4 2 0 0,9 0 0 16,8 1 0-16,9 2 0 0,8 2-832 0,9 0-96 0,9 0-32 0,13 4-20112 16</inkml:trace>
  <inkml:trace contextRef="#ctx0" brushRef="#br0" timeOffset="-210295.02">27111 10606 40543 0,'7'-4'3600'0,"-1"1"-2880"16,-3-1-576-16,0 4-144 0,-1-2 0 0,2-1 0 0,1-1 0 0,4-2-176 0,2-3 176 0,0 0 0 0,-2 1 0 0,-4 0 0 0,-4 1 160 0,-5 4 112 15,-2-4 32-15,-5 5 0 0,-4 1-48 0,-5-2-16 0,-2 3 0 0,-5 0 0 0,-4 0-64 0,-4 0-16 0,-3 0 0 0,-5 3 0 0,-2-3-160 0,-2 1 0 0,-1 1 0 16,-2-2 0-16,1 3 144 0,-3-3 48 0,-2 0 16 0,-1 1 0 0,1 2 160 0,3-3 16 0,4 0 16 0,5 2 0 0,6-2-128 0,5 0-16 16,7 0-16-16,4-2 0 0,4 2-240 0,6-4 176 0,4 4-176 0,3-3 160 0,4 0-160 0,4 0-272 0,6 1 64 0,7 1 16 15,5-3-320-15,7 1-48 0,3 3-16 16,7-2 0-16,1 2 256 0,7 0 32 0,4 0 16 15,3 0 0-15,0 0 96 0,1 2 32 0,2-2 0 16,-4 0 0-16,-3 0 144 0,-3 0-192 0,0-2 192 0,-2 1-192 0,-2-2 192 0,-5-3 0 0,-5 4 0 0,-4-2 0 0,-5 1 320 16,-7 2-16-16,-3-3 0 0,-7 4 0 15,-5 0 256-15,-5-2 48 0,-4 2 16 0,-8 2 0 16,-3-2-48-16,-9 2-16 0,-8 0 0 0,-6 4 0 16,-7-2-144-16,-10 2-32 0,-10 3 0 0,-1-4 0 15,7 1 16-15,-12 3 0 0,-13-3 0 16,-8 1 0-16,-1 2 80 0,1-3 16 15,6 0 0-15,3 0 0 0,0 1-240 16,6-4-64-16,4 0 0 0,8-6 0 0,8 3-192 16,7-6-288-16,5 0 64 0,7-4-22800 0</inkml:trace>
  <inkml:trace contextRef="#ctx0" brushRef="#br1" timeOffset="-179336.42">9766 11791 40543 0,'0'-6'3600'0,"2"-2"-2880"0,-1 6-576 0,0-2-144 0,0 4 192 0,0-2 0 0,2-5 0 0,1-1 0 0,-1-3-32 0,1-1 0 0,-1 3 0 0,-2 1 0 0,0 2-160 0,-1 1 0 0,0 4 0 0,1-2 128 0,-2 3-128 0,1 0 0 0,0 3 0 0,0-2 0 0,1 4 176 0,-1 1 0 0,0 0 0 0,0 2 0 0,0 0 208 15,0 3 64-15,0 1 0 0,0 1 0 0,1 2 48 0,2 1 16 0,-1 3 0 0,1-3 0 16,1 2 48-16,-1 5 16 0,4 0 0 0,0 6 0 16,0 4-224-16,3 2-32 0,1-3-16 15,0 2 0-15,2 2-304 0,-1 1 0 0,2-1 0 0,-2 1 0 16,-1-5 0-16,-1-1 0 0,1 0 0 0,-3-2 0 15,-1-3 0-15,1-4 0 0,-1 3 0 0,0-2 0 0,1 2 272 16,1-4 0-16,-2-1 0 0,2-4 0 0,-2-4-112 16,-1-3-32-16,-1-2 0 0,1-1 0 0,2-3-128 15,0-3 0-15,1-3 0 0,1 0 0 16,0-7 0-16,-3-1 0 0,1-3 0 16,-2-2 0-16,-1 0 0 15,0-1 0-15,-2-1 0 0,1 0 0 0,0-1 0 0,0 1 0 16,1 4 0-16,-1 2 0 15,1 2 0-15,0 4 0 0,2 1 0 0,0 5 0 0,0 2 0 0,2 2 0 16,0 4 0-16,1 2 0 0,1 3 0 0,1-1 0 0,0 2 0 16,0 0 0-16,-3-1 0 0,3 0 0 0,-1 2 0 15,-1 1 0-15,0-3 0 0,-1 0 0 0,0 2 0 0,1-5 0 16,-1 2 0-16,-1-5 0 0,1 0 0 0,1-2 0 0,0-1 0 0,0-4 0 16,2-3 0-16,-2 0 0 0,0-1 0 0,1-2 0 15,1-1 0-15,2-2 0 0,-2-3 128 0,1 1-128 0,-1-1 192 16,0 0-64-16,-1-1 32 0,1-3 0 15,-3 4 0-15,1-4 0 0,0 1 224 0,-1 1 32 16,0-2 16-16,-1-2 0 0,0-1-32 0,-1 1 0 0,0-2 0 0,0-3 0 16,-1-2 48-16,0-4 0 0,0-2 0 0,-1-3 0 15,0-1 256-15,0-3 48 0,0-7 16 16,-3 2 0-16,1 2-624 0,-2 1-96 0,-1 0-48 0,-2-1 0 16,-1 0 0-16,0 3 0 0,-1 1 0 0,0 4 0 15,0 1-768 1,1 4-160-16,-1 1-32 0,0 4 0 0,1 4-800 15,-1 2-160-15,1 5-48 0,1 2-20752 0</inkml:trace>
  <inkml:trace contextRef="#ctx0" brushRef="#br1" timeOffset="-176830.22">2030 6936 40543 0,'-14'2'3600'0,"4"1"-2880"0,5-2-576 0,2-1-144 0,3 3 0 0,-3-3 0 0,-6 0 0 0,-6 2 0 0,-3 2-832 0,-6-2-160 0,1 2-32 0,-1-4 0 0,2 2 256 0,1-2 64 0,1 2 0 0,-2 0 0 15,-2-1-1344-15,-2 4-256 0,-5-1-48 0,-5 2-16 0,-3 2 2016 0,-2 0 352 16,2 2 160-16,-4-1-16 0,-1 1 1968 0,2-2 384 16,11 0 64-16,-4 2 32 0,-4 2-944 0,-4 4-192 15,-2 5-48-15,-1 1 0 0,1 3-800 0,-1 4-160 16,0 3-48-16,-1 6 0 0,4-1-144 0,1 1-48 0,2 1 0 0,3 2 0 16,2-3-208-16,0 6 0 0,0 7 0 0,0 6 0 15,4 5 0-15,0 8 0 0,2 10 0 16,-1 4 0-16,2 2 0 15,0 2 0 1,3 1 0-16,6-4 0 0,4 1 0 16,6-7 0-1,7-7 0-15,3-6 0 16,5-8 0 0,4-4 0-16,1-7 0 0,4-3 0 15,3-2 0-15,6-5 192 0,8-2-48 0,4-7-16 0,4-3 0 0,8-8 0 16,3 1 0-16,4-5 0 0,9 2 112 0,5-1 16 0,9-6 0 0,2-4 0 15,3-10-128-15,1-4-128 0,-4-2 176 0,6-7-176 0,3-3 0 16,0-9 0-16,-4-2 0 0,-2-11 0 0,0 0 144 0,-3-7-144 16,-3-3 0-16,-2-3 144 0,-1-3-144 0,-2-5 192 0,-5 2-192 0,0-4 192 0,-3-6-192 15,-5-4 160-15,-5 2-160 0,-6-8 160 0,-5-2-160 0,-8-3 128 16,-6-6-128-16,-8 7 128 0,-7 12-128 0,-7-10 192 0,-8-4-192 0,-9 1 192 0,-7 6-192 0,-9 8 0 16,-5 5-192-16,-10 8 192 0,-8 9-128 0,-9 6 128 0,-2 9 0 15,-6 6 0-15,-7 12 144 0,-13 9 112 0,-9 7 0 0,-5 9 16 16,1 4-272-16,-10 11 0 0,-6 9 0 0,0 7 0 0,14-2-176 0,-13 12-32 0,-11 11-16 15</inkml:trace>
  <inkml:trace contextRef="#ctx0" brushRef="#br1" timeOffset="-173510.03">32545 7058 35007 0,'-1'-10'3120'0,"1"4"-2496"0,1 3-496 0,1 3-128 0,1 0-736 0,-1-3-160 15,2-1-48-15,2-2 0 0,2-2 1200 0,1 0 256 0,1 2 32 0,-1 1 16 0,0 4-48 0,-2 1 0 0,-1 3 0 16,0 0 0-16,-1 4-384 0,0 2-128 0,0 1 0 0,1 0 0 0,2 2 0 0,2 1 0 0,1-1 0 0,2 0 0 0,2 2 0 0,4-2 0 0,1-2 0 16,2-1 0-16,1 1 0 0,1-7 0 0,-1 2 0 0,0-1-144 0,-1-4 144 0,-2 0 0 0,-1-2 0 0,-1 0 0 0,-1-3 416 0,-2 2 64 15,-3-4 16-15,1 4 0 0,-3-2 336 0,-2 1 80 0,1 0 16 0,-3 2 0 16,1 1-576-16,-2 1-112 0,2 1-32 0,0 1 0 0,-1 2-208 15,0 2 144-15,3 3-144 0,0 1 128 0,-1 3-128 16,1 5 0-16,0 2 0 0,-2 2 0 16,1 3 0-16,-4 0 0 0,1 6 0 15,-2-1 0-15,1 3 0 0,-3 0 0 0,0 2 0 16,2 5 0-16,-2-2 0 0,0 7 0 0,1 2 0 0,2 4 0 16,-1 3 0-16,0 2 0 0,0 1 0 0,-1-1 0 0,0 1 0 15,-4 0 0-15,1 7 0 0,-1 0 0 16,-2 5 0-16,0-2 0 0,-1-2 0 0,2-2 0 0,-1-6 0 15,1 1 0-15,2 2 0 0,2-4 0 16,1 1 0-16,0 0 0 0,1 1 0 0,0-1 0 0,1 0 0 16,0-1 0-16,-2-6 0 0,-1-5 0 0,-1-3 0 15,-1 1 0-15,0-2 0 0,-2 0 0 0,2 1 0 16,-1-7 0 0,0-5 0-16,2-1 0 0,-1-6 256 0,2 2 112 15,1-5 16-15,1 1 16 0,1-2-400 16,1-2 0-16,0 0 128 0,1-5-128 15,2 5 0-15,-1-8 0 0,0 4 0 16,2-3 0-16,0 0 0 0,-1-4 0 0,0 2 0 16,-2-1 0-16,0-4 0 0,-1 4 0 0,0-4 144 0,-2 0-144 15,-1-2 208-15,-1 1-16 0,-1-2-16 0,0 3 0 0,0-3-176 0,-1-3 0 0,0 3 0 16,-2-3 0-16,1 0 0 0,2 3 0 0,0 0 144 0,0 0-144 16,-14-16 256-16,11 10-32 0,-2 0 0 0,1 2 0 0,-1-2-224 0,0 0 0 0,0-3 0 15,-1 3 0-15,1 0 0 0,0 1 128 0,-2-1-128 0,-2-1 0 16,0 2 0-16,-2 0 0 0,-1 3 0 0,-3-4 0 0,-1 2 128 15,-3 2-128-15,-2-5 0 0,-1 4 0 16,0 0 208-16,-1 0-48 0,1 0-16 16,1-1 0-16,3 2-144 0,-2-2 0 0,1 2 0 0,1-2 0 15,2-2 0-15,0 2 0 0,2-2 0 0,3 0 0 16,2 0 0-16,2-1 0 0,2 1 0 0,0 0 0 16,2 0 0-16,2 2 0 0,0-2 0 0,0 2 0 0,1 1 0 0,0 0 0 15,-1 1 0-15,-2 0 0 0,1 2 0 0,-3 2 0 16,1 0 0-16,-2-2 0 0,0 3 0 15,-3 0 0-15,0 0 0 16,-1 0 0-16,0 4 0 0,1-6 0 0,0 4 0 0,0-4 128 16,2 2-128-16,1-1 0 0,-1-2 0 0,3 0 0 15,0 1 0-15,1-1 0 0,2-1 0 0,1-4 0 0,1 1 0 16,3-2 0-16,1-3 0 0,2 0 0 0,2-1 0 0,2-4 0 16,2 2 0-16,-1-4 0 0,3 3 0 0,0-3 0 0,-1 1 0 15,1 2 0-15,0 2-128 0,-3 3 128 16,-2 2 0-16,0 0 0 0,-2 3 0 0,-2 2 0 0,1-1 0 15,-2 2 0-15,0 0 0 0,-1 0 0 16,0 0 0-16,-2 0 0 0,2 0-128 0,-3 0 128 0,0-3 0 0,-1 3 0 16,0 3 0-16,0-1 0 0,-1 2 0 0,-1 0 0 15,-1 2 0-15,-1 2 0 0,-1 0 0 16,0 0 128-16,-1 5-128 0,-2-3 0 16,0 2 0-16,-2 2-176 0,0 1 176 0,1-3 0 15,0-1 0-15,-1 1 0 16,0 1 0-16,0-1 0 0,-1 1 0 0,1-4 0 15,0 4 0-15,0-1 0 0,-1 2 0 0,-1 1 0 0,1 3 0 16,0-2 0-16,1 3 0 0,2-6 0 0,3 2 0 0,3-4 0 0,3 0 0 16,4 1 0-16,3-1 0 0,3-5 0 0,5 0 0 0,4-5 0 0,2 2-384 15,4-6 16-15,0 2 0 0,0-5 0 16,0 1-464-16,-2-2-112 0</inkml:trace>
  <inkml:trace contextRef="#ctx0" brushRef="#br1" timeOffset="-172660.89">32457 7010 24879 0,'-1'1'2208'0,"1"-1"-1760"0,1 3-448 0,0-3 0 0,0 0 208 0,-1 1-32 0,2 2-16 0,0-1 0 0,1-1 96 0,-1 2 32 0,2-3 0 0,-2 0 0 15,3 0 64-15,-2-3 16 0,0 2 0 0,1-5 0 0,0 2 48 0,1-5 16 16,1 3 0-16,0-6 0 0,3 2 400 0,1-5 96 0,1 2 16 15,1-4 0-15,3 1-368 0,0 0-80 16,1-2-16-16,0 2 0 0,3 0-224 0,-1 1-32 0,1 1-16 0,-1-1 0 16,1 3-208-16,-1 2 0 15,0 0 0-15,-4 4 0 0,0 2 0 16,-4 2 0-16,-1 2 0 0,-3 0 0 16,-1 4 0-16,-3-1 0 0,-1 3 0 0,-1 1-160 15,-1 1 160-15,-1 0 0 0,-1 3 0 0,-2-4-128 16,0 2 128-16,0 1 0 15,-2 0 0-15,-2-2 0 16,1 5 0-16,-3-3 0 16,-2-1 0-16,0 0 0 0,-1 1 0 15,-2 0 0-15,-3 2 0 16,0 2 0-16,-5 3 0 0,-1-1 0 16,1 4 0-16,-4-1 128 0,2 3-128 15,2-4 0-15,1-1 0 0,4-1 0 16,1-4 0-16,4 0 0 0,1 1 128 15,3-3-128-15,3-1 704 0,1 1 64 0,2 0 0 16,2 1 16-16,2-1-576 0,0 0-208 0,3 0 144 0,2 1-144 0,3-1 352 0,0 0-16 16,5 2 0-16,1 1 0 0,4 0-160 0,3 2-48 0,4 1 0 0,0 0 0 0,3-2-128 15,0 1 0-15,6-2 0 0</inkml:trace>
  <inkml:trace contextRef="#ctx0" brushRef="#br1" timeOffset="-168995.04">11133 12135 35007 0,'-2'-3'3120'0,"1"3"-2496"0,2 0-496 0,1 0-128 0,-1 0 976 0,1 0 176 0,2 0 48 0,2-2 0 0,3 2-704 16,3 0-144-16,4 2-32 0,3-2 0 0,4 0-320 0,2 3 0 0,5-3 0 0,-2 0 0 0,3 3 0 0,0-3 0 0,1 0 0 0,-1 0 0 0,1 0 128 0,-2 0-128 0,0 0 128 0,-2 0-128 15,-2 3 144-15,-1-3-144 0,-2 0 192 0,-2 1-192 0,-1 1 0 0,-1-2 0 0,-2 0 0 0,-1-2 0 16,1 1 128-16,-1-2-128 0,2 0 0 0,-2 0 0 16,0-3 0-16,-1 2 0 0,1-2 0 0,0 0 0 0,-3 0-192 0,1 2 48 0,-2-2 16 0,1 0-17952 0</inkml:trace>
  <inkml:trace contextRef="#ctx0" brushRef="#br1" timeOffset="-168548.01">11203 12394 20271 0,'-4'0'1792'0,"2"-2"-1424"0,1 2-368 0,-1 0 0 15,2 0 2320-15,0 2 400 0,0-2 80 16,-1 0 16-16,1 0-1552 0,3 1-304 0,2-1-64 0,-5 0-16 16,21 3-256-16,-4-3-48 15,4 0-16-15,4 0 0 0,3-3 400 0,3 3 96 16,3-1 16-16,0 1 0 0,3 0-320 0,-1 0-64 0,0 1-16 0,-1 2 0 15,-2-3-672-15,-1 2 0 0,-2-2 0 0,-3 2 0 16,-1 0 0-16,-3-2 0 0,0 0 0 0,-2 0-12400 16,0 3-2432-16</inkml:trace>
  <inkml:trace contextRef="#ctx0" brushRef="#br1" timeOffset="-143062.67">12787 12034 4607 0</inkml:trace>
  <inkml:trace contextRef="#ctx0" brushRef="#br1" timeOffset="-138878.75">13053 11841 34095 0,'-4'0'3024'0,"1"3"-2416"0,1-3-480 0,2 0-128 0,2 1 864 0,-2 2 160 0,0-1 16 0,0 2 16 0,0 2-1056 15,2 1-432-15,3 5 32 0,0-1 0 0,0 4-256 0,1-2-48 0,-1 4-16 0,-1 3 0 0,-1 3 400 0,0 1 64 0,-3 1 32 0,0 5 0 0,-1 4 224 0,-2 1 128 0,2 3 0 0,-4 3-128 0,-1 0 880 0,0-4 64 16,1-1 16-16,0 1 0 0,1-5-448 0,4-1-64 16,3-3-32-16,0-5 0 0,2-1-416 0,4-5 0 15,1 4 128-15,2-5-128 0,0-2-176 0,1-3-64 16,-1-1-16-16,-1-6-16576 16</inkml:trace>
  <inkml:trace contextRef="#ctx0" brushRef="#br1" timeOffset="-138319.61">12885 11750 28559 0,'0'-1'2544'0,"0"-1"-2032"16,0 1-512-16,0 1 0 15,1 0 832-15,0 0 80 0,1 0 16 16,0-2 0-16,3 1-544 0,1-2-96 0,3 1-32 0,-2-2 0 0,3 1 176 0,1 0 16 16,2-1 16-16,0-5 0 15,3 2 80-15,0-2 16 0,3 2 0 0,1-4 0 16,0 3-288-16,1-2-48 0,-2 2-16 0,1-1 0 0,-1 3-208 15,0 2 0-15,1 3 0 0,0 2 0 0,-3 2 0 0,-1 3 0 16,-1 0 0-16,-1 4 0 0,-2 0 0 0,1 2 0 16,-2-2 0-16,2 2 0 0,1 1 0 0,-1-1 0 15,4 1 0-15,-3-4 0 0,2 1 416 0,2-1 32 16,-2-2 16-16,-1 2 0 0,0-2-464 0,-1 2 128 16,0-3-128-16,-2 4 0 0,-2-1 0 15,0 1 0-15,-2 0 128 0,-3 0-128 0,-3 2 352 0,-2 0 32 16,-4 2 0-16,-1 1 0 0,-1 1-384 0,-4-1 0 15,-1-2 0-15,-1 2 0 0,-4-1 0 0,0 1 0 0,3-6 0 16,0-1 0-16,-1 0 256 0,-1-1 0 16,-1 0-16-16,-2-1 0 0,-1 0-48 0,0-1 0 0,0-1 0 15,-1 0 0-15,1-2-192 0,0 0 0 0,0-2 128 16,-2 0-128-16,1-2 0 0,0 0-240 0,2-1 48 0,-1 2 16 31,3-3-416-31,0-1-96 0,3 4-16 0,1-4 0 0,3 4-1024 16,0-4-224-16,0 1-32 15,2 1-13360-15</inkml:trace>
  <inkml:trace contextRef="#ctx0" brushRef="#br1" timeOffset="-137661.75">14312 11374 911 0,'-3'-1'0'0,"1"-2"0"0,-1 0 0 15,1 3 0-15,1-3 1328 0,-1 3 176 0,1 0 32 0,-1-2 16 0,-2 0-1552 0,-1 0-272 0,-1-2-80 0,0 4-16 0,0-3 992 0,-2 3 192 0,2 0 32 0,0 0 16 0,-2 1 1520 0,1 1 304 0,0-2 64 0,-3 4 16 0,1 0 128 0,-2 1 32 0,0 1 0 0,-2-2 0 0,1 2-624 0,0 1-128 0,-1 2-32 0,0-1 0 0,2 0-1232 0,-2 2-240 0,-2 2-48 0,0 3-16 0,-1 1-608 0,2-2 0 0,-3 2 0 16,3 2 0-16,-2 3 0 0,-2 2 0 0,2 3 0 0,-2 2 0 0,-1 3 0 15,1 1 192-15,-1-1-32 0,-1 4-16 0,2-3 208 0,-1 2 32 0,3-2 16 0,0-1 0 0,0 2-208 16,2-1-64-16,2 2 0 0,2 1 0 0,3-4-128 16,2 1 0-16,2 5 0 0,2-2 0 0,1-3 160 0,1 3-160 15,0 0 192-15,3-1-192 16,0-1 128-16,1-2-128 0,0 0 0 0,1 1 0 0,0-3 0 16,0 3 0-16,3 1 0 0,1 2 0 0,0-3 0 0,1 3 0 15,2-1 0-15,0-4 0 0,-1-2 0 0,2-1 0 16,1 2 0-16,-1-6 0 0,4-2 0 0,0-2-176 15,5-3 32-15,-1-4 0 0,3-2-32 0,1 0 0 16,1-1 0-16,0-4 0 16,-1 0-480-16,-1-4-112 0,1 1 0 15,0 1-16352-15</inkml:trace>
  <inkml:trace contextRef="#ctx0" brushRef="#br1" timeOffset="-136923.8">14479 11825 25791 0,'1'-6'2304'0,"-1"3"-1856"0,-1 0-448 15,1-1 0-15,1 4 1568 0,-1-2 224 0,1 1 32 0,0-1 16 0,2 1-2160 0,-1 1-448 0,1 0-64 0,-1 4-32 0,1 2-160 0,-2 4-16 0,0 1-16 16,1 3 0-16,-2 2 1184 0,1 2 256 0,-1 1 32 0,1 3 16 0,0 2 1488 0,1 3 320 0,-1 2 48 0,0 5 16 0,1-2-848 0,1 0-176 0,-1 3-16 0,1-2-16 0,-1-1-848 15,1-2-160-15,1-2-48 0,-1-4 0 0,1-2-192 0,-2-4 128 0,2 0-128 0,-3-2 0 16,1-1-256-16,-2-5-160 0,0 2-32 16,-2-4-11344-16,0 0-2288 0</inkml:trace>
  <inkml:trace contextRef="#ctx0" brushRef="#br1" timeOffset="-136618.37">14281 12148 29487 0,'-4'0'1296'0,"2"-2"288"0,1 0-1264 0,1 0-320 0,1 1 0 0,0 1 0 16,3 0 240-16,-1-3-16 0,4 0 0 0,0 0 0 15,3-1-352-15,2 2-80 0,1-2-16 0,-2 4 0 0,1-2 560 16,-1 2 112-16,-3 0 32 0,2 0 0 0,1-3 752 0,2 3 160 15,6 0 16-15,2-1 16 0,0 1-1040 0,1-4-192 16,0 2-64-16,1-1 0 0,0 0-128 16,1-1 0-16,-2-1 0 0,0 1 0 31,0 1-1120-31,-2-1-160 16,0-1-16-16,-1 1-13696 0</inkml:trace>
  <inkml:trace contextRef="#ctx0" brushRef="#br1" timeOffset="-135950.03">14898 11490 35007 0,'-1'9'1552'0,"-1"-2"320"0,0 2-1488 0,1-3-384 0,2 2 0 16,0-2 0-16,2 2 832 0,0 6 80 0,2 7 32 0,4 11 0 16,3 3-944-16,1 3-352 0,0-1 16 0,0-1 0 15,-2-1 128-15,-1-3 16 0,-2 1 16 0,-1-1 0 0,-2 3 176 0,-4 1 0 16,-1 1 0-16,-3 1 0 0,-2 3 368 0,-1-4 48 15,-1 2 16-15,-2-5 0 0,0-4 256 0,1-2 48 16,2 0 16-16,-1-6 0 0,2-5-496 16,3-2-80-16,0-3-32 0,0 1 0 0,2-6-144 15,0-1 192-15,0 1-192 0,2-5 192 0,-1-2-192 16,0 0 0-16,-1 0 0 0,1-2 0 0,-1-2 0 16,0-2-176-16,-1-3 176 0,0-1-192 0,0 0 192 0,-2-2 0 15,1-2 0-15,-1-3 0 0,1 1 0 16,-1 2 0-16,2-2 0 0,0 1 0 0,1 3 128 0,2 0 0 15,1 2 0-15,0 0 0 0,5 1-128 0,0-1 0 16,4 0 0-16,1 0 128 0,3 1-128 16,-2 0 0-16,-2 3 0 0,3-2 0 0,4 2 0 0,2-3 0 15,1 0-192-15,-4 2 64 0,1-1-16 0,-4 4 0 16,-3 0 0-16,-3 2 0 0,-3 2 144 0,-1 2 0 0,-1 2 0 16,-3 2-128-16,-1 4 128 0,-1 0 0 15,-2 5 0-15,1-3 0 0,-1 4 0 0,0-3 0 0,1 3 0 16,1-3 128-16,0 0-128 0,1-1 128 0,0-3-128 0,1 2 128 15,2-3-128-15,-2 1 0 0,1-1 0 0,1-2 0 16,-2 2 0-16,-1-1 0 0,-1 0 0 0,-2 2 0 16,0-2 0-16,-4 2 0 0,0 1 0 0,-2-2 0 15,-1 2 0-15,0-2 0 0,-1 3 0 0,0-4 128 16,0-1 48-16,-1 1 16 0,-2-4 0 0,2 0 0 0,1-1-48 16,-2-1 0-16,1-2 0 0,0-1 0 15,-1-2-336-15,1-2-64 0,1 0 0 0,1-7-16 16,0 0-688-16,2-2-128 0,1-1-16 0,1-7-16336 15</inkml:trace>
  <inkml:trace contextRef="#ctx0" brushRef="#br1" timeOffset="-135510.09">15678 11386 33167 0,'1'3'1472'16,"1"-3"304"-16,-1 4-1424 0,0-2-352 0,0-2 0 0,1 1 0 0,0 2 880 0,1 3 96 0,2 0 32 0,1 7 0 0,1-1-192 0,1 5-48 0,-1 4 0 0,-2 1 0 0,1 4-400 15,0 5-96-15,-1 4-16 0,-2 6 0 0,-1 3-256 0,-3 1 0 0,-2 2 0 0,-1 1 0 0,-1-1 256 0,-4 1-64 0,0 5-16 0,-2 1 0 0,1 0 64 16,0-1 16-16,2 2 0 0,-1-2 0 0,3-1 32 0,1-7 16 0,1 0 0 0,2-10 0 0,1-1-176 0,-1 1-128 0,2-3 192 0,0-4-192 16,-1 1 0-16,0-6 0 0,1 1 0 0,-1-4 0 15,-1 2-304 1,0-4-112-16,1-1-32 0,-1-5-18432 0</inkml:trace>
  <inkml:trace contextRef="#ctx0" brushRef="#br1" timeOffset="-129107.85">16273 8191 40543 0,'-28'-7'3600'0,"-1"3"-2880"0,6 1-576 0,7 1-144 0,1 2 896 0,-10-1 128 0,-24-4 48 0,-31-1 0 0,-27-2-1072 16,-16 2-448-16,0 4 16 0,2 0 16 15,3 4-64-15,2 0-16 0,2 4 0 0,3 2 0 16,2 3-480-16,4 1-112 0,2-2 0 0,7 0-16 0,8 2 640 0,6 1 128 16,8-3 16-16,7 2 16 0,8-2 304 0,11 0 0 0,8 0 128 0,13-4-128 0,9 0 128 15,8-1-128-15,10-4 0 0,10 2 144 0,9-3 480 0,11 1 80 0,12 0 32 0,7 0 0 0,6-1-416 16,19 0-96-16,19 3-16 0,9-3 0 0,5 1-208 0,2 1 0 0,6-2 0 0,-2 0 0 0,-1-2 0 16,-6-2 0-16,-5-2 0 0,-8-1 0 0,-6 1 0 0,-11-3 0 0,-8 1 0 0,-11 0 0 0,-7-1 416 15,-8 2 96-15,-5 1 0 0,-11-3 16 0,-8 5 240 0,-6 0 64 0,-6-1 0 0,-9 4 0 0,-2-2-512 0,-10 0-80 0,-7-1-32 16,-12-2-20304-16</inkml:trace>
  <inkml:trace contextRef="#ctx0" brushRef="#br1" timeOffset="-126291.79">16178 11939 39615 0,'-3'4'3520'0,"3"-2"-2816"0,2 2-560 0,1-4-144 0,1 0 128 0,0 3 0 0,2-3 0 0,1 3 0 0,4 3-128 0,4 1 0 16,5 3 0-16,0-2 0 0,1 5 0 0,-1 0 0 0,-2 2 0 0,-2 1 0 0,-5 4 0 0,-2 2 0 0,-5 3 0 0,-4 0 0 0,-5 3 192 0,-4 2 48 0,-4 1 16 0,-6-2 0 0,-1 2-256 0,-1 0 0 0,0-1 128 0,0 1-128 0,1-3 0 15,2 1 0 1,2-5 0-16,2-4-160 0,4-1-1376 16,4-9-256-16</inkml:trace>
  <inkml:trace contextRef="#ctx0" brushRef="#br1" timeOffset="-125977.56">16123 12167 40543 0,'-11'6'1792'16,"3"-2"384"-16,0-2-1744 0,4 2-432 0,3-4 0 0,1 2 0 0,-1-1 0 0,0 2 0 16,-2 3 0-16,-2 0-176 15,0 4-272-15,-2-1-64 0,1 1-16 0,1-3 0 0,0 2 528 0,1-3 0 0,2 0 0 0,0 0 0 16,2-2 480-16,2-1 160 0,0 0 16 0,1-3 16 15,2 3-272-15,1-3-48 0,1-3-16 0,2 3 0 16,2 0-208-16,1-2-128 0,2 2 160 0,1-1-160 16,1-2 160-16,1-1-160 0,2-2 160 0,-1 1-160 15,3 0 0-15,2 0 0 0,0 2 0 16,1-4 0-16,0 4-176 0,2-3-128 16,0-1-16-16,0 1-16 0,0 0-1456 15,-1 2-304-15,-2-2-48 0,0 0-14112 16</inkml:trace>
  <inkml:trace contextRef="#ctx0" brushRef="#br1" timeOffset="-125244.27">17057 12031 28559 0,'0'1'1264'0,"-1"-2"272"0,-2 1-1232 0,2-3-304 0,1 2 0 16,1 1 0-16,-1-3 0 0,0 1 0 0,2 1 0 0,-4-5 0 15,2 1-1424-15,-1-2-304 0,0 0-48 0,-3 1-16 0,-1 0 1664 0,0 0 320 0,-2 2 64 0,-2-2 0 0,0 2 1824 0,-3 1 352 0,0 0 80 0,-3 3 16 0,0 0-608 16,-1 3-112-16,-1 0-16 0,-2 3-16 0,-1 2-992 0,1 1-192 0,-2 4-32 0,-2 2-16 0,2 1-544 0,0 2 0 0,1 2 0 0,3 2-144 0,1 1 144 0,1 1 0 15,3 1-144-15,2-2 144 0,1 5 0 0,3-5 0 0,1 2 0 0,3 0 0 0,2-3 0 16,1-2 0-16,1 1 0 0,2-1 0 0,0-2 224 16,1 1-32-16,1-6-16 0,0 2 0 0,0-1-176 0,2-2 0 15,-1-3 0-15,2-2 128 0,-1-1-128 0,4-3 0 16,0-3 0-16,2-3 0 16,0 0 128-16,4-6 0 0,2 1 0 0,-1-4 0 15,4 0-128-15,1-4 0 0,2 0 0 16,3 0 0-16,-2-3 0 0,1-2 192 15,1 1-192-15,-3 0 192 16,-2 2-192-16,-1-4 0 0,-2 1 0 0,-3-2 0 16,0 4 0-16,-5-4 0 0,-2 2 0 15,-3 3 0-15,-2 0 0 0,-2 2 0 0,-2 1 144 0,-1-1-144 0,-2 0 272 16,0 4-16-16,-2 2 0 0,-2 4 0 0,-1 3 48 0,0 1 0 16,-3 4 0-16,1 1 0 0,-1 3-96 0,-1 1-16 0,0 2 0 0,0 3 0 15,2 1-192-15,-1-2 0 0,2 4 128 0,-1 1-128 0,1 0 0 16,-1 3 128-16,2-1-128 0,0 1 0 0,0 3 0 0,0 0 128 0,1 0-128 15,-1 2 0-15,1-1 0 0,1 3 0 0,0-1 128 16,2-1-128-16,-1 3 0 0,3-1 0 0,2 2 0 16,0-3 0-16,3 1 0 0,1-4 176 0,3-2-176 0,2-3 160 15,1-1-160-15,2-6 0 0,0-4 0 0,2-3 0 16,1-3-512-16,1-5-96 16,1 1-16-16,0-6-12432 0,-1-2-2480 0</inkml:trace>
  <inkml:trace contextRef="#ctx0" brushRef="#br1" timeOffset="-124516.6">16810 11180 35935 0,'-7'4'3200'0,"3"-4"-2560"0,1 2-512 0,3-2-128 0,3 0 1040 0,0 0 192 0,0 1 48 0,2 3 0 0,6-1-960 0,4-1-192 0,7 2-128 0,4-2 144 0,5 2-144 0,2 0 0 15,3 2-192-15,2 2 192 0,1 5 0 0,0-2 0 0,1 4 0 0,-1-2 0 0,0 5-144 0,-1-1 144 0,-1 2 0 0,-2-1 0 0,-4 2 0 0,0 2 0 16,1 5 0-16,-3 2 0 0,-3 3 0 0,-1 5 176 16,-3 1-48-1,-2 4-128-15,-1 2 400 0,-2-4-16 16,0-1-16-16,-1-1 0 16,-1-3 32-16,0-3 16 0,-1 1 0 0,-1 1 0 15,1 0-128-15,-2 1-32 0,2 2 0 0,-1-2 0 0,0-1-256 16,-2 2 0-16,0 1 0 0,-2-2 0 0,-2 0 0 0,-4-3 0 15,-2-1 0-15,-4 1 0 0,1-4 0 0,-5 4 0 16,-3 0 0-16,-4 2 0 0,-3 4 192 0,-3-1 16 0,-1 3 16 0,-3-3 0 0,-2-1 80 0,-1-2 16 16,-1 4 0-16,-1-8 0 0,1-4-320 0,1-6 128 0,1-2-128 0,0-5 0 15,2-4-560 1,2-6-208-16</inkml:trace>
  <inkml:trace contextRef="#ctx0" brushRef="#br1" timeOffset="-111786.02">18595 11488 22111 0,'-1'-1'1968'0,"1"-2"-1584"0,1 1-384 0,-1 2 0 16,1 0 1504-16,-1 0 224 0,2-2 32 0,-1 2 16 0,0-2-816 0,0 2-176 0,1 2-16 0,-2-2-16 15,0 0-752-15,0 0 0 0,2 30 0 0,-2-18 0 0,0 3 0 0,0 1 0 0,0 4 0 0,0 1 0 16,0 3 560-16,0 3 112 0,0 1 32 0,1 1 0 0,-1 3 384 0,0-1 96 0,0 1 16 0,0-1 0 0,-1 1-560 16,1 3-96 15,-2 1-32-31,-1 4 0 0,-1 1-192 0,-2 2-64 0,3-3 0 0,-5 0 0 0,2-2-96 0,0-3-32 0,0-1 0 0,1-2 0 0,0-6-128 0,0-1 128 0,1 0-128 0,0-3 128 0,1-2-128 0,0-2 0 0,1-2 0 0,2-1 0 15,-2-1 0-15,2-6 0 0,0 0 0 0,2-3 0 16,-1-1-896-16,1-4-176 16,0-4-16-16,0-2-16176 0</inkml:trace>
  <inkml:trace contextRef="#ctx0" brushRef="#br1" timeOffset="-111233.77">18583 11373 38703 0,'-5'-6'1712'0,"1"-1"352"0,1 2-1648 0,0 4-416 0,3-1 0 0,1 1 0 0,1 1 336 0,0-3-16 0,2-1 0 0,2-1 0 0,3-2-320 0,3 1 0 0,2 0 0 16,-1-1 128-16,2 4-128 0,0-2 0 0,1 4 0 0,0-2 0 16,1 2 0-16,2-2 0 0,-1 1 0 0,3 1 0 15,2-2 0-15,1 1 0 0,4 0 0 0,0 2 0 16,-2 2 0-16,1 0 0 0,0 4 0 0,-1 1 128 15,-1 2-128-15,-3 4 0 0,-1-1 0 0,-2 1 0 0,-2 0 0 16,-1 0 0-16,-1 0 0 0,-2 2 0 16,-1-1 0-16,-3 0 256 0,-1 2-48 0,-3 1 0 15,1-1-208-15,-4 0 176 0,-4 2-176 0,0 1 160 16,-3 1-160-16,-3 1 0 0,-1-3 0 0,-5 4 0 16,-2 1 0-16,-4 1 0 0,-2-1 0 0,-2-1 0 0,0 0 176 15,-2-3-48-15,-2 1-128 0,2-4 192 0,-1-2 0 0,0-2-16 16,1-1 0-16,0-1 0 0,1-3 0 0,2-1 0 15,-2-1 0-15,2-1 0 0,0-2-176 16,2-2 0 0,0 0 0-16,0-5 0 0,2 2 0 15,1-4 0-15,-2-1 0 0,1 0-176 16,1-4-464-16,4 2-112 16,1-2-16-16,3 2-17328 15</inkml:trace>
  <inkml:trace contextRef="#ctx0" brushRef="#br1" timeOffset="-110824.34">19716 11114 10127 0,'8'-6'896'0,"0"2"-704"15,-3 1-192-15,-3 0 0 0,1 3 1008 0,-1 0 160 0,4-3 48 0,5-4 0 0,2-1 320 0,0 0 64 0,-2 2 0 0,-3 1 16 0,-3 4 384 0,-4-2 80 0,-1 6 16 0,-4-3 0 0,1 4 0 0,-4-1 0 0,-1 2 0 0,-2 3 0 0,-2 2-656 0,-2 1-128 0,-1 0-32 0,-1 4 0 0,-1 1-752 0,-1 0-144 16,1 2-48-16,1 1 0 16,-1 3-144-16,-2 0-48 0,1 1 0 0,-2 1 0 0,1-1-144 0,1 0 0 31,-3 4 144-31,1 2-144 0,0-1 256 0,2 7 0 0,-2 6-16 15,2 1 0-15,5-1-112 0,-2 1-128 0,3 1 176 16,-1-1-176-16,1 1 336 0,0-4-32 0,0-5-16 0,3 3 0 16,-3-2-288-16,1 3 160 0,1 1-160 0,0-4 128 0,4 5-128 0,0-4 0 15,1 1 0-15,3-5 0 0,0 3 0 0,2-4 0 16,2-2 0-16,0-1 0 0,3-6 0 0,3 0 0 16,0-3 0-16,2 0 0 0,1 0 0 0,3-3 0 15,1 0 0-15,2-4 0 0,3 1-288 0,2-1 64 16,4-2 16-16,1-2 0 15,3 0-704-15,2-2-144 0,3-2-32 0,0-1-17152 16</inkml:trace>
  <inkml:trace contextRef="#ctx0" brushRef="#br1" timeOffset="-110426.3">19853 11616 41471 0,'-6'0'1840'0,"1"-2"368"0,1 2-1760 0,3 2-448 0,2 0 0 16,0 0 0-16,2 2 128 0,-1 1-128 0,2 2 128 0,2 6-128 0,0 5 0 0,0 1 0 0,2 3-192 0,-3 1 192 0,0 2-192 0,-2 4 192 0,-1-3-192 0,-2 2 192 0,-2 3 0 0,-1 0 0 0,-2 1 0 0,-1 0 0 15,-2 3-192-15,1-3 192 0,-1 1-160 0,0-3 160 0,3 1 0 0,-1-6 0 0,-1-2 0 0,1-4 0 0,2-1-400 16,1-5 16-16,-1-4 0 0,2-2-11440 16,-1-5-2272-16</inkml:trace>
  <inkml:trace contextRef="#ctx0" brushRef="#br1" timeOffset="-110240.46">19546 12049 35007 0,'-8'-5'1552'0,"1"4"320"0,4-1-1488 0,1-1-384 0,4 2 0 0,0-2 0 15,2 3 224-15,1-3-32 0,5-4 0 0,3-1 0 16,7 0-192-16,5-4 0 0,1 2 0 0,2-1 0 16,2 1 0-16,0 0 0 0,-2 0 0 0,2 2 0 15,-2 0-1024-15,1 2-112 16,-2 0-16-16,1 2-13488 0</inkml:trace>
  <inkml:trace contextRef="#ctx0" brushRef="#br1" timeOffset="-109679.78">20615 11901 21183 0,'0'-3'1888'0,"1"3"-1504"16,0-2-384-16,0 1 0 0,0 1 960 0,-1 0 128 15,3-4 32-15,-2 1 0 0,2-3-896 0,-3-2-224 16,0 0 0-16,-2 2 0 0,-3-3 256 0,-1 3 16 16,-4 2 0-16,-2 1 0 0,-3-1 1616 0,-2 2 320 0,-3 3 64 15,-2 1 16-15,-2 2-496 0,0 2-80 0,-2 3-32 0,0 1 0 16,0 2-944-16,1 0-192 0,0 2-32 0,2 2-16 16,1 3-272-16,2-1-48 0,1-2-16 0,2 5 0 15,1-1-160 1,1-1 0-16,3-1 0 0,0 2 0 0,3 2 0 15,-1-3 0-15,3-1 0 16,1 2 0-16,1-1 0 16,2-1 0-16,0-2 0 0,2 3 0 15,1-3 0-15,2-4 0 0,1 2 0 16,2-2 0-16,2-4 0 0,1 0 0 16,2-1 0-16,1-4 0 0,2 0 0 0,1-3 0 15,2 0 0-15,1-4 0 0,2-1 0 0,1-1 0 16,1-2 0-16,0-1 0 0,1-4 0 0,0 1 0 15,0-1 0-15,-1-3 0 0,0 4 0 0,1-4 128 16,-1-3-128-16,0 1 192 0,-3 1-32 16,1-6 0-16,-2 2 0 0,-1-1 0 0,-1-3 272 0,-3 2 48 15,1-4 16-15,-4 1 0 0,-1-3-128 0,-1 1-32 0,-2-4 0 0,-1-3 0 0,-2 0-80 0,0-2 0 16,-4 1-16-16,0-4 0 0,-2 1-240 0,-1 5 144 16,2 5-144-16,-2-5 128 0,-4-5-128 0,0-2 0 0,-2 2 0 15,0 3 0-15,0 4 0 0,0 3 0 0,1 2-224 16,0 4 80-16,0 0-432 0,4 2-64 0,0 2-32 15,2 3 0-15,2 3-224 0,2 2-64 16,0 4 0-16,1-2-18064 0</inkml:trace>
  <inkml:trace contextRef="#ctx0" brushRef="#br1" timeOffset="-109131.58">21143 11044 27647 0,'-2'-3'2448'0,"1"1"-1952"0,1 2-496 0,0 0 0 0,0 2 1520 0,0-2 208 0,0 3 32 0,0 1 16 0,0 3-1312 0,1 4-256 0,2 1-48 0,-2 6-16 16,2 4-144-16,-1 5 0 0,-1 5 0 0,2 3 0 0,-2 3 0 0,0 3 0 0,0 0 128 0,-1 1-128 0,0 3 704 0,-2 2 64 0,1 2 16 0,-3 2 0 0,-1 3 112 0,-1-1 32 16,-2 2 0-16,1-2 0 0,-2-2-336 0,1-1-64 0,-2 1-16 0,0 2 0 0,-1-1 0 15,-2-1-16-15,2-2 0 0,0-1 0 0,1-4-176 0,3-6-16 0,1-3-16 0,1-7 0 0,2 3-288 0,2-5 0 0,0 0 0 0,2-4 0 0,1-1 0 0,2-5 0 0,0-2 0 0,0-3 0 16,1-3-560 0,-1-2-160-16,1-4-48 0,0-2-18704 0</inkml:trace>
  <inkml:trace contextRef="#ctx0" brushRef="#br1" timeOffset="-108443.39">21819 11629 27647 0,'2'0'2448'0,"1"0"-1952"0,-2 0-496 0,0 1 0 0,2 1 960 0,-2 1 112 0,3 2 16 0,1 4 0 0,1 3-896 16,0 2-192-16,-1 7 0 0,-1 3 0 0,-3 0 208 0,-1 3 48 0,-2 1 0 0,-2 2 0 0,-2 2 768 0,-2 2 176 0,1 0 16 0,-2 1 16 0,2 0-464 0,-2-3-112 0,2 0-16 0,0-1 0 0,0-3-480 0,1-4-160 0,1-2 0 0,0-4 0 15,1-3-864-15,2-1-288 0,-2-5-48 0,2-3-15040 0</inkml:trace>
  <inkml:trace contextRef="#ctx0" brushRef="#br1" timeOffset="-108254.28">21569 11943 43311 0,'1'-1'3840'15,"2"1"-3072"-15,1-3-608 0,-1 3-160 0,2 0 0 16,1-2 0-16,4 0 0 0,6-4 0 0,8 0 0 16,4-4 192-16,3 2-64 0,0-2 0 15,-1 0-128-15,-3 1-176 0,-1 3 48 0,-3 0 0 16,0 2-320-16,-3 4-48 0,-3-2-16 0,-2 4 0 16,-2-2-704-16,-2 4-160 0</inkml:trace>
  <inkml:trace contextRef="#ctx0" brushRef="#br1" timeOffset="-107783.64">22481 11905 43311 0,'-3'0'3840'0,"2"0"-3072"0,0-3-608 0,1 2-160 15,1 1-288-15,-1 0-96 16,-1-3 0-16,-1 0-16 0,0-2 400 0,-1 0 0 16,0-1 192-16,-1-3-64 15,-1 2-512-15,-1 0-80 0,0 1-32 0,-2 0 0 16,-2 0-112-16,0 1-32 0,-2 1 0 0,-2 3 0 0,0 1 640 0,-2 1 256 0,-1 4 0 15,0 2-16-15,0 2 288 0,-2 4 64 0,0 3 16 0,0 0 0 0,0 2-160 16,1 2-16-16,3 2-16 0,0 1 0 16,4-1-112-16,1 0-32 0,3 3 0 15,-1-3 0-15,5 3 16 0,0 1 0 0,2-2 0 0,1 0 0 16,2-1-160-16,1 0-128 16,2-1 192-16,1-2-192 0,1-2 0 0,1 1 0 15,0-6 0-15,2 0 0 0,0-3 0 16,0-2 0-16,3 0 0 0,-1 0 0 0,3-5 0 15,1-2 0-15,2-1 0 0,2-1 0 16,2-2-640-16,3 0-48 0,1-3 0 16,1-1 0-16,2-1-1280 0,0 0-256 0</inkml:trace>
  <inkml:trace contextRef="#ctx0" brushRef="#br1" timeOffset="-107294.27">22259 11019 43311 0,'-5'0'3840'0,"3"-2"-3072"0,2 2-608 0,1-2-160 0,1 2-592 0,1 0-160 0,-1 0-16 0,3-2-16 0,3-2 592 16,2 2 192-16,3-2 0 0,3 2 0 0,2 4 0 0,0 2 0 0,4 2 0 0,3 4 0 0,2 5 0 0,2 1 144 0,2 2 16 0,1 5 0 0,1-1 32 0,1 0 16 0,0 4 0 0,-2 3 0 0,-1-4-208 0,-1 6 128 0,0 0-128 0,-4 1 0 0,-2 1 0 0,0 0 0 16,-1 5 0-16,2 3 0 0,-1 1 0 0,0 3 128 15,0 2-128-15,-3 0 0 0,0 0 336 0,-3-3 32 0,0-5 0 0,-3-1 0 16,-2-1 0-16,-2 1 0 16,-1 3 0-16,-1 4 0 0,-2 2-176 0,-3-3-48 15,-2 1 0-15,-2-1 0 0,-2-1-16 0,-4 2 0 0,-2 1 0 16,-2-1 0-16,1-6 208 0,-4 3 48 0,0 1 0 15,-3-1 0-15,-1-2-160 16,0-4-32-16,0-2 0 0,0-5 0 0,-2-3-192 16,2-5-256-16,-3-3 48 0,-1-7-20784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9T17:08:10.254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13612 1751 26719 0,'0'-3'2368'0,"0"2"-1888"0,1 1-480 0,0 0 0 0,1-2 0 0,0 0 0 15,1 2 0-15,2-2 0 0,2-2 0 0,3-2 0 0,1 4 0 0,3-5 0 0,-1 4 160 0,2-3-16 0,1-1 0 0,0 4 0 0,-2-4-144 0,-1 2 0 0,1 2 0 0,0-1 0 0,-1 0 0 0,1-1 0 16,-2 2 0-16,1-1 0 0,-1-2 896 0,0 2 192 0,1 2 32 0,-2-2 16 0,1-1 208 0,0 1 64 0,2 1 0 0,1-1 0 0,-1-1-688 0,2 1-128 0,2-2-16 16,2 0-16-16,0 0-384 0,2-2-176 0,1 2 160 0,5-5-160 0,1 1 0 0,2-2 0 15,0 1 0-15,-1-1 0 0,-2 3 0 0,0-4 0 16,0 3 0-16,-3-2 0 0,-3 2 0 15,-5 1 0-15,-2 3 0 0,-5 1 0 0,-4-1 0 16,-5 4 0-16,-1-5 0 0,-5 4 0 0,-2 0 0 16,-3-1 0-16,-3 1 128 0,-4-2-128 0,-1 1 0 0,-4-2 0 0,-4-3 0 15,-3 2 0-15,0 1 0 0,-4-1 0 16,-1 0 0-16,-1 2 0 16,2 1 0-16,1 2 0 15,1 4 0-15,-1 1 0 0,-2 3 0 0,1 4 0 16,-1 2 0-16,1 2 0 0,-2 2 448 0,1 5 64 15,0-1 0-15,2 2 0 0,1 3-256 16,2-3-64-16,3 0 0 0,3 1 0 0,2-1-192 0,2-1 176 16,1 5-176-16,5-1 160 0,2 1 16 0,3-2 0 0,3 5 0 0,4-1 0 15,2-2-176-15,3-1 0 0,1-3 0 0,4 0 0 0,2 1 0 16,3-4 0-16,4 6 0 0,2-3 0 0,1-1 0 0,2 2 0 16,3-4 0-16,1 0 0 0,-4-7 0 0,3-2 0 15,7 0 0-15,5-1 0 0,4-3-368 0,4-5-48 0,2-1-16 16,2-1-11760-16,-1-5-2352 0</inkml:trace>
  <inkml:trace contextRef="#ctx0" brushRef="#br0" timeOffset="546.5">14826 1363 37775 0,'-15'2'1664'0,"4"1"368"0,1 0-1632 0,5 0-400 0,3 0 0 16,2 0 0-16,0 1 160 0,0 2-160 0,-1 4 192 0,-1 6-192 15,2 5 0-15,3 2 0 0,2 6 0 0,2 2 0 0,2 0 0 0,2 1 0 0,1-3 0 0,5 5 0 0,2 0 0 0,2 5 0 0,3-3 0 16,-2 1 0-16,0-5 0 0,-2-1 0 0,0-3 128 0,-3-3-128 0,-2-3 0 0,0 0 160 0,0-2-160 0,0 1 128 0,-2-1 128 16,0-5 32 31,-1 1 0-47,-1-6 0 0,0 0 48 0,-2-4 16 0,1-2 0 0,1-2 0 0,-1-2-112 0,1-4-32 0,1-2 0 0,2-4 0 0,1-5-16 0,-3-1-16 0,2-2 0 15,-2-4 0-15,0-7-176 0,1-3 0 0,-2-3 0 0,-1-3 0 0,-2-3 0 0,-1 0 0 0,-2 7 0 0,0-5 0 0,-2-1 0 0,1-4 0 0,0 0 0 0,-1 2 0 16,1-3 0-16,-1 6 0 0,0 3 0 0,1 4 0 0,0 4 0 0,1 5 0 0,1 4 0 0,1 3 0 0,1 5 0 0,-1 4 0 0,3 3 0 0,1 2-12528 15,0 4-2416-15</inkml:trace>
  <inkml:trace contextRef="#ctx0" brushRef="#br0" timeOffset="761.99">15874 1615 41471 0,'1'2'1840'0,"-1"4"368"0,1 1-1760 0,0-1-448 0,2-1 0 0,-1 0 0 16,1 2 0-16,2 4 0 0,3 5 128 15,2 7-128-15,5 9 0 0,0 0 0 0,0 1 0 16,-3-1 0-16,-1-3 0 0,-1-1 0 16,-1-2 0-16,-3-1 0 0,0 0 0 0,-1-3 0 0,-1 0 0 0,-2-3 0 15,1-3-1664 1,-1-4-272-16</inkml:trace>
  <inkml:trace contextRef="#ctx0" brushRef="#br0" timeOffset="928.22">15934 1257 7359 0,'-11'-22'656'0,"2"6"-528"0,2 4-128 0,2 6 0 16,4 2 7584-16,1 4 1488 0,1 0 288 0,0-3 64 0,-1 0-7376 0,3 0-1488 15,0 2-304-15,4 1-48 0,1 1-336 0,6 3-80 16,3 1-16-16,3 5 0 0</inkml:trace>
  <inkml:trace contextRef="#ctx0" brushRef="#br0" timeOffset="1554.97">16987 1554 5519 0,'-3'-12'496'0,"1"2"-496"0,-1 1 0 0,2 6 0 0,0-1 7040 0,-1 1 1328 0,2 1 256 0,0-2 48 0,-2-2-6624 0,1-4-1344 0,-3 0-256 0,0-2-48 16,1 0-400-16,-2-1 128 0,0 3-128 0,-3-2 0 15,2 2 0-15,-5 0 0 0,0 1 0 0,-2 2 0 0,0 2 0 0,-4 4 0 16,-2-2 0-16,-1 6 0 0,-3 1-128 16,-1-1 128-16,1 3 0 0,-6 3 0 0,-5 3 0 0,-5 5 0 15,6-5 0-15,1 2 0 0,-3-1-144 0,1 2 144 16,1 4 0-16,6-6 0 0,5 2 0 0,1 4 0 16,2 0 0-16,3 4 0 0,3-1 0 0,4 4 0 15,3 2 0-15,2 3 0 0,5 0 0 0,4-2 0 16,3 3 128-16,4-4-128 0,3 1 144 0,2-5-16 15,3-1 0-15,-1-1 0 0,0-4 192 0,1 0 48 16,1-1 0-16,0-1 0 16,3-2-368-16,-2-2 0 0,-2-2 0 15,-3-1 128-15,0-3-128 0,1-3 0 16,-5 0 0-16,2-3 0 16,0-3 0-16,0 1 192 0,0-2-64 15,1-3 0-15,0-2 96 0,1-3 32 16,-1-2 0-16,1-1 0 0,2-1-96 0,-2-3-16 0,2-2 0 0,-3-2 0 15,0 1-144-15,-1-6 0 0,-2-1 0 0,0 1 128 16,-3-1-128-16,-2 1 128 0,1-4-128 16,-3 1 128-16,0 0-128 0,-1-3 128 0,-1-6-128 0,0-1 128 15,-2-4-128-15,-1 1 0 0,-1-3 0 16,-1 0 0-16,-1 0 0 0,-2 0 0 16,0 1 128-16,-1-3-128 15,-2-3 0-15,0-5 160 0,-2 4-160 16,-1-3 160-16,3 4-160 0,-3-1 0 0,1 5-160 15,2 3 160-15,-2 2 0 0,2 4 0 16,0 7-128-16,-1 1 128 0,0 3-192 16,0 6 0-16,0 3 0 0,0 9-18496 0</inkml:trace>
  <inkml:trace contextRef="#ctx0" brushRef="#br0" timeOffset="2009.25">17642 1633 41471 0,'-19'-10'1840'15,"6"4"368"-15,0 4-1760 0,5-1-448 0,4 3 0 0,3 0 0 0,1-1 0 0,-3 1 0 0,0 0 0 0,-1 0 0 0,0-2 0 0,3 0 0 0,3 0 0 0,3-2 0 0,5-1 0 0,3 2 0 0,1-4 0 0,6 0 0 0,2-4 0 0,6-2 0 0,0 0 0 0,3-2 0 16,0-2-304-16,-1-2 64 0,-2 1 16 0,-1-2 0 31,-3 1-416-31,-2 1-96 0,-3-1-16 0,-3 2 0 0,-4 0 368 0,-5 3 80 0,-2 2 16 0,-5 2 0 16,-5 4 96-16,-3-1 0 0,-7 7 16 16,-5 4 0-16,-5 5 176 0,-5 3 176 0,-6 4-48 15,-5 3 0-15,0 0 64 0,-1 4 0 0,-1-1 0 16,4 3 0-16,8-5 112 15,2 1 16-15,3 2 16 16,5 1 0-16,5-1 96 16,3 4 16-16,3 2 0 0,4 3 0 15,3 0-448-15,0 5 0 16,2 1 0-16,2 1 0 0,0-2 0 0,1-5 0 0,0 0 0 16,2-1 0-16,2 0 0 0,0-1 0 0,2 1 0 0,1-3 0 15,4-2 0-15,0-1 0 0,5-6 0 0,0 0 0 0,3-3 0 0,2-4 0 0,1-3 0 0,1-5 0 0,2-2-880 16,0-4-144-16,1-4-48 0,-1-7-15600 0</inkml:trace>
  <inkml:trace contextRef="#ctx0" brushRef="#br0" timeOffset="2426.42">18243 1602 34671 0,'-8'7'768'0,"3"-1"144"0,1 0 48 0,0 0 0 0,1 0-768 0,3 1-192 0,-1 0 0 0,0 5 0 16,-2 9 384-16,0 5 48 0,0 9 0 0,1-3 0 16,1 0-208-16,-1-5-32 15,2-4-16-15,0-5 0 0,2-2-16 0,-2-3 0 0,2-3 0 16,-2-4 0-16,1-2-160 0,0-2 0 0,2-4 0 0,-2-1 0 16,0-1 0-16,1-3 0 0,0-2 0 0,1-1 0 15,-1-4 0-15,1-4 0 0,0-4 0 0,1-2 0 16,0 5 128-16,-1-6 32 0,2-1 16 15,1-6 0-15,1 1 480 0,1-4 112 0,1 1 0 0,1-1 16 16,2 3-400-16,1-3-96 0,0 7-16 0,2 2 0 0,0 1-272 0,1 5 128 16,1 5-128-16,2 3 0 15,-1 5 288-15,2 1-48 16,1 3-16-16,-1 3 0 0,1 3-224 16,0 3 0-16,0 0 0 0,-1 4 0 15,1 0 0-15,0 3 0 16,1 5 0-16,0-1 0 15,1 4 0-15,-1 4 0 0,1-2 0 0,1 4 0 0,-4-1 0 0,1-1 0 16,-2 1 0-16,2 2 0 0,1 3 0 0,-4-2 0 0,-2-1 0 0,0-2 0 0,-2 3 0 0,-2-5 0 0,1-1 0 16,-5-5 0-16,2 0 0 0,-2-4-160 0,-1 2 32 0,-1-6-18768 0</inkml:trace>
  <inkml:trace contextRef="#ctx0" brushRef="#br0" timeOffset="2902.59">19629 1548 10127 0,'0'-9'896'0,"0"2"-704"0,0 1-192 15,0 2 0-15,0 2 1984 0,0-1 384 0,0 2 64 0,0-4 0 0,0-2-1680 0,-1-3-352 0,-2-1-64 0,0-3-16 0,-1 2 368 0,-1 2 64 16,-1-3 16-16,-2 3 0 0,-2 0-400 0,1 2-80 0,-5 2-16 0,-2-3 0 0,1 5-48 0,-1 1-16 0,-3 3 0 0,-3 0 0 0,1 2 160 0,-4 3 16 0,1 4 16 0,-2 1 0 0,-2 4 208 0,1 2 32 0,0 3 16 16,2 1 0-16,6-4-32 0,-1 2-16 0,1 5 0 0,3-1 0 0,0 4-192 0,4 1-32 0,2 2-16 0,2 0 0 0,6 5 384 0,4 0 80 15,6 5 0-15,4-5 16 0,4 1-272 16,3-3-48-16,-1-7-16 0,3 1 0 0,5-2-240 16,3-1-48-16,3-1-16 0,3 0 0 15,-3-3-208-15,5-1 0 0,5-2 0 0,1 0 0 16,2-2-384-16,0-3-112 0,2 0-16 0,0-5-15664 15</inkml:trace>
  <inkml:trace contextRef="#ctx0" brushRef="#br0" timeOffset="3637.66">20053 1899 43311 0,'-4'-3'3840'0,"2"0"-3072"0,2 3-608 0,2 3-160 0,1-3 0 0,2 0-192 0,1 0 32 0,4 1 16 0,7-1 144 0,7 2 0 0,8-2 0 0,5 3 0 0,5-3 0 0,4-3 176 0,4 1-48 0,5-2 0 0,4 0-128 0,3-2 0 0,-1 2 0 0,-2-4 0 0,-3 2 0 15,-4-4 0-15,-4-3 0 0,-6 0 0 0,-4-2-256 0,-4-1-64 0,-3 0-32 0,-7-3 0 0,-3 3 176 16,-5-5 48-16,-1-1 0 0,-5-2 0 0,-1-4 128 16,-6-3 0-16,-3-4 0 0,-5 0 0 0,-4 0 0 0,-6-2 128 15,-5 2-128-15,-7 4 176 0,-4 5-176 16,-7 7 0-16,-5 2 144 0,-4 6-144 0,0 4 176 0,-4 3-48 15,-6 3 0-15,-1 6 0 0,2 1 64 0,-1 6 16 16,0 2 0-16,3 7 0 0,6 5-208 0,5-1 0 16,8 4 0-16,1 6-160 0,3 6 160 0,4 3 144 15,4 3-16-15,5 4-128 16,7-4 320-16,7-1-32 16,8-3-16-16,6-2 0 0,9-5-32 0,8 1-16 0,10 0 0 15,10 1 0-15,5-6 32 0,10-3 0 0,9-1 0 0,22-3 0 0,18-3-256 16,22-3 0-16,16-3 0 0,23-10-20544 0</inkml:trace>
  <inkml:trace contextRef="#ctx0" brushRef="#br0" timeOffset="6230.1">21756 1377 911 0,'0'-2'0'0,"4"1"0"0,-1-2 0 0,2 0 0 16,0 0 8768-16,1-1 1664 0,2 2 320 0,3-2 80 0,7-2-8400 0,7 0-1696 0,5 0-336 0,0-2-64 0,-4 6-336 0,-5 2-192 0,-4 3 32 0,-6 1-17952 0</inkml:trace>
  <inkml:trace contextRef="#ctx0" brushRef="#br0" timeOffset="6463.63">21889 1988 33167 0,'-8'0'2944'0,"2"3"-2352"0,3-3-464 0,2 0-128 16,1 2 0-16,-1-2 0 0,-2 0 0 0,-3 4 0 15,-1-2-256-15,-2 0 0 0,1 0-16 0,4 2-14192 16</inkml:trace>
  <inkml:trace contextRef="#ctx0" brushRef="#br0" timeOffset="7176.76">24144 1277 23039 0,'-3'-6'2048'0,"2"2"-1648"0,0 3-400 0,-1-1 0 0,2 2 1536 0,0 0 240 16,-1 0 32-16,0 2 16 0,0-2-64 0,-2 1-16 0,1 2 0 0,2-3 0 0,0 0-896 0,0 0-176 0,0 0-32 15,-8 22-16-15,10-15-624 0,0 5 0 0,1-2 0 0,0 2 0 0,2 0 160 0,0 4-32 0,3 0-128 0,-2 3 192 0,1-1 288 0,1 8 48 0,2 7 16 0,1 4 0 0,-1 1-352 0,-3-7-192 31,0 1 192-31,1 3-192 0,0 6 0 0,0 1 0 0,-1 1 0 0,1-5 0 0,-2-2 0 0,0-3 0 0,-1-4 0 0,0-3 0 0,-1-1 0 0,-1-3 0 16,-1 0 0-16,-1-2 0 16,-2-2-1664-16,-2-1-224 0</inkml:trace>
  <inkml:trace contextRef="#ctx0" brushRef="#br0" timeOffset="7597.16">23817 1743 13823 0,'-2'-5'1216'0,"-1"2"-960"0,3-1-256 0,0 2 0 0,2 2 1344 0,0-3 240 15,0 2 32-15,3-3 16 0,3 2 592 0,2-4 112 0,5-1 32 16,1 4 0-16,-2 0 80 0,5-1 32 0,2 4 0 15,5-3 0-15,-3 3-1200 0,6 1-256 0,4 1-32 0,6-2-16 16,3 4-608-16,1-1-128 0,0-2-32 0,-1 4 0 16,-5-4-208-16,-2 2 0 0,-3 0 0 15,0 0 0 1,-1-1-736-16,-2-1-192 16,-2 2-32-16,-2-3-16480 0</inkml:trace>
  <inkml:trace contextRef="#ctx0" brushRef="#br0" timeOffset="8131.53">25765 1333 11967 0,'-6'-6'1072'0,"-1"0"-864"16,4 2-208-16,1 1 0 0,1 3 1392 0,-1-3 224 0,-3-4 48 0,-4-2 16 0,-1-4-272 0,-1 1-48 15,0-3-16-15,1 4 0 0,0 0-128 0,2 1-48 0,-1 2 0 16,0 0 0-16,-1 2 0 0,0-3 0 0,1 4 0 0,-3 0 0 16,3 1 0-16,-4 1 0 0,1 3 0 0,-2 0 0 15,1 0-464-15,-3 1-112 0,-1 4-16 0,0-2 0 16,-3 4-384-16,1 3-192 0,-2 2 160 0,0 0-160 16,-2 7 0 30,1 1 0-46,0 2 0 0,1 6 0 0,2 1 0 0,1 2 0 0,0-3 128 0,2 4-128 0,3-1 624 0,-1 5 80 0,3 2 0 0,2 2 16 0,3 0-256 0,2-1-48 0,3 3-16 0,4-4 0 16,3 2-16-16,2-2-16 0,4-3 0 0,2-3 0 16,5-1-240-16,1-5-128 0,-2-4 160 0,7 1-160 15,5 1 0-15,6-1 0 0,7-4 0 0,1 0 0 16,1-4 128-16,4-2-128 0,8 0 0 0,5-6 144 16,4-1-304-16,3-1-64 0,3-4-16 0,-2-2 0 15,2-1-400-15,1-2-96 16</inkml:trace>
  <inkml:trace contextRef="#ctx0" brushRef="#br0" timeOffset="105647.3">27570 10330 35007 0,'-9'-3'3120'0,"2"3"-2496"0,1 0-496 15,2 1-128-15,2 1 352 0,-3 1 48 0,-5 1 16 0,-5 2 0 0,-6 4 528 0,-2 4 96 0,-3 3 32 0,2 5 0 0,2 0-688 0,2 6-128 0,0 1-16 0,3 7-16 0,1 3-224 0,0 6 0 0,0 2 128 0,0 4-128 0,1 3 208 0,-1-1 0 0,1-2 0 0,0 0 0 0,1-4-208 16,0 1 0-16,-1-1 128 0,1-3-128 16,1-3 0-16,0-5 0 0,2-3 0 15,2-4 0-15,2-7-192 16,2-5-16-16,3-4-16 0,-1-7-18272 15</inkml:trace>
  <inkml:trace contextRef="#ctx0" brushRef="#br0" timeOffset="105892.44">27732 10087 41471 0,'-4'16'1840'0,"-1"-8"368"0,-1 5-1760 0,1-3-448 0,3-3 0 0,1 2 0 15,-1 1 368-15,-1 5-16 0,-1 8 0 0,-2 10 0 16,1 9-176-16,2 5-48 0,5 0 0 0,0 2 0 16,3 1 16-16,1 0 0 0,3 4 0 0,1-1 0 15,2-2-144-15,2 0 0 0,1-3 0 0,1-1 0 0,1-2 0 16,-1-2 0-16,3 1 0 0,2-3 0 16,-2 4 0-16,1-6 0 0,1 1 0 15,0-4 0-15,-2-3 0 0,-1-4 0 0,-2-4 0 0,-1-2 0 16,-2-3-752-16,-4-3-80 0,0-4 0 15,-4 0-17712-15</inkml:trace>
  <inkml:trace contextRef="#ctx0" brushRef="#br0" timeOffset="106129.54">27105 10930 43311 0,'-4'4'1920'0,"3"-2"384"0,2 2-1840 0,3-4-464 0,1 1 0 0,0-1 0 0,3 0 0 15,4 0 128-15,6 0-128 0,10-1 0 0,7 1 208 0,6-2 0 16,5-2 0-16,0 0 0 0,2-1-208 0,1 1 0 16,1 2 0-16,-1-2 0 15,-2 4-464-15,-1-3-192 0,-3 3-48 0,-1-4-18224 16</inkml:trace>
  <inkml:trace contextRef="#ctx0" brushRef="#br0" timeOffset="107396.49">28481 10773 39615 0,'-7'3'3520'0,"2"-2"-2816"0,3 1-560 15,0-2-144-15,2 0 0 0,0 0-176 0,-2 0 48 0,-2 3 0 0,-1-3 448 0,2 0 80 0,1 0 32 16,4-3 0-16,1 1-304 0,5-2-128 0,3 0 0 0,1 1 128 0,4-4 128 0,2 1 0 0,1 1 16 0,2 2 0 0,2-1-16 0,0 1 0 0,2 2 0 0,0 1 0 0,-1 0-48 0,2 0-16 0,2 0 0 0,0 4 0 0,-2-4-16 0,1 1-16 15,3 2 0-15,-1-3 0 0,5 0-160 0,0 2 0 0,4-4 144 0,-1 2-144 16,0 0 0-16,-1 0 0 0,-1 0 0 0,1 0 0 16,-1 0 0-16,-3-3 0 0,-2 3 0 15,-3-1 0-15,-2 1 0 16,-5-3 0-16,-1 3 0 0,-3-1 0 0,-2 1 0 0,-2 0 0 16,-2-2 0-16,-1-1 0 0,-2 2 0 0,0-1 128 0,-3-2-128 0,1-2 128 15,-1 1 64-15,0 0 32 0,-2-1 0 16,0-1 0-16,-1-1-224 15,-1 0 0-15,-1-3 0 0,1 1 0 0,-2 0 128 0,0-2 0 0,-1 0-128 16,0-2 192-16,-1 2 16 0,-2-4 0 0,0 1 0 0,-3-1 0 16,0 0-80-16,-1 0 0 0,-1-1-128 0,-2 1 192 15,0 2-192-15,-2 0 0 16,1 2 0-16,-1 0 0 0,-1 5 0 0,0 1 0 0,0 2 0 0,-1 2 0 16,3-1 0-16,1 6 0 0,1-3 0 0,3 2 0 15,2-1 0-15,2 2 0 0,2-1 128 0,2 2-128 0,2-1 0 16,2-3 0-16,1 1 0 0,2 1 0 15,1-2 0-15,2 0 0 0,-1 1-128 0,4-1 128 0,0 0 0 16,0 3 0-16,2-3 0 0,-2 2 0 0,1 2 0 0,-1-1-128 16,0 3 128-16,0 0 0 0,-1 1 0 15,0 0 0-15,1 1 0 0,1 2 0 16,1 0 0-16,1-1 0 0,0 1 0 0,0-3 0 16,1 4 0-16,-1-1 0 0,0 0 0 0,-1-1 0 0,0-2 0 0,-2 2 0 15,0-2 0-15,-1 2 0 16,-3 1 0-16,0-2 0 0,-2 2 128 0,-1 0-128 0,-3 2 0 15,0 2 0-15,-2 1 0 0,-2-3 0 0,0 1 128 0,-3-2-128 0,0 4 0 16,-2 1 0-16,-1-2 400 0,-2 0-16 0,-1 1 0 0,0-1 0 16,0 2-384-16,-1-2 0 0,0-1 0 15,0 0 0-15,0 0 0 0,1-1 0 0,-1-2 0 16,1 2-176-16,3-4 176 0,-2 0 0 16,0 1 0-16,1-5 0 0,1-2-192 15,0 2 64-15,1-4 0 0,0-2 0 16,3-2-976-16,-1 0-192 0,2-2-48 0,2-3-18432 15</inkml:trace>
  <inkml:trace contextRef="#ctx0" brushRef="#br0" timeOffset="107752.25">30476 10270 32879 0,'-1'10'720'0,"0"-4"160"0,-2 0 16 0,2 0 32 0,1 0-736 0,0 1-192 0,0-1 0 0,0 1 0 0,-1 8 1888 16,-1 7 352-16,1 4 64 0,0 3 0 0,0-1-1088 0,-1 3-240 0,2-1-32 0,0 3-16 0,0-3-416 0,2 1-96 0,-1 1-16 0,0-1 0 0,0-3-112 0,1 2-32 0,-1-3 0 0,-1 2 0 0,1-6-256 0,0 1 0 0,-1-1 0 0,2-2 0 0,-1 1 0 0,0-3-192 0,0-2 192 0,1-1-192 0,0-1-368 0,-1-3-64 0,2-2-16 0,-2-3 0 0,0-1-720 15,0-6-160-15</inkml:trace>
  <inkml:trace contextRef="#ctx0" brushRef="#br0" timeOffset="108319.18">30404 10194 35935 0,'-10'-13'3200'0,"3"4"-2560"0,1-1-512 0,2 4-128 16,3 4 1088-16,1 0 208 0,1 1 48 0,0 0 0 0,2-5-832 0,1-1-144 0,3-1-48 0,7 0 0 0,3-2-128 0,5 4-16 15,7-2-16-15,4 1 0 0,4 4 32 0,3-1 16 16,3 2 0-16,0 2 0 0,3 2 48 0,-3 2 0 16,-2 2 0-16,-1 1 0 0,-3 2 32 0,-3 1 16 15,-2 2 0-15,-2 1 0 0,-3 0 0 0,-6 2 0 16,-2-3 0-16,-5 1 0 16,-3-1-144-16,-6 2-32 0,-3-2 0 15,-6 1 0-15,-2-1-128 0,-5 1 0 16,-5 2 0-16,-4-1 0 0,-1-2 0 0,-4 1 0 15,-2-1 0-15,-2 2 0 0,-2-4 0 0,0-2 0 16,0 2 0-16,1-4 0 0,0 0 0 0,1-3 0 0,2 1 0 0,-1-2 0 0,2 2 0 16,4 0 0-16,4-2 0 0,3 2 128 0,2-1-128 0,5 2 0 0,3-1-160 15,2 2 160-15,3-2 0 0,4 0 0 0,2 1 0 0,4 1 0 16,1-3 0-16,2 4 0 0,0-4 128 0,3 1-128 16,4 1-192-16,4 1-80 0,2-2-32 0,-1 2 0 15,3-2-80-15,-2 0 0 16,-2-2-16-16,0 2 0 0,-3-2 64 15,-1 2 16-15,-3 1 0 0,-1-1 0 16,-4 3 320-16,0 2 0 0,-3-1 0 0,-2 6 0 16,-2-2 0-16,-2 2 0 0,0 1 0 0,-3 1 0 0,0 2 0 15,-3-2 0-15,1 4 0 0,-6 1 0 0,2-2 192 0,-2 1 16 0,-2-2 0 16,-1 4 0-16,-2-3-48 0,0 1-16 0,-1-2 0 0,-2 1 0 16,1 1 0-16,-2-2 0 0,-1-2 0 0,1 0 0 15,-1-1 48-15,-1-1 16 0,-1 1 0 0,-1-4 0 0,-1 1-64 0,-3 0-16 16,1-2 0-16,-1-1 0 0,-2-2 32 15,-2 0 0-15,2-2 0 0,1-4 0 0,0-1-304 16,1-1-64-16,1-2-16 0,1-3 0 16,2 2-784-16,1-5-144 15</inkml:trace>
  <inkml:trace contextRef="#ctx0" brushRef="#br0" timeOffset="109327.99">31347 10631 34095 0,'-9'6'3024'0,"3"-3"-2416"0,1 0-480 16,4-3-128-16,1 0 2048 0,1 0 400 0,1 0 80 0,-1 0 16 0,3-3-1936 0,0 0-384 0,3-1-80 0,1-1-16 0,3 0-128 0,1-1 0 0,2 1 0 0,1-1 0 15,2 1 0-15,3-1 0 0,2 1 0 0,2 1 0 0,3-2 240 0,0 2 16 0,0-1 0 0,2 2 0 0,2-1-256 0,1 0 176 0,2 2-176 0,2-2 160 0,1 2-160 0,0-2 0 16,-1 2 144-16,4-1-144 0,1 2 0 0,1-3 0 0,0 2 0 0,-4 2 0 0,-3-3 0 15,-6 2 0-15,-3 1 0 0,-2 0-128 0,-3 0 128 0,-4 0 0 0,-2 0 0 0,-3-3 0 0,-1 3 0 0,-3-2 0 0,-1 1 0 0,-3-2 0 0,0 1 0 0,-2 1 0 16,-2-3 0-16,1 1 0 0,-2 0 0 0,0-4 0 16,-2 1 0-16,1 0 0 0,-2 0 0 0,1-4 0 15,-2 1 0-15,0-1 0 0,0-2 0 0,-3 2 0 16,1-2 0-16,-1 0 128 0,1-2-128 0,-2 2 176 16,2 2-176-16,-2-3 192 15,-1 1-48-15,1-3 0 16,0 4 0-16,-1-1 0 0,1-1-144 15,2 3 0-15,1-2 0 0,0 0 0 16,1-1 0-16,1 1 0 0,1 2 0 0,1 0 0 0,-1-1 256 0,2 1 32 16,1 3 0-16,0 0 0 0,1 1-288 0,2 3 0 0,-1-2 0 0,3 1 0 15,-1 0 0-15,0 4 0 0,1 0 0 0,-2 0 0 0,2 1 0 16,2 2 0-16,-1-1 0 0,0 0 0 0,1 3 0 16,2-4 0-16,1 2 0 0,0 0 0 15,1 1 0-15,-1-2 0 0,1 1 0 16,-1 0 0-16,0 4-160 0,-3-5-96 0,1 4 0 0,-4 2-16 15,0-2 272-15,-1 2-128 0,-2-1 128 0,-1 0 0 0,0 2 0 0,0-3 0 0,-1 1 0 16,-1 2 0-16,1-3 0 0,-1 0 0 0,0 2 0 0,2-2 0 16,-1 0 0-16,1 0 0 0,1 0 0 0,2-2 0 15,-1 2 0-15,1-2 0 0,-1 1 0 0,1-1 0 16,1-2 0-16,-2 2 0 0,1-3 0 16,-2 2 0-16,1-1 0 0,-1-1 0 0,1 2 0 0,-1-1 0 15,-1-2 0-15,0 2 0 0,0 0 0 16,-1 0 0-16,-1-2 0 0,0 2 0 0,0 0 0 0,-2 1 0 0,1 0 0 0,1-1 0 15,-1 0 0-15,1 1 0 0,1 0 0 0,-2 0 0 16,2-2 0-16,0 1 0 0,-1 2 0 0,2-1 0 16,-1 0 0-16,1 4 0 0,0-4 0 0,0 2 128 15,0 1-128-15,1 1 0 0,1 0 272 16,-2 2 16-16,1-2 0 0,0 2 0 0,0 3-288 0,2-2 128 16,-2 0-128-16,0 2 0 0,1-2 128 0,0 2-128 15,1 1 0-15,-1-1 0 0,2 1 0 16,-1 0 0-16,1 0 0 0,0 0 0 0,0 2 0 0,-2-3 0 0,1 1 0 15,-1 0 0-15,-1 0 0 0,-1-1 0 0,0 0 0 16,-1-2 0-16,-1 0 144 0,-1-1-16 16,1 1-128-16,-1-3 192 0,1 2 96 0,-1-5 16 0,1 2 0 15,0-1 0-15,0-2-304 0,1 1 0 16,0 2 0-16,-2-3 0 0,2-2 0 0,-2 4 0 0,0-4 0 16,0 2 0-16,-1-1 0 0,-1 2 0 0,1-3 0 0,-3 4 0 15,0-1 0-15,-2-2 0 0,-1 2 0 0,1-2 0 16,-1 2 0-16,-2-1 0 0,1-3 0 15,1 3 0-15,-1-3 0 0,1 1 0 16,2 2 0-16,-1-3 0 0,3-3 0 0,-1 2 0 16,2-2 0-16,0 0 0 0,1-1-304 15,0-1-64-15,2 2-16 0,1-3-13824 16,-1 2-2784-16</inkml:trace>
  <inkml:trace contextRef="#ctx0" brushRef="#br0" timeOffset="110053.75">33217 10385 36863 0,'3'-4'3264'0,"-1"-2"-2608"16,1 2-528-16,-2 2-128 0,0 0 256 0,-1-2 0 0,3-3 16 0,-1-3 0 0,2-6 384 0,0-3 80 0,-3-4 16 0,0-1 0 0,-1 1-512 0,-2 2-112 0,-1 2 0 0,-2 2-128 0,-1 3 240 0,-1 4-64 0,-3 1-16 0,-1 5 0 0,-2 4 0 0,-2 5 0 0,-1 5 0 0,-5 3 0 0,-2 4-160 0,-2 4 0 0,0 4 0 15,1 1 128-15,-1 0 64 0,0 1 0 0,3 1 0 16,0 1 0-16,-1 3 192 0,1 0 64 0,2 3 0 0,3-5 0 0,1 3-128 0,4-1-32 0,2-1 0 16,2-2 0-16,3 1-96 0,4-4-32 0,1-1 0 0,1-3 0 15,2-2-160-15,3-2 0 0,3-2 0 0,-1 1 0 16,4-5 0-16,0 0 0 0,1-2 0 0,4-4 0 15,0 3-448 1,3-5-32-16,2-3 0 0,3-1 0 0,2-1-320 16,0-2-64-16,3-1-16 0,-2 1 0 0,1-2-1088 15,-2 1-208-15</inkml:trace>
  <inkml:trace contextRef="#ctx0" brushRef="#br0" timeOffset="110630.47">33415 9676 37775 0,'-10'-7'3360'0,"3"1"-2688"16,3 3-544-16,3 3-128 0,1-2 0 0,-2 0 0 15,-3 0 0-15,-6-5 128 0,-4-2-128 0,-4-1 0 16,-3 4 0-16,-2 0 0 0,2 2 192 0,-3 1 0 0,2 3 0 0,-3 7 0 15,-1-1 448-15,-4 4 112 0,-4 5 16 0,-1 4 0 16,-1 4-384-16,0 3-64 0,-1 7 0 0,-3 5-16 16,0 4 32-16,-1 8 16 15,4-2 0-15,-3 8 0 0,-2 10-176 32,-1 4-48-32,-1 3 0 0,0 0 0 0,2-3 0 0,1 2-128 0,4-3 192 0,0 0-64 0,4 2 0 0,4-4 0 15,4-2 0-15,4-7 0 0,7-2-128 0,4-9 0 0,5-1 0 16,5-2 128-16,4-1-128 0,6-2 0 0,4 0 0 15,6-3 0-15,3-3 0 0,5 0 0 0,6-3 0 0,4-1 0 16,5-5 0-16,5-2 0 0,1-1-224 0,3-4 80 0,3 2-144 16,2-3-32-16,1-3 0 0,0-3 0 15,2 0 0-15,-1-6 0 0,-1-1 0 16,-1 0 0-16,-2-1 320 0,-1-4 0 0,-1-2 0 0,-3-5 0 16,-4 0 0-16,-4-9 0 0,-3 0 176 0,-2-6-176 0,-4-3 208 15,-2-6-64-15,-4-5-16 0,-3-5 0 0,-4-3 112 0,-2-9 16 16,0-10 0-16,-2-7 0 0,-2 0-256 0,-2-6 0 15,-1 3 0-15,-3-6 0 0,-1-2 0 16,-3-5 0-16,-2-1 0 0,-2 4 0 16,-2 6-320-1,-3 2-128-15,0 2 0 0,-1 3-16 0,0 4 192 16,-1-2 32-16,-1 6 16 0,-3 5 0 0,-1 4 64 0,1 6 16 0,0 2 0 16,-5 7 0-16,-1 4 0 0,-4 5 0 0,-2 4 0 0,-3 0 0 0,-3 6-64 0,-3 2-16 15,-3 5 0-15,-2 0 0 16,-2 4-592-16,-1 2-112 0</inkml:trace>
  <inkml:trace contextRef="#ctx0" brushRef="#br0" timeOffset="111520.4">30847 9765 34095 0,'-9'-11'3024'15,"3"0"-2416"-15,2 4-480 0,3 3-128 0,0 1 0 0,-3-3 0 0,-3-4 0 0,-7-8 0 0,-2-5 0 0,-6-2 0 0,-4 0 0 16,-2 4 0-16,-1 5 0 0,-3 3-160 0,-3 6 160 0,-1 1 0 0,-1 6 0 0,-3 3 0 0,-4 6 0 0,0 1 0 0,-2 6 128 0,-1 3 144 0,1 0 32 0,-1 6 0 16,-1 1 32-16,-3 3 16 0,1 4 0 0,1-1 0 0,6 0 48 0,2 0 16 0,4 3 0 0,1 2 0 0,3 5 96 0,2 5 0 0,1 4 16 0,2 4 0 15,3 0-144-15,2 4-48 0,0 2 0 0,4-4 0 0,4-3-144 16,0 5-48-16,4 8 0 16,5 0 0-16,3 0-144 0,4-4 0 0,6-6 0 15,3-2 0-15,6-3 0 16,3 0 0-16,4-1 0 0,3-3 0 15,2 3 0-15,4-4 128 16,2-3-128-16,1-2 128 0,5-2-128 16,2-5 0-16,4-6 0 0,2-1 0 0,2-5 144 0,0-1-144 15,6-1 160-15,1-5-160 0,-2-2 0 16,5-3 0-16,0-5-128 0,3-4 128 0,-1-2 0 0,-1-2 256 16,-3-3-32-16,-1-2 0 0,-2-2-224 15,-3-4 0-15,0-5-144 0,-1-4 144 0,0-1 0 16,-1-6 0-16,0 1 0 0,-6-3 0 0,-4 2 0 0,1-5 0 15,2-8 0-15,-2-8 0 0,-3 2 0 0,-3-5 0 0,-4-2 0 0,-2 2 0 16,0-4 0-16,-4-2 0 0,-4-2 160 0,-3-2-160 0,-3-1 384 0,-4-4-16 0,-2 0 0 16,-6 0 0-16,-1 4-112 0,-4 1 0 0,-4 2-16 0,-2 2 0 0,-3-2-240 15,-6 4 0-15,-1 0 0 0,-4 7 0 0,-2 3 0 0,-3 2 0 0,-2 4 0 0,-4 1 0 16,-3 1 0-16,-2 7-192 0,-4 1 48 16,-4 5 0-1,-3 4-320-15,-2 5-64 0,-2 5-16 0,1 6 0 16,1 4-304-16,0 4-64 0,0 8-16 0,2 0-16864 0</inkml:trace>
  <inkml:trace contextRef="#ctx0" brushRef="#br0" timeOffset="112547.05">28353 10599 22111 0,'0'-4'1968'0,"1"2"-1584"0,0-1-384 0,-1 2 0 0,2-2 304 0,-1 0-32 0,1-4 0 0,2-2 0 0,1-4 752 0,1-5 160 0,0-5 32 0,-1-1 0 16,1-1-48-16,-1-1 0 0,-1-2 0 0,-1-1 0 0,-2-2 48 0,-1-1 16 0,0 0 0 0,-3-5 0 0,0 1-128 0,-2-1-16 0,-1-2-16 0,-2 1 0 0,1 0-624 0,-3 1-112 0,-3-2-16 0,1 1-16 0,-3 3-304 0,-1 1 128 15,-4 5-128-15,-2-2 0 0,-3 5 192 16,-2-1-192-16,-4 4 192 0,-3 0-192 0,-2 5 224 15,-3-1-64-15,0 3-16 0,-1 0 0 0,3 1-144 0,-2 2 0 16,-2 3 144-16,-4-1-144 0,1 5 0 16,-3 4 0-16,0 2 0 0,-4 7 0 0,-3 5 0 15,-2 1 0-15,0 4 0 0,0 1 0 16,-3 7 0-16,1 1 0 0,-1 2 0 0,0 7 0 16,-1 0 0-16,2-1 0 0,2 7 0 0,5 0 0 0,1 3 0 15,2 4 0-15,0 9 0 0,1 0 0 0,1 4 0 0,1-2 0 16,3-2 0-16,3-2 0 0,4 0 0 0,2 6 0 0,3 2 0 0,3 0 0 15,3 4 0-15,6-2 0 0,3-3 0 0,5 0 0 16,5-2 0-16,5 0 0 0,6 3 0 16,5-3 0-16,7 1 320 0,4-4-16 0,4 0 0 15,5-4 0 1,4-2-304-16,3-4 0 0,3-3 0 16,4-2 0-16,4-1 0 0,-1-4 0 15,0-5 0-15,4-1 0 0,9-2 0 16,2-3 0-16,3-7 0 0,0-3 0 0,2-3 0 0,-1-4 0 0,-2-6 0 0,6-3 0 15,2-1 128-15,1-5-128 0,-4-3 192 0,1-1-192 0,-2-6 128 16,0 0-128-16,-1-5 0 0,-2-1 0 0,-3-7 0 0,-2 1 128 16,-5-7-128-16,-2-1 0 0,-6-1 176 0,-4-3-176 15,-4-2 160-15,-4-3-160 0,-4-2 352 0,-1-2-32 16,-4-3 0-16,-2-10 0 0,-4-3 80 0,-3-4 16 0,-3-4 0 0,-2 0 0 16,-5-2-80-16,-3-2-16 0,-5-2 0 0,-4-1 0 0,-4-3-160 0,-5 6-32 15,-4 8-128-15,-5 2 192 0,-2 10-192 0,-4 0 0 16,-4 7-192-16,-2 0 192 0,-1 8-272 15,-6 5 48-15,-1 1 16 0,-3 8 0 16,-1-1-192-16,-1 6-48 0,-1 6 0 0,0 0-13312 16,1 9-2656-16</inkml:trace>
  <inkml:trace contextRef="#ctx0" brushRef="#br0" timeOffset="118318.76">10638 13318 27647 0,'-4'-1'2448'0,"3"2"-1952"0,0-1-496 16,1-1 0-16,0 1 1024 0,0 0 96 0,0-3 32 0,-3 1 0 0,2-2 0 0,-1 0 0 0,0 2 0 0,0-4 0 0,1 2-352 16,0 0-64-16,-1 2-16 0,1-1 0 0,0 3-16 0,-2-1-16 0,1 1 0 0,-1 0 0 0,0 0-128 0,0 4-32 0,1-2 0 0,-1-2 0 0,2 4 16 0,-1-3 0 0,0 2 0 0,2-1 0 0,0 2-176 0,-1 0-48 0,2 1 0 0,1-2 0 0,0 5-320 0,2 0 0 0,-1 5 0 0,2-1 0 0,2 5 0 0,-2 4 0 0,2 4 0 15,2 1 0-15,-1 5 0 0,2 1 0 0,1 9 0 0,0-3 128 0,2 3 64 0,-1 0 0 16,2-3 16-16,-2 1 0 0,0-5-208 0,1-3 0 0,-3-5 0 16,1-6 0-16,0-2 0 0,-1-1 0 15,1-3 0-15,0-4 0 0,-2-4 0 0,-1 1 0 0,1-7 0 16,0-4 0-16,-2 1 240 0,1-6 0 0,0-1 0 0,0-5 0 15,-1-5-240-15,-1-2 128 0,-1-3-128 0,0-3 0 16,-1-1 0-16,-2 1 0 0,1-1 0 16,-2-3 0-16,0 1 0 0,1 3 0 0,-1-3 0 15,1 5 0-15,1 6 0 0,0 3 0 0,2 7 0 16,0 6 0-16,1 7 0 0,1 3 0 0,0 7 0 16,0 4 0-16,1 4-160 0,-1 1 160 0,3 4-128 15,1-4 128-15,0 3 0 0,2-5 0 0,0 1 0 16,0-4 0-16,-1 0 0 0,1-3 0 0,0-2 0 0,-2-2 0 15,0-1 0-15,1-3 0 0,-3-1 0 0,3 0 0 0,-3-5 0 16,3 1 0-16,-1-1 0 0,0 2 0 16,0-2 0-16,0 3 0 0,-1-2 0 0,1 2 0 0,0 3 0 15,0-4 0-15,2 5 0 0,-1 0 128 0,0-1-128 0,1 0 0 16,0 0 0-16,0 1 0 0,-2-4 0 16,1 0 128-16,-1 1-128 0,-1-4 128 0,1-4 192 0,-3-2 64 15,-1-1 0-15,-2-5 0 0,0-3-112 0,-1-2-16 16,-2-5 0-16,-2-3 0 0,0-1 0 0,-1-5 0 15,-1-4 0-15,-2-3 0 0,-1-6-256 0,-1-6 0 16,-2-1 0-16,0-3 0 16,-5-7-480-16,0-2-160 0,-1 2-16 15,1 0-21376-15</inkml:trace>
  <inkml:trace contextRef="#ctx0" brushRef="#br0" timeOffset="120342.27">12029 13453 43311 0,'-1'3'3840'0,"1"-1"-3072"0,0-1-608 16,1-1-160-16,0 0-192 0,2 0-64 0,-1 1 0 0,5 2-16 0,2-3 272 0,4 0 0 0,3 0 0 0,1-4 0 0,3 1 0 0,1 0 0 0,2-3 0 0,1 1 0 0,2 1 0 0,1 0 0 0,2 2 0 0,3 1 0 15,0-1 0-15,1 4 0 0,1 1-128 0,-1 1 128 16,0-2 0-16,-2 5 0 0,0-4 0 16,-2 0 0-16,-3 0 0 0,-4-1 0 0,-2-1 0 15,-2-1 0 1,-3-1-352-16,-1-1-112 0,-2-1-32 0,-2-2-11744 16,0 1-2352-16</inkml:trace>
  <inkml:trace contextRef="#ctx0" brushRef="#br0" timeOffset="120640.95">11975 13735 13823 0,'2'2'1216'0,"-1"2"-960"0,2-4-256 0,-1 1 0 0,2-1 6080 0,1-1 1152 16,2 1 256-16,5-3 32 0,7 2-5744 0,10-4-1152 16,8-1-240-16,4-1-32 0,0 0-352 0,-2-1 0 15,1 0 0-15,-2 2 0 0,-1 0 0 0,0 2 0 16,-1-1 0-16,-3 2 0 0,1 0 0 0,-4 2 0 16,-4 1 0-16,1-3-128 15,4 3-560 1,0 0-96-16</inkml:trace>
  <inkml:trace contextRef="#ctx0" brushRef="#br0" timeOffset="173632.39">22678 4759 21183 0,'2'-2'1888'0,"-1"-2"-1504"15,0 4-384-15,-1 0 0 0,0 0 384 0,0 0 0 0,1 0 0 0,-1-2 0 0,0-1 592 16,-2 0 128-16,-1-1 32 0,-2 1 0 0,-1 0-816 0,-1-1-176 0,-3 2-16 0,-1-2-128 0,-2 1-480 0,-1 0-208 0,-4-1-32 0,1-1-16 16,-3 1 416-16,0 1 96 0,1-2 16 0,-4 1 0 0,0 0 400 0,-4 1 96 0,-2 0 16 0,-2 1 0 0,-3 0 528 0,-3 2 96 15,-3 0 32-15,-2 0 0 0,0-2 48 0,-1 4 16 0,-2-2 0 16,-3 0 0-16,-3 0-144 0,-3 0-32 0,-3-2 0 15,-1 2 0-15,0 0-400 0,0 0-64 0,-1 0-32 16,0 0 0-16,-2 0 80 0,-2 0 16 0,-5 0 0 0,0 0 0 16,3-4-240-16,1 2-32 15,-1 2-16-15,3-4 0 16,1 2-160-16,-5-2 0 16,-2-2 0-16,-1-1 128 15,1 1-128 1,-1-1 0-16,1 1 0 0,1 3 0 15,1-1 0-15,-5 0 0 0,-7 2 0 0,-2 0 0 0,3 2 0 16,-3-4 0-16,4 4 0 0,-3 0 0 0,-1 0 0 0,1 0 0 0,3 4 0 0,-1-2 0 0,5 2 0 0,-2 0 0 16,-4 1 0-16,2 1 0 0,1-1 400 0,4 1 0 0,1 3 0 0,1-3 0 15,-73 4-80-15,71-7-192 0,1 2 0 0,4-1-128 0,0-1 0 0,1 0 0 16,-1 1-176-16,-2-2 176 0,0 0 0 0,-2 0 128 0,2 1-128 16,2-2 0-16,-1 1 0 0,2 2 0 15,-3 1-192-15,-2-1 192 0,-2-1 0 16,1 4 0-16,0-4 128 0,2 6-128 0,0-3 0 15,-1 0-128-15,2 4 128 0,3-1 0 0,0-2 0 16,4 3 144-16,0 1-144 0,4-3 0 0,3 0 0 0,-1-1 0 16,1-1-144-16,2 1 144 0,-1-1 0 0,2 1 160 0,3-4-160 15,2 2 0-15,4-1 0 0,4-4 0 0,-3 4 0 0,-2-4 0 16,-2 2 0-16,1-1 0 0,0 4 0 0,1-1 0 0,1 0 0 0,1 2 0 0,3-2 0 16,2 1 0-16,3-2 0 0,4 0 0 15,3-2 0-15,3 1 0 0,3 1 0 0,3-2 0 16,3 2 0-16,2-1 0 15,2 2 224-15,0-3-32 0,4 4-16 0,0-4-48 0,2 4 0 16,0-1 0-16,3 2 0 0,0 0 0 0,1 0 0 0,1 1 0 0,0 0 0 16,2 3 0-16,0 1 0 0,2-1 0 0,0 2 0 0,0 4 0 0,0-3 0 15,1 3 0 1,-1 0 0-16,0 0-128 0,-1 0 0 0,-2-1 0 0,2 1 0 16,0 6 0-16,-1 0 0 0,0 3 0 0,1 1 0 15,1 3 240-15,-2-3 16 0,2 1 0 0,0 1 0 16,1 1-112-16,-1 0-16 0,3 2 0 0,-2 6 0 15,3 3-128-15,-2 6 0 0,0 2 0 0,0 5 0 16,-1 4 176-16,-1 1-48 0,0 1-128 0,-3-2 192 0,2-6-192 0,-3-3 176 16,-1 5-176-16,0 7 160 0,0 0-160 15,-1 3 0-15,0-3 0 0,-1-6 128 0,1-3-128 16,0-4 0-16,0-3 0 0,-1 3 0 16,0 2 144-16,0-2-144 0,-2 0 160 0,1 1-160 0,0-4 400 0,0-3-16 15,1-4 0-15,-2-2 0 16,1-3-256-16,1 0-128 0,-2 5 128 0,-1-2-128 15,2-5 0-15,-4 3 0 0,0 3 0 16,-2 1 0-16,1-2 0 16,-2-1 0-16,0-2 0 15,0-2 0-15,1-3 0 16,1-3 0-16,0-1 128 16,1-3-128-16,1-4 0 0,0 3 128 0,-1-3-128 15,1 0 128-15,1-1-128 16,0-3 0-16,0 2 0 0,2-2 0 0,0-2 0 15,1 2 0-15,0-2 0 0,0 2 0 0,1-2 0 16,1 5 0-16,0-2 0 0,0-2 128 0,1 1 64 0,-1-1 0 16,2 0 0-16,1 0 0 0,-1-3-32 0,2 1 0 0,0 0 0 0,0-2 0 0,-1-1-160 0,3 0 0 15,2 0 0-15,-1-5 128 0,2 4-128 0,2-3 0 0,1 0 0 16,2 1 128-16,3-2 32 0,2 1 0 0,1 2 0 0,2-2 0 16,1 2-160-16,2-1 160 0,4 3-160 0,-1 0 160 0,2-2-160 0,2 2 0 0,2 0 144 0,2 0-144 0,0 0 128 15,5 2-128-15,6 0 128 0,5-1-128 0,2 3 0 0,2-3 0 16,0 2 0-16,0-3 0 0,5-2 0 0,1-2 0 15,3 2 0-15,6-1 128 0,3 4-128 0,0-2 0 16,-3-1 0-16,2 1 0 0,-3-3 0 0,7 3 128 16,5-2-128-16,-1 6 176 0,1-4-176 0,-4 0 0 0,-3-1-192 15,2-2 192-15,4 4 0 0,1 0 0 0,0 2 192 0,-1-2-64 0,-8 0-128 16,6 0-176-16,9 1 48 0,1 0 0 0,-1 4 128 0,0-5 0 16,-4 2 0-16,7-2 0 0,11 3 0 0,-2-3 0 15,-4 1 0-15,1-1 0 0,-6-2 0 0,6 2 0 16,2 3 0-16,-4-3 0 0,-6 0 0 0,-8 0 0 15,0 1 0-15,-1-2 0 0,-1 3 0 0,-3-2 0 16,-3 1 0-16,-4-1 0 0,-1 0 0 0,0-2 0 16,3 2 0-16,-5-4 0 0,-1 2 0 0,-7-1 0 15,-5-3 0-15,-2 0 0 0,-1 0 0 0,1 0 0 0,-3-3 0 16,-1 1-128-16,-1 0 128 0,-3 0 0 0,-1-2 0 16,0-2 0-16,-2 1 0 0,-3 0 0 15,0-4 0-15,-2 3 0 0,-2-2 0 0,-1 0 0 16,2 0 0-16,-3 0 0 0,-3-2 0 15,-2 2 0-15,-3 1 0 0,-2 1 0 0,0-1 0 0,-2-2 0 16,0 3 0-16,-2 0 0 0,-1-2 0 0,-1 2 0 0,1 0 0 16,-3 0 0-16,1 0 0 0,-3-1 0 0,0 1 0 15,-1 0 0-15,0-1 0 0,-1 0 0 0,-1 1 0 16,0 0 0-16,1 0 0 0,-2 1 0 0,0 0 0 0,1-4 0 16,-2 6 0-16,1-4 0 0,0 1 0 15,-1-2 0-15,-1 0 0 0,1 2 0 16,0-3 128-16,-1 2-128 0,1-2 240 0,0-1-32 15,1-2 0-15,-1 0 0 0,0-1-64 0,0 0-16 0,2-6 0 16,-2 1 0-16,0-1-128 0,3-4 0 0,-1-5 0 0,3-4 0 16,0-6 0-16,2-1 0 0,0-1 0 0,1-4 0 0,2 0 0 0,0-4 0 15,0-3 0-15,2 0 0 0,-2-2 176 16,0-4-48-16,0 0-128 0,-1 3 192 0,-3 3-48 16,0-4-16-16,2-4 0 0,-2-2 0 0,2-2 64 15,-3-2 0-15,3-2 0 0,-2-2 0 0,2 0-192 16,-2 0 0-16,0-2 0 0,-1 0 128 0,1 0-128 15,-3-7 0-15,3-2 0 0,-5-1 0 0,0 5 0 0,-3 0 0 16,-1 7 0-16,-3 1 0 0,-2-1 0 0,-1 0 0 0,-1 2 0 16,-3-1 0-16,-1 6-128 0,-1 3 128 15,1 2 0-15,-1 2 0 0,-2 0 0 16,0 4 0-16,1 6 0 0,0 3 0 0,-1 3 0 16,1 3-144-16,-1 4 144 0,-1 3 0 15,0 2-480-15,-1 2 16 0,1 6 0 0,-5 0 0 16,1 5-848-16,-3 2-160 0</inkml:trace>
  <inkml:trace contextRef="#ctx0" brushRef="#br0" timeOffset="181345.49">32022 13527 19343 0,'0'-1'1728'0,"1"-4"-1392"15,0 4-336-15,2-3 0 0,-2 3 704 0,0-1 80 0,3-4 16 0,0 0 0 0,2-6 1328 0,1-1 272 0,1 0 48 0,-1-2 16 16,-1 1-448-16,0 2-96 0,-1-1 0 0,0 0-16 0,0 1-816 0,0-1-144 0,1-2-48 0,-1-1 0 0,0 0-256 0,0 0-48 0,1 0-16 0,1-3 0 0,0-5-144 0,2-2-48 0,-1-6 0 0,3-3 0 0,2-3 32 0,-1-3 0 0,3-6 0 0,0-1 0 0,1-4-32 15,1 0-16-15,2-1 0 0,-1-1 0 0,0 6-112 0,-1 0-32 0,-2 2 0 0,-2 4 0 16,1 1-224-16,0 3 0 0,-2 1 128 16,0 2-128-16,-2 3 0 0,-1 4 176 0,0-3-176 15,-3 5 160-15,0 1-32 0,-1 5 0 0,0-2 0 16,0 3 0-16,-2 0 128 0,1 3 32 0,0 1 0 16,1 0 0-16,0 4-288 0,-2-4 0 15,4 1 0-15,-2 2 0 16,2 0 0-16,-1-1 0 15,3 0 0 1,-2 2 0 0,-1-1 0-1,1 1 0-15,-1 1 0 0,0 0 0 16,-1 2 0-16,-1-2 0 16,-1 3-144-16,0-2 144 15,-1 3 0-15,0-3-160 0,-2 4 160 0,0-1 0 16,-2 3 0-16,1-3 0 0,0 3 160 0,-2 0-32 15,1-1-128-15,-1 1 0 0,2-2 0 0,-1 1 0 0,0 0 176 0,1 2-48 0,0-4 0 0,1 2 0 16,-1-2-128-16,1 2 0 0,1-1 0 0,-1 1 0 0,1 1 0 0,0-1 0 0,-1 1 0 16,2 1 0-16,-1 1 0 0,0 1 0 0,-1-3 0 0,0 3 0 0,0 0 0 0,0 0-176 0,-1 0 48 0,-2 0 0 0,3 0 128 15,0 0 0-15,0 0 0 0,0 0 0 0,-21 6 0 16,14-3 0-16,0 1 0 0,-3-1 128 0,1 1-128 0,-1 1 144 0,0 1-144 0,-1 2 160 0,1 0-160 16,-2 2 0-16,0 0 0 0,-2 2 0 15,-1 2 0-15,-1 1 0 0,-1 1 0 0,-1 2 0 16,0 1 0-1,-2 1 0-15,1-2 0 16,2 1 0-16,2-3 0 0,0-4 0 16,3 2 0-16,2-4 0 15,3 1 0-15,2-5 0 0,1 2 0 16,2-6 0-16,2 2 0 0,0-2 0 16,2-1 0-16,-1-2 0 15,2 1 0 1,1-2 0-16,1-2 0 15,-1-2 0-15,3 0 0 16,0-4 0-16,0-3 0 16,3-3 0-16,2 0 0 15,-1-1 192-15,1-3-64 0,-1 0 0 16,0 2-128-16,2-3 0 0,-2 1 0 16,-1 2 128-16,0-2-128 0,-1 1 0 15,1 1 0-15,-1 2 0 0,-2-1 0 0,1 1 0 16,-1 0 0-16,-1 4 0 0,-1 0 0 0,0 2 0 0,0 4 0 0,-2-3 0 15,0 5 0-15,1-2 0 0,0 2 0 0,0 2 0 0,-1-1 0 0,2 2 0 0,0-1 0 16,0 2 0-16,0 0 0 0,2 0 0 0,1 0 0 0,1 0 0 0,0 2 0 0,1 2 0 0,3-1 0 16,0 2 0-16,0 0 0 0,-1 2 160 0,0 1-32 0,0 1-128 0,-1 1 320 0,0 2-32 15,-1 1-16-15,0 3 0 0,-2-3-144 0,1 3-128 0,0 3 192 0,-1-1-192 0,1 1 320 16,0 3-64-16,0 0 0 0,0 2 0 0,0 3-256 0,-1-2 0 0,1 3 0 0,0-2 0 0,-2 0 0 0,1-1 0 0,0 0 0 0,1-3 0 16,-1 0-368-16,2-3-80 0,-1-3 0 0</inkml:trace>
  <inkml:trace contextRef="#ctx0" brushRef="#br0" timeOffset="-195726.84">7246 7725 35007 0,'-2'-3'3120'0,"0"3"-2496"0,4 0-496 0,-2 0-128 0,1 0 0 0,-1 0 0 0,-1 3 0 0,-1-3 0 0,1 0 0 0,0 4-208 15,-1-2 48-15,2-2 16 0,0 0 144 0,0 0 0 0,0 0 128 0,0 0-128 0,12 17 608 0,-3-14 48 0,2-1 16 16,2 0 0-16,2 0 208 0,5 0 32 0,1 2 16 0,4-1 0 0,2 2-544 0,1 1-128 0,4 5 0 0,2-1-16 0,2 3-64 0,0 2-16 0,1-2 0 0,1-1 0 0,-2-2-160 16,3-3 0-16,5-1 0 0,5-1 0 0,6-3 160 0,0 0-160 0,5 1 192 0,-1-2-192 0,2-1 0 0,-3-4 0 0,-1 0 0 0,3-2 0 0,3-2 0 0,3 0 160 0,0 2-160 0,4 0 192 0,-3 1-192 0,1-1 0 0,0-1 0 0,2 3 0 0,4-3 0 0,0 2 0 0,3 4 0 0,-2-4 0 15,3 0 0-15,2-1 0 0,0 0 0 0,3 1 0 16,2 1 0-16,-1 1 0 0,-3-1 0 0,-1 1 0 0,3 0 0 0,2 0 0 15,2-1 0-15,-5 2 0 0,-2-2 0 0,0 2 128 16,3 2-128-16,1-4 128 0,-1 4-128 0,-3 0 0 16,-1 0 0-16,-1 0 0 0,-2 0 0 15,0-2 0-15,3 0 0 0,-1 1 0 16,0 0 240-16,1 1 16 16,1 0 0-16,0 0 0 0,2 0-256 0,-1-3 0 15,-2 2 0-15,-1 1 0 16,-5 0 0-16,-1 1 0 0,0 2 0 0,-4-2 0 15,0 2 0-15,-2-1 0 0,-3 2 0 0,0-2-160 16,-1 2 160-16,1-2 0 0,3 2 0 0,-2-4 0 0,2 3 0 16,-4-2 0-16,-1-1 0 0,0-1 0 0,-3-2 0 0,0 1 128 0,4 0-128 15,-1-4 176-15,-1 1 16 0,-3-1 16 0,-1 1 0 0,-4-3 0 16,-2 1-208-16,-5 4 0 0,-2-1 0 0,0 1-160 0,1 0 160 16,0 3 0-16,-2-3 0 0,-2 3 0 15,-1 0 192-15,-1 0 80 0,-3 3 16 0,1-3 0 0,0 3-288 16,0 0 0-16,0 1 0 0,-4-1 0 0,-1 1 0 0,-1 1 0 15,-1-4-128-15,0 4 128 0,-3-1 0 0,-2-2 0 0,-1 2 0 0,-1 0 0 16,-2 2 0-16,0-4 0 0,-1 2-128 0,1 0 128 0,0 1 0 0,1-1 0 16,-1-1 0-16,1 3 0 0,1 1 0 0,1-4 0 15,2 4 0-15,1-4 0 0,-1 2 0 0,0-4 0 16,-3 4-128-16,4-3 128 16,4 0-496-16,2 2-48 0,0-1-16 15,-1 2 0-15,-2-1-400 0,-1 0-96 16</inkml:trace>
  <inkml:trace contextRef="#ctx0" brushRef="#br0" timeOffset="-141787.87">26034 512 43311 0,'-13'-14'3840'0,"2"3"-3072"0,4 6-608 0,6 3-160 0,1-1-800 0,-2-3-192 0,-4-5-32 0,-6-8-16 0,-2-9 800 16,-4-6 240-16,0-1 0 0,-2 0 0 0,0 7-128 0,-2 2 128 0,-2 3 0 0,-3 5 0 0,-4-1 0 0,-3 4 0 0,-2 4-144 0,-4 0 144 0,-2 4 0 0,-9 1 0 0,-5-1 0 0,-6 4 0 0,1-2 144 15,-3 3 96-15,-3 0 16 0,0 2 0 0,9 0 160 0,3 2 32 0,3-2 16 0,-4 4 0 0,-5-1-160 0,0 0-48 0,0 4 0 0,2-1 0 0,3 4-128 16,-1 4-128-16,-2 4 144 0,-6 4-144 0,-4 6 0 0,-5 10 0 0,-3 4 0 0,-1 3 0 15,9-3 0-15,-10 12 0 0,-9 12 0 0,-1 10 0 16,6-1 0-16,2 4 0 0,5-2 0 16,6 2 0-16,6-1 0 0,0 9 128 0,8 7-128 0,7-3 144 15,11-1-16-15,11-2 0 0,10-2 0 16,9-1 0-16,11-2-128 0,8 1 128 0,8-5-128 16,4-4 128-16,0-12-128 0,8 4 0 15,12 2 0-15,9 4 0 0,9-3 128 16,3-4-128-16,-6-9 0 0,9 0 128 15,10 1-128-15,12-1 0 0,11 3 0 16,13-7 0-16,11-3 0 0,10-5 0 16,7-4 176-16,4-7-176 15,-1-5 128-15,6-7-128 0,6-2 0 16,-2-4 144-16,-4-7-144 0,11-3 0 16,6-3 0-16,0-6 0 0,-4-6 0 0,-5-3 0 15,-1-8 0-15,-2-5 0 0,-2-1 128 0,-7-8-128 0,-9-5 0 16,-8-2 128-16,-8-3-128 0,-7-9 0 0,-5-4 0 15,-8-6 128-15,-2-1 128 0,-6-8 0 0,-7-4 16 0,-8 0 0 0,-9 3-16 0,-4-5 0 0,-2-3 0 16,-9-3 0-16,-6 4-64 0,-9-2-32 0,-10 4 0 16,-8-2 0-16,-8-1 112 0,-8-6 32 0,-8 2 0 0,-7-1 0 0,-5 5-304 0,-8-1 128 0,-8-5-128 0,-7 0 0 15,-8 1 0-15,-4 1 0 0,1 10 0 16,-9-5 0-16,-8 4 0 0,-7 0-144 0,-4 10 144 0,-5 3-128 0,0 9 128 0,-6 4 0 0,-9 5 0 16,2 7-128-16,2 3 128 0,-16 4 0 0,-20 3 0 15,-10-1 0-15,-4 1 0 0,-5 8 0 0,-13 4 0 0,-3 4 0 16,1-1 0-16,-2 7 0 0,0 0 0 0,-4 6 0 15,-3 2 0-15,3 5 0 0,2 0 0 0,4 2 0 0,1 3 0 16,-9 8 0-16,-6 8 0 0,2 7 0 16,17-3 0-16,-2 11 0 0,-1 8 0 0,2 7 0 15,-1 10 0-15,16 0 0 0,19-2 0 16,8 7 0-16,9 5 0 0,10 4 0 0,10 7 0 16,14-6 0-1,13-8 0-15,12 1 0 16,8 1 0-16,8 7 0 0,7 3 0 0,7-2-160 15,9-7 160-15,7-9 0 0,4-6-288 16,9 4 48-16,11 6 16 0,10-3 0 16,9 2-112-16,11-5-32 0,10-2 0 0,6-2 0 0,4-2 368 0,8 0-176 0,12-2 176 15,9-1-128-15,12-1 128 0,6-1 0 0,-3-12 0 0,11 3 0 16,12-1 0-16,11-3 192 0,2-7-64 0,3-3 0 0,6-3 96 16,9-5 32-16,8-5 0 0,-1-3 0 0,-6-6 0 0,0-2 0 0,-1-3 0 0,-1-6 0 0,-5-6-256 15,-6-4 0-15,-13-3 0 0,1-3 0 0,1-8 0 0,-6-2 0 0,-10-2 0 16,4-1 0-16,2-10 144 0,-3-4-16 0,-1-4 0 0,-6-1 0 15,-8-3 0-15,-6 1-128 0,-11-1 192 16,-5-2-64-16,0-2 208 0,-5-4 48 0,-3 0 0 16,-6 0 0-16,-3 3-64 0,-10-1-16 0,-7 0 0 15,-9 0 0-15,-8-4-48 0,-11-2 0 16,-9 4 0-16,-9-4 0 0,-7-4-256 0,-12-5 0 16,-7-2 0-16,-8-1 0 0,-10-1-176 15,-10 0-80-15,-11-2-32 0,-12 2 0 0,-8 3-32 0,-9 3 0 16,-2-2 0-16,-8 3 0 0,-6 1 320 0,-15-1 0 15,-10 3 0-15,-3 3 0 0,4 5 0 16,0 2 0-16,-4 4 0 0,-9-3 0 16,-10 3-224-16,-12 5-96 15,-10 6 0-15,-11 9-14320 16,-7 5-2848-16</inkml:trace>
  <inkml:trace contextRef="#ctx0" brushRef="#br0" timeOffset="-114216.14">13576 12762 35935 0,'-9'6'3200'0,"3"-4"-2560"0,3 2-512 0,0-2-128 0,3 2 592 15,-2-1 112-15,-2 4 0 0,-2 3 16 0,-2 5-240 0,5 1-48 0,4 0-16 0,5 2 0 0,5-2-32 0,4 3-16 0,5 1 0 0,2 1 0 0,4 1-368 0,-1 2 128 0,-4-3-128 0,2 5 0 0,-1 4 0 0,0 6 0 0,-5 4 0 0,-5 2 0 0,-2 5 0 0,-5 0 0 0,-3 1 0 0,-3-1 0 16,-1 1 0 15,-4-1 0-31,-2-2 0 0,0-2 0 16,-2-1 0-16,0-1 0 0,0-4 0 0,0 1 0 0,3-3 0 0,0-6 0 0,2-1 0 0,3-11 128 0,1-2-128 0,1-6-192 15,2-6 64-15,1-5 0 0,0-4-1616 16,1-2-320-16</inkml:trace>
  <inkml:trace contextRef="#ctx0" brushRef="#br0" timeOffset="-113574.53">13329 12676 23039 0,'2'-6'2048'0,"-1"2"-1648"0,1-2-400 0,-1 2 0 0,1 2 1552 0,0 2 240 0,0-4 32 15,2 1 16-15,3-4-1024 0,2-1-208 0,3-2-32 0,2-3-16 16,0 4-400-16,-1 0-160 16,2 1 128-16,1-3-128 0,0 4 736 0,1-3 64 0,2 4 16 0,-2-3 0 15,-1 2 288-15,2 1 64 0,3-3 16 0,2-1 0 16,4 0-736-16,2-1-160 0,0 1-32 0,0 0 0 15,1 2-256-15,-1 0 0 16,2-2 0-16,0 2 0 0,3 1 0 16,-2 0 0-16,2 2 0 0,-3 1 0 0,-4 4 0 15,4 0 0-15,1 3 0 0,-2 0 0 0,-4 4 0 0,-2 0 0 16,-1 4-144-16,-2 0 144 0,0 2 0 0,-5-1 0 0,-3-3 0 16,0 3 0-16,2 2 0 0,0 4 0 0,3 7 0 15,-2 1 0-15,-1 2 0 0,-2-3 0 0,-5 4 0 0,-3-3 0 16,-1 2-128-16,-5 0 128 0,-2-2-128 0,-2-1 128 15,-1 0-224-15,-3-3 32 0,1-3 16 0,-3 0 0 0,-2-2 176 16,-1-1 0-16,-3-2 160 0,-2 0-160 0,-1-3 384 0,-1-1 0 16,0-4-16-16,-1 0 0 0,-3-2-176 0,-1-1-16 15,-1-3-16-15,-2-2 0 0,0-1-160 16,-1-4 192-16,0 1-192 0,2-1 192 0,2 1-192 0,-4-3 0 16,-1 2 0-16,-2-3 0 0,1 1 0 15,1 3-272-15,1 0 64 0,3 0 16 16,3-1-288-16,1 1-48 0,3 2-16 0,2 1 0 15,4 3-528-15,4 0-96 0,1 0-32 0,3 3-14832 16</inkml:trace>
  <inkml:trace contextRef="#ctx0" brushRef="#br0" timeOffset="-112931.08">15059 12248 27647 0,'-6'0'2448'0,"-2"2"-1952"0,3 0-496 0,3-2 0 0,-1 3 1104 0,-2 0 128 0,-3 1 32 0,-7 5 0 0,-4 0-1040 0,-2 4-224 16,0 0 0-16,1 2 0 0,3 1 0 0,-1 0 0 0,-1 1 0 0,-1 1 0 0,0 1 384 0,-1 3 96 0,2-4 32 0,-2 5 0 0,-2 0 384 0,0 4 64 0,1 3 32 0,-1 1 0 0,1 0-416 0,1 1-64 0,0 4-32 0,0 1 0 0,2 0-112 0,0 1-32 16,0 1 0-16,1-2 0 0,-1 2-144 0,2 2-48 0,1 3 0 0,1 3 0 0,1 1-144 0,3 2 0 0,2 1 0 0,3 0 128 0,1-7 0 0,3 0 0 0,-1 0 0 15,5 1 0-15,0-2 80 0,3 1 16 0,2-8 0 0,2 1 0 0,3-2-224 0,2-3 0 16,2-1-192-16,1-5 192 16,3 3 0-16,0-7 0 0,2 0 0 0,1-1 0 0,-2-1 128 15,0-2-128-15,1-2 0 16,3 1 144-16,2-5-144 0,1 0 0 15,2-2 0-15,0-1 0 16,-1-2 0-16,3-1-320 0,4 1 48 16,1-1 16-16,-1-4-640 0,1 0-128 15,2-4-32-15,0 0-10608 0,0-1-2128 0</inkml:trace>
  <inkml:trace contextRef="#ctx0" brushRef="#br0" timeOffset="-112376.2">15154 12930 911 0,'-1'6'0'0,"-2"-1"0"0,1-1 0 0,-1 2 0 0,1-3 8512 0,1 4 1632 0,1-1 320 0,-3 2 64 0,1 9-9248 0,-1 6-1840 0,-1 8-368 0,2 4-80 0,-1 2-1328 0,0-1-272 0,0 4-48 0,0-3-16 0,-2 2 1984 0,0-3 400 0,-1-5 80 0,-1-1 16 16,2-1 1344-16,-1-6 288 0,1 2 48 0,0-3 16 16,0-3-544-16,0-1-128 0,2 0 0 0,-2-3-10304 15,0-3-2048-15</inkml:trace>
  <inkml:trace contextRef="#ctx0" brushRef="#br0" timeOffset="-112128.83">14881 13343 41471 0,'5'2'1840'0,"-3"-1"368"0,1-1-1760 0,-1 0-448 0,0 0 0 0,1-1 0 16,1 1 256-16,3-2-48 0,4-2 0 0,5-2 0 0,7 0-208 0,4-4-240 16,2 1 48-16,1 3 16 0,0 0 176 0,-1-4-192 15,0 1 192-15,-2 2-192 0,-1 1 192 0,-2-1-192 16,-2 4 192-16,-1-2-192 16,-1 3-512-16,-2 0-128 0,1 0 0 0,-2 0-16 15,0-3-1904-15,-1 2-384 0,-1-1-80 0,-2 0-10368 0</inkml:trace>
  <inkml:trace contextRef="#ctx0" brushRef="#br0" timeOffset="-111623.68">16188 12945 25791 0,'-9'-4'1152'0,"2"-1"224"0,-2 4-1104 0,2-2-272 0,2-1 0 0,0 2 0 0,-2-2 576 0,-4 1 64 0,-7-4 16 0,-8-1 0 0,-3-2-656 0,-2 4 0 0,1-1 0 16,0 7 0-16,-1 0-592 0,3 3 0 0,0 4 0 0,1 2 0 0,2 5 48 0,3 0 16 0,2 5 0 0,3 1 0 0,3 2 1312 0,2 0 272 15,3 3 48-15,2 0 16 0,3 1 544 0,2 2 96 16,2 3 32-16,0 1 0 0,2 0-304 0,1 3-48 16,0 0-16-16,1-4 0 15,-1 1-720-15,-1-3-160 0,2 0-32 16,1-2 0-16,-2-1-336 0,4-1-176 0,1-3 160 16,3 0-160-16,4-3 0 0,1-6 0 0,0 2 0 15,4-7 0-15,1 0 0 0,2-5 0 0,1-3 0 0,2-3 0 0,1-3-192 0,1-4-64 16,3 0-32-16,-1-2-17888 0</inkml:trace>
  <inkml:trace contextRef="#ctx0" brushRef="#br0" timeOffset="-111172.3">16677 12174 43311 0,'0'3'1920'0,"-1"-3"384"0,0 2-1840 0,1 2-464 15,1-2 0-15,0 2 0 16,2 2-672-16,-1 4-224 0,3 9-64 0,1 5 0 16,3 8-512-16,-1 3-128 0,0 3 0 0,-2 3-16 15,-1 0 944-15,-2 0 192 0,-2 1 32 0,-1 2 16 0,0 6 768 0,-1 1 160 0,0 1 16 0,-2 1 16 16,-1 1 816-16,1-1 144 0,0-2 48 16,-2 0 0-16,0 2-816 0,0 0-144 0,2-2-48 0,-1 3 0 15,1 1-224-15,2 0-48 0,2-3-16 16,1 0 0-16,1-4-240 0,1-7 0 0,1-6 0 0,2-1 0 15,1 1 0-15,2-5 0 0,-2-2 0 0,0-3 0 16,1-3-224-16,-3-6-32 0,1-1-16 0,1-8 0 16,-2 0-576-16,0-7-112 15,0-3-32-15,0-2-16528 0</inkml:trace>
  <inkml:trace contextRef="#ctx0" brushRef="#br0" timeOffset="-110644.54">17252 13048 21183 0,'-3'0'1888'0,"0"0"-1504"0,1 0-384 0,0 0 0 0,2 0 1120 0,0 0 160 0,2 0 16 0,-1-2 16 0,3 2-2320 0,1 0-464 0,2 0-80 0,4 2-32 0,2-2 1584 0,0 0 512 0,2 2 0 0,2 0 0 0,2 1 1664 0,-1-3 320 0,1 1 80 0,1 1 16 0,-1 1-496 0,1-3-112 16,-1 3 0-16,-2-3-16 0,-3 0-1136 0,-1 0-208 15,2-2-48-15,0-2-16 0,-1 2-560 0,-1 1-272 16,0-4 16-16,-2 3 16 16,1 0-2000-16,-1-2-416 0</inkml:trace>
  <inkml:trace contextRef="#ctx0" brushRef="#br0" timeOffset="-109868.92">17988 12311 39615 0,'-1'8'1760'0,"-2"-2"352"0,1 0-1680 0,2 0-432 0,0 1 0 15,0-4 0-15,1 3-432 0,0 3-160 16,1 5-48-16,0 4 0 0,2 2-976 0,0 1-208 16,-1 3-32-16,1 0-16 0,-2 1 1552 0,2 1 320 0,-1 5 0 0,-1 1 128 0,1 5 320 0,-2 3 48 15,0 3 16-15,0-1 0 0,-1-2 448 0,-1 0 112 16,-1 2 16-16,-1-1 0 0,1 0-560 0,-1 0-96 16,-1-3-32-16,2-2 0 0,-1-3-400 15,1 0 0-15,1-5 0 0,-2 0 0 0,2-3 368 0,-1-1 32 16,-1 0 16-16,1-4 0 0,-1-2-16 15,2-2 0-15,-2-4 0 0,2-2 0 16,1-3-400-16,0-2 0 0,0-4 0 0,0-1 0 16,0-1 176-16,0-1-48 0,1-4-128 0,-1-2 192 0,0-3-192 0,-1-1 0 0,0-2 0 15,0-2 0-15,-2 0 192 0,2-6-64 16,-1-1-128-16,0-1 192 0,2 3-192 0,2 3 0 16,-1-4 0-16,1 4 0 0,3-5 0 15,0 7 0-15,1 1 0 0,1 3-160 0,0 0 160 0,3 1-160 16,-2 2 160-16,5-1-160 0,2 1 160 0,3 2 0 15,6-2 0-15,0 3-128 0,1 0 128 0,0 3 0 16,-3 2-144-16,-1 1 144 0,-2 1 0 0,-3 1 0 0,-4 3-144 0,-1 1 144 16,0 2 0-16,-1 1 0 0,-1 1 0 0,1 2 0 15,0-2-192-15,2 3 192 0,3 0-192 0,2 2 192 16,1 1 0-16,-1 0 0 0,-1 0 0 16,-1 3 0-16,-2-3 0 0,-1 0 0 0,-3 2 0 0,-1-1 0 15,-2-1 0-15,-1-2 0 0,-1 3 0 0,-4-4 0 16,-2 2 0-16,0-3 0 0,-3 1 0 0,-2-3 144 0,-2 0 96 15,-3-1 16-15,-2 0 0 0,-2-2 0 0,0 0-256 16,-1-2 128-16,-3-2-128 0,0 1 0 16,-2-1 192-16,-1-3-48 0,2 0-16 0,-2-3 0 15,-1-1-128-15,1 1 0 0,-1-2 0 0,2 1 0 0,1 0 0 16,0 2 0-16,0-1 0 0,1 0 0 0,2-1-272 16,-1 0-48-16,3 2 0 0,0-2 0 15,1 2-496-15,2-2-96 0,2 1-32 16,2 0-10672-16,3-4-2144 0</inkml:trace>
  <inkml:trace contextRef="#ctx0" brushRef="#br0" timeOffset="-109266.66">17758 11614 35935 0,'-10'0'3200'0,"3"-3"-2560"0,3 2-512 0,3 1-128 0,1 0 880 0,-1 0 144 0,-3-2 48 0,-1 1 0 0,-1-4-1968 0,3 1-384 0,5 0-64 16,2 2-32-16,6-1 992 0,5 2 208 0,5 1 48 0,5 0 0 0,6 6 832 0,6 0 160 0,4 4 32 0,3 4 16 0,3 2-304 0,3 2-64 15,0 7-16-15,0 1 0 0,-2 5-528 0,-4 0 0 0,-2 1 0 0,-4 0 0 0,-5 3 0 0,-2 2 0 16,0 3 0-16,-5 3 0 0,0 5 240 0,-4 5 32 0,0 0 16 0,-1 4 0 0,0 0-80 0,0-2-16 0,0 2 0 16,0-4 0-16,0-3-32 0,0 1-16 0,2 0 0 15,-1-1 0-15,0 0 176 0,-1-4 48 16,0 1 0-16,-1-7 0 0,-3-4-48 0,-2-2-16 15,-1 0 0-15,-3-1 0 0,-2-3-48 0,-2 5-16 0,-3-2 0 0,-4 1 0 16,-2 0-240-16,-4 1 0 0,-4 1 0 0,-3-1 0 16,-2 2 128-16,-5 1-128 0,-1-3 176 0,-4 3-176 0,1-2 192 15,-4 1-64-15,1-5 0 0,-1-1-128 0,1-3 128 0,-2-3-128 0,-1-3 0 0,2 1 0 16,-2-5 0-16,3-4 0 0,1-6 0 16,4-4-13616-16,3-8-2624 15</inkml:trace>
  <inkml:trace contextRef="#ctx0" brushRef="#br0" timeOffset="-105477.53">31254 14104 17503 0,'-8'8'1552'0,"3"-6"-1232"15,1 1-320-15,1-2 0 0,3-1 3072 0,0 0 576 0,0 0 96 0,-1 0 32 0,0 0-1856 0,-1 0-384 0,1 0-64 0,0 0 0 0,1 3-800 0,0-3-160 0,0 0-16 0,0 0-16 0,0 0-48 0,0 0-16 0,25 2 0 0,-14-4 0 0,1 2 0 0,4-3 0 16,1-1 0-16,3 1 0 0,1-4-160 0,2 1-48 15,0-2 0-15,1 0 0 0,-2-2-208 16,0 2 0-16,0-2 128 16,-1-3-128-16,-2 3 128 0,-1-2 0 0,-4 2-128 0,-4-1 192 0,-3 1-192 15,-2 0 0-15,-2 0 0 16,-4 1 0-16,-4-4 0 0,-2 2 0 16,-5 0 0-16,-3-1 0 15,-2 2 0-15,-3-1 0 0,-1 1 0 16,-4 0-160-16,-1 0 160 0,-2 0-160 0,-1 4 160 15,1-3-160-15,-2 5-96 0,3 2 0 0,2 2-16 0,1 0 0 0,3 4-368 16,2 1-80-16,3 4-16 0,2 1 0 0,2 3 400 16,1 3 80-16,4 2 0 0,0 1 16 0,2 4 96 0,3 2 16 0,2 1 0 15,2 1 0-15,3 2 128 0,2-3-160 0,1 0 160 16,3 1-160-16,3-2 160 0,1-3 0 0,2 0 0 0,-1 0 0 0,4-3 0 16,0-2 128-16,1 2-128 0,2-4 128 0,-1-2-128 0,2 0 0 15,2-3 0-15,-1-2 0 0,-2 0 0 0,1-3-160 16,-3-2 16-16,-4-3-16128 0</inkml:trace>
  <inkml:trace contextRef="#ctx0" brushRef="#br0" timeOffset="-105110.61">31762 13947 37775 0,'0'7'1664'0,"0"-5"368"0,1 1-1632 0,1-2-400 0,0-1 0 16,-1 0 0-16,3 2 352 0,0-2-16 0,2 1 0 0,1 4 0 0,3-1-64 0,1 2-16 16,-2 3 0-16,1-2 0 0,-3 3 16 0,1 3 0 0,-1 1 0 15,-1 3 0-15,-1-1-16 0,-1 3 0 0,0 2 0 0,-2 2 0 0,1 1-256 0,-2 0 160 16,0 1-160-16,-1-1 128 0,1 0-128 0,-1-3 0 16,0 1 0-16,0-6 0 0,0-1 0 0,2-1 0 15,0-2 0 1,0-2 0-16,2-4 0 0,1 0 0 0,0 1 0 0,2-5 0 15,1 2 0-15,1-4 0 0,2-3 0 0,0 2 0 0,1-5 0 0,2 0 208 16,-1-3-16-16,0-1-16 0,-1-2 64 0,2-4 16 0,-1 0 0 0,0-3 0 16,-2 3 0-16,-1-6 0 0,0-3 0 15,0-1 0-15,-3-5 96 0,2-1 32 0,-3-6 0 16,0 0 0-16,-1 1-160 0,-1 1-32 0,-2 4 0 16,2 1 0-1,-4 7-192-15,0 4-160 0,-1 1 32 0,-2 3 0 16,-1 4-512-16,2 2-112 0,-1 0-16 0,1 4 0 15,-1 0-672-15,2 1-144 0</inkml:trace>
  <inkml:trace contextRef="#ctx0" brushRef="#br0" timeOffset="-104819.47">32375 14048 35935 0,'-2'6'3200'0,"2"-3"-2560"0,0 0-512 0,0-3-128 0,2 4 1008 16,0-2 176-16,-1 2 32 0,1 3 16 0,2 4-784 0,1 5-144 0,0 1-48 0,0-1 0 0,-1-2-128 0,-1 3-128 0,1-1 144 0,-2 0-144 0,0 0 128 0,-2 0-128 0,0 2 0 0,-2-3 144 0,0 1-144 0,0 0 0 0,-2-2 0 0,-1 1 0 0,1-5-1056 0,0 2-144 0,1-6-16 0,0 0-16064 0</inkml:trace>
  <inkml:trace contextRef="#ctx0" brushRef="#br0" timeOffset="-104650.78">32450 13769 38703 0,'-8'7'3440'0,"3"-6"-2752"0,3-1-560 0,2-1-128 16,2-2 768-16,1 3 112 0,0-4 16 0,2 1 16 15,3-4-2000-15,2-1-384 16,1-5-96-16,0 4-16 0,0-1 1280 0,-1 3 304 0</inkml:trace>
  <inkml:trace contextRef="#ctx0" brushRef="#br0" timeOffset="-104116.21">32892 14106 31327 0,'0'-16'1392'0,"2"2"272"0,-1-1-1328 16,0 5-336-16,0 7 0 0,0-1 0 0,1-2 960 0,-2-1 112 0,1-5 16 16,0-4 16-16,-1 0-144 0,-2 1-48 0,-3 2 0 15,-3 0 0-15,1 7-144 0,-4 0-16 16,-2 3-16-16,0 2 0 0,-2 1-288 0,-2 1-64 0,1 2-16 0,-3 1 0 15,2 2-368-15,-3 2 0 0,0 2 0 0,0 3 0 16,1 3-240-16,0 2-16 0,2 4 0 0,-1 4 0 16,4 3 80-16,-1-1 16 0,4 3 0 0,1-2 0 15,2-1 160-15,5-2 0 0,0-1 0 0,3-3 0 16,3-3 0-16,0-2-160 0,5 0 160 0,-1-1-160 16,3-2-112-16,1 1-32 0,2-5 0 0,0 0 0 15,2-2-64-15,2-2-16 0,2 2 0 0,1-6 0 0,-1 2 160 16,1-4 32-16,0 0 0 0,-2-6 0 0,-1 0 576 15,-1-2 112-15,-2-4 16 0,-1-3 16 0,-1 1-64 16,1-4-16-16,-1-4 0 0,-2-3 0 0,0-1-80 16,-2-6-32-16,1-3 0 0,-3-6 0 0,0 4-32 15,-1-1-16-15,-1-4 0 0,0-1 0 16,-1-4-80-16,-1 1-16 0,-1 0 0 16,-1 2 0-16,-1-1-192 0,-3 3 0 0,2 2 128 15,-3 5-128-15,1 4-400 16,-1 2-128-16,0 3-32 0</inkml:trace>
  <inkml:trace contextRef="#ctx0" brushRef="#br0" timeOffset="-91097.62">22617 14023 33167 0,'-3'0'2944'0,"1"-3"-2352"0,-1 2-464 0,2-1-128 0,1 0 1440 0,0 0 272 0,-1-2 48 0,-2-2 16 0,-1-5-1776 0,2-3-416 16,0-2-48-16,0-2-16 0,2-2 208 0,2-5 32 0,0-1 16 0,0-2 0 0,1-3 224 0,-1-4 0 0,3-3 192 0,-1-3-192 0,1-7 592 0,-1-2 16 0,1 0 0 0,-3-7 0 0,1 0-80 15,-2-2-16 1,0-3 0-16,-2-4 0 0,0 3-160 0,-2-2-32 0,-1 3-16 0,-1 0 0 0,-2 1-32 0,-2 1 0 0,0 0 0 0,-3 4 0 0,1 1 112 0,0-1 0 0,-2-2 16 0,-1-2 0 0,-1-6-80 0,0-1-32 0,0-2 0 0,1 2 0 0,-1 1-112 0,1-2-32 0,1-2 0 0,-1-3 0 16,2-1-144-16,-2-1 0 0,-1-4 0 0,-1-1 0 0,2 3 0 0,0 0 0 0,-1-5 0 0,-1 6 0 15,0 4-320-15,0 8 16 0,-3 1 0 0,-1 7 0 16,-1 8 304-16,-1-1-128 0,-3 6 128 0,-1 1 0 15,-2 1 160-15,-2 3 144 0,0 3 16 0,-2 4 16 16,0-1-16-16,-1 5-16 16,-2 4 0-16,0-2 0 0,0 3-304 15,-1 1 160-15,1 3-160 16,1 0 128-16,1 3-128 0,-1 1 0 16,-1 2 0-16,0 2 128 0,0 1-128 15,-1 2 0-15,4 1 0 0,-2 0 128 0,0 2-128 0,-3 1 0 16,-2 0 0-16,1 0 0 0,2-1 0 0,0 2 0 0,0-2 0 0,3-1 0 15,2 2 0-15,0-1 0 0,-5 0 0 0,0-2 0 0,2 1 0 0,-2 1 0 0,0 1 0 16,-1-1 128-16,0 1 16 0,0 0 0 0,3-2 0 0,1 1 0 0,2 0-144 16,0-2 128-16,1 0-128 0,1-4 128 0,0 2-128 15,0-2 0-15,-2 0 0 0,1-1 0 16,2-1 256-16,-1 0 0 0,2 0 16 0,0-1 0 16,2 1-272-16,0-2 0 0,2 2 0 0,1-4-144 15,1 0 144-15,1-3 0 0,0 1 0 16,1-2 0-16,2 1 192 0,1-2-48 0,1 2 0 15,2-1 0-15,-1-1 0 0,3 1 0 0,0-2 0 0,0 0 0 0,1-3-16 0,-1 3 0 16,2-3 0-16,0 3 0 0,2 2-128 0,1-1 0 0,-2 1 0 0,1-2 0 16,-1 3 0-16,1 1 0 0,0-1 0 15,-1 2 128-15,1 2-128 0,-1-1 0 0,2 1 0 0,0 1 128 16,0 0-128-16,1 0 0 0,0-2 0 0,0 0 0 16,1 1 0-16,0-1 0 0,2-3 0 0,0 0 0 15,2 0 144-15,-3-3 0 0,3 3 0 0,0-1 0 16,1-2 0-16,-1 0 0 0,2 3 0 0,-1 1 0 15,0-2-144-15,-1 1 0 0,0 3 0 0,0-1 0 0,-1 3 0 16,0 0 0-16,-1 0 0 0,1 0 0 16,0 2 0-16,0 0 0 0,1-1 0 0,0 1 0 0,0-4 0 0,0 0 0 15,1 0 0-15,0-3 0 0,2 1 0 0,0-2 0 16,1-1 0-16,0 1 0 0,2-2 0 0,-1 0 0 16,1-3 0-16,1-4 0 0,0 7 0 0,-1-3 0 15,-1 6 0-15,-2-2 0 0,0 3 0 0,-2 3 0 16,-1 2 0-16,-2 0 0 0,-1 4 0 15,1 0 0-15,-2 3 0 0,0-1 0 0,2 1 0 0,-2 0 0 16,2 2 0-16,-1-2 0 0,1 0 0 0,0 2 0 16,1-2-144-16,0 0 144 0,0 0 0 0,0 0 0 15,-1-2 0-15,1 2 0 0,0 1 0 0,1 1 0 16,0 1 0-16,0-4 0 0,0 4 0 0,-1 0 0 16,1 0-128-16,0 0 128 0,-2 3 0 0,1 0 0 0,0 0 0 15,-2 3 0-15,1 0 0 0,-3 1 0 16,0 2 0-16,-1 3 0 0,-2 1 0 0,0 0 0 15,-2 0 0-15,0 2 0 0,-2-2 0 0,0 2 0 0,1 3 0 16,0-3 0-16,-1 2 0 0,-1-2-128 0,1 1 128 0,1-1 0 16,1 0 0-16,0-2 0 0,3 0 0 0,1-1 0 15,2-2 0-15,1-3 0 0,2 1 0 0,1-5 0 16,0 0 0-16,1-3 0 0,1 3 0 0,-1-2 0 16,0-2 0-16,0 1 0 0,2-4 0 15,-1 1 0-15,1-4-416 0,0-2 32 0,0 2 0 16,1-2 0-16,-1-1 384 0,2-3-128 0,0 1 128 0,3 2 0 0,-1-3 0 15,1 1 0-15,0-1 0 0,1 2 0 16,1-1 0-16,-2 3 0 0,2 2 0 0,0 4 176 16,0 0-176-16,1 3 0 0,-1 2 0 0,2 2 0 0,7 4 0 15,5 1 0-15,4 4 0 0,0-2 0 0,5 3 0 16,-1-4 0-16,1 2 0 0,-1-2 0 16,0 0 0-16,-3-3 0 0,-1 0 0 0,-3-1 0 0,-3-3 0 0,-2 0 0 15,-3 0 0-15,-3-3 0 0,-3 1 0 0,-2 0 0 16,-3-2 0-16,-1 0 0 15,-1 4-928-15,-2-6-224 0,-1-1-32 0,3-6-20128 16</inkml:trace>
  <inkml:trace contextRef="#ctx0" brushRef="#br0" timeOffset="-88475.73">26910 12047 9215 0,'-22'-4'816'15,"3"2"-656"-15,8-1-160 0,3 3 0 0,2 3 256 0,-5-3 32 0,-11 0 0 0,-16-3 0 0,-13 3 704 0,-8 3 144 0,-2 0 16 0,2 2 16 0,0 1 400 0,9-1 80 0,6 2 16 0,5-3 0 0,2 4-144 0,2-2-32 16,3 0 0-16,1 3 0 0,1-3 64 0,2 2 16 0,2 0 0 0,3-2 0 0,4 1-992 0,4-4-192 0,5 0-32 0,4 0-16 0,4 1-192 0,3-1-144 0,5 0 192 0,4 1-192 0,5 1 320 0,6-1-32 16,7-2-16-16,11-1 0 0,6 2 240 0,10-3 32 0,9 0 16 0,9 0 0 0,10 0-112 15,8-5-32-15,11 4 0 0,5-3 0 0,7-1-416 16,4 1 0-16,5-2 0 0,6 0 0 0,-1 2 0 15,7-2 0-15,6 0 0 0,3-3-176 16,-1 2-16-16,2 1 0 0,3-4 0 0,-2 1 0 16,-1 3-480-1,-3 2-96-15,-1 0-32 0,2 2 0 0,1 0 304 16,-5 2 64-16,-5 2 16 0,-4 0 0 0,-3 0 416 16,-4 0 0-16,-5 4 0 0,-5-3 0 0,-4 1 0 15,-3-1 0-15,-2 0 0 0,-3-2 0 0,-2 1 0 0,-5-2 0 16,-4 0 128-16,-5-2-128 0,-8 1 0 0,-4-2 0 0,-3 0 0 15,-9-1 0-15,-6-2-576 0,-7-1-48 0,-6 1 0 0,-6 0 0 16,-5-4-1232-16,-5 2-240 0,-5-2-48 0,-5 0-16 16,-4 1 1472-16,-4 3 304 0,-3-4 48 15,-4 4 16-15,-4 0 704 0,-4 0 128 0,-3-1 48 0,-8 4 0 0,-6-1 208 0,-4-1 32 16,-6 4 16-16,-6-2 0 0,-10 3-816 0,-7 0 0 0,-3 0 0 16,-12 4-144-16,-7 1-80 0,-8 1-16 0,-3 2 0 15,-4-2 0 1,-4 2-336-16,-3 2-64 0,-3 0 0 0,-2 0-16 0,-2 2 480 0,-3-2 176 15,-4 1 0-15,-4-1-144 0,5 3 144 0,-7-3 224 0,-5 2-48 0,-4 0-16 16,2-1 272-16,-4 1 48 0,-2-3 16 0,-5 1 0 16,-1 0 336-16,3-1 64 0,2-2 0 0,4-1 16 15,3 3 112-15,4-5 0 0,2-2 16 16,3-2 0-16,6 2 288 0,2-4 48 0,1-1 16 16,2 0 0-16,6-1-1072 15,3-1-192-15,4 2-128 16,1-1 128-16,3 2-896 0,2 2-160 15,4 6-32-15,7 6-16 0,8 1-1968 0,7 0-384 0</inkml:trace>
  <inkml:trace contextRef="#ctx0" brushRef="#br0" timeOffset="-83448.42">21389 14657 6447 0,'1'4'576'0,"-1"-3"-576"0,0 2 0 0,1-1 0 16,0-2 3936-16,-1 1 672 0,3 2 144 0,-1-1 32 0,2 2-2112 0,1 0-432 0,1 1-64 0,0 1-32 15,-1 1-1120-15,0-1-240 0,-1 1-32 0,0 0-16 0,-2 4-240 0,-1-1-48 0,-1 0-16 0,-1 5 0 0,0-2-16 0,0 2 0 0,-2 3 0 0,1 0 0 0,0 1-32 0,0 0 0 0,-1 9 0 16,2 6 0-16,0 5 144 0,1 1 32 0,2 6 0 0,2 4 0 0,2 0-320 0,1 1-64 0,0-4-16 0,-1 0 0 0,3-5-160 0,-3 1 128 0,1-1-128 0,-2-1 128 16,2 1-128-16,-4 2 128 0,0-4-128 0,-2 1 128 0,-1-3-128 15,-1-3 0-15,-2 0 0 0,0-3 128 0,-2 0-128 16,-2-4 128-16,1 1-128 0,-2-4 128 0,0-1-128 15,0-4-176-15,0-4 48 0,2-1 0 16,1-3-1008-16,1-4-192 16,2-6-32-16,-1-4-15664 0</inkml:trace>
  <inkml:trace contextRef="#ctx0" brushRef="#br0" timeOffset="-82763.47">21194 14632 11055 0,'-3'-9'480'0,"0"0"112"0,2 3-464 0,1 2-128 0,1 2 0 0,-1 0 0 0,2 0 160 0,0-4 16 0,0-1 0 0,2-5 0 0,0 2 272 0,0-3 48 0,1 1 16 0,0 3 0 0,-1-1 1296 0,1 0 272 0,3 1 48 0,-1 2 16 0,3 1 400 0,0-1 80 0,1 1 0 0,2 0 16 0,1 0-672 0,2 0-144 0,3-1-32 16,2-1 0-16,2 3-1136 0,2-1-224 0,2-1-48 0,1 3-16 0,0 0-368 16,1-2 128-16,-1 2-128 15,-2 0 0-15,-1 4 0 0,-2-2 0 0,1 2 0 0,-3 0 0 0,-2 3 0 0,0 2 0 0,-2 3 0 0,-2-2 0 0,0 3 0 16,-3 1 0-16,-1 2 0 0,1 0 0 0,-1 2 0 0,-1 2 0 15,0 3 0-15,-2-1 0 0,1 2 0 0,-1 5 0 16,0-1-160-16,-2-1 160 0,-1-1 0 0,-1 0-128 16,-1 4 128-16,0-1 0 0,-2 0 0 0,-2-3 0 0,0 0 0 15,-4-5 0-15,0 2 0 0,-5-1 176 0,0 1 0 16,-4-3 0-16,0 0 208 0,-2 0 32 16,-3 0 16-16,-2-1 0 0,-1 1-192 15,-1-3-48-15,2-4 0 16,0 1 0-16,-2 0-192 0,1-1 176 15,-1 0-176-15,2-6 160 16,2 3-16-16,-1-4 0 0,2 0 0 0,0-2 0 16,-1 3-144-16,0-6 0 0,0 2 0 0,-1 0 128 0,0-1-304 15,2 0-64-15,-1 1-16 0,1-2 0 0,3 0-256 16,0-2-64-16,2 1-16 0,3 0 0 0,1 1-752 16,3-2-160-16,2 1-32 0,4 0-9072 0,4-2-1808 0</inkml:trace>
  <inkml:trace contextRef="#ctx0" brushRef="#br0" timeOffset="-82220.4">22421 14531 43311 0,'-1'-2'1920'0,"0"-2"384"0,-1 0-1840 0,2 2-464 0,0-1 0 0,0 2 0 0,0 1-640 0,2-2-208 0,-1-1-48 0,-1-1-16 0,0 1-912 16,0 0-176-16,-1 1-48 0,-3 2 0 0,-2 0 336 0,-2 5 64 0,-2-2 16 0,-2 4 0 0,-3 1 2208 0,-2 2 448 0,-2 0 96 0,0 2 16 0,-2 4 528 0,0-2 128 0,1 3 0 0,-1 1 16 0,-1 3-848 0,0-2-192 0,1 6-16 0,3-3-16 0,-1 4-384 16,0 2-80-16,-1 0-16 0,0 0 0 0,3 5-256 0,-1-2 0 0,2 1 0 0,1 2 0 0,3 1 0 0,-1 6 0 0,-1 5 0 0,2 3 0 15,0-2 0-15,4 1 0 0,-1-1 0 0,2-2 0 16,1-1 128-16,-2 0-128 0,2 1 144 0,1 2-144 15,0 1 192-15,1-1-48 0,3 3-16 0,1-4 0 16,3-3-128-16,1-5 0 0,3-1 144 0,1-2-144 0,1-3 128 16,2-1-128-16,3 1 128 0,-1-3-128 15,2-3 144-15,-1-2-144 0,1 1 192 16,-1-1-192-16,3-2 0 0,-3-1 0 16,2-3 0-16,-2-1 0 0,1-5 0 15,-3-1 0-15,1-2 0 0,-2-1 0 16,1-4-336-16,-1 2-32 0,2-2 0 15,-1-4 0-15,2 0-1376 16,0-4-288-16</inkml:trace>
  <inkml:trace contextRef="#ctx0" brushRef="#br0" timeOffset="-81768.72">22864 14911 36863 0,'-1'2'1632'0,"-1"-2"336"0,1 0-1584 0,0 1-384 0,0 2 0 0,-1-3 0 0,1 1 448 0,0 4 16 0,-3-1 0 0,-1 2 0 0,0 3-464 0,-2 1 0 16,0 2 0-16,-2 1 0 0,0 2 0 0,-1 1 0 0,0 4 0 0,-2 5 0 0,0 0 224 0,-3 7 48 0,0 2 16 0,0 5 0 15,-1 2 64-15,0 3 16 0,-1-2 0 0,-2 4 0 0,1-2-176 0,-2 3-16 16,0 2-16-16,1-5 0 0,1-1-160 0,-1-1 0 16,3-4 0-16,1-4 0 0,3-5 0 0,1-6 0 15,4-2-192-15,0-5 192 16,2-3-896-16,2-4-48 0,0-2-16 16,2-7-16304-16</inkml:trace>
  <inkml:trace contextRef="#ctx0" brushRef="#br0" timeOffset="-81489.2">22682 14964 40543 0,'-2'0'1792'0,"-1"0"384"0,2 1-1744 0,1-1-432 0,1 3 0 0,2-3 0 16,-1 2 0-16,3 2 0 0,2-1-192 0,3 7 192 15,3 3-560-15,0 5 16 0,2 5 0 16,-1 3 0-16,1 4 544 0,-3 5 0 0,0 1 0 0,-1 3 0 0,-1 2 416 0,0-2 144 16,-1 1 16-16,-2-1 16 0,1-1-192 15,-3-1-32-15,0-1-16 0,-2 1 0 0,2-5-352 0,-1 3 144 16,0-4-144-16,-1-3 0 16,1-2 0-16,-1-1 0 0,0-3 0 0,1-2 0 0,1-4 0 0,-1-1-176 15,2-5 0-15,-1-1 0 16,1-5-1312-16,-1-1-272 0</inkml:trace>
  <inkml:trace contextRef="#ctx0" brushRef="#br0" timeOffset="-81244.71">22598 15549 33167 0,'-5'4'2944'0,"1"-2"-2352"0,2 2-464 0,2-4-128 15,1 1 1648-15,-1 0 304 0,0 3 64 0,1 2 16 16,2 4-1552-16,3-4-304 0,4 2-176 0,3-2 192 16,6-1-192-16,2-2 0 0,3 0-160 0,0-2 160 15,2 2-208-15,-1-3 48 0,0-3 16 0,-2 3 0 16,-1 0-688 0,1-1-144-16,-2 1-32 0,0-3 0 0,-1 3-1232 15,-3-3-240-15</inkml:trace>
  <inkml:trace contextRef="#ctx0" brushRef="#br0" timeOffset="-80582.57">23006 14405 28559 0,'1'0'2544'0,"1"2"-2032"0,-1-2-512 15,0 0 0-15,0 0 0 0,0 0 0 0,2 2 0 0,1 0 0 0,2 2 0 0,1 0 0 0,1 0 0 0,-1 3-160 16,2-1 432-16,-1-2 96 0,2 2 16 0,0 0 0 0,1 0 1088 0,0 0 240 0,2 2 32 0,0-2 16 15,1 3-640-15,1 0-128 0,0 1-32 0,1 3 0 0,0 0-432 0,0 5-80 0,2 1-32 0,1 4 0 0,1 1-288 0,-3 2-128 0,0-1 128 16,3 4-128-16,2 3 0 0,3 0 0 0,1 2 0 0,0 1 0 0,0 0 0 0,1-1 0 0,2 7 0 0,0 0 0 0,0 3 0 0,-3 1 0 0,-1 2 0 0,-4 0 0 16,-4 4 0-16,-4-3 0 0,-1-1 0 0,-5 0 0 0,-2 1 128 0,-4-5-128 15,-2 2 192-15,-3-1-64 0,1 1-128 0,-5-1 0 16,1 0 144-16,-2 0-144 0,-1-2 160 0,0-3-32 16,-1-6-128-16,-1-1 192 0,-2-1 96 0,1-2 16 15,-1-6 0-15,2-2 0 0,0-1-144 16,3-8-32-16,0-3 0 0,-1-2 0 0,1-4-336 0,-1-3-80 0,2 0-16 15,-3-6-12448-15,-3-1-2496 16</inkml:trace>
  <inkml:trace contextRef="#ctx0" brushRef="#br0" timeOffset="-79746.6">24278 14553 13823 0,'-3'2'1216'0,"-1"0"-960"0,2-2-256 15,2 3 0-15,0-3 1728 0,-2 3 288 0,0 0 64 0,-2 3 16 0,0 4-880 0,-1 2-192 0,3 1-16 0,0 0-16 0,3 1 752 0,0 3 160 0,3-1 16 0,2 3 16 0,1 3-320 0,2 4-64 0,0-1-16 0,3 1 0 0,2 2-528 0,0 3-112 0,1 4-32 0,-1-1 0 0,1 2-512 0,-4 1-96 0,0 4-32 16,-2 1 0-16,-2 1-224 0,-3 2 0 0,-2-1 0 16,-3 1 0-16,0-1 0 0,-4 0 0 0,1 4 0 0,-1-4 0 15,0 0 0-15,0-5 0 0,3-2 0 0,-2-5 0 16,2-1 0-16,-1-2 0 0,1-7 0 16,-1-2 0-16,2-2-176 0,-2-3 32 0,2-2 0 15,1-3-18048-15</inkml:trace>
  <inkml:trace contextRef="#ctx0" brushRef="#br0" timeOffset="-79219.34">24141 14456 6447 0,'0'-7'576'0,"0"-1"-576"0,0 3 0 0,1-1 0 0,1 1 7296 0,-1 3 1360 15,1-2 272-15,3-3 48 0,2-4-6976 0,2-1-1392 16,4-4-288-16,0 1-48 0,3 1-272 0,-1 2 0 15,0 0-128-15,1 2 128 0,-1 0 0 0,0 4 240 16,1-3-32-16,0 3 0 0,1-2 80 0,2 2 16 16,1 1 0-16,-1 2 0 0,4-1-304 0,-1 1 128 15,1 3-128-15,2 0 0 0,0 0 0 0,-2 4 0 16,2 2 0-16,0 0 0 0,0 4 0 16,-3 1 0-16,1 3 0 0,-3 1 0 0,-1 2 0 0,-3 2 0 0,0-1 0 0,-3 5 0 15,0-5 0-15,-2 4 0 0,-1-2 0 16,-4 1 0-16,0 1 0 0,-2-2 0 0,-2 1 0 0,-2-1 0 15,2-1 0-15,-5 3 0 0,2 0 0 0,-4 3 0 16,0 1 0-16,-4-1 0 0,1 1 0 16,-3-2 0-16,-2-1 0 0,0-4 0 0,-2 0 0 15,0-4 0-15,-1-2 144 16,-1 0 32-16,-1-1 0 0,0-5 0 16,-1 2 144-16,-1 0 16 0,1-6 16 15,0 1 0-15,-1-1-176 0,2-2-48 0,-2-1 0 16,-1-1 0-16,2-2-128 0,1-1-176 0,-1 1 48 0,1-3 0 15,0-3-352-15,1 3-64 0,1-2-16 0,2 0 0 0,1-1-1072 16,2 2-224-16</inkml:trace>
  <inkml:trace contextRef="#ctx0" brushRef="#br0" timeOffset="-78666.21">25692 13992 10127 0,'-3'-1'896'0,"0"-3"-704"0,0 1-192 0,2 1 0 0,0 1 2272 0,1 1 416 0,0 0 96 0,-2 0 16 0,1-3-1424 0,-1 1-288 0,-2 2-48 0,-1-1-16 0,0 2-400 0,0 1-96 0,-2 1-16 0,-1 3 0 0,0-1 1040 16,-2 4 208-16,-1 0 32 0,-4 4 16 0,0 2-48 0,-1 2-16 0,-1 4 0 0,-2-1 0 0,-2 7-800 0,-1-1-176 0,-2 2-16 0,1 3-16 0,-1 1-288 0,-2 4-64 16,4 1-16-16,-1 2 0 0,3 4-368 0,-1 5 144 15,2 2-144-15,2 4 0 0,2 1 0 16,1 4 0-16,3-5 0 0,3 3 0 0,0-1 0 0,3-2 0 16,2 3 0-16,0 0 0 0,1-4 128 15,0 2-128-15,1 2 0 16,1-3 0-16,1-1 128 15,1-5-128-15,0 2 0 16,2-6 0-16,2-2 0 16,0-1 0-16,2 0 0 0,0 0 0 0,2 0 0 15,1-6 0-15,2 3 0 0,-2-1 0 0,1-5 0 16,1 2-144-16,-1-5 144 0,2-1-192 0,-2-2-144 0,3-5-48 0,1 2 0 0,1-4 0 0,2-3-1104 0,0-1-240 16</inkml:trace>
  <inkml:trace contextRef="#ctx0" brushRef="#br0" timeOffset="-78235.99">25697 14725 39615 0,'0'-1'1760'0,"0"-1"352"0,0 0-1680 0,0 1-432 0,1 2 0 0,0 1 0 0,2 0 0 0,-1 2 0 0,3 4 0 16,1 3 0-16,2 8 0 0,-1 8 0 0,1 3-128 0,-2 7 128 0,-1 1 0 0,-3 7 0 0,-2 4 0 0,-1 2 0 0,1 3 240 0,-3 0 64 0,1 0 16 0,-2-1 0 0,2-2 80 15,-2-4 32-15,2-5 0 0,-1-1 0 0,2-7-240 0,-2-1-64 16,1-3 0-16,1-1 0 0,-2-7-128 0,2 0 0 0,1-6 0 0,-1-1 0 0,1-7-640 0,0-5-48 0,0 0-16 0,-1-7-17456 0</inkml:trace>
  <inkml:trace contextRef="#ctx0" brushRef="#br0" timeOffset="-77591.34">25611 14657 43311 0,'-4'-2'1920'0,"0"-1"384"0,0 2-1840 0,3-1-464 15,2-1 0-15,2 2 0 0,2-2 192 0,1 0-64 0,5-4-128 0,5-2 192 16,7-4-672-16,5 3-144 16,1-2-16-16,1 2-16 0,-2 1 144 0,0 3 48 0,-4 0 0 0,1 2 0 15,-3 2 288-15,-1 1 176 0,0 1-192 0,-1 1 192 16,-3 1 0-16,0 2 176 0,-1 0 0 0,-2 2 0 0,1 3 16 0,-2-2 16 16,-2 4 0-16,-1 0 0 0,-3 4-48 0,-1-3-16 15,-1 5 0-15,-1-5 0 0,-2 4-16 0,0-4 0 16,-1 4 0-16,-1-3 0 0,0 0-128 0,-3 0 0 15,1 2 144-15,-3-3-144 0,0-1 0 0,-2 1 0 16,-1-2 0-16,-2-1 0 0,-2 0 0 0,0-3 0 16,-2 1 0-16,-2-1 0 0,-1 3 0 15,1-5 0-15,2 2 0 0,-2-2 0 0,-3-1 0 0,-1 2 0 16,3 2 0-16,1-4 0 0,5 0 0 0,2-2 0 16,6 1 0-16,0-2 128 0,3 0-128 0,4 0 0 0,1 0 0 15,2 0 0-15,2-2 0 0,1 1-240 16,1 1 64-16,2-3 16 0,1 3-32 0,0 0 0 15,1 0 0-15,-1 3 0 0,1 0 192 0,-1-1 0 16,3 3 160-16,-1 1-160 0,0 0 0 0,-1 0 0 16,0 2 0-16,-3 0 0 0,1 2 0 0,-2 0 0 15,-1 2 0-15,-2 1 0 0,1-3 0 0,-2 2 0 16,2 2-128-16,0 0 128 0,-1 3 0 16,0-3 0-16,0 2 0 0,0 2 0 15,1-1 0-15,-1 0 0 0,0 2 0 16,-2 0 0-16,0 0 0 0,-2 2 0 0,-1-2 0 15,-1 1 0-15,-2-1 0 0,-2 0 0 0,0 0 0 16,-2-3 0-16,-1-2 0 0,-1 3 0 0,-1-4 0 0,-1-1 0 0,0-2 256 0,-2 0 16 16,0-1 0-16,-3 0 0 0,1-2-64 0,-2-1-16 15,1 3 0-15,-3-3 0 0,0 0-192 0,-2-2 0 0,-3 3 0 16,-2-2 0-16,-1 1 0 0,0-2 0 0,0 2 0 0,-2-2 0 16,0 0 0-16,2 1 0 0,1-5 0 0,1 1 0 0,0 1 192 15,-1-2-48-15,2-2-16 0,3 1 0 0,2-2-128 16,0 0 0-16,1-2 144 0,0 0-144 15,1-2-192-15,3 1-96 0,0 0-32 0,3-3 0 16,0 3-832-16,2-1-160 0</inkml:trace>
  <inkml:trace contextRef="#ctx0" brushRef="#br0" timeOffset="-76730.83">26548 14070 34095 0,'-3'-3'3024'0,"2"2"-2416"0,1 1-480 0,1 0-128 0,0 0-640 0,1 1-128 0,-1-1-48 0,0 3 0 0,4 1 816 0,0 2 320 16,4 6 0-16,-1 0-16 0,2 7 912 0,1 1 192 0,2 5 48 0,-2 3 0 0,2 4-400 0,1 5-80 0,1 2-16 0,-2 3 0 0,1 2-512 0,-2 2-128 0,-1 5 0 0,-1-1-16 0,0 7-304 16,-2 0 128-16,-2 1-128 0,-1 4 0 15,-2-4 0-15,0 1 0 0,-2-2 0 0,-2 0 0 0,0 6 336 0,-1 0-32 0,0-2-16 0,-2-4 0 0,1-4 256 0,0-2 48 0,-1-6 16 0,2-1 0 0,1-6-240 0,-1-1-48 16,2-1-16-16,-1-3 0 0,0 0-304 0,1-9 0 0,-1 0 0 0,0-3 0 31,-1-5-272-31,1-4-112 0,0 1-32 16,1-8 0-16,-1 0-544 15,1-5-128-15</inkml:trace>
  <inkml:trace contextRef="#ctx0" brushRef="#br0" timeOffset="-74895.51">27599 14902 13823 0,'0'0'1216'0,"0"0"-960"0,0 0-256 0,0 0 0 0,0 0-960 16,0 0-224-16,0 3-48 0,1-3-16 0,1 2 960 0,1-1 288 0,-1 2-128 0,-2-3 128 0,0 0 0 0,0 0-192 0,19 6 192 0,-13-2-128 0,-1-4 128 0,0 2-192 0,1 2 192 0,-1-4-192 0,0 2 48 0,-1-2 0 0,-1 1 0 0,0 2 0 0,-1-3 608 0,1 0 128 0,-2 0 32 0,0 0 16 0,0 2-640 0,1-2 0 0,-2 0-224 15,0 0 80-15</inkml:trace>
  <inkml:trace contextRef="#ctx0" brushRef="#br0" timeOffset="-74177.72">27529 14480 21183 0,'-2'-6'1888'0,"1"1"-1504"16,-1 2-384-16,2 1 0 0,2 2 384 0,-1-2 16 0,-1-2 0 0,1-5 0 0,2 0 496 0,-1-1 112 0,2 1 16 0,-2 3 0 0,3 2 208 0,-2 0 48 0,0 2 16 0,0 4 0 0,-1 3-272 0,0 6-64 0,-1 3-16 0,-1 7 0 0,-1 8-16 0,-3 3 0 0,-1 4 0 0,-3 7 0 0,0 8-160 0,-5-1-16 0,0 3-16 0,-3 2 0 16,1-2-272-16,-1 0-48 0,-1 4-16 15,0-6 0-15,3-1-176 16,0-1-32-16,2-5-16 0,1-1 0 16,2-2-176-16,0-5 0 0,3-5 0 15,0-5 0-15,2-1-144 0,0-5-64 0,2-2-16 0,1-6 0 16,1-4-720-16,1-3-144 0,1-5-16 0,1-3-16 0,2 0-1872 15,0-7-368-15,0-5-80 0,1-1-16 16,1-6-160-16,2-3-32 0,-2-4-16 0,1 0 0 16</inkml:trace>
  <inkml:trace contextRef="#ctx0" brushRef="#br0" timeOffset="-73918.32">27463 14986 159 0,'38'-122'0'0,"-32"99"0"0,-5 20 0 0,-1 3 0 0,3-6 0 0,2-11 0 0,5-11 0 15,4-15 0-15,5-12 896 0,1-4 144 0,0 5 48 0,-4 3 0 0,-5 13 576 0,-1 7 112 0,-3 6 16 16,-2 9 16-16,-2 6 800 0,-3 1 144 0,0 6 48 0,0-1 0 0,-2 4 352 0,2 0 80 15,0 0 16-15,0 0 0 0,2 1-1136 0,-2 2-240 16,2-3-32-16,-1 2-16 0,-1-2-944 0,0 0-192 0,0 0-48 16,0 0 0-16,14 22-208 0,-9-14-48 0,0 3-16 0,1-1 0 15,1 6 96-15,2 0 32 0,1 6 0 16,2-1 0-16,-1 8-80 0,2-1-16 16,0 4 0-16,0 4 0 0,-2 1-144 0,0-1-16 0,-1 4-16 0,0 0 0 15,-3-1-224-15,1-1 0 0,-2 3 0 0,0-3 0 16,-1-1 0-16,0-1 0 0,1-1 0 15,-2-1 0-15,-1-1 0 0,-1-2 0 0,0-1 0 16,-1-4 0-16,-1-1-304 0,0-3 0 0,-1-2 0 16,0-1 0-16,-2-6-256 15,1 0-48-15,-2-1-16 0,1-6 0 0,-2 0-336 16,-2-2-64-16,0 1 0 0,-2-4-11136 0,-1-1-2240 0</inkml:trace>
  <inkml:trace contextRef="#ctx0" brushRef="#br0" timeOffset="-73683.46">27442 15015 7359 0,'-13'-7'320'0,"5"2"80"16,0 4-400-16,3-2 0 0,1 3 0 0,3 0 0 0,0 0 1696 0,0-2 256 15,-2 2 48-15,0-1 16 0,1 1 1136 0,4 0 240 16,0-2 32-16,5 2 16 0,3 0-624 0,3 0-128 16,3 2-32-16,2-2 0 0,6 0-1056 0,4 0-192 15,4 0-64-15,3 0 0 0,1 0-656 0,1 0-144 16,1-2-32-16,-2 0 0 0,-1 2-512 0,-3 0 0 0,-2 0 0 15,-2-2 0-15,-2 2 0 0,-2 0 0 0,-1-3 0 16,-3 2 0 0,-3-1-448-16,-1-2-208 0,-1 1-48 0,-4 0-17808 15</inkml:trace>
  <inkml:trace contextRef="#ctx0" brushRef="#br0" timeOffset="-73096.72">27863 13662 3679 0,'-8'0'320'0,"1"-3"-320"0,0 1 0 0,2 1 0 16,3 1 2848-16,0 1 496 0,-1-1 112 0,-2 2 0 0,-4-2-1376 0,-2 3-288 0,-2 3-48 0,2 0-16 0,1 0 448 0,4 4 96 0,1 0 16 0,3-1 0 0,2 4 16 0,1-3 0 0,3 5 0 0,1-3 0 0,2 5-1248 0,1-4-240 16,0 3-48-16,1-1-16 0,1 1-304 0,1-1-64 0,1 1-16 0,2 0 0 0,2 4-48 0,3 1 0 0,0 5 0 0,4 0 0 15,1 5-80-15,3 3-32 0,3 1 0 16,2 3 0-16,-1 1-208 0,1 1 0 16,1 1 0-16,-3 1 0 0,0 2 0 15,-1-2 0-15,-3 1 0 0,-3-1 0 16,-3-2 0-16,0-1 0 15,-3 1 0-15,0-2 0 0,-1 3 0 0,-1 0 0 0,-1 1 0 16,-2-1 0-16,-1 1 0 0,-2 3 0 0,-3 0 0 0,-2 1 0 0,-2 3 128 16,-2-2-128-16,0 1 0 0,-3-1 144 15,-1-2-144-15,-2-3 0 16,-1-1 0-16,0-2 0 0,1-3-144 16,-3-1-16-16,-2-1 0 0,0-3 0 0,0 1 0 0,-2-3 0 0,0 0 0 15,0-1 0-15,0-4-32 16,-1-4-16-16,1 0 0 0,0-3 0 0,1-6-224 15,1 1-32-15,-2-6-16 0,1-1 0 0,1-3-1120 0,0-2-208 0</inkml:trace>
  <inkml:trace contextRef="#ctx0" brushRef="#br0" timeOffset="-70678.51">21531 16637 28559 0,'-1'-2'2544'0,"1"0"-2032"16,0 0-512-16,0 2 0 0,0 0-240 0,1-3-144 0,-1 2-16 0,0-3-16 0,1-1 752 0,0 2 160 0,-1-3 16 0,0 3 16 0,2 2 176 0,-2-2 16 0,0 3 16 0,0 0 0 0,0 3 416 0,1-2 64 0,0 4 32 0,0-1 0 0,0 2-224 0,-1-6-64 0,4 18 0 0,-1-1 0 0,-2-1-432 0,1 6-80 16,2 3-32-16,-1 1 0 0,2 5-160 0,-3 3-16 15,2 1-16-15,-1 4 0 16,0 8-224-16,1 4 0 0,-3 2 128 16,0 0-128-16,0-2 0 0,-2-5 0 15,1-3 0-15,-2-6 0 0,-2-1 320 0,1-4 32 16,1-3 0-16,-2-1 0 0,2 3-176 0,-3-3-48 0,1-2 0 0,0-1 0 0,-1-5-128 15,0-2 0-15,2-3 0 0,-2-5 0 16,0-1-384-16,1-5-96 0,0-3-32 16,1-2 0-16,0 1-928 0,1-4-192 0</inkml:trace>
  <inkml:trace contextRef="#ctx0" brushRef="#br0" timeOffset="-70126.8">21323 16799 29487 0,'-6'-4'1296'0,"1"-2"288"0,1 2-1264 0,2-2-320 0,2 3 0 0,1-2 0 16,0 0-384-1,2-4-128-15,0-7-16 0,2-6-16 0,3-1-1392 16,0-1-288-16,2-2-48 0,0 3-16 0,0 2 2144 0,0 5 416 0,1 0 96 0,-2 4 16 16,2 2 1328-16,0 1 272 0,-1 3 48 0,1 2 16 15,0 1 0-15,2-3 0 0,-1 3 0 0,3-1 0 0,1 1-1104 0,1 0-224 16,3-1-32-16,1-2-16 0,2 1-304 0,2-1-64 16,1 1-16-16,0-1 0 0,3 1-96 0,-2 1-32 15,1 2 0-15,-2 1 0 16,0 1-160-16,1 0 0 15,1 3 0-15,-1 0 0 0,-1 1 0 16,-3 2 0-16,1 1 0 0,-3 4 0 0,-3-1 0 0,0 0-144 16,-2 2 144-16,-5 1-160 0,-1 0 160 15,-3 0 0-15,-2 2 0 0,-1 1 0 0,-2-3 240 16,-1 2-32-16,-1-3 0 0,0 2 0 0,-1-2-80 0,-2-3 0 16,-1 1-128-16,-2 0 192 0,-3 0-16 0,-1-2-16 0,-1 2 0 0,-4-1 0 15,0-3-160-15,-1 2 0 0,0-2 0 0,-1 0 0 0,-2 0 288 0,1 0-32 16,-2 1 0-16,0-4 0 0,0 3-48 0,-1 1-16 0,0-1 0 15,0-3 0-15,-1 4-192 0,-1-1 0 16,-1 0 0-16,-1-2 0 0,3-1-128 0,2 2-80 0,1-1-16 16,2 0 0-16,3 1-32 0,0-4 0 0,2 1 0 0,1 2 0 31,2-1-208-31,3 0-48 0,-1 0-16 16,3 1 0-16,0-1-928 0,1 2-176 15,2-1-32-15,1-3-14000 0</inkml:trace>
  <inkml:trace contextRef="#ctx0" brushRef="#br0" timeOffset="-69650.81">22777 16109 33167 0,'-6'2'2944'0,"0"-2"-2352"0,1 0-464 0,0 0-128 15,3 0 1504-15,0 0 288 0,0 2 48 0,-2 0 16 0,-3 1-1552 0,-2 2-304 0,-2 0 0 0,-1 1-128 0,-1 1-80 0,1 2-16 0,-2 1 0 0,-1 0 0 0,-1 4 592 0,-2 0 112 16,-1 5 32-16,-3-1 0 0,0 2-176 0,-1 2-16 0,0 3-16 0,1 0 0 0,1 1-32 0,1 2 0 0,-1 3 0 0,1 4 0 0,2-3-80 0,-1 2-32 31,2 2 0-31,-1 1 0 0,2-2-160 0,1 0 160 0,2-1-160 0,2 1 160 0,1-1-160 0,2 2 0 0,1-1 0 0,3 0 0 0,2 2 0 0,1-2 0 0,1 3 0 0,0 1 0 16,2 1 0-16,-1-2 0 0,2 3-144 15,0 0 144-15,2 1 0 0,2-4 0 16,0-1-128-16,0-2 128 0,2-6 0 0,0 0-160 0,1-2 160 16,0-3-128-16,-1-1-128 0,1-1 0 0,3 1-16 0,-1-1 0 15,3-4-432-15,1 0-64 16,0-2-32-16,3-1 0 0,2-5-1344 16,0-2-272-16,3-2-48 0,4-2-12448 0</inkml:trace>
  <inkml:trace contextRef="#ctx0" brushRef="#br0" timeOffset="-69240.13">22986 16748 43311 0,'-2'3'3840'0,"-1"-3"-3072"0,2 0-608 0,0 0-160 0,1 2-448 0,0-2-112 0,0 6-16 16,-1-2-16-16,-1 4 592 0,2 3 0 0,0 2 0 0,3 3 0 0,-2 3 320 0,2 3 64 0,-2-1 32 0,0 3 0 0,0 0-32 0,-1 2 0 0,1 2 0 0,-1 0 0 0,0 0-384 0,0 1 0 0,-1-1 0 0,-1-4 0 0,-2 1-224 15,0-6-128-15,1 2-32 0,-2-5 0 16,1-1-656-16,0-1-144 0,1-2-32 0,-1-6-16576 16</inkml:trace>
  <inkml:trace contextRef="#ctx0" brushRef="#br0" timeOffset="-69055.98">22678 17080 35935 0,'-3'0'3200'0,"-1"-3"-2560"0,3 2-512 0,1 1-128 0,1-2 1104 0,1-1 208 0,0 2 32 0,0-5 16 0,3-1-960 16,2-2-192-16,5-1-32 0,1 1-16 0,1 0-160 15,2 2 0-15,0 3 0 0,1-2 0 0,3 1 0 0,-1 1 0 16,2 1 0-16,1-1 0 15,0 1-448-15,2 0-64 0,-2-2 0 0,1 4-16 16,3-2-2320-16,-2 1-464 0,-1 0-80 0,-2 0-32 16,0 2-128-16,-2 0-32 0</inkml:trace>
  <inkml:trace contextRef="#ctx0" brushRef="#br0" timeOffset="-68326.61">23397 16934 37775 0,'-1'0'1664'0,"-1"0"368"0,1-3-1632 0,1 2-400 0,1 1 0 0,-1-2 0 16,2-2-1008-16,-1-1-272 0,0-2-64 15,0-3-16-15,0-1-2176 0,-1 1-432 0,-2 0-96 16,-2 0-16-16,-2 1 4336 0,-1 2 848 0,-2 4 176 0,-3 3 48 0,-1 3 912 15,-2 0 192-15,-1 5 48 0,-1 3 0 0,0 3-944 0,-2 0-192 16,1 4-48-16,-1 0 0 0,1 5-320 0,-1-1-64 16,0 3-16-16,2-3 0 0,1 0-352 15,3-1-80-15,3 1-16 16,2-2 0-16,3-1-176 0,3-3-32 16,2 2-16-16,1-4 0 0,1 1-224 0,2-2 0 0,0 2 0 0,1-5-160 15,1 2-64-15,1-2-16 0,3 0 0 0,0-1 0 0,3-3 112 0,-1-2 128 0,3 2-208 16,-2-4 80-16,2 0 128 0,0 0 0 0,0-4 0 0,0 0 0 15,-2 0 0-15,1-2 0 16,1-1 0-16,-2-1 0 0,0-1 0 16,-2-2 0-1,0-1 0-15,-1 0 0 16,-3 0 0-16,1-2 0 16,-2 0 0-16,-1-1 0 15,-1 0 144-15,-2 0-144 0,-1-3 192 0,-2 0-192 16,0-1 320-16,-2 0-32 0,1-2-16 0,-1-3 0 0,2 6 0 15,-1-3 0-15,0-2 0 0,1 4 0 0,0 2-272 0,1-1 128 16,0 3-128-16,0 6 0 0,1 1 0 0,-1 1 0 0,1 4 0 0,-1 1 0 16,2 0 176-16,-2 1-176 0,0 4 160 0,0-1-160 0,0 2 384 0,-2 1 0 15,2 4-16-15,-1-1 0 0,0 3-176 0,-1 3-48 0,0 0 0 0,1 2 0 0,0 0 112 16,1 0 32 0,-1 1 0-16,2-1 0 15,1 1 80-15,2-3 16 16,2 2 0-1,3 0 0-15,-1 0-256 16,4 1-128-16,-1-3 128 0,1 2-128 16,2-1 0-16,1-1-128 0,-1-2 0 15,1 4 0 1,1-1-464-16,0-3-96 16,-2 1-16-16,-3 1 0 15,0-4-192-15,-2 2-32 16,-2-5-16-16,-2 1 0 15,-1-1-560-15,-2-3-112 16,0 0-32-16,-2-4-15248 16</inkml:trace>
  <inkml:trace contextRef="#ctx0" brushRef="#br0" timeOffset="-67785.31">23456 16249 10127 0,'-6'-2'896'0,"1"2"-704"0,0 0-192 0,1-2 0 0,2 2 3840 0,1 0 752 0,-1 0 144 0,0-2 16 0,-3 0-2576 0,-1-3-512 0,0 0-96 0,1 0-32 0,1 2-656 0,1-3-144 0,1-1-32 0,1 1 0 0,1 4-448 0,-1 0-80 16,1 0-32-16,-2 2 0 0,2 2 288 0,0 0 48 15,0 3 16-15,0 1 0 0,0 0 64 0,2 1 16 16,0 2 0-16,0 1 0 0,2 2-128 0,1-2 0 16,1 3-16-16,2-1 0 0,0-2 64 0,4 2 16 0,1 1 0 0,3-1 0 15,4-1-80-15,2 6-16 16,5-3 0-16,3 2 0 0,1 3-416 0,2-1 0 0,2 1 0 15,0 3 0-15,-2-2 0 16,-1 2 0-16,-1 3 0 0,-2 3 0 0,-2 1 0 16,-2 0 0-16,-2 2 0 0,-3 0 0 0,-2 4 0 15,-3-6 0-15,-1 5 0 0,-4-2 0 0,-2 0 0 16,-1 3 0-16,-3-1 0 0,-1 4 0 16,-1-5 0-16,-2 4 0 0,2-2 0 15,-2-1-176-15,-2 2 176 0,1-2 0 0,0-5 128 16,0-2-128-16,-3 2 192 0,0-6-16 0,-1 5-16 15,-1-3 0-15,-1 1-160 0,-4 2 160 16,-1 0-160-16,0-3 160 0,-1 1-160 0,-4 0 0 0,0-1-192 16,-3-1 192-16,-1-1-144 0,-2-5 144 0,-4 2 0 15,-4-7 0-15,-5 2-720 0,-4-5-48 0</inkml:trace>
  <inkml:trace contextRef="#ctx0" brushRef="#br0" timeOffset="-65836.77">24544 16495 40543 0,'-2'2'3600'0,"1"-2"-2880"0,1 0-576 16,1 0-144-16,0 0 0 0,2 0 160 0,-1 4-160 0,2-2 160 0,2 5-160 0,3 3 0 0,2 3 0 0,0 6 0 0,1 0 0 0,1 5 0 0,0 3 176 15,-2 3-176-15,0 6 432 0,-1-2-16 0,0 5 0 0,-4 1 0 0,-2 1-112 0,-3 0-32 0,1 1 0 0,-4 1 0 0,-1-2-272 0,-2 1 0 0,-2-1 0 0,1-4 0 0,-2-1 0 0,0-1-144 0,0-4 16 16,0-2 0-16,1-2-368 0,-1-4-64 0,3-1-16 15,0-2 0-15,2-4-1296 0,-1-1-272 16</inkml:trace>
  <inkml:trace contextRef="#ctx0" brushRef="#br0" timeOffset="-65385.77">24465 16529 32255 0,'-7'-6'1424'15,"2"0"304"-15,0 2-1392 0,1 1-336 0,3 0 0 0,0-1 0 16,1 2 144-16,-2-4-144 0,0-3 192 0,-2-2-192 0,2-4 304 0,2-1-48 0,1 1-16 0,1 2 0 0,2 0 656 0,4 0 128 0,0-2 16 0,5 2 16 16,1 4-128-16,4-4-32 0,2 3 0 15,2 0 0-15,3 2-368 0,2 0-80 0,2 0 0 0,2 0-16 16,3 2-144-16,-2-3-32 0,1 3 0 0,-2 0 0 15,-1 2-256-15,-2-2 160 0,2 2-160 0,-2 4 128 16,1 0 0-16,-2 2-128 0,0 3 192 16,-2 1-64-16,-3 4-128 0,1 2 160 15,-1 2-160-15,-1 2 160 0,-1 2-160 0,-2 1 0 0,1-3 0 16,-2 2 0-16,0 2 0 0,-3-4 0 0,-3 0 0 16,-1-1 0-16,-3-1 0 0,-2 1 0 0,-1 1 0 0,-4-1 0 15,-1-2 0-15,-3 2-144 0,-2 1 144 0,-4-2-208 16,-1 1 208-16,-3 1 0 0,-2 0-160 0,-1-3 160 0,-4 5 0 15,-4-2 0-15,-1 1 0 0,-4 0 0 0,1 1 0 16,-3-1 128-16,2-3-128 0,-1-2 192 0,1-5-64 16,2 2-128-16,1 0 192 0,0-3-64 0,2-1-128 15,1-5 0-15,2-1 0 0,1-6 0 16,1 1 0-16,2-4 0 16,3 0 0-16,1-1 0 0,3 1-608 0,2 1-48 0,3-4-16 0,3 3-11968 15,1-2-2400-15</inkml:trace>
  <inkml:trace contextRef="#ctx0" brushRef="#br0" timeOffset="-64795.26">25883 16259 32255 0,'-3'-4'2864'0,"2"0"-2288"16,1 0-576-16,0 2 0 0,1 0 704 0,0 0 48 0,0-3 0 0,0-2 0 0,2-2-752 0,-1 2 0 0,1-2-240 0,-1 3 64 0,1 2 752 0,-3 4 128 0,-1-2 48 15,-3 4 0-15,0 1 288 0,-3 3 64 0,-3 1 16 0,-1 0 0 0,-3 2-544 0,-2 4-128 0,-1-1 0 0,-3 2-16 0,-2 3-96 0,-1 0-16 16,-1 2 0-16,1 2 0 0,4 1-16 0,-2 2-16 16,-2 4 0-16,2 3 0 15,2 4-48-15,0-1-16 0,2 2 0 0,2 1 0 16,1-1-96-16,3 4-128 0,1-4 176 0,2 1-176 0,1 1 0 0,3-1 0 16,-1 3 0-16,1-1 0 0,3 3 0 0,-1 2 0 15,4 0 0-15,-2 1 0 0,0-3 0 0,0-3 0 16,0 0 0-16,1-4-144 0,-1-1-160 0,1-2-16 15,3-1-16-15,0-3 0 0,2-2-16 16,0-3 0-16,3 1 0 16,0-4 0-16,5 1-336 0,1-1-64 0,3-7-16 15,3 2-11584-15,2-6-2304 0</inkml:trace>
  <inkml:trace contextRef="#ctx0" brushRef="#br0" timeOffset="-59851.79">25689 17031 33167 0,'-5'2'2944'0,"2"0"-2352"0,1 1-464 0,2-3-128 0,2-3 256 0,-1 3 16 15,0 3 16-15,-1-3 0 0,3 1 368 0,0-1 80 0,4 0 16 0,-7 0 0 0,19-1 96 0,-5 1 32 0,3-3 0 0,2 1 0 0,2 0-512 0,2 2-112 16,6 0 0-16,0-2-16 0,4 0-240 0,-1 2 0 0,-1-2 0 0,-2 2 0 0,-3 0 0 0,-1 0 0 0,-6 0 0 0,-6 2 0 0,-2 0-864 0,-2-2-160 0</inkml:trace>
  <inkml:trace contextRef="#ctx0" brushRef="#br0" timeOffset="-59194.51">26279 16536 37775 0,'-6'3'3360'0,"0"1"-2688"0,2-2-544 0,3 1-128 0,1-3 784 0,0 4 128 0,-4-2 32 0,0 8 0 0,0 2-720 0,-1 4-224 16,3 1 128-16,1 2-128 0,2 2 208 15,1 4-16-15,0 4 0 0,1-1 0 0,0 4-48 0,1-2-16 16,1 3 0-16,1 3 0 0,-1 1-128 0,1 1 0 15,0-3 0-15,-1 2 0 0,0-1 0 0,0 1 0 16,0 2 128-16,0-5-128 0,0 1 0 0,-1-6 0 16,-1 2 0-16,-1-5 0 0,0-3 0 0,-1-2 0 15,1-2 0-15,-2 0 0 0,0-4 0 0,-2-4 0 0,2 0 0 16,-1-5 0-16,0-1 272 0,0-2-16 0,1-3-16 16,-2 0 0-16,1-3 0 0,1-2 0 15,-1 0 0-15,0-2 0 0,1-6-112 0,-1 1 0 0,1-4-128 16,0-3 192-16,1 3-192 0,0-6 0 0,3 1 0 15,-1 1 0-15,1 1-224 0,4-2 64 0,1 1 16 16,1 1 0-16,3 1 144 0,2 4-208 16,-1 2 80-16,2 2 128 0,-1 1-160 0,0 5 160 0,1 1 0 15,-2 0-144-15,-1 4 0 0,-1 2 0 16,-1 1 0-16,-1 2 0 0,-3 0 144 0,0 0-128 16,0 3 128-16,-1-3-128 15,0 4 128-15,1-4 0 0,0 0 0 0,-1 2-128 0,-1 0-64 0,0-1-16 16,-2 0 0-16,1 2 0 0,-1-3 208 0,-1 1 0 0,-1 4 0 0,-1-1 0 15,1-2 0-15,-1 3 0 0,-1-1 0 0,0 0 0 16,-1 2 0-16,-1-3 128 0,1 1 0 0,-2-3-128 16,1 2 256-16,-2 0-64 0,0 4-16 0,-1-1 0 15,1-2 80-15,-2 0 0 0,0 2 16 0,-1-3 0 0,2 1 48 0,-3-4 0 16,2 0 0-16,-1 0 0 16,-1 1-192-16,-1-4-128 0,0-1 192 15,-1-1-192-15,-1 0 0 0,-1-1 0 0,-2-1 0 0,-2-2-144 16,-1 1-96-16,-3-2-16 0,2-2 0 0,-4 0 0 15,0-4-224-15,-2 0-48 0,0-1-16 0,-1 0 0 16,3-4-480-16,-1 1-80 0,3-1-32 16,2-1-16528-16</inkml:trace>
  <inkml:trace contextRef="#ctx0" brushRef="#br0" timeOffset="-58718.75">26989 16182 18431 0,'-4'2'1632'0,"1"-2"-1312"0,-1 2-320 0,3-2 0 0,-1 2 3008 0,2-2 544 0,0 3 96 0,0-2 32 16,0 4-1248-16,2 2-240 0,0 6-48 0,1 0-16 0,1 8-1040 0,0-2-224 0,1 4-32 0,-1 2-16 0,1 1-128 0,-3 2-32 0,2 6 0 0,-3 0 0 0,2 2-112 0,-2 5-32 16,3 0 0-16,-3 6 0 0,1-3-192 0,0 3-64 0,-1 2 0 0,0-2 0 0,-1 0-256 15,0 1 0-15,-2 2 0 0,-1 0 0 16,1 4 0-16,-2-5 0 0,0-2 0 16,-1-3 0-16,0 3 0 0,-1-6 0 15,2-3 0-15,1-3 0 0,0-4 0 0,3-5-144 0,1-4 16 0,2-7 0 16,1-2-432-16,-1-6-80 0,4-1 0 0,-4-5-12880 15,2-2-2576-15</inkml:trace>
  <inkml:trace contextRef="#ctx0" brushRef="#br0" timeOffset="-56031.87">27710 16621 24879 0,'-3'2'2208'0,"2"0"-1760"0,1 0-448 0,0-2 0 0,1 0 1696 0,-1 0 256 0,2 4 48 0,-2 0 16 0,0 4-336 0,1 2-64 0,-1 5-16 0,0 1 0 0,0 3-384 15,-1 0-96-15,-1 6-16 0,0-1 0 0,-1 3-400 0,1-1-64 0,0 2-32 0,-1 1 0 0,2-1-336 0,-2 0-64 16,2-2-16-16,-1 2 0 0,-1-2-192 0,3-2 0 0,-2-1 0 0,-2-1 0 0,1-4-256 0,0 1-64 0,-2-3 0 0,-1-2 0 16,-1 1-864-1,0-6-176-15</inkml:trace>
  <inkml:trace contextRef="#ctx0" brushRef="#br0" timeOffset="-55837.64">27430 16978 41471 0,'-1'4'1840'0,"0"-2"368"0,1-2-1760 0,2 0-448 0,1 0 0 0,1-2 0 16,3 2 320-16,0-1 0 0,7-4-16 0,5 1 0 15,4-2-48-15,3-1-16 0,1-2 0 0,0 3 0 16,1-1-240-16,-1 1 176 0,0 3-176 0,0-1 160 16,2 1-160-16,-2 1 0 0,0 4 0 0,-1-2 0 0,-1 3 0 0,1-3 0 15,-1 4 0-15,-1-4-176 16,0 2-768-16,-2-2-144 15,0 4-48-15,-2-3 0 0</inkml:trace>
  <inkml:trace contextRef="#ctx0" brushRef="#br0" timeOffset="-55328.16">28366 16871 28559 0,'-1'0'1264'0,"-1"-4"272"0,-1 2-1232 0,1-1-304 0,1 2 0 0,-1-2 0 0,2 0 832 0,-1-4 96 0,-1-2 32 16,-2 0 0-16,1-3-192 0,-1 2-16 0,0 0-16 0,-1 4 0 15,-1-1 608-15,-1 5 128 0,0 2 32 0,-3 2 0 16,2 2-672-16,-4 5-128 16,1-2-16-16,0 4-16 0,0 3-320 0,0 2-64 0,1 3-16 15,0 0 0-15,1 2-144 0,1 2-128 0,0-1 144 0,1 0-144 16,0-2 160-16,0 1-160 0,0 4 160 0,1-3-160 15,0 1 0-15,1 2 0 0,2 0 0 16,1-7 0-16,0 0 0 0,2-3 0 0,2-2 0 0,0-2 0 16,2-1 0-16,1-2 0 0,1-3 0 15,1-4 0-15,1-1 0 0,2-1 0 16,1-4 0-16,2-3 0 16,2-4-176-16,1-3 32 0,2-2 0 0,-1-2 0 15,-1-2-32-15,0-1 0 0,-1 2 0 16,-3-2 0-16,-1 1 32 0,-1 1 0 0,-1-2 0 0,-2-1 0 15,-2 1 144-15,-2 4 0 0,-2-2 0 0,-1 3-128 0,-1 3 272 16,-2 2 64-16,1 2 16 0,-2 4 0 0,-1 2 160 0,0 4 16 16,2 0 16-16,-1 1 0 0,1 4-64 0,1-1-16 0,-1 2 0 0,2 0 0 15,1 2-208-15,0 0-128 0,0 5 128 0,1-1-128 16,2 1 224-16,-1 2-32 0,3 1 0 0,0 0 0 0,0 4 112 16,3 1 16-16,0 2 0 0,2-1 0 0,1 3-320 0,0 1 128 15,3-2-128-15,-2-1 0 0,3 2 0 0,1 0 0 16,0 1 0-16,1-5 0 15,-3-3-288-15,1 0-112 0,0 1-32 0,0-1 0 16,-3-4-576-16,-1-2-112 0,-1-3-32 0,-1-2-11856 16,-3-3-2384-16</inkml:trace>
  <inkml:trace contextRef="#ctx0" brushRef="#br0" timeOffset="-54803.23">28348 15970 16575 0,'-9'3'1472'0,"3"-3"-1168"0,1-3-304 15,1 3 0-15,3-1 1600 0,1 1 256 0,-1 0 48 0,0 0 16 0,-2-2-1152 0,1 2-208 0,-2 0-48 0,0 0-16 0,2 0 1872 0,1 2 384 0,1 4 80 0,0-2 16 0,0 2-864 0,2 4-160 0,1-1-32 0,2 2-16 0,-1 4-688 0,5 1-128 16,1 2-16-16,4 1-16 0,3 3-64 0,4 1-16 15,2-1 0-15,6 4 0 0,4 1-336 0,4 3-64 16,2 1 0-16,2-3-16 0,1 0-304 0,1 5-128 16,1 4 128-16,0-3-128 0,-6 0 0 15,0 3 0-15,3 1 0 0,-1 5 0 0,1-2 0 16,-4 1 0-16,-3 2 0 0,-4-6 0 16,-5 0 0-16,-6 3 0 0,-4 0 0 0,-4 1 128 0,-3 1-128 0,-6 3 0 15,0 3 0-15,-4-2 0 0,-1-2 0 0,-4 2 0 0,-1-1 0 16,-3-3 0-16,-1-5 0 0,0-3 336 0,-4 3-32 15,-1-1-16-15,-1-5-16 0,0-1 0 0,-4 2 0 16,-4-5 0-16,-2-2-272 0,0-1 0 0,-4-7 0 16,-2-2 0-16,-3-3-768 15,-1-10-256-15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9T17:16:44.4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19660 983 20271 0,'-4'-4'1792'0,"3"1"-1424"0,1 0-368 16,1 1 0-16,2 2 1264 0,-2 2 176 0,1 1 32 0,1-2 16 0,1 4 368 0,1 1 80 0,1 1 16 0,-3 6 0 0,4-1-1088 0,-5 0-224 0,1 1-32 0,-1 3-16 0,0 0 176 0,2 6 48 0,1 3 0 0,-1 7 0 0,2-1-272 0,0 5-48 0,0 7-16 0,-1-1 0 0,0 1-96 0,0 2 0 15,-2 6-16-15,-2-4 0 0,-1-5-160 0,-1-2-16 16,-1 5-16-16,0-2 0 0,0 2-176 0,-3-1 160 15,1 1-160-15,-1-3 160 0,1-3-160 16,-1 0 0-16,0-3 0 0,0 1 0 0,2-5 0 16,-1-1 0-16,1-3 0 0,1-3 0 0,1-3 0 15,2-2 0-15,-1-5 0 0,2 1 0 0,0-2-240 16,1-2-16-16,1-3-16 0,0-6-11904 16,0 1-2384-16</inkml:trace>
  <inkml:trace contextRef="#ctx0" brushRef="#br0" timeOffset="595.42">19414 885 24879 0,'-1'-10'2208'0,"2"3"-1760"16,3 2-448-16,-1 4 0 0,2-2 784 0,0 0 80 15,3-7 16-15,3-3 0 0,5-3 480 0,0-2 112 16,2 2 0-16,0 0 16 0,-2 3-1136 0,-1 1-224 15,-1 2-128-15,1 1 128 0,0 1-128 0,0 0 0 16,0 2 0-16,1 0 0 0,1 2 0 0,2-2 0 0,-1 2 0 0,2 2-128 16,2-1 128-16,2 2 0 15,1-1 0-15,1 2 0 0,1-3 0 0,2 2 0 0,4-2 0 16,-1 0 0-16,-1 3 0 0,2-3 0 0,3 3 0 16,0 3 0-16,1 3 0 0,-3 0 0 0,0 1 0 15,-2 6 0-15,-2 3 0 0,-4 0 0 16,-2 2 0-16,-3 4 0 0,-1 1 0 0,-5-2 0 15,-4-1 0-15,-1-2 128 16,-1 1-128-16,-3 1 0 0,-1-2 0 0,-3-2 0 0,-2 3 0 16,-2-1 144-16,-3 2-144 0,-3-1 0 0,-1-1 448 15,-3-2-32-15,1 2 0 0,-2 0 0 0,-3 1 48 0,-2-1 16 16,-1 1 0-16,-1 1 0 0,-2-1-352 0,-2 2-128 0,-1 2 0 0,2-5 0 16,-2 1 0-16,3-3 0 0,1 0 0 0,0-6 0 15,2 0 0-15,1-2 128 0,0 0-128 0,1-2 0 16,1-1 0-16,-1-1 0 0,-1-2 0 0,-1-2 0 0,-1 1 0 15,0-1 0-15,-1-1 0 0,0-1-160 0,0-1-144 0,1 0-16 16,2-4-16-16,0 1 0 16,2 2-1296-16,3-2-256 0,-1 0-48 15,4 4-12032-15</inkml:trace>
  <inkml:trace contextRef="#ctx0" brushRef="#br0" timeOffset="1264.28">21313 527 21183 0,'-1'-3'1888'0,"1"-1"-1504"0,1 4-384 0,0-2 0 0,1 1 768 0,-1-1 64 0,1 1 32 0,0-2 0 16,1-4-112-16,0 2-32 0,-1 2 0 0,1-1 0 0,-3-1-720 0,-1 4 0 0,-1 1 0 0,-1 0 0 0,-2 2 224 0,-3 2 96 0,0 2 32 0,-4 2 0 0,-1 0 240 0,-3 5 48 0,-3 0 16 0,1 2 0 0,-3 1 192 0,-3 0 48 0,-2 4 0 0,-2 1 0 0,-2 1-48 0,0 3 0 0,2-3 0 16,-3 1 0-16,-4 5-16 0,0 2 0 15,-1 1 0-15,2-1 0 0,2 0-560 0,2 1-112 16,4 0-32-16,3 1 0 0,-1 0-128 0,3 3 160 0,0 0-160 16,0 2 160-16,0 1-32 0,2 0-128 0,0-1 192 15,1 2-64-15,-1 3-128 0,2-1 0 0,3-4 0 0,2-3 0 16,3-2 0-16,2 1 0 15,2 1 0-15,2 3 0 0,2-1 192 0,2 3-64 16,2 4 0-16,0-1 0 0,4 4-128 16,0-2 192-16,2-3-192 0,2-3 192 0,0-3-192 0,1 1 0 0,3 1 0 15,0-3 0-15,2 5 0 0,2-5 0 16,2 2 0-16,1-1 0 0,3-2 0 16,1-1-256-16,2-2 64 0,2-3 16 15,5 2-784-15,2-7-144 0</inkml:trace>
  <inkml:trace contextRef="#ctx0" brushRef="#br0" timeOffset="4251.92">22526 1879 23951 0,'-3'7'2128'0,"-1"-4"-1696"0,1 1-432 0,2 0 0 16,1 1 1680-16,0-2 256 0,0 4 48 0,0-1 16 0,0 6-1120 0,-1 5-240 0,0 4-32 0,-1 5-16 0,1 2-32 0,1-2-16 0,-1 0 0 0,1-2 0 0,0 1-544 0,0-5 0 0,1 1 0 0,0-5-144 0,1 0-368 0,0-2-80 0</inkml:trace>
  <inkml:trace contextRef="#ctx0" brushRef="#br0" timeOffset="6266.31">24342 1851 6447 0,'-4'0'576'0,"1"-2"-576"0,1 2 0 0,1-3 0 0,1 3 4480 0,1-1 768 16,-1 1 176-16,1-3 16 0,3 0-3872 0,-2-4-784 0,4 1-144 0,1 0-48 0,-1-3 272 0,2 2 48 0,2 1 16 0,0 0 0 0,1-1-656 0,2 4-128 16,-1-2-16-16,2 1-128 0,-1 3 144 0,2-2-144 0,0 3 0 15,-1 0 144-15,-1 3-144 0,0 1 0 0,-4-1 0 16,-1 3 0-16,-2 3-192 0,-3-1 192 0,-2 1-160 0,-5 4 160 16,0 2-128-16,-3-2 128 0,-3 2 0 0,-1 1-144 15,-1 3 144-15,-3 1 0 0,-1-2 0 0,-3 4-128 16,-2 4 128-16,0 1 0 0,0-1 0 15,2-1 0-15,2-1 160 0,1 0 64 0,2 1 16 16,3-3 0-16,1-2 848 0,4 1 160 0,3-2 32 0,0-2 16 16,4 0-336-16,4-1-80 0,1-2-16 0,6-2 0 15,0-2-528-15,3-1-96 0,3-2-32 0,3-2 0 16,-1-1-208-16,5-4 0 0,8 0 128 0,4-4-128 0,5-1-240 16,3-2-80-16,6-3-32 0,2-1-17472 15</inkml:trace>
  <inkml:trace contextRef="#ctx0" brushRef="#br0" timeOffset="12076.82">26623 1760 35935 0,'-7'9'3200'15,"2"-2"-2560"-15,1 2-512 0,1 0-128 0,3-5 432 0,-1 2 64 0,0 0 16 0,0 4 0 0,-3 6-512 0,0 9 128 0,-1 1-128 0,-2 5 0 0,1 1 0 0,-3 3 0 0,2-5 0 0,-1 5 0 0,0-3 0 0,0 3 0 0,1-3 0 0,1-1 0 0,1-5-1152 0,1-1-160 0,3-3-32 0,1-8-14080 16</inkml:trace>
  <inkml:trace contextRef="#ctx0" brushRef="#br0" timeOffset="13919.77">28310 1669 5519 0,'0'-1'496'0,"0"-5"-496"0,0 2 0 0,1 2 0 0,0-1 4224 0,0 2 736 0,2-2 160 0,0 0 16 0,2-3-2496 16,3-4-496-16,2-3-96 0,2 1-32 0,0 0-656 0,2-2-128 0,-2 5-16 0,1-1-16 0,-1 4-800 0,-1 0-144 0,-1 2-48 0,0 2 0 0,-1 2-208 0,-1 0 0 0,-1 4 0 0,-1 1 0 0,-1 2 0 15,-2 2 0-15,0 0 0 0,-1 4-160 0,0-1 160 0,-2 2 0 0,-2 1 0 0,1 1 0 0,-1 0 0 0,-2 0 0 16,-1 2 0-16,-1 1 0 0,-3 3 0 0,-2 1 0 0,-1 2 0 15,-2 0 128-15,0 0 16 0,0 1 16 0,-2-1 0 16,-1 1 0-16,3-4-32 0,0-2-128 0,0 1 192 16,2-2-64-16,1 0 192 0,1 0 48 15,0-3 0-15,3-3 0 0,2 0-48 0,1-2-16 16,3 0 0-16,2-2 0 0,3-3-304 0,2 0 0 0,3-2 0 0,2-2 0 16,2-1-192-16,2-2 16 0,3-1 0 0,1-2 0 15,2-2-1504 1,0 0-304-16,-2-1-64 0,4-3-13232 0</inkml:trace>
  <inkml:trace contextRef="#ctx0" brushRef="#br0" timeOffset="15498.42">29298 1649 11055 0,'-3'0'976'0,"2"0"-784"15,0 0-192-15,1 0 0 0,1 0 576 0,-1 0 80 0,0 0 16 0,-1 0 0 0,1-2 1568 0,0 1 304 0,1-2 64 0,-1 3 16 0,0 0-752 0,0 0-144 0,15-13-16 0,-10 10-16 0,1-3-512 0,1 2-96 16,2 2-32-16,1-2 0 0,-2 2-384 0,2 0-80 0,3 4-16 0,-2-2 0 0,-2 2-256 0,-1 2-48 0,2 0-16 0,0 4 0 0,-1 1-256 0,-1 1 0 0,0 3 0 0,-1 3 0 16,-1 3 0-16,-1 2 0 0,0 5 0 15,0-1 0-15,-1 1 160 0,0 0-160 0,-1 1 128 16,0-1-128-16,0 0 512 0,-1-1 32 0,-1-1 0 0,-1 5 0 16,-1 0-320-16,-3 6-64 0,0 6-16 15,-2 0 0-15,-4-3-144 0,-1 0 0 16,-3-3 0-16,-2 0 0 0,-1-2 0 15,-1-3 0-15,-1 0 0 0,0-5 0 16,0 1 0-16,-1-1 0 0,0-3 0 16,-1-2 0-16,1-1-320 0,-1-6 0 15,3 2 0-15,-1-6-16464 0</inkml:trace>
  <inkml:trace contextRef="#ctx0" brushRef="#br0" timeOffset="20463.99">21908 1061 19343 0,'-5'-5'1728'0,"1"1"-1392"0,2 2-336 0,1 0 0 0,1-1 0 0,-2 0 0 15,-1-3 0-15,-2-3 0 0,-3-2 0 0,-2-1 0 0,1-3 0 0,-1 2 0 0,0 1 0 0,0 2 0 0,-1 3 0 16,-2 1 0-16,1 2 176 0,-3 2 16 0,-2 2 0 0,-3 1 0 0,-3 4 288 0,-2 1 64 0,-1 0 16 0,1 4 0 0,3 0 128 0,-3 2 16 15,-2 4 16-15,1 3 0 0,4-3 304 0,-2 6 48 0,-1 4 16 16,0 5 0-16,-1 0-368 0,1 1-64 0,0 7-16 0,3 1 0 0,1 7 256 0,2-5 64 16,6-4 0-16,0-3 0 0,2 5-208 0,1 0-48 0,0-1 0 0,0 2 0 0,1-1-512 15,-1 3-192-15,2-2 144 0,3-3-144 0,4-1 0 16,2-4 0-16,7-2 0 0,2-6 0 0,2-5 0 16,3-4 0-16,1-1 0 0,5-3 0 0,2-2 0 0,2-4 0 0,0 0 0 15,5-2 0-15,2 0 0 0,2-2 0 0,2 1 0 0,4-6 0 16,-1 1 0-16,3-2-256 0,2-2 48 0,-2-1 0 0,-1-5 32 0,1 0 16 15,-2-5 0-15,1-2 0 0,-1-2-48 0,-2-1-16 0,-2-2 0 16,-4-3 0-16,-1-1 224 0,-5-2 0 0,-3 3 0 0,-3 1 0 16,-2 0 0-16,-1-9 0 0,-1-3 160 15,-1-3-160-15,-4-3 432 0,-1-2 0 0,-4 0 0 16,-1 0 0-16,-3 1-176 0,-3-2-16 0,-1 3-16 16,-2 5 0-16,-2 2 256 0,-3 2 48 15,-2 3 16-15,-3 1 0 16,-2 6-304-16,-3 3-64 0,-4 2-16 0,-1 4 0 15,-4 1-160-15,-1 4 0 0,-3 3 0 0,1 4 0 16,-2 1-1456 0,4 3-160-16,2 7-48 0,1-1-14400 0</inkml:trace>
  <inkml:trace contextRef="#ctx0" brushRef="#br0" timeOffset="20860.68">21520 1623 42383 0,'-9'-6'1872'0,"3"4"400"0,2 2-1824 0,4 0-448 0,1 0 0 0,3 2 0 0,0 0-208 0,1 0-144 0,2 4-32 0,3 0 0 0,5 7 384 0,3-1 0 16,2 2 160-16,1 1-160 0,2 4 128 0,-2 4-128 0,0-1 0 0,-2 5 0 0,-1 3 0 0,-4 1 0 0,-1 1 0 0,-4-1 0 0,-3 1 0 0,-3-1 0 0,-1 1 0 0,-2-4-144 15,-2-2-592-15,2-1-112 0,-1 0-32 0,2-5 0 16,2-4-1008 0,1-1-208-1,2-6-32-15,2-1-12624 0</inkml:trace>
  <inkml:trace contextRef="#ctx0" brushRef="#br0" timeOffset="21859.73">23786 868 28559 0,'-12'-6'2544'0,"0"1"-2032"0,3 4-512 16,4 2 0-16,0 1 656 0,-4-2 48 0,-7 0 0 0,-11 3 0 0,-8-3-576 0,-4 6-128 0,-4 0 0 0,-1 4 0 0,2 4 0 0,1 2 0 0,1 5 0 0,1 1 128 15,1 3-128-15,3 1 0 0,3 0 0 0,3 5 0 0,1-1 0 0,2 3 0 0,3 2 0 0,2 3 0 0,4 0 0 0,0 3 0 0,5-4 0 0,1 1 0 0,2 0 432 0,4 0 0 0,2-6 0 0,1 0 0 0,5 3 48 16,3-1 16-16,3-2 0 0,3 2 0 0,2-5-240 0,3-1-32 0,4-2-16 0,3-4 0 0,0-2 32 0,3-3 0 15,2-1 0-15,1-4 0 0,-6-4-112 16,5-2-128-16,0-4 176 0,2-4-176 0,2-2 256 16,-1-4-64-16,1-2-16 0,-2-3 0 0,1 0 0 15,-3-2 0-15,-3 1 0 0,3-7 0 0,5-4-176 0,0-4 160 16,1-3-160-16,-2-3 160 0,-1-5-160 0,1 1 160 16,-3-4-160-16,0-6 160 0,0 2 96 0,-2-1 32 15,-2 5 0-15,-4 5 0 0,-2 3-288 16,-4 0 0-16,-1 4 0 0,-2 2 0 0,-5 2 0 15,-3 3 0-15,-2-1 128 0,-6 5-128 16,-2 2 448-16,-2 2 48 0,-6 1 0 16,-3 1 0-16,-2 0-496 0,-6 1 128 0,-2 3-128 0,-3 0 0 15,-2-2 0-15,-5 6 0 0,-2-3 0 0,-5 3 0 16,-1 2-1888-16,-1 1-272 0</inkml:trace>
  <inkml:trace contextRef="#ctx0" brushRef="#br0" timeOffset="22168.84">23530 1497 50687 0,'-3'10'2240'0,"1"-1"464"0,2 2-2160 0,2-2-544 0,0-3 0 0,1-2 0 0,-1 2-1024 16,3 2-320-16,2 8-64 0,6 4-16 0,2 7 1120 0,4-1 304 0,2 3 0 0,4-4 0 0,0 1-400 0,0-7 16 0,-1 2 0 0,1-2 0 0,-3-3-704 0,-1-2-128 0</inkml:trace>
  <inkml:trace contextRef="#ctx0" brushRef="#br0" timeOffset="22800.69">25799 954 26719 0,'-11'-1'2368'0,"3"1"-1888"0,0 1-480 0,4 2 0 0,2-1 1232 0,2 0 160 0,-1 0 16 0,-2 4 16 16,-2 1-1024-16,-1 5-208 0,-1 1-32 0,-1 4-16 0,1 4 416 0,0-2 80 0,-1 4 0 0,1-1 16 15,-2 5-208-15,-1-1-32 0,0 5-16 0,-2 2 0 0,-2 2 16 0,1 0 0 0,-1-2 0 0,2-5 0 0,3-5-80 0,-1 0-16 0,0 2 0 0,0 0 0 0,2-2-112 0,0 1-16 0,2-5-16 16,1 1 0-16,0-2-336 0,1-2-64 0,3-4-16 0,0-1-17056 0</inkml:trace>
  <inkml:trace contextRef="#ctx0" brushRef="#br0" timeOffset="23020.48">25697 1402 43311 0,'0'-2'3840'0,"1"-1"-3072"0,3 6-608 0,-1-3-160 15,2 0 128-15,-1 0-128 0,2 0 192 0,3 0-64 0,6-3-128 0,6 2 0 16,4-2 0-16,2 0 0 0,2-2 0 0,0 0-176 0,-1-4 48 16,-1-1 0-16,1 0-832 0,-4-1-144 0,-1-1-48 0,-4-2-16912 15</inkml:trace>
  <inkml:trace contextRef="#ctx0" brushRef="#br0" timeOffset="23270.44">26330 821 32255 0,'-1'-3'2864'0,"1"6"-2288"0,0-1-576 0,0 3 0 0,1 0 1216 15,-1 1 128-15,0 1 16 0,0 6 16 16,0 6-976-16,-3 3-192 0,0 7-32 0,-3 1-16 15,-3 4 368-15,-4 3 80 0,-1 4 16 0,-5 6 0 0,-2-3-368 0,-1 4-64 16,-2 2 0-16,1-2-16 0,1-5 80 16,3-4 0-16,2-7 16 0,1 5 0 15,0-1-64-15,1 2-16 0,2 2 0 0,1-6 0 16,2 0-192-16,3-3 0 0,1-3 0 16,2-2-12528-16,3-1-2512 15</inkml:trace>
  <inkml:trace contextRef="#ctx0" brushRef="#br0" timeOffset="24332.91">27476 982 14735 0,'-6'-5'1312'0,"2"1"-1056"0,2-2-256 0,1 2 0 0,1 2 1152 0,1 0 160 0,0 0 32 0,2-4 16 15,0-3-144-15,2-2-16 0,3-4-16 0,0-1 0 0,2 4 96 0,-2-2 32 0,-1 5 0 0,-2 3 0 0,-3 3-176 0,0 3-48 0,-5 1 0 16,-2 5 0-16,-1 3 80 0,-4 3 16 0,-3 4 0 0,-2 4 0 0,-1 2-544 0,-2 5-128 0,1-1 0 0,-2 5-16 0,2-1-240 0,-1 7-64 16,-2 0 0-16,1 3 0 0,2 0-192 15,1 1 0-15,0 3 128 0,2-6-128 16,2 0 0-16,-1-3 0 0,2-3 0 0,-1-1 0 0,0-3-320 15,-3 1-16-15,-1-1 0 0,-2 1 0 0,2-3-2848 16,0-2-560-16</inkml:trace>
  <inkml:trace contextRef="#ctx0" brushRef="#br0" timeOffset="24569.68">27183 1400 14735 0,'4'0'1312'0,"-2"-3"-1056"0,2 2-256 0,0-2 0 0,-2 3 1904 0,1 0 320 16,2 0 64-16,1 0 16 0,4 0-768 0,5-2-160 15,1 1-32-15,3 1 0 0,0 3-48 0,-1-3-16 16,0 4 0-16,0 1 0 0,2-1-512 0,1 0-128 0,1-1 0 16,3 0-16-16,1-1-48 0,1-2 0 0,1 0 0 15,0-2 0-15,0-2-576 0,0 0 0 0,0-2-144 16,0 0-16112-16</inkml:trace>
  <inkml:trace contextRef="#ctx0" brushRef="#br0" timeOffset="24823.46">28128 843 32255 0,'-10'10'2864'0,"1"0"-2288"16,2 2-576-16,1 1 0 0,2-3 1152 0,0-1 112 0,-2 4 16 0,-3 8 16 0,-5 11-112 16,-6 15-32-16,-7 16 0 0,-4 6 0 0,0 6-528 0,2-6-112 15,2-4-32-15,2-4 0 0,2-4-480 16,-1-3 0-16,3-1 0 0,2-6 0 0,3 0 0 0,2-8 0 15,4-3 0-15,5-6 0 0,4-1-240 0,7-8-80 16,4-4-32-16,5-4-18288 0</inkml:trace>
  <inkml:trace contextRef="#ctx0" brushRef="#br0" timeOffset="26333.66">30253 1343 28559 0,'-2'2'2544'0,"1"-2"-2032"0,0 1-512 0,1-1 0 0,0 3 336 0,-2-3-16 0,1 2-16 0,0 0 0 0,-2 0 864 0,2 2 176 16,0-2 48-16,1 2 0 0,2-4-944 0,3 0-176 0,0 0-32 0,3-2-16 0,2 0 64 0,1-3 16 0,1 2 0 0,0-1 0 0,3 0 64 0,-1-2 16 0,1 0 0 0,0 0 0 0,-2 0-128 0,3-1-32 0,0 1 0 0,0-4 0 0,2 4-224 0,-1-4 0 0,-1 2 0 0,0 0 0 15,0-1 0 1,-3 1 128-16,-2 0-128 0,-1 0 0 16,-2 0 0-16,-2-2 0 0,1 4-128 15,-5-2 128-15,1-2 0 16,-3 3-128-16,0 1 128 0,-3-2 0 16,1 0 0-16,-3 0 0 0,-2-2 0 15,0 0 0-15,0 0 0 0,-3-1 0 0,1 1 0 0,-1 2 0 16,-1 0 0-16,0 2 0 0,0-2 0 0,-2 2 0 0,0 4 0 15,-2 2 0-15,0 2 0 0,-1 2 0 0,0 2 0 0,-1 1 0 0,-2 4 176 16,1 1-176-16,-1 0 256 0,-1 3-48 0,0 1-16 0,1 2 0 16,-1 1 0-16,0-2 0 0,4 2 0 0,0-1 0 15,1 1 48-15,3 1 0 0,-1-2 0 0,2 1 0 0,3-2-112 0,-1 2 0 16,4 2-128-16,0-4 192 0,3 0-192 0,-1 1 0 0,3 3 0 0,1-3 0 16,2 0 0-16,2 0 0 0,2 3 0 0,1-4 0 15,3 2-128-15,0-4 128 0,2 1-192 0,4 0 192 16,1-4-480-16,2-2 16 0,2 0 0 0,0-1 0 15,3-3-208-15,1 0-32 16,0-2-16-16,1 0 0 0,-1-2-1312 0,0 2-256 16</inkml:trace>
  <inkml:trace contextRef="#ctx0" brushRef="#br0" timeOffset="27168.96">31081 1745 23039 0,'0'-2'2048'0,"0"2"-1648"15,1 0-400-15,-1 0 0 0,0-2 432 0,0 2 0 0,1 0 0 0,-1-3 0 0,1 2 1472 0,1 1 288 0,0 0 64 0,-2 0 16 0,0 0-800 0,0 0-144 0,0 0-48 0,0 0 0 0,0 24-256 0,-2-13-48 16,-2 2-16-16,0 6 0 0,-1 0-448 0,0 0-112 16,0 4-16-16,-1-1 0 0,1-1-176 0,0 1-32 15,0 0-16-15,0 2 0 0,2-1-160 0,-1-3 0 16,3-6 0-16,-2 3 0 0,1 0 0 16,-1 2 0-16,2 2 0 0,-1-5 0 0,-1 0-176 0,2 0-64 15,0-3-16-15,-1-1 0 16,1-2-1296-16,-1-3-272 0,-1 2-48 0,1-3-14848 0</inkml:trace>
  <inkml:trace contextRef="#ctx0" brushRef="#br0" timeOffset="27970.4">32049 1434 27647 0,'4'3'2448'0,"-2"-3"-1952"15,1 0-496-15,-1-3 0 0,1 3-704 0,-1-2-224 0,4 1-48 0,3 1-16 0,3-5 1712 0,6 1 352 0,3 0 64 0,1-1 16 0,0 0-960 16,0 3-192-16,3-4 0 0,-1 2 0 0,0-1 0 0,0 0 0 0,1 0 0 0,-3 1 0 0,0-2 0 0,-1-2 0 0,-1 1 0 0,0 0 0 0,-3-2 0 0,0 2 0 0,-2-3-128 0,0-2 128 0,-3 2-160 0,-3-1 160 0,0 1-192 0,-3 0 192 15,-1 0-512-15,-3 1 0 0,-2-1 0 0,-1 0 0 16,-2 2 304-16,-3 0 64 0,-1 0 16 31,-3-2 0-31,-1 1 512 16,-3 2 128-16,-1 1 0 0,-2 3 16 0,-4-1-80 0,-2 2 0 0,-3 2-16 0,-2 2 0 0,-1 2-224 0,-1 2-32 0,2 0-16 0,-1 7 0 16,2-1 192-16,0 2 32 0,1 4 16 0,1 1 0 0,3 3 816 15,2 0 144-15,3 1 48 0,2 1 0 0,4 0-304 0,1 1-48 16,2 1-16-16,5 1 0 0,1-1-528 0,4-1-96 15,3-3-32-15,1 0 0 0,4 0-384 0,2 1 0 16,3-1 0-16,1-4 0 16,3 1-720-16,2-5-32 0,1-2 0 0,1-2-10864 0,3-2-2176 15</inkml:trace>
  <inkml:trace contextRef="#ctx0" brushRef="#br0" timeOffset="28541.38">32614 1959 19343 0,'-4'-7'1728'0,"3"1"-1392"16,1 0-336-16,0 2 0 0,1 2 880 0,1-2 96 0,-1 2 32 0,1-4 0 0,2-2 528 0,2-1 96 0,2 0 32 0,1-1 0 15,3-1-64-15,-1 3 0 0,1 2 0 0,0 0 0 0,2 2-480 0,0 2-96 0,-1-2-32 0,1 4 0 0,-1 0-480 0,1 0-80 0,1 0-32 0,-3 1 0 0,1 4-208 0,-3-1-64 0,-2 2 0 0,0 0 0 0,-5 2-128 0,0 0 0 0,-3 2 0 0,-3 2 128 16,-2-2 0-16,-2 3-128 0,-4 3 192 0,-3 2-64 16,-2 2-128-1,-4 1 0-15,2-2 0 0,-4 0 128 16,-2 6-128-16,-1-3 0 0,-1 3 0 15,2 1 0-15,1-4 0 16,2 3 0-16,4-3 0 0,1 1 0 0,4-5 0 0,2 0 0 16,2-2 0-16,3-2 0 0,4 3 0 0,1-5 0 0,5-2 0 15,1 2 0-15,3-3 0 0,2 1 0 16,0-3 128-16,4 2-128 0,1-1-144 0,3 0-64 16,0-2-16-16,4 3 0 15,1-6-1104-15,4 4-208 0,-1-4-64 16</inkml:trace>
  <inkml:trace contextRef="#ctx0" brushRef="#br0" timeOffset="29133.82">32710 488 25791 0,'0'2'2304'0,"0"0"-1856"0,2-2-448 0,-1 0 0 0,-1 0 544 0,0 0 16 15,1 0 0-15,0 0 0 0,1 1 1104 0,0-1 208 0,-1 3 48 0,-1-3 16 0,0 0-800 0,0 0-176 16,0 0-16-16,10 18-16 0,-5-12-128 0,0 4-32 0,4 3 0 0,-1 3 0 0,5 2-336 0,2 5-80 15,3-1-16-15,2 3 0 0,4 3 32 0,1-2 0 0,3 2 0 0,0 1 0 0,1-3-112 0,5 2-32 16,7 6 0-16,1-2 0 0,1 2-32 0,1 1-16 16,1 0 0-16,0 1 0 0,-2 1-176 0,-2-1 0 0,-4 1 0 0,-4-3 128 0,-3 1-128 0,-4-1 0 0,-1 2 0 0,-5 1 0 0,-3-2 128 0,-2-3-128 0,-3-3 192 0,-3-3-64 0,-1 1 128 0,0 3 0 0,-2 3 16 0,-2 3 0 0,-3 5-272 0,-2-4 0 0,-4 1 0 0,-3-3 0 0,-3-1 0 0,-4-2 0 0,-4 3 0 0,-5-3 0 15,-3 3 0-15,-6-1 0 0,-5 1 0 16,3-4 0 0,1-3-656-16,-4 5-144 0,-12 1-32 0</inkml:trace>
  <inkml:trace contextRef="#ctx0" brushRef="#br0" timeOffset="64753.72">19261 10845 9215 0,'-4'-6'816'0,"0"3"-656"16,3-1-160-16,1 2 0 0,0-2 0 0,0 1 0 0,-1-6 0 0,-2-7 0 0,-1-6 0 0</inkml:trace>
  <inkml:trace contextRef="#ctx0" brushRef="#br0" timeOffset="87657.92">13670 7709 24879 0,'-1'0'2208'0,"0"0"-1760"0,1-3-448 0,0 3 0 16,1 0 1584-16,0-2 224 0,0 1 48 0,1-4 16 0,0-2-1360 0,2 0-288 0,1-3-48 0,0-5-16 0,1 2 224 0,-1-6 64 0,1-2 0 0,0-1 0 0,0-2 112 0,2 0 16 0,-2-5 16 0,1-3 0 0,1-9-432 0,-1-3-160 15,-1-3 0-15,1-4 144 0,-3 7 96 0,0-6 16 0,0-2 0 0,-2-5 0 0,2 0 128 0,0-4 48 16,-1 2 0-16,0 3 0 0,1 5 48 0,-2 4 16 0,2 6 0 0,0 3 0 0,-1 6-176 0,1 3-16 0,1 7-16 0,0 1 0 0,2 1 64 0,1 1 16 0,2 3 0 0,0 4 0 0,-1 3-368 0,1 6 0 0,-1 0 0 0,-2 8 128 0,1 1-128 0,-2 8 0 0,0 6 0 0,-1 7 0 0,0 8 0 0,0 7 0 0,-1 7 0 0,1 8 0 0,0 1 0 0,0 4 0 0,1-2 0 16,-1 0 0-16,1 7 0 0,1-4 0 0,1-3 0 0,0-7-128 0,1-8 128 0,1-7 0 0,0-9 0 0,-2-5 0 0,2-6 0 0,-1-3 0 0,0-5 0 0,-2-4 0 0,0-4 0 0,1-4 0 0,-1-6 0 0,1-3 0 0,-1-6 256 0,-1-4 0 0,2-5-16 0,-1-8 0 0,-1-1-112 0,-1-9-128 15,0-4 176-15,-1-9-176 0,-2 0 0 0,-3-8 0 0,0-3 0 0,-3-1 0 0,1-4 0 0,0 9 0 0,1 14 0 0,-1-3 0 0,3 2 0 0,3 0 0 0,3 8 0 0,1 7 0 0,2 5 0 0,-2 5 0 0,2 8 0 0,-3 5 0 0,0 6 304 0,2 4 0 0,-2 6 0 0,0 4 0 0,2-1-144 0,-1 3-32 0,2 2 0 0,-1 4 0 0,1-1-128 0,2 3 0 0,0 3 0 0,0 2 0 16,0 3 0-16,2 4 0 0,0 11 0 0,1 2 0 0,0 8 0 0,-1 4 0 0,0 5 0 0,-1-1 0 0,-1 5 0 0,-2-3 0 0,-2 3 0 0,-2 10 0 0,-1 13 0 16,-4 5 0-16,-1-12 0 0,-1-10 0 0,1-8 0 0,-3-11 0 0,3-3 0 0,0-8 128 0,0-3-128 0,1-6 0 0,1-1 0 0,1-8 0 0,1-7-144 15,-1-8 144-15,2-4-192 0,-2-4-13232 16,3-4-2640-16</inkml:trace>
  <inkml:trace contextRef="#ctx0" brushRef="#br0" timeOffset="89305.57">14703 7428 15663 0,'-7'3'1392'0,"2"-3"-1120"0,2 0-272 0,2 0 0 0,1 0 1424 0,0 0 240 0,-3 0 32 0,-2 1 16 0,0 1-496 0,3-2-80 15,0 0-32-15,5 0 0 0,3-2 944 0,2 1 176 0,1 1 32 0,4-3 16 0,0-1-704 0,3-1-144 0,2 4-16 0,0-4-16 0,1 0-688 16,1 0-128-16,3 2-16 0,1-4-16 0,-1 1-240 0,2-2-48 0,0 0-16 0,1 2 0 0,-2-3-240 0,2 2 0 0,0-3-192 16,-1-1 192-16,0 0 0 15,-3-2 0-15,0 1 0 0,-2-4 0 0,-1 0 0 0,-5 1 0 0,-1 1 0 0,-2 0 0 0,-1-5 0 0,-3 2 224 0,-2-4-64 0,-2 5-16 0,-1 3 0 16,-4-3 0-16,-2-4 0 0,-4 2 0 0,-1-3 32 0,-4 4 0 0,-2 2 0 0,-2 5 0 0,-1 1-176 0,-4 8 192 0,0 5-192 0,0 2 192 0,1 4-192 15,-1 2 160-15,-6 7-160 0,1 3 160 0,0 4-160 0,0 2 160 0,1 1-160 0,1 2 160 0,2 1-160 0,0-1 0 0,4 3 0 0,0-2-176 0,5-3 176 0,2-3 0 0,1-1 0 16,2 1-128-16,3 1 128 0,2 1 0 0,3-2 0 0,1-1 0 0,4-3 0 0,0 2 0 0,3-1 160 0,2-3-160 0,3 2 368 0,0-6-32 0,1 0 0 0,0-1 0 16,3-2-192-16,2-1-144 0,2-1 192 0,-1-2-192 0,4-2 0 0,-1-1 0 0,1-1 0 0,3-3 0 0,3-2-608 0,2-2-128 0,0-4-32 0,2 0-12272 15,2-4-2448-15</inkml:trace>
  <inkml:trace contextRef="#ctx0" brushRef="#br0" timeOffset="89510.73">15581 6439 10127 0,'-7'-6'896'0,"2"-1"-704"0,0 4-192 0,1-1 0 0,1 4 5888 0,2 0 1152 0,0 0 240 0,-3-2 32 0,0 2-4800 0,-2 0-960 0,1 0-192 0,1 0-32 0,3 2-832 0,0-1-176 0,2 4-16 0,2 3-16 0,0 0-32 0,2 5 0 0,3 0 0 0,0 6 0 0,2 1-64 0,1 4-32 0,3 5 0 0,-2 3 0 0,-1 5 16 0,-2 8 0 0,0 5 0 0,-4 3 0 0,-2 2 80 15,-1-2 32-15,-4 4 0 0,1-3 0 0,-3 3-48 0,1-4-16 0,-2-4 0 0,1 0 0 0,-2-1-224 0,2-3 176 16,0-2-176-16,2-8 160 0,1-3-160 0,0-4 0 0,1-5 0 0,1 1 0 0,0 0 0 0,3-2 0 15,-2-1 0-15,2-1 0 0,0-2-192 0,1-5-32 0,-2-3 0 0,1-2 0 16,1-2-688-16,-1-2-144 0,1-4-32 0,-2-4-11776 0,2-2-2368 16</inkml:trace>
  <inkml:trace contextRef="#ctx0" brushRef="#br0" timeOffset="90169.49">16079 6325 39615 0,'-1'-4'3520'0,"-1"2"-2816"0,2 2-560 0,2 0-144 0,-1 0 592 0,0 0 96 0,0 0 16 0,2 0 0 15,1 2-560-15,-1 4-144 0,2 2 0 0,-2 4 0 0,-2 3 0 0,0 5 0 0,-2 5 0 0,0 4 0 0,-1 8 144 0,1 5-144 0,0 5 192 0,1 4-192 0,0 5 416 0,0 4-32 0,2 0 0 0,0-3 0 0,0-9 128 0,-2 3 0 16,1-3 16-16,1 1 0 0,-2-1-304 16,0 2-64-16,0-4-16 0,-2-1 0 15,1-3-144-15,1-7 0 0,1-4 0 0,-1-1 0 0,0-3 0 0,2-4 0 16,-2-2 0-16,0 2 0 0,0-7 0 0,1 0-144 0,-1-1 144 16,0-2-160-1,-1-4-640-15,-1 1-128 0,0 0-32 0,-2-4 0 16,-2 3-960-16,0 0-208 0,0-1-48 0,-1 1-14560 0</inkml:trace>
  <inkml:trace contextRef="#ctx0" brushRef="#br0" timeOffset="90890.28">16598 6942 35935 0,'-6'-1'1600'0,"0"-2"320"0,1 1-1536 0,1 1-384 0,3 1 0 0,1 0 0 0,0 0-240 0,-1-3-112 0,-1 1-32 15,0 0 0-15,0 0-32 0,0-2-16 0,2 1 0 0,2 0 0 0,-1 1-1568 0,1-2-320 0,1 4-64 0,0-3-16 0,0 2 608 0,-2 1 112 0,0 0 16 0,1 0 16 0,-2 1 1648 0,-2 2 464 0,1-1 32 0,1-2 0 16,0 0 2384-16,0 0 464 0,0 0 112 0,-21 10 0 0,16-7-960 0,-1 0-192 0,0-1-32 0,-2 0-16 0,1 2-1360 0,0-2-288 15,-1 2-48-15,2-1-16 0,1-1-128 0,0 2-32 0,0-2 0 0,1 2 0 16,1-2-192-16,-1 3-64 0,-1 0 0 0,0 1 0 16,0 4-128-16,-1 0 0 0,-1 3 0 0,-1-1 0 15,1 2 0-15,-2 2 0 0,-1 5 0 0,-2 3 0 16,-1 5 0-16,1-3 0 0,1 2 0 0,1-3 192 0,3 1 64 16,-1 0 0-16,4 1 16 0,2-5 0 0,2 1-64 15,4-5-16-15,2 0 0 0,1-2 0 0,2-2-192 16,1-1 144-16,5-1-144 0,1-2 128 0,4 2-128 15,1-5 0-15,2 0 144 0,1-1-144 16,-1-1 192-16,-1-1-48 0,3-3 0 0,-1 2 0 0,-2-6-144 16,0-1 0-16,2 1 0 0,-5-1 0 0,1-2 0 15,-3-3 0-15,3-1 0 0,-2-2 0 0,0 0 128 0,-1-2 0 16,-2-1 0-16,-2-1 0 0,-1 0 32 0,-2-3 0 16,-1 0 0-16,-3-4 0 0,0-1 64 0,-1-2 16 15,-3-2 0-15,-2-1 0 0,-1-2-80 0,-1 0-16 16,-3 1 0-16,-3-3 0 0,-2 1-144 0,-2 0 0 15,0 1 0-15,-3 6 128 0,-1 5-128 16,-3 4 0-16,3 4 144 0,-1 2-144 0,-1 4 128 16,2 2-128-16,-1 4 128 0,2 4-128 15,0-1 0-15,1 6 0 0,1-3 0 0,2 4-192 16,0 0-576-16,2 2-128 0,2-2-32 0,2 3 0 16,1-1-208-16,3 0-32 0,1 1-16 0,2 3-11936 15,2-3-2400-15</inkml:trace>
  <inkml:trace contextRef="#ctx0" brushRef="#br0" timeOffset="91471.93">17030 7048 6447 0,'0'-8'576'0,"-1"4"-576"0,1 0 0 0,0 2 0 0,0 2 5392 0,1 0 976 0,0 0 192 0,1-3 32 0,2 3-2992 0,2 0-592 0,1 0-128 0,-1 3-32 0,1-1-1936 0,-1 5-384 0,1-3-80 0,-3 5 0 0,0 1 0 0,-1 1 16 0,-1 5 0 0,-1-2 0 0,-2 7-128 0,0-1-16 0,-3-2-16 15,-1 2 0-15,0 1 16 0,-1-1 0 0,-1 0 0 0,1-2 0 0,-1 1-48 0,1-4 0 0,4-2 0 0,0-3 0 0,4-1 0 0,0-3 0 16,2 0 0-16,2-2 0 0,3-4 0 0,-1 0 0 15,3 0 0-15,1-4 0 0,1-2 64 0,1-3 16 16,1-1 0-16,-1-5 0 0,1-1-208 0,0-3-144 16,0-4 192-16,0 1-192 0,0-5 288 0,-2 1-48 15,0 0-16-15,-1-3 0 0,4-8-224 0,-1-1 176 16,1 1-176-16,1 2 160 0,-1 3-160 0,0 7 0 16,1 6 0-16,-4 5 0 0,1 5 0 0,-1 6 0 15,0 3 0-15,0 3 0 0,1 4 0 0,1 0 160 16,2 5-32-16,2 3-128 0,-2-2 128 0,3 0-128 0,2 6 0 15,3-1 0-15,3 5 0 0,1-1 0 0,-7-4 0 16,3 2 0-16,3 2 0 0,3 3 0 0,1 4 0 0,1-3 0 16,1 4 208-16,-1-1-16 15,2 3 0-15,-3-1 0 16,-2 1-192-16,-4-1 144 16,-4 1-144-16,-4 0 128 0,-3 0-128 0,-2-1 0 15,-5 2 0-15,-4-5 0 16,-3-3-576-1,-4-3-64-15,-5-1 0 16,-3-1-22192-16</inkml:trace>
  <inkml:trace contextRef="#ctx0" brushRef="#br0" timeOffset="114898.35">2863 8636 28559 0,'-4'3'2544'16,"1"-2"-2032"-16,2 0-512 0,1 0 0 0,0 2 0 0,-1-3 0 0,0 4 0 0,-3 2 0 0,0 2 560 0,-1 2 64 0,0 3 16 0,0-2 0 0,2 0 240 0,-1 3 48 0,-1 0 16 0,0 4 0 0,-1 3-496 0,-1 3-80 0,0 0-32 0,-1 7 0 0,-1 0-128 15,-2 3-16-15,0 8-16 0,-3 3 0 0,1 2 336 0,-3 4 80 0,-1 2 16 0,-2 4 0 16,-1 6-400-16,-1-3-80 0,0-3 0 0,0-4-128 16,1-7 0-16,3-3 0 0,2-10 0 15,1-1 0-15,2-1 0 0,1-5 0 16,0 1 0-16,1-7 0 0,1-2-320 16,2-5-112-16,1-7-16 0,-1-3-10704 15,1-3-2144-15</inkml:trace>
  <inkml:trace contextRef="#ctx0" brushRef="#br0" timeOffset="115301.89">2484 8775 31327 0,'-18'-3'1392'0,"3"2"272"0,2 1-1328 0,5 0-336 16,3 0 0-16,4 0 0 0,-2 0-224 0,-3 1-112 0,-5-1-32 0,-2 3 0 16,0-3 16-16,1 0 0 0,0 2 0 0,3-2 0 15,2 0 352-15,1 0 0 16,2 0 0-16,2 0 0 0,1 0 0 0,1-2 192 0,1 2-32 15,3 0 0-15,3 0 1568 0,1-3 320 0,3 0 64 0,2-1 16 16,5-1-672-16,3-1-144 0,3-2-32 0,6 0 0 0,5-2-688 16,4 0-144-16,2 0-16 0,6-2-16 15,4-3-240-15,6 1-48 16,-6 2-128-16,-1-3 192 0,-1 1-192 16,10-2 144-16,7-2-144 0,1-1 128 0,-6 6-368 15,-19 3-80-15,-9 1 0 0,2 3-16 16,4-3-496-16,3 2-112 0,2 1-16 0,-6 2 0 15,-3 1-1872-15,-8 3-384 0</inkml:trace>
  <inkml:trace contextRef="#ctx0" brushRef="#br0" timeOffset="115767.05">2159 9647 32255 0,'-1'0'2864'0,"0"0"-2288"0,1 1-576 0,1-1 0 0,0 2 128 0,0-2-128 16,2 0 0-16,2 1 0 0,2 2 288 0,3-1-48 0,5-2-16 0,5 0 0 0,3 0 1152 0,6 0 224 0,6-2 64 0,6-2 0 0,9-2-624 0,4-3-112 0,4 2-32 0,2-2 0 0,-4 2-400 0,1-4-96 0,0 1-16 0,-4 0 0 16,-6 4-208-16,3-3-48 0,1-1-128 0,-4 3 192 0,-4-2-416 0,-6 2-96 0,-2 2 0 0,-1-5-12576 15,-2 0-2512-15</inkml:trace>
  <inkml:trace contextRef="#ctx0" brushRef="#br0" timeOffset="117532.47">5357 9311 21183 0,'-4'-5'1888'0,"0"2"-1504"0,2-3-384 0,1 3 0 0,1 2-2480 0,-2-2-560 16,0-7-112-16,-2-2-32 0,0-4 1648 0,1 0 336 0,0 0 64 0,2-1 16 0,1 3 2000 0,3 2 400 0,0-2 64 0,1 5 32 0,1-1 592 0,1-2 112 0,0 3 32 0,0 2 0 0,1-2-128 0,-1 2-32 0,1-2 0 0,-1 2 0 0,1 1-736 0,-2 1-160 0,-2 1-32 0,1 2 0 0,-2 0-320 0,1 2-80 0,-2 0-16 0,-2 0 0 0,1 2 480 0,-3 3 112 15,2-2 16-15,-3 0 0 0,2 0-80 0,-2 1-16 0,2 1 0 0,1-1 0 16,-1 2-688-16,2-2-144 0,0 4-32 0,3 0 0 16,-1 0-128-16,2 5-128 0,2 0 192 0,2 6-192 15,2-1 144 17,2 5-144-32,1 3 0 0,4 2 144 0,2 4-144 0,1 2 0 0,1-5 0 0,-4 2 0 0,2-2 0 0,-4-1 0 0,0-3 0 0,-4-3 0 15,-1-2 0-15,-2-2 0 0,1 1 0 0,-2-3 0 16,0-2 0-16,-1-2 0 0,0-2 0 0,-1-1 0 15,1-6 128-15,0 0 32 0,2-6 16 0,-1 0 0 16,3-6-16-16,1-3 0 16,2-4 0-16,0-2 0 0,2-5-160 15,1-3 0-15,3-4 0 0,-1 0 128 16,3-2-128-16,-2 3 0 0,-1-2 0 0,0 5 0 16,-1 1 0-16,-1 4 0 0,-1 7 0 0,-2 6 0 0,1 4 0 0,-3 6-224 15,-1 5 32-15,-3 0 0 0,2 5 192 0,-3 1 0 0,2-1 0 16,-1 2 0-16,1 2 0 0,1 1 0 0,1-3 0 15,0-4 0-15,1 1 0 0,2-1 0 0,2 0 0 0,1-3 0 0,0-1 0 0,0-1 0 16,2-1 0-16,0-4 0 0,0 2 0 0,-2-2 0 16,2 0 0-16,-2 0 0 15,-2 0 0-15,1 0 0 0,-1 1 0 0,-2 2 0 0,-1-3 192 0,-2 2 16 16,1-2 16-16,-3 2 0 0,1 0 96 0,-1-2 0 0,1 3 16 16,-1-3 0-16,0 0 32 0,3-3 0 15,1-1 0-15,2-2 0 0,-3 0-112 0,-2 0-32 16,1-3 0-16,2-1 0 0,3-3 32 0,-1-6 0 15,1-3 0-15,-2-7 0 0,1-1-64 0,-3-3 0 16,0-1 0-16,-3-5 0 0,0-4-192 0,0-5 0 0,-3 1 0 0,3 2 0 16,-1 2-640-1,0 7-64-15,1 8 0 0,1 6-16 0,-2 6-256 0,-1 4-48 16,-1 5-16-16,-3 4 0 16,-1 3-240-16,0 7-32 15</inkml:trace>
  <inkml:trace contextRef="#ctx0" brushRef="#br0" timeOffset="117843.24">7026 9305 50687 0,'-1'4'4496'0,"-2"-2"-3600"16,2 2-704-16,1 0-192 0,3-2-592 0,-1 4-160 0,2 2-16 0,1 7-16 0,3 3-192 0,4 6-48 0,0 1 0 0,0-3 0 0,-1 3 624 0,-1-6 112 0,-1 4 32 0,-2-2 0 0,0-2-304 0,-3 0-48 0,-2-3-16 0,-2 0 0 0,-2-4-576 0,0-3-112 0,-2-2-32 0,-1-3 0 16,0-1-1104-16,-2-7-240 0</inkml:trace>
  <inkml:trace contextRef="#ctx0" brushRef="#br0" timeOffset="118026.04">6961 8720 43311 0,'1'2'1920'0,"-2"-2"384"0,-1 0-1840 0,1-2-464 0,0 2 0 0,0 0 0 0,1 0 192 15,-2 0-64-15,0 0-128 0,-1 0 192 0,1 2-192 0,2-2 0 0,0 0 0 0,0 0 0 16,0 0-656-16,0 0-176 0,0 0-48 0,21 2-17680 16</inkml:trace>
  <inkml:trace contextRef="#ctx0" brushRef="#br0" timeOffset="118332.67">7601 8147 44223 0,'-5'8'1968'0,"0"-2"400"0,1 2-1904 0,2 0-464 0,2-1 0 0,2 0 0 16,1 4 0-16,-1 5-128 0,5 13-16 0,0 12 0 15,4 3-272 1,0 7-48-16,2 2-16 0,-1 5 0 0,0 1 288 0,-2 6 48 0,-1 4 16 0,-3 0 0 16,0 0-48-16,-6-2 0 0,-1 2 0 15,-4-3 0-15,0-3 176 0,0-5 0 16,0-5 0-16,0-2-128 0,2-6-32 0,0-8 0 15,2-5 0-15,0-4 0 0,-1-3-16 0,2-5 0 0,0-2 0 0,0-5 0 16,0-3-1040-16,3-7-224 0</inkml:trace>
  <inkml:trace contextRef="#ctx0" brushRef="#br0" timeOffset="118577.86">8052 8247 47919 0,'4'6'2112'0,"-3"-2"448"0,-1 4-2048 0,-1 0-512 0,0 0 0 0,2 0 0 0,0 7 0 0,3 7 0 15,1 12 0-15,4 17 0 16,3 10-688-16,3 10-144 0,1 2-16 0,-1 8-16 0,-4-3 512 0,-4 1 96 0,-3-2 32 15,-5 0 0-15,-4 3 0 0,-3-4 0 16,-3 2 0-16,0-9-19056 0</inkml:trace>
  <inkml:trace contextRef="#ctx0" brushRef="#br0" timeOffset="120206.49">10090 9123 38703 0,'-3'5'3440'0,"-1"-3"-2752"0,3 0-560 0,2-2-128 0,0 0 624 0,2 3 80 0,1-2 32 0,3 4 0 0,5-2-736 0,4-1-320 0,6 0 32 16,4-4 0-16,2 0 288 0,2-1 0 0,3-2-128 0,0-3 128 0,3 2 0 0,0-4 0 0,0-2 128 0,-2 0-128 0,-4 2 0 0,0-5 0 0,-1 1 0 0,-2-3 0 0,-2 3 0 0,-4-2 0 15,-2 4 0-15,-3-4 0 0,-3 0 0 0,-1 0 0 0,-3-2 0 0,-2 1 0 0,-2-4 192 0,-3 1-48 32,-2 2-16-32,-2-2 0 0,-3 1-128 0,-3 1 0 0,-2 2 0 0,-1 0 128 0,-2 3 0 0,-2 7-128 0,0 0 192 0,-4 6-64 0,-2 4-128 0,-2 4 0 0,-2 5 144 0,-2 3-144 0,-2 2 0 0,0 0 0 0,2 0 0 15,-2 3 0-15,1 5 0 0,-1 3 0 16,3 3 0-16,3 1 0 0,4-3 0 15,3 4 0-15,0 7 0 16,2-2 0-16,3-2 0 0,1 1 0 16,2 6 0-16,2 0 0 0,2-5 0 15,1-4 0-15,5-4 0 16,1-3 128-16,4-3-128 0,2-3 0 16,3-3 0-16,1-3 128 15,2 0-128-15,4-6 0 16,3 2 0-16,1-6 0 0,2-2-192 0,1-1 0 15,1-3 0-15,2-3 0 0,-1-1-1488 16,2-2-304-16</inkml:trace>
  <inkml:trace contextRef="#ctx0" brushRef="#br0" timeOffset="120729.6">11284 9021 37775 0,'-7'-3'1664'0,"1"0"368"0,0-2-1632 0,2 1-400 0,2 1 0 0,-1 2 0 16,1-1 272-16,-4-2-16 0,-2 0-16 0,-3-2 0 15,-1 0-1136-15,-1 2-208 0,0 2-48 0,0 2-16 16,0 0 448-16,-1 4 80 0,-1 2 32 0,-1 0 0 16,4 3-32-16,-3 0 0 0,-1 5 0 0,0 2 0 15,-1 5 896-15,-1-2 160 0,0 3 32 0,-1 0 16 0,2 2 832 16,0 0 176-16,1 4 16 0,2-2 16 0,3 5-848 78,2-3-160-78,3 4-48 0,2-2 0 0,2 3-192 0,2-1-64 0,2 0 0 16,3-3 0-16,1-2-64 0,3-3 0 0,2 0-128 0,3-4 192 0,2-1-192 0,0-4 0 0,4-3 0 0,-1-2 0 15,0-7 0-15,1 0 0 0,-2-6-144 0,1 0 144 0,-1-3 0 0,0-4 0 0,-2-1 0 0,1-5 0 16,0-2-128-16,1-3-48 0,-2-1 0 0,-1 0 0 0,0-1 176 0,-2-1-192 15,0 0 192-15,-2-1-192 16,0-5 384-16,-1-1 64 0,-2-3 0 16,0 0 16-16,-1-1 128 0,1 4 32 0,-2 5 0 15,0 1 0-15,-1 3-240 0,1 4-64 0,0 4 0 0,0 4 0 0,-1 5-128 0,-1 4 128 0,0 1-128 0,-2 1 128 16,1 5 128-16,-2 3 0 0,0 3 16 0,0-1 0 0,2 7-112 0,-3 4-32 0,1 0 0 0,0 7 0 0,1 0 0 0,0 5 0 16,3-2 0-16,0 3 0 0,1-6-128 0,2 5 0 15,1 0 0-15,1 2 0 0,2-1 0 0,-3-3 0 16,3 1 0-16,0-4-176 0,0-3 176 15,3-4-160-15,0-1 160 0,1-5-160 16,1-4-416-16,2-2-96 0,1-6-16 0,-1-4-11696 16,1 0-2336-16</inkml:trace>
  <inkml:trace contextRef="#ctx0" brushRef="#br0" timeOffset="121022.72">12090 8714 43311 0,'0'4'3840'0,"-1"-2"-3072"0,-1 0-608 15,1 1-160-15,1 2 832 0,1 3 144 0,1 6 32 0,0 9 0 0,2 8-1152 0,2 4-240 0,1 6-32 0,2 0-16 0,-2 4-128 0,2 2-16 0,-2 3-16 0,2 2 0 16,0 4 592-16,-2 1 0 0,-1 0 0 0,-1-4 0 16,-1-5 0-16,-1-3 0 0,-1-5 0 0,0-1 0 15,1-5 0-15,1-3 0 0,-2-5 0 0,2-1 0 0,0 1-336 16,-1-5 48-16,0-1 16 0,-1-8 0 16,-1-4-624-16,1-4-112 0,-1-4-16 15,-2-2-16736-15</inkml:trace>
  <inkml:trace contextRef="#ctx0" brushRef="#br0" timeOffset="121196.41">11755 8895 43311 0,'5'3'3840'16,"0"-3"-3072"-16,1 3-608 0,2 1-160 0,1-2 1296 0,2 2 240 15,4-2 32-15,10 4 16 0,14 4-992 0,14 3-192 16,12 0-32-16,2 0-16 0,-3-6-176 0,-1-2-48 15,-2-7 0-15,-5-6-15104 16,-2-3-3008-16</inkml:trace>
  <inkml:trace contextRef="#ctx0" brushRef="#br0" timeOffset="123607.18">14595 9018 36863 0,'2'-2'3264'0,"1"1"-2608"0,-2-2-528 0,0 3-128 0,2 0 640 0,-1 0 112 0,2 0 16 16,4-4 0-16,0-1-768 0,2 2-256 0,-3 2 0 0,0-2 0 0,-5 3 256 0,-1 3 0 0,-2-2 0 0,-3 2 0 0,1 4 208 15,-2-1 0-15,-1 3 0 0,1 0 0 0,0 4 288 0,1 2 48 0,3 1 16 0,0 3 0 0,3 6-176 0,3-1-16 0,2 3-16 0,2 1 0 0,3 4-192 0,1-3-32 16,0-1-128-16,0-5 192 0,0-1-192 0,1-4 0 0,-2 1 0 0,-1-3 0 0,1-4 0 0,-3-2 0 0,-1-1 0 0,-1-4 0 0,1 1 0 16,-3-3 0-16,-2-1 0 0,1-4 0 15,-1-1 0-15,-1-2 0 0,-1 0 0 0,2-1 0 16,-2-1 0-16,1-3 0 0,1 1 128 0,1-1-128 15,1-2 128-15,2-1-128 0,0 4 176 16,3 0-176-16,0 1 0 0,3 6 0 0,-4 0 0 16,4 4 0-16,-2 2 0 15,-2 4 0-15,0 5 0 0,-1 0 0 0,-1 3 0 16,-2 2 0-16,0 2 0 0,-1-2 0 0,0-2 0 0,-2 0 0 0,1-2 0 16,-1 1 0-16,-1-3 0 0,2-2 0 0,-1 0 0 15,1-4 0-15,0 0 0 0,0-3 0 0,2 0 0 16,-1-3 0-16,2-2 320 0,0-2-32 0,3 0-16 0,-1-2 0 15,2-4 144-15,1-1 32 16,0 1 0-16,2-2 0 0,-2 1-320 0,0-1-128 16,0-1 128-16,-1 1-128 0,0-3 0 15,0 4 0-15,-2-2 0 0,1 4 0 0,-1-4 0 0,0 2 0 0,0 0 0 0,0-1 0 16,0 2 0-16,-1-5 192 0,-1 2-192 0,0 0 192 16,2 0 32-16,-2-3 16 0,0 0 0 0,-1-1 0 0,1 0 32 0,-2-2 16 15,0-3 0-15,-1-3 0 0,1 0-160 16,-1-1-128-16,-2-2 192 0,1-3-192 15,2 1 0-15,0-2-144 0,0 3-16 0,2 3 0 16,1 3-592-16,1 7-112 0,-2 4-32 0,1 2-12928 16,-1 4-2608-16</inkml:trace>
  <inkml:trace contextRef="#ctx0" brushRef="#br0" timeOffset="129197.58">15755 9097 27647 0,'-5'3'2448'0,"0"-3"-1952"0,0 0-496 15,3 0 0-15,0 0 2752 0,1 0 464 0,1 0 96 0,0 0 16 0,-1 0-2528 0,1 0-496 0,1 0-112 0,4 0 0 0,1-3-400 0,3 1-80 0,2 1-16 0,5-4 0 0,3 0 304 0,4 2 0 16,3-3-128-16,5 3 128 0,5-4 0 0,3 1-192 0,2 0 192 0,1 0-160 0,0 0-128 0,2-2-32 0,1 2 0 0,0-3 0 0,-2 1-1664 15,-6 0-320-15</inkml:trace>
  <inkml:trace contextRef="#ctx0" brushRef="#br0" timeOffset="129452.87">15814 9350 42383 0,'-2'1'1872'15,"-1"1"400"-15,2-2-1824 0,1 3-448 0,3-3 0 0,-1 0 0 16,3 0 0-16,1 0 0 0,5 1 0 0,4-1 0 16,4-1-432-16,4 1-16 0,2-3-16 0,1 0 0 0,2-3-688 15,3 1-128-15,3 0-16 0,-3 0-16 16,-1 1-560-16,0 2-112 0,0 0-32 0,-4 2-11888 0</inkml:trace>
  <inkml:trace contextRef="#ctx0" brushRef="#br0" timeOffset="129970.65">16911 8673 32255 0,'-9'2'2864'0,"2"-2"-2288"0,1 0-576 16,2 0 0-16,0 2 1952 0,-1-2 288 0,-3 4 48 15,-8 1 16-15,-4 1-1824 0,-5 5-352 0,0 4-128 0,1 1 0 16,0 6-256-16,1 3-112 0,-2 1-16 0,4 2-16 16,1 3 64-16,4-2 16 0,4-1 0 0,2 1 0 15,4 0 320-15,2 2 0 0,2-6 0 0,2 1 0 16,0 2 144-16,1 1 48 0,1-1 16 0,1-3 0 16,0 0-64-16,1-2-16 0,1-2 0 0,0-4 0 15,1 1-128-15,2-1 0 0,-1-5 0 0,4 1 0 0,2-5-160 0,3-1-16 16,2-4 0-16,2-1 0 0,1-2 176 0,2-2 0 15,1-1 0-15,2-6 0 16,0 3 0-16,-3-4 272 0,2-2-32 0,-4-1-16 0,0 1-224 0,-2-2 0 16,0-2 128-16,-2-2-128 0,-1-1 256 0,-3-1 16 15,0-1 0-15,-1-2 0 0,0-1-48 16,-2 2-16-16,-2 2 0 0,-1-8 0 0,-1-4-32 16,-1-7-16-16,-1 0 0 0,-3 0 0 0,0 1-160 0,-3 3 0 15,-1 1 144-15,0-1-144 0,-2 7 176 0,0-2-48 16,0 5 0-16,0 1 0 0,0 5 32 0,0 3 0 15,0 2 0-15,-1 3 0 0,1 4-160 0,-1 1-272 16,1 2 64-16,-1 1 16 16,-1 3-1024-16,0 3-208 0,1 1-48 15,0 2-15872-15</inkml:trace>
  <inkml:trace contextRef="#ctx0" brushRef="#br0" timeOffset="130316.85">17275 9259 43311 0,'-3'5'1920'0,"2"-3"384"0,-2 3-1840 0,3-4-464 0,0 1 0 0,0 1 0 0,0 3-256 0,-1-2-128 0,1 3-48 0,-2 4 0 16,-2 3-592-16,0-4-128 0,-1 1-32 0,0 0 0 0,-1 1-480 0,-1 1-112 0,1-1-16 0,1-2 0 0,1-1-128 0,2 1-48 0,-1-4 0 0,3 0-9872 0</inkml:trace>
  <inkml:trace contextRef="#ctx0" brushRef="#br0" timeOffset="130718.61">17921 8725 42383 0,'-1'-1'3776'15,"-1"-1"-3024"-15,-1 2-608 0,2 0-144 0,0 0-144 0,-1 2-64 0,-1-2-16 0,-3 0 0 16,-3 4-80-16,-2-2-16 0,-4 4 0 0,-4 2 0 31,0 4-480-31,-4 1-96 0,-1 5-32 16,-1 1 0-16,-1 3-480 0,2 1-80 0,3 2-32 0,2 0 0 16,4-3 1392-16,1 2 256 0,3-1 64 0,4 1 16 0,0-3 864 0,2 1 160 0,3-2 48 0,1 1 0 15,2-2-928-15,1-4-176 0,3 1-48 0,2-3 0 16,3-3-128-1,1 0 0-15,1-2 0 0,2-3 0 0,2-2 0 0,0-3-224 0,4-3 80 16,-1-1 16-16,2 1 128 0,-1-3-208 0,1-1 80 0,-2 1 128 0,-2-4 0 16,-1 0 0-16,1 2 0 0,-1-6 0 0,1-1 0 15,-1-1 0-15,0-2 0 0,-1-2 0 0,1-2-224 16,-3-3 32-16,1-1 0 0,-3-3 0 0,-1 1 192 0,-3 0 0 16,-1 0 0-16,-2 2 0 0,-3 2 272 15,-2 1 160-15,-1 1 16 0,-3 4 16 0,-1 4 224 16,-2-1 32-16,-3 3 16 0,-1 1 0 0,-2 2-288 15,-1-1-64-15,2 4-16 0,-2 0 0 0,2 2-368 0,0-2 128 16,-1 2-128-16,2 2 0 16,1-1-1152-16,2 2-288 0</inkml:trace>
  <inkml:trace contextRef="#ctx0" brushRef="#br0" timeOffset="131192.6">18531 8759 37775 0,'2'0'1664'0,"-2"-3"368"0,0-1-1632 0,-1 4-400 0,-1-2 0 0,0 1 0 0,0 1 688 0,-3-3 48 0,-2 3 16 0,-6-3 0 0,-2 3-608 0,-4 1-144 0,-5 4 0 0,-1 0 0 0,-1 3 0 0,-1 5 0 0,0-1 0 0,0 4-176 0,2 0 176 0,4-1 0 0,3 5-144 0,1-2 144 16,4 1 0-16,3 3 0 0,1-2 0 0,2-1 0 16,2 0 0-16,1 2 160 0,1 2-160 0,1-4 160 0,1 2-160 15,1-3 0-15,1 3 0 0,3-3-176 0,1 2-48 16,2-4-16-16,3 3 0 0,1-6 0 16,2 0-256-16,2-1-48 0,2-6-16 0,0 0 0 15,2-3 112-15,-1-2 0 0,2-2 16 16,0-4 0-16,1-2 432 0,0-2-128 0,-1-1 128 0,2-2 0 0,0-4 0 15,2-4 0-15,-3 5 0 0,1-5 0 0,2-5 304 0,-2-1 80 16,0 2 32-16,-1-4 0 0,-1-1-96 0,-2-2 0 16,0-1-16-16,-3-3 0 0,-2 0-32 15,-2 1 0-15,0-1 0 0,-3 6 0 0,-2 6-16 0,-5 2-16 0,-1 8 0 16,-3 2 0-16,-1 3 112 0,-1 2 32 0,-4 2 0 16,-3 4 0-16,-3 0-192 0,-1 1-16 0,-1 4-16 15,-2-1 0 1,-4 2-464-16,-2-2-80 0,0 5-32 0,0-6 0 15,3 1-720-15,4-1-144 0,0-1-16 0,3-1-16 16,3 2-928-16,2 0-192 0</inkml:trace>
  <inkml:trace contextRef="#ctx0" brushRef="#br0" timeOffset="131700.82">19087 8834 35007 0,'-2'-6'3120'0,"-1"1"-2496"0,1 1-496 0,1 2-128 0,0 1 1216 0,-2-2 208 0,-2-3 48 0,-2-2 16 0,-4-4-1184 0,-3 2-304 0,-1-1 0 0,-2 5 0 0,-2 2-352 0,-1 7-128 0,-2 0-32 0,-1 6 0 0,-3 2 80 0,-1 4 16 0,-2 4 0 0,3-1 0 0,1 2 416 16,2 0 176-16,2 1-16 0,2-3 0 0,3 0 208 0,3 3 32 0,3-3 16 0,2-1 0 0,3 1-416 0,4 2 128 15,0 2-128-15,3 0 0 0,2 0 0 0,1-1 0 16,0-5 0-16,4 2 0 0,3-1 0 0,4-1-320 16,3-2 48-16,2-2 16 15,1-3-704-15,3-3-144 0,2 0-32 16,0-6 0-16,0-2-432 0,2-1-96 0,0-1 0 15,0-2-16-15,-2-2 880 0,-1-2 176 0,-1 0 48 16,-4-4 0-16,-3 2 1344 0,-2-3 288 0,0-1 48 0,-3-3 16 0,-2 1 592 0,-2-2 112 16,-1-2 32-16,-2 0 0 0,-1-4-864 0,-2 1-160 0,-1-4-48 15,-2-3 0-15,-2-1-256 0,-3 1-48 0,-1-3-16 0,-3 4 0 16,-1 5-224-16,-1 6-48 0,-3 4-16 0,-2 4 0 16,0 6-176-16,-2 3 192 0,-2 2-192 0,0 2 192 15,0 3-192-15,1 1 0 0,3-1 0 16,-1-1 0-16,5 2-320 15,1 0-160-15,2 0-32 0,3 1-11712 0,1 1-2368 16</inkml:trace>
  <inkml:trace contextRef="#ctx0" brushRef="#br0" timeOffset="132213.23">19821 8754 40543 0,'-13'2'1792'0,"2"-2"384"0,-1-2-1744 0,2 2-432 16,4 0 0-16,0 2 0 0,-3-2 128 0,-7 3-128 0,-10 3 0 0,-10 0 128 0,-5 4-336 0,-1 0-80 0,1 2-16 0,2 1 0 0,-1-1 304 0,3 1 128 0,2 2-128 0,3 1 192 0,3 3-192 0,4 3-192 0,3 2 48 0,4 3 0 16,6 1 144-16,3-2 0 0,3 3 0 0,5-4 128 15,2-2 112-15,3-2 16 0,6 1 16 0,2-2 0 16,4-1-272-16,2-3 0 0,0-1 0 0,4-6 0 15,4 0-272-15,3-5-64 0,3-3-16 16,0 1 0-16,1-4 48 0,2-3 16 0,0-4 0 0,-1 1 0 16,0 0-160-16,-6-2-16 15,-1-2-16-15,-1 0 0 0,-1-4 480 0,-1 0 0 0,-3-2-128 16,-4 1 128-16,0-2 592 0,-3 0 176 0,-2 0 16 0,-1-3 16 0,-1-3-288 16,-2-1-64-16,-2-1-16 0,-4 3 0 0,-2 0-176 0,-3-1-48 15,-4 6 0-15,-3 3 0 0,-1 3-208 16,-4 4 0-16,-1 2 0 0,-1 2 0 0,-1 3 0 15,-1 2-208-15,-1 0 16 0,0-2 0 16,2 2-1712-16,1 0-336 0</inkml:trace>
  <inkml:trace contextRef="#ctx0" brushRef="#br0" timeOffset="132534.03">20257 8539 42383 0,'-4'2'3776'0,"1"0"-3024"0,2-2-608 0,1 2-144 0,1 0 800 0,-1-2 128 0,0 4 32 0,0 1 0 16,0 5-960-16,1 0-400 0,0 2 16 0,0 4 16 0,3 3 224 0,-1 7 144 0,-1 5-192 0,3 3 192 0,1 8 0 0,-1 1 0 0,1 3 0 0,-1 4 0 0,-1-2 0 0,-1 1 0 16,-1 0 0-16,0-2 0 0,0 0 0 15,-1-3 0 1,0-2 0-16,0-4-13168 0,1-4-2576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9T17:21:46.4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24205 11082 40543 0,'8'-12'3600'0,"-2"2"-2880"0,-1 4-576 0,-4 2-144 15,1 2 208-15,-1-2 16 0,2-7 0 0,1-3 0 0,0-4-224 0,-8 2 0 0,-6 1 0 0,-7 7 0 0,-7 2 128 0,-9 2-128 0,-9 4 0 0,-10 4 0 0,-10 0 0 0,-9 4 0 0,-11 2 0 0,-7 3 0 0,-6-3 0 0,-7-1-160 16,-3 4 160-16,-5-3-192 0,-1-2-128 0,-2 0-16 0,0-2-16 0,-9-4 0 16,-4-2 160-16,0-3 16 0,11-2 16 0,-10 0 0 15,-6-4 16-15,-1-3 0 0,9 2 0 0,-3 0 0 16,-5-1 144-16,-4 0 0 0,-3-2 0 0,-4 4 128 15,-3 2 144-15,-6 1 48 0,-3 0 0 0,-2 0 0 16,6 0 32-16,-11 2 16 0,-8 1 0 0,-4 3 0 0,0-3-176 16,-4 3-48-16,0 0 0 0,-6 3 0 0,-2 4-144 15,-6 1 0-15,-3 2 0 0,-4-2 0 16,-3 1 0-16,0 3 0 0,6-2 128 0,-3 2-128 0,0 1 0 16,-8 2 0-16,-3-2 0 15,-5-2 0-15,-5 0-256 0,-4-1 64 0,-2-3 0 0,8 2 16 16,7 0-112-16,4 0-32 0,8 1 0 0,-3 0 0 0,-3 3 16 0,0-3 0 15,0 2 0-15,0-2 0 0,7 1 304 0,-4-1 0 16,0 2 0-16,2-2 0 0,3 0 0 0,-5-4 0 16,-2 0 0-16,3-3 0 0,4 0 0 0,0 0 0 15,1-2 144-15,-2 2-144 0,1-2 496 0,3-1 16 16,3 2 0-16,-5-2 0 0,-3 3-32 0,-2-2 0 16,0 4 0-16,-3 1 0 0,1 0-288 0,2 2-48 0,0 0-16 15,1 0 0-15,1 2-128 0,-14 1 0 0,-5 5 0 16,-1-2 0-16,5 0 0 0,2 0-192 15,7-2 32-15,1-3 16 0,1-5-112 0,7-1-32 0,7 2 0 16,1 2 0-16,1 3 288 0,0-3-160 0,-2-1 160 0,-1-1-128 16,5-1 128-16,1-4 0 0,5 1 0 15,-3 1 0-15,1 1-192 0,2 1 64 0,3-4 0 16,3-3 0-16,7-1 128 0,1 2-128 0,5 1 128 16,1 1-128-16,1-4 128 0,4 3 0 15,6 0 0-15,-4-3 0 0,2 4 0 16,3-6 0-16,2 0 0 0,5-3 0 0,3 5 0 15,1-2 0-15,0-3 0 0,3 2 0 0,3 2 0 0,4-2 0 0,5-6 0 16,3 3 128-16,6 2-128 0,4-2 0 0,7-4 0 16,2-1 0-16,4 2 128 0,4-5-128 0,2-1 160 0,8-1-160 0,7-1 128 15,5 1-128-15,3 1 0 0,0 0 0 16,3 0 0-16,2 3 128 0,5 1-128 16,5 2 0-16,1 4 128 0,5-1-128 0,3 4 176 0,2 2-176 15,2 4 0-15,1 4 0 0,2 2 0 0,3 6 0 16,3 6-192-16,1 3-112 0,0 3-16 15,5 9 0-15,6 2-16 0,4 9-16 16,3-3 0-16,3 3 0 0,2 1 192 0,3 2 160 0,1 0-208 0,0 7 80 0,3 5 128 16,-1 8 0-16,2 6 160 0,1 3-160 0,0-7 288 15,-1 1-32-15,2-1-16 0,-3 7 0 0,1 4-16 16,0 8 0-16,0 0 0 0,-2-2 0 0,0 2-224 16,-2 4 144-16,0 3-144 0,-2 4 128 0,-2 1 96 15,-2-1 16-15,-3-5 0 0,-2 4 0 0,-2 9-16 0,-3-5 0 0,0-8 0 16,-2 7 0-16,-2 7-96 0,1-9 0 15,0-10-128-15,1 1 192 0,-2 1-16 16,3-2-16-16,3-3 0 16,0-5 0-16,3-10-32 15,-1 1 0-15,2 1 0 16,0-3 0-16,3-3-128 16,-2-5 0-1,2-8 0-15,0-3 0 0,1-2 0 16,1-1 0-16,-1 1 0 0,-1-2 0 0,0 0 0 0,2-5 0 0,1 1 128 15,-1-5-128-15,1-3 0 0,0-4 0 0,0-8 0 0,3-2 0 0,2-2 0 0,3-6 0 0,1 0 0 0,1-3 128 16,2-2-128-16,4-4 0 0,3 0 144 0,3-2-144 0,5-2 0 0,0-3 0 0,3-4-192 0,5 1 64 0,9-4-32 0,3 2 0 16,3-5 0-16,2 0 0 0,4 0 160 0,1-2-160 0,1 2 160 0,5-3-160 15,1 5 160-15,3 0 0 0,0 2-144 16,7-1 144-16,4 0 0 0,2-2 0 0,0-1-144 16,2 3 144-16,1-2 0 0,5-3-160 0,5 2 160 0,1-2-128 15,-3 2 128-15,3 2-192 0,5-5 192 0,3 1-192 0,6-1 0 16,2 0 0-16,-4 0 0 0,6 1 0 0,7-1 192 15,7-2-208-15,2-1 80 0,3 2 128 0,2 2-128 16,4-4 128-16,0 0 0 0,3 3 0 16,3 1 0-16,-2 1 0 0,2-1 0 0,0 2 0 15,2 3 0-15,1-1 0 0,2-2 0 0,1 2 0 0,-3-1 0 0,6 0 0 16,6-3 0-16,-4 1 0 0,-4-1 0 0,1 2 0 16,4 0 0-16,0 1 0 15,-2 2 0-15,0 0 0 16,1 1 0-1,-1 2 0-15,3 1 0 16,-6 3 0-16,-3 1 0 0,7 1 0 16,10-3 0-16,-2 4 0 0,-7-1 0 0,0-1 0 15,4 2 0-15,4-2 0 0,3 1 0 16,1-2 0-16,-3 6 0 0,1-3 0 0,1 0 0 0,-2 1 0 16,1 1 0-16,-1 1 0 0,2 2 0 0,3 0 0 0,3 1 0 15,-3 0-144-15,-4 2 144 0,-1 0-160 0,-5 0-64 0,3 0-16 0,-2 2 0 0,-5-1 0 16,-11 2 240-16,9 0 0 0,11 2 0 0,-4 0 0 0,-4-3 0 15,-5-1 0-15,-4-2 160 0,4 2-160 16,5-1 0-16,-2 0 0 0,-13-6 0 0,14-2 0 0,9 4 0 0,-2-4 0 0,-2 0 128 16,-5-2-128-16,-3-2 0 0,5 1 0 0,7 3 0 0,-3-1 0 0,-7-3 0 15,2 2 0-15,1 2 0 0,3 0 0 0,3 0 0 0,-5-3 192 0,-7 3-64 16,0 0 0-16,3 5-128 0,-3-1 0 0,-3 2 0 0,6-2 0 16,2 2 0-16,-1 3-176 0,0-2 48 0,-3-4 0 0,-4 0 128 15,3 0 0-15,5 1 0 0,-6-2 0 0,-13-2 0 16,10 0 176-16,5 1-48 0,-1-1 0 0,-2 0-128 15,1-1 0-15,1 1 0 0,-1-2 0 0,2 4 0 16,1-2 0-16,-1-2-192 0,-1 2 192 0,0 2-144 16,0-1 144-16,-4 2 0 0,-11-1 0 15,-8 2 0-15,14 3 0 0,13 2 0 16,1 0 0-16,-4-2 0 0,-2 3 0 0,0 1 0 16,0-3 0-16,1 0 0 0,3-2 0 15,3 2 0-15,1-2 0 0,-2-3 0 0,1-2 0 16,2 1 0-16,7 1 0 0,4 0 0 0,0 0 0 0,-8-3 0 15,4 1 0-15,5 4 0 0,0-4 0 0,0 5 0 0,-4-3 0 16,-5 1 0-16,2-2 128 0,3-1-128 0,1 4 144 0,0 3-144 16,-1 0 0-16,1-1-192 0,0 0 192 0,-1 2 0 0,-6 1 0 15,-2-2 0-15,3 2 0 0,4 0-128 0,3-1 128 0,2-2 0 16,-2 2 0-16,-5-3 0 0,3 0 0 0,5-1 0 16,-2 0 0-16,-3 1 0 0,0 0 0 0,-1 2 0 15,-1 0 0-15,0 2-128 0,-5-1 128 16,-7-2 0-16,-3 2 0 0,-2 1 0 0,-7 0 0 0,-7 0 0 0,-7-2 0 15,-6 2 0-15,-2-1 0 0,-3 1 0 0,-3-4 0 16,-9 0 0-16,-5 0 0 0,-3-2 0 0,-3 2 0 16,-3-3 0-16,0-2 0 0,-5-2 0 0,-2-2 0 0,-2 0 0 15,0 0 0-15,1-1 0 0,-3-2 0 16,-7 1 208-16,1 0-32 0,3 3-16 0,-4-2 0 16,-6 2 16-16,-4-2 0 0,-1 1 0 15,-4 1 0-15,-5 1 0 0,-2 1 0 16,0 0 0-16,-4 0 0 0,-3 0-176 0,-3 1 0 15,-2 1 0-15,-6 1 0 0,-2-2-240 16,-1 4-16-16,-3-1-16 0,0-2 0 0,-2 3 80 16,0 0 32-16,1-1 0 0,-1-2 0 0,-3 2 160 0,2-1 0 0,-1-2 0 15,-1 1 0-15,2 1 128 0,-3 0-128 0,1 1 160 0,-2-1-160 0,0-3 0 0,-1 3 0 16,-1 1 0-16,-2 1 0 0,1-1 0 16,-3 2 0-16,0 0 0 0,0-2 0 0,-2 2 0 15,-1 0 176-15,1 0-176 0,-3 2 160 0,1 0-160 16,0-1 0-16,-1 2 0 0,-1-2 0 0,-1-1 0 0,-1 0 0 15,1 0 0-15,-2 0 0 0,0 1 128 0,-2-4 0 0,1 3 0 16,-1-2 0-16,-1 0-128 0,1 1 0 0,-1-1 0 16,-2-1 0-16,1 2 176 0,0-1-48 0,-1-2-128 15,-2 2 192-15,2 0-192 0,1 0 0 16,0-2 0-16,0 0 0 0,2-2-160 0,0 0-80 0,2-2-16 0,0-2 0 16,2 2 256-16,-1-1 160 0,0-2-32 0,2 3 0 15,-2-2 0-15,1-2 0 0,1 4 0 16,-1-2 0-16,1 1 0 0,-1 1 0 0,1 1 0 0,-2 1 0 15,0-3-128-15,-1 3 128 0,1 0-128 16,1-1 128-16,-2 2-128 0,1 2 0 16,0-3 0-16,0 3 0 0,1 0 0 15,-2-3-272-15,0 0 64 0,0 0-12432 16,0 0-2480-16</inkml:trace>
  <inkml:trace contextRef="#ctx0" brushRef="#br0" timeOffset="2475.67">31893 11996 29487 0,'0'-6'2624'15,"-2"0"-2112"-15,-1 0-512 0,1-1 0 0,0 6 3216 0,1-1 544 0,0-2 96 0,0-5 32 0,-3-1-3584 0,-1-6-720 16,-2-5-144-16,-3-2-16 0,-4-4-16 0,-3-2 0 0,-3-3 0 0,-3-3 0 0,-6 1-656 0,-3-2-128 0,-5-1-32 0,-6-2 0 0,-4 1-176 0,-7-1-32 0,-2 3-16 0,-7 1 0 0,-5-2 976 0,-7 5 192 16,-1 0 32-16,-5 3 16 0,2 4 416 0,-9 6 0 0,-4-2 0 0,-6 1 128 0,0 1 1200 0,3 3 240 0,1 0 48 0,1 4 16 15,1-1 64-15,0 1 16 0,3 2 0 0,2 2 0 16,5 0-768-1,-2-2-160-15,-2 2-16 0,0 1-16 16,-2 1-464-16,1-1-96 16,2 1 0-16,3-1-16 0,4 5-176 15,-2-6 0-15,-3 4 0 16,0 0 0-16,1-2 0 0,0 3 0 0,3 2 0 16,1-2 0-16,2 6 0 0,1-2 0 0,1 4 0 15,0-1 0-15,3 2 0 0,4 0 0 0,7 0 0 0,-1 2 0 0,2 0 0 0,2 2 0 16,3-1 0-16,3 1 0 0,3 0 0 0,-1-2 0 0,4 2 0 15,1 3 0-15,4-3 240 0,0 2-48 0,2 0 0 0,2-1 0 0,2 4-64 16,1-2-128-16,3-1 176 0,1 4-176 0,-1-2 208 0,0 1-64 16,4 1-16-16,-1 2 0 0,1-1-128 0,1 5 0 0,1 0 0 0,1 0 0 15,2 3 0-15,3 3 0 0,-1 7 0 16,3-1 0-16,1 9 0 0,3 1 0 16,0 7 176-16,2 4-176 0,0 6 192 0,2 2-48 15,4 1-16-15,-1 8 0 0,1 1-128 0,3 2 0 0,-1 7 0 16,4 1 0-16,1 0 0 0,1 1 0 0,1 5 0 0,1-3 0 15,3 5 0-15,-2-2 0 0,3-1 0 0,-2-2 0 0,-1 3 0 0,-1 1 0 16,-2 2 0-16,-2 1 0 0,1 1 0 0,-6-3 0 16,0 1 0-16,-4-3 0 0,-1-4 0 0,-3 0 0 15,-2 2 0-15,-2-3 0 16,-1 1 0-16,0-6 0 0,0-3 0 16,3-8 0-16,0-6 0 15,0 1 0-15,-1 4 0 16,2-8 0-16,1-2 0 0,-1-5 160 0,4-5-32 15,-1-9-128-15,2-1 320 0,-1-5-64 0,2-1 0 16,0-2 0-16,0-6-64 0,0 2-32 0,-2-4 0 16,2 1 0-16,-1-4 48 0,-1-2 16 0,1 1 0 0,-1-5 0 0,2 2-224 15,0-2 0-15,1 1 0 0,3-3 0 0,0-4 0 0,4 1 0 0,0-1 0 16,3-1 0-16,4-1 0 0,3 2 128 16,4-2-128-16,5 0 0 0,4 0 0 0,6 3 0 15,6-1 0-15,4 1 0 0,1-1 0 0,7 1 0 0,10-1 0 0,7-2 0 0,1 2 0 0,6 0-160 16,8-2 160-16,6 1-192 0,3-2 192 0,2 3 0 0,0-4-144 0,6 0 144 0,5-2 0 0,2 3 0 15,2-2 0-15,2 1 0 0,1-2 0 0,2 3 0 16,0 4 0-16,1-2 0 0,-7-1 0 0,3 2 0 16,5 1 0-16,-1 0 0 0,-5-2 144 0,2-2-144 15,4 1 160-15,-2-1-160 0,-5 0 192 0,-1 0-48 16,0 0-16-16,-3 0 0 0,-4-2-128 0,-5-2 128 16,-5 1-128-16,-6-3 128 0,-4 0 0 0,-1 0 0 15,-2 1 0-15,-4-2 0 0,-4 0-128 16,-4 1 0-16,0-4 0 0,-3 1 0 0,-1 0 160 15,-5 1 0-15,-3 1 0 0,-2 1 0 0,-5-3 0 16,-2-4 0-16,-4 1 0 0,-3 2 0 16,-1-6 96-16,-3 3 32 0,0-2 0 0,-4-3 0 0,0-1-128 0,-5 0-32 15,-1-6 0-15,-2-1 0 0,-3 1 0 0,-1-6-128 16,-3-7 192-16,-1-2-64 0,-2-5-128 0,-1-5 0 0,-1-7 144 16,1-8-144-16,0-8 0 0,-1-4 0 15,3-7 0-15,1-8 0 0,0-3 0 16,2-2 0-16,2-1 0 0,0 3-192 0,1 6-64 0,0 1-32 15,4-3 0-15,-1-1 0 0,0 3 288 0,0-1-128 0,0-2 128 16,-2-3 0-16,1 4 0 0,-5 3 0 0,0 5 0 0,-4-2 0 16,-4 4 0-16,-3 4 0 0,-5-2 0 15,-4 7 0-15,-2 2 0 0,-5-2 0 0,-4-4 0 0,-4 0 0 16,-3 1-240-16,-3 2 64 0,-3 1 16 0,-3 2 0 16,-3-1-384-16,2 6-80 0,1 3-16 15,4 6 0-15,3 8 288 0,2 1 48 0,3 5 16 0,1-2 0 16,2 4 288-16,2 1 0 0,1 2 0 0,3 3 144 15,-1 2-144-15,3 6 192 0,0-2-192 0,2 4 192 16,-1 4-192-16,3-2 0 0,0 1 0 0,0 2 128 16,2 0 0-16,0 0 0 0,2-1 0 0,1 5 0 15,1 0 0-15,-2-3 0 0,4 3 0 16,-1 0 0-16,0 4 0 0,1-2 0 0,1 4 0 0,-1 2 0 0,1-2-128 0,-1 3 0 16,2 0 0-16,-1 0 0 0,0 1 0 0,1 0-176 15,0-1 48-15,1 0 0 0,-2 0 0 0,2-2 0 16,0 1 0-16,-1-2 0 0,0 2 0 0,1 0 0 15,-3-2 0-15,2 0 0 0,1-3 128 0,-2-1 0 16,1-2 0-16,0 0-128 0,-2-2 128 0,1-1 0 16,-1 2 0-16,1-3 0 0,-2-2 0 0,-1 2 176 15,-1 0-48-15,-1-2 0 0,0 4 32 0,-2-2 0 16,-1 0 0-16,-2-3 0 0,-2 4-160 0,-1-1-176 0,0 3 48 16,-1-3 0-16,0 1 128 0,-2-1 0 15,-2 1 0-15,-1 1 0 0,-2-2-128 0,0 1 0 0,-3 3 0 16,-1 1 0-16,-3 2-128 0,-2 3-32 0,-3-3 0 15,-2 4 0-15,-2 0 288 0,-4 4-160 0,-6-1 160 16,-6 2-128-16,1 0 128 0,-7 2 0 0,-3 2 128 0,-4 2-128 16,-3 2 0-16,-3 0 0 0,-4-2 0 15,-1 1 0-15,-1 0 0 0,-5 4 0 0,-8 0 0 16,-2 2 176-16,1-1-176 0,-4 0 0 16,-3 1 0-16,-6-1 0 0,-3 2 0 15,-7-2 128-15,-8 0 0 0,-1-2 0 0,-2 0 32 16,-2-1 0-16,-1-1 0 0,-1-3 0 0,-2 0-160 0,-2 2 0 15,-5-4 0-15,1 3 0 0,4-2 0 0,-2 0 0 0,-7 1 0 0,2 1 0 16,2 0 0-16,-7 2 0 0,-4-2 0 0,1 2 0 16,3 0 0-16,2-2 0 0,2-3 0 0,2 0 0 0,2 0 0 15,3-3 0-15,0-3 0 0,3 1 0 0,3 1 240 0,0-4 16 16,0 0 0-16,3-2 0 0,10 1-128 0,-11 0 0 16,-7-4-128-16,-3 4 192 0,3-3-192 0,-4 3 144 15,-2 0-144-15,-3 2 128 0,2 2-128 16,-1 2 0-16,1 0 0 0,-3 2 0 0,-4 2 0 15,6 1 0-15,1 2 128 0,2-3-128 0,-1 2 0 16,6 0 0-16,7 1-144 0,-1-1 144 0,2 0-240 0,-3 0 64 16,1 2 16-16,-6 3-14064 15,-3-1-2816-15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4T17:00:02.435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28938 13668 32255 0,'-4'10'2864'0,"3"0"-2288"0,1-4-576 0,0-2 0 0,0 1-2416 0,-1 2-592 0,-3 8-112 0,-4 8-16 16,-3 11 672-16,-8 10 144 0,-7 7 16 0,-9 2 16 0,-5 5 3488 0,-7 8 688 16,-6 3 144-16,-6 4 16 0,-4 6 1536 0,-5 4 320 15,-1 6 48-15,-3 7 16 0,-1 6-1952 0,-3-1-384 16,2-3-80-16,1-3-16 0,0 3-1088 0,0 3-240 16,-1 3-32-16,0-1-16 0,5-3 16 0,-3 4 0 15,-3 10 0-15,0-1 0 0,6-1-176 0,5-1 128 16,5 1-128-16,3-4 128 0,5-7-128 0,5-3 0 15,3-6 0-15,5-6 0 0,3-4 0 0,7-12 0 16,3-4 0-16,3-7 0 16,6-4-320-16,1-7-80 0</inkml:trace>
  <inkml:trace contextRef="#ctx0" brushRef="#br0" timeOffset="1901.73">21141 14304 38703 0,'3'-10'3440'0,"-2"3"-2752"0,-1 3-560 0,0 4-128 0,0 0 352 0,1 0 32 0,-1-4 16 0,2 0 0 16,-2-1-400-16,-2 5 0 0,-1 5-144 0,-2 3 144 15,-2 4 0-15,-4 4 0 0,-1 5 0 0,-4 5 0 16,-3 5 192-16,-4 7 112 0,-4 7 16 0,-6 5 0 16,-4 11 80-16,-5 5 32 0,-1 4 0 0,-3 2 0 0,1 3 64 15,-4 2 16-15,0 4 0 0,-6 1 0 0,0 3-144 0,-3-5-32 16,-3-1 0-16,-7 6 0 0,-5 7-176 0,-2-3-32 15,-1-3-128-15,-3-2 192 0,-1-7-192 0,1 2 0 16,2 0 0-16,4-3 0 0,7-3 0 0,7-7-128 16,5-6 128-16,5-7 0 0,7-6-256 0,5-5 16 15,6-4 0-15,4-1-13184 16,4-5-2640-16</inkml:trace>
  <inkml:trace contextRef="#ctx0" brushRef="#br0" timeOffset="5765.34">29580 15585 46991 0,'-8'-10'4176'0,"1"0"-3344"0,3 4-656 0,0 2-176 0,1 2 0 0,-4-2 0 0,-5-7 0 0,-10-7 0 0,-10-3-224 0,-10-3-32 16,-9 1 0-16,-5 6 0 15,1 5-496-15,-6 3-96 0,-3 9-32 0,-3 6 0 0,-2 7 432 0,-1 5 96 16,-1 6 16-16,0 5 0 16,4 5 336-16,4-1 0 0,5 5 0 0,4 1 128 0,7-2 400 0,4-3 80 15,7-4 16-15,2 1 0 0,5-3-208 0,3 1-32 16,3-3-16-16,6 1 0 0,6-3-368 0,5-2-128 16,6-1 0-16,6-1 0 0,5-2 128 0,6 1-128 15,8-1 128-15,6-2-128 0,5 0 128 0,6 1 0 16,5-5-144-16,2 0 144 0,5 1-160 0,1-2 160 15,1 0-208-15,0 0 80 0,-7 0-48 0,0 2 0 0,0 3 0 16,-2 0 0-16,-4 2 176 0,-5 4 0 0,-4 2 0 0,-3 3 128 16,-4 2-128-16,-2 3 0 0,-3 2 0 15,-4 1 0-15,0 0 0 0,-5 1 0 0,-2 1 0 0,-3-3 0 16,-3-2 0-16,-3 1 0 0,-3 0 0 0,-1-3 0 16,-3-2 0-16,-4-1 0 0,-2-1 128 0,-3-1-128 15,-2-3 512-15,-5 0 48 0,-5 1 0 0,-5-5 0 16,0 0-112-16,-3-1-32 0,-3-4 0 0,-2 0 0 15,2-1-240-15,1-8-48 0,4-2-128 0,2-4 192 16,3-5 352-16,3-6 64 0,2-3 16 0,3-5 0 16,4-1-304-16,1-4-64 0,4-5-16 0,4-1 0 15,4-7-48-15,2-1 0 0,3-1 0 0,5 0 0 0,3-2 0 0,1-2-16 16,6-1 0-16,1-1 0 0,2 0 208 0,3-3 32 16,2-1 16-16,4-3 0 0,1-3 16 15,2-3 16-15,3-3 0 0,-2 0 0 0,2 0-160 0,-1 3-48 16,-1 0 0-16,-1 2 0 0,-1 1-256 0,-3 0 0 15,0 0 0-15,-2 4 0 0,-2 3-256 0,-3 3-96 16,-1 5-32-16,0 2 0 16,-1 4-640-16,-2 2-128 0,0 1-16 0,-3 5-14416 15,-1-1-2880-15</inkml:trace>
  <inkml:trace contextRef="#ctx0" brushRef="#br0" timeOffset="6781.9">21355 15991 39615 0,'-6'-4'3520'0,"0"0"-2816"0,1-2-560 15,1-1-144-15,3 4 928 0,1-1 160 0,0-2 16 0,-2-4 16 0,-1-5-1120 0,-2-5 0 0,0-2 0 0,-1 0-240 0,0 1 0 0,-2 1 0 0,0 3 0 0,-1 3 0 16,0 1 48-16,-1 4 16 0,1 3 0 0,-5 2 0 15,-1 4 176-15,-3 4-128 0,-5 2 128 0,-3 0-128 16,-2 6 128-16,-4 2 0 0,-5 5 0 0,-4 3-128 16,0 0 128-16,-3 4 0 0,-2 2 0 0,3 3 0 15,2 0 0-15,2 1-128 0,4 6 0 0,4-4 0 16,3 2 256-16,6 1 64 0,5-2 16 0,3 1 0 0,3-2 144 0,2 3 32 16,6-2 0-16,2 1 0 0,5-2-384 15,4-3 0-15,4 2-192 0,6-5 64 0,1-2 0 0,5-1 0 16,4-3 0-16,3-2 0 0,1-2 128 0,5 1 0 15,5-1 0-15,2 2-128 0,-3 1 128 0,2 1 0 16,1 4 0-16,-3 2 0 0,-2 1 0 0,-6 2 0 16,-2-1 0-16,-3-2 0 0,-3 1 0 0,-4-5 0 15,-1-1 0-15,-4 1 0 0,0 1 0 0,-4 1 0 16,1-1 0-16,-3 1 0 0,-3-4 0 0,-2 3 192 16,-4-3-64-16,-2-2 0 0,-3 1-128 0,-3-4 192 15,-4 1-64-15,-5-2 0 0,-7-4 112 0,-5 2 16 16,-7-2 16-16,-7-3 0 0,-6 1-80 0,-6-7-32 15,-7 0 0-15,-5-3 0 0,1 0-160 0,-2-6 0 0,2-4 0 16,7-3 0-16,6-2 192 0,7-1-32 0,7-3-16 16,4-6 0-16,7-1 400 0,4-3 80 0,4 1 16 0,3-3 0 15,6 3-320-15,5-7-48 0,3 0-16 0,7-3 0 16,5 0-96-16,7-2-32 0,8 1 0 0,7-5 0 16,4 0 112-16,8-3 16 0,7-1 0 0,4-6 0 15,4 0-64-15,2-2-16 0,9-2 0 0,0-1 0 16,2-1-176-16,-4 2 160 0,-5 1-160 0,-4 1 160 15,-7 2-160-15,-1 0 0 0,-2-3 0 0,-3 0-176 16,-3 0 176-16,-4 7 0 0,-6 0 128 0,-4 4-128 16,-6 1 0-16,-6 3 0 0,-4 1 0 0,-6 6 0 15,-4 6-704 1,-6 0-224-16,-4 6-32 0,-6 3-13456 0,-3 4-2688 0</inkml:trace>
  <inkml:trace contextRef="#ctx0" brushRef="#br0" timeOffset="7417.65">12892 13286 43311 0,'-11'7'3840'0,"-1"4"-3072"0,1-1-608 0,3 3-160 0,-2-1 176 0,-4 8 0 0,-14 17 0 0,-20 23 0 0,-22 28-176 0,-16 17 0 16,-3-1 0-16,-6-2 128 0,-5-3-128 0,-6-2 0 15,-3 1 0-15,-9-7 0 0,-4 1 0 0,-3-3 0 16,-1 0 0-16,-3 5 128 0,-7 1-128 0,3 0 0 15,4-1 0-15,8-2 0 0,6-1 624 0,0 5 80 16,5 3 32-16,8-9 0 0,12-13 208 0,5 2 32 0,3 2 16 16,10-2 0-16,8-3-560 0,5-9-112 0,4-9-32 15,7-5 0 1,6 0-864-16,1 0-192 0,4 2-16 0,4-5-13984 0,4 4-2784 0</inkml:trace>
  <inkml:trace contextRef="#ctx0" brushRef="#br0" timeOffset="8070.65">12112 15455 45151 0,'-9'-10'4016'0,"2"1"-3216"0,2 3-640 0,1 0-160 0,2 1 640 0,-3-1 112 15,-6-9 16-15,-7-7 0 16,-5-7-1024-16,-6-2-192 0,0 5-32 0,-2 4-16 16,-1 6-240-16,-3 4-48 0,-1 8-16 0,-2 8 0 15,-3 4 144-15,-3 10 16 0,-2 3 16 0,-1 5 0 0,0-2 272 0,2 5 48 16,3-1 16-16,0 7 0 0,0 3 288 0,3 3 0 15,3 0 176-15,2 1-176 0,6 1 512 0,4-1-16 16,6 1 0-16,6-1 0 0,3-3-192 0,8-1-48 16,4-1 0-16,7-2 0 0,3 0-416 0,8-5-96 0,5 3 0 15,7-5-16-15,2 2 144 0,3-3 128 16,8-1-192-16,8 1 192 0,8 2-128 0,1-1 128 0,0 4 0 0,-6-3 0 16,-3 0 0-16,-3 2-128 0,-5 6 128 15,-8-2 0-15,-6 3 0 0,-4 3 0 0,-7 5 176 0,-7 1-176 16,-4 2 0-16,-5 2 0 0,-4-3 0 0,-4-3-144 15,-3-5 144-15,-4 1 0 0,-5 0 0 0,-2-3 0 16,0-3 192-16,-2-3 80 0,-5 5 16 0,-6-5 0 16,0-1 64-16,-4-8 16 0,0-5 0 0,-4-7 0 15,1-5-112-15,-3-6-32 0,-4-1 0 0,1-7 0 16,1-1-16-16,0-1 0 0,-1 0 0 0,-3-8 0 16,-1-5-208-16,0-3 0 0,2-6 0 0,7 1 0 15,10 5 0-15,3-5 0 0,3-1 128 0,6-7-128 0,4 0 256 16,9-3 0-16,5-5 0 0,7-3 0 0,3 1 0 15,6-3 16-15,5-4 0 0,7-6 0 0,7-1-128 16,5-5-16-16,6 0-128 0,3-4 192 16,-1 1-192-16,4-3 0 0,-1-2 0 0,-1 3 0 0,-4 1 0 0,-4 1 0 15,-1 0 0-15,-4 3 0 0,-4 6 0 0,3-2 0 16,2-6 0-16,-1 7 0 0,0 0 0 0,-4 4 0 16,1 1 0-16,-4-3 0 0,-2 4-240 0,-1 0-80 15,-2 0-32-15,0-6-20592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18:42:20.067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14051 7556 3679 0,'0'0'160'0,"0"0"32"0,0 0-192 0,0 0 0 16,0 0 0-16,0 0 0 0,0 0 4512 0,0 0 864 16,0-9 160-16,0 9 32 0,0 0-4240 0,0 0-864 15,0 0-160-15,0 0-48 0,0 0-256 0,0 0 0 16,0 0 0-16,0 0 0 0,0 0 0 0,0 0 0 15,0 0 0-15,0 0-144 0,0 0 144 0,0 0 0 16,0 0 0-16,0 0-128 0,0 0 128 0,0 5 0 16,0-5 128-16,-2 5-128 0,-1 0 960 0,3-5 112 15,0 0 16-15,-5 5 16 0,0-2 176 0,-3 3 48 16,8-6 0-16,0 0 0 0,0 0-544 0,0 0-96 0,0 0-32 16,0 0 0-16,0 0-272 0,0 0-64 15,0 0-16-15,0 0 0 0,0 0-304 0,0 0 128 0,0 0-128 0,0 0 0 16,0 0 0-16,0 0 0 0,0 0 0 0,0 0 0 15,0 0 128-15,0 0-128 0,0 0 0 0,9 7 0 16,-9-7 128-16,0 0-128 0,0 0 144 0,5 9-144 16,-5-9 400-16,0 0-16 0,0 0 0 0,0 0 0 15,0 0 128-15,0 0 32 0,3 13 0 0,-3-13 0 16,0 0-64-16,0 0-16 0,5 13 0 0,-1-1 0 16,-4-12-176-16,7 8-32 0,-7-8-16 0,0 0 0 15,6 10-112-15,1-1-128 0,-7-9 176 0,5 11-176 16,-5-11 208-16,4 11-64 0,-4-11-16 0,2 14 0 15,-2-14-128-15,3 13 128 0,0-3-128 0,-3-10 128 16,0 0 0-16,5 13-128 0,-1 0 192 0,-4-13-64 0,5 17 32 0,0-1 0 16,0-3 0-16,2 2 0 0,-1 0 32 0,1 3 0 15,-2-1 0-15,0 5 0 0,1 3-48 16,-4 1 0-16,2 3 0 0,0 2 0 0,-1 1-144 0,-2 0 160 16,0-1-160-16,-1-4 160 0,1 1-160 0,-2-3 128 15,-1-5-128-15,-1 0 128 0,-1 1-128 0,0-3 0 16,0 0 144-16,-1-2-144 0,-1-2 160 0,-1 2-32 15,-1 0-128-15,0 1 192 0,2-3-48 0,-2 0-16 16,-2 2 0-16,-1 0 0 0,1-3 0 0,-2 1-128 16,0 0 192-16,1-2-64 0,-3-2 64 0,1 0 16 15,-1-3 0-15,-2-1 0 0,0-4-208 0,-3-1 0 16,1-2 0-16,0-1-160 16,0-4-256-16,-1-3-48 0,-2-3-16 0,1-1 0 15,-3 0-1696-15,4-1-320 0,3 0-80 0,1-2-15792 0</inkml:trace>
  <inkml:trace contextRef="#ctx0" brushRef="#br0" timeOffset="222.7">13972 7200 37775 0,'-16'-19'3360'16,"-1"8"-2688"-16,0-1-544 0,2 5-128 15,0 4 2656-15,6 0 496 0,9 3 112 0,0 0 0 16,0 12-3520-16,3 1-704 0,1-4-128 0,2 1-48 16,1 1-1680-16,1-2-352 0,-1 3-64 0</inkml:trace>
  <inkml:trace contextRef="#ctx0" brushRef="#br0" timeOffset="1000.97">14875 7389 16575 0,'0'0'1472'0,"0"0"-1168"15,-10-5-304-15,2-1 0 0,2 2 2288 0,6 4 400 16,0 0 64-16,-8-2 32 0,-3-2-1568 0,4 3-320 16,-3-1-64-16,3 2-16 0,-3 2-176 0,1 3-16 15,-1 0-16-15,-2 5 0 0,0 2-288 0,-1 5-48 16,-2 3-16-16,-1 4 0 0,2 4-128 0,-3 3-128 16,0 4 144-16,1-2-144 0,-1 2 304 0,4-5-48 15,0-8 0-15,2 0 0 0,0-3 144 0,3-2 32 16,2-3 0-16,1-1 0 0,-1-1-32 0,2-1 0 15,2 0 0-15,0-2 0 0,2-9-64 0,0 0-16 0,4 13 0 0,3-1 0 16,-7-12 48-16,13 12 0 0,0-5 0 0,1 0 0 16,3-5-112-16,3 1 0 0,2-4-16 0,3-2 0 15,1-1-240-15,4 0 0 0,4-2 0 0,1-2 0 16,1 1 0-16,0 0 0 0,-1-1 0 0,-1 0 0 16,-3 2-128-16,-2-4 128 0,-3 0 0 0,-4 1 0 15,-3-2 0-15,-3 2 0 0,-4 1 0 0,-3-3 144 16,-2-2 80-16,-1 0 16 0,-3-3 0 0,-2-2 0 15,-2-3 240-15,-2-3 48 0,-2 0 16 0,0-1 0 16,-3-2-176-16,0 0-48 0,-1 5 0 0,-2 1 0 16,0-1-128-16,-2 5-16 0,-4-1-16 0,0 4 0 0,-2 3-160 15,1 1 0-15,0 1 0 0,0 5 0 0,-2 1 0 16,3-1 0-16,2 4 0 0,0 0 0 16,1 0-656-16,2 2-16 0,0 0 0 0,3 1 0 15,0-1-688-15,9-2-144 0,-9 6-32 0,9-6-10032 16,-5 10-2000-16</inkml:trace>
  <inkml:trace contextRef="#ctx0" brushRef="#br0" timeOffset="1310.28">15346 7466 21183 0,'-10'-3'1888'0,"-2"0"-1504"0,-1 2-384 0,2 4 0 16,2 3 5264-16,4 7 992 0,2 3 192 0,3 5 32 16,3-2-5360-16,1 5-1120 0,0-2-128 0,1 1-80 15,3 1 48-15,0 1 16 0,0-3 0 0,1 1 0 16,0-2-32-16,-1 0 0 0,-2 0 0 0,1 1 0 15,-2 0-96-15,0 0-32 0,0-1 0 0,-1 1 0 32,0-3-256-32,0 0-48 0,-1-2-16 0,-1-1 0 0,1-3-1872 0,0-3-368 0,-3-10-80 15,0 0-11552-15</inkml:trace>
  <inkml:trace contextRef="#ctx0" brushRef="#br0" timeOffset="1485.02">15419 7287 43711 0,'-13'-10'1936'0,"5"4"400"0,-1 1-1872 0,9 5-464 16,0 0 0-16,0 0 0 0,0 0 0 0,0 0-208 16,9 8 16-16,3-1 0 15,2-1-2160-15,2 1-416 0,2-1-96 0</inkml:trace>
  <inkml:trace contextRef="#ctx0" brushRef="#br0" timeOffset="1927.64">15877 7600 40831 0,'-13'10'1808'0,"5"-3"368"0,-1 3-1728 0,0 3-448 0,1 0 0 0,3 2 0 15,1 0-160-15,0 0-112 0,0-2-32 0,0-1 0 16,-1-3 112-16,-1 0 0 0,1 0 16 0,5-9 0 16,-5 8 176-16,5-8 0 0,-3 8 0 0,3-8 0 15,0 0 0-15,0 0-192 0,0 0 192 0,0 0-192 16,0 0 192-16,0 0 128 0,0 0-128 0,0 0 176 0,0 0 192 0,0 0 32 16,0 0 16-16,8-12 0 0,-1-1 48 0,-1 0 16 15,-1-2 0-15,2-4 0 0,2-2-192 0,2-3-32 16,0 1-16-16,2 1 0 0,0-4-240 0,4 4 0 15,2-1 0-15,0 4 0 0,2 3 0 0,-1 2 0 16,0 1 0-16,0 2 0 0,0 2 0 0,-2 3 0 16,1 3 0-16,0 2 0 0,-1 5 0 0,-1-2-128 15,-2 2 128-15,2 4-208 0,-1 3 208 0,1 2 0 16,-3 5 0-16,1 3 0 0,-1 4 0 0,2 2 160 16,-2-1-32-16,0-1 0 0,1-3 176 0,-1 1 16 15,-1-2 16-15,1-1 0 0,1-1-16 0,-1 1-16 16,-1-1 0-16,1-3 0 0,-1 0-304 0,2-2 0 15,-1 0 0-15,-1-1 0 0,0 0-256 0,-1-1-48 0,-2-3-16 16,-10-9 0 0,0 0-432-16,0 0-80 0,0 0-32 0,0 0-11760 0,0 0-2352 0</inkml:trace>
  <inkml:trace contextRef="#ctx0" brushRef="#br0" timeOffset="2272.38">17115 6929 8287 0,'0'0'736'0,"0"15"-592"15,-1 0-144-15,-2 7 0 0,2 2 5712 0,0 5 1120 16,-2-1 208-16,2 0 64 0,2 0-5040 0,0-2-992 15,1-3-208-15,0 2-32 0,1-2-144 0,0 5-32 16,-2-3 0-16,1 7 0 0,2 3-176 0,2 4-32 16,-3 4-16-16,3 3 0 0,0 2-432 0,1-2 0 15,-1-2 0-15,1-7 0 0,-1-5 0 0,1-4 0 16,-2-3 0-16,-1-3 0 0,0-3 0 0,0-1 192 16,0 1-192-16,0-1 192 0,-2-1-192 0,1-3 0 15,-1-1 0-15,-2-1 0 0,-1-4-240 0,1-8-128 16,0 0-16-16,-5 8-16 15,-3-6-880-15,8-2-160 0,-10-4-32 0,-2-2-14656 0</inkml:trace>
  <inkml:trace contextRef="#ctx0" brushRef="#br0" timeOffset="2468.52">16707 7402 23039 0,'-9'-13'1024'0,"4"6"192"0,0-2-960 0,1 1-256 0,0 2 0 0,2-2 0 16,4 0 4944-16,-2 8 944 0,9-5 192 0,3 2 48 15,2-1-4640-15,3 2-912 0,1-1-192 0,3 2-48 16,2 0 112-16,7-1 32 0,4-2 0 0,5 2 0 16,3-1-256-16,4 1-48 0,2 0-16 0,-1 1 0 15,-1-2-160-15,-1 1 0 0,0-2 0 0,0 1 0 16,0-1-1408-16,0-2-272 0,0 1-48 0,1 3-11616 16,1-2-2320-16</inkml:trace>
  <inkml:trace contextRef="#ctx0" brushRef="#br0" timeOffset="6438.18">18590 7612 22111 0,'-9'-2'1968'0,"-2"-2"-1584"0,1 2-384 0,1 2 0 15,9 0 3792-15,0 0 688 0,-7 6 128 0,7-6 16 16,0 0-3744-16,0 0-752 0,0 0-128 0,0 0 0 16,4 12 0-16,3-4-160 0,-7-8 160 0,14 5 0 15,3 0 0-15,-7-2 0 0,3 1 0 0,3-4 0 16,1 0 176-16,2-4-16 0,2 1 0 0,3-1 0 15,2 2 112-15,23-3 32 0,-3-1 0 0,-3 0 0 16,-3-3 176-16,2 5 32 0,2-1 16 0,5 3 0 16,3 2-112-16,1 2-32 0,2 0 0 0,-1 1 0 0,-2-1-96 0,1 0-32 15,-2-2 0-15,2 0 0 0,2-2-112 16,3 2-16-16,0 4-128 0,1-1 192 0,0 1-192 0,-2-1 128 16,-1-3-128-16,0-2 0 0,0 0 0 0,3-2 128 15,2-2-128-15,2 4 0 0,2-1 0 0,-3 1 0 16,-2-2 0-16,-1-3 0 0,-2 1 0 0,2-2 144 15,1-4-144-15,3 4 128 0,0-1-128 0,0 1 0 16,-3 2 0-16,-5 2 128 0,-4 1-128 0,-3-1 128 16,-4 2-128-16,1-2 128 0,-1 1 128 0,0 2 32 15,-1 1 0-15,-1 3 0 0,-2-1-288 0,-1 3 0 16,-1 2 0-16,-3-1-144 0,-1 0 144 0,-2-1-128 16,-5 0 128-16,0 0-128 0,-1-3 128 0,-1-1 0 0,-3-1 0 15,-1-1 0-15,0-1 0 0,1-2 176 0,0-1-176 0,1 0 192 16,-1 0-192-16,0-2 160 0,0 1-160 0,0 2 160 15,-1-3-160-15,0 2 0 0,-1 1 144 0,-2 2-144 16,-1-1 128-16,-2 0-128 0,0-1 128 0,-1 3-128 16,0 1 176-16,1 0-48 0,-2 0 0 0,-2 0 0 15,1-1-128-15,0 1-272 0,0 0 64 0,-2 0 16 16,-1 0 192-16,2-3 0 0,-1 2 0 0,-1-2 0 16,-9 3 0-16,12-2 0 0,-2-1 0 0,1 2 0 15,-1-4 256-15,1-1 64 0,-11 6 0 0,10-5 0 16,-1 0-320-16,0 2 0 0,-1-2 0 0,0 1 0 15,0 0 240-15,0-1-16 0,-2 0 0 0,-6 5 0 16,9-5-224-16,-1 1 0 0,-8 4 128 0,9-4-128 0,-9 4 0 16,0 0 0-16,8-4 0 0,-8 4 0 15,7-5 0-15,-7 5 0 0,6-7 0 0,-1 1-160 16,-5 6 160-16,4-7 0 0,0 1 128 0,-4 6-128 0,5-7 0 0,1-1 128 16,-1 2-128-16,1-1 0 0,0 2 128 0,0 0-128 15,1 0 128-15,-1-1-128 0,-1 0 0 0,-5 6 0 16,8-5 0-16,-8 5 128 0,8-7-128 0,-2 2 0 15,-6 5 0-15,6-7 0 0,-6 7 0 0,0 0 0 16,1-6 128-16,-2-1-128 0,1 7 192 0,-6-7-48 16,0 0 0-16,-4 2 0 0,-4-2-144 0,0 2 160 15,-3 0-160-15,-1 2 160 0,-3-2-160 0,2 4 0 16,2-3 0-16,-2 1 0 0,2 1 0 0,2 0 0 16,0 2 0-16,2-1 0 0,2 0 0 0,0-1 0 15,1 0 0-15,10 2 0 0,-11-2 0 0,11 2 320 0,-9-2-48 0,9 2 0 16,-10-3-416-16,10 3-96 0,0 0-16 0,-9-4 0 15,9 4 256-15,-9-2 0 0,9 2 0 0,0 0 0 16,0 0 224-16,-10-7 32 0,10 7 16 0,0 0 0 16,0 0-432-16,0 0-96 0,0 0 0 0,0 0-16 15,0 0 272-15,0 0 0 0,0 0-128 0,0 0 128 16,0 0 0-16,0 0-192 0,0 0 192 0,0 0-160 16,12 4 160-16,0 1-128 0,-2 1 128 0,1-1-128 15,-1 0 128-15,1 0 0 0,-1 2-144 0,2-3 144 16,1 1 0-16,-1 0 0 0,-2 0 0 0,-10-5 0 15,10 6 0-15,-10-6 0 0,11 7 0 0,-11-7 0 16,6 11-240-16,-6-11 32 0,0 0 0 0,6 13 0 16,-3 0 208-16,0 0 0 0,-3-1 0 0,1 1 0 15,-1 0 0-15,0 1 192 0,0 2-16 0,0 1 0 16,0 0-176-16,2 1 0 0,0-1 0 0,0 0 0 0,-1 1 0 0,-1-1 0 16,0 0 0-16,0-3 0 0,-1-2 0 0,-1 0 0 15,0 2 0-15,-1 0 0 0,-2-5 0 0,0 2 0 16,-2-1 0-16,-1-1 0 0,-1-1-160 0,-1 3-16 15,-1-3 0-15,0 1 0 0,-1-2 176 0,-1 4 0 16,-2-6 0-16,2 4-128 0,-2 0 128 0,-2-2 0 16,0 1 160-16,0 1-160 15,-3 4-1984-15,0-5-480 0,-1-2-96 0</inkml:trace>
  <inkml:trace contextRef="#ctx0" brushRef="#br0" timeOffset="8665.29">23653 7274 2751 0,'0'0'128'0,"0"0"16"0,0 0-144 0,-7-3 0 16,7 3 0-16,0 0 0 0,-7-5 3968 0,7 5 768 15,-7-6 160-15,7 6 32 0,0 0-2832 0,0 0-560 16,0 0-128-16,-1-11 0 0,1 11-272 0,-1-4-48 16,0-2-16-16,-2 1 0 0,-2-1-48 0,0 1 0 15,-2 1 0-15,-1 0 0 0,-2 2-192 0,-10-5-32 16,3 3-16-16,-2 2 0 0,-3 2-208 0,-1 0-64 15,3 1 0-15,-1 4 0 0,0-2-192 0,1 2-32 16,3 2-16-16,2-1 0 0,0 1-272 0,0 2 0 0,2-3 0 0,1 2 0 16,0-1 0-16,2 0 0 0,-1 3 0 0,2-3 0 15,-1 4 128-15,2-2-128 0,3 0 0 0,1 3 0 16,0 1 0-16,0 0 0 0,1 1 0 0,2 1 0 16,1-2 0-16,0 1 0 0,-1-1 0 0,2 1 0 15,-1-14 0-15,4 13 0 0,0-2 0 0,-4-11 0 16,6 10 0-16,-6-10 0 0,12 9 0 0,-1-2 0 15,-1-5 0-15,2-2 128 0,-1-2-128 0,4-5 0 16,-1 2 128-16,3-3-128 0,0-1 0 0,3 1 0 16,-1-3 144-16,6-2-144 0,2 1 0 0,-1-1 144 15,-1-4-144-15,-1 4 0 0,-2 0 0 0,-1-2 0 16,2 2 0-16,-3 2 128 0,-2-2-128 0,-4 2 0 16,-1 1 128-16,-2-1-128 0,-2 2 0 0,0 1 128 15,0-1-128-15,-2 3 0 0,-7 6 0 0,5-11 128 16,-5 11-128-16,0 0 0 0,0 0 0 0,0 0 128 0,0 0-128 0,0 0 0 15,0 0 0-15,0 0 0 0,0 0 176 0,0 0-48 16,0 0-128-16,-9 4 192 0,9-4-192 0,-9 11 128 16,1-2-128-16,0 1 0 0,1 1 144 0,1-1-144 15,-2 2 128-15,2 1-128 0,-2 1 0 0,1 2 0 16,1 2 0-16,-1 3 0 0,1 2 0 0,-1 3 0 16,1 2 0-16,0 2 0 0,1 1 0 0,0 2 128 15,-2-1-128-15,1 0 0 0,-1-8 0 0,1-1 0 16,-2-5 0-16,2 0 0 0,0-2 128 0,2-1-128 15,2 0 0-15,-2 0 128 0,-3-3-128 0,1 1 0 16,-1 1 0-16,0 2 0 0,-1 1 0 0,1 1 0 0,-1-2 128 16,2 3-128-16,-1 1 0 0,2 1 0 0,-1 0 0 0,2 0 0 15,1-1 0-15,2-3 0 16,-1 3 0-16,2-6 128 0,0-1-128 0,3 0 0 0,0-1 0 0,-1-3 0 16,-2-9 128-16,4 8-128 0,-4-8 0 0,7 8 128 15,-7-8-128-15,8 6 160 0,-1 0-160 0,1-2 160 16,-8-4-160-16,12 1 0 0,-3 1 0 0,0 2 0 15,-9-4 0-15,11 2 0 0,-2-1-144 0,2 2 144 16,-1 0 0-16,-1-1 0 0,-9-2 0 0,11 1 0 16,1 0 0-16,-1 5 0 0,-4-1 0 0,1 1 0 15,1 0-208-15,-1-3 64 0,0 4 16 0,0-2 0 16,-8-5-160-16,8 5-32 0,-2-1 0 0,1 2 0 16,-7-6 96-16,8 1 16 0,-8-1 0 0,11 0 0 15,-2 1 208-15,1-1-192 0,0 1 192 0,-1-1-192 0,0-2-64 0,-1 2 0 16,1-1 0-16,-9 1 0 15,11 0-240-15,-1-4-48 0,-10 4-16 0,10-3-10320 16,-10 3-2048-16</inkml:trace>
  <inkml:trace contextRef="#ctx0" brushRef="#br0" timeOffset="9249">24134 7329 5519 0,'0'0'240'0,"0"0"64"0,-9-11-304 0,1 2 0 0,8 9 0 0,-6-8 0 15,-1-1 5264-15,7 9 1008 0,0 0 192 0,0 0 32 16,-5-9-4576-16,5 9-928 0,0 0-176 0,0 0-48 15,-5-8-144-15,5 8-48 0,0 0 0 0,0 0 0 16,-7-5-320-16,7 5-64 0,0 0 0 0,0 0-16 16,0 0-176-16,-6 1 192 0,6-1-192 0,-8 6 192 15,2-1-16-15,-1 5 0 0,1-1 0 0,2 3 0 16,0 4 32-16,2 2 16 0,0 0 0 0,2 3 0 16,2 1-48-16,1 0-16 0,-2 3 0 0,3-1 0 15,1-3 32-15,2-1 16 0,0-1 0 0,0-4 0 0,1 1-64 0,3-6-16 16,2-2 0-16,1-1 0 0,2 2-128 0,-1-7 192 15,1 0-192-15,1-2 192 0,0-4-64 0,-2-1-128 16,-2-2 192-16,1-3-64 0,-1-2-128 0,-2-2 192 16,0-2-192-16,-2 0 192 0,-1-2-192 0,0 1 128 15,-1-1-128-15,0 0 128 0,-2 1-128 0,0 0 0 16,-2 0 0-16,1 2 128 0,0 1-128 0,0 0 0 16,-2 1 144-16,1 2-144 0,-1 2 0 0,-2 9 0 15,2-9 0-15,-2 9 0 0,2-6 0 0,-2 6 0 16,0 0 0-16,0 0 0 0,0 0 0 0,0 0 0 15,0 0 0-15,0 0 128 0,0 0-128 0,0 14 0 16,2-1 128-16,-1 0-128 0,2-1 0 0,-1 2 0 16,-1 0 0-16,1 1 0 0,-1-1 0 0,2 2 0 15,-1-3 0-15,1 1 0 0,0-1 0 0,2 0 0 0,0 3 0 0,1-3 0 16,0-4-160-16,0-1-96 0,2 0-32 0,-1-2 0 31,-7-6-560-31,10 9-112 0,-2-2-32 0,0-2 0 16,1 0-1648-16,1-1-336 0,1 0-64 0</inkml:trace>
  <inkml:trace contextRef="#ctx0" brushRef="#br0" timeOffset="9632.23">24760 7543 13823 0,'0'0'1216'0,"0"0"-960"0,-2-6-256 0,2 6 0 16,0 0 4032-16,0 0 752 0,4-6 144 0,-1-1 48 15,3 1-3696-15,0-2-752 0,2 1-144 0,1 0-16 16,0-4-368-16,2 2 128 0,-1 0-128 0,1-1 0 0,-1-2 0 15,0-1 0-15,2 0 0 0,0-2 0 0,-3 2 0 0,1 2 128 16,1-1-128-16,-2-1 0 16,-1 2 256-16,0 2 0 0,-2-2-16 0,1 1 0 0,-2 3 80 0,-5 7 32 15,2-11 0-15,0 2 0 0,-2 9-64 0,-2-10-16 16,-1 1 0-16,-1 1 0 0,-2 1 96 0,6 7 16 16,-9-6 0-16,0 2 0 0,9 4-128 0,-13 0 0 15,1 0-16-15,2 2 0 0,-2 2-64 0,0-2-16 16,1 3 0-16,-1-3 0 0,-1 2-160 0,0 3 160 15,-1 1-160-15,1 2 160 0,0 2-160 0,0 0 128 16,-1 3-128-16,1 5 128 0,-2 1-128 0,2 1 0 16,0 4 0-16,2-3 0 0,3 2 128 0,3 0 0 15,3-4 0-15,2 1 0 0,2-4-128 0,3 0-176 0,2-6 48 16,3 2 0-16,6 3 128 0,0-6 0 0,1-1-144 0,1-5 144 31,-1-3-800-31,-2-6-96 0,1-4 0 0,0 0-16 16,1 0-2624-16,-2-2-528 0</inkml:trace>
  <inkml:trace contextRef="#ctx0" brushRef="#br0" timeOffset="10017.08">25154 7385 18079 0,'0'0'800'0,"0"0"160"0,0 0-768 0,0 0-192 0,0 0 0 0,0 0 0 16,12 0 2112-16,-12 0 384 0,0 0 80 0,10 4 16 15,-10-4-1328-15,12 8-272 0,-2-2-48 0,1 2-16 16,-11-8-608-16,10 9-112 0,-1 1-16 0,0 2-16 15,-1 0-176-15,1 1 0 0,-2-3 0 0,-1 1 0 16,0-1 0-16,-3 1 0 0,-1-1 176 0,-2 2-176 16,0-12 624-16,-2 10 16 0,1 3 16 0,1-13 0 0,0 0 224 0,0 0 32 15,0 0 16-15,0 0 0 0,-9 2-176 0,9-2-48 16,0 0 0-16,-6-6 0 0,0 0-192 0,2-3-64 16,0 1 0-16,2-4 0 0,1-2-160 0,-1 1-32 15,1 0-16-15,0-5 0 0,1-1 0 0,-2-24 240 16,4 21-240-16,0 1-240 0,-2 2 0 15,2-1 128-15,0 3-128 0,2 2 128 0,1 0 0 16,1 2-128-16,1 3 192 0,-1-2-32 0,-1 2-16 16,0-1 0-16,0 2 0 0,-5 9-144 0,7-8 0 15,-1 0 0-15,1 2 128 0,-7 6-128 0,10-7 0 0,-2 2 0 0,-8 5 0 16,10-4-192-16,-10 4-32 0,11 0 0 0,-1-2 0 31,1 0-448-31,-1 6-96 0,1-4 0 0,-1 2-16 16,0-2-1568-16,1 1-304 0,-1 3-64 0,3-2-16 15,0 0-272-15,0 0-64 0</inkml:trace>
  <inkml:trace contextRef="#ctx0" brushRef="#br0" timeOffset="10223.69">25896 7252 11967 0,'0'0'1072'0,"0"0"-864"0,0 0-208 0,0 0 0 16,-9 6 5440-16,2 1 1024 0,7-7 224 0,0 0 32 15,0 0-5200-15,0 0-1056 0,-1 14-208 0,2 1-32 16,-1-15-224-16,0 0 0 0,8 20 0 0,0 1 0 0,0-8 0 0,-2 2 0 16,-6-15 0-16,11 18 0 0,0-1 0 0,1-4-128 15,0 0 128-15,1-3 0 16,-2-2-608-16,4 1-16 0,-2-5 0 0,1 0 0 16,1-1-2320-16,0-5-480 0</inkml:trace>
  <inkml:trace contextRef="#ctx0" brushRef="#br0" timeOffset="10469.23">26499 7226 14735 0,'0'0'1312'0,"-7"1"-1056"0,-4 0-256 0,1 1 0 16,-1 0 5488-16,1 2 1040 0,-2 0 192 0,-1 3 64 15,0-1-5200-15,-4 5-1040 0,-1-1-208 0,-3 6-32 16,-3 1-48-16,-2 7-16 0,-1 5 0 0,-3 8 0 15,-4 4-48-15,0 5 0 0,0 6 0 0,2-2 0 16,-1-2-16-16,3-5-16 0,0 0 0 0,3 0 0 16,2 0 32-16,-1 6 0 0,0 6 0 0,1 1 0 15,2 6-192-15,1-5 128 0,2-1-128 0,2-6 128 32,2-11-1344-32,3-3-256 0,3-2-64 0,3-5-16144 0</inkml:trace>
  <inkml:trace contextRef="#ctx0" brushRef="#br0" timeOffset="14124.62">5409 7683 2751 0,'0'0'128'0,"0"0"16"0,5-9-144 0,-1-1 0 0,0-2 0 0,0 2 0 15,-1-2 4976-15,-2 5 960 0,-1 7 192 0,3-9 32 16,-1-1-4304-16,-2 3-848 0,-1 0-176 0,1 7-48 16,0 0 48-16,0 0 0 0,-1-4 0 0,-1 0 0 15,1-2-256-15,0 4-64 0,-2-5 0 0,0 1 0 16,1-1-240-16,-1 2-48 0,-3-4-16 0,1 0 0 15,-1-2-16-15,2 2 0 0,0 1 0 0,1 1 0 16,-1 1 32-16,-2 0 0 0,1-1 0 0,-1 2 0 16,-3 0 96-16,-2 2 32 0,1 1 0 0,-5-1 0 15,-2 2 48-15,-1 1 16 0,0 2 0 0,-2 2 0 16,0 7-128-16,-4-1-32 0,1 5 0 0,-1 3 0 16,2 3-256-16,0 3 160 0,0 3-160 0,3-3 128 15,2-2-128-15,2 1 0 0,-1-3 0 0,3 3 128 0,1-1-128 16,3 1 0-16,1-1 0 0,3 2 0 0,0-1 192 0,2 6-64 15,2 5 0-15,4 4 0 0,-1 1 256 0,4 1 32 16,1 2 16-16,5-5 0 0,1-1 16 0,1-6 0 16,1-3 0-16,2-1 0 0,2-3-256 0,1-3-64 15,1 1 0-15,0 0 0 0,1-4-128 0,1 0-176 16,1 0 48-16,-1-1 0 16,1-2-896-16,-1-2-160 0,1-3-32 0,-2-4-16 15,-1-2-2496-15,-1-3-496 0,3-3-112 0,-3-2-16 0</inkml:trace>
  <inkml:trace contextRef="#ctx0" brushRef="#br0" timeOffset="14445.37">5770 7627 36863 0,'-9'-6'3264'0,"1"5"-2608"0,8 1-528 0,-6 11-128 16,2 5 1712-16,5-2 304 0,4 2 64 0,3 2 16 16,0 0-2096-16,2 2-384 0,1-2-80 0,-1 3-32 15,-1 1 288-15,-1 6 48 0,0 2 16 0,0 7 0 16,-2 5 16-16,0 2 0 0,-2 6 0 0,-1-3 0 0,1 0-160 0,0-8-32 15,-1-6 0-15,2-3 0 0,0-8-48 0,-1-1-16 16,-1-6 0-16,2 0 0 16,2-5-288-16,-2-1-64 0,-5-9-16 0,0 0 0 15,0 0-1392-15,0 0-288 0,0 0-48 0</inkml:trace>
  <inkml:trace contextRef="#ctx0" brushRef="#br0" timeOffset="14897.29">5732 7441 7359 0,'-6'-17'656'0,"1"5"-528"0,-4-1-128 0,-1 0 0 15,3 0 7168-15,1 5 1392 0,3-2 272 0,1 2 64 16,2 8-6880-16,3-6-1376 0,-3 6-288 0,0 0-48 16,4-6-304-16,-4 6 0 0,0 0 0 0,0 0 0 15,0 0 0-15,0 0 0 0,0 0 0 0,11-4 0 16,-11 4 0-16,13 2-144 0,-2 0 144 0,2 0 0 15,0 0 0-15,1 2 0 0,1 1 0 0,2 3 0 16,1 1 0-16,0-1 0 0,0 3 0 0,2 0 0 16,1-3 0-16,1 0 144 0,1-2-16 0,2 1-128 15,0-1 192-15,2 2-64 0,5-4 0 0,0 1-128 16,2-1 144-16,0 2-144 0,-1-1 0 0,-2 3 144 16,-2 3-144-16,-3 2 0 0,-4-1 144 0,-3 4-144 15,-3 2 0-15,-3 3 0 0,-1-3 0 0,-4 2 0 16,-2-2 0-16,-2-1 0 0,-4-3 0 0,-1 1 0 15,-6-4 0-15,-1 1 0 0,-1-3 0 0,-1-1 0 16,-3-2 0-16,-2 1 0 0,2-2 0 0,-2 0 0 0,-3 1 128 0,-1 0-128 16,-2 1 128-16,1 0-128 0,-3-3 0 0,1 3 128 15,1-3-128-15,1 2 0 0,-1 1 0 0,0-1 144 16,0 1-144-16,1 1 0 0,2 0 0 0,1-1 0 16,3 0 0-16,1 1 0 0,1 0 0 0,2-1 0 15,-1-1-192-15,2-1 48 16,9-5-1376-16,0 0-272 0,-6 4-48 0,6-4-16 15,0 0-1760-15,0 0-352 0,0 0-80 0,0 0-16 0</inkml:trace>
  <inkml:trace contextRef="#ctx0" brushRef="#br0" timeOffset="15386.41">6672 7408 9215 0,'0'0'816'0,"0"0"-656"0,0-6-160 0,0 6 0 0,7-9 1904 0,-7 9 336 16,9-8 80-16,0 3 16 0,0-1-1152 0,0 4-224 16,-9 2-64-16,12-3 0 0,-3 2 448 0,2 1 64 15,-11 0 32-15,11 4 0 0,-11-4-16 0,14 5 0 16,-4 0 0-16,-1 2 0 0,-2 2-192 0,-1 1-32 15,1 5-16-15,-2 3 0 0,-1 3-432 0,1 5-96 16,1 4-16-16,2 2 0 0,-2 2-464 0,1 0-176 16,2-5 0-16,1-2 144 0,-3-3-144 0,3-2 0 15,-1-1 0-15,0 1 128 0,0-1 64 0,0 2 0 0,1 2 0 0,0 2 0 16,-5 2-192-16,0 1 160 0,0 4-160 0,0-1 160 16,1 2-160-16,-1 0 0 0,1 1 0 0,0-3 128 31,-2-7-576-31,-2-2-112 0,1-7-16 0,-1-3-16 15,-2-2-1968-15,0-5-384 0,0 0-64 0</inkml:trace>
  <inkml:trace contextRef="#ctx0" brushRef="#br0" timeOffset="15708.28">6567 7354 16575 0,'-11'-7'1472'16,"1"-1"-1168"-16,0 0-304 0,0 2 0 0,4-1 5984 0,2 3 1136 15,4 4 240-15,0 0 32 0,0 0-5728 0,0 0-1152 16,0 0-240-16,0 0-32 0,6-5-112 0,2 0 0 16,-8 5-128-16,12-3 192 0,1 1-192 0,1-2 128 15,2 1-128-15,2-2 0 0,2 0 160 0,1 2-160 16,4 1 160-16,1-1-160 0,1 0 128 0,2 2-128 15,1 0 0-15,1 1 144 0,0 0-144 0,1 2 0 16,-1 1 0-16,1 0-176 16,1-1-432-16,0-2-96 0,-2 2 0 0,3-2-16 15,2-2-640-15,6 2-128 0,4 0-32 0,3 0 0 16,5 0-1680-16,2 3-352 0,24-2-64 0,-13 2-16 0</inkml:trace>
  <inkml:trace contextRef="#ctx0" brushRef="#br0" timeOffset="17880">8139 7827 6447 0,'0'0'576'0,"0"0"-576"0,0 0 0 0,0 0 0 0,0 0 2048 0,0 0 288 16,0 0 64-16,0 0 16 15,0 0-912-15,0 0-176 0,0 0-48 0,0 0 0 0,0 0-128 0,0 0-48 16,0 0 0-16,0 0 0 0,0 0 96 0,0 0 16 16,0 0 0-16,0 0 0 0,0 0 0 0,0 0 0 15,0 0 0-15,0 0 0 0,0 0 0 0,0 0 0 16,0 0 0-16,0 0 0 0,0 0-448 0,0 0-64 15,0 0-32-15,5 2 0 0,-5-2-368 0,7 0-80 16,-1 0-16-16,1 0 0 0,1 0-32 0,0 0-16 16,1 0 0-16,6-2 0 0,0 2 32 0,0-2 0 15,0 2 0-15,0-1 0 0,0 1-32 0,0 3 0 16,2-1 0-16,0-2 0 0,0 0 64 0,1-2 16 16,1 4 0-16,0-2 0 0,1 0 16 0,1 3 16 0,-1 1 0 0,3-3 0 15,0 1 16-15,1 1 0 0,-4-3 0 0,4 0 0 16,1-2 0-16,1-1 0 0,0-1 0 0,1 0 0 15,2 0-32-15,3-1-16 0,4 0 0 0,3 0 0 16,4 1-112-16,1-1-128 0,2 3 176 0,-2 0-176 16,-1 1 128-16,-3-2-128 0,-2 0 0 0,-3 1 0 15,-1 0 240-15,2 1-16 0,-4 0 0 0,2 1 0 16,1 0-352-16,0 2-80 0,2 1-16 0,-1 1 0 16,-2 0 224-16,0 1 0 0,0 2 0 0,-1-1 0 15,-2 2 0-15,0-2 0 0,-2 1 0 0,0-1 0 16,-2 0 0-16,0-1 0 0,2 0 0 0,2-2 0 15,2-1 0-15,2 1 0 0,4-3 160 0,2 0-160 16,-1 0 144-16,1 0-144 0,-1-3 160 0,-1 2-160 16,-2-2 160-16,-2 1-160 0,0-2 160 0,-1 0-160 0,-1-1 176 15,0 1-176-15,1 0 192 0,5 4-192 0,1-3 176 0,0 2-176 16,2-2 160-16,-2 3-160 0,0 0 128 0,0 0-128 16,-3 2 0-16,1-2 0 0,-1 0 128 0,-2 0-128 15,-1-2 0-15,1 2 144 0,0-2-144 0,3 0 0 16,1 0 0-16,3-1 0 0,1 1 0 0,3-1 0 15,-3 0 0-15,0 1 0 0,-3-2 0 0,0 0 128 16,-1-1-128-16,1 1 0 0,-1-1 128 0,2 1-128 16,4-1 128-16,2 1-128 0,4 0 0 0,-2 2 128 15,-1 0-128-15,-2 2 0 0,-3 0 0 0,-4 0 0 16,-4 0 128-16,-1 0-128 0,-1 0 0 0,-2-1 0 16,0-1 0-16,1 1 0 0,-1 1 0 0,0 0 0 15,2 0 0-15,-1 0 0 0,1 0 0 0,-2 0 0 0,1 1 0 16,-2 1 128-16,-2-2-288 0,0 0-64 0,-4 0-16 0,0-2 0 15,-2 1 240-15,0-3 0 0,-1 1 0 0,-1-1 0 16,-2 2 288-16,0 2 0 0,0-4 0 0,1 1 0 16,0-2-288-16,1 1 128 0,-1 3-128 0,1-2 0 15,-1 1 128-15,1 2-128 0,1 0 0 0,0 0 0 16,-2 0 0-16,1 1 0 0,-1-1 0 0,0 0 0 16,-4-1 0-16,1-1 0 0,0 2 0 0,-2 0 0 15,-1 0 128-15,-1 0-128 0,-2-2 0 0,0 2 0 16,1-1 160-16,-2-1-160 0,-9 2 128 0,12-1-128 15,0-3 128-15,-12 4-128 0,10-5 0 0,-1 0 128 16,-9 5-128-16,10-4 0 0,-10 4 0 0,10-6 128 16,-10 6-128-16,7-5 0 0,-7 5 0 0,0 0 128 0,0 0-128 0,4-10 160 15,-4 10-160-15,0-13 160 0,-1 1-32 16,1 12-128-16,-3-14 192 0,0 1-64 0,-1 1-128 0,0 0 160 16,0 0-160-16,0 1 160 0,-1-2 96 0,-1 0 0 15,1 0 16-15,0 1 0 0,0 1-272 0,0 2 0 16,-2-1 0-16,1 1-144 0,-2 0 144 0,-1 1 0 15,-2-1 0-15,1 2 0 0,-2-1 0 0,0 2 0 16,-1-1 0-16,2-1 0 0,-1 3-144 0,-1 0-112 16,0 1 0-16,1 0-16 0,0 3 272 0,1 0 0 15,-1-1 0-15,1 2 0 0,2 2-128 0,9-2 128 16,-12 5 0-16,12-5 0 0,-10 4-128 0,10-4 128 16,0 0 0-16,0 0 0 0,-6 8-144 0,6-8 144 15,0 0 0-15,0 0-144 0,3 11 144 0,5-3 0 0,0 0 0 16,1 0-128-16,2-2 128 0,0 2-128 15,2 1 128-15,2 2-128 0,-2-1 128 0,0 3 0 0,0 0-144 0,0-1 144 16,0 0 0-16,0 1-144 0,0-2 144 0,-1 4 0 16,-1-4-128-16,0 1 128 0,-1 0 0 0,-1-4 0 15,1 1 0-15,-1-4-128 0,0 0 128 0,0 3 0 16,-1-3 0-16,-8-5 0 0,10 7 0 0,-10-7 0 16,11 4 0-16,-2 1 0 0,-9-5 0 0,8 5 0 15,-8-5 0-15,0 0 0 0,7 8 0 0,-7-8 0 16,6 9 0-16,-6-9 0 0,0 0 0 0,0 12 0 15,0-12 0-15,-4 13 0 0,-1-3 0 0,-2 1 0 16,-1-2 0-16,-1-1-128 0,-1-2 128 0,-2 2 0 16,-1 0 0-16,-1 1 0 0,-2-2 0 0,0 0 0 15,-1 1 0-15,2-1 0 0,2-1 0 0,1 1 0 16,1-1 0-16,1 1 0 0,0-2 0 0,0 2 0 0,1-2-256 16,0 0-32-16,0 1-16 0,-1 2 0 15,-1 0-2464-15,-1 3-496 0,-2 2-112 0</inkml:trace>
  <inkml:trace contextRef="#ctx0" brushRef="#br0" timeOffset="25701.92">8172 6713 13823 0,'0'0'1216'0,"-11"4"-960"16,2 0-256-16,0 0 0 0,1 0 3152 0,8-4 592 15,-6 1 112-15,6-1 32 0,0 0-2944 0,0 0-592 16,0 0-112-16,0 0-32 0,0 0 256 0,0 0 48 16,0 0 16-16,0 0 0 0,-2-10-160 0,2 10-48 15,3-5 0-15,1 0 0 0,0 1-80 0,0-3-32 16,0 2 0-16,0 1 0 0,-1 0 0 0,1 0 0 16,4-5 0-16,-1 1 0 0,-2 0 208 0,1-1 32 15,1-1 16-15,-1-1 0 0,0-2 48 0,3-4 0 16,1-6 0-16,2 2 0 0,1-4-96 0,5 3-16 15,4-3 0-15,7 5 0 0,4-4-128 0,2 1-16 0,-1 0-16 16,0 3 0-16,0-3-240 0,-3 4 128 0,-1 1-128 0,-1-1 0 16,-3 5 0-16,0-3 128 0,-3 1-128 0,3-1 0 15,3 2 128-15,4-2-128 0,3 0 176 0,8 0-176 16,11-1 240-16,1 2-64 0,2 2-16 0,-5-5 0 16,-2-4 0-16,-2-10 0 0,-2-8 0 0,9-4 0 15,8-4-32-15,5 3 0 0,10 3 0 0,-5 4 0 16,-6 6 32-16,-4 2 0 0,-4 0 0 0,3 2 0 15,8 3-32-15,2 5 0 0,1 8 0 0,-6-6 0 16,-7-2 32-16,-1-5 0 0,-2-8 0 0,5-3 0 16,8-2-32-16,4 0 0 0,6-1 0 0,-4 3 0 15,-6 1 64-15,0 3 16 0,0 3 0 0,10 4 0 16,11 3-208-16,-6 2 144 0,-6 2-144 0,-6 0 128 16,-5-3-128-16,4 1 0 0,8 0 0 0,0 4 0 0,1-2 0 0,-7-4 0 15,-8-1 0-15,1-8 0 0,0 0 0 0,8 0 0 16,11 2 0-16,-3 2 0 0,-4 2 0 0,-7 1 0 15,-4-1 0-15,4 5 0 0,5 1 0 0,4 5 0 16,2-1 128-16,-6 3-128 0,-6 0 160 0,-3-1 0 16,1-2 0-16,4 3 0 0,5 3-160 0,-4 3 0 15,-2 4 144-15,-4-3-144 0,-5-6 0 0,4 0 144 16,1-1-144-16,9 4 0 0,4 5 144 0,-2-1-144 16,-6-1 0-16,-3-3 144 0,-3-7-144 0,3 3 0 15,7-1 0-15,-1 4 0 0,-1 4 128 0,-6-2-128 16,-6 2 0-16,-2-1 128 0,-4-1-128 0,2 2 0 15,4 2 0-15,1 2 0 0,3 2 0 0,-3 2 0 16,-5 0 0-16,-2-2 0 0,-4-2 0 0,4-1 0 0,2-1 0 0,6 0 0 16,2 2 0-16,-2 0 160 0,-3 2-160 0,-3-1 160 15,-3-3-160-15,1 0 0 0,0 0 0 0,4 2-176 16,3 0 176-16,1 4 128 0,0 0-128 0,-5 2 176 16,-5 0-48-16,0 0-128 0,-3-1 192 0,2 1-64 15,1 1 32-15,3 1 0 0,5 2 0 0,-4 3 0 16,-2 2-160-16,-3 0 128 0,-3 0-128 0,-2-5 128 15,-3-5-128-15,2 1 0 0,5-1 0 0,0 1 128 16,3 2-128-16,-3 1 0 0,1 1 0 0,-1-2 0 16,-5 1 0-16,1-5 0 0,-1-2 0 0,5 0 128 15,0 0-128-15,2 3 128 0,3 2-128 0,-3 2 128 16,-1 1 80-16,-4 1 16 0,-3-1 0 0,-2-2 0 16,-2 1-224-16,2-1 0 0,-1 2 0 0,3 1-160 0,1 1 160 15,-1 1 0-15,0 2 0 0,-2 0 128 16,-2 0-128-16,-1 0 0 0,-2 1 0 0,0-1 128 0,2 2-128 0,2-2 128 15,0 2-128-15,2 1 128 0,3 1-128 0,-1 1 0 16,-1 1-128-16,-2-1 128 0,-2 4 0 0,1 0 0 16,-4-1 0-16,0-1 0 0,-2-2 0 0,3 0 0 15,-2-5 0-15,3-1 0 0,0 3 0 0,2 1 0 16,-2-2 0-16,-2 3 0 0,-3-2 0 0,0-1 0 16,0 3 0-16,-3-3 0 0,-3-2 0 0,4-1 0 15,-2-1 0-15,-1 0 0 0,0-1 0 0,4 2 144 16,2-1-144-16,0 2 0 0,1 1 128 0,1-1-128 15,-2 0 0-15,1 1 0 0,1 0 0 0,-2 1 0 16,-3 2 128-16,1 1-128 0,0 0 0 0,3 0 0 0,-3-1 0 0,1 3 0 16,1 0 128-16,0 2-128 0,1 3 0 15,-4-1 0-15,-2 2 0 0,-1-2 0 0,-1 1 0 0,-1-3 0 16,-2-2-176-16,0-3-32 0,-2-3-16 0,3 0 0 16,-2-3 224-16,0 1 0 0,2-2 0 0,1 0 0 15,2 1 224-15,1 1 32 0,1-1 16 0,3 2 0 16,-3 0-272-16,-1-2 0 0,-1 2 0 0,-2 2 0 15,0 1 0-15,1 2-304 0,-4 1 48 0,1 0 0 16,0 2 256-16,-1 2 0 0,1 1 0 0,1 1 0 16,0-2 320-16,4 1-48 0,-2 1 0 0,1-3 0 15,0 1-272-15,-1-3 0 0,1 1 0 0,-2 1 0 16,-2-2-144-16,-1 1-96 0,0-6-16 0,-1 2 0 16,-1-3 416-16,2 0 80 0,-4-1 16 0,3-1 0 15,-1-3-400-15,0 1-80 0,-2 1-16 0,2 0 0 0,2 2 400 0,1 1 80 16,-1 0 16-16,0 4 0 0,-2 1-256 15,0-2 0-15,-1 4 0 0,-2 1 0 0,-1 4 0 0,-1-3 128 16,-3 0-128-16,1 1 0 0,-3 0 256 0,0-5 16 16,0 1 0-16,-3-4 0 0,0 0-272 0,-1-5 128 15,-2-1-128-15,-1 2 0 0,-1-5 192 0,0-2-192 16,1 1 192-16,-1-4-192 16,-8-1-224-16,9-1-160 0,-9 1-16 0,12-2-16 0,-2-8 416 0,-2 1 176 15,0-1-16-15,-2-2 0 0,2-2 384 0,-1-3 80 16,-1-3 16-16,1-1 0 0,-2-2-512 0,0-3-128 15,-1 1 0-15,0 0 0 0,-2-1 176 0,0 3 16 16,-1 3 0-16,-1 2 0 0,0 0-192 0,0 2 0 16,-3 0 0-16,-1 3 0 0,-1-2 0 0,0 3 0 0,-1 0 0 0,-2 3 0 15,-3 0 0-15,2 3 0 0,0 0 0 0,-1 4 0 16,-1-2 0-16,3 0-192 0,-1 1 32 0,9 3 16 16,-11-1 144-16,11 1 0 0,-11-1-144 0,11 1 144 15,-10 0 0-15,1 2 0 0,9-2 160 0,-10 4-160 16,10-4 0-16,-7 5 0 0,7-5 0 0,-8 7-192 31,1 1-272-31,3 0-48 0,4-8-16 0,0 0 0 0,0 14 528 0,3-1 0 0,1 0 0 0,1-1 0 16,2-1-176-16,0-1 32 0,3 0 0 0,0 0 0 15,0 3 144-15,2-1-160 0,1 3 160 0,0-1-160 16,0 0 160-16,0 1 0 0,0 2-144 0,-1-1 144 16,-2 1 0-16,1 3 0 0,-3-4-144 0,0 2 144 15,-2 0 0-15,1 0-128 0,-2-1 128 0,-1 0 0 0,-2 2-256 16,-2-6 48-16,0 0 16 0,-1 0 0 0,-3-3 192 15,0-2 0-15,-1-2 0 0,-2 4 0 0,-2-4 0 0,0 1 0 16,0-2 0-16,-1 1 0 0,-1-3 192 0,1 0 48 16,-1-1 0-16,1 2 0 0,-1-1 80 0,0 1 32 15,-1-3 0-15,-1 0 0 0,-1 0-352 0,-1 2-208 16,-2 0 16-16,0-2 16 0,-1-2 176 0,-1-2 0 16,-2 3 0-16,-3 0 128 0,-3 0-128 0,-3 1 0 15,0 2 128-15,-1 0-128 0,-3-2 0 0,1 0 144 16,1 2-144-16,0-2 0 0,1 3 128 0,2-1-128 15,3-2 0-15,3 2 0 0,-1-1 0 0,3-1 0 16,1-1 0-16,0 3 0 16,0-6-224-16,2 3-160 0,-1 3-16 0,-1-2-16 15,-1-2-2224-15,-2-4-448 0,-2 1-96 0,-1-5-15648 0</inkml:trace>
  <inkml:trace contextRef="#ctx0" brushRef="#br0" timeOffset="26757.73">13312 3067 24767 0,'-1'-11'1088'0,"0"6"240"0,-2 0-1072 0,0 1-256 16,0 0 0-16,-3-1 0 0,6 5 1520 0,0 0 240 16,-5-4 48-16,1 2 16 0,4 2-1232 0,0 0-240 15,0 0-48-15,0 0-16 0,0 0-288 0,0 0 0 16,0 0 0-16,0 0 0 0,0 0 0 0,12 2 0 15,-12-2-192-15,12 4 192 0,-12-4 0 0,11 9 0 16,-11-9 0-16,11 9 0 0,-11-9 192 0,0 0-32 16,0 0 0-16,12 13 0 0,-12-13 224 0,0 0 32 15,7 16 16-15,-7-16 0 0,6 20 256 0,-1-4 48 16,0 4 16-16,-1 1 0 0,-1 4-208 0,0 2-32 0,3 2-16 0,-1 5 0 16,0 3-256-16,2 0-48 0,-1-2-16 0,2-1 0 15,-2-7-176-15,1-1 128 0,1-1-128 0,1 3 128 16,0-5-128-16,1 4 0 0,1 5 0 0,1-1 0 15,-1 4 0-15,0-1 0 0,-1-1 0 0,1-3 0 16,-2 0 192-16,-1-7-64 0,-2-1 0 0,1-1 0 16,-2-4 48-16,0-1 0 0,0-6 0 0,1-1 0 15,-6-9 176-15,5 7 32 0,-5-7 16 0,0 0 0 16,8 4 80-16,-8-4 16 0,9-3 0 0,-1-3 0 16,-1-1-16-16,2-3 0 0,1-1 0 0,0-6 0 15,-1-2-128-15,0-6-32 0,2 0 0 0,-1-2 0 16,1-4-112-16,-1-2-16 0,0 2-16 0,1-3 0 15,-2 4-176-15,1 0 128 0,1 1-128 0,-1 0 128 16,1 3-128-16,-1-2 160 0,-1-2-160 0,0-3 160 0,0-10-160 0,1-3 0 16,-1-2 0-16,-1 3 0 0,-3 0 0 0,0 9 0 15,-1 3 0-15,-1 7 0 0,-1 4 0 0,-1 2 0 16,1 3 0-16,-2 3 0 0,-2 1 0 0,1 3-176 16,1 10 176-16,0 0-192 15,0 0-240-15,0 0-48 0,0 0-16 0,0 0 0 16,0 0-1472-16,0 0-288 0,0 0-64 0,0 0-9888 15,0 0-1968-15</inkml:trace>
  <inkml:trace contextRef="#ctx0" brushRef="#br0" timeOffset="27148.6">14028 3785 32255 0,'-4'-8'2864'0,"0"-1"-2288"16,-1 0-576-16,2 3 0 0,3 6 2384 0,0 0 368 16,0 0 80-16,0 0 16 0,0 0-2112 0,0 0-416 15,11 6-96-15,-2 1-16 0,-1 3-208 0,0 6-160 16,-2 5 32-16,1 1 0 15,-1-3-1760-15,-1 4-352 0,1 0-64 0,-1-1-8976 16,0-2-1808-16</inkml:trace>
  <inkml:trace contextRef="#ctx0" brushRef="#br0" timeOffset="27942.68">14873 3030 35183 0,'0'0'1552'0,"-8"-3"336"0,0-4-1504 0,8 7-384 0,-8-7 0 0,8 7 0 15,0 0 192-15,0 0-48 0,0 0 0 0,0 0 0 16,-10-5-144-16,2 1 0 0,8 4 0 0,-10-4 0 16,1 2-160-16,-2 2 160 0,1 0 0 0,-1 0-144 15,0-1 144-15,-1 2-160 0,-1-1 160 0,-2 1-160 0,1 0 160 0,0 2-160 16,-2-2 160-16,0 3-160 0,1-2 160 0,-1 1 0 16,0-1-144-16,3 0 144 0,0 2 0 0,2-1 192 15,-1 0-32-15,2-3 0 0,-1 1 64 0,2 0 16 16,0-1 0-16,1 0 0 0,8 0-64 0,0 0-16 15,-8 5 0-15,8-5 0 0,0 0-160 0,0 0 128 16,0 0-128-16,-2 16 128 0,2-16-128 0,-4 14 0 16,4-14 0-16,0 16 128 0,0-16-128 0,2 17 0 15,-2-17 0-15,0 17 0 0,0-1 0 0,0-1 0 16,-2-1 0-16,0 3 0 0,0 2 0 0,-1 2 0 0,-1-3 0 0,2 3 0 16,0 2 0-16,1-1 128 0,-2 0-128 0,2 2 128 15,1-2 128-15,1-1 32 0,1-3 0 0,-1-2 0 16,2-3 16-16,-1-1 0 0,1-2 0 0,-1-1 0 15,-2-9-128-15,4 12-32 0,0 0 0 0,-4-12 0 16,3 10-144-16,-2 2 128 0,-1-12-128 0,0 12 128 16,0-12-128-16,0 14 0 0,0-1 144 0,0-13-144 15,-1 13 128-15,1 0-128 0,0-13 128 0,0 13-128 16,0-13 304-16,0 16-16 0,0-5 0 0,0-11 0 16,0 15-48-16,0-15-16 0,3 14 0 0,-1-1 0 15,1 0-80-15,1-2-16 0,-4-11 0 0,4 14 0 16,-2-2-128-16,-2-12 128 0,3 13-128 0,-3-13 128 15,2 11-128-15,1-1 128 0,-3-10-128 0,0 0 128 16,0 0-128-16,0 0 128 0,5 10-128 0,-5-10 128 16,4 8 16-16,-4-8 0 0,7 8 0 0,-1-2 0 15,-6-6-16-15,9 8 0 0,-1 0 0 0,1-3 0 0,0 0-128 0,2-1 0 16,0-1 0-16,3-1 128 0,-1 1-128 0,2-2 160 16,2-1-160-16,3 0 160 0,1-1-160 0,2-2 128 15,2 1-128-15,1-2 128 0,1 1-128 0,-1-2 0 16,0 1 0-16,-1 0 128 0,0-1-128 0,-3 1 0 15,-1 0 144-15,-1 0-144 0,-4 0-128 0,-1 2-112 16,-2 2-16-16,0 0 0 16,-1 1-1216-16,-12-1-256 0,0 0-64 0,0 0 0 15,0 0-1088-15,0 0-208 0,0 0-48 0,0 0-16 0</inkml:trace>
  <inkml:trace contextRef="#ctx0" brushRef="#br0" timeOffset="28177.35">14596 3549 4607 0,'0'0'400'0,"-1"-10"-400"0,-1-1 0 0,2 11 0 16,3-10 7408-16,4 0 1392 0,2 0 288 0,3 0 48 16,2 0-7248-16,2-3-1440 0,1 2-304 0,1 1-144 15,0 2 0-15,0 3 0 0,-1 1 0 0,2 1 0 16,0 1 0-16,1 2 0 0,-1 1 0 0,2 4 0 15,-1 2-128-15,-1 2 128 0,0 1-192 0,-1-1 192 16,0-1-864-16,0 0-64 0,-1-2-16 0,3 1 0 16,2 1-1680-16,0-2-352 0</inkml:trace>
  <inkml:trace contextRef="#ctx0" brushRef="#br0" timeOffset="28425.16">15423 3925 35935 0,'-7'-22'3200'0,"2"2"-2560"0,0 6-512 0,2 3-128 15,3 11 2624-15,0 0 496 0,11-4 96 0,2 6 32 32,3 4-3248-32,0 2-512 0,1 4-160 0,0-2-13008 0,0 1-2592 0</inkml:trace>
  <inkml:trace contextRef="#ctx0" brushRef="#br0" timeOffset="45839.97">14117 12510 2751 0,'0'0'256'0,"0"0"-256"0,0 0 0 0,6-7 0 16,1 1 1664-16,-7 6 304 0,6-7 48 0,-6 7 16 15,0 0-320-15,8-6-64 0,-8 6-16 0,0 0 0 16,0 0 288-16,0 0 64 0,0 0 16 0,0 0 0 16,0 0-304-16,0 0-64 0,0 0-16 0,0 0 0 15,0 0-400-15,0 0-96 0,-6-3-16 0,-1 2 0 16,-1-1-544-16,0 2-112 0,-1 0-32 0,0 0 0 16,-1 0-224-16,-1 2-64 0,-10-1 0 0,1 2 0 0,-1-1 48 0,0 1 0 15,-3 1 0-15,0-3 0 0,-4 0 48 0,1 1 16 16,-3 0 0-16,0 2 0 0,-1 0-16 0,2 1 0 15,1 1 0-15,2 1 0 0,3 1-96 0,2 1-128 16,2 0 176-16,3 2-176 0,3-1 144 0,2-1-144 16,2 1 0-16,1-1 144 0,8-9-144 0,-3 13 0 15,3-13 0-15,0 15 0 0,0-15 0 0,0 0 0 16,6 13 0-16,3-1 128 0,0 0-128 0,3-4 0 16,0-2 0-16,1 3 0 0,1-2 208 0,4-1-32 15,3 2-16-15,1 1 0 0,3-1-160 0,3 1 0 16,-1 0 144-16,0 1-144 0,1 0 0 0,-2 2 0 15,-1-1 0-15,-3 2 0 0,-1 1 0 0,-3-1 0 0,-4 0 0 16,-1 1 0-16,0 0 0 0,-2 2 0 0,-3-3 0 0,-1-1 0 16,1-1 0-16,-1 0 0 0,1 1 0 0,-3-3 0 15,-5-9 0-15,2 11 0 0,1-3 0 0,-3 1 0 16,0-9 176-16,0 0 64 0,-1 12 16 0,-2-1 0 16,0-1 112-16,0-3 16 0,0 0 16 0,3-7 0 15,-9 8-64-15,1 0-16 0,0 1 0 0,-1-1 0 16,-3-2-80-16,1 2-32 0,-5 0 0 0,-1 3 0 15,-1-5-208-15,-1 2 0 0,-1 0 0 0,0 0 0 16,-1 1 0-16,2-2-128 0,-1 0 128 0,2 1-208 16,1-2 48-16,3 0 16 0,0 0 0 0,5-3 0 15,9-3-240-15,0 0-32 0,0 0-16 0,0 0 0 16,0 0-1248-16,0 0-256 0,0 0-48 0,0 0-8768 16,0 0-1728-16</inkml:trace>
  <inkml:trace contextRef="#ctx0" brushRef="#br0" timeOffset="46548.13">14887 12644 13823 0,'0'0'608'0,"0"0"128"0,-2-8-592 0,-1 2-144 0,3 6 0 0,0 0 0 16,-5-7 2448-16,5 7 464 0,-8-5 96 0,8 5 0 16,-9-5-2384-16,1 1-496 0,0 0-128 0,8 4 0 15,-10-4 384-15,1 1 32 0,9 3 0 0,-11-4 0 16,1 1 272-16,1 0 48 0,-1 0 16 0,1 1 0 15,0 0 80-15,-1 2 0 0,-1 0 16 0,0 4 0 16,-1-2-80-16,0 2 0 0,-1-1-16 0,0 3 0 16,-1 3-320-16,-1-1-64 0,1-1-16 0,-3 7 0 15,0 1-208-15,0 3-144 0,-1 3 192 0,0 1-192 16,-2 5 128-16,-1-3-128 0,-1 2 0 0,3 0 0 16,-1-2 144-16,4-1-16 0,1 0-128 0,2-3 192 0,1 0 96 15,2-4 16-15,2-2 0 0,2 0 0 0,3-2 0 16,0 0 0-16,2-1 0 0,2 3 0 0,-1-14-112 0,5 11 0 15,0 2-16-15,2-1 0 0,1 0-176 0,1-1 160 16,1-4-160-16,2 1 160 0,1-2-160 0,1 0 0 16,2-3 144-16,2 0-144 0,2-2 0 0,2-2 0 15,-2-2 0-15,-1 0 0 0,2-4 0 0,0 1 0 16,1-5 0-16,-1 2 0 0,-3-3 0 0,0 0 0 16,-1 1 0-16,-1 0 0 0,-2 0 0 0,-1 1 0 15,-1-3 0-15,-1 3 0 0,-4-6 0 0,1-2 0 16,-3-3 0-16,-1-1 0 0,-1 0 0 0,-1 0 144 15,-2 0-144-15,0 2 0 0,-1 0 160 0,0 6-160 16,-3 2 128-16,1 2-128 0,1 3 368 0,0 4-16 0,2 3 0 16,0 0 0-16,0 0 16 0,0 0 0 0,0 0 0 0,-3 10 0 15,-1 4-368-15,1 2 144 0,0 2-144 0,2 2 0 16,0 2 176-16,1-3-176 0,0 1 160 0,0-2-160 16,1-1 160-16,2-1-160 0,-1 0 160 0,1-3-160 15,0 0 128-15,0-2-128 0,1 1 0 0,2-1 144 16,-1-2-144-16,1 0 0 0,1 0-160 0,1 0 160 31,-1-2-672-31,3-1-32 0,0 1-16 0,2-1 0 16,0-2-2032-16,1-3-384 0,1 1-96 0</inkml:trace>
  <inkml:trace contextRef="#ctx0" brushRef="#br0" timeOffset="47178.91">15242 12674 22111 0,'0'0'976'0,"0"0"208"0,0 0-944 0,0 0-240 15,0 0 0-15,-8 10 0 0,3 2 3424 0,1 1 640 16,1 3 128-16,2 1 32 0,0 4-3328 0,2 2-672 16,0 2-224-16,1 0 144 0,0-1-144 0,1 1 0 15,-1-4 0-15,1 0 0 0,-2-5 0 0,-1-2 0 16,0 0 0-16,0-2 128 0,0-12-128 0,0 7 0 15,0-7 0-15,0 0 0 0,-2 6 192 0,2-6-32 16,0 0-16-16,0 0 0 0,0 0 368 0,0 0 80 0,0 0 16 0,0 0 0 16,0-16-96-16,2-1-32 15,0-2 0-15,0-3 0 0,2-3-240 0,1-4-48 0,0-2-16 0,2 1 0 16,1 4-48-16,1-1 0 0,0 2 0 0,2 4 0 16,-1 1-128-16,2 6 0 0,-1 2-160 0,1 3 160 15,0 3-128-15,1 2 128 0,-1 2 0 0,1 2-144 16,0 3 144-16,0 1 0 0,-2 0 0 0,3 2 0 15,-1 1 0-15,-2-2 176 0,1 0-48 0,0 1 0 16,0-1 256-16,-1-1 64 0,0-2 0 0,0 2 0 16,0 1-320-16,-1-3-128 0,-10-2 0 0,13 2 128 15,-1 1-128-15,-12-3 0 0,12 0 0 0,-12 0 128 16,10-4-128-16,-10 4 128 0,11-3-128 0,-2-2 128 16,-1 0-128-16,-1-3 128 0,0 0-128 0,1-1 128 15,0 1-128-15,-1-5 0 0,3 4 0 0,-1-1 0 0,0-3 160 0,1 2-160 16,2 2 192-16,0 3-192 0,-1-1 0 0,1 2 0 15,0 2 0-15,0 1-192 0,-1 2 192 0,2 2 0 16,-1-2 0-16,0 3 0 0,0 1 0 0,1 2 0 16,0 0 0-16,0 0 0 0,0 2 0 0,0 2 0 15,-2 1 0-15,3 1 0 0,-1 2 176 0,0-1-32 16,-2 1 0-16,1 2 0 0,0 0 64 0,0 0 16 16,-1 1 0-16,0 3 0 0,-1-3-224 0,-1 0 0 15,-1 2 128-15,0-4-128 0,0 0 0 0,-2 2 0 16,-1-2 0-16,-1-1 0 0,-1-2 0 0,-2 1 144 15,1-3-16-15,-2 3 0 16,1 2-768-16,-2-5-144 0,-2 0-48 0,0-3 0 16,2-3-1456-16,1 0-288 0,0-4-64 0,0 0-8976 0,0 0-1792 0</inkml:trace>
  <inkml:trace contextRef="#ctx0" brushRef="#br0" timeOffset="47762.75">16424 12799 38927 0,'0'0'1728'0,"0"0"352"0,0 18-1664 0,0 1-416 0,3 3 0 0,1 4 0 16,0-1 448-16,1 1 16 0,0-3 0 0,0-1 0 16,1 1-464-16,-3 1 0 0,0 2 0 0,-2 2 0 0,-1-1 0 0,-1 3 0 15,0 4 0-15,-2-4-160 16,1 4 160-16,-1 0-160 0,-1 0 160 0,0-3-160 15,-1-2 160-15,0-1 0 0,-2-3 0 0,1-4 0 0,-1-3 0 0,2-3 224 16,-2-2-48-16,2-4-16 0,3-3 224 0,2-6 32 16,-4 7 16-16,4-7 0 0,0 0 0 0,0 0 0 15,0 0 0-15,0 0 0 0,-6-11-176 0,1-6-48 16,1-3 0-16,0-9 0 0,-1-6-208 0,1-4 0 16,0-8 0-16,0 0-160 0,2-2-96 0,-1 5 0 15,1 5-16-15,0 0 0 0,1 0 272 0,2-6-160 16,2-8 160-16,1-3-128 0,0-8 128 0,2 3 0 15,2 3 0-15,3 10 0 0,-1 8 0 0,3 6 0 16,0 5 128-16,3 6-128 0,1 3 176 0,1 3-48 16,0 4 0-16,0 1 0 0,2 3-128 0,-1-2 0 0,1 1 0 0,1 5-176 15,0 1 176-15,1 4-128 0,0 0 128 0,-1 2-128 16,0 2 128-16,-2-1 0 0,0 5 0 0,-1-1 0 16,-2-3-128-16,0 4 0 0,1-1 0 0,-1 4 0 15,-2-1 128-15,-2 2 0 0,-3 0-144 0,-1 3 144 16,-3-2 0-16,-1 4 208 0,-1-2-16 0,-5 3-16 15,0 0 32-15,-3 3 16 0,-4 1 0 0,-2 2 0 16,-1-1 16-16,1 2 0 0,-2-4 0 0,-2 1 0 16,1-1-240-16,0-2 176 0,-2 0-176 0,2-2 160 15,1-2-160-15,-3 1 0 0,-1-3 0 0,-1-1 128 16,-2-2-128-16,1-5-224 0,2 0 48 0,-3-5 16 31,1-3-496-31,0 0-112 0,2-9 0 0,2 2-16 16,2-5-1456-16,1-4-304 0,3-2-48 0,2-2-16 0,2-2-912 0,4-1-192 0</inkml:trace>
  <inkml:trace contextRef="#ctx0" brushRef="#br0" timeOffset="48062.35">17051 11701 35007 0,'0'0'3120'0,"0"0"-2496"16,-4 11-496-16,3 7-128 0,1 8 2000 0,4 4 384 15,3 4 80-15,3 0 16 0,2-1-2032 0,1-1-448 0,1-2 0 0,0 3 0 16,1-1-160-16,-2 6 160 0,0 6-208 0,-1 7 80 16,-1 5 128-16,0 2 0 0,-3-2 0 0,-2-8 0 15,-2-5 0-15,-1-6 0 0,-2-5 0 0,-1 1 0 16,-1-1 0-16,-2-2 0 0,-2 2 0 0,1-1 0 15,1 2 0-15,2 0 0 0,0-1 0 0,1-1 0 16,0 2 0-16,1-3 0 0,2 0 0 0,-1-6 0 31,1-2-1728-31,2-5-256 0,0-4-48 0,2-6-9552 0,-1-4-1904 0</inkml:trace>
  <inkml:trace contextRef="#ctx0" brushRef="#br0" timeOffset="48480.27">17403 12662 41519 0,'0'0'1840'0,"0"0"384"0,4-8-1776 0,3 2-448 0,-7 6 0 0,11-5 0 0,3-2 304 0,0 3-32 16,2 0 0-16,0-1 0 0,3 0-272 0,-1 2-272 16,2-1 48-16,0-1 16 0,1 0-48 0,1 0 0 15,2 1 0-15,1-3 0 0,-2 1-48 0,1-3-16 16,-2 1 0-16,0-1 0 0,0 0 320 0,-4-3-160 15,-3 0 160-15,-4 0-128 0,0-1 128 0,-3 0 0 16,-2 0 0-16,-2-4 128 0,-1-1 48 0,-2 0 16 16,-1-4 0-16,-1 1 0 0,-2 1 64 0,-1 5 0 0,-1 2 16 0,-2 5 0 15,-2 3-96-15,-2 5-32 0,-2 2 0 16,-2 5 0-16,-2 4-144 0,0 6-192 0,-1 4 32 0,-2 0 16 16,-2-1 144-16,1-1 0 0,1-1 0 0,-1 1 0 15,0-1 0-15,1 3 0 0,2-3 0 0,1 2 0 16,1 3 336-16,3 3 0 0,2 4 0 0,2 3 0 15,1 2 80-15,4 3 16 0,3-2 0 0,3-1 0 16,2-2-176-16,3-4-16 0,2-3-16 0,2-4 0 16,4-4-224-16,2-1 0 0,2 1 0 0,2-5 0 31,1-3-640-31,3-4-32 0,1-1 0 0,3-6 0 16,2-3-1584-16,0-5-320 0,-2-4-64 0,0-7-13552 0</inkml:trace>
  <inkml:trace contextRef="#ctx0" brushRef="#br0" timeOffset="48934.25">18488 12171 19343 0,'0'0'848'0,"0"0"192"0,-7-7-832 0,0 3-208 15,-2 2 0-15,-1 2 0 0,1 2 4832 0,-2 4 928 16,-2 0 176-16,-1 5 32 0,-1 0-4816 0,-3 4-960 15,-3 0-192-15,-3 5 0 0,1 1-128 0,-1 1 0 16,1 1 0-16,-1-1 0 0,0 3 128 0,0-5-208 16,2-2 80-16,1-5 128 0,2-1 0 0,0-3 0 15,2-3 0-15,3 1 0 0,2 1 0 0,2-2 0 0,1-2 0 0,9-4 192 16,0 0-64-16,0 0-128 0,0 0 192 0,0 0-64 16,0 0 0-16,0 0-128 15,0 0 192-15,11 7-64 0,3-3-128 0,1 0 160 0,1-2-160 0,1 2 160 16,1 0-160-16,3 1 0 0,1-1 144 0,0 1-144 15,2 2 128-15,0-3-128 0,1 1 160 0,0 1-160 16,-3 1 160-16,0 1-160 0,0 1 160 0,-1 0-160 16,0 0 208-16,0 3-48 0,-1 2-16 0,-2 2 0 15,-1 2 48-15,-2 2 16 0,-2 2 0 0,-1-1 0 16,-4 2 112-16,-3 3 32 0,-1 0 0 0,-3 2 0 16,-2-2-16-16,-3 0 0 0,-2 0 0 0,-2-3 0 15,-3-2-16-15,0-1-16 0,-2-2 0 0,-2 0 0 16,-2-2-96-16,-1-3-16 0,0 0 0 0,-2 0 0 15,-2-2-192-15,-1-1 0 0,-1-1-192 0,-2 2 192 0,-2-1-432 0,-4-1 32 16,-2-1 0-16,-3-2-13360 16,-7 2-2656-16</inkml:trace>
  <inkml:trace contextRef="#ctx0" brushRef="#br0" timeOffset="54293.28">19089 12043 4607 0,'0'0'400'0,"0"0"-400"0,0 0 0 0,0 0 0 15,0 0 1152-15,0 0 160 0,0 0 32 0,0 0 0 16,0 0-960-16,0 0-192 0,0 0-48 0,0 0 0 16,0 0 416-16,0 0 80 0,0 0 0 0,0 0 16 15,0 0 528-15,0 0 96 16,0 0 32-16,0 0 0 0,0 0 112 0,0 0 32 0,0 0 0 0,0 0 0 15,0 0-368-15,0 0-80 0,0 0-16 0,0 0 0 16,0 0-224-16,0 0-32 0,0 0-16 0,0 0 0 16,0 0-128-16,0 0-16 0,0 0-16 0,0 0 0 15,7-1-128-15,-7 1-32 0,6-4 0 0,2 1 0 16,-2 1 16-16,1-1 0 0,-1 2 0 0,1-3 0 16,5-3 80-16,-2 2 16 0,-1-1 0 0,0-2 0 15,-1-1 48-15,3-1 16 0,2 1 0 0,2 1 0 16,0 1-144-16,0-4-32 0,2 2 0 0,-1-1 0 0,-3-1-160 0,0 0-48 15,0-3 0-15,-1 1 0 0,-1-1-64 0,1 0 0 16,-3-4-128-16,2 1 192 0,-1 0 32 0,-2-2 0 16,1-1 0-16,0-1 0 0,-1-2 64 0,0-1 16 15,0-1 0-15,0 1 0 0,2 0 16 0,2 2 16 16,-1-2 0-16,4 2 0 0,2-2 0 0,2 4 0 16,5 0 0-16,2-1 0 0,5 0-64 0,2 3-16 15,-1 1 0-15,1 0 0 0,-1 2-112 0,-2-5-16 16,-2 0-128-16,-5 0 192 0,-2-5-48 0,-1-3-16 15,-2-3 0-15,0 0 0 0,0 0-128 0,-1 1 192 16,0 0-192-16,0 1 192 0,0 2-192 0,3-1 160 16,1 3-160-16,1 3 160 0,4 0-160 0,5 0 0 15,4 0 0-15,3 2 0 0,1 2 0 0,0-2 0 0,1-1 128 0,-4 1-128 16,-6-5 128-16,-3-3 0 0,0 0 0 16,-5-5 0-16,-1 1-128 0,-2 0 128 0,-2 0-128 0,3 2 128 15,-1 0-128-15,2 1 160 0,2 3-160 0,4 3 160 16,1 0-32-16,5 3-128 0,2-1 192 0,0 4-64 15,-1-2-128-15,0 2 0 0,-3 1 144 0,-1-3-144 16,-4 0 0-16,-2-1 128 0,-3-6-128 0,-2 0 0 16,1-1 144-16,-2-2-144 0,-2-1 192 0,-1 0-192 15,1 3 0-15,0-3 0 0,1 4 0 0,0-2 0 16,-1 3 0-16,0 5 0 0,0 0 160 0,1 3-160 16,1-4 160-16,2 6-160 0,-2-2 192 0,1 0-192 15,2-2 192-15,0 2-64 0,0 2 0 0,0-3-128 16,-2-2 176-16,0-5-176 0,-1 0 160 0,1-3-160 0,1-4 128 0,1 0-128 15,-3-1 0-15,0 2 0 0,1 1 0 16,-2 4 0-16,-2 2 0 0,0 5 0 0,0-3 0 0,-2 4 0 16,0 1 0-16,-1 1 0 0,0-2 0 0,-1 3 0 15,1 2 0-15,0-1 0 0,-2 0 0 0,2 2 128 16,0-1-128-16,0-3 0 0,-2-1 0 0,2 2 0 16,2-2 128-16,0-2-128 0,1 0 0 0,-1-3 0 15,0-3 0-15,2 3 0 0,-3 1 0 0,4 0 128 16,0 0-128-16,-3 0 0 0,-2 2 0 0,0 1 0 15,-2 2 0-15,1 2 0 0,-1-1 0 0,-2 5 128 16,-2-2-128-16,1 3 0 0,-2 0 0 0,0 0 0 16,1 2 128-16,-6 7-128 0,5-8 0 0,0 2 0 15,-1-1 128-15,0 1-128 0,0-1 0 0,2-1 0 0,-1 3 0 16,1-1 0-16,-1-1 0 0,0 1 0 0,2-1 0 0,0 3 0 16,-1-4 0-16,-1 2 0 0,0-1 0 0,-5 7 0 15,7-5 0-15,-7 5 0 0,5-4 0 0,-5 4 0 16,0 0 0-16,0 0 0 0,5-6 0 0,-5 6 0 15,0 0 0-15,0 0 0 0,5-8 0 0,-5 8 0 16,0 0 0-16,0 0 0 0,5-5 0 0,-5 5 0 16,0 0 0-16,0 0 0 0,7-6 0 0,-7 6 0 15,0 0 0-15,0 0 0 0,4-5 0 0,-4 5 0 16,0 0 0-16,0 0 0 0,0 0 0 0,0 0 0 16,0 0 0-16,0 0 0 0,0 0 0 0,0 0 0 15,0 0 0-15,0 0 0 0,-12 5 0 0,0 1 0 16,1-2 0-16,-4 1 0 0,-2 0 0 0,-3 2 0 15,-3-2 0-15,-4 1 0 0,-3 1 0 0,-3-1 0 0,0 2 0 0,0 1 0 16,0-2 128-16,3 1-128 0,3 2 0 0,1-1 0 16,1 0 0-16,2 0 0 0,2 1 0 0,1-1 128 15,1 0-128-15,0 0 0 0,1-3 0 16,1 2 0-16,3-1 0 0,1-1 0 0,1 1 0 0,0-6 0 16,3 2 0-16,9-3 0 0,0 0 0 0,0 0 0 15,0 0 0-15,0 0 0 0,0 0 0 0,0 0 0 16,8-4 0-16,0-3 0 0,1 2-160 0,1-1 160 15,4-1-128-15,-1 0 128 0,0 0 0 0,1-2-128 16,4 1 128-16,0-3 0 0,2 1 0 0,2-2-128 16,3 2 128-16,1-1 0 0,4 2 0 0,5-1-128 15,7 3 128-15,-3-3 0 0,-1 2 0 0,-3 3 0 0,-2 0 0 16,-3-1 0-16,-6 4 0 0,-3-4 0 0,-3 3 0 16,-3 0 0-16,-2 2 0 0,-3-2 0 0,-10 3 0 0,0 0 0 15,9-3 0-15,-9 3 0 0,7 0 0 0,-7 0 0 16,0 0 0-16,0 0 0 0,0 0 0 0,0 0 0 15,0 0 0-15,0 0 0 0,0 0 0 0,4 11 0 16,-4-11 0-16,4 12 0 0,-4-1 0 0,0 0 0 16,0-11 0-16,0 13 0 0,0-1 0 0,0-12 0 15,-2 14 0-15,1 0 0 0,0-5 0 0,1 3 0 16,0 0 0-16,-1 0 0 0,-1 1 0 0,1 0 0 16,-2 0 128-16,2 0-128 0,0 0 128 0,-2 0-128 15,1-1 128-15,-1-2-128 0,2 0 128 0,1-10-128 16,-3 12 0-16,2-1 128 0,1-11-128 0,-3 10 0 15,3-10 0-15,0 0 0 0,0 10 0 0,0-10 0 16,0 0-1136-16,7 12-240 0,2 0-48 16,1-7-12768-16,2-4-2544 0</inkml:trace>
  <inkml:trace contextRef="#ctx0" brushRef="#br1" timeOffset="66536.17">2953 13049 27183 0,'0'0'1200'0,"0"0"256"0,0 0-1168 0,0 0-288 0,0 0 0 0,4-11 0 16,-4 11 1280-16,4-11 192 0,-4 11 32 0,5-10 16 15,-5 10-128-15,5-11-32 0,-1 0 0 0,-4 11 0 16,7-9-448-16,-7 9-80 0,1-7-32 0,0 1 0 16,1-1-224-16,-2 1-32 0,0-1-16 0,0 2 0 15,0 5-48-15,0 0-16 0,-4-7 0 0,4 7 0 16,0 0-464-16,0 0 0 0,0 0 0 0,0 0 0 16,0 0 0-16,0 0 0 0,0 0 0 0,-3 11 0 15,3-11 0-15,0 0 0 0,3 18 176 0,2-1-176 16,0 2 208-16,2 1-64 0,-2 3-16 0,0 2 0 15,0 1 128-15,-1 7 0 0,1 7 16 0,1 5 0 16,-1-1 32-16,1 2 0 0,1-2 0 0,-1-6 0 16,3-6-304-16,-1-3 0 0,-1-5 0 0,2-4 0 0,-1-1 0 0,2-4 192 15,1-4-48-15,-1-3 0 0,-1-2 48 0,2-2 0 16,-1-1 0-16,2-1 0 0,-2-4 48 0,1-1 16 16,-1-4 0-16,0-2 0 0,2-1-16 0,-1-2 0 15,-4-6 0-15,3 0 0 0,-1-6-48 0,-3-2 0 16,-1-4 0-16,2 0 0 0,1-1-192 0,-2 6 0 15,1-1 128-15,-1 6-128 0,1 3 0 0,-1 4 0 16,2 4 0-16,1 5 0 0,0 2-160 0,-9 2 32 16,15 9 0-16,-1 4 0 0,0 3-32 0,1 3 0 15,-1 3 0-15,2 3 0 0,-1-1 160 0,4-2 0 16,-4-1-144-16,1-2 144 0,0-2 0 0,-1-1-176 0,0-3 176 0,-1-1-128 16,0-3 128-16,-1-2 0 15,-1 0 0-15,0-2 128 0,-2 0-128 0,-1 1 176 16,-9-6-176-16,11 1 192 0,-1 2-192 0,-1-1-176 0,0-2 48 0,1 0 0 15,-10 0 288-15,13 0 64 0,0-4 16 0,-2 2 0 16,2 2 32-16,-1-7 16 0,1-1 0 0,0-1 0 16,0-4-288-16,0 0 160 0,0-4-160 0,0-4 128 15,-1-4 0-15,0-2 0 0,0-5 0 0,-1-4 0 16,1-1 32-16,-2 0 0 0,-2-1 0 0,-2 3 0 16,0 5-160-16,1 0 128 0,-4-1-128 0,3 3 128 15,-1 2-304-15,-1 3-64 0,0 2-16 0,0 4 0 31,-2-1-256-31,1 1-64 0,-2-1-16 0,2 2 0 16,-3 2-1104-16,1 4-224 0,-1 10-32 0,0 0-16 0,0 0-2000 0,0 0-416 0</inkml:trace>
  <inkml:trace contextRef="#ctx0" brushRef="#br1" timeOffset="67068.89">4641 13057 5519 0,'0'0'240'0,"0"0"64"0,12-1-304 0,-2-2 0 16,-10 3 0-16,11-2 0 0,-11 2 3712 0,10-4 672 15,-3 0 144-15,-7 4 16 0,8-7-2592 0,-8 7-528 16,6-5-96-16,-6 5-32 0,0 0-16 0,0 0 0 16,3-9 0-16,-3 9 0 0,-4-6 48 0,-1 0 0 0,5 6 0 0,-11-6 0 15,-1 1-544-15,-1 2-96 0,-1 2-32 0,-2 2 0 16,-2 2-480-16,-1 1-176 0,-4-1 0 0,3 4 144 15,-3 0-144-15,1-1 0 0,-1 2 0 0,1 1 0 16,-1-1 192-16,4 4-32 0,-2-2-16 0,5 3 0 16,3 1 160-16,2 6 16 0,0-1 16 0,3 8 0 15,1-4 32-15,3 4 0 0,1 5 0 0,0 2 0 16,3-4-144-16,3 2-32 0,2-1 0 0,0-2 0 16,1-8-48-16,2-1-16 0,1-4 0 0,1 0 0 15,2-7-128-15,0-1 0 0,1-3 0 0,0-1 0 16,0 0 0-16,1-1 0 0,3-5 0 0,1 1 0 15,2-2 160-15,2 0-160 0,3-3 192 0,2 1-192 16,0 0 224-16,1-3-64 0,-1-2-16 0,-1-2 0 16,-1-2-144-16,-4-2 0 0,-2 2 0 0,-2-3 0 15,-2 1 0-15,-2 0 0 0,-4-2 0 0,-1 1 128 0,-3-1 128 0,-1 4 32 16,-2-3 0-16,0 0 0 0,-2 1 0 0,-3-4 0 16,1 4 0-16,-1-5 0 0,-1 5-112 0,-2-4-32 15,-2 4 0-15,0 0 0 0,0-2-144 0,-1 3 128 16,-2 1-128-16,2 1 128 0,-1 0-128 0,1 4 0 15,0-2 0-15,2 4 0 0,7 7-128 0,0 0-16 16,-9-10 0-16,9 10 0 16,0 0-512-16,0 0-112 0,0 0 0 0,0 0-16 15,0 0-2208-15,0 0-432 0,0 0-96 0,5 6-12160 0</inkml:trace>
  <inkml:trace contextRef="#ctx0" brushRef="#br1" timeOffset="67514.39">5055 13601 16575 0,'0'0'1472'0,"0"0"-1168"0,0 0-304 0,0 0 0 15,0 0 2432-15,10-4 448 0,0 3 64 0,-10 1 32 16,11-2-2176-16,-11 2-432 0,10-1-96 0,-10 1-16 15,0 0 272-15,0 0 48 0,11 0 16 0,-11 0 0 16,0 0 240-16,0 0 32 0,0 0 16 0,0 0 0 16,0 0 256-16,0-8 48 0,-3 0 16 0,-1 1 0 15,-1 1-208-15,0 0-32 0,-2-2-16 0,1-2 0 0,0-1-144 0,1-2-32 16,0-2 0-16,1-5 0 0,-1-5-288 0,0-3-64 16,-1-6-16-16,3 1 0 0,-1-6-192 0,1 5-32 15,2-2-16-15,1 6 0 0,0 1-160 0,0 5 0 16,1 4 0-16,2 1 0 0,-2 4 128 0,2 0-128 15,-1 4 128-15,2 1-128 0,0 0 0 0,0 4 0 16,0 0 128-16,-4 6-128 0,10-6 0 0,1 2 0 16,-1 0-160-16,2 4 160 0,1 0-192 0,1 1 48 15,3 1 16-15,3 1 0 16,1 1-256-16,1 3-32 0,-1-2-16 0,1-1 0 16,1-1-576-16,2-2-112 0,0 3-32 0,0-2 0 15,-3-2-288-15,0-2-64 0,0 1-16 0,-1-1 0 16,-2 1-1424-16,-2 1-304 0,6-5-48 0,-1-2-16 0</inkml:trace>
  <inkml:trace contextRef="#ctx0" brushRef="#br1" timeOffset="67915.2">5726 12387 36111 0,'-4'-19'1600'0,"3"10"320"0,-2-1-1536 0,3 10-384 0,0 0 0 0,0 0 0 16,0 0 432-16,0 0 0 0,0 0 0 0,0 0 0 0,8 17-432 0,-3 0 0 15,-1 2 0-15,-1-1 0 0,-2-4-128 0,2 2 128 16,-1-2-160-16,1 0 160 0,-1 1-128 0,2 2 128 16,2 1 0-16,-1 4-144 0,-1 2 144 0,1 7 0 15,0 7 0-15,-1 10 0 0,0 7 0 0,-1 3 224 16,-2 1-32-16,-1-5 0 0,-1-10-64 0,-1-1 0 16,1-3-128-16,1 2 192 0,1 4-192 0,3 1 0 15,0 2 128-15,1 2-128 0,0 1 0 0,2-2 0 16,-1-6 0-16,5-9 0 15,-1-5-288-15,1-6-160 0,-1-5-16 0,2-2-16 16,0-4-1104-16,1-5-208 0,-2-3-64 0</inkml:trace>
  <inkml:trace contextRef="#ctx0" brushRef="#br1" timeOffset="68482.09">6466 13192 2751 0,'0'0'256'0,"0"-10"-256"0,0 10 0 0,2-10 0 16,-1-2 7808-16,2 3 1536 0,-3 9 288 0,4-10 64 0,-4 10-7712 0,5-12-1552 16,-5 12-304-16,0 0-128 15,-2-12 0-15,0 3 0 0,2 9 0 0,0 0 0 0,-9-9 0 0,-2 5 0 16,1 2 0-16,-4 2 0 0,-3 0-176 0,-2 0 176 15,1 2-192-15,0 2 192 0,0 0-144 0,-2 2 144 16,-1 1 0-16,2 3-144 0,-6 0 144 0,0 3 192 16,0 4-32-16,1 2-16 0,-1 6-144 0,3 4 192 15,-1-2-192-15,5 3 192 0,3 1-192 0,3-1 0 16,1-1 0-16,5-4 128 0,2-2 48 0,4-2 0 16,3-3 0-16,2-1 0 0,1-6-32 0,3 2 0 15,2-3 0-15,2 0 0 0,0-2-144 0,1 0 0 16,1-4 0-16,2 3 128 0,1-5-128 0,3 2 128 15,2-1-128-15,1-3 128 0,-1-3-128 0,1 2 0 0,-1-1 144 0,3-1-144 16,1-1 128-16,0-2-128 0,-3 0 128 0,-2-3-128 16,-1-3 192-16,-1-4-16 0,-3-2-16 0,-2-7 0 15,0-2 240-15,-1-6 48 0,-1-3 16 0,0-2 0 16,-2-4-80-16,-4 5 0 0,1-5-16 0,-1 5 0 16,-3 3-112-16,-2 3-32 0,0 2 0 0,-4 1 0 15,0-1-96-15,-2-9 0 0,-4-6-128 0,0-9 192 16,-2-6-192-16,1 5 176 0,-1 0-176 0,1 9 160 15,-2 8 112-15,-1 4 32 0,0 4 0 0,-1 3 0 16,0 4-112-16,-3 1-32 0,1 2 0 0,-2 0 0 16,0-5-160-16,0 0 0 0,1-2 0 0,2 1 0 15,1-1-208-15,2 5-128 0,2 2-32 0,0 2 0 32,1 4-1440-32,3 4-304 0,1 1-48 0,4 8-16 0,0 0-832 0,0 0-160 0,7-4-32 0</inkml:trace>
  <inkml:trace contextRef="#ctx0" brushRef="#br1" timeOffset="69966.47">7425 13086 5519 0,'0'0'240'0,"-12"1"64"0,-4-1-304 0,2 2 0 16,1-2 0-16,2 0 0 0,2 0 4336 0,9 0 800 15,-9 0 176-15,9 0 16 0,0 0-3328 0,0 0-656 16,0 0-144-16,0 0-32 0,0 0 96 0,0 0 16 16,0 0 0-16,0 0 0 0,0 0-192 0,13 7-48 0,3 0 0 0,0-3 0 15,-1 0-464-15,3-2-80 0,3 1-32 0,3-3 0 16,1 0-32-16,2-1-16 16,2 1 0-16,3-2 0 0,3 0-96 0,6-1-32 0,3 1 0 0,4 0 0 15,5 1-144-15,0 1-16 0,0 1-128 0,1-2 192 16,-3 1-64-16,0-1 0 0,-2-2-128 0,5 0 192 15,0 2 16-15,2 0 0 0,2 1 0 0,-1 2 0 16,0 1 112-16,0-2 32 0,-1-1 0 0,0-1 0 16,0-2-96-16,4 1 0 0,4 1-16 0,1 1 0 15,3 0-16-15,-2 0 0 0,-1 0 0 0,-1-4 0 16,1 1 32-16,2-2 0 0,2 3 0 0,0 0 0 16,0 2-256-16,-1 0 176 0,-4-1-176 0,-3-1 160 15,-1 0-32-15,0 0-128 0,3-2 192 0,-1 2-64 16,-1 1-128-16,-1-1 0 0,-4 1 0 0,-1 0 0 0,0-5 0 15,0 2 0-15,-2-2 0 0,1-2 0 0,0 2 0 0,-1 2 128 16,-1 2-128-16,-1 2 0 0,-5-2 144 0,0 1-144 16,-2-3 160-16,2 1-160 0,0-4 208 0,2 2-48 15,1 1-16-15,2 0 0 0,0 3-144 0,-1 2 128 16,-1 2-128-16,-2 1 128 0,-1-1-128 0,-1-2 0 16,0 1 0-16,-2-2 128 0,-2-5-128 0,4 1 0 15,-1 0 0-15,2 2 0 0,-2-1 0 0,0 3 128 16,-1 2-128-16,-2-2 0 0,-1 0 0 0,-1 0-256 15,-1-2 48-15,0 1 0 0,-2-3 208 0,2-3 208 16,0 1-32-16,0 1-16 0,0 1-32 0,0 1 0 16,-3 2 0-16,-1 2 0 0,0 2-128 0,-4 1 0 0,-3 1 0 15,-1-1 0-15,0 0 0 0,-3 1 0 0,-2-4 0 0,0 2 0 16,0 0 0-16,0-2 0 0,0 0 0 0,0-1 0 16,-2-1 0-16,-1 0 0 0,-1-1 144 0,0 1-144 15,0-2 0-15,-1 2 144 0,-2-3-144 0,2 1 0 16,-3 0 224-16,-1 0-64 0,-1 0-16 0,-11 3 0 15,11-6 80-15,-3 1 16 0,-8 5 0 0,6-6 0 16,-6 6-16-16,4-9 0 0,-4 9 0 0,0-10 0 16,-1-1-96-16,-3 1 0 0,-1 0-128 0,-2-2 192 15,-2-1-192-15,-1 1 128 0,-2-1-128 0,-2 0 0 16,-3 0 0-16,-2 0 0 0,0-1 0 0,-2 1 0 16,-1 1 0-16,-2 0 0 0,1-2 0 0,1 1 0 15,0-2 0-15,-1 1 0 0,0-2 0 0,2 3 0 0,0-1 0 0,3 2 0 16,0-1 0-16,1 3 0 0,0-1 0 15,2 1 0-15,1 2 0 0,2 2 0 0,1 0 0 0,0 1 128 16,3 1-128-16,8 4 0 0,-7-2 0 0,7 2 0 16,0 0 0-16,0 0 0 0,0 0-128 0,0 0 128 15,0 0-192-15,0 0 192 0,0 0-256 0,0 0 64 16,0 0 16-16,11 11 0 0,1-3 32 0,1 0 0 16,1 1 0-16,2 3 0 0,0-4 144 0,1 2-128 15,2-1 128-15,1 3-128 0,1 0 128 0,1-1 0 16,0 2 0-16,3 1 0 0,-1-3 0 0,1 2-208 15,0 0 48-15,0 0 16 0,-2 0 144 0,-1 3 0 16,1-2-144-16,-3 1 144 0,0-4 0 0,0 1 0 16,-4 0 0-16,-1 0 0 0,-3-2 0 0,-1 2 0 0,-2-3 0 15,-1-3 0-15,-1 4 0 0,-2-3 0 0,-1 1 0 16,-2-1 0-16,-2-7 0 0,-1 9 0 16,-1 0 0-16,-2-1 0 0,-3-2 192 0,-1 1 0 0,-1 2 0 0,-3-2 0 15,-3 0-32-15,-3 2 0 0,-3-2 0 0,-1 2 0 16,-3 2-16-16,-1 2 0 0,-2-3 0 0,1 2 0 15,0-1 32-15,0 3 0 0,1-3 0 0,0 4 0 16,-1-1-32-16,0 4 0 0,1 3 0 0,-2-1 0 16,-1 0-144-16,2 0 0 0,2 1 0 0,1 1 128 15,0-2-288-15,5 0-64 0,0 3-16 0,6 0 0 16,3-5-2960-16,3 1-608 16</inkml:trace>
  <inkml:trace contextRef="#ctx0" brushRef="#br1" timeOffset="115838.32">9408 14051 8287 0,'0'0'736'0,"0"0"-592"0,-12 1-144 0,1-2 0 16,0-1 4960-16,11 2 960 0,0 0 192 0,-8-1 32 15,8 1-4704-15,-8-2-944 0,8 2-192 0,-6-6-48 16,6 6 240-16,0 0 32 0,-7-9 16 0,2 5 0 0,5 4-288 0,0 0-64 16,0 0-16-16,-9 2 0 15,0 3 96-15,-1-1 32 0,0 4 0 0,-2 2 0 0,-2 4-32 0,-3 5 0 16,-3-1 0-16,1 4 0 0,-2 1-32 0,-5 9-16 16,-3 3 0-16,-5 5 0 0,-5 6-32 0,-5 4 0 15,-3-1 0-15,0-3 0 0,0-7 272 0,4-4 48 16,3-1 16-16,3-3 0 0,3-2-64 0,6-3-16 15,3-1 0-15,3-1 0 0,1 0-272 0,4-3-176 16,4 0 192-16,4-3-192 0,2-2 0 0,2-2 0 16,1-1 0-16,1-1 0 15,1-2-480-15,2-10-208 0,-4 11-32 0,4-11-16 16,0 0-1904-16,-7 6-384 0,7-6-80 0</inkml:trace>
  <inkml:trace contextRef="#ctx0" brushRef="#br1" timeOffset="116137.58">8735 14120 24879 0,'0'0'1088'0,"-8"-5"256"15,-1-2-1088-15,9 7-256 0,-7-6 0 0,4 2 0 0,3 4 3072 0,0 0 544 0,-4-7 112 0,4 7 32 16,0 0-2992-16,0 0-576 0,0 0-192 0,0 0 0 16,11 13 192-16,1 3-32 0,2 1-16 0,2 4 0 0,4 2 48 0,3 7 0 15,4 3 0-15,6 3 0 0,5 5 320 0,-2 0 64 16,2 1 0-16,0-2 16 0,-2-3-272 0,-2-4-64 16,-1-3-16-16,-2-3 0 0,-1-1-96 0,0 0-16 15,0-1 0-15,2 6 0 16,0 4-1248-16,3 7-256 0,2 6-48 0</inkml:trace>
  <inkml:trace contextRef="#ctx0" brushRef="#br2" timeOffset="127425.74">5005 8841 9215 0,'0'0'400'0,"-8"-6"96"0,0 0-496 0,-1 1 0 0,0 1 0 0,1-2 0 16,2-1 4816-16,-1 2 880 0,7 5 160 0,-9-7 32 15,1 4-4784-15,2-3-960 0,1 0-144 0,5 6 0 16,-7-5-208-16,7 5 80 0,-4-4 128 0,0 0-208 16,0 2 208-16,-1 0 0 0,0 1 0 0,0-1 0 15,-1 0 0-15,1 0 240 0,-7 1-48 0,3 1-16 16,0 0 864-16,9 0 176 0,-12-4 48 0,1 0 0 16,0-5-64-16,1 1-16 0,-1 4 0 0,2 2 0 15,2-2-240-15,-1 3-48 0,1-1-16 0,7 2 0 16,-8-1-304-16,8 1-48 0,0 0-16 0,0 0 0 15,0 0-304-15,0 0-64 0,0 0-16 0,0 0 0 16,0 0-128-16,0 0 0 0,0 0 0 0,0 0 0 16,0 0 0-16,13 8 0 0,0-3 0 0,-1 0 0 0,-1-4 0 0,2 1 128 15,0-2-128-15,4 0 192 16,0-2 32-16,1 1 16 0,1 1 0 0,5-4 0 0,3 3 112 0,7 0 32 16,5-1 0-16,6 4 0 0,4 0 32 0,2 2 16 15,4-1 0-15,-1 1 0 0,0-4-288 0,3-3-144 16,3-5 160-16,7 2-160 0,6 2 352 0,1 1-32 15,-1-1 0-15,-1-1 0 0,-3-4 0 0,4 1 0 16,2-4 0-16,2 3 0 0,-1 1-320 0,-3 2-192 16,-5-1 32-16,-4-2 0 0,-4-5 160 0,0 1 144 15,1 0-16-15,-1 1-128 0,-1 0 192 0,-3 3-64 16,-6-1 0-16,-3-1-128 0,-4 4 160 0,-2-4-160 16,-5-1 128-16,0 1-128 0,-3-2 272 0,0 0-16 15,-3 1-16-15,-1-1 0 0,-1 2-240 0,0 4-208 16,-3-4 32-16,-2 3 16 0,-1 1 160 0,-4 0 0 0,1 1 0 0,-4 3 0 15,0 2-128-15,-4 2-64 0,-11-1 0 0,11 8 0 32,-5 6-1808-32,-3 6-368 0,-6 4-80 0</inkml:trace>
  <inkml:trace contextRef="#ctx0" brushRef="#br2" timeOffset="136619.94">7354 8822 15663 0,'-8'-2'1392'0,"-2"0"-1120"0,0-1-272 0,0 2 0 15,3-2 2112-15,7 3 352 0,0 0 80 0,0 0 16 16,0 0-1696-16,0 0-336 0,0 0-64 0,0 0-16 16,0 0 64-16,0 0 0 0,0 0 0 0,0 0 0 15,0 0 256-15,0 0 48 0,0 0 16 0,0 0 0 16,0 0 64-16,0 0 0 0,0 0 16 0,0 0 0 16,0 0 0-16,0 0 0 0,6 3 0 0,1-3 0 0,-1 1-64 0,1-2-16 15,-1 1 0-15,1 0 0 16,1 0-128-16,-1 0-48 0,8-3 0 0,-2 0 0 15,0 3-160-15,0 0-48 0,-1-1 0 0,-1 1 0 0,2 0-224 0,0 0-48 16,0 0-16-16,-1 0 0 0,0 3 16 0,1 1 0 16,1-4 0-16,1 1 0 0,-2 2-176 0,1-1 160 15,-1 1-160-15,0 1 160 0,-13-4-32 0,16 4-128 16,-3 0 192-16,1 1-64 0,-1 0 0 0,1 0-128 16,1-1 192-16,-1 1-64 0,0 1 16 0,2-1 0 15,0 0 0-15,3-1 0 0,1-1 80 0,2-2 16 16,3 3 0-16,1-3 0 0,-1 0 32 0,1 3 16 15,0-4 0-15,-1 2 0 0,-1 0-288 0,0 1 160 16,-2 1-160-16,-1 0 128 0,-2-1-128 0,0 3 0 0,-1 0 0 0,0 2 128 16,0 1-128-16,-1 2 0 0,2-1 0 0,1 2 0 15,-1-2 0-15,0 2 0 0,1 2 0 0,2-3 0 16,0-1 0-16,2 2 0 0,0 0 128 0,1-1-128 16,1 4 0-16,-1-4 0 0,-2 1 0 0,1 0 0 15,2 1 0-15,-3-1 128 0,-2-2-128 0,0 2 128 16,0-2-128-16,-1 1 0 0,-2-1 0 0,0-1 128 15,0 0-128-15,1 0 0 0,0-1 0 0,2 0 128 16,0 0-128-16,1 2 0 0,0-2 0 0,3 1 0 16,1 0 0-16,1 2 0 0,2-1 0 0,0 2 0 15,-2 0 0-15,-1 0 0 0,-1-2 0 0,-3 3 0 16,-1-1 0-16,-1-1 0 0,-2 0 0 0,-1 2 0 16,0 1 0-16,0 2 0 0,0-3 0 0,-2 5 0 15,0 0 0-15,-1 2 0 0,0 0 0 0,2 0 0 16,1 3 0-16,1-1 0 0,0-1 0 0,2-1 0 0,1 0 0 15,4 0 0-15,3 0 0 0,1 0 0 0,0-6 0 0,1 2 0 16,0 0 0-16,0-1 0 0,-2 1 0 0,1 0 0 16,-3-5 0-16,-2 4 0 0,-4-2 0 0,1 0 0 15,1-2 0-15,-3 1 0 0,2-1 0 0,-2 0 0 16,2 1 0-16,0-2 0 0,1 4 0 0,4 0 0 16,1 3 128-16,3 1-128 0,3-1 0 0,1 3 0 15,2-1 0-15,0 2 0 0,-4 0 128 0,1 4-128 16,-2-3 0-16,-2 0 128 0,-2 0-128 0,-1-1 0 15,-1 1 0-15,-2-6 0 0,1-3 0 0,-1 1 0 16,2-5 0-16,1 0 0 0,3 1 0 0,2 0 0 16,2-2 128-16,2 1-128 0,1 1 0 0,1 2 0 0,-2-2 0 0,-1 1 128 15,-1-1-128-15,-3 1 0 0,-4-1 0 0,-1-1 0 16,-3 0 0-16,0 3 0 0,-1-3 128 0,-2 3-128 16,2-2 0-16,0 4 0 0,0 0 0 0,1 3 0 15,1 0 0-15,2 2 0 0,0 2 0 0,1 1 0 16,3 1 0-16,-1-1 0 0,1 1 0 0,0-1 0 15,-2 2 0-15,1-2 0 0,-2-1 0 0,-2 0 0 16,-1-2 0-16,-3-2 0 0,3-1 0 0,-3-3 0 16,0-3 0-16,0 1 0 0,-2 0 0 0,1 0 0 15,2-2 0-15,0 1 0 0,0 1 0 0,1 2 0 16,2-4 0-16,0 3 0 0,2 1 0 0,2 0 0 16,-1 0 0-16,1 0 0 0,-1 1 0 0,-1 2 0 15,-1 1 0-15,-3 0 0 0,0 2 0 0,-1 1 0 16,-1-1 0-16,-1 0-320 0,-1-1 48 0,-1-1 16 0,0 0 400 0,0 0 96 15,-1-2 16-15,1 0 0 0,0-2-256 0,1 2 0 16,-1-4 128-16,1 1-128 0,0-1 0 0,2 1 0 16,0 0 0-16,0-2 0 0,3-1 0 0,1 0 0 15,2 2 0-15,0-2 0 0,1 1 128 0,-3-3-128 16,1 1 0-16,0 1 0 0,-3 0 0 0,0 2 0 16,-2-4 0-16,-1 1 0 0,0-1 0 0,-3 0 0 15,1 0 0-15,-1-3 0 0,0 0 128 0,-2 1-128 16,0 0 0-16,1 0 0 0,-1-1 0 0,0 2 0 15,1 0 0-15,0-1 0 0,1 1 0 0,0 0 128 16,-1 2-128-16,2-2 0 0,-1 1 0 0,1 2 0 16,0-2 0-16,1 2 0 0,0-1 0 0,1 1 0 15,-1 1 0-15,0-1 0 0,0 2 256 0,1-1 16 0,-2-1 0 0,-2 2 0 16,1-4-272-16,-2 3 0 0,-1-1 0 0,0 0 0 16,-1 0 0-16,0 1 0 0,-2-2 0 0,1 1 0 15,-1 0 0-15,-1 1-304 0,0-3 48 0,-1 3 0 16,0-1 256-16,0 1 0 0,0-3 0 0,-2 0 0 15,2 1 0-15,-2 1 0 0,1-1 0 0,-1-1 0 16,1-1 0-16,-7-6 0 0,8 5 0 0,0 2 0 16,-8-7 128-16,9 6-128 0,-1 0 0 0,-2-2 144 15,-6-4-144-15,11 6 128 0,-11-6-128 0,11 4 128 16,0 0-128-16,-2-1 0 0,-9-3 0 0,10 2 128 16,1 1-128-16,-11-3 0 0,9 2 0 0,-9-2 0 15,0 0 0-15,10 0 0 0,-10 0 128 0,9 0-128 16,-9 0 144-16,0 0 0 0,0 0 0 0,0 0 0 15,0 0 112-15,9-5 32 0,-9 5 0 0,0 0 0 0,7-6-48 0,-7 6-16 16,4-12 0-16,-4 12 0 0,4-12-96 0,-2 0-128 16,-2 1 176-16,0-1-176 0,0 0 144 0,0 1-144 15,-1-3 0-15,1 1 144 0,0-1-144 0,0 0 0 16,-1-1 0-16,0 1 128 0,-1 0-128 0,1-2 0 16,0-1 0-16,-2 1 0 0,2 3 0 0,-1-1 0 15,0 1 0-15,-1-3 0 0,1 5 0 0,-1 0 0 16,-1 0 128-16,0 0-128 0,0-1 0 0,0 1 0 15,-1-1 0-15,1 1 128 0,0 1-128 0,0 0 0 16,-1 0 144-16,1 1-144 0,4 9 0 0,-2-7 0 16,-4-3 0-16,6 10 0 0,0 0 0 0,0 0 192 15,0 0-64-15,0 0 0 0,-2-9-128 0,2 9-208 0,0 0 48 0,0 0 16 16,0 0 144-16,0 0 0 0,0 0 0 0,0 0 0 16,0 0 0-16,0 0-160 0,0 0 160 0,0 0 0 15,0 0-144-15,0 0 144 0,8 8 0 0,-2 0-144 16,-6-8 144-16,7 9 0 0,-2-1-144 0,0 1 144 15,-5-9 0-15,8 9 0 0,-8-9 0 0,10 12 0 16,1-2-128-16,-1-1 128 0,-1 1 0 0,2-3 0 16,-11-7 0-16,14 12 0 0,-1-1 0 0,-1-1 0 15,-2 0 0-15,1 2 0 0,-2 0 0 0,0 0 0 16,-1-1 0-16,0 2 0 0,-2 0 0 0,3-1 0 16,-2 0-304-16,-1 0 64 0,0-1 16 0,-1-2 0 15,-5-9 352-15,5 11 80 0,-1-3 16 0,0 0 0 16,-4-8-224-16,5 10 0 0,-1 0 0 0,-4-10 0 15,5 12 0-15,-1-3 0 0,0-1 0 0,0 0 0 0,-2 0 0 0,-2-8 0 16,4 10 0-16,-1-1 0 0,0-1 0 0,-2 1 0 16,-1-9 0-16,1 9 0 0,2-1 0 0,-3 3 0 15,-2-5 0-15,2-6 0 0,-1 9 0 0,1-9 0 16,-2 11 0-16,-1-3 0 0,3-8 0 0,-4 9 0 16,-1-3 0-16,0 1 0 0,5-7 0 0,-11 5 0 15,1 0 0-15,-1 0 0 0,0-1 0 0,-1 0 0 16,-1 0 0-16,-3 1 0 0,-1-1 128 0,-1 0-128 15,0 0 0-15,-3 0 0 0,-3-1 128 0,1-1-128 16,-2 1 0-16,0 1 0 0,1 0 160 0,-1-1-160 16,0 3 160-16,0-2-160 0,1-1 176 0,-1 1-176 0,1-1 192 15,1-2-192-15,-2-1 128 0,2-1-128 0,-2 2 0 0,1 2 0 16,2 0 160-16,0-1-160 0,2 1 128 0,4 1-128 31,1-2-656-31,5 5-224 0,3 2-32 0,5 0-15232 0,6 1-3056 0</inkml:trace>
  <inkml:trace contextRef="#ctx0" brushRef="#br2" timeOffset="143686.44">18444 11542 4607 0,'0'0'400'0,"0"0"-400"0,0 0 0 0,0 0 0 16,0 0 2896-16,0 0 496 0,-9 2 112 0,9-2 16 16,0 0-1600-16,0 0-320 0,-7 0-64 0,7 0-16 15,0 0-464-15,0 0-96 0,0 0 0 0,0 0-16 16,0 0-368-16,0 0-64 0,0 0 0 0,0 0-16 15,0 0 48-15,0 0 16 0,0 0 0 0,0 0 0 16,0 0-48-16,0 0 0 0,0 0 0 0,0 0 0 16,-3 5 0-16,3-5-16 0,0 0 0 0,-2 5 0 15,2-5 144-15,0 0 16 0,0 0 16 0,0 0 0 0,-7 7 128 0,7-7 32 16,0 0 0-16,0 0 0 0,-6 4-128 0,6-4 0 16,-4-4-16-16,4 4 0 0,0 0-192 0,0 0-48 15,0 0 0-15,0-3 0 0,0 3-240 0,0 0-48 16,5-6-16-16,0-4 0 0,2 4-144 0,-1-1 0 15,3 0 144-15,2-3-144 0,1 3 160 0,-2-3-32 16,2 1-128-16,2 2 192 0,2-3-192 0,1 0 176 16,1 2-176-16,2-1 160 0,0 0-160 0,0 0 160 15,0 0-160-15,-1 0 160 0,-2-1 48 0,1 0 16 16,-1 0 0-16,0 0 0 0,-1 0-96 0,2-7 0 0,-2-3-128 0,-1 0 192 16,1-5 16-16,0-1 0 0,-2-2 0 15,2 1 0-15,1-2-16 0,0 2 0 0,-2-4 0 0,2 2 0 16,4-1-192-16,2 4 0 0,4 1 0 0,1 2 0 15,2 1 0-15,7 2 0 0,2 2 0 0,0 1 0 16,-5 1 0-16,0 2 0 0,-3-2 0 0,-1-2 0 16,-5-2 0-16,-2-3-160 0,-1-3 160 0,-1-4-192 15,-1-3 192-15,-2-1 256 0,-2-2-64 0,1 1-16 16,0-2-48-16,1 6-128 0,1 1 192 0,0 1-64 16,2 3-128-16,3 3 160 0,5-1-160 0,5 2 160 15,4 0-32-15,-1 0-128 0,1 1 192 0,-1-1-64 16,-1-7-128-16,-3-2 128 0,-3-5-128 0,-3 1 128 15,-1-1-128-15,-2 1 0 0,1-2 0 0,2 4 0 16,2 6 0-16,1-2 0 0,-3 5 0 0,4 1 0 16,2 3 0-16,-1 1 0 0,1 1 0 0,0 2 0 0,-5 1 128 0,0 0-128 15,-4 0 128-15,0-3-128 0,-1-5 192 0,-2-7-64 16,-1-6 0-16,1-5 0 0,0 0-128 0,-1-1 0 16,0-1-160-16,2 5 160 0,0 2 0 0,4 6 0 15,0 1 0-15,3 4 0 0,1 1 0 0,1 1 0 16,3 6 0-16,-1-1 0 0,-2 2-224 0,0 2 48 15,-3 0 16-15,-3-2 0 0,-2-3 160 0,-3 0 0 16,-3-4 0-16,-2-1 0 0,0 1 0 0,-2 1 0 16,-2-4 0-16,1 1-128 0,-2 0 336 0,2 0 80 15,-1 1 16-15,-2 3 0 0,1-3-304 0,1 5 0 16,-1 2 0-16,1 0 0 0,0 1 128 0,1 2-128 16,0 1 0-16,-1 0 0 0,1 0 0 0,1 2 0 0,-1 2 0 15,-2-3 0-15,-2 2 0 0,1 2 0 0,0-1 0 0,1 3 0 16,-3-1 0-16,1 2 0 0,-8 5 0 0,8-7 0 15,-3 0 0-15,-5 7 0 0,0 0 0 0,5-8 0 16,-1-3 128-16,-1 3-128 0,-3 1 0 0,0 7 0 16,0-10 144-16,0 10-144 0,0-10 0 0,0 2 144 15,0 8-144-15,0 0 0 0,-1-10 0 0,1 1 128 16,0-2-128-16,0 11 0 0,0-10 0 0,-2 1 128 16,2 2-128-16,-1-2 0 0,1 9 0 0,-3-8 0 15,0 2 0-15,-3-1 0 0,1 2 0 0,-1 4 128 16,-4-2-128-16,3 6 128 0,-2-2-128 0,-2 3 128 15,-1 0-128-15,-1 1 0 0,-2 4 0 0,-1-2 0 16,0 0 0-16,-1 1 0 0,2-1 128 0,-2 1-128 0,0-1 0 16,1 1 0-16,1-1 144 0,-2-2-144 15,0-2 0-15,2-1 128 0,0 2-128 0,-2 0 0 0,0-1 0 0,1 1 0 16,2-1 0-16,-2 3 128 0,2-5-128 0,0 2 0 16,0 2 0-16,3-1 0 0,0-2 0 0,2 1 0 15,9-3 0-15,0 0 0 0,0 0 0 0,0 0 0 16,0 0 0-16,0 0 0 0,0 0 0 0,0 0-128 15,12 3 128-15,1-1 0 0,1-2 0 0,3-2-128 16,3-2 128-16,1 0 0 0,0-3 0 0,-2 1-128 16,1-5 128-16,1 0 0 0,-2-4 0 0,1-2 0 15,-2 2 0-15,0-1-128 0,-2-1 128 0,1 3 0 16,0 1 0-16,-2 0 0 0,1 1 0 0,-3 3 0 16,-1 2 0-16,-1 1 0 0,0 0 0 0,-3 3 0 0,-8 3 0 0,9-7 0 15,0 3 0-15,1-2 0 0,0 2 0 0,0-2 0 16,-10 6 0-16,10-3 0 0,1 0 0 0,-11 3 0 15,12-3 0-15,-12 3 0 0,10 3 0 0,-10-3-128 16,0 0 128-16,10 10 0 0,-2 0 0 0,-3 0 0 16,-5-10 0-16,4 13 0 0,-1-1 0 0,-3 1-128 15,-1 1 128-15,-1 0 0 0,0 2 0 0,-2 0 0 16,-1-2 0-16,-1 0 0 0,0 1 0 0,-2 0 0 16,0 1 0-16,-1 0 0 0,-1-5 0 0,-1 2 128 15,1 1-128-15,-1 0 128 0,2 0-128 0,0 2 128 16,-1 1-128-16,-1 0 192 0,1 0-64 0,-1 2 0 15,2-3-128-15,0 2 128 0,0-1-128 0,3 1 128 16,-1 1-128-16,2 0 0 0,0 1 0 0,2-1 0 16,3-4 0-16,4-4 0 0,2-3 0 0,9-3-15232 15,7-5-3136-15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4T17:01:06.226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17519 3072 11055 0,'3'-3'976'0,"-1"3"-784"0,1 0-192 0,-2-1 0 0,2 1 496 0,-2-1 48 0,3-1 16 0,0 0 0 16,4 1-240-16,1-4-64 0,0 1 0 0,0-2 0 16,-1-2 64-16,-1 2 0 0,-2-2 0 0,0 1 0 15,-1 0-320-15,-3 2 0 0,-2 1 0 0,-2 1 0 16,-2 0 768-16,-1-1 192 0,-3 4 32 0,-2 0 16 0,1 0 576 0,-3 4 112 16,-5 0 32-16,-1 1 0 0,-1 1-688 0,-2 1-128 15,-3 2-16-15,1-2-16 16,2 2-480-16,-4 1-80 0,-1-1-32 0,-3 1 0 0,1-1-48 0,0 0-16 15,3-1 0-15,1 0 0 0,6-2 672 0,-1 1 128 16,1 0 16-16,3-1 16 0,1 0-512 0,3-2-96 16,2 1-32-16,1 0 0 0,2 0-416 0,3-1 128 15,2-1-128-15,2 2 0 0,1-1 0 0,2 2 0 16,1 0 0-16,3 0 0 0,0 1 0 0,2-1 0 16,1-1 0-16,1 3 0 0,2-1 0 0,2 1 128 0,3 0-128 15,0 0 0-15,1 2 0 0,2 0 128 16,2-1-128-16,-1-2 0 0,3 2 0 0,-1-2 0 0,2 2 0 15,-2-3 0-15,2 0 0 0,1 1 0 0,1-1 0 16,1 1 0-16,1 2 0 0,0-2 0 0,-1 6 128 0,-1-1-128 16,-5 0 176-16,-2-2-48 0,-2 3-128 0,-3 0 192 15,-4 2-192-15,-3-1 0 0,-3 0 0 0,-2-1 0 16,-3-1 0-16,-2-2 0 0,-1 2 0 0,0-4 0 16,-2 3 336-16,-1-4 32 0,0 2 0 0,-2-2 0 15,-1 2 272-15,0-3 48 0,-2 2 16 0,-1-2 0 16,-2 0-368-16,1 0-64 0,-2-2-16 0,0 1 0 15,-2-1-256-15,0-2 0 0,-3 2 0 0,-2-2 0 16,-1 2 0-16,-4 0 0 0,-3-1 0 0,1 0 0 0,-2 1 0 16,0-2 0-16,2-2 0 0,-2 0 0 15,3-2-704-15,6 2-64 0,4-2 0 0,0 0 0 16,-2-1-1088-16,-1 0-208 0,3-5-48 0,2 2-12608 16</inkml:trace>
  <inkml:trace contextRef="#ctx0" brushRef="#br0" timeOffset="607.67">18172 2234 15663 0,'-2'-18'1392'0,"1"5"-1120"0,-1 4-272 0,1 2 0 0,2 6 1056 0,1-1 160 0,-2 2 16 0,1-4 16 0,0-1-592 0,0-1-112 15,1 1-32-15,-1 0 0 0,-1 5 144 0,-1 2 32 16,1 5 0-16,-3 0 0 0,-1 8 592 0,2 1 128 15,-3 6 32-15,0 4 0 0,1 5 208 0,2 1 32 16,1 3 16-16,1-2 0 0,1-1-784 0,0 3-144 16,3 1-48-16,1 1 0 0,-2-2-352 0,2-1-80 15,2 7-16-15,-1 1 0 0,1-1-16 0,-1 3 0 16,1 0 0-16,-1-2 0 0,-3 1-48 0,1-1-16 16,-1-1 0-16,-1 0 0 0,2-3-192 0,1 0 144 15,1 1-144-15,0-2 128 0,2 0-128 0,0-1 0 16,1-2 0-16,0 1 0 0,-3-7 0 0,-1 1 0 15,0-4 0-15,-3-3 0 0,-2 0 0 0,-1 2 0 16,-3-1 0-16,0-1 0 0,-1-2 0 0,1-1 0 0,-3-1-128 16,-1 2 128-1,0-1-928-15,0-1-112 0,1-4-32 0,1-2-10416 0,1 0-2080 0</inkml:trace>
  <inkml:trace contextRef="#ctx0" brushRef="#br0" timeOffset="1116.08">19022 2994 35007 0,'-4'-8'1552'0,"-1"5"320"0,0 0-1488 0,2 3-384 16,0 0 0-16,2 0 0 0,-2 0 0 0,0 1 0 15,-5 2 0-15,0 0 0 0,-2 2 0 0,-3 5 0 16,0 3 0-16,-3 0-128 0,0 6 128 0,0 2 0 16,-2 5 0-16,1 2-128 0,-2 4 128 0,2 3 0 15,-2 3 0-15,2 1 0 0,0 0 0 0,3-3 0 16,1-4 128-16,3-5-128 0,2-2 0 0,1-3 0 16,2-2 0-16,1-4 0 0,2 0 128 0,2-1-128 15,0-2 160-15,1-4-160 0,3 1 144 0,1-3-144 16,1-1 128-16,4-3-128 0,1 2 0 0,2-5 0 0,2 0 0 15,1-2 0-15,3-2 0 0,1-2 0 0,1-3 0 16,3 2 0-16,1-5 0 0,2 0 0 0,1 1 0 16,-2-1 0-16,0-3 0 0,0-1 0 0,1 0 128 0,-3-3-128 15,0 3 0-15,-4-3 0 0,-2 0 0 0,-3-2 128 16,-3-1 336-16,-2-2 64 0,-1-3 16 0,-3 1 0 16,-1 1 96-16,-1 2 0 0,-2-2 16 0,-2 3 0 15,0-3-272-15,-2 5-48 0,-3 2-16 16,-1-1 0-16,-3 3-96 0,0 1-32 0,-2 4 0 0,-1-1 0 15,0-1-192-15,-2 5 0 0,-1 0 128 0,-1-1-128 16,0 2 0-16,-3 1 0 0,0 0 0 0,0 0 0 16,1 2 0-16,-1 2-192 0,0-2 192 0,2-1-160 15,1 4-656 1,2-2-128-16,2 3-16 0,1 0-16512 0</inkml:trace>
  <inkml:trace contextRef="#ctx0" brushRef="#br0" timeOffset="1669.61">19549 3033 35935 0,'7'-8'1600'0,"-3"4"320"0,-1-1-1536 16,1 4-384-16,0 1 0 0,-3 1 0 0,2 1 128 0,0 2-128 0,2 1 128 0,3 2-128 0,0 6 0 0,1 2 0 15,0 2 0-15,-2 4-128 0,-1 2 128 0,-1 2 0 16,0 2-144-16,0 2 144 0,-1 3 0 0,1 0 0 16,1-1 0-16,-1-2 0 0,1-1 0 0,0-2 0 15,2-4 0-15,-1-1 128 0,-1-1 544 0,2-1 96 0,0-3 32 0,0-4 0 16,2 0-352-16,0-2-80 16,-1-4-16-16,1-2 0 0,3 0-352 0,-2-4 144 0,0-1-144 15,1-2 0-15,2-3 144 0,-2-1-144 0,2-5 0 0,-2 3 144 16,-1-5-144-16,2 2 0 0,-2-5 0 0,0 1 0 15,-1 2 0-15,-1-3 0 0,-1 5 0 0,0-1 0 16,-1 4 0-16,-1 0 0 0,-2 5 0 0,0 7 0 16,-1 1 0-16,0 4 0 0,-1 6 0 0,1 1 0 15,-1 2 0-15,1 4 0 0,2 1 0 0,1 3 0 16,3-1 0-16,0 0 0 0,5-1 0 0,2-1 0 16,1-1 0-16,2-5 0 0,-1-2 0 0,-1-5 0 0,-1 0 0 15,0-3 0-15,-3-6 0 0,0 0-176 0,-2-3 176 16,0-2 0-16,1-3 0 0,-1-2 0 0,2-1 400 0,0-2 16 15,0 0 0-15,0-5 0 0,2-2-32 16,1-5 0-16,0-1 0 0,0-2 0 0,-1-6 80 16,1 0 16-16,-1-2 0 0,-1-2 0 0,-1-3-240 0,-1 2-48 15,0 5-16-15,0-7 0 0,1 0 16 0,-1 0 16 16,-2 3 0-16,-3 1 0 0,-2 11-32 0,-1 1-16 16,-3 5 0-16,-2 2 0 0,0 4-160 0,-3 2 0 15,-1 0 0-15,0 3 0 16,0-1-512-16,-1 4-128 0,0 0-16 0,-2 2-19536 0</inkml:trace>
  <inkml:trace contextRef="#ctx0" brushRef="#br0" timeOffset="2117.12">20796 3347 43311 0,'-1'-1'1920'0,"1"-1"384"0,0 2-1840 0,1 0-464 0,2 0 0 0,1 0 0 0,-1 0-448 0,5-3-176 0,4 2-32 0,7-2-16 0,5-3 352 0,5 0 64 0,2-3 0 0,1 2 16 16,0-5-496-16,1-1-96 0,-1 0-32 0,-2-2 0 15,-3 1 464-15,-2-2 80 0,-3 1 32 0,-2 2 0 0,-4-2 288 0,-3 1 0 16,-2 3 0-16,-4 0 0 0,-1-1 128 0,-2-1-128 15,-2 1 176-15,-3 2-176 0,-2 1 720 0,-4 2 48 16,-1 2 0-16,-5 4 0 0,-2 1-512 0,-2 3-112 16,-3 1-16-16,-1 2 0 0,0 3-128 0,-1-2 0 15,-1 5 0-15,-3-1-176 0,1 3 176 0,1 3 0 16,3 1 0-16,3 1 128 0,1 0-128 0,3 4 0 16,0 1 0-16,2 2 0 0,2 2 272 0,0-1-16 15,-1 0 0-15,2 1 0 0,-1-2 64 0,3 3 0 16,2-1 0-16,3 0 0 0,3-3-128 0,4 1-32 15,2 2 0-15,6-6 0 0,1 0-160 0,6-2 0 16,5-1 144-16,3-3-144 0,5-4 160 0,1-2-32 16,5-1-128-16,1-6 192 0,2 0-336 0,3-6-80 15,-1 0-16-15,-2-2-12304 16,-6 0-2448-16</inkml:trace>
  <inkml:trace contextRef="#ctx0" brushRef="#br0" timeOffset="2516.46">21761 3305 43311 0,'-8'10'1920'0,"3"-2"384"0,1 3-1840 0,1-1-464 0,3-4 0 0,0 0 0 16,1 1-1152-16,-2 8-320 0,0 5-64 0,-2 7 0 15,1 2 384-15,-3 0 64 0,0-4 32 0,-2-3 0 16,-1-3 32-16,1-6 16 0,-1 0 0 0,1-3 0 16,1-2 880-16,0-5 128 0,-1 1 0 0,2-3 160 0,2-1 1760 0,-2-1 336 15,1-3 80-15,0-2 16 0,1 1-1056 0,0-3-208 16,1 2-32-16,-1-6-16 0,1-1-528 0,0-3-96 16,1-2-32-16,1-2 0 0,0 1 0 0,1-5 0 15,1-2 0-15,-1 0 0 0,1-5-256 0,2-1-128 16,-1-3 0-16,0-2 128 0,1 5 64 0,0-3 16 15,1 3 0-15,0-5 0 0,2-1 48 0,-1-3 0 16,3 4 0-16,0 1 0 0,0 4-64 0,3 1-16 16,-1 5 0-16,2 1 0 0,2 5-176 0,1 5 0 0,3-1 0 15,1 6 0-15,1 2 0 0,2-2 0 0,1 4 0 16,2 0 0-16,1-1-256 0,4 1-16 0,1 2-16 0,4-2-20752 16</inkml:trace>
  <inkml:trace contextRef="#ctx0" brushRef="#br0" timeOffset="6660.79">14554 6152 3679 0,'-4'-6'320'0,"1"2"-320"0,-1 3 0 0,0-2 0 0,2 3 2368 0,-1 0 416 0,1 0 80 0,-3 0 16 0,-2 0-2000 0,-3 0-400 16,-3 3-80-16,-2-3-16 0,1 3-384 0,-2 1 0 15,0 2-192-15,-3 1 192 0,0-4-192 0,-3 2 192 16,-1 3-192-16,-3-2 192 0,-2 2 0 0,0-1 0 16,-2-2 0-16,-1 3 0 0,-1-2 224 0,0 3 160 0,1-1 48 15,0 0 0-15,2 2 736 0,-2 0 160 16,1 0 16-16,2 1 16 0,-1 0-368 0,2 0-80 0,1 3-16 16,0-6 0-16,5 5-608 0,1-3-128 0,4-3-32 0,4 2 0 15,2 1-128-15,5-4-176 0,4 0 48 0,2 3 0 16,3-6 128-16,3 4 0 0,3-1 0 0,1 0 0 15,3-2 0-15,2-1 0 0,2 1 0 0,3 1 0 16,2-1 0-16,1-1-128 0,2 2 128 0,0 2-128 16,1 0 256-16,-1-1 48 0,2 0 16 0,-2 3 0 15,-2-2-192-15,1 2 0 0,-3-1 0 0,-1 0 0 16,-3-2 0-16,-2 4 0 0,-1-4 0 0,-2 4 0 16,-2-3 0-16,0-1 0 0,-1 2 0 0,-1 0 0 0,-2-2 128 15,1 3 0-15,-2-6 0 0,-1 4 0 0,0-1 512 16,-3-3 112-16,2 4 16 0,-3-1 0 0,-1 0-416 0,0-2-80 15,-2 2-16-15,-1-2 0 0,1 1-96 16,-3-1-32-16,-1 3 0 0,-5 1 0 0,0-1-128 0,-3-1-176 16,0 0 48-16,-1-2 0 0,-1-1 128 0,0 0 0 15,-2-1 0-15,-2 2 128 0,-1 0 192 0,-1-2 32 16,-1-1 16-16,0 2 0 0,2-3-368 0,0 0 0 16,0 0 0-16,2 0 128 15,5 0-704-15,-1-4-144 0,4 2-32 0,1-5-7840 16,1 4-1584-16</inkml:trace>
  <inkml:trace contextRef="#ctx0" brushRef="#br0" timeOffset="7100.6">14944 5616 13823 0,'-4'-3'1216'0,"-1"0"-960"0,1 0-256 0,2 3 0 0,1-3 2688 0,-1 3 512 0,2 3 80 0,-2-3 32 0,-2 1-1744 0,-2 1-352 16,0 4-64-16,-2 2 0 0,0 3-640 0,0 5-128 16,0 0-32-16,-2 4 0 0,1 5-352 0,-2 1 144 15,1 5-144-15,-1-1 0 0,1 5 192 16,0 1-64-16,0 2 0 0,0 2-128 0,2-7 736 0,-2 11 32 16,-1 4 16-16,0 9 0 0,0 4-336 0,-2 0-64 15,2-2 0-15,0-2-16 0,0 0-208 0,0-6-32 16,1-5-128-16,-1-2 192 0,-2-1-192 0,1-2 0 15,1-2 0-15,2-5 0 0,2-8 0 0,0-4 0 16,4-4 0-16,0-5 0 0,1-4 0 0,2-3 0 16,1-2-144-16,2-4-15904 0</inkml:trace>
  <inkml:trace contextRef="#ctx0" brushRef="#br0" timeOffset="7750.34">15231 6319 11967 0,'-7'-4'1072'0,"2"-2"-864"0,1 2-208 0,-1 4 0 0,2 0 2048 15,1 0 352-15,-2 1 80 0,-2 2 16 16,-4-1-2800-16,-4 3-544 0,-1 4-112 0,1 0-32 0,-1 1 992 16,1 2 0-16,1-2 144 0,-1 2 0 0,2 1 800 0,-1 0 144 15,1 0 48-15,2 0 0 0,0 2 608 0,0-3 128 16,3 4 32-16,2-2 0 0,1 3-544 0,2-1-96 16,0 0-32-16,4 3 0 0,-1 1-912 0,1 1-176 15,1 2-144-15,0 0 192 0,2-2-192 0,0-3 0 16,2-2-160-16,0 0 160 15,-1-6-672-15,2-1-32 0,-2-2-16 0,-1-3 0 0,0 1 400 0,-3-4 64 16,-1 2 32-16,-1-3 0 0,-1 2 352 0,1-2 80 0,-1 1 16 16,0-1 0-16,1 0 576 0,0-1 112 0,1 1 32 15,3 0 0-15,1 0-368 0,1-2-64 0,2 2 0 16,2-3-16-16,1 3-304 0,1-1-48 0,1-2-16 0,0 3 0 16,0-3-128-16,1 3 0 0,-2-3 0 15,0 1 0-15,0 1 0 0,-3-3 0 0,1 4 0 0,0-3 0 16,-2 0 0-16,0-4 0 0,2 3 0 0,-1-3 0 15,0 2 0-15,0-3 0 0,3-2 128 0,0 0-128 16,0 1 352-16,1-1 32 0,1-2 16 0,0-3 0 16,1 2-400-16,-1-2 128 0,-1-3-128 0,1 0 0 15,-1-1 0-15,-2 0 128 0,-1-4-128 0,-3 2 0 16,-3 2 0-16,-2 0 0 0,-4-1 0 0,0 2 0 16,-3 2 0-16,-4-2 0 0,1 5 0 0,-3 0 0 15,-2 1 240-15,-2 2-48 0,1 0 0 0,-2 4 0 0,-1 0-64 16,1 0-128-16,-1-1 176 0,-1 4-176 0,0-3 0 15,0-1 0-15,0 4 0 0,1-4 0 0,-2 4 0 0,2 0 0 16,-1 0 0-16,-1 0 0 0,2 3 0 0,-2 0 0 16,2 0 0-16,0 0 0 15,-1 3-432-15,2-3-80 0,4 0-32 0,2 0 0 16,1 0-768-16,3-3-160 0,4 1-16 0,2 0-13520 16</inkml:trace>
  <inkml:trace contextRef="#ctx0" brushRef="#br0" timeOffset="8318.43">15681 6259 43311 0,'-9'-7'1920'0,"2"1"384"0,-1 2-1840 0,5 2-464 0,1 2 0 0,2 2 0 0,0-1-256 0,0 2-160 0,-1 3-32 0,1 1 0 0,3 5 448 0,0 4-128 0,1 0 128 0,0 2 0 16,1 1 0-16,-2 1-160 0,0 2 160 0,0-2 0 15,0 3 0-15,-2 1-128 0,0 0 128 0,1-1 0 16,-1-4 0-16,0 0 0 0,-1 2 0 0,1-5 0 16,3 0 0-16,-1 0 0 0,0-6 0 0,3-1 0 15,-1-2 192-15,3-2-16 0,0-4 0 0,1-2 0 16,2-1-176-16,0-4 0 0,1-1 0 0,0 0 128 15,0-5-128-15,-1 2 0 0,0-3 0 0,-1 1 0 0,2-4 0 16,-1 0 0-16,0-3 0 0,0 3 0 0,1 1 0 16,1 5 0-16,-1 1 0 0,-1 2 0 0,1 4 0 15,1 4 0-15,-3 1 0 0,0 2 0 0,2 6 0 0,2 2 0 16,2 4 0-16,0-1 0 0,0 1-128 0,0-2 128 16,2 3 0-16,0-3 0 0,-2-2 0 0,0 1 0 15,0-1 0-15,-2 0 0 0,-2-2 0 0,-2-2 0 16,0-2 0-16,-3-3 0 0,2 0 0 0,-2-3 0 15,1 0 0-15,-1-3 0 0,3 2 0 0,0-2 160 16,2-4-160-16,1 1 160 0,0 1-32 0,1-2 0 16,3 1 0-16,0-3 0 0,2 2 0 0,0-3-128 15,-1 1 192-15,-1-1-64 0,2 0-128 0,-3-2 0 16,-2 2 0-16,-3-1-176 0,-1 1 176 0,-2-4 0 0,0 2 0 16,-3-4-128-16,-2 1 128 0,0-4 128 0,-2 2-128 15,-1-4 176-15,-1-1-48 0,0 0 0 0,-2-4 0 0,-1 1 0 16,1-3-128-16,-1 3 0 0,0 0 0 0,1 3 0 31,0 4-544-31,1 0-32 0,0 6-16 0,1-1-18208 0</inkml:trace>
  <inkml:trace contextRef="#ctx0" brushRef="#br0" timeOffset="8718.5">16790 6447 25791 0,'2'-2'2304'0,"1"-2"-1856"0,-2 4-448 0,2-2 0 0,-1-1 1600 0,0 2 208 0,5-5 48 0,4 0 16 0,4-7-912 0,2 0-176 16,4-5-32-16,-1 2-16 0,1 0-384 0,0 3-80 16,-5-2-16-16,-1-1 0 0,-2 2-256 0,-3 2 0 15,-1-1 0-15,-3 1 0 0,-1 2 0 0,-1-1 0 16,-4 4 0-16,-2-2 0 0,0 2 0 0,-4 0 0 15,0 1 0-15,-2 0 0 0,-2 0 288 0,-3-2 48 16,-2 3 16-16,-2 2 0 0,-1-3 224 0,0 3 32 16,-1 2 16-16,-1 1 0 0,-1 0-256 0,-1 4-48 15,0 2-16-15,-2 2 0 0,2 4-48 0,0 2 0 16,1 5 0-16,1 1 0 0,3 2-128 0,2 3-128 16,1 3 192-16,4-3-192 0,2 1 192 0,2 0-192 0,1-1 192 0,1-3-192 15,1-2 128-15,3 1-128 0,4-3 0 0,1-1 0 16,0-2 0-16,2-2 0 0,5 3 0 15,1-3 0-15,4 2 0 0,3-2 0 0,0-6 0 0,1-1 0 16,-4-1-160-16,3-1-32 0,5-4-16 0,1-3-12208 16,0 0-2432-16</inkml:trace>
  <inkml:trace contextRef="#ctx0" brushRef="#br0" timeOffset="9146.26">17533 6022 27647 0,'7'-10'1216'0,"-3"3"256"0,0 2-1168 0,-3 1-304 0,0 4 0 0,-1 0 0 0,0 3 576 15,0-3 48-15,-1 1 16 0,-3 1 0 0,-1 4-640 0,-3 1 0 16,-5 3 0-16,0-1 0 0,-6 4 128 0,0-1-128 16,-2 1 160-16,-4 0-160 0,-4 2 1040 0,-3-1 112 15,-1 2 32-15,1-2 0 0,2 0 288 0,5-3 64 16,3-1 16-16,5-2 0 0,2-4-928 0,2 3-192 15,5-4-48-15,0 1 0 0,2-1-384 0,1 0 128 16,4 0-128-16,0 0 0 0,1 0 0 0,2 1-192 16,2-2 0-16,3 2 16 0,5 0-112 0,1-1-32 15,3 2 0-15,2 1 0 0,1 1 160 0,1-1 32 16,4 4 0-16,-1-3 0 0,1 4-64 0,0-1-16 0,1 2 0 16,1-2 0-1,1 3-176-15,2 0-16 0,-2 2-16 0,0 1 0 0,-3 0 288 0,-2 0 128 16,-2 0-128-16,-6 0 128 0,0 3 0 0,-4-4 0 0,-3 1 0 15,-2-2 0-15,-2 0 0 0,-2 0 0 0,-1-2 0 0,-2 1 0 16,-3-1 0-16,-4 0 0 0,0 2 0 16,-2-2 0-16,-1-2 240 0,-2 0-32 0,-2-1 0 0,-1 0 0 15,-2-5 48-15,-1-1 0 0,-2-1 0 0,-1 0 0 16,-2-4-16-16,0-4 0 0,2 0 0 0,0-4 0 31,1-2-864-31,1-3-160 0,3-1-48 0,0-3-15888 0</inkml:trace>
  <inkml:trace contextRef="#ctx0" brushRef="#br0" timeOffset="9402.28">17951 5736 40543 0,'0'4'3600'0,"1"2"-2880"0,-1 2-576 0,1 0-144 0,2 1 416 0,-1 1 48 0,3 10 16 0,2 11 0 0,1 13-480 0,3 9 0 16,-1 4-128-16,1 4 128 0,-2-2-240 0,1 2 64 16,-1 2 16-16,-1-4 0 0,0-3 160 0,-2-7-160 15,-1-1 160-15,-2-4-160 0,0-3 160 0,-2-6 0 16,-1 0 0-16,0-3 0 0,-1-3 0 0,1-5 0 16,0-1 0-16,-1-5 0 0,1-4-256 0,0-6-64 15,0-1 0-15,1-7-17632 0</inkml:trace>
  <inkml:trace contextRef="#ctx0" brushRef="#br0" timeOffset="9589.85">17545 6185 44223 0,'5'0'1968'0,"-1"-2"400"0,0 2-1904 0,3 0-464 0,1 0 0 0,3 2 0 16,5 2 464-16,10-2 0 0,18 2 0 0,21 0 0 15,16 1-464-15,18-1 0 0,10-4 0 0,3-4 0 32,2-2-576-32,-4-3-96 0,-2-6-32 0,-5-2-18944 0</inkml:trace>
  <inkml:trace contextRef="#ctx0" brushRef="#br0" timeOffset="17902.32">22736 10544 30399 0,'-2'-5'2704'0,"0"2"-2160"0,0-1-544 0,2 1 0 0,0 0 384 0,0 0-48 0,-1-7 0 0,0-4 0 0,-2-6-336 0,2-5 0 15,1 2 0-15,1-6 128 0,1 4-128 0,0-3 0 16,1-1 0-16,-1-1 0 0,-1 1 0 0,0 3 128 16,1 5-128-16,-2 4 128 0,0 4 272 0,-3 4 64 15,1 0 16-15,-3 5 0 0,-1 2-288 0,-3 4-64 16,-1 2-128-16,-1 0 192 0,-1 4 224 0,-2 0 32 16,-1 3 16-16,-1 2 0 0,1 2 528 0,0 3 96 15,-2 4 32-15,1 1 0 0,4 3-576 0,2 3-112 16,4 2-32-16,2 5 0 0,3 1-224 0,2 7-48 15,3 7-128-15,1 6 192 0,1 2-192 0,-1 8 0 16,1 2 0-16,-4 4 0 0,0-2 0 0,-2 4-128 16,-4 0 128-16,-1-5-160 15,-1-6-464-15,-2-7-80 0,-3-6-32 0,-2-4 0 0,-1-3 544 0,-2-1 192 0,-1-4 0 16,-2-1-144-16,0-3 464 0,0-4 112 0,1-3 16 16,1-8 0-16,2-4-448 0,4-6-320 0,1-5 48 0,4-5-17264 15</inkml:trace>
  <inkml:trace contextRef="#ctx0" brushRef="#br0" timeOffset="18118.57">22194 11041 45151 0,'3'-3'2000'0,"-1"0"416"0,-2 3-1936 0,2-2-480 0,2 2 0 0,1 0 0 16,2 0 0-16,7 0 0 0,8-1 0 0,13-4 0 15,12-3-656-15,9-2-128 0,9-2-32 0,0-4 0 16,3 1 336-16,0-1 64 0,-3 0 16 0,-6 1 0 16,-5 1-432-1,-5 2-64-15,-4 3-32 0,-5 2 0 0,-4 1-864 0,-4 2-192 0,-2 4-16 0,-6 1-12576 16</inkml:trace>
  <inkml:trace contextRef="#ctx0" brushRef="#br0" timeOffset="18611.12">23289 11061 40543 0,'-10'-1'1792'0,"2"1"384"0,-1-3-1744 0,3 3-432 0,2 0 0 15,3 0 0-15,-2 0 208 0,-2 0-32 0,-2 0-16 0,-3 0 0 16,0 0-160-16,0 0 0 0,0 3 0 15,2-2 0-15,-2 8 0 0,-1-3-224 16,-2 4 80-16,0 0 16 0,-2 5 128 0,-1 1 0 0,0 4 0 0,1 1-128 16,3 2 128-16,0 2 0 0,3 2 0 0,-1-1 0 15,2-1 0-15,3-2 0 0,0 2 0 0,2-3-128 16,1 0 128-16,1-1 0 0,2-1 0 0,2-5 0 16,1 1 176-16,1-4-48 0,1 2 0 0,2-5 0 15,2-3-128-15,3-1 0 0,-1-3 0 0,3-2 0 16,1-3 128-16,1-4-128 0,1-1 192 0,0-2-64 15,-1-4 0-15,0-1 0 0,-3-1 0 0,0-3 0 0,0 0-128 16,-2-2 0-16,-1 2 0 0,-2-3 0 0,-2 0 0 16,-1-2 0-16,-1 0 0 0,-1-2 0 0,-2 1 128 0,1 0-128 15,-2 1 128-15,0 1-128 0,1 1 288 0,0 5-32 16,1 2 0-16,-1 5 0 0,2 4-112 0,-2 2-16 16,2 5-128-16,-2 4 192 0,2 5-192 15,0 3 0-15,0 4 0 0,0 5 0 0,0 5 0 16,0 2 0-16,0 3 0 0,-1 0 0 0,1 1 0 0,0 0 0 15,-2-2 0-15,1 1 0 0,-2-4 0 0,1 1 0 16,0-1 0-16,-1-3 0 0,1-3 0 0,1 0 0 16,-1-2 0-16,2-4 0 15,1-1-400-15,1-3-80 0,0-2-16 0,2-4-12048 16,-1-2-2432-16</inkml:trace>
  <inkml:trace contextRef="#ctx0" brushRef="#br0" timeOffset="19071.4">24120 10968 43311 0,'-1'-2'3840'0,"-2"2"-3072"0,0 0-608 0,0 0-160 0,1 2 224 0,-1-2 16 0,-2 4 0 0,-2-1 0 16,-3 0-400-16,-4 6-80 0,0-3-16 0,-1 4 0 15,-3 0-112-15,0 0-16 0,-2 2-16 0,0 1 0 16,2-1 160-16,-1 0 48 0,3 2 0 0,1-4 0 15,1 2 192-15,1-2 0 0,1 1-160 0,-1-1 160 16,4-2 0-16,-3 0 0 0,3 2 0 0,-3-1 0 16,2 1 0-16,1 0 0 0,0-2 0 0,2 2 0 15,2-3 0-15,1 2 0 0,3 0 0 0,3-2 0 0,2 2 0 0,3-3 0 16,3-2 0-16,2-1 0 16,3 2 0-16,5-5 0 0,4 2 0 0,3 0 0 0,0-2 0 0,0 1 0 15,-2 2 0-15,3-1 0 0,5 4 0 0,-1 1 0 16,-3 3 0-16,-4-1 0 0,-4 4 0 0,-6-1 0 15,-3 1 0-15,-3 0 0 0,-3 2 0 0,-3-1 0 16,-1 0 0-16,-2 0 0 0,-1 1 0 0,-2 1 0 16,0-2 0-16,-1 0 0 0,-1 0 0 0,0 1 128 15,0-3-128-15,0 2 0 0,-1-2 256 0,0 1-48 16,0-4 0-16,-1 1 0 0,0 3-208 0,0-5 144 16,-1 2-144-16,1 0 128 0,-2-4-128 0,-1 3 0 0,-1-2 0 15,-1 2 0-15,-2-3-336 0,-2 0-48 16,-1 2-16-16,-2-6 0 15,1 2-848-15,-1-4-160 0,3-4-48 0,4-6 0 16,1-1-1312-16,2-6-272 0,4-4-48 0,2-5-9584 0</inkml:trace>
  <inkml:trace contextRef="#ctx0" brushRef="#br0" timeOffset="19352">24665 10539 35007 0,'0'0'3120'0,"-2"0"-2496"0,-2 0-496 0,2 3-128 0,1-3 2096 0,1 1 400 0,0 4 64 0,1-1 32 0,-1 4-1952 0,1 3-384 15,3 7-64-15,1 4-32 0,2 4-352 0,2 5-64 16,-2 5 0-16,-1 7-16 0,2 2 32 0,-4 5 16 16,0 3 0-16,-1 4 0 0,-1-2 224 15,-2 4 0-15,0 5 0 0,-2 2-144 16,-1-3 144-16,0-2 0 0,0-8 0 0,0-5 0 0,0-5 0 0,-1-4 0 15,1-1 0-15,-1-7 0 0,2-1 0 0,0-6 0 16,1-1 0-16,1-7 0 0,1-4-192 0,2-3-128 16,-1-6 0-16,1-3-18528 0</inkml:trace>
  <inkml:trace contextRef="#ctx0" brushRef="#br0" timeOffset="19524.64">24586 10981 53439 0,'9'4'2368'0,"-2"-2"496"0,3 2-2288 0,3-4-576 0,-1 1 0 0,3-1 0 16,6 0 128-16,15-1-128 0,24-3 0 0,31-5 0 31,22-6-1216-31,18-8-288 0,10-9-64 0</inkml:trace>
  <inkml:trace contextRef="#ctx0" brushRef="#br0" timeOffset="69784.39">18097 11210 7359 0,'-4'2'656'0,"1"1"-528"0,0 0-128 0,2-3 0 0,1 4 0 0,-4-2 0 0,-3 2 0 0,-4 2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18:45:48.044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FFC000"/>
    </inkml:brush>
    <inkml:brush xml:id="br4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10410 4075 3679 0,'0'0'160'0,"0"0"32"0,0 0-192 0,-2-8 0 0,2 8 0 0,0 0 0 15,-4-7 5008-15,4 7 960 16,-4-6 192-16,4 6 48 0,-5-5-3520 0,5 5-704 16,-6-8-144-16,2 1-32 0,1 3-288 0,3 4-64 0,-2-2-16 0,1-2 0 15,1 4-480-15,0 0-112 16,-1-4-16-16,-1 1 0 0,2 3-192 0,0 0-64 15,-5-4 0-15,5 4 0 0,0 0-64 0,0 0 0 0,-6 8-16 0,6-8 0 16,-6 13-96-16,4 2-16 0,0 3 0 0,2 0 0 16,-1 4-128-16,1 3-16 0,1 9-16 0,-2 5 0 15,1 9-32-15,0 3-16 0,0 4 0 0,-1-4 0 16,0-4-48-16,-1-2-128 0,0-2 192 0,-1 8-64 16,-2 5 32-16,2 9 0 0,1 12 0 0,0-2 0 15,0-5-160-15,-1-9 192 0,0-2-192 0,1 5 192 16,-1 8-192-16,2 7 160 0,1 8-160 0,0-6 160 0,0-10-160 0,1 2 0 15,2 1 0-15,1 15 0 0,1 12 0 0,1-7 0 16,2-10 224-16,-1 3-64 0,-1 7-160 0,1 5 128 16,-1 8-128-16,0-11 128 0,-2-11-128 0,-1 9 0 15,0 14 144-15,-3-4-144 0,0-6 0 0,-1-4 0 16,-3-4 0-16,-1 12 0 0,-2 14 0 0,1-11 0 16,-1-12 0-16,1 1 0 0,-4 1 0 0,4 7 0 15,-1 5 0-15,2-11 128 0,1-11 32 0,0 6 16 16,2 8 0-16,0 2 0 0,4-4-48 0,-2-5-128 15,0-13 192-15,2 11-64 0,1 12-128 0,1-6 128 16,0-6-128-16,0-8 128 0,-2-6-128 0,1 9 0 16,-1 14 144-16,1-3-144 0,-2-5 0 0,-1-10 0 15,0-8 0-15,0 9 0 0,-1 14 0 0,0-3 0 16,-2 0 0-16,2-9 128 0,0-10-128 0,-2 7 176 0,0 9-176 0,2 1 192 16,0-1 0-16,-1-9 0 0,1-10 0 0,0 2 0 15,0 7-32-15,1 1 0 0,0 7 0 0,0-8 0 16,1-10-160-16,-1-2 0 0,0-5 0 15,0 7 0-15,0 11 0 0,0 0 0 0,0 0 0 0,0-11 0 16,-1-9 0-16,-1 2 0 0,0 1 0 0,-1 5 0 16,-1 10 0-16,1-2 0 0,1-6 0 0,-1-6-176 15,-1-10 304-15,2-3 48 0,-2-1 16 0,0 6 0 16,0 7-192-16,1 1-272 0,1 1 64 0,-1-6 16 16,1-6 192-16,0-8 0 0,0-6 0 0,-1-1 0 0,-1-1 128 15,0 2 80-15,-1 5 16 0,1 3 0 0,2 3-224 16,-1 0 0-16,-1-6 128 0,0 0-128 0,1-5 0 0,1-5 128 15,-1-5-128-15,1-3 0 0,-4 0 208 0,3-1-48 16,-3-2-16-16,2 1 0 0,2 0-16 0,-1 1-128 16,-1 0 192-16,2 4-64 0,-1 3-128 0,0-3 160 15,0 1-160-15,0-2 160 0,2 1-160 0,-2-3 0 16,-1-2 0-16,3-6 128 0,-2 1-128 0,1-4 0 16,-1-2 144-16,0-1-144 0,-1-3 0 0,1 2 0 15,-3-3 0-15,6-9 128 0,-5 11-128 0,1-2 0 16,0-1 0-16,4-8 128 0,0 0-128 0,-5 9 0 15,5-9 128-15,0 0-128 0,0 0 128 0,0 0-128 0,-4 9 160 0,4-9-160 16,0 0 192-16,0 0-64 0,0 0-128 0,-2 10 192 16,2-10-192-16,0 0 128 0,0 0-128 0,0 0 0 15,0 0 0-15,0 13 128 0,0-13-128 0,0 9 0 16,0-9 0-16,0 0 0 0,0 0 0 0,2 12 0 16,-2-12 0-16,0 0 0 15,1 11 0-15,-1-11 0 0,0 0 0 0,0 0 0 0,0 0 0 0,0 0 0 16,0 0 0-16,0 0 128 0,0 0-128 0,11 5 0 15,-11-5 144-15,12 1-144 0,-12-1 128 0,11 3-128 16,-11-3 0-16,12 2 128 0,-12-2-128 0,13 2 0 16,-1-1 0-16,-12-1 128 0,14 4-128 0,-1-2 0 15,0 2 0-15,0-2 0 0,0 0 0 0,2 2 0 16,-1-1 0-16,3 1 0 0,1-2 0 0,3 1 0 16,4-3 0-16,2 1 0 0,5 2 0 0,3-3 0 15,3-3 0-15,2 2 0 0,0-2 0 0,0 1 0 16,-4-1 0-16,-2 0 0 0,-1 1 0 0,0-1 0 15,1 1 0-15,4 0 0 0,3-3 0 0,5 4 0 0,8-3 0 0,2 3 0 16,3-1 128-16,-3 2-128 0,-3 0 0 0,-3 0 0 16,-5 0 0-16,4 0 0 0,0 0 0 0,8 0 0 15,9 0 0-15,0 0 0 0,-1 2 0 0,-3 0 0 16,-8 1 0-16,0-1 0 0,-3 0 0 0,6 0 0 16,6-2 0-16,6 2 0 0,6 0 0 0,-4 1 0 15,-6-1 0-15,-4 1 0 0,-2 0 0 0,3-1 0 16,8 1 0-16,4 1 0 0,7-3 0 0,-7 2 0 15,-6 1 0-15,-3-2 0 0,-1 1 0 0,8-3 0 16,7 1 0-16,3 2 0 0,-2-1 0 0,-5 1 0 16,-7-2 0-16,1 2 0 0,2-1 0 0,9 1 0 15,10 2 0-15,-5-1 0 0,-8 0 0 0,-4-1 0 0,-4 1 0 0,8-2 0 16,12 1 0-16,-1-1 0 16,-2 0 0-16,-5-1 0 0,-2-1 0 0,4 0 0 15,10-1 0-15,0-1 0 0,1 2 0 0,-5-1 0 16,-8 0 0-16,9-2 0 0,9 1 0 0,0 0 0 0,-3 2 0 0,-4-2 0 15,-6-1 0-15,11 2 0 0,13-4 0 0,-7 3 0 16,-9 2 0-16,-2-2 0 0,1 0 0 0,9 1 0 16,10 1 256-16,-9 1-48 0,-13-2 0 0,4 1 0 15,6 0-208-15,3 1-256 0,0-1 48 0,-5 0 16 16,-10-1 192-16,9 0 0 0,12-2 0 0,-4 1 0 16,-8 0 0-16,-1 1 0 0,-4-2 0 0,9-1 0 15,7-1 0-15,-7 3 0 0,-7 0 0 0,4 0 0 16,0-2 0-16,5 0 0 0,4-1 0 0,-8 1 0 0,-9 0 0 15,6 3 0-15,9-3 128 0,-4 2-128 0,-3-2 0 0,-8 3 0 16,-7 0 0-16,6 1 0 0,6 0 128 0,-1 2-128 16,-5 2 0-16,-7-2 0 0,-6 2 0 0,0-1 0 15,4 0 0-15,2 1 0 0,4 0 0 0,-8 0 0 16,-9 0 0-16,-1-2 0 0,-3 5 128 0,7-6-128 16,6 2 0-16,2-1 0 0,-3 2 0 0,-5-1 0 15,-9-1 0-15,-1 0 0 0,-2 2 0 0,5-2 0 16,5 1 0-16,2 1 0 0,-3 0 0 0,-6 1 0 15,-7-1 0-15,-3 0 0 0,-1 0 0 0,2 1 0 16,0 3 0-16,4 1 0 0,3-1 128 0,-2 1-128 0,-3 0 0 16,-7 1 0-16,-4 1 0 0,-5-1 0 15,-2 2 0-15,-2-2 0 0,0 1 0 0,3-1 0 16,0-1 0-16,3 0 0 0,1 1 0 0,0 0 0 0,0 0 0 0,0 1 0 16,-4-2 224-16,-4 1-64 15,-2-2-16-15,-5 1 0 0,0-2-144 0,-4-1-176 16,1 0 48-16,-1-1 0 0,-2-1 128 0,0 1 0 0,3-1 0 0,0 0 0 15,-1 0 0-15,0-2 0 0,-1 1 0 0,1 1 128 16,-1-2-128-16,-1 2 128 0,-1-1-128 16,-1 0 128-16,-2-1-128 0,-1 1 144 0,-1-1-144 0,-2 2 160 15,0-1-160-15,-1-2 0 0,-2 1 0 0,-1-2 0 16,-1 0 0-16,0 0 0 0,1-2 0 16,-1 1 0-16,-9 1 0 0,13 0 0 0,-4-3-176 0,-9 3 176 15,10-4 0-15,-1 1 0 0,-9 3 0 0,10-7 128 16,-4 0-128-16,1 1 128 0,-2-3-128 0,0 0 128 0,0 0-128 0,0-3 0 15,-1 1-128-15,0 1 128 0,-1-2-128 0,1-1 128 16,-2 0-128-16,1-1 128 0,-2-3 0 0,2-1 0 16,-1-1 0-16,1 0 128 0,-2-3-128 0,2 1 128 15,-2 0-128-15,1 0 128 0,-2-1-128 0,1 1 0 16,0 0 0-16,1 0 0 0,-1 0 0 0,-1 1 0 16,1-4 0-16,-1 1 0 0,0-1 0 0,0-2 0 15,-1-8 0-15,0-7 0 0,-1-8 0 0,1-4 0 16,-2-3 0-16,1 1 0 0,-1 5 0 0,-1 4 0 15,-1 1 0-15,0-3 0 0,0-5 0 0,-2-11 0 16,-1-11-128-16,2 2 128 0,-2 3 0 0,1 6 0 16,0 4 0-16,0-2 0 0,-2-10 0 0,0-10 0 15,0-8 0-15,-1 6 128 0,-1 9-128 0,0 3 0 16,1 2 0-16,-1-14 0 0,0-18 0 0,-2 9 0 0,0 5 0 0,0 3 0 16,0 5 0-16,-2-16 0 0,-2-12 0 0,0 9 96 15,-1 11-96-15,0-5 0 16,-3-1 0-16,1-6 0 0,1-9 0 0,-1 12 0 0,1 9 0 0,0-7 0 15,0-12 0-15,2-1 0 0,4 8 0 0,0 6 0 16,-1 5 0-16,1-11 0 0,1-16 0 0,0 10 0 16,0 15 0-16,1-7 0 0,-1-10 0 0,1 0 0 15,0-2 0-15,0 10 0 0,0 11 0 0,0-11 0 16,1-16 0-16,-1 10 0 0,1 12 0 0,1-2 0 16,-2-1 0-16,2-6 0 0,1-7 0 0,1 10 0 0,-3 14 0 15,1-4-240-15,-1-7 80 0,-1-2 16 16,1-1 144-16,0 9 0 0,-1 13 128 0,1-5-128 15,-1-10 128-15,1-2-128 0,1 0 128 0,1 10-128 0,0 11 0 0,2-3 0 16,-2-7 0-16,1-4 128 0,1-5-96 0,0 8-32 16,3 14 0-16,-1-1 0 0,-2 4 0 0,2-9 0 15,1-5 0-15,-1 0 0 0,0 8 0 0,0 6 0 16,1 10 0-16,1-4 0 0,-1-2 0 0,2-5 0 16,1-8 0-16,0 5 0 0,-2 6 0 0,1 7 0 15,0 6 0-15,0 2 0 0,-2 1 0 0,0-5 0 16,-1-4 0-16,0-5 0 0,1 0 0 0,0 5 0 15,0 7 0-15,1 5 0 0,-1 4 0 0,2 3 0 16,-2-2 0-16,2-4 0 0,0-5 0 0,-2 1 0 16,0-7 0-16,1 5 0 0,0 1 0 0,1 7 0 15,-1 5 0-15,-1 3 0 0,0 0 0 0,2 4 0 16,0 0 0-16,-1 0 0 0,1-5 0 0,0 0 0 0,0-5 0 0,-1 0 0 16,2-2 0-16,0 5 0 15,-1 2 0-15,0 5 0 0,-2 2 0 0,2 5 0 16,-1 0 0-16,0 4 0 0,-1-1 0 0,1 4 0 15,-2 0 0-15,0 2 0 0,1 0 0 0,1-1 0 0,-2-1 0 0,1 0 0 16,0 1 0-16,1-1 0 0,-2-3 0 0,0-1 0 16,0 1 0-16,1 0 0 0,1 1 0 15,-1 1 0-15,-1-1 0 0,2 1 0 0,0 0 0 0,-1 0 0 16,0 3 0-16,2-1 0 0,-1 2 0 0,1 0 0 16,-2 2 0-16,2 0 0 0,-2 3 0 0,2-1 0 15,-1 2 0-15,0-3 0 0,0 1 0 0,0 0 0 16,2 11 0-16,-2-9 0 0,2 9 0 0,-2-12 0 15,0 2 0-15,2 10 0 0,-3-12 0 0,3 12 0 16,-2-9 0-16,2 9 0 0,0 0 0 0,-7-9 0 0,7 9 0 0,-6-9 0 16,0 0 0-16,6 9 0 0,-7-9 0 0,7 9 0 15,-8-10 0-15,1 1 0 0,1 0 0 0,-1 0 0 16,2 0 0-16,-2 0 0 0,1 2 0 0,-1 0 0 16,0-4 0-16,-3 2 0 0,0 1 0 0,-2 0 0 15,-1 0 0-15,-1 2 0 0,-4-1 0 0,-1 4-240 16,0-4 80-16,-5 3 16 0,-2 0 144 0,-2 0 0 15,-2 2 128-15,0 0-128 0,-2 2 128 0,1 0-128 16,0 2 160-16,0 0-32 0,1 0-128 0,0 0 0 16,-2 0 0-16,1 0 0 0,0 1 0 0,-5-1 0 15,-4 1 0-15,-4 1 0 0,-6-2 0 0,-2 4 0 16,-4 0 0-16,1 3 0 0,2 3 0 0,-1 1 0 16,1-2 0-16,-4-2 0 0,-5-4 0 0,-6 3-160 15,-7 0 160-15,3 2-128 0,2 3 128 0,3-1 0 16,3-2 128-16,-6-6-128 0,-6 0 0 0,-2 0 0 15,-3 2 0-15,4 2 0 0,4 3 0 0,2-5 0 16,-2-3 0-16,-6-1 0 0,-5-2 0 0,-1 4 0 16,3 3 0-16,1-2 128 0,3-1-128 0,-10 1-208 0,-5-4 48 0,-1 5 16 15,1 1 144-15,2 0 192 0,2-3-32 0,-3 1-16 16,-9-2-96-16,2 2-48 0,3 4 0 0,1-1 0 16,2-3 0-16,-5 2 0 0,-7-1 0 0,5 3 0 15,8 0 0-15,-1 1 0 0,-3-1 0 0,-2-3 0 16,-2 1 0-16,7 1 0 0,8-2 0 0,-2-1 0 15,-3-1 0-15,-1 0 0 0,-4 1 0 0,9-1 0 16,5 0 0-16,-3-1-160 0,-3-2 160 0,-3 0-128 16,-4 1 128-16,7 0 0 0,6 0 128 0,1 0-128 0,-2-1 0 0,-5 2-240 15,-8 1 48-15,5 1 0 0,5 2 192 16,3-1 256-16,0-1-48 0,-7 2-16 0,-6-2-192 0,4 3 0 16,7 1 0-16,3 0 128 0,2-2-128 0,-6-1 0 15,-6 2 0-15,2 1 0 0,6-1 0 0,5 0 0 16,5-2 0-16,-6 2 0 0,-4-4 0 0,1 3 0 15,0 0 0-15,6 1 0 0,6 0 0 0,-2-4 0 16,-2-1 0-16,-6 1 0 0,-5 1 0 0,5 3 0 16,4 1 0-16,4 0 0 0,4-1 0 0,-5-3 0 15,-6-1 0-15,-1 0 0 0,0 1 0 0,4 4 0 16,7 3 0-16,2-6 0 0,1-1 0 0,-6-3 0 16,-6-2 0-16,2 2 0 0,6 4 0 0,5 0 0 15,3 1 0-15,4-2 0 0,0-5 0 0,-5 0 0 16,-8-1 0-16,2 1 0 0,3 2 0 0,6 2 0 15,5 1 0-15,4-1 0 0,3-1 0 0,-2-3 0 16,-3-3 0-16,-3 2 0 0,-3 0 0 0,3 1 0 16,3 1 0-16,3 2 0 0,3-1 0 0,5 2 0 15,3-1 0-15,1-1 0 0,2-2 0 0,-2-1-128 0,-1-2 128 0,-3 1-160 16,-1-2 160-16,0 1 0 0,0 1 128 0,3 0-128 16,1 2 0-16,5 0 0 0,3 0 0 0,2 0 128 15,3 2-128-15,2-2 0 0,1 0 0 0,2-2 0 16,0 2 0-16,2-4 0 0,0 2 0 0,1-1 32 15,0-1-32-15,1 0 0 0,0 0 0 0,1 1 0 16,1-3 0-16,0 2 0 0,2 0 0 0,0 1 0 16,1 1 0-16,-1-2 0 0,3 2 0 0,1-1 0 15,0 1 0-15,1 0 0 0,0-2 0 0,8 4 0 0,-10-1 0 0,1 1 0 16,-1-1 0-16,10 1 0 16,-9-3 0-16,1 2 0 0,1 1 0 0,7 0 0 0,-8 0 0 0,8 0 0 15,-8 0 0-15,8 0 0 0,0 0 0 0,0 0 0 16,-8 0 0-16,8 0 0 0,0 0 0 0,0 0 0 15,0 0 0-15,0 0 0 0,0 0 0 0,0 0 0 16,0 0 0-16,0 0 0 0,-8 2 0 0,8-2 0 16,0 0 0-16,0 0 0 0,-6 6 0 0,6-6 0 15,-8 6-128-15,3 1 128 16,5-7-992-16,-7 10-144 0,1 2-16 0,-1 2-16 16,3 2-1648-16,-1 1-320 0,-3-2-64 0</inkml:trace>
  <inkml:trace contextRef="#ctx0" brushRef="#br0" timeOffset="36182.93">8475 8256 11055 0,'-7'-4'976'0,"-4"0"-784"16,-1 1-192-16,2 1 0 0,0 0 6416 0,0 2 1248 16,1 0 240-16,0 3 48 0,1 0-6288 0,2 1-1280 15,-2-2-240-15,2 3-144 0,-1 1 0 0,7-6-128 16,-6 9-16-16,6-9 0 0,-3 10-16 0,3-10 0 15,0 7 0-15,1 0 0 0,-1-7 160 0,2 10-192 16,0-1 192-16,1 1-192 0,1 3 192 0,-2 2 0 0,5 12 0 0,-2 3 0 16,0 0 272-16,-1 4-16 0,-3 0 0 0,-2 0 0 15,-1 5 128-15,-1-3 0 0,-1 1 16 0,0-6 0 16,-5-4-144-16,1 1-16 0,0-2-16 0,2-1 0 16,1-1-224-16,-1 0 144 0,1-1-144 0,4 1 128 15,1 0-128-15,2 3-144 0,1-3 144 0,2 2-208 31,0-2-544-31,2-2-96 0,0-2-32 0,0-2 0 16,1-1-624-16,0-4-128 0,-1 0-32 0,0-3-13792 0</inkml:trace>
  <inkml:trace contextRef="#ctx0" brushRef="#br0" timeOffset="36785.33">8975 8318 21183 0,'0'0'1888'0,"-9"0"-1504"15,0 2-384-15,-1-1 0 0,1 0 2512 0,3 2 432 16,-1-2 96-16,1 0 16 0,6-1-2480 0,-9 4-576 16,-1 2 0-16,3-4 0 0,-2 2 0 0,2-1 0 0,7-3 128 0,-9 6-128 15,0 2 0-15,1 0 0 0,-1 4 0 0,1 1 0 16,0 0 0-16,0 5-128 0,2 4 128 0,-2 5 0 16,-1 3-128-16,0 6 128 0,-2 0 0 0,2 2 0 15,1 0 0-15,-1-4 0 0,0-3 0 0,0-4 0 16,1 1 320-16,0-4-16 0,2-1-16 0,-1 0 0 15,2 1 0-15,1 4 0 0,2 1 0 0,2 4 0 16,2-1-288-16,3-2 128 0,2-5-128 0,3-3 0 16,2-4 176-16,2-2-176 0,2-4 160 0,2-3-160 15,1-3 144-15,3-4-144 0,3-2 128 0,2-4-128 16,3-4 192-16,-1-3-64 0,-2-3 0 0,0-3 0 16,1-1-128-16,-4-2 160 0,-3-2-160 0,-2 0 160 15,-5-1 112-15,-1 2 32 0,-3 1 0 0,0 1 0 0,-3 0 272 0,-3 0 48 16,-1-3 16-16,-2 2 0 0,0-1-128 0,-1-2 0 15,-1-10-16-15,-1-3 0 0,-5-3-272 0,1-1-48 16,-1 1-16-16,-3 1 0 0,-2 2-160 0,0 5 192 16,-2 1-192-16,-2 4 192 0,0 2-192 0,0 6 128 15,-3 1-128-15,-2 3 128 0,-2 2-128 0,-2 1 0 16,0 2 144-16,1 2-144 0,-1 0 0 0,3 3 0 16,2-1 0-16,2 4-192 15,1 1-256-15,4 0-64 0,1 0-16 0,12 0 0 16,-9 0-2352-16,9 0-448 0</inkml:trace>
  <inkml:trace contextRef="#ctx0" brushRef="#br0" timeOffset="37535.46">15253 2673 17503 0,'-3'-5'1552'0,"-1"0"-1232"0,0 1-320 0,4 4 0 16,0 0 2912-16,0 0 528 0,0 0 96 0,0 0 32 0,0 0-2880 0,0 0-688 15,0 0 0-15,4 14 0 16,-2 2 0-16,2 1 0 0,-1 4 0 0,1 3 0 0,0 1 0 0,1 3 0 15,1 3 0-15,0-2 160 0,-1-2 32 0,-1-1 16 16,-2-3 0-16,1-3 0 0,0-3 80 0,-2 1 16 16,-1 3 0-16,0 3 0 0,-3-1 48 0,2 7 16 15,0 1 0-15,-1 3 0 0,0 5-192 0,-2 3-48 16,0-3 0-16,1 2 0 0,1-4 0 0,2-4 0 16,-2-4 0-16,2-10 0 0,0-2-384 0,3-3-96 15,0 0-16-15,2-5 0 16,0-2-816-16,2 0-160 0,0-3-48 0</inkml:trace>
  <inkml:trace contextRef="#ctx0" brushRef="#br0" timeOffset="38050.87">15878 2775 25791 0,'-5'-5'2304'0,"-2"1"-1856"0,1 1-448 0,6 3 0 16,-9 7 1808-16,3 2 272 0,1 4 48 0,1 0 16 16,0 1-2016-16,2 4-384 0,-2 3-96 0,0 1-16 15,1-2 144-15,1 0 32 0,0-2 0 0,1-1 0 0,-2 0 16 0,3 0 16 16,-1 1 0-16,0-2 0 0,-2 1 160 0,2 2 0 15,-2-1-144-15,2 6 144 0,-2 1 0 0,2 2 0 16,1 4-144-16,1 1 144 0,1-1 0 0,2 0 144 16,0-1-16-16,1 0 0 0,3-5 128 0,1-4 0 15,1-4 16-15,3-4 0 0,3-2-16 0,2-3-16 16,2 0 0-16,2-4 0 0,3-1-96 0,-1-6-16 16,1-5 0-16,0-2 0 0,0-2-128 0,-2-2 160 15,-1-3-160-15,-1-4 160 0,-1-3-160 0,-3 0 160 16,-4-2-160-16,-2-2 160 0,0 1 0 0,-5-2 0 15,0 3 0-15,-2 1 0 0,-3 2 336 0,-1 3 64 16,-1 2 16-16,-2 0 0 0,-1 2 96 0,-1 2 32 16,-3-1 0-16,-1 1 0 0,-2 1-192 0,1 0-16 0,-3 3-16 0,-3-2 0 15,-2 0 32-15,-3 0 0 0,-1-1 0 0,-1 0 0 16,-2 2-256-16,-1-1-32 0,-3 1-16 0,0 4 0 16,1 3-208-16,0 2 0 0,1 4 0 0,2 0-160 15,2 2 32-15,2 1 0 0,0 2 0 0,1-1 0 31,2-2-1216-31,4 2-256 0,1-4-32 0,1-2-10064 0,0-4-2000 0</inkml:trace>
  <inkml:trace contextRef="#ctx0" brushRef="#br0" timeOffset="48086.7">25136 1483 2751 0,'0'0'256'0,"0"0"-256"0,0 0 0 0,0 0 0 0,0 0 2112 0,0 0 384 15,0 0 80-15,0 0 16 0,0 0-1024 0,10-4-208 16,-10 4-32-16,9-5-16 0,-9 5-16 0,8-5 0 15,-8 5 0-15,0 0 0 0,8-6-32 0,-8 6-16 16,0 0 0-16,0 0 0 0,5-1-32 0,-5 1 0 16,3-5 0-16,-3 5 0 0,0-4-192 0,0 4-64 15,-2-4 0-15,2 4 0 0,0 0-96 0,0 0-32 16,0 0 0-16,0 0 0 0,0 0-336 0,0 0-80 16,0 0-16-16,0 0 0 0,0 0-192 0,0 0-32 15,0 0-16-15,2 7 0 0,0 0 96 0,1 4 32 16,1 1 0-16,1 1 0 0,0 4-128 0,2 2-32 15,-2 2 0-15,2 2 0 0,-1 6 112 0,1-3 16 16,-1 3 0-16,2 2 0 0,1-1 0 0,-1 0 0 16,0-4 0-16,1-2 0 0,-3-2 64 0,1 0 32 0,-2-2 0 0,0-1 0 15,0-1-160-15,5 16-48 0,-5-4 0 0,0 1 0 16,-1 2-144-16,0 7 0 0,-2 10 0 0,0-21 128 16,-1 5-128-16,2 0 0 0,-2-2 0 0,-1-1 128 15,0-1-128-15,0-2 0 16,0-6 0-16,-1 18 0 0,-1-10 128 0,1-9-128 15,1-3 128-15,0-2-128 0,0-2 464 0,1-1 16 0,-1-2 0 0,3-1 0 32,0-1-1312-32,-3-9-256 0,2 7-48 0,-2-7-16 15,0 0-1600-15,0 0-336 0,0 0-64 0</inkml:trace>
  <inkml:trace contextRef="#ctx0" brushRef="#br0" timeOffset="48995.87">25158 1472 13823 0,'0'0'608'0,"0"0"128"0,-9-7-592 0,1 0-144 15,8 7 0-15,0 0 0 0,-9-6 2448 0,9 6 464 16,-7-7 96-16,7 7 0 0,0 0-1712 0,0 0-336 16,0 0-80-16,0 0-16 0,2-12-272 0,-2 12-48 15,7-7-16-15,2 0 0 0,-2-3-16 0,1 3-16 16,2 1 0-16,2 0 0 0,2 1 64 0,1 0 16 15,-1 1 0-15,0 0 0 0,1 1 48 0,0 0 16 16,-2-3 0-16,0 4 0 0,0-2-80 0,0 0-16 0,-1-1 0 0,1 1 0 16,-2-1-112-16,-1-1-32 0,1 2 0 0,-1 1 0 15,0 0-48-15,1-1-16 0,-1 3 0 0,2 1 0 16,1 1-176-16,0 3-32 0,0 2-128 0,1 1 192 16,1 0-192-16,3-1 128 0,2 2-128 0,-1 2 0 15,2 2 0-15,0-3 0 0,1 0 0 0,0 3 0 16,-1-3 0-16,-1 0 0 0,-5 2 0 0,0-2 0 15,-4 0 176-15,0 0-176 0,-3-1 192 0,-2 2-192 16,-6-10 0-16,0 0 0 0,5 19 0 0,-2-2 0 16,-3-3 0-16,-1 3 240 0,-3 1-48 0,-3 0-16 15,-1 2-48-15,-1 1 0 0,-1 1 0 0,-1 1 0 16,-3 2-128-16,-2-4 160 0,-2 1-160 0,0-1 160 16,0-3-160-16,-1 1 0 0,2-4 144 0,1-3-144 15,-1 0 0-15,0-2 144 0,1 0-144 0,0-2 0 16,2 0 160-16,0-4-160 0,1 1 128 0,1 0-128 0,0 1 144 0,2-2-144 15,1-2 160-15,-1 2-160 0,10-4 160 0,-10 3-160 16,0-1 160-16,10-2-160 0,0 0 0 0,-10 4-128 16,10-4-16-16,0 0 0 15,-9 5-640-15,9-5-128 0,-7 6-32 0,7-6 0 16,-4 6-1648-16,4-6-336 0,-2 7-64 0</inkml:trace>
  <inkml:trace contextRef="#ctx0" brushRef="#br0" timeOffset="50088.51">26316 1302 15135 0,'0'0'672'0,"0"0"144"0,0 0-656 0,0 0-160 16,1-9 0-16,-1 9 0 0,0 0 1488 0,0 0 272 15,-4-7 48-15,4 7 16 0,-4-6-656 0,4 6-128 16,-7-4-16-16,7 4-16 0,0 0-464 0,0 0-96 15,0 0 0-15,0 0-16 0,-7-3-256 0,7 3-48 16,0 0-128-16,-9 7 192 0,-1-1 80 0,10-6 16 16,-10 7 0-16,0-2 0 0,-2 0 320 0,0 0 64 15,0 2 16-15,1 1 0 0,-2-2 192 0,1 2 32 16,-1-2 16-16,1 2 0 0,-1 4-256 0,0-3-48 0,-1 0-16 16,-1 4 0-16,2 6-192 0,0-4-32 0,-1 6-16 0,-2 1 0 15,3 7 16-15,0 6 16 0,1 8 0 0,1 5 0 16,0 4-192-16,2 1-32 0,0-8-16 0,0-3 0 15,1-8 144-15,0-3 16 0,2-1 16 0,1-4 0 16,-1 2-208-16,2-1-128 0,1 2 128 0,-1 2-128 16,0 4 192-16,0 3-48 0,0 0 0 0,0 1 0 15,1 0-144-15,2 0 0 0,0-2 0 0,2-5 128 16,-2-7 16-16,1-2 0 0,-2 0 0 0,4-1 0 16,2-1 112-16,1-2 32 0,-1-2 0 0,1 1 0 15,0 1-128-15,2-1-32 0,-1-1 0 0,3 2 0 16,2-2-128-16,2 5 128 0,1 3-128 0,2 0 128 15,-1-2-128-15,2-2-272 0,0-1 64 0,2-3 16 16,1-1-272-16,5 0-48 16,0 5-16-16,1-2 0 0,0-1-2160 0,-1-1-416 0,-2-4-96 0,-2-3-11984 15</inkml:trace>
  <inkml:trace contextRef="#ctx0" brushRef="#br0" timeOffset="51045.16">26638 1703 7359 0,'0'0'656'0,"-3"-6"-528"0,-1-2-128 0,4 8 0 16,-4-8 2560-16,2 2 464 0,0-2 112 0,2 8 0 16,-1-9-1472-16,1 9-320 0,0-7-48 0,0 7-16 15,0 0-480-15,0 0-96 16,0-6-32-16,0 6 0 0,0 0-304 0,0 0-64 0,0 0-16 0,0 0 0 16,3-7 352-16,-3 7 64 0,0 0 0 0,0 0 16 15,0-6 240-15,0 6 64 0,0 0 0 0,0 0 0 16,0 0-16-16,0 0 0 0,0 0 0 0,0 0 0 15,0 0-256-15,0 0-48 0,0 0-16 0,0 0 0 16,0 0-176-16,0 0-48 0,-7 7 0 0,7-7 0 16,0 0-128-16,0 0-16 0,-7 9-16 0,7-9 0 0,-5 11-160 0,5-11-16 15,-5 10-128-15,5-10 192 0,-4 13-48 0,4-13-16 16,-2 13 0-16,-1-1 0 0,3-12-128 0,-3 11 128 16,3-11-128-16,-2 10 128 0,2-10 16 0,0 0 0 15,0 0 0-15,0 0 0 0,0 0 128 0,0 0 32 16,0 0 0-16,0 0 0 0,0 0-16 0,0 0 0 15,0 0 0-15,0 0 0 0,0 0 160 0,-8 5 48 16,8-5 0-16,0 0 0 0,0 0-496 0,0 0-256 16,0 0 16-16,-9 3 16 0,9-3 224 0,0 0 0 15,0 0 0-15,0 0 0 0,0 0 0 0,0 0 0 16,0 0 0-16,0 0 0 0,0 0 0 0,0 0 0 16,-8-3 0-16,8 3 0 0,0 0-256 0,0 0 0 15,0 0 0-15,0 0 0 0,-8-2 96 0,8 2 16 0,0 0 0 0,0 0 0 16,0 0-112-16,0 0-32 0,-4 7 0 0,4-7-12944 15,0 0-2576-15</inkml:trace>
  <inkml:trace contextRef="#ctx0" brushRef="#br0" timeOffset="52384.55">27020 1741 13983 0,'0'0'624'0,"0"0"128"0,0 0-608 0,0 0-144 0,3-8 0 0,1 0 0 15,0 1 1376-15,0-1 240 0,-1 1 48 0,-1 1 16 16,1-2-272-16,0 1-48 0,-3 7-16 0,1-7 0 16,0-3-208-16,-1 3-48 0,0 1-16 0,-2 1 0 15,-1-3-336-15,3 8-64 0,-3-6-16 0,-1-1 0 16,1-1 176-16,-3 2 48 0,1-2 0 0,0-1 0 16,-2 3-144-16,2-2-32 0,-1 1 0 0,0 1 0 15,1-1-80-15,-1-1-32 0,-3 2 0 0,2-2 0 16,1 1-128-16,0 1-16 0,0-1-16 0,-1 1 0 15,-2 1-48-15,1-1 0 0,-1 3 0 0,1-1 0 16,-1 1-32-16,0-1-16 0,0 3 0 0,0 0 0 16,-2 1-16-16,1 0 0 0,-2 0 0 0,2 0 0 0,-1 1 192 15,0 0 48-15,-2-1 0 0,0 4 0 0,0-4-560 0,-2 3-192 16,1-1 0-16,1 0 0 0,0 1 192 0,1 1 160 16,-2 2-32-16,2 0 0 0,0 2-128 0,1 1 128 15,-1-1-128-15,0 4 128 0,0 2-128 0,2 3 0 16,-2 0 0-16,2 1 128 0,-1 0-128 0,1 3 192 15,1 0-192-15,1 3 192 0,0-2-192 0,2 1 192 16,-2 1-192-16,3-3 192 0,-2-2-192 0,2-3 0 16,0 1 0-16,-1-6 0 0,3 4 192 0,-1-2-64 15,0-2 0-15,0 1 0 0,1-1-128 0,1 2 160 16,-1-2-160-16,2 1 160 0,-1 0-32 0,1 0-128 0,0 1 192 16,-1-3-64-16,1 3-128 0,0 0 160 15,0 3-160-15,-1 1 160 0,1 0-160 0,1 1 0 0,0 2 0 0,0-1 0 16,-1 1 0-16,2-1 208 0,0 2 0 0,3 0 0 15,-1 1-208-15,-1-2 0 0,1-2 0 0,0 0 0 16,-1-2 0-16,1-3 0 0,1 0 0 0,0-1 0 16,-2-1 0-16,2-3 0 0,0 0 0 0,0 0 0 15,-4-8 128-15,5 8-128 0,0-2 0 0,1 2 144 16,-6-8-144-16,0 0 128 0,7 9-128 0,0-1 128 16,-1 0-128-16,-6-8 0 0,8 9 0 0,-8-9 0 15,9 10 0-15,1-2 0 0,-3 0 128 0,-7-8-128 16,9 8 0-16,2-2 0 0,-11-6 0 0,12 8 0 15,-2-1 0-15,1-2 0 0,-11-5 128 0,14 6-128 16,-1-2 0-16,-1 0 0 0,-12-4 0 0,14 5 0 16,0-1 0-16,1-2 128 0,-2 0-128 0,0-1 0 15,0-1 128-15,1 2-128 0,-2-1 0 0,1 2 128 0,-1-1-128 16,-12-2 0-16,14 0 0 0,-1 0 0 0,-1 2 0 0,-2-1 0 16,1-1 0-16,-1 0 0 0,-10 0 0 0,12 0 0 15,-12 0 0-15,11 0-176 0,-11 0 176 0,12 0 128 16,-12 0-128-16,12-1 176 0,-12 1-176 0,12-2 0 15,-12 2 0-15,10-2 0 0,-10 2 0 0,13-4 192 16,-4 0-192-16,-9 4 192 0,12-5-192 0,-2 1 0 16,-10 4 0-16,11-8-176 0,-2 0 48 0,-1 2 0 15,0-2 0-15,-1 0 0 0,0 0 128 0,-1 0 224 16,1 2-48-16,0-2-16 0,-1-1-160 0,1 2 0 16,-7 7 0-16,7-9 128 0,1 0-128 0,-8 9 0 15,8-12 0-15,0 2 0 0,-2 1 128 0,1 1-128 16,-2-2 128-16,0 0-128 0,-5 10 0 0,6-11 0 0,-4-1 0 0,1 2 0 15,-1-2 0-15,0 1 0 0,-2 2 0 0,-2 1 0 16,2 2 0-16,0 6 0 0,0-8 0 0,0 8 0 16,-2-8 0-16,0 0 0 0,1 1 0 0,1 7 0 15,-4-7 0-15,4 7 0 0,-5-5 0 0,5 5 0 16,-6-5 0-16,-1 2 0 0,2 2 0 0,5 1 0 16,-9-4 0-16,1 3 0 0,8 1 0 0,-9 1 0 15,1 3-128-15,8-4 128 0,-11 1 0 0,2 2 0 16,0-1 0-16,9-2 0 0,-10 3 0 0,1 1 0 15,9-4 0-15,-9 4 0 0,9-4 0 0,-11 5 0 16,1-1 0-16,10-4 0 0,-11 4 0 0,3 2 0 16,8-6 0-16,-9 7 0 0,1-3 0 0,8-4 0 15,-9 2 0-15,9-2-144 0,-9 0 144 0,9 0 0 0,0 0-384 0,0 0 48 16,0 0 0-16,0 0 0 16,-8 7-1312-16,8-7-256 0,0 0-48 0,0 0-16 15,0 0-1376-15,0 0-288 0,0 0-48 0</inkml:trace>
  <inkml:trace contextRef="#ctx0" brushRef="#br0" timeOffset="53473.25">27405 2495 6447 0,'0'0'272'0,"0"0"80"0,0 0-352 0,0 0 0 16,0 0 0-16,0 0 0 0,0 0 0 0,0 0-160 16,4-8 16-16,-4 8 0 0,0 0 400 0,0 0 96 15,8-7 16-15,-8 7 0 0,0 0 720 0,5-2 128 16,1-2 48-16,-1 1 0 0,-5 3 208 0,5-1 32 16,0-2 16-16,-5 3 0 0,5-2-304 0,-5 2-64 15,11-2-16-15,-11 2 0 0,0 0-192 0,0 0-48 16,9-6 0-16,-9 6 0 0,0 0 64 0,0 0 0 15,0 0 0-15,0 0 0 0,0 0 192 0,0 0 64 16,0 0 0-16,0 0 0 0,0 0-320 0,0 0-48 0,0 0-16 0,0 0 0 16,0 0 16-16,0 0 0 15,0 0 0-15,0 0 0 0,0 0-688 0,-1 14-160 0,1 0 0 0,1 1 0 16,-1-15 128-16,1 18 16 0,2 0 16 0,0-3 0 16,-3 2 0-16,1 1 0 0,0 0 0 0,0 3 0 15,-2 2-160-15,2 1 0 0,-1 1 0 0,0-1 0 16,0 0 0-16,0-5 0 0,0 2 0 0,0 0 0 15,0 1 0-15,2-2 128 0,-4-1-128 0,2-3 128 16,2 1-128-16,0-3 0 0,-3-1 0 0,1-3-176 31,0-10-592-31,1 6-128 0,-1 1-32 0,0-7-10240 0,0 0-2048 0</inkml:trace>
  <inkml:trace contextRef="#ctx0" brushRef="#br0" timeOffset="53767.85">27344 2766 27183 0,'0'0'1200'0,"0"0"256"0,0 0-1168 0,0 0-288 16,0 0 0-16,0 0 0 0,0 0 1296 0,0 0 208 15,0 0 32-15,0 0 16 0,0 0-336 0,0-9-80 16,-1 3-16-16,1 6 0 0,5-6-304 0,2-1-64 0,-7 7-16 0,10-5 0 15,-1 4-416-15,2-4-96 16,-1 2-16-16,0 2 0 0,1-2-208 0,1 2 176 16,-1-2-176-16,1 2 160 0,0-2-160 0,-2 2 0 0,1 0-160 0,0-1 160 15,1 0 0-15,0-2-144 0,-2 1 144 0,2 1 0 16,0 0-160-16,-1-2 160 0,0 2-192 0,-1-1 192 31,2-1-864-31,1 0-64 0,-1 1-16 0,1 0 0 16,0-2-2704-16,0-1-560 0</inkml:trace>
  <inkml:trace contextRef="#ctx0" brushRef="#br0" timeOffset="54311.01">28014 2566 13823 0,'0'0'1216'0,"0"0"-960"0,0 0-256 0,0 0 0 16,0 0 2528-16,0 0 464 0,0 0 80 0,0 0 32 15,0 0-1920-15,0 0-384 0,0 0-80 0,0 0-16 16,0 0 0-16,0 0-16 0,0 0 0 0,-2 13 0 16,2-13-32-16,-3 16 0 0,0-3 0 0,1 1 0 15,-3-2-80-15,1 2-32 0,1 3 0 0,1-1 0 16,-2 2-96-16,1 2-32 0,0 1 0 0,1 0 0 16,-1 1-224-16,2 0-32 0,0-1-16 0,-1 1 0 15,0-1-144-15,0-2 0 0,1-2 0 0,0-1 0 16,1-2 0-16,1 2 128 0,-1-4-128 0,0-2 0 15,0-10-384-15,0 8-144 0,0-8-48 0,0 0-9888 16,-3 10-1984-16</inkml:trace>
  <inkml:trace contextRef="#ctx0" brushRef="#br0" timeOffset="54840.11">28323 2528 17503 0,'0'0'1552'0,"0"0"-1232"0,-8-6-320 0,8 6 0 0,-6-3 4336 0,6 3 800 16,0 0 176-16,0 0 16 0,0 0-4272 0,0 0-864 16,0 0-192-16,-4 13 0 0,1-1 0 0,2 2 0 15,0 3 0-15,-1 3-128 0,0 3 128 0,1 4-160 16,-1 3 160-16,2 1-160 0,-1 1 160 0,0 0 0 15,-2 2 0-15,0-1 0 0,1 0 0 0,-2-4 0 16,0-4 0-16,1-2 0 0,2-9 0 0,0-1-240 16,0 0 64-16,1-2 16 15,1-1-576-15,1-2-112 0,-2-8-32 0,0 0-14112 0</inkml:trace>
  <inkml:trace contextRef="#ctx0" brushRef="#br0" timeOffset="56458.75">28837 1220 15663 0,'0'0'1392'0,"-7"-8"-1120"0,1-3-272 0,1 3 0 15,-1 2 2496-15,6 6 432 0,-3-9 80 0,0 0 32 16,0-3-1152-16,2 2-224 0,0 0-64 0,-2 4 0 16,3-5-176-16,-1 5-32 0,0-1-16 0,-1 1 0 0,2 1-432 0,0 5-96 15,0 0-16-15,0 0 0 0,0 0-256 0,0 0-64 16,0 8-16-16,2 1 0 0,-1 2-240 0,1 2-64 16,1 3 0-16,0 1 0 0,-1 0 256 0,2 3 64 15,4 15 0-15,-2-1 0 0,2-4-160 0,0 0-32 16,1 1 0-16,0 1 0 0,1 4-16 0,-1 5-16 15,-2 9 0-15,3 5 0 0,-1 5 48 0,0-3 16 16,1-4 0-16,-1-4 0 0,-2-6-48 0,1 0-16 16,-4-3 0-16,1 8 0 0,0 7-288 0,0 9-176 15,-1 9 32-15,-1-8 0 0,1-11 368 0,-3-10 80 16,0-7 16-16,-1-4 0 0,0-4 128 0,2 0 16 0,-4-4 16 0,1 2 0 31,-2 2-752-31,2 2-160 0,0 3-16 0,0-2-16 0,-1 1 592 0,1-2 112 0,0 2 16 0,2-6 16 16,2-2-272-16,0-3-192 0,0-1 16 0,1-1 16 31,1 0-656-31,2-4-128 0,2-2-16 0,-3-4-16 16,1-5-1520-16,-7-5-320 0,12-5-48 0,-1-5-15008 0</inkml:trace>
  <inkml:trace contextRef="#ctx0" brushRef="#br0" timeOffset="57642.9">30323 1476 26719 0,'0'0'2368'0,"0"0"-1888"0,0 0-480 0,0 0 0 16,0 0 1456-16,0 0 192 0,0 0 32 0,0 0 16 16,-5-10-992-16,-2 1-208 0,2 1-48 0,5 8 0 15,0 0-128-15,-9-7-48 0,9 7 0 0,-10-6 0 16,-1 2 304-16,11 4 48 0,-12-4 16 0,12 4 0 15,-10-6-32-15,0-1 0 0,-2 1 0 0,1-1 0 16,0 1-48-16,0 0-16 0,0 2 0 0,0 2 0 16,-1-1 32-16,-1 1 0 0,-1-1 0 0,1 0 0 15,-1 1-288-15,-2 0-48 0,-1 2-16 0,0-2 0 0,0 1-32 0,-1 1-16 16,-3 3 0-16,0 0 0 0,-1 1-16 0,2 3 0 16,2-1 0-16,0 4 0 0,0 0-160 0,1 3 0 15,0-2 0-15,0 5 0 0,1 1 0 0,-1 3 128 16,2 0-128-16,0 9 0 0,2 1 0 0,0 3 0 15,0 3 0-15,1 5 0 0,1-2 192 0,-1 1-32 16,0-2-16-16,-1-4 0 0,0-6-144 0,1-1 0 16,1-3-192-16,2 0 192 0,-1-2 0 0,4 1 0 15,1 2 0-15,1 0 192 0,0 2-48 0,3 5 0 16,1 2 0-16,1 1 0 0,2 1-144 0,0 1 0 16,3-1 0-16,1-6 0 0,0-2 256 0,-1-4 64 15,2-4 0-15,1-2 16 0,1-1-176 0,0-3-32 0,0 1-128 0,0-3 192 16,-1-1-192-16,1 0 176 0,1-1-176 0,-1-1 160 15,0-1-160-15,2 0 0 16,0-2 0-16,1 0 128 0,0-1-128 0,1-3 0 0,2 1 144 0,1 0-144 16,1-1 128-16,2 0-128 0,1-1 128 0,1 0-128 15,0-1 0-15,1 0 144 0,1 0-144 0,-3 0 0 16,-4 0 144-16,1 0-144 0,0 1 0 0,-2-2 144 16,-1 0-144-16,0-2 160 0,-1 1-160 0,-1-1 160 15,-1-1-160-15,0-1 128 0,-1-2-128 0,1 2 128 16,-2 1-128-16,1-2 128 0,1-1-128 0,-3 1 128 15,-1-3-128-15,-1 2 0 0,1 1 0 0,0-1 128 16,-8 7-320-16,10-6-64 0,-10 6 0 0,11-6-16 16,-2 0 432-16,-1-1 96 0,-8 7 0 0,10-6 16 0,-2 1-272 15,-8 5 0-15,11-7 0 0,-4-1 0 0,1-1 144 0,0-1-144 16,-1-1 0-16,-2 1 144 0,1-3-144 16,1 1 0-16,-1 0 144 0,0-1-144 0,-1-5 0 0,0 0 128 15,0-4-128-15,-1 1 0 0,0 2 0 0,0 1 0 16,0 1 0-16,0 0 0 0,-3 3 128 0,2 1-128 15,-1 1 160-15,0 3-160 0,-4 1 0 0,2 2 0 16,0-1-208-16,0 7 64 0,-1-5 144 0,1 5 0 16,0 0 0-16,-4-5 0 0,0 0 0 0,0 1 0 15,4 4 0-15,-5-7-128 0,5 7 128 0,-7-4 0 16,7 4 0-16,-7-2 0 0,0-1 0 0,1 0 0 16,-1 2 0-16,1 0 0 0,-2 1 0 0,8 0 0 15,-11 2 0-15,1 1 0 0,1 0 0 0,0-1 0 16,0 2 0-16,1 3 0 0,-1-3 0 0,1 2 0 0,-1 1 0 0,1-1 0 15,-1 1 0-15,1-1 0 0,0 1 0 0,0-1 0 16,-1 1 0-16,0-2 0 0,0 3 0 0,0-3 0 16,0 0 0-16,-1 2 0 0,1-3 0 0,9-4 0 15,-10 5 0-15,-1-1 0 0,1-2 0 0,10-2 0 16,-8 3-256-16,8-3-32 0,0 0 0 0,-9 4 0 31,9-4-1136-31,0 0-240 0,-9 4-32 0,9-4-16 16,-9 4-1392-16,9-4-288 0,0 0-48 0</inkml:trace>
  <inkml:trace contextRef="#ctx0" brushRef="#br0" timeOffset="58343.4">30985 2321 1839 0,'0'0'160'0,"0"0"-160"0,-6-4 0 0,6 4 0 0,0 0 7248 0,0 0 1424 15,-9 0 288-15,9 0 48 0,0 0-6864 0,-9 4-1376 16,0 1-256-16,2 3-64 0,1 5 0 0,0 0 0 15,0-2 0-15,-2 2 0 0,0-3-160 0,-1 1-32 16,0-2 0-16,1 1 0 0,0 1 32 0,0 0 0 16,2 1 0-16,-1 1 0 0,0-1 224 0,0 0 32 15,2 1 16-15,0 2 0 0,1 2-208 0,1 0-32 16,-1 5-16-16,3-3 0 0,0 3-304 0,1 1 0 16,0 2 0-16,2 0 0 0,1 0 128 0,1-2-128 15,1-1 0-15,1-1 0 0,1-3 128 0,1-2-128 16,0-2 0-16,1 3 0 0,1-2 0 0,1-2-224 0,0-4 32 15,1-1 16 1,-2-5-352-16,2-3-80 0,0 0-16 0,1-3 0 16,0 0-288-16,-1-4-64 0,-1 0-16 0,1-3 0 15,-4-3-1216-15,0-4-240 0,-2 4-48 0,-2-4-16 0</inkml:trace>
  <inkml:trace contextRef="#ctx0" brushRef="#br0" timeOffset="58578.78">30743 2552 35999 0,'-9'-3'1600'0,"9"3"320"0,0 0-1536 0,0 0-384 0,0 0 0 0,0 0 0 16,0 0 400-16,0 0 16 0,9 8 0 0,1-1 0 0,-10-7-96 0,13 6 0 15,-1-2-16-15,1 1 0 0,-1-2-112 0,4 1 0 16,1-4-16-16,1 1 0 0,3 0-176 0,1-1 0 15,1 0 0-15,3-1 0 16,2 0-320-16,0 1-128 0,1-3-48 0,-2 1 0 16,0 0-528-16,-4-2-96 0,-2 1-32 0,-2-1-9264 15,-2-2-1856-15</inkml:trace>
  <inkml:trace contextRef="#ctx0" brushRef="#br0" timeOffset="59146.95">31141 955 24239 0,'-13'0'1072'0,"13"0"224"0,-7 0-1040 0,7 0-256 16,0 0 0-16,0 0 0 15,0 0 1168-15,0 0 176 0,0 14 48 0,3 2 0 0,-1 0-256 0,5 2-48 16,3 0-16-16,2 4 0 0,-2 4-320 0,6 2-64 16,4 3-16-16,-1-1 0 0,-1 6-144 0,2-2-16 15,1-1-16-15,0-6 0 0,0-2-112 0,3-1-32 16,4-1 0-16,3-2 0 0,4 4-16 0,6 3 0 16,2 4 0-16,4 3 0 0,-1 7-336 0,-3 1 0 15,-3 3 0-15,-5 4 0 0,-4 1 352 0,-2-3 96 16,-2-5 32-16,-2 0 0 0,-6-5-304 0,0 1-176 15,-4 0 192-15,0 2-192 0,-2 4 336 0,-3 0-32 16,-3 0-16-16,-2 2 0 0,-4-4-48 0,-2-2-16 0,-4-5 0 0,-2-1 0 16,-5-3 96-16,-2-1 0 0,-3 3 16 0,-4 5 0 15,-3 4-208-15,-8 8-128 0,-2 10 160 0,-6 4-160 16,-7 3 0-16,-1-8 0 0,1-9-208 0,4-7 64 31,2-2-1392-31,5-6-256 0,3 0-64 0,3-4-10240 0,3-2-2048 0</inkml:trace>
  <inkml:trace contextRef="#ctx0" brushRef="#br0" timeOffset="61857.38">25447 4200 5519 0,'0'0'240'0,"0"0"64"0,0 0-304 0,-6-7 0 15,6 7 0-15,0 0 0 0,-5-9 5600 0,5 9 1056 16,0 0 224-16,0 0 32 0,-4-8-4800 0,4 8-976 15,-2-5-192-15,2 5-48 0,0 0-48 0,0 0-16 16,0 0 0-16,0 0 0 0,0 0-208 0,0 8-48 16,3 4-16-16,0 3 0 0,0 4-304 0,1 5-64 15,2 6-16-15,-1 2 0 0,3 3-176 0,5 27 192 16,0-11-192-16,-3-5 192 0,-1-7 0 0,2 3 16 16,-1 1 0-16,1 4 0 0,0 5 48 0,1 3 16 0,0-1 0 0,2-1 0 15,-1-8-112-15,0-4-32 0,1-5 0 0,-2-6 0 16,-1 0-128-16,0-3 128 0,-3-1-128 0,-1 1 128 15,-2-1-128-15,-2 1-176 0,-3 0 48 0,1-1 0 16,0 1-128-16,-1-4 0 0,-2-3-16 0,-4-1 0 31,0 1-608-31,-1-5-112 0,-2-3-32 0,0-3 0 16,0-5-2544-16,-2-4-512 0</inkml:trace>
  <inkml:trace contextRef="#ctx0" brushRef="#br0" timeOffset="62525.46">25415 4167 16575 0,'0'0'736'0,"-9"-1"160"0,-1 0-720 0,10 1-176 0,0 0 0 0,0 0 0 15,0 0 2320-15,0 0 432 0,0 0 96 0,0 0 16 16,-3-7-1824-16,3 7-352 0,0 0-80 0,0-8-16 16,0 8-176-16,0 0-32 0,3-9-16 0,3 1 0 15,-6 8 320-15,6-10 64 0,1 1 16 0,-1 2 0 16,1-1 256-16,-1 1 48 0,2-1 16 0,0 1 0 16,0-2-336-16,0 3-64 0,2-2-16 0,2 1 0 15,1-2-416-15,1 5-64 0,-1-1-32 0,4 4 0 16,3-4-160-16,3 5 0 0,3 2 0 0,3 1 0 15,3-1 0-15,1 4 0 0,1 0 0 0,-2 1 0 16,-3 0-160-16,-1 1 160 0,-4 0 0 0,-2 0-144 16,-2 0 144-16,-3 1 0 0,-1 1 0 0,-2 1 0 0,-1-2-144 0,-3 3 144 15,1 1-160-15,-2 0 160 0,-1 1-144 16,-2 2 144-16,0-1-128 0,-1 5 128 0,-1-3 0 0,-2 2 0 16,0-2 0-16,-2 3 0 0,0-1 0 0,-2 2 0 15,-2 1 0-15,0-2 0 0,1-2 0 0,-3 0 0 16,0 3 160-16,1-1-160 0,-3-4 160 0,0 0-160 15,-1-4 160-15,2 0-160 0,-1 0 176 0,1-1-176 16,-2-4 192-16,1 1-192 0,0 0 160 0,0-2-160 16,0-1 128-16,-1 2-128 0,0-3 144 0,0 1-144 15,0-2 160-15,0-1-160 0,-2-1 160 0,1 1-160 16,-1-1 160-16,1-1-160 0,-2-3 0 0,-1 1 0 16,-3-2-208-16,2 1 64 15,1-1-528-15,0 2-96 0,-1 1-32 0,1-1 0 16,0 1-2608-16,0-2-528 0</inkml:trace>
  <inkml:trace contextRef="#ctx0" brushRef="#br0" timeOffset="68781.78">26837 3972 10127 0,'0'0'448'0,"0"0"96"0,0 0-544 0,0 0 0 0,3-8 0 0,-3 8 0 0,0 0 3504 0,-3-7 592 16,0 1 112-16,3 6 16 0,0 0-2672 0,0 0-528 16,-6-3-128-16,6 3 0 0,0 0-384 0,0 0-80 15,-4-2-16-15,-1 2 0 0,-2 0 160 0,1 0 48 16,-1 2 0-16,-1-2 0 0,1 0 256 0,-3 3 48 15,-8 2 16-15,0 0 0 0,2 3 144 0,-1 0 48 16,2 2 0-16,-1 2 0 0,0 0-592 0,1 5-112 16,-2-2-32-16,2 4 0 0,0-1-80 0,-1 4-32 15,-1 3 0-15,3 2 0 0,0 7-160 0,1 3-128 16,-1 4 192-16,3 2-192 0,0 2 256 0,1-1-64 16,-1-2-16-16,1-3 0 0,0-4-176 0,0-1 0 15,-1-4 0-15,0-1-176 0,1 2 368 0,2 4 64 0,0 3 0 16,3 4 16-16,0 2 256 0,1 0 48 0,1 1 16 15,2-5 0-15,1-2-240 0,3-4-48 0,-1-4-16 0,3 1 0 16,-1-2-288-16,2-2 128 0,-1-1-128 0,1 4 0 16,2-4 128-16,1 5-128 0,3 2 0 0,0 0 0 15,-1-1 0-15,2 0 0 0,0-4-128 0,2 0 128 16,-1-8-320-16,3 1 48 0,1 0 0 0,1-4 0 31,-2 1-320-31,3-1-64 0,1-2-16 0,1-2 0 16,-1-3-272-16,1-1-48 0,3-4-16 0,-1 1 0 0,-5-4-1984 15,1 0-400-15,1-4-64 0</inkml:trace>
  <inkml:trace contextRef="#ctx0" brushRef="#br0" timeOffset="69793.17">27585 4339 25103 0,'0'0'1104'0,"0"0"240"0,0 0-1072 15,-2-7-272-15,2 7 0 0,0 0 0 0,-3-11 1344 0,2 2 224 0,0 0 32 0,-1 0 16 16,1 0-640-16,0 1-128 0,-1-3-16 0,1 5-16 16,1 6-224-16,-1-13-32 0,-1 2-16 0,1 1 0 15,-2 2 32-15,1 2 0 0,2 6 0 0,-5-8 0 16,-2 1-16-16,2 3 0 0,0-2 0 0,-2 3 0 15,-2 2 16-15,0 1 16 0,0-1 0 0,0 3 0 16,0 1-208-16,-2 1-32 0,-1 0-16 0,1 1 0 16,-2 3-208-16,-2 2-128 0,1 2 160 0,-2 0-160 15,-1 2 240-15,0 3-48 0,0 1-16 0,-1 3 0 16,-1 1-16-16,-1 3 0 0,2-2 0 0,0 0 0 0,1-1 48 0,1 0 16 16,0-1 0-16,2 1 0 0,1 1-80 0,1 1-16 15,-1-2 0-15,1 3 0 0,1 1 0 0,0 3-128 16,2 2 192-16,1 4-64 0,2-1-128 0,1 1 0 15,1 2 144-15,1-1-144 0,2-5 192 0,1-1-48 16,0-1 0-16,1-3 0 0,2-5-16 0,-1-1-128 16,2-1 192-16,0-3-64 0,3-2-128 0,-1 0 192 15,1 2-192-15,-2-3 192 0,3 0-192 0,-2 0 0 16,-1-1 144-16,3 0-144 0,1-1 144 0,2 1-144 16,-1-3 192-16,1 2-192 0,-11-11 208 0,15 10-64 15,-2 3-16-15,2-5 0 0,-1 0 0 0,0-2 0 16,1 0 0-16,-1-3 0 0,-1 3-128 0,0-4 192 0,0 2-192 15,0-3 192-15,-2-1-192 0,-11 0 128 16,11 0-128-16,0-1 128 0,2 1-128 0,0-2 0 0,-1 2 0 0,-1-2 128 16,0 0-128-16,-1-1 0 0,1 0 0 0,-11 3 128 15,11-3-128-15,1 1 0 0,-1 0 0 0,-2-1 128 16,-9 3-128-16,10-3 0 0,-10 3 0 0,12-4 0 16,-3 2 0-16,-9 2 0 0,12-5 0 0,-2-1 0 15,-1 0 0-15,0-1 0 0,1 1 128 0,-1-1-128 16,1-2 0-16,1 0 0 0,-1-1 0 0,0-1 128 15,2 0-128-15,0 0 0 0,-2 1 144 0,-1-2-144 16,-1-1 0-16,1 0 144 0,0 0-144 0,1 1 0 16,-4-2 144-16,1-1-144 0,-1 1 0 0,-1-2 144 15,1 2-144-15,-3 1 0 0,1-3 0 0,0 2 128 16,-1 1-128-16,1 0 0 0,0 3 0 0,0-2 0 16,-2 1 0-16,1 4 0 0,-3 0 0 0,0 7 0 0,0 0 0 0,0 0 0 15,-3-6 0-15,3 6 0 0,-5-4 0 0,-1 2 0 16,-1 2 0-16,-2 0 0 0,0 0 0 0,0 2 0 15,-2 2 0-15,2-4 0 0,0 2 0 0,-1 2 0 16,-1-1 0-16,1 1 0 0,-2-1 0 0,0 3 0 16,2-1 144-16,-1-1-144 0,2 1 128 0,-1-2-128 15,1 1 128-15,0-2-128 0,9-2 0 0,-10 4 0 16,10-4 0-16,-10 5 128 0,1-1-128 0,9-4 0 16,0 0 0-16,-9 5 0 0,9-5-256 0,0 0 0 15,-9 4-16-15,9-4 0 16,0 0-240-16,-3 7-32 0,2 1-16 0,1-8 0 15,0 0-1616-15,0 0-336 0,2 4-64 0,-2-4-10240 0,0 0-2048 0</inkml:trace>
  <inkml:trace contextRef="#ctx0" brushRef="#br0" timeOffset="70452.47">28280 5144 17855 0,'0'0'784'0,"0"0"176"0,0 0-768 0,0 0-192 16,0 0 0-16,0-8 0 0,0 8 944 0,2-8 144 16,-2 8 48-16,1-6 0 0,-1 6-16 0,1-8 0 15,-1 1 0-15,0 7 0 0,0 0 352 0,0 0 80 16,0 0 16-16,-6-2 0 0,6 2-240 0,-11-2-48 15,-1 2-16-15,2-1 0 0,-3 1-224 0,1 4-32 0,-1 2-16 0,0 4 0 16,0-4-304-16,-1 3-64 0,1 3-16 0,1 1 0 16,0 0-384-16,1 0-80 0,-1 0-16 0,0 0 0 15,2 3-128-15,1-1 0 0,-1 0 144 0,1 0-144 16,1 0 0-16,3-2 0 0,3 0 0 0,0 1 0 16,1-1 192-16,1-13-16 0,3 15-16 0,2-2 0 15,0-2-160-15,-5-11-144 0,9 11 144 0,2-5-208 16,-1-1-80-16,1-2-16 0,0 0 0 0,2-3 0 15,0-6 128-15,3 1 32 0,0-1 0 0,1-3 0 16,1 0 144-16,0 1 0 0,2-4 0 0,-2 0 0 16,0-1 0-16,0 0 0 0,1 0 0 0,-2 0 0 15,-3 3 0-15,-1-3 192 0,-1 0-32 0,-2 0-16 16,-3-2 96-16,-3 2 16 0,-1 0 0 0,-1-3 0 16,-2 5-64-16,-3-1 0 0,-2 2 0 0,-4 2 0 15,-3 0-64-15,-1 1-128 0,-1 2 176 0,-2 0-176 0,-1 1 0 0,0 1 0 16,-1 2-160-16,1 1 160 0,1 1-448 0,3 3 48 15,-1 2 0-15,0 0 0 16,1-3-432-16,1 2-96 0,4 0-16 0,0 3 0 16,8-8-2544-16,-6 6-512 0</inkml:trace>
  <inkml:trace contextRef="#ctx0" brushRef="#br0" timeOffset="71049.89">28288 3987 22111 0,'0'0'1968'15,"-10"4"-1584"-15,10-4-384 0,0 0 0 0,-9 2 2624 0,9-2 432 16,-4-4 80-16,4 4 32 0,0 0-1824 0,0 0-384 15,0 0-64-15,14 9 0 0,0-5-320 0,2 4-48 16,3-1-16-16,4 4 0 0,0-1-160 0,3 1-32 16,2 0-16-16,-1 2 0 0,0 0 16 0,-2 0 16 15,0 2 0-15,0 0 0 0,-3 2 48 0,3 2 16 16,1 3 0-16,1 3 0 0,3 5 112 0,5 2 0 16,6 3 16-16,2 2 0 0,2-5-112 0,-2 2-32 15,-2 2 0-15,-5-4 0 0,-5 1-96 0,-1-2-32 16,-5 0 0-16,-3 3 0 0,-1 4-256 0,-4 5 0 15,-2 4 128-15,-2-3-128 0,-2 2 0 0,1-3 0 16,-2-5 128-16,0-4-128 0,-5-3 144 0,-1-4-16 16,0-1-128-16,-4-1 192 0,-2-4 192 0,1 1 48 0,0 0 0 15,-3 3 0-15,-3-1-288 0,-1 0-144 0,-1 5 160 0,-1 4-160 16,-2-1 336-16,-1 9-16 0,-2-5-16 0,-4 3 0 16,0-1-304-16,-2-3 0 0,-4-2 0 0,-4-4 0 15,1-5-128-15,-2 0-144 0,-3-1-32 0,2-2 0 31,2 1-1616-31,2-5-320 0,2-1-64 0,5-3-17152 0</inkml:trace>
  <inkml:trace contextRef="#ctx0" brushRef="#br0" timeOffset="87803.16">20322 16236 1839 0,'0'0'160'0,"0"0"-160"15,0 0 0-15,0 0 0 0,0 0 5040 0,0 0 976 16,0 0 192-16,0 0 32 0,0 0-5216 0,0 0-1024 15,0 0-224-15,0 0-32 0,2-11-64 0,0 2-16 16,-2 9 0-16,7-9 0 0,-2 1 496 0,-5 8 96 0,1-5 32 0,1-1 0 16,-1-1 144-16,0 1 16 0,-1-1 16 0,-1 0 0 15,0 1 576-15,-1-1 112 0,-2-6 32 0,-1 0 0 16,0 4 32-16,-2 1 16 0,0-3 0 0,-3 2 0 16,3 1-368-16,-1 0-80 0,0-4-16 0,-1 3 0 15,0 1-240-15,0 0-48 0,0 2-16 0,-2-1 0 16,1-2-80-16,-3 3-32 0,1-1 0 0,0 3 0 15,0 3-144-15,1-2-16 0,-2 3-16 0,0 3 0 16,-2 1-176-16,1 1 192 0,-3 3-192 0,-1 2 192 16,1 1-192-16,0 1 192 0,2 2-192 0,0 0 192 15,-1 1-48-15,1-1 0 0,0-1 0 0,2 0 0 16,0-1 160-16,3-1 16 0,1 1 16 0,-2 0 0 16,1 1-160-16,1-1-48 0,-1 1 0 0,1 1 0 15,-2 2-128-15,0 2 160 0,-1 0-160 0,1 7 160 0,-2-2 64 0,-2 6 16 16,1 1 0-16,0 4 0 0,-1-1-48 15,2 0 0-15,2 1 0 0,0-2 0 0,2-5 112 0,1-2 16 16,2 0 0-16,2-7 0 0,1-3-80 0,3 4-16 16,3-2 0-16,1 0 0 0,1 0-224 0,0-3 0 15,2 0 0-15,-2 2 0 0,3 0 0 0,-1 3 0 16,1-3 128-16,1 2-128 0,2 2 0 0,-1-1 0 16,1 1 0-16,-1-2 0 0,1 0 176 0,-1 0-176 15,2-2 192-15,-1 0-192 0,1 1 144 0,0-4-144 16,0 0 0-16,1-3 144 0,1-1-144 0,-1-1 160 15,0 0-160-15,1-2 160 0,2 0-160 0,-2-2 160 16,1-1-160-16,-2 3 160 0,0-5-160 0,1 2 0 0,2-1 144 16,-2-2-144-16,2 3 0 0,-2-3 144 0,1 0-144 15,-1-1 0-15,0-1 128 0,1-3-128 0,-1 0 0 0,2-2 0 16,-1-2 160-16,2-1-160 0,0-3 128 0,1-2-128 16,-1 0 144-16,0-1-144 0,-1-1 160 0,-1 0-160 15,0-1 128-15,-2 1-128 0,-1-1 0 0,-2 1 144 16,0 1-144-16,-2 2 0 0,0-2 0 0,-1 3 0 15,-2 0 128-15,-1 3 80 0,-2-2 32 0,2 3 0 16,-2 0-416-16,-1-3-80 0,-1 12 0 0,0-13-16 16,-1 2 464-16,-1 1 80 0,2 10 32 0,-2-10 0 15,0-2-304-15,2 12 128 0,-5-12-128 0,1 2 0 16,4 10 128-16,-4-9-128 0,-2-3 0 0,1 4 0 16,5 8 0-16,0 0 0 0,-10-9 0 0,4 2 0 15,6 7 0-15,-8-4 0 0,8 4 0 0,-10-3 0 0,-1 0 0 16,1 2 0-16,1 1 0 0,-2 1 0 0,0 0 0 15,-1 2 0-15,-1 2 0 0,-2-1 0 0,0 0 0 0,-2 1 0 16,0-2 0-16,0 2 0 0,1-1 0 0,2 1 0 16,1-1 0-16,0 1 0 0,1 0 0 0,2 1 0 15,-1 0 0-15,2-2 0 0,9-4 0 0,-9 7 0 16,0-2 0-16,9-5 0 0,-8 5 0 0,8-5 0 16,0 0-144-16,0 0 144 15,0 0-528-15,0 0-32 0,0 0 0 0,0 0 0 16,0 9-1216-16,0-9-240 0,0 0-48 0,8 7-16 15,0-3-1312-15,0-1-272 0</inkml:trace>
  <inkml:trace contextRef="#ctx0" brushRef="#br0" timeOffset="88534.9">20642 16996 15663 0,'0'0'1392'0,"0"0"-1120"16,0 0-272-16,0 0 0 0,0 0 2752 0,0 0 512 16,-4-5 80-16,4 5 32 0,0 0-2288 0,0 0-448 15,0 0-80-15,0 0-32 0,0 0-304 0,0 0-64 0,0 0-16 16,0-8 0-16,0 3-144 0,0 5 0 0,0 0 0 0,0 0 0 16,0 0 128-16,0 0-128 0,0 0 192 0,-8 9-64 15,0 0 480-15,0 3 96 0,-1 1 0 0,0-2 16 16,-1 4-64-16,-1-2-16 0,0-3 0 0,0 4 0 15,1 3-64-15,1 2 0 0,-1-5-16 0,3 2 0 16,-1 1-176-16,3-3-48 0,1-2 0 0,2 1 0 16,2-4-336-16,2 0 0 0,-2-9 0 0,5 12 128 15,1-2-128-15,1-1 0 0,-1-1 0 0,2-1 0 16,-8-7 0-16,12 9 0 0,-2-3 0 0,2-2 128 16,-1 1-128-16,-1-1 0 0,-10-4 0 0,13 4 0 15,-1-1 0-15,0-1 128 0,-12-2-128 0,13 2 0 16,-2-2 0-16,1-2 144 0,-2 1-144 0,1-1 0 15,-11 2 160-15,13-6-160 0,-1 0 128 0,-2 1-128 16,0-2 160-16,0 1-160 0,-3-2 192 0,-7 8-192 0,7-11 192 0,-2-2-64 16,-5 13 0-16,4-13-128 0,-3-2 160 0,-2 0-160 15,-2 1 128-15,0-2-128 0,-3-1 128 0,0 0-128 16,-1 2 128-16,-1-4-128 0,-1 4 0 0,2 0 128 16,-1 4-128-16,1-1 0 0,-1 0 0 0,2 4 0 15,-2 3 0-15,2 3 0 16,-4 0-528-16,10 2-48 0,-9 6 0 0,1 1-11120 15,2 1-2224-15</inkml:trace>
  <inkml:trace contextRef="#ctx0" brushRef="#br0" timeOffset="90918.66">20612 15783 25743 0,'0'0'1136'0,"0"0"240"0,0 0-1104 0,0 0-272 0,-5-7 0 0,5 7 0 16,0 0 768-16,0-12 112 0,0 12 16 0,1-13 0 16,1 2-640-16,0 2-112 0,-2 9-16 0,1-10-128 15,-1 10 256-15,0 0-48 0,-1-13-16 0,-2 0 0 16,3 13 384-16,-5-11 80 0,0 2 16 0,-2 1 0 15,-1 1 224-15,-1 1 32 0,0 0 16 0,-1-1 0 16,-2 2-240-16,2-1-32 0,-2-1-16 0,0-1 0 16,-1-1-240-16,-1 3-48 0,-2-1-16 0,-1-1 0 15,0-2 32-15,-1 1 16 0,-3-2 0 0,0 5 0 0,0-3 48 0,-1 3 0 16,-1 2 0-16,-2 3 0 0,0 0-320 0,-2 2-128 16,-1 2 0-16,2 2 128 0,0 3-128 0,0 2 192 15,-1-3-192-15,-1 3 192 0,1 2-192 0,1 0 0 16,0-1 144-16,-1-1-144 0,-3-3 0 0,-2 0 0 15,1-2 0-15,-2 0 0 0,1 2 0 0,-1-2 144 16,1 2-144-16,-1-4 0 0,0 3 144 0,2 0-144 16,4 3 0-16,1 0 144 0,1 2-144 0,1 1 0 15,1-2 0-15,1 4 128 0,2-1-128 0,1 4 0 16,-2 0 0-16,0 4 0 0,3 3 0 0,-2-1 0 16,-3 4 0-16,-1 3 0 0,1 4 0 0,-2 3 0 0,-2-5 0 0,-2 1 0 15,0-6 0-15,1-2 160 0,-2-1-16 0,2 0 0 16,2-4-144-16,1 1 0 0,1 1 0 15,1 1 0-15,4 1 0 0,1-2 0 0,2 3 0 0,4 2 0 16,2 1 192-16,1 3-64 0,1 2 0 0,3-1 0 16,2 3-128-16,2 1 128 0,-1-3-128 0,2 1 128 15,2-2-128-15,0-5 0 0,1-2-192 0,0-2 192 16,-2-1-128-16,1 2 128 0,1 1 0 0,0 1 0 16,-1 4 0-16,2 2 0 0,0 6 0 0,1 2 0 15,1 2 0-15,0 0 0 0,1-2 0 0,2-4 0 16,0-4 256-16,0-4-48 0,0-4 0 0,2 0 0 15,0-2-32-15,1 0-16 0,0-1 0 0,2 1 0 16,0-2 96-16,3 2 0 0,-1 1 16 0,2 2 0 16,2 1-272-16,2-1 128 0,1 1-128 0,1 1 0 0,-2-2 176 15,0 1-176-15,2-1 160 0,-2 0-160 16,0 0 128-16,0-3-128 0,2-3 0 0,-4-1 144 0,1-3-144 16,0-2 160-16,-1 0-160 0,2-5 160 0,0 0-16 0,3 1 0 15,2 0 0-15,3 0 0 0,0 0-16 0,3 0 0 16,2-2 0-16,0-1 0 0,0 1 64 0,1-1 0 15,-2-1 0-15,-2-1 0 0,-2 2-32 0,0-4 0 16,0-2 0-16,0-1 0 0,-1 0-160 0,2-1 128 16,2 2-128-16,1-1 128 0,-1-3-128 0,3 1 0 15,-1 1 144-15,0-1-144 0,0-1 192 0,-2 2-16 16,-3 0-16-16,0 2 0 0,-2-5-160 0,0 0 0 16,-3 0 0-16,1-2 0 0,0 2 0 0,0-4 0 15,0-3 128-15,1 2-128 0,2-1 128 0,4 1-128 0,0-6 128 0,3 3-128 16,0 1 128-16,1-2-128 0,-1-2 0 15,-2 1 128-15,-4-1-128 0,-1 2 0 0,-2-4 0 0,-2-1 128 16,-4-2 144-16,-2 2 32 0,1-1 0 0,-1 1 0 16,-2-3-304-16,2 1 0 0,-1-3 0 0,1 2-144 15,1-1 144-15,2 1 0 0,0-2-144 0,2 1 144 16,-1-2 0-16,1 0 0 0,-2 2 0 0,0-5 128 16,-1-4-128-16,-2-2 128 0,0-8-128 0,-1-1 128 15,-1-4 64-15,-1 0 0 0,-3 1 0 0,-2 5 0 16,0 3-192-16,-1 4-144 0,-2 1 144 0,-2 2-208 15,1 0 208-15,-2-4 0 0,0-7 0 0,-1-2 0 16,-4-5 0-16,-1 4 0 0,0-1 0 0,-2 3 0 16,-1 4 0-16,-1 3 0 0,-3 2 0 0,0 2 0 15,-2 5 0-15,-2-4 0 0,-2-1 0 0,-3-5 0 0,-1-8 0 16,-2-6 0-16,-1-2-128 0,-2 1 128 0,1 0-192 0,1 7 192 16,0 6-208-16,0 7 80 0,0 2 128 0,0 6-192 15,2 5 192-15,-2 4-192 0,0 0 192 0,0 3 0 16,2 3-144-16,-1 2 144 0,-3-2 0 0,-2 1 0 15,-1 2-144-15,-2 1 144 0,0-1 0 0,-4 4-160 16,-1-3 160-16,-3 2-128 0,-1 2 0 0,-1 1 0 16,0 2 0-16,4 1 0 0,0 1 128 0,3-2 0 15,1 4-144-15,4 0 144 0,1-2 0 0,3 1 0 16,1-1 0-16,1 1 0 0,1-1-192 0,1 0 192 16,-1 0-160-16,2 1 160 15,2 2-512-15,0-1 0 0,1 2 0 0,2 4 0 16,2-2-1184-16,1 2-240 0,1 0-48 0,3 1-16 15,2-3-1456-15,3 3-272 0,0-13-64 0,9 21-16 0</inkml:trace>
  <inkml:trace contextRef="#ctx0" brushRef="#br0" timeOffset="92238.61">21510 16620 30527 0,'-4'-7'1344'0,"4"7"288"0,0 0-1312 0,0 0-320 0,-6-8 0 0,6 8 0 16,0 0 800-16,0 0 96 0,-2-7 0 0,2 7 16 15,0 0-720-15,0 0-192 0,0 0 0 0,7-8 0 16,-7 8 0-16,0 0 0 0,9-4 0 0,-9 4 0 16,0 0 0-16,10-1 0 0,-10 1 0 0,0 0 0 15,0 0 0-15,11 4 208 0,-11-4-16 0,0 0-16 16,0 0 848-16,10 7 192 0,-10-7 16 0,0 0 16 0,0 0-528 0,11 5-96 16,-11-5-32-16,0 0 0 0,11 1-80 0,1-1 0 15,0-2-16-15,-12 2 0 0,13 0-288 0,1 0-48 16,2-2-16-16,2 2 0 0,2-1-144 0,2 1 192 15,1 0-192-15,3 1 192 0,2-1-64 0,2 3-128 16,1-1 192-16,0 4-64 0,1-1-128 0,-1 0 0 16,-2-1 0-16,-1 0-176 0,1 0 176 0,-2 0 0 15,-1-2 0-15,-1 0 0 0,-1-2 0 0,0 0 144 16,1 0-16-16,1 0-128 0,2-3 192 0,0 2-64 16,4-1 0-16,0 1-128 0,2 1 224 0,1 3-64 15,1-1-16-15,-3 1 0 0,0 0-144 0,-2 0 128 16,-1 1-128-16,-4 2 128 0,-3-4 0 0,-3 2 0 15,0-1 0-15,-3 1 0 0,-1-2-128 0,-3 2 0 0,-2 0 0 16,1 0 0-16,-2-1 0 0,1-2 0 0,-1 0 144 0,2 0-144 16,-2-2 192-16,2 1-48 0,0-1 0 0,0 0 0 15,1 1-144-15,0-4 160 0,0 0-160 0,0 0 160 16,-1 0 16-16,-1 0 0 0,1-3 0 0,0 4 0 16,-2-4-32-16,1 1 0 0,-11 6 0 0,9-6 0 15,-3 1-16-15,-6 5 0 0,5-6 0 0,-5 6 0 16,0 0 0-16,0 0 0 0,4-10 0 0,-1 7 0 15,-3 3-128-15,0 0 128 0,0 0-128 0,0 0 128 16,-5-10-128-16,5 10 0 0,0 0 144 0,-9-5-144 16,-2-1 0-16,1 0 128 0,-2 0-128 0,-1-1 0 15,0 1 224-15,-3-1-32 0,-2 1 0 0,0-2 0 16,-2-1-48-16,1 1-16 0,-2 0 0 0,1-1 0 16,1 1-128-16,1 1 0 0,-2-4 144 0,3 5-144 0,1 0 0 15,1 0-320-15,-1-1 64 0,2 2 16 0,2-1 400 0,2 0 80 16,0 2 16-16,4-1 0 0,6 5-256 0,0 0 0 15,-7-4 0-15,7 4 0 0,-4-5 0 0,4 5 0 16,0 0 0-16,0 0-160 0,0 0 0 0,0 0 0 16,14 0 0-16,-1 4 0 0,-2-1 160 0,2 1 0 15,2 1 0-15,0 1 0 0,1 1-224 0,0-1-16 16,-2 2 0-16,3 1 0 0,-1 3 240 0,0-3 0 16,1 2 0-16,0-4-144 0,0 1 144 0,2 0 0 15,-1 1 0-15,1-1 0 0,1-2 0 0,1 1 0 16,2 0 0-16,2-1 0 0,2 1 0 0,0 2 144 15,-1-1 0-15,-2-1 0 0,-1 0-144 0,-3-1-144 16,0 2 144-16,-2-1-208 0,-3-1 208 0,-2 2 0 0,-2-1 0 16,-2 0-144-16,-9-7 144 0,7 10 0 0,-2-3 0 0,-1 2 0 15,-4-9 0-15,0 11 0 0,0-11 0 0,-5 12 0 16,-2-1 0-16,0 1-240 0,-4-5 48 0,1 0 0 16,-2 3 192-16,0-3 0 0,-1 1 0 0,0 0 0 15,-1-1 384-15,-2 0-48 0,-1 1 0 0,2 0 0 16,-2-1-208-16,0 3-128 0,-2 0 128 0,1 2-128 15,0-3 0-15,1 3 0 0,0 1 0 0,1 0 0 16,2 0 0-16,2-2 0 0,1-1 0 0,0-1 0 16,2-1-384-16,2 0 16 0,7-8 0 0,0 0 0 15,-2 10-1520-15,2-10-304 0,0 0-64 0,0 0-10736 16,10 0-2128-16</inkml:trace>
  <inkml:trace contextRef="#ctx0" brushRef="#br0" timeOffset="93323.4">23945 16019 11967 0,'0'0'1072'0,"0"0"-864"0,0-11-208 0,0 0 0 16,-1 3 5248-16,1 8 1024 0,0 0 192 0,0 0 32 15,-1-9-5056-15,1 9-1008 0,-4-5-208 0,4 5-32 16,-7-4-192-16,7 4 0 0,-9-4 0 0,-1 4 128 15,-1 2-128-15,1 0 192 0,-1 2-192 0,1 0 192 16,-3 0 288-16,0 2 64 0,-1 1 16 0,-2 2 0 16,0 1 80-16,1 2 32 0,-2 3 0 0,-1 1 0 15,-2 5-128-15,-1-1-32 0,0-1 0 0,-2-3 0 16,-2 1-128-16,-1 0-16 0,-3 0-16 0,-1 1 0 16,0 0-176-16,0 3-48 0,0 1 0 0,3 5 0 15,1-1 160-15,2 5 32 0,2 1 0 0,1 2 0 0,2 3-320 0,1-1 0 16,2 0 0-16,0-3 0 15,2 0 128-15,1-3-128 0,1-5 192 0,0-2-192 0,1-2 208 0,0 0-64 16,2 0-16-16,1 0 0 0,0 0 48 0,2 1 0 16,-1 1 0-16,2 5 0 0,1-1-176 0,2 3 192 15,-1 0-192-15,3 3 192 0,3-1-32 0,2 2 0 16,-1-4 0-16,2 0 0 0,2-1-32 0,1-3 0 16,0-3 0-16,1-3 0 0,-1-2-128 0,1 0 0 15,-1-1 144-15,2-1-144 0,-1 1 0 0,1 0 144 16,-1-3-144-16,2 3 0 0,1 1 192 0,1 2-192 15,2-1 192-15,1 2-192 0,1-2 0 0,3 1 0 0,2 0 0 0,1 1 0 16,0-3 0-16,1 2 240 16,1-1-32-16,2-1 0 0,-1 1-208 0,0-2 144 0,1-2-144 15,-2-2 128-15,0-4 160 0,-1 2 32 0,-2-3 0 0,1 0 0 16,-1-3-320-16,3-1 0 0,3 1-128 0,2-5 128 16,0 1 0-16,5-1 0 0,3 1 0 0,0-1 0 15,0-2 0-15,0-1 128 0,-1-1 0 0,-2-1-128 16,-2-3 160-16,3-1-160 0,-5-1 128 0,1-2-128 15,0-2 128-15,1-1-128 0,1 1 0 0,3-2 128 16,-1-2 96-16,2 2 16 0,1 1 0 0,-1-2 0 16,0 0-240-16,-1 0 128 0,-3-3-128 0,-1 3 0 15,-3-1 288-15,-1 0-32 0,-3 2-16 0,1-3 0 16,-2 1-416-16,0-1-80 0,0 2 0 0,0-1-16 16,1-3 272-16,-2 2 144 0,0-2-16 0,0-3 0 15,-1-2 80-15,0-5 16 0,-2-7 0 0,-1-2 0 16,-3-6-224-16,-1 3 0 0,-1 0 0 0,-4 4 0 15,-2 4 0-15,-2 2 176 0,-3 3-176 0,-1 4 160 0,-3 3-160 0,-1-5 0 16,-2 0 144-16,-2-8-144 0,-3-1 144 0,-1-4-144 16,-2-2 192-16,0 0-192 0,-2-1 128 0,-1 1-128 15,-2 4 0-15,1 2 0 0,0 5 0 0,-1 0-144 16,1 1 16-16,-2 2 0 0,2 3 128 0,0-1 256 16,-1-1-64-16,1 0-16 0,-2-2-176 0,1 0 0 15,-1 0 0-15,-1 1 0 0,-1 4 0 0,0 2-144 16,-1-3 144-16,1 5-160 0,-1 3 160 0,-1-1 0 15,-1 4 0-15,-1 2 128 0,-3 0-128 0,-1 2-208 16,-1-2 48-16,-5 3 16 0,-1 1 144 0,-1 1-128 16,-3 0 128-16,1 0-128 0,-1 2 128 0,2 2 0 0,1-3 0 15,2 3-128-15,0 2 128 0,4-1 0 0,0 2 0 0,1 2 0 16,-1 2 0-16,1-1-160 0,0 2 160 0,-5-1 0 16,1 1-192-16,-3 1 64 0,-2 2 128 0,-2 0-208 15,-1 1 48-15,1 1 16 0,-1 0 0 0,4 1 0 16,2 1 0-16,3-4 0 0,3 2 0 0,3-1 0 15,2-3-128-15,2 0-32 0,1-1 0 0,1 1 0 32,1-2-912-32,0 1-176 0,-1-3-32 0,1 2-12848 0,1 1-2576 0</inkml:trace>
  <inkml:trace contextRef="#ctx0" brushRef="#br0" timeOffset="94371.15">24363 16232 20271 0,'0'0'1792'0,"0"0"-1424"0,-11-3-368 0,2 2 0 16,9 1 2544-16,-9 0 432 0,0-3 96 0,0 2 0 16,-2-2-2624-16,1 1-448 0,-1-1-240 0,0 2 32 15,-4-3 208-15,1 0 0 0,-3-1 0 0,0 1 0 16,0-1 432-16,0 1 128 0,0 0 16 0,3 0 16 15,1-1 496-15,0 1 112 0,0 0 16 0,1 1 0 0,0-1-208 0,1 2-48 16,-1 1 0-16,0 2 0 0,0 0-576 0,-1 2-128 16,0 1-32-16,-1 0 0 0,0 3-224 0,-1 4 0 15,0-1-192-15,-1 3 192 0,-1 3-240 16,1 1 64-16,2 2 16 0,0 6 0 0,-1 3 160 0,2 6 0 16,0 2-144-16,2 3 144 0,0 4 0 0,2 0 0 15,0 0 0-15,1-4 0 0,2-3 0 0,-1-4 0 16,0-6 0-16,2 2 0 0,1-6 224 0,0 0 16 15,2 0 0-15,1 0 0 0,1 2-240 0,2 0 0 16,1 0 128-16,1 1-128 0,0 1 144 0,1 0-16 16,0-3 0-16,0 1 0 0,3-2 0 0,1-1 0 15,0-3 0-15,2-2 0 0,-1-2 64 0,2-1 16 0,0 0 0 0,1-2 0 16,0-4 48-16,1 0 0 0,-1-1 0 0,0 0 0 16,0-2 32-16,1 1 16 0,1-4 0 0,0 0 0 15,1-1-176-15,0 2-128 0,-1 0 192 0,2-2-192 16,-1-2 176-16,0 0-176 0,-1 1 160 0,0 0-160 15,-1 1 160-15,0-4-160 0,-1 1 160 0,0-3-160 16,0 0 352-16,0 0-32 0,2 1 0 0,-1-6 0 16,-1 1-448-16,1-1-112 0,1 1-16 0,-2 0 0 15,-1-3 256-15,-2 0 208 0,2-1-32 0,0 1-16 16,-1-1-160-16,1-2 128 0,-2 3-128 0,0 2 128 16,-3-2-128-16,0-2 160 0,-1 1-160 0,0 0 160 15,-2-1-16-15,-2 4 0 0,1 0 0 0,-2-2 0 16,0 3-16-16,-1-2 0 0,0 1 0 0,0 11 0 0,0-11-128 0,0 2 0 15,0 9 0-15,0-11 0 0,0 11 0 0,0 0 0 16,-2-9 0-16,2 9 0 0,-3-10 0 0,3 10 0 16,-4-9 0-16,0 5 0 0,4 4 0 0,-6-7 0 15,-2 3 0-15,1 2 0 0,0-1 128 0,-3 2 0 16,1 1 0-16,0 0 0 0,-1 0-128 0,-1 0 0 16,0 0 0-16,-2 0 128 0,0 1 32 0,0 0 0 15,-1 1 0-15,1-1 0 0,2-1-160 0,-1 1-144 16,-1 0 144-16,1 2-208 0,0-6 208 0,2 3 0 15,0 3 0-15,-1-2 0 0,2 1 192 0,9-2-32 16,-10 1 0-16,2 2 0 16,8-3-560-16,0 0-112 0,-8 6-32 0,8-6 0 15,0 0-400-15,0 0-80 0,-4 7 0 0,4-7-16 16,0 0-512-16,0 0-112 0,8 4 0 0,1 2-16 16,0-2-1904-16,2 0-368 0,4 1-80 0,2-1 0 0</inkml:trace>
  <inkml:trace contextRef="#ctx0" brushRef="#br0" timeOffset="94686.6">24657 16957 28559 0,'0'0'2544'0,"0"0"-2032"15,-10 1-512-15,10-1 0 0,-8 5 2368 0,8-5 384 16,-7 11 80-16,2-2 16 0,1 1-2224 0,0 5-448 16,3 2-176-16,-2 2 128 0,1 3-128 0,-1 3-176 15,1 1 48-15,-2 0 0 0,0 0 128 0,0-4 0 16,1-1 0-16,1-1 0 0,-1 1 128 0,1-3-128 15,-1-1 160-15,0 1-160 0,2 2 0 0,-2-1 128 16,2 1-128-16,4-5-17328 0</inkml:trace>
  <inkml:trace contextRef="#ctx0" brushRef="#br0" timeOffset="96265.11">25250 16816 30399 0,'0'0'2704'0,"0"0"-2160"15,0 0-544-15,0 0 0 0,0 0 1776 0,0 0 240 16,0 0 48-16,0 0 16 16,10-8-2208-16,0 2-448 0,2 2-96 0,-2 0-16 0,-1 0 448 0,0 0 96 0,0 3 16 0,1-3 0 15,-10 4 128-15,11-3 224 0,-2-1-48 0,-9 4-16 16,11-2 496-16,-11 2 112 0,9 0 0 0,-9 0 16 15,10-4-16-15,-10 4 0 0,12-3 0 0,-1-2 0 16,-2 1-272-16,0 1-64 0,1 2-16 0,2 0 0 16,1-1-64-16,1 2-16 0,2-1 0 0,4 1 0 15,0 0-128-15,7-1-16 0,1 1-16 0,6 0 0 16,5 1-176-16,3 2 0 0,0-2 0 0,1 0 128 16,-2 1-128-16,0-2 0 0,-3-2 0 0,1 1 0 15,2-2 0-15,4 3 0 0,0 0 0 0,2 3 0 16,0 1 0-16,-1 0 128 0,-2-2-128 0,-3 1 128 15,-5-2-128-15,-1-1 0 0,1 0 0 0,-4-1 0 16,-1 1 128-16,1-3 64 0,0 0 0 0,2 0 0 16,1 0-192-16,3 2 192 0,1-2-192 0,2 3 192 15,-2 0-64-15,0 2 0 0,0-2 0 0,-1 1 0 0,-4-2-128 0,-3 2 0 16,-2-1 0-16,-1 1 0 0,1 1 0 0,-1 0 128 16,-2 1-128-16,-2-1 0 0,-3 1 0 0,0-2 0 15,-1 5 0-15,-2-5 0 0,-1 2 0 0,0-1 0 16,-2 1 0-16,1-2 0 0,0 2 0 0,-2-3 128 15,0 0-128-15,1-3 128 0,-1 2 192 0,0-1 16 16,1 1 16-16,-2-3 0 0,-3 2-224 0,1-2-128 16,-1 1 128-16,2-2-128 0,0 1 208 0,-1-1-16 15,0 0-16-15,-2 1 0 0,-1-2-176 0,-8 6 0 16,8-7 144-16,-8 7-144 0,6-10 0 0,-6 10 0 16,1-9 0-16,-1 9-128 0,0 0 400 0,-4-10 96 0,1 2 16 15,-5-1 0-15,-1 0-256 0,-2 2-128 0,-1 2 160 0,-1-1-160 16,0-1 192-16,0-2-64 0,-1 1-128 0,-2 2 192 15,1-1-192-15,0 1 0 0,1-1 0 0,0 2 0 16,1 1 0-16,0 0 0 0,0 0 0 0,1 0 0 16,0 2 0-16,0-2 0 0,1 1 0 0,0 0 0 15,2 2 0-15,9 1 0 0,-9-1 0 0,9 1 0 16,-9 0 0-16,9 0 0 0,0 0 0 0,0 0 0 16,0 0 0-16,0 0-128 0,0 0 128 0,0 0 0 15,0 0-208-15,0 0 16 0,0 0 0 0,0 0 0 16,12 6-48-16,1 0 0 0,0 0 0 0,2 2 0 15,1 0 240-15,2 2-192 0,0 2 192 0,2-2-192 16,1 2 192-16,0-3-176 0,-2 3 176 0,2-2-160 16,-1 2 160-16,-2-3 0 0,-1 0 0 0,-2 0 0 15,0 1-192-15,-1-3-16 0,-1 1 0 0,-1 0 0 16,0 0 208-16,-2 1 160 0,-1 0-32 0,-9-9 0 0,9 12-128 0,-1 4 0 16,-8-16 0-16,7 18 0 0,-3 0 144 0,-2-1 0 15,-2 1 0-15,0 2 0 0,-1-1-144 0,-2-2 0 16,-2 2 0-16,0-1 0 0,0-1 0 0,-3 1 208 15,-1 0-48-15,-2 0-16 0,0 1-144 0,-1-1 0 16,-3 0 0-16,0-2 0 0,-2 1 0 0,0-3 0 16,0-1 0-16,0-2 0 0,0-1 128 0,3 0 80 15,-1 0 32-15,2-1 0 16,2-3-976-16,-1-3-192 0,1-1-32 0,11-2-16 16,-10 0-2144-16,10 0-416 0,0 0-96 0,0 0-13264 0</inkml:trace>
  <inkml:trace contextRef="#ctx0" brushRef="#br0" timeOffset="97172.61">28471 16062 38879 0,'-7'-18'1728'0,"2"6"336"15,-4-1-1648-15,1 2-416 0,1 2 0 0,2-1 0 16,0 4 336-16,0 1-16 0,-2-2 0 0,1 3 0 0,6 4-320 0,-9-4-320 16,-2 2 64-16,-1 0 16 0,-1 2 112 0,0 2 128 15,-2 3-208-15,-2 3 80 0,-2 3 128 0,1 3 192 16,-1-1-32-16,-2 2-16 0,-3 3 208 0,1 2 32 15,-1 0 16-15,2 0 0 0,0 1 16 0,3 1 0 16,0-1 0-16,1 1 0 0,0 2-64 0,0 1-16 16,-1 2 0-16,2 3 0 0,0 7-336 0,-1 3-128 15,2 3 0-15,1 3 0 0,-1 1 128 0,1-3 0 16,-1-4 160-16,0-2-160 0,1-8 192 0,-2 0-48 16,0-5-16-16,0 2 0 0,0 2-128 0,0 2 0 15,0 3 0-15,1 3 128 0,2 0 64 0,1 4 16 16,1 1 0-16,2-3 0 0,2-2 208 0,1-3 32 0,3-2 16 0,2-2 0 15,1-4-144-15,2-2-48 0,3 1 0 0,2-1 0 16,2-1-144-16,3 3-128 0,0 0 192 0,2 2-192 16,3-1 128-16,2 2-128 0,2-3 0 0,1 1 0 15,0-1 176-15,2 0-176 0,0 0 160 0,1-1-160 16,-3-3 512-16,1 2 16 0,0-5 0 0,0-2 0 16,0 0-720-16,1-1-128 0,0-3-48 0,-1-3 0 15,0-2 368-15,2-3 0 0,1-1 0 0,2 0 128 16,0 0-128-16,2-1 0 0,0-1 0 0,2 0 0 15,0 0 0-15,2 1 160 0,-2-2-32 0,0-1-128 16,1-1 176-16,-2-3-176 0,-2-1 160 0,1-2-160 16,-1 1 144-16,-2-5-144 0,0-3 128 0,0-2-128 15,2-1 128-15,0-2-128 0,-1-2 0 0,-1-1 128 16,3-2-128-16,0 1 0 0,-1-5 144 0,1 2-144 16,-2 0 208-16,1 0-16 0,-2 0-16 0,-1 1 0 0,-3 2-176 0,0 1 0 15,0 0 0-15,0 1 0 0,-1-4 0 0,0 2 160 16,0 0-160-16,0-4 160 0,-3-6-160 0,0-4 160 15,-1-5-160-15,1-2 160 0,1-1-160 0,-2 2 0 16,-2 1 144-16,0 6-144 0,-4 3 0 0,0 3 0 16,-2 3 0-16,-1 2 128 0,-3 3-128 0,0 1 128 15,-5 3-128-15,-1-3 128 0,-2 2-128 0,-1-5 176 16,-4-3-176-16,1-5 192 0,-3-1-64 0,0-8 0 16,-3 2 0-16,-1 0 0 0,-3-2-128 0,2 5 128 15,0 3-128-15,0 3 128 0,0 3-128 0,-1 4 0 16,-1 2 0-16,0 2 0 0,-1 1 0 0,-2 1 0 15,0 0 0-15,0 0 0 0,-2-1 0 0,0 0 0 0,-3 1 0 16,-1-3 128-16,-3 3-128 0,-2 3 0 0,-2 0-192 16,1 1 192-16,-1 0-128 0,0 1 128 0,2 1 0 0,1 2 0 15,4 0 0-15,1 3 0 0,1 2 0 0,0 0 0 16,1 0-144-16,-1 3 144 0,2 1 0 0,0 1 0 16,-2 3-256-16,1 2 48 0,-2 0 16 0,0 3 0 31,1 0-448-31,-1 4-64 0,-1 1-32 0,2 2 0 15,2-3-1808-15,1 5-352 0,0 0-80 0,3-3-16 0</inkml:trace>
  <inkml:trace contextRef="#ctx0" brushRef="#br0" timeOffset="98026.68">28697 16619 23951 0,'-3'-16'2128'0,"-1"2"-1696"0,0-2-432 0,0 3 0 16,0-1 2752-16,1 1 480 0,1-1 96 0,-1 1 0 16,2-3-2656-16,-1 3-544 0,0-1-128 0,-1 2 0 15,-1-1 0-15,0 2 128 0,-1 1-128 16,0 1 128-16,0 2-128 0,-3 2 0 0,-1 3 0 0,-3 2-176 16,0 0 176-16,1 5 256 0,-2 1-64 0,-2 3-16 15,0 1 128-15,-2 1 16 0,0 4 16 0,0 2 0 16,0-2 64-16,1 3 16 0,-1 2 0 0,2 0 0 15,0-4-160-15,1 1-48 0,-2 0 0 0,2 0 0 16,-2-4 0-16,2 0 0 0,-2-1 0 0,2-1 0 16,1-2 64-16,1 0 16 0,2-1 0 0,1 2 0 15,-1-1-32-15,3 2 0 0,0-1 0 0,1 3 0 16,-1-1-16-16,2 1-16 0,0 0 0 0,1 3 0 16,0-1-224-16,0 5 0 0,1 1 0 0,1 1 0 0,-1 5 0 15,2-1 0-15,-1 3 0 0,2-2 0 0,2 5 0 0,0-4 0 16,1 0 0-16,1-2 0 0,0-4 0 0,1-1 0 15,-1-3 0-15,2-2 144 0,2-3-16 0,0-2 0 16,0 0 0-16,2-1 0 0,2-2-128 16,0 0 0-16,1 0 144 0,0 0-144 0,1-2 176 0,1 1-48 15,-1-1 0-15,0-1 0 0,1 2 48 0,0-3 0 16,1 0 0-16,-2-2 0 0,1 0-16 0,0-1 0 16,1 0 0-16,1-1 0 0,-2-1 0 0,1 0 0 15,0-1 0-15,-1 0 0 0,1-2-160 0,0-3 0 16,-2 1 0-16,0 0 128 0,1 1 112 0,-1-4 16 15,0 1 0-15,1-1 0 0,-1-1-256 0,0-1 0 16,1 2 0-16,-1-4 0 0,0 0 0 0,2 0 224 0,-2-1-64 0,-1 1-16 16,-1-4-144-16,0 0 0 0,0-1 144 15,-2 2-144-15,-2 2 128 0,0-1-128 0,-2 1 160 0,-2 2-160 16,0 0 192-16,-1 2-48 0,-2 0-16 0,-1 0 0 16,0 0 32-16,-1 4 0 0,-1-1 0 0,1-1 0 15,-2 2-160-15,3 6 0 0,-5-7 144 0,-1 1-144 16,-2 0 0-16,-1 4 0 0,-4 0 0 0,0 1 0 15,-2 2 0-15,-2 2 0 0,-1 0 0 0,-3-1 0 16,-2 2 0-16,-1 0 0 0,1 0 0 0,2 0-128 16,0-3 128-16,2 3 0 0,-1-3 0 0,3 2 128 15,0-2-128-15,3 1 0 0,1-2 0 0,1 0 0 16,2 0 0-16,1-2-160 0,-1 2 16 0,10 0 0 16,-9 0-416-16,9 0-80 15,0 0 0-15,0 0-16 0,0 0-1152 0,0 0-240 0,0 0-32 0,0 0-16 16,0 0-1744-16,0 0-368 0</inkml:trace>
  <inkml:trace contextRef="#ctx0" brushRef="#br0" timeOffset="98724">28783 17294 23263 0,'0'0'1024'0,"0"0"224"0,0 0-992 15,0 0-256-15,0 0 0 0,0 0 0 0,0 0 2304 0,6-6 432 0,-2-2 80 0,-4 8 0 16,4-8-1232-16,-1 2-256 0,-3 6-48 0,6-7-16 15,-2-1-672-15,-4 8-128 0,6-7-16 0,-6 7-16 16,8-7-240-16,-8 7-64 0,10-6 0 0,-1 0 0 16,-1 1 32-16,0 1 0 0,-8 4 0 0,12-2 0 15,-2 0 32-15,-10 2 0 0,12-4 0 0,-2 4 0 16,1 2-192-16,-1 0 128 0,-10-2-128 0,12 3 128 16,-2 1-128-16,-10-4 0 0,0 0 0 0,11 8 0 15,-11-8-128-15,6 10 128 0,0-1-160 0,-6-9 160 16,0 0 0-16,0 13 0 0,-3-2-128 0,3-11 128 0,0 0 0 0,-7 11 0 15,0 1 0-15,0-1 0 0,1-2 128 0,-2 1-128 16,-1-2 0-16,1 2 0 0,-1 1 0 0,0 2 0 16,-2-4 0-16,1 3 0 0,-1-2 128 0,0 2-128 15,-1-4 144-15,0-1-144 0,0 3 0 0,2-1-208 16,0-4 16-16,-2 1 0 0,-1 0 192 0,0-2 0 16,1 1 0-16,0-1 160 0,-1 0 192 0,1-3 32 15,1 3 16-15,0-3 0 0,1 0-400 0,1 1-304 16,1-2 48-16,8 0 16 0,-9-2 240 0,9 2 0 15,-8-1-160-15,8 1 160 0,0 0 0 0,-7-1 0 16,1-3 0-16,6 4 0 0,0 0 0 0,0 0 0 0,0 0 0 0,0 0 128 16,-3-8 0-16,3 8-128 15,0 0 192-15,0 0-64 0,0 0 32 0,0 0 0 0,3-6 0 0,-3 6 0 16,0 0-32-16,0 0 0 0,0 0 0 0,10-3 0 16,-10 3-128-16,0 0 0 0,12 4 0 0,-1 1 0 15,-11-5 0-15,11 9 0 0,0 0 0 0,-2-2 128 16,-1 1-128-16,-1 1 0 0,-7-9 0 0,11 9 128 15,-3-1-128-15,-2 0 128 0,-6-8-128 0,9 7 128 16,-9-7-128-16,9 6 0 0,-9-6-192 0,11 2 192 31,-11-2-624-31,13-1 0 0,-1-2 0 0,1-2 0 16,0-1-1712-16,2-2-352 0,4-1-64 0</inkml:trace>
  <inkml:trace contextRef="#ctx0" brushRef="#br0" timeOffset="100017.24">29330 16855 11055 0,'0'0'976'0,"0"0"-784"16,0 0-192-16,-8-1 0 0,1-1 2832 0,7 2 528 15,0 0 96-15,0 0 32 0,0 0-2272 0,0 0-448 16,0 0-80-16,0 0-32 0,0 0 272 0,0 0 48 16,-7-1 16-16,7 1 0 0,0 0 544 0,0 0 96 15,0 0 32-15,0 0 0 0,0 0-272 0,0 0-48 16,0 0-16-16,0 0 0 0,0 0-752 0,0 0-160 15,0 0-32-15,0 0 0 0,0 0-384 0,13 8 0 16,-2-4 128-16,2 1-128 0,0-1 0 0,0-1 0 16,-1-2 0-16,3 2 0 0,-1-3 0 0,0 2 0 15,1-2 128-15,0-2-128 0,1 2 288 0,-2 0-32 16,2-2 0-16,2 2 0 0,0-1 64 0,2 1 16 0,1 0 0 0,1 1 0 16,3-2-80-16,-1 2 0 0,-1 1-16 0,3 0 0 15,1-2-240-15,2 0 144 0,1 1-144 0,2 2 128 16,2 0-128-16,1-1 0 0,1 2 144 0,0-1-144 15,1 1 0-15,-2-3 128 0,-3 3-128 0,1 0 0 16,-2-2 176-16,-2 0-48 0,0-1 0 0,-2-1 0 16,-1-1 128-16,1 1 32 0,1-2 0 0,1 1 0 15,1-2-96-15,1 2-32 0,0-1 0 0,2-1 0 16,-1 2-16-16,1-3 0 0,-3 1 0 0,-1 3 0 16,-2-2-144-16,-2-1 0 0,-1 2 0 0,-1 1 0 15,-4-3 128-15,-2 3-128 0,-1 0 0 0,-2 0 128 16,0-1 0-16,0 1-128 0,-1-2 192 0,0 2-64 15,0-1 32-15,1 1 0 0,-1-2 0 0,0 0 0 0,0 2-160 16,-1 2 192-16,0-4-192 0,-2 1 192 0,0 0-64 0,1-1 0 16,-1 1 0-16,-1 0 0 0,-9 1-128 0,12-3 0 15,-1-1 0-15,-1 2 0 0,-1-1 128 0,0 2-128 16,0-5 0-16,0 3 128 0,1-1-128 0,0 4 0 16,-10 0 0-16,10-7 128 0,-2 2-128 0,-8 5 0 15,7-5 144-15,-7 5-144 0,5-7 144 0,-5 7-144 16,0 0 192-16,0 0-192 0,-1-12 256 0,-3 3-64 15,0 1-16-15,-3 2 0 0,-2-1-176 0,-2 2 0 16,-1 3 144-16,-1-5-144 0,-2 1 0 0,0 0 144 16,-2 2-144-16,-1-1 0 0,-1 3 0 0,1-4 0 15,0 5 0-15,2-4 0 0,-1 1 0 0,2 1 128 16,0 1-128-16,3-1 0 0,1 2 0 0,0-2 0 0,1 1 0 0,1 0 0 16,9 2 0-16,-11-2 0 0,11 2 0 0,-9-2 0 15,9 2 192-15,0 0 96 0,0 0 16 0,0 0 0 16,0 0-528-16,0 0-96 0,0 0-32 0,0 0 0 15,0 0 224-15,0 0 128 0,0 0-160 0,12 0 160 16,0 0-224-16,-1 3 48 0,2 1 16 0,0-3 0 16,2 1 160-16,0-1-192 0,1 1 192 0,0 1-192 15,-1-2 192-15,2 2 0 0,0 0 0 0,-1-1-128 16,-2 2 128-16,1-1 0 0,-1 1 0 0,0 1 0 16,1 0 0-16,-1 2 0 0,0-1 0 0,-1 2-128 15,0-3 128-15,-1 3 0 0,0 1 0 0,-2 2 0 16,1-2 0-16,-3 4 224 0,-2 0-32 0,2 1 0 15,-2 0-320-15,0 1-80 0,-4 2-16 0,0 1 0 0,-2 0 224 16,-2-1 0-16,-2 0 0 0,-1 1 0 0,-3 3 256 16,-1-3-64-16,-3 3-16 0,-2-1 0 0,-3-2-176 0,-1 0 0 15,-2 1 0-15,1-5 0 0,2-2 256 0,-1-2 0 16,1 2 16-16,2-3 0 0,2 0-272 0,3-2 0 16,2-3 128-16,8-4-128 15,-5 9-960-15,5-4-256 0,0-5-64 0,0 0-20528 0</inkml:trace>
  <inkml:trace contextRef="#ctx0" brushRef="#br0" timeOffset="204421.98">27755 2877 2751 0,'0'0'256'0,"0"0"-256"0,0 0 0 0,-3-8 0 15,3 8 2576-15,-2-8 480 0,-1-1 80 0,3 9 32 16,0 0-1104-16,0 0-208 0,0 0-64 0,0 0 0 16,0 0-432-16,0-9-80 0,0 1-32 0,0 8 0 15,0 0-336-15,0 0-64 0,0 0-16 0,0 0 0 16,8-4-304-16,-8 4-64 0,9-4-16 0,-9 4 0 16,0 0 16-16,0 0 0 0,0 0 0 0,10-3 0 15,-10 3 112-15,0 0 32 0,0 0 0 0,10-5 0 16,-3 0-128-16,0 0-32 0,-2 1 0 0,3-1 0 15,1 1 0-15,1 0 0 0,1 0 0 0,1-1 0 0,1-2-112 0,-2 3-16 16,2 0-16-16,2-1 0 0,0 1-64 0,1 2-16 16,0 0 0-16,-2 1 0 0,0 2-224 0,-1 2 0 15,-1 0 128-15,-1-1-128 0,-11-2 0 0,11 5 0 16,0 2 128-16,-11-7-128 0,9 8 0 0,-9-8 0 16,8 8 0-16,-8-8 0 0,6 9 0 0,-6-9 0 15,4 7 0-15,0 4 0 0,-1-1 0 0,-2-1 0 16,2-1 0-16,-3-8 0 15,0 0-1248-15,0 0-352 0,0 0-64 0,0 0-8880 16,0 0-1776-16</inkml:trace>
  <inkml:trace contextRef="#ctx0" brushRef="#br1" timeOffset="-145009.22">32893 400 21599 0,'0'0'960'0,"0"0"192"0,0 0-928 0,0 0-224 16,8-6 0-16,-8 6 0 0,0 0 944 0,0 0 144 0,0 0 16 0,0 0 16 15,0 0 160-15,-6-6 16 0,-1-1 16 0,-3 3 0 16,0 2-416-16,-2 0-64 0,1 2-32 0,-2 3 0 16,-2 1 32-16,1 1 0 0,-2 2 0 0,-1-1 0 15,-2 6-496-15,0 4-80 0,1 1-32 0,6-2 0 16,-3 5-32-16,-3 1-16 0,-2 5 0 0,-1 2 0 15,-1 4 64-15,-1 0 16 0,-1 5 0 0,-20 19 0 16,6-11 80-16,5-5 32 0,3-4 0 0,-1-3 0 16,-2-2-144-16,-2 3-32 0,-1 2 0 0,-3 2 0 15,0 0-192-15,1 0 144 0,3-4-144 0,3-3 128 16,5-6-128-16,5-3 160 0,3-5-160 0,5-2 160 16,4-1 96-16,-1-4 0 0,2-2 16 0,1-3 0 0,8-5-16 0,0 0 0 15,-8 0 0-15,8 0 0 0,-6-7-16 0,2-3-16 16,1-2 0-16,2-2 0 0,1-7-16 0,3 0 0 15,1-4 0-15,1-1 0 0,1-8-208 0,1 3 176 16,1 1-176-16,1 0 160 0,0 4-160 0,1 1 0 16,1 1 0-16,2 1 0 0,0 4 128 0,0 1-128 15,0-1 0-15,0 5 128 0,-1 2-128 0,-3 2 0 16,-1 2 0-16,-8 8 0 0,9-6 0 0,-9 6 0 16,0 0 0-16,0 0 0 0,0 0 0 0,0 0 0 15,0 0 0-15,10-6 0 0,-10 6 0 0,0 0 0 16,0 0 0-16,0 0 0 0,0 0 0 0,0 0 0 15,-4 8 0-15,-2 1 0 0,-3 0 0 0,-3 2 0 0,-1 1 0 16,-1 1 0-16,-3 1 0 0,2 0 0 0,1 1 0 0,0 0 0 16,-1 5 0-16,2-3 0 0,1 2 128 0,2 2-128 15,0 1 0-15,2 1 0 0,1 0 0 0,2 2 0 16,0-3 0-16,2-1 0 0,1-2 0 0,0 0 0 16,2-5 0-16,3-1 0 0,0-1 0 0,0-1 0 15,3-3 0-15,0-1 0 0,3-2 176 0,2-2-176 16,0-3 192-16,1 0-48 0,1 0-16 0,2-2 0 15,-1 0-128-15,2 0 128 0,-2 2-128 0,-1 3 128 16,-1 0 32-16,-12-3 0 0,10 6 0 0,-2-1 0 16,-8-5-160-16,0 0 0 0,4 9 0 0,0 1 0 15,-2 0 0-15,4-2 0 0,1-3-160 0,13 5 160 16,7 2-2112-16,12-8-320 0</inkml:trace>
  <inkml:trace contextRef="#ctx0" brushRef="#br0" timeOffset="-137018.06">1248 16250 12895 0,'0'0'576'0,"-4"-4"112"0,4 4-560 0,-5-5-128 16,5 5 0-16,0 0 0 0,-2-7 4656 0,2 7 896 15,0 0 176-15,0 0 32 0,0-9-3856 0,0 3-784 16,0 6-160-16,0 0-16 0,0 0-208 0,0 0-32 16,0 0-16-16,0 0 0 0,-1 19-432 0,1-2-96 15,1 0-16-15,-1 5 0 0,3 3-144 0,1 7 0 0,-2 0 0 16,2 9 0-16,0-2 0 0,3 2 0 16,1 1 0-16,1-4 0 0,0-7 176 0,1 3-48 0,2-1-128 0,0-1 192 15,-2 0-64-15,1 4-128 0,0 3 176 0,1 2-176 16,1 2 160-16,-1 1-160 0,-1 2 128 0,0-1-128 15,-2-4 128-15,-1-2-128 0,0-7 128 0,-3-4-128 16,-1-5 0-16,-2-2 0 0,0-1 0 0,-1-4 0 16,-1 0 0-16,1 0 0 0,1-4 0 0,-2-12 0 31,-3 11-1216-31,3-11-336 0,0 0-64 0,-9 3-9648 0,-4-4-1920 0</inkml:trace>
  <inkml:trace contextRef="#ctx0" brushRef="#br0" timeOffset="-136467.65">1155 16237 17503 0,'-1'-9'1552'0,"-2"-3"-1232"15,2 2-320-15,1-2 0 0,1-1 1152 0,0 1 160 16,-1 1 32-16,2 1 16 0,-1 1-432 0,-1 9-96 15,1-9 0-15,-1 9-16 0,3-8 656 0,-3 8 128 16,5-10 16-16,-1-1 16 0,-1 0-416 0,2-1-96 16,1-1-16-16,4-1 0 0,-1 2-208 0,4-4-32 15,2 2-16-15,2-3 0 0,2 0-96 0,1 1-32 16,5-1 0-16,3 3 0 0,0 0-272 0,1 1-64 16,-2 0-16-16,-1 2 0 0,3 1-192 0,-3 3-48 0,-4 3 0 0,-2 2 0 15,-1 4-128-15,0 5 192 0,-1 1-192 0,0 3 192 16,-1 4-192-16,1 4 0 0,1 5 0 0,0 2 0 15,1 0-128-15,-1 1 128 0,2 2 0 0,-1-2 0 16,-2-6 0-16,-1 1 0 0,-1-1-144 0,-2-1 144 16,-2-1 0-16,-2-2-192 0,-2 0 192 0,-3 0-160 15,-2-2 160-15,-1 3 0 0,0 0 0 0,-4-1 0 16,0 3 0-16,-3 0 0 0,-3 1 0 0,-1-1 0 16,-2 2 0-16,-1-1 0 0,-1 0 0 0,0-2 0 15,0 2 0-15,-1-4 0 0,-2-1 0 0,1-3 128 16,-2-1-128-16,1-2 176 0,-1-2-176 0,0 0 192 15,-1-4-64-15,0-1-128 0,-4 1 192 0,-2 2-64 16,-1-6-128-16,-1 0 128 0,-1-3-128 0,1 6 128 0,-3-2-128 0,2 1 0 16,-1 1 0-16,4-2 0 0,3 1 0 15,4-1 0-15,2-1-224 0,5 1 80 16,10-1-432-16,-9 0-64 0,9 0-32 0,0 0 0 16,0 0-1600-16,0 0-320 0,0 0-64 0,13-5-16 15,3-1-352-15,3 0-80 0,12-5-16 0,-1 0 0 0</inkml:trace>
  <inkml:trace contextRef="#ctx0" brushRef="#br0" timeOffset="-135767.03">2766 15699 14735 0,'0'0'1312'0,"0"0"-1056"0,0 0-256 0,0 0 0 16,0 0 2000-16,0 0 352 0,0 0 64 0,0 0 16 16,0 0-1600-16,0 0-304 0,-5-7-64 0,5 7-16 15,-6-8 320-15,1 2 48 0,5 6 16 0,0 0 0 16,-3-9-288-16,3 9-48 0,-4-9-16 0,1-1 0 15,3 10 272-15,-2-9 48 0,-2 0 16 0,4 9 0 16,0 0 144-16,-4-9 48 0,0 1 0 0,-1 2 0 16,0-1-176-16,-2 1-16 0,1 2-16 0,-2-1 0 0,0 3-224 0,0 2-64 15,-1-1 0-15,0 4 0 0,-2 2-288 0,-2-1-64 16,-1 1-16-16,-3 0 0 0,-4 2-144 16,3-1 128-16,0-1-128 0,-2 6 128 0,-2-2-128 0,1 0 0 15,-1 0 0-15,2 2 0 0,2 2 0 0,1 0 0 16,-1 2 0-16,4 2 0 0,-1 4 0 0,1 3 0 15,1 4 0-15,0 6 0 0,0 3 0 0,0 4 0 16,2 4 0-16,1 0 0 0,-2-2 0 0,2-4 0 16,-1-5 160-16,1 0-160 0,0 1 192 0,0 2-64 15,3-1 0-15,-1 10-128 0,-1 9 160 0,1 4-160 16,0 2 128-16,1-4-128 0,2-7 0 0,1-7 0 16,-1-7 128-16,3-2-128 0,-2-1 0 0,1 1 160 0,-1 0-160 15,3 5 160-15,1 0-160 0,0 4 0 0,-2 0 144 0,4 0-144 16,-2-3 128-16,1-3-128 0,2-6 128 0,1-4-128 15,-2-4 128-15,2-3-128 0,0-3 160 0,1-1-160 16,0-3 256-16,2 0-64 0,0-1 0 0,-1 1 0 16,-6-13 48-16,9 14 0 0,-1 2 0 0,0 1 0 15,0-4-240-15,1 5 176 0,-3 0-176 0,3 2 160 16,1 1-160-16,-1 1 0 0,0 0 0 0,1-1 128 16,1 1-128-16,-1 0 0 0,0 0 0 0,1-2 0 15,-2-2 176-15,1-2-48 0,1-4-128 0,1-1 192 16,1 2-192-16,0-4 144 0,0 2-144 0,0-3 128 15,0 1-128-15,1-3 192 0,1 1-192 0,-1-2 192 16,0 0-192-16,1 1 0 0,-2 1 0 0,0-3 0 16,-2 1 0-16,1 1 0 0,-1 0 0 0,2-1 0 15,1 3-1536-15,-2-3-224 0,-3 1-48 0,-1-1-17104 16</inkml:trace>
  <inkml:trace contextRef="#ctx0" brushRef="#br0" timeOffset="-134297.15">3392 16155 4607 0,'0'0'400'0,"4"-10"-400"0,-1 2 0 0,-3 8 0 16,2-9 3408-16,-2 9 608 0,4-10 112 0,-1 1 32 15,-3 9-2224-15,3-6-432 0,-3 6-96 0,1-7 0 16,0-1-304-16,-2 3-48 0,1 5-16 0,0 0 0 16,-1-5-96-16,-1-1-32 0,2 6 0 0,-4-6 0 15,-1 2-208-15,0-1-32 0,-2 1-16 0,1 0 0 16,-2-2-80-16,2 2 0 0,-2 0-16 0,1 1 0 16,-1-1-224-16,1 2-32 0,-3 2-16 0,1 0 0 15,0 2-288-15,-1 2 0 0,1 3 128 0,-1-1-128 16,3 6 0-16,-2 1 0 0,-2-1 0 0,-1 0 0 15,-1-3 0-15,2 1 0 0,-1 1 0 0,1-1 0 16,0 2 0-16,-2 0 160 0,1-3-160 0,0 2 128 16,-2-1-128-16,1 0 0 0,0-1 144 0,0 2-144 15,2-1 224-15,2 0-32 0,-1 1 0 0,2 2 0 16,-1 1-64-16,1 4-128 0,-1 2 176 0,2 0-176 0,-1 4 0 16,3 5 0-16,0-4 0 0,0 6 0 0,0 2 0 0,2 1 0 15,0-3 0-15,1 0 0 0,-2-1 0 0,0-2 0 16,0-2 0-16,0-4 0 0,2 1 192 0,-1 1-192 15,0-2 192-15,2 3-192 0,0-1 240 0,-1 1-64 16,5 1-16-16,0 0 0 0,1-1 96 0,1-1 0 16,0 0 16-16,0 0 0 0,2-1-32 0,-1-2-16 15,2-1 0-15,0-1 0 0,0-1-48 0,0 1-16 16,-2-4 0-16,2 1 0 0,-2-2-160 0,1-1 160 16,-1 2-160-16,1-2 160 0,-1 0-160 0,2 0 128 15,0 0-128-15,0 1 128 0,-4-1-128 0,1 0 0 16,0 2 0-16,0-2 0 0,1 0 0 0,-1-2 0 0,0 1 0 0,0-1 128 15,1-1-128-15,-1 2 128 0,-5-12-128 16,0 0 128-16,9 10 64 0,-1-1 0 16,-8-9 0-16,0 0 0 0,10 7 64 0,-10-7 32 0,0 0 0 0,12 6 0 15,-12-6-96-15,12 4 0 0,-12-4-16 0,11 2 0 16,-11-2-176-16,11 1 192 0,-1-1-192 0,-10 0 192 16,0 0-192-16,13 0 128 0,-1-1-128 0,-12 1 128 15,12-3-128-15,-3 0 0 0,-9 3 0 0,12-4 0 16,-2 1 128-16,0-1-128 0,1 0 0 0,1 0 128 15,-1-3 0-15,2 1-128 0,-1-1 192 0,1 1-64 16,-1-2 16-16,2 1 0 0,1 0 0 0,0-1 0 16,2 1-144-16,1-1 160 0,1 2-160 0,0-2 160 15,2 2-160-15,0 0 0 0,-2 1 0 0,4 0 0 16,-1 0 240-16,-1 1-48 0,-2-1 0 0,-1-1 0 0,-3 0-192 16,-1 2-192-16,-3-1 48 0,-2 1 0 0,-9 4 144 0,9-4 0 15,-9 4 0-15,10-7 0 0,-2 1 128 0,0 1-128 16,-8 5 128-16,8-11-128 0,0 1 160 0,-2 3-32 15,-1-4-128-15,-1-1 192 0,0-1-192 0,1-3 144 16,-1 0-144-16,-1-1 128 0,-1-1-128 0,1 0 0 16,-3-2 144-16,0 2-144 0,-1-3 128 0,1 2-128 15,0-3 128-15,0 2-128 0,-2-1 128 0,1 3-128 16,-1 0 128-16,0 1-128 0,1 4 0 0,0 1 0 16,-2 4 0-16,3 8 128 0,-4-10-128 0,2 5 0 15,2 5 0-15,0 0 0 0,-6-8 0 0,1 4 0 16,5 4 0-16,-6-4 0 0,6 4-144 0,-8-1-112 0,8 1 0 15,-12-2-16-15,2 1 416 0,-1 0 96 0,2 1 16 0,-1 0 0 16,-2-3-256-16,0 2 0 0,-1-1 0 0,-1 2 0 16,-1-1 0-16,1 1 0 0,0 0 0 0,-1 0 0 15,0 0 0-15,-1 0 128 0,-1 0-128 0,3 0 144 16,-1 0-144-16,1 0 0 0,0 0 0 0,1 0 0 16,0 0 0-16,0 0 0 0,0 0 0 0,2 0 0 15,2 0 0-15,0 0 0 0,0 0 0 0,9 0 0 16,-11 1-256-16,11-1-96 0,0 0-16 0,-10 2 0 31,10-2-464-31,0 0-112 0,-10 4-16 0,10-4 0 16,0 0-656-16,0 0-144 0,0 0-32 0,-6 5-16176 0</inkml:trace>
  <inkml:trace contextRef="#ctx0" brushRef="#br0" timeOffset="-132982.22">4202 17262 15839 0,'0'0'704'0,"0"0"128"0,0 0-656 0,0 0-176 15,0 0 0-15,0 0 0 0,0 0 1808 0,0 0 336 16,0 0 64-16,0 0 16 0,0 0-176 0,0 0-48 16,0 0 0-16,0 0 0 0,0 0-672 0,0 0-144 15,0 0-32-15,4-7 0 0,-3-3-368 0,-1 10-80 16,0 0 0-16,5-9-16 0,-1 0-48 0,1 1-16 15,1-1 0-15,-1 1 0 0,0-1-160 0,2 1-16 16,0 0-16-16,1-2 0 0,0-1-112 0,1 1-32 0,2-1 0 0,-1 2 0 16,0-1-64-16,1 3-16 0,-1 1 0 0,1 1 0 15,-2-2-64-15,-9 7-16 0,10-1 0 0,-10 1 0 16,13 6-128-16,-2-1 0 0,-3 2 0 0,-2 2-176 16,-1 2 176-16,-1-1 0 0,-1 2 0 0,-3-2 0 15,-1 1 0-15,1 0 0 0,0-11-176 0,-6 15 176 16,1-2 0-16,-1 0 0 0,-1 0-128 0,-1-3 128 15,-1 2 0-15,-1-2 0 0,2 2 0 0,-1 1 0 16,-2-1 0-16,2-2 0 0,0 3 0 0,0 0 0 16,0 0 0-16,1 4 0 0,-1-4 0 0,1 4 0 15,2 2 0-15,-1-1 0 0,1-1 0 0,2 2 0 16,1-4 0-16,2 0 0 0,1 1 0 0,0-2 0 16,0 6 0-16,1-7 0 0,0 0 0 0,2-1 0 15,2-1 0-15,0-1 0 0,-1-1 0 0,1 0 0 16,1 0-336-16,3-1-80 0,-1-3-16 0,1 0 0 15,0-2-384-15,0 1-80 0,0-4 0 0,3 0-16 16,-2-3-1488-16,2 0-288 0,0-2-64 0,1-3-16 16,-1-5 912-16,1 2 192 0,0 0 48 0,0 1 0 15,1-1-352-15,0-4-64 0,1-4-16 0,0 2 0 0,2 2 1568 0,3-3 304 16,-1-1 176-16,2 1-192 0,1 1-144 0,3 0-48 16,0 0 0-16,1 2 0 15,0 2-1488-15,1 0-304 0,2 1-64 0,-3 0-16 0,-4 2 1488 0,1 1 288 16,-4-3 64-16,-3 1 16 0,-3 2 2144 0,-1 3 432 15,-3-3 96-15,-3 2 16 0,-6 7 768 0,0 0 144 16,0 0 48-16,3-9 0 0,-3 9-1280 0,2-11-256 16,-2 11-48-16,0 0-16 0,0 0-240 0,-6-11-32 15,6 11-16-15,0 0 0 0,-11-11-416 0,11 11-96 0,-10-5-16 0,10 5 0 16,-12-4-352-16,3 2-80 0,0 0-16 0,-3 2 0 16,2 0-96-16,-1 2-32 0,1 0 0 0,-2 2 0 15,-1 1-96-15,0 1-32 0,-1 1 0 0,1 2 0 16,-2-1-128-16,2 3 0 0,2-1 144 0,0 2-144 15,2-2 0-15,1 3 144 0,-1-1-144 0,4 4 0 16,1-3 208-16,3 5-64 0,-1 0-16 0,5 1 0 16,1 0-128-16,1 2 0 0,0-3 0 0,3 0 128 15,0-1-128-15,2-1 0 0,1-3 0 0,-1-1 0 16,3-6 0-16,0-2 0 0,2-1-224 0,-1-6 80 16,-2-1 144-16,0-1-208 0,-1-3 80 0,1-3 128 15,-2-4 0-15,-2 1 0 0,1 0 0 0,-1-2 128 0,1-2 96 0,-1-1 16 16,-3 1 0-16,2 1 0 0,-2 0-64 15,0 3-16-15,-2 0 0 0,0 1 0 0,-2 1-160 0,0 0 160 16,-1 2-160-16,0 1 160 0,0 9-160 0,-2-12 0 16,2 12 144-16,-3-13-144 0,-2-2 0 0,5 15 0 15,-5-14 0-15,5 14-192 16,0 0-256-16,-7-13-64 0,7 13-16 0,0 0 0 16,-9-13-304-16,9 13-48 0,-8-10-16 0,8 10 0 15,0 0-1776-15,-6-12-352 0,6 12-80 0</inkml:trace>
  <inkml:trace contextRef="#ctx0" brushRef="#br0" timeOffset="-132328.16">4516 15454 23951 0,'0'-8'2128'0,"1"1"-1696"16,-1 7-432-16,0 0 0 0,8-6 1600 0,-8 6 256 15,13 0 32-15,0 1 16 0,0 4-1440 0,-1 2-272 16,0 2-64-16,1 3-128 0,2 1 560 0,2 4 0 16,0 1 0-16,4 0 0 0,0 0 224 0,1 1 48 0,3 0 16 0,-2 1 0 15,-2-3-352-15,2 0-80 0,-1-2-16 0,1 2 0 16,-1 1-144-16,3 3-16 0,2 1-16 0,5 8 0 16,2 6-96-16,7 7 0 0,8 5-128 0,3 5 192 15,2 1 0-15,-1-3 0 0,-8-6 0 0,-4-4 0 16,-5-2 32-16,-2 3 0 0,-1 2 0 0,-1 8 0 15,2 5 16-15,-1 2 0 0,-1 1 0 0,1-4 0 16,-3-10-48-16,-3-5-16 0,-2-1 0 0,0-1 0 16,-6 0-48-16,0 6 0 0,-4 6 0 0,-3 3 0 15,-3 0 64-15,-4 1 0 0,1-1 0 0,-6-9 0 16,-3-4-192-16,0-6 128 0,-3-4-128 0,-2-1 128 16,-1-1 64-16,-3-2 0 0,-1 1 0 0,-1 0 0 15,-2 1-32-15,-1 0 0 0,-1-1 0 0,0-3 0 16,-2 0-32-16,1-2 0 0,-1 1 0 0,-2-2 0 15,0 0-1072-15,-2-4-208 0,-3-5-64 0</inkml:trace>
  <inkml:trace contextRef="#ctx0" brushRef="#br2" timeOffset="-66824.69">12719 6638 4607 0,'0'0'192'0,"0"0"64"0,0 0-256 0,0 0 0 16,0 0 0-16,0 0 0 0,5-5 4048 0,-5 5 768 16,0 0 160-16,0 0 16 0,0 0-2896 0,0 0-592 15,0 0-112-15,0 0-32 0,0-10-352 0,0 10-80 16,-1-6-16-16,0 2 0 0,2-2-224 0,-1 6-48 15,0 0-16-15,0 0 0 0,-1-6-192 0,1 6-48 0,0 0 0 16,0 0 0-16,0 0-16 0,0 0-16 0,0 0 0 16,0 0 0-16,0 0 112 0,0 0 32 0,0 0 0 0,0 0 0 15,-11 7 16-15,5-1 0 0,6-6 0 0,-9 7 0 16,2 1-112-16,1 0-16 0,0-1 0 0,0 0 0 16,6-7-64-16,-5 12-32 0,-1-3 0 0,2 2 0 15,1 1-96-15,-1 0-32 0,-2 2 0 0,4 1 0 16,-1 0-160-16,2 6 0 0,-2 5 144 0,2 4-144 15,0 3 128-15,-1 2-128 0,1 0 160 0,0 2-160 16,0-1 0-16,-1-3 0 0,1-1 0 0,0-3 0 16,-2-6 208-16,0-2 0 0,1 0 0 0,-1-5 0 15,1 2 64-15,-1-2 16 0,0-5 0 0,2 1 0 16,1-1-32-16,0-11 0 0,0 0 0 0,0 0 0 16,0 0 128-16,0 0 32 0,8 6 0 0,-8-6 0 15,0 0-192-15,10 0-32 0,1-2-16 0,0-2 0 0,-3 0-176 0,1-3 0 16,1 2 0-16,-1-2 0 0,0-2 128 0,1 2-128 15,-1 0 0-15,-1 2 128 0,-8 5-128 16,8-5 0-16,1-1 0 0,-9 6 0 0,12-2 0 0,0-1 0 16,-2 1 0-16,2 0 0 0,-1-2 0 0,4 2 0 15,-3 2 0-15,1-3 0 0,2 2 0 0,0 0 0 16,-4 1 0-16,2-2 0 0,-1 2 0 0,1 0 0 16,0 0-192-16,-1 0 192 0,-2-2-192 0,1 2 192 15,-1 0-160-15,-1 2 160 0,0 1 0 0,1 1 0 16,0 0 0-16,0 0 0 0,1-2 0 0,-1 1 0 15,1-1 0-15,-1 1 0 0,-10-3 0 0,14 4 0 16,0 0 0-16,-3 0 0 0,-11-4 0 0,13 2 0 0,0 2 0 0,0-2 0 16,-13-2 0-16,15 2 0 0,-2 1 0 0,0-3 0 15,-2-3 144-15,1 2-144 0,-1-2 0 0,-11 3 144 16,13 0-144-16,-3 0 128 0,-10 0-128 0,11 0 128 16,-11 0-128-16,0 0 0 0,0 0 144 0,0 0-144 15,7-6 192-15,-7 6-48 0,0 0 0 0,0 0 0 16,0 0 48-16,-1-12 16 0,-2 2 0 0,1 2 0 15,-1-3-208-15,1 2 0 0,-2 0 128 0,1-1-128 16,-2-2 0-16,2-2 176 0,1-1-176 0,0-3 160 16,1 0-160-16,0-4 0 0,1-2 144 0,1-1-144 15,-1-1 0-15,1 1 128 0,1-2-128 0,-1 1 0 16,0-1 0-16,1 3 0 0,-2-1 0 0,1 5 128 16,-1 0-128-16,0 3 0 0,0 1 0 0,0 3 0 0,-1 2 0 15,-1 0 0-15,1 1 0 0,0 1 0 0,1 9 0 16,-3-10 0-16,0 1 0 0,3 9 0 0,0 0 0 15,0-7 0-15,0 7 0 0,0-8-128 0,0 8 128 0,0 0 0 16,0 0 0-16,0-9 0 0,2-1 0 0,-2 10 0 16,2-9 0-16,-2 9-128 0,4-7 128 0,-4 7 0 15,4-10 0-15,-1 3 0 0,-3 7 0 0,5-11 0 16,-5 11 0-16,4-10 0 0,-1 2 0 0,-3 8 0 16,0 0 0-16,0 0 0 0,0 0 0 0,0 0 0 15,0 0 0-15,0 0 0 0,0 0 0 0,0 0 0 16,-3-8 0-16,3 8 0 0,0 0 0 0,0 0 0 15,-7-5 0-15,7 5 0 0,0 0 0 0,0 0 0 16,0 0 0-16,-5-7 0 0,-3 1 0 0,8 6 0 16,-6-7 0-16,1 3 0 0,5 4 0 0,-7-5 0 0,-1 0 0 0,0 1 0 15,-2 0 0-15,1 2 0 0,0-4 0 0,0 2 0 16,-2-1 0-16,1 1 0 0,1 2 0 0,0-1 0 16,-2 2 0-16,-1 1 0 0,-1 1 0 0,0 2 128 15,0-1-128-15,0 1 0 0,2 1 0 0,-1 1 0 16,1-2 0-16,1 2 0 0,0 0 0 0,0 0 0 15,3 2 0-15,-3-1 0 0,0 1 0 0,1-1 0 16,9-6 0-16,-11 6 0 0,0-3 0 0,0 1 0 16,1 0 0-16,10-4 0 0,-13 2 0 0,2-1 0 15,0-1 0-15,0 1 0 0,11-1 0 0,0 0 0 16,-12-1 0-16,3 0 0 0,9 1 0 0,0 0 0 16,-10-2 0-16,10 2 0 0,-9-1 0 0,9 1 0 15,0 0 0-15,0 0 0 0,0 0 0 0,0 0 0 16,0 0 0-16,0 0-128 0,0 0 128 0,0 0 0 0,0 0 0 0,0 0 0 15,0 0 0-15,0 0 0 0,0 0 0 0,0 0 0 16,0 0 0-16,0 0 0 0,0 0 0 0,-7 6 0 16,7-6 0-16,0 0-128 0,-8 6 128 0,8-6 0 15,0 0 0-15,0 0 0 0,-9 4 0 0,9-4 0 16,0 0 0-16,0 0 0 0,0 0 0 0,0 0 0 16,0 0 0-16,0 0 0 0,0 0 0 0,0 0 0 15,-6 7 0-15,6-7 0 0,0 0 0 0,0 0 0 16,-4 11 0-16,4-11 0 0,-4 9 0 0,4-9 0 15,-3 13 0-15,1-4 0 0,-1 2-160 0,3-11 160 16,0 0-192-16,-1 10 192 0,1-10 0 0,-1 10-128 0,1-10 128 16,-2 11 0-16,2-11 0 0,0 0 0 0,0 0 0 0,0 0 0 15,0 0 0-15,0 0 0 0,0 0 0 0,0 0 0 16,0 0 0-16,0 0 0 0,0 0 0 0,0 0 0 16,0 0 0-16,0 0 128 0,0 0-128 0,0 0 0 15,0 0 0-15,0 0 0 0,0 0-192 0,-5 8 192 31,5-8-640-31,0 0 0 0,-5 9-16 0,5-9 0 16,0 0-2624-16,0 0-528 0</inkml:trace>
  <inkml:trace contextRef="#ctx0" brushRef="#br2" timeOffset="-60747.86">12796 6815 10127 0,'-13'-13'896'0,"6"7"-704"0,2-4-192 0,-1 3 0 16,2-3 2784-16,4 10 528 0,0-9 96 0,1 2 32 16,2-1-2400-16,-3 8-464 0,6-8-112 0,2 1-16 15,-8 7-64-15,12-5-32 0,0 1 0 0,-3 2 0 16,-2 0-160-16,-7 2-16 0,6 0-16 0,0 0 0 0,-1 0-160 0,2 0 0 16,1 2 0-16,-3-2 0 0,0 1 0 0,2-1 0 15,3-3 0-15,-1 2 0 0,0-4 0 0,-9 5 0 16,9-5 0-16,-9 5 0 0,8-10 128 0,-8 10-128 15,7-6 128-15,-7 6-128 0,0 0 432 0,5-8 0 16,-5 8 0-16,0 0 0 0,0 0 368 0,0 0 80 16,0 0 16-16,0 0 0 0,0 0-432 0,0 0-80 15,0 0 0-15,-5 11-16 0,0-2-192 0,-1 2-48 16,0 1 0-16,-2 1 0 0,-1 0-128 0,0 3 160 16,-2 2-160-16,-3-2 160 0,-2 5-160 0,-2-3 0 15,1 3 0-15,-1 0 0 0,-2 1 0 0,0 0 128 16,-5 3-128-16,1-1 128 0,0 1 112 0,1-1 16 15,1-3 0-15,4-2 0 0,2 1 32 0,3-6 16 16,0 0 0-16,4-2 0 0,1-3-48 0,8-9-16 0,0 0 0 0,0 0 0 16,0 0-112-16,0 0 0 0,0 0-128 0,0 0 192 15,12-4-192-15,2-2 0 0,5-5 0 0,3-4 0 16,3-11 128-16,2 0-128 0,4-2 0 0,2-3 144 16,-1 0-144-16,0-1 0 0,-2 1 0 0,-4 4 0 15,-4 2 0-15,-3 4 0 0,0 4 0 0,-4 1 0 16,-2 2 0-16,-2 2 0 0,-5 3 0 0,1 0 0 15,-7 9 0-15,0 0 0 0,0 0 0 0,0 0 0 16,0 0 0-16,0 0 0 0,-9-6 0 0,0 3 0 16,-3 3 0-16,0 3 0 0,-1 1 0 0,0 2 128 15,0 1-128-15,-1 0 0 0,-1 1 144 0,0 3-144 16,-4-4 144-16,3 4-144 0,-1 1 192 0,2 1-192 0,2-3 144 16,-1 4-144-16,1 1 0 0,1-1 144 15,0-1-144-15,2 0 0 0,1-1 0 0,4-4 0 0,5-8 0 16,0 0 0-16,0 0 0 0,0 0 0 0,0 0 0 0,0 0 0 15,0 0 0-15,9-7 0 0,2-3 0 0,2-5 128 16,0-3-128-16,1-1 0 0,2-4 0 0,4 3 0 16,5-1 0-16,-4 2 0 0,-3 4 0 0,0-2 0 15,2 0 0-15,-3 3 0 0,-4 1 0 0,1 0 0 16,-2 2 0-16,-3 2 0 0,-3 2 0 0,-6 7 0 16,10-5 0-16,-10 5 0 0,0 0 0 0,0 0 0 15,0 0 0-15,0 0 0 0,0 0 0 0,0 0 0 16,0 0 0-16,0 0 0 0,0 0 0 0,0 0 0 15,0 0 0-15,0 0 0 0,0 0 0 0,0 0 0 16,-8 8 0-16,0-1 0 0,-1-5 0 0,0 3 0 0,0 1 0 0,-2 0 0 16,2 1 192-16,-1-1-32 0,-1 1-16 15,-1 3 0-15,-3-2-16 0,-2 2-128 0,-1 2 192 0,1 1-64 16,-2 0-128-16,1 4 192 0,1-1-192 0,1 2 192 16,0-1-192-16,4-1 128 0,3-1-128 0,1-2 128 15,3-4-128-15,5-9 0 0,0 0 0 0,0 0 0 16,11 6 0-16,2-9 0 0,2-3 0 0,3-5 0 15,2-3 0-15,3-3 0 0,3-4 0 0,0 0 128 16,0 2-128-16,0-1 0 0,-1 0 0 0,-1 0 0 16,-2-3 0-16,-3 5 0 0,1 0-192 0,-2 1 192 15,0-1-160-15,-1 3 160 0,-2 4 0 0,-2 1-144 16,-2 3 144-16,0 0 0 0,-11 7 0 0,0 0 0 16,0 0 0-16,0 0 0 0,0 0 0 0,0 0 0 15,0 0 0-15,0 0 0 0,0 0 0 0,0 0 0 16,0 0 0-16,-5 11 0 0,-3-5 0 0,-1 6 128 0,-3 2-128 15,-2 6 0-15,-2 1 0 0,-1-2 0 0,-1 5 0 0,-2 3 0 16,-2 0 0-16,-1 7 0 0,-2 5 176 0,-1 4-48 16,-4 2 0-16,1-2 0 0,2-3-128 0,-1-9 0 15,2-3 0-15,4-6 128 0,4-4-128 0,5-6 192 16,2-4-192-16,11-8 192 0,0 0-192 0,0 0 0 16,0 0 0-16,8 6 128 0,3-4-128 0,2-4 160 15,0 0-160-15,2-7 160 0,2-4-160 0,2-2 0 16,0 1 0-16,-1-2-176 0,1 1 176 0,-2-1 0 15,-1-1 128-15,-1 1-128 0,-3 1 0 0,-1 2 0 16,0 0 0-16,-2 2 0 0,-1-1 0 0,-2 5 0 16,1 0 0-16,-7 7 0 0,0 0 0 0,0 0 0 0,5-6 0 0,-5 6-192 15,0 0 192-15,0 0-208 0,0 0 80 0,0 0 128 16,0 0 0-16,-3 17 0 0,1 2 0 0,-4 3 128 16,0 3-128-16,1 1 0 0,-2 0 0 0,2 0 0 15,-2 2 0-15,4-6 0 0,-1-3 0 0,0-2 0 16,0-4 0-16,1-2 0 0,3-11 0 0,2 11 128 15,-2-11-128-15,2 10 0 0,-2-10 0 0,0 0 0 16,9 2 128-16,-9-2-128 0,12 0 128 0,-2-4-128 16,2-1 0-16,-1-1 128 0,-4-5-128 0,1-2 0 15,0-3 0-15,0 0 0 0,0-4 0 0,0-1 0 16,-1-2 0-16,1 0 0 0,1 1 0 0,-1 4 0 16,0 1 0-16,0 4 0 0,-2 3 0 0,0 4 0 15,-6 6 0-15,0 0 0 0,0 0 0 0,0 0 0 16,10 12 0-16,-2-3-144 0,-4 4 144 0,-4 2 0 0,-2-1 0 15,1 0 0-15,0 1 0 0,-2-2 0 0,-1 0 0 0,2-1 0 16,-2-3 0-16,0 0 0 0,0-1 0 0,4-8 0 16,-7 9 0-16,7-9 0 0,-6 6 0 0,6-6 0 15,0 0 0-15,0 0 0 0,-7 7 0 0,7-7 0 16,0 0 0-16,0 0 0 0,0 0 0 0,0 0 0 16,0 0 0-16,0 0 0 0,-5 8 0 0,5-8 0 15,0 0 0-15,0 0 0 0,0 0 0 0,0 0 0 16,3 11 0-16,-3-11 0 0,0 0 0 0,8 7 0 15,-8-7 0-15,10 4 0 0,-10-4 0 0,13 0 0 16,-13 0 0-16,13-5 0 0,-2 3 0 0,-1-4 0 16,-2-2 0-16,-2-4 0 0,-2-1 0 0,3-1 144 15,-2-3-144-15,1-3 128 0,0-2-128 0,-1-1 0 0,-3-5 144 0,2 3-144 16,-1 2 0-16,-2 0 0 0,2-1 0 0,-2 2 0 16,-1 0 0-16,2 1 0 0,-2 3 0 0,0-2 128 15,0 3-128-15,1 1 0 0,0 3 0 0,0 2 128 16,-1 2-128-16,2-2 0 0,-2 2 0 0,0 9 0 15,0 0 0-15,0 0 0 0,0 0 0 0,0 0 0 16,0 0 0-16,0 0 0 0,-9 0 0 0,9 0 0 16,-10 5 0-16,3 0-128 0,0 5 128 0,2-1-128 15,0 4 128-15,-1 2 0 0,1 4 0 0,-1-1 0 16,1 3 0-16,-1 1 0 0,0 1 0 0,-1 0 0 16,1-1 0-16,1-1 0 0,-1-2 0 0,2-2 0 15,2-5 0-15,-1-3 0 0,3-9 0 0,0 0 0 16,0 0 0-16,0 0 144 0,0 0-144 0,0 0 0 15,0 0 128-15,0 0-128 0,-1-12 0 0,1-1 0 0,3-1 144 0,-1-2-144 16,2-3 0-16,1-1 144 0,0-2-144 0,2 1 0 16,0-1 0-16,-2 1 128 0,0 1-128 0,4 2 0 15,0 1 0-15,0 3 0 0,-1 4 0 0,-1-1 0 16,-1 1 0-16,-6 10 0 0,7-7 0 0,-7 7 0 16,0 0 0-16,0 0 0 0,0 0 0 0,0 0-144 15,0 0 144-15,0 0 0 0,0 0 0 0,0 0 0 16,0 0 0-16,0 0 0 0,0 0 0 0,0 0 0 15,0 0 0-15,-9 1 0 0,-2 1 0 0,11-2 0 16,-10 1 0-16,-1 0 0 0,1 1 0 0,-1 0 0 16,0 0 0-16,0-1 0 0,1-1 0 0,-1 1 0 15,1-2 128-15,10 1-128 0,-9-1 0 0,9 1 0 0,-11-3 0 0,11 3 0 16,0 0 0-16,0 0 0 0,0 0 0 0,0 0-12208 16,-2-18-2512-16</inkml:trace>
  <inkml:trace contextRef="#ctx0" brushRef="#br2" timeOffset="-48619.21">12496 7365 3679 0,'0'0'160'0,"1"-9"32"0,1-1-192 0,-1-1 0 0,2 2 0 0,-3 9 0 15,4-9 3584-15,-4 9 656 0,5-9 144 0,1 2 32 16,-6 7-3136-16,8-5-640 0,-8 5-112 0,0 0-16 15,11-4-256-15,-11 4-64 0,0 0 0 0,0 0 0 16,0 0-192-16,0 0 0 0,0 0 128 0,7-2-128 16,-7 2 208-16,0 0 0 0,0 0 0 0,0 0 0 15,0 0 576-15,0 0 112 0,0 0 32 0,0 0 0 16,0 0 192-16,0 0 32 0,0 0 16 0,0 0 0 16,11-3-416-16,-11 3-96 0,12-4-16 0,-2 2 0 15,-10 2-432-15,14-4-80 0,-1 1-128 0,-1 0 176 16,0 1-48-16,-12 2 0 0,12-4 0 0,-1 1 0 15,1 1 64-15,-2-1 0 0,-10 3 0 0,12-1 0 16,-12 1-48-16,0 0 0 0,0 0 0 0,0 0 0 0,0 0 48 0,0 0 16 16,0 0 0-16,0 0 0 0,0 0 240 0,0 0 64 15,0 0 0-15,0 0 0 0,-6-5 64 0,6 5 32 16,-7-4 0-16,2 0 0 0,-2 0-208 0,3 0-32 16,4 4-16-16,-3-4 0 0,3 4-96 0,0 0 0 15,0 0-16-15,0 0 0 0,-6-4-64 0,6 4-16 16,0 0 0-16,0 0 0 0,0 0-160 0,0 0 160 15,0 0-160-15,0 0 160 0,-6-1-160 0,6 1 0 16,-5-2 144-16,5 2-144 0,-7 3 0 0,7-3 0 16,-8 3 0-16,2-2 0 0,-1 2 128 0,1-1-128 15,-1 1 128-15,7-3-128 0,-9 5 192 0,3 0-48 16,-1 2 0-16,7-7 0 0,-5 5 0 0,5-5 0 0,-7 8 0 0,3 2 0 16,4-10-16-16,-4 11-128 0,2 2 192 0,-1 1-64 15,1 2-128-15,0 2 0 0,1 3 0 0,0 2 128 16,-2 1-128-16,2 6 0 0,-2 2 0 0,1 0 0 15,0 2 0-15,-2-3 0 0,1-3 0 0,-1 0 0 16,-2-7 0-16,1 1 0 0,1-1 0 0,-1-2 0 16,1-2 0-16,0 0 0 0,0 1 0 0,0-5 0 15,2-1 0-15,-1 0 192 0,1-3-64 0,2-9 0 16,-2 10 16-16,2-10 0 0,-1 11 0 0,1-11 0 16,0 0-16-16,-1 10 0 0,1-10 0 0,0 0 0 15,0 0-128-15,0 0 192 0,0 0-192 0,0 0 192 16,0 0-192-16,0 0 128 0,0 0-128 0,0 0 128 15,0 0-128-15,0 0 0 0,0 0 0 0,0 0 0 0,0 0 0 0,9 7 0 16,-9-7 0-16,0 0 0 0,0 0 0 0,13 0 0 16,-1-1 0-16,-12 1 0 0,11-4 0 0,1-2 0 15,-2 0 0-15,2 1 0 0,3-1 0 0,0 3 0 16,2-1 0-16,3 0 0 0,1 0 0 0,1 1 0 16,0 3 0-16,0 0 0 0,-1 0 0 0,1 2 0 15,0 0 0-15,-1 2 0 0,0-1-128 0,-2 1 128 16,1-2 0-16,0 3 0 0,-3-5 0 0,-2 2 0 15,2-2 0-15,-3 0 0 0,1 0 0 0,-2 2 0 16,0 1 0-16,1-2 0 0,-14-1 0 0,15 5 0 16,-2-2 0-16,0 0 0 0,-3 1 0 0,1-1 0 15,-11-3 0-15,13 7 0 0,-2 0 0 0,-2-1 0 0,-9-6 0 0,13 8 0 16,-1-2 0-16,-1-2 0 0,-11-4 0 0,14 4 0 16,-2-2 0-16,-1-2 0 0,0-2 0 0,-1 1 128 15,-10 1-128-15,13-3 128 0,-1 1-128 0,-2-1 128 16,-2 0-128-16,0 1 0 0,1-1 0 0,-9 3 128 15,0 0-128-15,11-4 0 0,-11 4 0 0,0 0 128 16,8-4-128-16,-8 4 0 0,0 0 144 0,0 0-144 16,0 0 128-16,5-9-128 0,-5 9 160 0,4-9-160 15,-4 9 144-15,2-9-144 0,0 0 128 0,-2-2-128 16,0 1 192-16,0-2-32 0,0 2-16 0,0-3 0 16,-2 0 128-16,4-2 32 0,-2 0 0 0,1 1 0 15,0-1-176-15,0 1-128 0,1-1 192 0,-2 0-192 16,0-2 128-16,0-1-128 0,0-1 0 0,-2-1 0 15,1-1 0-15,0-1 0 0,-2-3 0 0,2 1 0 16,-2 1 0-16,-2-1 0 0,1 0 0 0,-1 0 0 0,0 1 128 0,0 2-128 16,-2 0 0-16,2 1 0 15,-2 2 0-15,2 1 0 0,-1 2 0 0,-1 3 0 0,-1-1 0 0,2 1 0 16,0 2 0-16,1 2 0 0,0 3-208 0,5 5-48 16,0 0-16-16,1 11-14304 15,2 0-2848-15</inkml:trace>
  <inkml:trace contextRef="#ctx0" brushRef="#br2" timeOffset="-43478.29">13261 7265 13823 0,'0'0'1216'0,"-9"-4"-960"16,9 4-256-16,-10-4 0 0,-1 3 1952 0,2-2 352 16,1 1 64-16,2 0 0 0,6 2-1152 0,-9-2-224 15,1-1-48-15,8 3-16 0,-8-1-256 0,8 1-48 16,-6-5-16-16,6 5 0 0,-6-4-128 0,6 4-32 15,0 0 0-15,0 0 0 0,0 0-64 0,0 0-32 16,0 0 0-16,0 0 0 0,0 0 128 0,0 0 32 16,0 0 0-16,0 0 0 0,0 0 80 0,0 0 32 15,0 0 0-15,0 0 0 0,0 0 0 0,0 0 0 16,-5 0 0-16,5 0 0 0,-2-2-64 0,-1 2-16 0,3 0 0 0,0 0 0 16,0 0-224-16,0 0-64 0,0 0 0 0,0 0 0 15,0 0-112-15,0 0-16 0,14 3-128 0,3 0 192 16,3-2-192-16,-1 0 128 0,-2 3-128 0,3 1 0 15,-1-2 0-15,4 1 128 0,1 0-128 0,0 0 0 16,-2 0 0-16,0-1 0 0,-1-1 0 0,0-2 0 16,-2 0 0-16,1 0 0 0,-2-2 0 0,1 1 0 15,-1-1 128-15,0-1-128 0,0 0 0 0,1 1 0 16,-2-1 0-16,1 2 128 0,0 1-128 0,2 0 0 16,-1-3 0-16,2 6 0 0,0-3 0 0,-2 1 0 15,0-1 0-15,-1 1 0 0,-2 1 0 0,-1-2 0 16,0 0 0-16,-2 0 128 0,-2 0-128 0,1 1 0 15,0 2 176-15,-2-3-176 0,-2 0 192 0,0 0-192 0,-8 0 176 0,9-2-176 16,-9 2 160-16,9-2-160 0,0 0 176 0,-9 2-176 16,0 0 192-16,0 0-192 0,0 0 224 0,0 0-64 15,7-5-16-15,-7 5 0 0,0 0 32 0,2-8 0 16,-2 8 0-16,0 0 0 0,3-10-176 0,-3 10 160 16,0 0-160-16,0 0 160 0,0 0-160 0,0 0 0 15,0 0 0-15,0 0 128 0,0 0-128 0,0 0 192 16,0 0-192-16,0 0 192 0,0 0-192 0,0 0 0 15,0 0 0-15,0 0 0 0,0 0 0 0,0 0 0 16,-4-11 0-16,4 11 0 0,0 0 0 0,0 0 0 16,0 0 128-16,0 0-128 0,0 0 0 0,0 0 0 15,0 0 0-15,0 0 0 0,0 0 0 0,0 0 0 0,0 0 0 0,0 0 0 16,0 0-144-16,4 12 144 0,0 1-192 0,2 2 192 16,0 0-176-16,-1 5 176 0,-1 1-160 15,1 3 160-15,0 4 0 0,0-1 0 0,-1 3 0 0,1 1 0 16,-2 1 0-16,0 0 0 0,-1 0 0 0,4-4 0 15,-4-2 0-15,2-2 0 0,-3-5 128 0,2-2-128 16,-3-1 0-16,0-3 160 0,1-1-160 0,-1-3 128 16,0-9 0-16,-1 10-128 0,1-1 192 0,-1-1-64 15,1-8 0-15,-3 9-128 0,3-9 192 0,-4 13-64 16,4-13 64-16,-5 8 0 0,5-8 0 0,-5 11 0 16,5-11-64-16,-6 11-128 0,6-11 192 0,-5 8-64 15,5-8-128-15,-4 9 0 0,4-9 144 0,0 0-144 16,0 0 0-16,-4 11 0 0,4-11-160 0,0 0 160 15,0 0 0-15,0 0 0 0,0 0 192 0,-5 10-48 0,5-10 16 0,0 0 0 16,0 0 0-16,0 0 0 16,-9 5 96-16,9-5 32 0,-9 3 0 0,9-3 0 0,-9 4-48 0,1-1-16 15,0-2 0-15,8-1 0 0,-10 0-224 0,1 0 176 16,9 0-176-16,-11 1 160 0,2-1-160 0,1 0 128 16,-1-1-128-16,1 1 128 0,1 0-128 0,-1 0 0 15,0-3 0-15,-1 3 0 0,0 0 0 0,-3 0 128 16,-2-1-128-16,-3 0 128 0,0-2 16 0,-3 0 0 15,-1 1 0-15,0-1 0 0,-1 2 16 0,1-3 0 16,-1 1 0-16,0 3 0 0,1-2-160 0,0 4 192 16,0 2-192-16,1 0 192 0,-3 1-48 0,0 1 0 15,-2 0 0-15,3 1 0 0,-1 1-144 0,-1-1 128 0,1 0-128 0,0-1 128 16,0 1-128-16,3-2 0 16,5-2 0-16,3-1 0 15,12-2-1376-15,-9 0-256 0,9 0-48 0,0 0-16 0</inkml:trace>
  <inkml:trace contextRef="#ctx0" brushRef="#br2" timeOffset="-33824.44">13642 7539 4607 0,'0'0'400'0,"0"0"-400"16,0 0 0-16,0 0 0 0,-1-7 1728 0,1 7 256 15,0 0 48-15,0 0 16 0,2-8-1328 0,-2 8-256 16,4-6-48-16,-4 6-16 0,0 0 512 0,0 0 112 15,0 0 0-15,0 0 16 0,0 0-288 0,0 0-64 16,0 0-16-16,0 0 0 0,0 0-112 0,0 0-32 16,3 6 0-16,-3-6 0 0,3 4 112 0,-3-4 32 0,0 0 0 0,0 0 0 15,0 0 272-15,0 0 48 16,0 0 16-16,0 0 0 0,0 0 208 0,0 0 32 0,0 0 16 0,0 0 0 16,0 0-112-16,0 0 0 0,2-4-16 0,-2 4 0 15,0 0-336-15,0 0-64 0,0 0-16 0,0 0 0 16,0 0-448-16,0 0-80 0,0 0-32 0,0 0 0 15,-2 12-160-15,0 0 0 0,2-12 0 0,0 0 0 16,0 0 0-16,-2 10 0 0,2-10 0 0,0 0 0 16,0 0 0-16,0 0 0 0,0 0 144 0,0 0-144 15,0 0 272-15,0 0-16 0,0 0 0 0,0 0 0 16,0 0 224-16,0 0 32 0,0 0 16 0,0 0 0 16,0 0-64-16,0 0-16 0,0 0 0 0,0 0 0 0,0 0-208 0,0 0-48 15,0 0-16-15,5 13 0 16,-5-13-32-16,5 12 0 0,-5-12 0 0,7 10 0 0,-7-10-16 0,7 11 0 15,-7-11 0-15,0 0 0 0,13 6-128 0,-1 0 128 16,0-5-128-16,0 0 128 0,-12-1-128 0,15-1 0 16,0 0 0-16,-1-3 0 0,2 0 240 0,-1 1 16 15,1-3 0-15,2 0 0 0,0 1 48 0,1 3 16 16,-1-1 0-16,0 3 0 0,0 1-320 0,1 2 0 16,-2 1 0-16,1 2 0 0,-1-2 0 0,0 5 0 15,-2-6 0-15,2 2 0 0,-1 2 0 0,1-3 0 16,1 1 0-16,0-3 0 0,1 2 0 0,0-4 0 15,2 2 0-15,3-1 0 0,0-1 0 0,1 0 0 16,0 0 0-16,1-1 0 0,0-1 0 0,-1-2 0 0,-3 2 128 16,-1-3-128-16,0-1 0 0,-2 3 128 0,-1-1-128 15,-2 0 0-15,-2 0 480 0,1 0-16 0,-2 0 0 0,0 1 0 16,-3 3-624-16,1 0-128 0,-1 0-32 0,1 3 0 16,-11-3 320-16,10 4 0 0,-10-4 128 0,10 6-128 15,-2-2 0-15,-8-4 0 0,7 7 0 0,-7-7-160 16,0 0-80-16,0 0-16 0,6 8 0 0,-2-2 0 31,-4-6-2256-31,0 0-464 0</inkml:trace>
  <inkml:trace contextRef="#ctx0" brushRef="#br2" timeOffset="-30619.9">14612 7711 22111 0,'0'0'1968'0,"-9"2"-1584"15,0 0-384-15,9-2 0 0,-11-2 2144 0,5 0 352 16,6 2 64-16,0 0 0 0,0 0-1584 0,0 0-320 16,-5-7-64-16,5 7-16 0,0 0-64 0,-3-8-32 15,0 2 0-15,3 6 0 0,0 0-224 0,0 0-64 16,0 0 0-16,0 0 0 0,0 0 128 0,0 0 32 15,0 0 0-15,0 0 0 0,0 0 160 0,0 0 48 16,0 0 0-16,0 0 0 0,0 0-16 0,0 0 0 16,0 0 0-16,3 10 0 0,-3-10 0 0,0 0 0 15,0 0 0-15,0 0 0 0,0 0-96 0,0 0 0 16,0 0-16-16,0 0 0 0,0 0-240 0,0 0-64 16,0 0 0-16,0 0 0 0,0 0-128 0,0 0 0 0,12 9 0 0,-12-9 0 15,0 0 0-15,13 8 0 16,-13-8 0-16,0 0 0 0,0 0 0 0,0 0 0 0,14 7 0 0,-14-7 0 15,0 0 128-15,0 0-128 0,0 0 0 0,0 0 128 16,0 0-128-16,0 0 0 0,0 0 0 0,0 0 128 16,0 0-128-16,0 0 0 0,0 0 144 0,4 12-144 15,-4-12 144-15,0 0-144 0,3 14 192 0,-3-14-192 16,0 0 0-16,4 13 0 0,-4-13 0 0,3 16 0 16,-3-16 0-16,7 15 0 0,-3 0 0 0,1-2-144 15,-2 1 144-15,1 0 0 0,0-1 0 0,-1 3 0 16,-1 0 0-16,0 2 0 0,1 4 0 0,-3 3 0 15,1 1 0-15,-1 1 0 0,0-1 0 0,-1 3 0 16,0-4 0-16,-2 1 128 0,-1-1-128 0,0-5 176 16,-2 0 16-16,2-6 0 0,1 1 0 0,-1-1 0 15,-1-1-16-15,1-1 0 0,2 0 0 0,2-12 0 16,0 0-176-16,0 0 128 0,-3 7-128 0,3-7 128 16,0 0-704-16,0 0-128 0,0 0-48 0,0 0-19648 15</inkml:trace>
  <inkml:trace contextRef="#ctx0" brushRef="#br2" timeOffset="-28818.63">14647 8337 13823 0,'0'0'1216'0,"0"0"-960"16,0 0-256-16,-8 6 0 0,8-6 2144 0,-5 8 384 15,5-8 80-15,-8 8 16 0,8-8-1072 0,0 0-208 16,-6 4-32-16,6-4-16 0,0 0 80 0,0 0 16 16,-8 5 0-16,8-5 0 0,0 0-384 0,0 0-80 15,-6 2-16-15,6-2 0 0,0 0-256 0,-7-1-48 16,7 1-16-16,-5-4 0 0,-2 0 48 0,5 0 0 16,2 4 0-16,0 0 0 0,-3-7-144 0,3 7-32 15,0 0 0-15,0 0 0 0,-1-11-272 0,1 11-48 16,0-6-16-16,0 6 0 0,0 0 64 0,0 0 0 15,0 0 0-15,0 0 0 0,0 0-64 0,0 0 0 16,0 0 0-16,0 0 0 0,0 0-128 0,0 0 0 0,0 0 0 0,0 0 0 16,0 0 0-16,12 1 0 0,-12-1 176 0,0 0-176 15,0 0 0-15,10 3 0 0,-10-3 0 0,0 0 0 16,0 0 0-16,0 0 0 0,10-3 0 0,-10 3 0 16,8-7 192-16,-8 7-48 0,0 0-16 0,0 0 0 15,0 0-128-15,0 0 0 0,5-5-160 0,-5 5 160 16,0 0 0-16,0 0 256 0,0 0-16 0,0 0-16 15,0 0-16-15,0 0 0 0,0 0 0 0,0 0 0 16,0 0-80-16,0 0-128 0,0 0 176 0,0 0-176 16,0 0 224-16,0 0-64 0,0 0-16 0,0 0 0 15,0 0-16-15,0 0 0 0,0 0 0 0,0 0 0 16,0 0 48-16,0 0 0 0,0 0 0 0,0 0 0 16,0 0-176-16,0 0 0 0,0 0 144 0,0 0-144 15,0 0 224-15,0 0-32 0,0 0 0 0,0 0 0 0,0 0-64 0,0 0 0 16,0 0-128-16,-4 12 192 0,4-12-192 0,-3 16 144 15,0-3-144-15,0 4 128 0,2-2-128 0,1 6 0 16,0 0 144-16,0 4-144 0,-1 2 0 0,1 3 144 16,0 4-144-16,-2-1 0 0,1-1 0 0,-1-2-256 15,-1 0 32-15,0-2 0 0,1-4 224 0,0-2 192 16,0-2-48-16,-1-2 0 0,2-1-144 0,1-4 192 16,0 0-192-16,0-1 192 0,0-12-192 0,1 13 0 15,-1-1 0-15,0-12 128 0,0 13-128 0,0-13 0 16,3 10 0-16,-3-10 128 0,0 0-128 0,2 13 0 15,-2-13 0-15,0 0 128 0,0 0 208 0,0 0 48 16,2 9 0-16,-2-9 0 0,0 0-576 0,0 0-96 0,0 0-32 16,0 0 0-16,0 0 320 0,0 0 0 0,0 0 0 0,0 0 0 15,0 0 128-15,0 0-128 16,0 0 0-16,0 0 144 0,0 0-144 0,0 0 0 0,6-9 0 0,-6 9 0 16,5-6 0-16,-5 6 0 0,6-12 0 0,-6 12 0 15,0 0 0-15,0 0 0 0,6-8-128 0,-6 8 128 16,0 0-240-16,0 0 32 0,0 0 0 0,7-5 0 31,-7 5-208-31,0 0-32 0,8-1-16 0,-8 1-14000 0,6 0-2784 0</inkml:trace>
  <inkml:trace contextRef="#ctx0" brushRef="#br2" timeOffset="-24790.91">14719 8879 22111 0,'0'0'1968'0,"0"0"-1584"0,-10 1-384 0,10-1 0 15,-11 2 2320-15,2-2 384 0,9 0 80 0,-9 2 16 16,9-2-2224-16,0 0-432 0,-9 3-144 0,9-3 0 15,-11 4 0-15,11-4 0 0,-10 4 0 0,10-4 0 16,-11 5 0-16,2-4 0 0,0 2 0 0,1-1 0 16,-1 1 0-16,-1-1 0 0,-2 1 128 0,-1-2-128 15,-3 1 352-15,-3-1 32 0,-7 0 16 0,-3-1 0 16,-5 0 544-16,-4 0 96 0,-3-1 32 0,-2 1 0 16,-2 0 0-16,1 0 0 0,1 1 0 0,4 2 0 15,1-2-240-15,2-2-64 0,-1 1 0 0,-3 0 0 16,-5-1-352-16,0-2-80 0,-1 0-16 0,2 2 0 15,-1 1-320-15,6 1 0 0,3 2 0 0,4 1 128 16,2 0-128-16,4 0 0 0,2-2 0 0,3 2 0 0,4 3 0 0,2-3 0 16,2-2 0-16,2 1 0 0,0-2 128 0,2 1 48 15,9-2 16-15,-8 0 0 0,8 0-192 0,0 0 0 16,-7-3-192-16,1-1 192 0,6 4-192 0,0 0 192 16,-5-5-160-16,5 5 160 0,-8-7 0 0,0 1 0 15,-1 1 0-15,3-1 0 0,-1 2 0 0,1 2 0 16,-3-1 0-16,0 1 0 0,-3-2 144 0,0 0-16 15,0 1-128-15,1 1 192 0,-1 0 0 0,0 0-16 16,2-1 0-16,1 2 0 0,-1 1-48 0,1 0-128 16,0 0 192-16,0 0-64 0,0-3-128 0,2 2 0 15,7 1 0-15,0 0 0 0,-9-1 0 0,9 1 192 0,0 0-64 0,-8-2 0 16,8 2-128-16,0 0-192 0,0 0 32 0,-7-2 16 16,7 2 144-16,-7-3 0 0,7 3 0 15,0 0 0-15,-10-4 0 0,3 0 176 0,7 4-176 0,0 0 192 16,-10-1-192-16,2 0 160 0,8 1-160 0,0 0 160 15,-9 0-160-15,9 0 192 0,0 0-192 0,0 0 192 16,-9 2-192-16,9-2 128 0,0 0-128 0,0 0 128 16,-7 1-128-16,7-1 0 0,0 0 0 0,0 0 0 15,0 0 0-15,0 0 0 0,0 0 0 0,0 0 0 16,0 0 0-16,0 0 0 0,-8-2 0 0,8 2 128 16,-7-5-128-16,7 5 192 0,0 0-192 0,-11-4 192 15,5-1-64-15,-1 1 0 0,7 4 0 0,-9-3 0 16,0 0-128-16,0 2 128 0,0 0-128 0,-1 1 128 15,1 0-128-15,0 0 0 0,0 0 144 0,1 1-144 16,8-1 0-16,-10 3 0 0,10-3 0 0,-12 2 128 0,2 2-128 0,2-4 0 16,-3 0 0-16,11 0 0 0,-9 2-176 0,9-2-48 15,-11 1-16-15,-1-1 0 0,0-1 432 0,0-1 64 16,1 2 32-16,-2-2 0 0,-2-1-32 0,1 0-16 16,-3 1 0-16,-1-2 0 0,-3 0-240 0,-1 0 0 15,-1 0 0-15,-1 0 0 0,-5-1 0 0,0 4-128 16,-1-3 128-16,3 2-208 0,1 2 208 0,1 3 0 15,0 1 0-15,4 1 0 0,2-5 0 0,1 3 0 16,2 1 0-16,3 0 0 0,0-2 0 0,3 0 0 16,-1-1 0-16,11-1 0 0,-9 0 0 0,9 0 0 15,0 0-128-15,0 0 128 0,-10-1 0 0,10 1 0 16,-10-3 0-16,10 3-144 0,-7-4 144 0,7 4 0 0,0 0 0 0,-8-5 0 16,1 0 0-16,7 5 0 0,0 0 0 0,0 0 0 15,-8-7 0-15,8 7 0 0,0 0 0 0,0 0-128 16,-7-4 128-16,7 4 0 0,0 0 0 0,-8 0 0 15,8 0 0-15,0 0 0 0,0 0 0 0,0 0 0 16,0 0 0-16,0 0 0 0,0 0 0 0,0 0-128 16,-9 0 128-16,9 0 0 0,0 0 0 0,0 0 0 15,0 0 0-15,0 0 0 0,0 0 0 0,0 0 0 16,0 0 0-16,0 0 0 0,0 0 0 0,0 0 0 16,0 0 0-16,0 0 0 0,-7-8 0 0,7 8 0 15,0 0 0-15,0 0 0 0,0 0 0 0,0 0 0 16,-9-4 192-16,9 4 80 0,-9-2 16 0,9 2 0 15,0 0-288-15,-9 2 0 0,9-2 0 0,-9 6 0 0,9-6-304 16,-9 4 48-16,9-4 0 0,0 0 0 0,-8 3-16 0,8-3 0 16,-8 6 0-16,8-6 0 0,-5 9 400 0,1 1 64 15,4-10 32-15,-2 15 0 0,2 0-432 0,2 5-96 16,-1 1-16-16,3 7 0 0,1 6 320 0,2 9-192 16,-1 3 192-16,1 3-160 0,-1 1 160 0,1-3 0 15,-1-4-144-15,0 4 144 0,-1-4 256 0,-1 10 128 16,0 7 32-16,-1 6 0 0,1 4-416 0,0-5-256 15,0-5 48-15,1-5 0 0,-2-8 16 0,-2-2 0 16,-1 1 0-16,0 4 0 0,0-1 416 0,3 3 96 16,0 0 0-16,-2-2 16 0,-1-3-160 0,2-8-48 15,0-4 0-15,-1-7 0 0,-1-1 16 0,0-2 0 16,1-6 0-16,-1 2 0 0,0-1 0 0,-1 1 0 16,0 1 0-16,-1-1 0 0,2 1-144 0,0 2 160 0,-1 3-160 15,1-1 160-15,0 0-160 0,0 0 128 0,0-3-128 0,1-1 128 16,1-3-128-16,-1-4 128 0,-1 0-128 0,1-2 128 15,1-2 224-15,-2-1 32 0,0-10 16 0,0 9 0 16,0-9-400-16,0 9 0 0,0-9 0 0,0 0 0 16,0 6-160-16,0-6 160 0,0 0 0 0,0 0-144 15,0 0 144-15,0 0 224 0,0 0-48 0,0 0-16 16,0 0 0-16,0 0 0 0,0 0 0 0,0 0 0 16,0 0-160-16,0 0 128 0,0 0-128 0,0 0 128 15,0 0-128-15,0 0 0 0,0 0 0 0,0 0 0 16,-3 9 0-16,3-9 0 0,-1 8 0 0,1-8 0 15,0 0 0-15,-2 8 0 0,2-8 0 0,0 0 0 16,-1 9 0-16,1-9 0 0,0 0 0 0,0 9 0 16,0-9 0-16,0 0 0 0,1 8 0 0,-1-8 0 15,0 0 0-15,0 0 0 0,0 0 0 0,0 0 0 0,0 0 0 0,0 0 0 16,6 8 0-16,-6-8 0 0,0 0 0 0,5 8 0 16,-5-8 0-16,5 8 0 0,-5-8 0 15,5 7 0-15,-5-7 0 0,6 10 0 0,-6-10 0 0,5 9 0 16,-5-9 0-16,5 9 0 0,-5-9 0 0,0 0 0 15,5 8 0-15,-1-2 0 0,-4-6 0 0,0 0 0 16,0 0 0-16,0 0 0 0,0 0 0 0,0 0 0 16,0 0 0-16,0 0 0 0,0 0 0 0,0 0 0 15,0 0 144-15,0 0-144 0,0 0 176 0,0 0-48 16,-1 9 0-16,1-9 0 0,0 0 16 0,-9 4 0 16,0-1 0-16,-2-1 0 0,-1 0 0 0,-1 0 0 15,-1-2 0-15,-3 0 0 0,-4 0-16 0,-2-2-128 0,-3 0 192 0,-4 2-64 16,-4 0-128-16,-1 4 0 0,-3-4 144 0,0 4-144 15,3 0 0-15,2 1 0 0,2-2 0 0,2 2 128 16,3-1-128-16,3 0 0 0,2 0 0 0,1 0 0 16,1-4 0-16,0 0 0 0,2 0 0 0,2 0 0 15,-2-3 0-15,3 2-208 0,-1-2 48 0,1 2 16 16,1 0 416-16,0-2 96 0,2 3 16 0,1 0 0 16,-1 0-384-16,2 0-256 0,0 1 32 0,0 1 16 15,0-1 208-15,-1 0 0 0,-2-1 0 0,1 2 0 16,0 0 0-16,0 1 0 0,-2-2-160 0,1 0 160 15,1-1 0-15,-1 0 0 0,0 0 0 0,-1 0 128 16,0 0-128-16,3 0 0 0,1 0 0 0,1 0 0 16,0 0 0-16,1-1 0 0,0 0-192 0,7 1 192 0,-8-3-128 15,8 3 128-15,-8-2 0 0,8 2 0 0,-5-4 0 0,5 4 0 16,-7-5 0-16,7 5 0 0,0 0 0 0,-6-7 0 16,6 7 0-16,-7-5 0 0,1 1 0 0,-1-3 0 15,1 2 0-15,6 5 0 0,-7-6 0 0,7 6 0 16,-8-6 0-16,8 6 0 0,-9-4 144 0,9 4 112 15,-9-5 0-15,9 5 16 0,0 0-432 0,-9-4-96 16,9 4 0-16,-9-4-16 0,9 4 432 0,0 0 96 16,-9-2 0-16,9 2 16 0,-11-5-272 0,11 5 0 15,0 0 0-15,-9-4 0 0,9 4 0 0,-10-4 0 16,10 4 0-16,-11-4-144 0,2-1 144 0,0 1 128 16,-1 0-128-16,0 0 176 0,3-1-176 0,-1 1 0 15,0-1 0-15,-1-1 0 0,0 1 0 0,-2 0 0 0,1 2 0 0,-1-2 0 16,2 0-224-16,-1 0 32 0,-1 1 0 0,1 0 0 15,1 0 192-15,0 1-176 0,0 1 176 0,1-1-160 16,0-1 160-16,-1 3 0 0,-2-2 0 0,2 3 0 16,2-2 0-16,-3 0 128 0,0 1 0 0,2 0 0 15,0 1-128-15,-1-3-208 0,-1 2 48 0,1 1 16 16,1-1 144-16,0-1 0 0,-1 2 0 0,0 0 0 16,0 0 0-16,2 0 128 0,7 0 0 0,-8 0 0 15,2 0-128-15,6 0-192 0,-8 0 64 0,0 0 0 16,8 0 128-16,-6 0 0 0,6 0 0 0,0 0 0 15,-7 0 0-15,7 0-128 0,0 0 128 0,0 0 0 16,0 0 0-16,0 0 0 0,-8 2 0 0,8-2-128 16,0 0 128-16,0 0 0 0,0 0 0 0,0 0-128 15,0 0 128-15,0 0 0 0,0 0-144 0,0 0 144 16,0 0 0-16,0 0 0 0,0 0-144 0,0 0 144 16,0 0 0-16,0 0 0 0,0 0 0 0,0 0 0 0,0 0 0 0,-2 7 0 15,2-7 0-15,0 0 0 0,0 0 0 0,0 0 0 16,0 0 0-16,0 0 0 0,0 0 0 0,0 0 0 15,0 0 0-15,0 0 0 0,0 0 0 0,0 0 0 16,0 0 0-16,0 0 0 0,-4 8 0 0,4-8 0 16,-3 8 0-16,1 0 0 0,0 2 0 0,2-10 0 15,-1 8-128-15,1-8 128 0,-1 11 0 0,1-11 0 16,0 13 0-16,0-2 0 0,0-11 0 0,-2 9-128 16,0 2 128-16,0-1 0 0,2-10 0 0,0 13 0 15,0-1 0-15,2 0 0 0,-2 1 0 0,1 3 0 16,0 4 0-16,2 4 0 0,1 5 0 0,0 10-128 0,1 9 128 0,1 5 0 15,2 3 0-15,-1 0 0 0,-2-6 0 0,0 2 0 16,2 3 0-16,-2 7 0 0,0 8 0 0,0 3 0 16,1-6 0-16,0-5 0 0,1-10 0 0,-1-5 0 15,1-4 0-15,-2-2 0 0,-1 1 0 0,1-1 0 16,0 4 0-16,-1-2 144 0,-1 4-144 0,-1-1 128 16,0-2-128-16,-1-5 160 0,-2-6-160 0,1-3 160 15,1-4 80-15,-1-4 16 0,-1-4 0 0,-1-1 0 16,2-2-256-16,0-1 0 0,0-1 0 0,0-1 0 15,2-1 0-15,-2 0 0 0,0-11-192 0,0 10 192 16,0 1 0-16,1-2 0 0,-1-9 0 0,3 12 0 16,-1-3 0-16,2 0 0 0,-4-9 128 0,5 12-128 15,-1-2 0-15,0 0 0 0,0 1 0 0,0 1 0 0,1-2 0 16,-5-10 0-16,0 0 0 0,4 10 0 0,0 1 0 0,-4-11 0 16,3 9 0-16,-3-9 0 0,2 9 0 0,-2-9 0 15,0 0 0-15,4 12 0 0,-4-12 0 0,1 6 0 16,-1-6 128-16,0 0-128 0,-1 10 128 0,0-3 0 15,1-7-128-15,-1 9 192 0,1-9-192 0,-3 11 0 16,3-11 0-16,-3 9-160 0,2 0 160 0,0 3 0 16,1-12 0-16,-3 10 0 0,2 1 0 0,-2-2 0 15,2 0 0-15,1 1 0 0,0 0 0 0,1 0 0 16,0 3 0-16,3 0 0 0,-2 1 0 0,0 2 0 16,0 0 0-16,0 2-128 0,1-2 128 0,-1 1 0 15,1-1 0-15,-2 1 0 0,-1 0 0 0,2 0 0 0,0-1 0 16,1 0 0-16,-3 1 0 0,0 0 0 0,-1 1 0 0,1-3 0 15,0 1 0-15,0-2 0 0,0-1 0 0,0-1 0 16,0-12 0-16,1 12 0 0,-1 0 0 0,0-2 0 16,0-1 192-16,0 0 0 0,0 3 16 0,0-2 0 15,0 4-208-15,1-1-256 0,-1 1 48 0,1 2 16 16,1 0 192-16,0 1 0 0,0 0 0 0,0 2 0 16,0-2 0-16,-1-3 0 0,-1 0-128 0,0 1 128 15,0-1 0-15,0-1 0 0,0-1 192 0,0-2-192 16,0-10 0-16,-3 12 0 0,3-12 0 0,-2 9 0 15,2-9 0-15,0 0 0 0,0 0 0 0,0 0 0 16,0 0 0-16,0 0 0 0,0 0 0 0,0 0 0 16,0 0 0-16,0 0 0 0,0 0 0 0,0 0 0 15,0 0 0-15,0 0 0 0,0 0 0 0,0 0 0 16,0 0 0-16,0 0 0 0,0 0 0 0,0 0 0 0,0 0 0 0,-2 9 0 16,2-9 0-16,0 0 0 0,0 0 0 0,0 0 208 15,0 0-32-15,0 0-16 0,0 0-160 0,0 0-224 16,0 0 48-16,-2 8 16 0,2-8 160 0,0 0 0 15,0 0 0-15,0 0 0 0,-7 5-160 0,7-5 160 16,0 0-192-16,0 0 192 16,0 0-2048-16,-9-6-320 0,0-7-48 0</inkml:trace>
  <inkml:trace contextRef="#ctx0" brushRef="#br2" timeOffset="-22185.49">11050 13541 24815 0,'0'0'1088'0,"0"0"256"0,0 0-1088 0,0 0-256 16,-4-9 0-16,4 9 0 0,-2-9 1312 0,0 1 208 16,1-1 32-16,1 0 16 0,4-2-672 0,0 0-144 15,-1-1-32-15,3-1 0 0,2 1-240 0,0 3-48 16,-3 0-16-16,2 0 0 0,-1 2 0 0,-6 7 0 15,7-9 0-15,-7 9 0 0,0 0 32 0,5-7 16 16,-5 7 0-16,0 0 0 0,0-6 208 0,0 6 32 16,0 0 16-16,-4-5 0 0,4 5 80 0,-5-7 16 0,-1-2 0 0,3 3 0 15,-3-4-144-15,4 3-32 0,-1 0 0 0,2 1 0 16,-2-4-256-16,2 3-48 0,1-1-16 0,0-1 0 16,0 1-64-16,1 0 0 0,0 0-16 0,1 0 0 15,-4 2-240-15,4-2 176 0,-2 8-176 0,0 0 160 16,0-5-16-16,0 5 0 0,0 0 0 0,0 0 0 15,0 0 48-15,0 0 0 0,0 0 0 0,0 0 0 16,-8 0-192-16,8 0 0 0,-8-1 0 0,8 1 128 16,0 0 64-16,0 0 0 0,0 0 0 0,0 0 0 15,0 0 0-15,0 0 16 0,0 0 0 0,0 0 0 16,0 0 48-16,0 0 0 0,0 0 0 0,0 0 0 16,0 0 48-16,0 0 16 0,0 0 0 0,0 0 0 15,0 0-320-15,0 0 0 0,0 0 0 0,0 0 0 16,0 0 0-16,0 0 0 0,0 0 160 0,0 0-160 0,-1 14 0 0,0-1 0 15,-1-1 0-15,1-2 0 0,1-10 0 0,-3 17 0 16,1-1 0-16,-1-2 0 0,0-1 128 0,3 0 80 16,-3-2 32-16,0-1 0 0,2 2-112 0,-2 1 0 15,0 0-128-15,2 1 192 0,0-5-64 0,0 4-128 16,1-1 176-16,-2 0-176 0,1-1 176 0,0 4-176 16,-1 0 160-16,1 1-160 0,-2-2 0 0,0 2 0 15,-1 2 0-15,1 3 0 0,-2-3 0 0,0 3 0 16,-2 0 0-16,1 0 0 0,-2-1 0 0,1-1 0 15,-1 1 0-15,3-5 0 0,-1 0 208 0,0 0 48 16,0-3 16-16,-1-2 0 0,2 2 128 0,5-12 32 16,-5 8 0-16,5-8 0 0,0 0-432 0,0 0 0 0,0 0-192 0,0 0 192 15,0 0 0-15,0 0 0 0,-9-4 0 0,9 4 192 16,0 0-192-16,-7-6 192 0,3-1-192 0,0-1 192 16,1 2-192-16,0-1 0 0,0 1 144 0,3 6-144 15,0 0 0-15,-4-8 0 0,4 8 0 0,0 0 128 16,-3-7-128-16,3 7 0 0,0 0 0 0,0 0 0 15,0 0 0-15,0 0 0 0,0 0 0 0,0 0 0 16,0 0 0-16,0 0 0 0,0 0 0 0,0 0-128 16,0 0 128-16,0 0 0 0,0 0 0 0,0 0 0 15,0 0 128-15,0 0 96 0,7-1 32 0,-7 1 0 16,0 0-256-16,12 0-256 0,-3 0 48 0,-9 0 16 16,11 0 192-16,-2 0-144 0,-9 0 144 0,11 0-128 15,1 0 128-15,-1 1 0 0,0 2 0 0,1-2 0 0,4-1 0 0,-1 2 0 16,2-2 0-16,2 1 0 0,-1 0 0 0,1 0 0 15,1-1 0-15,0 0 0 0,-1 0 176 0,1 2 64 16,-2-1 16-16,0-1 0 0,-1 0-416 0,0 0-80 16,-1 0-16-16,1-1 0 0,0-3 416 0,1 0 80 15,-1 0 16-15,1-1 0 0,-1-3-416 0,1 2-80 16,0-2-16-16,1 1 0 0,-1 1 256 0,0 0 0 16,0 1 0-16,-1 1 0 0,-1 4 160 0,0 0 80 15,-2-2 16-15,-1 2 0 0,0-4-256 0,-1 2-256 16,-12 2 48-16,13 0 16 0,-3 0 192 0,1 3 0 15,-11-3 0-15,0 0 0 0,12 3 0 0,-2-1 0 16,-10-2-160-16,10 4 160 0,-10-4 0 0,0 0 0 16,12 0 0-16,-3 0 0 0,-9 0 0 0,0 0 0 15,9-2 0-15,-9 2 0 0,0 0 144 0,0 0 48 0,0 0 16 0,0 0 0 16,11-2-208-16,-11 2-240 0,0 0 48 0,0 0 16 16,0 0 176-16,0 0 0 0,0 0 0 0,0 0 0 15,0 0 0-15,0 0 0 0,0 0 0 0,0 0 0 16,0 0 0-16,9-2 0 0,-9 2 0 0,0 0 0 15,6-7 0-15,-6 7 128 0,4-10-128 0,-1 1 0 16,-2-1 0-16,-1 3 144 0,0-4-144 0,-1 1 0 16,0 1 176-16,-1-4-176 0,1 1 160 0,-2 0-160 15,2-1 144-15,0-4-144 0,0-1 128 0,-2-16-128 16,2 17 128-16,-2 0-128 0,2-2 0 16,-1-5 0-16,1 1 0 0,0-2 128 0,-1 0-128 15,1 0 0-15,0 2 0 0,0-1 0 0,-1 4 0 0,1-3 0 0,-2 4 0 16,1-1 0-16,0 2 0 0,0 4 0 15,1-2 0-15,-2 3 0 0,2-1 0 0,-1 2 0 16,1 2 0-16,1 10 0 0,0-12 0 0,0 1 0 0,0 4 0 16,0 7 0-16,0-12 0 15,0 3-144-15,0 9 144 0,0 0 0 0,3-9 0 0,-3 9 0 0,0 0-128 16,0 0 128-16,2-10 0 0,-2 10 0 0,0 0 0 16,0 0-128-16,0 0 128 0,0 0 0 0,0 0 0 15,0 0-128-15,0 0 128 0,0 0 0 0,0 0-128 16,0 0 128-16,0 0 0 0,0 0 0 0,-8 3-128 15,8-3 128-15,0 0 0 0,-9 1 0 0,9-1 0 16,-9 6 0-16,9-6 0 0,-9 3 0 0,9-3 0 16,-9 4 0-16,1-1 0 0,8-3 0 0,-9 4 0 15,9-4 176-15,-10 2-176 0,0 1 0 0,1 1 0 0,0-4 0 16,0 3-144-16,0 1 144 0,0-3 0 0,-2 1 0 0,1 2 0 16,-1-1 0-16,0 1 0 0,-2 1 0 0,-2 0 0 15,1 1 0-15,0 0 0 0,-2 1 0 0,2 0 0 16,-3 1 0-16,0 0 0 0,0-1 0 0,0-1 0 15,0-2 0-15,0 1 0 0,0-1 0 0,1 0 0 16,1-1 0-16,-2-2 0 0,0 0 0 0,0-1-192 16,0 0 192-16,0-1 0 0,-1 0 160 0,0-1-160 15,-1 0 0-15,1 0 0 0,-2 0 0 0,2 2 0 16,0-3 0-16,1 3 0 0,1-1 0 0,2 1 0 16,1 0 0-16,1-1 0 0,1 1 0 0,0 0 0 15,2 0 0-15,9 0-240 0,-7 0 48 0,7 0 16 16,0 0-272-16,0 0-64 0,0 0-16 15,0 0 0-15,0 0-1088 0,0 0-224 0,8-10-32 16,4 3-16-16,5-4-1808 0,5 2-352 0</inkml:trace>
  <inkml:trace contextRef="#ctx0" brushRef="#br3" timeOffset="16920.94">18634 8407 9215 0,'0'0'400'0,"0"0"96"0,0 0-496 0,0 0 0 0,0 0 0 0,0 0 0 0,0 0 2848 0,0 0 480 15,5-8 80-15,-5 8 32 0,0 0-1584 0,0 0-304 16,3-9-64-16,-3 9-16 0,0-9 208 0,0 5 48 16,-3 0 0-16,3-1 0 0,0 1-192 0,0 4-16 15,0 0-16-15,0 0 0 0,4-3-560 0,-4 3-112 16,11-4-32-16,-11 4 0 0,10-1-496 0,-10 1-112 16,13 0 0-16,-13 0-16 0,12 0-32 0,-12 0 0 15,8 7 0-15,-8-7 0 0,0 0 144 0,5 14 32 16,-3 2 0-16,-2-1 0 0,-3 6 144 0,-1 3 48 15,-2 4 0-15,1 5 0 0,-1 2-176 0,-2 2-16 16,-1-2-16-16,0-1 0 0,-3-7 64 0,0 2 16 16,0-2 0-16,1 0 0 0,-2 0-128 0,1-1-32 0,-2 1 0 0,2 2 0 15,0 1-32-15,0 4 0 0,2 2 0 0,2 2 0 16,3-3-64-16,-2 0 0 0,2-5-128 0,1-2 192 16,0-4-64-16,2-3-128 0,-1-1 176 0,2-7-176 15,1-3 176-15,-2 1-176 0,1-2 160 0,1-9-160 16,0 0 176-16,0 0-176 0,0 0 192 0,0 0-192 15,-6 6 224-15,6-6-64 0,0 0-16 0,0 0 0 16,0 0 16-16,0 0 0 0,0 0 0 0,-11-6 0 16,11 6 0-16,-6-9 0 0,1 1 0 0,5 8 0 15,-3-11-160-15,3 2 192 0,1-2-192 0,3 1 192 16,1 3-192-16,2 0 0 0,1-1 144 0,-1 2-144 16,1-1 0-16,1 2 0 0,2 0 0 0,1 1 0 15,-1 1 0-15,2 1 144 0,-1 0-144 0,0 2 0 0,0 0 0 16,-1 0 0-16,1-1 0 0,1 0 0 15,0 1 0-15,0 0 0 0,0 0 0 0,0 1 0 16,-1 0 0-16,1 3 0 0,0-2 0 0,1 0-144 0,2 1 144 0,1 1 0 16,1 1 0-16,-1 0 0 0,-1 0 0 0,1 1 0 15,1 1 0-15,0 0-128 0,-2-2 128 0,0 0 0 16,1-1 0-16,-1 3 0 0,1-3 0 0,0 1 0 16,-1 0 0-16,0-1 0 0,-1 0 0 0,-2 0 0 15,-1 0 0-15,0 2 0 0,0-2 0 0,-1 1 0 16,0 1 0-16,-1-1 0 0,-10-5 0 0,12 8 0 15,0-3 0-15,-2 0 0 0,0 2 0 0,2-2 144 16,0-1-144-16,2-2 0 0,1 1 0 0,2-2 0 16,-3 2 0-16,0-3 0 0,1 0 0 0,-1 0 0 15,0-1 0-15,-1 1 0 0,0-3 160 0,-2 0-160 16,-3-1 128-16,-8 4-128 0,9-2 0 0,-9 2 0 0,0 0 128 0,0 0-128 16,0 0 0-16,6-7 192 0,-6 7-192 0,2-10 192 15,-4 1-16-15,2 9 0 0,-2-9 0 0,-1 1 0 16,3 8-48-16,-3-14-128 0,1 2 192 0,0 1-64 15,2-2 0-15,2-2-128 0,0 0 192 0,2-4-64 16,0-1 368-16,1-2 64 0,-2-3 16 0,2-2 0 31,2-4-880-31,2-1-160 0,-1 1-48 0,0 1 0 0,-1 3 512 0,1-1 0 0,-3 2 0 0,1-1 0 16,-1 2 0-16,-1 2 0 0,0-2 0 0,-2-1 0 16,0-3 0-16,-1-1 0 0,0-4 0 0,0 3 0 15,-1 0 0-15,2 1 0 0,-2 4 0 0,1 2 0 16,-2 2 0-16,2 5 0 0,0 3 0 0,2 1 0 15,0 2 304-15,-1 2 0 0,0 1 0 0,0 0 0 0,1 2-512 0,-3 6-112 16,2-9 0-16,2 2-16 0,-4 7 336 0,0 0 0 16,4-6 0-16,-4 6 0 0,0 0 0 0,0 0 0 15,0 0 0-15,0 0 0 0,0 0-128 0,0 0 128 16,0 0 0-16,0 0 0 0,0 0 0 0,0 0 0 16,0 0 0-16,0 0 0 0,-1 13 0 0,1-13 0 15,-1 14 0-15,1-14 0 0,0 0 0 0,-4 11 0 16,4-11 0-16,0 0 0 0,0 0 0 0,0 0 0 15,0 0 0-15,0 0 0 0,0 0 0 0,0 0 0 16,-7 10 0-16,7-10 0 0,0 0 240 0,-9 6 64 16,9-6 16-16,-10 4 0 0,0-1-320 0,1 0 0 0,0-3 0 15,0 0-144-15,-1 0 144 0,-1-3 0 16,-2 2 128-16,0-1-128 0,-1 1 176 0,-2-2-48 0,-1 1 0 0,0-1 0 16,0-1-128-16,-2 0 128 0,-2-1-128 0,-1 3 128 15,-3-4-384-15,1 1-96 0,2 0-16 0,1 1 0 16,1-1 368-16,-3 1 0 0,3 0 0 0,0 0 0 15,2 0 0-15,0 2 0 0,2 2 0 0,0 0 0 16,1-4 0-16,0 1 0 0,1-1 0 0,0 3 0 16,-1 0 0-16,1 1 0 0,0 0 0 0,-1-3 0 15,2 2 0-15,0-1 0 0,0 1 0 0,1 1 0 16,-1-1 0-16,2 1 0 0,11 0 0 0,-10 0 0 16,10 0-256-16,0 0 0 0,0 0 16 0,0 0 0 31,0 0-1424-31,0 0-272 0,15 8-64 0,0 1-16 15,1 1-720-15,1 2-144 0,-1 0-16 0,-2-2-15472 0</inkml:trace>
  <inkml:trace contextRef="#ctx0" brushRef="#br3" timeOffset="18708.62">18968 8506 24879 0,'0'0'1088'0,"-11"-3"256"0,0-2-1088 0,0 3-256 16,1-4 0-16,10 6 0 0,-7-4 3104 0,2 1 560 16,5 3 112-16,0 0 32 0,0 0-2624 0,0 0-528 0,-4-8-96 0,4 8-32 15,0 0-208-15,0 0-64 0,0 0 0 0,0 0 0 16,-8 5-256-16,2 4 0 0,1 4 0 0,-2 3 0 15,-2 2 0-15,0 3 240 0,-2 4-48 0,1-4-16 16,-3 1 144-16,2-3 48 0,1-1 0 0,1-1 0 16,0-1-96-16,2-4-16 0,2-3 0 0,5-9 0 15,-5 8-96-15,5-8-32 0,-1 10 0 0,1-10 0 16,0 0-128-16,0 0 0 0,0 0 0 0,10-4 0 16,-1-1 0-16,2-3 0 0,0-1 0 0,0-1 0 15,-1-10 0-15,3 1 128 0,1-1-128 0,0-1 128 16,-4-2-128-16,2-1 0 0,-1 5 0 0,0-1 0 15,-2 2 0-15,0 4-256 0,-2 0 64 0,0 3 16 16,0 2 176-16,-2 2 0 0,-1-1 0 0,-4 8 0 0,0 0 0 16,0 0 0-16,0 0 0 0,0 0 176 0,0 0 96 0,0 0 32 15,0 0 0-15,0 0 0 0,-5 15 16 0,-2-4 0 16,-2 4 0-16,0 3 0 0,0 2-80 0,1 2-16 16,-2 1 0-16,-1-1 0 0,-2 6-64 0,0-4-16 15,-4 3 0-15,-1-4 0 0,-2-2-16 0,-2 0-128 16,0-2 192-16,-1-2-64 0,1-2-128 0,2-4 0 15,3 0 144-15,5-5-144 0,2 1 128 0,10-7-128 16,0 0 128-16,0 0-128 0,0 0 0 0,13-4 128 16,3-1-128-16,6-3 0 0,4-1 0 0,2-4 0 15,0-3 0-15,2-2 128 0,0-6-128 0,0-2 0 16,0-4-176-16,1-2 176 0,0-2-160 0,3 1 160 0,0 1-160 16,1 2 160-16,-2 1 0 0,-2 1 0 0,-5 5-128 0,-4 3 128 15,-3 4 0-15,-6 2 0 0,-5 4 0 0,-3 4 0 16,-5 6 0-16,0 0 0 0,-8-4 0 0,-5 4 0 15,-5 2 240-15,-7 3-64 0,-1 2-16 0,-3 6 0 16,-1 4-160-16,1 5 160 0,-1 2-160 0,2 4 160 16,0 2-160-16,4 4 0 0,0-3 0 0,1 5 128 15,-1-2-256-15,1-3-64 0,-1-4-16 0,1-3 0 16,-3-1 208-16,0-2 0 0,1 0 0 0,1 0 0 16,1-4 256-16,2 0-48 0,3-2-16 0,4-4 0 15,3 2-192-15,5-5 0 0,6-8 0 0,0 0 0 16,0 0 0-16,0 0 0 0,0 0 0 0,0 0 0 15,15-2 0-15,2-2 0 0,-1-2 0 0,3-5 0 16,4 2-128-16,0-4-80 0,3-1-16 0,0-2 0 16,0-1 224-16,3-2 0 0,-3-6 0 0,1 1 0 0,-1 2 128 0,3 0-128 15,1-4 0-15,1 1 0 0,2-1 0 0,1 1 0 16,0 2 0-16,-3 2 0 0,-2 6 0 0,-6 3 0 16,-3 3 0-16,-5 2 0 0,-3 1 0 0,-12 6 0 15,0 0 0-15,0 0 0 0,0 0 0 0,0 13 0 16,-6 1 160-16,-6 6-160 0,-5 2 192 0,-6 2-32 15,-5 5-16-15,-3-1 0 0,-3-1-144 0,-1 2 0 16,-2-1 0-16,5 2 128 0,-1 0-128 0,0 2 0 16,3-1 0-16,0 3 0 0,2-6 0 0,0 2 0 15,2-1 128-15,4-3-128 0,1-2 0 0,3-6 0 16,5-4 0-16,3-2 0 0,3-4 0 0,7-8 0 16,0 0 0-16,0 0 0 0,0 0 0 0,9-9 0 0,2-4 0 0,4-3 0 15,4-2-256-15,1-3-96 0,3-3-16 16,0 0 0-16,1-1 240 0,0-1 128 0,2 0-160 0,2-2 160 15,4 0 0-15,4 2 288 0,1 1-32 0,5-1-16 16,4 0-240-16,-2 2 0 0,-1-3 0 0,-4 2 0 16,-5 2 0-16,-7 2 0 0,-6 2 0 0,-4 5 0 15,-4 4 0-15,-4 4 0 0,-9 6 0 0,0 0 0 16,0 0 0-16,0 12-160 0,-5 3 32 0,-1 3 0 16,-5 4 400-16,-4 1 96 0,-4 2 16 0,-3-1 0 15,-4-1-240-15,-5 1-144 0,-6-1 192 0,-1 3-192 16,1 4 144-16,0 4-144 0,2 3 0 0,2 3 144 15,3 4-144-15,3 1 0 0,1-2 0 0,2-2 128 16,2-4-128-16,4-6 0 0,4-5 0 0,1-6 0 16,2-6 0-16,5-3 0 0,6-11 0 0,0 0 128 0,0 0-128 0,0 0 0 15,0 0 0-15,8-6 0 0,2-4 0 0,3-3 0 16,3-8-160-16,1-1 160 0,0-2-176 0,1-2 176 16,1 3-192-16,5-3 192 0,1 1-128 0,1 0 128 15,4 0 0-15,4 3 0 0,3 1-128 0,4 6 128 16,-1-1 0-16,-1 4 0 0,-3 3-128 0,-5 3 128 15,-4 1 0-15,-3 2 0 0,-3 0 0 0,-3 3 0 16,-3-1 0-16,-3 1 0 0,-12 0 0 0,11 3 0 16,-11-3 0-16,0 0 0 0,0 0 0 0,1 11 0 15,-2 1 0-15,-5 1 0 0,-3 3 0 0,-1-2 144 16,-5 4-144-16,1 3 192 0,-4 0-192 0,0 3 192 16,-3 0-192-16,0 0 192 0,0-3-192 0,-1-2 0 15,-2-1 144-15,2-1-144 0,1-2 0 0,2-1 0 0,1 0 0 16,2-2 128-16,2 0-128 0,1-4 0 0,1 0 0 0,1-1 0 15,4-3 0-15,7-4 0 0,-8 7 0 0,8-7 0 16,-8 5 0-16,8-5 0 0,0 0 0 0,0 0 0 16,0 0 0-16,0 0 0 0,0 0 0 0,0 0 0 15,6-12 0-15,4 1 0 0,1-4 0 0,2-2 128 16,2-1-128-16,3-3 0 0,1-4 0 0,2-3 0 16,2 0 0-16,-3-2 0 0,1 0 0 0,-1 2 0 15,-2 3 0-15,-1 4 0 0,-1 3 0 0,-3 1 0 16,-3 4 0-16,-1 2-128 0,-2 5 128 0,-7 6 0 15,0 0 0-15,0 0 0 0,0 0 0 0,0 0 0 16,0 0 0-16,0 0 0 0,0 0 0 0,-3 12 0 16,-2-1 0-16,-3 1 0 0,-1 2 0 0,-1 1-128 0,-2 0 128 0,-1 0 0 15,2-2 0-15,-2 0 0 0,-1 0 0 0,-2-1 0 16,-2-1 0-16,-1-2 0 0,0-2 0 0,2-1 128 16,2 0-128-16,0-2 0 0,2-3 0 0,3-1 128 15,1-1-128-15,9 1 0 0,-7-7 0 0,3-1 144 16,4-2-144-16,4-2 0 0,1-4 144 0,5-3-144 15,-1-1 0-15,5-1 144 0,3-1-144 0,4 1 0 16,0-1 0-16,1 1 0 0,-1 1 0 0,0 1 0 16,-2 1 0-16,1 2 0 0,-3 1 0 0,-3-1 0 15,-2 0 0-15,-4 2-176 0,-2 0 176 0,-2 2-208 16,-4 0 80-16,-1 3 128 0,1 9 0 0,-9-6 0 16,-3 2 144-16,-3 2-16 0,-2 1-128 0,-5 4 0 15,-4 2 0-15,-5 3 0 0,-4 2 0 0,-3 1 0 16,-1 0 0-16,0 4 0 0,0 2 0 0,2 4 0 0,5-3 0 15,0 1 0-15,1-2 0 0,4 0 0 0,3-4 0 0,7-5 0 32,7-1-1728-32,10-7-320 0</inkml:trace>
  <inkml:trace contextRef="#ctx0" brushRef="#br3" timeOffset="20136.82">18947 8966 11055 0,'0'0'976'0,"0"0"-784"16,0 0-192-16,0 0 0 0,4-8 1792 0,-4 8 304 16,0 0 64-16,0 0 16 0,1-10-752 0,-1 10-144 15,0 0-16-15,0 0-16 0,1-12 304 0,1 3 64 16,-2 9 16-16,0 0 0 0,1-10-176 0,-1 10-48 15,5-9 0-15,-5 9 0 0,5-8-656 0,-5 8-144 0,8-9-32 0,-8 9 0 16,0 0-320-16,9-4-80 16,-9 4-16-16,0 0 0 0,0 0 32 0,0 0 0 0,0 0 0 0,0 0 0 15,0 0 0-15,0 0 16 0,0 0 0 0,0 0 0 16,0 0 304-16,0 0 48 0,0 0 16 0,0 0 0 16,-6 0-16-16,6 0 0 0,-7 4 0 0,7-4 0 15,-6 5-160-15,6-5-16 0,-4 10-16 0,3 2 0 16,-2 1-144-16,4 1-32 0,1 2 0 0,0 5 0 15,2 2-192-15,1 6 0 0,2 4 0 0,1 2 0 16,0-3 0-16,-1 2 0 0,1-2 0 0,-1 0 0 16,-2 1 0-16,-1 2 0 0,-2 0 192 0,-3 3-48 15,0 2 32-15,-2 2 0 0,-3 2 0 0,-1 3 0 16,-2 3 144-16,0-7 48 0,-1-3 0 0,-1-3 0 16,2-7 80-16,-1-4 32 0,0-3 0 0,3-2 0 0,-1-1-64 15,3-5-16-15,1-1 0 0,2-5 0 0,2-9-112 0,-1 10-32 16,1-10 0-16,0 0 0 0,0 0-256 0,0 0 0 15,0 0 128-15,0 0-128 0,0 0 0 0,0 0 0 16,0 0 0-16,0 0 0 0,3 7 0 0,-3-7 0 16,0 0 0-16,0 0 0 0,0 0 0 0,0 0 128 15,0 0-128-15,0 0 0 0,0 0 0 0,0 0 0 16,0 0 0-16,0 0 0 16,0 0-352-16,0 0-80 0,0 0-16 0,0 0 0 15,0 0-2624-15,9-2-512 0,2 1-128 0</inkml:trace>
  <inkml:trace contextRef="#ctx0" brushRef="#br3" timeOffset="20914.82">18964 9964 21711 0,'0'0'960'0,"0"0"192"0,0 0-912 0,0 0-240 0,0 0 0 0,0 0 0 15,-7-4 2048-15,7 4 384 0,0 0 64 0,0 0 0 16,-6-3-640-16,6 3-128 0,0 0-16 0,0 0-16 16,-9-6-352-16,3-1-64 0,6 7 0 0,0 0-16 15,-2-5-304-15,-1 1-64 0,3 4-16 0,0 0 0 16,0 0-592-16,0 0-112 0,0 0-32 0,0 0 0 15,0 0 0-15,0 0 0 0,9-4 0 0,-9 4 0 16,0 0-144-16,0 0 192 0,15 3-192 0,-15-3 192 16,13 5-192-16,1 3 0 0,-1-1 0 0,0 3 128 15,3-1-128-15,3 1 160 0,6 1-160 0,4-2 160 16,6 0-160-16,2-4 0 0,-1-1 0 0,3-1 0 16,0-1 224-16,-1 2-32 0,-1-4-16 0,-1 0 0 0,-1-3 32 15,4 2 16-15,1 0 0 0,6 0 0 16,7 1-64-16,-1 1-16 0,-1 1 0 0,-3 1 0 15,-4 1-144-15,-6 1 160 0,-5-1-160 0,-3 0 160 0,-3-1 48 0,-2-1 16 16,-3 1 0-16,-3-1 0 0,0 0-224 0,-4-4 0 16,0 4 0-16,0-2 0 0,-3-3 128 0,-12 3 48 15,13-2 0-15,-2-2 0 0,-11 4-32 0,10-7 0 16,-2 1 0-16,-8 6 0 0,8-7-16 0,-8 7 0 16,6-9 0-16,-2 1 0 0,-1 0-128 0,-3 8 0 15,1-9 0-15,-1 9 0 16,0 0-592-16,0 0 0 0,-1-9 0 0,1 9 0 15,0 0-3008-15,0 0-608 0</inkml:trace>
  <inkml:trace contextRef="#ctx0" brushRef="#br3" timeOffset="21674.59">20085 10038 11967 0,'0'0'1072'0,"0"0"-864"16,0 0-208-16,0 0 0 0,0 0 3056 0,1-8 560 15,-1 8 112-15,2-9 32 0,-2 9-2448 0,0 0-480 16,0 0-112-16,4-8-16 0,-4 8 64 0,0 0 0 16,0 0 0-16,0 0 0 0,0 0 128 0,0 0 16 0,0 0 16 0,0 0 0 15,0 0 32-15,0 0 0 0,0 0 0 0,0 0 0 16,0 0-352-16,0 0-64 0,0 0-16 0,0 0 0 16,0 0-144-16,0 0-48 0,0 0 0 0,-8-1 0 15,8 1 80-15,0 0 16 0,-7 2 0 0,7-2 0 16,-6 3 16-16,6-3 16 0,-7 3 0 0,7-3 0 15,0 0-64-15,-8 10-16 0,3-1 0 0,1 6 0 16,0-1 0-16,2 7-16 0,-2 4 0 0,1 3 0 16,1 5 32-16,-1 1 16 0,2 1 0 0,-1 0 0 0,0-2-48 0,-1-1-16 15,1 2 0-15,-1 3 0 16,0 3-48-16,1 1-16 0,-2 0 0 0,1 4 0 16,1-1-64-16,-1-1-16 0,0-3 0 0,2-6 0 0,0-1-208 15,1-7 176-15,-1-3-176 0,1-4 160 0,0-4-160 0,0-2-192 16,0 0 32-16,0-4 16 15,1 2-1072-15,1-6-224 0,-2-5-32 0,0 0-12736 16,0 0-2560-16</inkml:trace>
  <inkml:trace contextRef="#ctx0" brushRef="#br3" timeOffset="22926.1">20025 10969 2751 0,'0'0'256'0,"0"0"-256"16,0 0 0-16,0 0 0 0,0 0 3856 0,0 0 736 15,0 0 144-15,0 0 16 0,0 0-3424 0,0 0-688 16,0 0-144-16,0 0-32 0,0 0-336 0,0 0-128 0,0 0 0 0,0 0 0 16,0 0 224-16,0 0-48 15,0 0-16-15,0 0 0 0,0 0 736 0,0 0 128 16,-9-3 48-16,9 3 0 0,-8-4 208 0,8 4 32 0,0 0 16 0,0 0 0 16,-9-4-48-16,9 4 0 0,0 0 0 0,0 0 0 15,-8-4-336-15,8 4-80 0,0 0-16 0,-6-3 0 16,6 3-208-16,0 0-64 0,-9-4 0 0,9 4 0 15,-12-3 96-15,1 2 16 0,1-1 0 0,0-2 0 16,-4-1-16-16,1 1 0 0,-1 0 0 0,0 2 0 16,-3-1-192-16,-1-1-32 0,-2 0-16 0,-1 0 0 0,0-1 64 0,-3 1 16 15,-5 0 0-15,-1-1 0 0,-3 1 128 0,3 0 16 16,-1 1 16-16,1 0 0 0,0 0-336 0,0 2-64 16,1 0-16-16,-2-2 0 0,-3-1-128 0,-4-1-128 15,-6-2 192-15,-6 0-192 0,-7-4 192 0,0-1-192 16,-2 3 192-16,2 0-192 0,5 5 192 0,2 0-64 15,3 2 0-15,0-1-128 0,0-1 160 0,-1 2-160 16,-3 0 128-16,2 2-128 0,-1 0 0 0,4-2 0 16,9 4 0-16,4-2 0 0,4 3 0 0,5-2 0 15,4-1 0-15,3 0 0 0,4 0 0 0,3-1 0 16,1-2 0-16,9 3 0 0,-10-4-352 0,10 4 48 16,-9-5 16-16,1 1 0 0,8 4-80 0,-7-8-16 15,7 8 0-15,0 0 0 0,-7-7 16 0,7 7 0 16,0 0 0-16,0 0 0 15,-5-11-1712-15,5 11-352 0,0 0-64 0,0 0-17056 0</inkml:trace>
  <inkml:trace contextRef="#ctx0" brushRef="#br3" timeOffset="23410.46">18354 10958 4607 0,'0'0'400'0,"0"0"-400"0,0 0 0 0,0 0 0 16,4-9 416-16,-4 9 0 0</inkml:trace>
  <inkml:trace contextRef="#ctx0" brushRef="#br3" timeOffset="23981.81">18480 10853 20271 0,'0'0'896'0,"0"0"192"0,-10 0-880 15,10 0-208-15,-11-3 0 0,11 3 0 0,-6-4 3216 0,6 4 608 0,-7-8 112 0,2 1 32 16,1-3-2368-16,0 3-480 16,4 7-96-16,-4-8 0 0,-1 0-400 0,1 3-80 15,4 5-16-15,-6-5 0 0,-2-1-16 0,1 2 0 16,0 2 0-16,-4-5 0 0,-1 1 64 0,-1 2 16 16,3 0 0-16,-1 1 0 0,-3 1-16 0,2-1-16 15,-1 2 0-15,0-2 0 0,-1 1-112 0,-2 0-32 0,1-2 0 0,-1 2 0 16,-1-5 16-16,-1 3 0 15,-2 0 0-15,2-1 0 0,-2 1-176 0,1-2-16 16,-3 1-16-16,2-1 0 0,-1 1-224 0,3 0 0 16,0 2 128-16,1 2-128 0,1 0 0 0,2-1 0 0,1 2 0 0,0 3 0 15,0 0 0-15,1 1 0 0,2-2 0 0,-1 2 0 16,1-1 0-16,1-1 0 0,9-2 0 0,0 0 0 0,0 0 0 0,0 0 0 16,0 0 0-16,0 0 0 0,-8 0-240 15,8 0 64-15,0 0 16 0,0 0 0 16,0 0-208-16,0 0-32 0,0 0-16 0,0 0 0 15,4-11-208-15,1 3-32 0,0 0-16 0,0 1 0 16,1 0-160-16,0 0-16 0,2 2-16 0,0 0 0 16,0 1-80-16,-8 4-16 0,10-3 0 0,-10 3 0 15,10-1-176-15,-10 1-32 0,12 1-16 0,-1 2 0 16,-11-3-1440-16,11 2-272 0</inkml:trace>
  <inkml:trace contextRef="#ctx0" brushRef="#br3" timeOffset="25811.34">17922 10691 18431 0,'0'0'1632'15,"-10"-1"-1312"-15,1 1-320 0,0 0 0 0,-1 0 4096 0,10 0 736 16,0 0 160-16,-7 4 16 0,7-4-3536 0,0 0-720 16,-6 9-144-16,6-9-32 0,-5 8-256 0,3 2-48 15,2-10-16-15,1 16 0 0,0-1-256 0,2 4 0 16,-1-1 0-16,2 1 0 0,0 1 0 0,-1 2 0 15,-2 0 0-15,-1 6 0 0,-3 2 224 0,1 9-16 16,-1 9 0-16,-1 13 0 0,-1 15 288 0,-1-2 48 16,-2-2 16-16,1-2 0 0,-3 2 128 0,-1 5 16 15,0 9 16-15,2-1 0 0,1-7-112 0,-1-12-32 16,1-11 0-16,3-4 0 0,1-5-80 0,0-2-32 16,0 0 0-16,1 2 0 0,2 0-16 0,1-3-16 15,1-2 0-15,2-4 0 0,1-5-432 0,-2-2 0 16,0-2 128-16,-1-5-128 0,0-3 0 0,1-2 128 15,-2 0-128-15,0-5 128 0,0-2-128 0,-2 2 160 16,0-4-160-16,-1 1 160 0,3-10-160 0,-1 8 192 0,-2 1-192 0,3-9 192 16,0 0-64-16,0 0 0 0,0 0 0 0,0 0 0 15,0 0 64-15,0 0 16 16,0 0 0-16,0 0 0 0,0 0-16 0,0 0-16 0,0 0 0 0,0 0 0 16,0 0-176-16,0 0 0 0,0 0 0 0,0 0 128 15,0 0-128-15,0 0 0 0,0 0 0 16,0 0 0-16,0 0 0 0,0 0 0 0,0 0 0 0,0 0 0 0,0 0 0 0,0 0 0 15,0 0 0-15,0 0 128 0,0 0-128 0,0 0 0 16,0 0 0-16,0 0 0 0,0 0 0 0,0 0 0 16,0 0 0-16,0 0 0 0,0 0 0 0,0 0 0 15,0 0 0-15,0 0 0 0,0 0 0 0,0 0 0 16,0 0 0-16,0 0 0 0,0 0 0 0,0 0 0 16,0 0 0-16,-5 7 0 0,5-7 0 0,0 0 0 15,0 0 0-15,0 0 0 0,0 0 0 0,0 0 0 16,0 0 0-16,0 0 0 0,0 0 0 0,0 0 0 15,0 0 0-15,0 0 0 0,-5 4 0 0,5-4 0 16,0 0 0-16,0 0 0 0,0 0 0 0,0 0 0 16,0 0 0-16,0 0 0 0,-8 4 0 0,8-4 0 15,0 0 0-15,-7 2 128 0,7-2-128 0,0 0 128 16,0 0-128-16,-10-1 128 0,0 0-128 0,0-1 192 16,1-2-192-16,0 2 192 0,-1-3 0 0,-3-1 0 15,-4 1 0-15,-2-1 0 0,-3-2-16 0,-6-1 0 0,-8 0 0 0,-1 1 0 16,-5 0-48-16,0 1 0 0,0 2 0 15,-1 1 0-15,-1-1-128 0,-5 0 0 0,-6-2 0 0,-9 1 128 16,-10-1-128-16,2 2 0 0,3 1 0 16,6 0 0-16,5 2 0 0,0-4 0 15,0-1 0-15,-8-1 0 0,-7-4 0 0,6 3 0 0,1-1 0 0,8-2 0 16,9 1 0-16,6 0 0 0,4-2 0 0,3 0 0 16,2-2 0-16,1 0 0 0,1-1 0 0,0 2 0 15,1 2 0-15,0 3 0 0,-2-4 0 0,1 4 0 16,3 2-160-16,3 2 160 0,2 0 0 0,4 2-144 15,1 2 144-15,2 1-192 0,2 0 192 0,2-2-192 16,1 2 192-16,2 0-192 0,0 0 192 0,4 0-192 16,6 0 192-16,0 0-128 0,-8-2 128 0,8 2-128 15,-5-4 128-15,5 4-160 0,-4-7 160 0,4 7-160 16,0 0 160-16,-1-7-192 0,1 7 192 0,0 0-192 0,-2-8 192 0,2 8-128 16,0 0 128-16,0 0-128 0,-1-9 128 0,1 9 0 15,0 0 0-15,0 0-128 0,1-8 128 0,-1 8 0 16,0 0 0-16,0 0 0 0,0 0 0 0,0 0-128 15,3-9 128-15,-3 9 0 0,0 0 0 0,0 0 0 16,0 0 0-16,0 0-128 0,0 0 128 0,0 0 0 16,0 0 0-16,0 0 0 0,0 0 0 0,0 0 0 15,0 0 0-15,0 0 0 0,0 0 0 0,0 0 0 16,0 0 0-16,0 0 0 0,0 0 0 0,0 0 0 16,0 0 0-16,0 0 0 0,0 0 0 0,-8 0 0 15,8 0 0-15,0 0 0 0,0 0 0 0,0 0 0 16,0 0 0-16,0 0 0 0,-9 0 0 0,9 0 0 15,0 0 0-15,0 0 0 0,0 0 0 0,0 0 0 0,-8 4 0 0,8-4 0 16,0 0 0-16,0 0 0 0,0 0 0 0,0 0-128 16,0 0 128-16,0 0 0 0,0 0 0 0,0 0 0 15,0 0 0-15,0 0 0 0,0 0 0 0,0 0 0 16,0 0 0-16,0 0 0 0,0 0 0 0,0 0 0 16,0 0 0-16,0 0 0 0,0 0 0 0,0 0 0 15,-9 3 0-15,9-3 0 0,0 0 0 0,0 0 0 16,0 0 0-16,0 0 0 0,0 0 0 0,0 0 0 0,0 0 0 0,0 0 0 15,0 0 0-15,0 0-128 16,-6 8 128-16,6-8 0 0,-3 8 0 0,3-8 0 0,-3 11 0 0,3-11-128 16,-2 10 128-16,0 0 0 0,2-10 0 0,-1 15 0 15,0-5 0-15,1 2-128 0,0 2 128 0,2 2 0 16,1 5 0-16,0 0-128 0,1 5 128 0,-1 2 0 16,3 5-144-16,-1 1 144 0,1 2-128 0,1 6 128 15,-1 4-160-15,2 12 160 0,-1 9-128 0,-2 1 128 16,0 1 0-16,-1-9-144 0,-3-9 144 0,-1-5 0 15,-2-2 0-15,-1-3 0 0,-1 0 0 0,-1-2 0 16,0 0 128-16,0-1-128 0,1-2 224 0,0-1-32 16,0-3 0-16,1-8 0 0,1-4 0 0,-1-4-16 15,2-5 0-15,0-1 0 0,1-10-48 0,0 0 0 16,0 0 0-16,0 0 0 0,0 0-128 0,0 0 128 0,0 0-128 0,0 0 128 16,0 0-128-16,0 0 0 0,0 0 0 0,0 0 0 15,0 0 0-15,-6 9 0 0,6-9 0 0,0 0 0 16,0 0 0-16,-5 6 0 15,5-6 0-15,0 0 0 0,0 0 0 0,0 0 0 16,0 0 0-16,0 0 0 0,0 0 0 0,0 0 0 16,0 0 0-16,0 0 128 0,0 0-128 0,0 0 128 15,0 0-128-15,0 0 128 0,-9-6-128 0,9 6 0 16,0 0 144-16,0 0-144 0,0 0 0 0,0 0 0 0,0 0 0 0,-9-4 0 16,9 4 0-16,0 0 0 0,0 0 0 0,0 0 0 15,0 0 0-15,0 0 0 0,0 0 0 0,0 0-128 16,-9 0 128-16,9 0-160 0,0 0 160 0,0 0-160 15,0 0-1088-15,0 0-224 0,0 0-32 0,13-5-13664 16,-2-6-2752-16</inkml:trace>
  <inkml:trace contextRef="#ctx0" brushRef="#br3" timeOffset="30195.47">15645 13435 9215 0,'0'0'816'0,"0"0"-656"16,0 0-160-16,7-5 0 0,0 0 1840 0,-7 5 336 15,0 0 64-15,0 0 0 0,0 0-1680 0,0 0-352 16,0 0-64-16,0 0-16 0,0 0 848 0,0 0 176 16,0 0 16-16,0 0 16 0,0 0 608 0,0 0 112 15,0 0 16-15,0 0 16 0,0 0-272 0,0 0-48 16,0 0-16-16,0 0 0 0,0 0-224 0,0 0-48 0,0 0-16 0,0 0 0 16,0 0-320-16,0 0-64 15,0 0-16-15,-4-4 0 0,-1 0-352 0,5 4-80 0,-7-1-16 0,1 0 0 16,-5 2-16-16,4 1-16 15,7-2 0-15,-10 3 0 0,1 2-176 0,0-1-48 0,0 0 0 0,0-1 0 16,-2 1-64-16,1-2-16 16,-2 2 0-16,2-4 0 0,-2 0 128 0,-1-2 32 0,-1-1 0 0,-2 2 0 15,-1-3 96-15,-2 2 32 16,-2 1 0-16,-1 1 0 0,-3-4-64 0,0 3-16 0,-1 1 0 0,0 2 0 16,-3 2-80-16,2 2 0 0,-1 0-16 0,2 3 0 15,-1 0-96-15,1 1-16 0,0-1 0 0,1-3 0 16,-4-2 0-16,3 0 0 0,-1-1 0 0,0-1 0 15,-3-1 96-15,-2-1 16 0,0-1 0 0,-2 0 0 16,0-3-48-16,-1 3 0 0,-2-1 0 0,3 1 0 16,0 0-32-16,1 1-16 0,-1-2 0 0,1 1 0 0,-1-3-16 15,0-1-128-15,0-1 192 0,0-1-64 16,-3-1 208-16,1 3 48 0,0 0 0 0,2 0 0 16,3 1-384-16,1-3 0 0,1 3 0 0,3 2-128 0,3 0 128 0,3 1 0 15,2 0 128-15,2 1-128 16,2 2 0-16,1 1 0 0,1-2 0 0,2 3 0 0,-2-3 0 0,3 2 0 15,0 0 0-15,9-3-128 0,-10 2 128 0,10-2 0 16,-10 2 128-16,10-2-128 0,-10-2 224 0,0 1-32 16,10 1 0-16,-10-1 0 0,0 1-352 0,2 0-80 0,8 0-16 0,-11 0 0 15,2 0 256-15,0 0 0 16,-1-3 0-16,-1 3 0 0,1 0 0 0,1 3 0 16,9-3 0-16,-12 0 0 0,0 0 0 0,2 2 0 0,1 2 0 0,0-3 0 15,-1-1 0-15,3 2 0 0,-3 2 0 0,10-4 160 16,-9 2-336-16,0 1-64 15,0-1-16-15,0 1 0 0,9-3 256 0,-9 4 256 16,0 0-48-16,0-3-16 0,-1-1-192 0,1 2-256 16,0 0 48-16,0-1 16 0,0 1 192 0,-1-1 0 15,10-1 0-15,-11 3 0 0,1-1 0 0,1 2 0 16,9-4 0-16,-10 1 0 0,10-1 0 0,-10 4 0 0,10-4 0 0,0 0 0 16,-9 2 0-16,9-2 0 15,-7 0 0-15,7 0 0 0,0 0 0 0,0 0 0 16,0 0 0-16,0 0 0 0,0 0 0 0,0 0 0 0,0 0 0 0,0 0 0 15,-7 2 0-15,7-2 0 0,0 0 0 0,0 0 0 16,0 0 0-16,0 0 128 0,-8 2-128 0,8-2 0 16,0 0 128-16,0 0-128 0,0 0 0 0,0 0 0 0,-9-4 128 0,9 4-128 15,0 0 192-15,-6-7-192 0,2-2 176 0,2 1-176 16,1-1 160-16,-1-1-160 0,2-2 160 0,0-2-160 16,-1-3 160-16,1-4-160 0,0-5 144 0,0-3-144 15,-1-4 128-15,-1-4-128 0,0-3 128 0,-1 1-128 16,0 2 128-16,1 1-128 0,-2 2 0 0,1 4 0 15,-1 1 0-15,1-3 0 0,-1 2 0 0,0-1 128 16,1-6-128-16,0-2 0 0,0 0 0 0,-1 1 0 16,1-1 0-16,2 7 0 0,-1 2 0 0,2 6 0 15,0 3 0-15,0 3 0 0,0 5 0 0,2 1 0 16,-1 3-144-16,0 3 144 0,-1 6 0 0,0 0-128 16,3-7 128-16,-3 7 0 0,0 0-128 0,0 0 128 15,0 0 0-15,0 0 0 0,0-8-128 0,0 8 128 16,0 0 0-16,0 0 0 0,0 0 0 0,0 0 0 0,0 0 0 0,0 0 0 15,0-6 0-15,0 6 0 16,0 0 0-16,0 0 0 0,0 0 0 0,0 0 0 16,0 0 0-16,0 0 0 0,0 0 0 0,0 0 0 0,-4-5 0 0,4 5 0 15,0 0 0-15,0 0 0 0,0 0 0 0,0 0 0 16,-6-4 0-16,6 4 0 0,0 0 0 0,0 0 0 16,-10-4 0-16,4 1 0 0,6 3 0 0,0 0 0 15,-9-2 0-15,9 2 0 0,0 0 0 0,-11-2 0 16,11 2 0-16,-10 0 0 0,-1 0 0 0,2 0 0 15,0-1 0-15,0 2 0 0,0 1 0 0,-1 3 0 16,-3-5 0-16,-2 0 0 0,-2 0 0 0,-2 0 0 16,-5 0 0-16,-2 0 0 0,-4 0 0 0,-2 0 0 15,-2-3 0-15,0 3 0 0,-1 0 0 0,1 0 0 0,1 0 0 0,3 3 0 16,1-3 0-16,2 2 0 0,-3 0 0 16,3 0 0-16,-1 1 0 0,2-2 0 0,-1 2 0 0,1 1 0 15,0 0 0-15,1 0 0 0,0 0 0 0,2-1 0 16,-1 3 0-16,3-1 0 0,3-3 0 0,1 2 0 15,2-1 0-15,0-2 0 0,2 1 0 0,1-2 0 16,1-2 0-16,2 1 0 0,-1 0 0 0,10 1 0 16,-10-4 0-16,10 4 0 0,-9-4 0 0,2-1 0 15,1 1 0-15,6 4 0 0,0 0 0 0,0 0 0 16,-7-5 0-16,7 5 0 0,-5-6 0 0,5 6 0 16,0 0 0-16,0 0 0 0,0 0 0 0,0 0-128 15,0 0 128-15,0 0 0 0,0 0 0 0,0 0 0 16,0 0-128-16,0 0 128 0,0 0 0 0,0 0 0 15,0 0-128-15,0 0 128 0,0 0 0 0,0 0 0 16,0 0 0-16,0 0 0 0,0 0 0 0,0 0 0 0,0 0 0 0,0 0 0 16,-6 7 0-16,6-7 0 15,0 0 0-15,0 0 0 0,0 0 0 0,0 0 0 16,0 0 0-16,0 0 0 0,0 0 0 0,0 0 0 16,0 0 0-16,-6 8 0 0,6-8 0 0,-4 11 0 0,1-3 0 0,0 3 0 15,0 0 0-15,1 2 0 0,-2 2-128 0,1 0 128 16,1 2-208-16,-1 3 16 0,-1-2 0 0,0 2 0 15,0-2 192-15,0 1 208 0,0 1-32 0,1-2-16 16,-3 1 96-16,4-1 0 0,-2-3 16 0,-1 2 0 16,-1-1-272-16,2 0 0 0,2 2 0 0,-2-4 0 15,1 1-304-15,1 3-112 0,-1 1-32 0,0 4 0 16,1-1 672-16,-1 5 128 0,2 7 32 0,0 4 0 0,-1 7-384 16,1 2-288-16,1 2 48 0,0-5 16 0,0-5 224 0,-1-5 160 15,-1-4-32-15,1-7 0 0,-1-3 32 16,-1-3 0-16,0-3 0 0,1 1 0 0,-2-5-160 0,4-10 0 15,-5 14 0-15,1-2-176 16,4-12 176-16,0 0 0 0,-6 8 128 0,6-8-128 0,0 0 0 0,0 0 0 16,-5 8 0-16,5-8 0 0,0 0-208 0,0 0-112 15,-5 6-32-15,5-6 0 0,0 0 544 0,0 0 96 16,0 0 32-16,0 0 0 0,0 0-320 0,0 0 0 16,0 0 128-16,0 0-128 0,0 0 0 0,0 0 0 15,-3 11 0-15,3-11 0 0,0 0 0 0,0 0-192 16,0 0 192-16,0 0-192 0,0 0 192 0,0 0 0 15,0 0 0-15,0 0 0 0,0 0 0 0,0 0 160 16,0 0-160-16,0 0 128 0,0 0-128 0,0 0 0 16,0 0 0-16,0 0 128 0,0 0-128 0,0 0 0 0,-7 4 0 15,7-4 128-15,0 0-128 0,0 0 0 16,0 0 0-16,0 0 0 0,0 0 0 0,-7 2 288 16,7-2-32-16,0 0 0 0,-6 2-256 0,6-2-272 0,0 0 48 0,0 0 16 15,-11-3 208-15,2 2 0 0,0-1 0 0,0 1 0 16,-2-3 128-16,1 0 0 15,-2 0 16-15,-2 2 0 0,-3-5-144 0,-3 2 0 16,-3-2 0-16,-3 1 0 0,-3-2 0 0,0 0 0 0,-1 0 0 0,2 2 0 16,-1-1 128-16,2 2-128 0,1 0 0 0,1 1 128 15,1 0-128-15,1 0 0 0,-1 2 0 0,2-4 0 16,1 3 0-16,1-1 0 0,-1 1 0 0,1 2 0 16,-1-1 0-16,2 2 0 0,-1-1 0 0,2 1 0 15,-2-1 0-15,2 3 0 0,0 1 0 0,1 1 0 16,1-3 0-16,-1 3 0 0,0-4 0 0,2 3 0 0,0-2 0 15,0 2 0-15,-1-2 0 0,2 2 0 16,-1-1 0-16,1-2 0 0,1 0 160 0,0 1-160 0,1 1 0 0,2-1 0 16,10-1 0-16,-11 0-192 0,2-1 192 0,9 1 0 15,-9-2 0-15,9 2 0 0,0 0 0 0,0 0 0 16,-9 0 0-16,9 0 0 0,0 0 0 0,0 0 0 16,0 0-128-16,0 0 128 0,0 0 0 0,0 0 0 0,0 0-160 0,0 0 160 15,0 0 0-15,0 0-176 16,0 0 176-16,0 0-128 0,0 0 128 0,10 6 0 0,-10-6 0 15,0 0 0-15,0 0 0 0,11 4 0 16,-11-4 0-16,0 0 0 0,0 0 0 0,0 0 0 16,0 0 0-16,0 0 0 0,0 0 0 0,0 0 0 15,0 0 0-15,0 0 0 0,0 0 0 0,0 0 0 0,10 1 0 0,-10-1 0 16,0 0 0-16,0 0 0 0,0 0 0 0,0 0 0 16,0 0 0-16,0 0 0 15,0 0 0-15,0 0 0 0,0 0 0 0,0 0 0 0,0 0 0 0,0 0 0 16,0 0 0-16,0 0 0 0,7 8 0 0,-7-8 0 15,0 0 0-15,0 0 0 0,0 0 0 0,0 0 0 16,0 0 0-16,0 0 0 0,0 0 0 0,0 0 128 16,0 0-128-16,0 0 0 0,0 0 0 0,0 0 0 15,0 0 0-15,0 0 0 0,0 0 0 0,0 0 0 0,-8-3 0 0,8 3 0 16,-9-5 0-16,9 5 0 16,-8-3 0-16,8 3 0 0,-8-2 0 0,8 2 0 15,-9-2 0-15,9 2 0 0,0 0 0 0,-9-4 0 0,9 4 0 16,-8-3 0-16,2-1 0 0,-1-3 0 0,2 1 0 0,0-4 0 15,-1 3 0-15,1-6 0 0,0-2 0 0,0 0 0 16,0-6 0-16,-1 0 128 0,1-4-128 0,-1 0 0 16,2-2 0-16,0 2 0 0,0 0 0 0,3-1 0 15,-1 2 0-15,1 1 0 0,0 3 0 0,-1 3 0 16,1 2 0-16,1 1 0 0,0 4 0 0,0 0-128 16,0 10 128-16,-1-9 0 0,1 9 0 0,0-9-128 15,0 9 128-15,0 0 0 0,-1-8 0 0,1 8-160 16,0 0 160-16,0 0 0 0,0 0-176 0,0 0 176 0,0 0-160 0,0 0 160 15,0 0-144-15,0 0 144 16,0 0-128-16,0 0 128 0,0 0 0 0,0 0-160 16,-7 6 160-16,7-6 0 0,-7 9-144 0,7-9 144 15,-7 9 0-15,0 3-144 0,2-3 144 0,0 1 0 16,-2 2 0-16,2 0 0 0,0-2 0 0,0 3 0 0,-2-3 0 0,2 2-128 16,-2 0 128-16,1-2 176 15,-2 2-48-15,1-3 0 0,1 0 0 0,-1 0 0 16,1 1 0-16,-2 0 0 0,0-1-304 0,0 2-64 15,1 2-16-15,0-3 0 0,1 3 256 0,0 0 0 0,0-1 0 0,1 3 0 16,1 1 0-16,0-2 0 0,-1 3 0 0,1-1 0 16,1 0-128-16,-1-2 128 0,0-1 0 0,0 1-144 0,-1 1 144 0,1 0 0 15,-1 4 0-15,0-5 0 16,0 2 0-16,-1-3 0 0,0 5 0 0,-1 0 0 16,1-1 0-16,-1 3 0 0,1-1 128 0,1 2-128 0,-2-1 0 15,3-1 0-15,1-2 0 0,1 3-128 0,-1-6 128 0,1 2 0 16,-2-3 0-16,1 0 0 15,1 0 0-15,-1 0 0 0,0 1 0 0,1-1 0 0,-2-4 0 0,1 2 0 16,1-3 0-16,2-8 0 0,-4 11 0 0,4-11 0 16,-3 11 0-16,3-11 0 0,0 6 0 0,0-6 128 15,0 0-128-15,0 0 0 0,0 0 0 0,0 0 0 16,0 0 0-16,0 0 128 0,0 0-128 0,0 0 0 16,0 0 128-16,8 4-128 0,-8-4 128 0,0 0-128 15,0 0 128-15,12-5-128 0,-1 0 0 0,2 0 128 16,0 1-128-16,3 0 0 0,0-4 0 0,2 3 0 15,2 1 0-15,0 0 128 0,1-1-128 0,1 1 0 16,1-3 0-16,0 5 0 0,-1-2 0 0,0-2 0 16,-1 1 0-16,0-1 0 0,-1-1 0 0,-1 1 0 15,1-1 0-15,-1 2 0 0,0 0 0 0,0 1 0 16,1 1 0-16,1 1 0 0,-1 0 0 0,1 1 0 16,-1 1 0-16,1 0-128 0,-2 0 128 0,2-1 0 0,-1 1 0 0,-1 0 0 15,-1 0 0-15,-1 0 0 16,-2 0 0-16,-1-3 0 0,-1 2 0 0,-1 0 0 15,-2-1 0-15,-10 2 0 0,12 0 0 0,-2 0 0 0,-10 0 0 0,12 0 0 16,-12 0 0-16,12 2 0 0,-2 0 0 0,-10-2 0 16,12 4 0-16,-3-1 0 0,-9-3 0 0,0 0 0 15,0 0 0-15,9 4 0 0,-9-4 0 0,0 0 0 16,7 5 0-16,-7-5 0 0,0 0 0 0,0 0 128 0,0 0-128 0,0 0 128 16,0 0-128-16,2-12 128 15,0-1-128-15,-2 0 128 0,0-3-128 0,0-2 128 16,1-1-128-16,-1-2 128 0,0-2-128 0,1 3 128 0,1-1-128 15,0-1 128-15,2-2-128 0,0 3 128 0,0 0-128 0,-1 2 0 16,1-2 0-16,-2 0 0 0,-1 2 0 0,2-5 0 16,-3-3 0-16,1-1 128 0,1-2-128 0,-1 2 0 15,-1-1 0-15,0 3 0 0,0 0 0 0,-1 1 0 16,-1 2 0-16,1 3 0 0,0 3 0 0,-1 3 0 16,1 2 0-16,-1 2 0 0,2 1 0 0,0 9 0 15,0-11 0-15,0 3 0 0,0 8 0 0,0 0 0 16,0 0 0-16,0-9 0 0,0 9 0 0,0 0 0 15,1-9 0-15,-1 9-128 0,0 0 128 0,0 0-160 16,0 0 160-16,0 0-160 0,0 0 160 0,0 0 0 16,0 0 0-16,0 0 0 0,0 0 0 0,0 0 0 0,0 0 0 0,0 0 0 15,0 0 0-15,0 0 0 16,0 0 0-16,0 0 0 0,0 0 0 0,0 0 0 16,-9 8 0-16,1-2-128 0,8-6 128 0,-9 6 0 15,9-6 0-15,-11 5 0 0,1-1 0 0,1 0 0 16,-2 0 0-16,1-4 0 0,-3 1 0 0,-1 0 0 0,-2-1 0 15,-2 1 0-15,-2 2 0 0,-1-3 0 0,-2 0 0 0,-1 0 128 16,0 0-128-16,0 1 0 0,-1 1 0 0,2 2 0 16,1-3 0-16,1 3 0 0,0 1 0 0,1 0 0 15,2 3 0-15,0-1 0 0,-2-1 0 0,2 1 0 16,1-2 0-16,1 1 0 0,1 1 0 0,-2-1 0 16,0 1 0-16,0-1 0 0,-1 0 0 0,-1 0 0 15,1 1 0-15,0 0 0 0,0 0 0 0,1-1 0 16,2 1 0-16,2-2 0 0,0-2 0 0,3-1 0 15,1-2 0-15,9 0 0 0,-9 0 0 0,9 0 0 16,-9-3 128-16,2 0-128 0,1-1 160 0,6 4-160 0,-8-7 0 16,1 1 0-16,2-1 0 0,1 0 0 0,0-3 0 0,2 1 0 15,-1 2 0-15,0 0 0 0,1-3 0 0,-2 3 0 16,4 7 0-16,0 0 0 0,-4-6 0 0,4 6 0 16,0 0 0-16,0 0 0 0,0 0-176 0,0 0 176 15,0 0-160-15,0 0 160 0,0 0 0 0,0 0 0 16,0 0 0-16,0 0 0 0,0 0 0 0,0 0-144 15,0 0 144-15,1-7-128 16,-1 7-400-16,5-9-80 0,2 0-16 0,1 2 0 16,0 1-3136-16,3 3-624 0</inkml:trace>
  <inkml:trace contextRef="#ctx0" brushRef="#br4" timeOffset="44404.17">17214 13129 13823 0,'0'0'608'0,"0"0"128"0,0 0-592 0,7-6-144 16,-7 6 0-16,0 0 0 0,0 0 4032 0,6-10 784 0,-6 10 160 0,0 0 16 15,4-9-3136-15,-4 9-624 0,0 0-128 0,0 0-16 16,3-9-256-16,-3 9-32 0,0 0-16 0,0 0 0 16,0 0-336-16,0 0-64 0,0 0 0 0,-3-5-16 15,1 1-224-15,-1 0-144 0,3 4 192 0,0 0-192 16,-3-1 224-16,3 1-64 0,0 0-16 0,-6 8 0 15,1-1 176-15,5-7 48 0,-8 13 0 0,3 2 0 16,1-1 16-16,1 3 16 0,1 0 0 0,-1 4 0 16,0 4-112-16,-1 2-32 0,3 3 0 0,-2 3 0 15,1 3-96-15,-2 2-32 0,0 0 0 0,0-3 0 16,0-6 0-16,3-3 0 0,-3-4 0 0,1-3 0 16,1 0-128-16,0-4 128 0,1 0-128 0,0-1 128 15,0-1 64-15,-1 0 16 0,2-13 0 0,-1 14 0 16,0-1-16-16,1-13 0 0,-3 12 0 0,3-12 0 15,-3 9 32-15,3-9 0 0,0 0 0 0,0 0 0 0,0 0 32 0,0 0 0 16,0 0 0-16,0 0 0 0,3-6-256 0,1-1 0 16,-1 1 128-16,-3 6-128 0,6-9 0 0,2 1 0 15,-8 8 128-15,9-7-128 0,-9 7 0 0,12-5 0 16,-2 1-144-16,2 4 144 0,-2-2 0 0,2 4 0 16,-1-2 0-16,0-2 160 0,2 0-32 0,2 2-128 15,-1 0 192-15,0-1-64 0,2 0-128 0,1-3-176 16,2 0 48-16,4 0 0 0,0 0 128 0,2 1 192 15,0 1-32-15,1 0-16 0,2 1-144 0,1 1 0 16,0 0 0-16,-1-2 0 0,0 2 0 0,-1 0-176 0,-1 0 48 16,-1 0 0-16,-1 0 128 0,-2 0 176 0,0-2-48 0,-1 1 0 15,0 0-128-15,-1-3 0 16,1 1 0-16,1 1 0 0,3 2 0 0,0-2 128 0,-2 1-128 0,1 0 128 16,-2-2-128-16,0 3 0 0,-1 0 0 0,-1 3-176 15,-2-3 176-15,-1-2 0 0,-1 2 0 0,-3 3 0 16,-3 0 0-16,-10-3 0 0,0 0 0 0,9 2 0 15,-9-2 0-15,0 0 144 0,0 0-144 0,0 0 0 16,0 0 128-16,0 0-128 0,8 4 0 0,-8-4 0 16,0 0 128-16,0 0-128 0,0 0 192 0,0 0-192 15,4-9 208-15,-4 9-64 0,0 0-16 0,1-12 0 16,-1 2-128-16,-1 1 160 0,1 9-160 0,-4-13 160 16,0 0-160-16,0 2 192 0,0-3-192 0,0 1 192 15,-1 0-192-15,1-3 160 0,-1-1-160 0,1-4 160 16,-1-1-160-16,1-1 192 0,0-3-192 0,0-3 192 0,0 0-192 0,2 1 160 15,-1-2-160-15,0 0 160 16,-1 2-160-16,3 1 0 0,1 2 0 0,1 0 128 16,1 3-128-16,0 3 0 0,2 0 0 0,1 4 0 0,1 2 0 0,-1 1 0 15,-1 1 0-15,0 2 0 0,-4 9 0 0,5-10 0 16,-5 10 0-16,5-9 0 0,-5 9 0 0,0 0-144 16,0 0 144-16,0 0 0 0,0 0-128 0,0 0 128 15,0 0 0-15,5-8 0 0,-5 8 0 0,0 0-128 16,0 0 128-16,0 0 0 0,7-9 0 0,-7 9 0 15,5-8 0-15,-5 8 0 0,0 0 0 0,0 0 0 16,0 0 0-16,0 0 0 0,0 0 0 0,0 0 0 16,0 0 0-16,0 0 0 0,-1-9 0 0,1 9 0 15,0 0 0-15,0 0 0 0,-9-4 0 0,0 4 0 0,-2-3 0 0,3 6 0 16,-2-3 0-16,-1 3 0 0,0 0 0 0,-1 1 0 16,-1-1 0-16,1 0 0 0,0-1 0 0,2-1 0 15,-2 1 0-15,1-2 0 0,-1 0 0 0,0 2 0 16,0 1 0-16,1-2 0 0,-1-1 0 0,-1 4 0 15,0-1 0-15,0-1 0 0,0 0 0 0,0 0 0 16,-2 1 160-16,-2 0 32 0,0 0 16 0,1-3 0 16,-3 0-208-16,0 2 0 0,-2-4 128 0,-1 2-128 15,-2-2 0-15,-1 1-240 0,-1-2 48 0,0 0 16 16,-1-1 176-16,-2 2 0 0,1 1 0 0,1 1 0 16,1 1 0-16,3 1 0 0,1 0 0 0,1-1 0 15,1 3 0-15,2-4 0 0,2 0 0 0,3 3 0 16,2 0 0-16,0-1 0 0,2 0 0 0,0 1 0 15,9-3 176-15,-9 1-48 0,0 2 0 0,9-3 0 16,0 0-128-16,-9 3 0 0,9-3 0 0,-8 1-176 0,8-1 176 0,0 0 0 16,-9 2-144-16,1 1 144 0,-1 0 0 0,9-3 0 15,0 0-144-15,-9 2 144 0,0 0 0 0,9-2 0 16,0 0 0-16,0 0 0 0,-11 3 0 0,11-3 0 16,-8 0 0-16,8 0 0 0,0 0 0 0,0 0 0 15,0 0 0-15,0 0 0 0,0 0 192 0,0 0 112 16,0 0 16-16,0 0 0 0,0 0-320 0,0 0 0 15,0 0 0-15,0 0 0 0,0 0 0 0,0 0 0 16,0 0 0-16,0 0 0 0,-8 7 0 0,8-7 0 16,0 0 0-16,-5 8 0 0,5-8 0 0,0 0-256 15,0 0 32-15,0 0 0 0,0 0 224 0,0 0-144 16,0 0 144-16,-5 8-128 0,5-8 128 0,0 0 128 0,0 0-128 0,1 11 176 31,2 2-2672-31,0-2-512 0</inkml:trace>
  <inkml:trace contextRef="#ctx0" brushRef="#br4" timeOffset="48709.37">17466 13235 13823 0,'0'0'1216'0,"0"0"-960"0,-4-11-256 0,3 2 0 16,2-3 1424-16,0 2 240 0,1-1 64 0,0 2 0 16,-2 9-1392-16,4-11-336 0,0-2 0 0,-1 2 0 15,-1-1 304-15,1 3-16 0,-1-1 0 0,1-1 0 16,-2 1 976-16,-1 5 192 0,0-2 32 0,3 1 16 16,-2-2 32-16,1 1 0 0,-1 0 0 0,0-1 0 15,-1 1-304-15,0-3-48 0,0 10-16 0,0 0 0 16,-1-11-416-16,1 11-96 0,0 0-16 0,0 0 0 15,0 0-448-15,0 0-192 0,-11-1 128 0,1 2-128 16,1 3 0-16,-2 3-224 0,-2 2 32 0,-1 4 0 16,-3 0 0-16,-1 4 0 0,-3 3 0 0,0 2 0 15,-2 1 384-15,-1 2 64 0,1 4 32 0,-1-1 0 16,-2 4 432-16,0 0 96 0,-1 2 16 0,1-3 0 16,1-1-160-16,0-4-32 0,-1-5 0 0,3-2 0 0,2-5-192 0,4-2-64 15,2-3 0-15,5-1 0 0,10-8-256 0,0 0-128 16,0 0 128-16,0 0-128 0,0 0 0 0,16 2-176 15,2-7 16-15,4-2 0 0,2 0-32 0,2-5-16 16,2-4 0-16,1-3 0 0,-3-4 0 0,0 0 0 16,-1 1 0-16,-2 0 0 0,-3 1 208 0,-2 3-176 15,0-2 176-15,-1 2-160 0,-1 1 160 0,0 0 0 16,-2 4 0-16,0 1 0 0,-1 0 0 0,-1 2 0 16,-3 0 0-16,0-1 0 0,-1 2 0 0,0 1 128 15,0-1-128-15,0 0 128 0,0 2-128 0,-1 1 128 16,-7 6-128-16,8-5 128 0,-1-3-128 0,-7 8 0 0,0 0 0 0,0 0 0 15,0 0 128-15,0 0-128 0,0 0 160 0,0 0-160 16,-11-1 208-16,1 3-48 0,-3 3-16 0,-2 3 0 16,-3 1-16-16,1 3-128 0,0-3 192 0,2 3-64 15,-2-2 32-15,2 2 0 0,4-5 0 0,-1-2 0 16,3 0 0-16,2-1 0 0,7-4 0 0,0 0 0 16,0 0 32-16,0 0 16 0,-2-7 0 0,3 0 0 15,2-5-208-15,3 0 176 0,2-2-176 0,4 2 160 16,1-4-160-16,4 2 0 0,2 1-192 0,2 0 192 15,0 0-224-15,2 2 80 0,2 1 16 0,1 2 0 16,-1 3 128-16,0 1-192 0,0 2 192 0,-3 2-192 16,-4 0 192-16,0 2-160 0,-2 1 160 0,-2 2-160 15,-2 0 160-15,-3 3 0 0,-9-8-144 0,5 8 144 16,-5-8 0-16,-1 12 0 0,-4-2 0 0,-3 0 0 16,-3 1 0-16,-3-1 160 0,-5 3-160 0,-2 2 160 0,-5 2 144 0,-3 1 16 15,-2 3 16-15,-1 1 0 0,0 1-112 0,0 1-32 16,3 1 0-16,1-2 0 0,3 0-192 0,3 0 176 15,4-4-176-15,2 1 160 0,2-3-160 0,2-2 0 16,3 0 0-16,1 2 0 0,2-6 0 0,1 1 0 16,2-3 0-16,3-9 0 0,0 9 0 0,0-9 0 15,3 8-176-15,-3-8 176 0,6 7-160 0,-6-7 160 16,12 1-192-16,0-2 192 0,-2-2 0 0,2-1 0 16,1-4 0-16,1-3 0 0,2-5 0 0,1-2-160 15,1-2 160-15,1-3-192 0,2-3 192 0,3-3 0 16,-1 3 0-16,1 0 0 0,-1 1 0 0,1 2 0 15,-2 0 0-15,-3 5 0 0,1 0 0 0,-3 4 0 0,-4 1 0 0,-1-1 0 16,-1 5 0-16,-5 2 0 0,-1 0 0 0,-5 7 0 16,0 0 0-16,0 0 0 0,0 0 0 0,-5-5 0 15,5 5 0-15,-12-1 0 0,-1 1 0 0,-2 2 0 16,-1 3 0-16,-4 4 0 0,-2 3 0 0,-3 4 0 16,-1 3 0-16,-1 4 0 0,-2 0 0 0,0 3 0 15,2 4 0-15,1 0 0 0,1-1 0 0,0-1 0 16,0 1 0-16,3-4 272 0,1-4-32 0,5-3-16 15,2-2-224-15,3-5 0 0,0-2-192 0,5 1 192 16,6-10-128-16,0 0 128 0,2 6 0 0,5 1 0 16,1-5 0-16,2 0 0 0,2-4 128 0,4 0-128 15,-1 2 0-15,2-7-208 0,1 1 16 0,2-4 0 16,1 0 192-16,1 1-144 0,3-1 144 0,2-5-128 0,2-3 128 0,3-2 0 16,5-2 0-16,2-1 0 0,0-3 0 15,-1 0 0-15,0-2 0 0,-2 2 0 0,-3 1 0 0,-3 3 0 16,-3 3 0-16,-2 0 0 0,-4 5 0 0,-3 2 0 15,-2 3 0-15,-3 3 0 0,-4 0 0 0,-9 6 0 16,0 0 0-16,0 0 0 0,0 0 0 0,0 0 0 16,0 0 0-16,0 0 128 0,-7 12-128 0,0 4 0 15,-4-1 0-15,-1 5 128 0,-2 0-128 0,-2 3 0 16,-2 2 0-16,-1 2 0 0,-2 1 0 0,-1 2 192 16,-3-3-32-16,0 2-16 0,0-5-144 0,-2 0 0 15,-2-6 0-15,3-1 0 0,0-3 0 0,4 1 0 16,0-2 128-16,3-3-128 0,5-3 0 0,5-2 128 15,9-5-128-15,0 0 128 0,0 0-128 0,0 0 160 0,0 0-160 0,0 0 160 16,0 0-160-16,13-5 0 0,1-4 0 0,3-1 0 16,3 3 0-16,2-5-224 0,4-1 80 0,-1-3 16 15,1-5 128-15,1-3-208 0,1-4 80 0,-2 0 128 16,-1-2-192-16,-1 2 192 0,0 2-160 0,-5 4 160 16,-2 2-144-16,-4 1 144 0,0 2-128 0,-1 4 128 15,-1 0 0-15,-4 4 0 0,0 2 0 0,-7 7 0 16,2-6 0-16,-2 6 0 0,0 0 0 0,0 0 0 15,0 0 0-15,0 0 0 0,0 0 0 0,-7 4 0 16,-2 2 0-16,-1 3 144 0,1 2-144 0,0 3 160 16,-1 6-160-16,-2 0 0 0,-4 4 0 0,-1 3 0 15,-1 3 192-15,-1 2-64 0,-2 0 0 0,-1-5 0 16,-1-3-128-16,1-2 0 0,-1-4-160 0,-1-2 160 0,1-3 0 16,3-1 128-16,2-3 16 0,4-1 0 0,1-3-144 0,4 0 0 15,9-5 0-15,0 0 0 0,0 0 0 0,0 0 128 16,1-12 32-16,4 1 0 0,4-1-160 0,3-2 0 15,2-6 0-15,2-3 0 0,2-7 0 0,0-7 0 16,-1-2 0-16,0 0 0 0,2 1-176 0,-3 2 176 16,1-1-128-16,-1 7 128 0,-4 4-144 0,0 3 144 15,-2 3-160-15,-1 3 160 0,-1 5 0 0,0 1-144 16,-4 0 144-16,-4 11 0 0,0 0-144 0,0 0 144 16,0 0-160-16,4-9 160 0,-4 9 0 0,0 0 0 15,0 0-128-15,0 0 128 0,0 0 0 0,0 0 0 16,0 0 0-16,0 0 0 0,0 0 0 0,0 0 0 15,0 0 0-15,-10 0 0 0,1 0 0 0,-2 5 0 16,-4 2 0-16,-3 1 0 0,-2 3 0 0,-2 2 0 0,-4 3 0 0,-2 4 0 16,-4-1 0-16,-2 5 0 0,-1 2 0 0,1-2 0 15,2 1 0-15,2 0 0 0,1-3 0 0,6-2 0 16,3-3 0-16,4-4 128 0,3-3-128 0,4-3 160 16,9-7-160-16,0 0 192 0,0 0-192 0,0 0 192 15,0 0-192-15,0 0 128 0,8-10-128 0,4 0 128 16,1 0-128-16,4-2 0 0,2-2 0 0,2-3 0 15,3 1-192-15,2 0 192 0,2-1-160 0,2 0 160 16,0 3 0-16,0-2 0 0,-2 3 0 0,-1 2 0 16,-2-1 0-16,-2 1 0 0,-1 2 0 0,-3 2 160 15,-4 0-160-15,-2 2 0 0,-1 0-192 0,0 1 192 16,-12 4 0-16,10-3 0 0,-10 3 0 0,0 0 0 16,0 0-144-16,11 1 144 0,-11-1 0 0,0 0 0 15,9 7 0-15,-3 2-128 0,-6-9 128 0,6 12 0 0,-4-1 0 0,-1 4 0 16,1 0 0-16,-4 5 0 0,2-2 0 0,-2 3 0 15,-2 1 0-15,-1 3 0 0,0 2 0 0,-1 1 0 16,1-1 0-16,0-2 0 0,0-3 0 0,-1-1 128 16,1-5-128-16,1-3 0 0,2 0 0 0,0-3 0 15,4-3 0-15,-2-7 0 0,0 0 0 0,0 0 128 16,11 4-128-16,1-4 0 0,0-2 0 0,1 1 128 16,0-4-128-16,1-3 0 0,2 0 240 0,2-4-48 15,0 2-16-15,1 0 0 0,-2 0-176 0,1 1-224 16,0 0 48-16,-2 0 16 0,-2 1 160 0,-1 2 0 15,0-1 0-15,-1 2 0 0,-2 0 0 0,-2 0 0 16,-8 5 0-16,8-4 0 0,-8 4 0 0,0 0 0 0,0 0 0 0,0 0 0 16,0 0 128-16,0 0-128 0,0 0 128 0,0 0-128 15,0 0 0-15,-9 6 128 0,1-1-128 0,0 3 0 16,0 3 0-16,2-2 0 0,1 1 0 0,1-1 128 16,0 0-128-16,4-9 0 0,-1 12 0 0,1-12 0 15,0 0 0-15,0 7 0 0,0-7 0 0,0 0 0 16,0 0 0-16,0 0 0 0,0 0 128 0,5 6-128 15,-5-6 144-15,0 0-144 0,0 0 192 0,0 0-192 16,0 0 176-16,0 0-176 0,0 0 160 0,0 0-160 16,0 0 160-16,0 0-160 0,-3-9 160 0,1 1-160 15,-1-1 128-15,-1 1-128 0,-1 0 0 0,0 1 144 16,-1-5-144-16,0 0 0 0,-1-3 0 0,1-2 0 16,-2-3 0-16,3-1 128 0,0-1-128 0,-2-1 0 15,1-4 0-15,0 3 0 0,1-1 0 0,0 1 0 16,1 1 0-16,1 3 0 0,1 3 0 0,-1 3 0 0,1 0-192 15,0 3 192-15,2 0-192 0,0 11 192 0,0-12-176 0,0 3 176 16,0 9-128-16,0 0 128 0,3-12-160 0,0 3 160 16,-3 9-192-16,0 0 192 0,0 0-160 0,0 0 160 15,0 0-128-15,0 0 128 0,0 0-160 0,0 0 160 16,0 0-192-16,0 0 192 0,0 0-176 0,0 0 176 16,0 0-160-16,0 14 160 0,-3 1-128 0,-1 2 128 15,-1-1 0-15,-2 5-144 0,-1 2 144 0,2 1 0 16,-1 2 0-16,0 3 0 0,-1-4 0 0,3 0 0 15,1-6 0-15,2-1 0 0,1-3 0 0,1-1 0 16,0-5 0-16,0-9 128 0,0 0-128 0,0 0 128 16,0 0-128-16,0 0 128 0,0 0-128 0,0 0 0 0,0 0 128 0,12-2-128 15,-4-4 0-15,-2-1 0 0,1-3 0 0,-1-1 0 16,1-4 0-16,-2 1 0 0,1-2 0 0,1 1-128 16,-1-1 128-16,1 3 0 0,-2 0 0 0,0 3 0 15,-1 0 0-15,0 7-160 0,-4 3 160 0,0 0 0 16,0 0-176-16,0 0 176 0,0 0-160 0,0 0 160 15,0 0-176-15,0 0 176 0,0 0-192 0,2 13 192 16,-1-3-384-16,-1 0 48 0,-1 0 0 0,1-10 0 31,-3 10-2592-31,3-10-512 0</inkml:trace>
  <inkml:trace contextRef="#ctx0" brushRef="#br4" timeOffset="56616.67">17445 13074 30463 0,'0'0'1344'0,"0"0"288"0,0 0-1312 0,0 0-320 0,0 0 0 0,0 0 0 15,0 0 528-15,0 0 48 0,4-9 0 0,1 3 0 16,-5 6-576-16,7-7 0 0,-7 7 0 0,6-6 0 16,-1-2 0-16,-1 1 0 0,-4 7 0 0,4-9 0 15,-1 0 704-15,-1-1 48 0,0-2 0 0,-2-3 0 16,0-1 592-16,0-4 128 0,0-7 32 0,1-1 0 15,-1-6-144-15,3-2-16 0,-2-5-16 0,2-2 0 16,-1 0-688-16,-1-1-128 0,3 5-16 0,0 0-16 0,0-2-224 0,0 0-64 16,3-5 0-16,-1-2 0 0,2-7-192 0,-1 7 0 15,-2 2 0-15,1 7 0 0,-1 4 0 0,-2 6 0 16,0 6 0-16,-2 4 0 0,0 3 0 0,-1 1 0 16,0 5 0-16,-1 1 0 0,-2 0 0 0,1 2 0 15,-1 0 0-15,2 1 0 0,1 6 0 0,-3-7 0 16,3 7 0-16,0 0 0 0,-2-10 0 0,0 2 0 15,2 8 0-15,-2-6 0 0,-1-1 0 0,2 2 0 16,1 5 0-16,0 0 0 0,0 0 0 0,0 0 0 16,-8-3 0-16,8 3 0 0,-10 2 0 0,0-1 0 15,1 3-160-15,-1 1 160 0,-1 4 0 0,0-2-128 16,0-1 128-16,0 2 0 0,-2 1 0 0,-1-1 0 0,1 0 0 0,-1 0-128 16,0-1 128-16,-3 1 0 0,0-1 128 0,1-1-128 15,1 0 240-15,-1-3-32 0,-1 3 0 0,-1-2 0 16,-2-2 48-16,-1-1 0 0,-2-1 0 0,-5 0 0 15,1 0-16-15,-5 0 0 0,-5 0 0 0,-2 2 0 16,-4-1-112-16,0 2 0 0,0-2-128 0,-2 4 192 16,1-2-64-16,-1 1-128 0,-2 0 176 0,-4 0-176 15,-5 1 144-15,-2 0-144 0,-2 0 0 0,3 2 144 16,4-3-144-16,3 2 0 0,4-1 0 0,6-1 128 16,2 1-128-16,3-1 128 0,2 0-128 0,1 0 128 15,0-4-128-15,2 2 0 0,2-1 0 0,2 0 0 16,2 2 0-16,3-3 0 0,1 0 0 0,1-3 0 15,2 2 0-15,4 1 0 0,2-1 0 0,0 1 0 16,2-2 0-16,9 2 0 0,-9 0 0 0,9 0 0 0,-7-4 0 0,7 4 0 16,0 0 0-16,0 0 0 15,0 0 0-15,0 0 0 0,0 0 0 0,0 0 0 0,0 0 0 0,0 0-144 16,0 0 144-16,0 0-160 0,0 0 160 0,0 0 0 16,0 0 0-16,0 0 0 0,0 0 0 0,0 0 0 15,0 0 0-15,0 0-128 0,0 0 128 0,0 0 0 16,0 0 0-16,0 0 0 0,0 0 0 0,0 0 0 15,-1 11 0-15,1-11 0 0,0 10 0 0,0-10 0 16,1 11 0-16,2-1 0 0,0-1 0 0,-1 0 0 16,1 0 0-16,-1 2 0 0,2 1 0 0,2-1-128 15,-1 2 128-15,0 4 0 0,1 0 0 0,1 4-160 0,1 1 160 16,2 0 0-16,1 1-176 0,-1 4 176 0,2 6-160 16,0 6 160-16,1 6 0 0,1 11-144 0,2 11 144 0,-1 1 0 15,2-1 0-15,-1-8 0 0,-1-8 0 16,1-12 0-16,0-2 0 0,-2-4 128 0,-1-1 0 0,-1-1 0 15,-3 2-128-15,0 1 144 0,-1-1-144 0,-2 0 160 16,1-2-160-16,-3-2 160 0,-1-2-160 0,-1-1 160 16,-2-3 160-16,0-4 16 0,1-2 16 0,-1-3 0 15,0-1-352-15,0-3 0 0,0-3 0 0,0-7 0 16,0 0 176-16,0 0 64 0,0 0 16 0,0 0 0 16,0 0 64-16,3 8 32 0,-3-8 0 0,1 7 0 15,-1-7-496-15,0 0-112 0,4 9 0 0,0-3-16 16,-4-6 272-16,3 8 0 0,-3-8 0 0,2 7 0 15,-2-7 0-15,0 0 0 0,0 0 0 0,0 0 0 16,3 8 0-16,-3-8 0 0,0 0 0 0,0 0 0 16,0 0 0-16,0 0 0 0,0 0 0 0,0 0 0 0,0 0 144 15,0 0-144-15,0 0 128 0,0 0-128 0,0 0 160 0,0 0-160 16,0 0 192-16,0 0-192 0,0 0 144 0,0 0-144 16,0 0 0-16,0 0 144 0,0 0-144 0,0 0 0 15,0 0 0-15,0 0 0 0,0 0 0 0,-4 6 0 16,4-6 0-16,0 0 0 0,0 0 0 0,0 0 0 15,0 0 0-15,0 0 0 0,-9 4 0 0,9-4 0 16,-9 3 0-16,9-3 0 0,-9 1 0 0,9-1 128 16,-12 0-128-16,2 0 0 0,-2 0 0 0,1 0 128 15,-2-1-128-15,0 1 0 0,-1 0 128 0,0 0-128 16,-3 0 128-16,-2 0-128 0,0-3 0 0,-2 2 0 16,-1-1 0-16,-2 1 0 0,-2 0 0 0,0-1 0 0,-1 1 128 15,1 1-128-15,-3 1 0 0,-1 1 0 0,-1-1 0 16,1 0 128-16,0 1-128 0,0-2 0 0,-1 0 0 0,-1 1 0 15,1 2 0-15,0-3 0 0,-3 0 0 0,1 0 0 16,1 0 0-16,2 0 128 0,2 1-128 0,3 2 0 16,3-1 0-16,3-1 0 0,1 1 0 0,3 2 0 15,1-2 0-15,2 1 0 0,3-3 0 0,1 0 0 16,8 0 0-16,0 0 0 0,-9-1 0 0,9 1 0 16,-8 0 0-16,8 0 0 0,0 0 0 0,-9-2 0 15,9 2 0-15,0 0 0 0,-9-2 0 0,9 2 0 16,-7-6 208-16,7 6 64 0,0 0 16 0,0 0 0 15,0 0-464-15,0 0-80 0,0 0-32 0,0 0 0 16,-6-6 288-16,6 6 0 0,0 0 0 0,0 0 0 16,0 0 0-16,0 0 0 0,0-8 0 0,0 8 0 0,0 0 0 15,0 0 0-15,0 0-128 0,0 0 128 0,8-5 0 0,-8 5 0 16,0 0 0-16,9-5 0 0,-9 5 0 0,0 0 0 16,8-4 0-16,-8 4 0 0,0 0 0 0,0 0 0 15,0 0 0-15,0 0 0 0,8-5 0 0,-8 5 0 16,0 0 0-16,0 0 0 0,0 0 0 0,0 0 0 15,0 0 0-15,0 0 0 0,0 0 0 0,0 0 0 16,0 0 0-16,0 0 0 0,0 0 0 0,0 0 0 16,0 0 0-16,0 0 0 0,-7-3 0 0,0 2 0 15,0 1 0-15,-1 0 0 0,8 0 256 0,-11 4 16 16,1-1 0-16,1 0 0 0,1 0-272 0,0-1 0 16,-1 1 0-16,0-2 0 0,1 0-144 0,-1 1-96 15,-1-1-16-15,-1 2 0 0,1 1 256 0,1-2 0 0,-1 2 0 16,1-3 0-16,0 2 0 0,1 0 0 0,1-2 0 0,7-1 0 15,-8 3 0-15,8-3 0 0,-7 1 0 0,7-1 0 16,0 0 0-16,0 0 0 0,0 0 0 0,0 0 0 16,0 0 0-16,0 0 0 0,0 0 0 0,0 0 0 15,0 0 0-15,0 0 0 0,0 0 0 0,0 0 0 16,0 0 0-16,0 0 0 0,0 0 0 0,0 0 0 16,8-8 0-16,-8 8 0 0,7-9 0 0,-2 0 0 15,-1-2 0-15,-2 1 128 0,1 0-128 0,1-2 0 16,-2-4 144-16,2-1-144 0,-1-1 0 0,0 0 144 15,0-2-144-15,1-2 0 0,0-2 0 0,0 0 0 16,-3-2 0-16,3 0 128 0,-1-3-128 0,1 2 0 16,-1-2 0-16,-2 3 0 0,1 0 0 0,1 0 0 0,0 3 0 15,1 0 128-15,-2-3-128 0,1-3 0 0,1-3 0 0,0-4 0 16,0-7 128-16,-1 2-128 0,0-2 0 16,2 1 0-16,0 4 0 0,1 3 0 0,-1 6 0 0,-1 6 0 15,1 2 0-15,0 7 0 0,-1 2-160 0,0 1 160 16,-4 11 0-16,0 0-144 0,0 0 144 0,0 0 0 15,0 0-144-15,0 0 144 0,0 0-144 0,0 0 144 16,0 0-192-16,0 0 192 0,0 0-144 0,0 0 144 16,0 0 0-16,0 0-144 0,0 0 144 0,0 0 0 15,4 13 0-15,-4-13 0 0,0 0 0 0,0 0 0 16,0 0 0-16,0 0 0 0,0 0 0 0,0 0 0 16,0 0 0-16,0 0 0 0,0 0 0 0,0 0 0 0,0 0 0 15,0 0 128-15,0 0-128 0,0 0 0 0,0 0 0 16,0 0 0-16,-8 4 0 0,8-4 0 0,-10 0 0 0,2 0 0 15,8 0 0-15,-11 0 0 0,0-2 0 0,-1 2 128 16,0 0-128-16,1 2 0 0,-3-2 0 0,0 0 0 16,-1 2 240-16,-4-1 16 0,-2 0 16 0,-1-1 0 15,-1 2-272-15,-3-1 0 0,-2 1 0 0,-2 1 0 16,-1-2-160-16,-2 1-96 0,1 0 0 0,-1 1-16 16,2-2 272-16,1 3 0 0,0-1 0 0,1 1 0 15,1-2 160-15,-1 1 96 0,2-2 0 0,-1 0 16 16,0 1-432-16,-1 0-96 0,0-2 0 0,2 3-16 15,-1 0 272-15,1-2 0 0,1 3 0 0,2 0 0 16,4 0 0-16,1 1 0 0,0-1 0 0,3 0 0 16,3 1 0-16,1-2-128 0,2-1 128 0,1 1 0 15,0-1 0-15,9-2 0 0,-9 3 0 0,9-3 0 16,-10 1 0-16,10-1 0 0,-9 3 0 0,9-3 0 16,-7 1 0-16,7-1 0 0,0 0 0 0,-8 0 0 0,8 0 0 15,0 0 0-15,0 0 0 0,0 0 0 0,-8 0 0 0,8 0 0 16,0 0 0-16,0 0 0 0,0 0 0 0,0 0 0 15,0 0 0-15,0 0 0 0,-9 5 0 0,9-5 0 16,0 0 0-16,-7 7 0 0,7-7-128 0,-5 6 128 16,5-6 0-16,-4 10 0 0,4-10 0 0,-3 10-128 15,3-10 128-15,-2 10 0 0,2-10 0 0,-1 10 0 16,-1 0-128-16,2 3 128 0,2-1 0 0,-1-1 0 16,1 2-128-16,1 4 128 0,-2-1 0 0,1 5-128 15,-1 4 128-15,2-1 0 0,-1 1-192 0,1 1 192 0,1-1-192 0,-3 5 192 16,0 4-160-16,-2 9 160 0,0 8-128 0,-1 4 128 15,-1 5 0-15,0-6 0 0,0-3 0 0,1-8 0 16,-1-6 0-16,0-7 0 0,2-6 0 0,0-1 0 16,0-6 0-16,-1-3 0 0,1-2 128 0,0-2-128 15,-1 0 144-15,2-10-144 0,0 0 192 0,0 0-192 16,0 0 192-16,0 0-64 0,0 0 0 0,0 0-128 16,-5 8 224-16,5-8-64 0,0 0-16 0,0 0 0 15,0 0-144-15,-9 0 192 0,9 0-192 0,-9 0 192 16,9 0-192-16,0 0 0 0,-9-1 144 0,9 1-144 15,-9-4 0-15,9 4 0 0,0 0 0 0,-9-1 0 16,9 1 0-16,0 0 0 0,0 0 0 0,0 0 0 16,0 0 0-16,0 0 0 0,0 0 0 0,0 0 0 15,-8-2 0-15,8 2 0 0,0 0 0 0,0 0 0 16,0 0 0-16,0 0 0 0,0 0 0 0,0 0 128 0,0 0-128 0,0 0 0 16,0 0 0-16,0 0 0 15,0 0 0-15,6-6 0 0,-6 6 0 0,11-5 0 0,-11 5 0 0,11-3 0 16,1-1 0-16,0 2 0 0,0-1 0 0,2 3 0 15,0-1 0-15,3-1 0 0,1 1 0 0,2 1 0 16,1 0 0-16,4 0 0 0,2 0 0 0,4 0 0 16,3 0 0-16,1 0 0 0,2 1 0 0,-2 1 0 15,-1-1 0-15,0-1 0 0,0 0 176 0,-4 0 64 16,-3-3 16-16,1 2 0 0,-2-4-400 0,1 2-80 16,0 1-16-16,2 0 0 0,0 1 240 0,2 1 0 15,0 0 0-15,1 0 0 0,-1 1-288 0,-2 2 32 16,-2-2 16-16,0 1 0 0,-1-2 240 0,-2 0 0 0,-2 0 0 15,-1-2 0-15,0 1 0 0,-3-2 0 16,-1-1 0-16,-1 1 0 0,-2-1 0 0,-1 0 0 0,-1 1 0 0,-2-1 0 16,-10 4 128-16,12-1-128 0,-2 0 0 0,-10 1 0 15,0 0 304-15,11 0-48 0,-11 0-16 0,0 0 0 16,0 0-240-16,0 0 0 0,0 0 128 0,0 0-128 16,0 0 0-16,0 0 128 0,0 0-128 0,0 0 0 15,0 0 128-15,0 0-128 0,0 0 0 0,0 0 0 16,0 0 144-16,0 0-144 0,0 0 128 0,0 0-128 15,0 0 0-15,0 0 0 0,0 0 0 0,0 0 0 16,0 0 0-16,0 0 0 0,0 0 0 0,0 0 0 16,0 0 0-16,0 0 0 0,0 0 0 0,0 0 0 15,-9 0 0-15,9 0 0 0,0 0 0 0,0 0 0 16,0 0 0-16,0 0 0 0,0 0 0 0,0 0 0 16,0 0 0-16,0 0 0 0,0 0 0 0,0 0 0 15,0 0 0-15,0 0 0 0,0 0 0 0,0 0 0 0,0 0 0 0,0 0 0 16,0 0 0-16,0 0 0 0,0 0 0 0,0 0 0 15,0 0 0-15,0 0 0 0,0 0 0 0,0 0 0 16,0 0 0-16,0 0 0 0,-10 1 0 0,10-1 0 16,0 0 0-16,-9 3 0 0,9-3 0 0,-10 2 0 15,10-2 128-15,-11 1-128 0,2 1 0 0,9-2 0 16,-10 1 0-16,0 2 128 0,-1-1-128 0,1 0 0 16,-1-2 0-16,-1 1 0 0,1 0 0 0,-2-1 0 15,-4-1 128-15,0 0-128 0,0 1 0 0,-3 0 0 16,-1-3 0-16,-2 2 128 0,-3-3-128 0,0 1 0 0,-3 1 0 15,0-1 128-15,1 3-128 0,-1-1 0 0,-1 1 0 0,1 0 128 16,1 1-128-16,2 4 0 0,1-2 0 0,-1 1 0 16,-2-2 0-16,2-2 0 0,-1 0 0 0,0-1 0 15,-1 0 0-15,1 1 0 0,0-4 0 0,-1 1 0 16,2 3 0-16,0-2 0 0,0 0 0 0,1 2 0 16,0 0 0-16,2 0 0 0,2 0 0 0,1 4 0 15,2-3 0-15,1 2 0 0,2 0 0 0,0-1 0 16,1 2 0-16,2 0 0 0,0-1 0 0,2-1 0 15,0 1 0-15,1 0 0 0,-1-1 0 0,10-2 0 16,-9 3 0-16,1 1 0 0,8-4 0 0,-7 0 0 16,-3 0 0-16,10 0 0 0,-7 0 0 0,7 0 0 15,0 0 0-15,0 0 0 0,0 0 0 0,0 0 0 16,0 0 0-16,0 0 0 0,0 0 0 0,0 0 0 0,0 0 0 0,0 0 0 16,0 0 0-16,0 0 0 0,0 0 0 0,0 0 0 15,0 0 0-15,0 0 0 0,0 0-128 0,0 0 128 16,0 0 0-16,0 0 0 0,0 0 0 0,0 0 0 15,0 0 0-15,0 0 0 0,0 0 0 0,0 0 0 16,0 0 0-16,0 0 0 0,0 0 0 0,0 0 0 16,0 0 0-16,0 0 0 0,0 0 0 0,0 0 0 15,0 0 0-15,0 0 0 0,0 0 0 0,0 0 0 16,0 0 0-16,0 0 0 0,0 0 0 0,0 0 0 16,0 0 0-16,0 0 0 0,0 0 0 0,0 0 0 15,0 0 0-15,0 0 0 0,0 0 0 0,0 0 0 16,0 0 0-16,0 0 0 0,0 0 0 0,0 0 0 15,0 0 0-15,0 0 0 0,0 0 0 0,0 0 0 0,0 0 0 16,0 0 0-16,0 0 0 0,0 0 0 0,0 0 0 0,0 0 0 16,0 0 0-16,0 0 0 0,0 0 0 0,0 0 0 15,0 0 0-15,0 0 0 0,0 0 0 0,0 0 0 16,-8 6 0-16,8-6 0 0,0 0 0 0,0 0 0 16,-9 3 0-16,9-3 0 0,0 0 0 0,0 0 0 15,0 0 0-15,0 0 0 16,0 0 0-16,0 0 0 0,0 0 0 0,0 0 0 0,-7 4 0 0,7-4 0 15,0 0 0-15,0 0 0 0,0 0 0 0,0 0 0 16,0 0 0-16,0 0 0 0,0 0 0 0,0 0 0 16,0 0 0-16,0 0 0 0,0 0 0 0,0 0 0 15,0 0 0-15,0 0 0 0,0 0 0 0,0 0 0 16,0 0 0-16,0 0 0 0,0 0 0 0,0 0 0 0,0 0 0 0,0 0 0 16,0 0 0-16,0 0 0 0,0 0 0 0,0 0 0 15,0 0 0-15,0 0 0 0,0 0 0 0,0 0 0 16,0 0 0-16,0 0 0 0,0 0 0 0,0 0 0 15,0 0 0-15,0 0 0 0,0 0 0 0,0 0 0 16,0 0 0-16,0 0 0 0,0 0 0 0,0 0 0 16,0 0 0-16,0 0 0 0,0 0 0 0,-8 0 0 15,2 1 0-15,6-1 0 0,0 0 0 0,-9 0 0 16,0-1 0-16,-1 1 0 0,1-4 0 0,-1 2 0 16,-2 1 0-16,-1 1 0 0,0-2 0 0,-3 0 0 15,-2 1 0-15,-1 0 0 0,-5-3 0 0,1 2 0 16,-3 1 0-16,0 1 0 0,-1-2 0 0,1 0 0 15,-1 1 128-15,0 1-128 0,-1 0 0 0,4 1 0 16,0 1 0-16,1 0 0 0,-2-1 0 0,1 1 0 16,1-4 0-16,-3 2 0 0,-2 0 0 0,0-1 0 0,-1 1 0 0,-1-4 0 15,-1 0 0-15,1 2 0 0,2-2 0 0,2 1 0 16,0 1 0-16,4-1 0 0,3 2 0 0,0-3 0 16,2 1 0-16,3 3 0 0,0-2 0 0,1 0 0 15,1 2 0-15,1 0 0 0,1 2 0 0,1-2 0 16,9 0 0-16,-11 3 0 0,2-1 0 0,9-2 0 15,-9 4 0-15,9-4 0 0,-8 4 0 0,8-4 0 16,0 0-128-16,0 0 128 0,0 0 0 0,0 0 0 16,-9 2 0-16,9-2 0 0,0 0 0 0,0 0 0 15,0 0 0-15,0 0 0 0,0 0 0 0,0 0 0 16,0 0-128-16,0 0 128 0,0 0 0 0,0 0 0 16,0 0 0-16,0 0 0 0,0 0 0 0,0 0 0 15,0 0 0-15,0 0 0 0,0 0 0 0,0 0 0 0,0 0-128 0,0 0 128 16,0 0 0-16,0 0 0 0,0 0 0 0,0 0 0 15,0 0 0-15,0 0 0 0,0 0 0 0,0 0 0 16,0 0 0-16,0 0 0 0,0 0 0 0,0 0 0 16,0 0 0-16,0 0 0 0,0 0 0 0,0 0 0 15,0 0 0-15,0 0 0 0,0 0 0 0,0 0 0 16,-5-6 0-16,5 6 0 0,-4-12 0 0,4 12 0 16,-2-12 0-16,-1-1 0 0,0-2 0 0,2-2 0 15,0 0 128-15,-2-6-128 0,-1-1 0 0,2-5 0 16,-1-4 0-16,2 1 0 0,-2-3 0 0,0-2 0 15,1 1 128-15,-1 3-128 0,2-1 0 0,0 4 0 16,1 4 0-16,0 1 0 0,-2 3 0 0,2 1 0 0,0-1 0 0,0-1 0 16,-1-2 0-16,1 0 0 0,0 0 0 15,0 1 0-15,0-3-144 0,0 3 144 16,-3-1 0-16,2 1 0 0,1 1-144 0,0 2 144 0,0 0 0 0,0 4-144 16,1 0 144-16,2 4 0 0,-2 2 0 0,1 1 0 15,-1 1-288-15,2 4 32 0,-3 5 0 0,0 0 0 16,2-6 256-16,-2 6 0 0,1-6 0 0,-1 6 0 15,0 0-160-15,0 0 32 0,0 0 0 0,0 0 0 16,0 0 128-16,0 0 0 0,0 0 0 0,0 0 0 16,0 0 0-16,0 0 0 0,0 0 0 0,0 0 0 15,0 0 0-15,0 0 0 0,0 0 0 0,0 0 0 16,0 0 0-16,0 0-128 0,0 0 128 0,0 0-128 16,0 0 304-16,0 0 64 0,0 0 16 0,0 0 0 15,0 0-256-15,0 0-256 0,0 0 48 0,0 0 16 16,0 0 192-16,0 0 0 0,0 0 0 0,0 0 0 0,0 0 0 0,-2 12-144 15,2-12 144-15,0 0-128 0,0 0 128 0,-7 9 0 16,7-9 128-16,-7 7-128 0,-1-5 0 0,0 1 0 16,-1-3 0-16,0-1 0 0,-3 1 0 0,-1 0 0 15,-1-2 0-15,-3 2 0 0,-2-2 224 0,-2-1-32 16,-2 2 0-16,-2 1 0 0,-1 0-192 0,-1 0 128 16,1 1-128-16,1 2 0 0,0-1 0 0,2 1 128 15,1 0-128-15,1-1 0 0,1 0 0 0,2 0 0 16,2-1 0-16,2 1 0 0,0-2-192 0,-1 0-48 15,2 0 0-15,-1 0 0 0,-2-2 240 0,1 1 0 16,-1-1 0-16,0-1-144 0,1 0 144 0,-2 1 0 0,0 0 0 0,1-2 0 16,2 2 0-16,-1-2 0 0,0 1 0 0,0-1 0 15,1 2 272-15,1-1-16 0,1 1 0 0,2-1 0 16,-1 2-256-16,11 1 0 0,-10-3 0 0,10 3 0 16,-9-3 0-16,9 3 0 0,-7-2 0 0,7 2 0 15,-5-4 0-15,5 4 0 0,0 0 0 0,0 0 0 16,0 0 0-16,0 0 0 0,0 0 0 0,0 0 0 15,0 0 0-15,0 0 0 0,0 0 0 0,0 0 0 16,0 0 0-16,0 0 0 0,0 0 0 0,0 0 0 16,0 0 0-16,0 0 0 0,0 0 0 0,0 0 0 15,0 0 0-15,0 0 0 0,0 0 0 0,0 0 0 16,0 0 0-16,0 0 0 0,0 0 0 0,0 0 0 16,0 0 0-16,0 0 0 0,0 0 0 0,0 0 0 15,0 0 0-15,0 0 0 0,0 0 0 0,0 0 0 16,-2 10 0-16,2-10 0 0,0 13 0 0,1 0 0 0,0-1-128 0,2 0 128 15,-1 1-208-15,1 0 80 0,0 1 128 16,-1 2 0-16,-1 1 0 0,2 4-128 0,0 1 128 0,-2 3 0 16,0 1-144-16,1 3 144 0,-2-2 0 0,0-1-144 15,1-1 144-15,-1-1 0 0,-1 1-144 0,-1 1 144 16,1 2 0-16,-2 3-144 0,2 2 144 0,0 2 0 16,-1 4 0-16,2 0 0 0,0 4 176 0,0-5 64 15,0-2 16-15,2-3 0 0,-1-4-416 0,0-2-80 16,-1-5-16-16,2-2 0 0,-2-5 256 0,1 1 0 15,0 1 0-15,-1-1 0 0,0-2 0 0,0 0 0 16,-1 1 0-16,0-5 0 0,-2 2 0 0,3-12 0 16,-1 14 0-16,-1-1 0 0,0-1 128 0,1 0-128 0,-2 1 0 15,2-3 0-15,-3 3 0 0,2 0 0 0,1-2 128 16,0 0-128-16,1-11 0 0,-1 15 0 0,-1-4 0 0,2-11 0 16,0 0 144-16,0 12-144 0,0-12 0 0,0 0 144 15,0 0-144-15,2 13 128 0,-2-13-128 0,0 0 128 16,2 8-128-16,-2-8 128 0,0 0-128 0,0 0 128 15,0 0-128-15,0 0 0 0,0 0 0 0,0 0 0 16,0 0 0-16,0 0 192 0,0 0-192 0,0 0 192 16,0 0-192-16,0 0 0 0,0 0 0 0,0 0 0 15,0 0 0-15,0 0 0 0,0 0 0 0,0 0 0 16,0 0 0-16,0 0 128 0,0 0-128 0,0 0 128 16,0 0-128-16,0 0 0 0,0 0 0 0,0 0 0 15,0 0 0-15,-5-5 0 0,5 5 0 0,-5-5 0 16,1 1 0-16,4 4 0 0,-4-7 0 0,4 7 0 0,0 0 0 0,0 0 0 15,-7-8 0-15,2 2 0 0,0 1 0 0,0 1 0 16,-1-3 0-16,1 3 0 0,5 4 0 0,-6-5 0 16,-1-1 128-16,7 6-128 0,-8-7 0 0,2 0 0 15,-1 1 0-15,1 1 0 0,6 5 0 0,-8-7 0 16,0 5 128-16,8 2-128 0,-9-6 0 0,-1 3 0 16,-2 1 0-16,2 0 0 0,-1 0 0 0,1 2 0 15,-2-1 0-15,0 1 0 0,0 0 0 0,1 0 0 16,-2-1 0-16,1 1 128 0,-1-4-128 0,0 1 0 15,0-1 0-15,0 2 128 0,0-5-128 0,0 3 0 16,1 2 0-16,0-2 0 0,-2 0 0 0,0-1 0 16,-2 1 128-16,2-2-128 0,1 5 0 0,0-1 0 0,-2-1 0 0,2 0 0 15,-4 1 0-15,0 0 0 0,0 1 0 0,0 0 0 16,-1-1 0-16,2 2 160 0,2-1-32 0,1 0-128 16,-1-2 0-16,1 2 0 0,1 0 0 15,0 1 0-15,3 0 0 0,0-3 0 0,9 3-144 0,-8-1 144 16,8 1 0-16,0 0 0 0,0 0 0 0,0 0-128 15,-10-3 128-15,10 3 0 0,0 0 0 0,0 0 0 16,0 0 0-16,0 0 0 0,0 0 0 0,0 0-128 16,0 0 128-16,0 0 0 0,0 0-144 0,0 0 144 15,0 0 0-15,0 0 0 0,0 0 0 0,0 0 0 16,-3 8 0-16,3-8 0 0,0 0 0 0,0 0 0 16,0 0 0-16,-1 10 0 0,1-10-144 0,0 0 144 15,0 0 0-15,1 12 0 0,-1-12 0 0,0 0 0 16,0 0 0-16,4 9 0 0,-4-9 0 0,0 0 0 0,5 9 0 0,-5-9 0 15,0 0 0-15,0 0 0 0,8 10 0 16,-8-10 0-16,0 0 0 0,9 9 0 0,-9-9 0 0,0 0-128 16,12 9 128-16,-12-9 0 0,10 10 0 0,-10-10 0 15,0 0 0-15,0 0 0 0,13 5 0 0,-13-5 0 16,13 4 0-16,-13-4 0 0,12 3 0 0,-12-3 0 16,0 0 0-16,12-3 0 0,-12 3 0 0,12-4 0 15,-3 1 0-15,-3-4 0 0,-6 7 0 0,11-7 0 16,-3 0 0-16,1-1 0 0,-2 0 0 0,3 0 0 15,-3 2 0-15,1-1 0 0,0-3 128 0,-1-1-128 16,-1 0 176-16,2 0-176 0,1-1 0 0,-1 1 0 16,-2-2 0-16,2 0-144 0,0 0 144 0,-1-4 0 15,-1 0 0-15,-1-3 0 0,0-3 0 0,1-3 0 16,-2-1 0-16,-2 1 0 0,1 0 0 0,-1 2 0 16,0 0 0-16,0 1 0 0,0 0 0 0,0 3 0 0,0 0 0 0,0 3 0 15,-1 1 0-15,2 2 0 0,0 1 0 0,-1 1 0 16,0 1 0-16,0 1 0 0,1 0 0 0,-3 10 0 15,4-10 0-15,0 0 0 0,-4 10 0 0,0 0 0 16,2-9 0-16,-2 9 0 0,0 0 0 0,0 0 0 16,0 0 0-16,0 0 0 0,0 0 0 0,0 0-128 15,0 0 128-15,0 0 0 0,0 0 0 0,0 0 0 16,0 0 0-16,0 0-128 0,0 0 128 0,0 0 0 16,0 0 0-16,0 0 0 0,0 0 0 0,0 0-128 15,0 0 128-15,0 0 0 0,0 0 0 0,0 0 0 16,0 0 0-16,-9-1 0 0,9 1 0 0,0 0 0 15,-9-4 0-15,1 2 0 0,8 2 0 0,-9-3 0 0,9 3 0 16,-10-3 0-16,-1 3 0 0,1-1 0 16,-1-2 0-16,1 2 0 0,-2 1 0 0,2 0 0 0,-3-1 0 15,-3 1 0-15,-2 0 0 0,0 0 0 0,-3 0 0 0,0 0 0 16,0 0 0-16,1 1 0 0,0 2 0 0,-1-1 0 16,0 1 0-16,1 0 0 0,1 0 0 0,0 1 0 15,3-1 0-15,1 0 0 0,2 0 0 0,-1 0 0 16,1 1 0-16,-2-3 0 0,1 1 0 0,0 0 0 15,-1 0 0-15,2-1 0 0,0 0 0 0,2-1 0 16,-2 0 0-16,1 0 0 0,0 0 0 0,2 0 0 16,-1 0 0-16,2 0 0 0,9 0 0 0,-10 0 0 15,1-1 0-15,9 1 0 0,-8 0 0 0,8 0 0 16,0 0 0-16,0 0 0 0,-9-1 0 0,9 1 0 0,0 0 0 0,0 0 0 16,0 0 0-16,0 0 0 0,-8 0 0 0,8 0 0 15,0 0 0-15,0 0 0 0,-7 0 0 0,7 0 0 16,-9 0 0-16,9 0 0 0,-9 0 0 0,9 0 0 15,-10 0 0-15,0 0 0 0,1 0 0 0,3-2 0 16,6 2-176-16,-11 2 0 0,4-1 0 0,7-1 0 16,-10 2 176-16,10-2 224 0,-9 4-48 0,9-4-16 15,-9 9-160-15,3-2 0 0,-1 1 0 0,2 0 0 16,5-8 0-16,-5 11-176 0,-2 5 176 0,3-3-128 16,0 4 128-16,2-1 0 0,-2 3 0 0,0 2-128 15,0 0 128-15,0 1 0 0,-1 3-144 0,0 0 144 16,1-1 0-16,0 2 0 0,-1-3 0 0,1 0 0 15,-1-3 0-15,-2-2 0 0,0-1 0 0,2-3 0 16,0-1 0-16,0 0 0 0,0 2 0 0,2-1 0 16,-1 0 0-16,0 1 0 0,0-1 0 0,2 0 0 0,-1 1-128 0,-1 0 128 15,2 1 0-15,0 2 0 0,0-1 0 0,0 3 0 16,2-1 0-16,0 0 0 0,0-4 0 0,2 1 0 16,-1-2 0-16,0-1 0 0,-1-13 0 0,2 13 0 15,-1-1 0-15,0-2 0 0,-1-10 0 0,1 11 0 16,-1-11 0-16,0 0 0 0,2 10 0 0,-1-1 0 15,-1-9 128-15,0 0-128 0,0 0 0 0,0 0 0 16,0 0 0-16,0 0 0 0,4 9 0 0,-4-9 0 16,0 0 128-16,0 0-128 0,4 8 0 0,-4-8 0 15,0 0 0-15,6 7 0 0,-6-7 0 0,10 5 0 16,-3 0 0-16,2-2 0 0,-9-3 0 0,14 5 0 16,-3-2 0-16,4 1 0 0,0 0 0 0,5 1 0 0,-3-4 0 15,5 4 0-15,1-2 0 0,2 2 0 0,-3-1 0 0,3 0 0 16,0-1 0-16,-2-2 0 0,1 0 0 0,-1-2 0 15,2 0-224-15,-2-2-32 0,0-4 0 0,0 1 0 16,2 1 256-16,1-3 0 0,0 0 0 0,1 0 0 16,2-1 160-16,2 3 80 0,3-1 16 0,1 2 0 15,1 0-256-15,-4 1 0 0,-2 0 0 0,-2 1 0 16,-4 1 0-16,-3 0 0 0,-1 2 0 0,-2 0 0 16,-2 0 0-16,-2 0 0 0,0 0 0 0,-2 0 0 15,-1 2 0-15,-11-2 0 0,11 1 0 0,-11-1 0 16,11 4 0-16,-11-4 0 0,0 0 0 0,9 4 0 15,-9-4 0-15,0 0 0 0,0 0 0 0,0 0 0 16,0 0 0-16,0 0 128 0,0 0-128 0,0 0 0 0,0 0 0 0,0 0 0 16,0 0 0-16,0 0 0 15,0 0 128-15,0 0-128 0,0 0 0 0,0 0 0 0,0 0 128 0,0 0-128 16,0 0 0-16,-1-11 144 0,-2 2-144 0,0-1 0 16,1-2 0-16,-1 0 128 0,-1-2-128 0,2-2 0 15,-1-2 144-15,0-2-144 0,1 2 0 0,-1-3 144 16,1 0-144-16,-1 3 0 0,0-1 128 0,1-1-128 15,0 3 0-15,0-2 0 0,1 2 0 0,-1 0 0 16,0 1 0-16,-1 0 0 0,2 1 0 0,1 0 0 16,-3-2 0-16,1 3 0 0,-1-4 0 0,0 2 0 15,1 2 0-15,2 2-144 16,0 12-1616-16,1-12-320 0,-1 1-64 0,0 11-21088 0</inkml:trace>
  <inkml:trace contextRef="#ctx0" brushRef="#br1" timeOffset="96771.17">15569 10043 17503 0,'0'0'1552'0,"0"0"-1232"0,0 0-320 0,0 0 0 16,0 0 1984-16,0 0 352 0,0 0 64 0,0 0 16 15,0 0-1408-15,0 0-288 0,0 0-48 0,0 0-16 16,0 0 240-16,8 7 64 0,-8-7 0 0,0 0 0 15,0 0-80-15,0 0-16 0,0 0 0 0,0 6 0 16,-1 2-112-16,-1 1-32 0,0-2 0 0,-4 0 0 16,0 3 144-16,-1 3 32 0,1-2 0 0,-7 17 0 15,-2-1-320-15,5 0-48 0,1 2-16 0,1-4 0 16,2-3-192-16,2-1-64 0,0-1 0 0,2-1 0 16,2-1-96-16,0 1-32 0,2-4 0 0,0 2 0 15,0 3 0-15,0-2-128 0,1 3 192 0,1-2-64 16,-2 4-128-16,1 0 0 0,-3 2 144 0,1 0-144 15,2-3 176-15,0-1-48 0,-2-2 0 0,0-2 0 0,-1-1 240 0,1-3 32 16,2-3 16-16,0 1 0 16,-3-11-144-16,4 9-16 0,-4-9-16 0,0 0 0 0,0 0-240 0,6 6 144 15,-6-6-144-15,0 0 128 0,9 4-128 0,-9-4 160 16,0 0-160-16,12-2 160 0,-2-2-160 0,-10 4 128 16,12-8-128-16,-1 1 128 0,-4 2 64 0,1-1 0 15,0-1 0-15,0 1 0 0,0-1-192 0,-1 1-272 16,-7 6 64-16,11-6 16 0,-11 6 192 0,10-6 0 15,-1 2 0-15,-9 4 0 0,0 0 0 0,13-3 0 16,-2 1 0-16,-11 2 0 0,13-4 0 0,-1 1 0 16,-1 1 0-16,0 0 0 0,2 1 0 0,0-2-144 15,1 2 144-15,1 1 0 0,-1 0 0 0,4 0 0 0,2 0 0 16,1 1-128-16,-1 2 128 0,3 0 0 0,-1-1 0 0,0 1 0 16,0-1 0-16,-1 2 128 0,0-2 0 0,-2-1 0 15,1 0-128-15,-3-1 0 0,-1-1 0 0,-2 0 0 16,-1-1 0-16,-1 2 0 0,1 2 0 0,-3-1-128 15,-2-1 128-15,1 0 0 0,-9 0 0 0,9-1 0 16,-9 1 0-16,0 0 0 0,0 0 0 0,11-2 128 16,-11 2-128-16,0 0 0 0,0 0 128 0,0 0-128 15,0 0 128-15,0 0-128 0,0 0 160 0,0 0-160 16,0 0 0-16,6-6 0 0,-6 6-208 0,3-8 64 16,-3 8 400-16,1-9 96 0,0 0 16 0,-1 9 0 15,-2-11-240-15,2 2-128 0,0-1 128 0,0 1-128 16,0-2 0-16,0 1 128 0,1-1-128 0,0 1 0 15,-1-2 0-15,2-1 128 0,-1 0-128 0,2 0 0 0,0 1 128 16,1-1-128-16,0-2 128 0,0 0-128 0,0 0 128 0,0-1-128 16,0-1 128-16,0 1-128 0,0-2 0 0,0 1 128 15,0-2-128-15,-1-5 0 0,0-3 0 0,0-2 144 16,-1-1-144-16,1-1 0 0,-3-3 128 0,1 3-128 16,-1 1 0-16,0 1 0 0,-1 3 0 0,1 5 0 15,0 4 128-15,0 1-128 0,0 3 0 0,0 6 0 16,0 7 0-16,0 0 0 0,-1-12 0 0,-1 4 0 15,2 8 0-15,0 0 0 0,0 0 0 0,0 0 0 16,0 0-128-16,0 0 128 0,0 0 0 0,0 0 0 16,0 0 0-16,0 0 0 0,0 0 0 0,-6-4 0 15,6 4 0-15,0 0 0 0,-9-3 0 0,0 3 0 0,9 0 0 16,-11 2 0-16,2-1 0 0,9-1 0 16,-9 4 0-16,-2-3 0 0,1-1 0 0,0 2 0 0,-1-1 128 15,-1 0-128-15,-1 1 0 0,0-2 0 0,-1 0 128 0,-3-2-128 16,0 2 0-16,-1 2 0 0,-2 0 128 0,-3 2-128 15,-2-3 0-15,-2 2 0 0,-5 2 128 0,2 2-128 16,0 1 0-16,2-1 0 0,0 2 0 0,4 1 0 16,1-3 0-16,4 0 0 0,-1-2 0 0,3 2 0 15,2-2 0-15,0 1 0 0,2 0 0 0,0 0 0 16,0-3 0-16,2-1 0 0,-1 1 0 0,1 0 0 16,1-1 0-16,1 1 0 0,9-3 0 0,-9 1 0 15,9-1 0-15,0 0 0 0,0 0 0 0,0 0 0 16,-9 0-160-16,9 0-32 0,0 0-16 0,0 0 0 15,0 0-368-15,0 0-64 16,11 1 0-16,1 2-16 0,-2 0-1104 0,1-2-224 0,-2 1-32 0,3 1-16 16,-2-3 560-16,1 1 96 0,-2 1 32 0,1 2 0 15,1-3-592-15,-2 0-112 0,0 1-32 0,0-1 0 16,-9-1 128-16,13 2 32 0,-3 0 0 0,0-1 0 16,-10-1 416-16,10 1 96 0,-10-1 0 0,10 0 16 0,-10 0 1168 0,0 0 224 15,11-2 0-15,-11 2 0 0,8-5 1072 0,-8 5 96 16,6-7 32-16,-6 7 0 0,4-9 128 0,0 0 16 15,-1 0 16-15,-2 0 0 0,-1 1-112 0,0 8-32 16,0 0 0-16,-1-9 0 0,-1-1-368 0,2 10-80 16,-1-9 0-16,1 9-16 0,-1-9-144 0,1 9-32 15,0 0 0-15,-4-8 0 0,4 8-64 0,0 0-32 16,0 0 0-16,0 0 0 0,0 0-160 0,-11 6-16 16,1-3-16-16,1 7 0 0,-2 3 16 0,1 5 0 15,-2 4 0-15,-1 4 0 0,0 2 16 0,-1 0 16 0,-2 2 0 0,-1 0 0 16,2 3-64-16,-2-6-16 0,-2-2 0 0,1 0 0 15,-3-8-96-15,-1-3-32 0,0-2 0 0,2-2 0 16,3-2 112-16,3-2 16 0,0 0 0 0,3-4 0 16,3 0 96-16,8-2 32 0,0 0 0 0,0 0 0 15,7-8-208-15,3 1-48 0,2 1 0 0,4-2 0 16,2-1-128-16,3 0-176 0,0-2 48 0,0 0 0 16,-2-6 128-16,3-3-192 0,-1-3 192 0,0-4-192 15,-3-1 192-15,2-1 0 0,-1-1 0 0,1 1-128 16,1-1 128-16,-2 6 0 0,2 2 0 0,-1 2-128 15,-3 0 128-15,0 6 0 0,-2 0 0 0,-2 5 0 16,-2 2 0-16,-5 1 0 0,-6 6 0 0,0 0 0 16,0 0 0-16,0 0 0 0,0 0 0 0,0 0 0 15,-6 6 0-15,-3 1 0 0,-2 0 0 0,0 5 128 0,-1 0-128 0,-1 4 192 16,-2 3-64-16,0 2 0 0,-2 1-128 0,1 3 176 16,2 0-176-16,1-1 192 0,0 1-192 0,1-1 128 15,0-3-128-15,3-2 128 0,1-1-128 0,1-1 0 16,0-5 0-16,3-2 128 0,2 0-128 0,2-10 0 15,0 0 0-15,0 9 0 0,0-4 0 0,0-5 0 16,0 0 0-16,0 0 0 0,7 4 0 0,-7-4 0 16,0 0-160-16,9-4 160 0,-1-1-160 0,0-6 160 15,0 1-160-15,1-1 160 0,-2-3 0 0,2-2 0 16,0-1 0-16,0 1 0 0,0-3 128 0,2 0-128 16,-1 0 0-16,-1 3 0 0,1-3 0 0,0 5 0 15,-4 1 0-15,2 0 0 0,0 2 0 0,-2 4 0 0,2 0 0 0,-8 7 0 16,0 0 0-16,0 0 0 0,0 0 0 0,0 0 0 15,0 0 0-15,0 0 0 0,-9 13 0 0,-1-1 0 16,-3 1 0-16,-3 1 0 0,0 2 0 0,-1 2 0 16,-1 0 176-16,0 5-32 0,1-3 0 0,-1 3 0 15,-1-1-144-15,1-1 192 0,0-2-192 0,0-2 192 16,-1-1-192-16,2-2 160 0,2-1-160 0,-1-1 160 16,3 0-160-16,1-3 0 0,2-3 144 0,2 1-144 15,8-7 0-15,0 0 128 0,0 0-128 0,0 0 0 16,0 0 0-16,0 0 128 0,0 0-128 0,0 0 0 15,11 1 0-15,0-2 128 0,1-3-128 0,1-3 0 16,0-1 128-16,1-2-128 0,1-3 128 0,2-1-128 16,-2-7 144-16,2-1-144 0,2-7 192 0,-1 0-192 0,-1-1 0 15,0 2 0-15,2-5 0 0,2 3 0 0,1 0 0 16,-1 7 0-16,1-1 0 0,2 5 0 0,-3 0 0 16,1 4-144-16,0 0 144 0,-1 4 0 0,-2 0 0 0,-4 5 0 15,-2-1 0-15,-2 2 0 0,-1 0 0 0,-10 5 0 16,0 0 0-16,0 0 0 0,7-7 0 0,-7 7 0 15,0 0 0-15,0 0 0 0,0 0 0 0,0 0 144 16,0 0-144-16,-9 1 0 0,-4 3 160 0,-1 3-160 16,-3 3 128-16,-4 2-128 0,-1 5 0 0,-2 4 128 15,0 4-128-15,-2 2 0 0,-2 6 0 0,1-1 0 16,1 3 0-16,1 1 0 0,3-2 0 0,0-3 0 16,-2-8 0-16,3-2 0 0,3-1 144 0,2-6-144 0,2-4 160 15,4-2-160-15,1-1 0 0,9-7 0 0,0 0-208 0,0 0 64 16,0 0 144-16,0 0 256 0,0 0-64 0,6 6-16 15,-6-6-176-15,11 3 0 0,0-3 0 0,2-3-176 16,3 1 176-16,0-5 0 0,1-2 0 0,2-3 0 16,1-3 0-16,3-5 0 0,2-3 0 0,1-1 0 15,3-2 0-15,3-3 0 0,5 1 0 0,-1-1 0 16,2 0 0-16,-1 1 0 0,-4 3 0 0,-3 4 0 16,-1-1 0-16,-3 5 0 0,-4 1 0 0,-2 5 0 15,-2 0 0-15,-2 3 0 0,-2 2 0 0,-2 3 0 16,-12 3 0-16,10-1 0 0,-10 1 0 0,0 0 0 15,0 0 0-15,0 0 0 0,6 10 0 0,-5 2 0 16,-4 1 0-16,-2 4 0 0,-4 1 0 0,-2 7 0 16,-3 4 0-16,-3 5 0 0,-4 2 0 0,-1 3 0 15,-3 2 0-15,-2-6-160 0,0-4 160 0,-5-5 0 0,-3-2 0 16,3-1 0-16,-1-2 160 0,4-1-32 0,6-2-128 0,1-1 0 16,3-2 0-16,5 0 0 0,2-3 0 0,3-3 144 15,9-9-144-15,0 0 0 0,0 0 128 0,0 0-128 16,0 0 0-16,0 0 0 0,0 0 0 0,11-11 0 15,2-1 0-15,1-1 0 0,2-1 0 0,2-2 0 16,3 0 0-16,3 1 0 0,3 0 0 0,-1-2 0 16,-3 0-160-16,1 0 160 0,-1-4 0 0,-2 1 0 15,-3-1 0-15,-2 3 0 0,-3-3 0 0,-1 3 0 16,-2 2 0-16,-2 3 0 0,-2 2 0 0,-2 2 0 16,1 2 0-16,-5 7 0 0,0 0-128 0,0 0 128 15,0 0 0-15,0 0 0 0,0 0 0 0,-5 13 0 0,-3 1 0 0,-1 5 0 16,-2-2-176-16,-2 2 176 0,-4 2-128 0,-3 1 128 15,-2-2 0-15,-4 1 128 0,-5-2 0 0,-3 1 0 16,-2 1-128-16,4 1 0 0,1 0 0 0,2 0 0 16,1 1 0-16,5 1 0 0,2-2 0 0,3-2 0 15,2-1 0-15,5-3 0 0,0-2 0 0,5-1 0 16,2-4 0-16,4-9 0 0,0 0 128 0,0 0-128 16,0 0 0-16,0 0 0 0,11-2 0 0,4-7 0 15,0-3 0-15,5-1 0 0,2-3 0 0,3-2 0 16,2 0-128-16,6-4 128 0,3 2-128 0,2 2 128 15,1 1 0-15,-1 0 0 0,-3 1 0 0,-3-2-128 16,-4 2 128-16,0 1 0 0,-4-4 0 0,-3 1 0 16,-4-5 0-16,0 3 0 0,-3 2-144 0,-2 2 144 15,-4 2 0-15,0 3 0 0,-2 4 0 0,-6 7 0 16,0 0 0-16,0 0 0 0,0 0 0 0,0 0 0 16,0 11 0-16,-1 4 0 0,-2 2 0 0,-2 0 0 0,0 0 0 0,-1 1 0 15,-2 0 0-15,-1 0 0 0,-2-1 0 0,-1 0 0 16,-1 1 224-16,2 1-64 0,-1-2-160 0,0-3-256 15,0 2 64-15,1-1 16 0,-2 0 176 0,2-1 0 16,1-2 0-16,2 1 0 0,0-3 0 0,2-1 0 16,-2-3 0-16,8-6 0 0,-8 6 0 0,8-6 0 15,-7 5 0-15,7-5 0 0,-5 0 0 0,5 0 128 16,0 0-128-16,0 0 0 0,0 0 0 0,0 0 144 16,0-6-144-16,0 6 0 0,5-7 0 0,-5 7 0 15,8-10 0-15,3 3 0 0,-1 2 0 0,2 1 0 0,1 0-128 16,-1 2 128-16,-1-1-160 0,1 2 160 0,1-3-160 0,0 3 160 15,0-3 0-15,2 0 0 0,-4 0-128 16,1-1 128-16,-2-1 0 0,-2 1 0 0,0 1 0 0,-8 4 0 16,0 0 0-16,8-6 0 0,-8 6 0 0,0 0 0 15,0 0 0-15,0 0 160 0,0 0-160 0,0 0 128 16,0 0-128-16,-9-3 192 0,9 3-192 0,-12 0 192 16,-1 3-192-16,1 1 0 0,1 1 144 0,-1 1-144 15,-2 2 0-15,-1 3 0 0,0 0 0 0,-1 1 0 16,0 1 0-16,1 0 0 0,0 1 0 0,2-2 0 15,0 1 0-15,1-1 0 0,3-3 0 0,3-2 0 16,-2-2 0-16,0-1 0 0,0-4 0 0,2 0 0 16,6 0 0-16,-7-4 0 0,-1-3 128 0,3 0-128 15,0-3 144-15,1-1-144 0,2-1 192 0,0-2-192 16,2-3 176-16,2-2-176 0,-1 0 160 0,1-1-160 0,4 1 128 16,0-2-128-16,3 0 0 0,2 0 0 0,0 4 0 0,2-4 0 15,1 2 0-15,1-2 0 0,-2-3 0 0,2 4 0 16,-2-1 0-16,1 1 0 0,-2 2 0 0,-2 4-192 15,1 3 192-15,-4-1-208 0,-3 6 208 0,-4 6 0 16,0 0 0-16,0 0-144 0,0 0 144 0,0 0 0 16,0 0-144-16,-2 12 144 0,-4 1 0 0,-3-3 0 15,-4 6 0-15,-2 1 0 0,-4-2-192 0,-1 2 48 16,-5-2 0-16,-3 0 0 0,-4 1 272 0,-3 0 48 16,-1 0 16-16,1 4 0 0,0 2-192 0,1-1 0 15,1 1 0-15,5-2 0 0,0 1 0 0,2 0 0 16,2-2 0-16,1 1 0 0,3-2 0 0,1 0 0 0,1-2 0 15,6-4 0-15,3-1 0 0,3-4 0 0,6-7 128 0,0 0-128 16,0 0 0-16,0 0 0 0,0 0 0 0,9-4 0 16,3-4 0-16,1-2 0 0,0-3-128 0,1-2 128 15,3 0-128-15,0-4 128 0,1 0-160 0,0-1 160 16,1-2-128-16,0 1 128 0,1-1 0 0,2 1-144 16,1-2 144-16,1-1 0 0,-1 5 0 0,2-1 0 15,0 3 0-15,0 0 128 0,-3 4 0 0,0 1 0 16,-3 2-128-16,-3 4 0 0,-3 0 0 0,-2 4 0 15,-11 2 0-15,0 0 0 0,10 2 0 0,-10-2 0 16,8 8-224-16,-4 1-16 0,-3 2 0 0,-2-1 0 16,-3-1 240-16,0 2 0 0,-1-5 0 0,-2 5 0 15,1-1-320-15,-3 0-32 0,-3 2 0 0,1-3 0 16,0-1-224-16,-1 0-32 0,0 0-16 0,2-2 0 16,1 1-1264-16,2-1-256 0,7-6-48 0,-6 8-9280 15,0-1-1856-15</inkml:trace>
  <inkml:trace contextRef="#ctx0" brushRef="#br1" timeOffset="97854.01">15809 10408 31903 0,'0'0'1408'0,"0"0"304"0,-11-4-1376 0,4 2-336 0,-1-1 0 0,8 3 0 16,0 0 1232-16,0 0 176 0,0 0 48 0,0 0 0 16,0 0-816-16,0 0-144 0,0 0-48 0,0 0 0 0,0 0-304 0,0 0-144 15,0 0 128-15,0 12-128 0,0-12 128 0,4 13-128 16,1 0 0-16,-1 1 128 0,2 1 16 0,0 4 0 15,-4 3 0-15,2 6 0 0,0 0 112 0,-3 8 32 16,2 3 0-16,-2 4 0 0,-1 0-32 0,0-3 0 16,-1-2 0-16,0-4 0 0,-2-3 0 0,0 0-16 15,1 1 0-15,-1 0 0 0,-1 1 96 0,0-1 32 16,-1 2 0-16,1-1 0 0,0-2 0 0,2 0 0 16,-1-2 0-16,2-3 0 0,1-5-48 0,1 0-16 15,0-8 0-15,2-1 0 0,-3-12-96 0,0 0-16 16,3 11 0-16,-3-11 0 0,0 0-16 0,0 0-16 0,0 0 0 15,0 0 0-15,0 0-16 0,0 0 0 0,0 0 0 0,0 0 0 16,0 0-144-16,0 0 160 0,0 0-160 0,0 0 160 16,0 0-160-16,0 0 0 0,0 0 0 0,0 0 0 15,0 0 0-15,0 0 0 0,0 0 0 0,0 0 0 16,0 0 0-16,0 0 0 0,11 2 0 0,-11-2 0 16,0 0 0-16,0 0 0 0,0 0 0 0,11 2 0 15,-11-2 0-15,0 0 0 0,0 0 0 0,0 0 0 16,0 0 0-16,12-2 0 0,-12 2 144 0,0 0-144 15,7-5 0-15,-7 5 144 0,0 0-144 0,0 0 0 16,6-7 208-16,-6 7-64 0,0 0-16 0,0 0 0 16,0 0 0-16,0 0-128 0,0 0 192 0,0 0-64 15,0 0-128-15,0 0 128 0,0 0-128 0,0 0 128 16,0 0-128-16,0 0 0 0,0 0 0 0,0 0 0 16,0 0 0-16,0 0 0 0,0 0 128 0,0 0-128 15,-7-5 0-15,7 5 0 0,-9-4 0 0,1 1 128 0,-1 2-128 0,0 0 160 16,-2-1-160-16,0 2 160 0,-2-1-32 0,-2 1 0 15,1-1 0-15,-3-2 0 0,-1 1 16 0,0-1 0 16,-2-1 0-16,0 1 0 0,0 0-144 0,-5 0 160 16,-1-4-160-16,-2 4 160 0,-3-1-160 0,-2 0 0 15,-2 2 0-15,0 1 128 0,0 1-128 0,0 0 0 16,2 0 0-16,4 1 0 0,2 1 0 0,2 0 0 16,2 0 0-16,2-1 0 0,3 0 0 0,1 2 0 15,0-2 0-15,2 2 0 0,0-1 0 0,0 1-176 16,1-2 176-16,0 1-128 0,1-1 128 0,1 1 0 15,0-2 0-15,0 0-128 0,1 0 128 0,0-2 0 16,2-1 0-16,1-1 0 0,1-1 0 0,1 0 0 0,1-3 0 0,0-1 0 16,1 0 0-16,1 1 0 0,1 0 0 0,2 8 0 15,-2-8 0-15,2 4 0 0,0 4 0 0,0 0 0 16,0 0-144-16,0 0 144 0,0 0-160 0,8-6 160 16,-8 6-192-16,9-3 192 0,-9 3-208 0,0 0 80 15,11-1 128-15,-11 1-208 0,10 1 80 0,-10-1 128 16,0 0-208-16,0 0 80 0,0 0 128 0,0 0-208 15,0 0 16-15,0 0 0 0,0 0 0 0,0 0 0 16,0 0 192-16,0 0 0 0,12 7 0 0,-12-7 0 31,0 0-1728-31,0 0-288 0,0 0-64 0,10 5-16 0,2 0-1312 16,0 0-272-16</inkml:trace>
  <inkml:trace contextRef="#ctx0" brushRef="#br1" timeOffset="98970.98">15037 11183 17503 0,'0'0'768'0,"0"0"176"0,-13 1-752 0,3-1-192 0,10 0 0 0,-11 2 0 16,1 1 3968-16,10-3 752 0,0 0 144 0,0 0 48 15,0 0-3568-15,0 0-720 0,0 0-144 0,0 0-32 16,0 0-256-16,8-4-64 0,-2 0-128 0,2 0 192 15,-3 0-192-15,-5 4 0 0,5-6 0 0,-5 6 0 16,0 0 0-16,0 0 0 0,0 0 0 0,0 0 0 16,7 9 0-16,-2 3 0 0,-5 3 0 0,-1 5 144 15,-2 3 128-15,-1 4 32 0,-1 1 0 0,-1 3 0 16,-2-1-80-16,1-2-16 0,1 1 0 0,0 1 0 16,1 1 176-16,3 1 16 0,-1 1 16 0,3 2 0 15,3 3-64-15,-1 0-16 0,2-3 0 0,1-1 0 16,2-3-80-16,-1-3 0 0,2-5-16 0,-3-2 0 0,1-2-80 0,-1-3-16 15,-1-3 0-15,1-6 0 0,-1-2-144 0,-4-5 0 16,0 0 0-16,0 0 0 0,0 0 0 0,0 0 160 16,0 0 16-16,0 0 0 0,0 0 64 0,0 0 16 15,0 0 0-15,0 0 0 0,1-12-256 0,-2 2 144 16,1 10-144-16,-1-12 128 0,-1 0-128 0,2 12 0 16,-2-11 0-16,2 11 0 0,1-12 0 0,0 3 0 15,-1 9 0-15,3-11-176 0,2 2 176 0,-5 9 0 16,1-10 0-16,-1 10 0 0,0 0 0 0,0 0-128 15,2-11 128-15,-2 11-128 0,0 0 128 0,0 0 0 16,0 0 0-16,0 0 0 0,0 0 0 0,0 0 0 16,0 0 0-16,0 0 0 0,0 0 0 0,0 0 0 15,-9 0 0-15,1 0 0 0,8 0 0 0,-8 2 0 0,8-2 128 0,-8 2-128 16,8-2 0-16,-8 4-128 0,2 0 0 0,6-4 0 16,-7 6 128-16,7-6 0 0,0 0 0 0,-5 10 0 15,5-10 0-15,0 0 0 0,0 0 0 0,-4 6 0 16,4-6 0-16,0 0 0 0,-5 7 0 0,5-7 0 15,0 0 0-15,0 0 176 0,-8 5-48 0,8-5 0 16,-10 4 0-16,3-2 0 0,7-2 0 0,-9 0 0 16,-1 0 0-16,0 0 0 0,1 0 0 0,-1-1 0 15,-1 1-128-15,-2 0 128 0,-3 0-128 0,-4 0 128 16,0 0-128-16,0-1 160 0,-4-2-160 0,2 1 160 16,-2-2 16-16,1 0 0 0,-2-1 0 0,0 1 0 15,-1-2-32-15,2 1 0 0,-1-3 0 0,-3 1 0 16,-2-3-144-16,-5 0 192 0,-3-3-192 0,-1 0 192 15,-1 0-48-15,-1 1 0 0,-2 2 0 0,6 1 0 0,3 2-16 0,1 2-128 16,4 4 192-16,5 2-64 0,0 1-128 0,5 4 0 16,0 0 0-16,5 2 0 0,1 0 0 15,1 1-176-15,2 0 176 0,1-2-128 0,2-3 128 0,7-4 0 16,0 0-144-16,0 0 144 0,0 0-288 0,0 0 16 16,0 0 0-16,0 0 0 0,0 0 272 0,0 0 0 15,0 0 0-15,0 0 0 0,-6-4 0 0,6 4 0 16,0 0 0-16,0 0 0 0,0 0 0 0,0 0 0 15,0 0 0-15,0 0 0 0,0 0 0 0,0 0 0 16,0 0 0-16,0 0 0 0,0 0 0 0,0 0 0 16,0 0 0-16,0 0 0 0,0 0 0 0,0 0 0 15,0 0 0-15,-3 9 0 0,3-9 0 0,0 0 0 16,0 0 0-16,-5 8 0 0,5-8 0 0,0 0 0 0,0 0 0 0,-8 6 0 16,8-6 0-16,0 0 0 0,-9 3 0 0,9-3 0 15,0 0 144-15,0 0-144 0,-12 4 128 0,12-4-128 16,0 0 0-16,-10 1 0 0,10-1 0 0,0 0 0 15,-9 3 0-15,9-3 0 0,0 0 0 0,0 0-176 32,0 0-208-32,0 11-32 0,0-11-16 0,0 9 0 15,0-1-1104-15,2-1-240 0,2 1-32 0,0-1-10608 0,0 1-2112 0</inkml:trace>
  <inkml:trace contextRef="#ctx0" brushRef="#br1" timeOffset="106245.76">14015 11744 4607 0,'0'0'400'0,"0"0"-400"0,-8 0 0 0,8 0 0 15,-9-2 2048-15,2-1 320 0,7 3 64 0,-5-5 0 16,0-1-1472-16,0-1-320 0,1 0-48 0,-1 4-16 0,0-4-192 0,5 7-32 16,0 0-16-16,0 0 0 0,-4-6 240 0,4 6 64 15,0 0 0-15,0 0 0 0,-8-3 720 0,8 3 160 16,0 0 16-16,-7 0 16 0,7 0-144 0,0 0-16 16,-8 3-16-16,8-3 0 0,-7 1 128 0,7-1 32 15,0 0 0-15,-8 2 0 0,0 0-192 0,8-2-48 16,-7 0 0-16,7 0 0 0,0 0-608 0,0 0-128 15,0 0-32-15,0 0 0 0,0 0-400 0,0 0-128 16,3-8 0-16,-3 8 0 0,9-7 0 0,-9 7 0 16,12-3 0-16,1 0 0 0,-1 2 0 0,-1 1 0 15,2-4 0-15,0 4 0 0,1 0 176 0,0-2-176 16,0 1 160-16,2-2-160 0,-2 0 208 0,4-1-48 0,3-2-16 0,1 0 0 16,3-1 112-16,4 2 32 0,4-3 0 0,7 3 0 15,4 0 0-15,-1 1 0 0,0 1 0 0,-2 2 0 16,-3 0 32-16,-3-1 0 0,0 1 0 0,-1 0 0 15,-5 0-320-15,2 1 0 0,1-3-208 0,1 0 80 16,1 2 128-16,0-3 144 0,4 3-16 0,-2 0-128 16,-2-5 144-16,-3 2-144 0,-2 1 0 0,-4-1 144 15,-4 0-16-15,-1 1 0 0,-3-1 0 0,-4 2 0 16,-2 2 64-16,-11 0 0 0,9 0 0 0,-9 0 0 16,0 0 0-16,7 6 0 0,-7-6 0 0,5 7 0 15,-5-7 0-15,0 0 0 0,1 10 0 0,-1-10 0 16,-1 9-192-16,1-9 0 0,0 0-192 0,0 0 192 15,-3 8 128-15,3-8 160 0,0 0 32 0,0 0 0 16,0 0-320-16,0 0 160 0,0 0-160 0,0 0 128 0,0 0-128 0,0 0 128 16,-10 0-128-16,10 0 128 0,0 0-128 0,-9-1 0 15,9 1 0-15,0 0 128 0,-10-2-128 0,10 2 0 16,0 0 0-16,0 0 0 0,-7 0 0 0,7 0 0 16,0 0 0-16,0 0 0 0,0 0 0 0,0 0 0 15,0 0 0-15,0 0 0 0,0 0 0 0,0 0 0 16,0 0 0-16,0 0 0 0,0 0-320 0,0 0 48 15,0 0 16-15,0 0 0 0,0 0 624 0,0 0 128 16,0 0 16-16,0 0 16 0,0 0-528 0,0 0 0 16,0 0 0-16,0 0 0 0,0 0 0 0,0 0-304 15,-10 0 48-15,10 0 0 0,0 0 256 0,0 0 0 0,0 0 0 0,0 0 0 16,0 0 0-16,0 0 0 0,-9 6 0 16,9-6 0-16,0 0 0 0,-7 2-128 0,7-2 128 0,0 0 0 15,-10 3 0-15,10-3 0 0,-7 2 0 0,7-2 0 16,0 0 0-16,-8 0 0 0,8 0 0 0,0 0 0 15,-8-2 0-15,8 2 0 0,0 0 0 0,0 0 0 16,-9-3 0-16,9 3 0 0,-9-2 0 0,1-2 0 16,8 4 0-16,-9-3 0 0,0 0 0 0,-2 1 0 15,-1 1 0-15,-2-3 0 0,-4 1 0 0,-2 2 0 16,-2-1 0-16,-3 0 128 0,-1 1-128 0,-1-1 0 16,-2 2 0-16,1-1 0 0,-1-2 0 0,-1 2 0 15,0-2 0-15,-1 2 128 0,-1-2-128 0,0 0 0 16,-6-1 0-16,-1 1 0 0,-4-1 0 0,0 3 0 15,-2 0 0-15,4 2 0 0,3 1 0 0,4 4 0 16,3-1 0-16,3 3 0 0,4 0 0 0,3-1 0 0,4 0 0 0,2-1 0 16,1 1 0-16,5-1 0 0,0 0 0 0,9-6 0 15,-7 5 0-15,7-5 0 0,0 0 0 0,0 0 0 16,0 0 0-16,0 0 0 0,0 0 0 0,0 0 0 16,0 0 0-16,0 0 0 0,0 0 0 0,8-5 0 15,-8 5 0-15,8-6 0 0,-8 6 0 0,8-5 0 16,-8 5 0-16,0 0 0 0,0 0 0 0,0 0 0 15,0 0 0-15,0 0 0 0,8-2 0 0,-8 2 0 16,0 0 0-16,0 0 0 0,0 0 0 0,0 0 0 16,0 0 0-16,0 0 0 0,0 0 0 0,10-3 0 15,-10 3 0-15,0 0 0 0,0 0 0 0,10-1 0 16,-10 1 0-16,0 0 0 0,0 0 0 0,10 0 0 16,-10 0 0-16,0 0 0 0,0 0 0 0,0 0 0 15,0 0 0-15,0 0 0 0,0 0 0 0,0 0 0 0,0 0 0 0,0 0 144 16,0 0-144-16,0 0 0 0,0 0 144 0,0 0-144 15,0 0 0-15,0 0 0 0,0 0 0 0,0 0 128 16,0 0-128-16,0 0 0 0,0 0 0 0,0 0 128 16,0 0-128-16,-2-9 0 0,2 9 0 0,0 0 128 15,0 0-128-15,-2-10 128 0,2 10-128 0,0 0 128 16,-4-6-128-16,4 6 0 0,0 0 0 0,0 0 128 16,0 0-128-16,0 0 0 0,0 0 0 0,0 0 0 15,0 0 0-15,0 0 0 0,0 0 0 0,-8 5 0 16,8-5 0-16,-7 7 0 0,7-7 0 0,-5 10-128 15,0-1 128-15,1 2 0 0,0-1 0 0,0 3 0 16,0-2-144-16,2 3 144 0,-1 0-160 0,1 3 160 16,0 1 0-16,1 2 0 0,0 2 0 0,1 0 0 0,1 2 0 0,2 1 0 15,-1-1 0-15,2-2 0 0,0 1 0 0,1-3 0 16,2 3 0-16,-1-4-144 0,-1-2 144 0,1 3 0 16,-1-5 0-16,0 1 0 0,2-2 0 0,-2 2 0 15,0-4 0-15,0-1 0 0,-1 0 128 0,-4-11-128 16,4 10 128-16,-4-10-128 0,0 0 144 0,4 11-144 15,-4-11 192-15,0 0-192 0,0 0 208 0,0 0-64 16,0 0-16-16,-3 9 0 0,-1-1 0 0,4-8 0 16,-5 9 0-16,5-9 0 0,-5 10-128 0,1-1 0 15,4-9 144-15,-5 11-144 0,1-1 0 0,4-10 0 16,-4 8 0-16,4-8 0 0,-3 10 0 0,3-10 0 16,0 0 0-16,-1 10 0 0,1-10 0 0,0 0 0 0,0 0 0 0,0 0 0 15,0 0 0-15,0 0 0 0,0 0 0 0,0 0 0 16,0 0 128-16,0 0-128 0,0 0 128 0,0 0-128 15,0 0 128-15,0 0-128 0,0 0 128 0,0 0-128 16,0 0 144-16,0 0-144 0,0 0 192 0,-6 6-192 16,6-6 128-16,0 0-128 0,0 0 0 0,0 0 0 15,0 0 0-15,0 0 0 0,0 0 0 0,0 0 0 16,0 0 0-16,0 0 0 0,0 0 0 0,0 0 0 16,0 0 128-16,0 0-128 0,0 0 0 0,0 0 0 15,0 0 0-15,0 0 128 0,0 0-128 0,0 0 0 16,0 0 192-16,0 0-192 0,-8-6 192 0,1 0-192 15,7 6 192-15,-6-6-192 0,6 6 192 0,-5-8-192 16,-1 2 192-16,1-1-192 0,-1 0 192 0,6 7-192 16,-6-7 192-16,0 0-192 0,-1 1 192 0,-2 2-192 0,-1-3 192 0,-2 2-192 15,-2-2 192-15,-3 0-192 0,-3-1 176 0,-3 0-176 16,-5 0 160-16,-2 0-160 0,-6 2 144 16,-2-1-144-16,0 2 128 0,2 1-128 0,-1-2 0 0,3 0 128 15,3 1-128-15,2 1 0 0,2 2 0 0,0-2 0 16,-1 1 0-16,4-2 0 0,-5 4 0 0,3-3 0 15,0 1 0-15,1 3 0 0,0-2 0 0,0-1 0 16,-1 2 0-16,4-1 0 0,1 1 0 0,2 1 0 16,0-3 0-16,4 2 0 0,-1-1 0 0,4 0 0 15,3 1 0-15,1 0 0 0,1-2-128 0,7 3 128 16,-11-1 0-16,3 1 0 0,1-3 0 0,0 2 0 16,7 1 0-16,0 0 0 0,-8-2 0 0,8 2 0 15,0 0 0-15,0 0 0 0,-9-1 0 0,9 1 0 0,0 0 0 0,0 0 0 16,0 0-144-16,0 0 144 0,0 0 0 0,0 0 0 15,0 0 0-15,0 0-128 0,-6-5 128 0,6 5 0 16,0 0 0-16,0 0 0 0,0 0 0 0,0 0 0 16,0 0 0-16,0 0-128 0,0 0 128 0,0 0 0 15,0 0 0-15,0 0 0 0,0 0 0 0,0 0 0 16,0 0 0-16,0 0 0 0,0 0 0 0,0 0 0 16,0 0 0-16,0 0 0 0,0 0 0 0,0 0 0 15,0 0 0-15,0 0 0 0,0 0 0 0,0 0 0 16,0 0 0-16,0 0-128 0,-8 0 128 0,8 0 0 15,0 0 0-15,0 0 0 0,0 0 0 0,0 0 0 16,0 0 0-16,0 0 0 0,0 0 0 0,0 0 0 16,0 0 0-16,0 0 0 0,0 0 0 0,0 0 0 15,0 0 0-15,0 0 0 0,0 0 0 0,0 0 0 0,0 0 0 16,0 0 0-16,-8 3 0 0,8-3 0 16,0 0 0-16,0 0 0 0,0 0 0 0,0 0 0 0,0 0 0 15,0 0 0-15,0 0 0 0,0 0 0 0,0 0 0 0,0 0 0 16,-5-4 0-16,5 4 0 0,-3-11 0 0,2 2 0 15,1-1 0-15,2-2 0 0,1 0 0 0,1-1 128 16,1-4-128-16,0-2 0 0,-1-9 0 0,2-3 0 16,0-7 0-16,-1-5 0 0,2-5 0 0,-1 0 0 15,-2 3 0-15,1 4 0 0,1 2 0 0,-2 3-128 16,-1 4 128-16,-1 2-160 0,-1 5 160 0,-1-1 0 16,-1 2-144-16,-1 1 144 0,0 1 0 0,-2 1-144 15,0 1 144-15,1 0 0 0,1-3-128 0,-2 3 128 16,1 0 0-16,1 0 0 0,-1 1 0 0,2-1-128 15,-1 2 128-15,2 0 0 0,2 0 0 0,-1 2 0 0,0-1-128 0,1 4 128 16,-1-3 0-16,0 3 0 0,1 0 0 0,-1 1 0 16,0 3 0-16,-1 9 0 0,2-9-128 0,-2 9 128 15,2-8 0-15,-2 8 0 0,0 0 0 0,0 0 0 16,0 0 0-16,0 0-128 0,0 0 128 0,0 0 0 16,0 0 0-16,0 0 0 0,0 0 0 0,0 0 0 15,0 0 0-15,0 0-128 0,0 0 128 0,0 0 0 16,0 0 0-16,0 0 0 0,0 0 0 0,0 0 0 15,-9 6 0-15,9-6 0 0,0 0 0 0,0 0 0 16,-9 5 0-16,9-5 0 0,0 0 0 0,0 0 0 16,-8 5 0-16,8-5 0 0,0 0 0 0,0 0 0 15,0 0 0-15,0 0 0 0,-8 4 0 0,8-4 0 0,-9 4 0 0,9-4 0 16,0 0 0-16,0 0 0 0,-10 2 0 0,10-2 0 16,-11 6 0-16,2-1 0 0,9-5 0 0,-9 6 0 15,9-6 0-15,-8 8 0 0,8-8 0 0,-6 9 128 16,0-1-128-16,6-8 0 0,-6 8 0 0,6-8 0 15,-7 8 0-15,7-8 0 0,-6 8 0 0,6-8 0 16,0 0 0-16,-9 7 0 0,9-7 0 0,-9 7 0 16,9-7 128-16,-10 7-128 0,10-7 0 0,0 0 0 15,-10 3 128-15,0 1-128 0,10-4 0 0,-12 4 0 16,12-4 0-16,-12 4 0 0,0-3 0 0,3 2 128 16,9-3-128-16,-11 4 0 0,-1 1 0 0,0 0 0 15,-1-1 0-15,0 2 0 0,-1-1 128 0,-1 1-128 16,2-1 0-16,-2 1 0 0,-2-4 0 0,0 2 128 0,-3 1-128 15,1-2 0-15,-4 1 0 0,3-4 0 0,-1 1 128 0,1 1-128 16,2-2 0-16,1-2 0 0,0 1 0 0,1 1 0 16,2-3 0-16,1 2 128 0,0 0-128 0,1 1 0 15,3 0 0-15,9 0 0 0,-12 2 0 0,12-2 0 16,-11 4 0-16,11-4 0 0,-11 5 0 0,11-5 0 16,0 0 0-16,0 0 0 0,0 0 0 0,0 0 0 15,0 0 0-15,0 0 0 0,0 0 0 0,0 0 0 16,0 0 0-16,0 0 0 0,0 0 0 0,0 0 0 15,0 0 0-15,0 0 0 0,0 0 0 0,0 0 0 16,0 0 0-16,0 0 0 0,0 0 0 0,0 0 0 16,-6-6 0-16,6 6 0 0,0 0 0 0,0 0 0 15,0 0 0-15,0 0 0 0,0 0 0 0,0 0 0 16,0 0 0-16,0 0 0 0,0 0 0 0,0 0 0 16,-5-7 0-16,5 7 0 0,0 0 0 0,0 0 0 0,-3-9 0 0,3 9 0 15,-3-9 0-15,3 9 0 0,-2-8 0 0,2 8 0 16,-2-7 0-16,2 7 0 0,0 0 0 0,0 0 0 15,0 0 0-15,0 0 0 0,-1-8 0 0,1 8 0 16,0 0 0-16,0 0 0 0,0 0 0 0,0 0 0 16,0 0-128-16,0 0 128 0,0 0 0 0,0 0 0 15,0 0 0-15,0 0 0 0,0 0 0 0,0 0 0 16,0 0 0-16,0 0 0 0,0 0 0 0,0 0 0 16,0 0 0-16,0 0 0 0,0 0 0 0,0 0 0 15,0 0 0-15,0 0 0 0,0 0 0 0,0 0 0 16,0 0 0-16,0 0 0 0,0 0-128 0,3 11 128 15,-1 0 0-15,1 2 0 0,0 0-128 0,0 1 128 16,-1 2 0-16,-1 5 0 0,0 2-128 0,2 2 128 0,-2 0 0 0,2 1 0 16,-2-1-128-16,-1-2 128 0,0-1 0 0,1-1 0 15,-1 0 0-15,0-1-128 0,0-1 128 0,2 2 0 16,-1-4 0-16,0 2 0 0,1 1 0 0,-1 0 0 16,-1 0 0-16,3 1 0 0,-2 0 0 0,0 0 0 15,1 1 0-15,0 3 0 0,1 1 0 0,-1 1 0 16,0-1 0-16,0-2 0 0,0-2 0 0,0-5 0 15,1 0 0-15,-1-1 0 0,2-5 0 0,-1 0 0 16,-3-11 0-16,4 12 0 0,-4-12 0 0,4 10 0 16,-4-10 0-16,0 0 0 0,2 10 128 0,-2-10-128 15,0 0 0-15,0 0 0 0,0 0 128 0,0 0-128 16,0 0 0-16,0 0 144 0,-1 12-144 0,1-12 128 0,0 0-128 16,0 0 0-16,0 0 144 0,0 0-144 0,0 0 0 0,0 0 0 15,0 0 0-15,0 0 128 16,0 0-128-16,0 0 0 0,0 0 0 0,0 0 0 0,0 0 0 0,0 0 0 15,0 0 0-15,0 0 0 0,0 0 0 0,0 0 0 16,0 0 0-16,0 0 0 0,0 0 0 0,0 0 0 16,0 0 0-16,0 0 0 0,0 0 0 0,0 0 0 15,0 0 0-15,0 0 0 0,0 0 0 0,0 0 0 16,0 0 0-16,0 0 0 0,0 0 0 0,0 0 0 16,0 0 0-16,0 0 0 0,0 0 0 0,0 0 0 15,0 0 0-15,0 0 0 0,0 0 0 0,0 0 0 16,0 0 0-16,0 0 128 0,0 0-128 0,0 0 0 15,0 0 0-15,0 0 0 0,0 0 0 0,0 0 0 0,0 0 0 0,0 0 0 16,0 0 0-16,0 0 0 0,0 0 0 0,0 0 0 16,-7-2 0-16,7 2 0 0,0 0 0 0,-7-3 128 15,7 3-128-15,-8-4 0 0,8 4 0 0,0 0 0 16,-12-4 400-16,3 1 16 0,0 0 0 0,-2 0 0 16,-2 2-416-16,2-2 0 0,-4-1 0 0,-2 0 0 15,-2 2 0-15,-6-4 0 0,-5 1 0 0,-6 0 0 16,-7 0 192-16,-3 0-64 0,-2 1 0 0,2 1 0 15,4 2-352-15,5-1-80 0,3 5-16 0,2 0 0 16,2-1 512-16,3 2 112 0,1-4 16 0,0 3 0 16,-2-1-320-16,1 1 0 0,0 0 0 0,-1 1 0 15,1-1 0-15,1 3 0 0,0-4 0 0,2 2 0 16,2-1 0-16,3 1-256 0,2-3 64 0,1 2 0 16,3-2 192-16,3 1 0 0,0 1 0 0,10-3-144 0,-7 1 144 0,0 1 0 15,7-2 0-15,0 0 0 0,-8 2 0 0,8-2 0 16,-8-1 0-16,8 1 0 0,-7 0 0 0,7 0-240 15,0 0 64-15,-8-1 16 0,8 1 160 0,0 0 192 16,0 0-32-16,0 0-16 0,-7-3-144 0,7 3-192 16,0 0 32-16,0 0 16 0,0 0 144 0,0 0 0 15,0 0 0-15,0 0 0 0,-2-5 0 0,2 5 0 16,0 0 0-16,0 0-128 0,0 0 128 0,0 0 0 16,0 0 0-16,0 0 0 0,0 0 0 0,0 0 0 15,0 0 0-15,0 0 0 0,4-9 0 0,-4 9 0 16,0 0 0-16,0 0-128 0,0 0 256 0,0 0 64 15,0 0 16-15,0 0 0 0,5-8-208 0,-5 8-256 16,0 0 48-16,0 0 16 0,0 0 192 0,0 0 0 0,0 0 0 0,0 0 0 16,4-9 144-16,-4 9 32 0,0 0 0 0,0 0 0 15,0 0-176-15,0 0 0 0,0 0 0 0,0 0 0 16,0 0-176-16,0 0-16 0,0 0 0 0,0 0 0 16,0 0 320-16,0 0 48 0,0 0 16 0,0 0 0 15,0 0-192-15,0 0 0 0,0 0 0 0,0 0 0 16,0 0 0-16,0 0 0 0,0 0 128 0,0 0-128 15,0 0 0-15,0 0 0 0,0 0 0 0,0 0 0 16,0 0 0-16,0 0-272 0,0 0 64 0,0 0 16 16,-2-7 192-16,2 7 240 0,0 0-48 0,0 0-16 15,0 0-176-15,0 0 0 0,0 0 0 0,0 0 0 16,0 0 0-16,0 0 0 0,0 0 0 0,0 0 128 16,0 0-304-16,0 0-64 0,0 0-16 0,0 0 0 15,0 0 256-15,0 0 0 0,0 0 0 0,0 0 0 16,0 0 128-16,0 0 64 0,0 0 0 0,0 0 16 0,0 0-208 0,0 0 0 15,0 0 0-15,0 0 0 0,0 0 0 0,0 0 0 16,0 0 0-16,0 0 0 0,0 0 0 0,3-11-192 16,0 0 16-16,-2 2 0 0,-1 9 304 0,2-12 48 15,0-1 16-15,-1 1 0 0,-2-1-192 0,2-1 0 16,0-5 0-16,-1-1 0 0,0-1 0 0,2-1 0 16,-2-1 0-16,1 0 0 0,-1 4 0 0,-1 1 0 15,1-2 0-15,0 3 0 0,0 1 0 0,0 3 0 16,0-1 0-16,0 1 0 0,0 3-192 0,0-2 48 15,0 1 0-15,0 2 0 0,0 9 144 0,-2-10 0 16,1 2 0-16,1-2 0 0,0 10 0 0,0-11 0 0,-1 2 0 0,1 9 0 16,-2-9 0-16,2 9 0 0,0 0 0 0,-1-11 0 15,1 2 0-15,0 9 0 0,0 0 0 0,0 0-128 16,-2-7 128-16,2 7 0 0,0 0 0 0,0 0 0 16,0 0 0-16,0 0-128 0,0 0 128 0,0 0 0 15,-4-7 0-15,4 7-128 0,0 0 128 0,0 0 0 16,0 0 0-16,0 0-128 0,0 0 128 0,0 0 0 15,0 0 0-15,0 0-128 0,0 0 128 0,0 0 0 16,0 0 0-16,0 0 0 0,-9 3 0 0,9-3 0 16,0 0 0-16,0 0 0 0,-8 4 0 0,8-4 0 15,0 0 0-15,0 0 0 0,0 0 0 0,0 0 0 16,0 0 0-16,-9 1 0 0,9-1 0 0,-10 2 0 16,10-2 0-16,0 0 0 0,-11 4 0 0,0-1 0 15,11-3 0-15,-11 4 0 0,-2-2 0 0,1 2 0 16,0 0 0-16,2-1 0 0,-5 0 0 0,2-1 128 0,-2 2-128 0,-1-4 0 15,0 1 0-15,-2 1 0 0,0-2 0 0,-2 2 0 16,-3 0 0-16,-1-2 0 0,1 0 0 0,-2-2 0 16,-2 2 0-16,-1 0 0 0,-2-1 0 0,2 1 0 15,2 0 0-15,3-1 0 0,3 1 0 0,1 0 0 16,4 0 0-16,2 1 0 0,0 0 0 0,2 1 0 16,1-1 0-16,10-1 0 0,-12 0 0 0,12 0 0 15,-9 1 0-15,9-1 0 0,0 0 0 0,-11 1 0 16,11-1 0-16,0 0 0 0,0 0 0 0,0 0 0 15,-9 2 0-15,9-2 0 0,0 0 0 0,0 0 0 16,0 0 0-16,0 0-128 0,0 0 128 0,0 0 0 0,0 0 0 16,0 0 0-16,0 0 0 0,0 0 0 0,0 0 0 0,0 0 0 15,0 0 0-15,0 0 0 0,0 0 0 0,0 0 0 16,0 0 0-16,0 0 0 0,0 0 0 0,0 0 0 16,0 0 0-16,0 0 0 0,0 0 0 0,0 0 0 15,0 0 0-15,0 0-160 0,0 0 160 0,0 0 0 16,0 0 0-16,0 0-128 0,0 0 128 0,0 0 0 15,0 0 0-15,0 0 0 0,0 0-128 0,0 0 128 16,2 11 0-16,0 0 0 0,1-1-128 0,-1 2 128 16,1 1 0-16,0 1-128 0,-2 2 128 0,-1 2 0 15,1 5 0-15,1 3-128 0,-1 1 128 0,0 6 0 16,-1-1 0-16,0 2 0 0,0 0 0 0,1-1 0 16,-1-5 0-16,0 0 0 0,0-5 0 0,0-2 0 15,0-3 0-15,2 0 0 0,0-2 0 0,0 0 0 16,-1-2 0-16,-1-1 0 0,0-1 0 0,1-2 0 0,-1-10 0 0,3 13 0 15,-2-1 0-15,-1-12 0 0,0 12 0 0,0-12 0 16,0 0 0-16,0 12 0 0,0-12 0 0,0 0 0 16,0 10 0-16,0-10 0 0,0 0 0 0,0 0 128 15,0 0-128-15,-1 10 0 0,1-10 0 0,0 0 0 16,0 0 0-16,-3 11 0 0,3-11 0 0,0 0 128 16,0 0-128-16,-4 10 0 0,4-10 0 0,0 0 0 15,0 0 0-15,0 0 0 0,0 0 0 0,0 0 128 16,-4 8-128-16,4-8 0 0,0 0 0 0,0 0 0 15,0 0 0-15,0 0 0 0,0 0 0 0,0 0 0 16,0 0 0-16,0 0 0 0,0 0 0 0,0 0 0 16,0 0 0-16,0 0 0 0,0 0 0 0,6 10 0 0,-6-10 0 15,0 0 0-15,0 0 0 0,0 0 0 0,0 0 0 16,8 10 0-16,-8-10 0 0,9 6 0 0,-9-6 0 0,0 0 0 16,13 7 0-16,0-2-128 0,0-3 128 0,-13-2 0 15,15-1 0-15,4 1 0 0,-1 0 0 0,3 0 0 16,2 0 0-16,3 0 0 0,2 0 0 0,-1-1 0 15,-2 2 0-15,1 0 0 0,-1-1 0 0,-2 0 0 16,-1 0 0-16,0 0-128 0,-3 0 128 0,0 2 0 16,1-5 0-16,-1 1 0 0,-2-2 0 0,-1 0 0 15,0 0 0-15,-1 1 0 0,1-1 0 0,1 2 0 16,0 2 0-16,0-3 0 0,-2 3 0 0,0 0 0 16,-1 0 0-16,2 3 0 0,-1-3 0 0,1 2 0 15,-2 0 0-15,1 0 0 0,-2-2 0 0,0 0 0 0,-1 0 0 16,-2 0 0-16,0 0 0 0,2-2 0 15,-12 2 0-15,11-2 0 0,-11 2 0 0,9-2 0 0,-9 2 128 0,0 0-128 16,9-6 0-16,-9 6 0 0,0 0 128 0,0 0-128 16,0 0 0-16,0 0 0 0,0 0 128 0,0 0-128 15,0 0 0-15,0 0 144 0,0 0-144 0,0 0 0 16,0 0 144-16,0 0-144 0,0 0 0 0,0 0 0 16,0 0 0-16,0 0 128 0,0 0-128 0,0 0 0 15,-3-9 0-15,3 9 0 0,0 0 0 0,-2-9 0 16,2 9 0-16,-3-9 0 0,3 9 0 0,0 0 0 15,-4-8 0-15,4 8 128 0,-4-10-128 0,2 1 0 16,2 9 0-16,-4-9 0 0,1-1 0 0,0 4 0 16,0-2 0-16,3 8 128 0,-3-8 80 0,3 8 32 15,-4-9 0-15,1-1 0 0,1 1-240 0,-1-1-288 0,1 0 64 0,-1 1 16 16,0-1 336-16,1 0 64 16,-1 0 0-16,1 0 16 0,-1-2-208 0,2-1-208 0,-1-3 32 0,1-1 16 15,0-2 160-15,-1-5 176 0,1-1-48 0,0-2 0 16,-1 0-128-16,2-5-176 0,0 1 48 0,0 4 0 15,-2 1 128-15,2 2 0 0,0 5 0 0,0-1 0 16,0 0 128-16,0 6 16 0,0 2 0 0,0 5 0 16,0 7-144-16,0-11-224 0,0 3 48 0,0 8 16 15,1-8 160-15,0 2 224 0,-1 6-48 0,0 0-16 16,0 0-160-16,3-9 0 0,-3 9 0 0,4-8 0 16,-4 8-128-16,0 0-64 0,3-10-16 0,-3 10 0 15,0 0 208-15,2-10 0 0,1 3 0 0,-3 7 0 16,0 0 0-16,0 0 0 0,2-9 0 0,-2 9 0 0,0 0 0 15,0 0 0-15,0 0 0 0,0 0 0 0,0 0 0 0,0 0 0 16,0 0 0-16,0 0-144 0,0 0 144 0,0 0-128 16,0 0 128-16,0 0-128 0,0 0 128 0,0 0 0 15,0 0-144-15,0 0 144 0,0 0 0 0,0 0 0 16,0 0 0-16,0 0 0 0,0 0 0 0,0 0 0 16,0 0 0-16,0 0 0 0,0 0 0 0,-6 6 0 15,-1-3 0-15,7-3 0 0,0 0-128 0,-9 4 128 16,9-4 0-16,0 0 0 0,-8 3 0 0,8-3 0 15,-7 4 0-15,7-4 0 0,0 0 0 0,-8 4 0 16,8-4 0-16,0 0 0 0,-11 5 0 0,11-5 0 16,-7 3 0-16,7-3 0 0,-7 7 0 0,7-7 0 15,-5 10 0-15,2 0 0 0,1 1-160 0,0 1 160 0,2 2 0 16,2 2-144-16,-1 2 144 0,0 1 0 0,2 8-144 0,-1 1 144 16,1 6 0-16,0-1-144 0,-1 1 144 0,1-1 0 15,-1-1 0-15,1-4-128 0,-2-1 128 0,-1-4 0 16,0-3 0-16,0-2 0 0,-1-1 0 0,-2-2 0 15,1 1 0-15,-1 0 0 0,1-5 0 0,-1 2 0 16,2-1 0-16,-1-1 0 0,2-1 0 0,0-10 0 16,2 12 0-16,0-2 0 0,-2-10 0 0,6 12 0 15,-1-2 0-15,-5-10 0 0,6 12 0 0,1-1 0 16,-2-2 0-16,0-2 0 0,-5-7 0 0,5 12 0 16,-5-12 0-16,0 0 128 0,6 11-128 0,-4-1 0 15,-2-10 0-15,2 13 0 0,-4-2 0 0,2-11 0 16,0 0 0-16,0 0 0 0,-5 9 0 0,5-9 0 15,0 0 144-15,-8 5-144 0,0-3 128 0,1-3-128 0,7 1 0 0,-10-6 0 16,1-1-224-16,2 1 80 0,-1-1 320 0,1 1 64 16,1-4 16-16,0 1 0 0,1 0-256 0,1-1 0 15,2 1 128-15,2 9-128 0,-2-9 0 0,2 9 0 16,0 0 0-16,0 0 0 0,0 0 0 0,0 0 0 16,0 0 0-16,0 0 0 0,0 0 0 0,0 0 0 15,0 0 0-15,0 0 0 0,0 0-128 0,0 0 128 16,0 0 0-16,0 0 0 0,0 0 0 0,0 0 0 15,0 0 0-15,0 0 0 0,0 0 0 0,0 0 0 16,0 0 0-16,0 0 0 0,-9 0 0 0,9 0 0 16,0 0 0-16,0 0 0 0,-8 5 0 0,8-5 0 15,-7 6 0-15,7-6 0 0,-9 8 0 0,9-8 0 16,-7 9 0-16,0-2 0 0,7-7 0 0,-9 4 0 0,0 0 0 16,0-1 0-16,9-3 0 0,-12 7 0 0,2-1 0 15,1 1 0-15,-2 0 0 0,0 0 0 0,0 0 0 0,-2-1 0 16,0 0 0-16,0-1 0 0,0 0 0 0,-3 2 0 15,1-2 0-15,-2-1 0 0,-3 0 0 0,1-2 0 16,-3-2 0-16,-2-1 0 0,-1-2 0 0,1 1 0 16,-1-4 0-16,-1 1 0 0,1 0 0 0,1 0 0 15,4-2 0-15,1 1 0 0,0-2 0 0,3 0 0 16,2-1 0-16,1 2 0 0,1 4 0 0,2-1 0 16,0-3 0-16,4 1 0 0,-1-2 0 0,4 0 0 15,-3 0 0-15,2 0 0 0,4 8 0 0,-4-9 0 16,1-1 0-16,3 10 0 0,-4-11-128 0,4 11 128 15,-6-7 0-15,6 7 0 0,-5-8 0 0,5 8 0 16,-6-11 0-16,6 11 0 0,-9-8 0 0,9 8 0 16,-11-7 0-16,3 0 0 0,8 7 0 0,-9-8 0 0,9 8 0 15,-8-9 0-15,8 9 0 0,-5-12 0 0,1 2 0 0,4 10 0 16,-4-10 0-16,4 10 0 0,-2-11 0 0,2 2-128 16,0 9 128-16,-2-12 0 0,2 3 0 0,0-3 0 15,0 2-128-15,2 0 128 0,-2-1 0 0,1-1 0 16,0 2 0-16,-1-2 0 0,0-2 0 0,0 0-128 15,0-3 128-15,0 0 0 0,0-2 0 0,2 0 0 16,-1-2-128-16,2 0 128 0,-1-4 0 0,1 5 0 16,-2 0 0-16,2 2 0 0,1 2-128 0,1-1 128 15,-1 4 0-15,0 0 0 0,-2 0-128 0,1 3 128 16,1-1 0-16,0 3 0 0,-4 8 0 0,5-9-128 16,-1 1 128-16,-4 8 0 0,5-7 0 0,-5 7 0 0,5-7-128 0,-5 7 128 15,7-6 0-15,-7 6 0 0,6-7-128 0,-6 7 128 16,7-7 0-16,-7 7 0 0,0 0-128 0,0 0 128 15,9-5 0-15,-9 5-128 0,0 0 128 0,0 0 0 16,0 0 0-16,0 0 0 0,0 0 0 0,0 0 0 16,0 0 0-16,0 0 0 0,0 0 0 0,12-1 0 15,-12 1 0-15,0 0-128 0,0 0 128 0,0 0 0 16,0 0 0-16,0 0 0 0,13-1 0 0,-13 1 0 16,0 0 0-16,13-2 0 0,-2 0 0 0,1-1 0 15,0 1 0-15,-2-2 0 0,2 1 0 0,2 0 0 16,3 1 0-16,2 0-128 0,2-1 128 0,3 0 0 15,2 4 0-15,0 1 0 0,-1-1-128 0,3 1 128 16,-2 0 0-16,-2-1 0 0,-3 0-128 0,0-1 128 16,-1 0 0-16,-1-1 0 0,-1 0 0 0,1-1 0 0,-5-1 0 0,0-1 0 15,-1-2 0-15,1 3 0 0,-1-1 0 0,-2 1 0 16,0-2 0-16,-1 4 0 0,-10 1 0 0,12-6 0 16,-12 6 0-16,10-1 0 0,-10 1 0 0,0 0 0 15,0 0 0-15,12 0 0 0,-12 0 0 0,0 0 0 16,0 0 0-16,0 0 0 0,0 0 0 0,0 0 0 15,13 3 0-15,-13-3 0 0,0 0 0 0,0 0 0 16,0 0 0-16,0 0 0 0,10 7 0 0,-10-7 0 16,0 0 0-16,11 11 0 0,-11-11 0 0,8 10 0 15,-2-2 0-15,-6-8 0 0,5 12 0 0,-1 0 0 16,-1-1 0-16,0 1 0 0,-2 1 0 0,2 1 0 16,-2 2 0-16,0 0 0 0,-1 5 0 0,3-2 0 15,-1 2 0-15,1 1 0 0,-2 2 0 0,3-1 0 0,1 2 0 0,1 0 0 16,-2-1 0-16,1 0 0 0,0-2 0 0,0 1 0 15,-1 0 0-15,0-6 0 0,0-3-128 0,-2-1 128 16,1-1 0-16,0-1 0 0,-1 1 0 0,1-4 0 16,-3-8 0-16,1 10 0 0,-1-10 0 0,0 12 0 15,0-12 0-15,-4 13 0 0,0-1 0 0,-1 0 0 32,-3-3-3648-32,3 4-816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4T17:05:04.7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13242 7254 9215 0,'4'-6'816'15,"-3"3"-656"-15,0 3-160 0,-1 0 0 0,0 3-1200 0,2-3-272 0,1 0-48 0,0 0-16 0</inkml:trace>
  <inkml:trace contextRef="#ctx0" brushRef="#br0" timeOffset="1298.08">13190 7334 25791 0,'2'-1'2304'0,"-1"-2"-1856"15,0 1-448-15,0 1 0 0,2 1 0 0,-1-4-256 0,2-1 16 0,1-1 16 32,2-2-1088-32,-1-1-224 0,1 2-32 0,-4 1-16 15,0 4 848-15,-3 2 160 0,0 0 48 0,-3 0 0 0,-2 2 1120 0,0 2 240 0,0-2 32 0,-1 2 16 16,0 0 448-16,1-2 80 0,-1 2 32 0,1-4 0 16,-1 2 32-16,0-2 16 0,0 2 0 0,-1-2 0 15,1 0 0-15,0-2 0 0,1 0 0 0,-1-1 0 16,2-1-560-16,-2-1-112 0,1-2-32 0,0 1 0 15,-1-1-400-15,-2 1-96 0,1-1-16 0,-2 1 0 16,-2-2-144-16,0 3-128 0,-1 2 144 0,-3-1-144 16,0 2 0-16,-2 2 128 0,-3 0-128 0,0 0 0 0,0 2 0 15,2-2 144-15,-1 2-144 0,1 0 128 0,0-2 80 16,1 0 16-16,0 0 0 0,1-4 0 0,1 2 48 0,0-2 16 16,0 2 0-16,0-4 0 0,2 2-48 15,2-2-16-15,1 0 0 0,1 2 0 0,2-2-16 0,1 1 0 16,1 3 0-16,1-1 0 0,-1 0-208 0,2 1 128 15,0 2-128-15,-1 0 0 0,2 2 0 0,-2-2 0 16,0 3 0-16,0 0 0 0,-1 4 0 0,-1-1 0 16,1 4 0-16,-1-3 0 0,0 4 0 0,-1 2 0 15,-1 0 0-15,1 2 0 0,1-1 0 0,-2 1 0 16,3-4 0-16,-1 0 0 0,2 0 0 0,1 0 128 16,0-4-128-16,1 2 0 0,-1-1 304 0,2 0-48 15,0 1 0-15,-1 1 0 0,2 0-256 0,-1 2 0 16,0 0 0-16,0-1 0 0,-2 4 0 0,2-2 0 0,-1-1 0 15,-1 0 0-15,1 2 0 0,-2-2 0 0,0 2 0 0,-2 3 0 16,0-1 128-16,0 0-128 0,-3 3 0 0,0 1 0 16,-1-5 0-16,2 1 0 0,-1 0 0 0,0-4 0 15,2 1 192-15,0-6 48 0,0 2 0 0,2-3 0 16,1 0-96-16,1-2-16 0,2-1 0 0,0 0 0 16,1-3-128-16,0 1 0 0,0 2 0 0,1-3 0 15,0 0 0-15,0 0 0 0,1 0 0 0,0 0 128 16,-2 0-128-16,0 0 0 0,0 0 0 0,0 0 0 15,0 0 0-15,22 2 0 0,-16-1 0 0,-1-1 0 16,0 3 0-16,0-1 0 0,1-1 0 0,-2 3 0 16,1-1 0-16,1 0 0 0,-1 2 0 0,0-1 0 0,1 2 0 15,1-3 0-15,-1 0 0 0,0 0 0 0,1 1 0 16,1-4 0-16,-1 1 0 0,2-2 0 0,2 1 0 16,-1-5 0-16,2 0 0 0,2 0 0 0,-2 1 0 15,2 0 0-15,2-2 0 0,0 0 0 0,3 2 0 0,-3-1 0 16,0 4 0-16,1-1 0 0,0-1 0 0,1 2 0 15,-2 2 0-15,2 2 0 0,1-1 0 0,-2 2 0 16,3-1 0-16,-5 4 0 0,0-1 0 0,-3 0 0 16,0 0 0-16,-1-2 0 0,-1 2 0 0,-1 0 0 15,-2 0 0-15,0-2 0 0,0-1 0 0,-2-1 0 16,1 2 0-16,-1-3 0 0,0 0 0 0,0-1 0 16,0 2 0-16,-1-2 0 0,1 2 0 0,-2-2 0 15,2 0 0-15,0 0 0 0,-1 0 0 0,2 0 0 16,0 1 0-16,2 2 0 0,-1-3 0 0,0 2 0 15,1-1 0-15,-2 4 0 0,-1-3 0 0,0 3 0 16,0-2 0-16,-1 0 0 0,-1 2 0 0,-1 1 0 0,0 0 0 16,-1-1 0-16,1 1 0 0,-2-1 0 0,0 0 0 0,0-1 0 15,0-2 0-15,1 2 0 0,-1-2 0 16,1-2 0-16,0 2 0 0,3-2 0 0,0 2 0 0,-1-2 0 16,2-4 0-16,0 2 0 0,1-1 0 0,2 0 0 15,-1-1 0-15,2 2 0 0,-2-2 0 0,0 4 0 16,-1-3 0-16,-3 3 0 0,1 0 0 0,-1 0 0 15,-2 3 0-15,0 1 0 0,-1-2 0 0,0 4 0 16,0-2 0-16,-2 2 0 0,-1 0 0 0,-1 0 0 16,1 2 0-16,-1-2 0 0,2 0 0 0,-2-3 0 15,1-2 0-15,1 1 0 0,1-2 0 0,1 0 0 16,0 0 0-16,0-3 0 0,2-2 0 0,1 0 0 0,0-4 0 16,-3 9-192-16,11-20 32 0,-3 6 16 15,0 0-1040-15,2-3-208 0</inkml:trace>
  <inkml:trace contextRef="#ctx0" brushRef="#br0" timeOffset="2980.89">11591 8288 6447 0,'-9'3'576'0,"0"1"-576"0,3 1 0 0,1-4 0 0,0 3 1568 0,-3 1 208 0,-5 2 32 0,-8 6 16 15,-6 3-992-15,-4 0-192 0,2 1-32 0,3-3-16 16,2-2 608-16,0 0 112 0,5-2 32 0,1 0 0 16,2 0-320-16,1-1-48 0,1-3-16 0,5 0 0 15,0-3-432-15,1-3-80 0,3 0-32 0,2 0 0 0,2-3 928 16,-1-1 176-16,1-2 32 0,2 0 16 0,1 0-400 0,-1-3-80 15,2 2 0-15,4-4-16 0,1-1-240 0,3-2-32 16,3 0-16-16,1-1 0 0,1-1-224 0,4 0-48 16,1-3-16-16,2 0 0 0,0 0-240 0,1-2-32 15,2 1-16-15,1-4 0 0,3 0-64 0,-1-1-16 16,-2 3 0-16,0 0 0 0,3 0 32 0,1-3 0 16,2-1 0-16,2-3 0 0,-3 2-160 0,-1 1 0 15,-3 4 0-15,1 0 0 0,-1 3 0 0,-2 1 0 16,1 2 128-16,-2 0-128 0,-2 3 0 0,0 0 0 15,-1 0 0-15,-2 1 0 0,-2 2 0 0,-2-1 0 16,-2 3 0-16,-3 0 0 0,-1 2 0 0,-3 2 0 16,-1 0 0-16,-2-1 0 0,-1 1 0 0,-2 3 0 15,1-4 0-15,-2 4 0 0,2-4 192 0,-2 4-32 16,0-4-16-16,0 1 0 0,1 0-16 0,-1-2-128 0,1 3 192 16,0-4-64-16,1 1-128 0,0-2 0 0,1 1 144 0,-1 0-144 15,2 1 0-15,-3 0 0 0,1 2 0 0,1-1 0 16,-2 1 128-16,0 1-128 0,-1 0 128 0,2 3-128 15,-2 0 0-15,0 0 0 0,-2 3 0 0,0-2-128 16,-2 1 128-16,0 2 0 0,1 1 0 0,-2-1 0 16,0-2 0-16,-1 2 0 0,-2 2 0 0,0-2 0 15,0-2 0-15,1-1 0 0,-3 2 0 0,1-1 0 16,-1-2 0-16,2 2 0 0,-1 0 0 0,0-4 0 16,1 2 192-16,0-2 0 0,1 0 16 0,-1-1 0 0,3 2-80 15,1-1 0-15,0 2-128 0,3-4 192 0,1 1-192 16,1 0 0-16,1-1 0 0,3 2 0 0,1-5 0 15,2 4 0-15,2-2 0 0,1 1 0 0,1 0 0 16,2-2 0-16,1 2 0 0,0 2 0 0,2-2 0 16,0 2 0-16,-1 2 0 0,-2-3 0 0,-2 2 0 15,2 1 0-15,1 1 0 0,1 2 0 0,-1 1 0 0,-3 0 0 16,-1 3 0-16,0-2 0 0,-1 3 0 0,0-2 0 16,-3 4 0-16,1 3 0 0,-3-1 0 0,-3 2 0 15,-1 3 0-15,-2-3 0 0,-2 4 0 0,-4-2 0 16,0 3 0-16,-4-1 0 0,-2 2 0 0,0 0 0 15,-5 1 0-15,0 1 0 0,-3 0 0 0,0-2 0 16,0 1 0-16,-3-1 0 0,1 1 0 0,-2-1 0 16,2-4-144-16,2 2-19056 0</inkml:trace>
  <inkml:trace contextRef="#ctx0" brushRef="#br0" timeOffset="7635.02">10756 7712 25791 0,'-4'-6'2304'0,"0"0"-1856"0,3 4-448 0,0 0 0 0,1 2 704 0,-2-2 32 0,0-4 16 0,-2-2 0 16,-1 0-896-16,-1-6-176 0,1 3-48 0,0-1 0 31,4 0-512-31,-2 1-96 0,2 1-32 0,1 1 0 16,-1-1 304-16,1 0 48 0,1-1 16 0,-2 1 0 0,0 2 304 0,-2 0 64 0,0 1 16 0,-1 1 0 16,-2 3 256-16,0-1 0 0,-1 4 0 0,-1 0 144 15,-2 4 256-15,-1-1 48 0,0 1 16 0,-3 5 0 16,-1-1 944-16,-2 2 192 0,-3 4 48 0,0 1 0 15,0 1-432-15,1 2-96 0,0 2-16 0,-1-1 0 0,2 5-576 0,0-1-112 16,4 3-32-16,1-2 0 0,6 2-240 0,3-3-144 16,4-2 160-16,3-2-160 0,0 0 144 0,3-1-144 15,3 2 128-15,1-1-128 0,1 3 128 0,2-2-128 16,1 2 128-16,0 3-128 0,-3-7 128 0,1 5-128 16,2 1 128-16,0-1-128 0,-2 0 192 0,0-2-32 15,1 1-16-15,-2-3 0 0,2-3-144 0,2-2 192 16,3-3-192-16,1-4 192 0,5-1-192 0,2-3 160 15,2-3-160-15,2-6 160 0,-2-1 64 0,-2 1 16 16,2 0 0-16,-2-4 0 0,0 2-240 0,-2-2 0 16,-1-3 0-16,-4 3 0 15,-1-2-528-15,-4 0-160 0,-1 2-16 0,-6 1-14816 0</inkml:trace>
  <inkml:trace contextRef="#ctx0" brushRef="#br0" timeOffset="8767.2">10918 8276 21183 0,'-4'-1'1888'0,"0"1"-1504"0,2 0-384 0,0 0 0 0,2 0 1232 0,-2 0 176 0,-2-2 48 0,-2 0 0 0,-3 0-1120 0,-1-1-208 16,1 0-128-16,0-3 128 0,3-2-128 0,1 2 128 15,1-3-128-15,2-1 128 0,3 1 256 0,0-4 48 16,3 1 16-16,1-1 0 0,0 0-80 0,1 0-16 16,0 1 0-16,0 2 0 0,0-2 128 0,-1 2 32 15,0-1 0-15,-1 1 0 0,0 3 48 0,-1-2 16 16,1-1 0-16,0 0 0 0,-2 1 64 0,1 0 32 16,-1 0 0-16,-2-1 0 0,2 0 32 0,-2 0 0 0,0 2 0 15,1-2 0-15,-1 0-256 0,1 1-64 0,1-3 0 0,1 2 0 16,-1-3-384-16,1 1 0 0,1 2 0 0,1-2-176 15,-2 2 176-15,1 1 0 0,0 6 160 0,-1-4-160 16,0 4 0-16,-2-1 0 0,2 4 0 0,-3 0 0 16,0 0 0-16,-2 0 0 0,1 4 0 0,-1-3 0 15,0 1 0-15,-1 1 0 0,0 1-208 0,3-4 64 16,0 0 144-16,0 0 0 0,0 0 0 0,0 0 0 16,0 0 0-16,0 0 0 0,0 0 0 0,0 0 0 15,0 0 0-15,0 0 176 0,0 0-48 0,0 0 0 16,0 0-128-16,0 0-176 0,0 0 48 0,0 0 0 0,0 0 128 15,0 0 0-15,0 0 0 0,0 0 0 0,0 0 0 16,0 0 0-16,-16 12 0 0,14-10-128 0,-1 0 128 16,-1 0 0-16,1-2 0 0,-1 1 0 0,2 1 0 0,-2-4 0 15,0 2 0-15,0-1 0 0,2 1 176 0,-1-2-48 16,0 0 0-16,0 0 0 0,2-1 112 0,0 3 16 16,-2-1 0-16,0 1 0 0,0 0-256 0,-2 0 0 15,0 0 0-15,-1 0 0 0,0 1 0 0,-1 2 0 16,-2-1 0-16,-1 3 0 0,-1 0 0 0,-2 1 0 15,1 1 0-15,-2 0 0 0,0 2 0 0,0-2 0 16,0 2 0-16,2-5 0 0,2 2 0 0,0-6 0 16,3 2 0-16,-1-4-160 0,5 2 160 0,0-6 0 15,2-2 0-15,5-1 0 0,2-7-128 0,6 0 0 16,4-2 0-16,7-2-17856 0</inkml:trace>
  <inkml:trace contextRef="#ctx0" brushRef="#br0" timeOffset="9317.94">11122 7985 9215 0,'0'-4'816'0,"1"1"-656"0,-1 3-160 0,1 0 0 16,0 0 2048-16,0-2 368 0,1 1 80 0,0 1 0 0,2-5-384 0,-2 3-96 0,3-1-16 0,-1 3 0 16,0-3-208-16,-1 3-32 0,1 0-16 0,-1 0 0 15,0 0-720-15,0 0-128 0,-1 0-48 0,1 0 0 16,-1 3-656-16,-1 0-192 0,1 1 0 0,-1 2 128 16,0 1-128-16,0 5 0 0,-1 0-128 0,2 4 128 15,0 7 0-15,1 1 0 0,0 5 0 0,2-1-128 16,3 4 128-16,2 1 0 0,1-3-144 0,0 5-15216 15</inkml:trace>
  <inkml:trace contextRef="#ctx0" brushRef="#br0" timeOffset="12750.69">24829 16129 9215 0,'-11'-35'816'0,"-1"9"-656"0,3 0-160 0,0 5 0 0,1 8 3584 0,2 0 704 0,-2-2 128 0,-7-11 16 16,-7-9-7104-16,-8-9-1424 0,-4 2-272 0,1 9-64 15,2 9 1888-15,2 9 384 0,-1 8 80 0,1 5 32 0,1 4 3136 0,0 2 640 0,0 3 112 0,1 4 48 16,1-1-1120-16,1 0-240 0,2-1-32 0,-2 2-16 16,0 1-336-16,-2 3-144 0,-1-3 128 0,-2 2-128 15</inkml:trace>
  <inkml:trace contextRef="#ctx0" brushRef="#br0" timeOffset="14460.05">29047 14543 35935 0,'-4'-6'3200'0,"-1"-2"-2560"0,1 4-512 0,2 0-128 0,1 2 224 0,-1-2 32 0,0-2 0 0,-2-7 0 16,-1-1-3296-16,1-2-656 0,3 2-128 0,0-1-16 0,0 5 3072 0,1 4 608 15,0 0 160-15,0 2 0 0,0 2 2320 0,-3 0 496 16,1 4 112-16,-3 0 16 0,0 4-1568 0,-1 0-304 16,-3 7-64-16,-1 0-16 0,-1 2-656 0,-3 3-128 15,0 4-16-15,-4 3-16 0,2 3 176 0,-2 0 32 16,-1 7 16-16,-2 3 0 0,0 6-400 0,-1-2 0 15,1 1 128-15,1-2-128 0,1-2 0 0,2-1 128 16,1 2-128-16,1-1 128 0,0 1-128 0,3 1 0 16,0-2 0-16,1-1-176 0,1 0 176 0,0-1 0 15,0-4 0-15,1-3 0 0,1-1 176 0,-2-4 16 16,1 1 0-16,-1-7 0 0,-1 0-192 0,1-4 0 16,0 1 0-16,-1-4 0 0,2-2 240 0,2-4 16 0,0 0 0 15,2-2 0-15,0-1-48 0,1-6 0 0,1 1 0 0,0-2 0 16,2-2-48-16,-2-3-16 0,2-2 0 0,0-1 0 15,1-4-144-15,-2-3 0 0,2-2 0 0,-1-1 128 16,0-2-128-16,-2-3 0 0,1 4 144 0,-2 0-144 16,-1 2 128-16,-1-1-128 0,-3 0 160 0,1 2-160 15,-2 1 256-15,0 3-64 0,0 2 0 0,1 1 0 16,1 3-192-16,-1 2 0 0,3 3 0 0,0-2 0 16,1 5-128-16,1 0 128 0,2 0 0 0,0 2 0 15,2 0-256-15,-1 2 48 0,2 2 16 0,1 0 0 16,-1 2 0-16,0 1 16 0,0 2 0 0,1 4 0 15,-1-1 176-15,-1 2 0 0,-1 2 0 0,-1 2 0 16,1 3 0-16,-3 2 0 0,-1 3 0 0,1-2 0 16,-3 5 0-16,1-1 128 0,4 1 0 0,-1-6 0 0,4-1 144 15,3-1 48-15,4 2 0 0,1-5 0 0,3-2 176 16,2 0 32-16,6-2 16 0,6 1 0 0,1-5-128 0,4 0-32 16,3-4 0-16,2-1 0 0,-1-4-256 0,1-1-128 15,0-1 0-15,-1-4 128 0,-1-3-128 0,-3 0 0 16,-1-2 0-16,-3 0 0 0,-1-2-176 0,-1-4-64 15,-2-1-16-15,0-5-13504 16,-2-3-2688-16</inkml:trace>
  <inkml:trace contextRef="#ctx0" brushRef="#br0" timeOffset="17300.73">23462 3609 39615 0,'-13'0'3520'0,"3"-2"-2816"0,6 1-560 0,4 1-144 15,1 0 272-15,-1-3 32 0,-1 3 0 0,-3-6 0 0,1 2-176 0,1-6-128 0,6-4 144 0,6-2-144 0,6-4 208 0,6-5-48 0,7-1-16 0,5-5 0 16,5-1-144-16,4-5 0 0,2-1 0 16,-2-1 128-16,-4 0 48 0,0 0 0 0,-6 3 0 0,1-1 0 15,-1 2 176-15,2-6 32 0,0-4 16 0,1 2 0 16,0 1-48-16,-1-4-16 0,1 0 0 0,-4-3 0 15,-1 1-144-15,-3 1-48 0,-3-2 0 0,0-1 0 16,-1-1-144-16,0 5 0 0,-3 4 0 0,-3 4 128 16,-2 5-128-16,-1 3 0 0,-2 8 0 0,-2-1 0 15,-3 5 0-15,0-1 208 0,-2 6-48 0,-1-2-16 16,0 1 64-16,-1 2 16 0,-1-1 0 0,1 1 0 0,0 0-224 16,-2 4 0-16,-1 0 128 0,1 1-128 15,-2 0 0-15,-2 5 0 0,1-2 0 0,-2 4 0 0,-2 1 0 16,-3 3 0-16,0 2 0 0,-4 3 0 0,-1-1 0 15,-3 3 0-15,-3 4 0 0,-1-2 0 0,-2 0 0 16,0 0-192-16,1-3 192 0,0-2-160 0,2-2 160 0,2 1 0 16,2-6 0-16,4-1 0 0,2-1 0 0,4-4 144 15,3-3-16-15,3-2-128 0,2-1 0 0,2-2 0 16,2-4 0-16,2-1 0 0,2 2 0 0,-1 0 0 16,0 3 0-16,2-3 0 0,2 0 0 0,-1 0 0 15,1 4-192-15,2-3 48 0,4-1 144 0,4 0 0 16,4 3 0-16,0 0 0 0,3 4 0 0,1 3 0 15,-1 6 0-15,-1 2 0 0,-3 5 0 0,0 0 0 16,-1 8 0-16,-3-1 0 0,-1 4 0 0,-5 1 0 16,-2 3 0-16,-3-2 0 0,-1 2 0 0,-3 0 176 15,-3 0-48-15,-4 2 0 0,-1 2 112 0,-4-1 16 0,-2 1 0 16,-2-2 0-16,-1 0-96 0,-4-2-16 0,1-1 0 0,-1-1 0 16,0 1-144-16,-1 1 0 0,2-2 0 0,2 2-21456 15</inkml:trace>
  <inkml:trace contextRef="#ctx0" brushRef="#br0" timeOffset="21423.82">15208 6063 20271 0,'0'-4'1792'0,"2"0"-1424"0,-1 2-368 0,0 2 0 0,0-3 240 0,1 2-32 0,-1-4 0 0,1-2 0 0,2-2-432 0,-2-1-96 16,1 2 0-16,-3 0-16 0,-3 5 128 15,0-2 16-15,-2 3 16 0,-1 0 0 0,-2 4 176 16,0 0 128-16,-2 0-128 0,-2 4 176 0,0 0 608 0,0 2 128 15,-1 1 32-15,0-1 0 0,-1 2-96 0,-2 0-16 16,-1 4 0-16,-4 0 0 0,1 2-640 0,-4-1-192 16,2 3 0-16,-2-2 128 0,-4 2 128 0,0 1 48 15,-3 2 0-15,-1 1 0 0,-2 0 400 0,0 2 64 16,0 1 32-16,1-6 0 0,-2 5-64 0,3-8-16 16,5-2 0-16,-3 0 0 0,-2 4-288 0,-1-1-64 15,2-1-16-15,0 0 0 0,1 3-352 0,1-3 0 16,-1 2-160-16,3 0 160 0,1-1-208 0,1 0 64 0,3 2 16 15,1-4 0-15,2 1 128 0,3 0 0 0,3-3 0 16,0-1-128-16,5-1 128 0,0-3 0 0,3 1 0 0,1-3 0 16,3 2 0-16,2-5 0 0,1 2 0 0,0-1 0 15,2-4 0-15,1 0 0 0,1 0 0 0,-1 0 0 32,1 0-432-32,-1 0-48 0,0 0-16 0,-1 0 0 15,-2 0-32-15,1 0-16 0,-2 0 0 0,0-3 0 0,0 2 544 0,-1 1 0 0,0-2 0 0,-1-1 0 16,1 2 144-16,-1-1-144 0,0-2 128 0,1 4-128 15,0 0 528-15,0 0 32 0,0 0 0 0,0 0 0 16,0 0-112-16,0 0-32 0,0 0 0 0,0 0 0 16,0 0-160-16,-20 6-16 0,19-5-16 0,-1 2 0 15,1-1-224-15,0-2 176 0,0 0-176 0,-1 1 160 16,1-1-160-16,-1 3 128 0,-3-1-128 0,0 2 128 0,-3 2 112 16,-1 0 16-16,-4 2 0 0,-2 2 0 0,-1 1-96 0,-1 1-16 15,0-2 0-15,1 0 0 0,0 0-144 0,2-1 0 16,3-3 144-16,2 0-144 0,2-2 0 0,1-2 0 15,1-1 0-15,2 2 0 0,1-3 0 0,0 1 0 16,0 2 0-16,1-3 0 0,-2 3 0 0,1 0 0 16,-1 5 0-16,-2-4 0 0,2 2 0 0,-2 2 0 15,0 0 0-15,-1 1 0 0,-1-2 0 0,0 0 0 16,-2 3 0-16,-1-2-128 0,0 2 128 0,1-1 0 16,-3-4 128-16,4 1-128 0,-1-1 0 0,2-4 0 15,1-1 0-15,2-1 0 0,0-5 384 0,2-1 0 16,2-1 0-16,1-2 0 0,1-4 352 0,2-3 80 0,1 0 16 15,0-2 0-15,2-3-592 0,1 1-112 16,-1 1-128-16,2-2 176 0,-2 1-176 0,-1 1 0 0,2 0 0 16,-2 2 128-16,2-1-128 0,-2 3 0 0,0-2 0 15,0 1 0-15,0 1 0 0,2 2 0 0,-1-3 0 0,2 4 0 16,-1-3 0-16,4 1 0 0,-1 1 0 0,1 2 0 16,2 0 0-16,0 2 0 0,1 1 0 0,-1 2 0 15,0 0 0-15,-3 5 0 0,-3 2 0 0,0 2 0 16,-3 5 0-16,-2 0 0 0,-3 3 0 0,-1 5 0 15,0 1 0-15,-3-3 0 0,0 5 0 0,-2-1 0 16,-2 8 192-16,-3 1-64 0,-2 2 0 0,-3 3 0 16,0 4-128-16,-3-1 0 0,0-1 0 0,0-3 0 15,2 0 0-15,3-3 0 0,1-4 0 0,0-1 0 16,3-2 0-16,0-3 0 0,4-1 0 0,0-2 0 0,1 0 160 16,0-1-160-16,1 0 192 0,1-3-192 0,0 3 0 0,0-5 0 15,-1 0 0-15,1-2-144 0,1 0 144 0,-1-3 0 16,2 0 160-16,1-3-160 0,0 0 208 0,1 0-48 15,3-3-16-15,1 0 0 0,0 1 32 0,2-2 0 16,2 1 0-16,2 0 0 0,-1 2-176 0,3-2 128 16,0 3-128-16,3 0 128 0,3 3-128 0,-1-2 0 15,3 1-160-15,2-1 160 0,0 1 0 0,1-2-144 16,-2-2 144-16,1 1 0 0,2-2-176 0,1 0 176 16,-2-3-208-16,-3 0 80 15,0-2-320-15,-2 0-48 0,1-1-16 0,-1-1-17840 0</inkml:trace>
  <inkml:trace contextRef="#ctx0" brushRef="#br0" timeOffset="22484.4">15882 5453 24879 0,'-1'-7'2208'0,"1"1"-1760"0,0 3-448 0,0 2 0 0,0-2 448 0,0 1 16 0,1-4 0 0,-2-4 0 0,0-2-464 0,-2-2 0 0,1-1 0 0,-1 1 0 15,1 2 0-15,-1 2 0 0,2-2-128 0,-1 2 128 16,-1 1 0-16,2 2 128 0,-1 1-128 0,-1 3 192 15,-1 0 416-15,-2 0 80 0,0 6 16 0,-3 0 0 16,-1 1 192-16,-2 5 64 0,-2 0 0 0,-2 6 0 16,-1 1-336-16,0 0-64 0,-3 3-16 0,1 3 0 15,1-2-288-15,-2 5-48 0,0 0-16 0,3-3 0 16,2 0 0-16,0 0-16 0,0 4 0 0,2 3 0 16,-1-1-48-16,3 3-128 0,3-1 192 0,0 1-64 0,2 0 240 15,2 1 32-15,2-4 16 0,2 1 0 0,0-3-416 16,0-2 128-16,2-1-128 0,1-1 0 0,-1-1 0 0,1-1 0 15,0-1 128-15,0 2-128 0,1-2 0 0,-1-2 128 16,2 4-128-16,0-5 128 0,0 0 160 16,0 1 32-16,1-1 0 0,2 0 0 0,0-1-144 0,1-2-32 15,1-2 0-15,1 2 0 0,0-3-144 0,1-1 0 16,1 0 0-16,-1-3 128 0,2-2 0 0,-1 0 0 16,1-2 0-16,-2-2 0 0,3-2-128 0,-2-1 0 15,0 0 0-15,1-1 128 0,-2-2-128 0,0-1 160 16,1 1-160-16,-3-2 160 0,0 0-160 0,-2 0 192 15,1-2-192-15,0 0 192 0,-2 0-192 0,-1-3 0 16,0 1 144-16,2 0-144 0,-1-1 128 0,1 0-128 0,2-3 160 16,1-3-160-16,3 1 0 0,1-5 0 0,3 1 0 15,-2 4 0-15,0 1 0 0,0 1 0 0,-3 4 0 0,0 2 0 16,-1 0 0-16,-2 4 0 0,-1 1 0 0,-3 1 0 16,-2 2 0-16,-1 1 0 0,1-2 0 0,-3 2 0 15,1-1 0-15,-1 2 0 0,-1-4 0 0,0 4 0 16,-1-3 0-16,-1 1 0 0,1 1 0 0,-1 1 0 15,0-3 0-15,0 3 0 0,-1-2 0 16,1 0 0-16,-2-1 192 0,1 0-48 0,-1 0-16 0,-1 0 0 16,0-1-128-16,-1-1 0 0,-2 4 0 0,-2-1 128 15,1-1-128-15,-4 3 0 0,-2 3 0 0,-1-3 0 16,-1 6 0-16,-2-2 0 0,0 2 0 0,-2 0 0 16,1 0 0-16,-1 3 0 0,0-3 0 0,0-1 0 15,0 1 0-15,1-1 0 0,1 1 0 0,2-2 0 16,2-2 0-16,2-2 0 0,0 2 0 0,3-2 128 0,3-2 0 0,2 0 0 15,3-2 0-15,-1-1 0 0,4 2-128 0,3-4 0 16,0 1-160-16,1 3 160 16,2-4-1280-16,3 1-144 0</inkml:trace>
  <inkml:trace contextRef="#ctx0" brushRef="#br0" timeOffset="23223.1">16059 6240 24879 0,'-4'-4'2208'0,"2"0"-1760"0,-1 2-448 0,2-2 0 0,1 4 2208 0,0-2 352 0,1-1 80 0,2-1 16 0,2-2-1888 0,1-4-384 16,4-2-80-16,1-4-16 16,4 4-656-16,0-3-128 0,1 1-16 0,0 2-16 15,1 2-112-15,-1 0 0 0,2 1-16 0,-2 3 0 16,0 0 112-16,-1 2 32 0,-1 1 0 0,1 0 0 0,-2 1 512 0,-2 2 0 0,0 2 0 0,0 1 0 16,0 0 176-16,-1 6 32 0,-1-3 16 15,-3 4 0-15,-1-3 448 0,-3 2 96 0,0 1 0 0,-2 0 16 16,-2 0-128-16,-1 1-16 0,-2-1-16 0,-3 2 0 15,-2 4-240-15,-1 0-32 0,-2-1-16 16,-2 2 0-16,-1 4-208 0,-2-2-128 0,1 1 128 0,-2-2-128 16,2 1 0-16,1-6 0 0,4 0 0 0,-1-3 0 15,3-4 0-15,2 3 0 0,2-3 160 0,-1 1-160 16,5-1 576-16,1 1 32 0,2-1 0 0,1 1 0 16,2 2-224-16,1 1-32 0,1-2-16 0,2 2 0 15,2 0-208-15,0 0-128 0,2 1 128 0,1 0-128 16,2 0 0-16,0-1 0 0,-1 0 0 0,1-1 0 15,1 1-656-15,0-3-48 0,1 2-16 0,2-1 0 16,0 0-1264-16,2-2-256 0,0 0-64 0,2-2-12208 16</inkml:trace>
  <inkml:trace contextRef="#ctx0" brushRef="#br0" timeOffset="33222.03">12023 13089 6447 0,'0'-6'576'0,"-1"0"-576"0,0 1 0 16,-1 1 0-16,2 3 2496 0,-1 0 400 0,1-1 80 0,-1-1 16 0,0 0-1648 0,-1-3-336 0,0 0-64 0,-1 0-16 15,1 2-1952-15,-1 0-400 0,0 2-80 0,-1 2-16 16,-1 0-192-16,1 0-32 0,-1 2-16 0,0-2 0 0,-1 2 1888 0,1 0 384 0,-1-2 80 16,0 3 16-16,-1 0 736 0,-2-2 128 0,0 4 48 0,1-3 0 15,-2 3-784-15,0-4-160 0,0 1-16 0,0 1-16 16,1-3-544-16,-1 0 0 0,3 1-192 0,-2-1 48 31,1 0-368-31,-2-1-80 0,1 1-16 0,-1 0 0 0,0-3 288 0,2 3 64 0,-1 0 16 0,0 0 0 16,1-2 240-16,0 2 0 0,1-1 0 0,1 1 160 15,0-3 752-15,-1 3 160 0,1-2 16 0,0 0 16 16,0 2 176-16,-2 0 16 0,2 0 16 0,-2 0 0 16,-2 4-672-16,-1-4-128 0,1 3-16 0,-1-3-16 15,-2 0-256-15,2 0-48 0,1 0-16 0,0 0 0 0,-1 0 512 16,0-3 96-16,1 3 32 0,-1 0 0 0,0-2 112 0,0 0 32 15,-3-3 0-15,1 4 0 0,-1-1-256 0,2 1-48 16,-1-1-16-16,0 1 0 0,-2 1-368 0,0-2-80 16,-1 4-16-16,-1-2 0 0,-1 1-160 0,-2 2 0 15,2 0 0-15,-1 0 0 0,2-1 0 0,-2 2 0 16,-4-1 0-16,-2 0 0 0,-1 1 0 0,2 0 0 16,-1 1 0-16,0-4 0 0,0 1 0 0,1 1 256 15,0 1-32-15,-1-2-16 0,-1 2 96 0,0-2 16 16,3 2 0-16,1 0 0 0,-1-2-320 0,1 2 0 15,2-4 0-15,1 2 0 0,1-2 0 0,1 2 0 16,3-2 0-16,0 0 0 0,0 4 0 0,-1-2 0 16,2 3 0-16,0-5 0 0,1 3 0 0,1 0 0 15,-2 4 0-15,2 2 0 0,1-3 0 0,3 2 0 0,1-2 0 16,2 2 0-16,0-1 0 0,4 0 0 0,3-3 0 0,0 1 0 16,2 1 0-16,2-3 0 0,1 1 0 0,1 2 0 15,0-3 0-15,0 1 0 0,3 2 0 0,-3-3 0 16,1 4-128-16,-1-1 128 0,0 2 0 0,-3 2-144 15,0 3 144-15,-1-1 0 0,-1 2 0 0,-2 2 0 16,-2 2 0-16,0 2 0 0,0 1 0 0,-1-1 0 16,0 5 0-16,-1-3 0 0,2 3 0 0,0-2 0 15,3 1 0-15,1-2 0 0,1 0 0 0,1-2 128 16,1-2-128-16,2 1 0 0,-1-2 0 0,1 1 0 16,-1-5 0-16,-2 0 0 0,0-1 0 0,-2-2 0 15,-1 0 0-15,0 0 0 0,-2 1 0 0,-1-1 0 16,0-3 144-16,0 2 64 0,0-3 16 0,-1 0 0 0,1 2 160 15,0 0 48-15,1-2 0 0,-1 1 0 0,1 2-432 16,1 1 0-16,-2 2 0 0,-2 1 0 0,1 2 0 16,-1 1 0-16,-2 0 0 0,0 0 0 0,3-3-128 0,-2-4 128 15,2 0 0-15,1-4 0 0,0 0 0 0,-1-1 0 16,2-1 0-16,-1 0 0 0,1-3 0 0,1 0 0 16,-1 0 0-16,0 0 0 0,2-4 320 0,-2 2-32 15,1-1 0-15,-2 3 0 0,0 0-288 0,0 0 0 16,16-22 0-16,-9 15 0 0,0 0 256 0,0 1 0 15,3 0 0-15,1 0 0 0,2 0-256 0,2-1 0 16,1 4 0-16,2-3 0 0,3 2 0 0,0 1 0 16,2 1 0-16,0 1 0 0,-1 1 0 0,1 0 0 0,-2 1 0 15,-2 4 0-15,1-1 0 0,-1-1 0 0,-3 2-128 16,-1 0 128-16,-1 0 0 0,0-1 0 0,0-2 0 16,-1-2 0-16,2 0 0 0,-1-2 256 0,1-2-48 0,1-1-16 15,2 0 80-15,2-1 16 0,2 1 0 0,2-1 0 16,-1 0-96-16,1 1-32 0,2-1 0 0,-2 1 0 15,1 3-160-15,-3 0 0 0,-1 2 0 0,-2 2 0 16,0 5 0-16,-6-4 0 0,-1 5 0 0,-2 0 0 16,-1 1-128-16,-2 1 128 0,0-3 0 0,-2 2 0 15,0-3 0-15,-3 0 0 0,2-3 0 0,-3 1 0 16,0-1 0-16,0 0 0 0,-1-2 0 0,0 1 0 16,0-2 0-16,0-3 192 0,0 0-192 0,0 0 192 15,2-2 80-15,-2 5 32 0,0 0 0 0,8-28 0 0,-5 16-32 16,1 0 0-16,-1-4 0 0,1 0 0 15,0-2-48-15,-2 1-16 0,1-4 0 0,-2 1 0 0,0-1-64 0,-1 1-16 16,0-1 0-16,1 4 0 0,-1-2-128 0,-1 1 0 16,1-1 0-16,-1 2 0 0,0-2 0 0,-1 1 0 15,2-1 0-15,-1 0 0 0,0 0 144 0,1-3-144 16,0-1 160-16,0 2-160 0,0 2 128 0,1-4-128 16,0 1 0-16,1 0 144 0,0 0-144 0,1-1 0 15,1-1 0-15,1-2 0 0,-1 1 0 0,1 0 0 16,0-1 0-16,1 2 0 0,-1 1 128 0,-1 3-128 15,1 3 0-15,-3 1 128 0,0 2-128 0,-1 0 0 16,-2 3 0-16,-2-1 0 0,-2 5 0 0,0-2 0 16,0 2 0-16,-2 1-176 0,-1 1 176 0,1 1 0 15,0 0 0-15,-2 1 0 0,1 0 0 0,2-1 0 16,0 2 0-16,0-2 0 0,1 2 0 0,1-2 0 0,2-1 0 16,-1 1 0-16,2 1 0 0,0-1 0 0,2 2 0 0,-1-2 0 15,1 1 0-15,1 3 0 0,-2-3 0 0,0 0 0 16,0 3 0-16,-2 0 0 0,2 0 0 0,-2 3 0 15,-1-3 0-15,3 0 0 0,0 0 0 0,-16 12-128 16,8-6 128-16,-2 2 0 0,0-2 0 0,-1 2 0 16,0-3 0-16,-3 2 0 0,2-1 0 0,-1-1 0 15,2 1 0-15,0-2 0 0,1-2 0 0,-1 2 0 16,-1-1 0-16,-2 1 0 0,0-1 0 0,0 0 0 16,-3 2 0-16,0-1 0 0,2-1 0 0,-2 1 0 15,-2 1 0-15,-3 2 0 0,-3-4 0 0,1 1 0 16,-3 0 0-16,-2-2 0 0,-1 1 0 0,1-2 0 0,2 1 0 15,-3 1 0-15,1-3 0 0,1 0 0 0,2 1 0 16,0-1 0-16,-1 3 0 0,1-3 0 0,2 2 0 16,3-2 0-16,2 0 0 0,1 1 0 0,3 2 0 0,2-3 0 15,0 0 0-15,2 0 0 0,3 2 0 0,-1-1 0 16,2 2 0-16,-1-3 0 0,2 0 0 0,0 1 0 16,1-1 0-16,-1 0-128 0,1 1-48 0,-1-1 0 15,-1 2 0-15,2-2 0 0,-1 2 176 0,1-1-128 16,-1 2 128-16,0-1-128 0,0 2 128 0,0-2 0 15,-1 2 0-15,2-1 0 0,1 0 0 0,0 0 0 16,1 1 0-16,2-1 0 0,2 0 0 0,1-2 0 16,0 1 0-16,1 2 0 0,-1 1 0 0,2-1 0 15,1 0 0-15,0-1 0 0,0 3 0 0,-1 3 0 16,0-2 0-16,-1 2 0 0,-1 3 0 0,1 1 0 0,-2 3 0 16,-1 2-128-16,1 0 128 0,-2 0 0 0,0 1 0 0,1-1 0 15,-2 1 0-15,4-3 0 0,-2 0 0 16,2 0 0-16,1-2 0 0,0 1 0 0,3-3 0 15,1 0 0-15,0 2 0 0,0-2 0 0,0 1 0 16,-1 0 0-16,0 2 0 0,0 4 0 0,-1-1 0 0,-1 6-128 16,-2 3 128-16,-3 1 0 0,-4 6 0 0,-1-1 0 15,-1 2 0-15,-1-9 0 0,1-1 0 0,-1-6 0 16,2-3 0-16,1-3 0 0,1-3 128 0,2-2-128 16,1-2 0-16,1-2 0 0,0 0 0 0,2-2 128 15,1-2-288-15,0 0-48 0,2 0-16 0,3-3 0 16,0-1-448-16,4-1-96 15,0-1 0-15,4 0-16 0,1-2-240 0,4 2-64 0,4-3 0 16,3-1-16656-16</inkml:trace>
  <inkml:trace contextRef="#ctx0" brushRef="#br0" timeOffset="74514.1">8270 13162 16575 0,'-4'-2'1472'0,"2"-1"-1168"0,1 2-304 0,1 1 0 0,0-2 736 0,-2 2 96 0,0-4 0 0,-1 0 16 0,0-2 528 0,-1 0 96 15,3 0 32-15,-2-1 0 0,3 1-400 0,2 0-80 16,-2 2 0-16,2-1-16 0,-1-1-208 0,3 1-32 15,1-1-16-15,1 1 0 0,3 1 144 0,-1-2 48 16,5 0 0-16,-5 2 0 0,1 1-256 0,2 0-48 16,5-1-16-16,3 2 0 0,3 2-48 0,0-3 0 15,2 2 0-15,-1 1 0 0,3 0-208 0,0 0-48 16,1 0-16-16,1 0 0 0,-2 0-96 0,-2 1-16 16,1 2 0-16,-3-1 0 0,-2-2-192 0,1 4 144 15,5-1-144-15,0-2 128 0,1 1-128 0,-1 1 192 0,-3-2-192 16,-4 1 192-16,-1 0-192 0,-2 0 192 15,-3 1-192-15,-3 3 192 0,-1-2-192 0,-4 2 0 0,-3 0 0 16,-3 4 128-16,-1-2-128 0,-3 4 160 0,-4-1-160 16,-3 2 160-16,-3 2 48 0,-4-2 16 0,-1 3 0 15,-3 0 0-15,-2 2-224 0,2-2 0 0,0-2 0 16,5-2 0-16,2 1 0 0,1-3 0 0,3-2 0 0,2 2-160 16,1-1 160-16,0 1 0 0,3 0 0 0,1-2 0 15,2 2 0-15,0-3 0 0,2 2 0 0,1-1 0 16,2-3 0-16,3 1-192 0,3 0 192 0,0-2-192 15,1-2-32-15,2 2-16 0,0-3 0 0,3 1 0 16,-2 1 240-16,1 3 0 0,0-2-160 0,1 2 160 16,-1 1 0-16,1 0 0 0,1 1 0 0,-2 1 0 15,2 1 0-15,0 0 0 0,-1-2 0 0,-1 2 0 0,2 0 0 16,-1-1 0-16,-2 1 0 0,-1 0 0 0,-1 2 0 16,0-2 0-16,-2 2 0 0,-2 1 0 0,-1 3 0 15,-3-3 0-15,-1 2 0 0,-2-3 0 0,0 1 0 0,-3-3 0 16,0 2 0-16,-2-4 0 0,1 0 0 0,-2 2 240 15,1-4-48-15,-2 0 0 0,1 1 0 0,-3-1 0 16,-1 0 0-16,-3-2 0 0,1 2-192 0,-2-2 144 16,-2-1-144-16,-3 2 128 0,-3-4-128 0,-4 2 0 15,-2-3-192-15,-6 0 192 16,-5-3-528-16,-7 2 16 0</inkml:trace>
  <inkml:trace contextRef="#ctx0" brushRef="#br0" timeOffset="77674.77">8577 11560 11055 0,'-2'-7'976'0,"1"-1"-784"0,0 4-192 0,1 2 0 0,0 0 2752 0,0-3 496 0,0-2 96 0,1-9 32 0,0-3-1728 0,2-2-352 15,2 1-64-15,0 4-16 0,-1 2 352 0,1 0 64 16,-1 4 16-16,-1 1 0 0,1 3-144 0,-2 3-32 15,-1-1 0-15,2 4 0 0,-1 1-768 0,2 2-176 16,1 4-16-16,0 2-16 0,0 3-496 0,1 4 128 16,0 4-128-16,-1 3 0 0,0 3 0 0,0 6 0 15,-1 9 0-15,-3 3 0 0,0 7 0 0,-3 6 0 16,-2 3 0-16,-2-3 0 0,-3-1-144 0,1-9 144 16,-2-1 0-16,-1-3-144 0,-2 2-192 0,0-4-48 15,-1-3 0-15,0 0-17152 0</inkml:trace>
  <inkml:trace contextRef="#ctx0" brushRef="#br0" timeOffset="85450.29">9498 11281 13823 0,'-4'0'1216'0,"1"-2"-960"0,0 2-256 0,2 0 0 16,0 0 1760-16,-1 0 304 0,-1 2 64 0,-1-2 16 0,-1 0-1552 0,1 4-304 0,3-2-64 0,0 5-16 16,2-1-576-16,-2 1-112 0,1 6-32 0,-1-1 0 0,-3 0 128 0,0 6 0 15,-2-1 16-15,0 3 0 0,-3 0 240 0,-2 3 128 16,-3 3-160-16,-2 0 160 0,1 1 0 0,-2-1 320 15,-1 3-64-15,-3 2 0 0,0-2 624 0,-2 2 112 16,0 1 32-16,-1 0 0 0,1 2-16 0,-1-2 0 16,2 0 0-16,-3 0 0 0,-1 3-304 0,2-2-48 0,0-4-16 15,6-3 0-15,0-4-464 0,1 3-176 0,-2 3 0 0,1 1 144 16,1 0-144-16,-1 2 0 0,3 0 0 0,1 1 0 16,1-1 128-16,0 1-128 0,0-3 128 0,1 2-128 31,-2 1-256-31,1 0-144 0,-1-1-32 0,0-3 0 15,1-5-2288-15,2-5-464 0,2-2-80 0,2-3-3136 0,0-4-640 0</inkml:trace>
  <inkml:trace contextRef="#ctx0" brushRef="#br0" timeOffset="85911.24">9457 11703 9215 0,'3'-6'400'0,"-3"2"96"0,1 3-496 0,-1 1 0 0,0 0 0 0,0 0 0 0,0 0 448 0,-1 1 0 0,-1 2 0 0,1-2 0 0,-1 1-208 0,2-2-48 15,0 0-16-15,0 0 0 0,-23 19 1808 0,15-13 352 16,-1 0 80-16,-2 0 16 0,0 4-160 0,0-2-32 16,0 3 0-16,1-1 0 0,1 0-1312 0,3 2-272 0,1 0-48 0,0 1-16 15,2-2-592-15,1 4 0 0,1-3 0 0,1 4 0 16,0-4 0-16,0 5 0 0,0-4 0 0,0 4 0 31,0 0-512-31,-1-1 0 0,-2 0-16 16,2-1 0-16,0-2 272 0,-1-1 48 0,1-2 16 0,1-3 0 0,1-1 192 0,1 0 0 0,1-4 0 0,3-2 0 15,2 0 0-15,1-2 0 0,3-2 0 0,0 2 0 16,1-2-192-16,-3 2-80 0,-1-2-32 0,4-1 0 16,2 0-944-1,1 0-192-15,0 1-32 0,0-2-8880 0</inkml:trace>
  <inkml:trace contextRef="#ctx0" brushRef="#br0" timeOffset="86243.11">9706 11632 31327 0,'-6'0'2784'0,"-2"3"-2224"15,3-3-560-15,3 4 0 0,0-1 1520 0,-1 0 192 0,-3 4 32 0,-3 4 16 16,0 7-1568-16,1 3-320 0,3 2-64 0,1 4-16 31,3-1-592-31,-1 3-112 0,1-1-32 0,-3 3 0 0,-2-1 624 0,0 1 128 0,-3 1 32 0,1 1 0 16,-2-1 160-16,0 1 0 0,-2 1 128 0,-1-2-128 15,1 2 512-15,0-2 16 0,2-4 16 0,0-5 0 16,2 1-224-16,2-6-64 0,1-1 0 0,3-1 0 31,1-4-944-31,1 2-192 0,3-2-32 0,2-2-16 0</inkml:trace>
  <inkml:trace contextRef="#ctx0" brushRef="#br0" timeOffset="88914.55">9510 13055 11967 0,'-1'-5'1072'0,"0"1"-864"0,-2-3-208 0,2 2 0 0,1 3 2416 0,0 0 432 0,0-2 96 0,0 2 0 16,0-5-5296-16,-1 0-1056 0,0 1-224 0,-2 3-32 15,1 1 1360-15,-3 4 256 0,-1 1 64 0,-2 2 16 0,1 3 3056 0,-1-1 624 16,1 1 112-16,-1 0 32 0,2 2 1296 0,1 1 272 16,0-1 48-16,3 2 16 0,-1 0-704 0,2 4-144 15,2 2-16-15,-1 3-16 0,2 1-1408 0,-4 4-288 16,1 5-48-16,-2 0-16 0,-2 1-560 0,-2 3-112 0,-1-1-32 15,-5 5 0-15,-1 1-144 0,-5 2 0 0,-1 2 0 0,-2 0-176 16,-4-2 176-16,-2 3 0 0,-3 1 0 0,-4-2 0 16,0 1 656-16,1-7 176 0,2-1 16 15,-3-2 16-15,0 3 0 0,2-2 0 0,5-3 0 0,2 2 0 16,5-5-688-16,3-2-176 0,6-1 0 0,3-5 0 31,5-2-704-31,6-6-192 0,0-3-16 0,4-5-16160 0</inkml:trace>
  <inkml:trace contextRef="#ctx0" brushRef="#br0" timeOffset="89397.24">9570 13542 25791 0,'-15'6'1152'0,"4"-2"224"0,1-2-1104 0,5 2-272 0,2-2 0 0,2-2 0 0,0 4-176 0,-2-1-80 0,0 1-32 0,-5 5 0 16,1 0-800-16,-1 1-176 0,-1 2-16 0,-1-2-16 16,0 4 592-16,-1-2 112 0,-2 3 16 0,1-3 16 0,0 2 1328 0,-1-2 272 0,1 0 48 0,3 1 16 15,2-3 1440-15,3 0 272 0,3-4 64 0,3 2 16 16,2-1-1248-16,2-2-256 0,4 1-48 0,2-1-16 15,2-2-880-15,1 0-192 0,2-3-16 0,2 0-16 16,2 0-224-16,2 1-208 0,2-1 32 0,2 0 16 16,3-1-544-1,1-2-96-15,0 1-32 0,2-2 0 0,2 1-608 0,-1-4-128 16,2 1-32-16,-4 2 0 0,-2-2-1520 16,-3 1-304-16,-2 2-64 0,-3-4-5792 0</inkml:trace>
  <inkml:trace contextRef="#ctx0" brushRef="#br0" timeOffset="89669.14">9785 13489 45151 0,'-9'3'2000'0,"1"2"416"0,-2-1-1936 0,3-2-480 16,2 5 0-16,4-4 0 0,-1 4 336 0,-2 5-16 0,-2 8-16 0,0 11 0 31,3 3-1232-31,1 8-240 0,3 3-48 0,0 2-16 16,-1 0 16-16,-5 1 0 0,-1 1 0 0,-7 6 0 16,-7 8 144-16,-6 1 48 0,-4 4 0 0,-2-3 0 0,-1 0 576 0,0-8 112 0,5-6 16 0,-2-4-14384 15</inkml:trace>
  <inkml:trace contextRef="#ctx0" brushRef="#br0" timeOffset="113254.98">25597 3199 1839 0,'-40'5'160'0,"5"-1"-160"0,11-1 0 0,6 0 0 0,4-2 768 0,-14 4 128 0,-24 1 32 0,-26 4 0 0,-18 4 224 0,-5 0 32 0,10-1 16 0,13-3 0 15,13 0-608-15,11-4-112 0,7 0-32 0,7 0 0 16,9-3-448-16,5-2 0 0,6-1 0 0,5-3 0 16,4 0 0-16,3-1 0 0,3 0 0 0,1-1 0 15,3 4 1072-15,0-1 112 0,-1-1 32 0,4 3 0 16,-1 0 128-16,1 3 48 0,4-1 0 0,3 2 0 15,5-1-304-15,4 4-64 0,8 1-16 0,8-1 0 16,4-1-368-16,10 0-64 0,10-2 0 0,10-2-16 16,6 2 144-16,11-1 48 0,11 1 0 0,7-4 0 15,-4-1-368-15,9-2-80 0,7 1-16 0,5 1 0 0,2-4 48 16,-1 4 16-16,0-2 0 0,4 2 0 0,3-4-48 0,3 1-16 16,5 4 0-16,3-3 0 0,2 3-288 0,4-3 128 15,4 6-128-15,5 0 0 0,-5-3 0 0,6 0 0 16,6 3 0-16,4 0 0 0,3 1 0 0,-1 1-144 15,-7-1 144-15,1-3 0 0,6 4 0 0,-2 1 0 16,0 2 0-16,-5-3 0 0,-1-1 0 0,-5 1 0 16,1 2 0-16,-9 0 0 0,-7-1 0 0,6 0 0 15,2-2 0-15,0 5 0 0,-3-2 0 0,-2-1 0 16,0-1 0-16,-6-1 0 0,-2 2 0 0,-8-3 0 16,-10-3-128-16,-2 0 128 0,-6 0 0 0,-3 0 0 15,-6-3 0-15,-9-1 128 0,-10 0-128 0,-7 2 0 16,-8 0 0-16,-9-1 0 0,-6 3 0 0,-8-1 0 15,-9-1 0-15,-7-2 0 0,-7 4 0 0,-7-4 0 0,-6 2 0 16,-6 2 0-16,-3 0 0 0,-7 0 0 0,-6 0 0 0,-7-3 0 16,-4 2 0-16,-7-4-128 0,-5 1 128 0,-6-3 0 15,-9 1 256-15,-7-5 128 0,-6 1 16 0,-10 0 16 16,-9 0-240-16,-10-5-48 0,-6 2-128 0,-8-4 192 16,-8 3-192-16,-6-2 128 0,-3 1-128 0,-10-3 0 15,-9 2 0-15,-5 1 128 0,3 2-128 0,-8 0 0 16,-9 1 0-16,-8 0 0 0,-6-1 0 0,-4 3 0 15,10 1 0-15,0 0 0 0,-4-1 0 0,-4 4 0 16,-3-4-128-16,0 4 128 0,-3-3 0 0,4 3 0 0,13 0 0 16,-11 1 0-16,-4 2 0 0,-2 1 0 15,3 4 0-15,2-2 0 0,5 3-128 0,1 1 128 16,3-1 0-16,3 3 0 0,1 1 0 0,10-1 0 0,8 0 0 16,8 0 0-16,4 0 0 0,7 1 0 0,8 0 0 15,3 2 0-15,6-3 0 0,11 0 0 0,14 1-128 16,5 2 128-16,4-3 0 0,4 4 0 0,6-2 0 0,5 3-128 15,6-1 128-15,6-1 0 0,6 4 0 0,7 0 0 16,6 0-128-16,5-1 128 0,6-2 0 0,7 0 0 16,3-1-128-16,5-1 128 0,4 2 0 0,3-4-192 15,4 2 192-15,1 0-160 0,5-1 16 0,3-1 0 16,6-3 0-16,5 1 0 16,4 1-576-16,8-4-112 0,7 2-32 0,9-1 0 0,13-2 416 0,14 0 64 15,11-5 32-15,8 2 0 0,7-1 208 0,16 1 144 16,17 0-192-16,10-2 192 0,8 4-208 0,8-3 64 0,3 4 16 15,-1 0 0 1,1 4-624-16,3-2-112 0,1 2-32 0,-2-4 0 16,-1 3 48-16,4 0 0 0,5 1 0 0,-1-2 0 15,-6-2-752-15,5-2-128 0,5-2-48 0,0 1 0 16,-3 1 864-16,-1-2 160 0,1 1 48 0,0-6 0 0,1 2 704 0,3-3 0 0,5 1 192 0,2 0-32 16,2 3 304-16,-3 1 64 0,-9-1 16 0,-3 0 0 15,3 0-96-15,-5-3 0 0,-2 2-16 0,-10 0 0 16,-9 1-240-16,-8 0-64 0,-5 0 0 0,-13 0 0 15,-12-1 192-15,-7-1 16 0,-4 0 16 0,-16 2 0 16,-15 0 848-16,-4 0 160 0,-5-2 48 0,-10 2 0 16,-5 0-272-16,-10 0-48 0,-6 1-16 0,-7 4 0 15,-5-2-784-15,-9 3-160 0,-2 3-128 0,-10-2-11888 16</inkml:trace>
  <inkml:trace contextRef="#ctx0" brushRef="#br0" timeOffset="131049.6">31389 6404 28559 0,'10'-13'2544'0,"-1"-2"-2032"0,0 5-512 0,-2 4 0 0,0-3 304 0,3-2-48 0,7-8 0 0,10-15 0 0,9-10 768 0,6-6 160 16,2-5 32-16,0 1 0 0,-2 3-448 0,-3-2-64 15,1 2-32-15,-4-2 0 0,-2-1 0 0,-1 1 0 16,-3 2 0-16,-2-4 0 0,-1 2-384 0,-2-1-80 16,-4 1-16-16,-2 2 0 0,-2 2 192 0,-3 0 48 0,-1-1 0 15,-3-1 0-15,-2 4-224 0,0-1-32 0,-1-3-16 16,-2 0 0-16,-2 2 0 0,-2 1 0 0,-1 3 0 0,0 2 0 15,-1 1-32-15,-1-2 0 0,0 0 0 16,-1-1 0-16,1 5-128 0,-2-1 128 0,-2-1-128 0,1 5 128 16,-1 2-128-16,1 7 0 0,-1-1 0 0,1 4 0 15,0 6 0-15,-1 0 128 0,-1 1-128 0,1 1 128 16,0 4-128-16,0 0 0 0,0 1 0 0,0-1 0 16,-1 1 0-16,1 0 0 0,0 1 0 0,0-1 0 15,1 2 0-15,-1-1 0 0,0 1 0 0,2 0 0 16,-1 0 0-16,1 0 0 0,2 1 0 0,0-1 0 15,1-1 0-15,0 0 0 0,2-1 0 0,0-1 0 0,2 4 0 16,-1-6 0-16,1 2 128 0,1 2-128 0,-2-1 0 16,1-1 0-16,-2 4 0 0,0 0 0 0,0 0 0 0,-2 4 0 15,0-1 0-15,0 1 0 0,-2 4 0 0,-1-4 0 16,-1 4 0-16,0-2 0 0,0 3 0 0,1-2 0 16,-1 2 0-16,0-1 128 0,1 1-128 0,1 0 0 15,1 0 0-15,1 0 0 0,0 0 0 0,1 0 0 16,1 0 0-16,0 0 0 0,0 1 0 0,0 1 0 15,-1-2 0-15,0 0 0 0,0 0 0 0,3 21 0 16,-6-11 0-16,-1 3 0 0,-1 0 0 0,-3 6 0 16,-1 0 0-16,1 4 0 0,-5 1 0 0,2 2 0 15,-1 2 0-15,1 0 0 0,1 1 0 0,1-5 0 0,1 2 0 16,0-1 0-16,1-3 0 0,-1-2 0 16,1 0 0-16,0-2 0 0,-1 1 0 0,1-4 0 0,1-4 0 15,-1 0 0-15,2-4 0 0,0 0 0 0,2-4 0 16,-1 0 0-16,2-3 0 0,-1-3 0 0,2 2 0 0,0-4 0 15,1 0 0-15,-2-3 0 0,2-1 0 0,0-1 0 16,-1 0 0-16,0-2 0 0,0-2 0 0,-2-1 0 16,-1-1 0-16,1-2 0 0,-1-2 0 0,-1 1 0 15,0 0 0-15,0 0 0 0,0 0 0 0,0 0 0 16,2 1 0-16,-1 2 0 0,0 0 0 0,2 3 0 16,2-3 0-16,0 3 0 0,2 1 0 0,1 2 0 15,0 1 0-15,2 1 0 0,0 0 0 0,1 2 0 16,2 0 0-16,-1 0 0 0,2-2 0 0,0 3 0 15,-1 2 0-15,1-4 0 0,1 4 0 0,0 0 0 0,2 1 0 16,-1 0 0-16,2 2 0 0,0 0 0 0,2 2 0 0,2 0 0 16,3-2 0-16,4 0 0 0,4 0 0 0,5 0 0 15,7-2 0-15,3 0 0 0,-1 0 0 0,4 1 0 16,5-2 0-16,1 1 0 0,2-2 0 0,1 0 0 16,0-4 0-16,-3 2 0 0,-4-1-240 0,-2 1 80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973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customXml" Target="../ink/ink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51.png"/><Relationship Id="rId5" Type="http://schemas.openxmlformats.org/officeDocument/2006/relationships/customXml" Target="../ink/ink10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0.png"/><Relationship Id="rId4" Type="http://schemas.openxmlformats.org/officeDocument/2006/relationships/image" Target="../media/image26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13" Type="http://schemas.openxmlformats.org/officeDocument/2006/relationships/image" Target="../media/image19.png"/><Relationship Id="rId3" Type="http://schemas.openxmlformats.org/officeDocument/2006/relationships/image" Target="../media/image240.png"/><Relationship Id="rId7" Type="http://schemas.openxmlformats.org/officeDocument/2006/relationships/image" Target="../media/image160.png"/><Relationship Id="rId12" Type="http://schemas.openxmlformats.org/officeDocument/2006/relationships/customXml" Target="../ink/ink15.xml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.xml"/><Relationship Id="rId11" Type="http://schemas.openxmlformats.org/officeDocument/2006/relationships/image" Target="../media/image18.png"/><Relationship Id="rId5" Type="http://schemas.openxmlformats.org/officeDocument/2006/relationships/image" Target="../media/image270.png"/><Relationship Id="rId15" Type="http://schemas.openxmlformats.org/officeDocument/2006/relationships/image" Target="../media/image20.png"/><Relationship Id="rId10" Type="http://schemas.openxmlformats.org/officeDocument/2006/relationships/customXml" Target="../ink/ink14.xml"/><Relationship Id="rId4" Type="http://schemas.openxmlformats.org/officeDocument/2006/relationships/image" Target="../media/image260.png"/><Relationship Id="rId9" Type="http://schemas.openxmlformats.org/officeDocument/2006/relationships/image" Target="../media/image17.png"/><Relationship Id="rId14" Type="http://schemas.openxmlformats.org/officeDocument/2006/relationships/customXml" Target="../ink/ink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7" Type="http://schemas.openxmlformats.org/officeDocument/2006/relationships/image" Target="../media/image16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.xml"/><Relationship Id="rId5" Type="http://schemas.openxmlformats.org/officeDocument/2006/relationships/image" Target="../media/image270.png"/><Relationship Id="rId4" Type="http://schemas.openxmlformats.org/officeDocument/2006/relationships/image" Target="../media/image26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4.xml"/><Relationship Id="rId7" Type="http://schemas.openxmlformats.org/officeDocument/2006/relationships/image" Target="../media/image2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slideLayout" Target="../slideLayouts/slideLayout2.xml"/><Relationship Id="rId10" Type="http://schemas.openxmlformats.org/officeDocument/2006/relationships/customXml" Target="../ink/ink19.xml"/><Relationship Id="rId4" Type="http://schemas.openxmlformats.org/officeDocument/2006/relationships/tags" Target="../tags/tag5.xml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7" Type="http://schemas.openxmlformats.org/officeDocument/2006/relationships/image" Target="../media/image28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.xml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30.png"/><Relationship Id="rId7" Type="http://schemas.openxmlformats.org/officeDocument/2006/relationships/customXml" Target="../ink/ink22.xml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1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230.png"/><Relationship Id="rId7" Type="http://schemas.openxmlformats.org/officeDocument/2006/relationships/image" Target="../media/image27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10" Type="http://schemas.openxmlformats.org/officeDocument/2006/relationships/image" Target="../media/image31.png"/><Relationship Id="rId4" Type="http://schemas.openxmlformats.org/officeDocument/2006/relationships/image" Target="../media/image240.png"/><Relationship Id="rId9" Type="http://schemas.openxmlformats.org/officeDocument/2006/relationships/customXml" Target="../ink/ink2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230.png"/><Relationship Id="rId7" Type="http://schemas.openxmlformats.org/officeDocument/2006/relationships/image" Target="../media/image27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230.png"/><Relationship Id="rId7" Type="http://schemas.openxmlformats.org/officeDocument/2006/relationships/image" Target="../media/image27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10" Type="http://schemas.openxmlformats.org/officeDocument/2006/relationships/image" Target="../media/image32.png"/><Relationship Id="rId4" Type="http://schemas.openxmlformats.org/officeDocument/2006/relationships/image" Target="../media/image240.png"/><Relationship Id="rId9" Type="http://schemas.openxmlformats.org/officeDocument/2006/relationships/customXml" Target="../ink/ink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30.png"/><Relationship Id="rId7" Type="http://schemas.openxmlformats.org/officeDocument/2006/relationships/customXml" Target="../ink/ink29.xml"/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30.png"/><Relationship Id="rId7" Type="http://schemas.openxmlformats.org/officeDocument/2006/relationships/customXml" Target="../ink/ink30.xml"/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7" Type="http://schemas.openxmlformats.org/officeDocument/2006/relationships/image" Target="../media/image61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5" Type="http://schemas.openxmlformats.org/officeDocument/2006/relationships/image" Target="../media/image410.png"/><Relationship Id="rId4" Type="http://schemas.openxmlformats.org/officeDocument/2006/relationships/image" Target="../media/image3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customXml" Target="../ink/ink31.xml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47.png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image" Target="../media/image25.png"/><Relationship Id="rId17" Type="http://schemas.openxmlformats.org/officeDocument/2006/relationships/image" Target="../media/image50.png"/><Relationship Id="rId2" Type="http://schemas.openxmlformats.org/officeDocument/2006/relationships/tags" Target="../tags/tag7.xml"/><Relationship Id="rId16" Type="http://schemas.openxmlformats.org/officeDocument/2006/relationships/customXml" Target="../ink/ink32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image" Target="../media/image24.png"/><Relationship Id="rId5" Type="http://schemas.openxmlformats.org/officeDocument/2006/relationships/tags" Target="../tags/tag10.xml"/><Relationship Id="rId15" Type="http://schemas.openxmlformats.org/officeDocument/2006/relationships/image" Target="../media/image49.png"/><Relationship Id="rId10" Type="http://schemas.openxmlformats.org/officeDocument/2006/relationships/image" Target="../media/image23.png"/><Relationship Id="rId4" Type="http://schemas.openxmlformats.org/officeDocument/2006/relationships/tags" Target="../tags/tag9.xml"/><Relationship Id="rId9" Type="http://schemas.openxmlformats.org/officeDocument/2006/relationships/image" Target="../media/image22.png"/><Relationship Id="rId1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customXml" Target="../ink/ink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customXml" Target="../ink/ink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230.png"/><Relationship Id="rId7" Type="http://schemas.openxmlformats.org/officeDocument/2006/relationships/image" Target="../media/image270.png"/><Relationship Id="rId12" Type="http://schemas.openxmlformats.org/officeDocument/2006/relationships/image" Target="../media/image5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11" Type="http://schemas.openxmlformats.org/officeDocument/2006/relationships/customXml" Target="../ink/ink36.xml"/><Relationship Id="rId5" Type="http://schemas.openxmlformats.org/officeDocument/2006/relationships/image" Target="../media/image250.png"/><Relationship Id="rId10" Type="http://schemas.openxmlformats.org/officeDocument/2006/relationships/image" Target="../media/image56.png"/><Relationship Id="rId4" Type="http://schemas.openxmlformats.org/officeDocument/2006/relationships/image" Target="../media/image240.png"/><Relationship Id="rId9" Type="http://schemas.openxmlformats.org/officeDocument/2006/relationships/customXml" Target="../ink/ink3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3" Type="http://schemas.openxmlformats.org/officeDocument/2006/relationships/image" Target="../media/image230.png"/><Relationship Id="rId7" Type="http://schemas.openxmlformats.org/officeDocument/2006/relationships/image" Target="../media/image4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0.png"/><Relationship Id="rId5" Type="http://schemas.openxmlformats.org/officeDocument/2006/relationships/image" Target="../media/image630.png"/><Relationship Id="rId10" Type="http://schemas.openxmlformats.org/officeDocument/2006/relationships/image" Target="../media/image57.png"/><Relationship Id="rId4" Type="http://schemas.openxmlformats.org/officeDocument/2006/relationships/image" Target="../media/image240.png"/><Relationship Id="rId9" Type="http://schemas.openxmlformats.org/officeDocument/2006/relationships/customXml" Target="../ink/ink3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8.xml"/><Relationship Id="rId3" Type="http://schemas.openxmlformats.org/officeDocument/2006/relationships/image" Target="../media/image2100.png"/><Relationship Id="rId7" Type="http://schemas.openxmlformats.org/officeDocument/2006/relationships/image" Target="../media/image6100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0.png"/><Relationship Id="rId5" Type="http://schemas.openxmlformats.org/officeDocument/2006/relationships/image" Target="../media/image4100.png"/><Relationship Id="rId4" Type="http://schemas.openxmlformats.org/officeDocument/2006/relationships/image" Target="../media/image3100.png"/><Relationship Id="rId9" Type="http://schemas.openxmlformats.org/officeDocument/2006/relationships/image" Target="../media/image5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9.xml"/><Relationship Id="rId3" Type="http://schemas.openxmlformats.org/officeDocument/2006/relationships/image" Target="../media/image2100.png"/><Relationship Id="rId7" Type="http://schemas.openxmlformats.org/officeDocument/2006/relationships/image" Target="../media/image6100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0.png"/><Relationship Id="rId5" Type="http://schemas.openxmlformats.org/officeDocument/2006/relationships/image" Target="../media/image4100.png"/><Relationship Id="rId4" Type="http://schemas.openxmlformats.org/officeDocument/2006/relationships/image" Target="../media/image3100.png"/><Relationship Id="rId9" Type="http://schemas.openxmlformats.org/officeDocument/2006/relationships/image" Target="../media/image5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customXml" Target="../ink/ink40.xml"/><Relationship Id="rId3" Type="http://schemas.openxmlformats.org/officeDocument/2006/relationships/image" Target="../media/image2100.png"/><Relationship Id="rId7" Type="http://schemas.openxmlformats.org/officeDocument/2006/relationships/image" Target="../media/image610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0.png"/><Relationship Id="rId5" Type="http://schemas.openxmlformats.org/officeDocument/2006/relationships/image" Target="../media/image4100.png"/><Relationship Id="rId4" Type="http://schemas.openxmlformats.org/officeDocument/2006/relationships/image" Target="../media/image3100.png"/><Relationship Id="rId9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610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0.png"/><Relationship Id="rId5" Type="http://schemas.openxmlformats.org/officeDocument/2006/relationships/image" Target="../media/image4100.png"/><Relationship Id="rId4" Type="http://schemas.openxmlformats.org/officeDocument/2006/relationships/image" Target="../media/image310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tags" Target="../tags/tag15.xml"/><Relationship Id="rId7" Type="http://schemas.openxmlformats.org/officeDocument/2006/relationships/image" Target="../media/image64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customXml" Target="../ink/ink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1.png"/><Relationship Id="rId3" Type="http://schemas.openxmlformats.org/officeDocument/2006/relationships/image" Target="../media/image440.png"/><Relationship Id="rId7" Type="http://schemas.openxmlformats.org/officeDocument/2006/relationships/image" Target="../media/image48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1.png"/><Relationship Id="rId5" Type="http://schemas.openxmlformats.org/officeDocument/2006/relationships/image" Target="../media/image461.png"/><Relationship Id="rId4" Type="http://schemas.openxmlformats.org/officeDocument/2006/relationships/image" Target="../media/image450.png"/><Relationship Id="rId9" Type="http://schemas.openxmlformats.org/officeDocument/2006/relationships/image" Target="../media/image50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2.xml"/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customXml" Target="../ink/ink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7.png"/><Relationship Id="rId4" Type="http://schemas.openxmlformats.org/officeDocument/2006/relationships/customXml" Target="../ink/ink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customXml" Target="../ink/ink44.xml"/><Relationship Id="rId3" Type="http://schemas.openxmlformats.org/officeDocument/2006/relationships/tags" Target="../tags/tag18.xml"/><Relationship Id="rId7" Type="http://schemas.openxmlformats.org/officeDocument/2006/relationships/image" Target="../media/image75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customXml" Target="../ink/ink5.xml"/><Relationship Id="rId4" Type="http://schemas.openxmlformats.org/officeDocument/2006/relationships/image" Target="../media/image9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customXml" Target="../ink/ink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customXml" Target="../ink/ink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 as you walk 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1"/>
                <a:ext cx="7943850" cy="5287014"/>
              </a:xfrm>
            </p:spPr>
            <p:txBody>
              <a:bodyPr/>
              <a:lstStyle/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Given these N=10 observations of the world:</a:t>
                </a:r>
              </a:p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endParaRPr lang="en-US" dirty="0"/>
              </a:p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What is the approximate value for  </a:t>
                </a:r>
                <a:endParaRPr lang="en-US" b="0" i="1" dirty="0">
                  <a:latin typeface="Cambria Math" charset="0"/>
                </a:endParaRPr>
              </a:p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| −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 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𝑏</m:t>
                        </m:r>
                      </m:e>
                    </m:d>
                    <m:r>
                      <a:rPr lang="en-US" b="0" i="0" smtClean="0">
                        <a:latin typeface="Cambria Math" charset="0"/>
                      </a:rPr>
                      <m:t>?</m:t>
                    </m:r>
                  </m:oMath>
                </a14:m>
                <a:endParaRPr lang="en-US" dirty="0"/>
              </a:p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endParaRPr lang="en-US" dirty="0"/>
              </a:p>
              <a:p>
                <a:pPr marL="514350" lvl="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1/10</a:t>
                </a:r>
              </a:p>
              <a:p>
                <a:pPr marL="514350" lvl="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5/10</a:t>
                </a:r>
              </a:p>
              <a:p>
                <a:pPr marL="514350" lvl="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1/4</a:t>
                </a:r>
              </a:p>
              <a:p>
                <a:pPr marL="514350" lvl="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1/5</a:t>
                </a:r>
              </a:p>
              <a:p>
                <a:pPr marL="514350" indent="-514350">
                  <a:spcBef>
                    <a:spcPts val="0"/>
                  </a:spcBef>
                  <a:buFont typeface="+mj-lt"/>
                  <a:buAutoNum type="alphaUcPeriod"/>
                </a:pPr>
                <a:r>
                  <a:rPr lang="en-US" dirty="0"/>
                  <a:t>I’m not sure</a:t>
                </a:r>
              </a:p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endParaRPr lang="en-US" dirty="0"/>
              </a:p>
              <a:p>
                <a:pPr marL="514350" lvl="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1"/>
                <a:ext cx="7943850" cy="5287014"/>
              </a:xfrm>
              <a:blipFill>
                <a:blip r:embed="rId2"/>
                <a:stretch>
                  <a:fillRect l="-1612" t="-1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888803" y="3249937"/>
          <a:ext cx="3089224" cy="3332480"/>
        </p:xfrm>
        <a:graphic>
          <a:graphicData uri="http://schemas.openxmlformats.org/drawingml/2006/table">
            <a:tbl>
              <a:tblPr/>
              <a:tblGrid>
                <a:gridCol w="727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3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4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8851537" y="2743200"/>
            <a:ext cx="3111500" cy="454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None/>
            </a:pPr>
            <a:r>
              <a:rPr lang="en-US" sz="2400" kern="0" dirty="0"/>
              <a:t>Counts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6011BAA-8F42-4C60-8959-41F5D232566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809899" y="3059437"/>
                <a:ext cx="3111500" cy="3713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6" tIns="45718" rIns="91436" bIns="45718" numCol="1" anchor="t" anchorCtr="0" compatLnSpc="1">
                <a:prstTxWarp prst="textNoShape">
                  <a:avLst/>
                </a:prstTxWarp>
              </a:bodyPr>
              <a:lstStyle>
                <a:lvl1pPr marL="342882" indent="-34288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3200">
                    <a:solidFill>
                      <a:schemeClr val="accent2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742913" indent="-28573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294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120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298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474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65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8829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006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−</m:t>
                      </m:r>
                      <m:r>
                        <a:rPr lang="en-US" sz="240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b="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b="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b="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6011BAA-8F42-4C60-8959-41F5D2325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09899" y="3059437"/>
                <a:ext cx="3111500" cy="3713480"/>
              </a:xfrm>
              <a:prstGeom prst="rect">
                <a:avLst/>
              </a:prstGeom>
              <a:blipFill>
                <a:blip r:embed="rId3"/>
                <a:stretch>
                  <a:fillRect b="-49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17F1F9F-5674-4E74-939E-F5B7C86F3C6F}"/>
                  </a:ext>
                </a:extLst>
              </p14:cNvPr>
              <p14:cNvContentPartPr/>
              <p14:nvPr/>
            </p14:nvContentPartPr>
            <p14:xfrm>
              <a:off x="11012040" y="277560"/>
              <a:ext cx="643320" cy="719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17F1F9F-5674-4E74-939E-F5B7C86F3C6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002680" y="268200"/>
                <a:ext cx="662040" cy="73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3754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Sampling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152400" y="1290321"/>
            <a:ext cx="4953000" cy="4729164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Sampling from given distribution</a:t>
            </a:r>
          </a:p>
          <a:p>
            <a:pPr lvl="6"/>
            <a:endParaRPr lang="en-US" sz="600" dirty="0">
              <a:ea typeface="ＭＳ Ｐゴシック" pitchFamily="34" charset="-128"/>
            </a:endParaRPr>
          </a:p>
          <a:p>
            <a:pPr lvl="1"/>
            <a:r>
              <a:rPr lang="en-US" dirty="0">
                <a:ea typeface="ＭＳ Ｐゴシック" pitchFamily="34" charset="-128"/>
              </a:rPr>
              <a:t>Step 1: Get sample </a:t>
            </a:r>
            <a:r>
              <a:rPr lang="en-US" i="1" dirty="0">
                <a:ea typeface="ＭＳ Ｐゴシック" pitchFamily="34" charset="-128"/>
              </a:rPr>
              <a:t>u</a:t>
            </a:r>
            <a:r>
              <a:rPr lang="en-US" dirty="0">
                <a:ea typeface="ＭＳ Ｐゴシック" pitchFamily="34" charset="-128"/>
              </a:rPr>
              <a:t> from uniform distribution over [0, 1)</a:t>
            </a:r>
          </a:p>
          <a:p>
            <a:pPr lvl="2"/>
            <a:r>
              <a:rPr lang="en-US" sz="2400" dirty="0">
                <a:ea typeface="ＭＳ Ｐゴシック" pitchFamily="34" charset="-128"/>
              </a:rPr>
              <a:t>e.g. random() in python</a:t>
            </a:r>
          </a:p>
          <a:p>
            <a:pPr lvl="4"/>
            <a:endParaRPr lang="en-US" sz="700" dirty="0">
              <a:ea typeface="ＭＳ Ｐゴシック" pitchFamily="34" charset="-128"/>
            </a:endParaRPr>
          </a:p>
          <a:p>
            <a:pPr lvl="1"/>
            <a:r>
              <a:rPr lang="en-US" dirty="0">
                <a:ea typeface="ＭＳ Ｐゴシック" pitchFamily="34" charset="-128"/>
              </a:rPr>
              <a:t>Step 2: Convert this sample </a:t>
            </a:r>
            <a:r>
              <a:rPr lang="en-US" i="1" dirty="0">
                <a:ea typeface="ＭＳ Ｐゴシック" pitchFamily="34" charset="-128"/>
              </a:rPr>
              <a:t>u</a:t>
            </a:r>
            <a:r>
              <a:rPr lang="en-US" dirty="0">
                <a:ea typeface="ＭＳ Ｐゴシック" pitchFamily="34" charset="-128"/>
              </a:rPr>
              <a:t> into an outcome for the given distribution by having each outcome associated with a sub-interval of [0,1) with sub-interval size equal to probability of the outcome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34000" y="1264920"/>
            <a:ext cx="515874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Example</a:t>
            </a:r>
            <a:endParaRPr lang="en-US" sz="2400" dirty="0">
              <a:solidFill>
                <a:schemeClr val="accent1">
                  <a:lumMod val="75000"/>
                </a:schemeClr>
              </a:solidFill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pPr lvl="1"/>
            <a:r>
              <a:rPr lang="en-US" sz="2400" dirty="0"/>
              <a:t>If random() returns </a:t>
            </a:r>
            <a:r>
              <a:rPr lang="en-US" sz="2400" i="1" dirty="0"/>
              <a:t>u</a:t>
            </a:r>
            <a:r>
              <a:rPr lang="en-US" sz="2400" dirty="0"/>
              <a:t> = 0.83, then our sample is </a:t>
            </a:r>
            <a:r>
              <a:rPr lang="en-US" sz="2400" i="1" dirty="0"/>
              <a:t>C</a:t>
            </a:r>
            <a:r>
              <a:rPr lang="en-US" sz="2400" dirty="0"/>
              <a:t> = blue</a:t>
            </a:r>
          </a:p>
          <a:p>
            <a:pPr lvl="1"/>
            <a:r>
              <a:rPr lang="en-US" sz="2400" dirty="0" err="1"/>
              <a:t>E.g</a:t>
            </a:r>
            <a:r>
              <a:rPr lang="en-US" sz="2400" dirty="0"/>
              <a:t>, after sampling 8 times:</a:t>
            </a:r>
            <a:endParaRPr lang="en-US" sz="2400" dirty="0">
              <a:ea typeface="ＭＳ Ｐゴシック" pitchFamily="34" charset="-128"/>
            </a:endParaRPr>
          </a:p>
          <a:p>
            <a:pPr lvl="6"/>
            <a:endParaRPr lang="en-US" sz="600" dirty="0">
              <a:ea typeface="ＭＳ Ｐゴシック" pitchFamily="34" charset="-12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179850"/>
              </p:ext>
            </p:extLst>
          </p:nvPr>
        </p:nvGraphicFramePr>
        <p:xfrm>
          <a:off x="5715000" y="2103120"/>
          <a:ext cx="25146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C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P(C)</a:t>
                      </a:r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red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0.6</a:t>
                      </a:r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green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blue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24875" y="2712720"/>
            <a:ext cx="3514725" cy="11430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644" y="5591703"/>
            <a:ext cx="4821156" cy="112913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04800" y="5913120"/>
            <a:ext cx="5334000" cy="152400"/>
            <a:chOff x="152400" y="5791200"/>
            <a:chExt cx="5334000" cy="152400"/>
          </a:xfrm>
        </p:grpSpPr>
        <p:cxnSp>
          <p:nvCxnSpPr>
            <p:cNvPr id="10" name="Straight Connector 9"/>
            <p:cNvCxnSpPr/>
            <p:nvPr/>
          </p:nvCxnSpPr>
          <p:spPr>
            <a:xfrm flipH="1">
              <a:off x="685800" y="5791200"/>
              <a:ext cx="533400" cy="0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219200" y="5791200"/>
              <a:ext cx="533400" cy="0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752600" y="5791200"/>
              <a:ext cx="533400" cy="0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2286000" y="5791200"/>
              <a:ext cx="533400" cy="0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52400" y="5791200"/>
              <a:ext cx="533400" cy="0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2819400" y="5791200"/>
              <a:ext cx="533400" cy="0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352800" y="5791200"/>
              <a:ext cx="0" cy="152400"/>
            </a:xfrm>
            <a:prstGeom prst="line">
              <a:avLst/>
            </a:prstGeom>
            <a:ln w="7620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886200" y="5791200"/>
              <a:ext cx="0" cy="152400"/>
            </a:xfrm>
            <a:prstGeom prst="line">
              <a:avLst/>
            </a:prstGeom>
            <a:ln w="7620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3886200" y="5791200"/>
              <a:ext cx="533400" cy="0"/>
            </a:xfrm>
            <a:prstGeom prst="line">
              <a:avLst/>
            </a:prstGeom>
            <a:ln w="762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419600" y="5791200"/>
              <a:ext cx="533400" cy="0"/>
            </a:xfrm>
            <a:prstGeom prst="line">
              <a:avLst/>
            </a:prstGeom>
            <a:ln w="762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4953000" y="5791200"/>
              <a:ext cx="533400" cy="0"/>
            </a:xfrm>
            <a:prstGeom prst="line">
              <a:avLst/>
            </a:prstGeom>
            <a:ln w="762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3352800" y="5791200"/>
              <a:ext cx="533400" cy="0"/>
            </a:xfrm>
            <a:prstGeom prst="line">
              <a:avLst/>
            </a:prstGeom>
            <a:ln w="76200" cmpd="sng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533400" y="5151120"/>
            <a:ext cx="4800600" cy="304800"/>
            <a:chOff x="381000" y="5029200"/>
            <a:chExt cx="4800600" cy="304800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3810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9144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14478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19812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25146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30480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35814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41148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46482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51816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D8F887D-4A65-4AFD-8F42-F612817A2F6E}"/>
                  </a:ext>
                </a:extLst>
              </p14:cNvPr>
              <p14:cNvContentPartPr/>
              <p14:nvPr/>
            </p14:nvContentPartPr>
            <p14:xfrm>
              <a:off x="6762240" y="118800"/>
              <a:ext cx="4128480" cy="1364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D8F887D-4A65-4AFD-8F42-F612817A2F6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52880" y="109440"/>
                <a:ext cx="4147200" cy="138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FD367B1-A466-5495-7C24-59BC3B6C944E}"/>
                  </a:ext>
                </a:extLst>
              </p14:cNvPr>
              <p14:cNvContentPartPr/>
              <p14:nvPr/>
            </p14:nvContentPartPr>
            <p14:xfrm>
              <a:off x="5254560" y="418680"/>
              <a:ext cx="2410560" cy="1668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FD367B1-A466-5495-7C24-59BC3B6C944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45200" y="409320"/>
                <a:ext cx="2429280" cy="1687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Sampling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552099" y="1064418"/>
            <a:ext cx="11277600" cy="4729164"/>
          </a:xfrm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How would you sample from a conditional distribution?</a:t>
            </a:r>
          </a:p>
          <a:p>
            <a:pPr lvl="6"/>
            <a:endParaRPr lang="en-US" sz="700" dirty="0">
              <a:ea typeface="ＭＳ Ｐゴシック" pitchFamily="34" charset="-128"/>
            </a:endParaRPr>
          </a:p>
        </p:txBody>
      </p:sp>
      <p:cxnSp>
        <p:nvCxnSpPr>
          <p:cNvPr id="4" name="AutoShape 6"/>
          <p:cNvCxnSpPr>
            <a:cxnSpLocks noChangeShapeType="1"/>
          </p:cNvCxnSpPr>
          <p:nvPr/>
        </p:nvCxnSpPr>
        <p:spPr bwMode="auto">
          <a:xfrm>
            <a:off x="7353154" y="3156353"/>
            <a:ext cx="0" cy="84332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5" name="Group 4"/>
          <p:cNvGrpSpPr/>
          <p:nvPr/>
        </p:nvGrpSpPr>
        <p:grpSpPr>
          <a:xfrm>
            <a:off x="7098370" y="2679123"/>
            <a:ext cx="491681" cy="477230"/>
            <a:chOff x="5972710" y="3481579"/>
            <a:chExt cx="491681" cy="477230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00B0F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lang="en-US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7116257" y="3995646"/>
            <a:ext cx="483984" cy="461665"/>
            <a:chOff x="6511771" y="4340347"/>
            <a:chExt cx="483984" cy="461665"/>
          </a:xfrm>
        </p:grpSpPr>
        <p:sp>
          <p:nvSpPr>
            <p:cNvPr id="9" name="Oval 3"/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9529541" y="2135198"/>
          <a:ext cx="1595660" cy="824430"/>
        </p:xfrm>
        <a:graphic>
          <a:graphicData uri="http://schemas.openxmlformats.org/drawingml/2006/table">
            <a:tbl>
              <a:tblPr/>
              <a:tblGrid>
                <a:gridCol w="797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9529542" y="3260061"/>
          <a:ext cx="2357658" cy="1501068"/>
        </p:xfrm>
        <a:graphic>
          <a:graphicData uri="http://schemas.openxmlformats.org/drawingml/2006/table">
            <a:tbl>
              <a:tblPr/>
              <a:tblGrid>
                <a:gridCol w="785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+a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1/10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9/10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8191355" y="2316580"/>
                <a:ext cx="1044966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355" y="2316580"/>
                <a:ext cx="1044966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968562" y="3679772"/>
                <a:ext cx="14040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562" y="3679772"/>
                <a:ext cx="1404039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5332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A8C8C1-948F-EA81-6282-F728F361A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id="{683BFB1A-8EDE-E2A1-BA8D-9CC64DB72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Sampling</a:t>
            </a:r>
          </a:p>
        </p:txBody>
      </p:sp>
      <p:sp>
        <p:nvSpPr>
          <p:cNvPr id="55298" name="Content Placeholder 2">
            <a:extLst>
              <a:ext uri="{FF2B5EF4-FFF2-40B4-BE49-F238E27FC236}">
                <a16:creationId xmlns:a16="http://schemas.microsoft.com/office/drawing/2014/main" id="{1D0783F5-6E73-B2C0-F92B-11829AF85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064418"/>
            <a:ext cx="11277600" cy="4729164"/>
          </a:xfrm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How would you sample from a conditional distribution?</a:t>
            </a:r>
          </a:p>
          <a:p>
            <a:pPr lvl="6"/>
            <a:endParaRPr lang="en-US" sz="700" dirty="0">
              <a:ea typeface="ＭＳ Ｐゴシック" pitchFamily="34" charset="-128"/>
            </a:endParaRPr>
          </a:p>
        </p:txBody>
      </p:sp>
      <p:cxnSp>
        <p:nvCxnSpPr>
          <p:cNvPr id="4" name="AutoShape 6">
            <a:extLst>
              <a:ext uri="{FF2B5EF4-FFF2-40B4-BE49-F238E27FC236}">
                <a16:creationId xmlns:a16="http://schemas.microsoft.com/office/drawing/2014/main" id="{0B83ED70-8DA7-7945-5A49-61AFC53CF70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353154" y="3156353"/>
            <a:ext cx="0" cy="84332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16D9DB3E-4AB3-7C80-8532-9D884D3E97A2}"/>
              </a:ext>
            </a:extLst>
          </p:cNvPr>
          <p:cNvGrpSpPr/>
          <p:nvPr/>
        </p:nvGrpSpPr>
        <p:grpSpPr>
          <a:xfrm>
            <a:off x="7098370" y="2679123"/>
            <a:ext cx="491681" cy="477230"/>
            <a:chOff x="5972710" y="3481579"/>
            <a:chExt cx="491681" cy="47723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785DAB4-980C-0E89-FC30-3132B6AA32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00B0F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B63B5101-A7DC-DC1B-FC3E-3C0005ADC01C}"/>
                    </a:ext>
                  </a:extLst>
                </p:cNvPr>
                <p:cNvSpPr/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lang="en-US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EEC62FA-AD8F-7EBF-A8E5-C4A95373971B}"/>
              </a:ext>
            </a:extLst>
          </p:cNvPr>
          <p:cNvGrpSpPr/>
          <p:nvPr/>
        </p:nvGrpSpPr>
        <p:grpSpPr>
          <a:xfrm>
            <a:off x="7116257" y="3995646"/>
            <a:ext cx="483984" cy="461665"/>
            <a:chOff x="6511771" y="4340347"/>
            <a:chExt cx="483984" cy="461665"/>
          </a:xfrm>
        </p:grpSpPr>
        <p:sp>
          <p:nvSpPr>
            <p:cNvPr id="9" name="Oval 3">
              <a:extLst>
                <a:ext uri="{FF2B5EF4-FFF2-40B4-BE49-F238E27FC236}">
                  <a16:creationId xmlns:a16="http://schemas.microsoft.com/office/drawing/2014/main" id="{A2A69CCB-5852-7D59-CBB3-AF93A1E823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8332FF59-5182-44E0-67A3-A43E6E55B7DF}"/>
                    </a:ext>
                  </a:extLst>
                </p:cNvPr>
                <p:cNvSpPr/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FD79AC8-ACB5-6658-A1CC-35282A18A30F}"/>
              </a:ext>
            </a:extLst>
          </p:cNvPr>
          <p:cNvGraphicFramePr>
            <a:graphicFrameLocks noGrp="1"/>
          </p:cNvGraphicFramePr>
          <p:nvPr/>
        </p:nvGraphicFramePr>
        <p:xfrm>
          <a:off x="9529541" y="2135198"/>
          <a:ext cx="1595660" cy="824430"/>
        </p:xfrm>
        <a:graphic>
          <a:graphicData uri="http://schemas.openxmlformats.org/drawingml/2006/table">
            <a:tbl>
              <a:tblPr/>
              <a:tblGrid>
                <a:gridCol w="797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3B234FC-CA7A-AFC6-4CBF-738010051B78}"/>
              </a:ext>
            </a:extLst>
          </p:cNvPr>
          <p:cNvGraphicFramePr>
            <a:graphicFrameLocks noGrp="1"/>
          </p:cNvGraphicFramePr>
          <p:nvPr/>
        </p:nvGraphicFramePr>
        <p:xfrm>
          <a:off x="9529542" y="3260061"/>
          <a:ext cx="2357658" cy="1501068"/>
        </p:xfrm>
        <a:graphic>
          <a:graphicData uri="http://schemas.openxmlformats.org/drawingml/2006/table">
            <a:tbl>
              <a:tblPr/>
              <a:tblGrid>
                <a:gridCol w="785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+a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1/10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9/10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A832137-3DE9-2948-CABE-5D4DE5641976}"/>
                  </a:ext>
                </a:extLst>
              </p:cNvPr>
              <p:cNvSpPr/>
              <p:nvPr/>
            </p:nvSpPr>
            <p:spPr>
              <a:xfrm>
                <a:off x="8191355" y="2316580"/>
                <a:ext cx="1044966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355" y="2316580"/>
                <a:ext cx="1044966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0896AFA-7920-AE21-5D83-3D408841CC1D}"/>
                  </a:ext>
                </a:extLst>
              </p:cNvPr>
              <p:cNvSpPr/>
              <p:nvPr/>
            </p:nvSpPr>
            <p:spPr>
              <a:xfrm>
                <a:off x="7968562" y="3679772"/>
                <a:ext cx="14040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562" y="3679772"/>
                <a:ext cx="1404039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A991F52-F680-6570-3FD4-F10B506E1442}"/>
                  </a:ext>
                </a:extLst>
              </p14:cNvPr>
              <p14:cNvContentPartPr/>
              <p14:nvPr/>
            </p14:nvContentPartPr>
            <p14:xfrm>
              <a:off x="973080" y="276120"/>
              <a:ext cx="9299160" cy="5402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26F2B2F-6F81-435E-874E-498C215CBE1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63720" y="266760"/>
                <a:ext cx="10713600" cy="615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4F9F4F9-5AE5-8841-E21B-D4B94714E7DB}"/>
                  </a:ext>
                </a:extLst>
              </p14:cNvPr>
              <p14:cNvContentPartPr/>
              <p14:nvPr/>
            </p14:nvContentPartPr>
            <p14:xfrm>
              <a:off x="9415440" y="3257640"/>
              <a:ext cx="2545920" cy="711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4F9F4F9-5AE5-8841-E21B-D4B94714E7D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99600" y="3194280"/>
                <a:ext cx="2577240" cy="83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A2E43D8-D7DF-EE6D-708F-7CCA27539B02}"/>
                  </a:ext>
                </a:extLst>
              </p14:cNvPr>
              <p14:cNvContentPartPr/>
              <p14:nvPr/>
            </p14:nvContentPartPr>
            <p14:xfrm>
              <a:off x="958320" y="4902120"/>
              <a:ext cx="1302840" cy="205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A2E43D8-D7DF-EE6D-708F-7CCA27539B0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42480" y="4838760"/>
                <a:ext cx="133416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6564B4E-C5A4-6A9C-7477-CE8014BD36CA}"/>
                  </a:ext>
                </a:extLst>
              </p14:cNvPr>
              <p14:cNvContentPartPr/>
              <p14:nvPr/>
            </p14:nvContentPartPr>
            <p14:xfrm>
              <a:off x="914760" y="4761000"/>
              <a:ext cx="4393800" cy="371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6564B4E-C5A4-6A9C-7477-CE8014BD36C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98920" y="4697640"/>
                <a:ext cx="4425120" cy="49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79C78EC-A915-2EF5-0964-FC5233C8D1B3}"/>
                  </a:ext>
                </a:extLst>
              </p14:cNvPr>
              <p14:cNvContentPartPr/>
              <p14:nvPr/>
            </p14:nvContentPartPr>
            <p14:xfrm>
              <a:off x="5029920" y="1537200"/>
              <a:ext cx="1239120" cy="569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79C78EC-A915-2EF5-0964-FC5233C8D1B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020560" y="1527840"/>
                <a:ext cx="1257840" cy="58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08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FC90B-D8F6-6958-EAD7-3A264CC56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id="{E4C046ED-0E12-C357-17A8-6606C31EA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Sampling</a:t>
            </a:r>
          </a:p>
        </p:txBody>
      </p:sp>
      <p:sp>
        <p:nvSpPr>
          <p:cNvPr id="55298" name="Content Placeholder 2">
            <a:extLst>
              <a:ext uri="{FF2B5EF4-FFF2-40B4-BE49-F238E27FC236}">
                <a16:creationId xmlns:a16="http://schemas.microsoft.com/office/drawing/2014/main" id="{779D799A-4457-2D72-C948-C3AB41ADB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064418"/>
            <a:ext cx="11277600" cy="4729164"/>
          </a:xfrm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How would you sample from a conditional distribution?</a:t>
            </a:r>
          </a:p>
          <a:p>
            <a:pPr lvl="6"/>
            <a:endParaRPr lang="en-US" sz="700" dirty="0">
              <a:ea typeface="ＭＳ Ｐゴシック" pitchFamily="34" charset="-128"/>
            </a:endParaRPr>
          </a:p>
        </p:txBody>
      </p:sp>
      <p:cxnSp>
        <p:nvCxnSpPr>
          <p:cNvPr id="4" name="AutoShape 6">
            <a:extLst>
              <a:ext uri="{FF2B5EF4-FFF2-40B4-BE49-F238E27FC236}">
                <a16:creationId xmlns:a16="http://schemas.microsoft.com/office/drawing/2014/main" id="{FCA38408-7BFE-C6B7-3E7D-CF51D7FF4B6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353154" y="3156353"/>
            <a:ext cx="0" cy="84332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A321E9B7-AC3E-1D0C-0F5D-1208FDD39F7C}"/>
              </a:ext>
            </a:extLst>
          </p:cNvPr>
          <p:cNvGrpSpPr/>
          <p:nvPr/>
        </p:nvGrpSpPr>
        <p:grpSpPr>
          <a:xfrm>
            <a:off x="7098370" y="2679123"/>
            <a:ext cx="491681" cy="477230"/>
            <a:chOff x="5972710" y="3481579"/>
            <a:chExt cx="491681" cy="47723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60B46A3-41E2-F8A7-BF24-83FC0662B2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00B0F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CD872CBA-BEB2-BCB9-9FF1-739143F0ED89}"/>
                    </a:ext>
                  </a:extLst>
                </p:cNvPr>
                <p:cNvSpPr/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lang="en-US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6A40646-D868-ACEF-AA40-8179C9C6E8BA}"/>
              </a:ext>
            </a:extLst>
          </p:cNvPr>
          <p:cNvGrpSpPr/>
          <p:nvPr/>
        </p:nvGrpSpPr>
        <p:grpSpPr>
          <a:xfrm>
            <a:off x="7116257" y="3995646"/>
            <a:ext cx="483984" cy="461665"/>
            <a:chOff x="6511771" y="4340347"/>
            <a:chExt cx="483984" cy="461665"/>
          </a:xfrm>
        </p:grpSpPr>
        <p:sp>
          <p:nvSpPr>
            <p:cNvPr id="9" name="Oval 3">
              <a:extLst>
                <a:ext uri="{FF2B5EF4-FFF2-40B4-BE49-F238E27FC236}">
                  <a16:creationId xmlns:a16="http://schemas.microsoft.com/office/drawing/2014/main" id="{B5619875-C88A-1B8B-5C04-2E53A39ECA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67184F82-3154-DC34-A4B0-31F5A1A98B4F}"/>
                    </a:ext>
                  </a:extLst>
                </p:cNvPr>
                <p:cNvSpPr/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A1B0BF3-F8A2-7196-D470-7693C76FAD5B}"/>
              </a:ext>
            </a:extLst>
          </p:cNvPr>
          <p:cNvGraphicFramePr>
            <a:graphicFrameLocks noGrp="1"/>
          </p:cNvGraphicFramePr>
          <p:nvPr/>
        </p:nvGraphicFramePr>
        <p:xfrm>
          <a:off x="9529541" y="2135198"/>
          <a:ext cx="1595660" cy="824430"/>
        </p:xfrm>
        <a:graphic>
          <a:graphicData uri="http://schemas.openxmlformats.org/drawingml/2006/table">
            <a:tbl>
              <a:tblPr/>
              <a:tblGrid>
                <a:gridCol w="797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9F39E2C-2BC0-DF8E-D445-9A1CF0AFC952}"/>
              </a:ext>
            </a:extLst>
          </p:cNvPr>
          <p:cNvGraphicFramePr>
            <a:graphicFrameLocks noGrp="1"/>
          </p:cNvGraphicFramePr>
          <p:nvPr/>
        </p:nvGraphicFramePr>
        <p:xfrm>
          <a:off x="9529542" y="3260061"/>
          <a:ext cx="2357658" cy="1501068"/>
        </p:xfrm>
        <a:graphic>
          <a:graphicData uri="http://schemas.openxmlformats.org/drawingml/2006/table">
            <a:tbl>
              <a:tblPr/>
              <a:tblGrid>
                <a:gridCol w="785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+a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1/10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9/10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2AEC173-4D89-9D10-4671-228C35E021C6}"/>
                  </a:ext>
                </a:extLst>
              </p:cNvPr>
              <p:cNvSpPr/>
              <p:nvPr/>
            </p:nvSpPr>
            <p:spPr>
              <a:xfrm>
                <a:off x="8191355" y="2316580"/>
                <a:ext cx="1044966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355" y="2316580"/>
                <a:ext cx="1044966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60640A9-D537-93B2-4C91-4B384C1D1C65}"/>
                  </a:ext>
                </a:extLst>
              </p:cNvPr>
              <p:cNvSpPr/>
              <p:nvPr/>
            </p:nvSpPr>
            <p:spPr>
              <a:xfrm>
                <a:off x="7968562" y="3679772"/>
                <a:ext cx="14040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562" y="3679772"/>
                <a:ext cx="1404039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7D45FC3-4DA6-FC48-F9BC-24FE3DB13710}"/>
                  </a:ext>
                </a:extLst>
              </p14:cNvPr>
              <p14:cNvContentPartPr/>
              <p14:nvPr/>
            </p14:nvContentPartPr>
            <p14:xfrm>
              <a:off x="973080" y="276120"/>
              <a:ext cx="10694880" cy="6135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26F2B2F-6F81-435E-874E-498C215CBE1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63720" y="266760"/>
                <a:ext cx="10713600" cy="615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6200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Sampling in Bayes</a:t>
            </a:r>
            <a:r>
              <a:rPr lang="en-US" altLang="en-US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>
                <a:latin typeface="Calibri"/>
                <a:ea typeface="ＭＳ Ｐゴシック" pitchFamily="34" charset="-128"/>
                <a:cs typeface="Calibri"/>
              </a:rPr>
              <a:t> Nets</a:t>
            </a: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3429000" y="1828799"/>
            <a:ext cx="5867400" cy="4297365"/>
          </a:xfrm>
        </p:spPr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Prior Sampling</a:t>
            </a:r>
          </a:p>
          <a:p>
            <a:pPr lvl="5"/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Rejection Sampling</a:t>
            </a:r>
          </a:p>
          <a:p>
            <a:pPr lvl="4"/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Likelihood Weighting</a:t>
            </a:r>
          </a:p>
          <a:p>
            <a:pPr lvl="4"/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Gibbs Sampling</a:t>
            </a:r>
          </a:p>
          <a:p>
            <a:endParaRPr lang="en-US" dirty="0">
              <a:latin typeface="Calibri"/>
              <a:ea typeface="ＭＳ Ｐゴシック" pitchFamily="34" charset="-128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Handout</a:t>
            </a: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>
          <a:xfrm>
            <a:off x="8365916" y="2362200"/>
            <a:ext cx="3600293" cy="3534520"/>
          </a:xfrm>
          <a:ln w="28575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ea typeface="ＭＳ Ｐゴシック" pitchFamily="34" charset="-128"/>
              </a:rPr>
              <a:t>Input: evidence instantiation</a:t>
            </a:r>
          </a:p>
          <a:p>
            <a:pPr marL="0" indent="0">
              <a:buNone/>
            </a:pPr>
            <a:r>
              <a:rPr lang="en-US" sz="2000" dirty="0">
                <a:ea typeface="ＭＳ Ｐゴシック" pitchFamily="34" charset="-128"/>
              </a:rPr>
              <a:t>w = 1.0</a:t>
            </a:r>
          </a:p>
          <a:p>
            <a:pPr marL="0" indent="0">
              <a:buNone/>
            </a:pPr>
            <a:r>
              <a:rPr lang="en-US" sz="2000" dirty="0">
                <a:ea typeface="ＭＳ Ｐゴシック" pitchFamily="34" charset="-128"/>
              </a:rPr>
              <a:t>for </a:t>
            </a:r>
            <a:r>
              <a:rPr lang="en-US" sz="2000" dirty="0" err="1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=1, 2, …, m</a:t>
            </a:r>
          </a:p>
          <a:p>
            <a:r>
              <a:rPr lang="en-US" sz="1800" dirty="0">
                <a:ea typeface="ＭＳ Ｐゴシック" pitchFamily="34" charset="-128"/>
              </a:rPr>
              <a:t> </a:t>
            </a:r>
          </a:p>
          <a:p>
            <a:pPr marL="230187" lvl="2" indent="0">
              <a:buNone/>
            </a:pPr>
            <a:r>
              <a:rPr lang="en-US" sz="1800" dirty="0">
                <a:ea typeface="ＭＳ Ｐゴシック" pitchFamily="34" charset="-128"/>
              </a:rPr>
              <a:t> </a:t>
            </a:r>
            <a:endParaRPr lang="en-US" sz="1800" baseline="-25000" dirty="0">
              <a:ea typeface="ＭＳ Ｐゴシック" pitchFamily="34" charset="-128"/>
            </a:endParaRPr>
          </a:p>
          <a:p>
            <a:pPr lvl="2"/>
            <a:r>
              <a:rPr lang="en-US" sz="1800" dirty="0">
                <a:solidFill>
                  <a:srgbClr val="FF0000"/>
                </a:solidFill>
                <a:ea typeface="ＭＳ Ｐゴシック" pitchFamily="34" charset="-128"/>
              </a:rPr>
              <a:t>Set w = w * P(x</a:t>
            </a:r>
            <a:r>
              <a:rPr lang="en-US" sz="1800" baseline="-25000" dirty="0">
                <a:solidFill>
                  <a:srgbClr val="FF0000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solidFill>
                  <a:srgbClr val="FF0000"/>
                </a:solidFill>
                <a:ea typeface="ＭＳ Ｐゴシック" pitchFamily="34" charset="-128"/>
              </a:rPr>
              <a:t> | Parents(X</a:t>
            </a:r>
            <a:r>
              <a:rPr lang="en-US" sz="1800" baseline="-25000" dirty="0">
                <a:solidFill>
                  <a:srgbClr val="FF0000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solidFill>
                  <a:srgbClr val="FF0000"/>
                </a:solidFill>
                <a:ea typeface="ＭＳ Ｐゴシック" pitchFamily="34" charset="-128"/>
              </a:rPr>
              <a:t>))</a:t>
            </a:r>
            <a:endParaRPr lang="en-US" sz="1600" dirty="0">
              <a:solidFill>
                <a:srgbClr val="FF0000"/>
              </a:solidFill>
              <a:ea typeface="ＭＳ Ｐゴシック" pitchFamily="34" charset="-128"/>
            </a:endParaRPr>
          </a:p>
          <a:p>
            <a:r>
              <a:rPr lang="en-US" sz="1800" dirty="0">
                <a:ea typeface="ＭＳ Ｐゴシック" pitchFamily="34" charset="-128"/>
              </a:rPr>
              <a:t> </a:t>
            </a:r>
          </a:p>
          <a:p>
            <a:pPr marL="230187" lvl="2" indent="0">
              <a:buNone/>
            </a:pPr>
            <a:r>
              <a:rPr lang="en-US" sz="1800" dirty="0">
                <a:solidFill>
                  <a:srgbClr val="00B0F0"/>
                </a:solidFill>
                <a:ea typeface="ＭＳ Ｐゴシック" pitchFamily="34" charset="-128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ea typeface="ＭＳ Ｐゴシック" pitchFamily="34" charset="-128"/>
              </a:rPr>
              <a:t>return </a:t>
            </a:r>
            <a:r>
              <a:rPr lang="en-US" sz="2000" dirty="0">
                <a:solidFill>
                  <a:srgbClr val="FF0000"/>
                </a:solidFill>
                <a:ea typeface="ＭＳ Ｐゴシック" pitchFamily="34" charset="-128"/>
              </a:rPr>
              <a:t>w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04800" y="1447800"/>
            <a:ext cx="3657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No evidence: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Prior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Sampling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191000" y="1447800"/>
            <a:ext cx="403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Some evidence: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Likelihood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Weighted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Sampling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8349832" y="1455420"/>
            <a:ext cx="350801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All evidence: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Likelihood Weighted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0D8DBD3-E412-47A2-87D6-5F5E5D3FB1BD}"/>
              </a:ext>
            </a:extLst>
          </p:cNvPr>
          <p:cNvSpPr txBox="1">
            <a:spLocks/>
          </p:cNvSpPr>
          <p:nvPr/>
        </p:nvSpPr>
        <p:spPr>
          <a:xfrm>
            <a:off x="304800" y="2362200"/>
            <a:ext cx="3783455" cy="353452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Input: no evidence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for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=1, 2, …, m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     </a:t>
            </a:r>
          </a:p>
          <a:p>
            <a:pPr marL="230187" marR="0" lvl="2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 </a:t>
            </a: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itchFamily="34" charset="-128"/>
              <a:cs typeface="+mn-cs"/>
            </a:endParaRPr>
          </a:p>
          <a:p>
            <a:pPr marL="230187" marR="0" lvl="2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ＭＳ Ｐゴシック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     </a:t>
            </a:r>
          </a:p>
          <a:p>
            <a:pPr marL="460375" marR="0" lvl="2" indent="-2301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Sample x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 from P(X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 | Parents(X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))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return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(x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, x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, …, x</a:t>
            </a:r>
            <a:r>
              <a:rPr lang="en-US" sz="2000" baseline="-25000" dirty="0">
                <a:solidFill>
                  <a:srgbClr val="00B0F0"/>
                </a:solidFill>
                <a:latin typeface="Calibri" panose="020F0502020204030204"/>
                <a:ea typeface="ＭＳ Ｐゴシック" pitchFamily="34" charset="-128"/>
              </a:rPr>
              <a:t>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ＭＳ Ｐゴシック" pitchFamily="34" charset="-128"/>
              <a:cs typeface="+mn-cs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BE0C275-CF0D-46DA-A896-CE04DFAF8A59}"/>
              </a:ext>
            </a:extLst>
          </p:cNvPr>
          <p:cNvSpPr txBox="1">
            <a:spLocks/>
          </p:cNvSpPr>
          <p:nvPr/>
        </p:nvSpPr>
        <p:spPr>
          <a:xfrm>
            <a:off x="4327316" y="2362200"/>
            <a:ext cx="3783455" cy="353452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Input: evidence instantiation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w = 1.0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for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=1, 2, …, m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    if X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 is an evidence variable</a:t>
            </a:r>
          </a:p>
          <a:p>
            <a:pPr marL="460375" marR="0" lvl="2" indent="-2301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X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 = observation x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 for X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i</a:t>
            </a:r>
          </a:p>
          <a:p>
            <a:pPr marL="460375" marR="0" lvl="2" indent="-2301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Set w = w * P(x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 | Parents(X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))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ＭＳ Ｐゴシック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    else</a:t>
            </a:r>
          </a:p>
          <a:p>
            <a:pPr marL="460375" marR="0" lvl="2" indent="-2301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Sample x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 from P(X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 | Parents(X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))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return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(x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, x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, …, x</a:t>
            </a:r>
            <a:r>
              <a:rPr lang="en-US" sz="2000" baseline="-25000" dirty="0">
                <a:solidFill>
                  <a:srgbClr val="00B0F0"/>
                </a:solidFill>
                <a:latin typeface="Calibri" panose="020F0502020204030204"/>
                <a:ea typeface="ＭＳ Ｐゴシック" pitchFamily="34" charset="-128"/>
              </a:rPr>
              <a:t>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),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3753926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Sampling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1" y="2895600"/>
            <a:ext cx="12191997" cy="310225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2C516D8-119E-EE7E-5B77-D2CAFB69655E}"/>
                  </a:ext>
                </a:extLst>
              </p14:cNvPr>
              <p14:cNvContentPartPr/>
              <p14:nvPr/>
            </p14:nvContentPartPr>
            <p14:xfrm>
              <a:off x="2045520" y="601920"/>
              <a:ext cx="8297640" cy="19724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2C516D8-119E-EE7E-5B77-D2CAFB6965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36160" y="592560"/>
                <a:ext cx="8316360" cy="199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5211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2"/>
          <p:cNvSpPr>
            <a:spLocks noChangeArrowheads="1"/>
          </p:cNvSpPr>
          <p:nvPr/>
        </p:nvSpPr>
        <p:spPr bwMode="auto">
          <a:xfrm>
            <a:off x="5715000" y="1489075"/>
            <a:ext cx="1143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Rectangle 25"/>
          <p:cNvSpPr>
            <a:spLocks noChangeArrowheads="1"/>
          </p:cNvSpPr>
          <p:nvPr/>
        </p:nvSpPr>
        <p:spPr bwMode="auto">
          <a:xfrm>
            <a:off x="2667000" y="5527675"/>
            <a:ext cx="2438400" cy="4572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6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Prior Sampling</a:t>
            </a:r>
          </a:p>
        </p:txBody>
      </p:sp>
      <p:sp>
        <p:nvSpPr>
          <p:cNvPr id="57348" name="Oval 5"/>
          <p:cNvSpPr>
            <a:spLocks noChangeArrowheads="1"/>
          </p:cNvSpPr>
          <p:nvPr/>
        </p:nvSpPr>
        <p:spPr bwMode="auto">
          <a:xfrm>
            <a:off x="5638800" y="22098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Cloudy</a:t>
            </a:r>
          </a:p>
        </p:txBody>
      </p:sp>
      <p:sp>
        <p:nvSpPr>
          <p:cNvPr id="57349" name="Oval 6"/>
          <p:cNvSpPr>
            <a:spLocks noChangeArrowheads="1"/>
          </p:cNvSpPr>
          <p:nvPr/>
        </p:nvSpPr>
        <p:spPr bwMode="auto">
          <a:xfrm>
            <a:off x="4267200" y="317817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Sprinkler</a:t>
            </a:r>
          </a:p>
        </p:txBody>
      </p:sp>
      <p:sp>
        <p:nvSpPr>
          <p:cNvPr id="57350" name="Oval 7"/>
          <p:cNvSpPr>
            <a:spLocks noChangeArrowheads="1"/>
          </p:cNvSpPr>
          <p:nvPr/>
        </p:nvSpPr>
        <p:spPr bwMode="auto">
          <a:xfrm>
            <a:off x="7007225" y="32004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Rain</a:t>
            </a:r>
          </a:p>
        </p:txBody>
      </p:sp>
      <p:sp>
        <p:nvSpPr>
          <p:cNvPr id="57351" name="Oval 8"/>
          <p:cNvSpPr>
            <a:spLocks noChangeArrowheads="1"/>
          </p:cNvSpPr>
          <p:nvPr/>
        </p:nvSpPr>
        <p:spPr bwMode="auto">
          <a:xfrm>
            <a:off x="5635625" y="41910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WetGrass</a:t>
            </a:r>
          </a:p>
        </p:txBody>
      </p:sp>
      <p:cxnSp>
        <p:nvCxnSpPr>
          <p:cNvPr id="57352" name="AutoShape 9"/>
          <p:cNvCxnSpPr>
            <a:cxnSpLocks noChangeShapeType="1"/>
            <a:stCxn id="57348" idx="5"/>
            <a:endCxn id="57350" idx="1"/>
          </p:cNvCxnSpPr>
          <p:nvPr/>
        </p:nvCxnSpPr>
        <p:spPr bwMode="auto">
          <a:xfrm>
            <a:off x="6681788" y="2714625"/>
            <a:ext cx="504825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7353" name="AutoShape 10"/>
          <p:cNvCxnSpPr>
            <a:cxnSpLocks noChangeShapeType="1"/>
            <a:stCxn id="57348" idx="3"/>
            <a:endCxn id="57349" idx="7"/>
          </p:cNvCxnSpPr>
          <p:nvPr/>
        </p:nvCxnSpPr>
        <p:spPr bwMode="auto">
          <a:xfrm flipH="1">
            <a:off x="5310188" y="2714625"/>
            <a:ext cx="508000" cy="533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7354" name="AutoShape 11"/>
          <p:cNvCxnSpPr>
            <a:cxnSpLocks noChangeShapeType="1"/>
            <a:stCxn id="57349" idx="5"/>
            <a:endCxn id="57351" idx="1"/>
          </p:cNvCxnSpPr>
          <p:nvPr/>
        </p:nvCxnSpPr>
        <p:spPr bwMode="auto">
          <a:xfrm>
            <a:off x="5310188" y="3683000"/>
            <a:ext cx="504825" cy="5778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7355" name="AutoShape 12"/>
          <p:cNvCxnSpPr>
            <a:cxnSpLocks noChangeShapeType="1"/>
            <a:stCxn id="57350" idx="3"/>
            <a:endCxn id="57351" idx="7"/>
          </p:cNvCxnSpPr>
          <p:nvPr/>
        </p:nvCxnSpPr>
        <p:spPr bwMode="auto">
          <a:xfrm flipH="1">
            <a:off x="6678613" y="3705225"/>
            <a:ext cx="508000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132562" name="Oval 18"/>
          <p:cNvSpPr>
            <a:spLocks noChangeArrowheads="1"/>
          </p:cNvSpPr>
          <p:nvPr/>
        </p:nvSpPr>
        <p:spPr bwMode="auto">
          <a:xfrm>
            <a:off x="5638800" y="2209800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Cloudy</a:t>
            </a:r>
          </a:p>
        </p:txBody>
      </p:sp>
      <p:sp>
        <p:nvSpPr>
          <p:cNvPr id="1132563" name="Oval 19"/>
          <p:cNvSpPr>
            <a:spLocks noChangeArrowheads="1"/>
          </p:cNvSpPr>
          <p:nvPr/>
        </p:nvSpPr>
        <p:spPr bwMode="auto">
          <a:xfrm>
            <a:off x="4267200" y="3178175"/>
            <a:ext cx="1222375" cy="574675"/>
          </a:xfrm>
          <a:prstGeom prst="ellipse">
            <a:avLst/>
          </a:prstGeom>
          <a:solidFill>
            <a:srgbClr val="FF99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Sprinkler</a:t>
            </a:r>
          </a:p>
        </p:txBody>
      </p:sp>
      <p:sp>
        <p:nvSpPr>
          <p:cNvPr id="1132564" name="Oval 20"/>
          <p:cNvSpPr>
            <a:spLocks noChangeArrowheads="1"/>
          </p:cNvSpPr>
          <p:nvPr/>
        </p:nvSpPr>
        <p:spPr bwMode="auto">
          <a:xfrm>
            <a:off x="7007225" y="3200400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Rain</a:t>
            </a:r>
          </a:p>
        </p:txBody>
      </p:sp>
      <p:sp>
        <p:nvSpPr>
          <p:cNvPr id="1132565" name="Oval 21"/>
          <p:cNvSpPr>
            <a:spLocks noChangeArrowheads="1"/>
          </p:cNvSpPr>
          <p:nvPr/>
        </p:nvSpPr>
        <p:spPr bwMode="auto">
          <a:xfrm>
            <a:off x="5638800" y="4191000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err="1">
                <a:latin typeface="Calibri" pitchFamily="34" charset="0"/>
                <a:cs typeface="Calibri" pitchFamily="34" charset="0"/>
              </a:rPr>
              <a:t>WetGrass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32566" name="Rectangle 22"/>
          <p:cNvSpPr>
            <a:spLocks noChangeArrowheads="1"/>
          </p:cNvSpPr>
          <p:nvPr/>
        </p:nvSpPr>
        <p:spPr bwMode="auto">
          <a:xfrm>
            <a:off x="2749550" y="2725737"/>
            <a:ext cx="1289050" cy="511175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7362" name="Picture 2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84275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3" name="Picture 2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327275"/>
            <a:ext cx="10572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5715000" y="1509713"/>
          <a:ext cx="1143000" cy="506694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2743200" y="2725738"/>
          <a:ext cx="1295400" cy="1013388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8458200" y="2718317"/>
            <a:ext cx="1295400" cy="523357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7396" name="Picture 3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338" y="2327275"/>
            <a:ext cx="10890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8458200" y="2725738"/>
          <a:ext cx="1295400" cy="1013388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7417" name="Picture 3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079875"/>
            <a:ext cx="1549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2667000" y="4491038"/>
          <a:ext cx="2438400" cy="202724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3405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405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7455" name="TextBox 39"/>
          <p:cNvSpPr txBox="1">
            <a:spLocks noChangeArrowheads="1"/>
          </p:cNvSpPr>
          <p:nvPr/>
        </p:nvSpPr>
        <p:spPr bwMode="auto">
          <a:xfrm>
            <a:off x="7924800" y="4232275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Samples: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8229600" y="4689475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latin typeface="Calibri" pitchFamily="34" charset="0"/>
                <a:cs typeface="Calibri" pitchFamily="34" charset="0"/>
              </a:rPr>
              <a:t>+c, -s, +r, +w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8305800" y="5005388"/>
            <a:ext cx="198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-c, +s, -r, +w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8305800" y="5386388"/>
            <a:ext cx="198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…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1568D61-9551-1E6E-2E57-4F9387E8DD2F}"/>
                  </a:ext>
                </a:extLst>
              </p14:cNvPr>
              <p14:cNvContentPartPr/>
              <p14:nvPr/>
            </p14:nvContentPartPr>
            <p14:xfrm>
              <a:off x="2180880" y="1415160"/>
              <a:ext cx="9790200" cy="5171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1568D61-9551-1E6E-2E57-4F9387E8DD2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71520" y="1405800"/>
                <a:ext cx="9808920" cy="5189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8" grpId="0" animBg="1"/>
      <p:bldP spid="1132562" grpId="0" animBg="1"/>
      <p:bldP spid="1132563" grpId="0" animBg="1"/>
      <p:bldP spid="1132564" grpId="0" animBg="1"/>
      <p:bldP spid="1132565" grpId="0" animBg="1"/>
      <p:bldP spid="1132566" grpId="0" animBg="1"/>
      <p:bldP spid="31" grpId="0" animBg="1"/>
      <p:bldP spid="41" grpId="0"/>
      <p:bldP spid="42" grpId="0"/>
      <p:bldP spid="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Prior Sampling</a:t>
            </a: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>
          <a:xfrm>
            <a:off x="2987040" y="1321243"/>
            <a:ext cx="5867400" cy="2108199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For </a:t>
            </a:r>
            <a:r>
              <a:rPr lang="en-US" sz="2800" dirty="0" err="1">
                <a:ea typeface="ＭＳ Ｐゴシック" pitchFamily="34" charset="-128"/>
              </a:rPr>
              <a:t>i</a:t>
            </a:r>
            <a:r>
              <a:rPr lang="en-US" sz="2800" dirty="0">
                <a:ea typeface="ＭＳ Ｐゴシック" pitchFamily="34" charset="-128"/>
              </a:rPr>
              <a:t>=1, 2, …, m</a:t>
            </a:r>
          </a:p>
          <a:p>
            <a:pPr lvl="2"/>
            <a:endParaRPr lang="en-US" sz="800" dirty="0">
              <a:ea typeface="ＭＳ Ｐゴシック" pitchFamily="34" charset="-128"/>
            </a:endParaRPr>
          </a:p>
          <a:p>
            <a:pPr lvl="1"/>
            <a:r>
              <a:rPr lang="en-US" sz="2400" dirty="0">
                <a:ea typeface="ＭＳ Ｐゴシック" pitchFamily="34" charset="-128"/>
              </a:rPr>
              <a:t>Sample x</a:t>
            </a:r>
            <a:r>
              <a:rPr lang="en-US" sz="2400" baseline="-25000" dirty="0">
                <a:ea typeface="ＭＳ Ｐゴシック" pitchFamily="34" charset="-128"/>
              </a:rPr>
              <a:t>i</a:t>
            </a:r>
            <a:r>
              <a:rPr lang="en-US" sz="2400" dirty="0">
                <a:ea typeface="ＭＳ Ｐゴシック" pitchFamily="34" charset="-128"/>
              </a:rPr>
              <a:t> from P(X</a:t>
            </a:r>
            <a:r>
              <a:rPr lang="en-US" sz="2400" baseline="-25000" dirty="0">
                <a:ea typeface="ＭＳ Ｐゴシック" pitchFamily="34" charset="-128"/>
              </a:rPr>
              <a:t>i</a:t>
            </a:r>
            <a:r>
              <a:rPr lang="en-US" sz="2400" dirty="0">
                <a:ea typeface="ＭＳ Ｐゴシック" pitchFamily="34" charset="-128"/>
              </a:rPr>
              <a:t> | Parents(X</a:t>
            </a:r>
            <a:r>
              <a:rPr lang="en-US" sz="2400" baseline="-25000" dirty="0">
                <a:ea typeface="ＭＳ Ｐゴシック" pitchFamily="34" charset="-128"/>
              </a:rPr>
              <a:t>i</a:t>
            </a:r>
            <a:r>
              <a:rPr lang="en-US" sz="2400" dirty="0">
                <a:ea typeface="ＭＳ Ｐゴシック" pitchFamily="34" charset="-128"/>
              </a:rPr>
              <a:t>))</a:t>
            </a:r>
          </a:p>
          <a:p>
            <a:pPr lvl="1"/>
            <a:endParaRPr lang="en-US" sz="800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Return (x</a:t>
            </a:r>
            <a:r>
              <a:rPr lang="en-US" sz="2800" baseline="-25000" dirty="0">
                <a:ea typeface="ＭＳ Ｐゴシック" pitchFamily="34" charset="-128"/>
              </a:rPr>
              <a:t>1</a:t>
            </a:r>
            <a:r>
              <a:rPr lang="en-US" sz="2800" dirty="0">
                <a:ea typeface="ＭＳ Ｐゴシック" pitchFamily="34" charset="-128"/>
              </a:rPr>
              <a:t>, x</a:t>
            </a:r>
            <a:r>
              <a:rPr lang="en-US" sz="2800" baseline="-25000" dirty="0">
                <a:ea typeface="ＭＳ Ｐゴシック" pitchFamily="34" charset="-128"/>
              </a:rPr>
              <a:t>2</a:t>
            </a:r>
            <a:r>
              <a:rPr lang="en-US" sz="2800" dirty="0">
                <a:ea typeface="ＭＳ Ｐゴシック" pitchFamily="34" charset="-128"/>
              </a:rPr>
              <a:t>, …, </a:t>
            </a:r>
            <a:r>
              <a:rPr lang="en-US" sz="2800" dirty="0" err="1">
                <a:ea typeface="ＭＳ Ｐゴシック" pitchFamily="34" charset="-128"/>
              </a:rPr>
              <a:t>x</a:t>
            </a:r>
            <a:r>
              <a:rPr lang="en-US" sz="2800" baseline="-25000" dirty="0" err="1">
                <a:ea typeface="ＭＳ Ｐゴシック" pitchFamily="34" charset="-128"/>
              </a:rPr>
              <a:t>m</a:t>
            </a:r>
            <a:r>
              <a:rPr lang="en-US" sz="2800" dirty="0">
                <a:ea typeface="ＭＳ Ｐゴシック" pitchFamily="34" charset="-128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1" y="3755742"/>
            <a:ext cx="12191997" cy="310225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6C23AF3-41C4-AB5F-8056-94AB6A220DC5}"/>
                  </a:ext>
                </a:extLst>
              </p14:cNvPr>
              <p14:cNvContentPartPr/>
              <p14:nvPr/>
            </p14:nvContentPartPr>
            <p14:xfrm>
              <a:off x="1082160" y="48600"/>
              <a:ext cx="10719720" cy="2411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6C23AF3-41C4-AB5F-8056-94AB6A220DC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2800" y="39240"/>
                <a:ext cx="10738440" cy="2430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Prior Sampling: What does the value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charset="0"/>
                          </a:rPr>
                          <m:t>𝑁</m:t>
                        </m:r>
                        <m:d>
                          <m:d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sz="4000" i="1">
                                <a:latin typeface="Cambria Math" charset="0"/>
                              </a:rPr>
                              <m:t>𝑎</m:t>
                            </m:r>
                            <m:r>
                              <a:rPr lang="en-US" sz="4000" i="1">
                                <a:latin typeface="Cambria Math" charset="0"/>
                              </a:rPr>
                              <m:t>, −</m:t>
                            </m:r>
                            <m:r>
                              <a:rPr lang="en-US" sz="4000" i="1">
                                <a:latin typeface="Cambria Math" charset="0"/>
                              </a:rPr>
                              <m:t>𝑏</m:t>
                            </m:r>
                            <m:r>
                              <a:rPr lang="en-US" sz="4000" i="1">
                                <a:latin typeface="Cambria Math" charset="0"/>
                              </a:rPr>
                              <m:t>, +</m:t>
                            </m:r>
                            <m:r>
                              <a:rPr lang="en-US" sz="4000" i="1">
                                <a:latin typeface="Cambria Math" charset="0"/>
                              </a:rPr>
                              <m:t>𝑐</m:t>
                            </m:r>
                          </m:e>
                        </m:d>
                      </m:num>
                      <m:den>
                        <m:r>
                          <a:rPr lang="en-US" sz="4000" b="0" i="1" smtClean="0">
                            <a:latin typeface="Cambria Math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dirty="0"/>
                  <a:t> approximate?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r>
                      <a:rPr lang="en-US" b="0" i="1" smtClean="0">
                        <a:latin typeface="Cambria Math" charset="0"/>
                      </a:rPr>
                      <m:t>(+</m:t>
                    </m:r>
                    <m:r>
                      <a:rPr lang="en-US" b="0" i="1" smtClean="0">
                        <a:latin typeface="Cambria Math" charset="0"/>
                      </a:rPr>
                      <m:t>𝑎</m:t>
                    </m:r>
                    <m:r>
                      <a:rPr lang="en-US" b="0" i="1" smtClean="0">
                        <a:latin typeface="Cambria Math" charset="0"/>
                      </a:rPr>
                      <m:t>, −</m:t>
                    </m:r>
                    <m:r>
                      <a:rPr lang="en-US" b="0" i="1" smtClean="0">
                        <a:latin typeface="Cambria Math" charset="0"/>
                      </a:rPr>
                      <m:t>𝑏</m:t>
                    </m:r>
                    <m:r>
                      <a:rPr lang="en-US" b="0" i="1" smtClean="0">
                        <a:latin typeface="Cambria Math" charset="0"/>
                      </a:rPr>
                      <m:t>, +</m:t>
                    </m:r>
                    <m:r>
                      <a:rPr lang="en-US" b="0" i="1" smtClean="0">
                        <a:latin typeface="Cambria Math" charset="0"/>
                      </a:rPr>
                      <m:t>𝑐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+</m:t>
                    </m:r>
                    <m:r>
                      <a:rPr lang="en-US" i="1">
                        <a:latin typeface="Cambria Math" charset="0"/>
                      </a:rPr>
                      <m:t>𝑎</m:t>
                    </m:r>
                    <m:r>
                      <a:rPr lang="en-US" i="1">
                        <a:latin typeface="Cambria Math" charset="0"/>
                      </a:rPr>
                      <m:t>, −</m:t>
                    </m:r>
                    <m:r>
                      <a:rPr lang="en-US" i="1">
                        <a:latin typeface="Cambria Math" charset="0"/>
                      </a:rPr>
                      <m:t>𝑏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  <m:r>
                      <a:rPr lang="en-US" i="1">
                        <a:latin typeface="Cambria Math" charset="0"/>
                      </a:rPr>
                      <m:t>(+</m:t>
                    </m:r>
                    <m:r>
                      <a:rPr lang="en-US" b="0" i="1" smtClean="0">
                        <a:latin typeface="Cambria Math" charset="0"/>
                      </a:rPr>
                      <m:t>𝑐</m:t>
                    </m:r>
                    <m:r>
                      <a:rPr lang="en-US" b="0" i="1" smtClean="0">
                        <a:latin typeface="Cambria Math" charset="0"/>
                      </a:rPr>
                      <m:t> |−</m:t>
                    </m:r>
                    <m:r>
                      <a:rPr lang="en-US" i="1">
                        <a:latin typeface="Cambria Math" charset="0"/>
                      </a:rPr>
                      <m:t>𝑏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  <m:r>
                      <a:rPr lang="en-US" i="1">
                        <a:latin typeface="Cambria Math" charset="0"/>
                      </a:rPr>
                      <m:t>(+</m:t>
                    </m:r>
                    <m:r>
                      <a:rPr lang="en-US" i="1">
                        <a:latin typeface="Cambria Math" charset="0"/>
                      </a:rPr>
                      <m:t>𝑐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I don’t know</a:t>
                </a:r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b="-70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9906000" y="6378574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451BBA2E-7FD9-46B8-A226-C36B49A97BFD}" type="slidenum">
              <a:rPr lang="en-US" smtClean="0"/>
              <a:pPr/>
              <a:t>19</a:t>
            </a:fld>
            <a:endParaRPr lang="en-US"/>
          </a:p>
        </p:txBody>
      </p:sp>
      <p:cxnSp>
        <p:nvCxnSpPr>
          <p:cNvPr id="5" name="AutoShape 6">
            <a:extLst>
              <a:ext uri="{FF2B5EF4-FFF2-40B4-BE49-F238E27FC236}">
                <a16:creationId xmlns:a16="http://schemas.microsoft.com/office/drawing/2014/main" id="{C9C0B78A-55BB-4EC5-98CA-A7E484B7ECE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182204" y="1144592"/>
            <a:ext cx="0" cy="84332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>
            <a:extLst>
              <a:ext uri="{FF2B5EF4-FFF2-40B4-BE49-F238E27FC236}">
                <a16:creationId xmlns:a16="http://schemas.microsoft.com/office/drawing/2014/main" id="{291337D3-F3CE-489A-8B52-39A212D3CD5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182204" y="2441523"/>
            <a:ext cx="8464" cy="84332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9D0F6203-5DA1-4495-927B-352895F77730}"/>
              </a:ext>
            </a:extLst>
          </p:cNvPr>
          <p:cNvGrpSpPr/>
          <p:nvPr/>
        </p:nvGrpSpPr>
        <p:grpSpPr>
          <a:xfrm>
            <a:off x="10927420" y="667362"/>
            <a:ext cx="491681" cy="477230"/>
            <a:chOff x="5972710" y="3481579"/>
            <a:chExt cx="491681" cy="477230"/>
          </a:xfrm>
        </p:grpSpPr>
        <p:sp>
          <p:nvSpPr>
            <p:cNvPr id="8" name="Oval 3">
              <a:extLst>
                <a:ext uri="{FF2B5EF4-FFF2-40B4-BE49-F238E27FC236}">
                  <a16:creationId xmlns:a16="http://schemas.microsoft.com/office/drawing/2014/main" id="{224F92CA-A88B-4244-9C92-07BEAC87AD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00B0F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3F639F1E-0F17-4D59-A436-58EF45C16EA2}"/>
                    </a:ext>
                  </a:extLst>
                </p:cNvPr>
                <p:cNvSpPr/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lang="en-US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6A3203E-9B19-4397-9D10-C73917840641}"/>
              </a:ext>
            </a:extLst>
          </p:cNvPr>
          <p:cNvGrpSpPr/>
          <p:nvPr/>
        </p:nvGrpSpPr>
        <p:grpSpPr>
          <a:xfrm>
            <a:off x="10945307" y="1983885"/>
            <a:ext cx="483984" cy="461665"/>
            <a:chOff x="6511771" y="4340347"/>
            <a:chExt cx="483984" cy="461665"/>
          </a:xfrm>
        </p:grpSpPr>
        <p:sp>
          <p:nvSpPr>
            <p:cNvPr id="11" name="Oval 3">
              <a:extLst>
                <a:ext uri="{FF2B5EF4-FFF2-40B4-BE49-F238E27FC236}">
                  <a16:creationId xmlns:a16="http://schemas.microsoft.com/office/drawing/2014/main" id="{68593EF8-4305-4CB8-AA7F-0170628749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FFB2E443-7716-4816-B87C-6E787F9EFE5C}"/>
                    </a:ext>
                  </a:extLst>
                </p:cNvPr>
                <p:cNvSpPr/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00182F7-5898-4D27-ABB9-B1687DCA42E1}"/>
              </a:ext>
            </a:extLst>
          </p:cNvPr>
          <p:cNvGrpSpPr/>
          <p:nvPr/>
        </p:nvGrpSpPr>
        <p:grpSpPr>
          <a:xfrm>
            <a:off x="10952456" y="3284843"/>
            <a:ext cx="473794" cy="461665"/>
            <a:chOff x="10626571" y="5030612"/>
            <a:chExt cx="473794" cy="461665"/>
          </a:xfrm>
        </p:grpSpPr>
        <p:sp>
          <p:nvSpPr>
            <p:cNvPr id="14" name="Oval 3">
              <a:extLst>
                <a:ext uri="{FF2B5EF4-FFF2-40B4-BE49-F238E27FC236}">
                  <a16:creationId xmlns:a16="http://schemas.microsoft.com/office/drawing/2014/main" id="{C1800AB7-7489-4F95-8D0C-FA9FA72AF9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6571" y="5034641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DB14DA81-FE9C-43E6-8930-0BC491255897}"/>
                    </a:ext>
                  </a:extLst>
                </p:cNvPr>
                <p:cNvSpPr/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oMath>
                    </m:oMathPara>
                  </a14:m>
                  <a:endParaRPr lang="en-US" sz="2400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38F93BF-7B13-A642-32F3-9B8C37AD03DD}"/>
                  </a:ext>
                </a:extLst>
              </p14:cNvPr>
              <p14:cNvContentPartPr/>
              <p14:nvPr/>
            </p14:nvContentPartPr>
            <p14:xfrm>
              <a:off x="420120" y="287640"/>
              <a:ext cx="11704680" cy="62708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38F93BF-7B13-A642-32F3-9B8C37AD03D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0760" y="278280"/>
                <a:ext cx="11723400" cy="628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5438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Bayes Nets Sampling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Instructor: Pat Virtue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 and http://ai.berkeley.edu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979E7C-2317-419A-9A4F-80C8DB9A80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785" y="2022894"/>
            <a:ext cx="8822429" cy="362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Prior Sampling: What does the value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charset="0"/>
                          </a:rPr>
                          <m:t>𝑁</m:t>
                        </m:r>
                        <m:d>
                          <m:d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sz="4000" i="1">
                                <a:latin typeface="Cambria Math" charset="0"/>
                              </a:rPr>
                              <m:t>𝑎</m:t>
                            </m:r>
                            <m:r>
                              <a:rPr lang="en-US" sz="4000" i="1">
                                <a:latin typeface="Cambria Math" charset="0"/>
                              </a:rPr>
                              <m:t>, −</m:t>
                            </m:r>
                            <m:r>
                              <a:rPr lang="en-US" sz="4000" i="1">
                                <a:latin typeface="Cambria Math" charset="0"/>
                              </a:rPr>
                              <m:t>𝑏</m:t>
                            </m:r>
                            <m:r>
                              <a:rPr lang="en-US" sz="4000" i="1">
                                <a:latin typeface="Cambria Math" charset="0"/>
                              </a:rPr>
                              <m:t>, +</m:t>
                            </m:r>
                            <m:r>
                              <a:rPr lang="en-US" sz="4000" i="1">
                                <a:latin typeface="Cambria Math" charset="0"/>
                              </a:rPr>
                              <m:t>𝑐</m:t>
                            </m:r>
                          </m:e>
                        </m:d>
                      </m:num>
                      <m:den>
                        <m:r>
                          <a:rPr lang="en-US" sz="4000" b="0" i="1" smtClean="0">
                            <a:latin typeface="Cambria Math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dirty="0"/>
                  <a:t> approximate?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r>
                      <a:rPr lang="en-US" b="0" i="1" smtClean="0">
                        <a:latin typeface="Cambria Math" charset="0"/>
                      </a:rPr>
                      <m:t>(+</m:t>
                    </m:r>
                    <m:r>
                      <a:rPr lang="en-US" b="0" i="1" smtClean="0">
                        <a:latin typeface="Cambria Math" charset="0"/>
                      </a:rPr>
                      <m:t>𝑎</m:t>
                    </m:r>
                    <m:r>
                      <a:rPr lang="en-US" b="0" i="1" smtClean="0">
                        <a:latin typeface="Cambria Math" charset="0"/>
                      </a:rPr>
                      <m:t>, −</m:t>
                    </m:r>
                    <m:r>
                      <a:rPr lang="en-US" b="0" i="1" smtClean="0">
                        <a:latin typeface="Cambria Math" charset="0"/>
                      </a:rPr>
                      <m:t>𝑏</m:t>
                    </m:r>
                    <m:r>
                      <a:rPr lang="en-US" b="0" i="1" smtClean="0">
                        <a:latin typeface="Cambria Math" charset="0"/>
                      </a:rPr>
                      <m:t>, +</m:t>
                    </m:r>
                    <m:r>
                      <a:rPr lang="en-US" b="0" i="1" smtClean="0">
                        <a:latin typeface="Cambria Math" charset="0"/>
                      </a:rPr>
                      <m:t>𝑐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+</m:t>
                    </m:r>
                    <m:r>
                      <a:rPr lang="en-US" i="1">
                        <a:latin typeface="Cambria Math" charset="0"/>
                      </a:rPr>
                      <m:t>𝑎</m:t>
                    </m:r>
                    <m:r>
                      <a:rPr lang="en-US" i="1">
                        <a:latin typeface="Cambria Math" charset="0"/>
                      </a:rPr>
                      <m:t>, −</m:t>
                    </m:r>
                    <m:r>
                      <a:rPr lang="en-US" i="1">
                        <a:latin typeface="Cambria Math" charset="0"/>
                      </a:rPr>
                      <m:t>𝑏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  <m:r>
                      <a:rPr lang="en-US" i="1">
                        <a:latin typeface="Cambria Math" charset="0"/>
                      </a:rPr>
                      <m:t>(+</m:t>
                    </m:r>
                    <m:r>
                      <a:rPr lang="en-US" b="0" i="1" smtClean="0">
                        <a:latin typeface="Cambria Math" charset="0"/>
                      </a:rPr>
                      <m:t>𝑐</m:t>
                    </m:r>
                    <m:r>
                      <a:rPr lang="en-US" b="0" i="1" smtClean="0">
                        <a:latin typeface="Cambria Math" charset="0"/>
                      </a:rPr>
                      <m:t> |−</m:t>
                    </m:r>
                    <m:r>
                      <a:rPr lang="en-US" i="1">
                        <a:latin typeface="Cambria Math" charset="0"/>
                      </a:rPr>
                      <m:t>𝑏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  <m:r>
                      <a:rPr lang="en-US" i="1">
                        <a:latin typeface="Cambria Math" charset="0"/>
                      </a:rPr>
                      <m:t>(+</m:t>
                    </m:r>
                    <m:r>
                      <a:rPr lang="en-US" i="1">
                        <a:latin typeface="Cambria Math" charset="0"/>
                      </a:rPr>
                      <m:t>𝑐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I don’t know</a:t>
                </a:r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b="-70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9906000" y="6378574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451BBA2E-7FD9-46B8-A226-C36B49A97BFD}" type="slidenum">
              <a:rPr lang="en-US" smtClean="0"/>
              <a:pPr/>
              <a:t>20</a:t>
            </a:fld>
            <a:endParaRPr lang="en-US"/>
          </a:p>
        </p:txBody>
      </p:sp>
      <p:cxnSp>
        <p:nvCxnSpPr>
          <p:cNvPr id="5" name="AutoShape 6">
            <a:extLst>
              <a:ext uri="{FF2B5EF4-FFF2-40B4-BE49-F238E27FC236}">
                <a16:creationId xmlns:a16="http://schemas.microsoft.com/office/drawing/2014/main" id="{C9C0B78A-55BB-4EC5-98CA-A7E484B7ECE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182204" y="1144592"/>
            <a:ext cx="0" cy="84332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>
            <a:extLst>
              <a:ext uri="{FF2B5EF4-FFF2-40B4-BE49-F238E27FC236}">
                <a16:creationId xmlns:a16="http://schemas.microsoft.com/office/drawing/2014/main" id="{291337D3-F3CE-489A-8B52-39A212D3CD5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182204" y="2441523"/>
            <a:ext cx="8464" cy="84332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9D0F6203-5DA1-4495-927B-352895F77730}"/>
              </a:ext>
            </a:extLst>
          </p:cNvPr>
          <p:cNvGrpSpPr/>
          <p:nvPr/>
        </p:nvGrpSpPr>
        <p:grpSpPr>
          <a:xfrm>
            <a:off x="10927420" y="667362"/>
            <a:ext cx="491681" cy="477230"/>
            <a:chOff x="5972710" y="3481579"/>
            <a:chExt cx="491681" cy="477230"/>
          </a:xfrm>
        </p:grpSpPr>
        <p:sp>
          <p:nvSpPr>
            <p:cNvPr id="8" name="Oval 3">
              <a:extLst>
                <a:ext uri="{FF2B5EF4-FFF2-40B4-BE49-F238E27FC236}">
                  <a16:creationId xmlns:a16="http://schemas.microsoft.com/office/drawing/2014/main" id="{224F92CA-A88B-4244-9C92-07BEAC87AD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00B0F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3F639F1E-0F17-4D59-A436-58EF45C16EA2}"/>
                    </a:ext>
                  </a:extLst>
                </p:cNvPr>
                <p:cNvSpPr/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lang="en-US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6A3203E-9B19-4397-9D10-C73917840641}"/>
              </a:ext>
            </a:extLst>
          </p:cNvPr>
          <p:cNvGrpSpPr/>
          <p:nvPr/>
        </p:nvGrpSpPr>
        <p:grpSpPr>
          <a:xfrm>
            <a:off x="10945307" y="1983885"/>
            <a:ext cx="483984" cy="461665"/>
            <a:chOff x="6511771" y="4340347"/>
            <a:chExt cx="483984" cy="461665"/>
          </a:xfrm>
        </p:grpSpPr>
        <p:sp>
          <p:nvSpPr>
            <p:cNvPr id="11" name="Oval 3">
              <a:extLst>
                <a:ext uri="{FF2B5EF4-FFF2-40B4-BE49-F238E27FC236}">
                  <a16:creationId xmlns:a16="http://schemas.microsoft.com/office/drawing/2014/main" id="{68593EF8-4305-4CB8-AA7F-0170628749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FFB2E443-7716-4816-B87C-6E787F9EFE5C}"/>
                    </a:ext>
                  </a:extLst>
                </p:cNvPr>
                <p:cNvSpPr/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00182F7-5898-4D27-ABB9-B1687DCA42E1}"/>
              </a:ext>
            </a:extLst>
          </p:cNvPr>
          <p:cNvGrpSpPr/>
          <p:nvPr/>
        </p:nvGrpSpPr>
        <p:grpSpPr>
          <a:xfrm>
            <a:off x="10952456" y="3284843"/>
            <a:ext cx="473794" cy="461665"/>
            <a:chOff x="10626571" y="5030612"/>
            <a:chExt cx="473794" cy="461665"/>
          </a:xfrm>
        </p:grpSpPr>
        <p:sp>
          <p:nvSpPr>
            <p:cNvPr id="14" name="Oval 3">
              <a:extLst>
                <a:ext uri="{FF2B5EF4-FFF2-40B4-BE49-F238E27FC236}">
                  <a16:creationId xmlns:a16="http://schemas.microsoft.com/office/drawing/2014/main" id="{C1800AB7-7489-4F95-8D0C-FA9FA72AF9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6571" y="5034641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DB14DA81-FE9C-43E6-8930-0BC491255897}"/>
                    </a:ext>
                  </a:extLst>
                </p:cNvPr>
                <p:cNvSpPr/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oMath>
                    </m:oMathPara>
                  </a14:m>
                  <a:endParaRPr lang="en-US" sz="2400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4BC1E20A-D798-4961-BF5D-13357759EAA1}"/>
              </a:ext>
            </a:extLst>
          </p:cNvPr>
          <p:cNvSpPr/>
          <p:nvPr/>
        </p:nvSpPr>
        <p:spPr>
          <a:xfrm>
            <a:off x="489857" y="2841171"/>
            <a:ext cx="3615880" cy="1641022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670214CF-8F42-CAB0-D464-460DB499E3C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4578793"/>
                <a:ext cx="4252730" cy="203953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dirty="0">
                    <a:solidFill>
                      <a:schemeClr val="tx1"/>
                    </a:solidFill>
                  </a:rPr>
                  <a:t>Let's assume for simplicity that all probabilities are 0.5: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b="0" dirty="0">
                    <a:solidFill>
                      <a:schemeClr val="tx1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=0.5 ∀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b="0" dirty="0">
                    <a:solidFill>
                      <a:schemeClr val="tx1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=0.5 ∀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b="0" dirty="0">
                    <a:solidFill>
                      <a:schemeClr val="tx1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=0.5 ∀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670214CF-8F42-CAB0-D464-460DB499E3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4578793"/>
                <a:ext cx="4252730" cy="2039539"/>
              </a:xfrm>
              <a:prstGeom prst="rect">
                <a:avLst/>
              </a:prstGeom>
              <a:blipFill>
                <a:blip r:embed="rId6"/>
                <a:stretch>
                  <a:fillRect l="-3013" t="-2687" r="-2582" b="-5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B5F7CD23-F80A-3BBD-59FA-B24B32735B60}"/>
              </a:ext>
            </a:extLst>
          </p:cNvPr>
          <p:cNvSpPr txBox="1">
            <a:spLocks/>
          </p:cNvSpPr>
          <p:nvPr/>
        </p:nvSpPr>
        <p:spPr>
          <a:xfrm>
            <a:off x="5142029" y="4577160"/>
            <a:ext cx="4252730" cy="20395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Let's take 1000 samples: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8D310F9-BA74-37B8-BE01-5FB862B84CF1}"/>
                  </a:ext>
                </a:extLst>
              </p14:cNvPr>
              <p14:cNvContentPartPr/>
              <p14:nvPr/>
            </p14:nvContentPartPr>
            <p14:xfrm>
              <a:off x="318240" y="242280"/>
              <a:ext cx="11602080" cy="65736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8D310F9-BA74-37B8-BE01-5FB862B84CF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8880" y="232920"/>
                <a:ext cx="11620800" cy="659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8366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How many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charset="0"/>
                      </a:rPr>
                      <m:t>{</m:t>
                    </m:r>
                    <m:r>
                      <a:rPr lang="en-US" b="0" i="1" dirty="0" smtClean="0">
                        <a:latin typeface="Cambria Math" charset="0"/>
                      </a:rPr>
                      <m:t>−</m:t>
                    </m:r>
                    <m:r>
                      <a:rPr lang="en-US" i="1" dirty="0">
                        <a:latin typeface="Cambria Math" charset="0"/>
                      </a:rPr>
                      <m:t>𝑎</m:t>
                    </m:r>
                    <m:r>
                      <a:rPr lang="en-US" b="0" i="1" dirty="0" smtClean="0">
                        <a:latin typeface="Cambria Math" charset="0"/>
                      </a:rPr>
                      <m:t>,+</m:t>
                    </m:r>
                    <m:r>
                      <a:rPr lang="en-US" i="1" dirty="0">
                        <a:latin typeface="Cambria Math" charset="0"/>
                      </a:rPr>
                      <m:t>𝑏</m:t>
                    </m:r>
                    <m:r>
                      <a:rPr lang="en-US" b="0" i="1" dirty="0" smtClean="0">
                        <a:latin typeface="Cambria Math" charset="0"/>
                      </a:rPr>
                      <m:t>,−</m:t>
                    </m:r>
                    <m:r>
                      <a:rPr lang="en-US" i="1" dirty="0">
                        <a:latin typeface="Cambria Math" charset="0"/>
                      </a:rPr>
                      <m:t>𝑐</m:t>
                    </m:r>
                    <m:r>
                      <a:rPr lang="en-US" b="0" i="1" dirty="0" smtClean="0">
                        <a:latin typeface="Cambria Math" charset="0"/>
                      </a:rPr>
                      <m:t>}</m:t>
                    </m:r>
                  </m:oMath>
                </a14:m>
                <a:r>
                  <a:rPr lang="en-US" dirty="0"/>
                  <a:t> samples out of N=1000</a:t>
                </a: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should we expect?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1</a:t>
                </a:r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50</a:t>
                </a:r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125</a:t>
                </a:r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200</a:t>
                </a:r>
              </a:p>
              <a:p>
                <a:pPr marL="514350" lvl="0" indent="-51435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lphaUcPeriod"/>
                  <a:defRPr/>
                </a:pPr>
                <a:r>
                  <a:rPr lang="en-US" dirty="0"/>
                  <a:t> I have no idea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76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AutoShape 6"/>
          <p:cNvCxnSpPr>
            <a:cxnSpLocks noChangeShapeType="1"/>
          </p:cNvCxnSpPr>
          <p:nvPr/>
        </p:nvCxnSpPr>
        <p:spPr bwMode="auto">
          <a:xfrm>
            <a:off x="7353154" y="3156353"/>
            <a:ext cx="0" cy="84332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6"/>
          <p:cNvCxnSpPr>
            <a:cxnSpLocks noChangeShapeType="1"/>
          </p:cNvCxnSpPr>
          <p:nvPr/>
        </p:nvCxnSpPr>
        <p:spPr bwMode="auto">
          <a:xfrm>
            <a:off x="7353154" y="4453284"/>
            <a:ext cx="8464" cy="84332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24" name="Group 23"/>
          <p:cNvGrpSpPr/>
          <p:nvPr/>
        </p:nvGrpSpPr>
        <p:grpSpPr>
          <a:xfrm>
            <a:off x="7098370" y="2679123"/>
            <a:ext cx="491681" cy="477230"/>
            <a:chOff x="5972710" y="3481579"/>
            <a:chExt cx="491681" cy="477230"/>
          </a:xfrm>
        </p:grpSpPr>
        <p:sp>
          <p:nvSpPr>
            <p:cNvPr id="25" name="Oval 3"/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00B0F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lang="en-US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/>
          <p:cNvGrpSpPr/>
          <p:nvPr/>
        </p:nvGrpSpPr>
        <p:grpSpPr>
          <a:xfrm>
            <a:off x="7116257" y="3995646"/>
            <a:ext cx="483984" cy="461665"/>
            <a:chOff x="6511771" y="4340347"/>
            <a:chExt cx="483984" cy="461665"/>
          </a:xfrm>
        </p:grpSpPr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/>
          <p:cNvGrpSpPr/>
          <p:nvPr/>
        </p:nvGrpSpPr>
        <p:grpSpPr>
          <a:xfrm>
            <a:off x="7123406" y="5296604"/>
            <a:ext cx="473794" cy="461665"/>
            <a:chOff x="10626571" y="5030612"/>
            <a:chExt cx="473794" cy="461665"/>
          </a:xfrm>
        </p:grpSpPr>
        <p:sp>
          <p:nvSpPr>
            <p:cNvPr id="31" name="Oval 3"/>
            <p:cNvSpPr>
              <a:spLocks noChangeArrowheads="1"/>
            </p:cNvSpPr>
            <p:nvPr/>
          </p:nvSpPr>
          <p:spPr bwMode="auto">
            <a:xfrm>
              <a:off x="10626571" y="5034641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oMath>
                    </m:oMathPara>
                  </a14:m>
                  <a:endParaRPr lang="en-US" sz="2400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9529541" y="2135198"/>
          <a:ext cx="1595660" cy="824430"/>
        </p:xfrm>
        <a:graphic>
          <a:graphicData uri="http://schemas.openxmlformats.org/drawingml/2006/table">
            <a:tbl>
              <a:tblPr/>
              <a:tblGrid>
                <a:gridCol w="797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9529542" y="3260061"/>
          <a:ext cx="2357658" cy="1501068"/>
        </p:xfrm>
        <a:graphic>
          <a:graphicData uri="http://schemas.openxmlformats.org/drawingml/2006/table">
            <a:tbl>
              <a:tblPr/>
              <a:tblGrid>
                <a:gridCol w="785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+a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1/10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9/10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9529542" y="5117680"/>
          <a:ext cx="2357658" cy="1501068"/>
        </p:xfrm>
        <a:graphic>
          <a:graphicData uri="http://schemas.openxmlformats.org/drawingml/2006/table">
            <a:tbl>
              <a:tblPr/>
              <a:tblGrid>
                <a:gridCol w="785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4/5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1/5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8191355" y="2316580"/>
                <a:ext cx="1044966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355" y="2316580"/>
                <a:ext cx="1044966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7968562" y="3679772"/>
                <a:ext cx="14040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562" y="3679772"/>
                <a:ext cx="1404039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7968914" y="5596298"/>
                <a:ext cx="14034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914" y="5596298"/>
                <a:ext cx="1403461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C7D9411-FC29-1E5D-7B3E-6E36CF7DD70A}"/>
                  </a:ext>
                </a:extLst>
              </p14:cNvPr>
              <p14:cNvContentPartPr/>
              <p14:nvPr/>
            </p14:nvContentPartPr>
            <p14:xfrm>
              <a:off x="246600" y="306720"/>
              <a:ext cx="11679120" cy="5928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C7D9411-FC29-1E5D-7B3E-6E36CF7DD70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7240" y="297360"/>
                <a:ext cx="11697840" cy="594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8051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How many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charset="0"/>
                      </a:rPr>
                      <m:t>{</m:t>
                    </m:r>
                    <m:r>
                      <a:rPr lang="en-US" b="0" i="1" dirty="0" smtClean="0">
                        <a:latin typeface="Cambria Math" charset="0"/>
                      </a:rPr>
                      <m:t>−</m:t>
                    </m:r>
                    <m:r>
                      <a:rPr lang="en-US" i="1" dirty="0">
                        <a:latin typeface="Cambria Math" charset="0"/>
                      </a:rPr>
                      <m:t>𝑎</m:t>
                    </m:r>
                    <m:r>
                      <a:rPr lang="en-US" b="0" i="1" dirty="0" smtClean="0">
                        <a:latin typeface="Cambria Math" charset="0"/>
                      </a:rPr>
                      <m:t>,+</m:t>
                    </m:r>
                    <m:r>
                      <a:rPr lang="en-US" i="1" dirty="0">
                        <a:latin typeface="Cambria Math" charset="0"/>
                      </a:rPr>
                      <m:t>𝑏</m:t>
                    </m:r>
                    <m:r>
                      <a:rPr lang="en-US" b="0" i="1" dirty="0" smtClean="0">
                        <a:latin typeface="Cambria Math" charset="0"/>
                      </a:rPr>
                      <m:t>,−</m:t>
                    </m:r>
                    <m:r>
                      <a:rPr lang="en-US" i="1" dirty="0">
                        <a:latin typeface="Cambria Math" charset="0"/>
                      </a:rPr>
                      <m:t>𝑐</m:t>
                    </m:r>
                    <m:r>
                      <a:rPr lang="en-US" b="0" i="1" dirty="0" smtClean="0">
                        <a:latin typeface="Cambria Math" charset="0"/>
                      </a:rPr>
                      <m:t>}</m:t>
                    </m:r>
                  </m:oMath>
                </a14:m>
                <a:r>
                  <a:rPr lang="en-US" dirty="0"/>
                  <a:t> samples out of N=1000</a:t>
                </a: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should we expect?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1</a:t>
                </a:r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50</a:t>
                </a:r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125</a:t>
                </a:r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200</a:t>
                </a:r>
              </a:p>
              <a:p>
                <a:pPr marL="514350" lvl="0" indent="-51435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lphaUcPeriod"/>
                  <a:defRPr/>
                </a:pPr>
                <a:r>
                  <a:rPr lang="en-US" dirty="0"/>
                  <a:t> I have no idea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76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AutoShape 6"/>
          <p:cNvCxnSpPr>
            <a:cxnSpLocks noChangeShapeType="1"/>
          </p:cNvCxnSpPr>
          <p:nvPr/>
        </p:nvCxnSpPr>
        <p:spPr bwMode="auto">
          <a:xfrm>
            <a:off x="7353154" y="3156353"/>
            <a:ext cx="0" cy="84332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6"/>
          <p:cNvCxnSpPr>
            <a:cxnSpLocks noChangeShapeType="1"/>
          </p:cNvCxnSpPr>
          <p:nvPr/>
        </p:nvCxnSpPr>
        <p:spPr bwMode="auto">
          <a:xfrm>
            <a:off x="7353154" y="4453284"/>
            <a:ext cx="8464" cy="84332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24" name="Group 23"/>
          <p:cNvGrpSpPr/>
          <p:nvPr/>
        </p:nvGrpSpPr>
        <p:grpSpPr>
          <a:xfrm>
            <a:off x="7098370" y="2679123"/>
            <a:ext cx="491681" cy="477230"/>
            <a:chOff x="5972710" y="3481579"/>
            <a:chExt cx="491681" cy="477230"/>
          </a:xfrm>
        </p:grpSpPr>
        <p:sp>
          <p:nvSpPr>
            <p:cNvPr id="25" name="Oval 3"/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00B0F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lang="en-US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/>
          <p:cNvGrpSpPr/>
          <p:nvPr/>
        </p:nvGrpSpPr>
        <p:grpSpPr>
          <a:xfrm>
            <a:off x="7116257" y="3995646"/>
            <a:ext cx="483984" cy="461665"/>
            <a:chOff x="6511771" y="4340347"/>
            <a:chExt cx="483984" cy="461665"/>
          </a:xfrm>
        </p:grpSpPr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/>
          <p:cNvGrpSpPr/>
          <p:nvPr/>
        </p:nvGrpSpPr>
        <p:grpSpPr>
          <a:xfrm>
            <a:off x="7123406" y="5296604"/>
            <a:ext cx="473794" cy="461665"/>
            <a:chOff x="10626571" y="5030612"/>
            <a:chExt cx="473794" cy="461665"/>
          </a:xfrm>
        </p:grpSpPr>
        <p:sp>
          <p:nvSpPr>
            <p:cNvPr id="31" name="Oval 3"/>
            <p:cNvSpPr>
              <a:spLocks noChangeArrowheads="1"/>
            </p:cNvSpPr>
            <p:nvPr/>
          </p:nvSpPr>
          <p:spPr bwMode="auto">
            <a:xfrm>
              <a:off x="10626571" y="5034641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oMath>
                    </m:oMathPara>
                  </a14:m>
                  <a:endParaRPr lang="en-US" sz="2400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9529541" y="2135198"/>
          <a:ext cx="1595660" cy="824430"/>
        </p:xfrm>
        <a:graphic>
          <a:graphicData uri="http://schemas.openxmlformats.org/drawingml/2006/table">
            <a:tbl>
              <a:tblPr/>
              <a:tblGrid>
                <a:gridCol w="797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9529542" y="3260061"/>
          <a:ext cx="2357658" cy="1501068"/>
        </p:xfrm>
        <a:graphic>
          <a:graphicData uri="http://schemas.openxmlformats.org/drawingml/2006/table">
            <a:tbl>
              <a:tblPr/>
              <a:tblGrid>
                <a:gridCol w="785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+a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1/10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9/10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9529542" y="5117680"/>
          <a:ext cx="2357658" cy="1501068"/>
        </p:xfrm>
        <a:graphic>
          <a:graphicData uri="http://schemas.openxmlformats.org/drawingml/2006/table">
            <a:tbl>
              <a:tblPr/>
              <a:tblGrid>
                <a:gridCol w="785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4/5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1/5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8191355" y="2316580"/>
                <a:ext cx="1044966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355" y="2316580"/>
                <a:ext cx="1044966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7968562" y="3679772"/>
                <a:ext cx="14040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562" y="3679772"/>
                <a:ext cx="1404039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7968914" y="5596298"/>
                <a:ext cx="14034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914" y="5596298"/>
                <a:ext cx="1403461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5F97031A-FEF9-480C-A50F-A3DFE15D8116}"/>
              </a:ext>
            </a:extLst>
          </p:cNvPr>
          <p:cNvSpPr/>
          <p:nvPr/>
        </p:nvSpPr>
        <p:spPr>
          <a:xfrm>
            <a:off x="552099" y="3190084"/>
            <a:ext cx="3615880" cy="1641022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53BB89E-3631-4BBC-BE47-E01A06664EE9}"/>
              </a:ext>
            </a:extLst>
          </p:cNvPr>
          <p:cNvSpPr/>
          <p:nvPr/>
        </p:nvSpPr>
        <p:spPr>
          <a:xfrm>
            <a:off x="608353" y="2350890"/>
            <a:ext cx="3241271" cy="461665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762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of a sample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1"/>
                <a:ext cx="5613400" cy="2598645"/>
              </a:xfrm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Given this Bayes Net &amp; CPT,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Algorithm: Multiply probability of each node given parents:</a:t>
                </a:r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endParaRPr lang="en-US" dirty="0"/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1"/>
                <a:ext cx="5613400" cy="2598645"/>
              </a:xfrm>
              <a:blipFill>
                <a:blip r:embed="rId2"/>
                <a:stretch>
                  <a:fillRect l="-2280" t="-2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AutoShape 6"/>
          <p:cNvCxnSpPr>
            <a:cxnSpLocks noChangeShapeType="1"/>
          </p:cNvCxnSpPr>
          <p:nvPr/>
        </p:nvCxnSpPr>
        <p:spPr bwMode="auto">
          <a:xfrm>
            <a:off x="7353154" y="3156353"/>
            <a:ext cx="0" cy="84332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0" name="AutoShape 6"/>
          <p:cNvCxnSpPr>
            <a:cxnSpLocks noChangeShapeType="1"/>
          </p:cNvCxnSpPr>
          <p:nvPr/>
        </p:nvCxnSpPr>
        <p:spPr bwMode="auto">
          <a:xfrm>
            <a:off x="7353154" y="4453284"/>
            <a:ext cx="8464" cy="84332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41" name="Group 40"/>
          <p:cNvGrpSpPr/>
          <p:nvPr/>
        </p:nvGrpSpPr>
        <p:grpSpPr>
          <a:xfrm>
            <a:off x="7098370" y="2679123"/>
            <a:ext cx="491681" cy="477230"/>
            <a:chOff x="5972710" y="3481579"/>
            <a:chExt cx="491681" cy="477230"/>
          </a:xfrm>
        </p:grpSpPr>
        <p:sp>
          <p:nvSpPr>
            <p:cNvPr id="42" name="Oval 3"/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00B0F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lang="en-US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/>
          <p:cNvGrpSpPr/>
          <p:nvPr/>
        </p:nvGrpSpPr>
        <p:grpSpPr>
          <a:xfrm>
            <a:off x="7116257" y="3995646"/>
            <a:ext cx="483984" cy="461665"/>
            <a:chOff x="6511771" y="4340347"/>
            <a:chExt cx="483984" cy="461665"/>
          </a:xfrm>
        </p:grpSpPr>
        <p:sp>
          <p:nvSpPr>
            <p:cNvPr id="45" name="Oval 3"/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/>
          <p:cNvGrpSpPr/>
          <p:nvPr/>
        </p:nvGrpSpPr>
        <p:grpSpPr>
          <a:xfrm>
            <a:off x="7123406" y="5296604"/>
            <a:ext cx="473794" cy="461665"/>
            <a:chOff x="10626571" y="5030612"/>
            <a:chExt cx="473794" cy="461665"/>
          </a:xfrm>
        </p:grpSpPr>
        <p:sp>
          <p:nvSpPr>
            <p:cNvPr id="48" name="Oval 3"/>
            <p:cNvSpPr>
              <a:spLocks noChangeArrowheads="1"/>
            </p:cNvSpPr>
            <p:nvPr/>
          </p:nvSpPr>
          <p:spPr bwMode="auto">
            <a:xfrm>
              <a:off x="10626571" y="5034641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oMath>
                    </m:oMathPara>
                  </a14:m>
                  <a:endParaRPr lang="en-US" sz="2400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9529541" y="2135198"/>
          <a:ext cx="1595660" cy="824430"/>
        </p:xfrm>
        <a:graphic>
          <a:graphicData uri="http://schemas.openxmlformats.org/drawingml/2006/table">
            <a:tbl>
              <a:tblPr/>
              <a:tblGrid>
                <a:gridCol w="797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/>
        </p:nvGraphicFramePr>
        <p:xfrm>
          <a:off x="9529542" y="3260061"/>
          <a:ext cx="2357658" cy="1501068"/>
        </p:xfrm>
        <a:graphic>
          <a:graphicData uri="http://schemas.openxmlformats.org/drawingml/2006/table">
            <a:tbl>
              <a:tblPr/>
              <a:tblGrid>
                <a:gridCol w="785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+a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1/10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9/10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/>
        </p:nvGraphicFramePr>
        <p:xfrm>
          <a:off x="9529542" y="5117680"/>
          <a:ext cx="2357658" cy="1501068"/>
        </p:xfrm>
        <a:graphic>
          <a:graphicData uri="http://schemas.openxmlformats.org/drawingml/2006/table">
            <a:tbl>
              <a:tblPr/>
              <a:tblGrid>
                <a:gridCol w="785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4/5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1/5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8191355" y="2316580"/>
                <a:ext cx="1044966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355" y="2316580"/>
                <a:ext cx="1044966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7968562" y="3679772"/>
                <a:ext cx="14040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562" y="3679772"/>
                <a:ext cx="1404039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7968914" y="5596298"/>
                <a:ext cx="14034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914" y="5596298"/>
                <a:ext cx="1403461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533400" y="4010595"/>
            <a:ext cx="5190139" cy="231049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dirty="0">
                <a:ea typeface="ＭＳ Ｐゴシック" pitchFamily="34" charset="-128"/>
              </a:rPr>
              <a:t>w = 1.0</a:t>
            </a:r>
          </a:p>
          <a:p>
            <a:r>
              <a:rPr lang="en-US" sz="2800" kern="0" dirty="0">
                <a:ea typeface="ＭＳ Ｐゴシック" pitchFamily="34" charset="-128"/>
              </a:rPr>
              <a:t>for </a:t>
            </a:r>
            <a:r>
              <a:rPr lang="en-US" sz="2800" kern="0" dirty="0" err="1">
                <a:ea typeface="ＭＳ Ｐゴシック" pitchFamily="34" charset="-128"/>
              </a:rPr>
              <a:t>i</a:t>
            </a:r>
            <a:r>
              <a:rPr lang="en-US" sz="2800" kern="0" dirty="0">
                <a:ea typeface="ＭＳ Ｐゴシック" pitchFamily="34" charset="-128"/>
              </a:rPr>
              <a:t>=1, 2, …, m</a:t>
            </a:r>
          </a:p>
          <a:p>
            <a:pPr lvl="1"/>
            <a:r>
              <a:rPr lang="en-US" kern="0" dirty="0">
                <a:ea typeface="ＭＳ Ｐゴシック" pitchFamily="34" charset="-128"/>
              </a:rPr>
              <a:t>Set w = w * P(x</a:t>
            </a:r>
            <a:r>
              <a:rPr lang="en-US" kern="0" baseline="-25000" dirty="0">
                <a:ea typeface="ＭＳ Ｐゴシック" pitchFamily="34" charset="-128"/>
              </a:rPr>
              <a:t>i</a:t>
            </a:r>
            <a:r>
              <a:rPr lang="en-US" kern="0" dirty="0">
                <a:ea typeface="ＭＳ Ｐゴシック" pitchFamily="34" charset="-128"/>
              </a:rPr>
              <a:t> | Parents(X</a:t>
            </a:r>
            <a:r>
              <a:rPr lang="en-US" kern="0" baseline="-25000" dirty="0">
                <a:ea typeface="ＭＳ Ｐゴシック" pitchFamily="34" charset="-128"/>
              </a:rPr>
              <a:t>i</a:t>
            </a:r>
            <a:r>
              <a:rPr lang="en-US" kern="0" dirty="0">
                <a:ea typeface="ＭＳ Ｐゴシック" pitchFamily="34" charset="-128"/>
              </a:rPr>
              <a:t>))</a:t>
            </a:r>
          </a:p>
          <a:p>
            <a:r>
              <a:rPr lang="en-US" sz="2800" kern="0" dirty="0">
                <a:ea typeface="ＭＳ Ｐゴシック" pitchFamily="34" charset="-128"/>
              </a:rPr>
              <a:t>return w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D44E9CD-B035-DF53-DEBC-D2BEF3A4E703}"/>
                  </a:ext>
                </a:extLst>
              </p14:cNvPr>
              <p14:cNvContentPartPr/>
              <p14:nvPr/>
            </p14:nvContentPartPr>
            <p14:xfrm>
              <a:off x="186480" y="2288160"/>
              <a:ext cx="5506560" cy="3393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D44E9CD-B035-DF53-DEBC-D2BEF3A4E70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7120" y="2278800"/>
                <a:ext cx="5525280" cy="341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1819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Example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605439" y="1028700"/>
            <a:ext cx="8229600" cy="4800600"/>
          </a:xfrm>
        </p:spPr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We’</a:t>
            </a:r>
            <a:r>
              <a:rPr lang="en-US" altLang="ja-JP" dirty="0">
                <a:latin typeface="Calibri"/>
                <a:ea typeface="ＭＳ Ｐゴシック" pitchFamily="34" charset="-128"/>
                <a:cs typeface="Calibri"/>
              </a:rPr>
              <a:t>ll get a bunch of samples from the BN:</a:t>
            </a:r>
          </a:p>
          <a:p>
            <a:pPr lvl="1">
              <a:buFont typeface="Wingdings" pitchFamily="2" charset="2"/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	+c,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s, +r, +w</a:t>
            </a:r>
          </a:p>
          <a:p>
            <a:pPr lvl="1">
              <a:buFont typeface="Wingdings" pitchFamily="2" charset="2"/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	+c, +s, +r, +w</a:t>
            </a:r>
          </a:p>
          <a:p>
            <a:pPr lvl="1">
              <a:buFont typeface="Wingdings" pitchFamily="2" charset="2"/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	-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c, +s, +r, 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w</a:t>
            </a:r>
          </a:p>
          <a:p>
            <a:pPr lvl="1">
              <a:buFont typeface="Wingdings" pitchFamily="2" charset="2"/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	+c,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s, +r, +w</a:t>
            </a:r>
          </a:p>
          <a:p>
            <a:pPr lvl="1">
              <a:buFont typeface="Wingdings" pitchFamily="2" charset="2"/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	-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c,  -s, 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r, +w</a:t>
            </a:r>
          </a:p>
          <a:p>
            <a:pPr lvl="1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If we want to know P(W)</a:t>
            </a:r>
          </a:p>
          <a:p>
            <a:pPr lvl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We have counts &lt;+w:4,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-w:1&gt;</a:t>
            </a:r>
          </a:p>
          <a:p>
            <a:pPr lvl="1"/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Normalize to get P(W) =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&lt;+w:0.8,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-w:0.2&gt;</a:t>
            </a:r>
          </a:p>
          <a:p>
            <a:pPr lvl="1"/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This will get closer to the true distribution with more samples</a:t>
            </a:r>
          </a:p>
          <a:p>
            <a:pPr lvl="1"/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Can estimate anything else, too</a:t>
            </a:r>
          </a:p>
          <a:p>
            <a:pPr lvl="1"/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What about P(C| +w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)?  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P(C| +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r,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+w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)? 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P(C| -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r,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-w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)?</a:t>
            </a:r>
          </a:p>
          <a:p>
            <a:pPr lvl="1"/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Fast: can use fewer samples if less time (what’s</a:t>
            </a:r>
            <a:r>
              <a:rPr lang="en-US" altLang="ja-JP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 the drawback?)</a:t>
            </a:r>
            <a:endParaRPr lang="en-US" dirty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171DA01-2FDA-EC71-4DE7-33C051A0D8AB}"/>
              </a:ext>
            </a:extLst>
          </p:cNvPr>
          <p:cNvGrpSpPr/>
          <p:nvPr/>
        </p:nvGrpSpPr>
        <p:grpSpPr>
          <a:xfrm>
            <a:off x="7905077" y="1784351"/>
            <a:ext cx="2438400" cy="2133599"/>
            <a:chOff x="7416868" y="3352800"/>
            <a:chExt cx="2870132" cy="2514600"/>
          </a:xfrm>
        </p:grpSpPr>
        <p:sp>
          <p:nvSpPr>
            <p:cNvPr id="4" name="Oval 4">
              <a:extLst>
                <a:ext uri="{FF2B5EF4-FFF2-40B4-BE49-F238E27FC236}">
                  <a16:creationId xmlns:a16="http://schemas.microsoft.com/office/drawing/2014/main" id="{95198AE7-627B-7F01-2596-EBEF21038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S</a:t>
              </a:r>
              <a:endParaRPr lang="en-US" sz="2800" baseline="-25000" dirty="0">
                <a:latin typeface="Calibri"/>
                <a:cs typeface="Calibri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385D263-44A2-1FD3-3DD1-2599AB6DE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R</a:t>
              </a:r>
              <a:endParaRPr lang="en-US" sz="2800" baseline="-25000" dirty="0">
                <a:latin typeface="Calibri"/>
                <a:cs typeface="Calibri"/>
              </a:endParaRPr>
            </a:p>
          </p:txBody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BF7234EF-661B-AC22-224D-10E548A9FE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W</a:t>
              </a:r>
              <a:endParaRPr lang="en-US" sz="2800" baseline="-25000" dirty="0">
                <a:latin typeface="Calibri"/>
                <a:cs typeface="Calibri"/>
              </a:endParaRPr>
            </a:p>
          </p:txBody>
        </p:sp>
        <p:cxnSp>
          <p:nvCxnSpPr>
            <p:cNvPr id="7" name="AutoShape 6">
              <a:extLst>
                <a:ext uri="{FF2B5EF4-FFF2-40B4-BE49-F238E27FC236}">
                  <a16:creationId xmlns:a16="http://schemas.microsoft.com/office/drawing/2014/main" id="{7FC88904-55DA-CB3C-8320-4F747E9B65FC}"/>
                </a:ext>
              </a:extLst>
            </p:cNvPr>
            <p:cNvCxnSpPr>
              <a:cxnSpLocks noChangeShapeType="1"/>
              <a:stCxn id="5" idx="3"/>
              <a:endCxn id="6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AutoShape 6">
              <a:extLst>
                <a:ext uri="{FF2B5EF4-FFF2-40B4-BE49-F238E27FC236}">
                  <a16:creationId xmlns:a16="http://schemas.microsoft.com/office/drawing/2014/main" id="{A3F78EBB-D378-147B-86DE-4A543599F437}"/>
                </a:ext>
              </a:extLst>
            </p:cNvPr>
            <p:cNvCxnSpPr>
              <a:cxnSpLocks noChangeShapeType="1"/>
              <a:stCxn id="4" idx="5"/>
              <a:endCxn id="6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Oval 4">
              <a:extLst>
                <a:ext uri="{FF2B5EF4-FFF2-40B4-BE49-F238E27FC236}">
                  <a16:creationId xmlns:a16="http://schemas.microsoft.com/office/drawing/2014/main" id="{FC54A3BE-9DEA-C8CC-4FE5-B57D078174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C</a:t>
              </a:r>
              <a:endParaRPr lang="en-US" sz="2800" baseline="-25000" dirty="0">
                <a:latin typeface="Calibri"/>
                <a:cs typeface="Calibri"/>
              </a:endParaRPr>
            </a:p>
          </p:txBody>
        </p:sp>
        <p:cxnSp>
          <p:nvCxnSpPr>
            <p:cNvPr id="10" name="AutoShape 6">
              <a:extLst>
                <a:ext uri="{FF2B5EF4-FFF2-40B4-BE49-F238E27FC236}">
                  <a16:creationId xmlns:a16="http://schemas.microsoft.com/office/drawing/2014/main" id="{F6320253-6C13-2EBF-BCC0-4FFE829E4CB3}"/>
                </a:ext>
              </a:extLst>
            </p:cNvPr>
            <p:cNvCxnSpPr>
              <a:cxnSpLocks noChangeShapeType="1"/>
              <a:stCxn id="9" idx="5"/>
              <a:endCxn id="5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AutoShape 6">
              <a:extLst>
                <a:ext uri="{FF2B5EF4-FFF2-40B4-BE49-F238E27FC236}">
                  <a16:creationId xmlns:a16="http://schemas.microsoft.com/office/drawing/2014/main" id="{89D20E5B-1A5A-D0F3-EBF6-8F24885BAF08}"/>
                </a:ext>
              </a:extLst>
            </p:cNvPr>
            <p:cNvCxnSpPr>
              <a:cxnSpLocks noChangeShapeType="1"/>
              <a:stCxn id="9" idx="3"/>
              <a:endCxn id="4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197B94B-11FD-4A08-609F-0CB079F32525}"/>
                  </a:ext>
                </a:extLst>
              </p14:cNvPr>
              <p14:cNvContentPartPr/>
              <p14:nvPr/>
            </p14:nvContentPartPr>
            <p14:xfrm>
              <a:off x="3050640" y="2365560"/>
              <a:ext cx="4450320" cy="39517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197B94B-11FD-4A08-609F-0CB079F3252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41280" y="2356200"/>
                <a:ext cx="4469040" cy="3970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Rejection Sampling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2782858"/>
            <a:ext cx="12039597" cy="313305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C51B3FA-985F-FF96-F775-FA3CE26C453F}"/>
                  </a:ext>
                </a:extLst>
              </p14:cNvPr>
              <p14:cNvContentPartPr/>
              <p14:nvPr/>
            </p14:nvContentPartPr>
            <p14:xfrm>
              <a:off x="2734560" y="596880"/>
              <a:ext cx="7479360" cy="5861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C51B3FA-985F-FF96-F775-FA3CE26C453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25200" y="587520"/>
                <a:ext cx="7498080" cy="588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28728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 Box 4"/>
          <p:cNvSpPr txBox="1">
            <a:spLocks noChangeArrowheads="1"/>
          </p:cNvSpPr>
          <p:nvPr/>
        </p:nvSpPr>
        <p:spPr bwMode="auto">
          <a:xfrm>
            <a:off x="7111574" y="4244100"/>
            <a:ext cx="409328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buFont typeface="Wingdings" pitchFamily="2" charset="2"/>
              <a:buNone/>
            </a:pPr>
            <a:r>
              <a:rPr lang="en-US" dirty="0">
                <a:latin typeface="Calibri"/>
                <a:cs typeface="Calibri"/>
              </a:rPr>
              <a:t>	+c, </a:t>
            </a:r>
            <a:r>
              <a:rPr lang="en-US" dirty="0">
                <a:latin typeface="Calibri"/>
                <a:cs typeface="Calibri"/>
                <a:sym typeface="Symbol" pitchFamily="18" charset="2"/>
              </a:rPr>
              <a:t>-</a:t>
            </a:r>
            <a:r>
              <a:rPr lang="en-US" dirty="0">
                <a:latin typeface="Calibri"/>
                <a:cs typeface="Calibri"/>
              </a:rPr>
              <a:t>s, +r, +w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dirty="0">
                <a:latin typeface="Calibri"/>
                <a:cs typeface="Calibri"/>
              </a:rPr>
              <a:t>	+c, +s, +r, +w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dirty="0">
                <a:latin typeface="Calibri"/>
                <a:cs typeface="Calibri"/>
                <a:sym typeface="Symbol" pitchFamily="18" charset="2"/>
              </a:rPr>
              <a:t>	-</a:t>
            </a:r>
            <a:r>
              <a:rPr lang="en-US" dirty="0">
                <a:latin typeface="Calibri"/>
                <a:cs typeface="Calibri"/>
              </a:rPr>
              <a:t>c, +s, +r,  </a:t>
            </a:r>
            <a:r>
              <a:rPr lang="en-US" dirty="0">
                <a:latin typeface="Calibri"/>
                <a:cs typeface="Calibri"/>
                <a:sym typeface="Symbol" pitchFamily="18" charset="2"/>
              </a:rPr>
              <a:t>-</a:t>
            </a:r>
            <a:r>
              <a:rPr lang="en-US" dirty="0">
                <a:latin typeface="Calibri"/>
                <a:cs typeface="Calibri"/>
              </a:rPr>
              <a:t>w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dirty="0">
                <a:latin typeface="Calibri"/>
                <a:cs typeface="Calibri"/>
              </a:rPr>
              <a:t>	+c, </a:t>
            </a:r>
            <a:r>
              <a:rPr lang="en-US" dirty="0">
                <a:latin typeface="Calibri"/>
                <a:cs typeface="Calibri"/>
                <a:sym typeface="Symbol" pitchFamily="18" charset="2"/>
              </a:rPr>
              <a:t>-</a:t>
            </a:r>
            <a:r>
              <a:rPr lang="en-US" dirty="0">
                <a:latin typeface="Calibri"/>
                <a:cs typeface="Calibri"/>
              </a:rPr>
              <a:t>s, +r, +w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dirty="0">
                <a:latin typeface="Calibri"/>
                <a:cs typeface="Calibri"/>
                <a:sym typeface="Symbol" pitchFamily="18" charset="2"/>
              </a:rPr>
              <a:t>	-</a:t>
            </a:r>
            <a:r>
              <a:rPr lang="en-US" dirty="0">
                <a:latin typeface="Calibri"/>
                <a:cs typeface="Calibri"/>
              </a:rPr>
              <a:t>c,  -s,  </a:t>
            </a:r>
            <a:r>
              <a:rPr lang="en-US" dirty="0">
                <a:latin typeface="Calibri"/>
                <a:cs typeface="Calibri"/>
                <a:sym typeface="Symbol" pitchFamily="18" charset="2"/>
              </a:rPr>
              <a:t>-</a:t>
            </a:r>
            <a:r>
              <a:rPr lang="en-US" dirty="0">
                <a:latin typeface="Calibri"/>
                <a:cs typeface="Calibri"/>
              </a:rPr>
              <a:t>r, +w</a:t>
            </a:r>
          </a:p>
        </p:txBody>
      </p:sp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Rejection Sampling</a:t>
            </a:r>
          </a:p>
        </p:txBody>
      </p:sp>
      <p:sp>
        <p:nvSpPr>
          <p:cNvPr id="1134595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600200"/>
            <a:ext cx="5867400" cy="4525963"/>
          </a:xfrm>
        </p:spPr>
        <p:txBody>
          <a:bodyPr/>
          <a:lstStyle/>
          <a:p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Let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'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s say we want P(C)</a:t>
            </a:r>
          </a:p>
          <a:p>
            <a:pPr lvl="1"/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No point keeping all samples around</a:t>
            </a:r>
          </a:p>
          <a:p>
            <a:pPr lvl="1"/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Just tally counts of C as we go</a:t>
            </a:r>
          </a:p>
          <a:p>
            <a:pPr lvl="2"/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Let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'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s say we want 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P(C| +s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)</a:t>
            </a:r>
          </a:p>
          <a:p>
            <a:pPr lvl="1"/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Same thing: tally C outcomes, but ignore (reject) samples which don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t have S=+s</a:t>
            </a:r>
            <a:endParaRPr lang="en-US" altLang="ja-JP" sz="2400" dirty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  <a:p>
            <a:pPr lvl="1"/>
            <a:r>
              <a:rPr lang="en-US" sz="24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This is called rejection sampling</a:t>
            </a:r>
          </a:p>
          <a:p>
            <a:pPr lvl="1"/>
            <a:r>
              <a:rPr lang="en-US" sz="24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It is also consistent for conditional probabilities (i.e., correct in the limit)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905077" y="1784351"/>
            <a:ext cx="2438400" cy="2133599"/>
            <a:chOff x="7416868" y="3352800"/>
            <a:chExt cx="2870132" cy="2514600"/>
          </a:xfrm>
        </p:grpSpPr>
        <p:sp>
          <p:nvSpPr>
            <p:cNvPr id="19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S</a:t>
              </a:r>
              <a:endParaRPr lang="en-US" sz="2800" baseline="-25000" dirty="0">
                <a:latin typeface="Calibri"/>
                <a:cs typeface="Calibri"/>
              </a:endParaRPr>
            </a:p>
          </p:txBody>
        </p:sp>
        <p:sp>
          <p:nvSpPr>
            <p:cNvPr id="20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R</a:t>
              </a:r>
              <a:endParaRPr lang="en-US" sz="2800" baseline="-25000" dirty="0">
                <a:latin typeface="Calibri"/>
                <a:cs typeface="Calibri"/>
              </a:endParaRPr>
            </a:p>
          </p:txBody>
        </p:sp>
        <p:sp>
          <p:nvSpPr>
            <p:cNvPr id="21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W</a:t>
              </a:r>
              <a:endParaRPr lang="en-US" sz="2800" baseline="-25000" dirty="0">
                <a:latin typeface="Calibri"/>
                <a:cs typeface="Calibri"/>
              </a:endParaRPr>
            </a:p>
          </p:txBody>
        </p:sp>
        <p:cxnSp>
          <p:nvCxnSpPr>
            <p:cNvPr id="22" name="AutoShape 6"/>
            <p:cNvCxnSpPr>
              <a:cxnSpLocks noChangeShapeType="1"/>
              <a:stCxn id="20" idx="3"/>
              <a:endCxn id="21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AutoShape 6"/>
            <p:cNvCxnSpPr>
              <a:cxnSpLocks noChangeShapeType="1"/>
              <a:stCxn id="19" idx="5"/>
              <a:endCxn id="21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C</a:t>
              </a:r>
              <a:endParaRPr lang="en-US" sz="2800" baseline="-25000" dirty="0">
                <a:latin typeface="Calibri"/>
                <a:cs typeface="Calibri"/>
              </a:endParaRPr>
            </a:p>
          </p:txBody>
        </p:sp>
        <p:cxnSp>
          <p:nvCxnSpPr>
            <p:cNvPr id="25" name="AutoShape 6"/>
            <p:cNvCxnSpPr>
              <a:cxnSpLocks noChangeShapeType="1"/>
              <a:stCxn id="24" idx="5"/>
              <a:endCxn id="20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6"/>
            <p:cNvCxnSpPr>
              <a:cxnSpLocks noChangeShapeType="1"/>
              <a:stCxn id="24" idx="3"/>
              <a:endCxn id="19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F7E1416-12A9-9D57-2867-E0F4DF4B0CD5}"/>
                  </a:ext>
                </a:extLst>
              </p14:cNvPr>
              <p14:cNvContentPartPr/>
              <p14:nvPr/>
            </p14:nvContentPartPr>
            <p14:xfrm>
              <a:off x="4544640" y="226080"/>
              <a:ext cx="5982840" cy="4459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F7E1416-12A9-9D57-2867-E0F4DF4B0CD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35280" y="216720"/>
                <a:ext cx="6001560" cy="4478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Rejection Sampling</a:t>
            </a:r>
          </a:p>
        </p:txBody>
      </p:sp>
      <p:sp>
        <p:nvSpPr>
          <p:cNvPr id="75778" name="Content Placeholder 2"/>
          <p:cNvSpPr>
            <a:spLocks noGrp="1"/>
          </p:cNvSpPr>
          <p:nvPr>
            <p:ph idx="1"/>
          </p:nvPr>
        </p:nvSpPr>
        <p:spPr>
          <a:xfrm>
            <a:off x="3276600" y="1145171"/>
            <a:ext cx="6263640" cy="3024429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IN: evidence instantiation</a:t>
            </a:r>
          </a:p>
          <a:p>
            <a:r>
              <a:rPr lang="en-US" sz="2400" dirty="0">
                <a:ea typeface="ＭＳ Ｐゴシック" pitchFamily="34" charset="-128"/>
              </a:rPr>
              <a:t>For </a:t>
            </a:r>
            <a:r>
              <a:rPr lang="en-US" sz="2400" dirty="0" err="1">
                <a:ea typeface="ＭＳ Ｐゴシック" pitchFamily="34" charset="-128"/>
              </a:rPr>
              <a:t>i</a:t>
            </a:r>
            <a:r>
              <a:rPr lang="en-US" sz="2400" dirty="0">
                <a:ea typeface="ＭＳ Ｐゴシック" pitchFamily="34" charset="-128"/>
              </a:rPr>
              <a:t>=1, 2, …, m</a:t>
            </a:r>
          </a:p>
          <a:p>
            <a:pPr lvl="2"/>
            <a:endParaRPr lang="en-US" sz="700" dirty="0">
              <a:ea typeface="ＭＳ Ｐゴシック" pitchFamily="34" charset="-128"/>
            </a:endParaRPr>
          </a:p>
          <a:p>
            <a:pPr lvl="1"/>
            <a:r>
              <a:rPr lang="en-US" sz="2000" dirty="0">
                <a:ea typeface="ＭＳ Ｐゴシック" pitchFamily="34" charset="-128"/>
              </a:rPr>
              <a:t>Sample x</a:t>
            </a:r>
            <a:r>
              <a:rPr lang="en-US" sz="2000" baseline="-25000" dirty="0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 from P(X</a:t>
            </a:r>
            <a:r>
              <a:rPr lang="en-US" sz="2000" baseline="-25000" dirty="0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 | Parents(X</a:t>
            </a:r>
            <a:r>
              <a:rPr lang="en-US" sz="2000" baseline="-25000" dirty="0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))</a:t>
            </a:r>
          </a:p>
          <a:p>
            <a:pPr lvl="1"/>
            <a:endParaRPr lang="en-US" sz="700" dirty="0">
              <a:ea typeface="ＭＳ Ｐゴシック" pitchFamily="34" charset="-128"/>
            </a:endParaRPr>
          </a:p>
          <a:p>
            <a:pPr lvl="1"/>
            <a:r>
              <a:rPr lang="en-US" sz="2000" dirty="0">
                <a:ea typeface="ＭＳ Ｐゴシック" pitchFamily="34" charset="-128"/>
              </a:rPr>
              <a:t>If x</a:t>
            </a:r>
            <a:r>
              <a:rPr lang="en-US" sz="2000" baseline="-25000" dirty="0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 not consistent with evidence</a:t>
            </a:r>
          </a:p>
          <a:p>
            <a:pPr lvl="2"/>
            <a:r>
              <a:rPr lang="en-US" sz="1800" dirty="0">
                <a:ea typeface="ＭＳ Ｐゴシック" pitchFamily="34" charset="-128"/>
              </a:rPr>
              <a:t>Reject: Return, and no sample is generated in this cycle</a:t>
            </a:r>
          </a:p>
          <a:p>
            <a:pPr lvl="1"/>
            <a:endParaRPr lang="en-US" sz="7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Return (x</a:t>
            </a:r>
            <a:r>
              <a:rPr lang="en-US" sz="2400" baseline="-25000" dirty="0">
                <a:ea typeface="ＭＳ Ｐゴシック" pitchFamily="34" charset="-128"/>
              </a:rPr>
              <a:t>1</a:t>
            </a:r>
            <a:r>
              <a:rPr lang="en-US" sz="2400" dirty="0">
                <a:ea typeface="ＭＳ Ｐゴシック" pitchFamily="34" charset="-128"/>
              </a:rPr>
              <a:t>, x</a:t>
            </a:r>
            <a:r>
              <a:rPr lang="en-US" sz="2400" baseline="-25000" dirty="0">
                <a:ea typeface="ＭＳ Ｐゴシック" pitchFamily="34" charset="-128"/>
              </a:rPr>
              <a:t>2</a:t>
            </a:r>
            <a:r>
              <a:rPr lang="en-US" sz="2400" dirty="0">
                <a:ea typeface="ＭＳ Ｐゴシック" pitchFamily="34" charset="-128"/>
              </a:rPr>
              <a:t>, …, </a:t>
            </a:r>
            <a:r>
              <a:rPr lang="en-US" sz="2400" dirty="0" err="1">
                <a:ea typeface="ＭＳ Ｐゴシック" pitchFamily="34" charset="-128"/>
              </a:rPr>
              <a:t>x</a:t>
            </a:r>
            <a:r>
              <a:rPr lang="en-US" sz="2400" baseline="-25000" dirty="0" err="1">
                <a:ea typeface="ＭＳ Ｐゴシック" pitchFamily="34" charset="-128"/>
              </a:rPr>
              <a:t>m</a:t>
            </a:r>
            <a:r>
              <a:rPr lang="en-US" sz="2400" dirty="0">
                <a:ea typeface="ＭＳ Ｐゴシック" pitchFamily="34" charset="-128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2" y="4319829"/>
            <a:ext cx="9753596" cy="253817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7395504-1A0B-1BEF-AC08-EB991071CE7D}"/>
                  </a:ext>
                </a:extLst>
              </p14:cNvPr>
              <p14:cNvContentPartPr/>
              <p14:nvPr/>
            </p14:nvContentPartPr>
            <p14:xfrm>
              <a:off x="914040" y="487800"/>
              <a:ext cx="11086920" cy="2982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7395504-1A0B-1BEF-AC08-EB991071CE7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4680" y="478440"/>
                <a:ext cx="11105640" cy="3001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1"/>
                <a:ext cx="11633200" cy="4729164"/>
              </a:xfrm>
            </p:spPr>
            <p:txBody>
              <a:bodyPr/>
              <a:lstStyle/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What queries can we (approximately) answer </a:t>
                </a: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with rejection sampling samples (evidence: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+</m:t>
                    </m:r>
                    <m:r>
                      <a:rPr lang="en-US" i="1" dirty="0" smtClean="0">
                        <a:latin typeface="Cambria Math" charset="0"/>
                      </a:rPr>
                      <m:t>𝑐</m:t>
                    </m:r>
                  </m:oMath>
                </a14:m>
                <a:r>
                  <a:rPr lang="en-US" dirty="0"/>
                  <a:t>)?</a:t>
                </a: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Select all that apply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r>
                      <a:rPr lang="en-US" b="0" i="1" smtClean="0">
                        <a:latin typeface="Cambria Math" charset="0"/>
                      </a:rPr>
                      <m:t>(+</m:t>
                    </m:r>
                    <m:r>
                      <a:rPr lang="en-US" b="0" i="1" smtClean="0">
                        <a:latin typeface="Cambria Math" charset="0"/>
                      </a:rPr>
                      <m:t>𝑎</m:t>
                    </m:r>
                    <m:r>
                      <a:rPr lang="en-US" b="0" i="1" smtClean="0">
                        <a:latin typeface="Cambria Math" charset="0"/>
                      </a:rPr>
                      <m:t>, −</m:t>
                    </m:r>
                    <m:r>
                      <a:rPr lang="en-US" b="0" i="1" smtClean="0">
                        <a:latin typeface="Cambria Math" charset="0"/>
                      </a:rPr>
                      <m:t>𝑏</m:t>
                    </m:r>
                    <m:r>
                      <a:rPr lang="en-US" b="0" i="1" smtClean="0">
                        <a:latin typeface="Cambria Math" charset="0"/>
                      </a:rPr>
                      <m:t>, +</m:t>
                    </m:r>
                    <m:r>
                      <a:rPr lang="en-US" b="0" i="1" smtClean="0">
                        <a:latin typeface="Cambria Math" charset="0"/>
                      </a:rPr>
                      <m:t>𝑐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  <m:r>
                      <a:rPr lang="en-US" i="1">
                        <a:latin typeface="Cambria Math" charset="0"/>
                      </a:rPr>
                      <m:t>(+</m:t>
                    </m:r>
                    <m:r>
                      <a:rPr lang="en-US" i="1">
                        <a:latin typeface="Cambria Math" charset="0"/>
                      </a:rPr>
                      <m:t>𝑎</m:t>
                    </m:r>
                    <m:r>
                      <a:rPr lang="en-US" i="1">
                        <a:latin typeface="Cambria Math" charset="0"/>
                      </a:rPr>
                      <m:t>, −</m:t>
                    </m:r>
                    <m:r>
                      <a:rPr lang="en-US" i="1">
                        <a:latin typeface="Cambria Math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∣+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</a:rPr>
                      <m:t>𝑃</m:t>
                    </m:r>
                    <m:r>
                      <a:rPr lang="en-US" i="1" smtClean="0">
                        <a:latin typeface="Cambria Math" charset="0"/>
                      </a:rPr>
                      <m:t>(+</m:t>
                    </m:r>
                    <m:r>
                      <a:rPr lang="en-US" i="1" smtClean="0">
                        <a:latin typeface="Cambria Math" charset="0"/>
                      </a:rPr>
                      <m:t>𝑎</m:t>
                    </m:r>
                    <m:r>
                      <a:rPr lang="en-US" i="1" smtClean="0">
                        <a:latin typeface="Cambria Math" charset="0"/>
                      </a:rPr>
                      <m:t>, −</m:t>
                    </m:r>
                    <m:r>
                      <a:rPr lang="en-US" i="1" smtClean="0">
                        <a:latin typeface="Cambria Math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∣−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b="0" dirty="0"/>
                  <a:t> None of the above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1"/>
                <a:ext cx="11633200" cy="4729164"/>
              </a:xfrm>
              <a:blipFill>
                <a:blip r:embed="rId2"/>
                <a:stretch>
                  <a:fillRect l="-1101" t="-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9906000" y="6378574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451BBA2E-7FD9-46B8-A226-C36B49A97BFD}" type="slidenum">
              <a:rPr lang="en-US" smtClean="0"/>
              <a:pPr/>
              <a:t>28</a:t>
            </a:fld>
            <a:endParaRPr lang="en-US"/>
          </a:p>
        </p:txBody>
      </p:sp>
      <p:cxnSp>
        <p:nvCxnSpPr>
          <p:cNvPr id="5" name="AutoShape 6">
            <a:extLst>
              <a:ext uri="{FF2B5EF4-FFF2-40B4-BE49-F238E27FC236}">
                <a16:creationId xmlns:a16="http://schemas.microsoft.com/office/drawing/2014/main" id="{AA303EA0-C837-430B-9836-3FDC6B19E4D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182204" y="1144592"/>
            <a:ext cx="0" cy="84332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>
            <a:extLst>
              <a:ext uri="{FF2B5EF4-FFF2-40B4-BE49-F238E27FC236}">
                <a16:creationId xmlns:a16="http://schemas.microsoft.com/office/drawing/2014/main" id="{420DAE14-CED4-4793-9176-161D9E256E8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182204" y="2441523"/>
            <a:ext cx="8464" cy="84332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157D5B36-A5AE-4935-9123-5CD176CC6355}"/>
              </a:ext>
            </a:extLst>
          </p:cNvPr>
          <p:cNvGrpSpPr/>
          <p:nvPr/>
        </p:nvGrpSpPr>
        <p:grpSpPr>
          <a:xfrm>
            <a:off x="10927420" y="667362"/>
            <a:ext cx="491681" cy="477230"/>
            <a:chOff x="5972710" y="3481579"/>
            <a:chExt cx="491681" cy="477230"/>
          </a:xfrm>
        </p:grpSpPr>
        <p:sp>
          <p:nvSpPr>
            <p:cNvPr id="8" name="Oval 3">
              <a:extLst>
                <a:ext uri="{FF2B5EF4-FFF2-40B4-BE49-F238E27FC236}">
                  <a16:creationId xmlns:a16="http://schemas.microsoft.com/office/drawing/2014/main" id="{D966052B-FA39-47FC-A11B-FBAD21A7AD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00B0F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B30C550C-DA62-488B-A052-6C2A8122459B}"/>
                    </a:ext>
                  </a:extLst>
                </p:cNvPr>
                <p:cNvSpPr/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lang="en-US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C6DA703-3EA0-4AF3-A91B-D0ECA3F14D81}"/>
              </a:ext>
            </a:extLst>
          </p:cNvPr>
          <p:cNvGrpSpPr/>
          <p:nvPr/>
        </p:nvGrpSpPr>
        <p:grpSpPr>
          <a:xfrm>
            <a:off x="10945307" y="1983885"/>
            <a:ext cx="483984" cy="461665"/>
            <a:chOff x="6511771" y="4340347"/>
            <a:chExt cx="483984" cy="461665"/>
          </a:xfrm>
        </p:grpSpPr>
        <p:sp>
          <p:nvSpPr>
            <p:cNvPr id="11" name="Oval 3">
              <a:extLst>
                <a:ext uri="{FF2B5EF4-FFF2-40B4-BE49-F238E27FC236}">
                  <a16:creationId xmlns:a16="http://schemas.microsoft.com/office/drawing/2014/main" id="{564FBBCF-C84F-4E00-BC2D-C13558DF8D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05BA77D6-5853-44F5-A3FC-5C3BEE919155}"/>
                    </a:ext>
                  </a:extLst>
                </p:cNvPr>
                <p:cNvSpPr/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6845E1-6B6A-4BA0-A4E5-28F0D7815FC9}"/>
              </a:ext>
            </a:extLst>
          </p:cNvPr>
          <p:cNvGrpSpPr/>
          <p:nvPr/>
        </p:nvGrpSpPr>
        <p:grpSpPr>
          <a:xfrm>
            <a:off x="10952456" y="3284843"/>
            <a:ext cx="473794" cy="461665"/>
            <a:chOff x="10626571" y="5030612"/>
            <a:chExt cx="473794" cy="461665"/>
          </a:xfrm>
        </p:grpSpPr>
        <p:sp>
          <p:nvSpPr>
            <p:cNvPr id="14" name="Oval 3">
              <a:extLst>
                <a:ext uri="{FF2B5EF4-FFF2-40B4-BE49-F238E27FC236}">
                  <a16:creationId xmlns:a16="http://schemas.microsoft.com/office/drawing/2014/main" id="{ECBBD0FF-8FD0-486D-82FE-0B6074FC11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6571" y="5034641"/>
              <a:ext cx="473794" cy="4536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1FDF9ED-FB4F-459A-A3A3-916C5A8545BD}"/>
                    </a:ext>
                  </a:extLst>
                </p:cNvPr>
                <p:cNvSpPr/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oMath>
                    </m:oMathPara>
                  </a14:m>
                  <a:endParaRPr lang="en-US" sz="2400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F926AC0-3C78-4E54-AB76-8427F8BB8F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319933"/>
              </p:ext>
            </p:extLst>
          </p:nvPr>
        </p:nvGraphicFramePr>
        <p:xfrm>
          <a:off x="5967844" y="3046094"/>
          <a:ext cx="3089224" cy="3332480"/>
        </p:xfrm>
        <a:graphic>
          <a:graphicData uri="http://schemas.openxmlformats.org/drawingml/2006/table">
            <a:tbl>
              <a:tblPr/>
              <a:tblGrid>
                <a:gridCol w="727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4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3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8C521611-FAA1-490E-AD60-141BD76CDA0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930578" y="2539357"/>
                <a:ext cx="3111500" cy="4546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6" tIns="45718" rIns="91436" bIns="45718" numCol="1" anchor="t" anchorCtr="0" compatLnSpc="1">
                <a:prstTxWarp prst="textNoShape">
                  <a:avLst/>
                </a:prstTxWarp>
              </a:bodyPr>
              <a:lstStyle>
                <a:lvl1pPr marL="342882" indent="-34288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3200">
                    <a:solidFill>
                      <a:schemeClr val="accent2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742913" indent="-28573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294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120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298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474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65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8829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006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ctr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Wingdings" pitchFamily="2" charset="2"/>
                  <a:buNone/>
                </a:pPr>
                <a:r>
                  <a:rPr lang="en-US" sz="2400" kern="0"/>
                  <a:t>Counts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i="1" kern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kern="0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kern="0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kern="0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kern="0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kern="0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kern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kern="0" dirty="0"/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8C521611-FAA1-490E-AD60-141BD76CDA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30578" y="2539357"/>
                <a:ext cx="3111500" cy="454669"/>
              </a:xfrm>
              <a:prstGeom prst="rect">
                <a:avLst/>
              </a:prstGeom>
              <a:blipFill>
                <a:blip r:embed="rId6"/>
                <a:stretch>
                  <a:fillRect t="-10811" b="-3243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CD5E273-A91D-E67A-48EE-74876E2C1414}"/>
                  </a:ext>
                </a:extLst>
              </p14:cNvPr>
              <p14:cNvContentPartPr/>
              <p14:nvPr/>
            </p14:nvContentPartPr>
            <p14:xfrm>
              <a:off x="158040" y="1621440"/>
              <a:ext cx="10050840" cy="27939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CD5E273-A91D-E67A-48EE-74876E2C141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8680" y="1612080"/>
                <a:ext cx="10069560" cy="281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9528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1"/>
                <a:ext cx="11633200" cy="4729164"/>
              </a:xfrm>
            </p:spPr>
            <p:txBody>
              <a:bodyPr/>
              <a:lstStyle/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What queries can we (approximately) answer </a:t>
                </a: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with rejection sampling samples (evidence: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+</m:t>
                    </m:r>
                    <m:r>
                      <a:rPr lang="en-US" i="1" dirty="0" smtClean="0">
                        <a:latin typeface="Cambria Math" charset="0"/>
                      </a:rPr>
                      <m:t>𝑐</m:t>
                    </m:r>
                  </m:oMath>
                </a14:m>
                <a:r>
                  <a:rPr lang="en-US" dirty="0"/>
                  <a:t>)?</a:t>
                </a: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Select all that apply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r>
                      <a:rPr lang="en-US" b="0" i="1" smtClean="0">
                        <a:latin typeface="Cambria Math" charset="0"/>
                      </a:rPr>
                      <m:t>(+</m:t>
                    </m:r>
                    <m:r>
                      <a:rPr lang="en-US" b="0" i="1" smtClean="0">
                        <a:latin typeface="Cambria Math" charset="0"/>
                      </a:rPr>
                      <m:t>𝑎</m:t>
                    </m:r>
                    <m:r>
                      <a:rPr lang="en-US" b="0" i="1" smtClean="0">
                        <a:latin typeface="Cambria Math" charset="0"/>
                      </a:rPr>
                      <m:t>, −</m:t>
                    </m:r>
                    <m:r>
                      <a:rPr lang="en-US" b="0" i="1" smtClean="0">
                        <a:latin typeface="Cambria Math" charset="0"/>
                      </a:rPr>
                      <m:t>𝑏</m:t>
                    </m:r>
                    <m:r>
                      <a:rPr lang="en-US" b="0" i="1" smtClean="0">
                        <a:latin typeface="Cambria Math" charset="0"/>
                      </a:rPr>
                      <m:t>, +</m:t>
                    </m:r>
                    <m:r>
                      <a:rPr lang="en-US" b="0" i="1" smtClean="0">
                        <a:latin typeface="Cambria Math" charset="0"/>
                      </a:rPr>
                      <m:t>𝑐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  <m:r>
                      <a:rPr lang="en-US" i="1">
                        <a:latin typeface="Cambria Math" charset="0"/>
                      </a:rPr>
                      <m:t>(+</m:t>
                    </m:r>
                    <m:r>
                      <a:rPr lang="en-US" i="1">
                        <a:latin typeface="Cambria Math" charset="0"/>
                      </a:rPr>
                      <m:t>𝑎</m:t>
                    </m:r>
                    <m:r>
                      <a:rPr lang="en-US" i="1">
                        <a:latin typeface="Cambria Math" charset="0"/>
                      </a:rPr>
                      <m:t>, −</m:t>
                    </m:r>
                    <m:r>
                      <a:rPr lang="en-US" i="1">
                        <a:latin typeface="Cambria Math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∣+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</a:rPr>
                      <m:t>𝑃</m:t>
                    </m:r>
                    <m:r>
                      <a:rPr lang="en-US" i="1" smtClean="0">
                        <a:latin typeface="Cambria Math" charset="0"/>
                      </a:rPr>
                      <m:t>(+</m:t>
                    </m:r>
                    <m:r>
                      <a:rPr lang="en-US" i="1" smtClean="0">
                        <a:latin typeface="Cambria Math" charset="0"/>
                      </a:rPr>
                      <m:t>𝑎</m:t>
                    </m:r>
                    <m:r>
                      <a:rPr lang="en-US" i="1" smtClean="0">
                        <a:latin typeface="Cambria Math" charset="0"/>
                      </a:rPr>
                      <m:t>, −</m:t>
                    </m:r>
                    <m:r>
                      <a:rPr lang="en-US" i="1" smtClean="0">
                        <a:latin typeface="Cambria Math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∣−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b="0" dirty="0"/>
                  <a:t> None of the above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1"/>
                <a:ext cx="11633200" cy="4729164"/>
              </a:xfrm>
              <a:blipFill>
                <a:blip r:embed="rId2"/>
                <a:stretch>
                  <a:fillRect l="-1101" t="-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9906000" y="6378574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451BBA2E-7FD9-46B8-A226-C36B49A97BFD}" type="slidenum">
              <a:rPr lang="en-US" smtClean="0"/>
              <a:pPr/>
              <a:t>29</a:t>
            </a:fld>
            <a:endParaRPr lang="en-US"/>
          </a:p>
        </p:txBody>
      </p:sp>
      <p:cxnSp>
        <p:nvCxnSpPr>
          <p:cNvPr id="5" name="AutoShape 6">
            <a:extLst>
              <a:ext uri="{FF2B5EF4-FFF2-40B4-BE49-F238E27FC236}">
                <a16:creationId xmlns:a16="http://schemas.microsoft.com/office/drawing/2014/main" id="{AA303EA0-C837-430B-9836-3FDC6B19E4D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182204" y="1144592"/>
            <a:ext cx="0" cy="84332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>
            <a:extLst>
              <a:ext uri="{FF2B5EF4-FFF2-40B4-BE49-F238E27FC236}">
                <a16:creationId xmlns:a16="http://schemas.microsoft.com/office/drawing/2014/main" id="{420DAE14-CED4-4793-9176-161D9E256E8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182204" y="2441523"/>
            <a:ext cx="8464" cy="84332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157D5B36-A5AE-4935-9123-5CD176CC6355}"/>
              </a:ext>
            </a:extLst>
          </p:cNvPr>
          <p:cNvGrpSpPr/>
          <p:nvPr/>
        </p:nvGrpSpPr>
        <p:grpSpPr>
          <a:xfrm>
            <a:off x="10927420" y="667362"/>
            <a:ext cx="491681" cy="477230"/>
            <a:chOff x="5972710" y="3481579"/>
            <a:chExt cx="491681" cy="477230"/>
          </a:xfrm>
        </p:grpSpPr>
        <p:sp>
          <p:nvSpPr>
            <p:cNvPr id="8" name="Oval 3">
              <a:extLst>
                <a:ext uri="{FF2B5EF4-FFF2-40B4-BE49-F238E27FC236}">
                  <a16:creationId xmlns:a16="http://schemas.microsoft.com/office/drawing/2014/main" id="{D966052B-FA39-47FC-A11B-FBAD21A7AD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00B0F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B30C550C-DA62-488B-A052-6C2A8122459B}"/>
                    </a:ext>
                  </a:extLst>
                </p:cNvPr>
                <p:cNvSpPr/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lang="en-US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C6DA703-3EA0-4AF3-A91B-D0ECA3F14D81}"/>
              </a:ext>
            </a:extLst>
          </p:cNvPr>
          <p:cNvGrpSpPr/>
          <p:nvPr/>
        </p:nvGrpSpPr>
        <p:grpSpPr>
          <a:xfrm>
            <a:off x="10945307" y="1983885"/>
            <a:ext cx="483984" cy="461665"/>
            <a:chOff x="6511771" y="4340347"/>
            <a:chExt cx="483984" cy="461665"/>
          </a:xfrm>
        </p:grpSpPr>
        <p:sp>
          <p:nvSpPr>
            <p:cNvPr id="11" name="Oval 3">
              <a:extLst>
                <a:ext uri="{FF2B5EF4-FFF2-40B4-BE49-F238E27FC236}">
                  <a16:creationId xmlns:a16="http://schemas.microsoft.com/office/drawing/2014/main" id="{564FBBCF-C84F-4E00-BC2D-C13558DF8D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05BA77D6-5853-44F5-A3FC-5C3BEE919155}"/>
                    </a:ext>
                  </a:extLst>
                </p:cNvPr>
                <p:cNvSpPr/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6845E1-6B6A-4BA0-A4E5-28F0D7815FC9}"/>
              </a:ext>
            </a:extLst>
          </p:cNvPr>
          <p:cNvGrpSpPr/>
          <p:nvPr/>
        </p:nvGrpSpPr>
        <p:grpSpPr>
          <a:xfrm>
            <a:off x="10952456" y="3284843"/>
            <a:ext cx="473794" cy="461665"/>
            <a:chOff x="10626571" y="5030612"/>
            <a:chExt cx="473794" cy="461665"/>
          </a:xfrm>
        </p:grpSpPr>
        <p:sp>
          <p:nvSpPr>
            <p:cNvPr id="14" name="Oval 3">
              <a:extLst>
                <a:ext uri="{FF2B5EF4-FFF2-40B4-BE49-F238E27FC236}">
                  <a16:creationId xmlns:a16="http://schemas.microsoft.com/office/drawing/2014/main" id="{ECBBD0FF-8FD0-486D-82FE-0B6074FC11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6571" y="5034641"/>
              <a:ext cx="473794" cy="4536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1FDF9ED-FB4F-459A-A3A3-916C5A8545BD}"/>
                    </a:ext>
                  </a:extLst>
                </p:cNvPr>
                <p:cNvSpPr/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oMath>
                    </m:oMathPara>
                  </a14:m>
                  <a:endParaRPr lang="en-US" sz="2400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F926AC0-3C78-4E54-AB76-8427F8BB8F03}"/>
              </a:ext>
            </a:extLst>
          </p:cNvPr>
          <p:cNvGraphicFramePr>
            <a:graphicFrameLocks noGrp="1"/>
          </p:cNvGraphicFramePr>
          <p:nvPr/>
        </p:nvGraphicFramePr>
        <p:xfrm>
          <a:off x="5967844" y="3046094"/>
          <a:ext cx="3089224" cy="3332480"/>
        </p:xfrm>
        <a:graphic>
          <a:graphicData uri="http://schemas.openxmlformats.org/drawingml/2006/table">
            <a:tbl>
              <a:tblPr/>
              <a:tblGrid>
                <a:gridCol w="727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4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3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8C521611-FAA1-490E-AD60-141BD76CDA0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930578" y="2539357"/>
                <a:ext cx="3111500" cy="4546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6" tIns="45718" rIns="91436" bIns="45718" numCol="1" anchor="t" anchorCtr="0" compatLnSpc="1">
                <a:prstTxWarp prst="textNoShape">
                  <a:avLst/>
                </a:prstTxWarp>
              </a:bodyPr>
              <a:lstStyle>
                <a:lvl1pPr marL="342882" indent="-34288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3200">
                    <a:solidFill>
                      <a:schemeClr val="accent2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742913" indent="-28573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294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120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298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474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65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8829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006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ctr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Wingdings" pitchFamily="2" charset="2"/>
                  <a:buNone/>
                </a:pPr>
                <a:r>
                  <a:rPr lang="en-US" sz="2400" kern="0" dirty="0"/>
                  <a:t>Counts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i="1" kern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kern="0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kern="0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kern="0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kern="0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kern="0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kern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kern="0" dirty="0"/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8C521611-FAA1-490E-AD60-141BD76CDA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30578" y="2539357"/>
                <a:ext cx="3111500" cy="454669"/>
              </a:xfrm>
              <a:prstGeom prst="rect">
                <a:avLst/>
              </a:prstGeom>
              <a:blipFill>
                <a:blip r:embed="rId6"/>
                <a:stretch>
                  <a:fillRect t="-10811" b="-3243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4A3BDC91-7BC5-41B6-887E-9F8F51386370}"/>
              </a:ext>
            </a:extLst>
          </p:cNvPr>
          <p:cNvSpPr/>
          <p:nvPr/>
        </p:nvSpPr>
        <p:spPr>
          <a:xfrm>
            <a:off x="406400" y="3922775"/>
            <a:ext cx="3615880" cy="1233921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86E51A7-F5AD-4808-BF4D-51370310BE55}"/>
              </a:ext>
            </a:extLst>
          </p:cNvPr>
          <p:cNvSpPr/>
          <p:nvPr/>
        </p:nvSpPr>
        <p:spPr>
          <a:xfrm>
            <a:off x="504704" y="2548239"/>
            <a:ext cx="3424472" cy="565378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2D41FAA-4DAD-4AB3-81A0-C3CCE6CC7532}"/>
              </a:ext>
            </a:extLst>
          </p:cNvPr>
          <p:cNvSpPr txBox="1">
            <a:spLocks/>
          </p:cNvSpPr>
          <p:nvPr/>
        </p:nvSpPr>
        <p:spPr bwMode="auto">
          <a:xfrm>
            <a:off x="284296" y="5233664"/>
            <a:ext cx="4368386" cy="454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None/>
            </a:pPr>
            <a:r>
              <a:rPr lang="en-US" sz="2400" kern="0" dirty="0">
                <a:solidFill>
                  <a:srgbClr val="C00000"/>
                </a:solidFill>
                <a:cs typeface="Calibri" panose="020F0502020204030204" pitchFamily="34" charset="0"/>
              </a:rPr>
              <a:t>A and C: only if we also have total number of attempts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F4734B-5153-F185-F71C-FFA2DFB4A1FE}"/>
              </a:ext>
            </a:extLst>
          </p:cNvPr>
          <p:cNvSpPr/>
          <p:nvPr/>
        </p:nvSpPr>
        <p:spPr>
          <a:xfrm>
            <a:off x="406400" y="2927272"/>
            <a:ext cx="3615880" cy="565378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C83FAA1-3E57-72CD-DD84-651D53CB9765}"/>
                  </a:ext>
                </a:extLst>
              </p14:cNvPr>
              <p14:cNvContentPartPr/>
              <p14:nvPr/>
            </p14:nvContentPartPr>
            <p14:xfrm>
              <a:off x="831960" y="5198400"/>
              <a:ext cx="556560" cy="4032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C83FAA1-3E57-72CD-DD84-651D53CB976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22600" y="5189040"/>
                <a:ext cx="575280" cy="42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6443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Review: Bayes Nets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1"/>
                <a:ext cx="11379200" cy="4729164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800" dirty="0">
                    <a:latin typeface="Calibri"/>
                    <a:cs typeface="Calibri"/>
                  </a:rPr>
                  <a:t>Joint distributions </a:t>
                </a:r>
                <a:r>
                  <a:rPr lang="en-US" sz="2800" dirty="0">
                    <a:latin typeface="Calibri"/>
                    <a:cs typeface="Calibri"/>
                    <a:sym typeface="Wingdings"/>
                  </a:rPr>
                  <a:t> answer any query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2800" dirty="0">
                    <a:latin typeface="Calibri"/>
                    <a:cs typeface="Calibri"/>
                    <a:sym typeface="Wingdings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 </m:t>
                        </m:r>
                      </m:e>
                    </m:d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𝑒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)=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𝑍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, 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𝑒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𝑍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𝑏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𝑐</m:t>
                            </m:r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  <a:sym typeface="Wingdings"/>
                                  </a:rPr>
                                </m:ctrlPr>
                              </m:naryPr>
                              <m:sub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𝑑</m:t>
                                </m:r>
                              </m:sub>
                              <m:sup/>
                              <m:e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𝑃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𝑎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𝑏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, 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𝑐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, 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𝑑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, 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𝑒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)</m:t>
                                </m:r>
                              </m:e>
                            </m:nary>
                          </m:e>
                        </m:nary>
                      </m:e>
                    </m:nary>
                  </m:oMath>
                </a14:m>
                <a:endParaRPr lang="en-US" sz="2800" b="0" dirty="0">
                  <a:solidFill>
                    <a:srgbClr val="CC00CC"/>
                  </a:solidFill>
                  <a:latin typeface="Calibri"/>
                  <a:cs typeface="Calibri"/>
                  <a:sym typeface="Wingdings"/>
                </a:endParaRPr>
              </a:p>
              <a:p>
                <a:pPr lvl="4">
                  <a:lnSpc>
                    <a:spcPct val="80000"/>
                  </a:lnSpc>
                </a:pPr>
                <a:endParaRPr lang="en-US" sz="1600" dirty="0">
                  <a:latin typeface="Calibri"/>
                  <a:cs typeface="Calibri"/>
                  <a:sym typeface="Wingdings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2800" dirty="0">
                    <a:latin typeface="Calibri"/>
                    <a:cs typeface="Calibri"/>
                    <a:sym typeface="Wingdings"/>
                  </a:rPr>
                  <a:t>Break down joint using chain rule</a:t>
                </a:r>
              </a:p>
              <a:p>
                <a:pPr lvl="5">
                  <a:lnSpc>
                    <a:spcPct val="80000"/>
                  </a:lnSpc>
                </a:pPr>
                <a:endParaRPr lang="en-US" sz="16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   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800" b="0" i="1" smtClean="0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9437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9437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8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8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9437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𝐸</m:t>
                      </m:r>
                      <m:r>
                        <a:rPr lang="en-US" sz="2800" b="0" i="1" smtClean="0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800" b="0" i="1" smtClean="0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𝐷</m:t>
                      </m:r>
                      <m:r>
                        <a:rPr lang="en-US" sz="2800" b="0" i="1" smtClean="0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E88510"/>
                  </a:solidFill>
                  <a:latin typeface="Calibri"/>
                  <a:cs typeface="Calibri"/>
                  <a:sym typeface="Wingdings"/>
                </a:endParaRPr>
              </a:p>
              <a:p>
                <a:pPr lvl="4">
                  <a:lnSpc>
                    <a:spcPct val="80000"/>
                  </a:lnSpc>
                </a:pPr>
                <a:endParaRPr lang="en-US" sz="1600" dirty="0">
                  <a:solidFill>
                    <a:srgbClr val="CC00CC"/>
                  </a:solidFill>
                  <a:latin typeface="Calibri"/>
                  <a:cs typeface="Calibri"/>
                  <a:sym typeface="Wingdings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2800" dirty="0">
                    <a:latin typeface="Calibri"/>
                    <a:cs typeface="Calibri"/>
                    <a:sym typeface="Wingdings"/>
                  </a:rPr>
                  <a:t>With Bayes nets</a:t>
                </a:r>
              </a:p>
              <a:p>
                <a:pPr lvl="5">
                  <a:lnSpc>
                    <a:spcPct val="80000"/>
                  </a:lnSpc>
                </a:pPr>
                <a:endParaRPr lang="en-US" sz="1600" dirty="0">
                  <a:latin typeface="Calibri"/>
                  <a:cs typeface="Calibri"/>
                  <a:sym typeface="Wingdings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C00CC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   </m:t>
                      </m:r>
                      <m:r>
                        <a:rPr lang="en-US" sz="280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  <m: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  <m: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 smtClean="0">
                          <a:solidFill>
                            <a:srgbClr val="33CC3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 smtClean="0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 smtClean="0">
                          <a:solidFill>
                            <a:srgbClr val="9437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9437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 smtClean="0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i="1" smtClean="0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i="1" smtClean="0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𝐸</m:t>
                      </m:r>
                      <m:r>
                        <a:rPr lang="en-US" sz="2800" i="1" smtClean="0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i="1" smtClean="0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800" i="1" smtClean="0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dirty="0">
                  <a:latin typeface="Calibri"/>
                  <a:cs typeface="Calibri"/>
                  <a:sym typeface="Wingdings"/>
                </a:endParaRPr>
              </a:p>
              <a:p>
                <a:pPr>
                  <a:lnSpc>
                    <a:spcPct val="80000"/>
                  </a:lnSpc>
                </a:pPr>
                <a:endParaRPr lang="en-US" sz="2800" dirty="0">
                  <a:solidFill>
                    <a:srgbClr val="CC00CC"/>
                  </a:solidFill>
                  <a:latin typeface="Calibri"/>
                  <a:cs typeface="Calibri"/>
                  <a:sym typeface="Wingdings"/>
                </a:endParaRPr>
              </a:p>
              <a:p>
                <a:pPr>
                  <a:lnSpc>
                    <a:spcPct val="80000"/>
                  </a:lnSpc>
                </a:pPr>
                <a:endParaRPr lang="en-US" sz="2800" dirty="0">
                  <a:latin typeface="Calibri"/>
                  <a:cs typeface="Calibri"/>
                  <a:sym typeface="Wingdings"/>
                </a:endParaRPr>
              </a:p>
              <a:p>
                <a:pPr>
                  <a:lnSpc>
                    <a:spcPct val="80000"/>
                  </a:lnSpc>
                </a:pPr>
                <a:endParaRPr lang="en-US" sz="2800" i="1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1"/>
                <a:ext cx="11379200" cy="4729164"/>
              </a:xfrm>
              <a:blipFill rotWithShape="0">
                <a:blip r:embed="rId2"/>
                <a:stretch>
                  <a:fillRect l="-965" t="-3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9525000" y="4191000"/>
            <a:ext cx="2074815" cy="2294326"/>
            <a:chOff x="5410200" y="3500735"/>
            <a:chExt cx="2074815" cy="2294326"/>
          </a:xfrm>
        </p:grpSpPr>
        <p:cxnSp>
          <p:nvCxnSpPr>
            <p:cNvPr id="6" name="AutoShape 6"/>
            <p:cNvCxnSpPr>
              <a:cxnSpLocks noChangeShapeType="1"/>
              <a:stCxn id="8" idx="5"/>
              <a:endCxn id="10" idx="0"/>
            </p:cNvCxnSpPr>
            <p:nvPr/>
          </p:nvCxnSpPr>
          <p:spPr bwMode="auto">
            <a:xfrm>
              <a:off x="6395006" y="3892379"/>
              <a:ext cx="353662" cy="45199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AutoShape 6"/>
            <p:cNvCxnSpPr>
              <a:cxnSpLocks noChangeShapeType="1"/>
              <a:stCxn id="10" idx="5"/>
              <a:endCxn id="12" idx="0"/>
            </p:cNvCxnSpPr>
            <p:nvPr/>
          </p:nvCxnSpPr>
          <p:spPr bwMode="auto">
            <a:xfrm>
              <a:off x="6916179" y="4731556"/>
              <a:ext cx="324049" cy="6060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AutoShape 6"/>
            <p:cNvCxnSpPr>
              <a:cxnSpLocks noChangeShapeType="1"/>
              <a:stCxn id="10" idx="3"/>
              <a:endCxn id="11" idx="0"/>
            </p:cNvCxnSpPr>
            <p:nvPr/>
          </p:nvCxnSpPr>
          <p:spPr bwMode="auto">
            <a:xfrm flipH="1">
              <a:off x="6227494" y="4731556"/>
              <a:ext cx="353662" cy="6060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AutoShape 6"/>
            <p:cNvCxnSpPr>
              <a:cxnSpLocks noChangeShapeType="1"/>
              <a:stCxn id="8" idx="3"/>
              <a:endCxn id="9" idx="0"/>
            </p:cNvCxnSpPr>
            <p:nvPr/>
          </p:nvCxnSpPr>
          <p:spPr bwMode="auto">
            <a:xfrm flipH="1">
              <a:off x="5647097" y="3892379"/>
              <a:ext cx="412886" cy="46239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0" name="Group 9"/>
            <p:cNvGrpSpPr/>
            <p:nvPr/>
          </p:nvGrpSpPr>
          <p:grpSpPr>
            <a:xfrm>
              <a:off x="5990597" y="3500735"/>
              <a:ext cx="486403" cy="461665"/>
              <a:chOff x="5990597" y="3500735"/>
              <a:chExt cx="486403" cy="461665"/>
            </a:xfrm>
          </p:grpSpPr>
          <p:sp>
            <p:nvSpPr>
              <p:cNvPr id="23" name="Oval 3"/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ctangle 23"/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" name="Rectangle 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" name="Group 10"/>
            <p:cNvGrpSpPr/>
            <p:nvPr/>
          </p:nvGrpSpPr>
          <p:grpSpPr>
            <a:xfrm>
              <a:off x="5410200" y="4340347"/>
              <a:ext cx="493941" cy="468035"/>
              <a:chOff x="5410200" y="4340347"/>
              <a:chExt cx="493941" cy="468035"/>
            </a:xfrm>
          </p:grpSpPr>
          <p:sp>
            <p:nvSpPr>
              <p:cNvPr id="21" name="Oval 3"/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 21"/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Rectangle 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" name="Group 11"/>
            <p:cNvGrpSpPr/>
            <p:nvPr/>
          </p:nvGrpSpPr>
          <p:grpSpPr>
            <a:xfrm>
              <a:off x="6511771" y="4340347"/>
              <a:ext cx="473794" cy="461665"/>
              <a:chOff x="6511771" y="4340347"/>
              <a:chExt cx="473794" cy="461665"/>
            </a:xfrm>
          </p:grpSpPr>
          <p:sp>
            <p:nvSpPr>
              <p:cNvPr id="19" name="Oval 3"/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0" name="Rectangle 2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" name="Group 12"/>
            <p:cNvGrpSpPr/>
            <p:nvPr/>
          </p:nvGrpSpPr>
          <p:grpSpPr>
            <a:xfrm>
              <a:off x="5990597" y="5326482"/>
              <a:ext cx="497455" cy="464718"/>
              <a:chOff x="5990597" y="5326482"/>
              <a:chExt cx="497455" cy="464718"/>
            </a:xfrm>
          </p:grpSpPr>
          <p:sp>
            <p:nvSpPr>
              <p:cNvPr id="17" name="Oval 3"/>
              <p:cNvSpPr>
                <a:spLocks noChangeArrowheads="1"/>
              </p:cNvSpPr>
              <p:nvPr/>
            </p:nvSpPr>
            <p:spPr bwMode="auto">
              <a:xfrm>
                <a:off x="5990597" y="5337591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9437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Rectangle 17"/>
                  <p:cNvSpPr/>
                  <p:nvPr/>
                </p:nvSpPr>
                <p:spPr>
                  <a:xfrm>
                    <a:off x="5996186" y="5326482"/>
                    <a:ext cx="491866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2" name="Rectangle 3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6186" y="5326482"/>
                    <a:ext cx="491866" cy="461665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" name="Group 13"/>
            <p:cNvGrpSpPr/>
            <p:nvPr/>
          </p:nvGrpSpPr>
          <p:grpSpPr>
            <a:xfrm>
              <a:off x="7003331" y="5333396"/>
              <a:ext cx="481684" cy="461665"/>
              <a:chOff x="7003331" y="5333396"/>
              <a:chExt cx="481684" cy="461665"/>
            </a:xfrm>
          </p:grpSpPr>
          <p:sp>
            <p:nvSpPr>
              <p:cNvPr id="15" name="Oval 3"/>
              <p:cNvSpPr>
                <a:spLocks noChangeArrowheads="1"/>
              </p:cNvSpPr>
              <p:nvPr/>
            </p:nvSpPr>
            <p:spPr bwMode="auto">
              <a:xfrm>
                <a:off x="7003331" y="5337591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E8851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Rectangle 15"/>
                  <p:cNvSpPr/>
                  <p:nvPr/>
                </p:nvSpPr>
                <p:spPr>
                  <a:xfrm>
                    <a:off x="7010975" y="5333396"/>
                    <a:ext cx="474040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E8851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E8851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3" name="Rectangle 3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10975" y="5333396"/>
                    <a:ext cx="474040" cy="461665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84443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 Weighting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337640"/>
            <a:ext cx="12191999" cy="29107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676400"/>
            <a:ext cx="2622550" cy="209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5458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6096000" y="1524000"/>
            <a:ext cx="5943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  <a:cs typeface="Calibri" pitchFamily="34" charset="0"/>
              </a:rPr>
              <a:t>Idea: fix evidence variables and sample the rest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Problem: sample distribution not consistent!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Solution: weight by probability of evidence given parents</a:t>
            </a:r>
          </a:p>
        </p:txBody>
      </p:sp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Likelihood Weighting</a:t>
            </a:r>
          </a:p>
        </p:txBody>
      </p:sp>
      <p:sp>
        <p:nvSpPr>
          <p:cNvPr id="11366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58674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  <a:cs typeface="Calibri" pitchFamily="34" charset="0"/>
              </a:rPr>
              <a:t>Problem with rejection sampling: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If evidence is unlikely, rejects lots of samples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Evidence not exploited </a:t>
            </a:r>
            <a:r>
              <a:rPr lang="en-US" altLang="ja-JP" sz="2000" dirty="0">
                <a:ea typeface="ＭＳ Ｐゴシック" pitchFamily="34" charset="-128"/>
                <a:cs typeface="Calibri" pitchFamily="34" charset="0"/>
              </a:rPr>
              <a:t>as you sample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Consider P(</a:t>
            </a:r>
            <a:r>
              <a:rPr lang="en-US" sz="2000" dirty="0" err="1">
                <a:ea typeface="ＭＳ Ｐゴシック" pitchFamily="34" charset="-128"/>
                <a:cs typeface="Calibri" pitchFamily="34" charset="0"/>
              </a:rPr>
              <a:t>Shape|blue</a:t>
            </a: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)</a:t>
            </a:r>
          </a:p>
          <a:p>
            <a:pPr lvl="1">
              <a:lnSpc>
                <a:spcPct val="90000"/>
              </a:lnSpc>
            </a:pPr>
            <a:endParaRPr lang="en-US" sz="2000" dirty="0">
              <a:ea typeface="ＭＳ Ｐゴシック" pitchFamily="34" charset="-128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ea typeface="ＭＳ Ｐゴシック" pitchFamily="34" charset="-128"/>
              <a:cs typeface="Calibri" pitchFamily="34" charset="0"/>
            </a:endParaRPr>
          </a:p>
        </p:txBody>
      </p:sp>
      <p:cxnSp>
        <p:nvCxnSpPr>
          <p:cNvPr id="1136645" name="AutoShape 5"/>
          <p:cNvCxnSpPr>
            <a:cxnSpLocks noChangeShapeType="1"/>
            <a:stCxn id="1136646" idx="6"/>
            <a:endCxn id="1136647" idx="2"/>
          </p:cNvCxnSpPr>
          <p:nvPr/>
        </p:nvCxnSpPr>
        <p:spPr bwMode="auto">
          <a:xfrm>
            <a:off x="7408863" y="3944938"/>
            <a:ext cx="9588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136646" name="Oval 6"/>
          <p:cNvSpPr>
            <a:spLocks noChangeArrowheads="1"/>
          </p:cNvSpPr>
          <p:nvPr/>
        </p:nvSpPr>
        <p:spPr bwMode="auto">
          <a:xfrm>
            <a:off x="6172200" y="36576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Shape</a:t>
            </a:r>
          </a:p>
        </p:txBody>
      </p:sp>
      <p:sp>
        <p:nvSpPr>
          <p:cNvPr id="1136647" name="Oval 7"/>
          <p:cNvSpPr>
            <a:spLocks noChangeArrowheads="1"/>
          </p:cNvSpPr>
          <p:nvPr/>
        </p:nvSpPr>
        <p:spPr bwMode="auto">
          <a:xfrm>
            <a:off x="8382000" y="3657600"/>
            <a:ext cx="1222375" cy="574675"/>
          </a:xfrm>
          <a:prstGeom prst="ellipse">
            <a:avLst/>
          </a:prstGeom>
          <a:solidFill>
            <a:srgbClr val="3333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en-US" dirty="0">
                <a:latin typeface="Calibri" pitchFamily="34" charset="0"/>
                <a:cs typeface="Calibri" pitchFamily="34" charset="0"/>
              </a:rPr>
              <a:t>Color</a:t>
            </a:r>
          </a:p>
        </p:txBody>
      </p:sp>
      <p:sp>
        <p:nvSpPr>
          <p:cNvPr id="1136649" name="Line 9"/>
          <p:cNvSpPr>
            <a:spLocks noChangeShapeType="1"/>
          </p:cNvSpPr>
          <p:nvPr/>
        </p:nvSpPr>
        <p:spPr bwMode="auto">
          <a:xfrm flipV="1">
            <a:off x="8534400" y="36576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36650" name="Line 10"/>
          <p:cNvSpPr>
            <a:spLocks noChangeShapeType="1"/>
          </p:cNvSpPr>
          <p:nvPr/>
        </p:nvSpPr>
        <p:spPr bwMode="auto">
          <a:xfrm flipV="1">
            <a:off x="8915400" y="3733800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136651" name="AutoShape 11"/>
          <p:cNvCxnSpPr>
            <a:cxnSpLocks noChangeShapeType="1"/>
            <a:stCxn id="1136652" idx="6"/>
            <a:endCxn id="1136653" idx="2"/>
          </p:cNvCxnSpPr>
          <p:nvPr/>
        </p:nvCxnSpPr>
        <p:spPr bwMode="auto">
          <a:xfrm>
            <a:off x="1524000" y="3944938"/>
            <a:ext cx="5334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136652" name="Oval 12"/>
          <p:cNvSpPr>
            <a:spLocks noChangeArrowheads="1"/>
          </p:cNvSpPr>
          <p:nvPr/>
        </p:nvSpPr>
        <p:spPr bwMode="auto">
          <a:xfrm>
            <a:off x="301625" y="36576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Shape</a:t>
            </a:r>
          </a:p>
        </p:txBody>
      </p:sp>
      <p:sp>
        <p:nvSpPr>
          <p:cNvPr id="1136653" name="Oval 13"/>
          <p:cNvSpPr>
            <a:spLocks noChangeArrowheads="1"/>
          </p:cNvSpPr>
          <p:nvPr/>
        </p:nvSpPr>
        <p:spPr bwMode="auto">
          <a:xfrm>
            <a:off x="2057400" y="36576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en-US" dirty="0">
                <a:latin typeface="Calibri" pitchFamily="34" charset="0"/>
                <a:cs typeface="Calibri" pitchFamily="34" charset="0"/>
              </a:rPr>
              <a:t>Color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124200" y="3124200"/>
            <a:ext cx="25146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buFont typeface="Wingdings" pitchFamily="2" charset="2"/>
              <a:buNone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strike="sngStrike" dirty="0">
                <a:latin typeface="Calibri" pitchFamily="34" charset="0"/>
                <a:cs typeface="Calibri" pitchFamily="34" charset="0"/>
              </a:rPr>
              <a:t>pyramid,  green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strike="sngStrike" dirty="0">
                <a:latin typeface="Calibri" pitchFamily="34" charset="0"/>
                <a:cs typeface="Calibri" pitchFamily="34" charset="0"/>
              </a:rPr>
              <a:t>pyramid,  red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sphere,     blue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strike="sngStrike" dirty="0">
                <a:latin typeface="Calibri" pitchFamily="34" charset="0"/>
                <a:cs typeface="Calibri" pitchFamily="34" charset="0"/>
              </a:rPr>
              <a:t>cube,         red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strike="sngStrike" dirty="0">
                <a:latin typeface="Calibri" pitchFamily="34" charset="0"/>
                <a:cs typeface="Calibri" pitchFamily="34" charset="0"/>
              </a:rPr>
              <a:t> sphere,      green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9448800" y="3093184"/>
            <a:ext cx="27432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buFont typeface="Wingdings" pitchFamily="2" charset="2"/>
              <a:buNone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pyramid,  blue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pyramid,  blue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sphere,     blue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cube,         blue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sphere,      blue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257800"/>
            <a:ext cx="5791200" cy="13826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5294590"/>
            <a:ext cx="5486399" cy="14277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4450080"/>
            <a:ext cx="1295400" cy="103632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73899DA-D2CE-2744-56E3-937B4ACD7989}"/>
                  </a:ext>
                </a:extLst>
              </p14:cNvPr>
              <p14:cNvContentPartPr/>
              <p14:nvPr/>
            </p14:nvContentPartPr>
            <p14:xfrm>
              <a:off x="1422360" y="2863440"/>
              <a:ext cx="10440720" cy="3990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73899DA-D2CE-2744-56E3-937B4ACD798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13000" y="2854080"/>
                <a:ext cx="10459440" cy="4008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46" grpId="0" animBg="1"/>
      <p:bldP spid="1136647" grpId="0" animBg="1"/>
      <p:bldP spid="1136649" grpId="0" animBg="1"/>
      <p:bldP spid="1136650" grpId="0" animBg="1"/>
      <p:bldP spid="1136652" grpId="0" animBg="1"/>
      <p:bldP spid="1136653" grpId="0" animBg="1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2"/>
          <p:cNvSpPr>
            <a:spLocks noChangeArrowheads="1"/>
          </p:cNvSpPr>
          <p:nvPr/>
        </p:nvSpPr>
        <p:spPr bwMode="auto">
          <a:xfrm>
            <a:off x="5486400" y="1600200"/>
            <a:ext cx="1143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Rectangle 25"/>
          <p:cNvSpPr>
            <a:spLocks noChangeArrowheads="1"/>
          </p:cNvSpPr>
          <p:nvPr/>
        </p:nvSpPr>
        <p:spPr bwMode="auto">
          <a:xfrm>
            <a:off x="2438400" y="4572000"/>
            <a:ext cx="24384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6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Likelihood Weighting</a:t>
            </a:r>
          </a:p>
        </p:txBody>
      </p:sp>
      <p:sp>
        <p:nvSpPr>
          <p:cNvPr id="1132566" name="Rectangle 22"/>
          <p:cNvSpPr>
            <a:spLocks noChangeArrowheads="1"/>
          </p:cNvSpPr>
          <p:nvPr/>
        </p:nvSpPr>
        <p:spPr bwMode="auto">
          <a:xfrm>
            <a:off x="2438400" y="2814638"/>
            <a:ext cx="13716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3495" name="Picture 2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95400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6" name="Picture 2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3" y="2438400"/>
            <a:ext cx="10572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5486400" y="1620838"/>
          <a:ext cx="1143000" cy="506694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2514600" y="2836863"/>
          <a:ext cx="1295400" cy="1013388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8153400" y="2814638"/>
            <a:ext cx="1371600" cy="538162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3529" name="Picture 3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738" y="2438400"/>
            <a:ext cx="10890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8229600" y="2836863"/>
          <a:ext cx="1295400" cy="1013388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3550" name="Picture 3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191000"/>
            <a:ext cx="1549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2438400" y="4602163"/>
          <a:ext cx="2438400" cy="202724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3405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405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3588" name="TextBox 39"/>
          <p:cNvSpPr txBox="1">
            <a:spLocks noChangeArrowheads="1"/>
          </p:cNvSpPr>
          <p:nvPr/>
        </p:nvSpPr>
        <p:spPr bwMode="auto">
          <a:xfrm>
            <a:off x="7696200" y="43434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Samples:</a:t>
            </a:r>
          </a:p>
        </p:txBody>
      </p:sp>
      <p:sp>
        <p:nvSpPr>
          <p:cNvPr id="63589" name="TextBox 40"/>
          <p:cNvSpPr txBox="1">
            <a:spLocks noChangeArrowheads="1"/>
          </p:cNvSpPr>
          <p:nvPr/>
        </p:nvSpPr>
        <p:spPr bwMode="auto">
          <a:xfrm>
            <a:off x="8001000" y="4800600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+c, +s, +r, +w</a:t>
            </a:r>
          </a:p>
        </p:txBody>
      </p:sp>
      <p:sp>
        <p:nvSpPr>
          <p:cNvPr id="63590" name="TextBox 42"/>
          <p:cNvSpPr txBox="1">
            <a:spLocks noChangeArrowheads="1"/>
          </p:cNvSpPr>
          <p:nvPr/>
        </p:nvSpPr>
        <p:spPr bwMode="auto">
          <a:xfrm>
            <a:off x="8077200" y="5105400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…</a:t>
            </a:r>
          </a:p>
        </p:txBody>
      </p:sp>
      <p:sp>
        <p:nvSpPr>
          <p:cNvPr id="63591" name="Oval 4"/>
          <p:cNvSpPr>
            <a:spLocks noChangeArrowheads="1"/>
          </p:cNvSpPr>
          <p:nvPr/>
        </p:nvSpPr>
        <p:spPr bwMode="auto">
          <a:xfrm>
            <a:off x="5410200" y="23971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Cloudy</a:t>
            </a:r>
          </a:p>
        </p:txBody>
      </p:sp>
      <p:sp>
        <p:nvSpPr>
          <p:cNvPr id="63592" name="Oval 5"/>
          <p:cNvSpPr>
            <a:spLocks noChangeArrowheads="1"/>
          </p:cNvSpPr>
          <p:nvPr/>
        </p:nvSpPr>
        <p:spPr bwMode="auto">
          <a:xfrm>
            <a:off x="4038600" y="33655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Sprinkler</a:t>
            </a:r>
          </a:p>
        </p:txBody>
      </p:sp>
      <p:sp>
        <p:nvSpPr>
          <p:cNvPr id="63593" name="Oval 6"/>
          <p:cNvSpPr>
            <a:spLocks noChangeArrowheads="1"/>
          </p:cNvSpPr>
          <p:nvPr/>
        </p:nvSpPr>
        <p:spPr bwMode="auto">
          <a:xfrm>
            <a:off x="6778625" y="33877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Rain</a:t>
            </a:r>
          </a:p>
        </p:txBody>
      </p:sp>
      <p:sp>
        <p:nvSpPr>
          <p:cNvPr id="63594" name="Oval 7"/>
          <p:cNvSpPr>
            <a:spLocks noChangeArrowheads="1"/>
          </p:cNvSpPr>
          <p:nvPr/>
        </p:nvSpPr>
        <p:spPr bwMode="auto">
          <a:xfrm>
            <a:off x="5407025" y="43783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WetGrass</a:t>
            </a:r>
          </a:p>
        </p:txBody>
      </p:sp>
      <p:cxnSp>
        <p:nvCxnSpPr>
          <p:cNvPr id="63595" name="AutoShape 8"/>
          <p:cNvCxnSpPr>
            <a:cxnSpLocks noChangeShapeType="1"/>
            <a:stCxn id="51" idx="5"/>
            <a:endCxn id="63593" idx="1"/>
          </p:cNvCxnSpPr>
          <p:nvPr/>
        </p:nvCxnSpPr>
        <p:spPr bwMode="auto">
          <a:xfrm>
            <a:off x="6453188" y="2901950"/>
            <a:ext cx="504825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3596" name="AutoShape 9"/>
          <p:cNvCxnSpPr>
            <a:cxnSpLocks noChangeShapeType="1"/>
            <a:stCxn id="63591" idx="3"/>
            <a:endCxn id="63592" idx="7"/>
          </p:cNvCxnSpPr>
          <p:nvPr/>
        </p:nvCxnSpPr>
        <p:spPr bwMode="auto">
          <a:xfrm flipH="1">
            <a:off x="5081588" y="2901950"/>
            <a:ext cx="508000" cy="533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3597" name="AutoShape 10"/>
          <p:cNvCxnSpPr>
            <a:cxnSpLocks noChangeShapeType="1"/>
            <a:stCxn id="63592" idx="5"/>
            <a:endCxn id="63594" idx="1"/>
          </p:cNvCxnSpPr>
          <p:nvPr/>
        </p:nvCxnSpPr>
        <p:spPr bwMode="auto">
          <a:xfrm>
            <a:off x="5081588" y="3870325"/>
            <a:ext cx="504825" cy="5778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3598" name="AutoShape 11"/>
          <p:cNvCxnSpPr>
            <a:cxnSpLocks noChangeShapeType="1"/>
            <a:stCxn id="63593" idx="3"/>
            <a:endCxn id="63594" idx="7"/>
          </p:cNvCxnSpPr>
          <p:nvPr/>
        </p:nvCxnSpPr>
        <p:spPr bwMode="auto">
          <a:xfrm flipH="1">
            <a:off x="6450013" y="3892550"/>
            <a:ext cx="508000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1" name="Oval 16"/>
          <p:cNvSpPr>
            <a:spLocks noChangeArrowheads="1"/>
          </p:cNvSpPr>
          <p:nvPr/>
        </p:nvSpPr>
        <p:spPr bwMode="auto">
          <a:xfrm>
            <a:off x="5410200" y="23971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Cloudy</a:t>
            </a:r>
          </a:p>
        </p:txBody>
      </p:sp>
      <p:sp>
        <p:nvSpPr>
          <p:cNvPr id="63600" name="Oval 17"/>
          <p:cNvSpPr>
            <a:spLocks noChangeArrowheads="1"/>
          </p:cNvSpPr>
          <p:nvPr/>
        </p:nvSpPr>
        <p:spPr bwMode="auto">
          <a:xfrm>
            <a:off x="4038600" y="3365500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Sprinkler</a:t>
            </a:r>
          </a:p>
        </p:txBody>
      </p:sp>
      <p:sp>
        <p:nvSpPr>
          <p:cNvPr id="53" name="Oval 18"/>
          <p:cNvSpPr>
            <a:spLocks noChangeArrowheads="1"/>
          </p:cNvSpPr>
          <p:nvPr/>
        </p:nvSpPr>
        <p:spPr bwMode="auto">
          <a:xfrm>
            <a:off x="6778625" y="33877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Rain</a:t>
            </a:r>
          </a:p>
        </p:txBody>
      </p:sp>
      <p:sp>
        <p:nvSpPr>
          <p:cNvPr id="63602" name="Oval 19"/>
          <p:cNvSpPr>
            <a:spLocks noChangeArrowheads="1"/>
          </p:cNvSpPr>
          <p:nvPr/>
        </p:nvSpPr>
        <p:spPr bwMode="auto">
          <a:xfrm>
            <a:off x="5410200" y="43783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WetGrass</a:t>
            </a:r>
          </a:p>
        </p:txBody>
      </p:sp>
      <p:sp>
        <p:nvSpPr>
          <p:cNvPr id="63603" name="Line 23"/>
          <p:cNvSpPr>
            <a:spLocks noChangeShapeType="1"/>
          </p:cNvSpPr>
          <p:nvPr/>
        </p:nvSpPr>
        <p:spPr bwMode="auto">
          <a:xfrm flipV="1">
            <a:off x="5562600" y="44196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604" name="Line 24"/>
          <p:cNvSpPr>
            <a:spLocks noChangeShapeType="1"/>
          </p:cNvSpPr>
          <p:nvPr/>
        </p:nvSpPr>
        <p:spPr bwMode="auto">
          <a:xfrm flipV="1">
            <a:off x="5943600" y="4495800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605" name="Line 25"/>
          <p:cNvSpPr>
            <a:spLocks noChangeShapeType="1"/>
          </p:cNvSpPr>
          <p:nvPr/>
        </p:nvSpPr>
        <p:spPr bwMode="auto">
          <a:xfrm flipV="1">
            <a:off x="4114800" y="33528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606" name="Line 26"/>
          <p:cNvSpPr>
            <a:spLocks noChangeShapeType="1"/>
          </p:cNvSpPr>
          <p:nvPr/>
        </p:nvSpPr>
        <p:spPr bwMode="auto">
          <a:xfrm flipV="1">
            <a:off x="4495800" y="3429000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3607" name="Picture 2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969000"/>
            <a:ext cx="104457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3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5969000"/>
            <a:ext cx="582612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3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5943600"/>
            <a:ext cx="7588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B2D1804-EA93-5977-0845-52B7ACB070E8}"/>
                  </a:ext>
                </a:extLst>
              </p14:cNvPr>
              <p14:cNvContentPartPr/>
              <p14:nvPr/>
            </p14:nvContentPartPr>
            <p14:xfrm>
              <a:off x="934560" y="360360"/>
              <a:ext cx="11243520" cy="62377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B2D1804-EA93-5977-0845-52B7ACB070E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25200" y="351000"/>
                <a:ext cx="11262240" cy="6256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8" grpId="0" animBg="1"/>
      <p:bldP spid="1132566" grpId="0" animBg="1"/>
      <p:bldP spid="31" grpId="0" animBg="1"/>
      <p:bldP spid="51" grpId="0" animBg="1"/>
      <p:bldP spid="5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Likelihood Weighting</a:t>
            </a: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>
          <a:xfrm>
            <a:off x="3603908" y="986052"/>
            <a:ext cx="4717131" cy="3685008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IN: evidence instantiation</a:t>
            </a:r>
          </a:p>
          <a:p>
            <a:r>
              <a:rPr lang="en-US" sz="2400" dirty="0">
                <a:ea typeface="ＭＳ Ｐゴシック" pitchFamily="34" charset="-128"/>
              </a:rPr>
              <a:t>w = 1.0</a:t>
            </a:r>
          </a:p>
          <a:p>
            <a:r>
              <a:rPr lang="en-US" sz="2400" dirty="0">
                <a:ea typeface="ＭＳ Ｐゴシック" pitchFamily="34" charset="-128"/>
              </a:rPr>
              <a:t>for </a:t>
            </a:r>
            <a:r>
              <a:rPr lang="en-US" sz="2400" dirty="0" err="1">
                <a:ea typeface="ＭＳ Ｐゴシック" pitchFamily="34" charset="-128"/>
              </a:rPr>
              <a:t>i</a:t>
            </a:r>
            <a:r>
              <a:rPr lang="en-US" sz="2400" dirty="0">
                <a:ea typeface="ＭＳ Ｐゴシック" pitchFamily="34" charset="-128"/>
              </a:rPr>
              <a:t>=1, 2, …, m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if X</a:t>
            </a:r>
            <a:r>
              <a:rPr lang="en-US" baseline="-25000" dirty="0">
                <a:ea typeface="ＭＳ Ｐゴシック" pitchFamily="34" charset="-128"/>
              </a:rPr>
              <a:t>i</a:t>
            </a:r>
            <a:r>
              <a:rPr lang="en-US" dirty="0">
                <a:ea typeface="ＭＳ Ｐゴシック" pitchFamily="34" charset="-128"/>
              </a:rPr>
              <a:t> is an evidence variable</a:t>
            </a:r>
          </a:p>
          <a:p>
            <a:pPr lvl="2"/>
            <a:r>
              <a:rPr lang="en-US" dirty="0">
                <a:ea typeface="ＭＳ Ｐゴシック" pitchFamily="34" charset="-128"/>
              </a:rPr>
              <a:t>X</a:t>
            </a:r>
            <a:r>
              <a:rPr lang="en-US" baseline="-25000" dirty="0">
                <a:ea typeface="ＭＳ Ｐゴシック" pitchFamily="34" charset="-128"/>
              </a:rPr>
              <a:t>i</a:t>
            </a:r>
            <a:r>
              <a:rPr lang="en-US" dirty="0">
                <a:ea typeface="ＭＳ Ｐゴシック" pitchFamily="34" charset="-128"/>
              </a:rPr>
              <a:t> = observation x</a:t>
            </a:r>
            <a:r>
              <a:rPr lang="en-US" baseline="-25000" dirty="0">
                <a:ea typeface="ＭＳ Ｐゴシック" pitchFamily="34" charset="-128"/>
              </a:rPr>
              <a:t>i</a:t>
            </a:r>
            <a:r>
              <a:rPr lang="en-US" dirty="0">
                <a:ea typeface="ＭＳ Ｐゴシック" pitchFamily="34" charset="-128"/>
              </a:rPr>
              <a:t> for X</a:t>
            </a:r>
            <a:r>
              <a:rPr lang="en-US" baseline="-25000" dirty="0">
                <a:ea typeface="ＭＳ Ｐゴシック" pitchFamily="34" charset="-128"/>
              </a:rPr>
              <a:t>i</a:t>
            </a:r>
          </a:p>
          <a:p>
            <a:pPr lvl="2"/>
            <a:r>
              <a:rPr lang="en-US" dirty="0">
                <a:ea typeface="ＭＳ Ｐゴシック" pitchFamily="34" charset="-128"/>
              </a:rPr>
              <a:t>Set w = w * P(x</a:t>
            </a:r>
            <a:r>
              <a:rPr lang="en-US" baseline="-25000" dirty="0">
                <a:ea typeface="ＭＳ Ｐゴシック" pitchFamily="34" charset="-128"/>
              </a:rPr>
              <a:t>i</a:t>
            </a:r>
            <a:r>
              <a:rPr lang="en-US" dirty="0">
                <a:ea typeface="ＭＳ Ｐゴシック" pitchFamily="34" charset="-128"/>
              </a:rPr>
              <a:t> | Parents(X</a:t>
            </a:r>
            <a:r>
              <a:rPr lang="en-US" baseline="-25000" dirty="0">
                <a:ea typeface="ＭＳ Ｐゴシック" pitchFamily="34" charset="-128"/>
              </a:rPr>
              <a:t>i</a:t>
            </a:r>
            <a:r>
              <a:rPr lang="en-US" dirty="0">
                <a:ea typeface="ＭＳ Ｐゴシック" pitchFamily="34" charset="-128"/>
              </a:rPr>
              <a:t>))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else</a:t>
            </a:r>
          </a:p>
          <a:p>
            <a:pPr lvl="2"/>
            <a:r>
              <a:rPr lang="en-US" dirty="0">
                <a:ea typeface="ＭＳ Ｐゴシック" pitchFamily="34" charset="-128"/>
              </a:rPr>
              <a:t>Sample x</a:t>
            </a:r>
            <a:r>
              <a:rPr lang="en-US" baseline="-25000" dirty="0">
                <a:ea typeface="ＭＳ Ｐゴシック" pitchFamily="34" charset="-128"/>
              </a:rPr>
              <a:t>i</a:t>
            </a:r>
            <a:r>
              <a:rPr lang="en-US" dirty="0">
                <a:ea typeface="ＭＳ Ｐゴシック" pitchFamily="34" charset="-128"/>
              </a:rPr>
              <a:t> from P(X</a:t>
            </a:r>
            <a:r>
              <a:rPr lang="en-US" baseline="-25000" dirty="0">
                <a:ea typeface="ＭＳ Ｐゴシック" pitchFamily="34" charset="-128"/>
              </a:rPr>
              <a:t>i</a:t>
            </a:r>
            <a:r>
              <a:rPr lang="en-US" dirty="0">
                <a:ea typeface="ＭＳ Ｐゴシック" pitchFamily="34" charset="-128"/>
              </a:rPr>
              <a:t> | Parents(X</a:t>
            </a:r>
            <a:r>
              <a:rPr lang="en-US" baseline="-25000" dirty="0">
                <a:ea typeface="ＭＳ Ｐゴシック" pitchFamily="34" charset="-128"/>
              </a:rPr>
              <a:t>i</a:t>
            </a:r>
            <a:r>
              <a:rPr lang="en-US" dirty="0">
                <a:ea typeface="ＭＳ Ｐゴシック" pitchFamily="34" charset="-128"/>
              </a:rPr>
              <a:t>))</a:t>
            </a:r>
          </a:p>
          <a:p>
            <a:r>
              <a:rPr lang="en-US" sz="2400" dirty="0">
                <a:ea typeface="ＭＳ Ｐゴシック" pitchFamily="34" charset="-128"/>
              </a:rPr>
              <a:t>return (x</a:t>
            </a:r>
            <a:r>
              <a:rPr lang="en-US" sz="2400" baseline="-25000" dirty="0">
                <a:ea typeface="ＭＳ Ｐゴシック" pitchFamily="34" charset="-128"/>
              </a:rPr>
              <a:t>1</a:t>
            </a:r>
            <a:r>
              <a:rPr lang="en-US" sz="2400" dirty="0">
                <a:ea typeface="ＭＳ Ｐゴシック" pitchFamily="34" charset="-128"/>
              </a:rPr>
              <a:t>, x</a:t>
            </a:r>
            <a:r>
              <a:rPr lang="en-US" sz="2400" baseline="-25000" dirty="0">
                <a:ea typeface="ＭＳ Ｐゴシック" pitchFamily="34" charset="-128"/>
              </a:rPr>
              <a:t>2</a:t>
            </a:r>
            <a:r>
              <a:rPr lang="en-US" sz="2400" dirty="0">
                <a:ea typeface="ＭＳ Ｐゴシック" pitchFamily="34" charset="-128"/>
              </a:rPr>
              <a:t>, …, </a:t>
            </a:r>
            <a:r>
              <a:rPr lang="en-US" sz="2400" dirty="0" err="1">
                <a:ea typeface="ＭＳ Ｐゴシック" pitchFamily="34" charset="-128"/>
              </a:rPr>
              <a:t>x</a:t>
            </a:r>
            <a:r>
              <a:rPr lang="en-US" sz="2400" baseline="-25000" dirty="0" err="1">
                <a:ea typeface="ＭＳ Ｐゴシック" pitchFamily="34" charset="-128"/>
              </a:rPr>
              <a:t>m</a:t>
            </a:r>
            <a:r>
              <a:rPr lang="en-US" sz="2400" dirty="0">
                <a:ea typeface="ＭＳ Ｐゴシック" pitchFamily="34" charset="-128"/>
              </a:rPr>
              <a:t>), w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A26C59C-DAAE-418B-96B0-D92B2822D705}"/>
              </a:ext>
            </a:extLst>
          </p:cNvPr>
          <p:cNvGrpSpPr/>
          <p:nvPr/>
        </p:nvGrpSpPr>
        <p:grpSpPr>
          <a:xfrm>
            <a:off x="1965960" y="4792980"/>
            <a:ext cx="8458200" cy="2042242"/>
            <a:chOff x="1447800" y="4201160"/>
            <a:chExt cx="9372600" cy="263406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4597576"/>
              <a:ext cx="9372600" cy="223764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600" y="4201160"/>
              <a:ext cx="990600" cy="792480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0924852-BD29-0697-9E0C-BA74A7A8101F}"/>
                  </a:ext>
                </a:extLst>
              </p14:cNvPr>
              <p14:cNvContentPartPr/>
              <p14:nvPr/>
            </p14:nvContentPartPr>
            <p14:xfrm>
              <a:off x="2498760" y="3071160"/>
              <a:ext cx="5063040" cy="1437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0924852-BD29-0697-9E0C-BA74A7A8101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89400" y="3061800"/>
                <a:ext cx="5081760" cy="1455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Likelihood Weighting</a:t>
            </a: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>
          <a:xfrm>
            <a:off x="8365916" y="2362200"/>
            <a:ext cx="3600293" cy="3534520"/>
          </a:xfrm>
          <a:ln w="28575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ea typeface="ＭＳ Ｐゴシック" pitchFamily="34" charset="-128"/>
              </a:rPr>
              <a:t>Input: evidence instantiation</a:t>
            </a:r>
          </a:p>
          <a:p>
            <a:pPr marL="0" indent="0">
              <a:buNone/>
            </a:pPr>
            <a:r>
              <a:rPr lang="en-US" sz="2000" dirty="0">
                <a:ea typeface="ＭＳ Ｐゴシック" pitchFamily="34" charset="-128"/>
              </a:rPr>
              <a:t>w = 1.0</a:t>
            </a:r>
          </a:p>
          <a:p>
            <a:pPr marL="0" indent="0">
              <a:buNone/>
            </a:pPr>
            <a:r>
              <a:rPr lang="en-US" sz="2000" dirty="0">
                <a:ea typeface="ＭＳ Ｐゴシック" pitchFamily="34" charset="-128"/>
              </a:rPr>
              <a:t>for </a:t>
            </a:r>
            <a:r>
              <a:rPr lang="en-US" sz="2000" dirty="0" err="1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=1, 2, …, m</a:t>
            </a:r>
          </a:p>
          <a:p>
            <a:r>
              <a:rPr lang="en-US" sz="1800" dirty="0">
                <a:ea typeface="ＭＳ Ｐゴシック" pitchFamily="34" charset="-128"/>
              </a:rPr>
              <a:t> </a:t>
            </a:r>
          </a:p>
          <a:p>
            <a:pPr marL="230187" lvl="2" indent="0">
              <a:buNone/>
            </a:pPr>
            <a:r>
              <a:rPr lang="en-US" sz="1800" dirty="0">
                <a:ea typeface="ＭＳ Ｐゴシック" pitchFamily="34" charset="-128"/>
              </a:rPr>
              <a:t> </a:t>
            </a:r>
            <a:endParaRPr lang="en-US" sz="1800" baseline="-25000" dirty="0">
              <a:ea typeface="ＭＳ Ｐゴシック" pitchFamily="34" charset="-128"/>
            </a:endParaRPr>
          </a:p>
          <a:p>
            <a:pPr lvl="2"/>
            <a:r>
              <a:rPr lang="en-US" sz="1800" dirty="0">
                <a:solidFill>
                  <a:srgbClr val="FF0000"/>
                </a:solidFill>
                <a:ea typeface="ＭＳ Ｐゴシック" pitchFamily="34" charset="-128"/>
              </a:rPr>
              <a:t>Set w = w * P(x</a:t>
            </a:r>
            <a:r>
              <a:rPr lang="en-US" sz="1800" baseline="-25000" dirty="0">
                <a:solidFill>
                  <a:srgbClr val="FF0000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solidFill>
                  <a:srgbClr val="FF0000"/>
                </a:solidFill>
                <a:ea typeface="ＭＳ Ｐゴシック" pitchFamily="34" charset="-128"/>
              </a:rPr>
              <a:t> | Parents(X</a:t>
            </a:r>
            <a:r>
              <a:rPr lang="en-US" sz="1800" baseline="-25000" dirty="0">
                <a:solidFill>
                  <a:srgbClr val="FF0000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solidFill>
                  <a:srgbClr val="FF0000"/>
                </a:solidFill>
                <a:ea typeface="ＭＳ Ｐゴシック" pitchFamily="34" charset="-128"/>
              </a:rPr>
              <a:t>))</a:t>
            </a:r>
            <a:endParaRPr lang="en-US" sz="1600" dirty="0">
              <a:solidFill>
                <a:srgbClr val="FF0000"/>
              </a:solidFill>
              <a:ea typeface="ＭＳ Ｐゴシック" pitchFamily="34" charset="-128"/>
            </a:endParaRPr>
          </a:p>
          <a:p>
            <a:r>
              <a:rPr lang="en-US" sz="1800" dirty="0">
                <a:ea typeface="ＭＳ Ｐゴシック" pitchFamily="34" charset="-128"/>
              </a:rPr>
              <a:t> </a:t>
            </a:r>
          </a:p>
          <a:p>
            <a:pPr marL="230187" lvl="2" indent="0">
              <a:buNone/>
            </a:pPr>
            <a:r>
              <a:rPr lang="en-US" sz="1800" dirty="0">
                <a:solidFill>
                  <a:srgbClr val="00B0F0"/>
                </a:solidFill>
                <a:ea typeface="ＭＳ Ｐゴシック" pitchFamily="34" charset="-128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ea typeface="ＭＳ Ｐゴシック" pitchFamily="34" charset="-128"/>
              </a:rPr>
              <a:t>return </a:t>
            </a:r>
            <a:r>
              <a:rPr lang="en-US" sz="2000" dirty="0">
                <a:solidFill>
                  <a:srgbClr val="FF0000"/>
                </a:solidFill>
                <a:ea typeface="ＭＳ Ｐゴシック" pitchFamily="34" charset="-128"/>
              </a:rPr>
              <a:t>w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04800" y="1447800"/>
            <a:ext cx="3657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2400" kern="0" dirty="0">
                <a:ea typeface="ＭＳ Ｐゴシック" pitchFamily="34" charset="-128"/>
                <a:cs typeface="Calibri" pitchFamily="34" charset="0"/>
              </a:rPr>
              <a:t>No evidence: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400" kern="0" dirty="0">
                <a:ea typeface="ＭＳ Ｐゴシック" pitchFamily="34" charset="-128"/>
                <a:cs typeface="Calibri" pitchFamily="34" charset="0"/>
              </a:rPr>
              <a:t>Prior </a:t>
            </a:r>
            <a:r>
              <a:rPr lang="en-US" sz="2400" kern="0" dirty="0">
                <a:solidFill>
                  <a:srgbClr val="00B0F0"/>
                </a:solidFill>
                <a:ea typeface="ＭＳ Ｐゴシック" pitchFamily="34" charset="-128"/>
                <a:cs typeface="Calibri" pitchFamily="34" charset="0"/>
              </a:rPr>
              <a:t>Sampling</a:t>
            </a:r>
            <a:endParaRPr lang="en-US" sz="2000" kern="0" dirty="0">
              <a:solidFill>
                <a:srgbClr val="00B0F0"/>
              </a:solidFill>
              <a:ea typeface="ＭＳ Ｐゴシック" pitchFamily="34" charset="-128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2400" kern="0" dirty="0">
              <a:ea typeface="ＭＳ Ｐゴシック" pitchFamily="34" charset="-128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2400" kern="0" dirty="0"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191000" y="1447800"/>
            <a:ext cx="403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2400" kern="0" dirty="0">
                <a:ea typeface="ＭＳ Ｐゴシック" pitchFamily="34" charset="-128"/>
                <a:cs typeface="Calibri" pitchFamily="34" charset="0"/>
              </a:rPr>
              <a:t>Some evidence: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400" kern="0" dirty="0">
                <a:solidFill>
                  <a:srgbClr val="FF0000"/>
                </a:solidFill>
                <a:ea typeface="ＭＳ Ｐゴシック" pitchFamily="34" charset="-128"/>
                <a:cs typeface="Calibri" pitchFamily="34" charset="0"/>
              </a:rPr>
              <a:t>Likelihood</a:t>
            </a:r>
            <a:r>
              <a:rPr lang="en-US" sz="2400" kern="0" dirty="0"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sz="2400" kern="0" dirty="0">
                <a:solidFill>
                  <a:srgbClr val="FF0000"/>
                </a:solidFill>
                <a:ea typeface="ＭＳ Ｐゴシック" pitchFamily="34" charset="-128"/>
                <a:cs typeface="Calibri" pitchFamily="34" charset="0"/>
              </a:rPr>
              <a:t>Weighted</a:t>
            </a:r>
            <a:r>
              <a:rPr lang="en-US" sz="2400" kern="0" dirty="0"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sz="2400" kern="0" dirty="0">
                <a:solidFill>
                  <a:srgbClr val="00B0F0"/>
                </a:solidFill>
                <a:ea typeface="ＭＳ Ｐゴシック" pitchFamily="34" charset="-128"/>
                <a:cs typeface="Calibri" pitchFamily="34" charset="0"/>
              </a:rPr>
              <a:t>Sampling</a:t>
            </a:r>
            <a:endParaRPr lang="en-US" sz="2000" kern="0" dirty="0">
              <a:solidFill>
                <a:srgbClr val="00B0F0"/>
              </a:solidFill>
              <a:ea typeface="ＭＳ Ｐゴシック" pitchFamily="34" charset="-128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2400" kern="0" dirty="0">
              <a:ea typeface="ＭＳ Ｐゴシック" pitchFamily="34" charset="-128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2400" kern="0" dirty="0"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8349832" y="1455420"/>
            <a:ext cx="350801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2400" kern="0" dirty="0">
                <a:ea typeface="ＭＳ Ｐゴシック" pitchFamily="34" charset="-128"/>
                <a:cs typeface="Calibri" pitchFamily="34" charset="0"/>
              </a:rPr>
              <a:t>All evidence: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400" kern="0" dirty="0">
                <a:solidFill>
                  <a:srgbClr val="FF0000"/>
                </a:solidFill>
                <a:ea typeface="ＭＳ Ｐゴシック" pitchFamily="34" charset="-128"/>
                <a:cs typeface="Calibri" pitchFamily="34" charset="0"/>
              </a:rPr>
              <a:t>Likelihood Weighted</a:t>
            </a:r>
            <a:endParaRPr lang="en-US" sz="2000" kern="0" dirty="0">
              <a:solidFill>
                <a:srgbClr val="FF0000"/>
              </a:solidFill>
              <a:ea typeface="ＭＳ Ｐゴシック" pitchFamily="34" charset="-128"/>
              <a:cs typeface="Calibri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400" kern="0" dirty="0">
              <a:ea typeface="ＭＳ Ｐゴシック" pitchFamily="34" charset="-128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2400" kern="0" dirty="0"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0D8DBD3-E412-47A2-87D6-5F5E5D3FB1BD}"/>
              </a:ext>
            </a:extLst>
          </p:cNvPr>
          <p:cNvSpPr txBox="1">
            <a:spLocks/>
          </p:cNvSpPr>
          <p:nvPr/>
        </p:nvSpPr>
        <p:spPr>
          <a:xfrm>
            <a:off x="304800" y="2362200"/>
            <a:ext cx="3783455" cy="353452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ea typeface="ＭＳ Ｐゴシック" pitchFamily="34" charset="-128"/>
              </a:rPr>
              <a:t>Input: no evidence</a:t>
            </a:r>
          </a:p>
          <a:p>
            <a:r>
              <a:rPr lang="en-US" sz="2000" dirty="0">
                <a:ea typeface="ＭＳ Ｐゴシック" pitchFamily="34" charset="-128"/>
              </a:rPr>
              <a:t> </a:t>
            </a:r>
          </a:p>
          <a:p>
            <a:r>
              <a:rPr lang="en-US" sz="2000" dirty="0">
                <a:ea typeface="ＭＳ Ｐゴシック" pitchFamily="34" charset="-128"/>
              </a:rPr>
              <a:t>for </a:t>
            </a:r>
            <a:r>
              <a:rPr lang="en-US" sz="2000" dirty="0" err="1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=1, 2, …, m</a:t>
            </a:r>
          </a:p>
          <a:p>
            <a:r>
              <a:rPr lang="en-US" sz="1800" dirty="0">
                <a:ea typeface="ＭＳ Ｐゴシック" pitchFamily="34" charset="-128"/>
              </a:rPr>
              <a:t>     </a:t>
            </a:r>
          </a:p>
          <a:p>
            <a:pPr marL="230187" lvl="2" indent="0">
              <a:buNone/>
            </a:pPr>
            <a:r>
              <a:rPr lang="en-US" sz="1800" dirty="0">
                <a:ea typeface="ＭＳ Ｐゴシック" pitchFamily="34" charset="-128"/>
              </a:rPr>
              <a:t> </a:t>
            </a:r>
            <a:endParaRPr lang="en-US" sz="1800" baseline="-25000" dirty="0">
              <a:ea typeface="ＭＳ Ｐゴシック" pitchFamily="34" charset="-128"/>
            </a:endParaRPr>
          </a:p>
          <a:p>
            <a:pPr marL="230187" lvl="2" indent="0">
              <a:buNone/>
            </a:pPr>
            <a:r>
              <a:rPr lang="en-US" sz="1800" dirty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endParaRPr lang="en-US" sz="1600" dirty="0">
              <a:solidFill>
                <a:srgbClr val="FF0000"/>
              </a:solidFill>
              <a:ea typeface="ＭＳ Ｐゴシック" pitchFamily="34" charset="-128"/>
            </a:endParaRPr>
          </a:p>
          <a:p>
            <a:r>
              <a:rPr lang="en-US" sz="1800" dirty="0">
                <a:ea typeface="ＭＳ Ｐゴシック" pitchFamily="34" charset="-128"/>
              </a:rPr>
              <a:t>     </a:t>
            </a:r>
          </a:p>
          <a:p>
            <a:pPr lvl="2"/>
            <a:r>
              <a:rPr lang="en-US" sz="1800" dirty="0">
                <a:solidFill>
                  <a:srgbClr val="00B0F0"/>
                </a:solidFill>
                <a:ea typeface="ＭＳ Ｐゴシック" pitchFamily="34" charset="-128"/>
              </a:rPr>
              <a:t>Sample x</a:t>
            </a:r>
            <a:r>
              <a:rPr lang="en-US" sz="1800" baseline="-25000" dirty="0">
                <a:solidFill>
                  <a:srgbClr val="00B0F0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solidFill>
                  <a:srgbClr val="00B0F0"/>
                </a:solidFill>
                <a:ea typeface="ＭＳ Ｐゴシック" pitchFamily="34" charset="-128"/>
              </a:rPr>
              <a:t> from P(X</a:t>
            </a:r>
            <a:r>
              <a:rPr lang="en-US" sz="1800" baseline="-25000" dirty="0">
                <a:solidFill>
                  <a:srgbClr val="00B0F0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solidFill>
                  <a:srgbClr val="00B0F0"/>
                </a:solidFill>
                <a:ea typeface="ＭＳ Ｐゴシック" pitchFamily="34" charset="-128"/>
              </a:rPr>
              <a:t> | Parents(X</a:t>
            </a:r>
            <a:r>
              <a:rPr lang="en-US" sz="1800" baseline="-25000" dirty="0">
                <a:solidFill>
                  <a:srgbClr val="00B0F0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solidFill>
                  <a:srgbClr val="00B0F0"/>
                </a:solidFill>
                <a:ea typeface="ＭＳ Ｐゴシック" pitchFamily="34" charset="-128"/>
              </a:rPr>
              <a:t>))</a:t>
            </a:r>
          </a:p>
          <a:p>
            <a:r>
              <a:rPr lang="en-US" sz="2000" dirty="0">
                <a:ea typeface="ＭＳ Ｐゴシック" pitchFamily="34" charset="-128"/>
              </a:rPr>
              <a:t>return </a:t>
            </a:r>
            <a:r>
              <a:rPr lang="en-US" sz="2000" dirty="0">
                <a:solidFill>
                  <a:srgbClr val="00B0F0"/>
                </a:solidFill>
                <a:ea typeface="ＭＳ Ｐゴシック" pitchFamily="34" charset="-128"/>
              </a:rPr>
              <a:t>(x</a:t>
            </a:r>
            <a:r>
              <a:rPr lang="en-US" sz="2000" baseline="-25000" dirty="0">
                <a:solidFill>
                  <a:srgbClr val="00B0F0"/>
                </a:solidFill>
                <a:ea typeface="ＭＳ Ｐゴシック" pitchFamily="34" charset="-128"/>
              </a:rPr>
              <a:t>1</a:t>
            </a:r>
            <a:r>
              <a:rPr lang="en-US" sz="2000" dirty="0">
                <a:solidFill>
                  <a:srgbClr val="00B0F0"/>
                </a:solidFill>
                <a:ea typeface="ＭＳ Ｐゴシック" pitchFamily="34" charset="-128"/>
              </a:rPr>
              <a:t>, x</a:t>
            </a:r>
            <a:r>
              <a:rPr lang="en-US" sz="2000" baseline="-25000" dirty="0">
                <a:solidFill>
                  <a:srgbClr val="00B0F0"/>
                </a:solidFill>
                <a:ea typeface="ＭＳ Ｐゴシック" pitchFamily="34" charset="-128"/>
              </a:rPr>
              <a:t>2</a:t>
            </a:r>
            <a:r>
              <a:rPr lang="en-US" sz="2000" dirty="0">
                <a:solidFill>
                  <a:srgbClr val="00B0F0"/>
                </a:solidFill>
                <a:ea typeface="ＭＳ Ｐゴシック" pitchFamily="34" charset="-128"/>
              </a:rPr>
              <a:t>, …, </a:t>
            </a:r>
            <a:r>
              <a:rPr lang="en-US" sz="2000" dirty="0" err="1">
                <a:solidFill>
                  <a:srgbClr val="00B0F0"/>
                </a:solidFill>
                <a:ea typeface="ＭＳ Ｐゴシック" pitchFamily="34" charset="-128"/>
              </a:rPr>
              <a:t>x</a:t>
            </a:r>
            <a:r>
              <a:rPr lang="en-US" sz="2000" baseline="-25000" dirty="0" err="1">
                <a:solidFill>
                  <a:srgbClr val="00B0F0"/>
                </a:solidFill>
                <a:ea typeface="ＭＳ Ｐゴシック" pitchFamily="34" charset="-128"/>
              </a:rPr>
              <a:t>m</a:t>
            </a:r>
            <a:r>
              <a:rPr lang="en-US" sz="2000" dirty="0">
                <a:solidFill>
                  <a:srgbClr val="00B0F0"/>
                </a:solidFill>
                <a:ea typeface="ＭＳ Ｐゴシック" pitchFamily="34" charset="-128"/>
              </a:rPr>
              <a:t>)</a:t>
            </a:r>
            <a:endParaRPr lang="en-US" sz="2000" dirty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BE0C275-CF0D-46DA-A896-CE04DFAF8A59}"/>
              </a:ext>
            </a:extLst>
          </p:cNvPr>
          <p:cNvSpPr txBox="1">
            <a:spLocks/>
          </p:cNvSpPr>
          <p:nvPr/>
        </p:nvSpPr>
        <p:spPr>
          <a:xfrm>
            <a:off x="4327316" y="2362200"/>
            <a:ext cx="3783455" cy="353452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ea typeface="ＭＳ Ｐゴシック" pitchFamily="34" charset="-128"/>
              </a:rPr>
              <a:t>Input: evidence instantiation</a:t>
            </a:r>
          </a:p>
          <a:p>
            <a:r>
              <a:rPr lang="en-US" sz="2000" dirty="0">
                <a:ea typeface="ＭＳ Ｐゴシック" pitchFamily="34" charset="-128"/>
              </a:rPr>
              <a:t>w = 1.0</a:t>
            </a:r>
          </a:p>
          <a:p>
            <a:r>
              <a:rPr lang="en-US" sz="2000" dirty="0">
                <a:ea typeface="ＭＳ Ｐゴシック" pitchFamily="34" charset="-128"/>
              </a:rPr>
              <a:t>for </a:t>
            </a:r>
            <a:r>
              <a:rPr lang="en-US" sz="2000" dirty="0" err="1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=1, 2, …, m</a:t>
            </a:r>
          </a:p>
          <a:p>
            <a:r>
              <a:rPr lang="en-US" sz="1800" dirty="0">
                <a:ea typeface="ＭＳ Ｐゴシック" pitchFamily="34" charset="-128"/>
              </a:rPr>
              <a:t>    if X</a:t>
            </a:r>
            <a:r>
              <a:rPr lang="en-US" sz="1800" baseline="-25000" dirty="0">
                <a:ea typeface="ＭＳ Ｐゴシック" pitchFamily="34" charset="-128"/>
              </a:rPr>
              <a:t>i</a:t>
            </a:r>
            <a:r>
              <a:rPr lang="en-US" sz="1800" dirty="0">
                <a:ea typeface="ＭＳ Ｐゴシック" pitchFamily="34" charset="-128"/>
              </a:rPr>
              <a:t> is an evidence variable</a:t>
            </a:r>
          </a:p>
          <a:p>
            <a:pPr lvl="2"/>
            <a:r>
              <a:rPr lang="en-US" sz="1800" dirty="0">
                <a:ea typeface="ＭＳ Ｐゴシック" pitchFamily="34" charset="-128"/>
              </a:rPr>
              <a:t>X</a:t>
            </a:r>
            <a:r>
              <a:rPr lang="en-US" sz="1800" baseline="-25000" dirty="0">
                <a:ea typeface="ＭＳ Ｐゴシック" pitchFamily="34" charset="-128"/>
              </a:rPr>
              <a:t>i</a:t>
            </a:r>
            <a:r>
              <a:rPr lang="en-US" sz="1800" dirty="0">
                <a:ea typeface="ＭＳ Ｐゴシック" pitchFamily="34" charset="-128"/>
              </a:rPr>
              <a:t> = observation x</a:t>
            </a:r>
            <a:r>
              <a:rPr lang="en-US" sz="1800" baseline="-25000" dirty="0">
                <a:ea typeface="ＭＳ Ｐゴシック" pitchFamily="34" charset="-128"/>
              </a:rPr>
              <a:t>i</a:t>
            </a:r>
            <a:r>
              <a:rPr lang="en-US" sz="1800" dirty="0">
                <a:ea typeface="ＭＳ Ｐゴシック" pitchFamily="34" charset="-128"/>
              </a:rPr>
              <a:t> for X</a:t>
            </a:r>
            <a:r>
              <a:rPr lang="en-US" sz="1800" baseline="-25000" dirty="0">
                <a:ea typeface="ＭＳ Ｐゴシック" pitchFamily="34" charset="-128"/>
              </a:rPr>
              <a:t>i</a:t>
            </a:r>
          </a:p>
          <a:p>
            <a:pPr lvl="2"/>
            <a:r>
              <a:rPr lang="en-US" sz="1800" dirty="0">
                <a:solidFill>
                  <a:srgbClr val="FF0000"/>
                </a:solidFill>
                <a:ea typeface="ＭＳ Ｐゴシック" pitchFamily="34" charset="-128"/>
              </a:rPr>
              <a:t>Set w = w * P(x</a:t>
            </a:r>
            <a:r>
              <a:rPr lang="en-US" sz="1800" baseline="-25000" dirty="0">
                <a:solidFill>
                  <a:srgbClr val="FF0000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solidFill>
                  <a:srgbClr val="FF0000"/>
                </a:solidFill>
                <a:ea typeface="ＭＳ Ｐゴシック" pitchFamily="34" charset="-128"/>
              </a:rPr>
              <a:t> | Parents(X</a:t>
            </a:r>
            <a:r>
              <a:rPr lang="en-US" sz="1800" baseline="-25000" dirty="0">
                <a:solidFill>
                  <a:srgbClr val="FF0000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solidFill>
                  <a:srgbClr val="FF0000"/>
                </a:solidFill>
                <a:ea typeface="ＭＳ Ｐゴシック" pitchFamily="34" charset="-128"/>
              </a:rPr>
              <a:t>))</a:t>
            </a:r>
            <a:endParaRPr lang="en-US" sz="1600" dirty="0">
              <a:solidFill>
                <a:srgbClr val="FF0000"/>
              </a:solidFill>
              <a:ea typeface="ＭＳ Ｐゴシック" pitchFamily="34" charset="-128"/>
            </a:endParaRPr>
          </a:p>
          <a:p>
            <a:r>
              <a:rPr lang="en-US" sz="1800" dirty="0">
                <a:ea typeface="ＭＳ Ｐゴシック" pitchFamily="34" charset="-128"/>
              </a:rPr>
              <a:t>    else</a:t>
            </a:r>
          </a:p>
          <a:p>
            <a:pPr lvl="2"/>
            <a:r>
              <a:rPr lang="en-US" sz="1800" dirty="0">
                <a:solidFill>
                  <a:srgbClr val="00B0F0"/>
                </a:solidFill>
                <a:ea typeface="ＭＳ Ｐゴシック" pitchFamily="34" charset="-128"/>
              </a:rPr>
              <a:t>Sample x</a:t>
            </a:r>
            <a:r>
              <a:rPr lang="en-US" sz="1800" baseline="-25000" dirty="0">
                <a:solidFill>
                  <a:srgbClr val="00B0F0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solidFill>
                  <a:srgbClr val="00B0F0"/>
                </a:solidFill>
                <a:ea typeface="ＭＳ Ｐゴシック" pitchFamily="34" charset="-128"/>
              </a:rPr>
              <a:t> from P(X</a:t>
            </a:r>
            <a:r>
              <a:rPr lang="en-US" sz="1800" baseline="-25000" dirty="0">
                <a:solidFill>
                  <a:srgbClr val="00B0F0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solidFill>
                  <a:srgbClr val="00B0F0"/>
                </a:solidFill>
                <a:ea typeface="ＭＳ Ｐゴシック" pitchFamily="34" charset="-128"/>
              </a:rPr>
              <a:t> | Parents(X</a:t>
            </a:r>
            <a:r>
              <a:rPr lang="en-US" sz="1800" baseline="-25000" dirty="0">
                <a:solidFill>
                  <a:srgbClr val="00B0F0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solidFill>
                  <a:srgbClr val="00B0F0"/>
                </a:solidFill>
                <a:ea typeface="ＭＳ Ｐゴシック" pitchFamily="34" charset="-128"/>
              </a:rPr>
              <a:t>))</a:t>
            </a:r>
          </a:p>
          <a:p>
            <a:r>
              <a:rPr lang="en-US" sz="2000" dirty="0">
                <a:ea typeface="ＭＳ Ｐゴシック" pitchFamily="34" charset="-128"/>
              </a:rPr>
              <a:t>return </a:t>
            </a:r>
            <a:r>
              <a:rPr lang="en-US" sz="2000" dirty="0">
                <a:solidFill>
                  <a:srgbClr val="00B0F0"/>
                </a:solidFill>
                <a:ea typeface="ＭＳ Ｐゴシック" pitchFamily="34" charset="-128"/>
              </a:rPr>
              <a:t>(x</a:t>
            </a:r>
            <a:r>
              <a:rPr lang="en-US" sz="2000" baseline="-25000" dirty="0">
                <a:solidFill>
                  <a:srgbClr val="00B0F0"/>
                </a:solidFill>
                <a:ea typeface="ＭＳ Ｐゴシック" pitchFamily="34" charset="-128"/>
              </a:rPr>
              <a:t>1</a:t>
            </a:r>
            <a:r>
              <a:rPr lang="en-US" sz="2000" dirty="0">
                <a:solidFill>
                  <a:srgbClr val="00B0F0"/>
                </a:solidFill>
                <a:ea typeface="ＭＳ Ｐゴシック" pitchFamily="34" charset="-128"/>
              </a:rPr>
              <a:t>, x</a:t>
            </a:r>
            <a:r>
              <a:rPr lang="en-US" sz="2000" baseline="-25000" dirty="0">
                <a:solidFill>
                  <a:srgbClr val="00B0F0"/>
                </a:solidFill>
                <a:ea typeface="ＭＳ Ｐゴシック" pitchFamily="34" charset="-128"/>
              </a:rPr>
              <a:t>2</a:t>
            </a:r>
            <a:r>
              <a:rPr lang="en-US" sz="2000" dirty="0">
                <a:solidFill>
                  <a:srgbClr val="00B0F0"/>
                </a:solidFill>
                <a:ea typeface="ＭＳ Ｐゴシック" pitchFamily="34" charset="-128"/>
              </a:rPr>
              <a:t>, …, </a:t>
            </a:r>
            <a:r>
              <a:rPr lang="en-US" sz="2000" dirty="0" err="1">
                <a:solidFill>
                  <a:srgbClr val="00B0F0"/>
                </a:solidFill>
                <a:ea typeface="ＭＳ Ｐゴシック" pitchFamily="34" charset="-128"/>
              </a:rPr>
              <a:t>x</a:t>
            </a:r>
            <a:r>
              <a:rPr lang="en-US" sz="2000" baseline="-25000" dirty="0" err="1">
                <a:solidFill>
                  <a:srgbClr val="00B0F0"/>
                </a:solidFill>
                <a:ea typeface="ＭＳ Ｐゴシック" pitchFamily="34" charset="-128"/>
              </a:rPr>
              <a:t>m</a:t>
            </a:r>
            <a:r>
              <a:rPr lang="en-US" sz="2000" dirty="0">
                <a:solidFill>
                  <a:srgbClr val="00B0F0"/>
                </a:solidFill>
                <a:ea typeface="ＭＳ Ｐゴシック" pitchFamily="34" charset="-128"/>
              </a:rPr>
              <a:t>), </a:t>
            </a:r>
            <a:r>
              <a:rPr lang="en-US" sz="2000" dirty="0">
                <a:solidFill>
                  <a:srgbClr val="FF0000"/>
                </a:solidFill>
                <a:ea typeface="ＭＳ Ｐゴシック" pitchFamily="34" charset="-128"/>
              </a:rPr>
              <a:t>w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6D0AFB4-3647-3CD7-9F7C-8617D10B7725}"/>
                  </a:ext>
                </a:extLst>
              </p14:cNvPr>
              <p14:cNvContentPartPr/>
              <p14:nvPr/>
            </p14:nvContentPartPr>
            <p14:xfrm>
              <a:off x="3043080" y="179280"/>
              <a:ext cx="7986960" cy="6369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6D0AFB4-3647-3CD7-9F7C-8617D10B772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33720" y="169920"/>
                <a:ext cx="8005680" cy="638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61084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Remember Poll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How many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charset="0"/>
                      </a:rPr>
                      <m:t>{</m:t>
                    </m:r>
                    <m:r>
                      <a:rPr lang="en-US" b="0" i="1" dirty="0" smtClean="0">
                        <a:latin typeface="Cambria Math" charset="0"/>
                      </a:rPr>
                      <m:t>−</m:t>
                    </m:r>
                    <m:r>
                      <a:rPr lang="en-US" i="1" dirty="0">
                        <a:latin typeface="Cambria Math" charset="0"/>
                      </a:rPr>
                      <m:t>𝑎</m:t>
                    </m:r>
                    <m:r>
                      <a:rPr lang="en-US" b="0" i="1" dirty="0" smtClean="0">
                        <a:latin typeface="Cambria Math" charset="0"/>
                      </a:rPr>
                      <m:t>,+</m:t>
                    </m:r>
                    <m:r>
                      <a:rPr lang="en-US" i="1" dirty="0">
                        <a:latin typeface="Cambria Math" charset="0"/>
                      </a:rPr>
                      <m:t>𝑏</m:t>
                    </m:r>
                    <m:r>
                      <a:rPr lang="en-US" b="0" i="1" dirty="0" smtClean="0">
                        <a:latin typeface="Cambria Math" charset="0"/>
                      </a:rPr>
                      <m:t>,−</m:t>
                    </m:r>
                    <m:r>
                      <a:rPr lang="en-US" i="1" dirty="0">
                        <a:latin typeface="Cambria Math" charset="0"/>
                      </a:rPr>
                      <m:t>𝑐</m:t>
                    </m:r>
                    <m:r>
                      <a:rPr lang="en-US" b="0" i="1" dirty="0" smtClean="0">
                        <a:latin typeface="Cambria Math" charset="0"/>
                      </a:rPr>
                      <m:t>}</m:t>
                    </m:r>
                  </m:oMath>
                </a14:m>
                <a:r>
                  <a:rPr lang="en-US" dirty="0"/>
                  <a:t> samples out of N=1000</a:t>
                </a: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should we expect?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1</a:t>
                </a:r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50</a:t>
                </a:r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125</a:t>
                </a:r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200</a:t>
                </a:r>
              </a:p>
              <a:p>
                <a:pPr marL="514350" lvl="0" indent="-51435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lphaUcPeriod"/>
                  <a:defRPr/>
                </a:pPr>
                <a:r>
                  <a:rPr lang="en-US" dirty="0"/>
                  <a:t> I have no idea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76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AutoShape 6"/>
          <p:cNvCxnSpPr>
            <a:cxnSpLocks noChangeShapeType="1"/>
          </p:cNvCxnSpPr>
          <p:nvPr/>
        </p:nvCxnSpPr>
        <p:spPr bwMode="auto">
          <a:xfrm>
            <a:off x="7353154" y="3156353"/>
            <a:ext cx="0" cy="84332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6"/>
          <p:cNvCxnSpPr>
            <a:cxnSpLocks noChangeShapeType="1"/>
          </p:cNvCxnSpPr>
          <p:nvPr/>
        </p:nvCxnSpPr>
        <p:spPr bwMode="auto">
          <a:xfrm>
            <a:off x="7353154" y="4453284"/>
            <a:ext cx="8464" cy="84332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24" name="Group 23"/>
          <p:cNvGrpSpPr/>
          <p:nvPr/>
        </p:nvGrpSpPr>
        <p:grpSpPr>
          <a:xfrm>
            <a:off x="7098370" y="2679123"/>
            <a:ext cx="491681" cy="477230"/>
            <a:chOff x="5972710" y="3481579"/>
            <a:chExt cx="491681" cy="477230"/>
          </a:xfrm>
        </p:grpSpPr>
        <p:sp>
          <p:nvSpPr>
            <p:cNvPr id="25" name="Oval 3"/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00B0F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lang="en-US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/>
          <p:cNvGrpSpPr/>
          <p:nvPr/>
        </p:nvGrpSpPr>
        <p:grpSpPr>
          <a:xfrm>
            <a:off x="7116257" y="3995646"/>
            <a:ext cx="483984" cy="461665"/>
            <a:chOff x="6511771" y="4340347"/>
            <a:chExt cx="483984" cy="461665"/>
          </a:xfrm>
        </p:grpSpPr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/>
          <p:cNvGrpSpPr/>
          <p:nvPr/>
        </p:nvGrpSpPr>
        <p:grpSpPr>
          <a:xfrm>
            <a:off x="7123406" y="5296604"/>
            <a:ext cx="473794" cy="461665"/>
            <a:chOff x="10626571" y="5030612"/>
            <a:chExt cx="473794" cy="461665"/>
          </a:xfrm>
        </p:grpSpPr>
        <p:sp>
          <p:nvSpPr>
            <p:cNvPr id="31" name="Oval 3"/>
            <p:cNvSpPr>
              <a:spLocks noChangeArrowheads="1"/>
            </p:cNvSpPr>
            <p:nvPr/>
          </p:nvSpPr>
          <p:spPr bwMode="auto">
            <a:xfrm>
              <a:off x="10626571" y="5034641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oMath>
                    </m:oMathPara>
                  </a14:m>
                  <a:endParaRPr lang="en-US" sz="2400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9529541" y="2135198"/>
          <a:ext cx="1595660" cy="824430"/>
        </p:xfrm>
        <a:graphic>
          <a:graphicData uri="http://schemas.openxmlformats.org/drawingml/2006/table">
            <a:tbl>
              <a:tblPr/>
              <a:tblGrid>
                <a:gridCol w="797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9529542" y="3260061"/>
          <a:ext cx="2357658" cy="1501068"/>
        </p:xfrm>
        <a:graphic>
          <a:graphicData uri="http://schemas.openxmlformats.org/drawingml/2006/table">
            <a:tbl>
              <a:tblPr/>
              <a:tblGrid>
                <a:gridCol w="785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+a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1/10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9/10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9529542" y="5117680"/>
          <a:ext cx="2357658" cy="1501068"/>
        </p:xfrm>
        <a:graphic>
          <a:graphicData uri="http://schemas.openxmlformats.org/drawingml/2006/table">
            <a:tbl>
              <a:tblPr/>
              <a:tblGrid>
                <a:gridCol w="785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4/5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1/5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8191355" y="2316580"/>
                <a:ext cx="1044966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355" y="2316580"/>
                <a:ext cx="1044966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7968562" y="3679772"/>
                <a:ext cx="14040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562" y="3679772"/>
                <a:ext cx="1404039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7968914" y="5596298"/>
                <a:ext cx="14034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914" y="5596298"/>
                <a:ext cx="1403461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4A212A6-EB28-4978-975E-27668DACA464}"/>
                  </a:ext>
                </a:extLst>
              </p14:cNvPr>
              <p14:cNvContentPartPr/>
              <p14:nvPr/>
            </p14:nvContentPartPr>
            <p14:xfrm>
              <a:off x="10231200" y="2578680"/>
              <a:ext cx="1869480" cy="3227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4A212A6-EB28-4978-975E-27668DACA46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221840" y="2569320"/>
                <a:ext cx="1888200" cy="324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E0B37E1-3D88-5356-8199-8E9F1B3A64F5}"/>
                  </a:ext>
                </a:extLst>
              </p14:cNvPr>
              <p14:cNvContentPartPr/>
              <p14:nvPr/>
            </p14:nvContentPartPr>
            <p14:xfrm>
              <a:off x="2053080" y="1036440"/>
              <a:ext cx="9884160" cy="45856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E0B37E1-3D88-5356-8199-8E9F1B3A64F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043720" y="1027080"/>
                <a:ext cx="9902880" cy="460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48898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Likelihood Weighting</a:t>
            </a:r>
          </a:p>
        </p:txBody>
      </p:sp>
      <p:cxnSp>
        <p:nvCxnSpPr>
          <p:cNvPr id="26" name="AutoShape 6">
            <a:extLst>
              <a:ext uri="{FF2B5EF4-FFF2-40B4-BE49-F238E27FC236}">
                <a16:creationId xmlns:a16="http://schemas.microsoft.com/office/drawing/2014/main" id="{0AF4F9D7-9B03-46D9-A32F-8709E7E30AE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353154" y="3156353"/>
            <a:ext cx="0" cy="84332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6">
            <a:extLst>
              <a:ext uri="{FF2B5EF4-FFF2-40B4-BE49-F238E27FC236}">
                <a16:creationId xmlns:a16="http://schemas.microsoft.com/office/drawing/2014/main" id="{0608F640-049C-4582-8D14-A91CE435957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353154" y="4453284"/>
            <a:ext cx="8464" cy="84332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E6B2206-A04B-4544-AC79-FC8BE36AD236}"/>
              </a:ext>
            </a:extLst>
          </p:cNvPr>
          <p:cNvGrpSpPr/>
          <p:nvPr/>
        </p:nvGrpSpPr>
        <p:grpSpPr>
          <a:xfrm>
            <a:off x="7098370" y="2679123"/>
            <a:ext cx="491681" cy="477230"/>
            <a:chOff x="5972710" y="3481579"/>
            <a:chExt cx="491681" cy="477230"/>
          </a:xfrm>
        </p:grpSpPr>
        <p:sp>
          <p:nvSpPr>
            <p:cNvPr id="29" name="Oval 3">
              <a:extLst>
                <a:ext uri="{FF2B5EF4-FFF2-40B4-BE49-F238E27FC236}">
                  <a16:creationId xmlns:a16="http://schemas.microsoft.com/office/drawing/2014/main" id="{4BE6A0E0-F701-4F71-B15A-F6FE310BD1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00B0F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7B3F79C3-3738-44F8-AF5C-90F6985C5D3A}"/>
                    </a:ext>
                  </a:extLst>
                </p:cNvPr>
                <p:cNvSpPr/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lang="en-US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DA91ADC-9090-4331-A2D4-E718FAEAA002}"/>
              </a:ext>
            </a:extLst>
          </p:cNvPr>
          <p:cNvGrpSpPr/>
          <p:nvPr/>
        </p:nvGrpSpPr>
        <p:grpSpPr>
          <a:xfrm>
            <a:off x="7116257" y="3995646"/>
            <a:ext cx="483984" cy="461665"/>
            <a:chOff x="6511771" y="4340347"/>
            <a:chExt cx="483984" cy="461665"/>
          </a:xfrm>
        </p:grpSpPr>
        <p:sp>
          <p:nvSpPr>
            <p:cNvPr id="32" name="Oval 3">
              <a:extLst>
                <a:ext uri="{FF2B5EF4-FFF2-40B4-BE49-F238E27FC236}">
                  <a16:creationId xmlns:a16="http://schemas.microsoft.com/office/drawing/2014/main" id="{CF383E25-E754-4ABF-B6F5-2D92F53A79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4EB0AE30-F79D-4241-BE5E-243F3029D7FA}"/>
                    </a:ext>
                  </a:extLst>
                </p:cNvPr>
                <p:cNvSpPr/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B2D99EE-2F88-4FE8-B053-98F844D079C6}"/>
              </a:ext>
            </a:extLst>
          </p:cNvPr>
          <p:cNvGrpSpPr/>
          <p:nvPr/>
        </p:nvGrpSpPr>
        <p:grpSpPr>
          <a:xfrm>
            <a:off x="7123406" y="5296604"/>
            <a:ext cx="473794" cy="461665"/>
            <a:chOff x="10626571" y="5030612"/>
            <a:chExt cx="473794" cy="461665"/>
          </a:xfrm>
        </p:grpSpPr>
        <p:sp>
          <p:nvSpPr>
            <p:cNvPr id="35" name="Oval 3">
              <a:extLst>
                <a:ext uri="{FF2B5EF4-FFF2-40B4-BE49-F238E27FC236}">
                  <a16:creationId xmlns:a16="http://schemas.microsoft.com/office/drawing/2014/main" id="{ABC3523D-7AC4-41D2-8979-F9D697E4ED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6571" y="5034641"/>
              <a:ext cx="473794" cy="4536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F4635F8F-C7A9-4CD6-BEB8-DA9C1E564D4A}"/>
                    </a:ext>
                  </a:extLst>
                </p:cNvPr>
                <p:cNvSpPr/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oMath>
                    </m:oMathPara>
                  </a14:m>
                  <a:endParaRPr lang="en-US" sz="2400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F4635F8F-C7A9-4CD6-BEB8-DA9C1E564D4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6D6C1738-C6E0-4308-BAF2-6642E8C92F22}"/>
              </a:ext>
            </a:extLst>
          </p:cNvPr>
          <p:cNvGraphicFramePr>
            <a:graphicFrameLocks noGrp="1"/>
          </p:cNvGraphicFramePr>
          <p:nvPr/>
        </p:nvGraphicFramePr>
        <p:xfrm>
          <a:off x="9529541" y="2135198"/>
          <a:ext cx="1595660" cy="824430"/>
        </p:xfrm>
        <a:graphic>
          <a:graphicData uri="http://schemas.openxmlformats.org/drawingml/2006/table">
            <a:tbl>
              <a:tblPr/>
              <a:tblGrid>
                <a:gridCol w="797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3404B9C3-6FF4-4303-80AB-202411EFD7B4}"/>
              </a:ext>
            </a:extLst>
          </p:cNvPr>
          <p:cNvGraphicFramePr>
            <a:graphicFrameLocks noGrp="1"/>
          </p:cNvGraphicFramePr>
          <p:nvPr/>
        </p:nvGraphicFramePr>
        <p:xfrm>
          <a:off x="9529542" y="3260061"/>
          <a:ext cx="2357658" cy="1501068"/>
        </p:xfrm>
        <a:graphic>
          <a:graphicData uri="http://schemas.openxmlformats.org/drawingml/2006/table">
            <a:tbl>
              <a:tblPr/>
              <a:tblGrid>
                <a:gridCol w="785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+a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1/10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9/10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D8329526-0F5F-417F-A00D-6E89407AED2D}"/>
              </a:ext>
            </a:extLst>
          </p:cNvPr>
          <p:cNvGraphicFramePr>
            <a:graphicFrameLocks noGrp="1"/>
          </p:cNvGraphicFramePr>
          <p:nvPr/>
        </p:nvGraphicFramePr>
        <p:xfrm>
          <a:off x="9529542" y="5117680"/>
          <a:ext cx="2357658" cy="1501068"/>
        </p:xfrm>
        <a:graphic>
          <a:graphicData uri="http://schemas.openxmlformats.org/drawingml/2006/table">
            <a:tbl>
              <a:tblPr/>
              <a:tblGrid>
                <a:gridCol w="785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4/5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1/5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D69AC467-E2CD-4438-AB9D-B4C0EB667702}"/>
                  </a:ext>
                </a:extLst>
              </p:cNvPr>
              <p:cNvSpPr/>
              <p:nvPr/>
            </p:nvSpPr>
            <p:spPr>
              <a:xfrm>
                <a:off x="8191355" y="2316580"/>
                <a:ext cx="1044966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D69AC467-E2CD-4438-AB9D-B4C0EB6677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355" y="2316580"/>
                <a:ext cx="104496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9C4722D-1B8D-4CAB-B22F-916C92D83D0A}"/>
                  </a:ext>
                </a:extLst>
              </p:cNvPr>
              <p:cNvSpPr/>
              <p:nvPr/>
            </p:nvSpPr>
            <p:spPr>
              <a:xfrm>
                <a:off x="7968562" y="3679772"/>
                <a:ext cx="14040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9C4722D-1B8D-4CAB-B22F-916C92D83D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562" y="3679772"/>
                <a:ext cx="1404039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0623410-5E57-45FD-871F-01F7B769A33A}"/>
                  </a:ext>
                </a:extLst>
              </p:cNvPr>
              <p:cNvSpPr/>
              <p:nvPr/>
            </p:nvSpPr>
            <p:spPr>
              <a:xfrm>
                <a:off x="7968914" y="5596298"/>
                <a:ext cx="14034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0623410-5E57-45FD-871F-01F7B769A3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914" y="5596298"/>
                <a:ext cx="1403461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2C3FCA0-300F-89E5-1634-34DF893C2CC1}"/>
                  </a:ext>
                </a:extLst>
              </p14:cNvPr>
              <p14:cNvContentPartPr/>
              <p14:nvPr/>
            </p14:nvContentPartPr>
            <p14:xfrm>
              <a:off x="3707640" y="2644200"/>
              <a:ext cx="7369560" cy="3592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2C3FCA0-300F-89E5-1634-34DF893C2CC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98280" y="2634840"/>
                <a:ext cx="7388280" cy="361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40834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Likelihood Weighting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FB170A-82F3-4FA0-B711-5091276B23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9"/>
                <a:ext cx="10515600" cy="3303546"/>
              </a:xfrm>
            </p:spPr>
            <p:txBody>
              <a:bodyPr/>
              <a:lstStyle/>
              <a:p>
                <a:r>
                  <a:rPr lang="en-US" dirty="0"/>
                  <a:t>Consistency of likelihood weighted sampling distribution</a:t>
                </a:r>
              </a:p>
              <a:p>
                <a:endParaRPr lang="en-US" dirty="0"/>
              </a:p>
              <a:p>
                <a:pPr>
                  <a:lnSpc>
                    <a:spcPct val="80000"/>
                  </a:lnSpc>
                </a:pPr>
                <a:r>
                  <a:rPr lang="en-US" dirty="0">
                    <a:cs typeface="Calibri"/>
                    <a:sym typeface="Wingdings"/>
                  </a:rPr>
                  <a:t>Joint from Bayes nets</a:t>
                </a:r>
              </a:p>
              <a:p>
                <a:pPr lvl="5">
                  <a:lnSpc>
                    <a:spcPct val="80000"/>
                  </a:lnSpc>
                </a:pPr>
                <a:endParaRPr lang="en-US" sz="1600" dirty="0">
                  <a:cs typeface="Calibri"/>
                  <a:sym typeface="Wingdings"/>
                </a:endParaRPr>
              </a:p>
              <a:p>
                <a:pPr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CC00CC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   </m:t>
                      </m:r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i="1">
                          <a:solidFill>
                            <a:srgbClr val="33CC3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i="1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i="1">
                          <a:solidFill>
                            <a:srgbClr val="9437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9437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𝐸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  <a:cs typeface="Calibri"/>
                  <a:sym typeface="Wingdings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FB170A-82F3-4FA0-B711-5091276B23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9"/>
                <a:ext cx="10515600" cy="3303546"/>
              </a:xfrm>
              <a:blipFill>
                <a:blip r:embed="rId2"/>
                <a:stretch>
                  <a:fillRect l="-1217" t="-3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8342589F-4915-4ACF-86F2-4F0D39FE48FA}"/>
              </a:ext>
            </a:extLst>
          </p:cNvPr>
          <p:cNvGrpSpPr/>
          <p:nvPr/>
        </p:nvGrpSpPr>
        <p:grpSpPr>
          <a:xfrm>
            <a:off x="9651520" y="367131"/>
            <a:ext cx="2074815" cy="2294326"/>
            <a:chOff x="5410200" y="3500735"/>
            <a:chExt cx="2074815" cy="2294326"/>
          </a:xfrm>
        </p:grpSpPr>
        <p:cxnSp>
          <p:nvCxnSpPr>
            <p:cNvPr id="27" name="AutoShape 6">
              <a:extLst>
                <a:ext uri="{FF2B5EF4-FFF2-40B4-BE49-F238E27FC236}">
                  <a16:creationId xmlns:a16="http://schemas.microsoft.com/office/drawing/2014/main" id="{D9859DD7-7DEE-43F5-AFB4-72CCDE4853D2}"/>
                </a:ext>
              </a:extLst>
            </p:cNvPr>
            <p:cNvCxnSpPr>
              <a:cxnSpLocks noChangeShapeType="1"/>
              <a:stCxn id="29" idx="5"/>
              <a:endCxn id="31" idx="0"/>
            </p:cNvCxnSpPr>
            <p:nvPr/>
          </p:nvCxnSpPr>
          <p:spPr bwMode="auto">
            <a:xfrm>
              <a:off x="6395006" y="3892379"/>
              <a:ext cx="353662" cy="45199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8" name="AutoShape 6">
              <a:extLst>
                <a:ext uri="{FF2B5EF4-FFF2-40B4-BE49-F238E27FC236}">
                  <a16:creationId xmlns:a16="http://schemas.microsoft.com/office/drawing/2014/main" id="{4F61568A-14E7-4590-840D-06964C72A516}"/>
                </a:ext>
              </a:extLst>
            </p:cNvPr>
            <p:cNvCxnSpPr>
              <a:cxnSpLocks noChangeShapeType="1"/>
              <a:stCxn id="31" idx="5"/>
              <a:endCxn id="33" idx="0"/>
            </p:cNvCxnSpPr>
            <p:nvPr/>
          </p:nvCxnSpPr>
          <p:spPr bwMode="auto">
            <a:xfrm>
              <a:off x="6916179" y="4731556"/>
              <a:ext cx="324049" cy="6060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9" name="AutoShape 6">
              <a:extLst>
                <a:ext uri="{FF2B5EF4-FFF2-40B4-BE49-F238E27FC236}">
                  <a16:creationId xmlns:a16="http://schemas.microsoft.com/office/drawing/2014/main" id="{F0D9647E-97A2-40EA-AFF0-CAB039C8BD25}"/>
                </a:ext>
              </a:extLst>
            </p:cNvPr>
            <p:cNvCxnSpPr>
              <a:cxnSpLocks noChangeShapeType="1"/>
              <a:stCxn id="31" idx="3"/>
              <a:endCxn id="32" idx="0"/>
            </p:cNvCxnSpPr>
            <p:nvPr/>
          </p:nvCxnSpPr>
          <p:spPr bwMode="auto">
            <a:xfrm flipH="1">
              <a:off x="6227494" y="4731556"/>
              <a:ext cx="353662" cy="6060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0" name="AutoShape 6">
              <a:extLst>
                <a:ext uri="{FF2B5EF4-FFF2-40B4-BE49-F238E27FC236}">
                  <a16:creationId xmlns:a16="http://schemas.microsoft.com/office/drawing/2014/main" id="{713924F0-C70E-4DC6-83F2-5BDB92F4782F}"/>
                </a:ext>
              </a:extLst>
            </p:cNvPr>
            <p:cNvCxnSpPr>
              <a:cxnSpLocks noChangeShapeType="1"/>
              <a:stCxn id="29" idx="3"/>
              <a:endCxn id="30" idx="0"/>
            </p:cNvCxnSpPr>
            <p:nvPr/>
          </p:nvCxnSpPr>
          <p:spPr bwMode="auto">
            <a:xfrm flipH="1">
              <a:off x="5647097" y="3892379"/>
              <a:ext cx="412886" cy="46239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326450B-CEC9-4AA9-AD85-A5EB28BA8715}"/>
                </a:ext>
              </a:extLst>
            </p:cNvPr>
            <p:cNvGrpSpPr/>
            <p:nvPr/>
          </p:nvGrpSpPr>
          <p:grpSpPr>
            <a:xfrm>
              <a:off x="5990597" y="3500735"/>
              <a:ext cx="486403" cy="461665"/>
              <a:chOff x="5990597" y="3500735"/>
              <a:chExt cx="486403" cy="461665"/>
            </a:xfrm>
          </p:grpSpPr>
          <p:sp>
            <p:nvSpPr>
              <p:cNvPr id="44" name="Oval 3">
                <a:extLst>
                  <a:ext uri="{FF2B5EF4-FFF2-40B4-BE49-F238E27FC236}">
                    <a16:creationId xmlns:a16="http://schemas.microsoft.com/office/drawing/2014/main" id="{43879EA5-B835-4C35-9FFA-D882A09DC3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3F7701B5-3808-431F-85B7-BD75996EE757}"/>
                      </a:ext>
                    </a:extLst>
                  </p:cNvPr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2" name="Rectangle 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091F4D8-D5D4-4556-AE6F-DC1A3C2BE218}"/>
                </a:ext>
              </a:extLst>
            </p:cNvPr>
            <p:cNvGrpSpPr/>
            <p:nvPr/>
          </p:nvGrpSpPr>
          <p:grpSpPr>
            <a:xfrm>
              <a:off x="5410200" y="4340347"/>
              <a:ext cx="493941" cy="468035"/>
              <a:chOff x="5410200" y="4340347"/>
              <a:chExt cx="493941" cy="468035"/>
            </a:xfrm>
          </p:grpSpPr>
          <p:sp>
            <p:nvSpPr>
              <p:cNvPr id="42" name="Oval 3">
                <a:extLst>
                  <a:ext uri="{FF2B5EF4-FFF2-40B4-BE49-F238E27FC236}">
                    <a16:creationId xmlns:a16="http://schemas.microsoft.com/office/drawing/2014/main" id="{4EF8D45E-6ECC-423E-93C9-583710E4F8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33CC33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50DD5ED9-298D-4CEE-9D6C-5065154A1418}"/>
                      </a:ext>
                    </a:extLst>
                  </p:cNvPr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CC33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CC33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29" name="Rectangle 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C420A42-DB15-4620-8807-E30C3BD9BF66}"/>
                </a:ext>
              </a:extLst>
            </p:cNvPr>
            <p:cNvGrpSpPr/>
            <p:nvPr/>
          </p:nvGrpSpPr>
          <p:grpSpPr>
            <a:xfrm>
              <a:off x="6511771" y="4340347"/>
              <a:ext cx="473794" cy="461665"/>
              <a:chOff x="6511771" y="4340347"/>
              <a:chExt cx="473794" cy="461665"/>
            </a:xfrm>
          </p:grpSpPr>
          <p:sp>
            <p:nvSpPr>
              <p:cNvPr id="40" name="Oval 3">
                <a:extLst>
                  <a:ext uri="{FF2B5EF4-FFF2-40B4-BE49-F238E27FC236}">
                    <a16:creationId xmlns:a16="http://schemas.microsoft.com/office/drawing/2014/main" id="{83D4A474-C6E5-4332-88F9-AEB35A32A9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7241097D-F31F-4BD9-BD99-4C42635A4D18}"/>
                      </a:ext>
                    </a:extLst>
                  </p:cNvPr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33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0" name="Rectangle 2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6AF34C5-3BBF-4164-8C0D-80BF6934A562}"/>
                </a:ext>
              </a:extLst>
            </p:cNvPr>
            <p:cNvGrpSpPr/>
            <p:nvPr/>
          </p:nvGrpSpPr>
          <p:grpSpPr>
            <a:xfrm>
              <a:off x="5990597" y="5326482"/>
              <a:ext cx="497455" cy="464718"/>
              <a:chOff x="5990597" y="5326482"/>
              <a:chExt cx="497455" cy="464718"/>
            </a:xfrm>
          </p:grpSpPr>
          <p:sp>
            <p:nvSpPr>
              <p:cNvPr id="38" name="Oval 3">
                <a:extLst>
                  <a:ext uri="{FF2B5EF4-FFF2-40B4-BE49-F238E27FC236}">
                    <a16:creationId xmlns:a16="http://schemas.microsoft.com/office/drawing/2014/main" id="{54CDF0BE-0EC1-411A-91DD-F111C086CB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0597" y="5337591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9437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7191DCBF-BA9C-4BBB-8656-2920539E67F8}"/>
                      </a:ext>
                    </a:extLst>
                  </p:cNvPr>
                  <p:cNvSpPr/>
                  <p:nvPr/>
                </p:nvSpPr>
                <p:spPr>
                  <a:xfrm>
                    <a:off x="5996186" y="5326482"/>
                    <a:ext cx="491866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𝐷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2" name="Rectangle 3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6186" y="5326482"/>
                    <a:ext cx="491866" cy="461665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2D8107C-B501-4AAA-B3C8-6608790872A4}"/>
                </a:ext>
              </a:extLst>
            </p:cNvPr>
            <p:cNvGrpSpPr/>
            <p:nvPr/>
          </p:nvGrpSpPr>
          <p:grpSpPr>
            <a:xfrm>
              <a:off x="7003331" y="5333396"/>
              <a:ext cx="481684" cy="461665"/>
              <a:chOff x="7003331" y="5333396"/>
              <a:chExt cx="481684" cy="461665"/>
            </a:xfrm>
          </p:grpSpPr>
          <p:sp>
            <p:nvSpPr>
              <p:cNvPr id="36" name="Oval 3">
                <a:extLst>
                  <a:ext uri="{FF2B5EF4-FFF2-40B4-BE49-F238E27FC236}">
                    <a16:creationId xmlns:a16="http://schemas.microsoft.com/office/drawing/2014/main" id="{78A0615D-1AC4-4C70-A157-08B9062BD6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03331" y="5337591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E8851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C4496761-5BDE-4215-AC92-C0EB66B947C2}"/>
                      </a:ext>
                    </a:extLst>
                  </p:cNvPr>
                  <p:cNvSpPr/>
                  <p:nvPr/>
                </p:nvSpPr>
                <p:spPr>
                  <a:xfrm>
                    <a:off x="7010975" y="5333396"/>
                    <a:ext cx="474040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8851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𝐸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8851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3" name="Rectangle 3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10975" y="5333396"/>
                    <a:ext cx="474040" cy="461665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BD4947AA-900D-47F8-B57F-33FA62DB4A7B}"/>
              </a:ext>
            </a:extLst>
          </p:cNvPr>
          <p:cNvGraphicFramePr>
            <a:graphicFrameLocks noGrp="1"/>
          </p:cNvGraphicFramePr>
          <p:nvPr/>
        </p:nvGraphicFramePr>
        <p:xfrm>
          <a:off x="8487318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6F116870-7DA8-410D-82A7-BBE17387AFA3}"/>
              </a:ext>
            </a:extLst>
          </p:cNvPr>
          <p:cNvGraphicFramePr>
            <a:graphicFrameLocks noGrp="1"/>
          </p:cNvGraphicFramePr>
          <p:nvPr/>
        </p:nvGraphicFramePr>
        <p:xfrm>
          <a:off x="7934075" y="5960229"/>
          <a:ext cx="3683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1687804"/>
                  </a:ext>
                </a:extLst>
              </a:tr>
            </a:tbl>
          </a:graphicData>
        </a:graphic>
      </p:graphicFrame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5FDC7388-F720-4A12-9AD7-E91D2EE4D4C8}"/>
              </a:ext>
            </a:extLst>
          </p:cNvPr>
          <p:cNvGraphicFramePr>
            <a:graphicFrameLocks noGrp="1"/>
          </p:cNvGraphicFramePr>
          <p:nvPr/>
        </p:nvGraphicFramePr>
        <p:xfrm>
          <a:off x="9408861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71405BD3-C3F9-4EB8-B2F5-DD77C7786AC0}"/>
              </a:ext>
            </a:extLst>
          </p:cNvPr>
          <p:cNvGraphicFramePr>
            <a:graphicFrameLocks noGrp="1"/>
          </p:cNvGraphicFramePr>
          <p:nvPr/>
        </p:nvGraphicFramePr>
        <p:xfrm>
          <a:off x="11194797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E8851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87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E2921B30-6D81-4CD1-818F-2483FFAADF01}"/>
              </a:ext>
            </a:extLst>
          </p:cNvPr>
          <p:cNvGraphicFramePr>
            <a:graphicFrameLocks noGrp="1"/>
          </p:cNvGraphicFramePr>
          <p:nvPr/>
        </p:nvGraphicFramePr>
        <p:xfrm>
          <a:off x="10301829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8510311-72DC-BD0E-60FE-4993090EF65C}"/>
                  </a:ext>
                </a:extLst>
              </p14:cNvPr>
              <p14:cNvContentPartPr/>
              <p14:nvPr/>
            </p14:nvContentPartPr>
            <p14:xfrm>
              <a:off x="7974720" y="5293800"/>
              <a:ext cx="3610080" cy="1443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8510311-72DC-BD0E-60FE-4993090EF65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65360" y="5284440"/>
                <a:ext cx="3628800" cy="1461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Likelihood Weighting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FB170A-82F3-4FA0-B711-5091276B23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9"/>
                <a:ext cx="10515600" cy="2274127"/>
              </a:xfrm>
            </p:spPr>
            <p:txBody>
              <a:bodyPr/>
              <a:lstStyle/>
              <a:p>
                <a:r>
                  <a:rPr lang="en-US" dirty="0"/>
                  <a:t>Consistency of likelihood weighted sampling distribution</a:t>
                </a:r>
              </a:p>
              <a:p>
                <a:r>
                  <a:rPr lang="en-US" dirty="0"/>
                  <a:t>Evidence: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  <a:p>
                <a:pPr>
                  <a:lnSpc>
                    <a:spcPct val="80000"/>
                  </a:lnSpc>
                </a:pPr>
                <a:r>
                  <a:rPr lang="en-US" dirty="0">
                    <a:cs typeface="Calibri"/>
                    <a:sym typeface="Wingdings"/>
                  </a:rPr>
                  <a:t>Joint from Bayes nets</a:t>
                </a:r>
              </a:p>
              <a:p>
                <a:pPr lvl="5">
                  <a:lnSpc>
                    <a:spcPct val="80000"/>
                  </a:lnSpc>
                </a:pPr>
                <a:endParaRPr lang="en-US" sz="1600" dirty="0">
                  <a:cs typeface="Calibri"/>
                  <a:sym typeface="Wingdings"/>
                </a:endParaRPr>
              </a:p>
              <a:p>
                <a:pPr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CC00CC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   </m:t>
                      </m:r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i="1">
                          <a:solidFill>
                            <a:srgbClr val="33CC3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i="1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i="1">
                          <a:solidFill>
                            <a:srgbClr val="9437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9437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9437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9437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𝐸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  <a:cs typeface="Calibri"/>
                  <a:sym typeface="Wingdings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FB170A-82F3-4FA0-B711-5091276B23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9"/>
                <a:ext cx="10515600" cy="2274127"/>
              </a:xfrm>
              <a:blipFill>
                <a:blip r:embed="rId2"/>
                <a:stretch>
                  <a:fillRect l="-1217" t="-4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8342589F-4915-4ACF-86F2-4F0D39FE48FA}"/>
              </a:ext>
            </a:extLst>
          </p:cNvPr>
          <p:cNvGrpSpPr/>
          <p:nvPr/>
        </p:nvGrpSpPr>
        <p:grpSpPr>
          <a:xfrm>
            <a:off x="9651520" y="367131"/>
            <a:ext cx="2074815" cy="2294326"/>
            <a:chOff x="5410200" y="3500735"/>
            <a:chExt cx="2074815" cy="2294326"/>
          </a:xfrm>
        </p:grpSpPr>
        <p:cxnSp>
          <p:nvCxnSpPr>
            <p:cNvPr id="27" name="AutoShape 6">
              <a:extLst>
                <a:ext uri="{FF2B5EF4-FFF2-40B4-BE49-F238E27FC236}">
                  <a16:creationId xmlns:a16="http://schemas.microsoft.com/office/drawing/2014/main" id="{D9859DD7-7DEE-43F5-AFB4-72CCDE4853D2}"/>
                </a:ext>
              </a:extLst>
            </p:cNvPr>
            <p:cNvCxnSpPr>
              <a:cxnSpLocks noChangeShapeType="1"/>
              <a:stCxn id="29" idx="5"/>
              <a:endCxn id="31" idx="0"/>
            </p:cNvCxnSpPr>
            <p:nvPr/>
          </p:nvCxnSpPr>
          <p:spPr bwMode="auto">
            <a:xfrm>
              <a:off x="6395006" y="3892379"/>
              <a:ext cx="353662" cy="45199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8" name="AutoShape 6">
              <a:extLst>
                <a:ext uri="{FF2B5EF4-FFF2-40B4-BE49-F238E27FC236}">
                  <a16:creationId xmlns:a16="http://schemas.microsoft.com/office/drawing/2014/main" id="{4F61568A-14E7-4590-840D-06964C72A516}"/>
                </a:ext>
              </a:extLst>
            </p:cNvPr>
            <p:cNvCxnSpPr>
              <a:cxnSpLocks noChangeShapeType="1"/>
              <a:stCxn id="31" idx="5"/>
              <a:endCxn id="33" idx="0"/>
            </p:cNvCxnSpPr>
            <p:nvPr/>
          </p:nvCxnSpPr>
          <p:spPr bwMode="auto">
            <a:xfrm>
              <a:off x="6916179" y="4731556"/>
              <a:ext cx="324049" cy="6060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9" name="AutoShape 6">
              <a:extLst>
                <a:ext uri="{FF2B5EF4-FFF2-40B4-BE49-F238E27FC236}">
                  <a16:creationId xmlns:a16="http://schemas.microsoft.com/office/drawing/2014/main" id="{F0D9647E-97A2-40EA-AFF0-CAB039C8BD25}"/>
                </a:ext>
              </a:extLst>
            </p:cNvPr>
            <p:cNvCxnSpPr>
              <a:cxnSpLocks noChangeShapeType="1"/>
              <a:stCxn id="31" idx="3"/>
              <a:endCxn id="32" idx="0"/>
            </p:cNvCxnSpPr>
            <p:nvPr/>
          </p:nvCxnSpPr>
          <p:spPr bwMode="auto">
            <a:xfrm flipH="1">
              <a:off x="6227494" y="4731556"/>
              <a:ext cx="353662" cy="6060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0" name="AutoShape 6">
              <a:extLst>
                <a:ext uri="{FF2B5EF4-FFF2-40B4-BE49-F238E27FC236}">
                  <a16:creationId xmlns:a16="http://schemas.microsoft.com/office/drawing/2014/main" id="{713924F0-C70E-4DC6-83F2-5BDB92F4782F}"/>
                </a:ext>
              </a:extLst>
            </p:cNvPr>
            <p:cNvCxnSpPr>
              <a:cxnSpLocks noChangeShapeType="1"/>
              <a:stCxn id="29" idx="3"/>
              <a:endCxn id="30" idx="0"/>
            </p:cNvCxnSpPr>
            <p:nvPr/>
          </p:nvCxnSpPr>
          <p:spPr bwMode="auto">
            <a:xfrm flipH="1">
              <a:off x="5647097" y="3892379"/>
              <a:ext cx="412886" cy="46239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326450B-CEC9-4AA9-AD85-A5EB28BA8715}"/>
                </a:ext>
              </a:extLst>
            </p:cNvPr>
            <p:cNvGrpSpPr/>
            <p:nvPr/>
          </p:nvGrpSpPr>
          <p:grpSpPr>
            <a:xfrm>
              <a:off x="5990597" y="3500735"/>
              <a:ext cx="486403" cy="461665"/>
              <a:chOff x="5990597" y="3500735"/>
              <a:chExt cx="486403" cy="461665"/>
            </a:xfrm>
          </p:grpSpPr>
          <p:sp>
            <p:nvSpPr>
              <p:cNvPr id="44" name="Oval 3">
                <a:extLst>
                  <a:ext uri="{FF2B5EF4-FFF2-40B4-BE49-F238E27FC236}">
                    <a16:creationId xmlns:a16="http://schemas.microsoft.com/office/drawing/2014/main" id="{43879EA5-B835-4C35-9FFA-D882A09DC3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rgbClr val="FFCCCC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3F7701B5-3808-431F-85B7-BD75996EE757}"/>
                      </a:ext>
                    </a:extLst>
                  </p:cNvPr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2" name="Rectangle 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091F4D8-D5D4-4556-AE6F-DC1A3C2BE218}"/>
                </a:ext>
              </a:extLst>
            </p:cNvPr>
            <p:cNvGrpSpPr/>
            <p:nvPr/>
          </p:nvGrpSpPr>
          <p:grpSpPr>
            <a:xfrm>
              <a:off x="5410200" y="4340347"/>
              <a:ext cx="493941" cy="468035"/>
              <a:chOff x="5410200" y="4340347"/>
              <a:chExt cx="493941" cy="468035"/>
            </a:xfrm>
          </p:grpSpPr>
          <p:sp>
            <p:nvSpPr>
              <p:cNvPr id="42" name="Oval 3">
                <a:extLst>
                  <a:ext uri="{FF2B5EF4-FFF2-40B4-BE49-F238E27FC236}">
                    <a16:creationId xmlns:a16="http://schemas.microsoft.com/office/drawing/2014/main" id="{4EF8D45E-6ECC-423E-93C9-583710E4F8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33CC33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50DD5ED9-298D-4CEE-9D6C-5065154A1418}"/>
                      </a:ext>
                    </a:extLst>
                  </p:cNvPr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CC33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CC33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29" name="Rectangle 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C420A42-DB15-4620-8807-E30C3BD9BF66}"/>
                </a:ext>
              </a:extLst>
            </p:cNvPr>
            <p:cNvGrpSpPr/>
            <p:nvPr/>
          </p:nvGrpSpPr>
          <p:grpSpPr>
            <a:xfrm>
              <a:off x="6511771" y="4340347"/>
              <a:ext cx="473794" cy="461665"/>
              <a:chOff x="6511771" y="4340347"/>
              <a:chExt cx="473794" cy="461665"/>
            </a:xfrm>
          </p:grpSpPr>
          <p:sp>
            <p:nvSpPr>
              <p:cNvPr id="40" name="Oval 3">
                <a:extLst>
                  <a:ext uri="{FF2B5EF4-FFF2-40B4-BE49-F238E27FC236}">
                    <a16:creationId xmlns:a16="http://schemas.microsoft.com/office/drawing/2014/main" id="{83D4A474-C6E5-4332-88F9-AEB35A32A9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7241097D-F31F-4BD9-BD99-4C42635A4D18}"/>
                      </a:ext>
                    </a:extLst>
                  </p:cNvPr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33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0" name="Rectangle 2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6AF34C5-3BBF-4164-8C0D-80BF6934A562}"/>
                </a:ext>
              </a:extLst>
            </p:cNvPr>
            <p:cNvGrpSpPr/>
            <p:nvPr/>
          </p:nvGrpSpPr>
          <p:grpSpPr>
            <a:xfrm>
              <a:off x="5990597" y="5326482"/>
              <a:ext cx="497455" cy="464718"/>
              <a:chOff x="5990597" y="5326482"/>
              <a:chExt cx="497455" cy="464718"/>
            </a:xfrm>
          </p:grpSpPr>
          <p:sp>
            <p:nvSpPr>
              <p:cNvPr id="38" name="Oval 3">
                <a:extLst>
                  <a:ext uri="{FF2B5EF4-FFF2-40B4-BE49-F238E27FC236}">
                    <a16:creationId xmlns:a16="http://schemas.microsoft.com/office/drawing/2014/main" id="{54CDF0BE-0EC1-411A-91DD-F111C086CB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0597" y="5337591"/>
                <a:ext cx="473794" cy="453609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4925">
                <a:solidFill>
                  <a:srgbClr val="9437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7191DCBF-BA9C-4BBB-8656-2920539E67F8}"/>
                      </a:ext>
                    </a:extLst>
                  </p:cNvPr>
                  <p:cNvSpPr/>
                  <p:nvPr/>
                </p:nvSpPr>
                <p:spPr>
                  <a:xfrm>
                    <a:off x="5996186" y="5326482"/>
                    <a:ext cx="491866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𝐷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7191DCBF-BA9C-4BBB-8656-2920539E67F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6186" y="5326482"/>
                    <a:ext cx="491866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2D8107C-B501-4AAA-B3C8-6608790872A4}"/>
                </a:ext>
              </a:extLst>
            </p:cNvPr>
            <p:cNvGrpSpPr/>
            <p:nvPr/>
          </p:nvGrpSpPr>
          <p:grpSpPr>
            <a:xfrm>
              <a:off x="7003331" y="5333396"/>
              <a:ext cx="481684" cy="461665"/>
              <a:chOff x="7003331" y="5333396"/>
              <a:chExt cx="481684" cy="461665"/>
            </a:xfrm>
          </p:grpSpPr>
          <p:sp>
            <p:nvSpPr>
              <p:cNvPr id="36" name="Oval 3">
                <a:extLst>
                  <a:ext uri="{FF2B5EF4-FFF2-40B4-BE49-F238E27FC236}">
                    <a16:creationId xmlns:a16="http://schemas.microsoft.com/office/drawing/2014/main" id="{78A0615D-1AC4-4C70-A157-08B9062BD6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03331" y="5337591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E8851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C4496761-5BDE-4215-AC92-C0EB66B947C2}"/>
                      </a:ext>
                    </a:extLst>
                  </p:cNvPr>
                  <p:cNvSpPr/>
                  <p:nvPr/>
                </p:nvSpPr>
                <p:spPr>
                  <a:xfrm>
                    <a:off x="7010975" y="5333396"/>
                    <a:ext cx="474040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8851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𝐸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8851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3" name="Rectangle 3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10975" y="5333396"/>
                    <a:ext cx="474040" cy="461665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9D0EB8B2-F08A-4917-86D6-7918BCBB71F5}"/>
              </a:ext>
            </a:extLst>
          </p:cNvPr>
          <p:cNvGraphicFramePr>
            <a:graphicFrameLocks noGrp="1"/>
          </p:cNvGraphicFramePr>
          <p:nvPr/>
        </p:nvGraphicFramePr>
        <p:xfrm>
          <a:off x="8487318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C63CECB6-6123-4F90-8E7E-AEFF9F5E4DAA}"/>
              </a:ext>
            </a:extLst>
          </p:cNvPr>
          <p:cNvGraphicFramePr>
            <a:graphicFrameLocks noGrp="1"/>
          </p:cNvGraphicFramePr>
          <p:nvPr/>
        </p:nvGraphicFramePr>
        <p:xfrm>
          <a:off x="9408861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69A4B04A-594C-4B37-9EBB-3B68DC9DD1EC}"/>
              </a:ext>
            </a:extLst>
          </p:cNvPr>
          <p:cNvGraphicFramePr>
            <a:graphicFrameLocks noGrp="1"/>
          </p:cNvGraphicFramePr>
          <p:nvPr/>
        </p:nvGraphicFramePr>
        <p:xfrm>
          <a:off x="11194797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E8851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87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CB9835CE-59D2-421A-A77B-0BB42931AF49}"/>
              </a:ext>
            </a:extLst>
          </p:cNvPr>
          <p:cNvGraphicFramePr>
            <a:graphicFrameLocks noGrp="1"/>
          </p:cNvGraphicFramePr>
          <p:nvPr/>
        </p:nvGraphicFramePr>
        <p:xfrm>
          <a:off x="10301829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088CD90A-110D-44D5-A8E7-F8C46A825874}"/>
              </a:ext>
            </a:extLst>
          </p:cNvPr>
          <p:cNvGraphicFramePr>
            <a:graphicFrameLocks noGrp="1"/>
          </p:cNvGraphicFramePr>
          <p:nvPr/>
        </p:nvGraphicFramePr>
        <p:xfrm>
          <a:off x="7934075" y="5960229"/>
          <a:ext cx="3683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1687804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C94985E-162C-ADFC-BB8E-CBA689ADBAF0}"/>
                  </a:ext>
                </a:extLst>
              </p14:cNvPr>
              <p14:cNvContentPartPr/>
              <p14:nvPr/>
            </p14:nvContentPartPr>
            <p14:xfrm>
              <a:off x="2069640" y="2020680"/>
              <a:ext cx="9577080" cy="4727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C94985E-162C-ADFC-BB8E-CBA689ADBAF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60280" y="2011320"/>
                <a:ext cx="9595800" cy="474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175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Likelihood Weighting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FB170A-82F3-4FA0-B711-5091276B23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9"/>
                <a:ext cx="11253498" cy="2274127"/>
              </a:xfrm>
            </p:spPr>
            <p:txBody>
              <a:bodyPr/>
              <a:lstStyle/>
              <a:p>
                <a:r>
                  <a:rPr lang="en-US" dirty="0"/>
                  <a:t>Consistency of likelihood weighted sampling distribution</a:t>
                </a:r>
              </a:p>
              <a:p>
                <a:r>
                  <a:rPr lang="en-US" dirty="0"/>
                  <a:t>Evidence: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dirty="0">
                  <a:solidFill>
                    <a:srgbClr val="E88510"/>
                  </a:solidFill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dirty="0">
                    <a:cs typeface="Calibri"/>
                    <a:sym typeface="Wingdings"/>
                  </a:rPr>
                  <a:t>Joint from Bayes nets</a:t>
                </a:r>
              </a:p>
              <a:p>
                <a:pPr lvl="5">
                  <a:lnSpc>
                    <a:spcPct val="80000"/>
                  </a:lnSpc>
                </a:pPr>
                <a:endParaRPr lang="en-US" sz="1600" dirty="0">
                  <a:cs typeface="Calibri"/>
                  <a:sym typeface="Wingdings"/>
                </a:endParaRPr>
              </a:p>
              <a:p>
                <a:pPr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CC00CC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   </m:t>
                      </m:r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i="1">
                          <a:solidFill>
                            <a:srgbClr val="33CC3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𝑏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i="1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𝑐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i="1">
                          <a:solidFill>
                            <a:srgbClr val="9437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9437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9437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9437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9437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9437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𝑐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(+</m:t>
                      </m:r>
                      <m:r>
                        <a:rPr lang="en-US" b="0" i="1" smtClean="0">
                          <a:solidFill>
                            <a:srgbClr val="E88510"/>
                          </a:solidFill>
                          <a:latin typeface="Cambria Math" panose="02040503050406030204" pitchFamily="18" charset="0"/>
                          <a:cs typeface="Calibri"/>
                          <a:sym typeface="Wingdings"/>
                        </a:rPr>
                        <m:t>𝑒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b="0" i="1" smtClean="0">
                          <a:solidFill>
                            <a:srgbClr val="E88510"/>
                          </a:solidFill>
                          <a:latin typeface="Cambria Math" panose="02040503050406030204" pitchFamily="18" charset="0"/>
                          <a:cs typeface="Calibri"/>
                          <a:sym typeface="Wingdings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E88510"/>
                          </a:solidFill>
                          <a:latin typeface="Cambria Math" panose="02040503050406030204" pitchFamily="18" charset="0"/>
                          <a:cs typeface="Calibri"/>
                          <a:sym typeface="Wingdings"/>
                        </a:rPr>
                        <m:t>𝑐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  <a:cs typeface="Calibri"/>
                  <a:sym typeface="Wingdings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FB170A-82F3-4FA0-B711-5091276B23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9"/>
                <a:ext cx="11253498" cy="2274127"/>
              </a:xfrm>
              <a:blipFill>
                <a:blip r:embed="rId2"/>
                <a:stretch>
                  <a:fillRect l="-1138" t="-4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8342589F-4915-4ACF-86F2-4F0D39FE48FA}"/>
              </a:ext>
            </a:extLst>
          </p:cNvPr>
          <p:cNvGrpSpPr/>
          <p:nvPr/>
        </p:nvGrpSpPr>
        <p:grpSpPr>
          <a:xfrm>
            <a:off x="9651520" y="367131"/>
            <a:ext cx="2074815" cy="2294326"/>
            <a:chOff x="5410200" y="3500735"/>
            <a:chExt cx="2074815" cy="2294326"/>
          </a:xfrm>
        </p:grpSpPr>
        <p:cxnSp>
          <p:nvCxnSpPr>
            <p:cNvPr id="27" name="AutoShape 6">
              <a:extLst>
                <a:ext uri="{FF2B5EF4-FFF2-40B4-BE49-F238E27FC236}">
                  <a16:creationId xmlns:a16="http://schemas.microsoft.com/office/drawing/2014/main" id="{D9859DD7-7DEE-43F5-AFB4-72CCDE4853D2}"/>
                </a:ext>
              </a:extLst>
            </p:cNvPr>
            <p:cNvCxnSpPr>
              <a:cxnSpLocks noChangeShapeType="1"/>
              <a:stCxn id="29" idx="5"/>
              <a:endCxn id="31" idx="0"/>
            </p:cNvCxnSpPr>
            <p:nvPr/>
          </p:nvCxnSpPr>
          <p:spPr bwMode="auto">
            <a:xfrm>
              <a:off x="6395006" y="3892379"/>
              <a:ext cx="353662" cy="45199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8" name="AutoShape 6">
              <a:extLst>
                <a:ext uri="{FF2B5EF4-FFF2-40B4-BE49-F238E27FC236}">
                  <a16:creationId xmlns:a16="http://schemas.microsoft.com/office/drawing/2014/main" id="{4F61568A-14E7-4590-840D-06964C72A516}"/>
                </a:ext>
              </a:extLst>
            </p:cNvPr>
            <p:cNvCxnSpPr>
              <a:cxnSpLocks noChangeShapeType="1"/>
              <a:stCxn id="31" idx="5"/>
              <a:endCxn id="33" idx="0"/>
            </p:cNvCxnSpPr>
            <p:nvPr/>
          </p:nvCxnSpPr>
          <p:spPr bwMode="auto">
            <a:xfrm>
              <a:off x="6916179" y="4731556"/>
              <a:ext cx="324049" cy="6060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9" name="AutoShape 6">
              <a:extLst>
                <a:ext uri="{FF2B5EF4-FFF2-40B4-BE49-F238E27FC236}">
                  <a16:creationId xmlns:a16="http://schemas.microsoft.com/office/drawing/2014/main" id="{F0D9647E-97A2-40EA-AFF0-CAB039C8BD25}"/>
                </a:ext>
              </a:extLst>
            </p:cNvPr>
            <p:cNvCxnSpPr>
              <a:cxnSpLocks noChangeShapeType="1"/>
              <a:stCxn id="31" idx="3"/>
              <a:endCxn id="32" idx="0"/>
            </p:cNvCxnSpPr>
            <p:nvPr/>
          </p:nvCxnSpPr>
          <p:spPr bwMode="auto">
            <a:xfrm flipH="1">
              <a:off x="6227494" y="4731556"/>
              <a:ext cx="353662" cy="6060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0" name="AutoShape 6">
              <a:extLst>
                <a:ext uri="{FF2B5EF4-FFF2-40B4-BE49-F238E27FC236}">
                  <a16:creationId xmlns:a16="http://schemas.microsoft.com/office/drawing/2014/main" id="{713924F0-C70E-4DC6-83F2-5BDB92F4782F}"/>
                </a:ext>
              </a:extLst>
            </p:cNvPr>
            <p:cNvCxnSpPr>
              <a:cxnSpLocks noChangeShapeType="1"/>
              <a:stCxn id="29" idx="3"/>
              <a:endCxn id="30" idx="0"/>
            </p:cNvCxnSpPr>
            <p:nvPr/>
          </p:nvCxnSpPr>
          <p:spPr bwMode="auto">
            <a:xfrm flipH="1">
              <a:off x="5647097" y="3892379"/>
              <a:ext cx="412886" cy="46239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326450B-CEC9-4AA9-AD85-A5EB28BA8715}"/>
                </a:ext>
              </a:extLst>
            </p:cNvPr>
            <p:cNvGrpSpPr/>
            <p:nvPr/>
          </p:nvGrpSpPr>
          <p:grpSpPr>
            <a:xfrm>
              <a:off x="5990597" y="3500735"/>
              <a:ext cx="486403" cy="461665"/>
              <a:chOff x="5990597" y="3500735"/>
              <a:chExt cx="486403" cy="461665"/>
            </a:xfrm>
          </p:grpSpPr>
          <p:sp>
            <p:nvSpPr>
              <p:cNvPr id="44" name="Oval 3">
                <a:extLst>
                  <a:ext uri="{FF2B5EF4-FFF2-40B4-BE49-F238E27FC236}">
                    <a16:creationId xmlns:a16="http://schemas.microsoft.com/office/drawing/2014/main" id="{43879EA5-B835-4C35-9FFA-D882A09DC3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rgbClr val="FFCCCC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3F7701B5-3808-431F-85B7-BD75996EE757}"/>
                      </a:ext>
                    </a:extLst>
                  </p:cNvPr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2" name="Rectangle 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091F4D8-D5D4-4556-AE6F-DC1A3C2BE218}"/>
                </a:ext>
              </a:extLst>
            </p:cNvPr>
            <p:cNvGrpSpPr/>
            <p:nvPr/>
          </p:nvGrpSpPr>
          <p:grpSpPr>
            <a:xfrm>
              <a:off x="5410200" y="4340347"/>
              <a:ext cx="493941" cy="468035"/>
              <a:chOff x="5410200" y="4340347"/>
              <a:chExt cx="493941" cy="468035"/>
            </a:xfrm>
          </p:grpSpPr>
          <p:sp>
            <p:nvSpPr>
              <p:cNvPr id="42" name="Oval 3">
                <a:extLst>
                  <a:ext uri="{FF2B5EF4-FFF2-40B4-BE49-F238E27FC236}">
                    <a16:creationId xmlns:a16="http://schemas.microsoft.com/office/drawing/2014/main" id="{4EF8D45E-6ECC-423E-93C9-583710E4F8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rgbClr val="D1FFE6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33CC33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50DD5ED9-298D-4CEE-9D6C-5065154A1418}"/>
                      </a:ext>
                    </a:extLst>
                  </p:cNvPr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CC33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CC33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29" name="Rectangle 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C420A42-DB15-4620-8807-E30C3BD9BF66}"/>
                </a:ext>
              </a:extLst>
            </p:cNvPr>
            <p:cNvGrpSpPr/>
            <p:nvPr/>
          </p:nvGrpSpPr>
          <p:grpSpPr>
            <a:xfrm>
              <a:off x="6511771" y="4340347"/>
              <a:ext cx="473794" cy="461665"/>
              <a:chOff x="6511771" y="4340347"/>
              <a:chExt cx="473794" cy="461665"/>
            </a:xfrm>
          </p:grpSpPr>
          <p:sp>
            <p:nvSpPr>
              <p:cNvPr id="40" name="Oval 3">
                <a:extLst>
                  <a:ext uri="{FF2B5EF4-FFF2-40B4-BE49-F238E27FC236}">
                    <a16:creationId xmlns:a16="http://schemas.microsoft.com/office/drawing/2014/main" id="{83D4A474-C6E5-4332-88F9-AEB35A32A9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7241097D-F31F-4BD9-BD99-4C42635A4D18}"/>
                      </a:ext>
                    </a:extLst>
                  </p:cNvPr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33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0" name="Rectangle 2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6AF34C5-3BBF-4164-8C0D-80BF6934A562}"/>
                </a:ext>
              </a:extLst>
            </p:cNvPr>
            <p:cNvGrpSpPr/>
            <p:nvPr/>
          </p:nvGrpSpPr>
          <p:grpSpPr>
            <a:xfrm>
              <a:off x="5990597" y="5326482"/>
              <a:ext cx="497455" cy="464718"/>
              <a:chOff x="5990597" y="5326482"/>
              <a:chExt cx="497455" cy="464718"/>
            </a:xfrm>
          </p:grpSpPr>
          <p:sp>
            <p:nvSpPr>
              <p:cNvPr id="38" name="Oval 3">
                <a:extLst>
                  <a:ext uri="{FF2B5EF4-FFF2-40B4-BE49-F238E27FC236}">
                    <a16:creationId xmlns:a16="http://schemas.microsoft.com/office/drawing/2014/main" id="{54CDF0BE-0EC1-411A-91DD-F111C086CB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0597" y="5337591"/>
                <a:ext cx="473794" cy="453609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4925">
                <a:solidFill>
                  <a:srgbClr val="9437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7191DCBF-BA9C-4BBB-8656-2920539E67F8}"/>
                      </a:ext>
                    </a:extLst>
                  </p:cNvPr>
                  <p:cNvSpPr/>
                  <p:nvPr/>
                </p:nvSpPr>
                <p:spPr>
                  <a:xfrm>
                    <a:off x="5996186" y="5326482"/>
                    <a:ext cx="491866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𝐷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7191DCBF-BA9C-4BBB-8656-2920539E67F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6186" y="5326482"/>
                    <a:ext cx="491866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2D8107C-B501-4AAA-B3C8-6608790872A4}"/>
                </a:ext>
              </a:extLst>
            </p:cNvPr>
            <p:cNvGrpSpPr/>
            <p:nvPr/>
          </p:nvGrpSpPr>
          <p:grpSpPr>
            <a:xfrm>
              <a:off x="7003331" y="5333396"/>
              <a:ext cx="481684" cy="461665"/>
              <a:chOff x="7003331" y="5333396"/>
              <a:chExt cx="481684" cy="461665"/>
            </a:xfrm>
          </p:grpSpPr>
          <p:sp>
            <p:nvSpPr>
              <p:cNvPr id="36" name="Oval 3">
                <a:extLst>
                  <a:ext uri="{FF2B5EF4-FFF2-40B4-BE49-F238E27FC236}">
                    <a16:creationId xmlns:a16="http://schemas.microsoft.com/office/drawing/2014/main" id="{78A0615D-1AC4-4C70-A157-08B9062BD6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03331" y="5337591"/>
                <a:ext cx="473794" cy="453609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4925">
                <a:solidFill>
                  <a:srgbClr val="E8851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C4496761-5BDE-4215-AC92-C0EB66B947C2}"/>
                      </a:ext>
                    </a:extLst>
                  </p:cNvPr>
                  <p:cNvSpPr/>
                  <p:nvPr/>
                </p:nvSpPr>
                <p:spPr>
                  <a:xfrm>
                    <a:off x="7010975" y="5333396"/>
                    <a:ext cx="474040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8851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𝐸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8851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3" name="Rectangle 3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10975" y="5333396"/>
                    <a:ext cx="474040" cy="461665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100E96B7-E98F-4B1A-BE53-80854B2EFBB4}"/>
              </a:ext>
            </a:extLst>
          </p:cNvPr>
          <p:cNvGraphicFramePr>
            <a:graphicFrameLocks noGrp="1"/>
          </p:cNvGraphicFramePr>
          <p:nvPr/>
        </p:nvGraphicFramePr>
        <p:xfrm>
          <a:off x="8487318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3A4B5BD2-D769-404D-BFC8-DFE22DEC8748}"/>
              </a:ext>
            </a:extLst>
          </p:cNvPr>
          <p:cNvGraphicFramePr>
            <a:graphicFrameLocks noGrp="1"/>
          </p:cNvGraphicFramePr>
          <p:nvPr/>
        </p:nvGraphicFramePr>
        <p:xfrm>
          <a:off x="9408861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B33F66CA-D757-4A16-B365-E2080B93AB2E}"/>
              </a:ext>
            </a:extLst>
          </p:cNvPr>
          <p:cNvGraphicFramePr>
            <a:graphicFrameLocks noGrp="1"/>
          </p:cNvGraphicFramePr>
          <p:nvPr/>
        </p:nvGraphicFramePr>
        <p:xfrm>
          <a:off x="11194797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E8851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87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E12983C8-2C3C-4ED0-87FD-2AA718272ED0}"/>
              </a:ext>
            </a:extLst>
          </p:cNvPr>
          <p:cNvGraphicFramePr>
            <a:graphicFrameLocks noGrp="1"/>
          </p:cNvGraphicFramePr>
          <p:nvPr/>
        </p:nvGraphicFramePr>
        <p:xfrm>
          <a:off x="10301829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753C8567-B8F5-4925-8F47-2D001FDB4680}"/>
              </a:ext>
            </a:extLst>
          </p:cNvPr>
          <p:cNvGraphicFramePr>
            <a:graphicFrameLocks noGrp="1"/>
          </p:cNvGraphicFramePr>
          <p:nvPr/>
        </p:nvGraphicFramePr>
        <p:xfrm>
          <a:off x="7934075" y="5960229"/>
          <a:ext cx="3683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1687804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2971D26-1AAA-FB0E-FA78-A19A4F371852}"/>
                  </a:ext>
                </a:extLst>
              </p14:cNvPr>
              <p14:cNvContentPartPr/>
              <p14:nvPr/>
            </p14:nvContentPartPr>
            <p14:xfrm>
              <a:off x="7993440" y="5887080"/>
              <a:ext cx="3465360" cy="684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2971D26-1AAA-FB0E-FA78-A19A4F37185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84080" y="5877720"/>
                <a:ext cx="3484080" cy="70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768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Bayes Nets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219200" y="1304026"/>
            <a:ext cx="9046234" cy="472916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Part I: Representation</a:t>
            </a:r>
          </a:p>
          <a:p>
            <a:pPr lvl="6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4"/>
            <a:endParaRPr lang="en-US" sz="300" dirty="0">
              <a:latin typeface="Calibri"/>
              <a:ea typeface="ＭＳ Ｐゴシック" pitchFamily="34" charset="-128"/>
              <a:cs typeface="Calibri"/>
            </a:endParaRPr>
          </a:p>
          <a:p>
            <a:pPr lvl="8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4"/>
            <a:endParaRPr lang="en-US" sz="3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Part II: Exact inference</a:t>
            </a:r>
          </a:p>
          <a:p>
            <a:pPr lvl="7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Enumeration (always exponential complexity)</a:t>
            </a:r>
          </a:p>
          <a:p>
            <a:pPr lvl="6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Variable elimination (worst-case exponential complexity, often better)</a:t>
            </a:r>
          </a:p>
          <a:p>
            <a:pPr lvl="6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Inference is NP-hard in general</a:t>
            </a:r>
          </a:p>
          <a:p>
            <a:pPr lvl="5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Part III: Approximate Inference</a:t>
            </a:r>
            <a:endParaRPr lang="en-US" sz="1400" dirty="0">
              <a:latin typeface="Calibri"/>
              <a:ea typeface="ＭＳ Ｐゴシック" pitchFamily="34" charset="-128"/>
              <a:cs typeface="Calibri"/>
            </a:endParaRPr>
          </a:p>
          <a:p>
            <a:pPr lvl="3"/>
            <a:endParaRPr lang="en-US" sz="3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80226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11" y="2469310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19" y="3046532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19" y="3636033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19" y="4244195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4178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Likelihood Weighting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FB170A-82F3-4FA0-B711-5091276B23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9"/>
                <a:ext cx="10515600" cy="2274127"/>
              </a:xfrm>
            </p:spPr>
            <p:txBody>
              <a:bodyPr/>
              <a:lstStyle/>
              <a:p>
                <a:r>
                  <a:rPr lang="en-US" dirty="0"/>
                  <a:t>Consistency of likelihood weighted sampling distribution</a:t>
                </a:r>
              </a:p>
              <a:p>
                <a:r>
                  <a:rPr lang="en-US" dirty="0"/>
                  <a:t>Evidence: None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dirty="0">
                    <a:cs typeface="Calibri"/>
                    <a:sym typeface="Wingdings"/>
                  </a:rPr>
                  <a:t>Joint from Bayes nets</a:t>
                </a:r>
              </a:p>
              <a:p>
                <a:pPr lvl="5">
                  <a:lnSpc>
                    <a:spcPct val="80000"/>
                  </a:lnSpc>
                </a:pPr>
                <a:endParaRPr lang="en-US" sz="1600" dirty="0">
                  <a:cs typeface="Calibri"/>
                  <a:sym typeface="Wingdings"/>
                </a:endParaRPr>
              </a:p>
              <a:p>
                <a:pPr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CC00CC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   </m:t>
                      </m:r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i="1">
                          <a:solidFill>
                            <a:srgbClr val="33CC3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i="1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i="1">
                          <a:solidFill>
                            <a:srgbClr val="9437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9437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9437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𝐷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𝐸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  <a:cs typeface="Calibri"/>
                  <a:sym typeface="Wingdings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FB170A-82F3-4FA0-B711-5091276B23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9"/>
                <a:ext cx="10515600" cy="2274127"/>
              </a:xfrm>
              <a:blipFill>
                <a:blip r:embed="rId2"/>
                <a:stretch>
                  <a:fillRect l="-1217" t="-4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8342589F-4915-4ACF-86F2-4F0D39FE48FA}"/>
              </a:ext>
            </a:extLst>
          </p:cNvPr>
          <p:cNvGrpSpPr/>
          <p:nvPr/>
        </p:nvGrpSpPr>
        <p:grpSpPr>
          <a:xfrm>
            <a:off x="9651520" y="367131"/>
            <a:ext cx="2074815" cy="2294326"/>
            <a:chOff x="5410200" y="3500735"/>
            <a:chExt cx="2074815" cy="2294326"/>
          </a:xfrm>
        </p:grpSpPr>
        <p:cxnSp>
          <p:nvCxnSpPr>
            <p:cNvPr id="27" name="AutoShape 6">
              <a:extLst>
                <a:ext uri="{FF2B5EF4-FFF2-40B4-BE49-F238E27FC236}">
                  <a16:creationId xmlns:a16="http://schemas.microsoft.com/office/drawing/2014/main" id="{D9859DD7-7DEE-43F5-AFB4-72CCDE4853D2}"/>
                </a:ext>
              </a:extLst>
            </p:cNvPr>
            <p:cNvCxnSpPr>
              <a:cxnSpLocks noChangeShapeType="1"/>
              <a:stCxn id="29" idx="5"/>
              <a:endCxn id="31" idx="0"/>
            </p:cNvCxnSpPr>
            <p:nvPr/>
          </p:nvCxnSpPr>
          <p:spPr bwMode="auto">
            <a:xfrm>
              <a:off x="6395006" y="3892379"/>
              <a:ext cx="353662" cy="45199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8" name="AutoShape 6">
              <a:extLst>
                <a:ext uri="{FF2B5EF4-FFF2-40B4-BE49-F238E27FC236}">
                  <a16:creationId xmlns:a16="http://schemas.microsoft.com/office/drawing/2014/main" id="{4F61568A-14E7-4590-840D-06964C72A516}"/>
                </a:ext>
              </a:extLst>
            </p:cNvPr>
            <p:cNvCxnSpPr>
              <a:cxnSpLocks noChangeShapeType="1"/>
              <a:stCxn id="31" idx="5"/>
              <a:endCxn id="33" idx="0"/>
            </p:cNvCxnSpPr>
            <p:nvPr/>
          </p:nvCxnSpPr>
          <p:spPr bwMode="auto">
            <a:xfrm>
              <a:off x="6916179" y="4731556"/>
              <a:ext cx="324049" cy="6060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9" name="AutoShape 6">
              <a:extLst>
                <a:ext uri="{FF2B5EF4-FFF2-40B4-BE49-F238E27FC236}">
                  <a16:creationId xmlns:a16="http://schemas.microsoft.com/office/drawing/2014/main" id="{F0D9647E-97A2-40EA-AFF0-CAB039C8BD25}"/>
                </a:ext>
              </a:extLst>
            </p:cNvPr>
            <p:cNvCxnSpPr>
              <a:cxnSpLocks noChangeShapeType="1"/>
              <a:stCxn id="31" idx="3"/>
              <a:endCxn id="32" idx="0"/>
            </p:cNvCxnSpPr>
            <p:nvPr/>
          </p:nvCxnSpPr>
          <p:spPr bwMode="auto">
            <a:xfrm flipH="1">
              <a:off x="6227494" y="4731556"/>
              <a:ext cx="353662" cy="6060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0" name="AutoShape 6">
              <a:extLst>
                <a:ext uri="{FF2B5EF4-FFF2-40B4-BE49-F238E27FC236}">
                  <a16:creationId xmlns:a16="http://schemas.microsoft.com/office/drawing/2014/main" id="{713924F0-C70E-4DC6-83F2-5BDB92F4782F}"/>
                </a:ext>
              </a:extLst>
            </p:cNvPr>
            <p:cNvCxnSpPr>
              <a:cxnSpLocks noChangeShapeType="1"/>
              <a:stCxn id="29" idx="3"/>
              <a:endCxn id="30" idx="0"/>
            </p:cNvCxnSpPr>
            <p:nvPr/>
          </p:nvCxnSpPr>
          <p:spPr bwMode="auto">
            <a:xfrm flipH="1">
              <a:off x="5647097" y="3892379"/>
              <a:ext cx="412886" cy="46239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326450B-CEC9-4AA9-AD85-A5EB28BA8715}"/>
                </a:ext>
              </a:extLst>
            </p:cNvPr>
            <p:cNvGrpSpPr/>
            <p:nvPr/>
          </p:nvGrpSpPr>
          <p:grpSpPr>
            <a:xfrm>
              <a:off x="5990597" y="3500735"/>
              <a:ext cx="486403" cy="461665"/>
              <a:chOff x="5990597" y="3500735"/>
              <a:chExt cx="486403" cy="461665"/>
            </a:xfrm>
          </p:grpSpPr>
          <p:sp>
            <p:nvSpPr>
              <p:cNvPr id="44" name="Oval 3">
                <a:extLst>
                  <a:ext uri="{FF2B5EF4-FFF2-40B4-BE49-F238E27FC236}">
                    <a16:creationId xmlns:a16="http://schemas.microsoft.com/office/drawing/2014/main" id="{43879EA5-B835-4C35-9FFA-D882A09DC3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3F7701B5-3808-431F-85B7-BD75996EE757}"/>
                      </a:ext>
                    </a:extLst>
                  </p:cNvPr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3F7701B5-3808-431F-85B7-BD75996EE75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091F4D8-D5D4-4556-AE6F-DC1A3C2BE218}"/>
                </a:ext>
              </a:extLst>
            </p:cNvPr>
            <p:cNvGrpSpPr/>
            <p:nvPr/>
          </p:nvGrpSpPr>
          <p:grpSpPr>
            <a:xfrm>
              <a:off x="5410200" y="4340347"/>
              <a:ext cx="493941" cy="468035"/>
              <a:chOff x="5410200" y="4340347"/>
              <a:chExt cx="493941" cy="468035"/>
            </a:xfrm>
          </p:grpSpPr>
          <p:sp>
            <p:nvSpPr>
              <p:cNvPr id="42" name="Oval 3">
                <a:extLst>
                  <a:ext uri="{FF2B5EF4-FFF2-40B4-BE49-F238E27FC236}">
                    <a16:creationId xmlns:a16="http://schemas.microsoft.com/office/drawing/2014/main" id="{4EF8D45E-6ECC-423E-93C9-583710E4F8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33CC33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50DD5ED9-298D-4CEE-9D6C-5065154A1418}"/>
                      </a:ext>
                    </a:extLst>
                  </p:cNvPr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CC33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CC33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29" name="Rectangle 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C420A42-DB15-4620-8807-E30C3BD9BF66}"/>
                </a:ext>
              </a:extLst>
            </p:cNvPr>
            <p:cNvGrpSpPr/>
            <p:nvPr/>
          </p:nvGrpSpPr>
          <p:grpSpPr>
            <a:xfrm>
              <a:off x="6511771" y="4340347"/>
              <a:ext cx="473794" cy="461665"/>
              <a:chOff x="6511771" y="4340347"/>
              <a:chExt cx="473794" cy="461665"/>
            </a:xfrm>
          </p:grpSpPr>
          <p:sp>
            <p:nvSpPr>
              <p:cNvPr id="40" name="Oval 3">
                <a:extLst>
                  <a:ext uri="{FF2B5EF4-FFF2-40B4-BE49-F238E27FC236}">
                    <a16:creationId xmlns:a16="http://schemas.microsoft.com/office/drawing/2014/main" id="{83D4A474-C6E5-4332-88F9-AEB35A32A9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7241097D-F31F-4BD9-BD99-4C42635A4D18}"/>
                      </a:ext>
                    </a:extLst>
                  </p:cNvPr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33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0" name="Rectangle 2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6AF34C5-3BBF-4164-8C0D-80BF6934A562}"/>
                </a:ext>
              </a:extLst>
            </p:cNvPr>
            <p:cNvGrpSpPr/>
            <p:nvPr/>
          </p:nvGrpSpPr>
          <p:grpSpPr>
            <a:xfrm>
              <a:off x="5990597" y="5326482"/>
              <a:ext cx="497455" cy="464718"/>
              <a:chOff x="5990597" y="5326482"/>
              <a:chExt cx="497455" cy="464718"/>
            </a:xfrm>
          </p:grpSpPr>
          <p:sp>
            <p:nvSpPr>
              <p:cNvPr id="38" name="Oval 3">
                <a:extLst>
                  <a:ext uri="{FF2B5EF4-FFF2-40B4-BE49-F238E27FC236}">
                    <a16:creationId xmlns:a16="http://schemas.microsoft.com/office/drawing/2014/main" id="{54CDF0BE-0EC1-411A-91DD-F111C086CB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0597" y="5337591"/>
                <a:ext cx="473794" cy="453609"/>
              </a:xfrm>
              <a:prstGeom prst="ellipse">
                <a:avLst/>
              </a:prstGeom>
              <a:noFill/>
              <a:ln w="34925">
                <a:solidFill>
                  <a:srgbClr val="9437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7191DCBF-BA9C-4BBB-8656-2920539E67F8}"/>
                      </a:ext>
                    </a:extLst>
                  </p:cNvPr>
                  <p:cNvSpPr/>
                  <p:nvPr/>
                </p:nvSpPr>
                <p:spPr>
                  <a:xfrm>
                    <a:off x="5996186" y="5326482"/>
                    <a:ext cx="491866" cy="461665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𝐷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7191DCBF-BA9C-4BBB-8656-2920539E67F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6186" y="5326482"/>
                    <a:ext cx="491866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2D8107C-B501-4AAA-B3C8-6608790872A4}"/>
                </a:ext>
              </a:extLst>
            </p:cNvPr>
            <p:cNvGrpSpPr/>
            <p:nvPr/>
          </p:nvGrpSpPr>
          <p:grpSpPr>
            <a:xfrm>
              <a:off x="7003331" y="5333396"/>
              <a:ext cx="481684" cy="461665"/>
              <a:chOff x="7003331" y="5333396"/>
              <a:chExt cx="481684" cy="461665"/>
            </a:xfrm>
          </p:grpSpPr>
          <p:sp>
            <p:nvSpPr>
              <p:cNvPr id="36" name="Oval 3">
                <a:extLst>
                  <a:ext uri="{FF2B5EF4-FFF2-40B4-BE49-F238E27FC236}">
                    <a16:creationId xmlns:a16="http://schemas.microsoft.com/office/drawing/2014/main" id="{78A0615D-1AC4-4C70-A157-08B9062BD6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03331" y="5337591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E8851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C4496761-5BDE-4215-AC92-C0EB66B947C2}"/>
                      </a:ext>
                    </a:extLst>
                  </p:cNvPr>
                  <p:cNvSpPr/>
                  <p:nvPr/>
                </p:nvSpPr>
                <p:spPr>
                  <a:xfrm>
                    <a:off x="7010975" y="5333396"/>
                    <a:ext cx="474040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8851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𝐸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8851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3" name="Rectangle 3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10975" y="5333396"/>
                    <a:ext cx="474040" cy="461665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07370E4F-63AA-4442-B0DC-3F0E0C1D7445}"/>
              </a:ext>
            </a:extLst>
          </p:cNvPr>
          <p:cNvGraphicFramePr>
            <a:graphicFrameLocks noGrp="1"/>
          </p:cNvGraphicFramePr>
          <p:nvPr/>
        </p:nvGraphicFramePr>
        <p:xfrm>
          <a:off x="8487318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63B6008E-5D4A-41B5-A923-15432FD0C2B4}"/>
              </a:ext>
            </a:extLst>
          </p:cNvPr>
          <p:cNvGraphicFramePr>
            <a:graphicFrameLocks noGrp="1"/>
          </p:cNvGraphicFramePr>
          <p:nvPr/>
        </p:nvGraphicFramePr>
        <p:xfrm>
          <a:off x="9408861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63ECC019-84FF-45BC-821D-75E3E3A9086A}"/>
              </a:ext>
            </a:extLst>
          </p:cNvPr>
          <p:cNvGraphicFramePr>
            <a:graphicFrameLocks noGrp="1"/>
          </p:cNvGraphicFramePr>
          <p:nvPr/>
        </p:nvGraphicFramePr>
        <p:xfrm>
          <a:off x="11194797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E8851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87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3B38ECD8-F017-47E7-81E5-F5B4B32E11A7}"/>
              </a:ext>
            </a:extLst>
          </p:cNvPr>
          <p:cNvGraphicFramePr>
            <a:graphicFrameLocks noGrp="1"/>
          </p:cNvGraphicFramePr>
          <p:nvPr/>
        </p:nvGraphicFramePr>
        <p:xfrm>
          <a:off x="10301829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6771EC52-4D92-4DED-8455-410B8F4FF639}"/>
              </a:ext>
            </a:extLst>
          </p:cNvPr>
          <p:cNvGraphicFramePr>
            <a:graphicFrameLocks noGrp="1"/>
          </p:cNvGraphicFramePr>
          <p:nvPr/>
        </p:nvGraphicFramePr>
        <p:xfrm>
          <a:off x="7934075" y="5960229"/>
          <a:ext cx="3683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1687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28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Likelihood Weighting</a:t>
            </a:r>
          </a:p>
        </p:txBody>
      </p:sp>
      <p:sp>
        <p:nvSpPr>
          <p:cNvPr id="1137667" name="Rectangle 3"/>
          <p:cNvSpPr>
            <a:spLocks noGrp="1" noChangeArrowheads="1"/>
          </p:cNvSpPr>
          <p:nvPr>
            <p:ph idx="1"/>
          </p:nvPr>
        </p:nvSpPr>
        <p:spPr>
          <a:xfrm>
            <a:off x="726831" y="1129435"/>
            <a:ext cx="8153400" cy="3581400"/>
          </a:xfrm>
        </p:spPr>
        <p:txBody>
          <a:bodyPr/>
          <a:lstStyle/>
          <a:p>
            <a:r>
              <a:rPr lang="en-US" sz="2400">
                <a:ea typeface="ＭＳ Ｐゴシック" pitchFamily="34" charset="-128"/>
                <a:cs typeface="Calibri" pitchFamily="34" charset="0"/>
              </a:rPr>
              <a:t>Sampling distribution if z sampled and e fixed evidence</a:t>
            </a:r>
          </a:p>
          <a:p>
            <a:endParaRPr lang="en-US" sz="2400">
              <a:ea typeface="ＭＳ Ｐゴシック" pitchFamily="34" charset="-128"/>
              <a:cs typeface="Calibri" pitchFamily="34" charset="0"/>
            </a:endParaRPr>
          </a:p>
          <a:p>
            <a:endParaRPr lang="en-US" sz="2400">
              <a:ea typeface="ＭＳ Ｐゴシック" pitchFamily="34" charset="-128"/>
              <a:cs typeface="Calibri" pitchFamily="34" charset="0"/>
            </a:endParaRPr>
          </a:p>
          <a:p>
            <a:endParaRPr lang="en-US" sz="240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400">
                <a:ea typeface="ＭＳ Ｐゴシック" pitchFamily="34" charset="-128"/>
                <a:cs typeface="Calibri" pitchFamily="34" charset="0"/>
              </a:rPr>
              <a:t>Now, samples have weights</a:t>
            </a:r>
          </a:p>
          <a:p>
            <a:endParaRPr lang="en-US" sz="2400">
              <a:ea typeface="ＭＳ Ｐゴシック" pitchFamily="34" charset="-128"/>
              <a:cs typeface="Calibri" pitchFamily="34" charset="0"/>
            </a:endParaRPr>
          </a:p>
          <a:p>
            <a:endParaRPr lang="en-US" sz="2400">
              <a:ea typeface="ＭＳ Ｐゴシック" pitchFamily="34" charset="-128"/>
              <a:cs typeface="Calibri" pitchFamily="34" charset="0"/>
            </a:endParaRPr>
          </a:p>
          <a:p>
            <a:endParaRPr lang="en-US" sz="240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400">
                <a:ea typeface="ＭＳ Ｐゴシック" pitchFamily="34" charset="-128"/>
                <a:cs typeface="Calibri" pitchFamily="34" charset="0"/>
              </a:rPr>
              <a:t>Together, weighted sampling distribution is consistent</a:t>
            </a:r>
          </a:p>
          <a:p>
            <a:endParaRPr lang="en-US" sz="2400">
              <a:ea typeface="ＭＳ Ｐゴシック" pitchFamily="34" charset="-128"/>
              <a:cs typeface="Calibri" pitchFamily="34" charset="0"/>
            </a:endParaRPr>
          </a:p>
        </p:txBody>
      </p:sp>
      <p:pic>
        <p:nvPicPr>
          <p:cNvPr id="64515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290" y="1761856"/>
            <a:ext cx="4491038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7674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984" y="3700879"/>
            <a:ext cx="4138612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7677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20" y="6353459"/>
            <a:ext cx="1208088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518" name="Group 30"/>
          <p:cNvGrpSpPr>
            <a:grpSpLocks/>
          </p:cNvGrpSpPr>
          <p:nvPr/>
        </p:nvGrpSpPr>
        <p:grpSpPr bwMode="auto">
          <a:xfrm>
            <a:off x="7848600" y="2438400"/>
            <a:ext cx="2438400" cy="1573213"/>
            <a:chOff x="3456" y="1414"/>
            <a:chExt cx="2496" cy="1610"/>
          </a:xfrm>
        </p:grpSpPr>
        <p:sp>
          <p:nvSpPr>
            <p:cNvPr id="64521" name="Oval 14"/>
            <p:cNvSpPr>
              <a:spLocks noChangeArrowheads="1"/>
            </p:cNvSpPr>
            <p:nvPr/>
          </p:nvSpPr>
          <p:spPr bwMode="auto">
            <a:xfrm>
              <a:off x="4320" y="1414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  <a:cs typeface="Calibri" pitchFamily="34" charset="0"/>
                </a:rPr>
                <a:t>Cloudy</a:t>
              </a:r>
            </a:p>
          </p:txBody>
        </p:sp>
        <p:sp>
          <p:nvSpPr>
            <p:cNvPr id="64522" name="Oval 15"/>
            <p:cNvSpPr>
              <a:spLocks noChangeArrowheads="1"/>
            </p:cNvSpPr>
            <p:nvPr/>
          </p:nvSpPr>
          <p:spPr bwMode="auto">
            <a:xfrm>
              <a:off x="3456" y="2024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523" name="Oval 16"/>
            <p:cNvSpPr>
              <a:spLocks noChangeArrowheads="1"/>
            </p:cNvSpPr>
            <p:nvPr/>
          </p:nvSpPr>
          <p:spPr bwMode="auto">
            <a:xfrm>
              <a:off x="5182" y="2038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  <a:cs typeface="Calibri" pitchFamily="34" charset="0"/>
                </a:rPr>
                <a:t>R</a:t>
              </a:r>
            </a:p>
          </p:txBody>
        </p:sp>
        <p:sp>
          <p:nvSpPr>
            <p:cNvPr id="64524" name="Oval 17"/>
            <p:cNvSpPr>
              <a:spLocks noChangeArrowheads="1"/>
            </p:cNvSpPr>
            <p:nvPr/>
          </p:nvSpPr>
          <p:spPr bwMode="auto">
            <a:xfrm>
              <a:off x="4318" y="2662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64525" name="AutoShape 18"/>
            <p:cNvCxnSpPr>
              <a:cxnSpLocks noChangeShapeType="1"/>
              <a:stCxn id="64529" idx="5"/>
              <a:endCxn id="64523" idx="1"/>
            </p:cNvCxnSpPr>
            <p:nvPr/>
          </p:nvCxnSpPr>
          <p:spPr bwMode="auto">
            <a:xfrm>
              <a:off x="4977" y="1732"/>
              <a:ext cx="318" cy="3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26" name="AutoShape 19"/>
            <p:cNvCxnSpPr>
              <a:cxnSpLocks noChangeShapeType="1"/>
              <a:stCxn id="64521" idx="3"/>
              <a:endCxn id="64522" idx="7"/>
            </p:cNvCxnSpPr>
            <p:nvPr/>
          </p:nvCxnSpPr>
          <p:spPr bwMode="auto">
            <a:xfrm flipH="1">
              <a:off x="4113" y="1732"/>
              <a:ext cx="320" cy="3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27" name="AutoShape 20"/>
            <p:cNvCxnSpPr>
              <a:cxnSpLocks noChangeShapeType="1"/>
              <a:stCxn id="64522" idx="5"/>
              <a:endCxn id="64524" idx="1"/>
            </p:cNvCxnSpPr>
            <p:nvPr/>
          </p:nvCxnSpPr>
          <p:spPr bwMode="auto">
            <a:xfrm>
              <a:off x="4113" y="2342"/>
              <a:ext cx="318" cy="36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28" name="AutoShape 21"/>
            <p:cNvCxnSpPr>
              <a:cxnSpLocks noChangeShapeType="1"/>
              <a:stCxn id="64523" idx="3"/>
              <a:endCxn id="64524" idx="7"/>
            </p:cNvCxnSpPr>
            <p:nvPr/>
          </p:nvCxnSpPr>
          <p:spPr bwMode="auto">
            <a:xfrm flipH="1">
              <a:off x="4975" y="2356"/>
              <a:ext cx="320" cy="3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529" name="Oval 22"/>
            <p:cNvSpPr>
              <a:spLocks noChangeArrowheads="1"/>
            </p:cNvSpPr>
            <p:nvPr/>
          </p:nvSpPr>
          <p:spPr bwMode="auto">
            <a:xfrm>
              <a:off x="4320" y="1414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pitchFamily="34" charset="0"/>
                  <a:cs typeface="Calibri" pitchFamily="34" charset="0"/>
                </a:rPr>
                <a:t>C</a:t>
              </a:r>
            </a:p>
          </p:txBody>
        </p:sp>
        <p:sp>
          <p:nvSpPr>
            <p:cNvPr id="64530" name="Oval 23"/>
            <p:cNvSpPr>
              <a:spLocks noChangeArrowheads="1"/>
            </p:cNvSpPr>
            <p:nvPr/>
          </p:nvSpPr>
          <p:spPr bwMode="auto">
            <a:xfrm>
              <a:off x="3456" y="2024"/>
              <a:ext cx="770" cy="362"/>
            </a:xfrm>
            <a:prstGeom prst="ellipse">
              <a:avLst/>
            </a:prstGeom>
            <a:solidFill>
              <a:srgbClr val="33CC33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  <a:cs typeface="Calibri" pitchFamily="34" charset="0"/>
                </a:rPr>
                <a:t>S</a:t>
              </a:r>
            </a:p>
          </p:txBody>
        </p:sp>
        <p:sp>
          <p:nvSpPr>
            <p:cNvPr id="64531" name="Oval 25"/>
            <p:cNvSpPr>
              <a:spLocks noChangeArrowheads="1"/>
            </p:cNvSpPr>
            <p:nvPr/>
          </p:nvSpPr>
          <p:spPr bwMode="auto">
            <a:xfrm>
              <a:off x="4320" y="2662"/>
              <a:ext cx="770" cy="362"/>
            </a:xfrm>
            <a:prstGeom prst="ellipse">
              <a:avLst/>
            </a:prstGeom>
            <a:solidFill>
              <a:srgbClr val="33CC33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  <a:cs typeface="Calibri" pitchFamily="34" charset="0"/>
                </a:rPr>
                <a:t>W</a:t>
              </a:r>
            </a:p>
          </p:txBody>
        </p:sp>
        <p:sp>
          <p:nvSpPr>
            <p:cNvPr id="64532" name="Line 26"/>
            <p:cNvSpPr>
              <a:spLocks noChangeShapeType="1"/>
            </p:cNvSpPr>
            <p:nvPr/>
          </p:nvSpPr>
          <p:spPr bwMode="auto">
            <a:xfrm flipV="1">
              <a:off x="4392" y="2662"/>
              <a:ext cx="384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533" name="Line 27"/>
            <p:cNvSpPr>
              <a:spLocks noChangeShapeType="1"/>
            </p:cNvSpPr>
            <p:nvPr/>
          </p:nvSpPr>
          <p:spPr bwMode="auto">
            <a:xfrm flipV="1">
              <a:off x="4632" y="2710"/>
              <a:ext cx="336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534" name="Line 28"/>
            <p:cNvSpPr>
              <a:spLocks noChangeShapeType="1"/>
            </p:cNvSpPr>
            <p:nvPr/>
          </p:nvSpPr>
          <p:spPr bwMode="auto">
            <a:xfrm flipV="1">
              <a:off x="3504" y="2016"/>
              <a:ext cx="384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535" name="Line 29"/>
            <p:cNvSpPr>
              <a:spLocks noChangeShapeType="1"/>
            </p:cNvSpPr>
            <p:nvPr/>
          </p:nvSpPr>
          <p:spPr bwMode="auto">
            <a:xfrm flipV="1">
              <a:off x="3744" y="2064"/>
              <a:ext cx="336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39938" name="Picture 2" descr="\\.host\Shared Folders\Shared with PC\likelihood_weightin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199487"/>
            <a:ext cx="8382000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26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11633200" cy="4729164"/>
          </a:xfrm>
        </p:spPr>
        <p:txBody>
          <a:bodyPr/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dirty="0"/>
              <a:t>Given a fixed query, two identical samples from likelihood weighted sampling will have the same exact weights.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b="0" dirty="0"/>
              <a:t>True</a:t>
            </a:r>
            <a:endParaRPr lang="en-US" dirty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dirty="0"/>
              <a:t>False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dirty="0"/>
              <a:t>It depends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dirty="0"/>
              <a:t>I don’t know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683AEC0-A08F-790E-1450-5564E981A850}"/>
                  </a:ext>
                </a:extLst>
              </p14:cNvPr>
              <p14:cNvContentPartPr/>
              <p14:nvPr/>
            </p14:nvContentPartPr>
            <p14:xfrm>
              <a:off x="165600" y="161640"/>
              <a:ext cx="11807640" cy="5915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683AEC0-A08F-790E-1450-5564E981A85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6240" y="152280"/>
                <a:ext cx="11826360" cy="593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11749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4C5DA1-3AD2-F0F9-1ADC-A9ED74471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9BA64-7EE9-B7B5-97F4-3AC8E77C3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F291B-CE97-4403-0B1C-DA94D7CC8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11633200" cy="4729164"/>
          </a:xfrm>
        </p:spPr>
        <p:txBody>
          <a:bodyPr/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dirty="0"/>
              <a:t>Given a fixed query, two identical samples from likelihood weighted sampling will have the same exact weights.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b="0" dirty="0"/>
              <a:t>True</a:t>
            </a:r>
            <a:endParaRPr lang="en-US" dirty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dirty="0"/>
              <a:t>False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dirty="0"/>
              <a:t>It depends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dirty="0"/>
              <a:t>I don’t know</a:t>
            </a:r>
          </a:p>
        </p:txBody>
      </p:sp>
      <p:cxnSp>
        <p:nvCxnSpPr>
          <p:cNvPr id="5" name="AutoShape 6">
            <a:extLst>
              <a:ext uri="{FF2B5EF4-FFF2-40B4-BE49-F238E27FC236}">
                <a16:creationId xmlns:a16="http://schemas.microsoft.com/office/drawing/2014/main" id="{2D1CE694-6D65-926C-8B8F-87F826209062}"/>
              </a:ext>
            </a:extLst>
          </p:cNvPr>
          <p:cNvCxnSpPr>
            <a:cxnSpLocks noChangeShapeType="1"/>
            <a:stCxn id="32" idx="6"/>
            <a:endCxn id="33" idx="2"/>
          </p:cNvCxnSpPr>
          <p:nvPr/>
        </p:nvCxnSpPr>
        <p:spPr bwMode="auto">
          <a:xfrm>
            <a:off x="4974976" y="5484997"/>
            <a:ext cx="841544" cy="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2D24A40-6BC3-7793-9CD5-FBCC47002447}"/>
                  </a:ext>
                </a:extLst>
              </p:cNvPr>
              <p:cNvSpPr/>
              <p:nvPr/>
            </p:nvSpPr>
            <p:spPr>
              <a:xfrm>
                <a:off x="5697569" y="4615236"/>
                <a:ext cx="81406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Calibri"/>
                          <a:sym typeface="Wingdings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Calibri"/>
                          <a:sym typeface="Wingdings"/>
                        </a:rPr>
                        <m:t>𝑏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2D24A40-6BC3-7793-9CD5-FBCC470024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7569" y="4615236"/>
                <a:ext cx="814069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4216E35-E649-3D57-992B-F37523D65DCE}"/>
                  </a:ext>
                </a:extLst>
              </p:cNvPr>
              <p:cNvSpPr/>
              <p:nvPr/>
            </p:nvSpPr>
            <p:spPr>
              <a:xfrm>
                <a:off x="8547466" y="4613396"/>
                <a:ext cx="83407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Calibri"/>
                          <a:sym typeface="Wingdings"/>
                        </a:rPr>
                        <m:t>−</m:t>
                      </m:r>
                      <m:r>
                        <a:rPr lang="en-US" sz="3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Calibri"/>
                          <a:sym typeface="Wingdings"/>
                        </a:rPr>
                        <m:t>𝑑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4216E35-E649-3D57-992B-F37523D65D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7466" y="4613396"/>
                <a:ext cx="834074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24A37DF-0DBD-2BEC-8AEA-7BDA8B81FECE}"/>
                  </a:ext>
                </a:extLst>
              </p:cNvPr>
              <p:cNvSpPr/>
              <p:nvPr/>
            </p:nvSpPr>
            <p:spPr>
              <a:xfrm>
                <a:off x="406400" y="4713638"/>
                <a:ext cx="2787430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schemeClr val="tx2"/>
                    </a:solidFill>
                  </a:rPr>
                  <a:t>Example: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∣+</m:t>
                      </m:r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, −</m:t>
                      </m:r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24A37DF-0DBD-2BEC-8AEA-7BDA8B81FE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00" y="4713638"/>
                <a:ext cx="2787430" cy="954107"/>
              </a:xfrm>
              <a:prstGeom prst="rect">
                <a:avLst/>
              </a:prstGeom>
              <a:blipFill>
                <a:blip r:embed="rId5"/>
                <a:stretch>
                  <a:fillRect l="-4595" t="-5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D091504B-28BE-8036-8B02-20D87768E785}"/>
              </a:ext>
            </a:extLst>
          </p:cNvPr>
          <p:cNvSpPr/>
          <p:nvPr/>
        </p:nvSpPr>
        <p:spPr>
          <a:xfrm>
            <a:off x="245036" y="3077659"/>
            <a:ext cx="3615880" cy="1233921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DC397BC2-08CB-B64B-A923-E603DF5B7586}"/>
                  </a:ext>
                </a:extLst>
              </p:cNvPr>
              <p:cNvSpPr/>
              <p:nvPr/>
            </p:nvSpPr>
            <p:spPr>
              <a:xfrm>
                <a:off x="4372533" y="5191708"/>
                <a:ext cx="602443" cy="586577"/>
              </a:xfrm>
              <a:prstGeom prst="ellipse">
                <a:avLst/>
              </a:pr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DC397BC2-08CB-B64B-A923-E603DF5B75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2533" y="5191708"/>
                <a:ext cx="602443" cy="586577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B43DDE27-A23A-D9C6-7F27-C45E9560E85D}"/>
                  </a:ext>
                </a:extLst>
              </p:cNvPr>
              <p:cNvSpPr/>
              <p:nvPr/>
            </p:nvSpPr>
            <p:spPr>
              <a:xfrm>
                <a:off x="5816520" y="5191708"/>
                <a:ext cx="602443" cy="58657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B43DDE27-A23A-D9C6-7F27-C45E9560E8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520" y="5191708"/>
                <a:ext cx="602443" cy="586577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AutoShape 6">
            <a:extLst>
              <a:ext uri="{FF2B5EF4-FFF2-40B4-BE49-F238E27FC236}">
                <a16:creationId xmlns:a16="http://schemas.microsoft.com/office/drawing/2014/main" id="{B0176B89-A17B-ECD0-809E-953E39923629}"/>
              </a:ext>
            </a:extLst>
          </p:cNvPr>
          <p:cNvCxnSpPr>
            <a:cxnSpLocks noChangeShapeType="1"/>
            <a:endCxn id="39" idx="2"/>
          </p:cNvCxnSpPr>
          <p:nvPr/>
        </p:nvCxnSpPr>
        <p:spPr bwMode="auto">
          <a:xfrm>
            <a:off x="6437126" y="5484997"/>
            <a:ext cx="841544" cy="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23DEEB8E-5612-15A1-AFAA-C844411E8B63}"/>
                  </a:ext>
                </a:extLst>
              </p:cNvPr>
              <p:cNvSpPr/>
              <p:nvPr/>
            </p:nvSpPr>
            <p:spPr>
              <a:xfrm>
                <a:off x="7278670" y="5191708"/>
                <a:ext cx="602443" cy="586577"/>
              </a:xfrm>
              <a:prstGeom prst="ellipse">
                <a:avLst/>
              </a:pr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23DEEB8E-5612-15A1-AFAA-C844411E8B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8670" y="5191708"/>
                <a:ext cx="602443" cy="586577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AutoShape 6">
            <a:extLst>
              <a:ext uri="{FF2B5EF4-FFF2-40B4-BE49-F238E27FC236}">
                <a16:creationId xmlns:a16="http://schemas.microsoft.com/office/drawing/2014/main" id="{1F2A62C5-4F5A-688D-31E0-20CBBCE41855}"/>
              </a:ext>
            </a:extLst>
          </p:cNvPr>
          <p:cNvCxnSpPr>
            <a:cxnSpLocks noChangeShapeType="1"/>
            <a:endCxn id="41" idx="2"/>
          </p:cNvCxnSpPr>
          <p:nvPr/>
        </p:nvCxnSpPr>
        <p:spPr bwMode="auto">
          <a:xfrm>
            <a:off x="7899276" y="5484997"/>
            <a:ext cx="841544" cy="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29CB6DAE-431A-EF46-2C83-EDC0BB06E940}"/>
                  </a:ext>
                </a:extLst>
              </p:cNvPr>
              <p:cNvSpPr/>
              <p:nvPr/>
            </p:nvSpPr>
            <p:spPr>
              <a:xfrm>
                <a:off x="8740820" y="5191708"/>
                <a:ext cx="602443" cy="58657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29CB6DAE-431A-EF46-2C83-EDC0BB06E9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0820" y="5191708"/>
                <a:ext cx="602443" cy="586577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3810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58989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9DFCB0-CD93-7DC7-D9DC-38ADEBC08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8DDAF-0022-EA25-299C-3FCFFB914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FD2A08-31B5-7C2A-DDED-99FF285E18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What does the following likelihood  weighted value approximate?</a:t>
                </a: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endParaRPr lang="en-US" dirty="0"/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sz="4000" b="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charset="0"/>
                          </a:rPr>
                          <m:t>weight</m:t>
                        </m:r>
                      </m:e>
                      <m:sub>
                        <m:r>
                          <a:rPr lang="en-US" sz="3600" b="0" i="1" smtClean="0">
                            <a:latin typeface="Cambria Math" charset="0"/>
                          </a:rPr>
                          <m:t>(+</m:t>
                        </m:r>
                        <m:r>
                          <a:rPr lang="en-US" sz="3600" b="0" i="1" smtClean="0">
                            <a:latin typeface="Cambria Math" charset="0"/>
                          </a:rPr>
                          <m:t>𝑎</m:t>
                        </m:r>
                        <m:r>
                          <a:rPr lang="en-US" sz="3600" b="0" i="1" smtClean="0">
                            <a:latin typeface="Cambria Math" charset="0"/>
                          </a:rPr>
                          <m:t>,−</m:t>
                        </m:r>
                        <m:r>
                          <a:rPr lang="en-US" sz="3600" b="0" i="1" smtClean="0">
                            <a:latin typeface="Cambria Math" charset="0"/>
                          </a:rPr>
                          <m:t>𝑏</m:t>
                        </m:r>
                        <m:r>
                          <a:rPr lang="en-US" sz="3600" b="0" i="1" smtClean="0">
                            <a:latin typeface="Cambria Math" charset="0"/>
                          </a:rPr>
                          <m:t>,+</m:t>
                        </m:r>
                        <m:r>
                          <a:rPr lang="en-US" sz="3600" b="0" i="1" smtClean="0">
                            <a:latin typeface="Cambria Math" charset="0"/>
                          </a:rPr>
                          <m:t>𝑐</m:t>
                        </m:r>
                        <m:r>
                          <a:rPr lang="en-US" sz="3600" b="0" i="1" smtClean="0">
                            <a:latin typeface="Cambria Math" charset="0"/>
                          </a:rPr>
                          <m:t>)</m:t>
                        </m:r>
                      </m:sub>
                    </m:sSub>
                    <m:r>
                      <a:rPr lang="en-US" sz="3600" b="0" i="1" smtClean="0">
                        <a:latin typeface="Cambria Math" charset="0"/>
                      </a:rPr>
                      <m:t>⋅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charset="0"/>
                          </a:rPr>
                          <m:t>𝑁</m:t>
                        </m:r>
                        <m:d>
                          <m:d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sz="3600" i="1">
                                <a:latin typeface="Cambria Math" charset="0"/>
                              </a:rPr>
                              <m:t>𝑎</m:t>
                            </m:r>
                            <m:r>
                              <a:rPr lang="en-US" sz="3600" i="1">
                                <a:latin typeface="Cambria Math" charset="0"/>
                              </a:rPr>
                              <m:t>, −</m:t>
                            </m:r>
                            <m:r>
                              <a:rPr lang="en-US" sz="3600" i="1">
                                <a:latin typeface="Cambria Math" charset="0"/>
                              </a:rPr>
                              <m:t>𝑏</m:t>
                            </m:r>
                            <m:r>
                              <a:rPr lang="en-US" sz="3600" i="1">
                                <a:latin typeface="Cambria Math" charset="0"/>
                              </a:rPr>
                              <m:t>, +</m:t>
                            </m:r>
                            <m:r>
                              <a:rPr lang="en-US" sz="3600" i="1">
                                <a:latin typeface="Cambria Math" charset="0"/>
                              </a:rPr>
                              <m:t>𝑐</m:t>
                            </m:r>
                          </m:e>
                        </m:d>
                      </m:num>
                      <m:den>
                        <m:r>
                          <a:rPr lang="en-US" sz="3600" b="0" i="1" smtClean="0">
                            <a:latin typeface="Cambria Math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r>
                      <a:rPr lang="en-US" b="0" i="1" smtClean="0">
                        <a:latin typeface="Cambria Math" charset="0"/>
                      </a:rPr>
                      <m:t>(+</m:t>
                    </m:r>
                    <m:r>
                      <a:rPr lang="en-US" b="0" i="1" smtClean="0">
                        <a:latin typeface="Cambria Math" charset="0"/>
                      </a:rPr>
                      <m:t>𝑎</m:t>
                    </m:r>
                    <m:r>
                      <a:rPr lang="en-US" b="0" i="1" smtClean="0">
                        <a:latin typeface="Cambria Math" charset="0"/>
                      </a:rPr>
                      <m:t>, −</m:t>
                    </m:r>
                    <m:r>
                      <a:rPr lang="en-US" b="0" i="1" smtClean="0">
                        <a:latin typeface="Cambria Math" charset="0"/>
                      </a:rPr>
                      <m:t>𝑏</m:t>
                    </m:r>
                    <m:r>
                      <a:rPr lang="en-US" b="0" i="1" smtClean="0">
                        <a:latin typeface="Cambria Math" charset="0"/>
                      </a:rPr>
                      <m:t>, +</m:t>
                    </m:r>
                    <m:r>
                      <a:rPr lang="en-US" b="0" i="1" smtClean="0">
                        <a:latin typeface="Cambria Math" charset="0"/>
                      </a:rPr>
                      <m:t>𝑐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lvl="0" indent="-51435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  <a:defRPr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+</m:t>
                        </m:r>
                        <m:r>
                          <a:rPr lang="en-US" i="1">
                            <a:latin typeface="Cambria Math" charset="0"/>
                          </a:rPr>
                          <m:t>𝑎</m:t>
                        </m:r>
                        <m:r>
                          <a:rPr lang="en-US" i="1">
                            <a:latin typeface="Cambria Math" charset="0"/>
                          </a:rPr>
                          <m:t>, −</m:t>
                        </m:r>
                        <m:r>
                          <a:rPr lang="en-US" i="1">
                            <a:latin typeface="Cambria Math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+</m:t>
                    </m:r>
                    <m:r>
                      <a:rPr lang="en-US" i="1">
                        <a:latin typeface="Cambria Math" charset="0"/>
                      </a:rPr>
                      <m:t>𝑐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lvl="0" indent="-51435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  <a:defRPr/>
                </a:pPr>
                <a:r>
                  <a:rPr lang="en-US" dirty="0"/>
                  <a:t>I’m not sure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70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DFF560E-8AEC-453F-07F5-6E0482BEA928}"/>
                  </a:ext>
                </a:extLst>
              </p14:cNvPr>
              <p14:cNvContentPartPr/>
              <p14:nvPr/>
            </p14:nvContentPartPr>
            <p14:xfrm>
              <a:off x="2605680" y="-30600"/>
              <a:ext cx="9517680" cy="6382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DFF560E-8AEC-453F-07F5-6E0482BEA92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96320" y="-39960"/>
                <a:ext cx="9536400" cy="640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33501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C364B6-DEC0-E732-AACC-44695A9ED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BEBCC-BCB4-7815-D37C-79F1D3CE5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DEBB8B-7AA7-6392-BE7E-1FB7CC53D8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What does the following likelihood  weighted value approximate?</a:t>
                </a: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endParaRPr lang="en-US" dirty="0"/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sz="4000" b="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charset="0"/>
                          </a:rPr>
                          <m:t>weight</m:t>
                        </m:r>
                      </m:e>
                      <m:sub>
                        <m:r>
                          <a:rPr lang="en-US" sz="3600" b="0" i="1" smtClean="0">
                            <a:latin typeface="Cambria Math" charset="0"/>
                          </a:rPr>
                          <m:t>(+</m:t>
                        </m:r>
                        <m:r>
                          <a:rPr lang="en-US" sz="3600" b="0" i="1" smtClean="0">
                            <a:latin typeface="Cambria Math" charset="0"/>
                          </a:rPr>
                          <m:t>𝑎</m:t>
                        </m:r>
                        <m:r>
                          <a:rPr lang="en-US" sz="3600" b="0" i="1" smtClean="0">
                            <a:latin typeface="Cambria Math" charset="0"/>
                          </a:rPr>
                          <m:t>,−</m:t>
                        </m:r>
                        <m:r>
                          <a:rPr lang="en-US" sz="3600" b="0" i="1" smtClean="0">
                            <a:latin typeface="Cambria Math" charset="0"/>
                          </a:rPr>
                          <m:t>𝑏</m:t>
                        </m:r>
                        <m:r>
                          <a:rPr lang="en-US" sz="3600" b="0" i="1" smtClean="0">
                            <a:latin typeface="Cambria Math" charset="0"/>
                          </a:rPr>
                          <m:t>,+</m:t>
                        </m:r>
                        <m:r>
                          <a:rPr lang="en-US" sz="3600" b="0" i="1" smtClean="0">
                            <a:latin typeface="Cambria Math" charset="0"/>
                          </a:rPr>
                          <m:t>𝑐</m:t>
                        </m:r>
                        <m:r>
                          <a:rPr lang="en-US" sz="3600" b="0" i="1" smtClean="0">
                            <a:latin typeface="Cambria Math" charset="0"/>
                          </a:rPr>
                          <m:t>)</m:t>
                        </m:r>
                      </m:sub>
                    </m:sSub>
                    <m:r>
                      <a:rPr lang="en-US" sz="3600" b="0" i="1" smtClean="0">
                        <a:latin typeface="Cambria Math" charset="0"/>
                      </a:rPr>
                      <m:t>⋅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charset="0"/>
                          </a:rPr>
                          <m:t>𝑁</m:t>
                        </m:r>
                        <m:d>
                          <m:d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sz="3600" i="1">
                                <a:latin typeface="Cambria Math" charset="0"/>
                              </a:rPr>
                              <m:t>𝑎</m:t>
                            </m:r>
                            <m:r>
                              <a:rPr lang="en-US" sz="3600" i="1">
                                <a:latin typeface="Cambria Math" charset="0"/>
                              </a:rPr>
                              <m:t>, −</m:t>
                            </m:r>
                            <m:r>
                              <a:rPr lang="en-US" sz="3600" i="1">
                                <a:latin typeface="Cambria Math" charset="0"/>
                              </a:rPr>
                              <m:t>𝑏</m:t>
                            </m:r>
                            <m:r>
                              <a:rPr lang="en-US" sz="3600" i="1">
                                <a:latin typeface="Cambria Math" charset="0"/>
                              </a:rPr>
                              <m:t>, +</m:t>
                            </m:r>
                            <m:r>
                              <a:rPr lang="en-US" sz="3600" i="1">
                                <a:latin typeface="Cambria Math" charset="0"/>
                              </a:rPr>
                              <m:t>𝑐</m:t>
                            </m:r>
                          </m:e>
                        </m:d>
                      </m:num>
                      <m:den>
                        <m:r>
                          <a:rPr lang="en-US" sz="3600" b="0" i="1" smtClean="0">
                            <a:latin typeface="Cambria Math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r>
                      <a:rPr lang="en-US" b="0" i="1" smtClean="0">
                        <a:latin typeface="Cambria Math" charset="0"/>
                      </a:rPr>
                      <m:t>(+</m:t>
                    </m:r>
                    <m:r>
                      <a:rPr lang="en-US" b="0" i="1" smtClean="0">
                        <a:latin typeface="Cambria Math" charset="0"/>
                      </a:rPr>
                      <m:t>𝑎</m:t>
                    </m:r>
                    <m:r>
                      <a:rPr lang="en-US" b="0" i="1" smtClean="0">
                        <a:latin typeface="Cambria Math" charset="0"/>
                      </a:rPr>
                      <m:t>, −</m:t>
                    </m:r>
                    <m:r>
                      <a:rPr lang="en-US" b="0" i="1" smtClean="0">
                        <a:latin typeface="Cambria Math" charset="0"/>
                      </a:rPr>
                      <m:t>𝑏</m:t>
                    </m:r>
                    <m:r>
                      <a:rPr lang="en-US" b="0" i="1" smtClean="0">
                        <a:latin typeface="Cambria Math" charset="0"/>
                      </a:rPr>
                      <m:t>, +</m:t>
                    </m:r>
                    <m:r>
                      <a:rPr lang="en-US" b="0" i="1" smtClean="0">
                        <a:latin typeface="Cambria Math" charset="0"/>
                      </a:rPr>
                      <m:t>𝑐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lvl="0" indent="-51435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  <a:defRPr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+</m:t>
                        </m:r>
                        <m:r>
                          <a:rPr lang="en-US" i="1">
                            <a:latin typeface="Cambria Math" charset="0"/>
                          </a:rPr>
                          <m:t>𝑎</m:t>
                        </m:r>
                        <m:r>
                          <a:rPr lang="en-US" i="1">
                            <a:latin typeface="Cambria Math" charset="0"/>
                          </a:rPr>
                          <m:t>, −</m:t>
                        </m:r>
                        <m:r>
                          <a:rPr lang="en-US" i="1">
                            <a:latin typeface="Cambria Math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+</m:t>
                    </m:r>
                    <m:r>
                      <a:rPr lang="en-US" i="1">
                        <a:latin typeface="Cambria Math" charset="0"/>
                      </a:rPr>
                      <m:t>𝑐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lvl="0" indent="-51435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  <a:defRPr/>
                </a:pPr>
                <a:r>
                  <a:rPr lang="en-US" dirty="0"/>
                  <a:t>I’m not sure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70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7FF2357-8A43-C1B5-3920-95AB757F107D}"/>
                  </a:ext>
                </a:extLst>
              </p:cNvPr>
              <p:cNvSpPr/>
              <p:nvPr/>
            </p:nvSpPr>
            <p:spPr>
              <a:xfrm>
                <a:off x="1722822" y="3731066"/>
                <a:ext cx="10219015" cy="26473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</m:t>
                      </m:r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𝑤𝑒𝑖𝑔h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sepChr m:val="∣"/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𝑃𝑎𝑟𝑒𝑛𝑡𝑠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2400" b="0" dirty="0">
                  <a:solidFill>
                    <a:schemeClr val="tx2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  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sepChr m:val="∣"/>
                              <m:ctrlP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𝑃𝑎𝑟𝑒𝑛𝑡𝑠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tx2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𝑤𝑒𝑖𝑔h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7FF2357-8A43-C1B5-3920-95AB757F10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822" y="3731066"/>
                <a:ext cx="10219015" cy="26473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CCDEB478-5BF2-55CA-D408-E53ED1B5304D}"/>
              </a:ext>
            </a:extLst>
          </p:cNvPr>
          <p:cNvSpPr/>
          <p:nvPr/>
        </p:nvSpPr>
        <p:spPr>
          <a:xfrm>
            <a:off x="245036" y="3516601"/>
            <a:ext cx="3615880" cy="882580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124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Likelihood Weighting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9200"/>
            <a:ext cx="5562600" cy="23622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Likelihood weighting is good</a:t>
            </a:r>
          </a:p>
          <a:p>
            <a:pPr lvl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We have taken evidence into account as we generate the sample</a:t>
            </a:r>
          </a:p>
          <a:p>
            <a:pPr lvl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E.g. here, W'</a:t>
            </a:r>
            <a:r>
              <a:rPr lang="en-US" altLang="ja-JP" dirty="0">
                <a:latin typeface="Calibri"/>
                <a:ea typeface="ＭＳ Ｐゴシック" pitchFamily="34" charset="-128"/>
                <a:cs typeface="Calibri"/>
              </a:rPr>
              <a:t>s value will get picked based on the evidence values of S, R</a:t>
            </a:r>
          </a:p>
          <a:p>
            <a:pPr lvl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More of our samples will reflect the state of the world suggested by the evidence</a:t>
            </a: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>
              <a:buNone/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 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6664362" y="1069199"/>
            <a:ext cx="522283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Likelihood weighting doesn’</a:t>
            </a:r>
            <a:r>
              <a:rPr lang="en-US" altLang="ja-JP" sz="24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t solve all our problems</a:t>
            </a:r>
          </a:p>
          <a:p>
            <a:pPr lvl="1"/>
            <a:r>
              <a:rPr lang="en-US" sz="2400" dirty="0">
                <a:latin typeface="Calibri"/>
                <a:cs typeface="Calibri"/>
              </a:rPr>
              <a:t>Evidence influences the choice of downstream variables, but not upstream ones (C isn’</a:t>
            </a:r>
            <a:r>
              <a:rPr lang="en-US" altLang="ja-JP" sz="2400" dirty="0">
                <a:latin typeface="Calibri"/>
                <a:cs typeface="Calibri"/>
              </a:rPr>
              <a:t>t more likely to get a value matching the evidence)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We would like to consider evidence when we sample every variable</a:t>
            </a:r>
          </a:p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	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597576"/>
            <a:ext cx="9372600" cy="22376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93160"/>
            <a:ext cx="1479550" cy="118364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Likelihood Weighting</a:t>
            </a:r>
          </a:p>
        </p:txBody>
      </p:sp>
      <p:cxnSp>
        <p:nvCxnSpPr>
          <p:cNvPr id="3" name="AutoShape 6">
            <a:extLst>
              <a:ext uri="{FF2B5EF4-FFF2-40B4-BE49-F238E27FC236}">
                <a16:creationId xmlns:a16="http://schemas.microsoft.com/office/drawing/2014/main" id="{D241621C-2361-31C8-115A-5C4922D565AA}"/>
              </a:ext>
            </a:extLst>
          </p:cNvPr>
          <p:cNvCxnSpPr>
            <a:cxnSpLocks noChangeShapeType="1"/>
            <a:stCxn id="4" idx="6"/>
            <a:endCxn id="5" idx="2"/>
          </p:cNvCxnSpPr>
          <p:nvPr/>
        </p:nvCxnSpPr>
        <p:spPr bwMode="auto">
          <a:xfrm>
            <a:off x="1252981" y="1711486"/>
            <a:ext cx="841544" cy="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61E63840-9606-43FD-BB57-48032C3E3567}"/>
              </a:ext>
            </a:extLst>
          </p:cNvPr>
          <p:cNvSpPr/>
          <p:nvPr/>
        </p:nvSpPr>
        <p:spPr>
          <a:xfrm>
            <a:off x="650538" y="1418197"/>
            <a:ext cx="602443" cy="586577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pPr algn="ctr"/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504F4EF-02E2-7CA9-EAB2-858197E0F93B}"/>
              </a:ext>
            </a:extLst>
          </p:cNvPr>
          <p:cNvSpPr/>
          <p:nvPr/>
        </p:nvSpPr>
        <p:spPr>
          <a:xfrm>
            <a:off x="2094525" y="1418197"/>
            <a:ext cx="602443" cy="586577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pPr algn="ctr"/>
            <a:endParaRPr lang="en-US" sz="3200" dirty="0">
              <a:solidFill>
                <a:schemeClr val="tx2"/>
              </a:solidFill>
            </a:endParaRPr>
          </a:p>
        </p:txBody>
      </p:sp>
      <p:cxnSp>
        <p:nvCxnSpPr>
          <p:cNvPr id="6" name="AutoShape 6">
            <a:extLst>
              <a:ext uri="{FF2B5EF4-FFF2-40B4-BE49-F238E27FC236}">
                <a16:creationId xmlns:a16="http://schemas.microsoft.com/office/drawing/2014/main" id="{74993135-887A-5D72-4874-8A53B5327F82}"/>
              </a:ext>
            </a:extLst>
          </p:cNvPr>
          <p:cNvCxnSpPr>
            <a:cxnSpLocks noChangeShapeType="1"/>
            <a:endCxn id="7" idx="2"/>
          </p:cNvCxnSpPr>
          <p:nvPr/>
        </p:nvCxnSpPr>
        <p:spPr bwMode="auto">
          <a:xfrm>
            <a:off x="2715131" y="1711486"/>
            <a:ext cx="841544" cy="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FC3054BA-0E68-55D9-4F4E-AB18C124F6D2}"/>
              </a:ext>
            </a:extLst>
          </p:cNvPr>
          <p:cNvSpPr/>
          <p:nvPr/>
        </p:nvSpPr>
        <p:spPr>
          <a:xfrm>
            <a:off x="3556675" y="1418197"/>
            <a:ext cx="602443" cy="586577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pPr algn="ctr"/>
            <a:endParaRPr lang="en-US" sz="3200" dirty="0">
              <a:solidFill>
                <a:schemeClr val="tx2"/>
              </a:solidFill>
            </a:endParaRPr>
          </a:p>
        </p:txBody>
      </p:sp>
      <p:cxnSp>
        <p:nvCxnSpPr>
          <p:cNvPr id="8" name="AutoShape 6">
            <a:extLst>
              <a:ext uri="{FF2B5EF4-FFF2-40B4-BE49-F238E27FC236}">
                <a16:creationId xmlns:a16="http://schemas.microsoft.com/office/drawing/2014/main" id="{A252D066-ED13-8DB2-3FC0-42A6C61E7909}"/>
              </a:ext>
            </a:extLst>
          </p:cNvPr>
          <p:cNvCxnSpPr>
            <a:cxnSpLocks noChangeShapeType="1"/>
            <a:endCxn id="9" idx="2"/>
          </p:cNvCxnSpPr>
          <p:nvPr/>
        </p:nvCxnSpPr>
        <p:spPr bwMode="auto">
          <a:xfrm>
            <a:off x="4177281" y="1711486"/>
            <a:ext cx="841544" cy="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24D2DFA3-331A-CD34-E88F-33380FBA1599}"/>
              </a:ext>
            </a:extLst>
          </p:cNvPr>
          <p:cNvSpPr/>
          <p:nvPr/>
        </p:nvSpPr>
        <p:spPr>
          <a:xfrm>
            <a:off x="5018825" y="1418197"/>
            <a:ext cx="602443" cy="586577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pPr algn="ctr"/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C85ED983-0232-510D-988D-BFD305C61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4362" y="1069199"/>
            <a:ext cx="522283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Likelihood weighting doesn’</a:t>
            </a:r>
            <a:r>
              <a:rPr lang="en-US" altLang="ja-JP" sz="24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t solve all our problems</a:t>
            </a:r>
          </a:p>
          <a:p>
            <a:pPr lvl="1"/>
            <a:r>
              <a:rPr lang="en-US" sz="2400" dirty="0">
                <a:latin typeface="Calibri"/>
                <a:cs typeface="Calibri"/>
              </a:rPr>
              <a:t>Evidence influences the choice of downstream variables, but not upstream ones (C isn’</a:t>
            </a:r>
            <a:r>
              <a:rPr lang="en-US" altLang="ja-JP" sz="2400" dirty="0">
                <a:latin typeface="Calibri"/>
                <a:cs typeface="Calibri"/>
              </a:rPr>
              <a:t>t more likely to get a value matching the evidence)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We would like to consider evidence when we sample every variable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Calibri"/>
                <a:ea typeface="ＭＳ Ｐゴシック" pitchFamily="34" charset="-128"/>
                <a:cs typeface="Calibri"/>
                <a:sym typeface="Wingdings" panose="05000000000000000000" pitchFamily="2" charset="2"/>
              </a:rPr>
              <a:t> Gibbs sampling</a:t>
            </a:r>
            <a:endParaRPr lang="en-US" sz="2400" dirty="0">
              <a:solidFill>
                <a:schemeClr val="tx1"/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	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285C9B9-D942-9BFF-1444-C3EE714997A1}"/>
                  </a:ext>
                </a:extLst>
              </p14:cNvPr>
              <p14:cNvContentPartPr/>
              <p14:nvPr/>
            </p14:nvContentPartPr>
            <p14:xfrm>
              <a:off x="776520" y="174960"/>
              <a:ext cx="11314800" cy="3729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285C9B9-D942-9BFF-1444-C3EE714997A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7160" y="165600"/>
                <a:ext cx="11333520" cy="374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37136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Gibbs Sampling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295400"/>
            <a:ext cx="6828713" cy="54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413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Gibbs Sampling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685800" y="1127760"/>
            <a:ext cx="10972800" cy="4724400"/>
          </a:xfrm>
        </p:spPr>
        <p:txBody>
          <a:bodyPr/>
          <a:lstStyle/>
          <a:p>
            <a:r>
              <a:rPr lang="en-US" i="1" dirty="0">
                <a:ea typeface="ＭＳ Ｐゴシック" pitchFamily="34" charset="-128"/>
              </a:rPr>
              <a:t>Procedure: </a:t>
            </a:r>
            <a:r>
              <a:rPr lang="en-US" dirty="0">
                <a:ea typeface="ＭＳ Ｐゴシック" pitchFamily="34" charset="-128"/>
              </a:rPr>
              <a:t>keep track of a full instantiation x</a:t>
            </a:r>
            <a:r>
              <a:rPr lang="en-US" baseline="-25000" dirty="0">
                <a:ea typeface="ＭＳ Ｐゴシック" pitchFamily="34" charset="-128"/>
              </a:rPr>
              <a:t>1</a:t>
            </a:r>
            <a:r>
              <a:rPr lang="en-US" dirty="0">
                <a:ea typeface="ＭＳ Ｐゴシック" pitchFamily="34" charset="-128"/>
              </a:rPr>
              <a:t>, x</a:t>
            </a:r>
            <a:r>
              <a:rPr lang="en-US" baseline="-25000" dirty="0">
                <a:ea typeface="ＭＳ Ｐゴシック" pitchFamily="34" charset="-128"/>
              </a:rPr>
              <a:t>2</a:t>
            </a:r>
            <a:r>
              <a:rPr lang="en-US" dirty="0">
                <a:ea typeface="ＭＳ Ｐゴシック" pitchFamily="34" charset="-128"/>
              </a:rPr>
              <a:t>, …, </a:t>
            </a:r>
            <a:r>
              <a:rPr lang="en-US" dirty="0" err="1">
                <a:ea typeface="ＭＳ Ｐゴシック" pitchFamily="34" charset="-128"/>
              </a:rPr>
              <a:t>x</a:t>
            </a:r>
            <a:r>
              <a:rPr lang="en-US" baseline="-25000" dirty="0" err="1">
                <a:ea typeface="ＭＳ Ｐゴシック" pitchFamily="34" charset="-128"/>
              </a:rPr>
              <a:t>m</a:t>
            </a:r>
            <a:r>
              <a:rPr lang="en-US" dirty="0">
                <a:ea typeface="ＭＳ Ｐゴシック" pitchFamily="34" charset="-128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ea typeface="ＭＳ Ｐゴシック" pitchFamily="34" charset="-128"/>
              </a:rPr>
              <a:t>Start with an arbitrary instantiation consistent with the evidence.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ea typeface="ＭＳ Ｐゴシック" pitchFamily="34" charset="-128"/>
              </a:rPr>
              <a:t>Sample one variable at a time, conditioned on all the rest, but keep evidence fixed.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ea typeface="ＭＳ Ｐゴシック" pitchFamily="34" charset="-128"/>
              </a:rPr>
              <a:t>Keep repeating this for a long time.</a:t>
            </a:r>
          </a:p>
          <a:p>
            <a:pPr lvl="3"/>
            <a:endParaRPr lang="en-US" sz="1000" i="1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 as you walk 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1"/>
                <a:ext cx="7943850" cy="5287014"/>
              </a:xfrm>
            </p:spPr>
            <p:txBody>
              <a:bodyPr/>
              <a:lstStyle/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Given these N=10 observations of the world:</a:t>
                </a:r>
              </a:p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endParaRPr lang="en-US" dirty="0"/>
              </a:p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What is the approximate value for  </a:t>
                </a:r>
                <a:endParaRPr lang="en-US" b="0" i="1" dirty="0">
                  <a:latin typeface="Cambria Math" charset="0"/>
                </a:endParaRPr>
              </a:p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| −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 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𝑏</m:t>
                        </m:r>
                      </m:e>
                    </m:d>
                    <m:r>
                      <a:rPr lang="en-US" b="0" i="0" smtClean="0">
                        <a:latin typeface="Cambria Math" charset="0"/>
                      </a:rPr>
                      <m:t>?</m:t>
                    </m:r>
                  </m:oMath>
                </a14:m>
                <a:endParaRPr lang="en-US" dirty="0"/>
              </a:p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endParaRPr lang="en-US" dirty="0"/>
              </a:p>
              <a:p>
                <a:pPr marL="514350" lvl="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1/10</a:t>
                </a:r>
              </a:p>
              <a:p>
                <a:pPr marL="514350" lvl="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5/10</a:t>
                </a:r>
              </a:p>
              <a:p>
                <a:pPr marL="514350" lvl="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1/4</a:t>
                </a:r>
              </a:p>
              <a:p>
                <a:pPr marL="514350" lvl="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1/5</a:t>
                </a:r>
              </a:p>
              <a:p>
                <a:pPr marL="514350" indent="-514350">
                  <a:spcBef>
                    <a:spcPts val="0"/>
                  </a:spcBef>
                  <a:buFont typeface="+mj-lt"/>
                  <a:buAutoNum type="alphaUcPeriod"/>
                </a:pPr>
                <a:r>
                  <a:rPr lang="en-US" dirty="0"/>
                  <a:t>I’m not sure</a:t>
                </a:r>
              </a:p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endParaRPr lang="en-US" dirty="0"/>
              </a:p>
              <a:p>
                <a:pPr marL="514350" lvl="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1"/>
                <a:ext cx="7943850" cy="5287014"/>
              </a:xfrm>
              <a:blipFill>
                <a:blip r:embed="rId2"/>
                <a:stretch>
                  <a:fillRect l="-1612" t="-1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888803" y="3249937"/>
          <a:ext cx="3089224" cy="3332480"/>
        </p:xfrm>
        <a:graphic>
          <a:graphicData uri="http://schemas.openxmlformats.org/drawingml/2006/table">
            <a:tbl>
              <a:tblPr/>
              <a:tblGrid>
                <a:gridCol w="727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3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4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8851537" y="2743200"/>
            <a:ext cx="3111500" cy="454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None/>
            </a:pPr>
            <a:r>
              <a:rPr lang="en-US" sz="2400" kern="0" dirty="0"/>
              <a:t>Counts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6011BAA-8F42-4C60-8959-41F5D232566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809899" y="3059437"/>
                <a:ext cx="3111500" cy="3713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6" tIns="45718" rIns="91436" bIns="45718" numCol="1" anchor="t" anchorCtr="0" compatLnSpc="1">
                <a:prstTxWarp prst="textNoShape">
                  <a:avLst/>
                </a:prstTxWarp>
              </a:bodyPr>
              <a:lstStyle>
                <a:lvl1pPr marL="342882" indent="-34288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3200">
                    <a:solidFill>
                      <a:schemeClr val="accent2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742913" indent="-28573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294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120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298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474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65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8829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006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−</m:t>
                      </m:r>
                      <m:r>
                        <a:rPr lang="en-US" sz="240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b="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b="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b="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6011BAA-8F42-4C60-8959-41F5D2325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09899" y="3059437"/>
                <a:ext cx="3111500" cy="3713480"/>
              </a:xfrm>
              <a:prstGeom prst="rect">
                <a:avLst/>
              </a:prstGeom>
              <a:blipFill>
                <a:blip r:embed="rId3"/>
                <a:stretch>
                  <a:fillRect b="-49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5F24620-CB20-471B-8AD9-89C3F1648C4D}"/>
                  </a:ext>
                </a:extLst>
              </p14:cNvPr>
              <p14:cNvContentPartPr/>
              <p14:nvPr/>
            </p14:nvContentPartPr>
            <p14:xfrm>
              <a:off x="433800" y="3351600"/>
              <a:ext cx="11685240" cy="2464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5F24620-CB20-471B-8AD9-89C3F1648C4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4440" y="3342240"/>
                <a:ext cx="11703960" cy="248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0628D68-0BAC-62FB-29BD-C832DC99DB2C}"/>
                  </a:ext>
                </a:extLst>
              </p14:cNvPr>
              <p14:cNvContentPartPr/>
              <p14:nvPr/>
            </p14:nvContentPartPr>
            <p14:xfrm>
              <a:off x="1497960" y="1679040"/>
              <a:ext cx="10530000" cy="5208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0628D68-0BAC-62FB-29BD-C832DC99DB2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88600" y="1669680"/>
                <a:ext cx="10548720" cy="522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71391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5486400" y="1371600"/>
            <a:ext cx="65278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Step 2: Initialize other variables 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Randomly</a:t>
            </a:r>
          </a:p>
        </p:txBody>
      </p:sp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Gibbs Sampling Example: P( S | +r)</a:t>
            </a:r>
          </a:p>
        </p:txBody>
      </p:sp>
      <p:sp>
        <p:nvSpPr>
          <p:cNvPr id="67586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6527800" cy="4729164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Step 1: Fix evidence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R = +r</a:t>
            </a:r>
          </a:p>
          <a:p>
            <a:pPr lvl="1"/>
            <a:endParaRPr lang="en-US" sz="2000" dirty="0">
              <a:ea typeface="ＭＳ Ｐゴシック" pitchFamily="34" charset="-128"/>
            </a:endParaRPr>
          </a:p>
          <a:p>
            <a:pPr lvl="4"/>
            <a:endParaRPr lang="en-US" sz="1200" dirty="0">
              <a:ea typeface="ＭＳ Ｐゴシック" pitchFamily="34" charset="-128"/>
            </a:endParaRPr>
          </a:p>
          <a:p>
            <a:pPr lvl="4"/>
            <a:endParaRPr lang="en-US" sz="12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Steps 3: Repeat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Choose a non-evidence variable X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Resample X from P( X | all other variables)</a:t>
            </a:r>
            <a:endParaRPr lang="en-US" sz="1400" dirty="0">
              <a:ea typeface="ＭＳ Ｐゴシック" pitchFamily="34" charset="-128"/>
            </a:endParaRPr>
          </a:p>
          <a:p>
            <a:pPr lvl="1"/>
            <a:endParaRPr lang="en-US" sz="2000" dirty="0">
              <a:ea typeface="ＭＳ Ｐゴシック" pitchFamily="34" charset="-128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505200" y="1524000"/>
            <a:ext cx="1652499" cy="1447799"/>
            <a:chOff x="7416868" y="3352800"/>
            <a:chExt cx="2870132" cy="2514600"/>
          </a:xfrm>
        </p:grpSpPr>
        <p:sp>
          <p:nvSpPr>
            <p:cNvPr id="17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8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9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0" name="AutoShape 6"/>
            <p:cNvCxnSpPr>
              <a:cxnSpLocks noChangeShapeType="1"/>
              <a:stCxn id="18" idx="3"/>
              <a:endCxn id="19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AutoShape 6"/>
            <p:cNvCxnSpPr>
              <a:cxnSpLocks noChangeShapeType="1"/>
              <a:stCxn id="17" idx="5"/>
              <a:endCxn id="19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3" name="AutoShape 6"/>
            <p:cNvCxnSpPr>
              <a:cxnSpLocks noChangeShapeType="1"/>
              <a:stCxn id="22" idx="5"/>
              <a:endCxn id="18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6"/>
            <p:cNvCxnSpPr>
              <a:cxnSpLocks noChangeShapeType="1"/>
              <a:stCxn id="22" idx="3"/>
              <a:endCxn id="17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0" name="Group 39"/>
          <p:cNvGrpSpPr/>
          <p:nvPr/>
        </p:nvGrpSpPr>
        <p:grpSpPr>
          <a:xfrm>
            <a:off x="10134600" y="1524000"/>
            <a:ext cx="1652499" cy="1447799"/>
            <a:chOff x="7416868" y="3352800"/>
            <a:chExt cx="2870132" cy="2514600"/>
          </a:xfrm>
        </p:grpSpPr>
        <p:sp>
          <p:nvSpPr>
            <p:cNvPr id="41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42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43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44" name="AutoShape 6"/>
            <p:cNvCxnSpPr>
              <a:cxnSpLocks noChangeShapeType="1"/>
              <a:stCxn id="42" idx="3"/>
              <a:endCxn id="43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AutoShape 6"/>
            <p:cNvCxnSpPr>
              <a:cxnSpLocks noChangeShapeType="1"/>
              <a:stCxn id="41" idx="5"/>
              <a:endCxn id="43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47" name="AutoShape 6"/>
            <p:cNvCxnSpPr>
              <a:cxnSpLocks noChangeShapeType="1"/>
              <a:stCxn id="46" idx="5"/>
              <a:endCxn id="42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AutoShape 6"/>
            <p:cNvCxnSpPr>
              <a:cxnSpLocks noChangeShapeType="1"/>
              <a:stCxn id="46" idx="3"/>
              <a:endCxn id="41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0" name="Group 49"/>
          <p:cNvGrpSpPr/>
          <p:nvPr/>
        </p:nvGrpSpPr>
        <p:grpSpPr>
          <a:xfrm>
            <a:off x="304800" y="4343400"/>
            <a:ext cx="1142999" cy="1001412"/>
            <a:chOff x="7416868" y="3352800"/>
            <a:chExt cx="2870132" cy="2514600"/>
          </a:xfrm>
        </p:grpSpPr>
        <p:sp>
          <p:nvSpPr>
            <p:cNvPr id="51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52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53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54" name="AutoShape 6"/>
            <p:cNvCxnSpPr>
              <a:cxnSpLocks noChangeShapeType="1"/>
              <a:stCxn id="52" idx="3"/>
              <a:endCxn id="53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AutoShape 6"/>
            <p:cNvCxnSpPr>
              <a:cxnSpLocks noChangeShapeType="1"/>
              <a:stCxn id="51" idx="5"/>
              <a:endCxn id="53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57" name="AutoShape 6"/>
            <p:cNvCxnSpPr>
              <a:cxnSpLocks noChangeShapeType="1"/>
              <a:stCxn id="56" idx="5"/>
              <a:endCxn id="52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AutoShape 6"/>
            <p:cNvCxnSpPr>
              <a:cxnSpLocks noChangeShapeType="1"/>
              <a:stCxn id="56" idx="3"/>
              <a:endCxn id="51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" name="Group 58"/>
          <p:cNvGrpSpPr/>
          <p:nvPr/>
        </p:nvGrpSpPr>
        <p:grpSpPr>
          <a:xfrm>
            <a:off x="2286001" y="4343400"/>
            <a:ext cx="1142999" cy="1001412"/>
            <a:chOff x="7416868" y="3352800"/>
            <a:chExt cx="2870132" cy="2514600"/>
          </a:xfrm>
        </p:grpSpPr>
        <p:sp>
          <p:nvSpPr>
            <p:cNvPr id="60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61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62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63" name="AutoShape 6"/>
            <p:cNvCxnSpPr>
              <a:cxnSpLocks noChangeShapeType="1"/>
              <a:stCxn id="61" idx="3"/>
              <a:endCxn id="62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AutoShape 6"/>
            <p:cNvCxnSpPr>
              <a:cxnSpLocks noChangeShapeType="1"/>
              <a:stCxn id="60" idx="5"/>
              <a:endCxn id="62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5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66" name="AutoShape 6"/>
            <p:cNvCxnSpPr>
              <a:cxnSpLocks noChangeShapeType="1"/>
              <a:stCxn id="65" idx="5"/>
              <a:endCxn id="61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" name="AutoShape 6"/>
            <p:cNvCxnSpPr>
              <a:cxnSpLocks noChangeShapeType="1"/>
              <a:stCxn id="65" idx="3"/>
              <a:endCxn id="60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67595" name="Straight Arrow Connector 67594"/>
          <p:cNvCxnSpPr/>
          <p:nvPr/>
        </p:nvCxnSpPr>
        <p:spPr>
          <a:xfrm>
            <a:off x="1676400" y="483648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3657600" y="483648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4191000" y="4343400"/>
            <a:ext cx="1142999" cy="1001412"/>
            <a:chOff x="7416868" y="3352800"/>
            <a:chExt cx="2870132" cy="2514600"/>
          </a:xfrm>
        </p:grpSpPr>
        <p:sp>
          <p:nvSpPr>
            <p:cNvPr id="75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76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77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78" name="AutoShape 6"/>
            <p:cNvCxnSpPr>
              <a:cxnSpLocks noChangeShapeType="1"/>
              <a:stCxn id="76" idx="3"/>
              <a:endCxn id="77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" name="AutoShape 6"/>
            <p:cNvCxnSpPr>
              <a:cxnSpLocks noChangeShapeType="1"/>
              <a:stCxn id="75" idx="5"/>
              <a:endCxn id="77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0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81" name="AutoShape 6"/>
            <p:cNvCxnSpPr>
              <a:cxnSpLocks noChangeShapeType="1"/>
              <a:stCxn id="80" idx="5"/>
              <a:endCxn id="76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AutoShape 6"/>
            <p:cNvCxnSpPr>
              <a:cxnSpLocks noChangeShapeType="1"/>
              <a:stCxn id="80" idx="3"/>
              <a:endCxn id="75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3" name="Group 82"/>
          <p:cNvGrpSpPr/>
          <p:nvPr/>
        </p:nvGrpSpPr>
        <p:grpSpPr>
          <a:xfrm>
            <a:off x="6172201" y="4343400"/>
            <a:ext cx="1142999" cy="1001412"/>
            <a:chOff x="7416868" y="3352800"/>
            <a:chExt cx="2870132" cy="2514600"/>
          </a:xfrm>
        </p:grpSpPr>
        <p:sp>
          <p:nvSpPr>
            <p:cNvPr id="84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85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86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87" name="AutoShape 6"/>
            <p:cNvCxnSpPr>
              <a:cxnSpLocks noChangeShapeType="1"/>
              <a:stCxn id="85" idx="3"/>
              <a:endCxn id="86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" name="AutoShape 6"/>
            <p:cNvCxnSpPr>
              <a:cxnSpLocks noChangeShapeType="1"/>
              <a:stCxn id="84" idx="5"/>
              <a:endCxn id="86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9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90" name="AutoShape 6"/>
            <p:cNvCxnSpPr>
              <a:cxnSpLocks noChangeShapeType="1"/>
              <a:stCxn id="89" idx="5"/>
              <a:endCxn id="85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1" name="AutoShape 6"/>
            <p:cNvCxnSpPr>
              <a:cxnSpLocks noChangeShapeType="1"/>
              <a:stCxn id="89" idx="3"/>
              <a:endCxn id="84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92" name="Straight Arrow Connector 91"/>
          <p:cNvCxnSpPr/>
          <p:nvPr/>
        </p:nvCxnSpPr>
        <p:spPr>
          <a:xfrm>
            <a:off x="5562600" y="483648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7543800" y="483648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4" name="Group 93"/>
          <p:cNvGrpSpPr/>
          <p:nvPr/>
        </p:nvGrpSpPr>
        <p:grpSpPr>
          <a:xfrm>
            <a:off x="8001000" y="4343400"/>
            <a:ext cx="1142999" cy="1001412"/>
            <a:chOff x="7416868" y="3352800"/>
            <a:chExt cx="2870132" cy="2514600"/>
          </a:xfrm>
        </p:grpSpPr>
        <p:sp>
          <p:nvSpPr>
            <p:cNvPr id="95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96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97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98" name="AutoShape 6"/>
            <p:cNvCxnSpPr>
              <a:cxnSpLocks noChangeShapeType="1"/>
              <a:stCxn id="96" idx="3"/>
              <a:endCxn id="97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" name="AutoShape 6"/>
            <p:cNvCxnSpPr>
              <a:cxnSpLocks noChangeShapeType="1"/>
              <a:stCxn id="95" idx="5"/>
              <a:endCxn id="97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0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101" name="AutoShape 6"/>
            <p:cNvCxnSpPr>
              <a:cxnSpLocks noChangeShapeType="1"/>
              <a:stCxn id="100" idx="5"/>
              <a:endCxn id="96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" name="AutoShape 6"/>
            <p:cNvCxnSpPr>
              <a:cxnSpLocks noChangeShapeType="1"/>
              <a:stCxn id="100" idx="3"/>
              <a:endCxn id="95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3" name="Group 102"/>
          <p:cNvGrpSpPr/>
          <p:nvPr/>
        </p:nvGrpSpPr>
        <p:grpSpPr>
          <a:xfrm>
            <a:off x="9982201" y="4343400"/>
            <a:ext cx="1142999" cy="1001412"/>
            <a:chOff x="7416868" y="3352800"/>
            <a:chExt cx="2870132" cy="2514600"/>
          </a:xfrm>
        </p:grpSpPr>
        <p:sp>
          <p:nvSpPr>
            <p:cNvPr id="104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05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06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107" name="AutoShape 6"/>
            <p:cNvCxnSpPr>
              <a:cxnSpLocks noChangeShapeType="1"/>
              <a:stCxn id="105" idx="3"/>
              <a:endCxn id="106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" name="AutoShape 6"/>
            <p:cNvCxnSpPr>
              <a:cxnSpLocks noChangeShapeType="1"/>
              <a:stCxn id="104" idx="5"/>
              <a:endCxn id="106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9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110" name="AutoShape 6"/>
            <p:cNvCxnSpPr>
              <a:cxnSpLocks noChangeShapeType="1"/>
              <a:stCxn id="109" idx="5"/>
              <a:endCxn id="105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1" name="AutoShape 6"/>
            <p:cNvCxnSpPr>
              <a:cxnSpLocks noChangeShapeType="1"/>
              <a:stCxn id="109" idx="3"/>
              <a:endCxn id="104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12" name="Straight Arrow Connector 111"/>
          <p:cNvCxnSpPr/>
          <p:nvPr/>
        </p:nvCxnSpPr>
        <p:spPr>
          <a:xfrm>
            <a:off x="9372600" y="483648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11430000" y="4871892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7598" name="Picture 6759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486400"/>
            <a:ext cx="3454400" cy="279400"/>
          </a:xfrm>
          <a:prstGeom prst="rect">
            <a:avLst/>
          </a:prstGeom>
        </p:spPr>
      </p:pic>
      <p:pic>
        <p:nvPicPr>
          <p:cNvPr id="67600" name="Picture 6759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500" y="5486400"/>
            <a:ext cx="3479800" cy="2794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67601" name="Picture 6760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7200" y="5486400"/>
            <a:ext cx="3479800" cy="2794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14" name="Line 28"/>
          <p:cNvSpPr>
            <a:spLocks noChangeShapeType="1"/>
          </p:cNvSpPr>
          <p:nvPr/>
        </p:nvSpPr>
        <p:spPr bwMode="auto">
          <a:xfrm flipV="1">
            <a:off x="4718971" y="2089984"/>
            <a:ext cx="311569" cy="22684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5" name="Line 28"/>
          <p:cNvSpPr>
            <a:spLocks noChangeShapeType="1"/>
          </p:cNvSpPr>
          <p:nvPr/>
        </p:nvSpPr>
        <p:spPr bwMode="auto">
          <a:xfrm flipV="1">
            <a:off x="4821911" y="2241979"/>
            <a:ext cx="311569" cy="22684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6" name="Line 28"/>
          <p:cNvSpPr>
            <a:spLocks noChangeShapeType="1"/>
          </p:cNvSpPr>
          <p:nvPr/>
        </p:nvSpPr>
        <p:spPr bwMode="auto">
          <a:xfrm flipV="1">
            <a:off x="11372590" y="2083151"/>
            <a:ext cx="311569" cy="22684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7" name="Line 28"/>
          <p:cNvSpPr>
            <a:spLocks noChangeShapeType="1"/>
          </p:cNvSpPr>
          <p:nvPr/>
        </p:nvSpPr>
        <p:spPr bwMode="auto">
          <a:xfrm flipV="1">
            <a:off x="11475530" y="2235146"/>
            <a:ext cx="311569" cy="22684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8" name="Line 28"/>
          <p:cNvSpPr>
            <a:spLocks noChangeShapeType="1"/>
          </p:cNvSpPr>
          <p:nvPr/>
        </p:nvSpPr>
        <p:spPr bwMode="auto">
          <a:xfrm flipV="1">
            <a:off x="3128573" y="4707550"/>
            <a:ext cx="208865" cy="16730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9" name="Line 28"/>
          <p:cNvSpPr>
            <a:spLocks noChangeShapeType="1"/>
          </p:cNvSpPr>
          <p:nvPr/>
        </p:nvSpPr>
        <p:spPr bwMode="auto">
          <a:xfrm flipV="1">
            <a:off x="3200343" y="4836479"/>
            <a:ext cx="213295" cy="16264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0" name="Line 28"/>
          <p:cNvSpPr>
            <a:spLocks noChangeShapeType="1"/>
          </p:cNvSpPr>
          <p:nvPr/>
        </p:nvSpPr>
        <p:spPr bwMode="auto">
          <a:xfrm flipV="1">
            <a:off x="1170320" y="4714968"/>
            <a:ext cx="208865" cy="16730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1" name="Line 28"/>
          <p:cNvSpPr>
            <a:spLocks noChangeShapeType="1"/>
          </p:cNvSpPr>
          <p:nvPr/>
        </p:nvSpPr>
        <p:spPr bwMode="auto">
          <a:xfrm flipV="1">
            <a:off x="1242090" y="4843897"/>
            <a:ext cx="213295" cy="16264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2" name="Line 28"/>
          <p:cNvSpPr>
            <a:spLocks noChangeShapeType="1"/>
          </p:cNvSpPr>
          <p:nvPr/>
        </p:nvSpPr>
        <p:spPr bwMode="auto">
          <a:xfrm flipV="1">
            <a:off x="5048935" y="4724400"/>
            <a:ext cx="208865" cy="16730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3" name="Line 28"/>
          <p:cNvSpPr>
            <a:spLocks noChangeShapeType="1"/>
          </p:cNvSpPr>
          <p:nvPr/>
        </p:nvSpPr>
        <p:spPr bwMode="auto">
          <a:xfrm flipV="1">
            <a:off x="5120705" y="4853329"/>
            <a:ext cx="213295" cy="16264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4" name="Line 28"/>
          <p:cNvSpPr>
            <a:spLocks noChangeShapeType="1"/>
          </p:cNvSpPr>
          <p:nvPr/>
        </p:nvSpPr>
        <p:spPr bwMode="auto">
          <a:xfrm flipV="1">
            <a:off x="7028557" y="4714968"/>
            <a:ext cx="208865" cy="16730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5" name="Line 28"/>
          <p:cNvSpPr>
            <a:spLocks noChangeShapeType="1"/>
          </p:cNvSpPr>
          <p:nvPr/>
        </p:nvSpPr>
        <p:spPr bwMode="auto">
          <a:xfrm flipV="1">
            <a:off x="7100327" y="4843897"/>
            <a:ext cx="213295" cy="16264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6" name="Line 28"/>
          <p:cNvSpPr>
            <a:spLocks noChangeShapeType="1"/>
          </p:cNvSpPr>
          <p:nvPr/>
        </p:nvSpPr>
        <p:spPr bwMode="auto">
          <a:xfrm flipV="1">
            <a:off x="8858963" y="4715888"/>
            <a:ext cx="208865" cy="16730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7" name="Line 28"/>
          <p:cNvSpPr>
            <a:spLocks noChangeShapeType="1"/>
          </p:cNvSpPr>
          <p:nvPr/>
        </p:nvSpPr>
        <p:spPr bwMode="auto">
          <a:xfrm flipV="1">
            <a:off x="8930733" y="4844817"/>
            <a:ext cx="213295" cy="16264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8" name="Line 28"/>
          <p:cNvSpPr>
            <a:spLocks noChangeShapeType="1"/>
          </p:cNvSpPr>
          <p:nvPr/>
        </p:nvSpPr>
        <p:spPr bwMode="auto">
          <a:xfrm flipV="1">
            <a:off x="10837303" y="4722877"/>
            <a:ext cx="208865" cy="16730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9" name="Line 28"/>
          <p:cNvSpPr>
            <a:spLocks noChangeShapeType="1"/>
          </p:cNvSpPr>
          <p:nvPr/>
        </p:nvSpPr>
        <p:spPr bwMode="auto">
          <a:xfrm flipV="1">
            <a:off x="10909073" y="4851806"/>
            <a:ext cx="213295" cy="16264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BB3C12E-2F2F-EF85-92F0-96DC4A1FEC8A}"/>
                  </a:ext>
                </a:extLst>
              </p14:cNvPr>
              <p14:cNvContentPartPr/>
              <p14:nvPr/>
            </p14:nvContentPartPr>
            <p14:xfrm>
              <a:off x="58680" y="3913560"/>
              <a:ext cx="11482560" cy="1653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BB3C12E-2F2F-EF85-92F0-96DC4A1FEC8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320" y="3904200"/>
                <a:ext cx="11501280" cy="1672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0" y="1397001"/>
            <a:ext cx="8253219" cy="4729164"/>
          </a:xfrm>
        </p:spPr>
        <p:txBody>
          <a:bodyPr/>
          <a:lstStyle/>
          <a:p>
            <a:r>
              <a:rPr lang="en-US" dirty="0"/>
              <a:t>Keep only the last sample from each iteration: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</a:p>
          <a:p>
            <a:pPr marL="1771588" lvl="3" indent="-514350">
              <a:buFont typeface="+mj-lt"/>
              <a:buAutoNum type="arabicPeriod"/>
            </a:pPr>
            <a:endParaRPr lang="en-US" dirty="0"/>
          </a:p>
          <a:p>
            <a:pPr marL="1771588" lvl="3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</a:p>
          <a:p>
            <a:pPr marL="2228766" lvl="4" indent="-514350">
              <a:buFont typeface="+mj-lt"/>
              <a:buAutoNum type="arabicPeriod"/>
            </a:pPr>
            <a:endParaRPr lang="en-US" dirty="0"/>
          </a:p>
          <a:p>
            <a:pPr marL="2228766" lvl="4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</a:p>
        </p:txBody>
      </p:sp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Gibbs Sampling Example: P( S | +r)</a:t>
            </a:r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2819399" y="2878487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4754910" y="2863247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>
            <a:off x="8534399" y="2878487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>
            <a:off x="6635647" y="2863247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1457638" y="2385407"/>
            <a:ext cx="1145847" cy="1001412"/>
            <a:chOff x="1457638" y="2351388"/>
            <a:chExt cx="1145847" cy="1001412"/>
          </a:xfrm>
        </p:grpSpPr>
        <p:grpSp>
          <p:nvGrpSpPr>
            <p:cNvPr id="231" name="Group 230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232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33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34" name="Oval 233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35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6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37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38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9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40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1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42" name="Group 241"/>
          <p:cNvGrpSpPr/>
          <p:nvPr/>
        </p:nvGrpSpPr>
        <p:grpSpPr>
          <a:xfrm>
            <a:off x="3304443" y="2386624"/>
            <a:ext cx="1145847" cy="1001412"/>
            <a:chOff x="1457638" y="2351388"/>
            <a:chExt cx="1145847" cy="1001412"/>
          </a:xfrm>
        </p:grpSpPr>
        <p:grpSp>
          <p:nvGrpSpPr>
            <p:cNvPr id="243" name="Group 242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246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47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48" name="Oval 247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49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0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51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52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3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44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5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54" name="Group 253"/>
          <p:cNvGrpSpPr/>
          <p:nvPr/>
        </p:nvGrpSpPr>
        <p:grpSpPr>
          <a:xfrm>
            <a:off x="5274367" y="2386624"/>
            <a:ext cx="1145847" cy="1001412"/>
            <a:chOff x="1457638" y="2351388"/>
            <a:chExt cx="1145847" cy="1001412"/>
          </a:xfrm>
        </p:grpSpPr>
        <p:grpSp>
          <p:nvGrpSpPr>
            <p:cNvPr id="255" name="Group 254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258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59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60" name="Oval 259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61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2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63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64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5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56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57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7129534" y="2362541"/>
            <a:ext cx="1145847" cy="1001412"/>
            <a:chOff x="1457638" y="2351388"/>
            <a:chExt cx="1145847" cy="1001412"/>
          </a:xfrm>
        </p:grpSpPr>
        <p:grpSp>
          <p:nvGrpSpPr>
            <p:cNvPr id="267" name="Group 266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270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71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72" name="Oval 271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73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4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75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76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7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68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9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78" name="Group 277"/>
          <p:cNvGrpSpPr/>
          <p:nvPr/>
        </p:nvGrpSpPr>
        <p:grpSpPr>
          <a:xfrm>
            <a:off x="9040020" y="2362541"/>
            <a:ext cx="1145847" cy="1001412"/>
            <a:chOff x="1457638" y="2351388"/>
            <a:chExt cx="1145847" cy="1001412"/>
          </a:xfrm>
        </p:grpSpPr>
        <p:grpSp>
          <p:nvGrpSpPr>
            <p:cNvPr id="279" name="Group 278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282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83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84" name="Oval 283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85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6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87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88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9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80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1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cxnSp>
        <p:nvCxnSpPr>
          <p:cNvPr id="290" name="Straight Arrow Connector 289"/>
          <p:cNvCxnSpPr/>
          <p:nvPr/>
        </p:nvCxnSpPr>
        <p:spPr>
          <a:xfrm>
            <a:off x="2819399" y="422577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Arrow Connector 290"/>
          <p:cNvCxnSpPr/>
          <p:nvPr/>
        </p:nvCxnSpPr>
        <p:spPr>
          <a:xfrm>
            <a:off x="4754910" y="421053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Arrow Connector 291"/>
          <p:cNvCxnSpPr/>
          <p:nvPr/>
        </p:nvCxnSpPr>
        <p:spPr>
          <a:xfrm>
            <a:off x="8534399" y="422577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Arrow Connector 292"/>
          <p:cNvCxnSpPr/>
          <p:nvPr/>
        </p:nvCxnSpPr>
        <p:spPr>
          <a:xfrm>
            <a:off x="6635647" y="421053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4" name="Group 293"/>
          <p:cNvGrpSpPr/>
          <p:nvPr/>
        </p:nvGrpSpPr>
        <p:grpSpPr>
          <a:xfrm>
            <a:off x="1457638" y="3732690"/>
            <a:ext cx="1145847" cy="1001412"/>
            <a:chOff x="1457638" y="2351388"/>
            <a:chExt cx="1145847" cy="1001412"/>
          </a:xfrm>
        </p:grpSpPr>
        <p:grpSp>
          <p:nvGrpSpPr>
            <p:cNvPr id="295" name="Group 294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298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99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00" name="Oval 299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01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2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03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04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5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96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7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06" name="Group 305"/>
          <p:cNvGrpSpPr/>
          <p:nvPr/>
        </p:nvGrpSpPr>
        <p:grpSpPr>
          <a:xfrm>
            <a:off x="3304443" y="3733907"/>
            <a:ext cx="1145847" cy="1001412"/>
            <a:chOff x="1457638" y="2351388"/>
            <a:chExt cx="1145847" cy="1001412"/>
          </a:xfrm>
        </p:grpSpPr>
        <p:grpSp>
          <p:nvGrpSpPr>
            <p:cNvPr id="307" name="Group 306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310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11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12" name="Oval 311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13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4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15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16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7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08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09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18" name="Group 317"/>
          <p:cNvGrpSpPr/>
          <p:nvPr/>
        </p:nvGrpSpPr>
        <p:grpSpPr>
          <a:xfrm>
            <a:off x="5274367" y="3733907"/>
            <a:ext cx="1145847" cy="1001412"/>
            <a:chOff x="1457638" y="2351388"/>
            <a:chExt cx="1145847" cy="1001412"/>
          </a:xfrm>
        </p:grpSpPr>
        <p:grpSp>
          <p:nvGrpSpPr>
            <p:cNvPr id="319" name="Group 318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322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23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24" name="Oval 323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25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6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27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28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9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20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21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30" name="Group 329"/>
          <p:cNvGrpSpPr/>
          <p:nvPr/>
        </p:nvGrpSpPr>
        <p:grpSpPr>
          <a:xfrm>
            <a:off x="7129534" y="3709824"/>
            <a:ext cx="1145847" cy="1001412"/>
            <a:chOff x="1457638" y="2351388"/>
            <a:chExt cx="1145847" cy="1001412"/>
          </a:xfrm>
        </p:grpSpPr>
        <p:grpSp>
          <p:nvGrpSpPr>
            <p:cNvPr id="331" name="Group 330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334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35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36" name="Oval 335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37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8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39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40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41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32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33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42" name="Group 341"/>
          <p:cNvGrpSpPr/>
          <p:nvPr/>
        </p:nvGrpSpPr>
        <p:grpSpPr>
          <a:xfrm>
            <a:off x="9040020" y="3709824"/>
            <a:ext cx="1145847" cy="1001412"/>
            <a:chOff x="1457638" y="2351388"/>
            <a:chExt cx="1145847" cy="1001412"/>
          </a:xfrm>
        </p:grpSpPr>
        <p:grpSp>
          <p:nvGrpSpPr>
            <p:cNvPr id="343" name="Group 342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346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47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48" name="Oval 347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49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0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51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52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3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44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45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cxnSp>
        <p:nvCxnSpPr>
          <p:cNvPr id="354" name="Straight Arrow Connector 353"/>
          <p:cNvCxnSpPr/>
          <p:nvPr/>
        </p:nvCxnSpPr>
        <p:spPr>
          <a:xfrm>
            <a:off x="2816551" y="5545487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Arrow Connector 354"/>
          <p:cNvCxnSpPr/>
          <p:nvPr/>
        </p:nvCxnSpPr>
        <p:spPr>
          <a:xfrm>
            <a:off x="4752062" y="5530247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6" name="Straight Arrow Connector 355"/>
          <p:cNvCxnSpPr/>
          <p:nvPr/>
        </p:nvCxnSpPr>
        <p:spPr>
          <a:xfrm>
            <a:off x="8531551" y="5545487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Arrow Connector 356"/>
          <p:cNvCxnSpPr/>
          <p:nvPr/>
        </p:nvCxnSpPr>
        <p:spPr>
          <a:xfrm>
            <a:off x="6632799" y="5530247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58" name="Group 357"/>
          <p:cNvGrpSpPr/>
          <p:nvPr/>
        </p:nvGrpSpPr>
        <p:grpSpPr>
          <a:xfrm>
            <a:off x="1454790" y="5052407"/>
            <a:ext cx="1145847" cy="1001412"/>
            <a:chOff x="1457638" y="2351388"/>
            <a:chExt cx="1145847" cy="1001412"/>
          </a:xfrm>
        </p:grpSpPr>
        <p:grpSp>
          <p:nvGrpSpPr>
            <p:cNvPr id="359" name="Group 358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362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63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64" name="Oval 363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65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66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67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68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69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60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1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70" name="Group 369"/>
          <p:cNvGrpSpPr/>
          <p:nvPr/>
        </p:nvGrpSpPr>
        <p:grpSpPr>
          <a:xfrm>
            <a:off x="3301595" y="5053624"/>
            <a:ext cx="1145847" cy="1001412"/>
            <a:chOff x="1457638" y="2351388"/>
            <a:chExt cx="1145847" cy="1001412"/>
          </a:xfrm>
        </p:grpSpPr>
        <p:grpSp>
          <p:nvGrpSpPr>
            <p:cNvPr id="371" name="Group 370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374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75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76" name="Oval 375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77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8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79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80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1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72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73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82" name="Group 381"/>
          <p:cNvGrpSpPr/>
          <p:nvPr/>
        </p:nvGrpSpPr>
        <p:grpSpPr>
          <a:xfrm>
            <a:off x="5271519" y="5053624"/>
            <a:ext cx="1145847" cy="1001412"/>
            <a:chOff x="1457638" y="2351388"/>
            <a:chExt cx="1145847" cy="1001412"/>
          </a:xfrm>
        </p:grpSpPr>
        <p:grpSp>
          <p:nvGrpSpPr>
            <p:cNvPr id="383" name="Group 382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386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87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88" name="Oval 387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89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90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91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92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93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84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85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94" name="Group 393"/>
          <p:cNvGrpSpPr/>
          <p:nvPr/>
        </p:nvGrpSpPr>
        <p:grpSpPr>
          <a:xfrm>
            <a:off x="7126686" y="5029541"/>
            <a:ext cx="1145847" cy="1001412"/>
            <a:chOff x="1457638" y="2351388"/>
            <a:chExt cx="1145847" cy="1001412"/>
          </a:xfrm>
          <a:solidFill>
            <a:srgbClr val="FF0000"/>
          </a:solidFill>
        </p:grpSpPr>
        <p:grpSp>
          <p:nvGrpSpPr>
            <p:cNvPr id="395" name="Group 394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  <a:grpFill/>
          </p:grpSpPr>
          <p:sp>
            <p:nvSpPr>
              <p:cNvPr id="398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99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400" name="Oval 399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401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02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03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404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05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96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97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406" name="Group 405"/>
          <p:cNvGrpSpPr/>
          <p:nvPr/>
        </p:nvGrpSpPr>
        <p:grpSpPr>
          <a:xfrm>
            <a:off x="9037172" y="5029541"/>
            <a:ext cx="1145847" cy="1001412"/>
            <a:chOff x="1457638" y="2351388"/>
            <a:chExt cx="1145847" cy="1001412"/>
          </a:xfrm>
        </p:grpSpPr>
        <p:grpSp>
          <p:nvGrpSpPr>
            <p:cNvPr id="407" name="Group 406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410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411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412" name="Oval 411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413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4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5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416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7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08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09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1146864" y="2286340"/>
            <a:ext cx="7741772" cy="1208225"/>
          </a:xfrm>
          <a:prstGeom prst="roundRect">
            <a:avLst/>
          </a:prstGeom>
          <a:solidFill>
            <a:schemeClr val="bg1">
              <a:lumMod val="85000"/>
              <a:alpha val="8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Rounded Rectangle 417"/>
          <p:cNvSpPr/>
          <p:nvPr/>
        </p:nvSpPr>
        <p:spPr>
          <a:xfrm>
            <a:off x="1143000" y="3617829"/>
            <a:ext cx="7741772" cy="1208225"/>
          </a:xfrm>
          <a:prstGeom prst="roundRect">
            <a:avLst/>
          </a:prstGeom>
          <a:solidFill>
            <a:schemeClr val="bg1">
              <a:lumMod val="85000"/>
              <a:alpha val="8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Rounded Rectangle 418"/>
          <p:cNvSpPr/>
          <p:nvPr/>
        </p:nvSpPr>
        <p:spPr>
          <a:xfrm>
            <a:off x="1146864" y="4963975"/>
            <a:ext cx="7741772" cy="1208225"/>
          </a:xfrm>
          <a:prstGeom prst="roundRect">
            <a:avLst/>
          </a:prstGeom>
          <a:solidFill>
            <a:schemeClr val="bg1">
              <a:lumMod val="85000"/>
              <a:alpha val="8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7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18" grpId="0" animBg="1"/>
      <p:bldP spid="41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Efficient Resampling of One Variable</a:t>
            </a:r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 Sample from P(S | +c, +r, -w)	</a:t>
            </a: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lvl="1"/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Many things cancel out – only CPTs with S remain!</a:t>
            </a:r>
          </a:p>
          <a:p>
            <a:r>
              <a:rPr lang="en-US" sz="2400" dirty="0">
                <a:ea typeface="ＭＳ Ｐゴシック" pitchFamily="34" charset="-128"/>
              </a:rPr>
              <a:t>More generally: only CPTs that have resampled variable need to be considered, and joined together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448800" y="1371600"/>
            <a:ext cx="1752600" cy="1535500"/>
            <a:chOff x="7416868" y="3352800"/>
            <a:chExt cx="2870132" cy="2514600"/>
          </a:xfrm>
        </p:grpSpPr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9" name="AutoShape 6"/>
            <p:cNvCxnSpPr>
              <a:cxnSpLocks noChangeShapeType="1"/>
              <a:stCxn id="7" idx="3"/>
              <a:endCxn id="8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AutoShape 6"/>
            <p:cNvCxnSpPr>
              <a:cxnSpLocks noChangeShapeType="1"/>
              <a:stCxn id="6" idx="5"/>
              <a:endCxn id="8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12" name="AutoShape 6"/>
            <p:cNvCxnSpPr>
              <a:cxnSpLocks noChangeShapeType="1"/>
              <a:stCxn id="11" idx="5"/>
              <a:endCxn id="7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6"/>
            <p:cNvCxnSpPr>
              <a:cxnSpLocks noChangeShapeType="1"/>
              <a:stCxn id="11" idx="3"/>
              <a:endCxn id="6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3" name="Picture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1981200"/>
            <a:ext cx="6644789" cy="325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Gibbs Sampling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685800" y="1127760"/>
            <a:ext cx="10972800" cy="4724400"/>
          </a:xfrm>
        </p:spPr>
        <p:txBody>
          <a:bodyPr/>
          <a:lstStyle/>
          <a:p>
            <a:r>
              <a:rPr lang="en-US" sz="2400" i="1" dirty="0">
                <a:ea typeface="ＭＳ Ｐゴシック" pitchFamily="34" charset="-128"/>
              </a:rPr>
              <a:t>Procedure: </a:t>
            </a:r>
            <a:r>
              <a:rPr lang="en-US" sz="2400" dirty="0">
                <a:ea typeface="ＭＳ Ｐゴシック" pitchFamily="34" charset="-128"/>
              </a:rPr>
              <a:t>keep track of a full instantiation x</a:t>
            </a:r>
            <a:r>
              <a:rPr lang="en-US" sz="2400" baseline="-25000" dirty="0">
                <a:ea typeface="ＭＳ Ｐゴシック" pitchFamily="34" charset="-128"/>
              </a:rPr>
              <a:t>1</a:t>
            </a:r>
            <a:r>
              <a:rPr lang="en-US" sz="2400" dirty="0">
                <a:ea typeface="ＭＳ Ｐゴシック" pitchFamily="34" charset="-128"/>
              </a:rPr>
              <a:t>, x</a:t>
            </a:r>
            <a:r>
              <a:rPr lang="en-US" sz="2400" baseline="-25000" dirty="0">
                <a:ea typeface="ＭＳ Ｐゴシック" pitchFamily="34" charset="-128"/>
              </a:rPr>
              <a:t>2</a:t>
            </a:r>
            <a:r>
              <a:rPr lang="en-US" sz="2400" dirty="0">
                <a:ea typeface="ＭＳ Ｐゴシック" pitchFamily="34" charset="-128"/>
              </a:rPr>
              <a:t>, …, </a:t>
            </a:r>
            <a:r>
              <a:rPr lang="en-US" sz="2400" dirty="0" err="1">
                <a:ea typeface="ＭＳ Ｐゴシック" pitchFamily="34" charset="-128"/>
              </a:rPr>
              <a:t>x</a:t>
            </a:r>
            <a:r>
              <a:rPr lang="en-US" sz="2400" baseline="-25000" dirty="0" err="1">
                <a:ea typeface="ＭＳ Ｐゴシック" pitchFamily="34" charset="-128"/>
              </a:rPr>
              <a:t>m</a:t>
            </a:r>
            <a:r>
              <a:rPr lang="en-US" sz="2400" dirty="0">
                <a:ea typeface="ＭＳ Ｐゴシック" pitchFamily="34" charset="-128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Start with an arbitrary instantiation consistent with the evidence.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Sample one variable at a time, conditioned on all the rest, but keep evidence fixed.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Keep repeating this for a long time.</a:t>
            </a:r>
          </a:p>
          <a:p>
            <a:pPr lvl="3"/>
            <a:endParaRPr lang="en-US" sz="900" i="1" dirty="0">
              <a:ea typeface="ＭＳ Ｐゴシック" pitchFamily="34" charset="-128"/>
            </a:endParaRPr>
          </a:p>
          <a:p>
            <a:r>
              <a:rPr lang="en-US" sz="2400" i="1" dirty="0">
                <a:ea typeface="ＭＳ Ｐゴシック" pitchFamily="34" charset="-128"/>
              </a:rPr>
              <a:t>Property: </a:t>
            </a:r>
            <a:r>
              <a:rPr lang="en-US" sz="2400" dirty="0">
                <a:ea typeface="ＭＳ Ｐゴシック" pitchFamily="34" charset="-128"/>
              </a:rPr>
              <a:t>in the limit of repeating this infinitely many times the resulting sample is coming from the correct distribution</a:t>
            </a:r>
          </a:p>
          <a:p>
            <a:pPr lvl="3"/>
            <a:endParaRPr lang="en-US" sz="900" i="1" dirty="0">
              <a:ea typeface="ＭＳ Ｐゴシック" pitchFamily="34" charset="-128"/>
            </a:endParaRPr>
          </a:p>
          <a:p>
            <a:r>
              <a:rPr lang="en-US" sz="2400" i="1" dirty="0">
                <a:ea typeface="ＭＳ Ｐゴシック" pitchFamily="34" charset="-128"/>
              </a:rPr>
              <a:t>Rationale</a:t>
            </a:r>
            <a:r>
              <a:rPr lang="en-US" sz="2400" dirty="0">
                <a:ea typeface="ＭＳ Ｐゴシック" pitchFamily="34" charset="-128"/>
              </a:rPr>
              <a:t>: both upstream and downstream variables condition on evidence.</a:t>
            </a:r>
          </a:p>
          <a:p>
            <a:pPr marL="1371531" lvl="3" indent="0">
              <a:buNone/>
            </a:pPr>
            <a:r>
              <a:rPr lang="en-US" sz="900" dirty="0">
                <a:ea typeface="ＭＳ Ｐゴシック" pitchFamily="34" charset="-128"/>
              </a:rPr>
              <a:t> </a:t>
            </a:r>
          </a:p>
          <a:p>
            <a:r>
              <a:rPr lang="en-US" sz="2400" dirty="0">
                <a:ea typeface="ＭＳ Ｐゴシック" pitchFamily="34" charset="-128"/>
              </a:rPr>
              <a:t>In contrast: likelihood weighting only conditions on upstream evidence, and hence weights obtained in likelihood weighting can sometimes be very small.  Sum of weights over all samples is indicative of how many </a:t>
            </a:r>
            <a:r>
              <a:rPr lang="en-US" altLang="en-US" sz="2400" dirty="0">
                <a:ea typeface="ＭＳ Ｐゴシック" pitchFamily="34" charset="-128"/>
              </a:rPr>
              <a:t>“</a:t>
            </a:r>
            <a:r>
              <a:rPr lang="en-US" sz="2400" dirty="0">
                <a:ea typeface="ＭＳ Ｐゴシック" pitchFamily="34" charset="-128"/>
              </a:rPr>
              <a:t>effective</a:t>
            </a:r>
            <a:r>
              <a:rPr lang="en-US" altLang="en-US" sz="2400" dirty="0">
                <a:ea typeface="ＭＳ Ｐゴシック" pitchFamily="34" charset="-128"/>
              </a:rPr>
              <a:t>”</a:t>
            </a:r>
            <a:r>
              <a:rPr lang="en-US" sz="2400" dirty="0">
                <a:ea typeface="ＭＳ Ｐゴシック" pitchFamily="34" charset="-128"/>
              </a:rPr>
              <a:t> samples were obtained, so want high weight.</a:t>
            </a:r>
          </a:p>
        </p:txBody>
      </p:sp>
    </p:spTree>
    <p:extLst>
      <p:ext uri="{BB962C8B-B14F-4D97-AF65-F5344CB8AC3E}">
        <p14:creationId xmlns:p14="http://schemas.microsoft.com/office/powerpoint/2010/main" val="16614975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Further Reading on Gibbs Sampling</a:t>
            </a:r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10744200" cy="4729164"/>
          </a:xfrm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Gibbs sampling produces sample from the query distribution P( Q | e ) in limit of re-sampling infinitely often</a:t>
            </a:r>
          </a:p>
          <a:p>
            <a:pPr lvl="4"/>
            <a:endParaRPr lang="en-US" sz="1600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Gibbs sampling is a special case of more general methods called Markov chain Monte Carlo (MCMC) methods </a:t>
            </a:r>
          </a:p>
          <a:p>
            <a:pPr lvl="8"/>
            <a:endParaRPr lang="en-US" sz="1600" dirty="0">
              <a:ea typeface="ＭＳ Ｐゴシック" pitchFamily="34" charset="-128"/>
            </a:endParaRPr>
          </a:p>
          <a:p>
            <a:pPr lvl="1"/>
            <a:r>
              <a:rPr lang="en-US" sz="2800" dirty="0">
                <a:ea typeface="ＭＳ Ｐゴシック" pitchFamily="34" charset="-128"/>
              </a:rPr>
              <a:t>Metropolis-Hastings is one of the more famous MCMC methods          (in fact, Gibbs sampling is a special case of Metropolis-Hastings) </a:t>
            </a:r>
          </a:p>
          <a:p>
            <a:pPr lvl="3"/>
            <a:endParaRPr lang="en-US" sz="1600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You may read about Monte Carlo methods – they</a:t>
            </a:r>
            <a:r>
              <a:rPr lang="en-US" altLang="en-US" sz="2800" dirty="0">
                <a:ea typeface="ＭＳ Ｐゴシック" pitchFamily="34" charset="-128"/>
              </a:rPr>
              <a:t>’</a:t>
            </a:r>
            <a:r>
              <a:rPr lang="en-US" sz="2800" dirty="0">
                <a:ea typeface="ＭＳ Ｐゴシック" pitchFamily="34" charset="-128"/>
              </a:rPr>
              <a:t>re just sampling</a:t>
            </a:r>
          </a:p>
        </p:txBody>
      </p:sp>
    </p:spTree>
    <p:extLst>
      <p:ext uri="{BB962C8B-B14F-4D97-AF65-F5344CB8AC3E}">
        <p14:creationId xmlns:p14="http://schemas.microsoft.com/office/powerpoint/2010/main" val="210318594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Markov Chain Monte Carlo*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219200" y="1417637"/>
            <a:ext cx="8839200" cy="4525963"/>
          </a:xfrm>
        </p:spPr>
        <p:txBody>
          <a:bodyPr/>
          <a:lstStyle/>
          <a:p>
            <a:r>
              <a:rPr lang="en-US" sz="2400" i="1" dirty="0">
                <a:ea typeface="ＭＳ Ｐゴシック" pitchFamily="34" charset="-128"/>
              </a:rPr>
              <a:t>Idea</a:t>
            </a:r>
            <a:r>
              <a:rPr lang="en-US" sz="2400" dirty="0">
                <a:ea typeface="ＭＳ Ｐゴシック" pitchFamily="34" charset="-128"/>
              </a:rPr>
              <a:t>: instead of sampling from scratch, create samples that are each like the last one.</a:t>
            </a:r>
          </a:p>
          <a:p>
            <a:pPr lvl="2"/>
            <a:endParaRPr lang="en-US" sz="1600" dirty="0">
              <a:ea typeface="ＭＳ Ｐゴシック" pitchFamily="34" charset="-128"/>
            </a:endParaRPr>
          </a:p>
          <a:p>
            <a:r>
              <a:rPr lang="en-US" sz="2400" i="1" dirty="0">
                <a:ea typeface="ＭＳ Ｐゴシック" pitchFamily="34" charset="-128"/>
              </a:rPr>
              <a:t>Procedure</a:t>
            </a:r>
            <a:r>
              <a:rPr lang="en-US" sz="2400" dirty="0">
                <a:ea typeface="ＭＳ Ｐゴシック" pitchFamily="34" charset="-128"/>
              </a:rPr>
              <a:t>: resample one variable at a time, conditioned on all the rest, but keep evidence fixed.  E.g., for P(</a:t>
            </a:r>
            <a:r>
              <a:rPr lang="en-US" sz="2400" dirty="0" err="1">
                <a:ea typeface="ＭＳ Ｐゴシック" pitchFamily="34" charset="-128"/>
              </a:rPr>
              <a:t>b|c</a:t>
            </a:r>
            <a:r>
              <a:rPr lang="en-US" sz="2400" dirty="0">
                <a:ea typeface="ＭＳ Ｐゴシック" pitchFamily="34" charset="-128"/>
              </a:rPr>
              <a:t>):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endParaRPr lang="en-US" sz="2400" dirty="0">
              <a:ea typeface="ＭＳ Ｐゴシック" pitchFamily="34" charset="-128"/>
            </a:endParaRPr>
          </a:p>
          <a:p>
            <a:r>
              <a:rPr lang="en-US" sz="2400" i="1" dirty="0">
                <a:ea typeface="ＭＳ Ｐゴシック" pitchFamily="34" charset="-128"/>
              </a:rPr>
              <a:t>Properties</a:t>
            </a:r>
            <a:r>
              <a:rPr lang="en-US" sz="2400" dirty="0">
                <a:ea typeface="ＭＳ Ｐゴシック" pitchFamily="34" charset="-128"/>
              </a:rPr>
              <a:t>: Now samples are not independent (in fact they</a:t>
            </a:r>
            <a:r>
              <a:rPr lang="ja-JP" altLang="en-US" sz="2400" dirty="0">
                <a:ea typeface="ＭＳ Ｐゴシック" pitchFamily="34" charset="-128"/>
              </a:rPr>
              <a:t>’</a:t>
            </a:r>
            <a:r>
              <a:rPr lang="en-US" altLang="ja-JP" sz="2400" dirty="0">
                <a:ea typeface="ＭＳ Ｐゴシック" pitchFamily="34" charset="-128"/>
              </a:rPr>
              <a:t>re nearly identical), but sample averages are still consistent estimators!</a:t>
            </a:r>
          </a:p>
          <a:p>
            <a:pPr lvl="2"/>
            <a:endParaRPr lang="en-US" sz="1600" dirty="0">
              <a:ea typeface="ＭＳ Ｐゴシック" pitchFamily="34" charset="-128"/>
            </a:endParaRPr>
          </a:p>
          <a:p>
            <a:r>
              <a:rPr lang="en-US" sz="2400" i="1" dirty="0">
                <a:ea typeface="ＭＳ Ｐゴシック" pitchFamily="34" charset="-128"/>
              </a:rPr>
              <a:t>What</a:t>
            </a:r>
            <a:r>
              <a:rPr lang="ja-JP" altLang="en-US" sz="2400" i="1" dirty="0">
                <a:ea typeface="ＭＳ Ｐゴシック" pitchFamily="34" charset="-128"/>
              </a:rPr>
              <a:t>’</a:t>
            </a:r>
            <a:r>
              <a:rPr lang="en-US" altLang="ja-JP" sz="2400" i="1" dirty="0">
                <a:ea typeface="ＭＳ Ｐゴシック" pitchFamily="34" charset="-128"/>
              </a:rPr>
              <a:t>s the point</a:t>
            </a:r>
            <a:r>
              <a:rPr lang="en-US" altLang="ja-JP" sz="2400" dirty="0">
                <a:ea typeface="ＭＳ Ｐゴシック" pitchFamily="34" charset="-128"/>
              </a:rPr>
              <a:t>: both upstream and downstream variables condition on evidence.</a:t>
            </a:r>
            <a:endParaRPr lang="en-US" sz="2400" dirty="0">
              <a:ea typeface="ＭＳ Ｐゴシック" pitchFamily="34" charset="-128"/>
            </a:endParaRPr>
          </a:p>
        </p:txBody>
      </p:sp>
      <p:sp>
        <p:nvSpPr>
          <p:cNvPr id="71684" name="Oval 4"/>
          <p:cNvSpPr>
            <a:spLocks noChangeArrowheads="1"/>
          </p:cNvSpPr>
          <p:nvPr/>
        </p:nvSpPr>
        <p:spPr bwMode="auto">
          <a:xfrm>
            <a:off x="2286000" y="3567112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+a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85" name="Oval 5"/>
          <p:cNvSpPr>
            <a:spLocks noChangeArrowheads="1"/>
          </p:cNvSpPr>
          <p:nvPr/>
        </p:nvSpPr>
        <p:spPr bwMode="auto">
          <a:xfrm>
            <a:off x="3048000" y="3567112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+c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1686" name="AutoShape 6"/>
          <p:cNvCxnSpPr>
            <a:cxnSpLocks noChangeShapeType="1"/>
            <a:stCxn id="71684" idx="6"/>
            <a:endCxn id="71685" idx="2"/>
          </p:cNvCxnSpPr>
          <p:nvPr/>
        </p:nvCxnSpPr>
        <p:spPr bwMode="auto">
          <a:xfrm>
            <a:off x="2819400" y="3833812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1687" name="Oval 11"/>
          <p:cNvSpPr>
            <a:spLocks noChangeArrowheads="1"/>
          </p:cNvSpPr>
          <p:nvPr/>
        </p:nvSpPr>
        <p:spPr bwMode="auto">
          <a:xfrm>
            <a:off x="1524000" y="3567112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+b</a:t>
            </a:r>
          </a:p>
        </p:txBody>
      </p:sp>
      <p:cxnSp>
        <p:nvCxnSpPr>
          <p:cNvPr id="71688" name="AutoShape 12"/>
          <p:cNvCxnSpPr>
            <a:cxnSpLocks noChangeShapeType="1"/>
            <a:stCxn id="71687" idx="6"/>
            <a:endCxn id="71684" idx="2"/>
          </p:cNvCxnSpPr>
          <p:nvPr/>
        </p:nvCxnSpPr>
        <p:spPr bwMode="auto">
          <a:xfrm>
            <a:off x="2057400" y="3833812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5610" name="Oval 18"/>
          <p:cNvSpPr>
            <a:spLocks noChangeArrowheads="1"/>
          </p:cNvSpPr>
          <p:nvPr/>
        </p:nvSpPr>
        <p:spPr bwMode="auto">
          <a:xfrm>
            <a:off x="5105400" y="355123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+a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1" name="Oval 19"/>
          <p:cNvSpPr>
            <a:spLocks noChangeArrowheads="1"/>
          </p:cNvSpPr>
          <p:nvPr/>
        </p:nvSpPr>
        <p:spPr bwMode="auto">
          <a:xfrm>
            <a:off x="5867400" y="355123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+c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612" name="AutoShape 6"/>
          <p:cNvCxnSpPr>
            <a:cxnSpLocks noChangeShapeType="1"/>
            <a:stCxn id="25610" idx="6"/>
            <a:endCxn id="25611" idx="2"/>
          </p:cNvCxnSpPr>
          <p:nvPr/>
        </p:nvCxnSpPr>
        <p:spPr bwMode="auto">
          <a:xfrm>
            <a:off x="5638800" y="3817937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5613" name="Oval 11"/>
          <p:cNvSpPr>
            <a:spLocks noChangeArrowheads="1"/>
          </p:cNvSpPr>
          <p:nvPr/>
        </p:nvSpPr>
        <p:spPr bwMode="auto">
          <a:xfrm>
            <a:off x="4343400" y="355123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cxnSp>
        <p:nvCxnSpPr>
          <p:cNvPr id="25614" name="AutoShape 12"/>
          <p:cNvCxnSpPr>
            <a:cxnSpLocks noChangeShapeType="1"/>
            <a:stCxn id="25613" idx="6"/>
            <a:endCxn id="25610" idx="2"/>
          </p:cNvCxnSpPr>
          <p:nvPr/>
        </p:nvCxnSpPr>
        <p:spPr bwMode="auto">
          <a:xfrm>
            <a:off x="4876800" y="3817937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5615" name="Oval 23"/>
          <p:cNvSpPr>
            <a:spLocks noChangeArrowheads="1"/>
          </p:cNvSpPr>
          <p:nvPr/>
        </p:nvSpPr>
        <p:spPr bwMode="auto">
          <a:xfrm>
            <a:off x="7772400" y="355123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a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6" name="Oval 24"/>
          <p:cNvSpPr>
            <a:spLocks noChangeArrowheads="1"/>
          </p:cNvSpPr>
          <p:nvPr/>
        </p:nvSpPr>
        <p:spPr bwMode="auto">
          <a:xfrm>
            <a:off x="8534400" y="355123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+c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617" name="AutoShape 6"/>
          <p:cNvCxnSpPr>
            <a:cxnSpLocks noChangeShapeType="1"/>
            <a:stCxn id="25615" idx="6"/>
            <a:endCxn id="25616" idx="2"/>
          </p:cNvCxnSpPr>
          <p:nvPr/>
        </p:nvCxnSpPr>
        <p:spPr bwMode="auto">
          <a:xfrm>
            <a:off x="8305800" y="3817937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5618" name="Oval 11"/>
          <p:cNvSpPr>
            <a:spLocks noChangeArrowheads="1"/>
          </p:cNvSpPr>
          <p:nvPr/>
        </p:nvSpPr>
        <p:spPr bwMode="auto">
          <a:xfrm>
            <a:off x="7010400" y="355123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cxnSp>
        <p:nvCxnSpPr>
          <p:cNvPr id="25619" name="AutoShape 12"/>
          <p:cNvCxnSpPr>
            <a:cxnSpLocks noChangeShapeType="1"/>
            <a:stCxn id="25618" idx="6"/>
            <a:endCxn id="25615" idx="2"/>
          </p:cNvCxnSpPr>
          <p:nvPr/>
        </p:nvCxnSpPr>
        <p:spPr bwMode="auto">
          <a:xfrm>
            <a:off x="7543800" y="3817937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Connector 20"/>
          <p:cNvCxnSpPr>
            <a:stCxn id="71684" idx="7"/>
            <a:endCxn id="71684" idx="3"/>
          </p:cNvCxnSpPr>
          <p:nvPr/>
        </p:nvCxnSpPr>
        <p:spPr>
          <a:xfrm rot="16200000" flipH="1" flipV="1">
            <a:off x="2363788" y="3644900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1685" idx="7"/>
            <a:endCxn id="71685" idx="3"/>
          </p:cNvCxnSpPr>
          <p:nvPr/>
        </p:nvCxnSpPr>
        <p:spPr>
          <a:xfrm rot="16200000" flipH="1" flipV="1">
            <a:off x="3125788" y="3644900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5613" idx="7"/>
            <a:endCxn id="25613" idx="3"/>
          </p:cNvCxnSpPr>
          <p:nvPr/>
        </p:nvCxnSpPr>
        <p:spPr>
          <a:xfrm rot="16200000" flipH="1" flipV="1">
            <a:off x="4421188" y="3629025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5611" idx="7"/>
            <a:endCxn id="25611" idx="3"/>
          </p:cNvCxnSpPr>
          <p:nvPr/>
        </p:nvCxnSpPr>
        <p:spPr>
          <a:xfrm rot="16200000" flipH="1" flipV="1">
            <a:off x="5945188" y="3629025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5618" idx="7"/>
            <a:endCxn id="25618" idx="3"/>
          </p:cNvCxnSpPr>
          <p:nvPr/>
        </p:nvCxnSpPr>
        <p:spPr>
          <a:xfrm rot="16200000" flipH="1" flipV="1">
            <a:off x="7088188" y="3629025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5615" idx="7"/>
            <a:endCxn id="25615" idx="3"/>
          </p:cNvCxnSpPr>
          <p:nvPr/>
        </p:nvCxnSpPr>
        <p:spPr>
          <a:xfrm rot="16200000" flipH="1" flipV="1">
            <a:off x="7850188" y="3629025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1524000" y="3567112"/>
            <a:ext cx="533400" cy="533400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105400" y="3567112"/>
            <a:ext cx="533400" cy="533400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8534400" y="3567112"/>
            <a:ext cx="533400" cy="533400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 animBg="1"/>
      <p:bldP spid="25611" grpId="0" animBg="1"/>
      <p:bldP spid="25613" grpId="0" animBg="1"/>
      <p:bldP spid="25615" grpId="0" animBg="1"/>
      <p:bldP spid="25616" grpId="0" animBg="1"/>
      <p:bldP spid="25618" grpId="0" animBg="1"/>
      <p:bldP spid="41" grpId="0" animBg="1"/>
      <p:bldP spid="42" grpId="0" animBg="1"/>
      <p:bldP spid="4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1" y="4020853"/>
            <a:ext cx="3581398" cy="28371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Net Sampling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19200"/>
            <a:ext cx="5918200" cy="4729164"/>
          </a:xfrm>
        </p:spPr>
        <p:txBody>
          <a:bodyPr/>
          <a:lstStyle/>
          <a:p>
            <a:r>
              <a:rPr lang="en-US" sz="2400" dirty="0"/>
              <a:t>Prior Sampling  P(Q, E)</a:t>
            </a:r>
          </a:p>
          <a:p>
            <a:endParaRPr lang="en-US" sz="2400" dirty="0"/>
          </a:p>
          <a:p>
            <a:endParaRPr lang="en-US" sz="8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8"/>
            <a:endParaRPr lang="en-US" sz="1200" dirty="0"/>
          </a:p>
          <a:p>
            <a:r>
              <a:rPr lang="en-US" sz="2400" dirty="0"/>
              <a:t>Likelihood Weighting  P( Q , e)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969000" y="1219200"/>
            <a:ext cx="5918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Rejection Sampling  P( Q | e )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400" dirty="0"/>
          </a:p>
          <a:p>
            <a:endParaRPr lang="en-US" sz="8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7"/>
            <a:endParaRPr lang="en-US" sz="1200" dirty="0"/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Gibbs Sampling  P( Q | e 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953000"/>
            <a:ext cx="5105400" cy="1218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196455"/>
            <a:ext cx="5029200" cy="13087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2133600"/>
            <a:ext cx="5181598" cy="13184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455160"/>
            <a:ext cx="908050" cy="72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99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Inference: Sampling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971800"/>
            <a:ext cx="8743039" cy="204766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8D509CA-D932-4326-A9AC-15B11277E5A0}"/>
                  </a:ext>
                </a:extLst>
              </p14:cNvPr>
              <p14:cNvContentPartPr/>
              <p14:nvPr/>
            </p14:nvContentPartPr>
            <p14:xfrm>
              <a:off x="3481200" y="5000400"/>
              <a:ext cx="6091920" cy="494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8D509CA-D932-4326-A9AC-15B11277E5A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71840" y="4991040"/>
                <a:ext cx="6110640" cy="51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E13E631-2CC6-E646-F49F-E4AF99CA206E}"/>
                  </a:ext>
                </a:extLst>
              </p14:cNvPr>
              <p14:cNvContentPartPr/>
              <p14:nvPr/>
            </p14:nvContentPartPr>
            <p14:xfrm>
              <a:off x="3519720" y="4782960"/>
              <a:ext cx="7129440" cy="1449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E13E631-2CC6-E646-F49F-E4AF99CA206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10360" y="4773600"/>
                <a:ext cx="7148160" cy="146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2148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vs Sampling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DBB0044-3C32-48A1-833B-D5290834FBA6}"/>
                  </a:ext>
                </a:extLst>
              </p14:cNvPr>
              <p14:cNvContentPartPr/>
              <p14:nvPr/>
            </p14:nvContentPartPr>
            <p14:xfrm>
              <a:off x="1063080" y="1077480"/>
              <a:ext cx="8476920" cy="4272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DBB0044-3C32-48A1-833B-D5290834FBA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53720" y="1068120"/>
                <a:ext cx="8495640" cy="429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8A701C0-3DC4-86B9-6EED-E6240FF98117}"/>
                  </a:ext>
                </a:extLst>
              </p14:cNvPr>
              <p14:cNvContentPartPr/>
              <p14:nvPr/>
            </p14:nvContentPartPr>
            <p14:xfrm>
              <a:off x="4958280" y="777240"/>
              <a:ext cx="4130280" cy="3431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8A701C0-3DC4-86B9-6EED-E6240FF9811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48920" y="767880"/>
                <a:ext cx="4149000" cy="344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2633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Motivation for Approximate Inference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BD5E94B-447A-4B21-A1EE-61E2DD59249F}"/>
                  </a:ext>
                </a:extLst>
              </p14:cNvPr>
              <p14:cNvContentPartPr/>
              <p14:nvPr/>
            </p14:nvContentPartPr>
            <p14:xfrm>
              <a:off x="414000" y="134280"/>
              <a:ext cx="11430720" cy="6280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BD5E94B-447A-4B21-A1EE-61E2DD59249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4640" y="124920"/>
                <a:ext cx="11449440" cy="629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6EFB732-0785-FBCD-F16C-AB8AEFBC37C2}"/>
                  </a:ext>
                </a:extLst>
              </p14:cNvPr>
              <p14:cNvContentPartPr/>
              <p14:nvPr/>
            </p14:nvContentPartPr>
            <p14:xfrm>
              <a:off x="2968200" y="724680"/>
              <a:ext cx="8746920" cy="5082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6EFB732-0785-FBCD-F16C-AB8AEFBC37C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58840" y="715320"/>
                <a:ext cx="8765640" cy="510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1254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705600" y="1295400"/>
            <a:ext cx="5181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Why sample?</a:t>
            </a:r>
          </a:p>
          <a:p>
            <a:pPr lvl="5">
              <a:lnSpc>
                <a:spcPct val="90000"/>
              </a:lnSpc>
            </a:pPr>
            <a:endParaRPr lang="en-US" sz="6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  <a:buClrTx/>
            </a:pPr>
            <a:r>
              <a:rPr lang="en-US" sz="2400" dirty="0">
                <a:solidFill>
                  <a:schemeClr val="tx1"/>
                </a:solidFill>
                <a:latin typeface="Calibri"/>
                <a:ea typeface="ＭＳ Ｐゴシック" pitchFamily="34" charset="-128"/>
                <a:cs typeface="Calibri"/>
              </a:rPr>
              <a:t>Learning: get samples from a distribution you don</a:t>
            </a:r>
            <a:r>
              <a:rPr lang="en-US" altLang="ja-JP" sz="2400" dirty="0">
                <a:solidFill>
                  <a:schemeClr val="tx1"/>
                </a:solidFill>
                <a:latin typeface="Calibri"/>
                <a:ea typeface="ＭＳ Ｐゴシック" pitchFamily="34" charset="-128"/>
                <a:cs typeface="Calibri"/>
              </a:rPr>
              <a:t>’t know</a:t>
            </a:r>
          </a:p>
          <a:p>
            <a:pPr lvl="4">
              <a:lnSpc>
                <a:spcPct val="90000"/>
              </a:lnSpc>
              <a:buClrTx/>
            </a:pPr>
            <a:endParaRPr lang="en-US" altLang="ja-JP" sz="5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  <a:buClrTx/>
            </a:pPr>
            <a:r>
              <a:rPr lang="en-US" sz="2400" dirty="0">
                <a:solidFill>
                  <a:schemeClr val="tx1"/>
                </a:solidFill>
                <a:latin typeface="Calibri"/>
                <a:ea typeface="ＭＳ Ｐゴシック" pitchFamily="34" charset="-128"/>
                <a:cs typeface="Calibri"/>
              </a:rPr>
              <a:t>Inference: getting a sample is faster than computing the right answer (e.g. with variable elimination)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Sampling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653034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Sampling is a lot like repeated simulation</a:t>
            </a:r>
          </a:p>
          <a:p>
            <a:pPr lvl="5">
              <a:lnSpc>
                <a:spcPct val="90000"/>
              </a:lnSpc>
            </a:pPr>
            <a:endParaRPr lang="en-US" sz="7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Predicting the weather, basketball games, …</a:t>
            </a:r>
          </a:p>
          <a:p>
            <a:pPr lvl="1">
              <a:lnSpc>
                <a:spcPct val="9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Basic idea</a:t>
            </a:r>
          </a:p>
          <a:p>
            <a:pPr lvl="3">
              <a:lnSpc>
                <a:spcPct val="90000"/>
              </a:lnSpc>
            </a:pPr>
            <a:endParaRPr lang="en-US" sz="6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Draw N samples from a sampling distribution S</a:t>
            </a:r>
          </a:p>
          <a:p>
            <a:pPr lvl="4">
              <a:lnSpc>
                <a:spcPct val="90000"/>
              </a:lnSpc>
            </a:pPr>
            <a:endParaRPr lang="en-US" sz="7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Compute an approximate posterior probability</a:t>
            </a:r>
          </a:p>
          <a:p>
            <a:pPr lvl="4">
              <a:lnSpc>
                <a:spcPct val="90000"/>
              </a:lnSpc>
            </a:pPr>
            <a:endParaRPr lang="en-US" sz="700" b="1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Show this converges to the true probability P</a:t>
            </a:r>
          </a:p>
          <a:p>
            <a:pPr lvl="1">
              <a:lnSpc>
                <a:spcPct val="9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315" y="4328159"/>
            <a:ext cx="5575213" cy="2291431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}&#10;\pagestyle{empty}&#10;&#10;\begin{document}&#10;&#10;\begin{align*}&#10;0 \leq u &lt; 0.6, &amp;\rightarrow C = red \\&#10;0.6  \leq u &lt;  0.7, &amp; \rightarrow C = green \\&#10;0.7  \leq u &lt; 1, &amp;  \rightarrow C = blue&#10;\end{align*}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3"/>
  <p:tag name="PICTUREFILESIZE" val="203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w = 1.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77"/>
  <p:tag name="PICTUREFILESIZE" val="243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 0.1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43"/>
  <p:tag name="PICTUREFILESIZE" val="209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 0.99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6"/>
  <p:tag name="PICTUREFILESIZE" val="35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S_{WS}({\bf z},{\bf e}) = \prod_{i= 1}^l P(z_i|\mbox{Parents}(Z_i)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331"/>
  <p:tag name="PICTUREFILESIZE" val="2211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\textcolor{Red}{w({\bf z},{\bf e}) = \prod_{i = 1}^m P(e_i | \mbox{Parents}(E_i)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16m"/>
  <p:tag name="ORIGWIDTH" val="305"/>
  <p:tag name="PICTUREFILESIZE" val="3416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= P({\bf z}, {\bf e}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16m"/>
  <p:tag name="ORIGWIDTH" val="89"/>
  <p:tag name="PICTUREFILESIZE" val="675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Sample from $P(S | +c, -w, +r)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6"/>
  <p:tag name="PICTUREFILESIZE" val="796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Sample from $P(C | +s, -w, +r)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7"/>
  <p:tag name="PICTUREFILESIZE" val="811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Sample from $P(W | +s, +c, +r)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7"/>
  <p:tag name="PICTUREFILESIZE" val="808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}&#10;\pagestyle{empty}&#10;&#10;\begin{document}&#10;&#10;\begin{align*}&#10;P(S | +c, +r,  -w) &amp; = \frac{P(S, +c, +r, -w)}{P(+c, +r, -w)} \\&#10;&amp; = \frac{P(S, +c, +r, -w)}{\sum_{s} P(s, +c, +r, -w) } \\&#10;&amp; = \frac{ P(+c) P(S | +c) P(+r | +c) P(-w | S, +r) } {\sum_s P(+c) P(s | +c) P(+r | +c) P(-w | s, +r)} \\&#10;&amp; = \frac{ P(+c) P(S | +c) P(+r | +c) P(-w | S, +r)}  {P(+c) P(+r | +c) \sum_s P(s | +c) P(-w | s, +r) } \\&#10;&amp; = \frac{P(S | +c) P(-w | S, +r) } {\sum_s P(s | +c) P(-w | s, +r) } &#10;\end{align*}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80"/>
  <p:tag name="PICTUREFILESIZE" val="9519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13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S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457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47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|S,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1"/>
  <p:tag name="PICTUREFILESIZE" val="644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13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S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457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47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|S,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1"/>
  <p:tag name="PICTUREFILESIZE" val="6446"/>
</p:tagLst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7030A0"/>
      </a:dk2>
      <a:lt2>
        <a:srgbClr val="E7E6E6"/>
      </a:lt2>
      <a:accent1>
        <a:srgbClr val="2E75B5"/>
      </a:accent1>
      <a:accent2>
        <a:srgbClr val="2E75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2E75B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15525</TotalTime>
  <Words>3917</Words>
  <Application>Microsoft Office PowerPoint</Application>
  <PresentationFormat>Widescreen</PresentationFormat>
  <Paragraphs>1144</Paragraphs>
  <Slides>56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4" baseType="lpstr">
      <vt:lpstr>Wingdings</vt:lpstr>
      <vt:lpstr>Cambria Math</vt:lpstr>
      <vt:lpstr>Times New Roman</vt:lpstr>
      <vt:lpstr>Calibri Light</vt:lpstr>
      <vt:lpstr>ＭＳ Ｐゴシック</vt:lpstr>
      <vt:lpstr>Calibri</vt:lpstr>
      <vt:lpstr>Arial</vt:lpstr>
      <vt:lpstr>Office Theme</vt:lpstr>
      <vt:lpstr>Warm-up as you walk in</vt:lpstr>
      <vt:lpstr>AI: Representation and Problem Solving </vt:lpstr>
      <vt:lpstr>Review: Bayes Nets</vt:lpstr>
      <vt:lpstr>Bayes Nets</vt:lpstr>
      <vt:lpstr>Warm-up as you walk in</vt:lpstr>
      <vt:lpstr>Approximate Inference: Sampling</vt:lpstr>
      <vt:lpstr>Inference vs Sampling</vt:lpstr>
      <vt:lpstr>Motivation for Approximate Inference</vt:lpstr>
      <vt:lpstr>Sampling</vt:lpstr>
      <vt:lpstr>Sampling</vt:lpstr>
      <vt:lpstr>Sampling</vt:lpstr>
      <vt:lpstr>Sampling</vt:lpstr>
      <vt:lpstr>Sampling</vt:lpstr>
      <vt:lpstr>Sampling in Bayes’ Nets</vt:lpstr>
      <vt:lpstr>Handout</vt:lpstr>
      <vt:lpstr>Prior Sampling</vt:lpstr>
      <vt:lpstr>Prior Sampling</vt:lpstr>
      <vt:lpstr>Prior Sampling</vt:lpstr>
      <vt:lpstr>Poll 1</vt:lpstr>
      <vt:lpstr>Poll 1</vt:lpstr>
      <vt:lpstr>Poll 2</vt:lpstr>
      <vt:lpstr>Poll 2</vt:lpstr>
      <vt:lpstr>Probability of a sample</vt:lpstr>
      <vt:lpstr>Example</vt:lpstr>
      <vt:lpstr>Rejection Sampling</vt:lpstr>
      <vt:lpstr>Rejection Sampling</vt:lpstr>
      <vt:lpstr>Rejection Sampling</vt:lpstr>
      <vt:lpstr>Poll 3</vt:lpstr>
      <vt:lpstr>Poll 3</vt:lpstr>
      <vt:lpstr>Likelihood Weighting</vt:lpstr>
      <vt:lpstr>Likelihood Weighting</vt:lpstr>
      <vt:lpstr>Likelihood Weighting</vt:lpstr>
      <vt:lpstr>Likelihood Weighting</vt:lpstr>
      <vt:lpstr>Likelihood Weighting</vt:lpstr>
      <vt:lpstr>Remember Poll 2</vt:lpstr>
      <vt:lpstr>Likelihood Weighting</vt:lpstr>
      <vt:lpstr>Likelihood Weighting Distribution</vt:lpstr>
      <vt:lpstr>Likelihood Weighting Distribution</vt:lpstr>
      <vt:lpstr>Likelihood Weighting Distribution</vt:lpstr>
      <vt:lpstr>Likelihood Weighting Distribution</vt:lpstr>
      <vt:lpstr>Likelihood Weighting</vt:lpstr>
      <vt:lpstr>Poll 4</vt:lpstr>
      <vt:lpstr>Poll 4</vt:lpstr>
      <vt:lpstr>Poll 5</vt:lpstr>
      <vt:lpstr>Poll 5</vt:lpstr>
      <vt:lpstr>Likelihood Weighting</vt:lpstr>
      <vt:lpstr>Likelihood Weighting</vt:lpstr>
      <vt:lpstr>Gibbs Sampling</vt:lpstr>
      <vt:lpstr>Gibbs Sampling</vt:lpstr>
      <vt:lpstr>Gibbs Sampling Example: P( S | +r)</vt:lpstr>
      <vt:lpstr>Gibbs Sampling Example: P( S | +r)</vt:lpstr>
      <vt:lpstr>Efficient Resampling of One Variable</vt:lpstr>
      <vt:lpstr>Gibbs Sampling</vt:lpstr>
      <vt:lpstr>Further Reading on Gibbs Sampling</vt:lpstr>
      <vt:lpstr>Markov Chain Monte Carlo*</vt:lpstr>
      <vt:lpstr>Bayes Net Sampling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 Virtue</cp:lastModifiedBy>
  <cp:revision>1139</cp:revision>
  <cp:lastPrinted>2018-11-27T13:42:27Z</cp:lastPrinted>
  <dcterms:created xsi:type="dcterms:W3CDTF">2018-10-11T11:39:27Z</dcterms:created>
  <dcterms:modified xsi:type="dcterms:W3CDTF">2024-11-19T20:26:51Z</dcterms:modified>
</cp:coreProperties>
</file>