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663" r:id="rId2"/>
    <p:sldId id="1257" r:id="rId3"/>
    <p:sldId id="375" r:id="rId4"/>
    <p:sldId id="378" r:id="rId5"/>
    <p:sldId id="377" r:id="rId6"/>
    <p:sldId id="398" r:id="rId7"/>
    <p:sldId id="1254" r:id="rId8"/>
    <p:sldId id="1266" r:id="rId9"/>
    <p:sldId id="1240" r:id="rId10"/>
    <p:sldId id="1256" r:id="rId11"/>
    <p:sldId id="1247" r:id="rId12"/>
    <p:sldId id="1243" r:id="rId13"/>
    <p:sldId id="1246" r:id="rId14"/>
    <p:sldId id="1252" r:id="rId15"/>
    <p:sldId id="1253" r:id="rId16"/>
    <p:sldId id="544" r:id="rId17"/>
    <p:sldId id="545" r:id="rId18"/>
    <p:sldId id="483" r:id="rId19"/>
    <p:sldId id="486" r:id="rId20"/>
    <p:sldId id="487" r:id="rId21"/>
    <p:sldId id="564" r:id="rId22"/>
    <p:sldId id="488" r:id="rId23"/>
    <p:sldId id="489" r:id="rId24"/>
    <p:sldId id="1262" r:id="rId25"/>
    <p:sldId id="1263" r:id="rId26"/>
    <p:sldId id="1264" r:id="rId27"/>
    <p:sldId id="1265" r:id="rId28"/>
    <p:sldId id="1261" r:id="rId29"/>
    <p:sldId id="491" r:id="rId30"/>
    <p:sldId id="497" r:id="rId31"/>
    <p:sldId id="1249" r:id="rId32"/>
    <p:sldId id="517" r:id="rId33"/>
    <p:sldId id="423" r:id="rId34"/>
    <p:sldId id="1248" r:id="rId35"/>
    <p:sldId id="507" r:id="rId36"/>
    <p:sldId id="509" r:id="rId37"/>
    <p:sldId id="548" r:id="rId38"/>
    <p:sldId id="549" r:id="rId39"/>
    <p:sldId id="550" r:id="rId40"/>
    <p:sldId id="560" r:id="rId41"/>
    <p:sldId id="558" r:id="rId42"/>
    <p:sldId id="559" r:id="rId43"/>
    <p:sldId id="561" r:id="rId44"/>
    <p:sldId id="552" r:id="rId45"/>
    <p:sldId id="553" r:id="rId46"/>
    <p:sldId id="519" r:id="rId47"/>
    <p:sldId id="1268" r:id="rId48"/>
    <p:sldId id="520" r:id="rId49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D1FFE6"/>
    <a:srgbClr val="E88510"/>
    <a:srgbClr val="0000FF"/>
    <a:srgbClr val="FFCCCC"/>
    <a:srgbClr val="FF9999"/>
    <a:srgbClr val="D60093"/>
    <a:srgbClr val="104F9C"/>
    <a:srgbClr val="AE7C4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231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1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5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9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4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6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9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4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7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9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9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6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1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2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5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7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3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2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7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2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7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3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3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56:04.4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10736 7453 5519 0,'10'-9'496'0,"-4"2"-496"0,0 1 0 0,-1 3 0 0,-3 1 3472 0,1 0 608 0,-1 2 112 0,3-2 32 16,4-2-3616-16,1-2-608 0,0 0-336 0,-2 2 32 31,-1 4-128-31,-4 0-16 0,-3 1-16 0,-2 2 0 0,-2 1 1520 0,-2-1 304 0,-3 3 64 0,-1 3 16 16,2-2 448-16,-2 5 96 0,1-2 0 0,-1-2 16 15,3 2-240-15,-1 0-48 0,1 2-16 0,1-2 0 16,1-1-496-16,0 1-112 0,0 2 0 0,1-1-16 15,1 4-752-15,-1-1-128 0,0 3-48 0,-1 3 0 32,-1 0-144-32,-1 3 0 15,-2 1 0-15,-2 3 0 0,0-1 0 0,-3 2 0 0,1 1 0 0,-2-3 0 0,-1-2 0 0,-2-1 0 0,1-2 0 16,-3-2 0-16,2-3 0 0,-1-1 0 0,-1-4 0 0,3 1 0 0,1-5 288 16,1-1-32-16,1-2 0 0,2-2 0 0,0-2 0 15,1-2 0-15,-2 1 0 0,2-6 0 0,1 4-256 0,-1-6 0 16,1 3 0-16,-1-3 0 0,0 2 0 0,1 1 0 15,-1-3 0-15,1 2 0 0,-1-2 128 0,1 1-128 16,1-1 192-16,-1 0-192 0,2-1 160 0,-1-2-160 16,0 2 128-16,1-5-128 0,2 1 0 0,-1-3 128 15,3 0-128-15,0-2 0 0,1-2 208 0,2 1-32 16,2 1-16-16,1-4 0 0,1 5-160 0,1-1 160 16,2-1-160-16,-1 2 160 0,1 3-160 15,-1 1 0-15,1 5 144 0,1-4-144 0,-1 5 0 0,0 0 0 16,1 3 0-16,1 1 128 0,-1 1 0 0,3 3 16 0,1-3 0 15,3 3 0-15,2 0-144 0,1 3 0 16,-1 3 144-16,4 0-144 0,1 2 0 16,1 4 128-16,1 4-128 0,-1 3 0 0,-1 0 0 0,1 6 0 0,-1 0 0 15,-2 3 128-15,-1 1-128 0,0-3 176 0,-5 1-176 0,1-1 192 16,-2 0 16-16,-2-5 16 0,0-1 0 16,-1-4 0-16,-2 2 0 0,-1-4 0 15,0 1 0-15,1-2 0 0,-2 2-224 0,1-5 0 16,-1 0 0-16,1-1 0 15,0-3 0-15,3-3 0 0,-1 1 0 16,5-4 0 0,3-1-672-16,6-3-176 0,8 2-48 15,7-7 0-15</inkml:trace>
  <inkml:trace contextRef="#ctx0" brushRef="#br0" timeOffset="1">11518 7061 22111 0,'-1'0'1968'16,"-1"1"-1584"-16,1 2-384 0,1-3 0 0,0 2 1712 0,0-2 256 0,-2 4 48 0,1-3 16 0,0 4-816 0,0 1-144 0,-1 0-48 0,2 4 0 0,2-2-640 0,-1 3-128 0,0-1-16 0,2 2-16 15,0 2-224-15,0 2 176 0,-1 2-176 0,1 1 160 16,0 3 240-16,1 3 48 0,0 1 16 0,-1 2 0 16,4 1 320-16,-2 1 64 0,1 0 16 0,0 5 0 15,0 8-256-15,0 2-48 0,1-1-16 0,-4 1 0 16,1-2-272-16,-2 8-48 0,1 3-16 0,-1-3 0 16,1-7-80-16,1-5 0 0,1-5-128 0,-2 0 192 15,2-6-192-15,-1-4 144 0,1 0-144 16,-1-5 128-16,-1 1-128 0,0-2 0 0,0-3 144 0,0-5-144 15,-2-3 0-15,0-2 0 0,1-1 0 0,-2-4-192 16,0 0-192-16,-2-4-32 0,1 2-16 0,0-4 0 16,-2-1-1200-16,0-5-240 15,-2-2-48-15,-1-4-14224 0</inkml:trace>
  <inkml:trace contextRef="#ctx0" brushRef="#br0" timeOffset="2">11432 6912 35935 0,'-5'-6'1600'0,"0"3"320"0,0 0-1536 0,1-1-384 0,3 4 0 0,0-2 0 0,1 2 320 16,-1 0-16-16,-1-4 0 0,1 2 0 15,1-1-304-15,3 2-224 0,2-2 32 0,1 0 16 16,2 0 176-16,4 2 0 0,1-1-144 0,3-2 144 0,4 1 336 16,1 0 144-16,3 0 32 0,0 0 0 15,2-2-64-15,0 1-16 0,0 3 0 0,0-2 0 0,-2 1-160 16,-1 2-16-16,-1 0-16 0,-1 2 0 0,0 1-112 15,-2 0 0-15,0 1-128 0,-2 2 192 16,-1 3-192-16,0-2 0 0,1 2 0 16,-1 1 0-16,-2 0 0 15,1 2 0-15,0 0-208 0,1 1 64 16,2 3 144-16,2 2 0 0,2 2 0 16,2-1 0-16,-1 3 0 0,0-3 0 15,-2 0 0-15,-3 0 0 0,-2-1 0 0,-2 2 0 0,-2-1 0 0,-2 1 0 16,-2 1 0-16,-4-3 0 0,-1 2 0 15,-4 0 0-15,-4 1 0 0,-4-5 0 0,-1 2 0 0,-3-2 0 0,-2-2 176 0,-4 1-48 16,-2-3 0-16,-4 1 0 0,-2-2-128 0,-2 0 128 0,0-4-128 0,-3 2 128 16,0-2-128-16,-2 2 0 0,2-5 0 0,0 1 128 0,1-2-128 0,3-1 0 0,2-2 0 15,2 0 0-15,3-2 0 0,2-1 0 0,0 0 0 16,2 1 0-16,1 2 0 0,0-1 0 16,-1 1 0-16,4 0 0 15,-1 1-496-15,2 1-16 0,1-1-16 0,0 2 0 16,3-1-816-16,2 0-176 0,1 0-16 0,1-2-9216 0,3 3-1824 15</inkml:trace>
  <inkml:trace contextRef="#ctx0" brushRef="#br0" timeOffset="3">12405 6898 28559 0,'-1'-7'1264'0,"-2"4"272"0,1-1-1232 0,1 1-304 0,1 0 0 0,1 3 0 0,-1-3-160 0,1 2-96 0,-1-5 0 0,1 0-16 0,3 0 272 0,1-1 0 0,1 1 0 0,2 0 0 16,-1 0 0-16,2 0 320 16,-1 2-32-16,1 0-16 0,0-1-48 0,-1 4-16 0,-1-1 0 0,-3 2 0 15,0 0-208-15,-1 2 0 0,-3-1 0 0,-2 4 0 16,1 0 0-16,-3 1 0 0,-2 3 0 0,-1 0 144 15,-2 1 624-15,-2-1 112 0,-1 5 16 0,-2 1 16 16,1 1 240-16,-1 0 64 0,-2 3 0 16,0-1 0-16,0 4-176 0,3-6-16 0,3 1-16 15,-1 1 0-15,1 4-560 0,2 1-128 0,0-2 0 16,2 1-16-16,0 4-304 0,1 2 160 0,1 1-160 0,1-1 128 16,1 1-128-16,-1-3 0 0,0 1 0 0,-1-4 0 0,1 4 0 15,-3 2 0-15,1-1 0 0,-2 5 0 16,1-3 176-16,-1 6 0 0,-2 1 0 0,1 2 0 0,-2 3 32 15,1 4 16-15,0 2 0 0,2-1 0 0,2-6-224 16,4 1 144-16,3-4-144 0,3 0 128 0,3-3-128 0,1-4 0 16,5 0 0-16,1-3 0 0,3-2 0 15,3-1 0-15,3 3 0 0,1-2 128 16,-2-1-128-16,1-2 0 16,-2 1 0-16,0-2 128 15,-1-2-464 1,-2-1-112-16,-2-3 0 0,-1 0-16 15,-1-1 32-15,-1-2 16 16,0 0 0-16,0-1-11840 16,1-2-2368-16</inkml:trace>
  <inkml:trace contextRef="#ctx0" brushRef="#br0" timeOffset="4">13169 7109 32255 0,'0'-4'2864'0,"0"2"-2288"0,2 1-576 0,-2-1 0 0,1 2 448 0,0-1 0 0,0-1-16 0,2-2 0 15,0 0-432-15,1 2-192 0,0-2 0 0,-2 2 16 0,1 2 176 16,-2 2 0-16,-1 2-144 0,-4 2 144 0,1 4 240 0,-5 5 112 15,0 1 32-15,-5 4 0 0,-2 7-96 0,-1 1-16 16,-4 8 0-16,-2 2 0 0,0-1 272 0,-2-2 48 16,1 1 16-16,-3 1 0 15,-2 4 160 95,-3 1 48-110,1 1 0 0,-1-1 0 0,1 2-432 0,1-4-96 0,-1 2-16 0,3-3 0 15,2 0-144-15,4-3-128 0,-1-5 144 0,3-5-144 0,3-1 0 0,1-3 0 0,5-6 0 0,1-2 0 0,2-3 0 16,1-1 0-16,1-7 0 0,2 0-160 0,-1-3-832 0,1-3-160 0,0-3-48 0,-1-1-16032 0</inkml:trace>
  <inkml:trace contextRef="#ctx0" brushRef="#br0" timeOffset="5">12688 7093 37775 0,'-5'0'3360'0,"0"0"-2688"0,3 2-544 0,1-2-128 0,2 2 1376 0,0 0 240 16,0-1 48-16,2 4 16 0,3 5-1280 0,5-1-256 16,8 4-144-16,2 0 160 0,3 0-448 0,2 5-96 15,2 4 0-15,-2 2-16 16,0 6 400-16,-3-1-128 0,-3 5 128 0,-3 1 0 15,-2 3-128-15,-3 0 128 0,-2 4-128 0,-2-2 128 16,-1 2 0-16,-2 2 0 0,0 0 0 0,0-3 0 16,-1 1 0 77,-1-2 0-93,1-2 0 0,2-3 0 0,0-3 0 16,3-1 0-16,2-2 0 0,0-1 0 0,0-2-176 0,3-7 176 0,-2 2-208 0,2-5 80 0,0 0-768 0,-2-3-160 0,2-1-32 0,-2 1-16448 0</inkml:trace>
  <inkml:trace contextRef="#ctx0" brushRef="#br0" timeOffset="6">13428 7735 42383 0,'-2'2'1872'0,"-1"-2"400"0,-1 0-1824 0,2 1-448 0,-1-1 0 0,2 3 0 16,0-3-528 0,-3 1-208-16,-1 2-32 0,0 0-16 0,1 2-208 15,1-1-32-15,-1 2-16 0,3-2 0 0,1 0 672 0,1 1 144 0,0 1 32 0,2-3 0 16,0 4 192-16,1-1 192 0,1 0-48 0,0 0 0 15,1 0 752-15,0-2 128 0,0 2 48 0,1-3 0 16,1 0-416-16,0-1-80 0,-1 0 0 0,2-2-16 0,-1 3-352 16,1-3-64-16,0 0-16 0,1 0 0 0,0 0-128 0,1 0 0 15,0-3 0-15,1-1 0 0,1 1 0 0,0-2 0 16,2 1 0-16,0-2 0 0,1 0 0 0,0-2-224 16,0 2 80-16,1-3 16 15,-1 1-432-15,1 0-80 0,-3 2 0 0,0 0-16 16,-4 2-736-16,0 2-144 0,-2 2-16 0,-1-3-9088 15,-2 6-1824-15</inkml:trace>
  <inkml:trace contextRef="#ctx0" brushRef="#br0" timeOffset="7">13633 7646 18591 0,'-1'0'400'0,"0"0"96"16,-1 1 16-16,1-1 16 0,0 2-528 0,1-2 0 0,0 3 0 0,-1-2 0 0,1 5 2288 0,0 3 336 0,0 1 80 0,0-1 16 15,1 2-192-15,0 3-32 0,2 3-16 0,-1-1 0 0,2 5-1040 0,-2-2-208 16,2 1-32-16,0 1-16 0,-1 2-688 15,0-5-144-15,0 4-32 0,1 1 0 0,-1-1-320 16,-1 3 0-16,-2 1 0 0,0 2 128 0,0 0-128 16,-2 1 0-16,-2-1 0 0,1 1 0 15,0-1 0-15,-2 3 0 0,1-2 0 0,0-1 0 0,3-2-368 16,1-4 16-16,0-2 0 0,3-5 0 16,0-2-592-16,1-1-112 0,1-5-32 0,1-1-16224 15</inkml:trace>
  <inkml:trace contextRef="#ctx0" brushRef="#br0" timeOffset="8">14228 8015 23951 0,'-5'-2'2128'0,"1"0"-1696"0,3 2-432 0,1 0 0 15,1 0-2304-15,-1 0-560 0,0-2-96 0,-1 0-32 16,1-2-256-16,0 2-48 0,2-1-16 0,1 2 0 0,1-2 3040 0,-1 2 592 16,2 1 128-16,-1-2 32 0,0 2 1376 0,-2 2 288 15,1-2 48-15,-2 1 16 0,-1 6 544 0,-1-4 128 16,-2 6 0-16,1 0 16 0,-1 1 16 0,-1-1 0 0,1 4 0 15,-1-1 0-15,0 4-1040 0,2 0-208 16,1 0-32-16,-1 3-16 0,2 1-1216 0,2 1-240 16,1 2-160-16,0 2 192 0,0 2-192 0,1 0 0 0,1 3 0 15,0-3 0-15,1 0 0 0,-1-2 0 0,1-3 0 0,-1 1 0 16,2 0-160-16,-3-1-16 16,1-1 0-16,-2-2 0 0,-2-3-336 15,-1 3-64-15,-2-3 0 0,-3-4-16 0,0-1 320 0,-3-2 64 0,-3 0 16 16,-2-2 0-16,-1-1-816 15,-2-2-144-15,-1 1-48 0,1-4-12944 0</inkml:trace>
  <inkml:trace contextRef="#ctx0" brushRef="#br0" timeOffset="9">14814 7653 5519 0,'2'-4'496'0,"-2"1"-496"0,0 0 0 0,0 1 0 0,0 2 4992 16,0 0 912-16,0 0 176 0,0 0 48 0,0 0-3824 0,0-1-768 0,2 1-160 0,-2 0-32 15,0 0-1072-15,0 0-272 0,0 0 0 0,26 0 0 16,-15 0 0-16,2-5 128 0,2 1-128 16,4-2 0-16,0-2 480 0,5 0-16 0,1 0 0 0,-1-3 0 15,4 1-160-15,-4 0-48 0,2 2 0 0,-3-2 0 0,-6 4-128 0,-2-2-128 16,-3 2 144-16,-1 0-144 16,-2 0 256-16,-4-4-32 0,-1 3-16 0,-2-1 0 15,-2 0 160-15,-1 0 16 16,-2-2 16-16,-3 0 0 0,-1 1 48 0,-3-1 16 0,-1 1 0 0,-3-3 0 15,-1 3-288-15,-1-1-176 0,-1 1 192 0,-3 2-192 16,0-3 0-16,-2 3 0 0,2 1 0 0,-1 4 0 0,3-1-192 16,-2 6-64-16,0-1 0 15,0 4 0-15,2 1 256 0,2 0 0 16,0 5-160-16,2-2 160 0,3 3 240 0,1 2 112 0,3-4 32 16,-1 4 0-16,3-3-208 0,0 4-48 0,2-2 0 0,-1 3 0 0,1 0-128 15,1 4 128-15,1-1-128 0,-1 2 128 0,2 5-128 16,2 2 0-16,-1-1 0 0,1 4 128 15,2-2-128-15,1 4 160 0,0-5-160 16,1 2 160-16,-1-5-160 0,1 1 0 16,2-1 144-16,-2-1-144 0,3-3 0 0,-2 1 0 0,2-5 0 0,-1-2 0 15,0-3 0-15,0-6-160 0,3 2 16 0,2-7 0 16,2-1-1296-16,1-2-256 0,1-5-48 0,2 0-14544 0</inkml:trace>
  <inkml:trace contextRef="#ctx0" brushRef="#br0" timeOffset="10">15494 7924 1839 0,'-5'-3'160'0,"1"0"-160"0,2 0 0 0,-1 3 0 16,2 0 2368-16,0 0 448 0,1 0 96 0,-1 0 16 0,-1 0-496 0,0 0-112 0,1 0-16 0,1 3 0 15,0-3 112-15,1 3 16 0,0 0 0 0,2 1 0 0,0-1-96 0,0 2-16 0,2 0 0 0,-1 0 0 16,-1 1-1136-16,2 1-224 0,-1-1-64 0,0-1 0 0,-1 3-592 0,0 5-128 16,-1-1-32-16,-2 4 0 0,0 3-144 0,-1 0 0 15,-1 6 0-15,-3 1 0 0,0 3 0 0,-2 2 0 16,4-2 0-16,-5 2 128 0,3 0-128 0,-1-2 128 0,1-4-128 16,0-2 128-16,2-1 0 0,-1-3 0 15,3-3 0 1,1-2 0-16,0-4-128 0,2-6-176 0,2 0 48 15,1-5 0-15,2-2-752 0,2-4-144 0</inkml:trace>
  <inkml:trace contextRef="#ctx0" brushRef="#br0" timeOffset="11">15879 8035 29487 0,'-2'0'2624'0,"2"-2"-2112"0,2 2-512 0,-2 0 0 0,1 0 576 0,-1-1 0 0,1 1 0 16,0-3 0-16,2 1-1200 0,-2-2-224 0,1 3-48 0,-2 1-16 15,0 0 288-15,0 0 64 0,0 0 16 0,0 0 0 16,0 0 96-16,0 0 32 0,-18-9 0 0,13 7 0 0,2 0 608 15,0 0 112-15,0-2 16 0,2 2 16 0,0-2 576 0,1 0 112 16,0 2 32-16,0-2 0 0,1 2-304 16,-1-1-64-16,1 2-16 0,2 1 0 0,-1-3 144 0,1 3 16 15,-1 0 16-15,2 0 0 0,-2 3-400 0,2-2-64 16,-1 2-32-16,-1 0 0 0,1 2-352 0,-2 3 0 0,0-5 0 16,0 4 0-16,0-1 0 0,1 0 0 15,-2 0 0-15,0-2 0 0,0-2 0 0,0 1 0 16,0-2 0-16,0-1 0 0,1 0 176 0,-1-1 64 0,0 1 16 15,0-3 0-15,0 1 144 0,1 1 48 0,-1 1 0 0,0 0 0 16,0 0-448-16,0 0 0 0,0 0 0 0,0 0 0 31,0 0-320-31,0 0-112 0,0 0-16 0,0 0 0 0,-4 18-144 16,4-14-48-16,-1-1 0 0,0 0 0 0,1-3 320 0,-1 1 64 0,1-1 16 0,0-1 0 16,1 1-256-1,-1-3-48-15,1 1-16 0,0 1-14064 0</inkml:trace>
  <inkml:trace contextRef="#ctx0" brushRef="#br0" timeOffset="12">15911 8263 5519 0,'-2'0'496'0,"0"-3"-496"0,0 2 0 15,0 1 0-15,1 0 4032 0,1 0 704 0,0 0 128 0,-1 0 48 0,-2-2-1328 0,1 2-256 0,-1 0-48 0,2-4-16 0,-1 4-1424 16,0-3-304-16,2 1-48 0,-1-2-16 0,2 3-912 15,1-4-192-15,0 1-48 0,1 1 0 16,0 0-624-16,2-1-128 0,-1 1-16 16,1 1-16-16,-1 1-608 0,-1 1-112 15,0 0-32-15,-1 0 0 0,0 1 768 0,-2 2 128 0,1 1 48 0,-2-2 0 16,-1 2 544-16,0 1 112 0,-1-1 32 0,1-1 0 0,-2 1 80 0,2 1 16 16,-2-1 0-16,2-2 0 0,0 2-720 0,1-4-144 15,1 2-32-15,1-4-16000 0</inkml:trace>
  <inkml:trace contextRef="#ctx0" brushRef="#br0" timeOffset="13">16334 7895 22111 0,'-3'-2'1968'0,"2"2"-1584"0,1-2-384 0,0 0 0 0,1 2 2048 15,-1-2 320-15,0-1 64 0,0 0 0 0,1-1-1072 0,1-2-208 0,0 0-64 16,1 2 0-16,-1 1-656 0,2 1-144 0,-2 2-32 0,2 1 0 16,0 0-256-16,-2 3 0 0,1 1 0 0,-2 1 0 15,-1 0 0-15,-1 4 0 0,-2 0 0 0,-2 0 0 16,0 5 0-16,-2-3 0 0,-1 4 0 0,-2 4 0 15,-1-1 336-15,0-1 64 0,1-4 16 0,-1 2 0 16,0 2 272-16,0-3 48 0,0-1 16 16,2-2 0-16,2-3-304 0,2 1-48 0,1-4-16 15,3-2 0-15,0 2-384 0,2-5 128 16,0 0-128-16,3-1 0 0,-2 2 0 0,3-4 0 0,0 4 0 0,3-4 0 16,-2 1 0-16,2 0 0 0,1 1 0 0,2 0 0 0,2-3 0 15,0 2 0-15,1 1 0 0,2-2 0 0,2-1 0 16,0 2 0-16,-5 1 0 0,2-2 0 0,2 2 0 15,1-3 0-15,2 2 0 0,-2-2 0 0,-1 1 0 0,1 1-192 16,-3 1 32-16,-1-3 16 16,0 2-528-16,-2 1-96 15,1-3-32-15,-2 1 0 0,0 1-352 0,-1-2-64 16,1 0 0-16,-1 0-16 0,0-1-224 0,0-2-32 0,0 3-16 16,-1-2-11888-16</inkml:trace>
  <inkml:trace contextRef="#ctx0" brushRef="#br0" timeOffset="14">16723 7829 17503 0,'-5'7'768'0,"0"-3"176"0,-1 1-752 0,2 1-192 0,2-2 0 0,-1-1 0 0,1 4 624 0,-3 2 80 0,-2 8 32 0,-5 5 0 16,0 5 208-16,-2 1 32 0,1 1 16 0,-1-1 0 15,-1 1 1440-15,-1-1 272 0,0 1 64 0,-1 0 16 16,1 2-848-16,0-5-160 0,1 1-48 0,3-4 0 0,0 1-1184 15,4-4-240-15,2-1-48 0,2-3-16 16,0 0-240-16,2-4 0 0,0 1 128 0,2-1-128 0,0-1-160 0,2-2-80 16,-1-3-16-16,1 0 0 15,1-3-1872-15,2-2-384 0,1 1-80 0,0-2-12592 16</inkml:trace>
  <inkml:trace contextRef="#ctx0" brushRef="#br0" timeOffset="15">16329 6593 29487 0,'-3'0'2624'0,"2"0"-2112"0,2 0-512 0,0-2 0 0,2 2 304 0,-1 0-48 15,1-1-16-15,2-2 0 0,2 1-80 0,2-2-16 16,3 2 0-16,-1-2 0 0,3 1 400 0,-2 2 80 16,1 1 16-16,0 0 0 0,0 0 64 0,-1 4 32 15,2-2 0-15,-1 4 0 0,2 2-320 0,2 2-64 16,3 5-16-16,0-2 0 0,3 6 48 0,2 2 16 15,1 1 0-15,4 6 0 0,4 5-256 0,2-2-144 16,1 1 160-16,0-1-160 0,-1-3 160 0,4 4-160 16,3 3 160-16,2 3-160 0,0 3 208 15,0 0-48-15,-3-2-16 0,-2 2 0 0,-5 2-144 16,-4 0 0-16,-5 1-192 0,-5 2 192 0,-5 0 0 0,-3-1 192 0,-6 6 0 16,-2-3 0-16,-1-1 32 0,-3-2 16 0,-2 3 0 15,-2 1 0-15,-2 6-64 0,1-7-16 0,-1 2 0 16,1-4 0-16,-2-5-160 0,1 1 192 0,1-3-192 0,-1 1 192 15,0 1-64-15,0 0 0 0,0 0 0 0,-2-3 0 16,1-2 48-16,-3-2 0 0,2-2 0 0,-3-4 0 16,-1-2-48-16,-2-5 0 0,1-1 0 15,-3-5 0-15,1-5-128 0,0-1-176 0,-1-2 48 0,-5-7-18976 16</inkml:trace>
  <inkml:trace contextRef="#ctx0" brushRef="#br0" timeOffset="16">22927 967 24879 0,'-10'6'2208'0,"1"0"-1760"0,4 0-448 0,3-3 0 0,1 1 752 16,-2-2 64-16,-3 5 16 0,-5 3 0 16,-3 6 128-16,-2 5 48 0,0 2 0 0,0-3 0 15,2 2-800-15,0 0-208 0,0-1 0 0,0 1 0 0,0 1 272 0,-2 1-16 16,-1 2-16-16,-1 0 0 0,-1 1 848 0,0-1 192 16,0-1 16-16,-1-3 16 0,0-3-736 15,2-2-128-15,-3 2-48 0,1-1 0 0,2 1-96 16,-2-3-32-16,0 0 0 0,0-1 0 0,0-1-272 15,1 0 0-15,1-4 0 0,2-4 0 16,0 2 0-16,1-6 0 0,2-2 0 0,2-3 0 16,2-6 0-16,3-3 0 15,2-4 0-15,2-1-144 0,2-5 144 0,0 0 0 0,2-3 0 16,1-1 0-16,0-1 0 0,1-1 0 0,1-1 0 0,0 1 0 16,1 2 0-16,1 1 0 0,1 5 0 0,-1-2 0 15,3 3 0-15,1 0 0 0,3 0 0 16,-1 3 0-16,-1 4 192 0,2-3-16 15,5 1-16-15,5-2 0 0,3-2-32 16,2 1 0-16,2 1 0 16,-1 4 0-16,0 2-128 0,-2 1 0 15,-2 6 0-15,-1-2 0 0,0 4 0 0,-3 2 0 0,-1 1 0 16,-3 4 0-16,1 1 0 0,-2 1 0 0,-1 6 0 16,-1-2 0-16,-1 1 0 0,-2 3 0 0,2 2 0 0,-2 2 0 15,2 2 224-15,-1 3-32 0,2 1-16 0,-1 1 0 16,-1 2-32-16,1-1 0 0,-2 1 0 15,1-1 0-15,-1-2-144 0,-1-1 0 16,1 1 0-16,0 2 0 16,0-3 0-16,0 1 0 15,-1 2 0-15,-1 1 0 0,0 2 0 16,-1-2 0-16,-2 2 0 16,1-6 0-16,-2-2 0 0,1-5 0 15,0-5-192-15,1-4-12128 16,2-4-2432-16</inkml:trace>
  <inkml:trace contextRef="#ctx0" brushRef="#br0" timeOffset="17">23214 839 3679 0,'-1'-2'320'0,"-1"2"-320"0,2 0 0 0,0-2 0 0,-1 2 0 16,1 0 128-16,-1-2-128 0,-2 0 0 0,1-2 0 0,-2 0 0 15,0 2 0-15,2-2 0 0,1 2-128 0,0-1 128 16,-1 0-128-16,2-1 128 0,0 1 0 0,2 0 0 16,-1 0 0-16,1-1 0 0,-1 1 208 0,2 0 80 15,-2 0 16-15,0 0 0 0,1 3 496 0,-2-2 96 16,0 0 32-16,0 2 0 0,1 0-48 0,-1 0-16 0,0 0 0 0,0 0 0 15,0 0 48-15,0 0 16 0,0 0 0 0,0 0 0 16,0 0-288-16,0 0-64 0,0 0-16 16,0 0 0-16,0 0-80 0,0 0-16 0,0 0 0 15,0 0 0-15,0 0-80 0,0 0-32 0,0 0 0 0,-19 13 0 16,16-10 16-16,-2 0 0 0,0 1 0 0,-1 2 0 16,-1 0-160-16,1 0-16 0,-1 2-16 0,-1 0 0 15,1 0 304-15,-2 0 64 0,1 2 16 0,-1-4 0 16,0 3 0-16,1-4 0 0,-2 4 0 15,1-3 0-15,0 0-336 0,0 0-64 16,-3 0-16-16,1 2 0 16,0-2-144-16,0 0 0 0,-1 0 0 0,-2 3 0 15,0-3 0-15,2 2 0 0,-2 0 0 0,1 2 0 0,-1-1 0 0,1 1 0 16,2 0 0-16,-1 0 0 0,4-2 0 0,3 2-176 16,2-1 176-16,5 1-11440 0</inkml:trace>
  <inkml:trace contextRef="#ctx0" brushRef="#br0" timeOffset="18">23789 1124 27647 0,'2'1'2448'0,"1"-1"-1952"0,-1 0-496 0,1-1 0 0,-1 1 544 0,1-3 16 0,3 3 0 16,2-2 0-16,7-2 736 0,4 1 160 0,2-4 16 0,2 1 16 0,2 0-816 0,0 0-160 0,0 0-48 0,2 2 0 0,2-2-256 0,0 2-48 0,1 2-16 0,-2 2 0 0,2 0-144 0,-2 0 0 0,-1 2 0 16,-1 2-176-16,-1-2-400 0,-3-1-96 15,-2 2-16-15,-1-2-15056 0</inkml:trace>
  <inkml:trace contextRef="#ctx0" brushRef="#br0" timeOffset="19">23888 1402 38703 0,'-5'-2'1712'16,"2"-1"352"-16,2 3-1648 0,2 0-416 0,1 0 0 15,0 0 0-15,0 0 256 0,2 0-16 0,4 0-16 0,1 0 0 0,5-1 32 0,3 1 16 16,2-3 0-16,2 1 0 0,2 1-272 0,2-2 0 0,2 3 0 0,2 0-11936 0,2 3-2448 0</inkml:trace>
  <inkml:trace contextRef="#ctx0" brushRef="#br0" timeOffset="20">26450 455 16575 0,'2'-10'1472'0,"0"4"-1168"0,0-2-304 0,-1 6 0 0,2-2 352 0,-2 4 16 16,0-2 0-16,3-2 0 0,0-2 80 0,2-4 32 15,0 1 0-15,1-1 0 0,1 4 768 0,-3-2 160 16,1 4 16-16,-1-2 16 0,0 3-304 0,0 2-64 0,-2-2-16 15,1 3 0-15,0 3 144 0,0 1 16 0,-1 2 16 0,1 0 0 0,0 0-256 16,-1 4-48-16,0 2-16 0,1 2 0 0,-2 1-528 16,2 1-96-16,-2 3-32 0,2 3 0 0,-2 3-80 15,0 1-32-15,0-2 0 0,-2 5 0 16,1 3 384-16,-2 2 80 0,0 2 16 0,-3 4 0 16,1-2-624-16,-4 1 0 0,1-1 0 0,-1-1 0 15,-1-2 0-15,1-3 0 0,-1 0 0 16,2-4 0-16,1 3 0 0,0-5 0 0,2 1 0 15,0-4 0-15,1-4-320 0,2-4 32 0</inkml:trace>
  <inkml:trace contextRef="#ctx0" brushRef="#br0" timeOffset="21">25095 1438 23951 0,'-7'2'2128'0,"2"0"-1696"0,3-1-432 0,2 0 0 0,0 2 416 0,0-3 0 0,-1 1 0 0,-2 4 0 0,1 1 720 0,-1-2 144 0,5 3 16 0,0-1 16 0,4 3-224 16,4-3-32-16,5 2-16 0,3 0 0 0,7-2 48 0,6 1 0 16,7-1 0-16,11-2 0 0,8-1-128 0,7 2-32 15,13-1 0-15,7 0 0 16,8 1-368-16,7-4-80 15,3-1-16 1,8 0 0-16,7-1-64 0,3-2-16 0,-6-1 0 0,7 2 0 0,8-2-48 0,1 2-16 0,-3-2 0 0,2 4 0 0,-1 4-128 16,-5-2-48-16,-10 2 0 0,-4 0 0 15,0 4-144-15,2 0 0 0,1 3 0 0,-2 0 0 16,-5 0 0-16,-5 1 0 16,-4 2 0-16,-3-2 128 0,-3 4-576 0,-4-3-112 15,-7 0-16-15,-5 0-19296 0</inkml:trace>
  <inkml:trace contextRef="#ctx0" brushRef="#br0" timeOffset="22">25221 2044 35935 0,'-3'-5'3200'0,"1"4"-2560"0,2 2-512 0,0 1-128 15,1-2 688-15,0 3 112 0,0-2 32 0,1 4 0 16,0-1-544-16,3 3-96 0,0 4-32 0,1 3 0 16,0 2 80-16,2 5 16 0,-1 3 0 0,-1 4 0 15,2 5-256-15,-4 6 0 0,-1 5 128 0,-4 3-128 16,0-2 160-16,-5-1-16 0,-3 3 0 0,-2 0 0 16,0-5-144-16,-4-1 0 0,0 0 0 0,-1-5 128 15,2-2-128-15,1 1 0 16,2-4 0-16,1 0 0 0,4-5-304 0,1-4-80 15,3-3-32-15,1-3 0 0,2-6-1648 0,1-2-336 16</inkml:trace>
  <inkml:trace contextRef="#ctx0" brushRef="#br0" timeOffset="23">25155 1912 27647 0,'-2'-9'2448'0,"0"2"-1952"16,4 4-496-16,-1-1 0 0,0 2 1056 15,2-2 112-15,-1-4 32 0,2-6 0 0,3-5-496 0,1-3-112 16,2 4-16-16,-2 4 0 0,2 3 560 0,0 3 96 16,0 5 32-16,1 0 0 0,0 3-624 0,2 0-112 0,0 0-16 0,2 6-16 15,1 1-320-15,1 0-176 0,1 4 192 0,0-1-192 16,1 4 0-16,-1-2 0 15,1 3 0-15,-2-3 0 0,-1 2 128 0,2-2-128 0,0 1 144 0,1-1-144 16,-1-2 0-16,3 0 0 0,3-2 0 16,0 2 0-16,4-2 0 0,-2 0 0 15,1 1-128-15,-2 1 128 0,-1 0 0 0,-3 0 0 16,-2 2 0-16,-4 0 0 0,-5 1 0 0,-4-1 0 0,-3 2 0 0,-1 2 0 16,-4 2 0-16,-5 2 0 0,-4 1 0 0,-4 1 0 15,-2-3 0-15,-3-1 144 0,-2 2-144 0,-4-4 128 16,-1-1-128-16,-2-1 0 0,-1-2 0 0,0 1 0 15,-1-4 0-15,-2 0 128 0,1-1-128 0,0-2 0 16,0 0 0-16,-1-4 0 0,3 2 0 0,0-4-176 0,2-2 176 0,1-2-208 16,2-2 80-16,3 0 128 15,3-1-960-15,3 1-64 16,2 2 0-16,5 1-16 0,0 0-1680 0,4 0-336 16</inkml:trace>
  <inkml:trace contextRef="#ctx0" brushRef="#br0" timeOffset="24">26266 1857 30399 0,'-3'-6'1344'0,"2"4"288"0,-2-2-1312 0,2 1-320 0,1 3 0 0,0 0 0 0,0-2 496 0,0 1 16 0,0-2 16 0,0-1 0 15,0 1 272-15,0 0 48 0,0 0 16 0,0 0 0 16,0 1-672-16,-1 2-192 0,0 2 0 0,-2 1 128 16,0 3 304-16,-4 0 64 0,2 4 16 0,-2 0 0 15,-2 3 160-15,-1 2 32 0,1-1 16 0,-3 1 0 0,1 3-240 0,-2-1-48 16,-2 7-16-16,-1-2 0 0,1 0-192 0,0 4-32 31,-1 0-16-31,-1 8 0 0,-3 2 112 0,-4 7 32 0,0 4 0 0,-1 4 0 16,0 3-160-16,0 0-32 0,2 3 0 15,1 0 0-15,3 0-128 0,3-1 0 0,5-6 0 0,5 1 0 16,3-6 0-16,5-3 0 0,1 1 0 0,3-7 0 0,2-3 0 16,2-1 0-16,3-1 0 0,3-5 0 0,2 3 0 15,2-5 0-15,1 0-192 16,2 1 192-16,1-3-496 15,3-1 32-15,4-1 0 0,1-4-12112 0,4 0-2416 16</inkml:trace>
  <inkml:trace contextRef="#ctx0" brushRef="#br0" timeOffset="25">26298 2578 35007 0,'0'4'3120'0,"0"-4"-2496"16,1 2-496-16,0-2-128 0,0 0 256 0,2 0 16 0,-1 0 16 0,3 2 0 0,3 0 464 0,0 1 80 16,5-2 32-16,0 1 0 0,2-2-608 0,3 0-112 15,-1-2-16-15,1 1-128 0,3-2 320 0,0 1-64 16,2 0 0-16,-1-3 0 0,1-1-48 0,0 2-16 16,0-4 0-16,1 0 0 0,-2-1-192 0,-1-1 128 15,0 1-128-15,-2-1 0 0,-1-2 0 0,-1-1 0 16,-1 0 0-16,-1 0 0 0,-1-1 0 15,-3 0 0-15,-1-2 0 0,-4 1 0 0,0 1 0 16,-3 2 0-16,-4 0 0 0,-4 2 0 0,-2-1 0 0,-4 1 0 16,-2 2 0-16,-3 0 0 0,-2 4 0 15,-1-1 0-15,-4 4 0 0,1 1 0 0,-2 1 0 0,1 4 0 0,-2-1 0 16,2-1 0-16,-2 6 0 16,2-3 0-16,-2 4 0 0,1 0 0 15,3 2 0-15,-1 1 0 0,0 3 0 0,-2-1 144 16,2 4-144-16,-1 0 0 0,2 1 0 0,-1 1-176 15,3 1 176-15,0 0 0 0,6-2 0 0,0 2 0 0,1 3 256 16,3 0 0-16,2-3-16 0,2 2 0 0,4-1-80 0,2-1-16 16,3-2 0-16,3 2 0 0,3-3-144 15,3-1 0-15,5-1 0 0,2-4 0 0,2 2 0 0,3-5-224 16,2-1 48-16,5-3 16 0,2-3-336 0,4 1-64 16,-1-4-16-16,1 0 0 0,3 0-1888 0,1-2-384 15</inkml:trace>
  <inkml:trace contextRef="#ctx0" brushRef="#br0" timeOffset="26">27093 2913 37775 0,'-1'0'3360'0,"1"0"-2688"0,0 0-544 0,1 1-128 0,0-1 528 0,-1 3 80 0,1-3 16 0,2 2 0 16,0 2-496-16,2 0-128 0,2 5 0 0,0-2 0 15,0 3 0-15,1 2 0 0,-1 3 0 0,-1-1 0 0,2 2 0 0,-3 2-240 16,1 3 64-16,-1 2 16 16,-1-4-992-16,-1 2-192 0,0 2-32 0,-2-4-16 15,-1 0-800-15,-1-3-176 0,0-1-16 0,-2-4-10528 16</inkml:trace>
  <inkml:trace contextRef="#ctx0" brushRef="#br0" timeOffset="27">28005 2582 14735 0,'-3'-3'1312'0,"0"2"-1056"16,3 1-256-16,0 0 0 0,1 0 960 15,-1 0 144-15,0 0 32 0,0 0 0 0,2 0 640 0,-1 0 128 16,1 0 16-16,-2 0 16 0,0 0-128 0,0 0-16 16,25 6-16-16,-15-2 0 0,1-1-304 0,2 0-64 15,1-2-16-15,4 2 0 0,-1-3-496 0,3 0-80 16,0 0-32-16,1-4 0 0,-2 2-400 0,0-2-64 0,1 0-32 0,-1-4 0 15,3 1-288-15,-3-2 0 0,0-1 0 16,-2-3 0-16,-2 1 0 16,-1 2 0-16,-2-2 0 0,-2-1 0 0,-1 3 0 0,-3-2 0 15,-3 0 0-15,-1 2 0 0,-4 0 0 0,0 1 0 0,-4 2 0 16,-3 1 0-16,-2-1 128 0,-3 1-128 16,0 1 192-16,-5 2-192 0,-2 1 192 15,-1 0-192-15,-3 2 192 0,-1 0-192 16,0 0 0-16,-1 2 0 0,-2 2 0 15,2 0 0-15,1 0 0 0,1 2 0 0,2 2 0 0,-1 0 0 16,1 3 0-16,2 3 0 0,1 2 160 0,2 2-160 0,0 1 0 16,2 3 0-16,3 0 0 0,-1 3 0 0,3 1 0 15,2-1 208-15,3 3-16 0,1-2-16 0,5-1-48 16,0 1-128-16,3 1 192 0,2-4-64 0,2 2-128 0,4 0 0 16,0-5 0-16,4-2 0 0,2-2 0 0,2-1 0 0,2-1-192 15,1-6 192-15,3 0-992 16,0-2-80-16,1-3-16 0,1-2-16656 0</inkml:trace>
  <inkml:trace contextRef="#ctx0" brushRef="#br0" timeOffset="28">28641 2905 11055 0,'-6'2'976'0,"1"-2"-784"0,0 1-192 0,2-1 0 0,2 3 4912 0,1-3 928 0,1 0 192 0,-1 0 48 15,0 0-4592-15,0 0-912 0,4 0-176 0,0-3-32 16,3 2 80-16,2-4 0 0,1 0 16 0,1 0 0 0,3-1-32 0,-1 2-16 16,2-2 0-16,0 0 0 0,1 2 96 15,1 1 32-15,-1-2 0 0,-1 3 0 0,-1 2-192 16,-3 0-32-16,0 2-16 0,-2 0 0 0,-3 2-304 16,-2 1 160-16,-1 0-160 0,-3 1 128 0,0 3-128 15,-1-2 0-15,-3 4 0 0,-2 1 0 0,0 2 0 0,-1-2 0 16,-2 4 144-16,-1-1-144 15,0 1 0-15,-1 2 0 0,0-1 0 0,0 0 0 16,1-2 0-16,1 1 0 0,1 3 0 0,0-3 128 16,3 0-128-16,1-1 0 0,2 1 0 15,1-4 0-15,1 4 0 0,1-2 176 0,0 1-176 16,2-3 192-16,-1 2-64 0,2-4 0 0,1 2 0 0,1 0 0 0,1 1-128 16,2-3 0-16,0-2 0 0,1 2 128 0,1-2-128 15,1 0-224-15,0-2 48 0,1-2 16 16,0 0-1200-16,4-3-240 0,0 3-64 15,0-4-14992-15</inkml:trace>
  <inkml:trace contextRef="#ctx0" brushRef="#br0" timeOffset="29">29657 2633 20271 0,'-5'-3'1792'0,"2"3"-1424"0,0 0-368 15,3 0 0-15,0 0 592 0,0 0 48 0,-1-1 16 0,-1 1 0 0,-2 0 1488 0,1-3 288 16,3 3 64-16,2-2 16 0,0 1-768 0,3-2-144 15,2 1-48-15,2-2 0 0,2 0-640 0,3 1-128 16,3-4-16-16,2 1-16 0,3 0-496 0,2-3-112 16,1 2-16-16,3-3 0 0,-1 1-128 0,0-3 0 0,-1 2 0 0,0 0 0 15,-2-1 0-15,-3 0 0 0,-3 2 0 16,-1-1 0-16,-2 1 0 0,-4 0 0 0,-2-1 0 16,-3 4 0-16,-1-4 0 0,-2 4 0 0,-3-4 0 0,-3 4 0 15,-2-3 0-15,-1 3 0 0,-3 0 0 0,-1 2 0 16,-1-2-160-16,-2 3-112 0,-3 0-32 0,0 3 0 15,-3 0 160-15,-1 0 144 0,0 2-208 0,1 2 80 16,-1 2 128-16,-1 0 0 0,1 4 0 16,-1 0 0-16,0 5 0 0,0 1 0 15,1 0 128 1,-1 0-128-16,0 5 240 0,0 2-32 16,1 2 0-16,2 4 0 15,1-3 0-15,0 1 0 16,6 1 0-16,1-2 0 0,5-1-32 15,2 1-16-15,2-5 0 16,3 1 0-16,3-2-160 0,2-1 0 16,3-3 0-16,3 0 0 0,0-1 0 0,6-2-176 15,-1 0 16-15,2-1 0 0,1 0-896 0,3-2-176 16,0 0-48-16,1-1 0 0,1 1-736 0,-1-4-160 16,-2 0-16-16,2-2-11680 0</inkml:trace>
  <inkml:trace contextRef="#ctx0" brushRef="#br0" timeOffset="30">30413 2913 10127 0,'1'-5'896'0,"0"2"-704"0,2-1-192 0,-1 1 0 0,2 2 5248 0,0 0 1024 16,0 0 208-16,2-2 48 0,4 2-4768 0,4-5-944 0,4 1-192 0,3 1-48 0,0 0 96 0,-1 2 16 15,-1 1 0-15,0 1 0 0,-2 0-688 0,-1 0 0 0,-2 0 0 0,-2 0 0 0,-2 3 0 16,-2-1 0-16,-2 3 0 0,-4-4 0 0,-1 4 272 0,-4 1-16 16,-2-1-16-16,-4 4 0 0,1-3 32 0,-4 2 16 15,0-3 0-15,0 4 0 0,-2-3-128 0,-1 3-32 16,2-4 0-16,-1 1 0 0,2-1-128 0,2-1-176 0,1-1 48 16,2 0 0-16,2-1 128 0,2 0 0 0,2 0 0 0,2-2 0 15,2 0-144-15,2 1 0 0,1 1 0 0,1-1 0 16,1 1-208-16,2-1-32 0,1 2-16 0,-1 1 0 15,-1-2 400-15,1 4-128 0,3-2 128 0,-1 5 0 16,2 1 0-16,-2-2 0 0,0 3 0 0,0 0 0 16,0 2 0-16,-1 0 0 0,0 0 0 0,0 3 128 15,0-3-128-15,-1 2 0 0,-1 1 0 0,-2-1 0 16,-2-4 0-16,-1 2 0 0,-3-1 0 0,-1 0-128 16,-2 1 128-16,-1-1 0 0,-2 1 0 0,-1-2 0 15,-2 4 384-15,-2-3 48 0,-3 0 16 0,0 1 0 16,-3-2 16-16,-2 0 16 0,1-1 0 0,-4 0 0 15,1-2-320-15,-2 2-160 0,0-2 160 0,-2 0-160 16,1 0 0-16,-1 0-128 0,1-1-16 0,-1-1-12128 16,3-3-2416-16</inkml:trace>
  <inkml:trace contextRef="#ctx0" brushRef="#br0" timeOffset="31">31661 2630 28559 0,'0'0'2544'0,"0"0"-2032"0,1 0-512 0,0 0 0 0,-1 0 576 0,1 0 32 0,1-1 0 0,1 1 0 0,1 0 1152 15,1-3 224-15,2 1 64 0,1 1 0 0,2-3-1440 0,-2 1-288 16,3 1-48-16,1-2-16 0,1 2-112 0,2-2-16 16,0 0-128-16,2-1 192 0,-1 2-192 0,2-1 0 15,-2-2 0-15,0 2 0 0,-1-1 0 0,-2-1 0 0,1 1 0 16,-2-1 0-16,-2 0 0 0,-1 0 192 16,-1-1-48-16,-1-3-16 0,-3 4 160 0,0-2 32 15,-3 0 0-15,-1 0 0 0,-1 1-128 0,-4-1 0 16,0 0-16-16,-2 2 0 0,-3 0-176 0,-1 2 0 15,-3-1 0-15,-2 2 0 0,-1 1 0 0,-3 4-192 0,-2 0 0 16,-2 2 16-16,0 2-16 0,-1 3-16 16,-1-2 0-16,-1 3 0 0,-1 1 208 0,1 3-144 0,0-2 144 15,2 4-128-15,1-1 128 0,1 1 0 16,4 0 0-16,1 0 0 0,5-2-160 0,-1 1 160 16,3-1-192-16,1 2 192 0,3-2 128 0,0 2 144 0,3 0 32 0,0 3 0 15,1-1-112-15,3 1 0 0,0 1-16 16,3 1 0-16,-2-4-176 0,3 0 192 0,-1 3-192 15,4-4 192-15,0-1-192 0,0 1 0 0,3-2 0 0,3 1 128 16,0-3-128-16,3-2 0 0,2-3 0 16,1-1 0-16,4 1-688 0,0-2-160 0,1-2-48 15,2 1 0-15,0-4-2272 0,-2 2-464 0</inkml:trace>
  <inkml:trace contextRef="#ctx0" brushRef="#br0" timeOffset="32">32096 2908 36863 0,'-6'3'3264'0,"-2"-1"-2608"16,3 2-528-16,3-2-128 0,-1 0 0 0,-2 0-224 0,-2 4 48 0,-5 2 16 15,-6 3-96-15,-3 2-32 0,-1 4 0 0,1-1 0 16,1 0-608-16,2-1-128 0,0-2-32 0,4 2 0 15,1-3 1056-15,5-2 224 0,0 0 32 0,3-1 16 16,3 1 672-16,2-4 128 0,2 3 16 0,3-5 16 0,3 1-320 16,1-1-64-16,5-1-16 0,2 0 0 15,3 0-448-15,3 0-80 0,3 0-32 0,2-2 0 32,-1 2-720-32,2-2-128 0,4 4-48 0,1-5 0 0,-1 1-912 0,-3-1-192 15,0 0-48-15,-2-1 0 0,-2-2-528 0,-2 0-96 16,-3-4-32-16,-4 1-8160 0</inkml:trace>
  <inkml:trace contextRef="#ctx0" brushRef="#br0" timeOffset="33">32268 2923 38703 0,'-5'4'1712'15,"1"2"352"-15,2 0-1648 0,0 0-416 0,1-2 0 0,0 0 0 0,1 2 608 16,-3 5 32-16,1 3 16 0,0 7 0 0,-1 5-112 16,1 2-32-16,-1 1 0 0,3-1 0 15,0-3-512-15,1-2 0 0,1 0 0 0,0-2 0 16,1-3-752-16,0-1-144 0,0 1-48 0,-1-5-11168 0,2 1-2240 16</inkml:trace>
  <inkml:trace contextRef="#ctx0" brushRef="#br0" timeOffset="34">32306 2003 28559 0,'-1'0'2544'0,"1"0"-2032"0,0 1-512 0,1-1 0 0,2 0 384 0,-3 3 0 0,2-3-16 0,2 2 0 0,1 2 880 0,1-2 176 0,1 2 48 0,2 2 0 15,0-2-480-15,1 2-96 0,-1 3 0 0,3 3-16 16,0 2-256-16,2 4-48 0,3 2-16 16,3 7 0-16,2 2-256 0,3 3-48 0,3 4-16 0,3 1 0 15,-1 1-240-15,2 3 128 0,1 0-128 0,1 3 0 0,-1 0 0 16,-2 0 128-16,1 1-128 0,-4-4 0 0,-2-3 304 16,-1-2 16-16,-3 1 0 0,-1 0 0 0,-2-4-32 15,-4 2 0-15,-2-2 0 0,-3-3 0 0,-2 1 96 16,-5 0 0-16,-1-1 16 0,-5 2 0 0,-2 1-400 0,-3-1 0 15,-2 5 128-15,-3-2-128 0,-1-3 0 0,-3-2 0 16,3 1 0-16,-5 0 0 0,1-2-304 16,-2 2 16-16,-1-2 0 15,0-3 0-15,1-2-288 16,-1-3-64-16,0 2-16 16,0-4 0-16,0 0 48 0,0 0 16 15,1-3 0-15,-1-3 0 0,-1 0-1792 16,-3-4-368-16</inkml:trace>
  <inkml:trace contextRef="#ctx0" brushRef="#br0" timeOffset="35">28149 1609 23951 0,'-1'2'2128'0,"2"2"-1696"0,1-4-432 0,1 0 0 0,1 0 592 0,-1 2 48 0,3-2 0 0,3 2 0 0,7 2 576 0,4-2 128 16,5 0 32-16,1 1 0 0,1-2-736 0,1-1-160 0,1 0-32 0,-1 0 0 0,1-1-272 15,0 1-176-15,1-3 192 0,0 3-192 0,-1-2 512 16,1 0 0-16,2 2 0 0,2-2 0 0,0 2 224 0,3-4 32 15,0 4 16-15,-1 0 0 0,1 0-368 16,0 0-80 31,-2 0-16-47,1 0 0 0,1 0-144 0,3 2-48 0,0 0 0 0,2 0 0 16,4 0 0-16,2 3 0 0,2-4 0 0,1 4 0 0,0-4 96 0,3 2 16 0,-2 0 0 0,2 0 0 0,0-2-240 0,4 1 128 0,3-2-128 0,-3 0 0 0,2 0 192 0,-4 0-64 0,-1 0-128 0,-1 0 192 15,3-2-192-15,4 1 0 0,2-2 0 16,0 0 0-16,1-1 0 0,-1 1 128 0,0 3-128 0,-1-2 0 15,-3 2 0-15,2 0 0 0,1 2 0 0,-2-2 0 16,0 3 0-16,-5-2 128 0,-1 3-128 16,-2-2 0-16,0 1 320 0,-1 0-48 15,3 0 0-15,0-3 0 0,-2 0-272 0,0 0 160 16,0 0-160-16,-1-3 128 0,-3 3-128 0,0-2 0 16,3 1 0-16,-3-2 0 0,-1 3 128 0,2-2-128 0,0 1 192 15,-1 1-64-15,-2 0-128 16,-4 0-144-16,-4 0 144 0,-3 0-208 15,-3 0 208-15,-4 1 0 0,-2 1 0 0,-1-2 0 0,-3 3 0 16,-1-3 0-16,-1 1 0 0,0-1 0 0,-1 0 256 0,1 0-48 0,0 0-16 0,1-1 0 16,1 1-48-16,1-3-16 0,-1 1 0 0,1 1 0 15,2-2-128-15,0 2 0 0,1-2-192 0,0 3 192 16,0-2 0-16,-2 1 0 0,1 1 0 0,1-3 0 0,-1 3 0 16,0 0 0-16,-1-2 0 0,0 2 0 0,-3-2 0 0,-1 2 0 15,-2 0 0-15,1-2 192 0,-3 2-192 0,0 0 0 16,0-2 0-16,-1 2 0 0,0-2 0 0,-2 2-144 15,2 0 144-15,0 0-208 0,0 2 208 0,0-2 0 16,-1 0 0-16,1 0 0 0,0 2 0 16,1-2 0-16,-1 0-128 0,-1 0 128 0,-1 0 0 15,0 2 0-15,-1-2 0 0,-1 0 0 0,0 0-144 0,2-2 144 16,-4 2-128-16,3-2 128 0,-3 0-336 0,1 0 16 0,0-1 0 0</inkml:trace>
  <inkml:trace contextRef="#ctx0" brushRef="#br1" timeOffset="39">4872 9521 36863 0,'-5'-1'3264'0,"2"1"-2608"16,-1 0-528-16,3 0-128 0,2 0 448 0,0 0 48 15,3 0 16-15,0 0 0 16,2 0-3520-16,2 0-704 0,2 1-144 0,0 2-32 16,-1-3-112-16,-2 1-32 0,-3 1 0 0,-2 1 0 15,-2 1 1808-15,-3-2 368 0,-3 2 64 0,-4-2 0 0,-1 2 4432 16,-3-2 880-16,-2 3 192 0,-3-2 16 0,1-1 592 0,-2 2 112 15,-2-1 32-15,-2 0 0 0,1 0-2288 0,-4 0-448 16,-1 4-80 0,0-4-32-16,-1 3-992 0,1 1-208 0,0-4-32 0,0 2-16 0,4 0-368 15,-1 0 0-15,1 1 0 0,2 1 0 16,-1-1 192-16,0 1-48 0,1-1 0 0,1 3 0 16,0 1-144-16,1 0 0 0,1-2 0 0,-1 2 0 15,0 0 0-15,3-1 0 0,1 1 0 0,1-3 0 0,1 2 160 0,1 0-160 16,0-2 192-16,2 2-192 0,2-3 0 0,2 0 0 0,1-1 0 15,2 1 0-15,2-1 176 0,2 1-176 0,2-2 160 16,3-2-160-16,2 3 224 0,3 0-48 0,4-1-16 0,1 0 0 16,3 1-16-16,2 0 0 0,2 0 0 15,1 1 0-15,1-3-144 0,0 4 0 0,-1-1 0 0,1-2 0 16,-1 2 0-16,-2-3 0 0,0 2 0 16,-2-1 0-16,-2-1 0 15,-3-3 0-15,1 1 0 0,-3 1 0 16,2-2 0-16,-3 1 0 0,1 2 0 15,-1-1 0-15,0-2 208 0,2 0 16 0,0 0 0 16,3 0 0-16,1-2 48 0,1 1 16 16,2 1 0-16,0 0 0 0,-1 1-128 0,0 1-32 0,-2 0 0 0,-1 0 0 15,-1 2-128-15,-2 1 0 0,-2 1-160 0,-1 0 160 0,-4 2 0 16,-1 0-144-16,-4-2 144 0,-1 2 0 0,-4 1 0 0,-2 0 0 16,-1 1 0-16,-3 0 0 0,0-1 0 0,-4-1 0 0,-2 6 0 15,-4-2-128-15,-2 2 128 0,-1 2 0 0,-1 1 0 16,-1 0 0-16,-1 1 0 0,0 2 0 0,-2 2 0 15,1-2 0-15,2 1 0 0,4-3 0 0,1 5 0 0,1-3 0 0,0 4 0 16,2-1 0-16,-2-1 0 0,2 0 0 0,2-3 0 16,-1-1 0-16,-1 4 0 0,0-2-128 15,0-4 128-15,0 3 0 0,0-1 0 0,-2 1 0 0,3 1 0 16,0-2 0-16,-1 1 0 0,0-2 0 0,1 0 0 0,0-1 0 0,0 1 0 16,1-1 0-16,1 0 0 0,-3 0 0 0,3 2 0 15,-1-2 0-15,1 3 0 0,2 1 0 0,1 1 0 0,2-3 0 16,3 2 0-16,3-1 0 0,3-6 0 15,3 0 0-15,2-1 0 16,3-3 0-16,5-2 0 16,3-1 0-16,-1-3 0 0,6-2 0 15,2-1 0-15,4-1 0 0,4 1 128 16,2-3 0-16,-1 1 0 0,0 1 0 0,0 1-128 16,-2 0 144-16,-1 1-144 0,-1-1 160 0,-1 2-160 0,-1-2 0 15,0 0 0-15,1 0 0 0,1-2 0 0,4 1 128 16,2-2-128-16,2-1 128 0,5 1-128 0,2-2 0 0,3 1 0 15,1 0 0-15,0 2 0 0,-3-2 0 0,-1-2 0 0,-3 2-176 16,-8-2 176-16,0 1-208 0,-1-1 80 0,-5 1 128 16,-4 0-592-16,-6 1 0 15,-6 2 0-15,-6 1-12368 16,-5 1-2464-16</inkml:trace>
  <inkml:trace contextRef="#ctx0" brushRef="#br1" timeOffset="40">4391 11155 36863 0,'-3'-5'3264'0,"0"4"-2608"0,1-2-528 0,0 2-128 0,2 2 768 0,0-1 128 16,-1-1 32-16,-3-2 0 0,2 0-752 0,-3 0-176 15,1 3 0-15,1-2 0 0,-2 4 0 0,0 1 0 16,0 0 0-16,-3 4 0 0,0 0 0 0,-5 4 0 16,0 3 0-16,-3 1 0 0,-3 4 0 0,-1 0 0 15,2-1 0-15,-2 0 0 0,0-1 0 0,2 0 0 16,-1-1 0-16,2-1 0 0,1 1 256 0,1-1-64 15,3-4 0-15,-1 4 0 0,-2 1-192 0,-1-1-160 16,1-1 32-16,1-2 0 16,1 0-1632-16,1-2-320 0</inkml:trace>
  <inkml:trace contextRef="#ctx0" brushRef="#br1" timeOffset="41">3887 11295 38703 0,'-5'-4'1712'0,"0"4"352"0,0-3-1648 0,2 2-416 0,3 1 0 15,0 0 0-15,2 0 0 0,0 0-192 0,1 0 0 0,3 0 16 16,2 0-208-16,-8 0-32 0,26 0-16 0,-8 4 0 16,2-3 432-16,1 4 0 0,1 1 0 0,3 2 0 15,-1 1 256-15,3 3-32 0,-3 0 0 0,-1 2 0 16,1 0-224-16,-3 2 0 0,-2-2 0 0,-1 2 0 0,-1 3 0 0,-2-4 0 15,-2 1 0-15,-2-3 0 0,0 2-192 0,-2 1-96 16,-1 0-16-16,0 0 0 16,0-1-2288-16,1 1-464 15,1-3-80-15,0-1-9872 0</inkml:trace>
  <inkml:trace contextRef="#ctx0" brushRef="#br1" timeOffset="42">4713 11474 41471 0,'-9'6'1840'0,"2"-2"368"0,-1 2-1760 0,3-2-448 0,4-2 0 0,1 2 0 0,0-1 0 0,-1 6 0 0,0 1 0 0,1 5 0 31,2 5-944-31,3-2-64 0,2-2-16 0,1 0 0 0,1-3-960 16,-1-1-208-16,0 0-48 0,-2-2 0 15,0 3 192-15,-2-3 16 0,-1-4 16 0,0 0-9072 0</inkml:trace>
  <inkml:trace contextRef="#ctx0" brushRef="#br1" timeOffset="43">6320 9426 23951 0,'2'0'2128'0,"-2"0"-1696"0,1 0-432 0,-1 0 0 15,1 0 752-15,0 0 64 0,2 0 16 0,0-2 0 0,2 0-320 0,2 2-64 0,-1 0-16 0,-1-2 0 16,0 2-144-16,-3-3-32 0,1 3 0 15,-3-1 0-15,-2 1-64 0,-1 1 0 0,-2 2-16 16,-3-3 0-16,-2 4 464 0,-3 0 112 0,-3 0 16 0,-5 2 0 16,-4 2 80-16,-2 0 32 0,0-1 0 0,-6 1 0 15,-1 2-128-15,-1 3-32 63,3-4 0-63,-1 1 0 0,-2-1-208 0,-1 1-32 0,3 0-16 0,1-4 0 0,2 3-208 0,1-2-32 0,5-1-16 15,-1 0 0-15,3 1-208 0,2-5 0 0,4 2 0 0,2-1 0 0,6 0 0 0,1-2 0 0,4 2 0 0,2-1 0 0,3-1 0 16,0 2 0-16,5 3 0 0,1 0 0 0,3 0 0 0,3 1 0 0,3 0 0 16,3 2 0-16,4 1 0 15,2-2 0-15,1 0 0 0,2 0 0 0,2 2 0 0,0 0 0 0,1 2 0 16,1-3 0-16,-1 1 0 0,-4-4 0 0,-1 2 0 0,-1-3 0 16,0 2 0-16,0-3 0 0,-1 1 0 0,-1 1 0 0,0-3 0 15,0 4 0-15,2-4 0 0,0 4 0 0,-3-1 0 0,1 0 0 16,-2 0 0-16,-1 0 0 0,0-2 0 0,-2-2 0 0,-3 0 0 15,-2 0 0-15,0 1 0 0,-2-3 0 0,-2 1 0 0,-1 1 0 16,-3 0 0-16,-1 0 128 0,-1 1-128 16,-2 0 0-16,-2 1 0 0,-2 1 0 0,-2 1 0 15,-2 0 0-15,-3 4 0 0,-4 0 0 16,-2 0 0-16,-5 0 0 0,-1 1 0 16,-5 0 0-16,-2 4 0 0,-5-3 0 15,5-2 0-15,-4 0 0 16,-3 2 0-16,-2 1 0 0,-2 3 0 0,0 0 0 15,5 0 192-15,-2 0-48 0,-1 3-144 16,1-1-144-16,1 4 144 0,3-3-208 0,1 1 208 0,3 1 0 16,0-3 192-16,2-2-192 0,2 4 176 0,1-1-176 0,5-1 160 15,-1-2-160-15,5 1 0 0,-1-1 0 0,2 0 0 16,2 2 0-16,0-2 144 0,2 3-144 0,1-1 128 16,2 0-128-16,1 0 0 0,1 1 0 0,3 3 0 15,-1-3 0-15,1-1 0 0,2-1 0 16,1-2 0-16,0-2 0 0,2-1 0 0,1-2 0 0,2 0 0 15,4-4 0-15,3-2 0 0,2 1 0 0,4-2 0 16,2-3 128-16,3 3 16 0,1-3 0 0,3 0 0 0,2 0 0 16,2 0-144-16,-1 0 160 0,1 0-160 0,0 0 160 15,2 0-160-15,-4 1 0 0,-1 2 0 0,-1-2 0 0,1 4 0 0,-2-2 0 16,-2 1 0-16,-1-1 0 0,-1 0 0 16,-3 1 0-16,-3 1 0 0,1-1 0 0,-2-2 0 0,-1 2 0 15,-1-2 0-15,0 0 0 0,0 0 0 0,-2-2 0 0,2 0 0 16,-1-2 0-16,1 0-320 0,1 0 48 0,1-2 16 0,2-1-12208 15,-3 2-2432-15</inkml:trace>
  <inkml:trace contextRef="#ctx0" brushRef="#br1" timeOffset="44">6184 11179 43311 0,'2'4'3840'0,"-4"-4"-3072"0,0 0-608 0,-1 0-160 0,1 1 0 0,1 2-192 0,-1-1 32 15,0 2 16-15,-3 2-288 0,-1 3-48 0,-3 7-16 0,-2 0 0 0,-3 3 144 16,-2 3 32-16,-3 0 0 0,-5 0 0 0,-2 2 0 0,-2 1 16 0,-3 2 0 0,0-1 0 0,-1-1 608 15,1 1 112-15,1-2 32 0,3-1 0 0,2-4 0 0,4 0 16 16,4-3 0-16,1-4 0 0,1 1-304 0,0-3-160 0,4-2 160 0,-1-3-160 16,-1 0-304-1,1-5-144-15,1 0-48 0,-2-5 0 16,2 1-2032-16,0-3-416 0</inkml:trace>
  <inkml:trace contextRef="#ctx0" brushRef="#br1" timeOffset="45">5638 11319 13535 0,'3'-6'288'0,"0"2"64"0,-1-1 16 0,0 4 16 0,-1-1-384 16,0 2 0-16,0-3 0 0,2 2 0 0,2-4 3280 0,3 0 576 0,4 0 112 0,0 1 32 0,2 4-2064 15,0 0-400-15,1 3-96 0,1 3-16 0,0 2-256 0,2 4-48 16,-1 0-16-16,0 2 0 0,1 4-672 0,-2-2-144 16,0 5-32-16,-1-3 0 0,-1 3-256 0,0-3 0 15,0 2 128-15,-2-4-128 0,-2 3 240 0,-1-3-16 16,-3 0 0-16,-1-1 0 0,-2-3-32 0,0 0-16 15,-1-2 0 1,1-2 0-16,-1 0-176 0,2-5 0 0,1-2 0 16,2-2-17600-16</inkml:trace>
  <inkml:trace contextRef="#ctx0" brushRef="#br1" timeOffset="46">6403 11525 35935 0,'-2'0'3200'0,"0"-3"-2560"0,1 3-512 0,2-4-128 0,1 4 1056 0,-1-5 192 0,3 0 32 16,2-3 16-16,4-2-1808 16,3-2-384-16,2-3-64 0,1 4 0 15,2-1 320-15,-4 3 80 0,1 1 16 0,-2 2 0 0,-2 0 544 0,-1 3-128 16,-3 3 128-16,0-2 0 0,1 4 0 0,-2 1 0 0,0-2 0 0,-1 1 144 16,-1 5 144-16,1-5 32 0,-3 4 0 0,2 2 0 15,-3 0-64-15,0 0 0 0,1 2 0 0,-4 1 0 0,1 2-256 16,-1 2 0-16,-2-1 0 0,-2 4 0 0,-2 1 0 15,-1 1 0-15,-1 1 0 0,-3-1 0 16,5-4 0-16,-3-2 0 0,1 3 0 0,0-5 0 16,0 2 176-16,1-5 80 15,3 0 0-15,1-2 16 0,1 2 288 0,2-3 48 16,1 3 16-16,1-2 0 0,2 2-320 0,2-2-64 16,0 3-16-16,4 1 0 0,2-1-224 0,2-2 128 0,2 3-128 0,1-4 0 15,2 2 128-15,3-2-128 0,2 0 0 0,2-2 144 16,3-2-144-16,0-3 128 0,3 1-128 0,0 1 128 0,0-4-256 15,0-2-64-15,1-3-16 0,-3-1 0 16,1-5-896-16,-1 0-176 0,0-6-48 0,-1-1-15632 16</inkml:trace>
  <inkml:trace contextRef="#ctx0" brushRef="#br1" timeOffset="47">7653 9359 19343 0,'0'4'1728'0,"2"-4"-1392"0,-2 2-336 0,1-2 0 0,0 2 1536 16,0 0 256-16,3-2 32 0,1 4 16 0,1-2-1072 0,3 2-192 0,-1-2-64 0,1 1 0 16,-3-3-80-16,2 0-32 0,-2 0 0 0,-2 0 0 0,-1 0-128 0,0-3-16 0,-3 3-16 0,-1 0 0 0,-2 0 656 0,-2 0 128 15,-2 0 16-15,-3 0 16 0,-4 3-352 0,-2-3-80 0,-5 0-16 0,-4 1 0 16,1 2-384-16,-5 0-80 0,-3 0-16 15,-3 1 0-15,2-2-128 0,0 4 0 0,0-2 0 16,3-2 0-16,0 2 288 0,3 2 80 0,2 0 16 0,1 1 0 16,1 0 16-16,2 2 16 0,2-2 0 0,2 2 0 15,2-2-208-15,2 2-32 0,0 0-16 0,3-2 0 16,3 2-160-16,1-3 0 0,1 0 0 0,1-1 0 0,3 0 0 16,0-1 0-16,2-1 0 0,1 2 0 0,2-1 144 0,1 0 0 15,2 2 0-15,3 0 0 16,1 0 16-16,4 0 0 0,1 2 0 0,3 0 0 0,1 1-160 15,3 1 0-15,2-3 144 0,1 2-144 0,0 0 0 0,0 1 0 16,1 0 0-16,-1-2 0 0,0 2 0 0,-1-2 0 16,1 4 0-16,-2-2 0 0,1 1 0 0,-1-1 0 15,-1 0 0-15,-1-2 0 0,1 2 0 0,-4-4 128 16,1 2-128-16,-1 0 128 16,-2-1-128-16,-1-1 0 0,0 0 0 0,-2 1 0 15,-2 2 0-15,-1-3 0 0,0 4 0 0,-2-1 0 16,0 1 0-16,-2 0 0 0,-2 2 0 0,-1-2 0 0,-3 2 0 15,-2 1 0-15,-2 3 0 0,-4-4 0 0,1 0 0 0,-4 2 0 16,-3-2 0-16,-1 1 0 0,-1-1 0 0,-5-1 0 0,-3 7 0 0,-5-5-128 16,0 3 128-16,-2-1 0 0,-1 1 0 15,-1 3 0-15,-2-2 0 0,0 2 0 0,2-1 0 16,2-2 0-16,2 0 0 0,1-1 0 0,1 4 0 0,1-3 0 16,3-3 0-16,-1 2 0 0,4-2 160 15,0 0-160-15,3-3 192 0,1 0-64 0,3 1-128 0,-1 1 192 16,1-2-192-16,0 0 0 0,1 4 0 0,-1-3 0 15,3 1 0-15,-3 2 0 0,3-2 0 0,-1 2 0 16,0 1 0-16,-1 1 0 0,2-1 0 0,-1-2 0 16,1 2 0-16,2-1 0 0,1-2 0 0,1 0 0 15,1 1 240-15,3-6-48 0,1 2-16 0,2-3 0 0,2 0 0 16,2-2 0-16,5 2 0 0,3-2 0 0,3-2-176 16,4 2 128-16,2-2-128 0,4 2 128 0,3-1-128 15,3-2 128-15,3 4-128 0,2-4 128 0,-1 5-128 16,3-3 0-16,1 3 0 15,-2-2 0-15,-1 2-128 0,-2 0 128 16,-1 4 0-16,-2-4 0 0,-3 0 0 16,0 0 0-16,-1 1 0 0,1-1 0 0,0-2 0 15,1-4-176-15,1 2 176 0,0-2-128 16,3-2-144-16,-2-1-32 0,2 2 0 0,-3-2 0 0,0 1-240 16,-1 1-48-16,-3-2-16 0,-1 1-11520 0,-3 0-2304 15</inkml:trace>
  <inkml:trace contextRef="#ctx0" brushRef="#br1" timeOffset="48">7859 11367 40543 0,'-4'-1'3600'0,"1"1"-2880"0,2 0-576 0,1 0-144 0,0 0 208 0,0 0 16 16,-1 0 0-16,-2 1 0 0,0 2-224 0,0 3 0 16,0 0-144-16,-1 2 144 0,0 3 0 0,-2 2 0 15,-1 2 0-15,-5 1 0 0,1 0 0 0,-5 3 0 16,-6 3-128-16,-8 4 128 0,-2 3 0 0,-5-3 0 0,-3 1 0 15,1-4 0-15,1 0 0 0,3-5 0 0,2-2 0 0,3-3 0 16,4-1 192-16,4-3 16 16,3-2 16-16,4-2 0 0,3-4-224 0,2-2 0 15,1-2 0-15,3-3-12384 16,1-4-2480-16</inkml:trace>
  <inkml:trace contextRef="#ctx0" brushRef="#br1" timeOffset="49">7556 11244 46991 0,'7'15'2080'0,"-4"-5"432"0,-3-1-2000 0,-2 0-512 16,1-1 0-16,1-5 0 0,1 6 128 0,1 3-128 0,1 10 0 0,3 4 0 31,6 5-768-31,1 0-240 0,3 1-48 0,2-3-16 0,1 1 752 0,1-3 160 0,1 1 32 15,-2-2 0-15,-1-1-672 0,-2 0-128 16,0-6-32-16,-5 0 0 0,-1-3-1120 16,-2-4-224-16</inkml:trace>
  <inkml:trace contextRef="#ctx0" brushRef="#br1" timeOffset="50">7960 11599 46991 0,'2'6'2080'0,"0"-4"432"0,-2-2-2000 0,0 0-512 0,1-2 0 0,1 1 0 16,3 1-400-16,3-4-176 0,7-1-48 0,4 1 0 15,7-2-960-15,0 0-192 0,2 2-32 0,-5 0-16 16,-2 2 928-16,-1 2 192 0,-3 0 48 0,-3 1 0 0,-3 4 656 0,-2-1 0 0,-2 2 0 0,-2 3 0 15,0-3 752-15,-3 4 80 0,1 0 0 0,-3 0 16 16,-1-2-192-16,-2 2-32 0,1-4-16 0,-2 2 0 16,-1 0-320-16,-1 1-64 0,0 1-16 0,-2 0 0 15,0-1-208-15,-2 0 0 0,1 1 0 0,-1 0 0 32,0 0 0-32,0 1 0 0,0 0 0 0,0 0 0 15,-1 2 0-15,0-6 0 16,0 2-128-16,1-3 128 0,2-2-256 15,-1 0 64-15,0 2 16 16,2-4 0-16,2 2 176 0,1-4 0 16,3 2 0-16,1-2 0 0,1 0 0 0,3 0 0 0,3 0 0 0,2-2 0 15,2 2 0-15,3 0 0 0,4 0 0 0,2-3 0 0,1 3 0 0,1 3 0 0,4-1-176 0,0 2 176 0,3 2-496 0,-1 0 0 16,3 2 0-16,-3 1 0 0,-3 3 144 0,-1-2 32 0,-3 2 0 0,-4 2 0 16,-1 1 320-16,-5-2 0 0,-2 2 0 0,-4 1 0 15,0-4 608-15,-3-2 96 0,1 3 0 16,-2-3 16-16,-1 4-144 15,-1 4-48-15,-2-1 0 16,1 0 0-16,-1-1-208 0,-2 2-64 16,0-2 0-16,-2 0 0 0,-2 0 0 0,1 0-16 15,-3-1 0-15,-3 1 0 0,0 0-240 0,-2 0 0 0,0-1 0 0,-2-4 0 16,0 0-224-16,0-1-96 0,-3 0 0 0,1-4-12624 16,-1-3-2528-16</inkml:trace>
  <inkml:trace contextRef="#ctx0" brushRef="#br2" timeOffset="51">8852 9514 17503 0,'-2'-3'1552'0,"0"3"-1232"0,-1-2-320 0,1 2 0 15,1 0 1744-15,-1 0 304 0,1 0 48 0,-1 0 16 0,-2 2-1664 0,-1-2-320 16,-1 0-128-16,1 0 0 0,1 3 0 0,2-3 0 16,0 0 0-16,1 1-192 0,2 2 1104 0,2 0 240 15,1 2 32-15,-1 3 16 0,4 1 64 0,0 6 16 0,0-1 0 16,2 4 0-16,1 5-192 0,1 1-48 0,0 2 0 0,0 7 0 16,0 0-256-16,-2 2-48 15,-1 3-16-15,-4-2 0 0,1 1-272 0,-2 4-48 16,-2 0-16-1,-2 3 0-15,0-3-64 0,-2 5 0 16,-1 3-16 0,0 2 0-16,-1 2-304 0,-2-5 0 15,1-3 128-15,3-5-128 16,-1-1 0-16,4-2 0 0,1-5 0 16,0 3 0-16,3-1 0 0,1-2 0 0,0 2 0 15,0-4 0-15,1-3-144 0,-1-5 16 0,1 0 0 0,-1-8 0 16,-1-2-208-16,-2-3-48 0,1-4 0 0,-1-3-11888 15,-1-4-2384-15</inkml:trace>
  <inkml:trace contextRef="#ctx0" brushRef="#br2" timeOffset="52">8703 9451 6447 0,'-2'0'576'16,"-1"0"-576"-16,3 0 0 0,0 0 0 0,1 0 1728 0,-1-3 256 0,-1 3 32 0,0-3 16 0,0 0 832 0,1-1 160 15,0 1 48-15,2-2 0 0,1 1-368 0,0-2-64 0,2 0-16 0,3-2 0 0,0 2-816 0,2-3-160 0,1 2-48 0,4-2 0 0,0 1-1072 0,2 0-208 0,2 0-64 0,0 0 0 16,0 3-256-16,1 1 0 0,0-2 128 16,0 5-128-16,-1 1 0 0,1-2 0 0,1-1 0 0,-1 3 0 31,2-1 0-31,-1 1 0 0,3 0 0 0,1 4 0 0,-1-2 0 0,0-1 0 0,-1 5 0 15,1-2 0-15,0 5 0 0,-1-3 0 16,-1 4 0-16,0 2 0 0,1-2 0 0,-2 5 0 16,2-3 0-16,-1 4 0 0,1 1 0 0,-2-1 0 0,1 0 0 15,-2 2 0-15,-4-4 0 0,0 2 0 0,-1 1 0 16,-4-1 0-16,0-2 0 0,-2 1 0 0,-1 1 0 0,-3 2 0 16,0-2 0-16,-4 3 0 0,-1-3-128 0,-2 0 128 15,-1 0 0-15,-3-1 0 0,0-1 0 0,-3 1 0 16,1-2 0-16,-5 2 0 0,3-5 144 0,-3 2-144 15,-2-1 240-15,-1-2-48 0,-1 0-16 0,1-3 0 0,-3-1-176 0,-1 0 0 16,-3-4 144-16,-1 1-144 0,1 1 0 0,-5-3 0 16,-2 4 0-16,-4-4 128 15,2 0-128-15,0 0 128 0,0 0-128 16,0 0 128-16,2-4-368 0,1 1-64 16,2 0-16-16,4-3-18112 0</inkml:trace>
  <inkml:trace contextRef="#ctx0" brushRef="#br2" timeOffset="53">10516 9145 19343 0,'0'-1'1728'0,"0"-1"-1392"0,0-1-336 0,1 3 0 16,0 0 1088-16,1 0 160 0,-1-1 32 0,1 1 0 15,2-3-1968-15,-1 2-384 0,0 2-80 0,-3 2 0 16,0 3 320-16,-2 0 80 0,-3 0 16 0,0 4 0 16,-3 0 1504-16,0-1 320 0,-1 2 48 0,-2 0 16 0,0 3 1536 0,-1-2 304 0,-2 2 64 15,-1 1 16-15,1-3-784 0,0 0-160 16,0 2-16-16,-1 1-16 0,3-5-1408 0,-4 2-288 0,-2 2-48 0,-1 2-16 16,0 1-336-16,-1 0 144 31,1 4-144-31,0-1 0 0,2 1 144 0,-2 3-144 0,1 3 0 0,-1 1 144 0,3 1-144 15,-1 3 0-15,1 4 0 0,0 3-176 0,-1 2 176 0,4 1 0 0,-1 1 0 16,2-1 0-16,2-1 0 0,1 0 0 0,2 4 0 0,1 2 0 16,2 1 0-16,0 5 0 0,3-1 0 0,-1 4 0 0,0-3 0 15,0 1 0-15,2-6-144 0,-1-1 144 0,2-3-192 16,0 0 48-16,3 1 0 0,2-3 0 0,4-1 144 16,3-4 0-16,5 1 0 0,2-6-128 0,2-1 0 15,3-6 0-15,1-3 0 0,1-6-17696 16</inkml:trace>
  <inkml:trace contextRef="#ctx0" brushRef="#br2" timeOffset="54">11127 9976 8287 0,'-4'-2'736'0,"-1"1"-592"0,1 1-144 0,1 1 0 0,-1 0 6080 15,2 3 1200-15,-1-3 224 0,-2 4 48 0,-4 1-5376 0,0 4-1072 0,-3 2-208 0,1 1-64 32,1 0-1584-32,-1 0-320 0,1-1-64 0,-1 2-16 15,0 1 336-15,-2-3 64 0,-2 4 16 0,-3 3 0 0,0 0 544 0,-3 0 192 16,-3 4 0-16,-2 2-144 0,2 0 144 0,-2 0 224 16,2-6-48-16,2 1-16 0,0 1 1056 0,-1-2 224 15,1-2 32-15,2 2 16 16,1-1-672-16,1 1-144 0,1-3-32 0,1 0 0 15,2-1-640 1,2-2-352-16,2 0 32 0,1-7 16 16,3 0-2128-16,1-2-448 0,3-2-64 15,1-4-11280-15</inkml:trace>
  <inkml:trace contextRef="#ctx0" brushRef="#br2" timeOffset="55">10454 10182 27647 0,'-2'-9'2448'0,"-1"4"-1952"0,2 0-496 0,1 4 0 0,1 1 2256 16,0-3 368-16,-1-3 64 0,3 0 0 0,1-4-2176 0,2 4-512 16,2 0 0-16,2 2 0 15,4 1-352-15,1 3-96 0,2 3-32 0,3-2 0 16,2 5 480-16,0 3-144 0,2 1 144 0,1 0 0 0,-2 5 0 0,-1-2 0 16,-1 6 0-16,-1-1 0 0,-1 1 0 0,-3 3 272 0,-1 0-32 15,-1 1-16-15,-1 1 480 0,-3-1 80 16,-2 3 32-16,1-4 0 0,-3 0-320 0,0 0-64 0,2 3-16 15,0-3 0-15,-1-6-288 0,1-1-128 16,3 3 0-16,3-1 128 0,3-1-128 16,2 0 0-1,1 0 0-15,2 0 0 0,-1-1-640 16,1-1-64-16,-2-2-16 0,-1 0-10928 16,-1 1-2176-16</inkml:trace>
  <inkml:trace contextRef="#ctx0" brushRef="#br2" timeOffset="56">11288 10661 43311 0,'-4'0'3840'0,"0"2"-3072"0,0-2-608 0,3 0-160 0,2 2 128 0,-1-2-128 0,-1 3 192 0,0 1-64 15,1 3-640-15,2 4-128 0,2-1-16 0,2 2-16 16,0 4-80-16,1 4-16 0,-1 2 0 0,-2 3 0 15,-3 0 256-15,-1 3 64 0,-3 1 0 0,-3 3 0 16,-1 5-256-16,-2-5-32 0,2-4-16 0,-1 1 0 16,1-3-80-16,-1-1 0 0,2-3-16 0,2-4-13520 0</inkml:trace>
  <inkml:trace contextRef="#ctx0" brushRef="#br2" timeOffset="57">12476 10109 12895 0,'1'6'1152'0,"-2"-5"-928"0,0 1-224 0,-2 1 0 0,1 1 6208 16,-1-2 1216-16,-1 2 224 0,0 0 48 0,-5 5-5760 0,-3 6-1152 0,-2 1-224 0,2 0-48 16,0 3-512-16,0 3 0 0,1-1 0 0,-1 2 0 0,0-4 0 0,0 6 0 0,-4-1 0 0,-1 3 0 0,-3 1 0 0,-2 2-128 15,-2-2 128-15,-2 3 0 0,0-2 0 0,-1 2 0 0,0-3 0 0,2-4 0 0,3-2 0 0,2-5 0 16,4-3 0-16,4-4 0 16,3-5-368-16,3-8-64 0,2-1-16 0,2-8-17856 15</inkml:trace>
  <inkml:trace contextRef="#ctx0" brushRef="#br2" timeOffset="58">11991 10116 43311 0,'-4'-5'3840'0,"-1"3"-3072"0,1 2-608 16,1-3-160-16,3 6 1184 0,1-3 208 0,2 3 32 0,0 1 16 15,4 5-2272-15,3-1-448 0,4 2-80 0,5 6-32 32,6 0 608-32,-1 3 112 0,4 3 32 0,-1 3 0 0,0 1 640 0,-3 2 0 0,-2-2 0 0,-1 2 0 15,-1 1 0-15,-2 0 0 0,-1-2 0 0,1-1 0 16,0 2 336-16,2-3 0 0,-3-2 0 0,1 1 0 16,-1-4-144-16,0-2-48 0,1 2 0 0,-1-1 0 31,1-1-400-31,-1-1-64 0,0 1-32 0,-2 2-18464 0</inkml:trace>
  <inkml:trace contextRef="#ctx0" brushRef="#br2" timeOffset="59">12826 10643 36863 0,'0'0'1632'0,"-1"0"336"0,-1 0-1584 0,2 0-384 0,0 0 0 15,2 0 0-15,-1 0 0 0,3-3 0 0,0 2 0 16,5-1 0-16,5-5-192 0,4 1-112 0,5-4-16 15,1-2-16-15,5-2 880 0,2 0 176 0,2-3 48 0,0 1 0 16,1 0-400-16,-1 1-80 0,-2 6-16 0,-2-1 0 16,-5 4-96-16,-4 1-32 0,-5 5 0 0,-4 2 0 15,-4 4 64-15,-2 3 16 0,-3 4 0 0,-5 4 0 16,-2 1-96-16,-5 1 0 0,-3 3-128 0,-5 3 192 47,-3 1-192-47,-3 2 176 0,-4 1-176 0,-2 1 160 0,-1 3-160 0,1-5 0 0,0 2 0 0,3-3 0 15,2-2 0-15,3-3 0 0,5 0 0 0,1-6 0 0,3 3 0 16,3-3 0-16,2 0 0 16,2-2 0-1,-1 0 0-15,4 0 0 16,-1 1 0-16,1 1 0 16,3-4 0-16,2 1-176 0,-1-1 48 15,1-2 0 1,2-3 128-16,0 4-128 0,1-1 128 15,0 3-128-15,0-2 128 0,1 1 0 0,0 1 0 0,1-1 0 16,2 0 0-16,0-3 0 0,1 1 0 0,1 0 128 0,2-4-736 0,2 0-144 16,3-2-16-16,-1-4-16640 0</inkml:trace>
  <inkml:trace contextRef="#ctx0" brushRef="#br2" timeOffset="60">14320 10064 20271 0,'2'-5'1792'0,"-2"0"-1424"0,-1 3-368 0,0-2 0 0,-1 4 4512 0,2-2 832 0,-1 2 160 15,0-3 48-15,0 2-5008 0,-3-2-992 0,0 3-208 0,0 0-48 0,-2 4-1472 16,1 5-320-16,-2 1-48 0,-2 4-16 0,-2 3 2000 0,-1 2 400 0,-3 6 160 0,-2 3-128 0,-3 5 1536 0,-2 1 304 16,-3 3 64-16,1 2 16 0,0-5-160 0,0 1-32 15,2 0 0-15,2-3 0 0,4-4-864 0,1 1-176 16,4-3-48-16,1-4 0 0,3-1-304 15,1-3-64-15,2-2-16 0,1 2 0 0,3-1-416 16,0-3-96-16,2 1 0 0,-1 1-16 16,1-4-2032-16,0-1-416 15</inkml:trace>
  <inkml:trace contextRef="#ctx0" brushRef="#br2" timeOffset="61">13949 10074 48831 0,'0'2'4352'0,"0"0"-3488"0,-2 0-688 0,4 1-176 15,0 4 512-15,3-3 64 0,4 7 0 0,2 2 16 16,7 6-1872-16,6 6-368 0,3 3-80 15,1-2 0-15,3 0 1088 0,-1 1 240 0,-1-4 32 0,-4 0 16 16,1 4 352-16,-1-4 0 0,-4 1 128 0,-2 2-128 16,-1-1 0-16,-2 1 0 0,-2 0-224 0,-3-1 80 0,0-3 144 15,-1-1-128-15,0 1 128 0,2-2-128 16,1-1-624-16,-1-3-112 0,3-4-32 16,0 0-17328-16</inkml:trace>
  <inkml:trace contextRef="#ctx0" brushRef="#br2" timeOffset="62">14806 10580 43311 0,'7'0'1920'16,"-1"-3"384"-16,0 2-1840 0,0 1-464 0,1-2 0 0,-1 2 0 0,3-3-432 15,4 2-176-15,9-4-32 0,8 0-16 0,5 0-560 16,-1 1-96-16,-2 1-32 0,-6 3 0 0,-3 1 1056 0,-7 4 288 0,-5 2 0 0,-6 3-128 16,-3 2 480-16,-4 3 96 0,-3 1 32 0,-5 0 0 15,-2 1-160-15,-3-1-48 0,-1-2 0 0,-4 3 0 16,0-4-144-16,0-1-128 0,2 1 144 0,0-3-144 15,5 1 0-15,3-7 0 0,3-1-208 0,2 0 64 16,2 0-176-16,2-5-16 0,3 2-16 0,1-1 0 16,2-3-768-16,2 2-160 0,1-1-16 0,0-1-16 15,2 2 240-15,-1 1 48 0,2-2 16 16,-1 3 0-16,0 0 1136 0,-2 3 208 0,4 0 48 0,-3 4 16 0,1-1 384 0,0 0 80 16,1 1 16-16,0 2 0 0,1 1-512 0,0-1-112 15,-1-3 0-15,1 4-16 0,1 0 272 0,-1-2 64 16,-1 2 16-16,-1 0 0 0,0 0 240 15,-1 2 32-15,-3 1 16 0,-1-1 0 16,-1 4-320-16,-3 3-64 0,-2-2-16 16,-2 0 0-16,-1 3-480 0,-3-1 128 0,-3 3-128 0,-3 3 0 15,-1-3 176-15,-3 0-16 0,-1 4 0 0,-3-1 0 0,0-2-160 0,-1 1 0 16,-1-1 144-16,-2 0-144 0,-1-1 0 0,-1-4 0 16,-1-2 0-16,-1-1 0 15,0-5-512-15,-2 0-192 0</inkml:trace>
  <inkml:trace contextRef="#ctx0" brushRef="#br2" timeOffset="63">16812 9599 20271 0,'-2'-2'1792'0,"0"-1"-1424"15,2 2-368-15,0 1 0 0,0-3 304 0,0 3-16 0,0-3 0 0,-2-1 0 0,2-2-512 0,0 0-96 16,2 0-32-16,-2-1 0 0,1 2 176 0,0 0 48 0,0 3 0 0,0-2 0 0,2 2 128 0,-2 2 0 15,0-3 0-15,1 3 0 0,-1-1 240 0,-1 1 80 16,1 1 0-16,-1-1 16 0,1 3 832 0,-1-3 176 16,-1 2 16-16,1-1 16 0,-1 2 128 0,-2-1 32 15,2-2 0-15,-3 2 0 0,4-2 16 0,0 0 16 0,0 0 0 0,0 0 0 16,-21 8-464-16,16-4-80 0,1-1-32 0,-1 0 0 16,0 0-704-16,0 3-144 0,-1 0-16 0,1 1-128 15,-4 2 0-15,1-1 0 0,1 4 0 16,-2 0 0-16,0 2 128 0,-3 3-128 15,0 5 0-15,-3 4 0 0,-1 5 0 0,-1 4 0 0,-2 3 0 16,-2 1 0-16,-1 1 224 0,-2 1-64 0,-3 5-16 0,-2 0 0 0,-1 2 0 16,-5-1 0-16,-2 0 0 0,-1 1 0 15,2-3 48-15,-2-2 16 0,1-5 0 0,-2 1 0 0,0-1 48 16,0 0 0-16,0-1 0 0,2 1 0 0,2-6-128 0,0-3 0 16,2 2-128-16,2-5 192 15,3 1-192-15,3-4 0 0,1-4 0 16,5-2 0-16,3-3 0 0,2-5 0 0,4-2 0 15,1-3 0-15,3-1 0 0,1-3-320 0,2-4 64 16,-1 1 0-16,3-4-640 16,-2-2-112-16,2 0-16 0,0-1-17168 15</inkml:trace>
  <inkml:trace contextRef="#ctx0" brushRef="#br2" timeOffset="64">15915 9603 8287 0,'1'-3'736'16,"-2"2"-592"-16,1-1-144 0,-2 2 0 0,2 0 3264 0,0-3 608 0,0 3 128 0,0 0 32 0,2-1-1616 0,-2 1-320 15,1 0-64-15,-1 0-16 0,0 0-656 0,0 0-128 16,0 0-16-16,0 0-16 0,21 6 224 0,-17-2 48 16,1 2 16-16,0-2 0 0,0 2-800 0,-1 0-176 15,3 3-16-15,-1-2-16 0,1 3-192 16,1 1-32-16,-1 5-16 0,3 0 0 0,0 3-112 0,2 3 0 15,2 4-128-15,1 0 192 204,0-1-192-204,2 1 0 0,3 2 0 0,1 3 0 15,-2-6 0-15,2 3 0 0,4 2 0 0,1 3 0 0,1 6 160 0,1-1-16 0,-1 0 0 0,-1 6 0 0,-2 3 16 16,-3-3 0-16,-1 2 0 0,-2 0 0 0,-2-2-32 0,-2 1 0 0,0-3 0 0,-2 1 0 0,1-2-128 0,-2 0 0 15,0-3 144-15,1-2-144 0,0-2 0 0,-1-3 0 0,0 0 0 0,0-5 0 0,-1-1 0 0,0-3 0 0,1 1 0 0,-1-5 0 0,0-1-272 0,0-2-128 0,-1-2-32 16,0-4 0-16,0 1-704 0,-2-7-144 0,1 1-16 0,-2-4-16464 0</inkml:trace>
  <inkml:trace contextRef="#ctx0" brushRef="#br2" timeOffset="65">16924 10592 10127 0,'0'4'896'0,"-1"-4"-704"0,-1 0-192 0,0 0 0 0,1 2 5648 0,-1-2 1104 15,0 2 224-15,-1 0 32 0,1 4-5584 0,-3-2-1104 0,1 5-320 0,1-2 0 16,-1 2-704-16,0 1-240 0,2 2-48 0,-3 0-16 0,1 1 1552 0,-2 0 304 0,0 2 64 0,-2 1 16 15,0 0 96-15,-1 3 32 0,1-3 0 0,2 0 0 16,0-1-528-16,1-2-96 0,1 0-32 0,1-3 0 16,2-2-160-16,1 0-48 0,0-2 0 0,2 0 0 15,2-3-192-15,2-2 144 0,1 1-144 0,4-2 128 0,2 0-128 16,2 0 0-16,1-2 0 0,0 2 0 16,0-1 0-16,2-2 0 15,1 3 128-15,1-2-128 0,0 0 0 0,-2 2 0 16,1 0 0-16,-3 0 0 15,0 0 0-15,-1-2 0 0,-2 1 0 0,1-2 0 0,-3 1 0 0,-1 0 0 0,1 0 0 0,-2-2 0 16,-1 2-304-16,-2-2 16 0,2 2 0 0,-2-2 0 16,0-2-1552-1,0 2-304-15</inkml:trace>
  <inkml:trace contextRef="#ctx0" brushRef="#br2" timeOffset="66">17212 10570 26719 0,'-9'-3'1184'0,"2"1"240"0,1 1-1136 0,1 1-288 0,2 0 0 0,2 0 0 0,0 0 0 0,-2 0 128 0,-2 3-128 0,0 0 0 15,2 1 640-15,0-1 0 0,3 6 16 0,1-3 0 16,1 6 816-16,0 2 176 15,1 5 16-15,-2-1 16 0,0 6-608 0,-1 3-128 0,0 8-32 16,-4-3 0-16,2 5-160 0,-3-1-48 0,-1 1 0 0,0 1 0 16,-3 4-384-16,-1 4-96 0,-1 0-16 31,0 4 0-31,-2 6-208 0,-1 1 0 0,0 3 0 0,-2 0 0 0,-1 0 0 0,0-5 0 0,3-2 0 16,0-5 0-16,4-5-240 0,1-8-32 15,6 0-16-15,2-7-11936 0,2-2-2368 16</inkml:trace>
  <inkml:trace contextRef="#ctx0" brushRef="#br2" timeOffset="67">17552 10706 6447 0,'6'-4'576'0,"-1"2"-576"0,0-1 0 0,-1 2 0 0,-2 1 1776 0,-1 0 240 16,2-2 48-16,2 2 16 0,1-3-1840 0,1 2-368 0,1 1-80 15,-3 0-16-15,-3 4 1120 0,0-1 240 16,-4 3 32-16,1 1 16 0,0-1 1584 0,0 2 320 16,-1-3 64-16,4 4 16 0,0-3-304 0,3 3-64 0,1-3-16 15,5 4 0-15,2 2-1696 0,3 2-320 16,4-2-80-16,3 4-16 0,2 3-496 0,-2-1-176 0,-1 2 0 15,-2 0 144-15,1 4-144 0,-3 1 0 16,-2 4 0-16,-4-1 0 16,-2 2-304-16,-5 1-80 0,-3 0-32 0,-3-1 0 15,-5-2 32-15,-3-3 16 0,-2-3 0 0,-2-3 0 0,-1-1 368 16,-2-2 0-16,1-3 160 0,-1-4-160 16,0 0-416-16,-1-5-192 0,-2 0-32 0,0-4-16016 0</inkml:trace>
  <inkml:trace contextRef="#ctx0" brushRef="#br2" timeOffset="68">18300 10080 28559 0,'-1'0'2544'0,"0"0"-2032"0,-1 0-512 0,1 0 0 0,1 0 544 0,-1 0 16 0,0 3 0 16,-3-3 0-16,1 1-1392 0,0 1-256 0,-2 0-64 0,2 0-16 0,1-2 1616 0,1 3 320 0,1-3 64 16,1 0 0-16,1-3 256 0,4 1 64 0,2 0 0 0,3-1 0 15,1-2-96-15,3 1-16 0,5-2 0 0,0 0 0 0,-2-2-304 0,3 2-64 16,3-3-16-16,1-1 0 0,-2 4-480 0,-1-4-176 16,-1 2 0-1,-1 0 144-15,-4 2-144 16,-2-3 0-16,-2 3 0 0,-1-1 0 0,0 1 0 0,-2-3 0 0,1 2 0 0,-3 0 0 0,1 1 0 0,-2-2 0 15,0 1 0-15,-1 1 0 0,-1 0 0 0,0 0 0 0,-1-2 0 16,-1 2 0-16,-1-2 256 0,-4 0 0 16,1-2 16-16,-4 2 0 0,-1-1-80 0,0 2-32 15,-2-3 0-15,-3 3 0 0,-2-1-160 0,-2 2 0 0,-2 2 0 16,-3 0 128-16,-3 4-128 0,-2 0 0 0,0 4 0 16,0 0 0-16,2 4 0 0,-2 0 0 0,-4 7 0 0,3 1 0 15,2 0 0-15,3 2 128 0,2 5-128 16,1-1 0-16,5 3 0 0,1-2 128 0,5 2-128 0,1-1 0 0,4-1 0 15,1 1 0-15,5 2 0 0,1 0 0 16,1 2 0-16,0 0 0 0,1 0 0 0,0 1 0 16,1-3 0-16,-2-1 0 0,0 1 0 15,0-5 0-15,-2 1 0 0,0 0 0 16,1-5 128-16,1 2-128 0,0-3 0 0,1-1 0 16,0-5 0-16,2-2 0 15,0 0-224-15,4-2-80 0,1-3-16 16,3-3 0-16,3-3-1504 0,1-1-304 15</inkml:trace>
  <inkml:trace contextRef="#ctx0" brushRef="#br2" timeOffset="69">18892 10649 31327 0,'-6'12'2784'0,"0"-5"-2224"0,-1-3-560 0,2 1 0 0,2-3 3472 0,3 0 592 16,0 4 112-16,-1 1 32 15,1 1-3904-15,2 6-784 0,5 2-160 0,1 2-16 16,3 1 48-16,-1-2 16 0,1 4 0 0,-1-1 0 16,-2 1 352-16,-3-2 80 0,-2 7 16 0,-3-4 0 0,-2 0-48 0,-2 3 0 15,-2-3 0-15,-3 0 0 0,1 1 192 0,-3-1-160 16,-1-2 160-16,1-3-160 15,1-1-368-15,2-6-80 0,2-4-16 0,1-3-10976 0,2-5-2208 16</inkml:trace>
  <inkml:trace contextRef="#ctx0" brushRef="#br2" timeOffset="70">19606 10190 43311 0,'-3'-2'3840'0,"3"-1"-3072"0,2 2-608 16,0 1-160-16,1-2 0 0,1-2-224 0,3-1 48 0,3-3 16 0,4-1-368 0,4-6-80 16,0-1-16-16,2 2 0 0,-1-1 208 0,-2 2 32 0,0 2 16 0,-2 1 0 0,-1 0 368 0,-1 0-176 15,0 1 176-15,0 2-128 0,0 1 448 0,-1-3 80 16,0 1 32-16,1 0 0 0,-2-1-144 0,0-1-32 15,-1 3 0-15,-2-4 0 0,1 3-256 16,-3-2 128-16,-1-1-128 0,-2 4 0 0,-2-3 160 16,-1 1-160-16,-2-1 128 0,-5 1-128 15,-1 0 128-15,-5-1-128 0,0 0 0 78,-5 1 128-78,1 1-128 0,-3 3-256 0,-3 2 64 16,-3 3 16-16,1 3-272 0,-2 2-64 0,0 3-16 0,-1 2 0 0,3 5 384 0,-1 1 144 0,1 4 0 0,1 1-144 0,5 3 272 0,2-1 64 0,3 1 16 0,2 0 0 16,3 2 144-16,0 3 32 0,2 2 0 0,2-3 0 0,2 0-128 0,1 3 0 0,2 2-16 0,1-1 0 0,3-1-112 0,-2-3 0 0,3-2-128 0,1-4 192 15,2-1-192-15,-1-1 144 0,2-1-144 0,-1-6 128 0,2 2-128 0,0-3 0 16,1 0 0-16,0-1 0 0,2 1-416 16,-2-5-16-16,-1 2 0 0,0-5 0 15,1 2-480-15,0-2-112 0,0 2 0 0,-1-4-16 16,2 2-1456-16,-1-1-304 0,2-2-48 15,-2 1-10960-15</inkml:trace>
  <inkml:trace contextRef="#ctx0" brushRef="#br2" timeOffset="71">20018 10494 43311 0,'-12'-2'3840'0,"5"2"-3072"0,2 0-608 0,4 0-160 15,1 0-768-15,-1-1-192 0,-3 1-48 16,-4 0 0-16,1-3 64 16,0 1 16-16,2 1 0 0,2-2 0 0,3-1 32 15,1 4 0-15,2-2 0 0,-1 1 0 0,2 1 896 0,-1 0 144 0,2 0 48 0,-2 0 16 0,-3 0 912 16,0 0 176-16,0 0 48 0,0 0 0 16,0 0-560-16,23-7-96 0,-19 7-32 0,3 0 0 0,3 2-256 0,-1-2-48 15,5 2-16-15,2-2 0 0,4 0-112 16,1 0-32-16,1 3 0 0,-1-3 0 15,1 3-48-15,1-1-16 0,0 3 0 0,-1 1 0 0,-1 4-128 16,-2-4 160-16,-2 4-160 0,-3-2 160 0,-3 2-160 0,-4 3-176 16,-3-4 48-16,-3 4 0 0,-3 0-192 15,-3 2-16-15,-4 1-16 16,-3 0 0-16,0 1 144 16,-2 1 16-16,-2 1 16 0,1 3 0 15,2-2 176-15,0 2 0 0,2 3 0 0,1-1 0 16,1-1 0-16,2-4 0 0,1 2 0 0,0-3 0 0,1-1-160 0,0 0 160 0,0 2-192 0,-1-1 192 15,-2-1-672-15,1-1-32 0,-2-2 0 0,-1 0 0 16,0 1 176-16,0-4 16 0,1 0 16 0,-1-1 0 16,1-1-144-16,0-2-16 0,3 2-16 0,0-3 0 15,1-2 80-15,4-1 16 0,1 0 0 0,4-2-14064 0</inkml:trace>
  <inkml:trace contextRef="#ctx0" brushRef="#br2" timeOffset="72">20088 11031 8287 0,'-2'-2'736'0,"0"-1"-592"0,1 2-144 0,0-2 0 16,0 3 2784-16,1 0 528 0,0 0 96 0,0 0 32 0,-2 0-3120 0,2 0-608 0,-1 0-128 0,1 0-32 0,0 0 1584 0,0 0 304 15,0 0 64-15,0 0 16 0,0 0 224 0,0 0 48 0,0 0 16 16,0 0 0-16,0 0-928 0,0 0-192 16,0 0-48-16,0 0 0 0,0 0-256 0,0 0-64 0,0 0-16 15,0 0 0-15,0 0 128 0,0 0 16 0,0 0 16 0,0 0 0 16,0 0 48-16,0 0 16 16,0 0 0-16,-12 19 0 0,6-18-128 0,-2 4-16 0,1-1-16 0,-2 0 0 15,0 1 32-15,0-1 16 0,-1 1 0 0,0-1 0 16,0-1-160-16,1-2-48 0,2 1 0 0,1-2 0 15,1 0-48-15,0 0-16 0,1-2 0 16,2-2 0-16,0 0 16 0,1 1 0 16,0-3 0-16,1 1 0 15,0-2-160-15,1 1 0 0,-1-1 0 16,1 1 0-16,1-3-176 0,-2 2 176 0,1 0-128 16,0-1 128-16,0 0-192 0,-1-2 64 0,2 2 0 0,-1-2 0 0,0 0 128 15,1-2 0-15,1-1 0 0,1 1 0 16,-1 0 0-16,1-1 0 0,1 3-144 15,1 0 144-15,-1 4 0 0,1 0 0 16,-2 2 0-16,1 2 0 16,1 2 0-16,0 0 0 15,2 0 0-15,-1 2 0 0,3 4-192 16,0-2 192-16,0 4-160 0,-1-2 160 0,-1 2-160 0,0 1 160 16,0 1-160-16,1 0 160 0,-3 2 0 0,0 2 0 0,-1 1 0 15,-1-3 0-15,0 0 0 0,-2-2 160 0,2 0-160 16,0-1 128-16,0-2-128 0,1-1 128 0,2 3-128 15,0-4 128-15,0 4-128 0,3-3 0 16,0 3 0-16,1-2 0 0,0 2 0 0,2 1 0 0,-1-1 0 0,1 4 0 0,-1-5 0 0,-1 2-224 16,-1 0 80-16,-1-1 16 0,-2-3-624 0,-1 1-112 0,-2-3-32 15,-2 1 0-15,1-4-1600 0,-3 2-336 0</inkml:trace>
  <inkml:trace contextRef="#ctx0" brushRef="#br2" timeOffset="73">20761 10165 15663 0,'-1'0'1392'16,"-1"0"-1120"-16,2-2-272 0,0 2 0 0,2 0 2432 0,-2-1 416 0,1 1 96 15,2-3 0-15,2 1-1872 0,2-2-384 0,2 0-80 0,1-2-16 0,2 3 272 0,-1-2 48 16,0 1 16-16,-1 0 0 0,0 2-624 0,1-2-128 0,-1 1-32 16,1 0 0-16,1 0-144 0,-1 2 0 0,3-4 0 0,-2 4 0 15,2-4 400-15,-1 1 160 16,1 1 16-16,0-2 16 0,-1 0 256 15,1 0 48-15,-1-3 16 0,1 2 0 0,0-3-416 16,-2 2-96-16,2-4-16 188,-3 1 0-188,1 3-224 0,-2-5-160 0,0 3 192 0,-3-1-192 0,-1 0 128 0,-2-3-128 0,0 1 0 0,-4 2 0 0,-1-2 0 0,-2-2 0 0,-2 2 0 0,-2-1 0 0,-1 1 208 0,-2 2-64 15,-2-1-16-15,-3 4 0 0,-1 0 112 0,-2 1 16 0,-1 4 0 0,-2 1 0 0,3-2-256 0,-5 3 128 0,2 3-128 0,0-3 0 0,1 1 128 16,3 1-128-16,1 4 0 0,1 1 0 0,4-1 160 0,0 6-160 0,2 1 160 0,1 0-160 0,0 2 0 15,2 1 0-15,-1 10 0 0,-2 2 0 0,2 3 0 0,-2 4 0 0,3 3 0 0,0-2 0 0,1 4 0 0,3-6 128 0,2 0-128 0,2-3 0 0,4-5 272 0,-1-4-32 0,3-4-16 0,1 1 0 16,1-7-224-16,0 1 0 0,1-3 0 0,1-4 0 0,2 0-224 0,-1-5-144 0,2 0-16 0,1-1-11936 0,2-1-2384 0</inkml:trace>
  <inkml:trace contextRef="#ctx0" brushRef="#br2" timeOffset="74">21064 10450 30399 0,'0'0'1344'0,"0"-3"288"0,0 2-1312 0,1 1-320 16,1 0 0-16,1-2 0 0,1 2-960 0,1 0-272 16,3-4-48-16,3 2-16 0,4-2 1120 0,0 1 176 0,-1 0 144 0,-1 3-16 15,0-3 1280-15,-4 6 256 0,1-2 48 0,-2 1 16 16,-3 2-192-16,1 1-48 0,-2 1 0 0,-1-2 0 0,1 2-464 0,0-2-112 15,-1 2-16-15,0-4 0 16,2 5-608-16,-1-4-128 0,1 1-32 0,-2 2 0 0,1-2-128 0,-2 1 0 16,1 1 0-16,-3-2 0 0,0 2 0 0,-1 1 0 15,-1 5 0-15,-1-3-176 0,-1 4 176 0,0 0 0 16,-1 0 0-16,0-3 0 16,-1 2 0-16,1-3-128 0,-1 1 128 0,1-4 0 0,0 0-192 15,0 0 64-15,2-2 0 0,-1-3 0 16,1 2 128-16,1-1 0 15,1-2-144-15,1 0 144 0,1 0 0 0,0 0 0 16,3 1 0-16,1 2 0 0,0-3 0 0,2 2-192 0,2 2 32 0,-1-2 16 0,2 2-16 0,0-1 0 16,3 0 0-16,-2 3 0 0,1-2-32 0,-1 2-16 15,0 1 0-15,-1-1 0 16,1 0-304-16,-3 0-64 0,-3 4-16 0,-2-3 0 0,1 2 432 16,-3 1 160-16,1 0 0 0,-4 1-144 0,2-1 768 0,-2 0 144 15,-1 2 48-15,1 0 0 0,-2-2-176 0,1 3-48 0,-2-1 0 16,1 2 0-16,0 1-368 0,-1-3-80 0,-1 4-16 15,1 0 0-15,-1 0 0 0,1-1 0 0,0-1 0 0,1 0 0 16,-1-2-128-16,-1-1 0 0,1 0 0 0,-1 0 0 16,1-1 0-16,-2 0 0 0,-1-2 0 15,1-1 0-15,-3 2 0 0,1-5 0 0,-1 2 0 0,1-2 128 16,-1-1-128-16,-1-1 0 0,2-2 0 16,-1 0 0-16,3-2-400 0,-1-2-176 15,3-1-16-15,0-1-17696 0</inkml:trace>
  <inkml:trace contextRef="#ctx0" brushRef="#br2" timeOffset="75">21684 10241 43311 0,'-3'1'1920'0,"0"-1"384"0,2 0-1840 0,1 0-464 0,3-1 0 16,-1 1 0-16,3 0 0 0,1-3-192 0,6 0 16 0,5-3 0 0,4-4-336 0,2 1-80 0,2-1-16 0,-3-2 0 0,0-1-240 0,-3 1-48 0,-3 2-16 0,-2 0 0 0,-2-2 352 0,-3 2 80 0,-2-2 16 0,-2 2 0 0,-1-1 656 0,-4 1 144 0,0 0 32 0,-3 0 0 0,-1-2 272 0,0-1 64 0,-1 3 16 15,-2-2 0-15,0-2-176 0,0 2-32 0,-2 1-16 0,-1 0 0 16,0 2-272-16,0 2-48 0,-1 0-16 0,0 1 0 15,0 1-160-15,1 2 0 0,0-1 0 16,1 4 0-16,-1-3 0 0,1 3 0 0,-1 3 0 16,-1 1 0-16,-2-1 0 0,0 3 0 15,-2 3 0-15,-1 1 0 0,0 5 0 0,-2 1 0 16,2 1 0-16,0 4 0 0,1-2 0 0,2 1 0 0,2 2 0 16,2-1 0-16,4-1 0 0,1-1 0 0,2 5 0 0,2-2 0 15,1 0 0-15,3 1 0 16,3-1 144-16,1 0-144 0,1 1 128 15,4-5-128-15,-1-1 128 0,2-2-128 0,1-1 0 16,-2-3 0-16,3-1-192 0,0-4 64 0,-1 0-400 0,0-2-80 0,0-4-16 16,-1 0 0-16,-1 0-1328 0,2-3-272 0,-1 0-48 15,-1-1-13024-15</inkml:trace>
  <inkml:trace contextRef="#ctx0" brushRef="#br2" timeOffset="76">22059 10374 40543 0,'-12'4'1792'0,"2"1"384"0,0-1-1744 0,3-2-432 0,3 2 0 0,1-3 0 16,1 4 480-16,-4-1 16 0,-2 5 0 0,0 0 0 0,0 4-800 0,2-1-144 0,4 2-48 0,2 1 0 0,2-2-992 16,-1 0-208-16,2-1-32 0,0-2-16 0,1 2 224 0,0-4 48 0,0 0 16 0,-1-2 0 0,0 1 1696 0,-1-1 336 15,2-2 64-15,0-1 0 0,-1 0 832 0,4-1 144 16,0-2 48-16,4 0 0 0,1 0-992 0,5 0-192 15,0 0-32-15,1 0-16 0,2-2-432 0,1-1-272 16,3 2 32-16,-2-4 16 16,1 1-1072-16,-2 1-224 15,-1-4-32-15,0 1-8816 0,-1-4-1744 0</inkml:trace>
  <inkml:trace contextRef="#ctx0" brushRef="#br2" timeOffset="77">22262 10391 44223 0,'-7'21'1968'0,"-1"-5"400"0,1 2-1904 0,0-7-464 0,5-2 0 0,1 0 0 15,0 1 128-15,-3 8-128 0,0 11 0 0,-1 9 144 16,1 9-880-1,2 1-176-15,2-6-48 0,-1-2 0 0,-2-6 192 0,0-2 16 0,-1-2 16 0,-4-3 0 16,1 2 16-16,-4-4 0 0,0 3 0 0,-3-2 0 0,2 0 720 16,-2-1 240-16,2-1 0 15,-1-4 0-15,4 0-704 16,0-5-144-16</inkml:trace>
  <inkml:trace contextRef="#ctx0" brushRef="#br2" timeOffset="78">22137 8939 36863 0,'-5'-4'3264'0,"1"2"-2608"0,3-1-528 0,2 3-128 16,1 0-1200-16,-2-1-272 0,-2-2-48 0,1 0-16 15,-3-3-64-15,3 3 0 0,0-1-16 16,1 2 0-16,-1 4 3152 0,1-2 640 0,1 2 128 0,0 3 32 0,4 1-656 0,0 0-128 16,1 1-16-16,2 6-16 0,2-3-752 0,1 4-128 0,-1 0-48 15,4 2 0-15,4 1-192 0,0 3-32 16,3 2-16-16,3 3 0 0,4 4-80 16,2 3-16-16,2 0 0 62,1 5 0-62,2 1-256 0,1 3 128 0,2 4-128 0,2 3 0 0,-1 1 0 0,0 2 0 0,-1 0 0 0,0 8 0 0,0 4-320 16,-6-1 0-16,-4 4-16 0,-6-1 0 0,-6-2 336 0,-6 1 0 0,-5-3-144 0,-3-2 144 0,-4-2 512 0,-4-4 144 0,-1-4 48 0,-3-2 0 15,-1-5-224-15,-3-1-32 0,0-1-16 16,-3 1 0-16,0 4-432 0,-4-2 0 16,0-1 0-16,-4-1 0 0,-3 0-176 0,-3 1-16 15,-4 1 0-15,-3-5 0 0,-2-3-544 16,-6-7-112-16,-3 1-32 0,-7-4 0 15</inkml:trace>
  <inkml:trace contextRef="#ctx0" brushRef="#br0" timeOffset="79">1991 10263 3679 0,'-2'0'320'0,"-1"0"-320"0,1 0 0 0,0 0 0 0,1 0 864 16,-1 1 96-16,-2-1 32 0,-1 0 0 0,-2 3 2432 0,1-3 480 16,2 0 112-16,1 2 16 0,2-2-848 15,4 0-176-15,0 0-16 0,3 0-16 0,3 0-944 0,2-2-192 16,3-1-48-16,1 2 0 0,3-1-976 0,2-1-208 15,1 2-32-15,0 1-16 0,0-2-416 0,0 0-144 16,0 1 0-16,0 1 144 0,-1-1-144 0,0 1 160 16,-2 0-160-16,1-3 160 0,-1 2-160 15,1 1 0-15,1-2 144 0,-1-1-144 0,3 2 128 0,0-4-128 16,4 1 128-16,2-2-128 0,1 0 128 16,-1 0-128-16,-1 0 128 0,0-1-128 0,1 2 0 0,-2 0 0 15,-2 2 0-15,0-3 0 16,-2 2-624-16,-1-1-144 0,-2 1-16 0,-3 0-16 15,-4 2-2640-15,-2-2-528 0,-3 4-96 16,0-3-9216-16</inkml:trace>
  <inkml:trace contextRef="#ctx0" brushRef="#br0" timeOffset="80">2096 10614 42383 0,'-2'-3'1872'0,"-1"0"400"0,2 1-1824 0,1 0-448 16,3 2 0-16,0 0 0 0,1 0 0 0,2 0 0 0,3-2 0 0,3 2 0 0,3-2 0 0,2 0 0 0,2 0 0 0,-1-1 0 15,1 2-448-15,1 1-16 0,0 0-16 0,-2 0 0 16,-1 1 176-16,-1 2 48 0,-1-1 0 0,-1 2 0 0,0 2 640 0,-2-3 144 16,0 0 32-16,-1 1 0 0,2-1-240 15,-1 0-64-15,0 0 0 0,3-3 0 0,0 0-256 0,1-3 0 16,3 0 0-16,3-1 0 62,4-1-240-62,0-1-144 0,0 0-48 0,2-2 0 0,5-1-752 0,0 0-160 0,0-1-16 0,-1 0-16 16,-2 1-1072-16,-3 0-224 0,-2 5-32 0,-3-1-10608 0</inkml:trace>
  <inkml:trace contextRef="#ctx0" brushRef="#br0" timeOffset="81">3637 10026 11055 0,'1'0'976'0,"0"0"-784"0,2 0-192 0,-2 0 0 0,0 0-176 15,-1 0-80-15,2 0 0 0,0-3-16 0,1 3 416 0,-2 0 96 0,0 0 16 0,-1 0 0 0,0 0 2096 0,0 0 416 16,0 0 96-16,0 0 16 0,0 0 224 0,0 0 48 16,-20 8 16-16,18-6 0 0,-2 1-1440 0,2 3-272 15,-2 0-64-15,-1 0-16 0,0 4-1056 16,0 0-192-16,-1 2-128 0,0 2 128 15,-2 1-128-15,1-2 0 0,-3 6 0 0,0-1 0 16,-2 2 304 0,-1 1 144-16,0 5 16 0,0-1 16 0,2 0 32 0,-1 1 0 15,2 0 0-15,-1-2 0 0,2 1-192 16,1-3-48-16,-1 2 0 0,1-2 0 0,4 2-272 16,-1-2 0-16,0-2 128 0,0-2-128 0,0 2 0 0,-1-1 0 15,-2-1 0-15,-2 1 0 0,0 0 0 0,-3 0 0 0,-1 1 0 0,-2-2 0 0,0-2 0 0,-3-1 0 16,2-4 0-16,0-2 0 0,0-3 0 0,-1-2 0 0,1-2 0 15,1-4 0-15,1-2 128 0,-1 1-128 16,2-4 144-16,2-1-144 0,0-2 0 0,2-3 0 16,-1 1 0-16,1-2 0 0,0-2 0 0,1 2 0 15,0 0 0-15,2-2-160 0,0 1 160 0,0 1 0 0,1 0 0 0,0-3 0 16,2 1 0-16,1 2 0 0,0 0 0 0,1-2 0 16,0 4 192-16,2-3 0 0,0 2 16 0,0 2 0 15,2-4-32-15,-1-1-16 0,1 0 0 16,1 0 0-16,1 0-160 0,-1 1 0 0,1 2 0 15,0 0 128-15,1 1-128 0,-2 0 0 16,2 2 0-16,-1-2 128 16,0 3-128-16,1 1 0 0,0 2 0 0,-2 0 0 0,2 2 0 15,-1-1 0-15,0 4 0 0,-1-2 0 0,1 3 0 0,1 0 0 0,-1 0 0 0,1 0 0 16,-2 3 0-16,1-3 0 0,-1 1 0 0,0 2 0 0,0-3 0 16,-1 2 0-16,1-1 0 0,-1 2 0 0,1-1 288 15,2 2-32-15,1-3 0 0,0 4 0 0,3-4-128 16,-1 2-128-16,2-1 192 0,1 2-192 0,0-4 240 15,2 3-64-15,0-3-16 16,2 1 0-16,-1 1-160 0,0-2 0 0,-1 0-160 16,-2 0 160-16,2 3 0 0,-4 0 0 0,1 1 0 0,-1 2 0 15,0-2 0-15,-2 5 0 0,-1-3 0 0,-1 4 0 0,1-2 0 0,-1 2 0 0,0 0 0 16,0 0 0 0,0 2 256-16,0-3-64 15,0 2-16-15,1 0 0 0,3-1-176 0,0 0 192 0,-1-1-192 16,2 1 192-16,0-3-48 0,-1 2 0 0,1-3 0 0,-1 0 0 15,0 2-144-15,-1 3 0 0,-1-1 0 0,0 3 0 0,-2 5 0 0,-1-2 0 16,0 3 0-16,-2 0 0 0,-1-1 320 16,-1 0 0-16,0 0-16 0,2-2 0 0,-2-1-304 15,1-2 0-15,0-1 128 0,2-2-128 0,0-3 0 16,2 2 0-16,1-5 0 0,3-1 0 0,0 2 0 16,1-5 0-16,1 0 0 0,0-2 0 15,1-2-224-15,1 0-160 16,0 2-16-16,2-1-16 0,1 2-768 0,-1 1-160 15,1 1-16-15,-2 4-18288 0</inkml:trace>
  <inkml:trace contextRef="#ctx0" brushRef="#br0" timeOffset="82">2079 13159 36863 0,'-4'-3'3264'0,"3"0"-2608"0,2-3-528 0,0 6-128 15,1 0-4368-15,-2-4-912 0,0 1-176 0,-2-4-48 0,2 1 4512 0,-2-3 992 0,-3 6 0 0,-2-1 0 32,-3 3-3696-32,0 2-848 0,-3 3-160 0,1-1 0 0,-1 4 9056 0,0 1 1824 0,3-1 352 0,2 2 96 15,3-2-1952-15,3 2-400 0,5-2-80 0,4 0-16 16,6 2-2768-16,5-6-544 0,6 1-112 0,4-4-32 16,6-1-384-16,1-3-80 0,5-1 0 15,2-2-16-15,0-2-240 0,-1 2 0 0,-2-2 0 16,-1-1 0-16,-4 4 0 0,-2 0 0 0,-2 6 0 0,-7-4 0 15,-3 2-224-15,-2-5 16 0,1 5 0 0,0-2 0 0,-2 2 16 16,-1 1 0-16,0-3 0 0,-2 1 0 0,0 3 192 0,-2-3-192 16,-1 3 192-16,-1-3-18336 15</inkml:trace>
  <inkml:trace contextRef="#ctx0" brushRef="#br0" timeOffset="83">1960 13693 43311 0,'-12'0'1920'0,"3"0"384"16,3 0-1840-16,4-2-464 0,4 2 0 0,2 0 0 0,1 2-1024 0,3-2-288 16,5 3-64-16,6-3-16 0,5 0-144 0,3 1-48 0,0 2 0 0,-1-3 0 0,2 3 2256 0,-4 0 448 0,1-2 96 0,-1 4 0 15,-1-5 128-15,-1 4 32 0,2-2 0 0,-2-1 0 0,2 2-672 16,-1-3-128-16,2 0-16 0,2 0-16 0,3-6-352 0,1 2-64 16,-1-5 0-16,1 3-128 15,0 2 0-15,3-4 0 0,0-2-192 0,2 0 48 16,-1 0-752-1,-2-2-128-15,-1 2-48 0,0-1-11280 0,1 1-2272 16</inkml:trace>
  <inkml:trace contextRef="#ctx0" brushRef="#br0" timeOffset="84">3883 13033 42383 0,'-6'0'3776'0,"0"0"-3024"0,0 3-608 0,3-2-144 16,1 1 496-16,-2 1 64 0,-5 1 16 0,-3 2 0 16,-4 1-1360-16,-3 4-272 0,-2 2-48 0,0 3-16 15,-1 1-64-15,-3 4-16 0,-1 1 0 0,-1 7 0 16,0 2 192-16,-2 1 48 0,0 2 0 0,-1 1 0 16,2 0 960-16,-1-1 320 0,2 5 0 0,0-7 0 15,3-4 832-15,2-2 160 0,0 1 32 0,1-1 16 0,1-5-544 0,3 2-112 16,-1-7-32-16,3-3 0 15,2-4-368-15,0-3-80 0,0 0-16 0,1 1 0 16,-1-6-208-16,0-2 0 0,0-2 0 16,1-3 0-16,-1-4 0 0,1-2 0 15,2-1-144-15,-1-5 144 0,1-2-128 0,2-2 128 0,-1-3 0 0,0-1-144 16,2-5 144-16,1-1-160 0,2 0 160 0,3-3-160 0,3 0 160 0,3 1 0 0,2 3 0 16,5 0 0-16,1 3 0 0,2 4 0 15,4 6 0-15,-2 4 0 0,-1 5 0 0,1-1-160 16,2 4 160-16,-2 0 0 0,0 2 0 0,0 2 192 0,1-1 0 15,-2 3 0-15,1 0 144 0,-2 0 32 16,1 3 0-16,2-1 0 0,-1 5 112 0,2 0 32 0,0 3 0 16,1 2 0-16,1 3-192 0,1 1-16 0,4 6-16 0,2 1 0 15,0 1 0-15,0 2 0 0,2-1 0 0,0 1 0 16,-3 2 32-16,-1 1 16 16,0 2 0-16,-3-3 0 0,-3-2-112 0,-2-1-32 15,-2-3 0-15,-3 2 0 0,0-1 0 0,-2-3 0 16,-1-1 0-16,-2-1 0 0,1-2-192 0,-2 0 0 0,0-2 0 0,-4 1 0 15,1-3-224-15,-2 0-144 0,0 2-16 0,-2 2-21216 16</inkml:trace>
  <inkml:trace contextRef="#ctx0" brushRef="#br1" timeOffset="85">4958 12780 22111 0,'0'-5'1968'0,"1"3"-1584"0,1 0-384 0,2 1 0 16,0 1-768-16,-1-3-256 0,4-3-32 0,1-3-16 15,3 0-1872-15,1-1-384 0,-4 0-80 0,-2 0-16 0,-3 4 3744 0,-4 0 736 16,-4 1 160-16,-3 3 16 0,-2-3 2864 0,-1 4 576 0,-2-3 128 15,-2 2 0-15,-2-1-1152 0,-1 2-224 0,1-1-48 16,-2-1-16-16,1 2-2352 0,2 1-480 0,1 1-80 0,0 2-32 16,0 3-288-16,-1-4-128 0,-2 3 128 0,-1 0-128 15,-1 2 160-15,-1-4-160 0,-1 6 192 16,-3-3-192-16,-1 4 192 0,-1-4-64 16,1 2 0-16,-1 0-128 0,-2 0 192 0,1 3-64 0,0-4 0 15,-1 2-128-15,1 1 256 0,2-3-48 0,1 2-16 16,1-3 0-16,5 0-192 0,1 0 144 0,2 2-144 15,3 0 128-15,2-1-128 0,3-1 0 0,2 0 0 16,2 0 0-16,4 0 0 0,3-2 0 0,2 2 0 16,2 0 0-16,4 1 0 0,3-4 0 0,2 3 128 0,2 1-128 15,3-1 192-15,3 0-64 0,2 0 0 0,2-2 0 0,1 0-128 0,-1-2 192 16,4 2-192-16,-1-4 192 0,-1 2-192 16,0-2 192-16,-1 0-192 0,-1 2 192 0,-6 0-192 0,-1-2 0 15,-3 0 0-15,1 2 128 0,-2 2-128 0,-2 0 0 0,1 1 0 16,-2-1 0-16,-1 2 0 0,2-3 0 0,-1 4 0 15,1-5 0-15,-1 4 0 0,1-2 0 16,4 2 0-16,-2-2 0 0,-1 0 0 16,3 1 0-16,-1-4 0 0,1 1 0 0,1 1 144 0,-3-3-144 0,0 1 160 15,-2 1-160-15,-1-2 128 0,-4 2-128 0,-3 0 0 16,-3 1 144-16,-2 0-144 0,-3 4 0 0,-3-1 0 16,-2 0 0-16,-4 1 0 0,-2 2 0 0,-3 3 0 15,-4-2 128-15,-2 3-128 0,-2-1 0 0,-3 0 144 0,-2 4-144 16,-1 0 0-16,-1 1 0 0,1 2 0 0,-2 2 0 15,1 2 0-15,-1-4 0 16,2 2 0-16,-1-2 0 0,-1 1 0 0,0 2 0 0,0 3 0 16,-2-3 0-16,-1 4 0 15,0 1 0-15,0-1 0 0,1-1 0 0,2 1 0 16,-1-1 0-16,1 3 0 0,0 0 0 0,4 1-160 16,3-6 160-16,6 2-192 0,2-3 192 15,2 1-176-15,6-1 176 16,1-1-160-16,2-1 160 0,4-2 0 0,1 1 0 0,3-6 0 0,0 3 0 0,2-1 0 0,1-1 0 15,3 1 0-15,1-3 0 0,0 4 0 0,1-2 0 0,1 2 0 0,1-1 0 0,-1 1 0 16,2-1 0-16,1 1 128 0,1 1-128 16,1 0 0-16,0 3 0 0,2-1 0 0,1-1 0 0,1-2 0 15,0 3 0-15,1-3 0 0,1-4 0 0,2 2 240 0,1-5-64 16,1-2-16-16,3 2 0 0,1-6 80 0,1 0 16 16,1-2 0-16,1-1 0 0,-1-1-256 0,-1-2 0 15,-2 0 0-15,1-4 0 0,4 4-144 16,-3-3-80-16,-4 3-16 0,-1-1 0 15,1 2-304-15,-2-2-64 0,0 4-16 0,-3 0 0 16,-1 0-112-16,-2 1-32 0,-3 2 0 0,1-3-17936 0</inkml:trace>
  <inkml:trace contextRef="#ctx0" brushRef="#br1" timeOffset="86">6472 12790 30399 0,'0'0'2704'0,"0"0"-2160"0,2 0-544 0,-2 0 0 16,1 0-304-16,-1 0-160 0,1-3-48 0,-1 3 0 15,0-1-176-15,-2-2-32 0,-2 3-16 0,4 0 0 0,0 0 1136 0,-27-3 240 0,12 3 32 0,-4 1 16 16,0 1 352-16,-4 1 80 0,-1 1 16 0,-4-2 0 16,0 4-272-16,-3-2-48 0,1 2-16 0,-2 0 0 15,0 0-32-15,-1 2-16 0,-1 2 0 0,-5 2 0 16,-3 1-144-16,-3-1-32 47,1 1 0-47,0 0 0 0,5-2-336 0,0-1-80 15,4 0-16-15,0-2 0 0,3 0 48 0,1 0 16 0,1-1 0 0,4-1 0 0,3-1-208 0,2 0 0 0,2 1-144 0,1 0 144 0,3 0 0 0,-1 2 0 0,2 0-128 16,2 2 128-16,1 0 0 0,3 3 0 0,2-4 0 0,4 4 0 0,0-1 0 16,5 1 128-16,2-1 0 0,3-1-128 0,2 1 256 0,4 1-48 15,4-1-16-15,3 0 0 0,4-2-64 16,4-1-128-16,2-2 176 0,2 0-176 16,3-4 176-16,1 0-176 15,1-1 160-15,-1-2-160 0,-1 2 0 0,-6 0 128 16,-4 0-128-16,2 0 0 0,1 0 0 0,-2 2 0 0,-1 0 0 0,-3-2 0 15,0 2 128-15,-1-2-128 0,0 2 0 0,3-2 144 0,0 1 128 0,1-3 32 16,2 0 0-16,-1 0 0 0,-1 1-144 0,1 2-32 16,-2 0 0-16,-1 0 0 0,-3-2-128 0,-4 2 0 15,-1-1 0-15,-5 4-176 0,-1-2 176 0,-4 2 0 0,-2 0 0 16,-3-2-128-16,0 2-64 0,-3 3 0 0,-3-2 0 0,-1 2 0 16,-2 1 192-16,-2 0 0 0,-2 2-144 15,-4-2 144-15,-1 2 0 0,-4 3 0 16,0-1 128-16,-3-2-128 0,2 4 176 0,-2-1-48 0,-2 1-128 15,1 3 192-15,-3 0-192 0,1 0 0 0,2-2 0 16,-2 2 0-16,0 2 0 0,-4-1 0 0,-1 2 0 0,-3 3-160 16,1-1 160-16,-3 2 0 0,-1 3 0 15,1-3 0-15,0 1 0 0,1-1 0 0,1-1 0 0,0-3 0 16,4 0 0-16,0 0 0 0,3-3 0 16,2 0 0-16,1 0 0 0,5-3 144 0,2 0-16 0,3-3-128 15,2-1 192-15,2-3-192 0,4 1 192 16,1-3-192-16,2 2 0 15,3-3 0-15,2-2 0 0,1 2 0 0,3-2 0 0,3 2 0 16,2 0-176-16,2 3 176 0,3-2 0 0,2 2-128 0,3 1 128 0,4-4 0 16,1 2 0-16,1 0 192 0,3 0-16 0,3-1-16 0,4-1-16 0,0-1 0 15,2 0 0-15,0-4 0 0,2 1-144 0,-2-2 0 16,2-3-160-16,-1 3 160 16,3-3-128-16,-2 1 128 15,-4 1 0-15,-4-2-144 0,-2 2 144 0,4 1 0 16,11-5-144-16,7 1 144 0,3 0-448 15,-4 4 0-15,-4-2-16 0,-5 2 0 16,-3-2-208-16,-4 2-32 0,-1-2-16 0,-5 2-17664 0</inkml:trace>
  <inkml:trace contextRef="#ctx0" brushRef="#br1" timeOffset="87">7986 12934 25791 0,'-10'0'1152'0,"1"0"224"16,2 0-1104-16,1 0-272 0,1 0 0 0,2 0 0 0,0 0 976 0,-2 0 144 0,-4 0 32 15,-1 0 0-15,0-2-864 0,3-1-160 0,2 2-128 0,2-4 144 0,1 1 256 0,2 1 48 0,-1-4 16 0,-2 4 0 0,1-3-288 16,-3 3-176-16,-1-1 192 0,-4 4-192 0,-3-2 176 0,-3 4-176 15,-5-2 160-15,-1 4-160 0,0-1 640 16,-4 3 16-16,-3 0 16 0,-3 4 0 0,-1 0-192 78,-2 2-32-78,-1 4-16 0,0-2 0 0,2 1 208 16,0-3 64-16,2 0 0 0,4-2 0 0,2 0-192 0,-1-4-16 0,2 1-16 0,0-1 0 0,4 0-288 0,3-2-64 15,-1-2-128-15,2-1 192 0,1-1-192 0,0 3 0 0,0-3 0 0,1 0 0 0,2 0 0 0,2 2 0 0,1-1 0 0,3 2 0 0,1 3 128 0,2-2 0 16,2 2-128-16,3 0 192 0,3 3-48 0,2-2-16 0,4 2 0 0,4 1 0 0,4-1-128 0,4 0 0 16,5 1 0-16,3 0 0 0,3 3 0 0,3-4 0 0,4 1 0 0,-2 1 0 15,2 1 0-15,-2-1 0 0,-1 1 0 0,-1-2 0 16,-1-3 0-16,-3 2 0 0,-1-5 0 0,-2 2 0 16,-2-2 192-16,-1-2 16 0,-2 2 0 0,-2 1 0 15,0 1-208-15,-1-2 0 0,-3 2 128 16,-3-5-128-16,-2 4 0 0,-3-1 128 0,0-2-128 15,-3 2 0-15,0 2 128 0,-2-2-128 16,-2 0 0-16,-1-2 0 0,-2 4 0 0,-3-2 0 0,-2 2 0 16,-4 3 0-16,-2-3 0 0,-4 4 0 0,-3 0-176 0,-6 2 176 15,-2 0-368-15,-2 1 48 0,-2 0 16 0,-1 2 0 0,-2 1 160 16,-3 3 144-16,-1-2-208 0,-2 4 80 0,0-1 128 0,2 2 0 16,-1 3 0-16,1 0 0 15,-2 1 176-15,1 2-48 0,0 1 0 16,3-5 0-16,3 5-128 0,3-7 192 0,5-2-192 15,3 1 192-15,3-1-192 0,5-2 0 0,3 1 0 16,2-3 0-16,5-3 160 0,0 2-160 0,5-2 192 0,0 0-192 0,2 2 144 16,-1-1-144-16,2 2 0 0,2 0 144 0,-1 2-144 0,1 1 0 15,2 3 0-15,2-2 0 0,0 1 0 0,4 1 0 16,2 0 160-16,4-3-160 0,3-3 256 16,3 0-48-16,4-3-16 0,3-1 0 15,6-2 320-15,0-4 64 0,-5 0 16 0,9-3 0 0,6-2-144 16,4-2-16-16,0 1-16 0,-1-5 0 0,2 1-224 0,-5 0-64 15,-1-2 0-15,-6 4 0 16,-2-2-576-16,-6 4-128 0,-2 0-32 0,-5 0 0 16,-4-3-288-16,-5 3-64 0,-3 3-16 0,-4 1-18336 15</inkml:trace>
  <inkml:trace contextRef="#ctx0" brushRef="#br3" timeOffset="89">9010 13052 23039 0,'-1'-3'2048'0,"-2"2"-1648"0,2-1-400 16,0 2 0-16,1-3 2288 0,-2 2 368 0,1 1 80 0,-1-5 16 0,-1 1-768 0,0 0-128 0,0 2-48 0,-1 1 0 0,2 1-1040 0,1 0-224 0,-1 1-32 15,2 1-16-15,0 0-368 0,2 0-128 0,-1 2 0 0,1 1 0 0,-2-5 208 0,0 0-48 16,0 0-16-16,14 23 0 0,-9-10 32 0,0 3 0 16,2 5 0-16,-1 4 0 0,2 3 16 0,-2 5 16 15,0 4 0-15,-1 2 0 0,-1 4 48 0,-2-2 0 16,0 1 0-16,-1 1 0 0,-1 2-256 15,1 3 0-15,-1 3 0 0,1-2 0 16,1-4 0-16,-1-1 0 16,0-3 0-16,-1-3 0 0,-1-3 0 15,0 0 0-15,-1-3 0 0,2-4 0 0,0 1 0 0,0-3 0 0,0 1 0 0,2-4 0 16,-1-2-256-16,-1-5 64 0,1-3 16 16,0-3 0-16,-1-7-368 0,0 0-80 15,-1-3-16-15,0-4-17984 0</inkml:trace>
  <inkml:trace contextRef="#ctx0" brushRef="#br3" timeOffset="90">8782 13074 6447 0,'3'-6'576'0,"-3"0"-576"0,1 2 0 16,-1 1 0-16,1 1 3872 0,0 1 672 0,1 1 128 0,0-4 16 0,3-2-3296 0,1-3-672 0,2-1-128 0,0 0-16 15,2 2-784-15,-2-2-160 0,-1 0-16 0,-2 4-16 16,-1 0 944-16,-2-1 192 0,1 1 32 0,-1 2 16 16,-1-2 1072-16,1 4 192 0,0-4 64 15,1 2 0-15,-1-2-480 0,3 0-96 0,1-1 0 16,3 0-16-16,1-2-784 0,2 1-160 0,3 0-16 0,1 2-16 16,3-4-320-16,-1 4-64 0,3-4-16 0,0 4 0 15,0-3-144-15,-2 1 0 16,-1 3 0-1,-3 2 0-15,0-1 0 0,-3 4 0 16,-1-2 0-16,-2 2 0 16,0 2 0-16,-3 0 0 0,0 3 0 0,0-2 0 15,1 1 0-15,-1 0 0 0,1 4 0 0,2-1 0 16,-1-1 128-16,4 0 0 16,1 1 0-16,2 0 0 0,2-1-128 0,2 2 0 0,1 0 0 15,-1 0 128-15,1 5-128 0,-1-3 0 0,-2 3 0 16,-2 2 0-16,-4-1 0 0,-2 1 0 0,-2-2 0 0,-2 5 0 15,-2-1 0-15,-2 0 0 0,-2 0 0 16,-3 0 0-16,0 1 0 0,-3-2 0 0,-1 0 0 0,-2 2 0 0,2-2 240 0,-2-3-48 16,1 0 0-16,2-3 0 0,2 1-192 0,-1-4 144 0,2 2-144 0,-1-3 128 0,0 4-128 0,-1-4 0 15,-2 0 0-15,0 2 0 0,-3 0 0 0,-2 0 0 0,1 0 0 0,-2-2 0 16,1 2-256-16,-3 1 80 0,-2-1 16 0,-3-2 0 0,0 2 160 16,-1 0 0-16,0 2 0 0,-1-3 0 15,2-1 0-15,2-3 0 0,0 1 0 0,3-1 0 0,1-1 0 16,3-1 0-16,1 2 0 0,2-1-128 15,0 2-336-15,2 0-64 0,1 2-16 0,0 0-11872 16,2-2-2384-16</inkml:trace>
  <inkml:trace contextRef="#ctx0" brushRef="#br3" timeOffset="91">10073 12767 20271 0,'-2'0'1792'0,"-1"0"-1424"0,0 0-368 0,0 3 0 0,1-3 3008 0,0 1 512 16,0 1 128-16,-3 0 0 0,-2 3-1824 0,-2 1-368 0,-2-2-80 0,0 2-16 15,0 0-1104-15,-1-2-256 16,1-1 0-16,0 0 0 0,0 3 0 0,1-4 0 0,-1 5 0 16,0 0 0-16,0 2 0 0,-2 1 0 0,1 2 0 0,0 2 0 15,-1 0 0-15,0 5 128 0,-5 3-128 16,2 2 128-16,-1 0 320 0,0 5 80 0,-2 2 16 15,1 1 0 1,-2 0-128-16,1 3-32 0,1-1 0 16,0 1 0-16,4 0-144 0,1-4-48 0,3-2 0 0,2 2 0 0,0-2 0 0,0-3 0 15,0 2 0-15,-1 3 0 0,2 4-192 0,-3-1 176 0,0 1-176 0,0-2 160 0,-1 2-160 0,0-2 0 16,1 2 0-16,0-3 0 16,3-1 0-16,-1 1 0 0,2-4 0 0,1 2 0 15,4-1 192-15,2-2 64 16,1 1 16-16,1-2 0 0,5 1 112 0,2 1 0 15,1-1 16-15,4-2 0 16,1-2-240-16,2 2-160 16,3-1 192-16,0-1-192 0,-1-7 160 0,0 2-160 15,1 0 128-15,0-1-128 0,0-1-256 0,-4 0-128 16,-1 3-16-16,-2-6-16 0,-1 3-64 0,-3-1-16 0,0 1 0 16,-1-3 0-16,1-1 128 0,0 0 32 0,2 2 0 15,2-4 0-15,4 2-224 0,1-6-32 0,-3 1-16 0,4-5 0 0,6 2-848 16,3-4-160-16,1 0-48 0,-2-3-14352 15</inkml:trace>
  <inkml:trace contextRef="#ctx0" brushRef="#br3" timeOffset="92">10532 13551 5519 0,'-2'0'496'0,"0"0"-496"0,1 0 0 0,0 0 0 15,0 0 688-15,-1 0 32 0,-1 3 16 0,-2-2 0 0,-3 1 688 0,-2 2 144 16,-1 2 32-16,-1-2 0 0,1 2 1024 0,-2-1 224 15,2 3 32-15,0-2 16 0,1 0-320 0,0 3-64 16,3-3-16-16,0 1 0 0,0-1-560 0,1 1-112 0,0-1-32 0,1 1 0 16,-1 2-912-16,-2 0-192 0,1 2-48 15,-3 0 0-15,0 2-176 0,-2 3-32 0,-4 3-16 0,-2 0 0 16,0 0-128-16,-3 2-32 16,0-1 0-16,-1-1 0 0,-2 3-96 15,-1 0-32-15,2 0 0 0,-1-3 0 0,2 1 16 0,4-2 0 16,0-2 0-16,6-3 0 0,2-5-144 0,1 2 0 15,3-3 0-15,1-4 0 16,2 0-576-16,-1-3-80 0,0 0-32 0,2 0-12368 16,-2-3-2464-16</inkml:trace>
  <inkml:trace contextRef="#ctx0" brushRef="#br3" timeOffset="93">10010 13478 29487 0,'-1'0'2624'0,"1"-2"-2112"0,0 2-512 0,0 0 0 0,1 0 2432 0,0 0 368 15,2 2 80-15,2 0 0 0,2 3-2400 0,6 1-480 0,1 1 0 0,4 5-208 0,2 1-96 0,-1-1-16 16,0 7 0-16,1-2 0 0,-2 4 816 0,1 4 144 15,2 1 48-15,-4 0 0 0,2 1-208 0,-3 1-32 16,0-2-16-16,0-1 0 0,0 1-176 0,0-4-16 16,0-2-16-16,0 1 0 0,0 4-224 0,2-5 0 15,-4 2 0-15,2-2 0 32,1 1-368-32,-1-3-160 0,2 2-48 0,1 1 0 0,-2-1-2016 0,0-4-416 15,-1 0-64-15,-1-1-32 0,0 1-544 16,-3-4-96-16</inkml:trace>
  <inkml:trace contextRef="#ctx0" brushRef="#br3" timeOffset="94">10813 14019 41471 0,'-3'10'1840'0,"1"-4"368"0,-1 0-1760 0,2 0-448 15,1 0 0-15,0-2 0 0,1 0 384 0,1 6-16 16,1 7 0-16,2 5 0 0,3 7-368 0,1-1-192 15,1 1 32-15,0-1 0 0,-2-2-96 0,-5-1-32 16,0-2 0-16,-3-1 0 0,-4 2 128 0,-1-2 32 16,-1-4 0-16,0-2 0 0,-2-2 128 0,1-1 0 15,1-3 0-15,1-7 0 16,1 2-608-16,2-5-192 0,3-5-32 0,1-1-16480 0</inkml:trace>
  <inkml:trace contextRef="#ctx0" brushRef="#br3" timeOffset="95">10836 12745 8287 0,'-10'1'736'0,"3"-1"-592"0,-1 0-144 16,5 0 0-16,2 0 5184 0,-1 0 992 0,2-1 208 0,-1 1 32 0,1-4-4608 0,3 2-912 0,3-2-192 0,2 2-48 0,5-1-448 15,2 2-80-15,2 2-128 0,3 2 176 16,1-1 464-16,0 4 80 0,2 1 32 0,1 2 0 16,-1 1-160-16,1 4-16 0,-1 1-16 0,1 3 0 15,-2 0-192-15,1 5-48 0,1 1 0 0,1 4 0 0,1 3-48 0,2 4-16 32,3 5 0-32,4 5 0 0,3-1 0 0,5 3-16 15,5 4 0-15,3-4 0 16,1-1 16-16,-1-3 16 15,2-5 0-15,-5 0 0 0,-1 1-16 16,-7-2 0-16,-6 0 0 16,-3 2 0-16,-5-1-128 0,-5 3-128 15,-6-3 192-15,-6 5-192 0,-4-1 160 0,-4-1-160 0,-6 4 128 16,-5-1-128-16,-5 0 176 0,-3-2-48 0,-6-2-128 16,-3 2 192-16,-3 2-192 0,-3-3 176 0,-3-1-176 0,-1-1 160 15,-1-1-160-15,-1-7-176 0,3-5 48 0,-1-5-19744 0</inkml:trace>
  <inkml:trace contextRef="#ctx0" brushRef="#br4" timeOffset="97">12117 13131 40543 0,'2'0'3600'0,"0"0"-2880"0,0 0-576 0,1 0-144 0,1 2 0 16,-1-2 128-16,4 4-128 0,1-1 128 15,6 4-1280-15,-1-1-272 0,1 4-48 0,-2 2-16 16,-3 1 336-16,-3 3 64 0,-3 2 0 0,-3 2 16 0,-4 5 1664 0,1 3 336 15,0 3 64-15,-1 4 16 0,2 1 576 16,0 7 112-16,4 3 32 0,0 4 0 0,2 6-1152 16,1-1-208-16,1 1-48 0,3-6-16 0,-1-2-304 15,2-3 0-15,0-1 0 0,1-1 0 0,1-2 0 0,-2-6 0 16,0-3-160-16,-2-4 160 16,-3-5-784-16,-4 1-48 0,-1-4 0 0,-5-4-11152 15,-1-3-2240-15</inkml:trace>
  <inkml:trace contextRef="#ctx0" brushRef="#br4" timeOffset="98">12039 12950 40543 0,'8'-10'1792'0,"-3"4"384"0,1-2-1744 0,-1 1-432 0,0 4 0 0,-1 0 0 16,2 2 128-16,4-5-128 0,4-7 0 0,5-1 128 15,1 0-960-15,0-1-208 0,-4 2-48 16,-2 3 0-16,-1 3 816 0,-3 3 272 0,-2 0-192 0,0 4 192 16,-1 0 896-16,-1 0 256 0,2 2 64 0,0 2 16 0,1 0-720 15,1 2-160-15,2 0-32 0,3 3 0 0,4-2-192 0,1 2-128 16,-1-2 128-16,2 4-128 0,-1-1 128 0,-1 3-128 187,-1-1 160-187,-2 2-160 0,-1 0 0 0,-2 6 0 0,-5-4 0 0,0 3 0 16,-3 3 0-16,-3 3 0 0,-3 3 0 0,-2-2 0 0,-3-1 0 0,-3 1 0 0,-2 2 0 0,-2-3 0 16,-2 4 208-16,-1-7 0 0,0 0 0 0,-2-3 0 0,4-3 176 0,-2-4 16 0,2-2 16 0,-1-3 0 0,3 2 16 15,-1-5 0-15,2 1 0 0,1-4 0 0,-1-1-432 0,0-1 0 0,-1-2 0 0,-2-1 0 0,-1-2-208 0,0 0-128 0,-1 0-32 16,-2 0 0-16,0 0-256 0,-1-1-48 0,-1 1-16 0,1 2 0 0,1 1 96 0,-1 0 16 0,3 3 0 0,0 3-11696 0,3 3-2320 0</inkml:trace>
  <inkml:trace contextRef="#ctx0" brushRef="#br4" timeOffset="99">12998 12688 21183 0,'1'-6'944'0,"-1"2"192"0,-1-1-912 0,1 4-224 0,0 1 0 16,-2 1 0-16,2 2 272 0,-2-1 16 0,0 4 0 0,-3 4 0 0,-3 4 160 0,1 4 16 0,-3 1 16 0,0 3 0 0,-1 1 1536 0,0-1 304 0,-2 3 64 0,-2 3 16 0,2-2-256 0,-3 2-48 0,0 1-16 0,-3 2 0 16,-1 1-1216-16,-2 3-240 0,-1 0-48 0,-2 5-16 0,-1 1-192 0,0 1-48 0,0 1 0 15,3-3 0-15,0 0-176 0,3 1-144 0,2 4 192 0,3 2-192 16,3 0 256-16,4 1-64 0,2 3-16 0,5-2 0 0,2 2-176 0,3-4 128 15,1-3-128-15,0-3 128 0,1-2-128 16,-2-1 0-16,1 0 0 0,-3-1 0 16,1-1-208-16,-2 1 80 0,-1 2 128 0,-1-5-208 0,-1-2 48 0,1 2 16 0,1-2 0 15,0-4 0-15,3-5-32 0,0-4 0 0,3 0 0 16,3-7 0 0,1-3-192-16,4-2-32 0,2-4-16 0,2-3-12000 0,2-3-2384 0</inkml:trace>
  <inkml:trace contextRef="#ctx0" brushRef="#br4" timeOffset="100">12980 13640 28559 0,'-3'3'2544'0,"0"-3"-2032"0,2 0-512 0,2 0 0 0,2 0 752 0,-1 0 48 0,1 1 16 0,3-1 0 0,2 3-624 15,4-3-192-15,2 0 0 0,2 0 0 0,2 0 176 16,-1-3-176-16,2 2 160 0,-1-2-160 0,2 2 976 0,-1-1 112 16,-2-2 0-16,-2 1 16 0,0 3 192 0,-3-3 48 15,0 0 0-15,-1 1 0 0,-1 1-800 0,-1-4-160 16,0 1-16-16,-1 0-16 0,1-2-192 0,1 0-32 15,0-3-128-15,-2-1 192 0,2 0-64 0,-2 0-128 16,0-2 176-16,-1 0-176 0,-4 4 160 0,1-3-160 0,-3-1 128 0,-2 2-128 16,-3 0 0-16,-3 0 128 15,-2 1-128-15,-4 2 0 0,-4-2 0 0,-2 6 0 0,-2-3 0 16,-3 3 0-16,-1 2-128 0,-1 2-64 16,-2 4-16-16,2 1 0 0,1 2 208 15,2 0 0-15,2 2-160 0,2 0 160 16,3 0 0-16,3 2 0 0,1 3 0 0,4-2 0 15,3 3 0-15,2 0 0 0,3 2 0 16,2 0 128-16,1 3 64 0,2-3 16 0,3 2 0 0,-2 0 0 16,1 1-208-16,-1-3 0 0,1 2 0 0,-2 2 0 0,-2-3 0 0,1 3 0 15,-2-2 0-15,-2 2 0 0,0 3 0 0,-1 0 0 16,-1 1 0-16,-2-2 0 0,0 1 128 0,2-5-128 0,1 0 0 0,-1-3 0 16,5-3 160-16,-1-2-160 0,3-3 160 0,0-5-160 15,3 1 0-15,-1-3 0 0,4-4 0 0,2 0 0 16,0-2-192-16,3-2-128 0,4-3-16 0,1 0-12352 15,0 1-2480-15</inkml:trace>
  <inkml:trace contextRef="#ctx0" brushRef="#br4" timeOffset="101">13558 13917 43311 0,'-1'2'3840'0,"1"0"-3072"0,0-2-608 0,-2 1-160 0,2 2-368 16,-1-1-96-16,0 4-32 0,-2 4 0 0,1 4-112 0,-3 4-32 0,0 5 0 16,-1-1 0-16,1 0 240 0,-1 3 32 0,1 1 16 0,0 1 0 0,0-2 560 15,0 1 112-15,0 2 32 0,1-2 0 0,1 1 80 16,-1-4 16-16,0-4 0 0,2-4 0 0,-2 1-448 0,3-6-144 16,0-2 0-16,1-3-17872 15</inkml:trace>
  <inkml:trace contextRef="#ctx0" brushRef="#br4" timeOffset="102">14169 12846 36863 0,'-2'9'3264'0,"2"1"-2608"0,2-4-528 0,-1 0-128 0,0 1-176 0,2 4-64 16,0 10-16-16,1 8 0 15,3 17-192-15,2 6-64 0,1 7 0 0,0-2 0 0,0-4 880 0,-2-1 160 16,0-2 48-16,-2-3 0 0,-1-3 704 0,-1 1 128 16,-1-7 48-16,-1 7 0 0,-2 5-560 0,-2 4-96 15,1-4-32-15,0-5 0 0,0-4 0 0,1-7 0 16,1-2 0-16,1-4 0 0,2-2-400 0,0-4-96 0,1 3-16 15,0-6 0-15,0 0-256 0,-2-1 0 0,1-1 0 0,-1-1 0 32,-1-4-688-32,-1 0-192 0,1-2-32 0,-4 0-16 15,0-1-496-15,-3 1-112 0,0-4 0 0,-5 4-16704 16</inkml:trace>
  <inkml:trace contextRef="#ctx0" brushRef="#br4" timeOffset="103">15048 13440 33167 0,'-1'0'2944'0,"-1"-2"-2352"0,2-1-464 0,0 2-128 0,2 1 496 0,-1-3 80 16,1-3 0-16,2-1 16 15,1-2-1744-15,2-1-368 0,1-2-64 0,-1 2-16 16,-1 4 768-16,-1 0 128 0,-2 3 48 0,-2 6 0 0,-3-2 1168 0,-2 5 224 16,-2 3 48-16,-4-1 16 0,-3 6 1056 0,0 2 224 15,-1 0 32-15,-2 5 16 0,-2 1-912 0,-1 3-192 16,2-1-48-16,-5 3 0 0,-6 5-464 0,-1 4-112 15,-2 1-16-15,1-3 0 0,2 1-112 16,2-3-16-16,2-3-16 0,2-3 0 16,3-3-240-16,2-1 0 0,2-2 0 15,2-1 0-15,0-7 0 0,1 2-160 0,1-2 32 0,0-3 0 16,2-4-352-16,0 0-64 0,2-4-16 0,-1-2 0 0,2-4-1168 16,0-3-224-16</inkml:trace>
  <inkml:trace contextRef="#ctx0" brushRef="#br4" timeOffset="104">14733 13497 43311 0,'0'1'3840'0,"-2"2"-3072"0,1-3-608 0,1 1-160 15,0 0 608-15,1 0 96 0,1 2 0 0,0 3 16 0,4 1-720 16,2 2 0-16,4 3-160 0,3 1 32 0,3 0-192 0,1 2-48 15,3 1 0-15,-1 3 0 0,1 3 368 0,0 0 0 16,-1 7 0-16,-2-1 0 0,-1 4 0 0,-2-1 0 16,-3 1 0-16,0 1 0 0,-2-1 0 0,-3-1 0 15,-1-3 0-15,-1 1 0 16,-1-1-192-16,0-3 192 31,1-2-192-15,1-2 192-16,1-5-880 0,2-3-48 0,1-1-16 0,2-6-11440 0,2 0-2288 31</inkml:trace>
  <inkml:trace contextRef="#ctx0" brushRef="#br4" timeOffset="105">15472 14069 40543 0,'3'19'1792'0,"-3"-5"384"0,0-2-1744 0,0-5-432 0,0 0 0 0,1-3 0 0,-1 0 624 0,1 6 32 15,0 9 16-15,2-1 0 0,0 4-480 0,0-3-192 16,-1-3 176-16,0-4-176 0,-2 0 0 15,-2-4 0-15,1 1-176 0,-1-4 176 16,-2 1-960-16,-1 0-64 0,-1-1 0 16,0-4-16992-16</inkml:trace>
  <inkml:trace contextRef="#ctx0" brushRef="#br4" timeOffset="106">15343 12628 31327 0,'-1'1'2784'0,"1"1"-2224"0,1-2-560 0,1 0 0 16,0 3 1584-16,2-3 208 0,2 3 32 0,3-1 16 16,6 3-752-16,4 1-160 0,5-2-32 0,1-1 0 15,-1 2-368-15,2 0-80 0,0 0 0 0,0 2-16 16,-1 3-304-16,0 3-128 0,1 3 128 0,-2 5-128 16,0 1 0-16,-2 7 0 0,-2-3 0 15,0 7 0-15,2 5 0 0,0 7 192 0,2 5-192 0,-2 7 192 16,-1 3-192 109,0 0-144-110,-1 3 144-15,-3-2-208 0,-2-2 464 0,0-2 112 0,-2-5 16 0,0 1 0 0,-2 3 208 0,0-2 48 0,-1 0 16 0,-1-9 0 0,-1 0-256 0,0-4-48 0,0-4-16 0,-3-1 0 16,0-2-336-16,-2 0 0 0,-2 0 0 0,-2 0 0 0,-3 5 0 0,-4-1 0 0,0 3 0 0,-6 0 0 16,-1 4 0-16,-2-3 0 0,-1-4 0 0,0-5 0 0,2-4 0 0,-1-1 192 0,-2 1-64 0,1-3 0 0,3-4 128 0,0-4 48 0,1-4 0 0,3-5 0 0,0-6-800 0,1-4-144 0,-1-10-48 15,-4-9 0-15</inkml:trace>
  <inkml:trace contextRef="#ctx0" brushRef="#br5" timeOffset="107">23235 6084 911 0,'-4'0'0'0,"0"-3"0"0,2 3 0 0,-1-2 0 0,2 1 704 0,1 1 48 0,0 0 16 0,-1-3 0 15,-2 1-640-15,1-2-128 0,-2 0 0 0,1-2 0 16,-2 0 0-16,0 2 0 0</inkml:trace>
  <inkml:trace contextRef="#ctx0" brushRef="#br5" timeOffset="109">16381 12985 43311 0,'-1'4'3840'0,"-1"-4"-3072"0,2 0-608 0,0 2-160 15,2-2-896-15,-1 1-224 0,0 4-32 0,0 0-16 0,2 4 848 16,1 3 160-16,-1 7 160 0,2 1-208 0,-1 1 208 0,1 5-144 15,-1 5 144-15,1 7-128 0,-2 3 128 0,2 1 0 16,0 5 0-16,-1-3 0 0,1 1 0 0,-3-2 144 16,-2 3-144-16,0 0 160 0,-2 2 32 0,-2-4 0 15,-1 0 0-15,-2-2 0 16,1 1-16-16,-3-7 0 0,1-5 0 0,1-3 0 16,1 1 112-16,0-4 32 15,1 0 0-15,1-5 0 0,2 1-320 16,2-9 128-1,2-2-128-15,2-2 0 16,2-3-256-16,1-5-144 0,3-5-48 16,0-3-17536-16</inkml:trace>
  <inkml:trace contextRef="#ctx0" brushRef="#br5" timeOffset="110">16214 12698 34095 0,'4'-9'3024'0,"-2"2"-2416"0,1 1-480 0,0 0-128 0,1-1 1792 0,0 5 320 16,2-2 80-16,4-2 16 0,6-1-1792 15,6-6-416-15,5 1 0 0,6-2 0 0,-1 3-256 16,-3 4-48-16,0 1-16 0,-4 2 0 0,-3 4 96 0,-2 0 16 15,-2 4 0-15,-3-1 0 0,0 1 208 0,-2 2 0 16,1 3 0-16,-2 1-144 0,2 2 144 0,0 4 256 16,0 0-64-16,1 3-16 0,1 3-176 15,-1 0 192-15,0 3-192 0,0-3 192 203,-3 1-192-203,1 1 0 0,0-1 0 0,-2 3 128 0,0-5 0 0,1-2-128 0,-3 1 192 0,1-1-64 0,-1-5-128 0,-2 3-144 16,0-1 144-16,-4-4-208 0,1 4 208 0,-3-4 0 0,-1 1 144 0,-2-2-144 0,-2 0 336 0,-2-1-16 0,-3 2-16 0,-3-2 0 0,-2 3-48 0,-4-4-16 0,-5 4 0 0,-1-1 0 0,-3 1-240 0,-4-2 0 0,-3 4 0 0,0-7-160 0,0 0 160 0,1 4-192 0,3 7 192 0,0-7-192 0,4-5 192 0,3-3 0 16,2-1 0-16,0-3 0 0,2-3 144 0,1 2 16 0,3-2 0 0,0 0 0 0,3-1-160 0,-1-1 0 0,2 1 0 0,3 1 0 0,1-4-464 0,3 1-80 0,1 2-16 15,2-2-11920-15,2 4-2368 0</inkml:trace>
  <inkml:trace contextRef="#ctx0" brushRef="#br5" timeOffset="111">17455 12607 32255 0,'2'-4'1424'0,"-2"-2"304"0,0 2-1392 0,-2-1-336 0,2 4 0 0,0-2 0 0,0 1 128 0,0 1-128 16,-1-6 160-16,-1 4-160 15,-2 0-1136-15,-1 1-320 0,-1 7-64 0,-3-2-16 0,1 7 1344 0,-4 3 192 0,0 3 192 16,-1 2-32-16,-4 5 1744 0,-2 5 336 0,-1 0 80 16,-2 5 16-16,-2 0-688 0,1 0-144 0,-1 4-32 0,-1 1 0 15,1 1-720-15,-2 4-160 0,1-1-16 16,0 2-16 0,2 0-192-16,2 0-48 0,0 1 0 15,3 2 0-15,4 1-16 16,0-2-16-16,3 0 0 0,1 0 0 15,2-4 0-15,2 5 0 0,0 0 0 0,0-3 0 0,2 5-288 0,1-6 0 0,3 1 0 16,0-5 0-16,3-1 0 0,1-1 0 0,0-2 0 0,2-3 0 0,0 2 0 16,1-4 0-16,2 0 0 0,1-3 0 15,1 4 0-15,1-6 0 16,2 1 0-16,2-2 0 0,0 1-256 16,3-3-96-16,1-2-32 15,-1-1 0 1,5-1-336-16,-1-2-80 15,3-2-16-15,0-4 0 0,0 1-720 16,1-5-128-16,1 0-48 0,-4-2-15312 0</inkml:trace>
  <inkml:trace contextRef="#ctx0" brushRef="#br5" timeOffset="112">17959 13412 45151 0,'-4'1'4016'0,"0"-1"-3216"0,3 0-640 0,1 0-160 0,0 2 0 0,0-2 0 0,-1 0 0 0,-2 3-176 0,0 0-544 15,-2 4-112-15,0-1-32 0,-1 4 0 0,-2 3 544 0,-2 2 128 0,-1 4 0 0,-2 3 16 0,-4 4 176 0,-1-1 0 0,-3 3 128 16,-3 1-128-16,0 3 432 0,-5-4 16 0,0 1 0 0,-4-1 0 16,0-2-16-16,1-1 0 0,1-1 0 0,1-4 0 15,4-1-304-15,3-1-128 0,4-5 128 0,3-1-128 16,4-2 0-16,3-4 0 0,3 0 0 0,1-4-176 16,4-2-416-1,2-2-96-15,2 0-16 0,-1-4-12064 0,3-3-2416 16</inkml:trace>
  <inkml:trace contextRef="#ctx0" brushRef="#br5" timeOffset="113">17557 13451 43311 0,'-1'3'1920'0,"-2"-3"384"0,1 0-1840 0,-1-3-464 0,2 6 0 16,0-3 0-16,-1 0 0 0,2 0 0 0,-1 2 0 0,2-1 0 15,3 4-464-15,-4-5-144 0,0 0-32 0,27 14 0 0,-14-8 496 16,2 4 144-16,1 2 0 0,3 7 0 0,2 1 0 0,1 4 0 16,-1 5 0-16,-2-1 144 0,0 4 256 0,-3 2 48 15,-1-2 16-15,-3-1 0 0,-3-5-272 0,-2-1-48 16,-1-8-16-16,-1 4 0 0,0 1-128 0,0-3 0 16,0-3 0-16,0-4 0 15,3 1 0-15,-1-2-144 0,2 0 144 0,2-5-208 16,1 1-640-16,3-4-128 0,4 1-32 15,-1-7 0-15</inkml:trace>
  <inkml:trace contextRef="#ctx0" brushRef="#br5" timeOffset="114">18091 13900 38703 0,'0'2'3440'0,"-1"-4"-2752"0,0 1-560 0,2-4-128 0,0 4 624 0,3-3 80 0,1-1 32 0,1-2 0 15,6-6-1440-15,4-2-272 0,5-2-64 0,3 2-16 0,-2-1-176 0,-2 6-48 0,-3 2 0 0,-1 1 0 0,0 4 1584 0,-2 3 304 0,-2 2 64 0,-1 2 16 0,-1 0 240 16,-2 2 48-16,-1 0 16 0,-1 0 0 16,1 3-352-16,-4-2-80 0,1 6-16 0,-3-5 0 0,2 3-544 15,-5 2 0-15,1 2 0 0,-3 1 0 16,1 0 192-16,-5 2-64 15,0 7 0-15,-5 2-128 0,0 2 0 0,-3 2 0 16,1-1 0-16,-4 3-144 16,1 4 144-16,-1-5 0 0,1 0 0 0,0-5 0 15,3-5-160-15,3-5 160 16,1-1-192-16,0-7 192 0,2 1 0 0,1-3 304 0,0 1-48 0,2-2 0 0,1-2-64 16,1 2 0-16,2 0-16 0,-1 4 0 0,3-1-176 0,0 1 0 0,4 0 0 0,0 2 0 0,-1 1 0 0,2-4 0 15,3 4 0-15,-2 0 0 0,0-1 0 0,2-5 0 16,0 3 0-16,2-2 0 0,0-1 0 0,0-4-144 15,2 0 0-15,1-3 0 16,0 0-1200-16,2-6-256 0,2-1-32 0,1-2-15280 0</inkml:trace>
  <inkml:trace contextRef="#ctx0" brushRef="#br5" timeOffset="115">18761 12660 12895 0,'-3'22'1152'0,"-1"-6"-928"0,1 0-224 0,2-4 0 0,1-3 5840 0,1-3 1136 16,1 2 208-16,0 7 48 0,3 8-5040 15,2 8-1008-15,5 1-208 0,0 2-32 0,0-5-256 0,1 2-48 16,0 4-16-16,0-1 0 0,0 6-384 0,0 3-80 15,-1 2-16-15,-1 4 0 0,-1 2-16 0,-4 0 0 32,0-3 0-32,-3 3 0 0,-2 2 112 0,-3 0 16 0,-1-2 0 0,-2-1 0 0,-2 2-256 0,-2-2 144 0,0-2-144 15,1-5 128-15,2-7-128 0,-1-3 128 0,4-4-128 16,-1-6 128-16,3-2-128 0,-2-1-176 0,2-4 48 0,0-5 0 31,1-3-576-31,1-4-96 0,0-4-32 0,2-2-18992 0</inkml:trace>
  <inkml:trace contextRef="#ctx0" brushRef="#br5" timeOffset="116">19726 13309 20271 0,'2'2'1792'0,"-1"1"-1424"0,-1-2-368 0,0 2 0 0,0-3 3552 0,0 2 640 16,0-2 128-16,-1 4 32 0,0-1-2944 0,-1 6-592 0,-2-1-112 0,-2 3-32 16,-2 2-176-16,0 2-48 0,-5-1 0 0,-2 4 0 15,-1 1-32-15,-4 3-16 0,-1 0 0 0,-3 4 0 16,-2 5 128-16,-4-1 32 0,0 3 0 0,0-1 0 0,-3-1 112 15,1 1 32-15,0-1 0 0,0-5 0 16,3-1-352-16,2-3-64 0,4-6-16 94,3 1 0-94,3-5-528 0,3-6-128 0,4 0 0 0,4-6-16 0,1-2-704 15,3-8-144-15,0 0-32 0,4-5-17664 0</inkml:trace>
  <inkml:trace contextRef="#ctx0" brushRef="#br5" timeOffset="117">19350 13280 32255 0,'6'3'2864'0,"-3"-1"-2288"0,-1-2-576 0,0 2 0 0,1 0 2384 0,-1 1 368 0,2-2 80 15,1 4 16-15,2 5-2080 0,5 3-432 0,2 6-80 0,1 2 0 0,1 5-256 0,-1-1 0 0,0 3 0 0,0 0 0 0,-2 1 0 0,0 1 0 0,-1 0 0 0,-2-1 0 0,2-1 0 16,0 1 0-16,-1-1 0 0,0-3 0 0,0-2 0 0,-1 0 0 0,-1-2 0 0,-2-1 0 31,2-2-736-31,-2-2-96 0,2-1 0 0,-2-4-17552 0</inkml:trace>
  <inkml:trace contextRef="#ctx0" brushRef="#br5" timeOffset="118">19984 13846 41471 0,'5'12'1840'0,"-1"-3"368"0,0 1-1760 0,-1-3-448 16,1-2 0-16,-2 0 0 0,1 3 128 0,2 5-128 0,4 5 128 0,-1 8-128 0,1 0 160 16,-4 2-160-16,-3-2 192 0,-2-2-192 0,-1-2 224 0,-3-2-64 15,-1 1-16-15,-2-1 0 0,-2-1-144 0,-1-1 0 16,-1-2 0-16,0 0-176 0,0-1-160 0,0-5-48 0,2 0 0 16,2-4-18048-16</inkml:trace>
  <inkml:trace contextRef="#ctx0" brushRef="#br5" timeOffset="119">19969 12489 33167 0,'-6'-2'2944'0,"1"0"-2352"0,2 2-464 0,0-2-128 0,3 2 1104 0,0 0 208 15,0 0 32-15,1 0 16 0,1 2-2288 0,0-2-464 0,3 0-80 0,-5 0-32 16,0 0 1504-16,23 4 288 0,-13-1 64 0,0-3 16 0,0 0 864 0,1 3 176 0,0 1 48 0,1 2 0 0,-1 3-560 15,1 1-96-15,3 2-32 0,1 4 0 0,1 3-112 0,3 3-16 0,4 0-16 0,0 4 0 0,3 0-304 16,3 1-48-16,4 3-16 31,-1 1 0-31,2 1-256 0,-3 1 0 16,-3 2 0-16,3 1 0 0,2 5 0 0,-2 3 0 0,-1 0 0 0,-1 0 0 0,-2 1 0 0,-1-1 0 0,-3-2 0 16,-2 1 0-16,-2-4 0 0,-5-1 0 0,-4-1 0 0,-5 4 0 15,-2 4 0-15,-6 3 0 0,-1 1 0 0,-5-1 0 0,0 2 0 0,-2-2 0 16,-3-3 0-16,0-2 0 0,-1-1 256 0,1-1-64 15,-1-4-16-15,0-2 0 0,2-2-16 0,-2-2 0 16,1-3 0-16,-1-2 0 0,-1-4-160 0,1-1 0 16,-3-2 0-16,-1-3 0 0,-1-2-288 15,-3-2-96-15,-4-3 0 0,-1-3-16 16,-3-2-320-16,-2-4-64 0,-4-4-16 0,-5-8-18400 16</inkml:trace>
  <inkml:trace contextRef="#ctx0" brushRef="#br4" timeOffset="121">21055 12704 24879 0,'-1'3'2208'0,"1"0"-1760"0,0 1-448 0,1-1 0 0,-1-2 1568 0,1 4 224 0,1 1 64 0,0 4 0 16,2 2 208-16,1 4 48 0,1 3 16 0,-1 1 0 0,0 1-1120 0,0 5-240 0,1-2-32 0,0 6-16 16,0 1-368-16,2 5-80 0,-1 3-16 0,0 2 0 0,1 4-112 15,-1 3-16-15,1 0-128 0,-3 2 192 0,2-3-192 16,-4 3 0 78,-1 1 0-94,-1 0 0 0,-2 2 0 0,0 1 0 0,-2 3 0 0,1-2 0 0,1-2 0 0,-1-6 0 0,1-3 0 0,1-5 0 0,3-7 0 0,-2-1 0 15,0-5 0-15,0-4 0 0,1-1-288 0,-1-5 0 0,0-1 0 0,0-4-12288 0,-1 0-2464 0</inkml:trace>
  <inkml:trace contextRef="#ctx0" brushRef="#br4" timeOffset="122">20969 12568 34095 0,'-13'-6'1504'0,"4"0"320"0,2-2-1456 0,3 3-368 0,3 4 0 0,1-1 0 16,1-2 688-16,1-2 64 0,0-4 16 0,1-2 0 0,3-3-640 0,2 1-128 16,2 3 0-16,3 1 0 0,1 3 128 0,3 1 48 15,-3 1 0-15,2 0 0 0,3 2 720 0,1-1 160 16,2 0 32-16,2 2 0 0,0 0-512 15,2 2-112-15,1 2-16 0,2-2 0 0,-1 4-288 0,1 0-160 16,-1 2 160-16,1 3-160 0,-2 0 0 16,0 0 0-16,0 5 0 0,-1-2 0 0,-1 2 0 0,0 0 0 15,-2 3 0-15,-2-3 0 16,0 2 0-16,-2 1 0 0,-3 1 0 0,-4-1 0 0,-1 2 0 16,-2 2 0-16,-2 1 0 0,-2 1 0 0,-1-4 0 0,-3 6 0 15,1-3 0-15,-6 3 0 0,0-3 0 16,-5 7 0-16,0-7 0 0,-5 4 0 0,-2-1 0 15,-3-1-128-15,0 0 128 0,-5 1 0 0,2-7 0 16,-4 4 0-16,-1-2 0 16,-4-1 0-16,0-1 0 0,1-4 0 15,2 1 0-15,-3-3 0 0,-3-1 0 0,0 0 0 16,-1-4 144-16,3-4-144 0,0 0 0 0,2-6 0 16,0-3 0-16,5-3 0 0,2 0-128 0,1-4 128 0,0 0-160 15,1-3 160-15,5-1-752 0,1-1-48 0,2 2-16 0,5 3-11376 16,2 1-2272-16</inkml:trace>
  <inkml:trace contextRef="#ctx0" brushRef="#br4" timeOffset="123">22315 12445 22111 0,'-7'1'1968'0,"2"-1"-1584"0,0 2-384 0,1-2 0 0,3 0 3200 0,0 0 544 0,-1 0 112 0,1 0 32 0,-3 0-2736 0,1-2-528 0,-2 1-112 0,-1 1-32 15,1-3-480-15,-3 3 0 0,2 0 0 0,-3 0 0 16,2 3 0-16,-3 0 0 0,-2 3 0 0,-1 1 0 16,0 3 256-16,-1 2-32 0,2 0-16 0,-2 2 0 15,1 4 336-15,-2 3 64 0,-1 3 16 0,0 3 0 16,-3 2-336-16,0 3-64 0,0 2-16 15,-2 2 0-15,1 4-80 0,0-6 0 16,0 5-128-16,1-1 192 0,-1-3-64 16,1 3-128-16,1 3 176 0,-1 0-176 15,2-1 0-15,1 2 0 0,1-1 0 0,3-2 0 16,0 1 0-16,4 1 0 0,2-2 0 0,1-2 0 0,1 1 0 16,3-3 0-16,1-3 0 0,1 2 0 0,3 1 0 15,-1 0 0-15,3-1 0 0,2-2 0 0,-1-1 0 0,2-2 0 16,1-1 0-16,0 1 0 0,2-3-272 0,-1 0-64 15,3-2-16-15,-1-1 0 0,2-2-2016 16,1 1-416-16</inkml:trace>
  <inkml:trace contextRef="#ctx0" brushRef="#br4" timeOffset="124">22303 13276 30399 0,'-11'3'2704'0,"2"1"-2160"0,5-2-544 0,3-2 0 0,2 0 1024 16,-1 0 80-16,-3 4 32 0,-2-1 0 0,-2 0-1392 0,5 0-256 16,1-3-64-16,3-3-16 0,3 3-1520 0,1-3-288 0,2 0-64 15,-1 1-16-15,1 0 1776 0,-1 0 336 0,0 2 80 0,1 0 16 0,0 0 2256 0,-1 0 448 16,0 0 80-16,0 0 32 0,2 0-368 0,-1-3-80 16,0 6-16-16,1-3 0 0,1 0-1264 0,0 0-256 15,1 0-48-15,1 0-16 0,1 0-368 0,0-3-128 16,1 2 0-16,2-2 144 0,-1 0-144 15,1-3 0-15,0 0 0 0,0 0 0 0,-1-1 0 0,-2 0 0 16,2 1 0-16,-2 0 0 0,-2-3 0 16,0 1 0-16,-3 2 144 0,0 0-144 15,-1-3 176-15,-2 2-48 0,-1-2 0 0,-2-1 0 16,-2 1-128-16,-1-3 128 0,-3 1-128 16,0 3 128-16,-3-2-128 0,-1 0 0 0,-3-1 0 15,-1 3 0-15,0 0 144 0,-3 1-144 16,0 4 160-16,-2-1-160 0,1 4 128 0,-3 0-128 15,2 4 0-15,-1-2 144 0,0 4-144 16,0-1 0-16,0 4 0 0,1 0 0 0,1 2 0 0,0 1 0 0,1 1 0 16,1 1 0-16,0 5 0 0,0-2 0 0,2 2 0 0,-2 1 0 15,-1 1 0-15,2 1 0 0,-1 0 0 0,2 0 0 16,1 1 0-16,1-1 0 0,2 3 0 0,2-3 0 16,4 3 0-16,-1-3 0 0,4 1 0 15,2 1 0-15,2-2 0 0,2-5 0 16,2 1 0-16,3-2 0 0,3 0 0 15,2-4 0-15,1 1 0 0,0-2 0 16,1-3 0-16,2 2 0 0,0 0 0 0,2 1 0 16,1-1-160-16,1 0 160 0,-2-1-208 0,1 1 80 15,-1 2-720-15,-1-6-144 0,1 4-32 0,-1-4-16576 16</inkml:trace>
  <inkml:trace contextRef="#ctx0" brushRef="#br4" timeOffset="125">22989 13661 21183 0,'-1'4'1888'0,"-2"-1"-1504"0,1-2-384 15,1-2 0-15,1 1 4912 0,0-3 912 0,1-1 176 0,1-1 32 0,3-2-4976 0,1-5-1056 0,4-1 0 0,3 0-256 0,0 0-208 0,1 1-48 0,0 2-16 0,-1 1 0 0,1 1 400 0,1 3 128 0,1 2 0 0,0 0 0 0,0 3 0 0,-1 1 0 0,-1 1 0 0,-1 4 0 0,-1 1 0 0,-3 3 0 0,-2-2 0 0,-4 2 0 0,-2 2 0 0,-4 0 0 0,-3 2 0 0,-4 0 0 0,1 1 0 0,-5-2 0 0,-2 5 0 0,-4-1 0 0,-1 0 0 0,-4 1 0 0,-1 0 0 0,-2 1 0 16,1-1 0-16,-1-2 0 0,0 1 0 0,0-4 0 0,0 2 0 16,2 1 0-16,3-1 0 0,2-2 0 0,4 2 0 15,3-4 0-15,2 2 0 16,2-3 0-16,1 1 256 0,4-1 16 0,3-2 0 16,0 2 0-16,4 0-272 0,1 0 0 15,2-1 128-15,3 1-128 0,2-2 0 0,3 2 0 0,5 0 0 16,1-3 0-16,2 2 0 0,2-3 0 0,1 3 0 0,1-4 0 15,0 1 0-15,0-1 0 0,-2-1 0 0,2-4-144 16,-2 2-304-16,0-2-64 0,-2-2-16 0,-2-1-17312 0</inkml:trace>
  <inkml:trace contextRef="#ctx0" brushRef="#br4" timeOffset="126">23362 12666 35935 0,'0'0'1600'0,"0"0"320"0,0 4-1536 0,0-4-384 0,2 2 0 0,-1-1 0 0,0 4 224 0,2 3-32 16,2 4 0-16,1 3 0 0,1 7 832 0,-1 4 144 16,2 3 48-16,-1-1 0 0,1 3-560 0,-1 1-96 15,2 3-32-15,-1-1 0 0,0 5-176 0,-1-2-32 16,-1 1-16-16,1 3 0 0,-1 1-80 0,-1-1-16 16,1 1 0-16,-1 1 0 0,-1 2-208 0,-1-1 0 15,1 1 0-15,-2-2 0 0,1-2 0 0,1-3 0 16,-1-2 0-1,2-3 0-15,1-1 0 16,1-6 0-16,1-1 0 16,1-6 0-16,0-3-320 0,-2-3 0 0,2-2 0 15,-1-4-19200-15</inkml:trace>
  <inkml:trace contextRef="#ctx0" brushRef="#br4" timeOffset="127">24177 13147 26719 0,'2'0'2368'0,"-2"-3"-1888"0,0 3-480 16,0-1 0-16,1 1 2496 0,0 0 384 0,2 0 96 0,0-2 16 15,3-1-4048-15,2 2-800 0,2-1-176 0,0 0-16 16,0 0 240-16,-3 2 48 0,-1 0 16 0,-1 2 0 0,0 2 1744 15,-3 0 464-15,0 2 48 0,-2 3 0 0,-2 0 1712 0,-2 4 336 16,-4 0 80-16,-2 4 16 0,-2 0-912 0,-3 3-176 16,-1-2-32-16,-3-2-16 0,1 3-960 15,-4 1-192-15,-2-2-48 0,-1 1 0 0,-2 0 64 16,0-2 16-16,-3 1 0 16,3-4 0-16,1 1-112 0,-4-2-32 0,1 2 0 15,-3 1 0-15,1-1-400 0,2-2-96 0,2 0-16 0,2-6 0 16,3-1-320-16,4-1-80 0,0-5-16 0,5-5-11744 15,0-2-2336-15</inkml:trace>
  <inkml:trace contextRef="#ctx0" brushRef="#br4" timeOffset="128">23750 13195 20271 0,'-3'15'1792'0,"1"-9"-1424"0,0-6-368 0,1 4 0 15,1 1 4560-15,1-1 848 0,2-3 160 0,-1 1 48 16,4 4-4064-16,2 1-800 0,4 3-176 0,2 2-16 15,2 0-272-15,-1 1-48 0,2 0-16 0,0 3 0 16,3 3 32-16,0 2 0 0,0 1 0 0,1 0 0 16,0 2-256-16,0 1 0 0,1-4 0 0,-1 1 0 15,1-2 0-15,1-1 0 0,-2-1 0 0,-2-2 0 16,1 0 0-16,-1-2-192 0,-2 0 48 0,-1-1 0 31,-2-3-928-31,-2 2-176 0</inkml:trace>
  <inkml:trace contextRef="#ctx0" brushRef="#br4" timeOffset="129">24501 13663 29487 0,'-1'5'2624'0,"0"-2"-2112"16,0 1-512-16,1-2 0 0,1 0 1408 0,0 0 160 15,0 2 32-15,2 2 16 16,-1 6-4624-16,1 3-944 0,-1 3-176 0,-1 3-32 0,1 1 4544 0,-4-2 896 0,0 2 192 0,0 0 48 16,-1 0 1440-16,1-1 304 0,-1 2 48 0,2-5 16 15,0 2-2016-15,1-1-400 16,1-6-80-16,0-2 0 0,3-1-832 0,-2-6-256 0</inkml:trace>
  <inkml:trace contextRef="#ctx0" brushRef="#br4" timeOffset="130">24336 12372 11055 0,'5'0'480'0,"0"0"112"0,-1 0-464 0,0 0-128 16,0 0 0-16,-2 1 0 0,2 1 1360 0,2 1 256 16,5 0 48-16,4 5 16 0,3 3 1808 0,-1 0 352 0,1 4 80 15,0 4 16-15,0-1-1312 0,0 4-272 0,1 4-48 0,2 3-16 16,3 2-1472-16,1 3-304 0,3 2-48 0,3 1-16 16,1 3-320-16,3-1-128 0,2 2 0 0,1-2 0 15,-1-4 128-15,4 5-128 0,2 4 0 0,1 5 144 16,-2-1-144-16,-2 4 0 0,1 2-160 15,-4-1 160-15,-3 4 0 0,-5-5 0 0,-3 1 0 0,-3-2 0 16,-9 0 0-16,-4 2 192 0,-5-2-16 16,-6-1 0-16,-6 1 144 0,-4-4 48 0,-6 1 0 0,-6-1 0 15,-3 2-112-15,-2-4-32 0,-5 4 0 0,-2-2 0 16,-1-5-224-16,-3-2 176 0,0 1-176 0,-3-4 160 0,-3-3-160 16,1-3 0-16,2-3 0 0,0-9-13008 15,-3-3-2720-15</inkml:trace>
  <inkml:trace contextRef="#ctx0" brushRef="#br5" timeOffset="132">25780 12875 13823 0,'-3'-3'1216'0,"1"0"-960"0,0 0-256 0,0 2 0 0,2-1 4624 0,0 2 880 0,2 0 192 0,-2 0 16 16,1 0-4128-16,0 0-832 0,0 0-176 0,-1 0-16 16,0 0 32-16,0 0 16 0,18 24 0 0,-12-11 0 15,-1 3 48-15,0 3 16 0,1 6 0 0,0 4 0 16,-1 3-144-16,0 6-16 16,-1 5-16-16,-2 4 0 0,1 4-304 0,-3 0-48 15,-2-1-16-15,-1 4 0 0,-2-6-128 110,-2 5 0-110,-1-1 0 0,-1 0 0 0,-1-4 0 0,2-3 0 0,-1-2 0 0,0-7 0 0,-1 1 0 0,2-5 0 0,-1-3 0 0,0-5 0 15,2-4-208-15,0-1-80 0,-1-7-16 0,1-5-18624 0</inkml:trace>
  <inkml:trace contextRef="#ctx0" brushRef="#br5" timeOffset="133">25577 12746 33167 0,'-5'-13'2944'0,"1"0"-2352"15,4 6-464-15,2 2-128 0,0 1 1040 0,1-2 192 16,0-8 48-16,2-9 0 0,4-4-624 0,3-4-112 0,4 2-32 16,0 3 0-16,3 5-128 0,1 2-48 0,1 3 0 15,1 3 0-15,2 1 16 0,-1 2 0 0,2 1 0 16,1 3 0-16,1 2-32 0,1 2 0 0,3 4 0 0,0 2 0 15,1 2-320-15,1 3 128 0,-1 2-128 0,-1 1 0 16,0 3 0-16,-3 1 0 16,0 0 0-16,-2 5 128 15,0 2-128-15,-2 0 0 0,-3 4 0 16,-3 3 0-16,-3 1 0 16,-4 0 0-16,-1-1 0 0,-5 0 0 15,-2 0 128-15,-5 1-128 16,0-2 128-16,-3-1-128 0,-2-3 0 0,-5 1 0 0,1-2 0 0,-3 1-128 15,-3-1 128-15,-1-3 0 0,-2 1 128 0,-1-4-128 0,-1-1 128 0,-2-1-128 0,0-4 128 0,0-2-128 0,-1-1 288 16,2-5-16-16,3 1 0 0,-1-5 0 0,1-2-80 0,1-2 0 0,0-4-16 0,0 0 0 16,2 2-176-16,0-3 0 0,1-1 0 0,1 1 0 15,0-4-368-15,0 1-48 16,3-1-16-16,1 4 0 0,2-1-384 0,0 0-80 16,2 4 0-16,2 1-11584 0,1 3-2304 0</inkml:trace>
  <inkml:trace contextRef="#ctx0" brushRef="#br5" timeOffset="134">27018 12192 43311 0,'-3'3'1920'0,"1"-3"384"0,-1 0-1840 16,2 1-464-16,0 1 0 0,1 1 0 0,0-2-1216 0,-1 4-352 0,-2 3-64 0,-1 1-16 0,2 6 1424 0,-4-1 224 0,0 2 160 0,-3 1-32 0,0-1 496 0,-3 3 80 16,-3 1 32-16,-1 2 0 0,-3 0-80 15,-2 4-16-15,-1 5 0 0,-3 0 0 0,-1 5-96 16,2 1-32-16,1 1 0 0,0 3 0 0,1 1-208 0,-1 4-48 16,2 2-16-16,-1 3 0 0,2 0-240 15,-1-2 0-15,0 5 0 0,0 0-160 16,3-4 160-16,-1 2 0 15,4 4 160-15,3-5-160 16,2-1 0-16,4-3 0 0,2-1 0 16,3 1 0-16,3 0 0 0,2 0 0 15,2-3 0-15,3 1 0 0,2-3 0 16,4-1 0-16,2-2-128 0,3 0 128 16,4-7-192-16,2-4 64 0,2-3 128 0,3-3-208 0,1-3-304 0,4-3-48 15,3 0-16-15,5-4 0 0,-3 1-336 16,2-3-80-16,3 0-16 0,-1-2-16976 0</inkml:trace>
  <inkml:trace contextRef="#ctx0" brushRef="#br5" timeOffset="135">27415 12871 25791 0,'-2'1'1152'0,"0"2"224"16,-1-3-1104-16,1 2-272 0,1-2 0 0,0 2 0 0,-1 0 2032 0,-1 1 336 0,-2 0 80 15,0 3 16-15,-3 1-576 0,1 2-112 0,-1 1-32 0,2-1 0 0,0 3-880 0,1-2-176 0,1 3-48 16,-1-3 0-16,3 2-80 0,-2 2-32 0,2 0 0 0,-3 2 0 15,1 3-16-15,-2 1-16 0,0 2 0 0,-3 3 0 16,-1 4-496-16,-2 2 0 0,-2 2 0 0,-2 1 0 16,-2 3 0-16,-5-2 0 0,1 3 0 15,-1-1 0-15,-2-3 0 0,0-1 0 0,0-4 0 16,3-4 0-16,0-2-144 0,2-5 144 16,2-2-208-16,2-6 80 0,1-1-576 0,0-8-128 15,1-2 0-15,2-3-12400 0,2-4-2464 0</inkml:trace>
  <inkml:trace contextRef="#ctx0" brushRef="#br5" timeOffset="136">27031 12944 39615 0,'-1'-4'1760'0,"0"2"352"0,0-2-1680 0,1 4-432 16,0-2 0-16,1 2 0 0,0 0 400 0,2-3 0 15,0 2 0-15,2-1 0 0,3-1-176 0,0 2-32 16,1 1-16-16,1 1 0 0,-2 2 160 0,2 3 48 0,2 0 0 15,-1 4 0-15,0 2 80 0,1 4 32 16,3 5 0-16,-1 2 0 0,2-1-160 0,-2 4-16 16,4 2-16-16,-1 1 0 0,0-3-48 0,-2 1-16 0,-1-1 0 15,-2-1 0-15,2-3-96 0,-3 3-16 16,0-3 0-16,0 0 0 16,0-2-128-16,0 1 0 0,-1 1 0 0,1 0 0 15,1 1 0-15,-1-5 0 0,0-1-192 16,-1 0 192-16,0 0-608 0,0-1 0 0,-1-2 0 15,-1-2-12944-15,-1 0-2576 16</inkml:trace>
  <inkml:trace contextRef="#ctx0" brushRef="#br5" timeOffset="137">27727 13342 25791 0,'0'0'2304'0,"0"0"-1856"0,2 2-448 0,-1-2 0 0,1 0 1776 16,2 0 256-16,2 2 48 0,3-2 16 0,3 0-928 0,4 0-176 0,4 2-32 15,0-2-16-15,2 0-128 0,-2 2-32 0,0 0 0 0,-2 1 0 0,0-2-144 0,-2 4-48 0,0-1 0 16,-4 2 0-16,-1 0-176 0,-2 0-32 0,0 0-16 0,-3 2 0 0,-1 2-240 0,-2-2-128 0,0-2 128 0,-1 2-128 16,-2-2 0-16,0 3 0 0,-1-3 0 0,-1-2 0 0,-2 2 0 0,-1 0 0 15,1 0 0-15,-2-2 0 0,0 2 0 0,0-2-160 16,0 1 160-16,-2 1 0 0,2-2 0 16,-1 2 0-16,-1-3 0 0,1 4 0 0,1-1 0 0,1-2 0 15,0-1 0-15,2 2 0 0,2-5 0 0,1 1-128 16,1 2 128-16,3-3 0 0,0 0 0 0,2-3 0 0,1 2 0 15,2 1 0-15,1-2-208 0,1 2 16 0,-1-1 0 16,1 1 0-16,0 1 192 0,-1 1 0 0,1 2 0 16,1 0-144-16,-2 1 144 0,1 1 0 0,-1 1 0 15,1 2 0-15,2 1 0 0,-2-2 0 0,1 4 0 16,-1-1 0-16,-1 0 0 0,0 0 0 0,-1 3 0 16,0-2 0-16,-2 0 0 0,-2 1 0 0,-1 0 0 0,-2 0 128 15,-1-1 64-15,-2 0 32 0,-1 1 0 0,-2 0 0 16,0-3-48-16,-3 1-16 0,-2 3 0 0,-1-2 0 15,-2-2-16-15,-3 3 0 0,-1-4 0 0,-1 4 0 16,-3-1-144-16,-1 1 0 0,-1-4 0 0,-1 1 0 16,2-1 0-16,-2 1 0 0,-1-3 0 0,1 2 0 0,1-3 0 15,2 0 0-15,1 0 0 0,1-3 0 0,2 1 0 16,2-4 0-16,0-3 0 0,2-1 0 16,1 1-560-16,1-2 16 0,0-1 0 0,1-2-12144 15,2-2-2432-15</inkml:trace>
  <inkml:trace contextRef="#ctx0" brushRef="#br5" timeOffset="138">28640 12473 43311 0,'-4'4'3840'0,"2"-2"-3072"0,-1 2-608 0,3-2-160 0,0 2 432 0,2 2 48 0,-2 0 16 16,0 8 0-16,2 7-496 0,2 3 0 0,3 3 0 0,1 2-160 0,0 2 160 0,1 1 144 0,0 6-16 0,1-4-128 15,-1 5 384-15,0 1-16 16,0 2-16-16,-1 3 0 0,-1 2 32 0,0 2 0 0,-1 3 0 0,-2 1 0 16,0-2-384-16,-3-1 0 0,-1 0 0 15,-4-1 0-15,-1-2 0 0,-1 0 0 0,-3-3 0 0,1-2 0 16,-1-1 0-16,3-6-128 0,-3-5 0 16,2-4 0-16,1-3-112 0,-1-4-16 0,1-1 0 0,0-5 0 15,0-3-944-15,0-5-192 16</inkml:trace>
  <inkml:trace contextRef="#ctx0" brushRef="#br5" timeOffset="139">29579 12863 35935 0,'-4'9'3200'0,"-1"0"-2560"0,-1-3-512 0,2-2-128 0,2 0 1792 0,0-2 352 0,1 2 64 0,-3 2 16 16,-2 4-1648-16,-2 5-336 0,-2 1-64 0,-3 5-16 15,0 1-160-15,-3 2 0 0,-3 3 0 0,-4 5 0 16,-3 0 0-16,-4 2 0 0,-1 1 0 0,-2-2 0 16,-4 1 0-16,-3 1 0 0,2-1 0 0,-1-3 128 0,3-1-128 0,1-3-144 15,2-5 144-15,4-3-208 16,4-5-464-16,2-5-96 0,2 0 0 16,2-8-11872-16,3-1-2368 0</inkml:trace>
  <inkml:trace contextRef="#ctx0" brushRef="#br5" timeOffset="140">29156 12900 42383 0,'2'9'1872'0,"-2"-2"400"0,0 3-1824 0,1-4-448 0,1 0 0 0,0 0 0 0,2 0 512 0,2 4 0 16,4 9 0-16,6 3 0 0,5 4-16 0,5 2 0 15,2 1 0-15,1-3 0 0,1-1-304 0,-1-3-48 16,-2-1-16-16,-1-4 0 0,-2 2-128 0,-1-1 0 15,-2-2 0-15,-2 0 0 0,-2 3 0 0,-2-3 0 16,-1 3 0-16,-4-3 0 16,-2 2-704-16,-3 1-80 0,-4 1-16 0,-1-2-19008 0</inkml:trace>
  <inkml:trace contextRef="#ctx0" brushRef="#br5" timeOffset="141">29809 13365 29487 0,'2'1'2624'0,"-1"-1"-2112"0,2-1-512 0,-1 1 0 0,2-4 2656 15,1 1 416-15,1 1 96 0,3-2 16 0,6-2-2480 16,3-4-512-16,7-2-192 0,2-1 176 0,2 3-176 0,-2 1 0 16,-1-3 0-16,-2 5 0 0,1-2 0 0,-4 6 0 15,-1-1 0-15,-5 2 0 0,-3 4 0 0,-2-1 0 16,-4 4 0-16,-3 1 0 0,-2 1 192 0,-4 0-32 16,0 3-16-16,-5 1 0 0,1 3 112 0,-4 0 0 15,-2 4 16-15,-1-2 0 0,-2 2-144 0,-4 1-128 16,-1 1 144-16,-5 1-144 0,-4 3 0 0,-2 0 0 15,-1 3 0-15,-1-1 0 0,4-1 0 0,2-2 0 16,2 1-192-16,1-2 192 0,3 0 0 16,4-2 0-16,1 0 0 0,5 1 0 0,3-3 0 15,3 0 0-15,4 0 0 0,2-2 0 0,2-1 0 16,3-2 224-16,3-1-64 0,3-1-16 0,1 0 112 0,4-3 32 0,3 0 0 16,2 0 0-16,2-3 16 0,3-2 0 0,1 1 0 0,1 0 0 15,-1 1-304-15,1-2 0 0,1 1-176 16,-2 1 176-1,1 1-816-15,-2-1-48 0,-1 0-16 0,-1 1-18288 0</inkml:trace>
  <inkml:trace contextRef="#ctx0" brushRef="#br5" timeOffset="142">30082 11989 35935 0,'-14'0'1600'0,"6"0"320"0,-1 0-1536 0,4 0-384 15,4 2 0-15,1-1 0 0,0 0-832 0,-1 2-256 0,-1 0-32 0,2 4-16 0,3 1 1616 0,2 2 320 16,2 0 64-16,2 4 16 0,3 0 432 0,2 0 96 0,1 3 0 0,1 3 16 15,3 2-608-15,0 4-128 0,1 2-32 0,2 1 0 16,2 2-80-16,2 4-32 0,3-3 0 0,3 3 0 16,2-2 16-16,0 5 0 0,5 3 0 15,0 4 0 1,2 3-240-16,0 1-64 0,-3 2 0 0,-1-3 0 16,-3 0-96-16,-3-4-32 15,-4-3 0-15,-1-1 0 16,-3 2-128-16,-2-3 0 0,-2 4 0 0,-6-2-176 0,0 1 400 0,-6-1 80 0,-3-1 16 15,-3-1 0-15,-3-2-64 0,-3-2-16 16,-3 3 0-16,-2-4 0 0,-1 2-48 0,-1 1 0 16,-3-2 0-16,0 1 0 0,-2 1-192 0,0-1 0 0,-3 1 0 0,0 0 0 15,0-1 0-15,1-1 0 0,1-5 0 16,0 0 0-16,-1-3 0 16,2-4 0-16,-1-1 0 0,2-2 0 15,0-2 0-15,1-4 0 0,-1 1 0 0,2-3 0 16,1-2-640-16,0-1-80 0,-1-2-16 0,2-1-13712 0,-2 0-2736 0</inkml:trace>
  <inkml:trace contextRef="#ctx0" brushRef="#br5" timeOffset="143">31505 13425 50687 0,'-6'3'4496'0,"1"0"-3600"0,0 0-704 0,4-3-192 0,1 1 384 0,2 2 32 16,1-3 16-16,-1 2 0 0,3 2-192 0,3-1-48 0,2 4 0 0,1 1 0 15,1-2-192-15,0 2-208 0,1-2 32 0,-2 3 16 0,-1-3-160 0,-2-1-16 16,0 1-16-16,-2-1 0 16,-2-1-736-16,-2-1-128 0,-2 0-48 0,0-1-20176 15</inkml:trace>
  <inkml:trace contextRef="#ctx0" brushRef="#br5" timeOffset="144">32263 13440 44223 0,'-8'-2'1968'0,"3"-2"400"0,1 1-1904 0,1 3-464 0,3-2 0 0,0 2 0 15,0 0-512-15,-1 0-192 0,0-1-32 0,-3 1-16 16,0 0-144-16,0 1-48 0,-1 1 0 0,-2 5 0 16,1-1-1040-16,-1 0-224 0,1 0-32 0,-1 1-12464 0</inkml:trace>
  <inkml:trace contextRef="#ctx0" brushRef="#br5" timeOffset="145">32548 13523 41471 0,'-34'16'3680'0,"7"-6"-2944"0,1-2-592 0,10-5-144 0,7-2 3280 15,7-1 624-15,-1 0 128 0,-5 0 32 16,-6-1-4432-16,-2 0-880 0,1-3-176 16,4 0-48-16,6 1-1040 0,4 3-224 0,5-3-32 0,2 1-17024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DC253-A9A5-4D90-B624-D5BA5845A98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1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4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9508E5-0874-424A-AC6D-A47A8201704D}" type="slidenum">
              <a:rPr lang="en-US" sz="1300"/>
              <a:pPr eaLnBrk="1" hangingPunct="1"/>
              <a:t>23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810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 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9051"/>
              </a:solidFill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4729164"/>
          </a:xfrm>
        </p:spPr>
        <p:txBody>
          <a:bodyPr/>
          <a:lstStyle/>
          <a:p>
            <a:r>
              <a:rPr lang="en-US" dirty="0"/>
              <a:t>Time 0: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66200" y="3315349"/>
            <a:ext cx="7965031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0,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 X</a:t>
            </a:r>
            <a:r>
              <a:rPr lang="en-US" sz="2800" kern="0" baseline="-25000" dirty="0">
                <a:solidFill>
                  <a:srgbClr val="9437FF"/>
                </a:solidFill>
                <a:sym typeface="Symbol"/>
              </a:rPr>
              <a:t>1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&lt;0.6,0.4&gt;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6641" y="3306871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&lt;0.66,0.34&gt;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1: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46914" y="3315349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0.34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432FF"/>
                </a:solidFill>
                <a:sym typeface="Symbol"/>
              </a:rPr>
              <a:t>              = &lt;0.696,0.304&gt;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2: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state at time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marL="457176" lvl="1" indent="0">
              <a:buNone/>
            </a:pPr>
            <a:r>
              <a:rPr lang="en-US" sz="2800" i="1" dirty="0">
                <a:solidFill>
                  <a:srgbClr val="0432FF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sz="2800" i="1" dirty="0" err="1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432FF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0432FF"/>
                </a:solidFill>
                <a:latin typeface="Calibri"/>
                <a:cs typeface="Calibri"/>
              </a:rPr>
              <a:t>) = </a:t>
            </a:r>
            <a:r>
              <a:rPr lang="en-US" sz="28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8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8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8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i="1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sz="28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US" sz="2800" baseline="-250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US" sz="280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 </a:t>
            </a:r>
            <a:r>
              <a:rPr lang="en-US" sz="280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8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8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8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sz="2800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Iterate this update starting at </a:t>
            </a:r>
            <a:r>
              <a:rPr lang="en-US" i="1" dirty="0"/>
              <a:t>t</a:t>
            </a:r>
            <a:r>
              <a:rPr lang="en-US" dirty="0"/>
              <a:t>=0</a:t>
            </a: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047272" y="1107849"/>
            <a:ext cx="2209800" cy="685800"/>
          </a:xfrm>
          <a:prstGeom prst="wedgeRoundRectCallout">
            <a:avLst>
              <a:gd name="adj1" fmla="val -125769"/>
              <a:gd name="adj2" fmla="val 17829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893074" y="1113178"/>
            <a:ext cx="1897480" cy="685800"/>
          </a:xfrm>
          <a:prstGeom prst="wedgeRoundRectCallout">
            <a:avLst>
              <a:gd name="adj1" fmla="val -100854"/>
              <a:gd name="adj2" fmla="val 153567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800" i="1" kern="0" dirty="0">
                <a:solidFill>
                  <a:schemeClr val="tx1"/>
                </a:solidFill>
              </a:rPr>
              <a:t>P</a:t>
            </a:r>
            <a:r>
              <a:rPr lang="en-US" sz="2800" kern="0" dirty="0">
                <a:solidFill>
                  <a:schemeClr val="tx1"/>
                </a:solidFill>
              </a:rPr>
              <a:t>(</a:t>
            </a:r>
            <a:r>
              <a:rPr lang="en-US" sz="2800" i="1" kern="0" dirty="0">
                <a:solidFill>
                  <a:schemeClr val="tx1"/>
                </a:solidFill>
              </a:rPr>
              <a:t>X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 | </a:t>
            </a:r>
            <a:r>
              <a:rPr lang="en-US" sz="2800" i="1" kern="0" dirty="0">
                <a:solidFill>
                  <a:schemeClr val="tx1"/>
                </a:solidFill>
              </a:rPr>
              <a:t>e</a:t>
            </a:r>
            <a:r>
              <a:rPr lang="en-US" sz="2800" kern="0" baseline="-25000" dirty="0">
                <a:solidFill>
                  <a:schemeClr val="tx1"/>
                </a:solidFill>
              </a:rPr>
              <a:t>1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2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3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138236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800" i="1" kern="0" dirty="0">
                <a:solidFill>
                  <a:schemeClr val="tx1"/>
                </a:solidFill>
              </a:rPr>
              <a:t>P</a:t>
            </a:r>
            <a:r>
              <a:rPr lang="en-US" sz="2800" kern="0" dirty="0">
                <a:solidFill>
                  <a:schemeClr val="tx1"/>
                </a:solidFill>
              </a:rPr>
              <a:t>(</a:t>
            </a:r>
            <a:r>
              <a:rPr lang="en-US" sz="2800" i="1" kern="0" dirty="0">
                <a:solidFill>
                  <a:schemeClr val="tx1"/>
                </a:solidFill>
              </a:rPr>
              <a:t>X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 | </a:t>
            </a:r>
            <a:r>
              <a:rPr lang="en-US" sz="2800" i="1" kern="0" dirty="0">
                <a:solidFill>
                  <a:schemeClr val="tx1"/>
                </a:solidFill>
              </a:rPr>
              <a:t>e</a:t>
            </a:r>
            <a:r>
              <a:rPr lang="en-US" sz="2800" kern="0" baseline="-25000" dirty="0">
                <a:solidFill>
                  <a:schemeClr val="tx1"/>
                </a:solidFill>
              </a:rPr>
              <a:t>1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2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3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CB3889-56B8-A55D-42F9-55DFD4514207}"/>
              </a:ext>
            </a:extLst>
          </p:cNvPr>
          <p:cNvSpPr txBox="1"/>
          <p:nvPr/>
        </p:nvSpPr>
        <p:spPr>
          <a:xfrm>
            <a:off x="5594425" y="5551269"/>
            <a:ext cx="650792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1624FF-CD46-2747-3F41-C9B8BD6FD32F}"/>
                  </a:ext>
                </a:extLst>
              </p14:cNvPr>
              <p14:cNvContentPartPr/>
              <p14:nvPr/>
            </p14:nvContentPartPr>
            <p14:xfrm>
              <a:off x="694800" y="127080"/>
              <a:ext cx="11173680" cy="509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1624FF-CD46-2747-3F41-C9B8BD6FD3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440" y="117720"/>
                <a:ext cx="11192400" cy="51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Initial distribution:   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)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Transition model:   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)</a:t>
            </a:r>
            <a:endParaRPr lang="en-US" sz="28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Sensor model:          </a:t>
            </a:r>
            <a:r>
              <a:rPr lang="en-US" sz="28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8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8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8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8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8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F16C11"/>
                </a:solidFill>
                <a:sym typeface="Symbol"/>
              </a:rPr>
              <a:t>)</a:t>
            </a:r>
            <a:endParaRPr lang="en-US" sz="2400" dirty="0">
              <a:solidFill>
                <a:srgbClr val="F16C11"/>
              </a:solidFill>
              <a:sym typeface="Symbo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4" y="1405318"/>
            <a:ext cx="2378144" cy="2190276"/>
          </a:xfrm>
          <a:prstGeom prst="rect">
            <a:avLst/>
          </a:prstGeom>
        </p:spPr>
      </p:pic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26142" y="1126778"/>
            <a:ext cx="5257800" cy="3263900"/>
          </a:xfrm>
        </p:spPr>
        <p:txBody>
          <a:bodyPr/>
          <a:lstStyle/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State: location of moving ghost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Observations: Color recorded by ghost sensor at clicked squares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6FF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= uniform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051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= usually move clockwise, but sometimes move randomly or stay in place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tij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 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= same sensor model as before:</a:t>
            </a:r>
            <a:b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red means close, green means far away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</p:txBody>
      </p:sp>
      <p:grpSp>
        <p:nvGrpSpPr>
          <p:cNvPr id="39939" name="Group 37"/>
          <p:cNvGrpSpPr>
            <a:grpSpLocks/>
          </p:cNvGrpSpPr>
          <p:nvPr/>
        </p:nvGrpSpPr>
        <p:grpSpPr bwMode="auto">
          <a:xfrm>
            <a:off x="5815106" y="2874776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73" name="Rectangle 38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4" name="Rectangle 39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5" name="Rectangle 40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6" name="Rectangle 41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8" name="Rectangle 43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1" name="Rectangle 46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</p:grpSp>
      <p:sp>
        <p:nvSpPr>
          <p:cNvPr id="39940" name="Rectangle 48"/>
          <p:cNvSpPr>
            <a:spLocks noChangeArrowheads="1"/>
          </p:cNvSpPr>
          <p:nvPr/>
        </p:nvSpPr>
        <p:spPr bwMode="auto">
          <a:xfrm>
            <a:off x="6196106" y="4474976"/>
            <a:ext cx="79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P(X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941" name="Rectangle 49"/>
          <p:cNvSpPr>
            <a:spLocks noChangeArrowheads="1"/>
          </p:cNvSpPr>
          <p:nvPr/>
        </p:nvSpPr>
        <p:spPr bwMode="auto">
          <a:xfrm>
            <a:off x="9928736" y="3344827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P( X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X</a:t>
            </a:r>
            <a:r>
              <a:rPr lang="en-US" altLang="ja-JP" sz="240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altLang="ja-JP" sz="2400" dirty="0">
                <a:solidFill>
                  <a:srgbClr val="009051"/>
                </a:solidFill>
                <a:latin typeface="Calibri"/>
                <a:cs typeface="Calibri"/>
              </a:rPr>
              <a:t>=(2,3) )</a:t>
            </a:r>
            <a:endParaRPr lang="en-US" sz="2400" dirty="0">
              <a:solidFill>
                <a:srgbClr val="009051"/>
              </a:solidFill>
              <a:latin typeface="Calibri"/>
              <a:cs typeface="Calibri"/>
            </a:endParaRPr>
          </a:p>
        </p:txBody>
      </p:sp>
      <p:grpSp>
        <p:nvGrpSpPr>
          <p:cNvPr id="39942" name="Group 50"/>
          <p:cNvGrpSpPr>
            <a:grpSpLocks/>
          </p:cNvGrpSpPr>
          <p:nvPr/>
        </p:nvGrpSpPr>
        <p:grpSpPr bwMode="auto">
          <a:xfrm>
            <a:off x="10246982" y="1668427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64" name="Rectangle 51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6" name="Rectangle 53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7" name="Rectangle 54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8" name="Rectangle 55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1/2</a:t>
              </a:r>
            </a:p>
          </p:txBody>
        </p:sp>
        <p:sp>
          <p:nvSpPr>
            <p:cNvPr id="39969" name="Rectangle 56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2" name="Rectangle 59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5" name="Rectangle 52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28575">
              <a:solidFill>
                <a:srgbClr val="00905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</p:grpSp>
      <p:sp>
        <p:nvSpPr>
          <p:cNvPr id="39943" name="Oval 60"/>
          <p:cNvSpPr>
            <a:spLocks noChangeArrowheads="1"/>
          </p:cNvSpPr>
          <p:nvPr/>
        </p:nvSpPr>
        <p:spPr bwMode="auto">
          <a:xfrm>
            <a:off x="5334000" y="548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876800"/>
            <a:ext cx="4252913" cy="1600200"/>
            <a:chOff x="1028700" y="4876800"/>
            <a:chExt cx="4252913" cy="1600200"/>
          </a:xfrm>
        </p:grpSpPr>
        <p:sp>
          <p:nvSpPr>
            <p:cNvPr id="39945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9946" name="AutoShape 63"/>
            <p:cNvCxnSpPr>
              <a:cxnSpLocks noChangeShapeType="1"/>
              <a:stCxn id="39945" idx="4"/>
              <a:endCxn id="39956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8" name="AutoShape 65"/>
            <p:cNvCxnSpPr>
              <a:cxnSpLocks noChangeShapeType="1"/>
              <a:stCxn id="39949" idx="6"/>
              <a:endCxn id="3994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9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51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9952" name="AutoShape 69"/>
            <p:cNvCxnSpPr>
              <a:cxnSpLocks noChangeShapeType="1"/>
              <a:stCxn id="39951" idx="6"/>
              <a:endCxn id="3995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70"/>
            <p:cNvCxnSpPr>
              <a:cxnSpLocks noChangeShapeType="1"/>
              <a:stCxn id="39945" idx="6"/>
              <a:endCxn id="3995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4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9955" name="AutoShape 72"/>
            <p:cNvCxnSpPr>
              <a:cxnSpLocks noChangeShapeType="1"/>
              <a:stCxn id="39954" idx="6"/>
            </p:cNvCxnSpPr>
            <p:nvPr/>
          </p:nvCxnSpPr>
          <p:spPr bwMode="auto">
            <a:xfrm>
              <a:off x="4319588" y="51435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6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1ij</a:t>
              </a:r>
            </a:p>
          </p:txBody>
        </p:sp>
        <p:sp>
          <p:nvSpPr>
            <p:cNvPr id="39957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2ij</a:t>
              </a:r>
            </a:p>
          </p:txBody>
        </p:sp>
        <p:sp>
          <p:nvSpPr>
            <p:cNvPr id="39958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3ij</a:t>
              </a:r>
            </a:p>
          </p:txBody>
        </p:sp>
        <p:cxnSp>
          <p:nvCxnSpPr>
            <p:cNvPr id="39960" name="AutoShape 77"/>
            <p:cNvCxnSpPr>
              <a:cxnSpLocks noChangeShapeType="1"/>
              <a:stCxn id="39951" idx="4"/>
              <a:endCxn id="39957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61" name="AutoShape 78"/>
            <p:cNvCxnSpPr>
              <a:cxnSpLocks noChangeShapeType="1"/>
              <a:stCxn id="39954" idx="4"/>
              <a:endCxn id="39958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62" name="Line 81"/>
          <p:cNvSpPr>
            <a:spLocks noChangeShapeType="1"/>
          </p:cNvSpPr>
          <p:nvPr/>
        </p:nvSpPr>
        <p:spPr bwMode="auto">
          <a:xfrm>
            <a:off x="11141765" y="2091261"/>
            <a:ext cx="356815" cy="1"/>
          </a:xfrm>
          <a:prstGeom prst="line">
            <a:avLst/>
          </a:prstGeom>
          <a:noFill/>
          <a:ln w="57150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32" y="4202248"/>
            <a:ext cx="2286092" cy="2090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53200" y="6507901"/>
            <a:ext cx="563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Ghostbusters – Circular Dynamics – HMM (L14D2)]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63937" y="4733462"/>
            <a:ext cx="946149" cy="1909385"/>
            <a:chOff x="10515600" y="4267200"/>
            <a:chExt cx="1219200" cy="24384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735137" y="4733462"/>
            <a:ext cx="1734950" cy="801498"/>
            <a:chOff x="10515600" y="4267200"/>
            <a:chExt cx="1219200" cy="2438400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38118" y="4733463"/>
            <a:ext cx="696490" cy="801498"/>
            <a:chOff x="10515600" y="4267200"/>
            <a:chExt cx="1219200" cy="2438400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10988919" y="2079832"/>
            <a:ext cx="0" cy="248995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4" name="Line 81"/>
          <p:cNvSpPr>
            <a:spLocks noChangeShapeType="1"/>
          </p:cNvSpPr>
          <p:nvPr/>
        </p:nvSpPr>
        <p:spPr bwMode="auto">
          <a:xfrm flipH="1">
            <a:off x="10506319" y="2091261"/>
            <a:ext cx="302084" cy="1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43E421-E296-868B-7F16-16E8E8B0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Ghostbusters HMM</a:t>
            </a:r>
          </a:p>
        </p:txBody>
      </p:sp>
    </p:spTree>
    <p:extLst>
      <p:ext uri="{BB962C8B-B14F-4D97-AF65-F5344CB8AC3E}">
        <p14:creationId xmlns:p14="http://schemas.microsoft.com/office/powerpoint/2010/main" val="3759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 animBg="1"/>
      <p:bldP spid="39962" grpId="0" animBg="1"/>
      <p:bldP spid="47" grpId="0"/>
      <p:bldP spid="63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00457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94425" y="5551269"/>
            <a:ext cx="650792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40976" y="1118796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States are specific positions in specific words (so, tens of thousands)</a:t>
            </a:r>
            <a:endParaRPr lang="en-US" dirty="0"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en-US" sz="2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States are translation options</a:t>
            </a:r>
            <a:endParaRPr lang="en-US" dirty="0">
              <a:ea typeface="ＭＳ Ｐゴシック" pitchFamily="34" charset="-128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en-US" sz="2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Observations are range readings (continuous)</a:t>
            </a:r>
            <a:endParaRPr lang="en-US" dirty="0">
              <a:ea typeface="ＭＳ Ｐゴシック" pitchFamily="34" charset="-128"/>
            </a:endParaRPr>
          </a:p>
          <a:p>
            <a:pPr lvl="3"/>
            <a:r>
              <a:rPr lang="en-US" sz="2600" dirty="0">
                <a:ea typeface="ＭＳ Ｐゴシック" pitchFamily="34" charset="-128"/>
              </a:rPr>
              <a:t>Or even images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States are positions on a map (continuous)</a:t>
            </a: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ea typeface="ＭＳ Ｐゴシック" pitchFamily="34" charset="-128"/>
              </a:rPr>
              <a:t>States are coding/non-coding/start/stop/splice-site etc.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DAA7A0-A05D-EF22-D749-34D25574EA46}"/>
              </a:ext>
            </a:extLst>
          </p:cNvPr>
          <p:cNvGrpSpPr/>
          <p:nvPr/>
        </p:nvGrpSpPr>
        <p:grpSpPr>
          <a:xfrm>
            <a:off x="7331336" y="2800183"/>
            <a:ext cx="3791763" cy="1868636"/>
            <a:chOff x="1028700" y="4876800"/>
            <a:chExt cx="3276600" cy="1600200"/>
          </a:xfrm>
        </p:grpSpPr>
        <p:sp>
          <p:nvSpPr>
            <p:cNvPr id="3" name="Oval 62">
              <a:extLst>
                <a:ext uri="{FF2B5EF4-FFF2-40B4-BE49-F238E27FC236}">
                  <a16:creationId xmlns:a16="http://schemas.microsoft.com/office/drawing/2014/main" id="{6358419B-9C77-3BE1-A3B1-808AC802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" name="AutoShape 63">
              <a:extLst>
                <a:ext uri="{FF2B5EF4-FFF2-40B4-BE49-F238E27FC236}">
                  <a16:creationId xmlns:a16="http://schemas.microsoft.com/office/drawing/2014/main" id="{E6A409FE-AFD8-AC76-8A98-C7AC21FEC8C7}"/>
                </a:ext>
              </a:extLst>
            </p:cNvPr>
            <p:cNvCxnSpPr>
              <a:cxnSpLocks noChangeShapeType="1"/>
              <a:stCxn id="3" idx="4"/>
              <a:endCxn id="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" name="Oval 64">
              <a:extLst>
                <a:ext uri="{FF2B5EF4-FFF2-40B4-BE49-F238E27FC236}">
                  <a16:creationId xmlns:a16="http://schemas.microsoft.com/office/drawing/2014/main" id="{A178B26F-F4E0-42DE-901E-88F14509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6" name="AutoShape 65">
              <a:extLst>
                <a:ext uri="{FF2B5EF4-FFF2-40B4-BE49-F238E27FC236}">
                  <a16:creationId xmlns:a16="http://schemas.microsoft.com/office/drawing/2014/main" id="{226B1E91-19C1-329D-0746-37CFDFEC07A3}"/>
                </a:ext>
              </a:extLst>
            </p:cNvPr>
            <p:cNvCxnSpPr>
              <a:cxnSpLocks noChangeShapeType="1"/>
              <a:stCxn id="7" idx="6"/>
              <a:endCxn id="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Oval 66">
              <a:extLst>
                <a:ext uri="{FF2B5EF4-FFF2-40B4-BE49-F238E27FC236}">
                  <a16:creationId xmlns:a16="http://schemas.microsoft.com/office/drawing/2014/main" id="{951C98D9-8788-46A8-0923-49AEE981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8" name="AutoShape 67">
              <a:extLst>
                <a:ext uri="{FF2B5EF4-FFF2-40B4-BE49-F238E27FC236}">
                  <a16:creationId xmlns:a16="http://schemas.microsoft.com/office/drawing/2014/main" id="{687F8200-1ABD-09A3-C4F8-93C6DBBE92CD}"/>
                </a:ext>
              </a:extLst>
            </p:cNvPr>
            <p:cNvCxnSpPr>
              <a:cxnSpLocks noChangeShapeType="1"/>
              <a:stCxn id="7" idx="4"/>
              <a:endCxn id="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68">
              <a:extLst>
                <a:ext uri="{FF2B5EF4-FFF2-40B4-BE49-F238E27FC236}">
                  <a16:creationId xmlns:a16="http://schemas.microsoft.com/office/drawing/2014/main" id="{5DF54181-59C3-5517-2134-23E8B9CCC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0" name="AutoShape 69">
              <a:extLst>
                <a:ext uri="{FF2B5EF4-FFF2-40B4-BE49-F238E27FC236}">
                  <a16:creationId xmlns:a16="http://schemas.microsoft.com/office/drawing/2014/main" id="{6FC42501-88E2-9522-5A9E-697AB5F289DD}"/>
                </a:ext>
              </a:extLst>
            </p:cNvPr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70">
              <a:extLst>
                <a:ext uri="{FF2B5EF4-FFF2-40B4-BE49-F238E27FC236}">
                  <a16:creationId xmlns:a16="http://schemas.microsoft.com/office/drawing/2014/main" id="{471C8FA5-DA59-E1BF-FF66-3E768FCE2B96}"/>
                </a:ext>
              </a:extLst>
            </p:cNvPr>
            <p:cNvCxnSpPr>
              <a:cxnSpLocks noChangeShapeType="1"/>
              <a:stCxn id="3" idx="6"/>
              <a:endCxn id="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71">
              <a:extLst>
                <a:ext uri="{FF2B5EF4-FFF2-40B4-BE49-F238E27FC236}">
                  <a16:creationId xmlns:a16="http://schemas.microsoft.com/office/drawing/2014/main" id="{D396DC61-F264-27E7-0FE3-0A59AF547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" name="Oval 73">
              <a:extLst>
                <a:ext uri="{FF2B5EF4-FFF2-40B4-BE49-F238E27FC236}">
                  <a16:creationId xmlns:a16="http://schemas.microsoft.com/office/drawing/2014/main" id="{E3A0F764-A578-95BF-91B4-4EC3BBEE7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4" name="Oval 74">
              <a:extLst>
                <a:ext uri="{FF2B5EF4-FFF2-40B4-BE49-F238E27FC236}">
                  <a16:creationId xmlns:a16="http://schemas.microsoft.com/office/drawing/2014/main" id="{AB405491-7AFF-E7E0-6F26-167D4660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5" name="Oval 75">
              <a:extLst>
                <a:ext uri="{FF2B5EF4-FFF2-40B4-BE49-F238E27FC236}">
                  <a16:creationId xmlns:a16="http://schemas.microsoft.com/office/drawing/2014/main" id="{203A5B53-D00D-F12C-8001-0F5AC89C0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6" name="AutoShape 77">
              <a:extLst>
                <a:ext uri="{FF2B5EF4-FFF2-40B4-BE49-F238E27FC236}">
                  <a16:creationId xmlns:a16="http://schemas.microsoft.com/office/drawing/2014/main" id="{D9400D33-97FD-A4B0-C040-1D4AE5E3DA4B}"/>
                </a:ext>
              </a:extLst>
            </p:cNvPr>
            <p:cNvCxnSpPr>
              <a:cxnSpLocks noChangeShapeType="1"/>
              <a:stCxn id="9" idx="4"/>
              <a:endCxn id="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78">
              <a:extLst>
                <a:ext uri="{FF2B5EF4-FFF2-40B4-BE49-F238E27FC236}">
                  <a16:creationId xmlns:a16="http://schemas.microsoft.com/office/drawing/2014/main" id="{21A79EFE-4BAF-5702-6237-F77FB91E37DD}"/>
                </a:ext>
              </a:extLst>
            </p:cNvPr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15775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3" name="AutoShape 69">
            <a:extLst>
              <a:ext uri="{FF2B5EF4-FFF2-40B4-BE49-F238E27FC236}">
                <a16:creationId xmlns:a16="http://schemas.microsoft.com/office/drawing/2014/main" id="{F1ADD171-4237-BFFC-82CE-94F3C10566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89381" y="2458641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Oval 71">
            <a:extLst>
              <a:ext uri="{FF2B5EF4-FFF2-40B4-BE49-F238E27FC236}">
                <a16:creationId xmlns:a16="http://schemas.microsoft.com/office/drawing/2014/main" id="{34FB6B09-B7C2-75D2-4445-65C2474A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3688" y="223578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258206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279504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Prediction step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78916" imgH="2598645" progId="MSPhotoEd.3">
                  <p:embed/>
                </p:oleObj>
              </mc:Choice>
              <mc:Fallback>
                <p:oleObj name="Photo Editor Photo" r:id="rId3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894157" imgH="2644369" progId="MSPhotoEd.3">
                  <p:embed/>
                </p:oleObj>
              </mc:Choice>
              <mc:Fallback>
                <p:oleObj name="Photo Editor Photo" r:id="rId5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924640" imgH="2659048" progId="MSPhotoEd.3">
                  <p:embed/>
                </p:oleObj>
              </mc:Choice>
              <mc:Fallback>
                <p:oleObj name="Photo Editor Photo" r:id="rId7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12996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Update step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802710" imgH="2567619" progId="MSPhotoEd.3">
                  <p:embed/>
                </p:oleObj>
              </mc:Choice>
              <mc:Fallback>
                <p:oleObj name="Photo Editor Photo" r:id="rId2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3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Ghostbusters – Circular Dynamics -- HMM</a:t>
            </a:r>
          </a:p>
        </p:txBody>
      </p:sp>
    </p:spTree>
    <p:extLst>
      <p:ext uri="{BB962C8B-B14F-4D97-AF65-F5344CB8AC3E}">
        <p14:creationId xmlns:p14="http://schemas.microsoft.com/office/powerpoint/2010/main" val="1565451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902389"/>
            <a:ext cx="8077200" cy="31543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Past and future independent given the present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This is called the (first order) Markov property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15" y="1200750"/>
            <a:ext cx="6790812" cy="14958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out of the summation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Filtering: P(X</a:t>
            </a:r>
            <a:r>
              <a:rPr lang="en-US" baseline="-25000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P(X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1:t-1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P(X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t&lt;N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P(X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52347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5292-4B4A-443A-A176-02A377A5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Pacman Ghostbusters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90EB-B4E8-4EDD-8641-F5405C7F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61EAFAE9-C0EB-42E1-8994-10F393A6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[Demos: ghostbusters (L14D1,3)]</a:t>
            </a:r>
          </a:p>
        </p:txBody>
      </p:sp>
    </p:spTree>
    <p:extLst>
      <p:ext uri="{BB962C8B-B14F-4D97-AF65-F5344CB8AC3E}">
        <p14:creationId xmlns:p14="http://schemas.microsoft.com/office/powerpoint/2010/main" val="3163553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endParaRPr lang="en-US" i="1" dirty="0">
              <a:solidFill>
                <a:srgbClr val="CC00CC"/>
              </a:solidFill>
              <a:sym typeface="Symbol"/>
            </a:endParaRP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118" y="1162050"/>
            <a:ext cx="11277600" cy="5029200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ea typeface="ＭＳ Ｐゴシック" pitchFamily="34" charset="-128"/>
              </a:rPr>
              <a:t>Value of X at a given time is called the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Parameters: called 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transition probabilities </a:t>
            </a:r>
            <a:r>
              <a:rPr lang="en-US" sz="2800" dirty="0">
                <a:ea typeface="ＭＳ Ｐゴシック" pitchFamily="34" charset="-128"/>
              </a:rPr>
              <a:t>or dynamics, specify how the state evolves over time (also, </a:t>
            </a:r>
            <a:r>
              <a:rPr lang="en-US" sz="2800" dirty="0">
                <a:solidFill>
                  <a:srgbClr val="00B0F0"/>
                </a:solidFill>
                <a:ea typeface="ＭＳ Ｐゴシック" pitchFamily="34" charset="-128"/>
              </a:rPr>
              <a:t>initial state probabilities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Stationarity assumption: transition probabilities the same at all times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8809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6805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3090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7661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5949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1378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2234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5093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052227" y="2255072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71DED6-0343-A7EF-D8B3-A087FF4B3441}"/>
                  </a:ext>
                </a:extLst>
              </p:cNvPr>
              <p:cNvSpPr txBox="1"/>
              <p:nvPr/>
            </p:nvSpPr>
            <p:spPr>
              <a:xfrm>
                <a:off x="2511206" y="2443779"/>
                <a:ext cx="1170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71DED6-0343-A7EF-D8B3-A087FF4B3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06" y="2443779"/>
                <a:ext cx="1170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57530-C526-F0EE-C708-F7D263A227F5}"/>
                  </a:ext>
                </a:extLst>
              </p:cNvPr>
              <p:cNvSpPr txBox="1"/>
              <p:nvPr/>
            </p:nvSpPr>
            <p:spPr>
              <a:xfrm>
                <a:off x="4360142" y="2824874"/>
                <a:ext cx="21492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57530-C526-F0EE-C708-F7D263A2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42" y="2824874"/>
                <a:ext cx="21492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70411"/>
              </p:ext>
            </p:extLst>
          </p:nvPr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1" i="0" u="none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P(</a:t>
            </a:r>
            <a:r>
              <a:rPr lang="en-US" sz="2800" dirty="0" err="1">
                <a:solidFill>
                  <a:srgbClr val="00A44A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 err="1">
                <a:solidFill>
                  <a:srgbClr val="00A44A"/>
                </a:solidFill>
                <a:ea typeface="ＭＳ Ｐゴシック" pitchFamily="34" charset="-128"/>
              </a:rPr>
              <a:t>t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 | X</a:t>
            </a:r>
            <a:r>
              <a:rPr lang="en-US" sz="2800" baseline="-25000" dirty="0">
                <a:solidFill>
                  <a:srgbClr val="00A44A"/>
                </a:solidFill>
                <a:ea typeface="ＭＳ Ｐゴシック" pitchFamily="34" charset="-128"/>
              </a:rPr>
              <a:t>t-1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)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72881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15215</TotalTime>
  <Words>2871</Words>
  <Application>Microsoft Office PowerPoint</Application>
  <PresentationFormat>Widescreen</PresentationFormat>
  <Paragraphs>824</Paragraphs>
  <Slides>48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Wingdings</vt:lpstr>
      <vt:lpstr>ＭＳ Ｐゴシック</vt:lpstr>
      <vt:lpstr>Symbol</vt:lpstr>
      <vt:lpstr>Cambria Math</vt:lpstr>
      <vt:lpstr>Times New Roman</vt:lpstr>
      <vt:lpstr>Calibri</vt:lpstr>
      <vt:lpstr>Arial</vt:lpstr>
      <vt:lpstr>Office Theme</vt:lpstr>
      <vt:lpstr>Photo Editor Photo</vt:lpstr>
      <vt:lpstr>AI: Representation and Problem Solving </vt:lpstr>
      <vt:lpstr>Warm-up</vt:lpstr>
      <vt:lpstr>Reasoning over Time or Space</vt:lpstr>
      <vt:lpstr>Conditional Independence</vt:lpstr>
      <vt:lpstr>Markov Chain Models</vt:lpstr>
      <vt:lpstr>Example: Markov Chain Weather</vt:lpstr>
      <vt:lpstr>Example: Markov Chain Weather</vt:lpstr>
      <vt:lpstr>Example: Markov Chain Weather</vt:lpstr>
      <vt:lpstr>Poll 1</vt:lpstr>
      <vt:lpstr>Poll 1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Hidden Markov Models</vt:lpstr>
      <vt:lpstr>Hidden Markov Models</vt:lpstr>
      <vt:lpstr>HMM as a Bayes Net Warm-up</vt:lpstr>
      <vt:lpstr>Example: Weather HMM</vt:lpstr>
      <vt:lpstr>Example: Ghostbusters HMM</vt:lpstr>
      <vt:lpstr>Filtering Algorithm</vt:lpstr>
      <vt:lpstr>Filtering Algorithm</vt:lpstr>
      <vt:lpstr>Filtering Algorithm</vt:lpstr>
      <vt:lpstr>Filtering Algorithm</vt:lpstr>
      <vt:lpstr>Filtering Algorithm</vt:lpstr>
      <vt:lpstr>HMM as Probability Model</vt:lpstr>
      <vt:lpstr>Real HMM Examples</vt:lpstr>
      <vt:lpstr>Other HMM Queries</vt:lpstr>
      <vt:lpstr>Inference Tasks</vt:lpstr>
      <vt:lpstr>Dynamic Bayes Nets (DBNs)</vt:lpstr>
      <vt:lpstr>Filtering Algorithm</vt:lpstr>
      <vt:lpstr>Example: Prediction step</vt:lpstr>
      <vt:lpstr>Example: Update step</vt:lpstr>
      <vt:lpstr>Demo Ghostbusters – Circular Dynamics -- HMM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Other HMM Queries</vt:lpstr>
      <vt:lpstr>Demo: Pacman Ghostbusters</vt:lpstr>
      <vt:lpstr>Filtering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1155</cp:revision>
  <cp:lastPrinted>2018-11-27T13:42:27Z</cp:lastPrinted>
  <dcterms:created xsi:type="dcterms:W3CDTF">2018-10-11T11:39:27Z</dcterms:created>
  <dcterms:modified xsi:type="dcterms:W3CDTF">2024-11-26T22:10:01Z</dcterms:modified>
</cp:coreProperties>
</file>